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5"/>
    <p:sldMasterId id="2147483663" r:id="rId6"/>
    <p:sldMasterId id="2147483676" r:id="rId7"/>
  </p:sldMasterIdLst>
  <p:notesMasterIdLst>
    <p:notesMasterId r:id="rId33"/>
  </p:notesMasterIdLst>
  <p:handoutMasterIdLst>
    <p:handoutMasterId r:id="rId34"/>
  </p:handoutMasterIdLst>
  <p:sldIdLst>
    <p:sldId id="1143" r:id="rId8"/>
    <p:sldId id="1183" r:id="rId9"/>
    <p:sldId id="1210" r:id="rId10"/>
    <p:sldId id="1186" r:id="rId11"/>
    <p:sldId id="1187" r:id="rId12"/>
    <p:sldId id="1185" r:id="rId13"/>
    <p:sldId id="1189" r:id="rId14"/>
    <p:sldId id="1190" r:id="rId15"/>
    <p:sldId id="1191" r:id="rId16"/>
    <p:sldId id="1192" r:id="rId17"/>
    <p:sldId id="1181" r:id="rId18"/>
    <p:sldId id="1200" r:id="rId19"/>
    <p:sldId id="1176" r:id="rId20"/>
    <p:sldId id="1179" r:id="rId21"/>
    <p:sldId id="1177" r:id="rId22"/>
    <p:sldId id="1178" r:id="rId23"/>
    <p:sldId id="1180" r:id="rId24"/>
    <p:sldId id="1209" r:id="rId25"/>
    <p:sldId id="1205" r:id="rId26"/>
    <p:sldId id="1206" r:id="rId27"/>
    <p:sldId id="1207" r:id="rId28"/>
    <p:sldId id="1208" r:id="rId29"/>
    <p:sldId id="1188" r:id="rId30"/>
    <p:sldId id="1182" r:id="rId31"/>
    <p:sldId id="1123" r:id="rId32"/>
  </p:sldIdLst>
  <p:sldSz cx="9144000" cy="6858000" type="screen4x3"/>
  <p:notesSz cx="7010400" cy="9296400"/>
  <p:defaultTextStyle>
    <a:defPPr>
      <a:defRPr lang="en-US"/>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E01"/>
    <a:srgbClr val="000099"/>
    <a:srgbClr val="800080"/>
    <a:srgbClr val="00FF00"/>
    <a:srgbClr val="727995"/>
    <a:srgbClr val="D0D3DC"/>
    <a:srgbClr val="FF800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72" autoAdjust="0"/>
    <p:restoredTop sz="89455" autoAdjust="0"/>
  </p:normalViewPr>
  <p:slideViewPr>
    <p:cSldViewPr>
      <p:cViewPr varScale="1">
        <p:scale>
          <a:sx n="78" d="100"/>
          <a:sy n="78" d="100"/>
        </p:scale>
        <p:origin x="1392" y="58"/>
      </p:cViewPr>
      <p:guideLst>
        <p:guide orient="horz" pos="2160"/>
        <p:guide pos="2880"/>
      </p:guideLst>
    </p:cSldViewPr>
  </p:slideViewPr>
  <p:outlineViewPr>
    <p:cViewPr>
      <p:scale>
        <a:sx n="33" d="100"/>
        <a:sy n="33" d="100"/>
      </p:scale>
      <p:origin x="0" y="-38453"/>
    </p:cViewPr>
  </p:outlineViewPr>
  <p:notesTextViewPr>
    <p:cViewPr>
      <p:scale>
        <a:sx n="100" d="100"/>
        <a:sy n="100" d="100"/>
      </p:scale>
      <p:origin x="0" y="0"/>
    </p:cViewPr>
  </p:notesTextViewPr>
  <p:sorterViewPr>
    <p:cViewPr>
      <p:scale>
        <a:sx n="100" d="100"/>
        <a:sy n="100" d="100"/>
      </p:scale>
      <p:origin x="0" y="-9821"/>
    </p:cViewPr>
  </p:sorterViewPr>
  <p:notesViewPr>
    <p:cSldViewPr>
      <p:cViewPr>
        <p:scale>
          <a:sx n="100" d="100"/>
          <a:sy n="100" d="100"/>
        </p:scale>
        <p:origin x="-1542" y="792"/>
      </p:cViewPr>
      <p:guideLst>
        <p:guide orient="horz" pos="2928"/>
        <p:guide pos="220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34" Type="http://schemas.openxmlformats.org/officeDocument/2006/relationships/handoutMaster" Target="handoutMasters/handoutMaster1.xml"/><Relationship Id="rId7"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viewProps" Target="viewProp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5410" name="Rectangle 2"/>
          <p:cNvSpPr>
            <a:spLocks noGrp="1" noChangeArrowheads="1"/>
          </p:cNvSpPr>
          <p:nvPr>
            <p:ph type="hdr" sz="quarter"/>
          </p:nvPr>
        </p:nvSpPr>
        <p:spPr bwMode="auto">
          <a:xfrm>
            <a:off x="0" y="1"/>
            <a:ext cx="3039109" cy="464662"/>
          </a:xfrm>
          <a:prstGeom prst="rect">
            <a:avLst/>
          </a:prstGeom>
          <a:noFill/>
          <a:ln w="9525">
            <a:noFill/>
            <a:miter lim="800000"/>
            <a:headEnd/>
            <a:tailEnd/>
          </a:ln>
          <a:effectLst/>
        </p:spPr>
        <p:txBody>
          <a:bodyPr vert="horz" wrap="square" lIns="93217" tIns="46608" rIns="93217" bIns="46608" numCol="1" anchor="t" anchorCtr="0" compatLnSpc="1">
            <a:prstTxWarp prst="textNoShape">
              <a:avLst/>
            </a:prstTxWarp>
          </a:bodyPr>
          <a:lstStyle>
            <a:lvl1pPr defTabSz="931214">
              <a:defRPr sz="1200"/>
            </a:lvl1pPr>
          </a:lstStyle>
          <a:p>
            <a:pPr>
              <a:defRPr/>
            </a:pPr>
            <a:endParaRPr lang="en-US" dirty="0"/>
          </a:p>
        </p:txBody>
      </p:sp>
      <p:sp>
        <p:nvSpPr>
          <p:cNvPr id="145411" name="Rectangle 3"/>
          <p:cNvSpPr>
            <a:spLocks noGrp="1" noChangeArrowheads="1"/>
          </p:cNvSpPr>
          <p:nvPr>
            <p:ph type="dt" sz="quarter" idx="1"/>
          </p:nvPr>
        </p:nvSpPr>
        <p:spPr bwMode="auto">
          <a:xfrm>
            <a:off x="3969706" y="1"/>
            <a:ext cx="3039109" cy="464662"/>
          </a:xfrm>
          <a:prstGeom prst="rect">
            <a:avLst/>
          </a:prstGeom>
          <a:noFill/>
          <a:ln w="9525">
            <a:noFill/>
            <a:miter lim="800000"/>
            <a:headEnd/>
            <a:tailEnd/>
          </a:ln>
          <a:effectLst/>
        </p:spPr>
        <p:txBody>
          <a:bodyPr vert="horz" wrap="square" lIns="93217" tIns="46608" rIns="93217" bIns="46608" numCol="1" anchor="t" anchorCtr="0" compatLnSpc="1">
            <a:prstTxWarp prst="textNoShape">
              <a:avLst/>
            </a:prstTxWarp>
          </a:bodyPr>
          <a:lstStyle>
            <a:lvl1pPr algn="r" defTabSz="931214">
              <a:defRPr sz="1200"/>
            </a:lvl1pPr>
          </a:lstStyle>
          <a:p>
            <a:pPr>
              <a:defRPr/>
            </a:pPr>
            <a:endParaRPr lang="en-US" dirty="0"/>
          </a:p>
        </p:txBody>
      </p:sp>
      <p:sp>
        <p:nvSpPr>
          <p:cNvPr id="145412" name="Rectangle 4"/>
          <p:cNvSpPr>
            <a:spLocks noGrp="1" noChangeArrowheads="1"/>
          </p:cNvSpPr>
          <p:nvPr>
            <p:ph type="ftr" sz="quarter" idx="2"/>
          </p:nvPr>
        </p:nvSpPr>
        <p:spPr bwMode="auto">
          <a:xfrm>
            <a:off x="0" y="8830154"/>
            <a:ext cx="3039109" cy="464662"/>
          </a:xfrm>
          <a:prstGeom prst="rect">
            <a:avLst/>
          </a:prstGeom>
          <a:noFill/>
          <a:ln w="9525">
            <a:noFill/>
            <a:miter lim="800000"/>
            <a:headEnd/>
            <a:tailEnd/>
          </a:ln>
          <a:effectLst/>
        </p:spPr>
        <p:txBody>
          <a:bodyPr vert="horz" wrap="square" lIns="93217" tIns="46608" rIns="93217" bIns="46608" numCol="1" anchor="b" anchorCtr="0" compatLnSpc="1">
            <a:prstTxWarp prst="textNoShape">
              <a:avLst/>
            </a:prstTxWarp>
          </a:bodyPr>
          <a:lstStyle>
            <a:lvl1pPr defTabSz="931214">
              <a:defRPr sz="1200"/>
            </a:lvl1pPr>
          </a:lstStyle>
          <a:p>
            <a:pPr>
              <a:defRPr/>
            </a:pPr>
            <a:endParaRPr lang="en-US" dirty="0"/>
          </a:p>
        </p:txBody>
      </p:sp>
      <p:sp>
        <p:nvSpPr>
          <p:cNvPr id="145413" name="Rectangle 5"/>
          <p:cNvSpPr>
            <a:spLocks noGrp="1" noChangeArrowheads="1"/>
          </p:cNvSpPr>
          <p:nvPr>
            <p:ph type="sldNum" sz="quarter" idx="3"/>
          </p:nvPr>
        </p:nvSpPr>
        <p:spPr bwMode="auto">
          <a:xfrm>
            <a:off x="3969706" y="8830154"/>
            <a:ext cx="3039109" cy="464662"/>
          </a:xfrm>
          <a:prstGeom prst="rect">
            <a:avLst/>
          </a:prstGeom>
          <a:noFill/>
          <a:ln w="9525">
            <a:noFill/>
            <a:miter lim="800000"/>
            <a:headEnd/>
            <a:tailEnd/>
          </a:ln>
          <a:effectLst/>
        </p:spPr>
        <p:txBody>
          <a:bodyPr vert="horz" wrap="square" lIns="93217" tIns="46608" rIns="93217" bIns="46608" numCol="1" anchor="b" anchorCtr="0" compatLnSpc="1">
            <a:prstTxWarp prst="textNoShape">
              <a:avLst/>
            </a:prstTxWarp>
          </a:bodyPr>
          <a:lstStyle>
            <a:lvl1pPr algn="r" defTabSz="931214">
              <a:defRPr sz="1200"/>
            </a:lvl1pPr>
          </a:lstStyle>
          <a:p>
            <a:pPr>
              <a:defRPr/>
            </a:pPr>
            <a:fld id="{4B5E496D-7CF3-4FD9-AF45-6F97B634BDD3}" type="slidenum">
              <a:rPr lang="en-US"/>
              <a:pPr>
                <a:defRPr/>
              </a:pPr>
              <a:t>‹#›</a:t>
            </a:fld>
            <a:endParaRPr lang="en-US" dirty="0"/>
          </a:p>
        </p:txBody>
      </p:sp>
    </p:spTree>
    <p:extLst>
      <p:ext uri="{BB962C8B-B14F-4D97-AF65-F5344CB8AC3E}">
        <p14:creationId xmlns:p14="http://schemas.microsoft.com/office/powerpoint/2010/main" val="39459343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1"/>
            <a:ext cx="3039109" cy="464662"/>
          </a:xfrm>
          <a:prstGeom prst="rect">
            <a:avLst/>
          </a:prstGeom>
          <a:noFill/>
          <a:ln w="9525">
            <a:noFill/>
            <a:miter lim="800000"/>
            <a:headEnd/>
            <a:tailEnd/>
          </a:ln>
          <a:effectLst/>
        </p:spPr>
        <p:txBody>
          <a:bodyPr vert="horz" wrap="square" lIns="94988" tIns="47494" rIns="94988" bIns="47494" numCol="1" anchor="t" anchorCtr="0" compatLnSpc="1">
            <a:prstTxWarp prst="textNoShape">
              <a:avLst/>
            </a:prstTxWarp>
          </a:bodyPr>
          <a:lstStyle>
            <a:lvl1pPr defTabSz="950414">
              <a:defRPr sz="1200"/>
            </a:lvl1pPr>
          </a:lstStyle>
          <a:p>
            <a:pPr>
              <a:defRPr/>
            </a:pPr>
            <a:endParaRPr lang="en-US" dirty="0"/>
          </a:p>
        </p:txBody>
      </p:sp>
      <p:sp>
        <p:nvSpPr>
          <p:cNvPr id="4099" name="Rectangle 3"/>
          <p:cNvSpPr>
            <a:spLocks noGrp="1" noChangeArrowheads="1"/>
          </p:cNvSpPr>
          <p:nvPr>
            <p:ph type="dt" idx="1"/>
          </p:nvPr>
        </p:nvSpPr>
        <p:spPr bwMode="auto">
          <a:xfrm>
            <a:off x="3969706" y="1"/>
            <a:ext cx="3039109" cy="464662"/>
          </a:xfrm>
          <a:prstGeom prst="rect">
            <a:avLst/>
          </a:prstGeom>
          <a:noFill/>
          <a:ln w="9525">
            <a:noFill/>
            <a:miter lim="800000"/>
            <a:headEnd/>
            <a:tailEnd/>
          </a:ln>
          <a:effectLst/>
        </p:spPr>
        <p:txBody>
          <a:bodyPr vert="horz" wrap="square" lIns="94988" tIns="47494" rIns="94988" bIns="47494" numCol="1" anchor="t" anchorCtr="0" compatLnSpc="1">
            <a:prstTxWarp prst="textNoShape">
              <a:avLst/>
            </a:prstTxWarp>
          </a:bodyPr>
          <a:lstStyle>
            <a:lvl1pPr algn="r" defTabSz="950414">
              <a:defRPr sz="1200"/>
            </a:lvl1pPr>
          </a:lstStyle>
          <a:p>
            <a:pPr>
              <a:defRPr/>
            </a:pPr>
            <a:endParaRPr lang="en-US" dirty="0"/>
          </a:p>
        </p:txBody>
      </p:sp>
      <p:sp>
        <p:nvSpPr>
          <p:cNvPr id="35844" name="Rectangle 4"/>
          <p:cNvSpPr>
            <a:spLocks noGrp="1" noRot="1" noChangeAspect="1" noChangeArrowheads="1" noTextEdit="1"/>
          </p:cNvSpPr>
          <p:nvPr>
            <p:ph type="sldImg" idx="2"/>
          </p:nvPr>
        </p:nvSpPr>
        <p:spPr bwMode="auto">
          <a:xfrm>
            <a:off x="1185863" y="695325"/>
            <a:ext cx="4648200" cy="3487738"/>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702309" y="4416663"/>
            <a:ext cx="5605783" cy="4185124"/>
          </a:xfrm>
          <a:prstGeom prst="rect">
            <a:avLst/>
          </a:prstGeom>
          <a:noFill/>
          <a:ln w="9525">
            <a:noFill/>
            <a:miter lim="800000"/>
            <a:headEnd/>
            <a:tailEnd/>
          </a:ln>
          <a:effectLst/>
        </p:spPr>
        <p:txBody>
          <a:bodyPr vert="horz" wrap="square" lIns="94988" tIns="47494" rIns="94988" bIns="4749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8830154"/>
            <a:ext cx="3039109" cy="464662"/>
          </a:xfrm>
          <a:prstGeom prst="rect">
            <a:avLst/>
          </a:prstGeom>
          <a:noFill/>
          <a:ln w="9525">
            <a:noFill/>
            <a:miter lim="800000"/>
            <a:headEnd/>
            <a:tailEnd/>
          </a:ln>
          <a:effectLst/>
        </p:spPr>
        <p:txBody>
          <a:bodyPr vert="horz" wrap="square" lIns="94988" tIns="47494" rIns="94988" bIns="47494" numCol="1" anchor="b" anchorCtr="0" compatLnSpc="1">
            <a:prstTxWarp prst="textNoShape">
              <a:avLst/>
            </a:prstTxWarp>
          </a:bodyPr>
          <a:lstStyle>
            <a:lvl1pPr defTabSz="950414">
              <a:defRPr sz="1200"/>
            </a:lvl1pPr>
          </a:lstStyle>
          <a:p>
            <a:pPr>
              <a:defRPr/>
            </a:pPr>
            <a:endParaRPr lang="en-US" dirty="0"/>
          </a:p>
        </p:txBody>
      </p:sp>
      <p:sp>
        <p:nvSpPr>
          <p:cNvPr id="4103" name="Rectangle 7"/>
          <p:cNvSpPr>
            <a:spLocks noGrp="1" noChangeArrowheads="1"/>
          </p:cNvSpPr>
          <p:nvPr>
            <p:ph type="sldNum" sz="quarter" idx="5"/>
          </p:nvPr>
        </p:nvSpPr>
        <p:spPr bwMode="auto">
          <a:xfrm>
            <a:off x="3969706" y="8830154"/>
            <a:ext cx="3039109" cy="464662"/>
          </a:xfrm>
          <a:prstGeom prst="rect">
            <a:avLst/>
          </a:prstGeom>
          <a:noFill/>
          <a:ln w="9525">
            <a:noFill/>
            <a:miter lim="800000"/>
            <a:headEnd/>
            <a:tailEnd/>
          </a:ln>
          <a:effectLst/>
        </p:spPr>
        <p:txBody>
          <a:bodyPr vert="horz" wrap="square" lIns="94988" tIns="47494" rIns="94988" bIns="47494" numCol="1" anchor="b" anchorCtr="0" compatLnSpc="1">
            <a:prstTxWarp prst="textNoShape">
              <a:avLst/>
            </a:prstTxWarp>
          </a:bodyPr>
          <a:lstStyle>
            <a:lvl1pPr algn="r" defTabSz="950414">
              <a:defRPr sz="1200"/>
            </a:lvl1pPr>
          </a:lstStyle>
          <a:p>
            <a:pPr>
              <a:defRPr/>
            </a:pPr>
            <a:fld id="{084945FF-BF07-49FC-AB05-2F890A515D23}" type="slidenum">
              <a:rPr lang="en-US"/>
              <a:pPr>
                <a:defRPr/>
              </a:pPr>
              <a:t>‹#›</a:t>
            </a:fld>
            <a:endParaRPr lang="en-US" dirty="0"/>
          </a:p>
        </p:txBody>
      </p:sp>
    </p:spTree>
    <p:extLst>
      <p:ext uri="{BB962C8B-B14F-4D97-AF65-F5344CB8AC3E}">
        <p14:creationId xmlns:p14="http://schemas.microsoft.com/office/powerpoint/2010/main" val="12794889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a:latin typeface="Arial" pitchFamily="34" charset="0"/>
              <a:cs typeface="Arial" pitchFamily="34" charset="0"/>
            </a:endParaRPr>
          </a:p>
        </p:txBody>
      </p:sp>
    </p:spTree>
    <p:extLst>
      <p:ext uri="{BB962C8B-B14F-4D97-AF65-F5344CB8AC3E}">
        <p14:creationId xmlns:p14="http://schemas.microsoft.com/office/powerpoint/2010/main" val="1094524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D4E253D-0874-480F-BA6D-F81EBCC50876}" type="slidenum">
              <a:rPr lang="en-US" smtClean="0"/>
              <a:pPr>
                <a:defRPr/>
              </a:pPr>
              <a:t>12</a:t>
            </a:fld>
            <a:endParaRPr lang="en-US" dirty="0"/>
          </a:p>
        </p:txBody>
      </p:sp>
    </p:spTree>
    <p:extLst>
      <p:ext uri="{BB962C8B-B14F-4D97-AF65-F5344CB8AC3E}">
        <p14:creationId xmlns:p14="http://schemas.microsoft.com/office/powerpoint/2010/main" val="27590323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dt" sz="half" idx="10"/>
          </p:nvPr>
        </p:nvSpPr>
        <p:spPr>
          <a:ln/>
        </p:spPr>
        <p:txBody>
          <a:bodyPr/>
          <a:lstStyle>
            <a:lvl1pPr>
              <a:defRPr/>
            </a:lvl1pPr>
          </a:lstStyle>
          <a:p>
            <a:pPr>
              <a:defRPr/>
            </a:pPr>
            <a:endParaRPr lang="en-US" dirty="0"/>
          </a:p>
        </p:txBody>
      </p:sp>
      <p:sp>
        <p:nvSpPr>
          <p:cNvPr id="5" name="Rectangle 7"/>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8"/>
          <p:cNvSpPr>
            <a:spLocks noGrp="1" noChangeArrowheads="1"/>
          </p:cNvSpPr>
          <p:nvPr>
            <p:ph type="sldNum" sz="quarter" idx="12"/>
          </p:nvPr>
        </p:nvSpPr>
        <p:spPr>
          <a:ln/>
        </p:spPr>
        <p:txBody>
          <a:bodyPr/>
          <a:lstStyle>
            <a:lvl1pPr>
              <a:defRPr/>
            </a:lvl1pPr>
          </a:lstStyle>
          <a:p>
            <a:pPr>
              <a:defRPr/>
            </a:pPr>
            <a:r>
              <a:rPr lang="en-US" dirty="0"/>
              <a:t>- </a:t>
            </a:r>
            <a:fld id="{0E22750B-D714-4351-BDEB-C604DFE206EF}" type="slidenum">
              <a:rPr lang="en-US"/>
              <a:pPr>
                <a:defRPr/>
              </a:pPr>
              <a:t>‹#›</a:t>
            </a:fld>
            <a:r>
              <a:rPr lang="en-US" dirty="0"/>
              <a:t> -</a:t>
            </a:r>
          </a:p>
        </p:txBody>
      </p:sp>
    </p:spTree>
  </p:cSld>
  <p:clrMapOvr>
    <a:masterClrMapping/>
  </p:clrMapOvr>
  <p:transition spd="med">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dt" sz="half" idx="10"/>
          </p:nvPr>
        </p:nvSpPr>
        <p:spPr>
          <a:ln/>
        </p:spPr>
        <p:txBody>
          <a:bodyPr/>
          <a:lstStyle>
            <a:lvl1pPr>
              <a:defRPr/>
            </a:lvl1pPr>
          </a:lstStyle>
          <a:p>
            <a:pPr>
              <a:defRPr/>
            </a:pPr>
            <a:endParaRPr lang="en-US" dirty="0"/>
          </a:p>
        </p:txBody>
      </p:sp>
      <p:sp>
        <p:nvSpPr>
          <p:cNvPr id="5" name="Rectangle 7"/>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8"/>
          <p:cNvSpPr>
            <a:spLocks noGrp="1" noChangeArrowheads="1"/>
          </p:cNvSpPr>
          <p:nvPr>
            <p:ph type="sldNum" sz="quarter" idx="12"/>
          </p:nvPr>
        </p:nvSpPr>
        <p:spPr>
          <a:ln/>
        </p:spPr>
        <p:txBody>
          <a:bodyPr/>
          <a:lstStyle>
            <a:lvl1pPr>
              <a:defRPr/>
            </a:lvl1pPr>
          </a:lstStyle>
          <a:p>
            <a:pPr>
              <a:defRPr/>
            </a:pPr>
            <a:r>
              <a:rPr lang="en-US" dirty="0"/>
              <a:t>- </a:t>
            </a:r>
            <a:fld id="{94A21C29-5AE4-4303-AC4D-E98854509EA0}" type="slidenum">
              <a:rPr lang="en-US"/>
              <a:pPr>
                <a:defRPr/>
              </a:pPr>
              <a:t>‹#›</a:t>
            </a:fld>
            <a:r>
              <a:rPr lang="en-US" dirty="0"/>
              <a:t> -</a:t>
            </a:r>
          </a:p>
        </p:txBody>
      </p:sp>
    </p:spTree>
  </p:cSld>
  <p:clrMapOvr>
    <a:masterClrMapping/>
  </p:clrMapOvr>
  <p:transition spd="med">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44563"/>
            <a:ext cx="2057400" cy="522763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944563"/>
            <a:ext cx="6019800" cy="52276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dt" sz="half" idx="10"/>
          </p:nvPr>
        </p:nvSpPr>
        <p:spPr>
          <a:ln/>
        </p:spPr>
        <p:txBody>
          <a:bodyPr/>
          <a:lstStyle>
            <a:lvl1pPr>
              <a:defRPr/>
            </a:lvl1pPr>
          </a:lstStyle>
          <a:p>
            <a:pPr>
              <a:defRPr/>
            </a:pPr>
            <a:endParaRPr lang="en-US" dirty="0"/>
          </a:p>
        </p:txBody>
      </p:sp>
      <p:sp>
        <p:nvSpPr>
          <p:cNvPr id="5" name="Rectangle 7"/>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8"/>
          <p:cNvSpPr>
            <a:spLocks noGrp="1" noChangeArrowheads="1"/>
          </p:cNvSpPr>
          <p:nvPr>
            <p:ph type="sldNum" sz="quarter" idx="12"/>
          </p:nvPr>
        </p:nvSpPr>
        <p:spPr>
          <a:ln/>
        </p:spPr>
        <p:txBody>
          <a:bodyPr/>
          <a:lstStyle>
            <a:lvl1pPr>
              <a:defRPr/>
            </a:lvl1pPr>
          </a:lstStyle>
          <a:p>
            <a:pPr>
              <a:defRPr/>
            </a:pPr>
            <a:r>
              <a:rPr lang="en-US" dirty="0"/>
              <a:t>- </a:t>
            </a:r>
            <a:fld id="{A5DBF039-BA77-43B9-BB02-5AF685A3FB0A}" type="slidenum">
              <a:rPr lang="en-US"/>
              <a:pPr>
                <a:defRPr/>
              </a:pPr>
              <a:t>‹#›</a:t>
            </a:fld>
            <a:r>
              <a:rPr lang="en-US" dirty="0"/>
              <a:t> -</a:t>
            </a:r>
          </a:p>
        </p:txBody>
      </p:sp>
    </p:spTree>
  </p:cSld>
  <p:clrMapOvr>
    <a:masterClrMapping/>
  </p:clrMapOvr>
  <p:transition spd="med">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944563"/>
            <a:ext cx="8229600" cy="731837"/>
          </a:xfrm>
        </p:spPr>
        <p:txBody>
          <a:bodyPr/>
          <a:lstStyle/>
          <a:p>
            <a:r>
              <a:rPr lang="en-US"/>
              <a:t>Click to edit Master title style</a:t>
            </a:r>
          </a:p>
        </p:txBody>
      </p:sp>
      <p:sp>
        <p:nvSpPr>
          <p:cNvPr id="3" name="SmartArt Placeholder 2"/>
          <p:cNvSpPr>
            <a:spLocks noGrp="1"/>
          </p:cNvSpPr>
          <p:nvPr>
            <p:ph type="dgm" idx="1"/>
          </p:nvPr>
        </p:nvSpPr>
        <p:spPr>
          <a:xfrm>
            <a:off x="457200" y="2057400"/>
            <a:ext cx="8229600" cy="4114800"/>
          </a:xfrm>
        </p:spPr>
        <p:txBody>
          <a:bodyPr/>
          <a:lstStyle/>
          <a:p>
            <a:pPr lvl="0"/>
            <a:endParaRPr lang="en-US" noProof="0" dirty="0"/>
          </a:p>
        </p:txBody>
      </p:sp>
      <p:sp>
        <p:nvSpPr>
          <p:cNvPr id="4" name="Rectangle 6"/>
          <p:cNvSpPr>
            <a:spLocks noGrp="1" noChangeArrowheads="1"/>
          </p:cNvSpPr>
          <p:nvPr>
            <p:ph type="dt" sz="half" idx="10"/>
          </p:nvPr>
        </p:nvSpPr>
        <p:spPr>
          <a:ln/>
        </p:spPr>
        <p:txBody>
          <a:bodyPr/>
          <a:lstStyle>
            <a:lvl1pPr>
              <a:defRPr/>
            </a:lvl1pPr>
          </a:lstStyle>
          <a:p>
            <a:pPr>
              <a:defRPr/>
            </a:pPr>
            <a:endParaRPr lang="en-US" dirty="0"/>
          </a:p>
        </p:txBody>
      </p:sp>
      <p:sp>
        <p:nvSpPr>
          <p:cNvPr id="5" name="Rectangle 7"/>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8"/>
          <p:cNvSpPr>
            <a:spLocks noGrp="1" noChangeArrowheads="1"/>
          </p:cNvSpPr>
          <p:nvPr>
            <p:ph type="sldNum" sz="quarter" idx="12"/>
          </p:nvPr>
        </p:nvSpPr>
        <p:spPr>
          <a:ln/>
        </p:spPr>
        <p:txBody>
          <a:bodyPr/>
          <a:lstStyle>
            <a:lvl1pPr>
              <a:defRPr/>
            </a:lvl1pPr>
          </a:lstStyle>
          <a:p>
            <a:pPr>
              <a:defRPr/>
            </a:pPr>
            <a:r>
              <a:rPr lang="en-US" dirty="0"/>
              <a:t>- </a:t>
            </a:r>
            <a:fld id="{E6F2FF4B-5D65-4A2D-AA93-336380785730}" type="slidenum">
              <a:rPr lang="en-US"/>
              <a:pPr>
                <a:defRPr/>
              </a:pPr>
              <a:t>‹#›</a:t>
            </a:fld>
            <a:r>
              <a:rPr lang="en-US" dirty="0"/>
              <a:t> -</a:t>
            </a:r>
          </a:p>
        </p:txBody>
      </p:sp>
    </p:spTree>
  </p:cSld>
  <p:clrMapOvr>
    <a:masterClrMapping/>
  </p:clrMapOvr>
  <p:transition spd="med">
    <p:fade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133600" y="457200"/>
            <a:ext cx="6324600" cy="533400"/>
          </a:xfrm>
        </p:spPr>
        <p:txBody>
          <a:bodyPr/>
          <a:lstStyle/>
          <a:p>
            <a:r>
              <a:rPr lang="en-US"/>
              <a:t>Click to edit Master title style</a:t>
            </a:r>
          </a:p>
        </p:txBody>
      </p:sp>
      <p:sp>
        <p:nvSpPr>
          <p:cNvPr id="3" name="Table Placeholder 2"/>
          <p:cNvSpPr>
            <a:spLocks noGrp="1"/>
          </p:cNvSpPr>
          <p:nvPr>
            <p:ph type="tbl" idx="1"/>
          </p:nvPr>
        </p:nvSpPr>
        <p:spPr>
          <a:xfrm>
            <a:off x="2209800" y="1295400"/>
            <a:ext cx="6248400" cy="48006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EF19FAB-DB2D-4761-A1B9-CE5C0B950CEF}" type="slidenum">
              <a:rPr lang="en-US"/>
              <a:pPr>
                <a:defRPr/>
              </a:pPr>
              <a:t>‹#›</a:t>
            </a:fld>
            <a:endParaRPr lang="en-US" dirty="0"/>
          </a:p>
        </p:txBody>
      </p:sp>
    </p:spTree>
    <p:extLst>
      <p:ext uri="{BB962C8B-B14F-4D97-AF65-F5344CB8AC3E}">
        <p14:creationId xmlns:p14="http://schemas.microsoft.com/office/powerpoint/2010/main" val="2357221122"/>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4800" y="914400"/>
            <a:ext cx="7772400" cy="1009650"/>
          </a:xfrm>
        </p:spPr>
        <p:txBody>
          <a:bodyPr/>
          <a:lstStyle/>
          <a:p>
            <a:r>
              <a:rPr lang="en-US" dirty="0"/>
              <a:t>Click to edit Master title style</a:t>
            </a:r>
          </a:p>
        </p:txBody>
      </p:sp>
      <p:sp>
        <p:nvSpPr>
          <p:cNvPr id="3" name="Subtitle 2"/>
          <p:cNvSpPr>
            <a:spLocks noGrp="1"/>
          </p:cNvSpPr>
          <p:nvPr>
            <p:ph type="subTitle" idx="1"/>
          </p:nvPr>
        </p:nvSpPr>
        <p:spPr>
          <a:xfrm>
            <a:off x="914400" y="2743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6" name="Rectangle 8"/>
          <p:cNvSpPr>
            <a:spLocks noGrp="1" noChangeArrowheads="1"/>
          </p:cNvSpPr>
          <p:nvPr>
            <p:ph type="sldNum" sz="quarter" idx="12"/>
          </p:nvPr>
        </p:nvSpPr>
        <p:spPr>
          <a:xfrm>
            <a:off x="8077200" y="6534150"/>
            <a:ext cx="990600" cy="476250"/>
          </a:xfrm>
          <a:prstGeom prst="rect">
            <a:avLst/>
          </a:prstGeom>
          <a:ln/>
        </p:spPr>
        <p:txBody>
          <a:bodyPr/>
          <a:lstStyle>
            <a:lvl1pPr>
              <a:defRPr/>
            </a:lvl1pPr>
          </a:lstStyle>
          <a:p>
            <a:pPr>
              <a:defRPr/>
            </a:pPr>
            <a:r>
              <a:rPr lang="en-US" dirty="0">
                <a:solidFill>
                  <a:srgbClr val="000000"/>
                </a:solidFill>
              </a:rPr>
              <a:t>- </a:t>
            </a:r>
            <a:fld id="{0E22750B-D714-4351-BDEB-C604DFE206EF}" type="slidenum">
              <a:rPr lang="en-US">
                <a:solidFill>
                  <a:srgbClr val="000000"/>
                </a:solidFill>
              </a:rPr>
              <a:pPr>
                <a:defRPr/>
              </a:pPr>
              <a:t>‹#›</a:t>
            </a:fld>
            <a:r>
              <a:rPr lang="en-US" dirty="0">
                <a:solidFill>
                  <a:srgbClr val="000000"/>
                </a:solidFill>
              </a:rPr>
              <a:t> -</a:t>
            </a:r>
          </a:p>
        </p:txBody>
      </p:sp>
    </p:spTree>
    <p:extLst>
      <p:ext uri="{BB962C8B-B14F-4D97-AF65-F5344CB8AC3E}">
        <p14:creationId xmlns:p14="http://schemas.microsoft.com/office/powerpoint/2010/main" val="1773133095"/>
      </p:ext>
    </p:extLst>
  </p:cSld>
  <p:clrMapOvr>
    <a:masterClrMapping/>
  </p:clrMapOvr>
  <p:transition spd="med">
    <p:fade thruBlk="1"/>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229600" cy="731837"/>
          </a:xfrm>
        </p:spPr>
        <p:txBody>
          <a:bodyPr/>
          <a:lstStyle/>
          <a:p>
            <a:r>
              <a:rPr lang="en-US" dirty="0"/>
              <a:t>Click to edit Master title style</a:t>
            </a:r>
          </a:p>
        </p:txBody>
      </p:sp>
      <p:sp>
        <p:nvSpPr>
          <p:cNvPr id="3" name="Content Placeholder 2"/>
          <p:cNvSpPr>
            <a:spLocks noGrp="1"/>
          </p:cNvSpPr>
          <p:nvPr>
            <p:ph idx="1"/>
          </p:nvPr>
        </p:nvSpPr>
        <p:spPr>
          <a:xfrm>
            <a:off x="-152400" y="1143000"/>
            <a:ext cx="8839200" cy="44196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8"/>
          <p:cNvSpPr>
            <a:spLocks noGrp="1" noChangeArrowheads="1"/>
          </p:cNvSpPr>
          <p:nvPr>
            <p:ph type="sldNum" sz="quarter" idx="12"/>
          </p:nvPr>
        </p:nvSpPr>
        <p:spPr>
          <a:xfrm>
            <a:off x="8077200" y="6534150"/>
            <a:ext cx="990600" cy="476250"/>
          </a:xfrm>
          <a:prstGeom prst="rect">
            <a:avLst/>
          </a:prstGeom>
          <a:ln/>
        </p:spPr>
        <p:txBody>
          <a:bodyPr/>
          <a:lstStyle>
            <a:lvl1pPr>
              <a:defRPr/>
            </a:lvl1pPr>
          </a:lstStyle>
          <a:p>
            <a:pPr>
              <a:defRPr/>
            </a:pPr>
            <a:r>
              <a:rPr lang="en-US" dirty="0">
                <a:solidFill>
                  <a:srgbClr val="000000"/>
                </a:solidFill>
              </a:rPr>
              <a:t>- </a:t>
            </a:r>
            <a:fld id="{7E6F4A02-C8F0-4DB8-8C23-DDE5A33AC008}" type="slidenum">
              <a:rPr lang="en-US">
                <a:solidFill>
                  <a:srgbClr val="000000"/>
                </a:solidFill>
              </a:rPr>
              <a:pPr>
                <a:defRPr/>
              </a:pPr>
              <a:t>‹#›</a:t>
            </a:fld>
            <a:r>
              <a:rPr lang="en-US" dirty="0">
                <a:solidFill>
                  <a:srgbClr val="000000"/>
                </a:solidFill>
              </a:rPr>
              <a:t> -</a:t>
            </a:r>
          </a:p>
        </p:txBody>
      </p:sp>
    </p:spTree>
    <p:extLst>
      <p:ext uri="{BB962C8B-B14F-4D97-AF65-F5344CB8AC3E}">
        <p14:creationId xmlns:p14="http://schemas.microsoft.com/office/powerpoint/2010/main" val="2258921801"/>
      </p:ext>
    </p:extLst>
  </p:cSld>
  <p:clrMapOvr>
    <a:masterClrMapping/>
  </p:clrMapOvr>
  <p:transition spd="med">
    <p:fade thruBlk="1"/>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dirty="0">
              <a:solidFill>
                <a:srgbClr val="000000"/>
              </a:solidFill>
            </a:endParaRPr>
          </a:p>
        </p:txBody>
      </p:sp>
      <p:sp>
        <p:nvSpPr>
          <p:cNvPr id="5" name="Rectangle 7"/>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dirty="0">
              <a:solidFill>
                <a:srgbClr val="000000"/>
              </a:solidFill>
            </a:endParaRPr>
          </a:p>
        </p:txBody>
      </p:sp>
      <p:sp>
        <p:nvSpPr>
          <p:cNvPr id="6" name="Rectangle 8"/>
          <p:cNvSpPr>
            <a:spLocks noGrp="1" noChangeArrowheads="1"/>
          </p:cNvSpPr>
          <p:nvPr>
            <p:ph type="sldNum" sz="quarter" idx="12"/>
          </p:nvPr>
        </p:nvSpPr>
        <p:spPr>
          <a:xfrm>
            <a:off x="8077200" y="6534150"/>
            <a:ext cx="990600" cy="476250"/>
          </a:xfrm>
          <a:prstGeom prst="rect">
            <a:avLst/>
          </a:prstGeom>
          <a:ln/>
        </p:spPr>
        <p:txBody>
          <a:bodyPr/>
          <a:lstStyle>
            <a:lvl1pPr>
              <a:defRPr/>
            </a:lvl1pPr>
          </a:lstStyle>
          <a:p>
            <a:pPr>
              <a:defRPr/>
            </a:pPr>
            <a:r>
              <a:rPr lang="en-US" dirty="0">
                <a:solidFill>
                  <a:srgbClr val="000000"/>
                </a:solidFill>
              </a:rPr>
              <a:t>- </a:t>
            </a:r>
            <a:fld id="{66E61419-B23C-455E-AFC2-9783021CE4C4}" type="slidenum">
              <a:rPr lang="en-US">
                <a:solidFill>
                  <a:srgbClr val="000000"/>
                </a:solidFill>
              </a:rPr>
              <a:pPr>
                <a:defRPr/>
              </a:pPr>
              <a:t>‹#›</a:t>
            </a:fld>
            <a:r>
              <a:rPr lang="en-US" dirty="0">
                <a:solidFill>
                  <a:srgbClr val="000000"/>
                </a:solidFill>
              </a:rPr>
              <a:t> -</a:t>
            </a:r>
          </a:p>
        </p:txBody>
      </p:sp>
    </p:spTree>
    <p:extLst>
      <p:ext uri="{BB962C8B-B14F-4D97-AF65-F5344CB8AC3E}">
        <p14:creationId xmlns:p14="http://schemas.microsoft.com/office/powerpoint/2010/main" val="783872478"/>
      </p:ext>
    </p:extLst>
  </p:cSld>
  <p:clrMapOvr>
    <a:masterClrMapping/>
  </p:clrMapOvr>
  <p:transition spd="med">
    <p:fade thruBlk="1"/>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0574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0574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dirty="0">
              <a:solidFill>
                <a:srgbClr val="000000"/>
              </a:solidFill>
            </a:endParaRPr>
          </a:p>
        </p:txBody>
      </p:sp>
      <p:sp>
        <p:nvSpPr>
          <p:cNvPr id="6" name="Rectangle 7"/>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dirty="0">
              <a:solidFill>
                <a:srgbClr val="000000"/>
              </a:solidFill>
            </a:endParaRPr>
          </a:p>
        </p:txBody>
      </p:sp>
      <p:sp>
        <p:nvSpPr>
          <p:cNvPr id="7" name="Rectangle 8"/>
          <p:cNvSpPr>
            <a:spLocks noGrp="1" noChangeArrowheads="1"/>
          </p:cNvSpPr>
          <p:nvPr>
            <p:ph type="sldNum" sz="quarter" idx="12"/>
          </p:nvPr>
        </p:nvSpPr>
        <p:spPr>
          <a:xfrm>
            <a:off x="8077200" y="6534150"/>
            <a:ext cx="990600" cy="476250"/>
          </a:xfrm>
          <a:prstGeom prst="rect">
            <a:avLst/>
          </a:prstGeom>
          <a:ln/>
        </p:spPr>
        <p:txBody>
          <a:bodyPr/>
          <a:lstStyle>
            <a:lvl1pPr>
              <a:defRPr/>
            </a:lvl1pPr>
          </a:lstStyle>
          <a:p>
            <a:pPr>
              <a:defRPr/>
            </a:pPr>
            <a:r>
              <a:rPr lang="en-US" dirty="0">
                <a:solidFill>
                  <a:srgbClr val="000000"/>
                </a:solidFill>
              </a:rPr>
              <a:t>- </a:t>
            </a:r>
            <a:fld id="{EFB3A70A-AF18-4427-B561-F8157D0B749F}" type="slidenum">
              <a:rPr lang="en-US">
                <a:solidFill>
                  <a:srgbClr val="000000"/>
                </a:solidFill>
              </a:rPr>
              <a:pPr>
                <a:defRPr/>
              </a:pPr>
              <a:t>‹#›</a:t>
            </a:fld>
            <a:r>
              <a:rPr lang="en-US" dirty="0">
                <a:solidFill>
                  <a:srgbClr val="000000"/>
                </a:solidFill>
              </a:rPr>
              <a:t> -</a:t>
            </a:r>
          </a:p>
        </p:txBody>
      </p:sp>
    </p:spTree>
    <p:extLst>
      <p:ext uri="{BB962C8B-B14F-4D97-AF65-F5344CB8AC3E}">
        <p14:creationId xmlns:p14="http://schemas.microsoft.com/office/powerpoint/2010/main" val="352235356"/>
      </p:ext>
    </p:extLst>
  </p:cSld>
  <p:clrMapOvr>
    <a:masterClrMapping/>
  </p:clrMapOvr>
  <p:transition spd="med">
    <p:fade thruBlk="1"/>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dirty="0">
              <a:solidFill>
                <a:srgbClr val="000000"/>
              </a:solidFill>
            </a:endParaRPr>
          </a:p>
        </p:txBody>
      </p:sp>
      <p:sp>
        <p:nvSpPr>
          <p:cNvPr id="8" name="Footer Placeholder 7"/>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dirty="0">
              <a:solidFill>
                <a:srgbClr val="000000"/>
              </a:solidFill>
            </a:endParaRPr>
          </a:p>
        </p:txBody>
      </p:sp>
      <p:sp>
        <p:nvSpPr>
          <p:cNvPr id="9" name="Slide Number Placeholder 8"/>
          <p:cNvSpPr>
            <a:spLocks noGrp="1" noChangeArrowheads="1"/>
          </p:cNvSpPr>
          <p:nvPr>
            <p:ph type="sldNum" sz="quarter" idx="12"/>
          </p:nvPr>
        </p:nvSpPr>
        <p:spPr>
          <a:xfrm>
            <a:off x="8077200" y="6534150"/>
            <a:ext cx="990600" cy="476250"/>
          </a:xfrm>
          <a:prstGeom prst="rect">
            <a:avLst/>
          </a:prstGeom>
          <a:ln/>
        </p:spPr>
        <p:txBody>
          <a:bodyPr/>
          <a:lstStyle>
            <a:lvl1pPr>
              <a:defRPr/>
            </a:lvl1pPr>
          </a:lstStyle>
          <a:p>
            <a:pPr>
              <a:defRPr/>
            </a:pPr>
            <a:r>
              <a:rPr lang="en-US" dirty="0">
                <a:solidFill>
                  <a:srgbClr val="000000"/>
                </a:solidFill>
              </a:rPr>
              <a:t>- </a:t>
            </a:r>
            <a:fld id="{E69E76DA-1551-4084-8DE2-CFD728B6565F}" type="slidenum">
              <a:rPr lang="en-US">
                <a:solidFill>
                  <a:srgbClr val="000000"/>
                </a:solidFill>
              </a:rPr>
              <a:pPr>
                <a:defRPr/>
              </a:pPr>
              <a:t>‹#›</a:t>
            </a:fld>
            <a:r>
              <a:rPr lang="en-US" dirty="0">
                <a:solidFill>
                  <a:srgbClr val="000000"/>
                </a:solidFill>
              </a:rPr>
              <a:t> -</a:t>
            </a:r>
          </a:p>
        </p:txBody>
      </p:sp>
    </p:spTree>
    <p:extLst>
      <p:ext uri="{BB962C8B-B14F-4D97-AF65-F5344CB8AC3E}">
        <p14:creationId xmlns:p14="http://schemas.microsoft.com/office/powerpoint/2010/main" val="1712814160"/>
      </p:ext>
    </p:extLst>
  </p:cSld>
  <p:clrMapOvr>
    <a:masterClrMapping/>
  </p:clrMapOvr>
  <p:transition spd="med">
    <p:fade thruBlk="1"/>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dirty="0">
              <a:solidFill>
                <a:srgbClr val="000000"/>
              </a:solidFill>
            </a:endParaRPr>
          </a:p>
        </p:txBody>
      </p:sp>
      <p:sp>
        <p:nvSpPr>
          <p:cNvPr id="4" name="Rectangle 7"/>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dirty="0">
              <a:solidFill>
                <a:srgbClr val="000000"/>
              </a:solidFill>
            </a:endParaRPr>
          </a:p>
        </p:txBody>
      </p:sp>
      <p:sp>
        <p:nvSpPr>
          <p:cNvPr id="5" name="Rectangle 8"/>
          <p:cNvSpPr>
            <a:spLocks noGrp="1" noChangeArrowheads="1"/>
          </p:cNvSpPr>
          <p:nvPr>
            <p:ph type="sldNum" sz="quarter" idx="12"/>
          </p:nvPr>
        </p:nvSpPr>
        <p:spPr>
          <a:xfrm>
            <a:off x="8077200" y="6534150"/>
            <a:ext cx="990600" cy="476250"/>
          </a:xfrm>
          <a:prstGeom prst="rect">
            <a:avLst/>
          </a:prstGeom>
          <a:ln/>
        </p:spPr>
        <p:txBody>
          <a:bodyPr/>
          <a:lstStyle>
            <a:lvl1pPr>
              <a:defRPr/>
            </a:lvl1pPr>
          </a:lstStyle>
          <a:p>
            <a:pPr>
              <a:defRPr/>
            </a:pPr>
            <a:r>
              <a:rPr lang="en-US" dirty="0">
                <a:solidFill>
                  <a:srgbClr val="000000"/>
                </a:solidFill>
              </a:rPr>
              <a:t>- </a:t>
            </a:r>
            <a:fld id="{122D4024-A73A-4ED3-93D4-704BB8395413}" type="slidenum">
              <a:rPr lang="en-US">
                <a:solidFill>
                  <a:srgbClr val="000000"/>
                </a:solidFill>
              </a:rPr>
              <a:pPr>
                <a:defRPr/>
              </a:pPr>
              <a:t>‹#›</a:t>
            </a:fld>
            <a:r>
              <a:rPr lang="en-US" dirty="0">
                <a:solidFill>
                  <a:srgbClr val="000000"/>
                </a:solidFill>
              </a:rPr>
              <a:t> -</a:t>
            </a:r>
          </a:p>
        </p:txBody>
      </p:sp>
    </p:spTree>
    <p:extLst>
      <p:ext uri="{BB962C8B-B14F-4D97-AF65-F5344CB8AC3E}">
        <p14:creationId xmlns:p14="http://schemas.microsoft.com/office/powerpoint/2010/main" val="1847767292"/>
      </p:ext>
    </p:extLst>
  </p:cSld>
  <p:clrMapOvr>
    <a:masterClrMapping/>
  </p:clrMapOvr>
  <p:transition spd="med">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dt" sz="half" idx="10"/>
          </p:nvPr>
        </p:nvSpPr>
        <p:spPr>
          <a:ln/>
        </p:spPr>
        <p:txBody>
          <a:bodyPr/>
          <a:lstStyle>
            <a:lvl1pPr>
              <a:defRPr/>
            </a:lvl1pPr>
          </a:lstStyle>
          <a:p>
            <a:pPr>
              <a:defRPr/>
            </a:pPr>
            <a:endParaRPr lang="en-US" dirty="0"/>
          </a:p>
        </p:txBody>
      </p:sp>
      <p:sp>
        <p:nvSpPr>
          <p:cNvPr id="5" name="Rectangle 7"/>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8"/>
          <p:cNvSpPr>
            <a:spLocks noGrp="1" noChangeArrowheads="1"/>
          </p:cNvSpPr>
          <p:nvPr>
            <p:ph type="sldNum" sz="quarter" idx="12"/>
          </p:nvPr>
        </p:nvSpPr>
        <p:spPr>
          <a:ln/>
        </p:spPr>
        <p:txBody>
          <a:bodyPr/>
          <a:lstStyle>
            <a:lvl1pPr>
              <a:defRPr/>
            </a:lvl1pPr>
          </a:lstStyle>
          <a:p>
            <a:pPr>
              <a:defRPr/>
            </a:pPr>
            <a:r>
              <a:rPr lang="en-US" dirty="0"/>
              <a:t>- </a:t>
            </a:r>
            <a:fld id="{7E6F4A02-C8F0-4DB8-8C23-DDE5A33AC008}" type="slidenum">
              <a:rPr lang="en-US"/>
              <a:pPr>
                <a:defRPr/>
              </a:pPr>
              <a:t>‹#›</a:t>
            </a:fld>
            <a:r>
              <a:rPr lang="en-US" dirty="0"/>
              <a:t> -</a:t>
            </a:r>
          </a:p>
        </p:txBody>
      </p:sp>
    </p:spTree>
  </p:cSld>
  <p:clrMapOvr>
    <a:masterClrMapping/>
  </p:clrMapOvr>
  <p:transition spd="med">
    <p:fade thruBlk="1"/>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dirty="0">
              <a:solidFill>
                <a:srgbClr val="000000"/>
              </a:solidFill>
            </a:endParaRPr>
          </a:p>
        </p:txBody>
      </p:sp>
      <p:sp>
        <p:nvSpPr>
          <p:cNvPr id="3" name="Rectangle 7"/>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dirty="0">
              <a:solidFill>
                <a:srgbClr val="000000"/>
              </a:solidFill>
            </a:endParaRPr>
          </a:p>
        </p:txBody>
      </p:sp>
      <p:sp>
        <p:nvSpPr>
          <p:cNvPr id="4" name="Rectangle 8"/>
          <p:cNvSpPr>
            <a:spLocks noGrp="1" noChangeArrowheads="1"/>
          </p:cNvSpPr>
          <p:nvPr>
            <p:ph type="sldNum" sz="quarter" idx="12"/>
          </p:nvPr>
        </p:nvSpPr>
        <p:spPr>
          <a:xfrm>
            <a:off x="8077200" y="6534150"/>
            <a:ext cx="990600" cy="476250"/>
          </a:xfrm>
          <a:prstGeom prst="rect">
            <a:avLst/>
          </a:prstGeom>
          <a:ln/>
        </p:spPr>
        <p:txBody>
          <a:bodyPr/>
          <a:lstStyle>
            <a:lvl1pPr>
              <a:defRPr/>
            </a:lvl1pPr>
          </a:lstStyle>
          <a:p>
            <a:pPr>
              <a:defRPr/>
            </a:pPr>
            <a:r>
              <a:rPr lang="en-US" dirty="0">
                <a:solidFill>
                  <a:srgbClr val="000000"/>
                </a:solidFill>
              </a:rPr>
              <a:t>- </a:t>
            </a:r>
            <a:fld id="{BC838908-D159-45D7-8F90-77E2C3602D1F}" type="slidenum">
              <a:rPr lang="en-US">
                <a:solidFill>
                  <a:srgbClr val="000000"/>
                </a:solidFill>
              </a:rPr>
              <a:pPr>
                <a:defRPr/>
              </a:pPr>
              <a:t>‹#›</a:t>
            </a:fld>
            <a:r>
              <a:rPr lang="en-US" dirty="0">
                <a:solidFill>
                  <a:srgbClr val="000000"/>
                </a:solidFill>
              </a:rPr>
              <a:t> -</a:t>
            </a:r>
          </a:p>
        </p:txBody>
      </p:sp>
    </p:spTree>
    <p:extLst>
      <p:ext uri="{BB962C8B-B14F-4D97-AF65-F5344CB8AC3E}">
        <p14:creationId xmlns:p14="http://schemas.microsoft.com/office/powerpoint/2010/main" val="4289873729"/>
      </p:ext>
    </p:extLst>
  </p:cSld>
  <p:clrMapOvr>
    <a:masterClrMapping/>
  </p:clrMapOvr>
  <p:transition spd="med">
    <p:fade thruBlk="1"/>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dirty="0">
              <a:solidFill>
                <a:srgbClr val="000000"/>
              </a:solidFill>
            </a:endParaRPr>
          </a:p>
        </p:txBody>
      </p:sp>
      <p:sp>
        <p:nvSpPr>
          <p:cNvPr id="6" name="Rectangle 7"/>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dirty="0">
              <a:solidFill>
                <a:srgbClr val="000000"/>
              </a:solidFill>
            </a:endParaRPr>
          </a:p>
        </p:txBody>
      </p:sp>
      <p:sp>
        <p:nvSpPr>
          <p:cNvPr id="7" name="Rectangle 8"/>
          <p:cNvSpPr>
            <a:spLocks noGrp="1" noChangeArrowheads="1"/>
          </p:cNvSpPr>
          <p:nvPr>
            <p:ph type="sldNum" sz="quarter" idx="12"/>
          </p:nvPr>
        </p:nvSpPr>
        <p:spPr>
          <a:xfrm>
            <a:off x="8077200" y="6534150"/>
            <a:ext cx="990600" cy="476250"/>
          </a:xfrm>
          <a:prstGeom prst="rect">
            <a:avLst/>
          </a:prstGeom>
          <a:ln/>
        </p:spPr>
        <p:txBody>
          <a:bodyPr/>
          <a:lstStyle>
            <a:lvl1pPr>
              <a:defRPr/>
            </a:lvl1pPr>
          </a:lstStyle>
          <a:p>
            <a:pPr>
              <a:defRPr/>
            </a:pPr>
            <a:r>
              <a:rPr lang="en-US" dirty="0">
                <a:solidFill>
                  <a:srgbClr val="000000"/>
                </a:solidFill>
              </a:rPr>
              <a:t>- </a:t>
            </a:r>
            <a:fld id="{5B7A4531-A716-4CF8-9C60-B81AC3A1B0CB}" type="slidenum">
              <a:rPr lang="en-US">
                <a:solidFill>
                  <a:srgbClr val="000000"/>
                </a:solidFill>
              </a:rPr>
              <a:pPr>
                <a:defRPr/>
              </a:pPr>
              <a:t>‹#›</a:t>
            </a:fld>
            <a:r>
              <a:rPr lang="en-US" dirty="0">
                <a:solidFill>
                  <a:srgbClr val="000000"/>
                </a:solidFill>
              </a:rPr>
              <a:t> -</a:t>
            </a:r>
          </a:p>
        </p:txBody>
      </p:sp>
    </p:spTree>
    <p:extLst>
      <p:ext uri="{BB962C8B-B14F-4D97-AF65-F5344CB8AC3E}">
        <p14:creationId xmlns:p14="http://schemas.microsoft.com/office/powerpoint/2010/main" val="3216390538"/>
      </p:ext>
    </p:extLst>
  </p:cSld>
  <p:clrMapOvr>
    <a:masterClrMapping/>
  </p:clrMapOvr>
  <p:transition spd="med">
    <p:fade thruBlk="1"/>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dirty="0">
              <a:solidFill>
                <a:srgbClr val="000000"/>
              </a:solidFill>
            </a:endParaRPr>
          </a:p>
        </p:txBody>
      </p:sp>
      <p:sp>
        <p:nvSpPr>
          <p:cNvPr id="6" name="Rectangle 7"/>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dirty="0">
              <a:solidFill>
                <a:srgbClr val="000000"/>
              </a:solidFill>
            </a:endParaRPr>
          </a:p>
        </p:txBody>
      </p:sp>
      <p:sp>
        <p:nvSpPr>
          <p:cNvPr id="7" name="Rectangle 8"/>
          <p:cNvSpPr>
            <a:spLocks noGrp="1" noChangeArrowheads="1"/>
          </p:cNvSpPr>
          <p:nvPr>
            <p:ph type="sldNum" sz="quarter" idx="12"/>
          </p:nvPr>
        </p:nvSpPr>
        <p:spPr>
          <a:xfrm>
            <a:off x="8077200" y="6534150"/>
            <a:ext cx="990600" cy="476250"/>
          </a:xfrm>
          <a:prstGeom prst="rect">
            <a:avLst/>
          </a:prstGeom>
          <a:ln/>
        </p:spPr>
        <p:txBody>
          <a:bodyPr/>
          <a:lstStyle>
            <a:lvl1pPr>
              <a:defRPr/>
            </a:lvl1pPr>
          </a:lstStyle>
          <a:p>
            <a:pPr>
              <a:defRPr/>
            </a:pPr>
            <a:r>
              <a:rPr lang="en-US" dirty="0">
                <a:solidFill>
                  <a:srgbClr val="000000"/>
                </a:solidFill>
              </a:rPr>
              <a:t>- </a:t>
            </a:r>
            <a:fld id="{B46ADC42-B06B-4033-98B3-85BCAAC12DCD}" type="slidenum">
              <a:rPr lang="en-US">
                <a:solidFill>
                  <a:srgbClr val="000000"/>
                </a:solidFill>
              </a:rPr>
              <a:pPr>
                <a:defRPr/>
              </a:pPr>
              <a:t>‹#›</a:t>
            </a:fld>
            <a:r>
              <a:rPr lang="en-US" dirty="0">
                <a:solidFill>
                  <a:srgbClr val="000000"/>
                </a:solidFill>
              </a:rPr>
              <a:t> -</a:t>
            </a:r>
          </a:p>
        </p:txBody>
      </p:sp>
    </p:spTree>
    <p:extLst>
      <p:ext uri="{BB962C8B-B14F-4D97-AF65-F5344CB8AC3E}">
        <p14:creationId xmlns:p14="http://schemas.microsoft.com/office/powerpoint/2010/main" val="425194626"/>
      </p:ext>
    </p:extLst>
  </p:cSld>
  <p:clrMapOvr>
    <a:masterClrMapping/>
  </p:clrMapOvr>
  <p:transition spd="med">
    <p:fade thruBlk="1"/>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dirty="0">
              <a:solidFill>
                <a:srgbClr val="000000"/>
              </a:solidFill>
            </a:endParaRPr>
          </a:p>
        </p:txBody>
      </p:sp>
      <p:sp>
        <p:nvSpPr>
          <p:cNvPr id="5" name="Rectangle 7"/>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dirty="0">
              <a:solidFill>
                <a:srgbClr val="000000"/>
              </a:solidFill>
            </a:endParaRPr>
          </a:p>
        </p:txBody>
      </p:sp>
      <p:sp>
        <p:nvSpPr>
          <p:cNvPr id="6" name="Rectangle 8"/>
          <p:cNvSpPr>
            <a:spLocks noGrp="1" noChangeArrowheads="1"/>
          </p:cNvSpPr>
          <p:nvPr>
            <p:ph type="sldNum" sz="quarter" idx="12"/>
          </p:nvPr>
        </p:nvSpPr>
        <p:spPr>
          <a:xfrm>
            <a:off x="8077200" y="6534150"/>
            <a:ext cx="990600" cy="476250"/>
          </a:xfrm>
          <a:prstGeom prst="rect">
            <a:avLst/>
          </a:prstGeom>
          <a:ln/>
        </p:spPr>
        <p:txBody>
          <a:bodyPr/>
          <a:lstStyle>
            <a:lvl1pPr>
              <a:defRPr/>
            </a:lvl1pPr>
          </a:lstStyle>
          <a:p>
            <a:pPr>
              <a:defRPr/>
            </a:pPr>
            <a:r>
              <a:rPr lang="en-US" dirty="0">
                <a:solidFill>
                  <a:srgbClr val="000000"/>
                </a:solidFill>
              </a:rPr>
              <a:t>- </a:t>
            </a:r>
            <a:fld id="{94A21C29-5AE4-4303-AC4D-E98854509EA0}" type="slidenum">
              <a:rPr lang="en-US">
                <a:solidFill>
                  <a:srgbClr val="000000"/>
                </a:solidFill>
              </a:rPr>
              <a:pPr>
                <a:defRPr/>
              </a:pPr>
              <a:t>‹#›</a:t>
            </a:fld>
            <a:r>
              <a:rPr lang="en-US" dirty="0">
                <a:solidFill>
                  <a:srgbClr val="000000"/>
                </a:solidFill>
              </a:rPr>
              <a:t> -</a:t>
            </a:r>
          </a:p>
        </p:txBody>
      </p:sp>
    </p:spTree>
    <p:extLst>
      <p:ext uri="{BB962C8B-B14F-4D97-AF65-F5344CB8AC3E}">
        <p14:creationId xmlns:p14="http://schemas.microsoft.com/office/powerpoint/2010/main" val="1559538242"/>
      </p:ext>
    </p:extLst>
  </p:cSld>
  <p:clrMapOvr>
    <a:masterClrMapping/>
  </p:clrMapOvr>
  <p:transition spd="med">
    <p:fade thruBlk="1"/>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44563"/>
            <a:ext cx="2057400" cy="522763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944563"/>
            <a:ext cx="6019800" cy="52276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dirty="0">
              <a:solidFill>
                <a:srgbClr val="000000"/>
              </a:solidFill>
            </a:endParaRPr>
          </a:p>
        </p:txBody>
      </p:sp>
      <p:sp>
        <p:nvSpPr>
          <p:cNvPr id="5" name="Rectangle 7"/>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dirty="0">
              <a:solidFill>
                <a:srgbClr val="000000"/>
              </a:solidFill>
            </a:endParaRPr>
          </a:p>
        </p:txBody>
      </p:sp>
      <p:sp>
        <p:nvSpPr>
          <p:cNvPr id="6" name="Rectangle 8"/>
          <p:cNvSpPr>
            <a:spLocks noGrp="1" noChangeArrowheads="1"/>
          </p:cNvSpPr>
          <p:nvPr>
            <p:ph type="sldNum" sz="quarter" idx="12"/>
          </p:nvPr>
        </p:nvSpPr>
        <p:spPr>
          <a:xfrm>
            <a:off x="8077200" y="6534150"/>
            <a:ext cx="990600" cy="476250"/>
          </a:xfrm>
          <a:prstGeom prst="rect">
            <a:avLst/>
          </a:prstGeom>
          <a:ln/>
        </p:spPr>
        <p:txBody>
          <a:bodyPr/>
          <a:lstStyle>
            <a:lvl1pPr>
              <a:defRPr/>
            </a:lvl1pPr>
          </a:lstStyle>
          <a:p>
            <a:pPr>
              <a:defRPr/>
            </a:pPr>
            <a:r>
              <a:rPr lang="en-US" dirty="0">
                <a:solidFill>
                  <a:srgbClr val="000000"/>
                </a:solidFill>
              </a:rPr>
              <a:t>- </a:t>
            </a:r>
            <a:fld id="{A5DBF039-BA77-43B9-BB02-5AF685A3FB0A}" type="slidenum">
              <a:rPr lang="en-US">
                <a:solidFill>
                  <a:srgbClr val="000000"/>
                </a:solidFill>
              </a:rPr>
              <a:pPr>
                <a:defRPr/>
              </a:pPr>
              <a:t>‹#›</a:t>
            </a:fld>
            <a:r>
              <a:rPr lang="en-US" dirty="0">
                <a:solidFill>
                  <a:srgbClr val="000000"/>
                </a:solidFill>
              </a:rPr>
              <a:t> -</a:t>
            </a:r>
          </a:p>
        </p:txBody>
      </p:sp>
    </p:spTree>
    <p:extLst>
      <p:ext uri="{BB962C8B-B14F-4D97-AF65-F5344CB8AC3E}">
        <p14:creationId xmlns:p14="http://schemas.microsoft.com/office/powerpoint/2010/main" val="3645124013"/>
      </p:ext>
    </p:extLst>
  </p:cSld>
  <p:clrMapOvr>
    <a:masterClrMapping/>
  </p:clrMapOvr>
  <p:transition spd="med">
    <p:fade thruBlk="1"/>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944563"/>
            <a:ext cx="8229600" cy="731837"/>
          </a:xfrm>
        </p:spPr>
        <p:txBody>
          <a:bodyPr/>
          <a:lstStyle/>
          <a:p>
            <a:r>
              <a:rPr lang="en-US"/>
              <a:t>Click to edit Master title style</a:t>
            </a:r>
          </a:p>
        </p:txBody>
      </p:sp>
      <p:sp>
        <p:nvSpPr>
          <p:cNvPr id="3" name="SmartArt Placeholder 2"/>
          <p:cNvSpPr>
            <a:spLocks noGrp="1"/>
          </p:cNvSpPr>
          <p:nvPr>
            <p:ph type="dgm" idx="1"/>
          </p:nvPr>
        </p:nvSpPr>
        <p:spPr>
          <a:xfrm>
            <a:off x="457200" y="2057400"/>
            <a:ext cx="8229600" cy="4114800"/>
          </a:xfrm>
        </p:spPr>
        <p:txBody>
          <a:bodyPr/>
          <a:lstStyle/>
          <a:p>
            <a:pPr lvl="0"/>
            <a:endParaRPr lang="en-US" noProof="0" dirty="0"/>
          </a:p>
        </p:txBody>
      </p:sp>
      <p:sp>
        <p:nvSpPr>
          <p:cNvPr id="4" name="Rectangle 6"/>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dirty="0">
              <a:solidFill>
                <a:srgbClr val="000000"/>
              </a:solidFill>
            </a:endParaRPr>
          </a:p>
        </p:txBody>
      </p:sp>
      <p:sp>
        <p:nvSpPr>
          <p:cNvPr id="5" name="Rectangle 7"/>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dirty="0">
              <a:solidFill>
                <a:srgbClr val="000000"/>
              </a:solidFill>
            </a:endParaRPr>
          </a:p>
        </p:txBody>
      </p:sp>
      <p:sp>
        <p:nvSpPr>
          <p:cNvPr id="6" name="Rectangle 8"/>
          <p:cNvSpPr>
            <a:spLocks noGrp="1" noChangeArrowheads="1"/>
          </p:cNvSpPr>
          <p:nvPr>
            <p:ph type="sldNum" sz="quarter" idx="12"/>
          </p:nvPr>
        </p:nvSpPr>
        <p:spPr>
          <a:xfrm>
            <a:off x="8077200" y="6534150"/>
            <a:ext cx="990600" cy="476250"/>
          </a:xfrm>
          <a:prstGeom prst="rect">
            <a:avLst/>
          </a:prstGeom>
          <a:ln/>
        </p:spPr>
        <p:txBody>
          <a:bodyPr/>
          <a:lstStyle>
            <a:lvl1pPr>
              <a:defRPr/>
            </a:lvl1pPr>
          </a:lstStyle>
          <a:p>
            <a:pPr>
              <a:defRPr/>
            </a:pPr>
            <a:r>
              <a:rPr lang="en-US" dirty="0">
                <a:solidFill>
                  <a:srgbClr val="000000"/>
                </a:solidFill>
              </a:rPr>
              <a:t>- </a:t>
            </a:r>
            <a:fld id="{E6F2FF4B-5D65-4A2D-AA93-336380785730}" type="slidenum">
              <a:rPr lang="en-US">
                <a:solidFill>
                  <a:srgbClr val="000000"/>
                </a:solidFill>
              </a:rPr>
              <a:pPr>
                <a:defRPr/>
              </a:pPr>
              <a:t>‹#›</a:t>
            </a:fld>
            <a:r>
              <a:rPr lang="en-US" dirty="0">
                <a:solidFill>
                  <a:srgbClr val="000000"/>
                </a:solidFill>
              </a:rPr>
              <a:t> -</a:t>
            </a:r>
          </a:p>
        </p:txBody>
      </p:sp>
    </p:spTree>
    <p:extLst>
      <p:ext uri="{BB962C8B-B14F-4D97-AF65-F5344CB8AC3E}">
        <p14:creationId xmlns:p14="http://schemas.microsoft.com/office/powerpoint/2010/main" val="2480708336"/>
      </p:ext>
    </p:extLst>
  </p:cSld>
  <p:clrMapOvr>
    <a:masterClrMapping/>
  </p:clrMapOvr>
  <p:transition spd="med">
    <p:fade thruBlk="1"/>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r>
              <a:rPr lang="en-US" dirty="0">
                <a:solidFill>
                  <a:srgbClr val="000000"/>
                </a:solidFill>
              </a:rPr>
              <a:t>- </a:t>
            </a:r>
            <a:fld id="{0E22750B-D714-4351-BDEB-C604DFE206EF}" type="slidenum">
              <a:rPr lang="en-US">
                <a:solidFill>
                  <a:srgbClr val="000000"/>
                </a:solidFill>
              </a:rPr>
              <a:pPr>
                <a:defRPr/>
              </a:pPr>
              <a:t>‹#›</a:t>
            </a:fld>
            <a:r>
              <a:rPr lang="en-US" dirty="0">
                <a:solidFill>
                  <a:srgbClr val="000000"/>
                </a:solidFill>
              </a:rPr>
              <a:t> -</a:t>
            </a:r>
          </a:p>
        </p:txBody>
      </p:sp>
    </p:spTree>
    <p:extLst>
      <p:ext uri="{BB962C8B-B14F-4D97-AF65-F5344CB8AC3E}">
        <p14:creationId xmlns:p14="http://schemas.microsoft.com/office/powerpoint/2010/main" val="150655212"/>
      </p:ext>
    </p:extLst>
  </p:cSld>
  <p:clrMapOvr>
    <a:masterClrMapping/>
  </p:clrMapOvr>
  <p:transition spd="med">
    <p:fade thruBlk="1"/>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r>
              <a:rPr lang="en-US" dirty="0">
                <a:solidFill>
                  <a:srgbClr val="000000"/>
                </a:solidFill>
              </a:rPr>
              <a:t>- </a:t>
            </a:r>
            <a:fld id="{7E6F4A02-C8F0-4DB8-8C23-DDE5A33AC008}" type="slidenum">
              <a:rPr lang="en-US">
                <a:solidFill>
                  <a:srgbClr val="000000"/>
                </a:solidFill>
              </a:rPr>
              <a:pPr>
                <a:defRPr/>
              </a:pPr>
              <a:t>‹#›</a:t>
            </a:fld>
            <a:r>
              <a:rPr lang="en-US" dirty="0">
                <a:solidFill>
                  <a:srgbClr val="000000"/>
                </a:solidFill>
              </a:rPr>
              <a:t> -</a:t>
            </a:r>
          </a:p>
        </p:txBody>
      </p:sp>
    </p:spTree>
    <p:extLst>
      <p:ext uri="{BB962C8B-B14F-4D97-AF65-F5344CB8AC3E}">
        <p14:creationId xmlns:p14="http://schemas.microsoft.com/office/powerpoint/2010/main" val="691353438"/>
      </p:ext>
    </p:extLst>
  </p:cSld>
  <p:clrMapOvr>
    <a:masterClrMapping/>
  </p:clrMapOvr>
  <p:transition spd="med">
    <p:fade thruBlk="1"/>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r>
              <a:rPr lang="en-US" dirty="0">
                <a:solidFill>
                  <a:srgbClr val="000000"/>
                </a:solidFill>
              </a:rPr>
              <a:t>- </a:t>
            </a:r>
            <a:fld id="{66E61419-B23C-455E-AFC2-9783021CE4C4}" type="slidenum">
              <a:rPr lang="en-US">
                <a:solidFill>
                  <a:srgbClr val="000000"/>
                </a:solidFill>
              </a:rPr>
              <a:pPr>
                <a:defRPr/>
              </a:pPr>
              <a:t>‹#›</a:t>
            </a:fld>
            <a:r>
              <a:rPr lang="en-US" dirty="0">
                <a:solidFill>
                  <a:srgbClr val="000000"/>
                </a:solidFill>
              </a:rPr>
              <a:t> -</a:t>
            </a:r>
          </a:p>
        </p:txBody>
      </p:sp>
    </p:spTree>
    <p:extLst>
      <p:ext uri="{BB962C8B-B14F-4D97-AF65-F5344CB8AC3E}">
        <p14:creationId xmlns:p14="http://schemas.microsoft.com/office/powerpoint/2010/main" val="50614063"/>
      </p:ext>
    </p:extLst>
  </p:cSld>
  <p:clrMapOvr>
    <a:masterClrMapping/>
  </p:clrMapOvr>
  <p:transition spd="med">
    <p:fade thruBlk="1"/>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0574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0574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r>
              <a:rPr lang="en-US" dirty="0">
                <a:solidFill>
                  <a:srgbClr val="000000"/>
                </a:solidFill>
              </a:rPr>
              <a:t>- </a:t>
            </a:r>
            <a:fld id="{EFB3A70A-AF18-4427-B561-F8157D0B749F}" type="slidenum">
              <a:rPr lang="en-US">
                <a:solidFill>
                  <a:srgbClr val="000000"/>
                </a:solidFill>
              </a:rPr>
              <a:pPr>
                <a:defRPr/>
              </a:pPr>
              <a:t>‹#›</a:t>
            </a:fld>
            <a:r>
              <a:rPr lang="en-US" dirty="0">
                <a:solidFill>
                  <a:srgbClr val="000000"/>
                </a:solidFill>
              </a:rPr>
              <a:t> -</a:t>
            </a:r>
          </a:p>
        </p:txBody>
      </p:sp>
    </p:spTree>
    <p:extLst>
      <p:ext uri="{BB962C8B-B14F-4D97-AF65-F5344CB8AC3E}">
        <p14:creationId xmlns:p14="http://schemas.microsoft.com/office/powerpoint/2010/main" val="3625443899"/>
      </p:ext>
    </p:extLst>
  </p:cSld>
  <p:clrMapOvr>
    <a:masterClrMapping/>
  </p:clrMapOvr>
  <p:transition spd="med">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p:cNvSpPr>
            <a:spLocks noGrp="1" noChangeArrowheads="1"/>
          </p:cNvSpPr>
          <p:nvPr>
            <p:ph type="dt" sz="half" idx="10"/>
          </p:nvPr>
        </p:nvSpPr>
        <p:spPr>
          <a:ln/>
        </p:spPr>
        <p:txBody>
          <a:bodyPr/>
          <a:lstStyle>
            <a:lvl1pPr>
              <a:defRPr/>
            </a:lvl1pPr>
          </a:lstStyle>
          <a:p>
            <a:pPr>
              <a:defRPr/>
            </a:pPr>
            <a:endParaRPr lang="en-US" dirty="0"/>
          </a:p>
        </p:txBody>
      </p:sp>
      <p:sp>
        <p:nvSpPr>
          <p:cNvPr id="5" name="Rectangle 7"/>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8"/>
          <p:cNvSpPr>
            <a:spLocks noGrp="1" noChangeArrowheads="1"/>
          </p:cNvSpPr>
          <p:nvPr>
            <p:ph type="sldNum" sz="quarter" idx="12"/>
          </p:nvPr>
        </p:nvSpPr>
        <p:spPr>
          <a:ln/>
        </p:spPr>
        <p:txBody>
          <a:bodyPr/>
          <a:lstStyle>
            <a:lvl1pPr>
              <a:defRPr/>
            </a:lvl1pPr>
          </a:lstStyle>
          <a:p>
            <a:pPr>
              <a:defRPr/>
            </a:pPr>
            <a:r>
              <a:rPr lang="en-US" dirty="0"/>
              <a:t>- </a:t>
            </a:r>
            <a:fld id="{66E61419-B23C-455E-AFC2-9783021CE4C4}" type="slidenum">
              <a:rPr lang="en-US"/>
              <a:pPr>
                <a:defRPr/>
              </a:pPr>
              <a:t>‹#›</a:t>
            </a:fld>
            <a:r>
              <a:rPr lang="en-US" dirty="0"/>
              <a:t> -</a:t>
            </a:r>
          </a:p>
        </p:txBody>
      </p:sp>
    </p:spTree>
  </p:cSld>
  <p:clrMapOvr>
    <a:masterClrMapping/>
  </p:clrMapOvr>
  <p:transition spd="med">
    <p:fade thruBlk="1"/>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8" name="Rectangle 7"/>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9" name="Rectangle 8"/>
          <p:cNvSpPr>
            <a:spLocks noGrp="1" noChangeArrowheads="1"/>
          </p:cNvSpPr>
          <p:nvPr>
            <p:ph type="sldNum" sz="quarter" idx="12"/>
          </p:nvPr>
        </p:nvSpPr>
        <p:spPr>
          <a:ln/>
        </p:spPr>
        <p:txBody>
          <a:bodyPr/>
          <a:lstStyle>
            <a:lvl1pPr>
              <a:defRPr/>
            </a:lvl1pPr>
          </a:lstStyle>
          <a:p>
            <a:pPr>
              <a:defRPr/>
            </a:pPr>
            <a:r>
              <a:rPr lang="en-US" dirty="0">
                <a:solidFill>
                  <a:srgbClr val="000000"/>
                </a:solidFill>
              </a:rPr>
              <a:t>- </a:t>
            </a:r>
            <a:fld id="{E69E76DA-1551-4084-8DE2-CFD728B6565F}" type="slidenum">
              <a:rPr lang="en-US">
                <a:solidFill>
                  <a:srgbClr val="000000"/>
                </a:solidFill>
              </a:rPr>
              <a:pPr>
                <a:defRPr/>
              </a:pPr>
              <a:t>‹#›</a:t>
            </a:fld>
            <a:r>
              <a:rPr lang="en-US" dirty="0">
                <a:solidFill>
                  <a:srgbClr val="000000"/>
                </a:solidFill>
              </a:rPr>
              <a:t> -</a:t>
            </a:r>
          </a:p>
        </p:txBody>
      </p:sp>
    </p:spTree>
    <p:extLst>
      <p:ext uri="{BB962C8B-B14F-4D97-AF65-F5344CB8AC3E}">
        <p14:creationId xmlns:p14="http://schemas.microsoft.com/office/powerpoint/2010/main" val="2294263988"/>
      </p:ext>
    </p:extLst>
  </p:cSld>
  <p:clrMapOvr>
    <a:masterClrMapping/>
  </p:clrMapOvr>
  <p:transition spd="med">
    <p:fade thruBlk="1"/>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4" name="Rectangle 7"/>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5" name="Rectangle 8"/>
          <p:cNvSpPr>
            <a:spLocks noGrp="1" noChangeArrowheads="1"/>
          </p:cNvSpPr>
          <p:nvPr>
            <p:ph type="sldNum" sz="quarter" idx="12"/>
          </p:nvPr>
        </p:nvSpPr>
        <p:spPr>
          <a:ln/>
        </p:spPr>
        <p:txBody>
          <a:bodyPr/>
          <a:lstStyle>
            <a:lvl1pPr>
              <a:defRPr/>
            </a:lvl1pPr>
          </a:lstStyle>
          <a:p>
            <a:pPr>
              <a:defRPr/>
            </a:pPr>
            <a:r>
              <a:rPr lang="en-US" dirty="0">
                <a:solidFill>
                  <a:srgbClr val="000000"/>
                </a:solidFill>
              </a:rPr>
              <a:t>- </a:t>
            </a:r>
            <a:fld id="{122D4024-A73A-4ED3-93D4-704BB8395413}" type="slidenum">
              <a:rPr lang="en-US">
                <a:solidFill>
                  <a:srgbClr val="000000"/>
                </a:solidFill>
              </a:rPr>
              <a:pPr>
                <a:defRPr/>
              </a:pPr>
              <a:t>‹#›</a:t>
            </a:fld>
            <a:r>
              <a:rPr lang="en-US" dirty="0">
                <a:solidFill>
                  <a:srgbClr val="000000"/>
                </a:solidFill>
              </a:rPr>
              <a:t> -</a:t>
            </a:r>
          </a:p>
        </p:txBody>
      </p:sp>
    </p:spTree>
    <p:extLst>
      <p:ext uri="{BB962C8B-B14F-4D97-AF65-F5344CB8AC3E}">
        <p14:creationId xmlns:p14="http://schemas.microsoft.com/office/powerpoint/2010/main" val="3580353265"/>
      </p:ext>
    </p:extLst>
  </p:cSld>
  <p:clrMapOvr>
    <a:masterClrMapping/>
  </p:clrMapOvr>
  <p:transition spd="med">
    <p:fade thruBlk="1"/>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3" name="Rectangle 7"/>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4" name="Rectangle 8"/>
          <p:cNvSpPr>
            <a:spLocks noGrp="1" noChangeArrowheads="1"/>
          </p:cNvSpPr>
          <p:nvPr>
            <p:ph type="sldNum" sz="quarter" idx="12"/>
          </p:nvPr>
        </p:nvSpPr>
        <p:spPr>
          <a:ln/>
        </p:spPr>
        <p:txBody>
          <a:bodyPr/>
          <a:lstStyle>
            <a:lvl1pPr>
              <a:defRPr/>
            </a:lvl1pPr>
          </a:lstStyle>
          <a:p>
            <a:pPr>
              <a:defRPr/>
            </a:pPr>
            <a:r>
              <a:rPr lang="en-US" dirty="0">
                <a:solidFill>
                  <a:srgbClr val="000000"/>
                </a:solidFill>
              </a:rPr>
              <a:t>- </a:t>
            </a:r>
            <a:fld id="{BC838908-D159-45D7-8F90-77E2C3602D1F}" type="slidenum">
              <a:rPr lang="en-US">
                <a:solidFill>
                  <a:srgbClr val="000000"/>
                </a:solidFill>
              </a:rPr>
              <a:pPr>
                <a:defRPr/>
              </a:pPr>
              <a:t>‹#›</a:t>
            </a:fld>
            <a:r>
              <a:rPr lang="en-US" dirty="0">
                <a:solidFill>
                  <a:srgbClr val="000000"/>
                </a:solidFill>
              </a:rPr>
              <a:t> -</a:t>
            </a:r>
          </a:p>
        </p:txBody>
      </p:sp>
    </p:spTree>
    <p:extLst>
      <p:ext uri="{BB962C8B-B14F-4D97-AF65-F5344CB8AC3E}">
        <p14:creationId xmlns:p14="http://schemas.microsoft.com/office/powerpoint/2010/main" val="3819306667"/>
      </p:ext>
    </p:extLst>
  </p:cSld>
  <p:clrMapOvr>
    <a:masterClrMapping/>
  </p:clrMapOvr>
  <p:transition spd="med">
    <p:fade thruBlk="1"/>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r>
              <a:rPr lang="en-US" dirty="0">
                <a:solidFill>
                  <a:srgbClr val="000000"/>
                </a:solidFill>
              </a:rPr>
              <a:t>- </a:t>
            </a:r>
            <a:fld id="{5B7A4531-A716-4CF8-9C60-B81AC3A1B0CB}" type="slidenum">
              <a:rPr lang="en-US">
                <a:solidFill>
                  <a:srgbClr val="000000"/>
                </a:solidFill>
              </a:rPr>
              <a:pPr>
                <a:defRPr/>
              </a:pPr>
              <a:t>‹#›</a:t>
            </a:fld>
            <a:r>
              <a:rPr lang="en-US" dirty="0">
                <a:solidFill>
                  <a:srgbClr val="000000"/>
                </a:solidFill>
              </a:rPr>
              <a:t> -</a:t>
            </a:r>
          </a:p>
        </p:txBody>
      </p:sp>
    </p:spTree>
    <p:extLst>
      <p:ext uri="{BB962C8B-B14F-4D97-AF65-F5344CB8AC3E}">
        <p14:creationId xmlns:p14="http://schemas.microsoft.com/office/powerpoint/2010/main" val="4165693438"/>
      </p:ext>
    </p:extLst>
  </p:cSld>
  <p:clrMapOvr>
    <a:masterClrMapping/>
  </p:clrMapOvr>
  <p:transition spd="med">
    <p:fade thruBlk="1"/>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r>
              <a:rPr lang="en-US" dirty="0">
                <a:solidFill>
                  <a:srgbClr val="000000"/>
                </a:solidFill>
              </a:rPr>
              <a:t>- </a:t>
            </a:r>
            <a:fld id="{B46ADC42-B06B-4033-98B3-85BCAAC12DCD}" type="slidenum">
              <a:rPr lang="en-US">
                <a:solidFill>
                  <a:srgbClr val="000000"/>
                </a:solidFill>
              </a:rPr>
              <a:pPr>
                <a:defRPr/>
              </a:pPr>
              <a:t>‹#›</a:t>
            </a:fld>
            <a:r>
              <a:rPr lang="en-US" dirty="0">
                <a:solidFill>
                  <a:srgbClr val="000000"/>
                </a:solidFill>
              </a:rPr>
              <a:t> -</a:t>
            </a:r>
          </a:p>
        </p:txBody>
      </p:sp>
    </p:spTree>
    <p:extLst>
      <p:ext uri="{BB962C8B-B14F-4D97-AF65-F5344CB8AC3E}">
        <p14:creationId xmlns:p14="http://schemas.microsoft.com/office/powerpoint/2010/main" val="511398231"/>
      </p:ext>
    </p:extLst>
  </p:cSld>
  <p:clrMapOvr>
    <a:masterClrMapping/>
  </p:clrMapOvr>
  <p:transition spd="med">
    <p:fade thruBlk="1"/>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r>
              <a:rPr lang="en-US" dirty="0">
                <a:solidFill>
                  <a:srgbClr val="000000"/>
                </a:solidFill>
              </a:rPr>
              <a:t>- </a:t>
            </a:r>
            <a:fld id="{94A21C29-5AE4-4303-AC4D-E98854509EA0}" type="slidenum">
              <a:rPr lang="en-US">
                <a:solidFill>
                  <a:srgbClr val="000000"/>
                </a:solidFill>
              </a:rPr>
              <a:pPr>
                <a:defRPr/>
              </a:pPr>
              <a:t>‹#›</a:t>
            </a:fld>
            <a:r>
              <a:rPr lang="en-US" dirty="0">
                <a:solidFill>
                  <a:srgbClr val="000000"/>
                </a:solidFill>
              </a:rPr>
              <a:t> -</a:t>
            </a:r>
          </a:p>
        </p:txBody>
      </p:sp>
    </p:spTree>
    <p:extLst>
      <p:ext uri="{BB962C8B-B14F-4D97-AF65-F5344CB8AC3E}">
        <p14:creationId xmlns:p14="http://schemas.microsoft.com/office/powerpoint/2010/main" val="348883593"/>
      </p:ext>
    </p:extLst>
  </p:cSld>
  <p:clrMapOvr>
    <a:masterClrMapping/>
  </p:clrMapOvr>
  <p:transition spd="med">
    <p:fade thruBlk="1"/>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44563"/>
            <a:ext cx="2057400" cy="522763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944563"/>
            <a:ext cx="6019800" cy="52276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r>
              <a:rPr lang="en-US" dirty="0">
                <a:solidFill>
                  <a:srgbClr val="000000"/>
                </a:solidFill>
              </a:rPr>
              <a:t>- </a:t>
            </a:r>
            <a:fld id="{A5DBF039-BA77-43B9-BB02-5AF685A3FB0A}" type="slidenum">
              <a:rPr lang="en-US">
                <a:solidFill>
                  <a:srgbClr val="000000"/>
                </a:solidFill>
              </a:rPr>
              <a:pPr>
                <a:defRPr/>
              </a:pPr>
              <a:t>‹#›</a:t>
            </a:fld>
            <a:r>
              <a:rPr lang="en-US" dirty="0">
                <a:solidFill>
                  <a:srgbClr val="000000"/>
                </a:solidFill>
              </a:rPr>
              <a:t> -</a:t>
            </a:r>
          </a:p>
        </p:txBody>
      </p:sp>
    </p:spTree>
    <p:extLst>
      <p:ext uri="{BB962C8B-B14F-4D97-AF65-F5344CB8AC3E}">
        <p14:creationId xmlns:p14="http://schemas.microsoft.com/office/powerpoint/2010/main" val="1798350091"/>
      </p:ext>
    </p:extLst>
  </p:cSld>
  <p:clrMapOvr>
    <a:masterClrMapping/>
  </p:clrMapOvr>
  <p:transition spd="med">
    <p:fade thruBlk="1"/>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944563"/>
            <a:ext cx="8229600" cy="731837"/>
          </a:xfrm>
        </p:spPr>
        <p:txBody>
          <a:bodyPr/>
          <a:lstStyle/>
          <a:p>
            <a:r>
              <a:rPr lang="en-US"/>
              <a:t>Click to edit Master title style</a:t>
            </a:r>
          </a:p>
        </p:txBody>
      </p:sp>
      <p:sp>
        <p:nvSpPr>
          <p:cNvPr id="3" name="SmartArt Placeholder 2"/>
          <p:cNvSpPr>
            <a:spLocks noGrp="1"/>
          </p:cNvSpPr>
          <p:nvPr>
            <p:ph type="dgm" idx="1"/>
          </p:nvPr>
        </p:nvSpPr>
        <p:spPr>
          <a:xfrm>
            <a:off x="457200" y="2057400"/>
            <a:ext cx="8229600" cy="4114800"/>
          </a:xfrm>
        </p:spPr>
        <p:txBody>
          <a:bodyPr/>
          <a:lstStyle/>
          <a:p>
            <a:pPr lvl="0"/>
            <a:endParaRPr lang="en-US" noProof="0" dirty="0"/>
          </a:p>
        </p:txBody>
      </p:sp>
      <p:sp>
        <p:nvSpPr>
          <p:cNvPr id="4" name="Rectangle 6"/>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r>
              <a:rPr lang="en-US" dirty="0">
                <a:solidFill>
                  <a:srgbClr val="000000"/>
                </a:solidFill>
              </a:rPr>
              <a:t>- </a:t>
            </a:r>
            <a:fld id="{E6F2FF4B-5D65-4A2D-AA93-336380785730}" type="slidenum">
              <a:rPr lang="en-US">
                <a:solidFill>
                  <a:srgbClr val="000000"/>
                </a:solidFill>
              </a:rPr>
              <a:pPr>
                <a:defRPr/>
              </a:pPr>
              <a:t>‹#›</a:t>
            </a:fld>
            <a:r>
              <a:rPr lang="en-US" dirty="0">
                <a:solidFill>
                  <a:srgbClr val="000000"/>
                </a:solidFill>
              </a:rPr>
              <a:t> -</a:t>
            </a:r>
          </a:p>
        </p:txBody>
      </p:sp>
    </p:spTree>
    <p:extLst>
      <p:ext uri="{BB962C8B-B14F-4D97-AF65-F5344CB8AC3E}">
        <p14:creationId xmlns:p14="http://schemas.microsoft.com/office/powerpoint/2010/main" val="274527227"/>
      </p:ext>
    </p:extLst>
  </p:cSld>
  <p:clrMapOvr>
    <a:masterClrMapping/>
  </p:clrMapOvr>
  <p:transition spd="med">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0574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0574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dt" sz="half" idx="10"/>
          </p:nvPr>
        </p:nvSpPr>
        <p:spPr>
          <a:ln/>
        </p:spPr>
        <p:txBody>
          <a:bodyPr/>
          <a:lstStyle>
            <a:lvl1pPr>
              <a:defRPr/>
            </a:lvl1pPr>
          </a:lstStyle>
          <a:p>
            <a:pPr>
              <a:defRPr/>
            </a:pPr>
            <a:endParaRPr lang="en-US" dirty="0"/>
          </a:p>
        </p:txBody>
      </p:sp>
      <p:sp>
        <p:nvSpPr>
          <p:cNvPr id="6" name="Rectangle 7"/>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8"/>
          <p:cNvSpPr>
            <a:spLocks noGrp="1" noChangeArrowheads="1"/>
          </p:cNvSpPr>
          <p:nvPr>
            <p:ph type="sldNum" sz="quarter" idx="12"/>
          </p:nvPr>
        </p:nvSpPr>
        <p:spPr>
          <a:ln/>
        </p:spPr>
        <p:txBody>
          <a:bodyPr/>
          <a:lstStyle>
            <a:lvl1pPr>
              <a:defRPr/>
            </a:lvl1pPr>
          </a:lstStyle>
          <a:p>
            <a:pPr>
              <a:defRPr/>
            </a:pPr>
            <a:r>
              <a:rPr lang="en-US" dirty="0"/>
              <a:t>- </a:t>
            </a:r>
            <a:fld id="{EFB3A70A-AF18-4427-B561-F8157D0B749F}" type="slidenum">
              <a:rPr lang="en-US"/>
              <a:pPr>
                <a:defRPr/>
              </a:pPr>
              <a:t>‹#›</a:t>
            </a:fld>
            <a:r>
              <a:rPr lang="en-US" dirty="0"/>
              <a:t> -</a:t>
            </a:r>
          </a:p>
        </p:txBody>
      </p:sp>
    </p:spTree>
  </p:cSld>
  <p:clrMapOvr>
    <a:masterClrMapping/>
  </p:clrMapOvr>
  <p:transition spd="med">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dt" sz="half" idx="10"/>
          </p:nvPr>
        </p:nvSpPr>
        <p:spPr>
          <a:ln/>
        </p:spPr>
        <p:txBody>
          <a:bodyPr/>
          <a:lstStyle>
            <a:lvl1pPr>
              <a:defRPr/>
            </a:lvl1pPr>
          </a:lstStyle>
          <a:p>
            <a:pPr>
              <a:defRPr/>
            </a:pPr>
            <a:endParaRPr lang="en-US" dirty="0"/>
          </a:p>
        </p:txBody>
      </p:sp>
      <p:sp>
        <p:nvSpPr>
          <p:cNvPr id="8" name="Rectangle 7"/>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8"/>
          <p:cNvSpPr>
            <a:spLocks noGrp="1" noChangeArrowheads="1"/>
          </p:cNvSpPr>
          <p:nvPr>
            <p:ph type="sldNum" sz="quarter" idx="12"/>
          </p:nvPr>
        </p:nvSpPr>
        <p:spPr>
          <a:ln/>
        </p:spPr>
        <p:txBody>
          <a:bodyPr/>
          <a:lstStyle>
            <a:lvl1pPr>
              <a:defRPr/>
            </a:lvl1pPr>
          </a:lstStyle>
          <a:p>
            <a:pPr>
              <a:defRPr/>
            </a:pPr>
            <a:r>
              <a:rPr lang="en-US" dirty="0"/>
              <a:t>- </a:t>
            </a:r>
            <a:fld id="{E69E76DA-1551-4084-8DE2-CFD728B6565F}" type="slidenum">
              <a:rPr lang="en-US"/>
              <a:pPr>
                <a:defRPr/>
              </a:pPr>
              <a:t>‹#›</a:t>
            </a:fld>
            <a:r>
              <a:rPr lang="en-US" dirty="0"/>
              <a:t> -</a:t>
            </a:r>
          </a:p>
        </p:txBody>
      </p:sp>
    </p:spTree>
  </p:cSld>
  <p:clrMapOvr>
    <a:masterClrMapping/>
  </p:clrMapOvr>
  <p:transition spd="med">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p:cNvSpPr>
            <a:spLocks noGrp="1" noChangeArrowheads="1"/>
          </p:cNvSpPr>
          <p:nvPr>
            <p:ph type="dt" sz="half" idx="10"/>
          </p:nvPr>
        </p:nvSpPr>
        <p:spPr>
          <a:ln/>
        </p:spPr>
        <p:txBody>
          <a:bodyPr/>
          <a:lstStyle>
            <a:lvl1pPr>
              <a:defRPr/>
            </a:lvl1pPr>
          </a:lstStyle>
          <a:p>
            <a:pPr>
              <a:defRPr/>
            </a:pPr>
            <a:endParaRPr lang="en-US" dirty="0"/>
          </a:p>
        </p:txBody>
      </p:sp>
      <p:sp>
        <p:nvSpPr>
          <p:cNvPr id="4" name="Rectangle 7"/>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8"/>
          <p:cNvSpPr>
            <a:spLocks noGrp="1" noChangeArrowheads="1"/>
          </p:cNvSpPr>
          <p:nvPr>
            <p:ph type="sldNum" sz="quarter" idx="12"/>
          </p:nvPr>
        </p:nvSpPr>
        <p:spPr>
          <a:ln/>
        </p:spPr>
        <p:txBody>
          <a:bodyPr/>
          <a:lstStyle>
            <a:lvl1pPr>
              <a:defRPr/>
            </a:lvl1pPr>
          </a:lstStyle>
          <a:p>
            <a:pPr>
              <a:defRPr/>
            </a:pPr>
            <a:r>
              <a:rPr lang="en-US" dirty="0"/>
              <a:t>- </a:t>
            </a:r>
            <a:fld id="{122D4024-A73A-4ED3-93D4-704BB8395413}" type="slidenum">
              <a:rPr lang="en-US"/>
              <a:pPr>
                <a:defRPr/>
              </a:pPr>
              <a:t>‹#›</a:t>
            </a:fld>
            <a:r>
              <a:rPr lang="en-US" dirty="0"/>
              <a:t> -</a:t>
            </a:r>
          </a:p>
        </p:txBody>
      </p:sp>
    </p:spTree>
  </p:cSld>
  <p:clrMapOvr>
    <a:masterClrMapping/>
  </p:clrMapOvr>
  <p:transition spd="med">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dirty="0"/>
          </a:p>
        </p:txBody>
      </p:sp>
      <p:sp>
        <p:nvSpPr>
          <p:cNvPr id="3" name="Rectangle 7"/>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8"/>
          <p:cNvSpPr>
            <a:spLocks noGrp="1" noChangeArrowheads="1"/>
          </p:cNvSpPr>
          <p:nvPr>
            <p:ph type="sldNum" sz="quarter" idx="12"/>
          </p:nvPr>
        </p:nvSpPr>
        <p:spPr>
          <a:ln/>
        </p:spPr>
        <p:txBody>
          <a:bodyPr/>
          <a:lstStyle>
            <a:lvl1pPr>
              <a:defRPr/>
            </a:lvl1pPr>
          </a:lstStyle>
          <a:p>
            <a:pPr>
              <a:defRPr/>
            </a:pPr>
            <a:r>
              <a:rPr lang="en-US" dirty="0"/>
              <a:t>- </a:t>
            </a:r>
            <a:fld id="{BC838908-D159-45D7-8F90-77E2C3602D1F}" type="slidenum">
              <a:rPr lang="en-US"/>
              <a:pPr>
                <a:defRPr/>
              </a:pPr>
              <a:t>‹#›</a:t>
            </a:fld>
            <a:r>
              <a:rPr lang="en-US" dirty="0"/>
              <a:t> -</a:t>
            </a:r>
          </a:p>
        </p:txBody>
      </p:sp>
    </p:spTree>
  </p:cSld>
  <p:clrMapOvr>
    <a:masterClrMapping/>
  </p:clrMapOvr>
  <p:transition spd="med">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dirty="0"/>
          </a:p>
        </p:txBody>
      </p:sp>
      <p:sp>
        <p:nvSpPr>
          <p:cNvPr id="6" name="Rectangle 7"/>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8"/>
          <p:cNvSpPr>
            <a:spLocks noGrp="1" noChangeArrowheads="1"/>
          </p:cNvSpPr>
          <p:nvPr>
            <p:ph type="sldNum" sz="quarter" idx="12"/>
          </p:nvPr>
        </p:nvSpPr>
        <p:spPr>
          <a:ln/>
        </p:spPr>
        <p:txBody>
          <a:bodyPr/>
          <a:lstStyle>
            <a:lvl1pPr>
              <a:defRPr/>
            </a:lvl1pPr>
          </a:lstStyle>
          <a:p>
            <a:pPr>
              <a:defRPr/>
            </a:pPr>
            <a:r>
              <a:rPr lang="en-US" dirty="0"/>
              <a:t>- </a:t>
            </a:r>
            <a:fld id="{5B7A4531-A716-4CF8-9C60-B81AC3A1B0CB}" type="slidenum">
              <a:rPr lang="en-US"/>
              <a:pPr>
                <a:defRPr/>
              </a:pPr>
              <a:t>‹#›</a:t>
            </a:fld>
            <a:r>
              <a:rPr lang="en-US" dirty="0"/>
              <a:t> -</a:t>
            </a:r>
          </a:p>
        </p:txBody>
      </p:sp>
    </p:spTree>
  </p:cSld>
  <p:clrMapOvr>
    <a:masterClrMapping/>
  </p:clrMapOvr>
  <p:transition spd="med">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dirty="0"/>
          </a:p>
        </p:txBody>
      </p:sp>
      <p:sp>
        <p:nvSpPr>
          <p:cNvPr id="6" name="Rectangle 7"/>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8"/>
          <p:cNvSpPr>
            <a:spLocks noGrp="1" noChangeArrowheads="1"/>
          </p:cNvSpPr>
          <p:nvPr>
            <p:ph type="sldNum" sz="quarter" idx="12"/>
          </p:nvPr>
        </p:nvSpPr>
        <p:spPr>
          <a:ln/>
        </p:spPr>
        <p:txBody>
          <a:bodyPr/>
          <a:lstStyle>
            <a:lvl1pPr>
              <a:defRPr/>
            </a:lvl1pPr>
          </a:lstStyle>
          <a:p>
            <a:pPr>
              <a:defRPr/>
            </a:pPr>
            <a:r>
              <a:rPr lang="en-US" dirty="0"/>
              <a:t>- </a:t>
            </a:r>
            <a:fld id="{B46ADC42-B06B-4033-98B3-85BCAAC12DCD}" type="slidenum">
              <a:rPr lang="en-US"/>
              <a:pPr>
                <a:defRPr/>
              </a:pPr>
              <a:t>‹#›</a:t>
            </a:fld>
            <a:r>
              <a:rPr lang="en-US" dirty="0"/>
              <a:t> -</a:t>
            </a:r>
          </a:p>
        </p:txBody>
      </p:sp>
    </p:spTree>
  </p:cSld>
  <p:clrMapOvr>
    <a:masterClrMapping/>
  </p:clrMapOvr>
  <p:transition spd="med">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3.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theme" Target="../theme/theme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5" Type="http://schemas.openxmlformats.org/officeDocument/2006/relationships/image" Target="../media/image2.png"/><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40674" name="Rectangle 2"/>
          <p:cNvSpPr>
            <a:spLocks noChangeArrowheads="1"/>
          </p:cNvSpPr>
          <p:nvPr/>
        </p:nvSpPr>
        <p:spPr bwMode="auto">
          <a:xfrm>
            <a:off x="0" y="0"/>
            <a:ext cx="9144000" cy="6858000"/>
          </a:xfrm>
          <a:prstGeom prst="rect">
            <a:avLst/>
          </a:prstGeom>
          <a:gradFill rotWithShape="0">
            <a:gsLst>
              <a:gs pos="0">
                <a:srgbClr val="727995"/>
              </a:gs>
              <a:gs pos="100000">
                <a:srgbClr val="FFFFFF"/>
              </a:gs>
            </a:gsLst>
            <a:lin ang="2700000" scaled="1"/>
          </a:gradFill>
          <a:ln w="9525">
            <a:noFill/>
            <a:miter lim="800000"/>
            <a:headEnd/>
            <a:tailEnd/>
          </a:ln>
          <a:effectLst/>
        </p:spPr>
        <p:txBody>
          <a:bodyPr wrap="none" anchor="ctr"/>
          <a:lstStyle/>
          <a:p>
            <a:pPr>
              <a:defRPr/>
            </a:pPr>
            <a:endParaRPr lang="en-US" dirty="0"/>
          </a:p>
        </p:txBody>
      </p:sp>
      <p:pic>
        <p:nvPicPr>
          <p:cNvPr id="2051" name="Picture 3" descr="PipePlac_duo10TopBottRed"/>
          <p:cNvPicPr>
            <a:picLocks noChangeAspect="1" noChangeArrowheads="1"/>
          </p:cNvPicPr>
          <p:nvPr/>
        </p:nvPicPr>
        <p:blipFill>
          <a:blip r:embed="rId15" cstate="print">
            <a:clrChange>
              <a:clrFrom>
                <a:srgbClr val="FFFFFF"/>
              </a:clrFrom>
              <a:clrTo>
                <a:srgbClr val="FFFFFF">
                  <a:alpha val="0"/>
                </a:srgbClr>
              </a:clrTo>
            </a:clrChange>
          </a:blip>
          <a:srcRect/>
          <a:stretch>
            <a:fillRect/>
          </a:stretch>
        </p:blipFill>
        <p:spPr bwMode="auto">
          <a:xfrm>
            <a:off x="-19050" y="0"/>
            <a:ext cx="9213850" cy="1162050"/>
          </a:xfrm>
          <a:prstGeom prst="rect">
            <a:avLst/>
          </a:prstGeom>
          <a:noFill/>
          <a:ln w="9525">
            <a:noFill/>
            <a:miter lim="800000"/>
            <a:headEnd/>
            <a:tailEnd/>
          </a:ln>
        </p:spPr>
      </p:pic>
      <p:sp>
        <p:nvSpPr>
          <p:cNvPr id="540676" name="Rectangle 4"/>
          <p:cNvSpPr>
            <a:spLocks noGrp="1" noChangeArrowheads="1"/>
          </p:cNvSpPr>
          <p:nvPr>
            <p:ph type="title"/>
          </p:nvPr>
        </p:nvSpPr>
        <p:spPr bwMode="auto">
          <a:xfrm>
            <a:off x="457200" y="944563"/>
            <a:ext cx="8229600" cy="7318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3" name="Rectangle 5"/>
          <p:cNvSpPr>
            <a:spLocks noGrp="1" noChangeArrowheads="1"/>
          </p:cNvSpPr>
          <p:nvPr>
            <p:ph type="body" idx="1"/>
          </p:nvPr>
        </p:nvSpPr>
        <p:spPr bwMode="auto">
          <a:xfrm>
            <a:off x="457200" y="2057400"/>
            <a:ext cx="82296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40678" name="Rectangle 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540679"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540680" name="Rectangle 8"/>
          <p:cNvSpPr>
            <a:spLocks noGrp="1" noChangeArrowheads="1"/>
          </p:cNvSpPr>
          <p:nvPr>
            <p:ph type="sldNum" sz="quarter" idx="4"/>
          </p:nvPr>
        </p:nvSpPr>
        <p:spPr bwMode="auto">
          <a:xfrm>
            <a:off x="8077200" y="6534150"/>
            <a:ext cx="990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mj-lt"/>
              </a:defRPr>
            </a:lvl1pPr>
          </a:lstStyle>
          <a:p>
            <a:pPr>
              <a:defRPr/>
            </a:pPr>
            <a:r>
              <a:rPr lang="en-US" dirty="0"/>
              <a:t>- </a:t>
            </a:r>
            <a:fld id="{D3E5E969-1305-464F-9D7A-66C4DC2FC941}" type="slidenum">
              <a:rPr lang="en-US"/>
              <a:pPr>
                <a:defRPr/>
              </a:pPr>
              <a:t>‹#›</a:t>
            </a:fld>
            <a:r>
              <a:rPr lang="en-US" dirty="0"/>
              <a:t> -</a:t>
            </a:r>
          </a:p>
        </p:txBody>
      </p:sp>
      <p:sp>
        <p:nvSpPr>
          <p:cNvPr id="540681" name="Freeform 9"/>
          <p:cNvSpPr>
            <a:spLocks/>
          </p:cNvSpPr>
          <p:nvPr/>
        </p:nvSpPr>
        <p:spPr bwMode="auto">
          <a:xfrm>
            <a:off x="0" y="549275"/>
            <a:ext cx="9144000" cy="423863"/>
          </a:xfrm>
          <a:custGeom>
            <a:avLst/>
            <a:gdLst/>
            <a:ahLst/>
            <a:cxnLst>
              <a:cxn ang="0">
                <a:pos x="0" y="60"/>
              </a:cxn>
              <a:cxn ang="0">
                <a:pos x="384" y="200"/>
              </a:cxn>
              <a:cxn ang="0">
                <a:pos x="969" y="243"/>
              </a:cxn>
              <a:cxn ang="0">
                <a:pos x="1539" y="207"/>
              </a:cxn>
              <a:cxn ang="0">
                <a:pos x="3171" y="9"/>
              </a:cxn>
              <a:cxn ang="0">
                <a:pos x="4821" y="99"/>
              </a:cxn>
              <a:cxn ang="0">
                <a:pos x="5760" y="267"/>
              </a:cxn>
            </a:cxnLst>
            <a:rect l="0" t="0" r="r" b="b"/>
            <a:pathLst>
              <a:path w="5760" h="267">
                <a:moveTo>
                  <a:pt x="0" y="60"/>
                </a:moveTo>
                <a:cubicBezTo>
                  <a:pt x="64" y="112"/>
                  <a:pt x="223" y="170"/>
                  <a:pt x="384" y="200"/>
                </a:cubicBezTo>
                <a:cubicBezTo>
                  <a:pt x="545" y="230"/>
                  <a:pt x="780" y="249"/>
                  <a:pt x="969" y="243"/>
                </a:cubicBezTo>
                <a:cubicBezTo>
                  <a:pt x="1158" y="237"/>
                  <a:pt x="1182" y="246"/>
                  <a:pt x="1539" y="207"/>
                </a:cubicBezTo>
                <a:cubicBezTo>
                  <a:pt x="1896" y="168"/>
                  <a:pt x="2579" y="0"/>
                  <a:pt x="3171" y="9"/>
                </a:cubicBezTo>
                <a:cubicBezTo>
                  <a:pt x="3763" y="18"/>
                  <a:pt x="4382" y="54"/>
                  <a:pt x="4821" y="99"/>
                </a:cubicBezTo>
                <a:cubicBezTo>
                  <a:pt x="5260" y="144"/>
                  <a:pt x="5589" y="210"/>
                  <a:pt x="5760" y="267"/>
                </a:cubicBezTo>
              </a:path>
            </a:pathLst>
          </a:custGeom>
          <a:noFill/>
          <a:ln w="22225" cmpd="sng">
            <a:solidFill>
              <a:srgbClr val="969696"/>
            </a:solidFill>
            <a:round/>
            <a:headEnd/>
            <a:tailEnd/>
          </a:ln>
          <a:effectLst/>
        </p:spPr>
        <p:txBody>
          <a:bodyPr/>
          <a:lstStyle/>
          <a:p>
            <a:pPr>
              <a:defRPr/>
            </a:pPr>
            <a:endParaRPr lang="en-US" dirty="0"/>
          </a:p>
        </p:txBody>
      </p:sp>
      <p:pic>
        <p:nvPicPr>
          <p:cNvPr id="2058" name="Picture 10"/>
          <p:cNvPicPr>
            <a:picLocks noChangeAspect="1" noChangeArrowheads="1"/>
          </p:cNvPicPr>
          <p:nvPr/>
        </p:nvPicPr>
        <p:blipFill>
          <a:blip r:embed="rId16" cstate="print">
            <a:clrChange>
              <a:clrFrom>
                <a:srgbClr val="FFFFFF"/>
              </a:clrFrom>
              <a:clrTo>
                <a:srgbClr val="FFFFFF">
                  <a:alpha val="0"/>
                </a:srgbClr>
              </a:clrTo>
            </a:clrChange>
            <a:lum bright="100000"/>
          </a:blip>
          <a:srcRect r="63725" b="66092"/>
          <a:stretch>
            <a:fillRect/>
          </a:stretch>
        </p:blipFill>
        <p:spPr bwMode="auto">
          <a:xfrm>
            <a:off x="149225" y="177800"/>
            <a:ext cx="438150" cy="387350"/>
          </a:xfrm>
          <a:prstGeom prst="rect">
            <a:avLst/>
          </a:prstGeom>
          <a:noFill/>
          <a:ln w="9525">
            <a:noFill/>
            <a:miter lim="800000"/>
            <a:headEnd/>
            <a:tailEnd/>
          </a:ln>
        </p:spPr>
      </p:pic>
      <p:sp>
        <p:nvSpPr>
          <p:cNvPr id="540683" name="Text Box 11"/>
          <p:cNvSpPr txBox="1">
            <a:spLocks noChangeArrowheads="1"/>
          </p:cNvSpPr>
          <p:nvPr/>
        </p:nvSpPr>
        <p:spPr bwMode="auto">
          <a:xfrm>
            <a:off x="508000" y="142875"/>
            <a:ext cx="1587500" cy="460375"/>
          </a:xfrm>
          <a:prstGeom prst="rect">
            <a:avLst/>
          </a:prstGeom>
          <a:noFill/>
          <a:ln w="9525">
            <a:noFill/>
            <a:miter lim="800000"/>
            <a:headEnd/>
            <a:tailEnd/>
          </a:ln>
          <a:effectLst/>
        </p:spPr>
        <p:txBody>
          <a:bodyPr wrap="none">
            <a:spAutoFit/>
          </a:bodyPr>
          <a:lstStyle/>
          <a:p>
            <a:pPr>
              <a:lnSpc>
                <a:spcPts val="900"/>
              </a:lnSpc>
              <a:defRPr/>
            </a:pPr>
            <a:r>
              <a:rPr lang="en-US" sz="700" dirty="0">
                <a:solidFill>
                  <a:schemeClr val="bg1"/>
                </a:solidFill>
                <a:latin typeface="Futura Lt BT" pitchFamily="34" charset="0"/>
              </a:rPr>
              <a:t>U.S. Department of Transportation</a:t>
            </a:r>
          </a:p>
          <a:p>
            <a:pPr>
              <a:lnSpc>
                <a:spcPts val="900"/>
              </a:lnSpc>
              <a:spcBef>
                <a:spcPts val="200"/>
              </a:spcBef>
              <a:defRPr/>
            </a:pPr>
            <a:r>
              <a:rPr lang="en-US" sz="700" dirty="0">
                <a:solidFill>
                  <a:schemeClr val="bg1"/>
                </a:solidFill>
                <a:latin typeface="Futura Md BT" pitchFamily="34" charset="0"/>
              </a:rPr>
              <a:t>Pipeline and Hazardous Materials </a:t>
            </a:r>
            <a:br>
              <a:rPr lang="en-US" sz="700" dirty="0">
                <a:solidFill>
                  <a:schemeClr val="bg1"/>
                </a:solidFill>
                <a:latin typeface="Futura Md BT" pitchFamily="34" charset="0"/>
              </a:rPr>
            </a:br>
            <a:r>
              <a:rPr lang="en-US" sz="700" dirty="0">
                <a:solidFill>
                  <a:schemeClr val="bg1"/>
                </a:solidFill>
                <a:latin typeface="Futura Md BT" pitchFamily="34" charset="0"/>
              </a:rPr>
              <a:t>Safety Administration</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transition spd="med">
    <p:fade thruBlk="1"/>
  </p:transition>
  <p:hf hdr="0" ftr="0" dt="0"/>
  <p:txStyles>
    <p:titleStyle>
      <a:lvl1pPr algn="ctr" rtl="0" eaLnBrk="0" fontAlgn="base" hangingPunct="0">
        <a:spcBef>
          <a:spcPct val="0"/>
        </a:spcBef>
        <a:spcAft>
          <a:spcPct val="0"/>
        </a:spcAft>
        <a:defRPr sz="3600" b="1">
          <a:solidFill>
            <a:srgbClr val="000099"/>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600" b="1">
          <a:solidFill>
            <a:srgbClr val="000099"/>
          </a:solidFill>
          <a:effectLst>
            <a:outerShdw blurRad="38100" dist="38100" dir="2700000" algn="tl">
              <a:srgbClr val="C0C0C0"/>
            </a:outerShdw>
          </a:effectLst>
          <a:latin typeface="Tahoma" charset="0"/>
        </a:defRPr>
      </a:lvl2pPr>
      <a:lvl3pPr algn="ctr" rtl="0" eaLnBrk="0" fontAlgn="base" hangingPunct="0">
        <a:spcBef>
          <a:spcPct val="0"/>
        </a:spcBef>
        <a:spcAft>
          <a:spcPct val="0"/>
        </a:spcAft>
        <a:defRPr sz="3600" b="1">
          <a:solidFill>
            <a:srgbClr val="000099"/>
          </a:solidFill>
          <a:effectLst>
            <a:outerShdw blurRad="38100" dist="38100" dir="2700000" algn="tl">
              <a:srgbClr val="C0C0C0"/>
            </a:outerShdw>
          </a:effectLst>
          <a:latin typeface="Tahoma" charset="0"/>
        </a:defRPr>
      </a:lvl3pPr>
      <a:lvl4pPr algn="ctr" rtl="0" eaLnBrk="0" fontAlgn="base" hangingPunct="0">
        <a:spcBef>
          <a:spcPct val="0"/>
        </a:spcBef>
        <a:spcAft>
          <a:spcPct val="0"/>
        </a:spcAft>
        <a:defRPr sz="3600" b="1">
          <a:solidFill>
            <a:srgbClr val="000099"/>
          </a:solidFill>
          <a:effectLst>
            <a:outerShdw blurRad="38100" dist="38100" dir="2700000" algn="tl">
              <a:srgbClr val="C0C0C0"/>
            </a:outerShdw>
          </a:effectLst>
          <a:latin typeface="Tahoma" charset="0"/>
        </a:defRPr>
      </a:lvl4pPr>
      <a:lvl5pPr algn="ctr" rtl="0" eaLnBrk="0" fontAlgn="base" hangingPunct="0">
        <a:spcBef>
          <a:spcPct val="0"/>
        </a:spcBef>
        <a:spcAft>
          <a:spcPct val="0"/>
        </a:spcAft>
        <a:defRPr sz="3600" b="1">
          <a:solidFill>
            <a:srgbClr val="000099"/>
          </a:solidFill>
          <a:effectLst>
            <a:outerShdw blurRad="38100" dist="38100" dir="2700000" algn="tl">
              <a:srgbClr val="C0C0C0"/>
            </a:outerShdw>
          </a:effectLst>
          <a:latin typeface="Tahoma" charset="0"/>
        </a:defRPr>
      </a:lvl5pPr>
      <a:lvl6pPr marL="457200" algn="ctr" rtl="0" fontAlgn="base">
        <a:spcBef>
          <a:spcPct val="0"/>
        </a:spcBef>
        <a:spcAft>
          <a:spcPct val="0"/>
        </a:spcAft>
        <a:defRPr sz="3600" b="1">
          <a:solidFill>
            <a:srgbClr val="000099"/>
          </a:solidFill>
          <a:effectLst>
            <a:outerShdw blurRad="38100" dist="38100" dir="2700000" algn="tl">
              <a:srgbClr val="C0C0C0"/>
            </a:outerShdw>
          </a:effectLst>
          <a:latin typeface="Tahoma" charset="0"/>
        </a:defRPr>
      </a:lvl6pPr>
      <a:lvl7pPr marL="914400" algn="ctr" rtl="0" fontAlgn="base">
        <a:spcBef>
          <a:spcPct val="0"/>
        </a:spcBef>
        <a:spcAft>
          <a:spcPct val="0"/>
        </a:spcAft>
        <a:defRPr sz="3600" b="1">
          <a:solidFill>
            <a:srgbClr val="000099"/>
          </a:solidFill>
          <a:effectLst>
            <a:outerShdw blurRad="38100" dist="38100" dir="2700000" algn="tl">
              <a:srgbClr val="C0C0C0"/>
            </a:outerShdw>
          </a:effectLst>
          <a:latin typeface="Tahoma" charset="0"/>
        </a:defRPr>
      </a:lvl7pPr>
      <a:lvl8pPr marL="1371600" algn="ctr" rtl="0" fontAlgn="base">
        <a:spcBef>
          <a:spcPct val="0"/>
        </a:spcBef>
        <a:spcAft>
          <a:spcPct val="0"/>
        </a:spcAft>
        <a:defRPr sz="3600" b="1">
          <a:solidFill>
            <a:srgbClr val="000099"/>
          </a:solidFill>
          <a:effectLst>
            <a:outerShdw blurRad="38100" dist="38100" dir="2700000" algn="tl">
              <a:srgbClr val="C0C0C0"/>
            </a:outerShdw>
          </a:effectLst>
          <a:latin typeface="Tahoma" charset="0"/>
        </a:defRPr>
      </a:lvl8pPr>
      <a:lvl9pPr marL="1828800" algn="ctr" rtl="0" fontAlgn="base">
        <a:spcBef>
          <a:spcPct val="0"/>
        </a:spcBef>
        <a:spcAft>
          <a:spcPct val="0"/>
        </a:spcAft>
        <a:defRPr sz="3600" b="1">
          <a:solidFill>
            <a:srgbClr val="000099"/>
          </a:solidFill>
          <a:effectLst>
            <a:outerShdw blurRad="38100" dist="38100" dir="2700000" algn="tl">
              <a:srgbClr val="C0C0C0"/>
            </a:outerShdw>
          </a:effectLst>
          <a:latin typeface="Tahoma" charset="0"/>
        </a:defRPr>
      </a:lvl9pPr>
    </p:titleStyle>
    <p:bodyStyle>
      <a:lvl1pPr marL="342900" indent="-342900" algn="l" rtl="0" eaLnBrk="0" fontAlgn="base" hangingPunct="0">
        <a:spcBef>
          <a:spcPct val="50000"/>
        </a:spcBef>
        <a:spcAft>
          <a:spcPct val="0"/>
        </a:spcAft>
        <a:buClr>
          <a:srgbClr val="000099"/>
        </a:buClr>
        <a:buChar char="•"/>
        <a:defRPr sz="2000">
          <a:solidFill>
            <a:schemeClr val="tx1"/>
          </a:solidFill>
          <a:latin typeface="+mn-lt"/>
          <a:ea typeface="+mn-ea"/>
          <a:cs typeface="+mn-cs"/>
        </a:defRPr>
      </a:lvl1pPr>
      <a:lvl2pPr marL="742950" indent="-285750" algn="l" rtl="0" eaLnBrk="0" fontAlgn="base" hangingPunct="0">
        <a:spcBef>
          <a:spcPct val="50000"/>
        </a:spcBef>
        <a:spcAft>
          <a:spcPct val="0"/>
        </a:spcAft>
        <a:buClr>
          <a:srgbClr val="000099"/>
        </a:buClr>
        <a:buChar char="–"/>
        <a:defRPr sz="2000">
          <a:solidFill>
            <a:schemeClr val="tx1"/>
          </a:solidFill>
          <a:latin typeface="+mn-lt"/>
        </a:defRPr>
      </a:lvl2pPr>
      <a:lvl3pPr marL="1143000" indent="-228600" algn="l" rtl="0" eaLnBrk="0" fontAlgn="base" hangingPunct="0">
        <a:spcBef>
          <a:spcPct val="50000"/>
        </a:spcBef>
        <a:spcAft>
          <a:spcPct val="0"/>
        </a:spcAft>
        <a:buClr>
          <a:srgbClr val="000099"/>
        </a:buClr>
        <a:buChar char="•"/>
        <a:defRPr sz="2000">
          <a:solidFill>
            <a:schemeClr val="tx1"/>
          </a:solidFill>
          <a:latin typeface="+mn-lt"/>
        </a:defRPr>
      </a:lvl3pPr>
      <a:lvl4pPr marL="1600200" indent="-228600" algn="l" rtl="0" eaLnBrk="0" fontAlgn="base" hangingPunct="0">
        <a:spcBef>
          <a:spcPct val="50000"/>
        </a:spcBef>
        <a:spcAft>
          <a:spcPct val="0"/>
        </a:spcAft>
        <a:buClr>
          <a:srgbClr val="000099"/>
        </a:buClr>
        <a:buChar char="–"/>
        <a:defRPr sz="2000">
          <a:solidFill>
            <a:schemeClr val="tx1"/>
          </a:solidFill>
          <a:latin typeface="+mn-lt"/>
        </a:defRPr>
      </a:lvl4pPr>
      <a:lvl5pPr marL="2057400" indent="-228600" algn="l" rtl="0" eaLnBrk="0" fontAlgn="base" hangingPunct="0">
        <a:spcBef>
          <a:spcPct val="50000"/>
        </a:spcBef>
        <a:spcAft>
          <a:spcPct val="0"/>
        </a:spcAft>
        <a:buClr>
          <a:srgbClr val="000099"/>
        </a:buClr>
        <a:buChar char="»"/>
        <a:defRPr sz="2000">
          <a:solidFill>
            <a:schemeClr val="tx1"/>
          </a:solidFill>
          <a:latin typeface="+mn-lt"/>
        </a:defRPr>
      </a:lvl5pPr>
      <a:lvl6pPr marL="2514600" indent="-228600" algn="l" rtl="0" fontAlgn="base">
        <a:spcBef>
          <a:spcPct val="50000"/>
        </a:spcBef>
        <a:spcAft>
          <a:spcPct val="0"/>
        </a:spcAft>
        <a:buClr>
          <a:srgbClr val="000099"/>
        </a:buClr>
        <a:buChar char="»"/>
        <a:defRPr sz="2000">
          <a:solidFill>
            <a:schemeClr val="tx1"/>
          </a:solidFill>
          <a:latin typeface="+mn-lt"/>
        </a:defRPr>
      </a:lvl6pPr>
      <a:lvl7pPr marL="2971800" indent="-228600" algn="l" rtl="0" fontAlgn="base">
        <a:spcBef>
          <a:spcPct val="50000"/>
        </a:spcBef>
        <a:spcAft>
          <a:spcPct val="0"/>
        </a:spcAft>
        <a:buClr>
          <a:srgbClr val="000099"/>
        </a:buClr>
        <a:buChar char="»"/>
        <a:defRPr sz="2000">
          <a:solidFill>
            <a:schemeClr val="tx1"/>
          </a:solidFill>
          <a:latin typeface="+mn-lt"/>
        </a:defRPr>
      </a:lvl7pPr>
      <a:lvl8pPr marL="3429000" indent="-228600" algn="l" rtl="0" fontAlgn="base">
        <a:spcBef>
          <a:spcPct val="50000"/>
        </a:spcBef>
        <a:spcAft>
          <a:spcPct val="0"/>
        </a:spcAft>
        <a:buClr>
          <a:srgbClr val="000099"/>
        </a:buClr>
        <a:buChar char="»"/>
        <a:defRPr sz="2000">
          <a:solidFill>
            <a:schemeClr val="tx1"/>
          </a:solidFill>
          <a:latin typeface="+mn-lt"/>
        </a:defRPr>
      </a:lvl8pPr>
      <a:lvl9pPr marL="3886200" indent="-228600" algn="l" rtl="0" fontAlgn="base">
        <a:spcBef>
          <a:spcPct val="50000"/>
        </a:spcBef>
        <a:spcAft>
          <a:spcPct val="0"/>
        </a:spcAft>
        <a:buClr>
          <a:srgbClr val="000099"/>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40676" name="Rectangle 4"/>
          <p:cNvSpPr>
            <a:spLocks noGrp="1" noChangeArrowheads="1"/>
          </p:cNvSpPr>
          <p:nvPr>
            <p:ph type="title"/>
          </p:nvPr>
        </p:nvSpPr>
        <p:spPr bwMode="auto">
          <a:xfrm>
            <a:off x="457200" y="944563"/>
            <a:ext cx="8229600" cy="7318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3" name="Rectangle 5"/>
          <p:cNvSpPr>
            <a:spLocks noGrp="1" noChangeArrowheads="1"/>
          </p:cNvSpPr>
          <p:nvPr>
            <p:ph type="body" idx="1"/>
          </p:nvPr>
        </p:nvSpPr>
        <p:spPr bwMode="auto">
          <a:xfrm>
            <a:off x="457200" y="2057400"/>
            <a:ext cx="82296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442449214"/>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transition spd="med">
    <p:fade thruBlk="1"/>
  </p:transition>
  <p:hf hdr="0" ftr="0" dt="0"/>
  <p:txStyles>
    <p:titleStyle>
      <a:lvl1pPr algn="ctr" rtl="0" eaLnBrk="0" fontAlgn="base" hangingPunct="0">
        <a:spcBef>
          <a:spcPct val="0"/>
        </a:spcBef>
        <a:spcAft>
          <a:spcPct val="0"/>
        </a:spcAft>
        <a:defRPr sz="3600" b="1">
          <a:solidFill>
            <a:srgbClr val="000099"/>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600" b="1">
          <a:solidFill>
            <a:srgbClr val="000099"/>
          </a:solidFill>
          <a:effectLst>
            <a:outerShdw blurRad="38100" dist="38100" dir="2700000" algn="tl">
              <a:srgbClr val="C0C0C0"/>
            </a:outerShdw>
          </a:effectLst>
          <a:latin typeface="Tahoma" charset="0"/>
        </a:defRPr>
      </a:lvl2pPr>
      <a:lvl3pPr algn="ctr" rtl="0" eaLnBrk="0" fontAlgn="base" hangingPunct="0">
        <a:spcBef>
          <a:spcPct val="0"/>
        </a:spcBef>
        <a:spcAft>
          <a:spcPct val="0"/>
        </a:spcAft>
        <a:defRPr sz="3600" b="1">
          <a:solidFill>
            <a:srgbClr val="000099"/>
          </a:solidFill>
          <a:effectLst>
            <a:outerShdw blurRad="38100" dist="38100" dir="2700000" algn="tl">
              <a:srgbClr val="C0C0C0"/>
            </a:outerShdw>
          </a:effectLst>
          <a:latin typeface="Tahoma" charset="0"/>
        </a:defRPr>
      </a:lvl3pPr>
      <a:lvl4pPr algn="ctr" rtl="0" eaLnBrk="0" fontAlgn="base" hangingPunct="0">
        <a:spcBef>
          <a:spcPct val="0"/>
        </a:spcBef>
        <a:spcAft>
          <a:spcPct val="0"/>
        </a:spcAft>
        <a:defRPr sz="3600" b="1">
          <a:solidFill>
            <a:srgbClr val="000099"/>
          </a:solidFill>
          <a:effectLst>
            <a:outerShdw blurRad="38100" dist="38100" dir="2700000" algn="tl">
              <a:srgbClr val="C0C0C0"/>
            </a:outerShdw>
          </a:effectLst>
          <a:latin typeface="Tahoma" charset="0"/>
        </a:defRPr>
      </a:lvl4pPr>
      <a:lvl5pPr algn="ctr" rtl="0" eaLnBrk="0" fontAlgn="base" hangingPunct="0">
        <a:spcBef>
          <a:spcPct val="0"/>
        </a:spcBef>
        <a:spcAft>
          <a:spcPct val="0"/>
        </a:spcAft>
        <a:defRPr sz="3600" b="1">
          <a:solidFill>
            <a:srgbClr val="000099"/>
          </a:solidFill>
          <a:effectLst>
            <a:outerShdw blurRad="38100" dist="38100" dir="2700000" algn="tl">
              <a:srgbClr val="C0C0C0"/>
            </a:outerShdw>
          </a:effectLst>
          <a:latin typeface="Tahoma" charset="0"/>
        </a:defRPr>
      </a:lvl5pPr>
      <a:lvl6pPr marL="457200" algn="ctr" rtl="0" fontAlgn="base">
        <a:spcBef>
          <a:spcPct val="0"/>
        </a:spcBef>
        <a:spcAft>
          <a:spcPct val="0"/>
        </a:spcAft>
        <a:defRPr sz="3600" b="1">
          <a:solidFill>
            <a:srgbClr val="000099"/>
          </a:solidFill>
          <a:effectLst>
            <a:outerShdw blurRad="38100" dist="38100" dir="2700000" algn="tl">
              <a:srgbClr val="C0C0C0"/>
            </a:outerShdw>
          </a:effectLst>
          <a:latin typeface="Tahoma" charset="0"/>
        </a:defRPr>
      </a:lvl6pPr>
      <a:lvl7pPr marL="914400" algn="ctr" rtl="0" fontAlgn="base">
        <a:spcBef>
          <a:spcPct val="0"/>
        </a:spcBef>
        <a:spcAft>
          <a:spcPct val="0"/>
        </a:spcAft>
        <a:defRPr sz="3600" b="1">
          <a:solidFill>
            <a:srgbClr val="000099"/>
          </a:solidFill>
          <a:effectLst>
            <a:outerShdw blurRad="38100" dist="38100" dir="2700000" algn="tl">
              <a:srgbClr val="C0C0C0"/>
            </a:outerShdw>
          </a:effectLst>
          <a:latin typeface="Tahoma" charset="0"/>
        </a:defRPr>
      </a:lvl7pPr>
      <a:lvl8pPr marL="1371600" algn="ctr" rtl="0" fontAlgn="base">
        <a:spcBef>
          <a:spcPct val="0"/>
        </a:spcBef>
        <a:spcAft>
          <a:spcPct val="0"/>
        </a:spcAft>
        <a:defRPr sz="3600" b="1">
          <a:solidFill>
            <a:srgbClr val="000099"/>
          </a:solidFill>
          <a:effectLst>
            <a:outerShdw blurRad="38100" dist="38100" dir="2700000" algn="tl">
              <a:srgbClr val="C0C0C0"/>
            </a:outerShdw>
          </a:effectLst>
          <a:latin typeface="Tahoma" charset="0"/>
        </a:defRPr>
      </a:lvl8pPr>
      <a:lvl9pPr marL="1828800" algn="ctr" rtl="0" fontAlgn="base">
        <a:spcBef>
          <a:spcPct val="0"/>
        </a:spcBef>
        <a:spcAft>
          <a:spcPct val="0"/>
        </a:spcAft>
        <a:defRPr sz="3600" b="1">
          <a:solidFill>
            <a:srgbClr val="000099"/>
          </a:solidFill>
          <a:effectLst>
            <a:outerShdw blurRad="38100" dist="38100" dir="2700000" algn="tl">
              <a:srgbClr val="C0C0C0"/>
            </a:outerShdw>
          </a:effectLst>
          <a:latin typeface="Tahoma" charset="0"/>
        </a:defRPr>
      </a:lvl9pPr>
    </p:titleStyle>
    <p:bodyStyle>
      <a:lvl1pPr marL="342900" indent="-342900" algn="l" rtl="0" eaLnBrk="0" fontAlgn="base" hangingPunct="0">
        <a:spcBef>
          <a:spcPct val="50000"/>
        </a:spcBef>
        <a:spcAft>
          <a:spcPct val="0"/>
        </a:spcAft>
        <a:buClr>
          <a:srgbClr val="000099"/>
        </a:buClr>
        <a:buChar char="•"/>
        <a:defRPr sz="2000">
          <a:solidFill>
            <a:schemeClr val="tx1"/>
          </a:solidFill>
          <a:latin typeface="+mn-lt"/>
          <a:ea typeface="+mn-ea"/>
          <a:cs typeface="+mn-cs"/>
        </a:defRPr>
      </a:lvl1pPr>
      <a:lvl2pPr marL="742950" indent="-285750" algn="l" rtl="0" eaLnBrk="0" fontAlgn="base" hangingPunct="0">
        <a:spcBef>
          <a:spcPct val="50000"/>
        </a:spcBef>
        <a:spcAft>
          <a:spcPct val="0"/>
        </a:spcAft>
        <a:buClr>
          <a:srgbClr val="000099"/>
        </a:buClr>
        <a:buChar char="–"/>
        <a:defRPr sz="2000">
          <a:solidFill>
            <a:schemeClr val="tx1"/>
          </a:solidFill>
          <a:latin typeface="+mn-lt"/>
        </a:defRPr>
      </a:lvl2pPr>
      <a:lvl3pPr marL="1143000" indent="-228600" algn="l" rtl="0" eaLnBrk="0" fontAlgn="base" hangingPunct="0">
        <a:spcBef>
          <a:spcPct val="50000"/>
        </a:spcBef>
        <a:spcAft>
          <a:spcPct val="0"/>
        </a:spcAft>
        <a:buClr>
          <a:srgbClr val="000099"/>
        </a:buClr>
        <a:buChar char="•"/>
        <a:defRPr sz="2000">
          <a:solidFill>
            <a:schemeClr val="tx1"/>
          </a:solidFill>
          <a:latin typeface="+mn-lt"/>
        </a:defRPr>
      </a:lvl3pPr>
      <a:lvl4pPr marL="1600200" indent="-228600" algn="l" rtl="0" eaLnBrk="0" fontAlgn="base" hangingPunct="0">
        <a:spcBef>
          <a:spcPct val="50000"/>
        </a:spcBef>
        <a:spcAft>
          <a:spcPct val="0"/>
        </a:spcAft>
        <a:buClr>
          <a:srgbClr val="000099"/>
        </a:buClr>
        <a:buChar char="–"/>
        <a:defRPr sz="2000">
          <a:solidFill>
            <a:schemeClr val="tx1"/>
          </a:solidFill>
          <a:latin typeface="+mn-lt"/>
        </a:defRPr>
      </a:lvl4pPr>
      <a:lvl5pPr marL="2057400" indent="-228600" algn="l" rtl="0" eaLnBrk="0" fontAlgn="base" hangingPunct="0">
        <a:spcBef>
          <a:spcPct val="50000"/>
        </a:spcBef>
        <a:spcAft>
          <a:spcPct val="0"/>
        </a:spcAft>
        <a:buClr>
          <a:srgbClr val="000099"/>
        </a:buClr>
        <a:buChar char="»"/>
        <a:defRPr sz="2000">
          <a:solidFill>
            <a:schemeClr val="tx1"/>
          </a:solidFill>
          <a:latin typeface="+mn-lt"/>
        </a:defRPr>
      </a:lvl5pPr>
      <a:lvl6pPr marL="2514600" indent="-228600" algn="l" rtl="0" fontAlgn="base">
        <a:spcBef>
          <a:spcPct val="50000"/>
        </a:spcBef>
        <a:spcAft>
          <a:spcPct val="0"/>
        </a:spcAft>
        <a:buClr>
          <a:srgbClr val="000099"/>
        </a:buClr>
        <a:buChar char="»"/>
        <a:defRPr sz="2000">
          <a:solidFill>
            <a:schemeClr val="tx1"/>
          </a:solidFill>
          <a:latin typeface="+mn-lt"/>
        </a:defRPr>
      </a:lvl6pPr>
      <a:lvl7pPr marL="2971800" indent="-228600" algn="l" rtl="0" fontAlgn="base">
        <a:spcBef>
          <a:spcPct val="50000"/>
        </a:spcBef>
        <a:spcAft>
          <a:spcPct val="0"/>
        </a:spcAft>
        <a:buClr>
          <a:srgbClr val="000099"/>
        </a:buClr>
        <a:buChar char="»"/>
        <a:defRPr sz="2000">
          <a:solidFill>
            <a:schemeClr val="tx1"/>
          </a:solidFill>
          <a:latin typeface="+mn-lt"/>
        </a:defRPr>
      </a:lvl7pPr>
      <a:lvl8pPr marL="3429000" indent="-228600" algn="l" rtl="0" fontAlgn="base">
        <a:spcBef>
          <a:spcPct val="50000"/>
        </a:spcBef>
        <a:spcAft>
          <a:spcPct val="0"/>
        </a:spcAft>
        <a:buClr>
          <a:srgbClr val="000099"/>
        </a:buClr>
        <a:buChar char="»"/>
        <a:defRPr sz="2000">
          <a:solidFill>
            <a:schemeClr val="tx1"/>
          </a:solidFill>
          <a:latin typeface="+mn-lt"/>
        </a:defRPr>
      </a:lvl8pPr>
      <a:lvl9pPr marL="3886200" indent="-228600" algn="l" rtl="0" fontAlgn="base">
        <a:spcBef>
          <a:spcPct val="50000"/>
        </a:spcBef>
        <a:spcAft>
          <a:spcPct val="0"/>
        </a:spcAft>
        <a:buClr>
          <a:srgbClr val="000099"/>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40674" name="Rectangle 2"/>
          <p:cNvSpPr>
            <a:spLocks noChangeArrowheads="1"/>
          </p:cNvSpPr>
          <p:nvPr/>
        </p:nvSpPr>
        <p:spPr bwMode="auto">
          <a:xfrm>
            <a:off x="0" y="0"/>
            <a:ext cx="9144000" cy="6858000"/>
          </a:xfrm>
          <a:prstGeom prst="rect">
            <a:avLst/>
          </a:prstGeom>
          <a:gradFill rotWithShape="0">
            <a:gsLst>
              <a:gs pos="0">
                <a:srgbClr val="727995"/>
              </a:gs>
              <a:gs pos="100000">
                <a:srgbClr val="FFFFFF"/>
              </a:gs>
            </a:gsLst>
            <a:lin ang="2700000" scaled="1"/>
          </a:gradFill>
          <a:ln w="9525">
            <a:noFill/>
            <a:miter lim="800000"/>
            <a:headEnd/>
            <a:tailEnd/>
          </a:ln>
          <a:effectLst/>
        </p:spPr>
        <p:txBody>
          <a:bodyPr wrap="none" anchor="ctr"/>
          <a:lstStyle/>
          <a:p>
            <a:pPr>
              <a:defRPr/>
            </a:pPr>
            <a:endParaRPr lang="en-US" dirty="0">
              <a:solidFill>
                <a:srgbClr val="000000"/>
              </a:solidFill>
            </a:endParaRPr>
          </a:p>
        </p:txBody>
      </p:sp>
      <p:pic>
        <p:nvPicPr>
          <p:cNvPr id="2051" name="Picture 3" descr="PipePlac_duo10TopBottRed"/>
          <p:cNvPicPr>
            <a:picLocks noChangeAspect="1" noChangeArrowheads="1"/>
          </p:cNvPicPr>
          <p:nvPr/>
        </p:nvPicPr>
        <p:blipFill>
          <a:blip r:embed="rId14" cstate="print">
            <a:clrChange>
              <a:clrFrom>
                <a:srgbClr val="FFFFFF"/>
              </a:clrFrom>
              <a:clrTo>
                <a:srgbClr val="FFFFFF">
                  <a:alpha val="0"/>
                </a:srgbClr>
              </a:clrTo>
            </a:clrChange>
          </a:blip>
          <a:srcRect/>
          <a:stretch>
            <a:fillRect/>
          </a:stretch>
        </p:blipFill>
        <p:spPr bwMode="auto">
          <a:xfrm>
            <a:off x="-19050" y="0"/>
            <a:ext cx="9213850" cy="1162050"/>
          </a:xfrm>
          <a:prstGeom prst="rect">
            <a:avLst/>
          </a:prstGeom>
          <a:noFill/>
          <a:ln w="9525">
            <a:noFill/>
            <a:miter lim="800000"/>
            <a:headEnd/>
            <a:tailEnd/>
          </a:ln>
        </p:spPr>
      </p:pic>
      <p:sp>
        <p:nvSpPr>
          <p:cNvPr id="540676" name="Rectangle 4"/>
          <p:cNvSpPr>
            <a:spLocks noGrp="1" noChangeArrowheads="1"/>
          </p:cNvSpPr>
          <p:nvPr>
            <p:ph type="title"/>
          </p:nvPr>
        </p:nvSpPr>
        <p:spPr bwMode="auto">
          <a:xfrm>
            <a:off x="457200" y="944563"/>
            <a:ext cx="8229600" cy="7318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3" name="Rectangle 5"/>
          <p:cNvSpPr>
            <a:spLocks noGrp="1" noChangeArrowheads="1"/>
          </p:cNvSpPr>
          <p:nvPr>
            <p:ph type="body" idx="1"/>
          </p:nvPr>
        </p:nvSpPr>
        <p:spPr bwMode="auto">
          <a:xfrm>
            <a:off x="457200" y="2057400"/>
            <a:ext cx="82296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40678" name="Rectangle 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solidFill>
                <a:srgbClr val="000000"/>
              </a:solidFill>
            </a:endParaRPr>
          </a:p>
        </p:txBody>
      </p:sp>
      <p:sp>
        <p:nvSpPr>
          <p:cNvPr id="540679"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solidFill>
                <a:srgbClr val="000000"/>
              </a:solidFill>
            </a:endParaRPr>
          </a:p>
        </p:txBody>
      </p:sp>
      <p:sp>
        <p:nvSpPr>
          <p:cNvPr id="540680" name="Rectangle 8"/>
          <p:cNvSpPr>
            <a:spLocks noGrp="1" noChangeArrowheads="1"/>
          </p:cNvSpPr>
          <p:nvPr>
            <p:ph type="sldNum" sz="quarter" idx="4"/>
          </p:nvPr>
        </p:nvSpPr>
        <p:spPr bwMode="auto">
          <a:xfrm>
            <a:off x="8077200" y="6534150"/>
            <a:ext cx="990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mj-lt"/>
              </a:defRPr>
            </a:lvl1pPr>
          </a:lstStyle>
          <a:p>
            <a:pPr>
              <a:defRPr/>
            </a:pPr>
            <a:r>
              <a:rPr lang="en-US" dirty="0">
                <a:solidFill>
                  <a:srgbClr val="000000"/>
                </a:solidFill>
              </a:rPr>
              <a:t>- </a:t>
            </a:r>
            <a:fld id="{D3E5E969-1305-464F-9D7A-66C4DC2FC941}" type="slidenum">
              <a:rPr lang="en-US">
                <a:solidFill>
                  <a:srgbClr val="000000"/>
                </a:solidFill>
              </a:rPr>
              <a:pPr>
                <a:defRPr/>
              </a:pPr>
              <a:t>‹#›</a:t>
            </a:fld>
            <a:r>
              <a:rPr lang="en-US" dirty="0">
                <a:solidFill>
                  <a:srgbClr val="000000"/>
                </a:solidFill>
              </a:rPr>
              <a:t> -</a:t>
            </a:r>
          </a:p>
        </p:txBody>
      </p:sp>
      <p:sp>
        <p:nvSpPr>
          <p:cNvPr id="540681" name="Freeform 9"/>
          <p:cNvSpPr>
            <a:spLocks/>
          </p:cNvSpPr>
          <p:nvPr/>
        </p:nvSpPr>
        <p:spPr bwMode="auto">
          <a:xfrm>
            <a:off x="0" y="549275"/>
            <a:ext cx="9144000" cy="423863"/>
          </a:xfrm>
          <a:custGeom>
            <a:avLst/>
            <a:gdLst/>
            <a:ahLst/>
            <a:cxnLst>
              <a:cxn ang="0">
                <a:pos x="0" y="60"/>
              </a:cxn>
              <a:cxn ang="0">
                <a:pos x="384" y="200"/>
              </a:cxn>
              <a:cxn ang="0">
                <a:pos x="969" y="243"/>
              </a:cxn>
              <a:cxn ang="0">
                <a:pos x="1539" y="207"/>
              </a:cxn>
              <a:cxn ang="0">
                <a:pos x="3171" y="9"/>
              </a:cxn>
              <a:cxn ang="0">
                <a:pos x="4821" y="99"/>
              </a:cxn>
              <a:cxn ang="0">
                <a:pos x="5760" y="267"/>
              </a:cxn>
            </a:cxnLst>
            <a:rect l="0" t="0" r="r" b="b"/>
            <a:pathLst>
              <a:path w="5760" h="267">
                <a:moveTo>
                  <a:pt x="0" y="60"/>
                </a:moveTo>
                <a:cubicBezTo>
                  <a:pt x="64" y="112"/>
                  <a:pt x="223" y="170"/>
                  <a:pt x="384" y="200"/>
                </a:cubicBezTo>
                <a:cubicBezTo>
                  <a:pt x="545" y="230"/>
                  <a:pt x="780" y="249"/>
                  <a:pt x="969" y="243"/>
                </a:cubicBezTo>
                <a:cubicBezTo>
                  <a:pt x="1158" y="237"/>
                  <a:pt x="1182" y="246"/>
                  <a:pt x="1539" y="207"/>
                </a:cubicBezTo>
                <a:cubicBezTo>
                  <a:pt x="1896" y="168"/>
                  <a:pt x="2579" y="0"/>
                  <a:pt x="3171" y="9"/>
                </a:cubicBezTo>
                <a:cubicBezTo>
                  <a:pt x="3763" y="18"/>
                  <a:pt x="4382" y="54"/>
                  <a:pt x="4821" y="99"/>
                </a:cubicBezTo>
                <a:cubicBezTo>
                  <a:pt x="5260" y="144"/>
                  <a:pt x="5589" y="210"/>
                  <a:pt x="5760" y="267"/>
                </a:cubicBezTo>
              </a:path>
            </a:pathLst>
          </a:custGeom>
          <a:noFill/>
          <a:ln w="22225" cmpd="sng">
            <a:solidFill>
              <a:srgbClr val="969696"/>
            </a:solidFill>
            <a:round/>
            <a:headEnd/>
            <a:tailEnd/>
          </a:ln>
          <a:effectLst/>
        </p:spPr>
        <p:txBody>
          <a:bodyPr/>
          <a:lstStyle/>
          <a:p>
            <a:pPr>
              <a:defRPr/>
            </a:pPr>
            <a:endParaRPr lang="en-US" dirty="0">
              <a:solidFill>
                <a:srgbClr val="000000"/>
              </a:solidFill>
            </a:endParaRPr>
          </a:p>
        </p:txBody>
      </p:sp>
      <p:pic>
        <p:nvPicPr>
          <p:cNvPr id="2058" name="Picture 10"/>
          <p:cNvPicPr>
            <a:picLocks noChangeAspect="1" noChangeArrowheads="1"/>
          </p:cNvPicPr>
          <p:nvPr/>
        </p:nvPicPr>
        <p:blipFill>
          <a:blip r:embed="rId15" cstate="print">
            <a:clrChange>
              <a:clrFrom>
                <a:srgbClr val="FFFFFF"/>
              </a:clrFrom>
              <a:clrTo>
                <a:srgbClr val="FFFFFF">
                  <a:alpha val="0"/>
                </a:srgbClr>
              </a:clrTo>
            </a:clrChange>
            <a:lum bright="100000"/>
          </a:blip>
          <a:srcRect r="63725" b="66092"/>
          <a:stretch>
            <a:fillRect/>
          </a:stretch>
        </p:blipFill>
        <p:spPr bwMode="auto">
          <a:xfrm>
            <a:off x="149225" y="177800"/>
            <a:ext cx="438150" cy="387350"/>
          </a:xfrm>
          <a:prstGeom prst="rect">
            <a:avLst/>
          </a:prstGeom>
          <a:noFill/>
          <a:ln w="9525">
            <a:noFill/>
            <a:miter lim="800000"/>
            <a:headEnd/>
            <a:tailEnd/>
          </a:ln>
        </p:spPr>
      </p:pic>
      <p:sp>
        <p:nvSpPr>
          <p:cNvPr id="540683" name="Text Box 11"/>
          <p:cNvSpPr txBox="1">
            <a:spLocks noChangeArrowheads="1"/>
          </p:cNvSpPr>
          <p:nvPr/>
        </p:nvSpPr>
        <p:spPr bwMode="auto">
          <a:xfrm>
            <a:off x="508000" y="142875"/>
            <a:ext cx="1587500" cy="460375"/>
          </a:xfrm>
          <a:prstGeom prst="rect">
            <a:avLst/>
          </a:prstGeom>
          <a:noFill/>
          <a:ln w="9525">
            <a:noFill/>
            <a:miter lim="800000"/>
            <a:headEnd/>
            <a:tailEnd/>
          </a:ln>
          <a:effectLst/>
        </p:spPr>
        <p:txBody>
          <a:bodyPr wrap="none">
            <a:spAutoFit/>
          </a:bodyPr>
          <a:lstStyle/>
          <a:p>
            <a:pPr>
              <a:lnSpc>
                <a:spcPts val="900"/>
              </a:lnSpc>
              <a:defRPr/>
            </a:pPr>
            <a:r>
              <a:rPr lang="en-US" sz="700" dirty="0">
                <a:solidFill>
                  <a:srgbClr val="FFFFFF"/>
                </a:solidFill>
                <a:latin typeface="Futura Lt BT" pitchFamily="34" charset="0"/>
              </a:rPr>
              <a:t>U.S. Department of Transportation</a:t>
            </a:r>
          </a:p>
          <a:p>
            <a:pPr>
              <a:lnSpc>
                <a:spcPts val="900"/>
              </a:lnSpc>
              <a:spcBef>
                <a:spcPts val="200"/>
              </a:spcBef>
              <a:defRPr/>
            </a:pPr>
            <a:r>
              <a:rPr lang="en-US" sz="700" dirty="0">
                <a:solidFill>
                  <a:srgbClr val="FFFFFF"/>
                </a:solidFill>
                <a:latin typeface="Futura Md BT" pitchFamily="34" charset="0"/>
              </a:rPr>
              <a:t>Pipeline and Hazardous Materials </a:t>
            </a:r>
            <a:br>
              <a:rPr lang="en-US" sz="700" dirty="0">
                <a:solidFill>
                  <a:srgbClr val="FFFFFF"/>
                </a:solidFill>
                <a:latin typeface="Futura Md BT" pitchFamily="34" charset="0"/>
              </a:rPr>
            </a:br>
            <a:r>
              <a:rPr lang="en-US" sz="700" dirty="0">
                <a:solidFill>
                  <a:srgbClr val="FFFFFF"/>
                </a:solidFill>
                <a:latin typeface="Futura Md BT" pitchFamily="34" charset="0"/>
              </a:rPr>
              <a:t>Safety Administration</a:t>
            </a:r>
          </a:p>
        </p:txBody>
      </p:sp>
    </p:spTree>
    <p:extLst>
      <p:ext uri="{BB962C8B-B14F-4D97-AF65-F5344CB8AC3E}">
        <p14:creationId xmlns:p14="http://schemas.microsoft.com/office/powerpoint/2010/main" val="1795248957"/>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transition spd="med">
    <p:fade thruBlk="1"/>
  </p:transition>
  <p:hf hdr="0" ftr="0" dt="0"/>
  <p:txStyles>
    <p:titleStyle>
      <a:lvl1pPr algn="ctr" rtl="0" eaLnBrk="0" fontAlgn="base" hangingPunct="0">
        <a:spcBef>
          <a:spcPct val="0"/>
        </a:spcBef>
        <a:spcAft>
          <a:spcPct val="0"/>
        </a:spcAft>
        <a:defRPr sz="3600" b="1">
          <a:solidFill>
            <a:srgbClr val="000099"/>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600" b="1">
          <a:solidFill>
            <a:srgbClr val="000099"/>
          </a:solidFill>
          <a:effectLst>
            <a:outerShdw blurRad="38100" dist="38100" dir="2700000" algn="tl">
              <a:srgbClr val="C0C0C0"/>
            </a:outerShdw>
          </a:effectLst>
          <a:latin typeface="Tahoma" charset="0"/>
        </a:defRPr>
      </a:lvl2pPr>
      <a:lvl3pPr algn="ctr" rtl="0" eaLnBrk="0" fontAlgn="base" hangingPunct="0">
        <a:spcBef>
          <a:spcPct val="0"/>
        </a:spcBef>
        <a:spcAft>
          <a:spcPct val="0"/>
        </a:spcAft>
        <a:defRPr sz="3600" b="1">
          <a:solidFill>
            <a:srgbClr val="000099"/>
          </a:solidFill>
          <a:effectLst>
            <a:outerShdw blurRad="38100" dist="38100" dir="2700000" algn="tl">
              <a:srgbClr val="C0C0C0"/>
            </a:outerShdw>
          </a:effectLst>
          <a:latin typeface="Tahoma" charset="0"/>
        </a:defRPr>
      </a:lvl3pPr>
      <a:lvl4pPr algn="ctr" rtl="0" eaLnBrk="0" fontAlgn="base" hangingPunct="0">
        <a:spcBef>
          <a:spcPct val="0"/>
        </a:spcBef>
        <a:spcAft>
          <a:spcPct val="0"/>
        </a:spcAft>
        <a:defRPr sz="3600" b="1">
          <a:solidFill>
            <a:srgbClr val="000099"/>
          </a:solidFill>
          <a:effectLst>
            <a:outerShdw blurRad="38100" dist="38100" dir="2700000" algn="tl">
              <a:srgbClr val="C0C0C0"/>
            </a:outerShdw>
          </a:effectLst>
          <a:latin typeface="Tahoma" charset="0"/>
        </a:defRPr>
      </a:lvl4pPr>
      <a:lvl5pPr algn="ctr" rtl="0" eaLnBrk="0" fontAlgn="base" hangingPunct="0">
        <a:spcBef>
          <a:spcPct val="0"/>
        </a:spcBef>
        <a:spcAft>
          <a:spcPct val="0"/>
        </a:spcAft>
        <a:defRPr sz="3600" b="1">
          <a:solidFill>
            <a:srgbClr val="000099"/>
          </a:solidFill>
          <a:effectLst>
            <a:outerShdw blurRad="38100" dist="38100" dir="2700000" algn="tl">
              <a:srgbClr val="C0C0C0"/>
            </a:outerShdw>
          </a:effectLst>
          <a:latin typeface="Tahoma" charset="0"/>
        </a:defRPr>
      </a:lvl5pPr>
      <a:lvl6pPr marL="457200" algn="ctr" rtl="0" fontAlgn="base">
        <a:spcBef>
          <a:spcPct val="0"/>
        </a:spcBef>
        <a:spcAft>
          <a:spcPct val="0"/>
        </a:spcAft>
        <a:defRPr sz="3600" b="1">
          <a:solidFill>
            <a:srgbClr val="000099"/>
          </a:solidFill>
          <a:effectLst>
            <a:outerShdw blurRad="38100" dist="38100" dir="2700000" algn="tl">
              <a:srgbClr val="C0C0C0"/>
            </a:outerShdw>
          </a:effectLst>
          <a:latin typeface="Tahoma" charset="0"/>
        </a:defRPr>
      </a:lvl6pPr>
      <a:lvl7pPr marL="914400" algn="ctr" rtl="0" fontAlgn="base">
        <a:spcBef>
          <a:spcPct val="0"/>
        </a:spcBef>
        <a:spcAft>
          <a:spcPct val="0"/>
        </a:spcAft>
        <a:defRPr sz="3600" b="1">
          <a:solidFill>
            <a:srgbClr val="000099"/>
          </a:solidFill>
          <a:effectLst>
            <a:outerShdw blurRad="38100" dist="38100" dir="2700000" algn="tl">
              <a:srgbClr val="C0C0C0"/>
            </a:outerShdw>
          </a:effectLst>
          <a:latin typeface="Tahoma" charset="0"/>
        </a:defRPr>
      </a:lvl7pPr>
      <a:lvl8pPr marL="1371600" algn="ctr" rtl="0" fontAlgn="base">
        <a:spcBef>
          <a:spcPct val="0"/>
        </a:spcBef>
        <a:spcAft>
          <a:spcPct val="0"/>
        </a:spcAft>
        <a:defRPr sz="3600" b="1">
          <a:solidFill>
            <a:srgbClr val="000099"/>
          </a:solidFill>
          <a:effectLst>
            <a:outerShdw blurRad="38100" dist="38100" dir="2700000" algn="tl">
              <a:srgbClr val="C0C0C0"/>
            </a:outerShdw>
          </a:effectLst>
          <a:latin typeface="Tahoma" charset="0"/>
        </a:defRPr>
      </a:lvl8pPr>
      <a:lvl9pPr marL="1828800" algn="ctr" rtl="0" fontAlgn="base">
        <a:spcBef>
          <a:spcPct val="0"/>
        </a:spcBef>
        <a:spcAft>
          <a:spcPct val="0"/>
        </a:spcAft>
        <a:defRPr sz="3600" b="1">
          <a:solidFill>
            <a:srgbClr val="000099"/>
          </a:solidFill>
          <a:effectLst>
            <a:outerShdw blurRad="38100" dist="38100" dir="2700000" algn="tl">
              <a:srgbClr val="C0C0C0"/>
            </a:outerShdw>
          </a:effectLst>
          <a:latin typeface="Tahoma" charset="0"/>
        </a:defRPr>
      </a:lvl9pPr>
    </p:titleStyle>
    <p:bodyStyle>
      <a:lvl1pPr marL="342900" indent="-342900" algn="l" rtl="0" eaLnBrk="0" fontAlgn="base" hangingPunct="0">
        <a:spcBef>
          <a:spcPct val="50000"/>
        </a:spcBef>
        <a:spcAft>
          <a:spcPct val="0"/>
        </a:spcAft>
        <a:buClr>
          <a:srgbClr val="000099"/>
        </a:buClr>
        <a:buChar char="•"/>
        <a:defRPr sz="2000">
          <a:solidFill>
            <a:schemeClr val="tx1"/>
          </a:solidFill>
          <a:latin typeface="+mn-lt"/>
          <a:ea typeface="+mn-ea"/>
          <a:cs typeface="+mn-cs"/>
        </a:defRPr>
      </a:lvl1pPr>
      <a:lvl2pPr marL="742950" indent="-285750" algn="l" rtl="0" eaLnBrk="0" fontAlgn="base" hangingPunct="0">
        <a:spcBef>
          <a:spcPct val="50000"/>
        </a:spcBef>
        <a:spcAft>
          <a:spcPct val="0"/>
        </a:spcAft>
        <a:buClr>
          <a:srgbClr val="000099"/>
        </a:buClr>
        <a:buChar char="–"/>
        <a:defRPr sz="2000">
          <a:solidFill>
            <a:schemeClr val="tx1"/>
          </a:solidFill>
          <a:latin typeface="+mn-lt"/>
        </a:defRPr>
      </a:lvl2pPr>
      <a:lvl3pPr marL="1143000" indent="-228600" algn="l" rtl="0" eaLnBrk="0" fontAlgn="base" hangingPunct="0">
        <a:spcBef>
          <a:spcPct val="50000"/>
        </a:spcBef>
        <a:spcAft>
          <a:spcPct val="0"/>
        </a:spcAft>
        <a:buClr>
          <a:srgbClr val="000099"/>
        </a:buClr>
        <a:buChar char="•"/>
        <a:defRPr sz="2000">
          <a:solidFill>
            <a:schemeClr val="tx1"/>
          </a:solidFill>
          <a:latin typeface="+mn-lt"/>
        </a:defRPr>
      </a:lvl3pPr>
      <a:lvl4pPr marL="1600200" indent="-228600" algn="l" rtl="0" eaLnBrk="0" fontAlgn="base" hangingPunct="0">
        <a:spcBef>
          <a:spcPct val="50000"/>
        </a:spcBef>
        <a:spcAft>
          <a:spcPct val="0"/>
        </a:spcAft>
        <a:buClr>
          <a:srgbClr val="000099"/>
        </a:buClr>
        <a:buChar char="–"/>
        <a:defRPr sz="2000">
          <a:solidFill>
            <a:schemeClr val="tx1"/>
          </a:solidFill>
          <a:latin typeface="+mn-lt"/>
        </a:defRPr>
      </a:lvl4pPr>
      <a:lvl5pPr marL="2057400" indent="-228600" algn="l" rtl="0" eaLnBrk="0" fontAlgn="base" hangingPunct="0">
        <a:spcBef>
          <a:spcPct val="50000"/>
        </a:spcBef>
        <a:spcAft>
          <a:spcPct val="0"/>
        </a:spcAft>
        <a:buClr>
          <a:srgbClr val="000099"/>
        </a:buClr>
        <a:buChar char="»"/>
        <a:defRPr sz="2000">
          <a:solidFill>
            <a:schemeClr val="tx1"/>
          </a:solidFill>
          <a:latin typeface="+mn-lt"/>
        </a:defRPr>
      </a:lvl5pPr>
      <a:lvl6pPr marL="2514600" indent="-228600" algn="l" rtl="0" fontAlgn="base">
        <a:spcBef>
          <a:spcPct val="50000"/>
        </a:spcBef>
        <a:spcAft>
          <a:spcPct val="0"/>
        </a:spcAft>
        <a:buClr>
          <a:srgbClr val="000099"/>
        </a:buClr>
        <a:buChar char="»"/>
        <a:defRPr sz="2000">
          <a:solidFill>
            <a:schemeClr val="tx1"/>
          </a:solidFill>
          <a:latin typeface="+mn-lt"/>
        </a:defRPr>
      </a:lvl6pPr>
      <a:lvl7pPr marL="2971800" indent="-228600" algn="l" rtl="0" fontAlgn="base">
        <a:spcBef>
          <a:spcPct val="50000"/>
        </a:spcBef>
        <a:spcAft>
          <a:spcPct val="0"/>
        </a:spcAft>
        <a:buClr>
          <a:srgbClr val="000099"/>
        </a:buClr>
        <a:buChar char="»"/>
        <a:defRPr sz="2000">
          <a:solidFill>
            <a:schemeClr val="tx1"/>
          </a:solidFill>
          <a:latin typeface="+mn-lt"/>
        </a:defRPr>
      </a:lvl7pPr>
      <a:lvl8pPr marL="3429000" indent="-228600" algn="l" rtl="0" fontAlgn="base">
        <a:spcBef>
          <a:spcPct val="50000"/>
        </a:spcBef>
        <a:spcAft>
          <a:spcPct val="0"/>
        </a:spcAft>
        <a:buClr>
          <a:srgbClr val="000099"/>
        </a:buClr>
        <a:buChar char="»"/>
        <a:defRPr sz="2000">
          <a:solidFill>
            <a:schemeClr val="tx1"/>
          </a:solidFill>
          <a:latin typeface="+mn-lt"/>
        </a:defRPr>
      </a:lvl8pPr>
      <a:lvl9pPr marL="3886200" indent="-228600" algn="l" rtl="0" fontAlgn="base">
        <a:spcBef>
          <a:spcPct val="50000"/>
        </a:spcBef>
        <a:spcAft>
          <a:spcPct val="0"/>
        </a:spcAft>
        <a:buClr>
          <a:srgbClr val="000099"/>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rimis.phmsa.dot.gov/rmwg/index.htm" TargetMode="External"/><Relationship Id="rId2" Type="http://schemas.openxmlformats.org/officeDocument/2006/relationships/notesSlide" Target="../notesSlides/notesSlide1.xml"/><Relationship Id="rId1" Type="http://schemas.openxmlformats.org/officeDocument/2006/relationships/slideLayout" Target="../slideLayouts/slideLayout14.xml"/><Relationship Id="rId5" Type="http://schemas.openxmlformats.org/officeDocument/2006/relationships/image" Target="../media/image5.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4.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2" Type="http://schemas.openxmlformats.org/officeDocument/2006/relationships/hyperlink" Target="http://primis.phmsa.dot.gov/rmwg/index.htm" TargetMode="Externa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3" Type="http://schemas.openxmlformats.org/officeDocument/2006/relationships/hyperlink" Target="http://www.phmsa.dot.gov/pipeline/library/forms" TargetMode="External"/><Relationship Id="rId2" Type="http://schemas.openxmlformats.org/officeDocument/2006/relationships/hyperlink" Target="http://phmsa.dot.gov/pipeline/regs" TargetMode="External"/><Relationship Id="rId1" Type="http://schemas.openxmlformats.org/officeDocument/2006/relationships/slideLayout" Target="../slideLayouts/slideLayout15.xml"/><Relationship Id="rId6" Type="http://schemas.openxmlformats.org/officeDocument/2006/relationships/hyperlink" Target="http://primis.phmsa.dot.gov/rmwg/index.htm" TargetMode="External"/><Relationship Id="rId5" Type="http://schemas.openxmlformats.org/officeDocument/2006/relationships/hyperlink" Target="http://primis.phmsa.dot.gov/meetings/" TargetMode="External"/><Relationship Id="rId4" Type="http://schemas.openxmlformats.org/officeDocument/2006/relationships/hyperlink" Target="http://phmsa.dot.gov/pipeline/regs/advisory-bulletin"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3867" y="1600200"/>
            <a:ext cx="9144000" cy="2514599"/>
          </a:xfrm>
        </p:spPr>
        <p:txBody>
          <a:bodyPr>
            <a:noAutofit/>
          </a:bodyPr>
          <a:lstStyle/>
          <a:p>
            <a:r>
              <a:rPr lang="en-US" sz="4000" b="1" dirty="0">
                <a:solidFill>
                  <a:srgbClr val="000099"/>
                </a:solidFill>
              </a:rPr>
              <a:t>The “Risk Modeling Work Group” and the Application of Risk Assessment in Integrity Management Programs</a:t>
            </a:r>
            <a:endParaRPr lang="en-US" sz="4000" dirty="0"/>
          </a:p>
        </p:txBody>
      </p:sp>
      <p:sp>
        <p:nvSpPr>
          <p:cNvPr id="2051" name="Rectangle 3"/>
          <p:cNvSpPr>
            <a:spLocks noGrp="1" noChangeArrowheads="1"/>
          </p:cNvSpPr>
          <p:nvPr>
            <p:ph type="subTitle" idx="1"/>
          </p:nvPr>
        </p:nvSpPr>
        <p:spPr>
          <a:xfrm>
            <a:off x="0" y="4648200"/>
            <a:ext cx="9144000" cy="1237343"/>
          </a:xfrm>
        </p:spPr>
        <p:txBody>
          <a:bodyPr>
            <a:noAutofit/>
          </a:bodyPr>
          <a:lstStyle/>
          <a:p>
            <a:pPr eaLnBrk="1" hangingPunct="1">
              <a:spcBef>
                <a:spcPts val="600"/>
              </a:spcBef>
            </a:pPr>
            <a:r>
              <a:rPr lang="en-US" sz="2400" b="1" dirty="0"/>
              <a:t>Risk Model Work Group</a:t>
            </a:r>
          </a:p>
          <a:p>
            <a:pPr eaLnBrk="1" hangingPunct="1">
              <a:spcBef>
                <a:spcPts val="600"/>
              </a:spcBef>
            </a:pPr>
            <a:r>
              <a:rPr lang="en-US" sz="2400" b="1" dirty="0">
                <a:hlinkClick r:id="rId3"/>
              </a:rPr>
              <a:t>http://primis.phmsa.dot.gov/rmwg/index.htm</a:t>
            </a:r>
            <a:r>
              <a:rPr lang="en-US" sz="2400" b="1" dirty="0"/>
              <a:t> </a:t>
            </a:r>
          </a:p>
        </p:txBody>
      </p:sp>
      <p:pic>
        <p:nvPicPr>
          <p:cNvPr id="5" name="Picture 2" descr="PHMSA-icon-2560-X-144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92797" y="152400"/>
            <a:ext cx="1232103" cy="693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811Eng_ver_RGB"/>
          <p:cNvPicPr>
            <a:picLocks noChangeAspect="1" noChangeArrowheads="1"/>
          </p:cNvPicPr>
          <p:nvPr/>
        </p:nvPicPr>
        <p:blipFill>
          <a:blip r:embed="rId5" cstate="screen"/>
          <a:srcRect/>
          <a:stretch>
            <a:fillRect/>
          </a:stretch>
        </p:blipFill>
        <p:spPr bwMode="auto">
          <a:xfrm>
            <a:off x="152400" y="114300"/>
            <a:ext cx="914400" cy="769257"/>
          </a:xfrm>
          <a:prstGeom prst="rect">
            <a:avLst/>
          </a:prstGeom>
          <a:noFill/>
          <a:ln w="9525">
            <a:noFill/>
            <a:miter lim="800000"/>
            <a:headEnd/>
            <a:tailEnd/>
          </a:ln>
        </p:spPr>
      </p:pic>
      <p:sp>
        <p:nvSpPr>
          <p:cNvPr id="3" name="Slide Number Placeholder 2"/>
          <p:cNvSpPr>
            <a:spLocks noGrp="1"/>
          </p:cNvSpPr>
          <p:nvPr>
            <p:ph type="sldNum" sz="quarter" idx="12"/>
          </p:nvPr>
        </p:nvSpPr>
        <p:spPr>
          <a:xfrm>
            <a:off x="76200" y="5638800"/>
            <a:ext cx="838200" cy="476250"/>
          </a:xfrm>
        </p:spPr>
        <p:txBody>
          <a:bodyPr/>
          <a:lstStyle/>
          <a:p>
            <a:pPr>
              <a:defRPr/>
            </a:pPr>
            <a:r>
              <a:rPr lang="en-US" dirty="0">
                <a:solidFill>
                  <a:srgbClr val="000000"/>
                </a:solidFill>
              </a:rPr>
              <a:t>- </a:t>
            </a:r>
            <a:fld id="{0E22750B-D714-4351-BDEB-C604DFE206EF}" type="slidenum">
              <a:rPr lang="en-US" smtClean="0">
                <a:solidFill>
                  <a:srgbClr val="000000"/>
                </a:solidFill>
              </a:rPr>
              <a:pPr>
                <a:defRPr/>
              </a:pPr>
              <a:t>1</a:t>
            </a:fld>
            <a:r>
              <a:rPr lang="en-US" dirty="0">
                <a:solidFill>
                  <a:srgbClr val="000000"/>
                </a:solidFill>
              </a:rPr>
              <a:t> -</a:t>
            </a:r>
          </a:p>
        </p:txBody>
      </p:sp>
    </p:spTree>
    <p:extLst>
      <p:ext uri="{BB962C8B-B14F-4D97-AF65-F5344CB8AC3E}">
        <p14:creationId xmlns:p14="http://schemas.microsoft.com/office/powerpoint/2010/main" val="36231194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152400" y="1066800"/>
            <a:ext cx="8839200" cy="4419600"/>
          </a:xfrm>
        </p:spPr>
        <p:txBody>
          <a:bodyPr/>
          <a:lstStyle/>
          <a:p>
            <a:pPr>
              <a:spcBef>
                <a:spcPts val="0"/>
              </a:spcBef>
              <a:spcAft>
                <a:spcPts val="300"/>
              </a:spcAft>
            </a:pPr>
            <a:r>
              <a:rPr lang="en-US" sz="2800" b="1" dirty="0">
                <a:solidFill>
                  <a:schemeClr val="tx2"/>
                </a:solidFill>
              </a:rPr>
              <a:t>Risk evaluation results must have a connection to real-life decision making</a:t>
            </a:r>
          </a:p>
          <a:p>
            <a:pPr lvl="1">
              <a:spcBef>
                <a:spcPts val="600"/>
              </a:spcBef>
              <a:spcAft>
                <a:spcPts val="600"/>
              </a:spcAft>
            </a:pPr>
            <a:r>
              <a:rPr lang="en-US" sz="2400" dirty="0">
                <a:solidFill>
                  <a:schemeClr val="tx2"/>
                </a:solidFill>
              </a:rPr>
              <a:t>Point of risk assessments is not to only do a risk evaluation</a:t>
            </a:r>
          </a:p>
          <a:p>
            <a:pPr lvl="1">
              <a:spcBef>
                <a:spcPts val="600"/>
              </a:spcBef>
              <a:spcAft>
                <a:spcPts val="600"/>
              </a:spcAft>
            </a:pPr>
            <a:r>
              <a:rPr lang="en-US" sz="2400" dirty="0"/>
              <a:t>Risk insights must be integrated into routine integrity-related decision making</a:t>
            </a:r>
          </a:p>
          <a:p>
            <a:pPr lvl="1">
              <a:spcBef>
                <a:spcPts val="600"/>
              </a:spcBef>
              <a:spcAft>
                <a:spcPts val="600"/>
              </a:spcAft>
            </a:pPr>
            <a:r>
              <a:rPr lang="en-US" sz="2400" dirty="0"/>
              <a:t>Operators should be able to easily demonstrate how risk evaluation results influence work practices and decisions</a:t>
            </a:r>
          </a:p>
          <a:p>
            <a:endParaRPr lang="en-US" dirty="0"/>
          </a:p>
        </p:txBody>
      </p:sp>
      <p:sp>
        <p:nvSpPr>
          <p:cNvPr id="4" name="Title 1"/>
          <p:cNvSpPr txBox="1">
            <a:spLocks/>
          </p:cNvSpPr>
          <p:nvPr/>
        </p:nvSpPr>
        <p:spPr bwMode="auto">
          <a:xfrm>
            <a:off x="0" y="150905"/>
            <a:ext cx="9144000" cy="9158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600" b="1">
                <a:solidFill>
                  <a:srgbClr val="000099"/>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600" b="1">
                <a:solidFill>
                  <a:srgbClr val="000099"/>
                </a:solidFill>
                <a:effectLst>
                  <a:outerShdw blurRad="38100" dist="38100" dir="2700000" algn="tl">
                    <a:srgbClr val="C0C0C0"/>
                  </a:outerShdw>
                </a:effectLst>
                <a:latin typeface="Tahoma" charset="0"/>
              </a:defRPr>
            </a:lvl2pPr>
            <a:lvl3pPr algn="ctr" rtl="0" eaLnBrk="0" fontAlgn="base" hangingPunct="0">
              <a:spcBef>
                <a:spcPct val="0"/>
              </a:spcBef>
              <a:spcAft>
                <a:spcPct val="0"/>
              </a:spcAft>
              <a:defRPr sz="3600" b="1">
                <a:solidFill>
                  <a:srgbClr val="000099"/>
                </a:solidFill>
                <a:effectLst>
                  <a:outerShdw blurRad="38100" dist="38100" dir="2700000" algn="tl">
                    <a:srgbClr val="C0C0C0"/>
                  </a:outerShdw>
                </a:effectLst>
                <a:latin typeface="Tahoma" charset="0"/>
              </a:defRPr>
            </a:lvl3pPr>
            <a:lvl4pPr algn="ctr" rtl="0" eaLnBrk="0" fontAlgn="base" hangingPunct="0">
              <a:spcBef>
                <a:spcPct val="0"/>
              </a:spcBef>
              <a:spcAft>
                <a:spcPct val="0"/>
              </a:spcAft>
              <a:defRPr sz="3600" b="1">
                <a:solidFill>
                  <a:srgbClr val="000099"/>
                </a:solidFill>
                <a:effectLst>
                  <a:outerShdw blurRad="38100" dist="38100" dir="2700000" algn="tl">
                    <a:srgbClr val="C0C0C0"/>
                  </a:outerShdw>
                </a:effectLst>
                <a:latin typeface="Tahoma" charset="0"/>
              </a:defRPr>
            </a:lvl4pPr>
            <a:lvl5pPr algn="ctr" rtl="0" eaLnBrk="0" fontAlgn="base" hangingPunct="0">
              <a:spcBef>
                <a:spcPct val="0"/>
              </a:spcBef>
              <a:spcAft>
                <a:spcPct val="0"/>
              </a:spcAft>
              <a:defRPr sz="3600" b="1">
                <a:solidFill>
                  <a:srgbClr val="000099"/>
                </a:solidFill>
                <a:effectLst>
                  <a:outerShdw blurRad="38100" dist="38100" dir="2700000" algn="tl">
                    <a:srgbClr val="C0C0C0"/>
                  </a:outerShdw>
                </a:effectLst>
                <a:latin typeface="Tahoma" charset="0"/>
              </a:defRPr>
            </a:lvl5pPr>
            <a:lvl6pPr marL="457200" algn="ctr" rtl="0" fontAlgn="base">
              <a:spcBef>
                <a:spcPct val="0"/>
              </a:spcBef>
              <a:spcAft>
                <a:spcPct val="0"/>
              </a:spcAft>
              <a:defRPr sz="3600" b="1">
                <a:solidFill>
                  <a:srgbClr val="000099"/>
                </a:solidFill>
                <a:effectLst>
                  <a:outerShdw blurRad="38100" dist="38100" dir="2700000" algn="tl">
                    <a:srgbClr val="C0C0C0"/>
                  </a:outerShdw>
                </a:effectLst>
                <a:latin typeface="Tahoma" charset="0"/>
              </a:defRPr>
            </a:lvl6pPr>
            <a:lvl7pPr marL="914400" algn="ctr" rtl="0" fontAlgn="base">
              <a:spcBef>
                <a:spcPct val="0"/>
              </a:spcBef>
              <a:spcAft>
                <a:spcPct val="0"/>
              </a:spcAft>
              <a:defRPr sz="3600" b="1">
                <a:solidFill>
                  <a:srgbClr val="000099"/>
                </a:solidFill>
                <a:effectLst>
                  <a:outerShdw blurRad="38100" dist="38100" dir="2700000" algn="tl">
                    <a:srgbClr val="C0C0C0"/>
                  </a:outerShdw>
                </a:effectLst>
                <a:latin typeface="Tahoma" charset="0"/>
              </a:defRPr>
            </a:lvl7pPr>
            <a:lvl8pPr marL="1371600" algn="ctr" rtl="0" fontAlgn="base">
              <a:spcBef>
                <a:spcPct val="0"/>
              </a:spcBef>
              <a:spcAft>
                <a:spcPct val="0"/>
              </a:spcAft>
              <a:defRPr sz="3600" b="1">
                <a:solidFill>
                  <a:srgbClr val="000099"/>
                </a:solidFill>
                <a:effectLst>
                  <a:outerShdw blurRad="38100" dist="38100" dir="2700000" algn="tl">
                    <a:srgbClr val="C0C0C0"/>
                  </a:outerShdw>
                </a:effectLst>
                <a:latin typeface="Tahoma" charset="0"/>
              </a:defRPr>
            </a:lvl8pPr>
            <a:lvl9pPr marL="1828800" algn="ctr" rtl="0" fontAlgn="base">
              <a:spcBef>
                <a:spcPct val="0"/>
              </a:spcBef>
              <a:spcAft>
                <a:spcPct val="0"/>
              </a:spcAft>
              <a:defRPr sz="3600" b="1">
                <a:solidFill>
                  <a:srgbClr val="000099"/>
                </a:solidFill>
                <a:effectLst>
                  <a:outerShdw blurRad="38100" dist="38100" dir="2700000" algn="tl">
                    <a:srgbClr val="C0C0C0"/>
                  </a:outerShdw>
                </a:effectLst>
                <a:latin typeface="Tahoma" charset="0"/>
              </a:defRPr>
            </a:lvl9pPr>
          </a:lstStyle>
          <a:p>
            <a:r>
              <a:rPr lang="en-US" kern="0" dirty="0"/>
              <a:t>Connection to Decision Making</a:t>
            </a:r>
          </a:p>
        </p:txBody>
      </p:sp>
      <p:sp>
        <p:nvSpPr>
          <p:cNvPr id="5" name="Slide Number Placeholder 2"/>
          <p:cNvSpPr>
            <a:spLocks noGrp="1"/>
          </p:cNvSpPr>
          <p:nvPr>
            <p:ph type="sldNum" sz="quarter" idx="12"/>
          </p:nvPr>
        </p:nvSpPr>
        <p:spPr>
          <a:xfrm>
            <a:off x="76200" y="5638800"/>
            <a:ext cx="838200" cy="476250"/>
          </a:xfrm>
        </p:spPr>
        <p:txBody>
          <a:bodyPr/>
          <a:lstStyle/>
          <a:p>
            <a:pPr>
              <a:defRPr/>
            </a:pPr>
            <a:r>
              <a:rPr lang="en-US" dirty="0">
                <a:solidFill>
                  <a:srgbClr val="000000"/>
                </a:solidFill>
              </a:rPr>
              <a:t>- </a:t>
            </a:r>
            <a:fld id="{0E22750B-D714-4351-BDEB-C604DFE206EF}" type="slidenum">
              <a:rPr lang="en-US" smtClean="0">
                <a:solidFill>
                  <a:srgbClr val="000000"/>
                </a:solidFill>
              </a:rPr>
              <a:pPr>
                <a:defRPr/>
              </a:pPr>
              <a:t>10</a:t>
            </a:fld>
            <a:r>
              <a:rPr lang="en-US" dirty="0">
                <a:solidFill>
                  <a:srgbClr val="000000"/>
                </a:solidFill>
              </a:rPr>
              <a:t> -</a:t>
            </a:r>
          </a:p>
        </p:txBody>
      </p:sp>
    </p:spTree>
    <p:extLst>
      <p:ext uri="{BB962C8B-B14F-4D97-AF65-F5344CB8AC3E}">
        <p14:creationId xmlns:p14="http://schemas.microsoft.com/office/powerpoint/2010/main" val="1241411621"/>
      </p:ext>
    </p:extLst>
  </p:cSld>
  <p:clrMapOvr>
    <a:masterClrMapping/>
  </p:clrMapOvr>
  <p:transition spd="med">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4821"/>
            <a:ext cx="8229600" cy="4525963"/>
          </a:xfrm>
        </p:spPr>
        <p:txBody>
          <a:bodyPr>
            <a:noAutofit/>
          </a:bodyPr>
          <a:lstStyle/>
          <a:p>
            <a:r>
              <a:rPr lang="en-US" sz="2800" dirty="0"/>
              <a:t>PHMSA has sponsored 2 Public Workshops focused on Risk Models and their Application in IM Programs</a:t>
            </a:r>
          </a:p>
          <a:p>
            <a:pPr lvl="1"/>
            <a:r>
              <a:rPr lang="en-US" sz="2800" dirty="0"/>
              <a:t>July 21, 2011  Improving Pipeline Risk Assessments and Recordkeeping (Mtg #70) </a:t>
            </a:r>
          </a:p>
          <a:p>
            <a:pPr lvl="1"/>
            <a:r>
              <a:rPr lang="en-US" sz="2800" dirty="0"/>
              <a:t>September 9 &amp; 10, 2015  PHMSA Pipeline Risk Modeling Methodologies Public Workshop (Mtg #104) </a:t>
            </a:r>
          </a:p>
        </p:txBody>
      </p:sp>
      <p:sp>
        <p:nvSpPr>
          <p:cNvPr id="5" name="Title 1"/>
          <p:cNvSpPr txBox="1">
            <a:spLocks/>
          </p:cNvSpPr>
          <p:nvPr/>
        </p:nvSpPr>
        <p:spPr bwMode="auto">
          <a:xfrm>
            <a:off x="0" y="150905"/>
            <a:ext cx="9144000" cy="9158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600" b="1">
                <a:solidFill>
                  <a:srgbClr val="000099"/>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600" b="1">
                <a:solidFill>
                  <a:srgbClr val="000099"/>
                </a:solidFill>
                <a:effectLst>
                  <a:outerShdw blurRad="38100" dist="38100" dir="2700000" algn="tl">
                    <a:srgbClr val="C0C0C0"/>
                  </a:outerShdw>
                </a:effectLst>
                <a:latin typeface="Tahoma" charset="0"/>
              </a:defRPr>
            </a:lvl2pPr>
            <a:lvl3pPr algn="ctr" rtl="0" eaLnBrk="0" fontAlgn="base" hangingPunct="0">
              <a:spcBef>
                <a:spcPct val="0"/>
              </a:spcBef>
              <a:spcAft>
                <a:spcPct val="0"/>
              </a:spcAft>
              <a:defRPr sz="3600" b="1">
                <a:solidFill>
                  <a:srgbClr val="000099"/>
                </a:solidFill>
                <a:effectLst>
                  <a:outerShdw blurRad="38100" dist="38100" dir="2700000" algn="tl">
                    <a:srgbClr val="C0C0C0"/>
                  </a:outerShdw>
                </a:effectLst>
                <a:latin typeface="Tahoma" charset="0"/>
              </a:defRPr>
            </a:lvl3pPr>
            <a:lvl4pPr algn="ctr" rtl="0" eaLnBrk="0" fontAlgn="base" hangingPunct="0">
              <a:spcBef>
                <a:spcPct val="0"/>
              </a:spcBef>
              <a:spcAft>
                <a:spcPct val="0"/>
              </a:spcAft>
              <a:defRPr sz="3600" b="1">
                <a:solidFill>
                  <a:srgbClr val="000099"/>
                </a:solidFill>
                <a:effectLst>
                  <a:outerShdw blurRad="38100" dist="38100" dir="2700000" algn="tl">
                    <a:srgbClr val="C0C0C0"/>
                  </a:outerShdw>
                </a:effectLst>
                <a:latin typeface="Tahoma" charset="0"/>
              </a:defRPr>
            </a:lvl4pPr>
            <a:lvl5pPr algn="ctr" rtl="0" eaLnBrk="0" fontAlgn="base" hangingPunct="0">
              <a:spcBef>
                <a:spcPct val="0"/>
              </a:spcBef>
              <a:spcAft>
                <a:spcPct val="0"/>
              </a:spcAft>
              <a:defRPr sz="3600" b="1">
                <a:solidFill>
                  <a:srgbClr val="000099"/>
                </a:solidFill>
                <a:effectLst>
                  <a:outerShdw blurRad="38100" dist="38100" dir="2700000" algn="tl">
                    <a:srgbClr val="C0C0C0"/>
                  </a:outerShdw>
                </a:effectLst>
                <a:latin typeface="Tahoma" charset="0"/>
              </a:defRPr>
            </a:lvl5pPr>
            <a:lvl6pPr marL="457200" algn="ctr" rtl="0" fontAlgn="base">
              <a:spcBef>
                <a:spcPct val="0"/>
              </a:spcBef>
              <a:spcAft>
                <a:spcPct val="0"/>
              </a:spcAft>
              <a:defRPr sz="3600" b="1">
                <a:solidFill>
                  <a:srgbClr val="000099"/>
                </a:solidFill>
                <a:effectLst>
                  <a:outerShdw blurRad="38100" dist="38100" dir="2700000" algn="tl">
                    <a:srgbClr val="C0C0C0"/>
                  </a:outerShdw>
                </a:effectLst>
                <a:latin typeface="Tahoma" charset="0"/>
              </a:defRPr>
            </a:lvl6pPr>
            <a:lvl7pPr marL="914400" algn="ctr" rtl="0" fontAlgn="base">
              <a:spcBef>
                <a:spcPct val="0"/>
              </a:spcBef>
              <a:spcAft>
                <a:spcPct val="0"/>
              </a:spcAft>
              <a:defRPr sz="3600" b="1">
                <a:solidFill>
                  <a:srgbClr val="000099"/>
                </a:solidFill>
                <a:effectLst>
                  <a:outerShdw blurRad="38100" dist="38100" dir="2700000" algn="tl">
                    <a:srgbClr val="C0C0C0"/>
                  </a:outerShdw>
                </a:effectLst>
                <a:latin typeface="Tahoma" charset="0"/>
              </a:defRPr>
            </a:lvl7pPr>
            <a:lvl8pPr marL="1371600" algn="ctr" rtl="0" fontAlgn="base">
              <a:spcBef>
                <a:spcPct val="0"/>
              </a:spcBef>
              <a:spcAft>
                <a:spcPct val="0"/>
              </a:spcAft>
              <a:defRPr sz="3600" b="1">
                <a:solidFill>
                  <a:srgbClr val="000099"/>
                </a:solidFill>
                <a:effectLst>
                  <a:outerShdw blurRad="38100" dist="38100" dir="2700000" algn="tl">
                    <a:srgbClr val="C0C0C0"/>
                  </a:outerShdw>
                </a:effectLst>
                <a:latin typeface="Tahoma" charset="0"/>
              </a:defRPr>
            </a:lvl8pPr>
            <a:lvl9pPr marL="1828800" algn="ctr" rtl="0" fontAlgn="base">
              <a:spcBef>
                <a:spcPct val="0"/>
              </a:spcBef>
              <a:spcAft>
                <a:spcPct val="0"/>
              </a:spcAft>
              <a:defRPr sz="3600" b="1">
                <a:solidFill>
                  <a:srgbClr val="000099"/>
                </a:solidFill>
                <a:effectLst>
                  <a:outerShdw blurRad="38100" dist="38100" dir="2700000" algn="tl">
                    <a:srgbClr val="C0C0C0"/>
                  </a:outerShdw>
                </a:effectLst>
                <a:latin typeface="Tahoma" charset="0"/>
              </a:defRPr>
            </a:lvl9pPr>
          </a:lstStyle>
          <a:p>
            <a:r>
              <a:rPr lang="en-US" kern="0" dirty="0"/>
              <a:t>Public Workshops – Risk Modeling</a:t>
            </a:r>
          </a:p>
        </p:txBody>
      </p:sp>
      <p:sp>
        <p:nvSpPr>
          <p:cNvPr id="6" name="Slide Number Placeholder 2"/>
          <p:cNvSpPr>
            <a:spLocks noGrp="1"/>
          </p:cNvSpPr>
          <p:nvPr>
            <p:ph type="sldNum" sz="quarter" idx="12"/>
          </p:nvPr>
        </p:nvSpPr>
        <p:spPr>
          <a:xfrm>
            <a:off x="76200" y="5638800"/>
            <a:ext cx="838200" cy="476250"/>
          </a:xfrm>
        </p:spPr>
        <p:txBody>
          <a:bodyPr/>
          <a:lstStyle/>
          <a:p>
            <a:pPr>
              <a:defRPr/>
            </a:pPr>
            <a:r>
              <a:rPr lang="en-US" dirty="0">
                <a:solidFill>
                  <a:srgbClr val="000000"/>
                </a:solidFill>
              </a:rPr>
              <a:t>- </a:t>
            </a:r>
            <a:fld id="{0E22750B-D714-4351-BDEB-C604DFE206EF}" type="slidenum">
              <a:rPr lang="en-US" smtClean="0">
                <a:solidFill>
                  <a:srgbClr val="000000"/>
                </a:solidFill>
              </a:rPr>
              <a:pPr>
                <a:defRPr/>
              </a:pPr>
              <a:t>11</a:t>
            </a:fld>
            <a:r>
              <a:rPr lang="en-US" dirty="0">
                <a:solidFill>
                  <a:srgbClr val="000000"/>
                </a:solidFill>
              </a:rPr>
              <a:t> -</a:t>
            </a:r>
          </a:p>
        </p:txBody>
      </p:sp>
    </p:spTree>
    <p:extLst>
      <p:ext uri="{BB962C8B-B14F-4D97-AF65-F5344CB8AC3E}">
        <p14:creationId xmlns:p14="http://schemas.microsoft.com/office/powerpoint/2010/main" val="1046078912"/>
      </p:ext>
    </p:extLst>
  </p:cSld>
  <p:clrMapOvr>
    <a:masterClrMapping/>
  </p:clrMapOvr>
  <p:transition spd="med">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 y="-4082"/>
            <a:ext cx="9149444" cy="6862082"/>
          </a:xfrm>
          <a:prstGeom prst="rect">
            <a:avLst/>
          </a:prstGeom>
        </p:spPr>
      </p:pic>
      <p:sp>
        <p:nvSpPr>
          <p:cNvPr id="2" name="Title 1"/>
          <p:cNvSpPr>
            <a:spLocks noGrp="1"/>
          </p:cNvSpPr>
          <p:nvPr>
            <p:ph type="ctrTitle"/>
          </p:nvPr>
        </p:nvSpPr>
        <p:spPr>
          <a:xfrm>
            <a:off x="0" y="228601"/>
            <a:ext cx="9144000" cy="1295399"/>
          </a:xfrm>
        </p:spPr>
        <p:txBody>
          <a:bodyPr/>
          <a:lstStyle/>
          <a:p>
            <a:r>
              <a:rPr lang="en-US" dirty="0"/>
              <a:t>Risk Modeling Meeting website</a:t>
            </a:r>
            <a:br>
              <a:rPr lang="en-US" dirty="0"/>
            </a:br>
            <a:r>
              <a:rPr lang="en-US" sz="3200" dirty="0"/>
              <a:t>http://primis.phmsa.dot.gov/meetings/</a:t>
            </a:r>
          </a:p>
        </p:txBody>
      </p:sp>
      <p:pic>
        <p:nvPicPr>
          <p:cNvPr id="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44" y="1524000"/>
            <a:ext cx="9146200" cy="533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Slide Number Placeholder 2"/>
          <p:cNvSpPr>
            <a:spLocks noGrp="1"/>
          </p:cNvSpPr>
          <p:nvPr>
            <p:ph type="sldNum" sz="quarter" idx="12"/>
          </p:nvPr>
        </p:nvSpPr>
        <p:spPr>
          <a:xfrm>
            <a:off x="76200" y="6305550"/>
            <a:ext cx="838200" cy="476250"/>
          </a:xfrm>
        </p:spPr>
        <p:txBody>
          <a:bodyPr/>
          <a:lstStyle/>
          <a:p>
            <a:pPr>
              <a:defRPr/>
            </a:pPr>
            <a:r>
              <a:rPr lang="en-US" dirty="0">
                <a:solidFill>
                  <a:srgbClr val="000000"/>
                </a:solidFill>
              </a:rPr>
              <a:t>- </a:t>
            </a:r>
            <a:fld id="{0E22750B-D714-4351-BDEB-C604DFE206EF}" type="slidenum">
              <a:rPr lang="en-US" smtClean="0">
                <a:solidFill>
                  <a:srgbClr val="000000"/>
                </a:solidFill>
              </a:rPr>
              <a:pPr>
                <a:defRPr/>
              </a:pPr>
              <a:t>12</a:t>
            </a:fld>
            <a:r>
              <a:rPr lang="en-US" dirty="0">
                <a:solidFill>
                  <a:srgbClr val="000000"/>
                </a:solidFill>
              </a:rPr>
              <a:t> -</a:t>
            </a:r>
          </a:p>
        </p:txBody>
      </p:sp>
    </p:spTree>
    <p:extLst>
      <p:ext uri="{BB962C8B-B14F-4D97-AF65-F5344CB8AC3E}">
        <p14:creationId xmlns:p14="http://schemas.microsoft.com/office/powerpoint/2010/main" val="923662971"/>
      </p:ext>
    </p:extLst>
  </p:cSld>
  <p:clrMapOvr>
    <a:masterClrMapping/>
  </p:clrMapOvr>
  <p:transition spd="med">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4395"/>
            <a:ext cx="8229600" cy="4799205"/>
          </a:xfrm>
        </p:spPr>
        <p:txBody>
          <a:bodyPr>
            <a:noAutofit/>
          </a:bodyPr>
          <a:lstStyle/>
          <a:p>
            <a:r>
              <a:rPr lang="en-US" sz="2800" dirty="0"/>
              <a:t>The Risk Modeling Work Group was formed as a follow up to the September 2015  - PHMSA Pipeline Risk Modeling Methodologies Public Workshop</a:t>
            </a:r>
          </a:p>
          <a:p>
            <a:r>
              <a:rPr lang="en-US" sz="2800" dirty="0"/>
              <a:t>The purpose of the group is to provide technical, integrity management and operational input to PHMSA to aid in the development of a pipeline system risk modeling technical guidance document</a:t>
            </a:r>
          </a:p>
          <a:p>
            <a:r>
              <a:rPr lang="en-US" sz="2400" dirty="0">
                <a:hlinkClick r:id="rId2"/>
              </a:rPr>
              <a:t>http://primis.phmsa.dot.gov/rmwg/index.htm</a:t>
            </a:r>
            <a:r>
              <a:rPr lang="en-US" sz="2400" dirty="0"/>
              <a:t> </a:t>
            </a:r>
          </a:p>
        </p:txBody>
      </p:sp>
      <p:sp>
        <p:nvSpPr>
          <p:cNvPr id="5" name="Title 1"/>
          <p:cNvSpPr txBox="1">
            <a:spLocks/>
          </p:cNvSpPr>
          <p:nvPr/>
        </p:nvSpPr>
        <p:spPr>
          <a:xfrm>
            <a:off x="0" y="228600"/>
            <a:ext cx="9144000" cy="9144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a:solidFill>
                  <a:srgbClr val="000099"/>
                </a:solidFill>
              </a:rPr>
              <a:t>Risk Modeling Work Group (RMWG)</a:t>
            </a:r>
          </a:p>
        </p:txBody>
      </p:sp>
      <p:sp>
        <p:nvSpPr>
          <p:cNvPr id="2" name="Slide Number Placeholder 1"/>
          <p:cNvSpPr>
            <a:spLocks noGrp="1"/>
          </p:cNvSpPr>
          <p:nvPr>
            <p:ph type="sldNum" sz="quarter" idx="12"/>
          </p:nvPr>
        </p:nvSpPr>
        <p:spPr/>
        <p:txBody>
          <a:bodyPr/>
          <a:lstStyle/>
          <a:p>
            <a:fld id="{0080013E-B436-4B2B-9699-C56DBBC3E6A0}" type="slidenum">
              <a:rPr lang="en-US" smtClean="0"/>
              <a:t>13</a:t>
            </a:fld>
            <a:endParaRPr lang="en-US" dirty="0"/>
          </a:p>
        </p:txBody>
      </p:sp>
      <p:sp>
        <p:nvSpPr>
          <p:cNvPr id="6" name="Slide Number Placeholder 2"/>
          <p:cNvSpPr txBox="1">
            <a:spLocks/>
          </p:cNvSpPr>
          <p:nvPr/>
        </p:nvSpPr>
        <p:spPr>
          <a:xfrm>
            <a:off x="76200" y="5638800"/>
            <a:ext cx="838200" cy="476250"/>
          </a:xfrm>
          <a:prstGeom prst="rect">
            <a:avLst/>
          </a:prstGeom>
          <a:ln/>
        </p:spPr>
        <p:txBody>
          <a:bodyPr/>
          <a:lstStyle>
            <a:defPPr>
              <a:defRPr lang="en-US"/>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a:defRPr/>
            </a:pPr>
            <a:r>
              <a:rPr lang="en-US" dirty="0">
                <a:solidFill>
                  <a:srgbClr val="000000"/>
                </a:solidFill>
              </a:rPr>
              <a:t>- </a:t>
            </a:r>
            <a:fld id="{0E22750B-D714-4351-BDEB-C604DFE206EF}" type="slidenum">
              <a:rPr lang="en-US" smtClean="0">
                <a:solidFill>
                  <a:srgbClr val="000000"/>
                </a:solidFill>
              </a:rPr>
              <a:pPr>
                <a:defRPr/>
              </a:pPr>
              <a:t>13</a:t>
            </a:fld>
            <a:r>
              <a:rPr lang="en-US" dirty="0">
                <a:solidFill>
                  <a:srgbClr val="000000"/>
                </a:solidFill>
              </a:rPr>
              <a:t> -</a:t>
            </a:r>
          </a:p>
        </p:txBody>
      </p:sp>
    </p:spTree>
    <p:extLst>
      <p:ext uri="{BB962C8B-B14F-4D97-AF65-F5344CB8AC3E}">
        <p14:creationId xmlns:p14="http://schemas.microsoft.com/office/powerpoint/2010/main" val="3348353734"/>
      </p:ext>
    </p:extLst>
  </p:cSld>
  <p:clrMapOvr>
    <a:masterClrMapping/>
  </p:clrMapOvr>
  <p:transition spd="med">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181100"/>
            <a:ext cx="8686800" cy="4762500"/>
          </a:xfrm>
        </p:spPr>
        <p:txBody>
          <a:bodyPr>
            <a:noAutofit/>
          </a:bodyPr>
          <a:lstStyle/>
          <a:p>
            <a:r>
              <a:rPr lang="en-US" sz="2400" dirty="0"/>
              <a:t>PHMSA is seeking a wide range of input and consensus as part of the development of this technical guidance, both from within the Regulatory Community and from Pipeline Safety Stakeholders</a:t>
            </a:r>
          </a:p>
          <a:p>
            <a:r>
              <a:rPr lang="en-US" sz="2400" dirty="0"/>
              <a:t>There are approximately 30 members of the RMWG from the regulatory, operator, and interested party communities </a:t>
            </a:r>
          </a:p>
          <a:p>
            <a:r>
              <a:rPr lang="en-US" sz="2400" dirty="0"/>
              <a:t>This work group provides a forum to obtain the combined perspective of industry, regulators, public, and risk services providers, and it will also provide a mechanism for eventual public input/comment</a:t>
            </a:r>
          </a:p>
        </p:txBody>
      </p:sp>
      <p:sp>
        <p:nvSpPr>
          <p:cNvPr id="5" name="Title 1"/>
          <p:cNvSpPr txBox="1">
            <a:spLocks/>
          </p:cNvSpPr>
          <p:nvPr/>
        </p:nvSpPr>
        <p:spPr>
          <a:xfrm>
            <a:off x="0" y="228600"/>
            <a:ext cx="9144000" cy="9144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a:solidFill>
                  <a:srgbClr val="000099"/>
                </a:solidFill>
              </a:rPr>
              <a:t>Risk Modeling Work Group</a:t>
            </a:r>
          </a:p>
        </p:txBody>
      </p:sp>
      <p:sp>
        <p:nvSpPr>
          <p:cNvPr id="2" name="Slide Number Placeholder 1"/>
          <p:cNvSpPr>
            <a:spLocks noGrp="1"/>
          </p:cNvSpPr>
          <p:nvPr>
            <p:ph type="sldNum" sz="quarter" idx="12"/>
          </p:nvPr>
        </p:nvSpPr>
        <p:spPr/>
        <p:txBody>
          <a:bodyPr/>
          <a:lstStyle/>
          <a:p>
            <a:fld id="{0080013E-B436-4B2B-9699-C56DBBC3E6A0}" type="slidenum">
              <a:rPr lang="en-US" smtClean="0"/>
              <a:t>14</a:t>
            </a:fld>
            <a:endParaRPr lang="en-US" dirty="0"/>
          </a:p>
        </p:txBody>
      </p:sp>
      <p:sp>
        <p:nvSpPr>
          <p:cNvPr id="6" name="Slide Number Placeholder 2"/>
          <p:cNvSpPr txBox="1">
            <a:spLocks/>
          </p:cNvSpPr>
          <p:nvPr/>
        </p:nvSpPr>
        <p:spPr>
          <a:xfrm>
            <a:off x="76200" y="5638800"/>
            <a:ext cx="838200" cy="476250"/>
          </a:xfrm>
          <a:prstGeom prst="rect">
            <a:avLst/>
          </a:prstGeom>
          <a:ln/>
        </p:spPr>
        <p:txBody>
          <a:bodyPr/>
          <a:lstStyle>
            <a:defPPr>
              <a:defRPr lang="en-US"/>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a:defRPr/>
            </a:pPr>
            <a:r>
              <a:rPr lang="en-US" dirty="0">
                <a:solidFill>
                  <a:srgbClr val="000000"/>
                </a:solidFill>
              </a:rPr>
              <a:t>- </a:t>
            </a:r>
            <a:fld id="{0E22750B-D714-4351-BDEB-C604DFE206EF}" type="slidenum">
              <a:rPr lang="en-US" smtClean="0">
                <a:solidFill>
                  <a:srgbClr val="000000"/>
                </a:solidFill>
              </a:rPr>
              <a:pPr>
                <a:defRPr/>
              </a:pPr>
              <a:t>14</a:t>
            </a:fld>
            <a:r>
              <a:rPr lang="en-US" dirty="0">
                <a:solidFill>
                  <a:srgbClr val="000000"/>
                </a:solidFill>
              </a:rPr>
              <a:t> -</a:t>
            </a:r>
          </a:p>
        </p:txBody>
      </p:sp>
    </p:spTree>
    <p:extLst>
      <p:ext uri="{BB962C8B-B14F-4D97-AF65-F5344CB8AC3E}">
        <p14:creationId xmlns:p14="http://schemas.microsoft.com/office/powerpoint/2010/main" val="809519226"/>
      </p:ext>
    </p:extLst>
  </p:cSld>
  <p:clrMapOvr>
    <a:masterClrMapping/>
  </p:clrMapOvr>
  <p:transition spd="med">
    <p:fade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50" y="1066800"/>
            <a:ext cx="8572500" cy="4800600"/>
          </a:xfrm>
        </p:spPr>
        <p:txBody>
          <a:bodyPr>
            <a:noAutofit/>
          </a:bodyPr>
          <a:lstStyle/>
          <a:p>
            <a:r>
              <a:rPr lang="en-US" sz="2800" dirty="0"/>
              <a:t>The mission of the Risk Modeling Work Group (RMWG) is:</a:t>
            </a:r>
          </a:p>
          <a:p>
            <a:pPr lvl="1">
              <a:spcBef>
                <a:spcPts val="600"/>
              </a:spcBef>
            </a:pPr>
            <a:r>
              <a:rPr lang="en-US" sz="2400" dirty="0"/>
              <a:t>Characterize the state of the art of pipeline risk modeling for gas and liquid transmission pipelines, </a:t>
            </a:r>
          </a:p>
          <a:p>
            <a:pPr lvl="1">
              <a:spcBef>
                <a:spcPts val="600"/>
              </a:spcBef>
            </a:pPr>
            <a:r>
              <a:rPr lang="en-US" sz="2400" dirty="0"/>
              <a:t>Identify and, if necessary in specific areas, develop a range of state-of-the-art methods and tools capable of addressing the spectrum of pipeline risk management applications, and</a:t>
            </a:r>
          </a:p>
          <a:p>
            <a:pPr lvl="1">
              <a:spcBef>
                <a:spcPts val="600"/>
              </a:spcBef>
            </a:pPr>
            <a:r>
              <a:rPr lang="en-US" sz="2400" dirty="0"/>
              <a:t>Provide recommendations to PHMSA regarding the use of these methods, tools, and data requirements</a:t>
            </a:r>
          </a:p>
        </p:txBody>
      </p:sp>
      <p:sp>
        <p:nvSpPr>
          <p:cNvPr id="5" name="Title 1"/>
          <p:cNvSpPr txBox="1">
            <a:spLocks/>
          </p:cNvSpPr>
          <p:nvPr/>
        </p:nvSpPr>
        <p:spPr>
          <a:xfrm>
            <a:off x="0" y="228600"/>
            <a:ext cx="9144000" cy="9144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a:solidFill>
                  <a:srgbClr val="000099"/>
                </a:solidFill>
              </a:rPr>
              <a:t>RMWG Mission Statement</a:t>
            </a:r>
          </a:p>
        </p:txBody>
      </p:sp>
      <p:sp>
        <p:nvSpPr>
          <p:cNvPr id="6" name="Slide Number Placeholder 2"/>
          <p:cNvSpPr>
            <a:spLocks noGrp="1"/>
          </p:cNvSpPr>
          <p:nvPr>
            <p:ph type="sldNum" sz="quarter" idx="12"/>
          </p:nvPr>
        </p:nvSpPr>
        <p:spPr>
          <a:xfrm>
            <a:off x="76200" y="5638800"/>
            <a:ext cx="838200" cy="476250"/>
          </a:xfrm>
        </p:spPr>
        <p:txBody>
          <a:bodyPr/>
          <a:lstStyle/>
          <a:p>
            <a:pPr>
              <a:defRPr/>
            </a:pPr>
            <a:r>
              <a:rPr lang="en-US" dirty="0">
                <a:solidFill>
                  <a:srgbClr val="000000"/>
                </a:solidFill>
              </a:rPr>
              <a:t>- </a:t>
            </a:r>
            <a:fld id="{0E22750B-D714-4351-BDEB-C604DFE206EF}" type="slidenum">
              <a:rPr lang="en-US" smtClean="0">
                <a:solidFill>
                  <a:srgbClr val="000000"/>
                </a:solidFill>
              </a:rPr>
              <a:pPr>
                <a:defRPr/>
              </a:pPr>
              <a:t>15</a:t>
            </a:fld>
            <a:r>
              <a:rPr lang="en-US" dirty="0">
                <a:solidFill>
                  <a:srgbClr val="000000"/>
                </a:solidFill>
              </a:rPr>
              <a:t> -</a:t>
            </a:r>
          </a:p>
        </p:txBody>
      </p:sp>
    </p:spTree>
    <p:extLst>
      <p:ext uri="{BB962C8B-B14F-4D97-AF65-F5344CB8AC3E}">
        <p14:creationId xmlns:p14="http://schemas.microsoft.com/office/powerpoint/2010/main" val="2495099296"/>
      </p:ext>
    </p:extLst>
  </p:cSld>
  <p:clrMapOvr>
    <a:masterClrMapping/>
  </p:clrMapOvr>
  <p:transition spd="med">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2900" y="990600"/>
            <a:ext cx="8458200" cy="4525963"/>
          </a:xfrm>
        </p:spPr>
        <p:txBody>
          <a:bodyPr>
            <a:noAutofit/>
          </a:bodyPr>
          <a:lstStyle/>
          <a:p>
            <a:r>
              <a:rPr lang="en-US" sz="2800" dirty="0"/>
              <a:t>RMWG will provide technical guidance on: </a:t>
            </a:r>
          </a:p>
          <a:p>
            <a:pPr lvl="1"/>
            <a:r>
              <a:rPr lang="en-US" sz="2800" dirty="0"/>
              <a:t>Methods and tools to be used in pipeline risk modeling </a:t>
            </a:r>
          </a:p>
          <a:p>
            <a:pPr lvl="1"/>
            <a:r>
              <a:rPr lang="en-US" sz="2800" dirty="0"/>
              <a:t>Application of these methods and tools in pipeline risk management. </a:t>
            </a:r>
          </a:p>
          <a:p>
            <a:r>
              <a:rPr lang="en-US" sz="2800" dirty="0"/>
              <a:t>PHMSA’s technical guidance needs to be based on the state of the art of pipeline risk modeling, as reflected in the views of the technically informed pipeline community</a:t>
            </a:r>
          </a:p>
        </p:txBody>
      </p:sp>
      <p:sp>
        <p:nvSpPr>
          <p:cNvPr id="5" name="Title 1"/>
          <p:cNvSpPr txBox="1">
            <a:spLocks/>
          </p:cNvSpPr>
          <p:nvPr/>
        </p:nvSpPr>
        <p:spPr>
          <a:xfrm>
            <a:off x="0" y="228600"/>
            <a:ext cx="9144000" cy="9144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a:solidFill>
                  <a:srgbClr val="000099"/>
                </a:solidFill>
              </a:rPr>
              <a:t>Risk Modeling Work Group</a:t>
            </a:r>
          </a:p>
        </p:txBody>
      </p:sp>
      <p:sp>
        <p:nvSpPr>
          <p:cNvPr id="6" name="Slide Number Placeholder 2"/>
          <p:cNvSpPr>
            <a:spLocks noGrp="1"/>
          </p:cNvSpPr>
          <p:nvPr>
            <p:ph type="sldNum" sz="quarter" idx="12"/>
          </p:nvPr>
        </p:nvSpPr>
        <p:spPr>
          <a:xfrm>
            <a:off x="76200" y="5638800"/>
            <a:ext cx="838200" cy="476250"/>
          </a:xfrm>
        </p:spPr>
        <p:txBody>
          <a:bodyPr/>
          <a:lstStyle/>
          <a:p>
            <a:pPr>
              <a:defRPr/>
            </a:pPr>
            <a:r>
              <a:rPr lang="en-US" dirty="0">
                <a:solidFill>
                  <a:srgbClr val="000000"/>
                </a:solidFill>
              </a:rPr>
              <a:t>- </a:t>
            </a:r>
            <a:fld id="{0E22750B-D714-4351-BDEB-C604DFE206EF}" type="slidenum">
              <a:rPr lang="en-US" smtClean="0">
                <a:solidFill>
                  <a:srgbClr val="000000"/>
                </a:solidFill>
              </a:rPr>
              <a:pPr>
                <a:defRPr/>
              </a:pPr>
              <a:t>16</a:t>
            </a:fld>
            <a:r>
              <a:rPr lang="en-US" dirty="0">
                <a:solidFill>
                  <a:srgbClr val="000000"/>
                </a:solidFill>
              </a:rPr>
              <a:t> -</a:t>
            </a:r>
          </a:p>
        </p:txBody>
      </p:sp>
    </p:spTree>
    <p:extLst>
      <p:ext uri="{BB962C8B-B14F-4D97-AF65-F5344CB8AC3E}">
        <p14:creationId xmlns:p14="http://schemas.microsoft.com/office/powerpoint/2010/main" val="4156318718"/>
      </p:ext>
    </p:extLst>
  </p:cSld>
  <p:clrMapOvr>
    <a:masterClrMapping/>
  </p:clrMapOvr>
  <p:transition spd="med">
    <p:fade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458200" cy="4525963"/>
          </a:xfrm>
        </p:spPr>
        <p:txBody>
          <a:bodyPr>
            <a:noAutofit/>
          </a:bodyPr>
          <a:lstStyle/>
          <a:p>
            <a:pPr marL="0" indent="0">
              <a:buNone/>
            </a:pPr>
            <a:r>
              <a:rPr lang="en-US" sz="2400" dirty="0"/>
              <a:t>Following several RMWG meetings, a Guidance Document will be published in late 2017, covering the following:</a:t>
            </a:r>
          </a:p>
          <a:p>
            <a:pPr>
              <a:spcBef>
                <a:spcPts val="600"/>
              </a:spcBef>
            </a:pPr>
            <a:r>
              <a:rPr lang="en-US" sz="2400" dirty="0"/>
              <a:t>Regulatory Requirements for Risk Analysis and Risk Assessment Performance</a:t>
            </a:r>
          </a:p>
          <a:p>
            <a:pPr>
              <a:spcBef>
                <a:spcPts val="600"/>
              </a:spcBef>
            </a:pPr>
            <a:r>
              <a:rPr lang="en-US" sz="2400" dirty="0"/>
              <a:t>How Risk Modeling Fits into Overall Pipeline Risk Management</a:t>
            </a:r>
          </a:p>
          <a:p>
            <a:pPr>
              <a:spcBef>
                <a:spcPts val="600"/>
              </a:spcBef>
            </a:pPr>
            <a:r>
              <a:rPr lang="en-US" sz="2400" dirty="0"/>
              <a:t>Likelihood Modeling</a:t>
            </a:r>
          </a:p>
          <a:p>
            <a:pPr>
              <a:spcBef>
                <a:spcPts val="600"/>
              </a:spcBef>
            </a:pPr>
            <a:r>
              <a:rPr lang="en-US" sz="2400" dirty="0"/>
              <a:t>Consequence Approach Selection</a:t>
            </a:r>
          </a:p>
          <a:p>
            <a:pPr>
              <a:spcBef>
                <a:spcPts val="600"/>
              </a:spcBef>
            </a:pPr>
            <a:r>
              <a:rPr lang="en-US" sz="2400" dirty="0"/>
              <a:t>Facility Risk Approach Selection</a:t>
            </a:r>
          </a:p>
          <a:p>
            <a:pPr>
              <a:spcBef>
                <a:spcPts val="600"/>
              </a:spcBef>
            </a:pPr>
            <a:r>
              <a:rPr lang="en-US" sz="2400" dirty="0"/>
              <a:t>Risk Modeling Data Needs</a:t>
            </a:r>
          </a:p>
        </p:txBody>
      </p:sp>
      <p:sp>
        <p:nvSpPr>
          <p:cNvPr id="5" name="Title 1"/>
          <p:cNvSpPr txBox="1">
            <a:spLocks/>
          </p:cNvSpPr>
          <p:nvPr/>
        </p:nvSpPr>
        <p:spPr>
          <a:xfrm>
            <a:off x="0" y="228600"/>
            <a:ext cx="9144000" cy="9144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a:solidFill>
                  <a:srgbClr val="000099"/>
                </a:solidFill>
              </a:rPr>
              <a:t>RMWG Guidance Document</a:t>
            </a:r>
          </a:p>
        </p:txBody>
      </p:sp>
      <p:sp>
        <p:nvSpPr>
          <p:cNvPr id="6" name="Slide Number Placeholder 2"/>
          <p:cNvSpPr>
            <a:spLocks noGrp="1"/>
          </p:cNvSpPr>
          <p:nvPr>
            <p:ph type="sldNum" sz="quarter" idx="12"/>
          </p:nvPr>
        </p:nvSpPr>
        <p:spPr>
          <a:xfrm>
            <a:off x="76200" y="5638800"/>
            <a:ext cx="838200" cy="476250"/>
          </a:xfrm>
        </p:spPr>
        <p:txBody>
          <a:bodyPr/>
          <a:lstStyle/>
          <a:p>
            <a:pPr>
              <a:defRPr/>
            </a:pPr>
            <a:r>
              <a:rPr lang="en-US" dirty="0">
                <a:solidFill>
                  <a:srgbClr val="000000"/>
                </a:solidFill>
              </a:rPr>
              <a:t>- </a:t>
            </a:r>
            <a:fld id="{0E22750B-D714-4351-BDEB-C604DFE206EF}" type="slidenum">
              <a:rPr lang="en-US" smtClean="0">
                <a:solidFill>
                  <a:srgbClr val="000000"/>
                </a:solidFill>
              </a:rPr>
              <a:pPr>
                <a:defRPr/>
              </a:pPr>
              <a:t>17</a:t>
            </a:fld>
            <a:r>
              <a:rPr lang="en-US" dirty="0">
                <a:solidFill>
                  <a:srgbClr val="000000"/>
                </a:solidFill>
              </a:rPr>
              <a:t> -</a:t>
            </a:r>
          </a:p>
        </p:txBody>
      </p:sp>
    </p:spTree>
    <p:extLst>
      <p:ext uri="{BB962C8B-B14F-4D97-AF65-F5344CB8AC3E}">
        <p14:creationId xmlns:p14="http://schemas.microsoft.com/office/powerpoint/2010/main" val="2896895568"/>
      </p:ext>
    </p:extLst>
  </p:cSld>
  <p:clrMapOvr>
    <a:masterClrMapping/>
  </p:clrMapOvr>
  <p:transition spd="med">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3251" y="1141708"/>
            <a:ext cx="4191000" cy="4525963"/>
          </a:xfrm>
        </p:spPr>
        <p:style>
          <a:lnRef idx="2">
            <a:schemeClr val="dk1"/>
          </a:lnRef>
          <a:fillRef idx="1">
            <a:schemeClr val="lt1"/>
          </a:fillRef>
          <a:effectRef idx="0">
            <a:schemeClr val="dk1"/>
          </a:effectRef>
          <a:fontRef idx="minor">
            <a:schemeClr val="dk1"/>
          </a:fontRef>
        </p:style>
        <p:txBody>
          <a:bodyPr>
            <a:noAutofit/>
          </a:bodyPr>
          <a:lstStyle/>
          <a:p>
            <a:pPr marL="0" indent="0">
              <a:buNone/>
            </a:pPr>
            <a:r>
              <a:rPr lang="en-US" sz="2400" dirty="0"/>
              <a:t>Model Types</a:t>
            </a:r>
          </a:p>
          <a:p>
            <a:r>
              <a:rPr lang="en-US" sz="2400" dirty="0"/>
              <a:t>Relative Assessment (Index) Models</a:t>
            </a:r>
          </a:p>
          <a:p>
            <a:r>
              <a:rPr lang="en-US" sz="2400" dirty="0"/>
              <a:t>Scenario-Based Models</a:t>
            </a:r>
          </a:p>
          <a:p>
            <a:r>
              <a:rPr lang="en-US" sz="2400" dirty="0"/>
              <a:t>Semi-Quantitative Models</a:t>
            </a:r>
          </a:p>
          <a:p>
            <a:r>
              <a:rPr lang="en-US" sz="2400" dirty="0"/>
              <a:t>Quantitative Models</a:t>
            </a:r>
          </a:p>
          <a:p>
            <a:r>
              <a:rPr lang="en-US" sz="2400" dirty="0"/>
              <a:t>Probabilistic Models</a:t>
            </a:r>
          </a:p>
          <a:p>
            <a:r>
              <a:rPr lang="en-US" sz="2400" dirty="0"/>
              <a:t>Facility Risk Models</a:t>
            </a:r>
          </a:p>
        </p:txBody>
      </p:sp>
      <p:sp>
        <p:nvSpPr>
          <p:cNvPr id="5" name="Title 1"/>
          <p:cNvSpPr txBox="1">
            <a:spLocks/>
          </p:cNvSpPr>
          <p:nvPr/>
        </p:nvSpPr>
        <p:spPr>
          <a:xfrm>
            <a:off x="0" y="228600"/>
            <a:ext cx="9144000" cy="9144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a:solidFill>
                  <a:srgbClr val="000099"/>
                </a:solidFill>
              </a:rPr>
              <a:t>Risk Assessment Models</a:t>
            </a:r>
          </a:p>
        </p:txBody>
      </p:sp>
      <p:sp>
        <p:nvSpPr>
          <p:cNvPr id="6" name="Content Placeholder 2"/>
          <p:cNvSpPr txBox="1">
            <a:spLocks/>
          </p:cNvSpPr>
          <p:nvPr/>
        </p:nvSpPr>
        <p:spPr bwMode="auto">
          <a:xfrm>
            <a:off x="4800600" y="1143000"/>
            <a:ext cx="4191000" cy="4495799"/>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noAutofit/>
          </a:bodyPr>
          <a:lstStyle>
            <a:lvl1pPr marL="342900" indent="-342900" algn="l" rtl="0" eaLnBrk="0" fontAlgn="base" hangingPunct="0">
              <a:spcBef>
                <a:spcPct val="50000"/>
              </a:spcBef>
              <a:spcAft>
                <a:spcPct val="0"/>
              </a:spcAft>
              <a:buClr>
                <a:srgbClr val="000099"/>
              </a:buClr>
              <a:buChar char="•"/>
              <a:defRPr sz="2000">
                <a:solidFill>
                  <a:schemeClr val="tx1"/>
                </a:solidFill>
                <a:latin typeface="+mn-lt"/>
                <a:ea typeface="+mn-ea"/>
                <a:cs typeface="+mn-cs"/>
              </a:defRPr>
            </a:lvl1pPr>
            <a:lvl2pPr marL="742950" indent="-285750" algn="l" rtl="0" eaLnBrk="0" fontAlgn="base" hangingPunct="0">
              <a:spcBef>
                <a:spcPct val="50000"/>
              </a:spcBef>
              <a:spcAft>
                <a:spcPct val="0"/>
              </a:spcAft>
              <a:buClr>
                <a:srgbClr val="000099"/>
              </a:buClr>
              <a:buChar char="–"/>
              <a:defRPr sz="2000">
                <a:solidFill>
                  <a:schemeClr val="tx1"/>
                </a:solidFill>
                <a:latin typeface="+mn-lt"/>
              </a:defRPr>
            </a:lvl2pPr>
            <a:lvl3pPr marL="1143000" indent="-228600" algn="l" rtl="0" eaLnBrk="0" fontAlgn="base" hangingPunct="0">
              <a:spcBef>
                <a:spcPct val="50000"/>
              </a:spcBef>
              <a:spcAft>
                <a:spcPct val="0"/>
              </a:spcAft>
              <a:buClr>
                <a:srgbClr val="000099"/>
              </a:buClr>
              <a:buChar char="•"/>
              <a:defRPr sz="2000">
                <a:solidFill>
                  <a:schemeClr val="tx1"/>
                </a:solidFill>
                <a:latin typeface="+mn-lt"/>
              </a:defRPr>
            </a:lvl3pPr>
            <a:lvl4pPr marL="1600200" indent="-228600" algn="l" rtl="0" eaLnBrk="0" fontAlgn="base" hangingPunct="0">
              <a:spcBef>
                <a:spcPct val="50000"/>
              </a:spcBef>
              <a:spcAft>
                <a:spcPct val="0"/>
              </a:spcAft>
              <a:buClr>
                <a:srgbClr val="000099"/>
              </a:buClr>
              <a:buChar char="–"/>
              <a:defRPr sz="2000">
                <a:solidFill>
                  <a:schemeClr val="tx1"/>
                </a:solidFill>
                <a:latin typeface="+mn-lt"/>
              </a:defRPr>
            </a:lvl4pPr>
            <a:lvl5pPr marL="2057400" indent="-228600" algn="l" rtl="0" eaLnBrk="0" fontAlgn="base" hangingPunct="0">
              <a:spcBef>
                <a:spcPct val="50000"/>
              </a:spcBef>
              <a:spcAft>
                <a:spcPct val="0"/>
              </a:spcAft>
              <a:buClr>
                <a:srgbClr val="000099"/>
              </a:buClr>
              <a:buChar char="»"/>
              <a:defRPr sz="2000">
                <a:solidFill>
                  <a:schemeClr val="tx1"/>
                </a:solidFill>
                <a:latin typeface="+mn-lt"/>
              </a:defRPr>
            </a:lvl5pPr>
            <a:lvl6pPr marL="2514600" indent="-228600" algn="l" rtl="0" fontAlgn="base">
              <a:spcBef>
                <a:spcPct val="50000"/>
              </a:spcBef>
              <a:spcAft>
                <a:spcPct val="0"/>
              </a:spcAft>
              <a:buClr>
                <a:srgbClr val="000099"/>
              </a:buClr>
              <a:buChar char="»"/>
              <a:defRPr sz="2000">
                <a:solidFill>
                  <a:schemeClr val="tx1"/>
                </a:solidFill>
                <a:latin typeface="+mn-lt"/>
              </a:defRPr>
            </a:lvl6pPr>
            <a:lvl7pPr marL="2971800" indent="-228600" algn="l" rtl="0" fontAlgn="base">
              <a:spcBef>
                <a:spcPct val="50000"/>
              </a:spcBef>
              <a:spcAft>
                <a:spcPct val="0"/>
              </a:spcAft>
              <a:buClr>
                <a:srgbClr val="000099"/>
              </a:buClr>
              <a:buChar char="»"/>
              <a:defRPr sz="2000">
                <a:solidFill>
                  <a:schemeClr val="tx1"/>
                </a:solidFill>
                <a:latin typeface="+mn-lt"/>
              </a:defRPr>
            </a:lvl7pPr>
            <a:lvl8pPr marL="3429000" indent="-228600" algn="l" rtl="0" fontAlgn="base">
              <a:spcBef>
                <a:spcPct val="50000"/>
              </a:spcBef>
              <a:spcAft>
                <a:spcPct val="0"/>
              </a:spcAft>
              <a:buClr>
                <a:srgbClr val="000099"/>
              </a:buClr>
              <a:buChar char="»"/>
              <a:defRPr sz="2000">
                <a:solidFill>
                  <a:schemeClr val="tx1"/>
                </a:solidFill>
                <a:latin typeface="+mn-lt"/>
              </a:defRPr>
            </a:lvl8pPr>
            <a:lvl9pPr marL="3886200" indent="-228600" algn="l" rtl="0" fontAlgn="base">
              <a:spcBef>
                <a:spcPct val="50000"/>
              </a:spcBef>
              <a:spcAft>
                <a:spcPct val="0"/>
              </a:spcAft>
              <a:buClr>
                <a:srgbClr val="000099"/>
              </a:buClr>
              <a:buChar char="»"/>
              <a:defRPr sz="2000">
                <a:solidFill>
                  <a:schemeClr val="tx1"/>
                </a:solidFill>
                <a:latin typeface="+mn-lt"/>
              </a:defRPr>
            </a:lvl9pPr>
          </a:lstStyle>
          <a:p>
            <a:pPr marL="0" indent="0">
              <a:buNone/>
            </a:pPr>
            <a:r>
              <a:rPr lang="en-US" sz="2400" dirty="0"/>
              <a:t>Discussions on Modeling Consequences</a:t>
            </a:r>
          </a:p>
          <a:p>
            <a:r>
              <a:rPr lang="en-US" sz="2400" dirty="0"/>
              <a:t>Gas Transmission Consequence Models</a:t>
            </a:r>
          </a:p>
          <a:p>
            <a:r>
              <a:rPr lang="en-US" sz="2400" dirty="0"/>
              <a:t>Hazardous Liquid Transmission Consequence Models</a:t>
            </a:r>
          </a:p>
          <a:p>
            <a:pPr lvl="1"/>
            <a:r>
              <a:rPr lang="en-US" sz="2400" dirty="0"/>
              <a:t>Non-HVLs</a:t>
            </a:r>
          </a:p>
          <a:p>
            <a:pPr lvl="1"/>
            <a:r>
              <a:rPr lang="en-US" sz="2400" dirty="0"/>
              <a:t>HVLs</a:t>
            </a:r>
          </a:p>
        </p:txBody>
      </p:sp>
      <p:sp>
        <p:nvSpPr>
          <p:cNvPr id="7" name="Slide Number Placeholder 2"/>
          <p:cNvSpPr>
            <a:spLocks noGrp="1"/>
          </p:cNvSpPr>
          <p:nvPr>
            <p:ph type="sldNum" sz="quarter" idx="12"/>
          </p:nvPr>
        </p:nvSpPr>
        <p:spPr>
          <a:xfrm>
            <a:off x="76200" y="5638800"/>
            <a:ext cx="838200" cy="476250"/>
          </a:xfrm>
        </p:spPr>
        <p:txBody>
          <a:bodyPr/>
          <a:lstStyle/>
          <a:p>
            <a:pPr>
              <a:defRPr/>
            </a:pPr>
            <a:r>
              <a:rPr lang="en-US" dirty="0">
                <a:solidFill>
                  <a:srgbClr val="000000"/>
                </a:solidFill>
              </a:rPr>
              <a:t>- </a:t>
            </a:r>
            <a:fld id="{0E22750B-D714-4351-BDEB-C604DFE206EF}" type="slidenum">
              <a:rPr lang="en-US" smtClean="0">
                <a:solidFill>
                  <a:srgbClr val="000000"/>
                </a:solidFill>
              </a:rPr>
              <a:pPr>
                <a:defRPr/>
              </a:pPr>
              <a:t>18</a:t>
            </a:fld>
            <a:r>
              <a:rPr lang="en-US" dirty="0">
                <a:solidFill>
                  <a:srgbClr val="000000"/>
                </a:solidFill>
              </a:rPr>
              <a:t> -</a:t>
            </a:r>
          </a:p>
        </p:txBody>
      </p:sp>
    </p:spTree>
    <p:extLst>
      <p:ext uri="{BB962C8B-B14F-4D97-AF65-F5344CB8AC3E}">
        <p14:creationId xmlns:p14="http://schemas.microsoft.com/office/powerpoint/2010/main" val="2213839479"/>
      </p:ext>
    </p:extLst>
  </p:cSld>
  <p:clrMapOvr>
    <a:masterClrMapping/>
  </p:clrMapOvr>
  <p:transition spd="med">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458200" cy="4525963"/>
          </a:xfrm>
        </p:spPr>
        <p:txBody>
          <a:bodyPr>
            <a:noAutofit/>
          </a:bodyPr>
          <a:lstStyle/>
          <a:p>
            <a:pPr>
              <a:spcBef>
                <a:spcPts val="1200"/>
              </a:spcBef>
            </a:pPr>
            <a:r>
              <a:rPr lang="en-US" sz="2400" dirty="0"/>
              <a:t>Pipeline Threats</a:t>
            </a:r>
          </a:p>
          <a:p>
            <a:pPr>
              <a:spcBef>
                <a:spcPts val="1200"/>
              </a:spcBef>
            </a:pPr>
            <a:r>
              <a:rPr lang="en-US" sz="2400" dirty="0"/>
              <a:t>Single Approach or Threat-Specific Approach</a:t>
            </a:r>
          </a:p>
          <a:p>
            <a:pPr>
              <a:spcBef>
                <a:spcPts val="1200"/>
              </a:spcBef>
            </a:pPr>
            <a:r>
              <a:rPr lang="en-US" sz="2400" dirty="0"/>
              <a:t>Selection of Approach</a:t>
            </a:r>
          </a:p>
          <a:p>
            <a:pPr>
              <a:spcBef>
                <a:spcPts val="1200"/>
              </a:spcBef>
            </a:pPr>
            <a:r>
              <a:rPr lang="en-US" sz="2400" dirty="0"/>
              <a:t>Human Performance Modeling</a:t>
            </a:r>
          </a:p>
          <a:p>
            <a:pPr>
              <a:spcBef>
                <a:spcPts val="1200"/>
              </a:spcBef>
            </a:pPr>
            <a:r>
              <a:rPr lang="en-US" sz="2400" dirty="0"/>
              <a:t>Critical Likelihood Parameters</a:t>
            </a:r>
          </a:p>
          <a:p>
            <a:pPr>
              <a:spcBef>
                <a:spcPts val="1200"/>
              </a:spcBef>
            </a:pPr>
            <a:r>
              <a:rPr lang="en-US" sz="2400" dirty="0"/>
              <a:t>Interactive Threat Modeling</a:t>
            </a:r>
          </a:p>
          <a:p>
            <a:pPr>
              <a:spcBef>
                <a:spcPts val="1200"/>
              </a:spcBef>
            </a:pPr>
            <a:r>
              <a:rPr lang="en-US" sz="2400" dirty="0"/>
              <a:t>Threshold for Threat Consideration</a:t>
            </a:r>
          </a:p>
          <a:p>
            <a:pPr>
              <a:spcBef>
                <a:spcPts val="1200"/>
              </a:spcBef>
            </a:pPr>
            <a:r>
              <a:rPr lang="en-US" sz="2400" dirty="0"/>
              <a:t>Validation of Results</a:t>
            </a:r>
          </a:p>
          <a:p>
            <a:pPr>
              <a:spcBef>
                <a:spcPts val="1200"/>
              </a:spcBef>
            </a:pPr>
            <a:r>
              <a:rPr lang="en-US" sz="2400" dirty="0"/>
              <a:t>Application to Identification of Preventive Measures</a:t>
            </a:r>
          </a:p>
        </p:txBody>
      </p:sp>
      <p:sp>
        <p:nvSpPr>
          <p:cNvPr id="5" name="Title 1"/>
          <p:cNvSpPr txBox="1">
            <a:spLocks/>
          </p:cNvSpPr>
          <p:nvPr/>
        </p:nvSpPr>
        <p:spPr>
          <a:xfrm>
            <a:off x="0" y="228600"/>
            <a:ext cx="9144000" cy="9144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a:solidFill>
                  <a:srgbClr val="000099"/>
                </a:solidFill>
              </a:rPr>
              <a:t>Likelihood Topics to be Covered</a:t>
            </a:r>
          </a:p>
        </p:txBody>
      </p:sp>
      <p:sp>
        <p:nvSpPr>
          <p:cNvPr id="6" name="Slide Number Placeholder 2"/>
          <p:cNvSpPr>
            <a:spLocks noGrp="1"/>
          </p:cNvSpPr>
          <p:nvPr>
            <p:ph type="sldNum" sz="quarter" idx="12"/>
          </p:nvPr>
        </p:nvSpPr>
        <p:spPr>
          <a:xfrm>
            <a:off x="76200" y="5638800"/>
            <a:ext cx="838200" cy="476250"/>
          </a:xfrm>
        </p:spPr>
        <p:txBody>
          <a:bodyPr/>
          <a:lstStyle/>
          <a:p>
            <a:pPr>
              <a:defRPr/>
            </a:pPr>
            <a:r>
              <a:rPr lang="en-US" dirty="0">
                <a:solidFill>
                  <a:srgbClr val="000000"/>
                </a:solidFill>
              </a:rPr>
              <a:t>- </a:t>
            </a:r>
            <a:fld id="{0E22750B-D714-4351-BDEB-C604DFE206EF}" type="slidenum">
              <a:rPr lang="en-US" smtClean="0">
                <a:solidFill>
                  <a:srgbClr val="000000"/>
                </a:solidFill>
              </a:rPr>
              <a:pPr>
                <a:defRPr/>
              </a:pPr>
              <a:t>19</a:t>
            </a:fld>
            <a:r>
              <a:rPr lang="en-US" dirty="0">
                <a:solidFill>
                  <a:srgbClr val="000000"/>
                </a:solidFill>
              </a:rPr>
              <a:t> -</a:t>
            </a:r>
          </a:p>
        </p:txBody>
      </p:sp>
    </p:spTree>
    <p:extLst>
      <p:ext uri="{BB962C8B-B14F-4D97-AF65-F5344CB8AC3E}">
        <p14:creationId xmlns:p14="http://schemas.microsoft.com/office/powerpoint/2010/main" val="3586136646"/>
      </p:ext>
    </p:extLst>
  </p:cSld>
  <p:clrMapOvr>
    <a:masterClrMapping/>
  </p:clrMapOvr>
  <p:transition spd="med">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9100" y="1066800"/>
            <a:ext cx="8572500" cy="4419600"/>
          </a:xfrm>
        </p:spPr>
        <p:txBody>
          <a:bodyPr/>
          <a:lstStyle/>
          <a:p>
            <a:r>
              <a:rPr lang="en-US" sz="2800" dirty="0"/>
              <a:t>Historically, regulations have been prescriptive, providing tasks that must be completed to meet established, minimum safety requirements</a:t>
            </a:r>
          </a:p>
          <a:p>
            <a:r>
              <a:rPr lang="en-US" sz="2800" dirty="0"/>
              <a:t>Performance based regulations (such as IM) provide a framework for an operator to continuously improve upon to enhance safety based on their unique operating environment and objectives</a:t>
            </a:r>
          </a:p>
        </p:txBody>
      </p:sp>
      <p:sp>
        <p:nvSpPr>
          <p:cNvPr id="5" name="Title 1"/>
          <p:cNvSpPr txBox="1">
            <a:spLocks/>
          </p:cNvSpPr>
          <p:nvPr/>
        </p:nvSpPr>
        <p:spPr bwMode="auto">
          <a:xfrm>
            <a:off x="0" y="150905"/>
            <a:ext cx="9144000" cy="9158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600" b="1">
                <a:solidFill>
                  <a:srgbClr val="000099"/>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600" b="1">
                <a:solidFill>
                  <a:srgbClr val="000099"/>
                </a:solidFill>
                <a:effectLst>
                  <a:outerShdw blurRad="38100" dist="38100" dir="2700000" algn="tl">
                    <a:srgbClr val="C0C0C0"/>
                  </a:outerShdw>
                </a:effectLst>
                <a:latin typeface="Tahoma" charset="0"/>
              </a:defRPr>
            </a:lvl2pPr>
            <a:lvl3pPr algn="ctr" rtl="0" eaLnBrk="0" fontAlgn="base" hangingPunct="0">
              <a:spcBef>
                <a:spcPct val="0"/>
              </a:spcBef>
              <a:spcAft>
                <a:spcPct val="0"/>
              </a:spcAft>
              <a:defRPr sz="3600" b="1">
                <a:solidFill>
                  <a:srgbClr val="000099"/>
                </a:solidFill>
                <a:effectLst>
                  <a:outerShdw blurRad="38100" dist="38100" dir="2700000" algn="tl">
                    <a:srgbClr val="C0C0C0"/>
                  </a:outerShdw>
                </a:effectLst>
                <a:latin typeface="Tahoma" charset="0"/>
              </a:defRPr>
            </a:lvl3pPr>
            <a:lvl4pPr algn="ctr" rtl="0" eaLnBrk="0" fontAlgn="base" hangingPunct="0">
              <a:spcBef>
                <a:spcPct val="0"/>
              </a:spcBef>
              <a:spcAft>
                <a:spcPct val="0"/>
              </a:spcAft>
              <a:defRPr sz="3600" b="1">
                <a:solidFill>
                  <a:srgbClr val="000099"/>
                </a:solidFill>
                <a:effectLst>
                  <a:outerShdw blurRad="38100" dist="38100" dir="2700000" algn="tl">
                    <a:srgbClr val="C0C0C0"/>
                  </a:outerShdw>
                </a:effectLst>
                <a:latin typeface="Tahoma" charset="0"/>
              </a:defRPr>
            </a:lvl4pPr>
            <a:lvl5pPr algn="ctr" rtl="0" eaLnBrk="0" fontAlgn="base" hangingPunct="0">
              <a:spcBef>
                <a:spcPct val="0"/>
              </a:spcBef>
              <a:spcAft>
                <a:spcPct val="0"/>
              </a:spcAft>
              <a:defRPr sz="3600" b="1">
                <a:solidFill>
                  <a:srgbClr val="000099"/>
                </a:solidFill>
                <a:effectLst>
                  <a:outerShdw blurRad="38100" dist="38100" dir="2700000" algn="tl">
                    <a:srgbClr val="C0C0C0"/>
                  </a:outerShdw>
                </a:effectLst>
                <a:latin typeface="Tahoma" charset="0"/>
              </a:defRPr>
            </a:lvl5pPr>
            <a:lvl6pPr marL="457200" algn="ctr" rtl="0" fontAlgn="base">
              <a:spcBef>
                <a:spcPct val="0"/>
              </a:spcBef>
              <a:spcAft>
                <a:spcPct val="0"/>
              </a:spcAft>
              <a:defRPr sz="3600" b="1">
                <a:solidFill>
                  <a:srgbClr val="000099"/>
                </a:solidFill>
                <a:effectLst>
                  <a:outerShdw blurRad="38100" dist="38100" dir="2700000" algn="tl">
                    <a:srgbClr val="C0C0C0"/>
                  </a:outerShdw>
                </a:effectLst>
                <a:latin typeface="Tahoma" charset="0"/>
              </a:defRPr>
            </a:lvl6pPr>
            <a:lvl7pPr marL="914400" algn="ctr" rtl="0" fontAlgn="base">
              <a:spcBef>
                <a:spcPct val="0"/>
              </a:spcBef>
              <a:spcAft>
                <a:spcPct val="0"/>
              </a:spcAft>
              <a:defRPr sz="3600" b="1">
                <a:solidFill>
                  <a:srgbClr val="000099"/>
                </a:solidFill>
                <a:effectLst>
                  <a:outerShdw blurRad="38100" dist="38100" dir="2700000" algn="tl">
                    <a:srgbClr val="C0C0C0"/>
                  </a:outerShdw>
                </a:effectLst>
                <a:latin typeface="Tahoma" charset="0"/>
              </a:defRPr>
            </a:lvl7pPr>
            <a:lvl8pPr marL="1371600" algn="ctr" rtl="0" fontAlgn="base">
              <a:spcBef>
                <a:spcPct val="0"/>
              </a:spcBef>
              <a:spcAft>
                <a:spcPct val="0"/>
              </a:spcAft>
              <a:defRPr sz="3600" b="1">
                <a:solidFill>
                  <a:srgbClr val="000099"/>
                </a:solidFill>
                <a:effectLst>
                  <a:outerShdw blurRad="38100" dist="38100" dir="2700000" algn="tl">
                    <a:srgbClr val="C0C0C0"/>
                  </a:outerShdw>
                </a:effectLst>
                <a:latin typeface="Tahoma" charset="0"/>
              </a:defRPr>
            </a:lvl8pPr>
            <a:lvl9pPr marL="1828800" algn="ctr" rtl="0" fontAlgn="base">
              <a:spcBef>
                <a:spcPct val="0"/>
              </a:spcBef>
              <a:spcAft>
                <a:spcPct val="0"/>
              </a:spcAft>
              <a:defRPr sz="3600" b="1">
                <a:solidFill>
                  <a:srgbClr val="000099"/>
                </a:solidFill>
                <a:effectLst>
                  <a:outerShdw blurRad="38100" dist="38100" dir="2700000" algn="tl">
                    <a:srgbClr val="C0C0C0"/>
                  </a:outerShdw>
                </a:effectLst>
                <a:latin typeface="Tahoma" charset="0"/>
              </a:defRPr>
            </a:lvl9pPr>
          </a:lstStyle>
          <a:p>
            <a:r>
              <a:rPr lang="en-US" kern="0" dirty="0"/>
              <a:t>Performance Based Regulations</a:t>
            </a:r>
          </a:p>
        </p:txBody>
      </p:sp>
      <p:sp>
        <p:nvSpPr>
          <p:cNvPr id="6" name="Slide Number Placeholder 2"/>
          <p:cNvSpPr>
            <a:spLocks noGrp="1"/>
          </p:cNvSpPr>
          <p:nvPr>
            <p:ph type="sldNum" sz="quarter" idx="12"/>
          </p:nvPr>
        </p:nvSpPr>
        <p:spPr>
          <a:xfrm>
            <a:off x="76200" y="5638800"/>
            <a:ext cx="838200" cy="476250"/>
          </a:xfrm>
        </p:spPr>
        <p:txBody>
          <a:bodyPr/>
          <a:lstStyle/>
          <a:p>
            <a:pPr>
              <a:defRPr/>
            </a:pPr>
            <a:r>
              <a:rPr lang="en-US" dirty="0">
                <a:solidFill>
                  <a:srgbClr val="000000"/>
                </a:solidFill>
              </a:rPr>
              <a:t>- </a:t>
            </a:r>
            <a:fld id="{0E22750B-D714-4351-BDEB-C604DFE206EF}" type="slidenum">
              <a:rPr lang="en-US" smtClean="0">
                <a:solidFill>
                  <a:srgbClr val="000000"/>
                </a:solidFill>
              </a:rPr>
              <a:pPr>
                <a:defRPr/>
              </a:pPr>
              <a:t>2</a:t>
            </a:fld>
            <a:r>
              <a:rPr lang="en-US" dirty="0">
                <a:solidFill>
                  <a:srgbClr val="000000"/>
                </a:solidFill>
              </a:rPr>
              <a:t> -</a:t>
            </a:r>
          </a:p>
        </p:txBody>
      </p:sp>
    </p:spTree>
    <p:extLst>
      <p:ext uri="{BB962C8B-B14F-4D97-AF65-F5344CB8AC3E}">
        <p14:creationId xmlns:p14="http://schemas.microsoft.com/office/powerpoint/2010/main" val="1435865137"/>
      </p:ext>
    </p:extLst>
  </p:cSld>
  <p:clrMapOvr>
    <a:masterClrMapping/>
  </p:clrMapOvr>
  <p:transition spd="med">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458200" cy="4525963"/>
          </a:xfrm>
        </p:spPr>
        <p:txBody>
          <a:bodyPr>
            <a:noAutofit/>
          </a:bodyPr>
          <a:lstStyle/>
          <a:p>
            <a:r>
              <a:rPr lang="en-US" sz="2800" dirty="0"/>
              <a:t>Selection of Approach</a:t>
            </a:r>
          </a:p>
          <a:p>
            <a:r>
              <a:rPr lang="en-US" sz="2800" dirty="0"/>
              <a:t>Identification of Receptors</a:t>
            </a:r>
          </a:p>
          <a:p>
            <a:r>
              <a:rPr lang="en-US" sz="2800" dirty="0"/>
              <a:t>Emergency Response</a:t>
            </a:r>
          </a:p>
          <a:p>
            <a:r>
              <a:rPr lang="en-US" sz="2800" dirty="0"/>
              <a:t>Critical Consequence Parameters</a:t>
            </a:r>
          </a:p>
          <a:p>
            <a:r>
              <a:rPr lang="en-US" sz="2800" dirty="0"/>
              <a:t>Validation of Results</a:t>
            </a:r>
          </a:p>
          <a:p>
            <a:r>
              <a:rPr lang="en-US" sz="2800" dirty="0"/>
              <a:t>Application to Identification of Mitigative Measures</a:t>
            </a:r>
          </a:p>
        </p:txBody>
      </p:sp>
      <p:sp>
        <p:nvSpPr>
          <p:cNvPr id="5" name="Title 1"/>
          <p:cNvSpPr txBox="1">
            <a:spLocks/>
          </p:cNvSpPr>
          <p:nvPr/>
        </p:nvSpPr>
        <p:spPr>
          <a:xfrm>
            <a:off x="0" y="228600"/>
            <a:ext cx="9144000" cy="9144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a:solidFill>
                  <a:srgbClr val="000099"/>
                </a:solidFill>
              </a:rPr>
              <a:t>Consequence Topics to be Covered</a:t>
            </a:r>
          </a:p>
        </p:txBody>
      </p:sp>
      <p:sp>
        <p:nvSpPr>
          <p:cNvPr id="6" name="Slide Number Placeholder 2"/>
          <p:cNvSpPr>
            <a:spLocks noGrp="1"/>
          </p:cNvSpPr>
          <p:nvPr>
            <p:ph type="sldNum" sz="quarter" idx="12"/>
          </p:nvPr>
        </p:nvSpPr>
        <p:spPr>
          <a:xfrm>
            <a:off x="76200" y="5638800"/>
            <a:ext cx="838200" cy="476250"/>
          </a:xfrm>
        </p:spPr>
        <p:txBody>
          <a:bodyPr/>
          <a:lstStyle/>
          <a:p>
            <a:pPr>
              <a:defRPr/>
            </a:pPr>
            <a:r>
              <a:rPr lang="en-US" dirty="0">
                <a:solidFill>
                  <a:srgbClr val="000000"/>
                </a:solidFill>
              </a:rPr>
              <a:t>- </a:t>
            </a:r>
            <a:fld id="{0E22750B-D714-4351-BDEB-C604DFE206EF}" type="slidenum">
              <a:rPr lang="en-US" smtClean="0">
                <a:solidFill>
                  <a:srgbClr val="000000"/>
                </a:solidFill>
              </a:rPr>
              <a:pPr>
                <a:defRPr/>
              </a:pPr>
              <a:t>20</a:t>
            </a:fld>
            <a:r>
              <a:rPr lang="en-US" dirty="0">
                <a:solidFill>
                  <a:srgbClr val="000000"/>
                </a:solidFill>
              </a:rPr>
              <a:t> -</a:t>
            </a:r>
          </a:p>
        </p:txBody>
      </p:sp>
    </p:spTree>
    <p:extLst>
      <p:ext uri="{BB962C8B-B14F-4D97-AF65-F5344CB8AC3E}">
        <p14:creationId xmlns:p14="http://schemas.microsoft.com/office/powerpoint/2010/main" val="2213839479"/>
      </p:ext>
    </p:extLst>
  </p:cSld>
  <p:clrMapOvr>
    <a:masterClrMapping/>
  </p:clrMapOvr>
  <p:transition spd="med">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2900" y="990600"/>
            <a:ext cx="8458200" cy="4525963"/>
          </a:xfrm>
        </p:spPr>
        <p:txBody>
          <a:bodyPr>
            <a:noAutofit/>
          </a:bodyPr>
          <a:lstStyle/>
          <a:p>
            <a:pPr>
              <a:spcBef>
                <a:spcPts val="1200"/>
              </a:spcBef>
            </a:pPr>
            <a:r>
              <a:rPr lang="en-US" sz="2800" dirty="0"/>
              <a:t>Selection of Approach</a:t>
            </a:r>
          </a:p>
          <a:p>
            <a:pPr lvl="1">
              <a:spcBef>
                <a:spcPts val="1200"/>
              </a:spcBef>
            </a:pPr>
            <a:r>
              <a:rPr lang="en-US" sz="2800" dirty="0"/>
              <a:t>Hazard Identification, Bowtie Analysis, Scenarios, etc.  </a:t>
            </a:r>
          </a:p>
          <a:p>
            <a:pPr>
              <a:spcBef>
                <a:spcPts val="1200"/>
              </a:spcBef>
            </a:pPr>
            <a:r>
              <a:rPr lang="en-US" sz="2800" dirty="0"/>
              <a:t>Comparison with Line Pipe Risk</a:t>
            </a:r>
          </a:p>
          <a:p>
            <a:pPr>
              <a:spcBef>
                <a:spcPts val="1200"/>
              </a:spcBef>
            </a:pPr>
            <a:r>
              <a:rPr lang="en-US" sz="2800" dirty="0"/>
              <a:t>Application to Preventive Measures and Mitigative Measures to reduce risks</a:t>
            </a:r>
          </a:p>
          <a:p>
            <a:pPr>
              <a:spcBef>
                <a:spcPts val="1200"/>
              </a:spcBef>
            </a:pPr>
            <a:r>
              <a:rPr lang="en-US" sz="2800" dirty="0"/>
              <a:t>Risk Reduction Measures implemented may be similar to integrity assessment methods</a:t>
            </a:r>
          </a:p>
          <a:p>
            <a:pPr lvl="1">
              <a:spcBef>
                <a:spcPts val="0"/>
              </a:spcBef>
            </a:pPr>
            <a:r>
              <a:rPr lang="en-US" sz="2800" dirty="0"/>
              <a:t>Hydrostatic pressure testing</a:t>
            </a:r>
          </a:p>
          <a:p>
            <a:pPr lvl="1">
              <a:spcBef>
                <a:spcPts val="0"/>
              </a:spcBef>
            </a:pPr>
            <a:r>
              <a:rPr lang="en-US" sz="2800" dirty="0"/>
              <a:t>Direct Assessment techniques</a:t>
            </a:r>
          </a:p>
        </p:txBody>
      </p:sp>
      <p:sp>
        <p:nvSpPr>
          <p:cNvPr id="5" name="Title 1"/>
          <p:cNvSpPr txBox="1">
            <a:spLocks/>
          </p:cNvSpPr>
          <p:nvPr/>
        </p:nvSpPr>
        <p:spPr>
          <a:xfrm>
            <a:off x="0" y="228600"/>
            <a:ext cx="9144000" cy="9144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a:solidFill>
                  <a:srgbClr val="000099"/>
                </a:solidFill>
              </a:rPr>
              <a:t>Facility Topics to be Covered</a:t>
            </a:r>
          </a:p>
        </p:txBody>
      </p:sp>
      <p:sp>
        <p:nvSpPr>
          <p:cNvPr id="6" name="Slide Number Placeholder 2"/>
          <p:cNvSpPr>
            <a:spLocks noGrp="1"/>
          </p:cNvSpPr>
          <p:nvPr>
            <p:ph type="sldNum" sz="quarter" idx="12"/>
          </p:nvPr>
        </p:nvSpPr>
        <p:spPr>
          <a:xfrm>
            <a:off x="76200" y="5638800"/>
            <a:ext cx="838200" cy="476250"/>
          </a:xfrm>
        </p:spPr>
        <p:txBody>
          <a:bodyPr/>
          <a:lstStyle/>
          <a:p>
            <a:pPr>
              <a:defRPr/>
            </a:pPr>
            <a:r>
              <a:rPr lang="en-US" dirty="0">
                <a:solidFill>
                  <a:srgbClr val="000000"/>
                </a:solidFill>
              </a:rPr>
              <a:t>- </a:t>
            </a:r>
            <a:fld id="{0E22750B-D714-4351-BDEB-C604DFE206EF}" type="slidenum">
              <a:rPr lang="en-US" smtClean="0">
                <a:solidFill>
                  <a:srgbClr val="000000"/>
                </a:solidFill>
              </a:rPr>
              <a:pPr>
                <a:defRPr/>
              </a:pPr>
              <a:t>21</a:t>
            </a:fld>
            <a:r>
              <a:rPr lang="en-US" dirty="0">
                <a:solidFill>
                  <a:srgbClr val="000000"/>
                </a:solidFill>
              </a:rPr>
              <a:t> -</a:t>
            </a:r>
          </a:p>
        </p:txBody>
      </p:sp>
    </p:spTree>
    <p:extLst>
      <p:ext uri="{BB962C8B-B14F-4D97-AF65-F5344CB8AC3E}">
        <p14:creationId xmlns:p14="http://schemas.microsoft.com/office/powerpoint/2010/main" val="2213839479"/>
      </p:ext>
    </p:extLst>
  </p:cSld>
  <p:clrMapOvr>
    <a:masterClrMapping/>
  </p:clrMapOvr>
  <p:transition spd="med">
    <p:fade thruBlk="1"/>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458200" cy="4525963"/>
          </a:xfrm>
        </p:spPr>
        <p:txBody>
          <a:bodyPr>
            <a:noAutofit/>
          </a:bodyPr>
          <a:lstStyle/>
          <a:p>
            <a:pPr>
              <a:spcBef>
                <a:spcPts val="1200"/>
              </a:spcBef>
            </a:pPr>
            <a:r>
              <a:rPr lang="en-US" sz="2800" dirty="0"/>
              <a:t>Threat-Specific Data</a:t>
            </a:r>
          </a:p>
          <a:p>
            <a:pPr>
              <a:spcBef>
                <a:spcPts val="1200"/>
              </a:spcBef>
            </a:pPr>
            <a:r>
              <a:rPr lang="en-US" sz="2800" dirty="0"/>
              <a:t>Consequence-Specific Data</a:t>
            </a:r>
          </a:p>
          <a:p>
            <a:pPr>
              <a:spcBef>
                <a:spcPts val="1200"/>
              </a:spcBef>
            </a:pPr>
            <a:r>
              <a:rPr lang="en-US" sz="2800" dirty="0"/>
              <a:t>Data Validation</a:t>
            </a:r>
          </a:p>
          <a:p>
            <a:pPr>
              <a:spcBef>
                <a:spcPts val="1200"/>
              </a:spcBef>
            </a:pPr>
            <a:r>
              <a:rPr lang="en-US" sz="2800" dirty="0"/>
              <a:t>Available Industry Data</a:t>
            </a:r>
          </a:p>
          <a:p>
            <a:pPr>
              <a:spcBef>
                <a:spcPts val="1200"/>
              </a:spcBef>
            </a:pPr>
            <a:r>
              <a:rPr lang="en-US" sz="2800" dirty="0"/>
              <a:t>Available Government Data</a:t>
            </a:r>
          </a:p>
          <a:p>
            <a:pPr>
              <a:spcBef>
                <a:spcPts val="1200"/>
              </a:spcBef>
            </a:pPr>
            <a:r>
              <a:rPr lang="en-US" sz="2800" dirty="0"/>
              <a:t>Available International Data</a:t>
            </a:r>
          </a:p>
          <a:p>
            <a:pPr>
              <a:spcBef>
                <a:spcPts val="1200"/>
              </a:spcBef>
            </a:pPr>
            <a:r>
              <a:rPr lang="en-US" sz="2800" dirty="0"/>
              <a:t>Related NTSB Recommendations</a:t>
            </a:r>
          </a:p>
        </p:txBody>
      </p:sp>
      <p:sp>
        <p:nvSpPr>
          <p:cNvPr id="5" name="Title 1"/>
          <p:cNvSpPr txBox="1">
            <a:spLocks/>
          </p:cNvSpPr>
          <p:nvPr/>
        </p:nvSpPr>
        <p:spPr>
          <a:xfrm>
            <a:off x="0" y="228600"/>
            <a:ext cx="9144000" cy="9144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a:solidFill>
                  <a:srgbClr val="000099"/>
                </a:solidFill>
              </a:rPr>
              <a:t>Data Need Topics to be Covered</a:t>
            </a:r>
          </a:p>
        </p:txBody>
      </p:sp>
      <p:sp>
        <p:nvSpPr>
          <p:cNvPr id="6" name="Slide Number Placeholder 2"/>
          <p:cNvSpPr>
            <a:spLocks noGrp="1"/>
          </p:cNvSpPr>
          <p:nvPr>
            <p:ph type="sldNum" sz="quarter" idx="12"/>
          </p:nvPr>
        </p:nvSpPr>
        <p:spPr>
          <a:xfrm>
            <a:off x="76200" y="5638800"/>
            <a:ext cx="838200" cy="476250"/>
          </a:xfrm>
        </p:spPr>
        <p:txBody>
          <a:bodyPr/>
          <a:lstStyle/>
          <a:p>
            <a:pPr>
              <a:defRPr/>
            </a:pPr>
            <a:r>
              <a:rPr lang="en-US" dirty="0">
                <a:solidFill>
                  <a:srgbClr val="000000"/>
                </a:solidFill>
              </a:rPr>
              <a:t>- </a:t>
            </a:r>
            <a:fld id="{0E22750B-D714-4351-BDEB-C604DFE206EF}" type="slidenum">
              <a:rPr lang="en-US" smtClean="0">
                <a:solidFill>
                  <a:srgbClr val="000000"/>
                </a:solidFill>
              </a:rPr>
              <a:pPr>
                <a:defRPr/>
              </a:pPr>
              <a:t>22</a:t>
            </a:fld>
            <a:r>
              <a:rPr lang="en-US" dirty="0">
                <a:solidFill>
                  <a:srgbClr val="000000"/>
                </a:solidFill>
              </a:rPr>
              <a:t> -</a:t>
            </a:r>
          </a:p>
        </p:txBody>
      </p:sp>
    </p:spTree>
    <p:extLst>
      <p:ext uri="{BB962C8B-B14F-4D97-AF65-F5344CB8AC3E}">
        <p14:creationId xmlns:p14="http://schemas.microsoft.com/office/powerpoint/2010/main" val="2213839479"/>
      </p:ext>
    </p:extLst>
  </p:cSld>
  <p:clrMapOvr>
    <a:masterClrMapping/>
  </p:clrMapOvr>
  <p:transition spd="med">
    <p:fade thruBlk="1"/>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181100"/>
            <a:ext cx="8686800" cy="4525963"/>
          </a:xfrm>
        </p:spPr>
        <p:txBody>
          <a:bodyPr>
            <a:noAutofit/>
          </a:bodyPr>
          <a:lstStyle/>
          <a:p>
            <a:r>
              <a:rPr lang="en-US" sz="2800" dirty="0"/>
              <a:t>PHMSA anticipates hosting a Public Meeting in the Summer, 2017 to present the findings of the RMWG efforts</a:t>
            </a:r>
          </a:p>
          <a:p>
            <a:r>
              <a:rPr lang="en-US" sz="2800" dirty="0"/>
              <a:t>The Public Meeting would allow for the combined perspectives of industry, regulators, public, and risk services providers to be considered prior to publication of the Guidance Document</a:t>
            </a:r>
          </a:p>
        </p:txBody>
      </p:sp>
      <p:sp>
        <p:nvSpPr>
          <p:cNvPr id="5" name="Title 1"/>
          <p:cNvSpPr txBox="1">
            <a:spLocks/>
          </p:cNvSpPr>
          <p:nvPr/>
        </p:nvSpPr>
        <p:spPr>
          <a:xfrm>
            <a:off x="0" y="228600"/>
            <a:ext cx="9144000" cy="9144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a:solidFill>
                  <a:srgbClr val="000099"/>
                </a:solidFill>
              </a:rPr>
              <a:t>RMWG Public Meeting in 2017</a:t>
            </a:r>
          </a:p>
        </p:txBody>
      </p:sp>
      <p:sp>
        <p:nvSpPr>
          <p:cNvPr id="2" name="Slide Number Placeholder 1"/>
          <p:cNvSpPr>
            <a:spLocks noGrp="1"/>
          </p:cNvSpPr>
          <p:nvPr>
            <p:ph type="sldNum" sz="quarter" idx="12"/>
          </p:nvPr>
        </p:nvSpPr>
        <p:spPr/>
        <p:txBody>
          <a:bodyPr/>
          <a:lstStyle/>
          <a:p>
            <a:fld id="{0080013E-B436-4B2B-9699-C56DBBC3E6A0}" type="slidenum">
              <a:rPr lang="en-US" smtClean="0"/>
              <a:t>23</a:t>
            </a:fld>
            <a:endParaRPr lang="en-US" dirty="0"/>
          </a:p>
        </p:txBody>
      </p:sp>
      <p:sp>
        <p:nvSpPr>
          <p:cNvPr id="6" name="Slide Number Placeholder 2"/>
          <p:cNvSpPr txBox="1">
            <a:spLocks/>
          </p:cNvSpPr>
          <p:nvPr/>
        </p:nvSpPr>
        <p:spPr>
          <a:xfrm>
            <a:off x="76200" y="5638800"/>
            <a:ext cx="838200" cy="476250"/>
          </a:xfrm>
          <a:prstGeom prst="rect">
            <a:avLst/>
          </a:prstGeom>
          <a:ln/>
        </p:spPr>
        <p:txBody>
          <a:bodyPr/>
          <a:lstStyle>
            <a:defPPr>
              <a:defRPr lang="en-US"/>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a:defRPr/>
            </a:pPr>
            <a:r>
              <a:rPr lang="en-US" dirty="0">
                <a:solidFill>
                  <a:srgbClr val="000000"/>
                </a:solidFill>
              </a:rPr>
              <a:t>- </a:t>
            </a:r>
            <a:fld id="{0E22750B-D714-4351-BDEB-C604DFE206EF}" type="slidenum">
              <a:rPr lang="en-US" smtClean="0">
                <a:solidFill>
                  <a:srgbClr val="000000"/>
                </a:solidFill>
              </a:rPr>
              <a:pPr>
                <a:defRPr/>
              </a:pPr>
              <a:t>23</a:t>
            </a:fld>
            <a:r>
              <a:rPr lang="en-US" dirty="0">
                <a:solidFill>
                  <a:srgbClr val="000000"/>
                </a:solidFill>
              </a:rPr>
              <a:t> -</a:t>
            </a:r>
          </a:p>
        </p:txBody>
      </p:sp>
    </p:spTree>
    <p:extLst>
      <p:ext uri="{BB962C8B-B14F-4D97-AF65-F5344CB8AC3E}">
        <p14:creationId xmlns:p14="http://schemas.microsoft.com/office/powerpoint/2010/main" val="3454859626"/>
      </p:ext>
    </p:extLst>
  </p:cSld>
  <p:clrMapOvr>
    <a:masterClrMapping/>
  </p:clrMapOvr>
  <p:transition spd="med">
    <p:fade thruBlk="1"/>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731837"/>
          </a:xfrm>
        </p:spPr>
        <p:txBody>
          <a:bodyPr/>
          <a:lstStyle/>
          <a:p>
            <a:r>
              <a:rPr lang="en-US" dirty="0"/>
              <a:t>Why is RMWG Guidance Important?</a:t>
            </a:r>
          </a:p>
        </p:txBody>
      </p:sp>
      <p:sp>
        <p:nvSpPr>
          <p:cNvPr id="3" name="Content Placeholder 2"/>
          <p:cNvSpPr>
            <a:spLocks noGrp="1"/>
          </p:cNvSpPr>
          <p:nvPr>
            <p:ph idx="1"/>
          </p:nvPr>
        </p:nvSpPr>
        <p:spPr>
          <a:xfrm>
            <a:off x="152400" y="838200"/>
            <a:ext cx="8839200" cy="4724400"/>
          </a:xfrm>
        </p:spPr>
        <p:txBody>
          <a:bodyPr/>
          <a:lstStyle/>
          <a:p>
            <a:r>
              <a:rPr lang="en-US" sz="2600" dirty="0"/>
              <a:t>PHMSA has identified through inspections, failure investigations, and NTSB Recommendations that operators need additional guidance and directions on developing and maintaining accurate risk models</a:t>
            </a:r>
          </a:p>
          <a:p>
            <a:r>
              <a:rPr lang="en-US" sz="2600" dirty="0"/>
              <a:t>Risk models should enable the selection of appropriate assessment methods and risk reduction measures that improve pipeline safety</a:t>
            </a:r>
          </a:p>
          <a:p>
            <a:r>
              <a:rPr lang="en-US" sz="2600" dirty="0"/>
              <a:t>More prescription is being added to current performance based regulations to address these concerns on risk assessment and other pipeline integrity and safety related topics</a:t>
            </a:r>
          </a:p>
        </p:txBody>
      </p:sp>
      <p:sp>
        <p:nvSpPr>
          <p:cNvPr id="4" name="Slide Number Placeholder 3"/>
          <p:cNvSpPr>
            <a:spLocks noGrp="1"/>
          </p:cNvSpPr>
          <p:nvPr>
            <p:ph type="sldNum" sz="quarter" idx="12"/>
          </p:nvPr>
        </p:nvSpPr>
        <p:spPr/>
        <p:txBody>
          <a:bodyPr/>
          <a:lstStyle/>
          <a:p>
            <a:pPr>
              <a:defRPr/>
            </a:pPr>
            <a:r>
              <a:rPr lang="en-US" dirty="0">
                <a:solidFill>
                  <a:srgbClr val="000000"/>
                </a:solidFill>
              </a:rPr>
              <a:t>- </a:t>
            </a:r>
            <a:fld id="{7E6F4A02-C8F0-4DB8-8C23-DDE5A33AC008}" type="slidenum">
              <a:rPr lang="en-US" smtClean="0">
                <a:solidFill>
                  <a:srgbClr val="000000"/>
                </a:solidFill>
              </a:rPr>
              <a:pPr>
                <a:defRPr/>
              </a:pPr>
              <a:t>24</a:t>
            </a:fld>
            <a:r>
              <a:rPr lang="en-US" dirty="0">
                <a:solidFill>
                  <a:srgbClr val="000000"/>
                </a:solidFill>
              </a:rPr>
              <a:t> -</a:t>
            </a:r>
          </a:p>
        </p:txBody>
      </p:sp>
      <p:sp>
        <p:nvSpPr>
          <p:cNvPr id="5" name="Slide Number Placeholder 2"/>
          <p:cNvSpPr txBox="1">
            <a:spLocks/>
          </p:cNvSpPr>
          <p:nvPr/>
        </p:nvSpPr>
        <p:spPr>
          <a:xfrm>
            <a:off x="-76200" y="5695950"/>
            <a:ext cx="838200" cy="476250"/>
          </a:xfrm>
          <a:prstGeom prst="rect">
            <a:avLst/>
          </a:prstGeom>
          <a:ln/>
        </p:spPr>
        <p:txBody>
          <a:bodyPr/>
          <a:lstStyle>
            <a:defPPr>
              <a:defRPr lang="en-US"/>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a:defRPr/>
            </a:pPr>
            <a:r>
              <a:rPr lang="en-US" dirty="0">
                <a:solidFill>
                  <a:srgbClr val="000000"/>
                </a:solidFill>
              </a:rPr>
              <a:t>- </a:t>
            </a:r>
            <a:fld id="{0E22750B-D714-4351-BDEB-C604DFE206EF}" type="slidenum">
              <a:rPr lang="en-US" smtClean="0">
                <a:solidFill>
                  <a:srgbClr val="000000"/>
                </a:solidFill>
              </a:rPr>
              <a:pPr>
                <a:defRPr/>
              </a:pPr>
              <a:t>24</a:t>
            </a:fld>
            <a:r>
              <a:rPr lang="en-US" dirty="0">
                <a:solidFill>
                  <a:srgbClr val="000000"/>
                </a:solidFill>
              </a:rPr>
              <a:t> -</a:t>
            </a:r>
          </a:p>
        </p:txBody>
      </p:sp>
    </p:spTree>
    <p:extLst>
      <p:ext uri="{BB962C8B-B14F-4D97-AF65-F5344CB8AC3E}">
        <p14:creationId xmlns:p14="http://schemas.microsoft.com/office/powerpoint/2010/main" val="836197180"/>
      </p:ext>
    </p:extLst>
  </p:cSld>
  <p:clrMapOvr>
    <a:masterClrMapping/>
  </p:clrMapOvr>
  <p:transition spd="med">
    <p:fade thruBlk="1"/>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990600"/>
            <a:ext cx="7010400" cy="3886200"/>
          </a:xfrm>
        </p:spPr>
        <p:txBody>
          <a:bodyPr/>
          <a:lstStyle/>
          <a:p>
            <a:r>
              <a:rPr lang="en-US" sz="4800" dirty="0"/>
              <a:t>Thank you for your Participation in Pipeline Safety</a:t>
            </a:r>
          </a:p>
        </p:txBody>
      </p:sp>
      <p:sp>
        <p:nvSpPr>
          <p:cNvPr id="4" name="Slide Number Placeholder 2"/>
          <p:cNvSpPr>
            <a:spLocks noGrp="1"/>
          </p:cNvSpPr>
          <p:nvPr>
            <p:ph type="sldNum" sz="quarter" idx="12"/>
          </p:nvPr>
        </p:nvSpPr>
        <p:spPr>
          <a:xfrm>
            <a:off x="76200" y="5638800"/>
            <a:ext cx="838200" cy="476250"/>
          </a:xfrm>
        </p:spPr>
        <p:txBody>
          <a:bodyPr/>
          <a:lstStyle/>
          <a:p>
            <a:pPr>
              <a:defRPr/>
            </a:pPr>
            <a:r>
              <a:rPr lang="en-US" dirty="0">
                <a:solidFill>
                  <a:srgbClr val="000000"/>
                </a:solidFill>
              </a:rPr>
              <a:t>- </a:t>
            </a:r>
            <a:fld id="{0E22750B-D714-4351-BDEB-C604DFE206EF}" type="slidenum">
              <a:rPr lang="en-US" smtClean="0">
                <a:solidFill>
                  <a:srgbClr val="000000"/>
                </a:solidFill>
              </a:rPr>
              <a:pPr>
                <a:defRPr/>
              </a:pPr>
              <a:t>25</a:t>
            </a:fld>
            <a:r>
              <a:rPr lang="en-US" dirty="0">
                <a:solidFill>
                  <a:srgbClr val="000000"/>
                </a:solidFill>
              </a:rPr>
              <a:t> -</a:t>
            </a:r>
          </a:p>
        </p:txBody>
      </p:sp>
    </p:spTree>
    <p:extLst>
      <p:ext uri="{BB962C8B-B14F-4D97-AF65-F5344CB8AC3E}">
        <p14:creationId xmlns:p14="http://schemas.microsoft.com/office/powerpoint/2010/main" val="2203946153"/>
      </p:ext>
    </p:extLst>
  </p:cSld>
  <p:clrMapOvr>
    <a:masterClrMapping/>
  </p:clrMapOvr>
  <p:transition spd="med">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9100" y="1066800"/>
            <a:ext cx="8572500" cy="4800600"/>
          </a:xfrm>
        </p:spPr>
        <p:txBody>
          <a:bodyPr/>
          <a:lstStyle/>
          <a:p>
            <a:r>
              <a:rPr lang="en-US" sz="2800" dirty="0"/>
              <a:t>The term “performance-based” refers to: </a:t>
            </a:r>
          </a:p>
          <a:p>
            <a:pPr lvl="1"/>
            <a:r>
              <a:rPr lang="en-US" sz="2400" dirty="0"/>
              <a:t>Standards that mandate outcomes and give operators flexibility in how to meet them</a:t>
            </a:r>
          </a:p>
          <a:p>
            <a:pPr lvl="1"/>
            <a:r>
              <a:rPr lang="en-US" sz="2400" dirty="0"/>
              <a:t>Requirements for operators to use management systems consisting of internal plans and practices for promoting safety and reducing risk. </a:t>
            </a:r>
          </a:p>
          <a:p>
            <a:r>
              <a:rPr lang="en-US" sz="2800" dirty="0"/>
              <a:t>Prescription is added to performance based IM regulations to address inadequacies identified in inspections and lessons learned from failure investigations </a:t>
            </a:r>
          </a:p>
        </p:txBody>
      </p:sp>
      <p:sp>
        <p:nvSpPr>
          <p:cNvPr id="5" name="Title 1"/>
          <p:cNvSpPr txBox="1">
            <a:spLocks/>
          </p:cNvSpPr>
          <p:nvPr/>
        </p:nvSpPr>
        <p:spPr bwMode="auto">
          <a:xfrm>
            <a:off x="0" y="150905"/>
            <a:ext cx="9144000" cy="9158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600" b="1">
                <a:solidFill>
                  <a:srgbClr val="000099"/>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600" b="1">
                <a:solidFill>
                  <a:srgbClr val="000099"/>
                </a:solidFill>
                <a:effectLst>
                  <a:outerShdw blurRad="38100" dist="38100" dir="2700000" algn="tl">
                    <a:srgbClr val="C0C0C0"/>
                  </a:outerShdw>
                </a:effectLst>
                <a:latin typeface="Tahoma" charset="0"/>
              </a:defRPr>
            </a:lvl2pPr>
            <a:lvl3pPr algn="ctr" rtl="0" eaLnBrk="0" fontAlgn="base" hangingPunct="0">
              <a:spcBef>
                <a:spcPct val="0"/>
              </a:spcBef>
              <a:spcAft>
                <a:spcPct val="0"/>
              </a:spcAft>
              <a:defRPr sz="3600" b="1">
                <a:solidFill>
                  <a:srgbClr val="000099"/>
                </a:solidFill>
                <a:effectLst>
                  <a:outerShdw blurRad="38100" dist="38100" dir="2700000" algn="tl">
                    <a:srgbClr val="C0C0C0"/>
                  </a:outerShdw>
                </a:effectLst>
                <a:latin typeface="Tahoma" charset="0"/>
              </a:defRPr>
            </a:lvl3pPr>
            <a:lvl4pPr algn="ctr" rtl="0" eaLnBrk="0" fontAlgn="base" hangingPunct="0">
              <a:spcBef>
                <a:spcPct val="0"/>
              </a:spcBef>
              <a:spcAft>
                <a:spcPct val="0"/>
              </a:spcAft>
              <a:defRPr sz="3600" b="1">
                <a:solidFill>
                  <a:srgbClr val="000099"/>
                </a:solidFill>
                <a:effectLst>
                  <a:outerShdw blurRad="38100" dist="38100" dir="2700000" algn="tl">
                    <a:srgbClr val="C0C0C0"/>
                  </a:outerShdw>
                </a:effectLst>
                <a:latin typeface="Tahoma" charset="0"/>
              </a:defRPr>
            </a:lvl4pPr>
            <a:lvl5pPr algn="ctr" rtl="0" eaLnBrk="0" fontAlgn="base" hangingPunct="0">
              <a:spcBef>
                <a:spcPct val="0"/>
              </a:spcBef>
              <a:spcAft>
                <a:spcPct val="0"/>
              </a:spcAft>
              <a:defRPr sz="3600" b="1">
                <a:solidFill>
                  <a:srgbClr val="000099"/>
                </a:solidFill>
                <a:effectLst>
                  <a:outerShdw blurRad="38100" dist="38100" dir="2700000" algn="tl">
                    <a:srgbClr val="C0C0C0"/>
                  </a:outerShdw>
                </a:effectLst>
                <a:latin typeface="Tahoma" charset="0"/>
              </a:defRPr>
            </a:lvl5pPr>
            <a:lvl6pPr marL="457200" algn="ctr" rtl="0" fontAlgn="base">
              <a:spcBef>
                <a:spcPct val="0"/>
              </a:spcBef>
              <a:spcAft>
                <a:spcPct val="0"/>
              </a:spcAft>
              <a:defRPr sz="3600" b="1">
                <a:solidFill>
                  <a:srgbClr val="000099"/>
                </a:solidFill>
                <a:effectLst>
                  <a:outerShdw blurRad="38100" dist="38100" dir="2700000" algn="tl">
                    <a:srgbClr val="C0C0C0"/>
                  </a:outerShdw>
                </a:effectLst>
                <a:latin typeface="Tahoma" charset="0"/>
              </a:defRPr>
            </a:lvl6pPr>
            <a:lvl7pPr marL="914400" algn="ctr" rtl="0" fontAlgn="base">
              <a:spcBef>
                <a:spcPct val="0"/>
              </a:spcBef>
              <a:spcAft>
                <a:spcPct val="0"/>
              </a:spcAft>
              <a:defRPr sz="3600" b="1">
                <a:solidFill>
                  <a:srgbClr val="000099"/>
                </a:solidFill>
                <a:effectLst>
                  <a:outerShdw blurRad="38100" dist="38100" dir="2700000" algn="tl">
                    <a:srgbClr val="C0C0C0"/>
                  </a:outerShdw>
                </a:effectLst>
                <a:latin typeface="Tahoma" charset="0"/>
              </a:defRPr>
            </a:lvl7pPr>
            <a:lvl8pPr marL="1371600" algn="ctr" rtl="0" fontAlgn="base">
              <a:spcBef>
                <a:spcPct val="0"/>
              </a:spcBef>
              <a:spcAft>
                <a:spcPct val="0"/>
              </a:spcAft>
              <a:defRPr sz="3600" b="1">
                <a:solidFill>
                  <a:srgbClr val="000099"/>
                </a:solidFill>
                <a:effectLst>
                  <a:outerShdw blurRad="38100" dist="38100" dir="2700000" algn="tl">
                    <a:srgbClr val="C0C0C0"/>
                  </a:outerShdw>
                </a:effectLst>
                <a:latin typeface="Tahoma" charset="0"/>
              </a:defRPr>
            </a:lvl8pPr>
            <a:lvl9pPr marL="1828800" algn="ctr" rtl="0" fontAlgn="base">
              <a:spcBef>
                <a:spcPct val="0"/>
              </a:spcBef>
              <a:spcAft>
                <a:spcPct val="0"/>
              </a:spcAft>
              <a:defRPr sz="3600" b="1">
                <a:solidFill>
                  <a:srgbClr val="000099"/>
                </a:solidFill>
                <a:effectLst>
                  <a:outerShdw blurRad="38100" dist="38100" dir="2700000" algn="tl">
                    <a:srgbClr val="C0C0C0"/>
                  </a:outerShdw>
                </a:effectLst>
                <a:latin typeface="Tahoma" charset="0"/>
              </a:defRPr>
            </a:lvl9pPr>
          </a:lstStyle>
          <a:p>
            <a:r>
              <a:rPr lang="en-US" kern="0" dirty="0"/>
              <a:t>Performance Based Regulations</a:t>
            </a:r>
          </a:p>
        </p:txBody>
      </p:sp>
      <p:sp>
        <p:nvSpPr>
          <p:cNvPr id="6" name="Slide Number Placeholder 2"/>
          <p:cNvSpPr>
            <a:spLocks noGrp="1"/>
          </p:cNvSpPr>
          <p:nvPr>
            <p:ph type="sldNum" sz="quarter" idx="12"/>
          </p:nvPr>
        </p:nvSpPr>
        <p:spPr>
          <a:xfrm>
            <a:off x="76200" y="5638800"/>
            <a:ext cx="838200" cy="476250"/>
          </a:xfrm>
        </p:spPr>
        <p:txBody>
          <a:bodyPr/>
          <a:lstStyle/>
          <a:p>
            <a:pPr>
              <a:defRPr/>
            </a:pPr>
            <a:r>
              <a:rPr lang="en-US" dirty="0">
                <a:solidFill>
                  <a:srgbClr val="000000"/>
                </a:solidFill>
              </a:rPr>
              <a:t>- </a:t>
            </a:r>
            <a:fld id="{0E22750B-D714-4351-BDEB-C604DFE206EF}" type="slidenum">
              <a:rPr lang="en-US" smtClean="0">
                <a:solidFill>
                  <a:srgbClr val="000000"/>
                </a:solidFill>
              </a:rPr>
              <a:pPr>
                <a:defRPr/>
              </a:pPr>
              <a:t>3</a:t>
            </a:fld>
            <a:r>
              <a:rPr lang="en-US" dirty="0">
                <a:solidFill>
                  <a:srgbClr val="000000"/>
                </a:solidFill>
              </a:rPr>
              <a:t> -</a:t>
            </a:r>
          </a:p>
        </p:txBody>
      </p:sp>
    </p:spTree>
    <p:extLst>
      <p:ext uri="{BB962C8B-B14F-4D97-AF65-F5344CB8AC3E}">
        <p14:creationId xmlns:p14="http://schemas.microsoft.com/office/powerpoint/2010/main" val="822455272"/>
      </p:ext>
    </p:extLst>
  </p:cSld>
  <p:clrMapOvr>
    <a:masterClrMapping/>
  </p:clrMapOvr>
  <p:transition spd="med">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610600" cy="990600"/>
          </a:xfrm>
        </p:spPr>
        <p:txBody>
          <a:bodyPr/>
          <a:lstStyle/>
          <a:p>
            <a:r>
              <a:rPr lang="en-US" dirty="0"/>
              <a:t>Risk Analysis Application in IM</a:t>
            </a:r>
          </a:p>
        </p:txBody>
      </p:sp>
      <p:sp>
        <p:nvSpPr>
          <p:cNvPr id="3" name="Content Placeholder 2"/>
          <p:cNvSpPr>
            <a:spLocks noGrp="1"/>
          </p:cNvSpPr>
          <p:nvPr>
            <p:ph idx="1"/>
          </p:nvPr>
        </p:nvSpPr>
        <p:spPr>
          <a:xfrm>
            <a:off x="457200" y="1143000"/>
            <a:ext cx="8229600" cy="4648200"/>
          </a:xfrm>
        </p:spPr>
        <p:txBody>
          <a:bodyPr/>
          <a:lstStyle/>
          <a:p>
            <a:r>
              <a:rPr lang="en-US" sz="2400" dirty="0"/>
              <a:t>Integrity Management is a Performance based Risk Management Program</a:t>
            </a:r>
          </a:p>
          <a:p>
            <a:r>
              <a:rPr lang="en-US" sz="2400" dirty="0"/>
              <a:t>Risk Models and Risk Assessments are required to be used throughout the IMP</a:t>
            </a:r>
          </a:p>
          <a:p>
            <a:pPr lvl="1"/>
            <a:r>
              <a:rPr lang="en-US" sz="2400" dirty="0"/>
              <a:t>Baseline Assessment</a:t>
            </a:r>
          </a:p>
          <a:p>
            <a:pPr lvl="1"/>
            <a:r>
              <a:rPr lang="en-US" sz="2400" dirty="0"/>
              <a:t>Data Integration / Information Analysis</a:t>
            </a:r>
          </a:p>
          <a:p>
            <a:pPr lvl="1"/>
            <a:r>
              <a:rPr lang="en-US" sz="2400" dirty="0"/>
              <a:t>Preventive Measures Determinations</a:t>
            </a:r>
          </a:p>
          <a:p>
            <a:pPr lvl="1"/>
            <a:r>
              <a:rPr lang="en-US" sz="2400" dirty="0"/>
              <a:t>Mitigative Measures Determinations</a:t>
            </a:r>
          </a:p>
          <a:p>
            <a:pPr lvl="1"/>
            <a:r>
              <a:rPr lang="en-US" sz="2400" dirty="0"/>
              <a:t>Continuing Evaluation and Assessment</a:t>
            </a:r>
          </a:p>
          <a:p>
            <a:endParaRPr lang="en-US" dirty="0"/>
          </a:p>
        </p:txBody>
      </p:sp>
      <p:sp>
        <p:nvSpPr>
          <p:cNvPr id="4" name="Slide Number Placeholder 3"/>
          <p:cNvSpPr>
            <a:spLocks noGrp="1"/>
          </p:cNvSpPr>
          <p:nvPr>
            <p:ph type="sldNum" sz="quarter" idx="12"/>
          </p:nvPr>
        </p:nvSpPr>
        <p:spPr/>
        <p:txBody>
          <a:bodyPr/>
          <a:lstStyle/>
          <a:p>
            <a:pPr>
              <a:defRPr/>
            </a:pPr>
            <a:r>
              <a:rPr lang="en-US" dirty="0">
                <a:solidFill>
                  <a:srgbClr val="000000"/>
                </a:solidFill>
              </a:rPr>
              <a:t>- </a:t>
            </a:r>
            <a:fld id="{7E6F4A02-C8F0-4DB8-8C23-DDE5A33AC008}" type="slidenum">
              <a:rPr lang="en-US" smtClean="0">
                <a:solidFill>
                  <a:srgbClr val="000000"/>
                </a:solidFill>
              </a:rPr>
              <a:pPr>
                <a:defRPr/>
              </a:pPr>
              <a:t>4</a:t>
            </a:fld>
            <a:r>
              <a:rPr lang="en-US" dirty="0">
                <a:solidFill>
                  <a:srgbClr val="000000"/>
                </a:solidFill>
              </a:rPr>
              <a:t> -</a:t>
            </a:r>
          </a:p>
        </p:txBody>
      </p:sp>
      <p:sp>
        <p:nvSpPr>
          <p:cNvPr id="5" name="Slide Number Placeholder 2"/>
          <p:cNvSpPr txBox="1">
            <a:spLocks/>
          </p:cNvSpPr>
          <p:nvPr/>
        </p:nvSpPr>
        <p:spPr>
          <a:xfrm>
            <a:off x="76200" y="5638800"/>
            <a:ext cx="838200" cy="476250"/>
          </a:xfrm>
          <a:prstGeom prst="rect">
            <a:avLst/>
          </a:prstGeom>
          <a:ln/>
        </p:spPr>
        <p:txBody>
          <a:bodyPr/>
          <a:lstStyle>
            <a:defPPr>
              <a:defRPr lang="en-US"/>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a:defRPr/>
            </a:pPr>
            <a:r>
              <a:rPr lang="en-US" dirty="0">
                <a:solidFill>
                  <a:srgbClr val="000000"/>
                </a:solidFill>
              </a:rPr>
              <a:t>- </a:t>
            </a:r>
            <a:fld id="{0E22750B-D714-4351-BDEB-C604DFE206EF}" type="slidenum">
              <a:rPr lang="en-US" smtClean="0">
                <a:solidFill>
                  <a:srgbClr val="000000"/>
                </a:solidFill>
              </a:rPr>
              <a:pPr>
                <a:defRPr/>
              </a:pPr>
              <a:t>4</a:t>
            </a:fld>
            <a:r>
              <a:rPr lang="en-US" dirty="0">
                <a:solidFill>
                  <a:srgbClr val="000000"/>
                </a:solidFill>
              </a:rPr>
              <a:t> -</a:t>
            </a:r>
          </a:p>
        </p:txBody>
      </p:sp>
    </p:spTree>
    <p:extLst>
      <p:ext uri="{BB962C8B-B14F-4D97-AF65-F5344CB8AC3E}">
        <p14:creationId xmlns:p14="http://schemas.microsoft.com/office/powerpoint/2010/main" val="70944198"/>
      </p:ext>
    </p:extLst>
  </p:cSld>
  <p:clrMapOvr>
    <a:masterClrMapping/>
  </p:clrMapOvr>
  <p:transition spd="med">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731837"/>
          </a:xfrm>
        </p:spPr>
        <p:txBody>
          <a:bodyPr/>
          <a:lstStyle/>
          <a:p>
            <a:r>
              <a:rPr lang="en-US" dirty="0"/>
              <a:t>Implementation</a:t>
            </a:r>
          </a:p>
        </p:txBody>
      </p:sp>
      <p:sp>
        <p:nvSpPr>
          <p:cNvPr id="3" name="Content Placeholder 2"/>
          <p:cNvSpPr>
            <a:spLocks noGrp="1"/>
          </p:cNvSpPr>
          <p:nvPr>
            <p:ph idx="1"/>
          </p:nvPr>
        </p:nvSpPr>
        <p:spPr>
          <a:xfrm>
            <a:off x="533400" y="1066800"/>
            <a:ext cx="8382000" cy="4953000"/>
          </a:xfrm>
        </p:spPr>
        <p:txBody>
          <a:bodyPr/>
          <a:lstStyle/>
          <a:p>
            <a:r>
              <a:rPr lang="en-US" sz="2400" dirty="0"/>
              <a:t>PHMSA has identified through inspections, failure investigations, NTSB Recommendations, and other feedback that operators need additional guidance and directions on the requirements for using Risk Models and Risk Assessments in their IMPs.</a:t>
            </a:r>
          </a:p>
          <a:p>
            <a:r>
              <a:rPr lang="en-US" sz="2400" dirty="0"/>
              <a:t>PHMSA has addressed these deficiencies by:</a:t>
            </a:r>
          </a:p>
          <a:p>
            <a:pPr lvl="1">
              <a:spcBef>
                <a:spcPts val="600"/>
              </a:spcBef>
            </a:pPr>
            <a:r>
              <a:rPr lang="en-US" sz="2400" dirty="0"/>
              <a:t>Issuing Safety Advisory Bulletins </a:t>
            </a:r>
          </a:p>
          <a:p>
            <a:pPr lvl="1">
              <a:spcBef>
                <a:spcPts val="600"/>
              </a:spcBef>
            </a:pPr>
            <a:r>
              <a:rPr lang="en-US" sz="2400" dirty="0"/>
              <a:t>Updating Inspection Materials (Protocols and Inspection Assistant inspection question set)</a:t>
            </a:r>
          </a:p>
          <a:p>
            <a:pPr lvl="1">
              <a:spcBef>
                <a:spcPts val="600"/>
              </a:spcBef>
            </a:pPr>
            <a:r>
              <a:rPr lang="en-US" sz="2400" dirty="0"/>
              <a:t>Updating PHMSA Inspector Training Materials </a:t>
            </a:r>
          </a:p>
          <a:p>
            <a:pPr lvl="1">
              <a:spcBef>
                <a:spcPts val="600"/>
              </a:spcBef>
            </a:pPr>
            <a:r>
              <a:rPr lang="en-US" sz="2400" dirty="0"/>
              <a:t>Proposing New Regulations (e.g., Gas and HL IM NPRMs)</a:t>
            </a:r>
          </a:p>
          <a:p>
            <a:pPr marL="0" indent="0">
              <a:buNone/>
            </a:pPr>
            <a:endParaRPr lang="en-US" dirty="0"/>
          </a:p>
        </p:txBody>
      </p:sp>
      <p:sp>
        <p:nvSpPr>
          <p:cNvPr id="4" name="Slide Number Placeholder 3"/>
          <p:cNvSpPr>
            <a:spLocks noGrp="1"/>
          </p:cNvSpPr>
          <p:nvPr>
            <p:ph type="sldNum" sz="quarter" idx="12"/>
          </p:nvPr>
        </p:nvSpPr>
        <p:spPr/>
        <p:txBody>
          <a:bodyPr/>
          <a:lstStyle/>
          <a:p>
            <a:pPr>
              <a:defRPr/>
            </a:pPr>
            <a:r>
              <a:rPr lang="en-US" dirty="0">
                <a:solidFill>
                  <a:srgbClr val="000000"/>
                </a:solidFill>
              </a:rPr>
              <a:t>- </a:t>
            </a:r>
            <a:fld id="{7E6F4A02-C8F0-4DB8-8C23-DDE5A33AC008}" type="slidenum">
              <a:rPr lang="en-US" smtClean="0">
                <a:solidFill>
                  <a:srgbClr val="000000"/>
                </a:solidFill>
              </a:rPr>
              <a:pPr>
                <a:defRPr/>
              </a:pPr>
              <a:t>5</a:t>
            </a:fld>
            <a:r>
              <a:rPr lang="en-US" dirty="0">
                <a:solidFill>
                  <a:srgbClr val="000000"/>
                </a:solidFill>
              </a:rPr>
              <a:t> -</a:t>
            </a:r>
          </a:p>
        </p:txBody>
      </p:sp>
      <p:sp>
        <p:nvSpPr>
          <p:cNvPr id="5" name="Slide Number Placeholder 2"/>
          <p:cNvSpPr txBox="1">
            <a:spLocks/>
          </p:cNvSpPr>
          <p:nvPr/>
        </p:nvSpPr>
        <p:spPr>
          <a:xfrm>
            <a:off x="76200" y="5638800"/>
            <a:ext cx="838200" cy="476250"/>
          </a:xfrm>
          <a:prstGeom prst="rect">
            <a:avLst/>
          </a:prstGeom>
          <a:ln/>
        </p:spPr>
        <p:txBody>
          <a:bodyPr/>
          <a:lstStyle>
            <a:defPPr>
              <a:defRPr lang="en-US"/>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a:defRPr/>
            </a:pPr>
            <a:r>
              <a:rPr lang="en-US" dirty="0">
                <a:solidFill>
                  <a:srgbClr val="000000"/>
                </a:solidFill>
              </a:rPr>
              <a:t>- </a:t>
            </a:r>
            <a:fld id="{0E22750B-D714-4351-BDEB-C604DFE206EF}" type="slidenum">
              <a:rPr lang="en-US" smtClean="0">
                <a:solidFill>
                  <a:srgbClr val="000000"/>
                </a:solidFill>
              </a:rPr>
              <a:pPr>
                <a:defRPr/>
              </a:pPr>
              <a:t>5</a:t>
            </a:fld>
            <a:r>
              <a:rPr lang="en-US" dirty="0">
                <a:solidFill>
                  <a:srgbClr val="000000"/>
                </a:solidFill>
              </a:rPr>
              <a:t> -</a:t>
            </a:r>
          </a:p>
        </p:txBody>
      </p:sp>
    </p:spTree>
    <p:extLst>
      <p:ext uri="{BB962C8B-B14F-4D97-AF65-F5344CB8AC3E}">
        <p14:creationId xmlns:p14="http://schemas.microsoft.com/office/powerpoint/2010/main" val="1004195744"/>
      </p:ext>
    </p:extLst>
  </p:cSld>
  <p:clrMapOvr>
    <a:masterClrMapping/>
  </p:clrMapOvr>
  <p:transition spd="med">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0905"/>
            <a:ext cx="9144000" cy="915895"/>
          </a:xfrm>
        </p:spPr>
        <p:txBody>
          <a:bodyPr/>
          <a:lstStyle/>
          <a:p>
            <a:r>
              <a:rPr lang="en-US" dirty="0"/>
              <a:t>Assessing Maturity</a:t>
            </a:r>
          </a:p>
        </p:txBody>
      </p:sp>
      <p:sp>
        <p:nvSpPr>
          <p:cNvPr id="4" name="Slide Number Placeholder 3"/>
          <p:cNvSpPr>
            <a:spLocks noGrp="1"/>
          </p:cNvSpPr>
          <p:nvPr>
            <p:ph type="sldNum" sz="quarter" idx="12"/>
          </p:nvPr>
        </p:nvSpPr>
        <p:spPr/>
        <p:txBody>
          <a:bodyPr/>
          <a:lstStyle/>
          <a:p>
            <a:pPr>
              <a:defRPr/>
            </a:pPr>
            <a:r>
              <a:rPr lang="en-US" dirty="0">
                <a:solidFill>
                  <a:srgbClr val="000000"/>
                </a:solidFill>
              </a:rPr>
              <a:t>- </a:t>
            </a:r>
            <a:fld id="{7E6F4A02-C8F0-4DB8-8C23-DDE5A33AC008}" type="slidenum">
              <a:rPr lang="en-US" smtClean="0">
                <a:solidFill>
                  <a:srgbClr val="000000"/>
                </a:solidFill>
              </a:rPr>
              <a:pPr>
                <a:defRPr/>
              </a:pPr>
              <a:t>6</a:t>
            </a:fld>
            <a:r>
              <a:rPr lang="en-US" dirty="0">
                <a:solidFill>
                  <a:srgbClr val="000000"/>
                </a:solidFill>
              </a:rPr>
              <a:t> -</a:t>
            </a:r>
          </a:p>
        </p:txBody>
      </p:sp>
      <p:pic>
        <p:nvPicPr>
          <p:cNvPr id="7"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18463"/>
          <a:stretch/>
        </p:blipFill>
        <p:spPr bwMode="auto">
          <a:xfrm>
            <a:off x="4350" y="1144495"/>
            <a:ext cx="9171318" cy="57135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Slide Number Placeholder 2"/>
          <p:cNvSpPr txBox="1">
            <a:spLocks/>
          </p:cNvSpPr>
          <p:nvPr/>
        </p:nvSpPr>
        <p:spPr>
          <a:xfrm>
            <a:off x="76200" y="6457950"/>
            <a:ext cx="838200" cy="476250"/>
          </a:xfrm>
          <a:prstGeom prst="rect">
            <a:avLst/>
          </a:prstGeom>
          <a:ln/>
        </p:spPr>
        <p:txBody>
          <a:bodyPr/>
          <a:lstStyle>
            <a:defPPr>
              <a:defRPr lang="en-US"/>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a:defRPr/>
            </a:pPr>
            <a:r>
              <a:rPr lang="en-US" dirty="0">
                <a:solidFill>
                  <a:srgbClr val="000000"/>
                </a:solidFill>
              </a:rPr>
              <a:t>- </a:t>
            </a:r>
            <a:fld id="{0E22750B-D714-4351-BDEB-C604DFE206EF}" type="slidenum">
              <a:rPr lang="en-US" smtClean="0">
                <a:solidFill>
                  <a:srgbClr val="000000"/>
                </a:solidFill>
              </a:rPr>
              <a:pPr>
                <a:defRPr/>
              </a:pPr>
              <a:t>6</a:t>
            </a:fld>
            <a:r>
              <a:rPr lang="en-US" dirty="0">
                <a:solidFill>
                  <a:srgbClr val="000000"/>
                </a:solidFill>
              </a:rPr>
              <a:t> -</a:t>
            </a:r>
          </a:p>
        </p:txBody>
      </p:sp>
    </p:spTree>
    <p:extLst>
      <p:ext uri="{BB962C8B-B14F-4D97-AF65-F5344CB8AC3E}">
        <p14:creationId xmlns:p14="http://schemas.microsoft.com/office/powerpoint/2010/main" val="4239024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PHMSA Resources</a:t>
            </a:r>
          </a:p>
        </p:txBody>
      </p:sp>
      <p:sp>
        <p:nvSpPr>
          <p:cNvPr id="3" name="Content Placeholder 2"/>
          <p:cNvSpPr>
            <a:spLocks noGrp="1"/>
          </p:cNvSpPr>
          <p:nvPr>
            <p:ph idx="1"/>
          </p:nvPr>
        </p:nvSpPr>
        <p:spPr>
          <a:xfrm>
            <a:off x="381000" y="990600"/>
            <a:ext cx="8305800" cy="4953000"/>
          </a:xfrm>
        </p:spPr>
        <p:txBody>
          <a:bodyPr/>
          <a:lstStyle/>
          <a:p>
            <a:r>
              <a:rPr lang="en-US" sz="2400" dirty="0"/>
              <a:t>New Regulations </a:t>
            </a:r>
            <a:r>
              <a:rPr lang="en-US" sz="2400" dirty="0">
                <a:hlinkClick r:id="rId2"/>
              </a:rPr>
              <a:t>http://phmsa.dot.gov/pipeline/regs</a:t>
            </a:r>
            <a:r>
              <a:rPr lang="en-US" sz="2400" dirty="0"/>
              <a:t>  </a:t>
            </a:r>
          </a:p>
          <a:p>
            <a:r>
              <a:rPr lang="en-US" sz="2400" dirty="0"/>
              <a:t>Adjustments to Inspection Materials </a:t>
            </a:r>
            <a:r>
              <a:rPr lang="en-US" sz="2400" dirty="0">
                <a:hlinkClick r:id="rId3"/>
              </a:rPr>
              <a:t>http://www.phmsa.dot.gov/pipeline/library/forms</a:t>
            </a:r>
            <a:r>
              <a:rPr lang="en-US" sz="2400" dirty="0"/>
              <a:t> </a:t>
            </a:r>
          </a:p>
          <a:p>
            <a:r>
              <a:rPr lang="en-US" sz="2400" dirty="0"/>
              <a:t>Safety Advisory Bulletins </a:t>
            </a:r>
            <a:r>
              <a:rPr lang="en-US" sz="2400" dirty="0">
                <a:hlinkClick r:id="rId4"/>
              </a:rPr>
              <a:t>http://phmsa.dot.gov/pipeline/regs/advisory-bulletin</a:t>
            </a:r>
            <a:r>
              <a:rPr lang="en-US" sz="2400" dirty="0"/>
              <a:t> </a:t>
            </a:r>
          </a:p>
          <a:p>
            <a:r>
              <a:rPr lang="en-US" sz="2400" dirty="0"/>
              <a:t>Public Workshops </a:t>
            </a:r>
            <a:r>
              <a:rPr lang="en-US" sz="2400" dirty="0">
                <a:hlinkClick r:id="rId5"/>
              </a:rPr>
              <a:t>http://primis.phmsa.dot.gov/meetings/</a:t>
            </a:r>
            <a:r>
              <a:rPr lang="en-US" sz="2400" dirty="0"/>
              <a:t> </a:t>
            </a:r>
          </a:p>
          <a:p>
            <a:r>
              <a:rPr lang="en-US" sz="2400" dirty="0"/>
              <a:t>Risk Modeling Work Group </a:t>
            </a:r>
            <a:r>
              <a:rPr lang="en-US" sz="2400" dirty="0">
                <a:hlinkClick r:id="rId6"/>
              </a:rPr>
              <a:t>http://primis.phmsa.dot.gov/rmwg/index.htm</a:t>
            </a:r>
            <a:r>
              <a:rPr lang="en-US" sz="2400" dirty="0"/>
              <a:t> </a:t>
            </a:r>
          </a:p>
        </p:txBody>
      </p:sp>
      <p:sp>
        <p:nvSpPr>
          <p:cNvPr id="4" name="Slide Number Placeholder 3"/>
          <p:cNvSpPr>
            <a:spLocks noGrp="1"/>
          </p:cNvSpPr>
          <p:nvPr>
            <p:ph type="sldNum" sz="quarter" idx="12"/>
          </p:nvPr>
        </p:nvSpPr>
        <p:spPr/>
        <p:txBody>
          <a:bodyPr/>
          <a:lstStyle/>
          <a:p>
            <a:pPr>
              <a:defRPr/>
            </a:pPr>
            <a:r>
              <a:rPr lang="en-US" dirty="0">
                <a:solidFill>
                  <a:srgbClr val="000000"/>
                </a:solidFill>
              </a:rPr>
              <a:t>- </a:t>
            </a:r>
            <a:fld id="{7E6F4A02-C8F0-4DB8-8C23-DDE5A33AC008}" type="slidenum">
              <a:rPr lang="en-US" smtClean="0">
                <a:solidFill>
                  <a:srgbClr val="000000"/>
                </a:solidFill>
              </a:rPr>
              <a:pPr>
                <a:defRPr/>
              </a:pPr>
              <a:t>7</a:t>
            </a:fld>
            <a:r>
              <a:rPr lang="en-US" dirty="0">
                <a:solidFill>
                  <a:srgbClr val="000000"/>
                </a:solidFill>
              </a:rPr>
              <a:t> -</a:t>
            </a:r>
          </a:p>
        </p:txBody>
      </p:sp>
      <p:sp>
        <p:nvSpPr>
          <p:cNvPr id="5" name="Slide Number Placeholder 2"/>
          <p:cNvSpPr txBox="1">
            <a:spLocks/>
          </p:cNvSpPr>
          <p:nvPr/>
        </p:nvSpPr>
        <p:spPr>
          <a:xfrm>
            <a:off x="76200" y="5638800"/>
            <a:ext cx="838200" cy="476250"/>
          </a:xfrm>
          <a:prstGeom prst="rect">
            <a:avLst/>
          </a:prstGeom>
          <a:ln/>
        </p:spPr>
        <p:txBody>
          <a:bodyPr/>
          <a:lstStyle>
            <a:defPPr>
              <a:defRPr lang="en-US"/>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a:defRPr/>
            </a:pPr>
            <a:r>
              <a:rPr lang="en-US" dirty="0">
                <a:solidFill>
                  <a:srgbClr val="000000"/>
                </a:solidFill>
              </a:rPr>
              <a:t>- </a:t>
            </a:r>
            <a:fld id="{0E22750B-D714-4351-BDEB-C604DFE206EF}" type="slidenum">
              <a:rPr lang="en-US" smtClean="0">
                <a:solidFill>
                  <a:srgbClr val="000000"/>
                </a:solidFill>
              </a:rPr>
              <a:pPr>
                <a:defRPr/>
              </a:pPr>
              <a:t>7</a:t>
            </a:fld>
            <a:r>
              <a:rPr lang="en-US" dirty="0">
                <a:solidFill>
                  <a:srgbClr val="000000"/>
                </a:solidFill>
              </a:rPr>
              <a:t> -</a:t>
            </a:r>
          </a:p>
        </p:txBody>
      </p:sp>
    </p:spTree>
    <p:extLst>
      <p:ext uri="{BB962C8B-B14F-4D97-AF65-F5344CB8AC3E}">
        <p14:creationId xmlns:p14="http://schemas.microsoft.com/office/powerpoint/2010/main" val="4262558426"/>
      </p:ext>
    </p:extLst>
  </p:cSld>
  <p:clrMapOvr>
    <a:masterClrMapping/>
  </p:clrMapOvr>
  <p:transition spd="med">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219200"/>
            <a:ext cx="8839200" cy="4876800"/>
          </a:xfrm>
        </p:spPr>
        <p:txBody>
          <a:bodyPr/>
          <a:lstStyle/>
          <a:p>
            <a:pPr>
              <a:spcBef>
                <a:spcPts val="0"/>
              </a:spcBef>
              <a:spcAft>
                <a:spcPts val="300"/>
              </a:spcAft>
            </a:pPr>
            <a:r>
              <a:rPr lang="en-US" sz="2400" dirty="0"/>
              <a:t>Industry and PHMSA are in general agreement that risk models need to evolve in such a way as to be more investigative in nature</a:t>
            </a:r>
          </a:p>
          <a:p>
            <a:pPr lvl="1">
              <a:spcBef>
                <a:spcPts val="0"/>
              </a:spcBef>
              <a:spcAft>
                <a:spcPts val="300"/>
              </a:spcAft>
            </a:pPr>
            <a:r>
              <a:rPr lang="en-US" sz="1600" dirty="0"/>
              <a:t>As summarized and discussed in past public forums and workshops on pipeline safety (</a:t>
            </a:r>
            <a:r>
              <a:rPr lang="en-US" sz="1600" i="1" dirty="0"/>
              <a:t>e.g.,</a:t>
            </a:r>
            <a:r>
              <a:rPr lang="en-US" sz="1600" dirty="0"/>
              <a:t> 2014 </a:t>
            </a:r>
            <a:r>
              <a:rPr lang="en-US" sz="1600" i="1" dirty="0"/>
              <a:t>Government/Industry Pipeline R&amp;D Forum)</a:t>
            </a:r>
            <a:endParaRPr lang="en-US" sz="1600" dirty="0"/>
          </a:p>
          <a:p>
            <a:pPr marL="0" indent="0">
              <a:spcBef>
                <a:spcPts val="0"/>
              </a:spcBef>
              <a:spcAft>
                <a:spcPts val="300"/>
              </a:spcAft>
              <a:buNone/>
            </a:pPr>
            <a:endParaRPr lang="en-US" sz="1600" dirty="0"/>
          </a:p>
          <a:p>
            <a:pPr>
              <a:spcBef>
                <a:spcPts val="0"/>
              </a:spcBef>
              <a:spcAft>
                <a:spcPts val="300"/>
              </a:spcAft>
            </a:pPr>
            <a:r>
              <a:rPr lang="en-US" sz="2400" b="1" dirty="0">
                <a:solidFill>
                  <a:schemeClr val="tx2"/>
                </a:solidFill>
              </a:rPr>
              <a:t>Risk evaluation methods must be sufficiently analytical to be predictive (NTSB Investigations and Safety Study Recommendations)</a:t>
            </a:r>
          </a:p>
          <a:p>
            <a:pPr lvl="1">
              <a:spcBef>
                <a:spcPts val="600"/>
              </a:spcBef>
              <a:spcAft>
                <a:spcPts val="600"/>
              </a:spcAft>
            </a:pPr>
            <a:r>
              <a:rPr lang="en-US" dirty="0">
                <a:solidFill>
                  <a:schemeClr val="tx2"/>
                </a:solidFill>
              </a:rPr>
              <a:t>Are Threats on a particular line segment increasing or decreasing?</a:t>
            </a:r>
          </a:p>
          <a:p>
            <a:pPr lvl="1">
              <a:spcBef>
                <a:spcPts val="600"/>
              </a:spcBef>
              <a:spcAft>
                <a:spcPts val="600"/>
              </a:spcAft>
            </a:pPr>
            <a:r>
              <a:rPr lang="en-US" dirty="0"/>
              <a:t>Consequence potential impacts increasing?</a:t>
            </a:r>
          </a:p>
          <a:p>
            <a:pPr lvl="1">
              <a:spcBef>
                <a:spcPts val="600"/>
              </a:spcBef>
              <a:spcAft>
                <a:spcPts val="600"/>
              </a:spcAft>
            </a:pPr>
            <a:r>
              <a:rPr lang="en-US" dirty="0"/>
              <a:t>Interactive threat potential becoming a major issue?</a:t>
            </a:r>
            <a:endParaRPr lang="en-US" sz="1600" dirty="0"/>
          </a:p>
          <a:p>
            <a:endParaRPr lang="en-US" sz="1800" dirty="0"/>
          </a:p>
        </p:txBody>
      </p:sp>
      <p:sp>
        <p:nvSpPr>
          <p:cNvPr id="4" name="Title 1"/>
          <p:cNvSpPr txBox="1">
            <a:spLocks/>
          </p:cNvSpPr>
          <p:nvPr/>
        </p:nvSpPr>
        <p:spPr bwMode="auto">
          <a:xfrm>
            <a:off x="0" y="150905"/>
            <a:ext cx="9144000" cy="9158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600" b="1">
                <a:solidFill>
                  <a:srgbClr val="000099"/>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600" b="1">
                <a:solidFill>
                  <a:srgbClr val="000099"/>
                </a:solidFill>
                <a:effectLst>
                  <a:outerShdw blurRad="38100" dist="38100" dir="2700000" algn="tl">
                    <a:srgbClr val="C0C0C0"/>
                  </a:outerShdw>
                </a:effectLst>
                <a:latin typeface="Tahoma" charset="0"/>
              </a:defRPr>
            </a:lvl2pPr>
            <a:lvl3pPr algn="ctr" rtl="0" eaLnBrk="0" fontAlgn="base" hangingPunct="0">
              <a:spcBef>
                <a:spcPct val="0"/>
              </a:spcBef>
              <a:spcAft>
                <a:spcPct val="0"/>
              </a:spcAft>
              <a:defRPr sz="3600" b="1">
                <a:solidFill>
                  <a:srgbClr val="000099"/>
                </a:solidFill>
                <a:effectLst>
                  <a:outerShdw blurRad="38100" dist="38100" dir="2700000" algn="tl">
                    <a:srgbClr val="C0C0C0"/>
                  </a:outerShdw>
                </a:effectLst>
                <a:latin typeface="Tahoma" charset="0"/>
              </a:defRPr>
            </a:lvl3pPr>
            <a:lvl4pPr algn="ctr" rtl="0" eaLnBrk="0" fontAlgn="base" hangingPunct="0">
              <a:spcBef>
                <a:spcPct val="0"/>
              </a:spcBef>
              <a:spcAft>
                <a:spcPct val="0"/>
              </a:spcAft>
              <a:defRPr sz="3600" b="1">
                <a:solidFill>
                  <a:srgbClr val="000099"/>
                </a:solidFill>
                <a:effectLst>
                  <a:outerShdw blurRad="38100" dist="38100" dir="2700000" algn="tl">
                    <a:srgbClr val="C0C0C0"/>
                  </a:outerShdw>
                </a:effectLst>
                <a:latin typeface="Tahoma" charset="0"/>
              </a:defRPr>
            </a:lvl4pPr>
            <a:lvl5pPr algn="ctr" rtl="0" eaLnBrk="0" fontAlgn="base" hangingPunct="0">
              <a:spcBef>
                <a:spcPct val="0"/>
              </a:spcBef>
              <a:spcAft>
                <a:spcPct val="0"/>
              </a:spcAft>
              <a:defRPr sz="3600" b="1">
                <a:solidFill>
                  <a:srgbClr val="000099"/>
                </a:solidFill>
                <a:effectLst>
                  <a:outerShdw blurRad="38100" dist="38100" dir="2700000" algn="tl">
                    <a:srgbClr val="C0C0C0"/>
                  </a:outerShdw>
                </a:effectLst>
                <a:latin typeface="Tahoma" charset="0"/>
              </a:defRPr>
            </a:lvl5pPr>
            <a:lvl6pPr marL="457200" algn="ctr" rtl="0" fontAlgn="base">
              <a:spcBef>
                <a:spcPct val="0"/>
              </a:spcBef>
              <a:spcAft>
                <a:spcPct val="0"/>
              </a:spcAft>
              <a:defRPr sz="3600" b="1">
                <a:solidFill>
                  <a:srgbClr val="000099"/>
                </a:solidFill>
                <a:effectLst>
                  <a:outerShdw blurRad="38100" dist="38100" dir="2700000" algn="tl">
                    <a:srgbClr val="C0C0C0"/>
                  </a:outerShdw>
                </a:effectLst>
                <a:latin typeface="Tahoma" charset="0"/>
              </a:defRPr>
            </a:lvl6pPr>
            <a:lvl7pPr marL="914400" algn="ctr" rtl="0" fontAlgn="base">
              <a:spcBef>
                <a:spcPct val="0"/>
              </a:spcBef>
              <a:spcAft>
                <a:spcPct val="0"/>
              </a:spcAft>
              <a:defRPr sz="3600" b="1">
                <a:solidFill>
                  <a:srgbClr val="000099"/>
                </a:solidFill>
                <a:effectLst>
                  <a:outerShdw blurRad="38100" dist="38100" dir="2700000" algn="tl">
                    <a:srgbClr val="C0C0C0"/>
                  </a:outerShdw>
                </a:effectLst>
                <a:latin typeface="Tahoma" charset="0"/>
              </a:defRPr>
            </a:lvl7pPr>
            <a:lvl8pPr marL="1371600" algn="ctr" rtl="0" fontAlgn="base">
              <a:spcBef>
                <a:spcPct val="0"/>
              </a:spcBef>
              <a:spcAft>
                <a:spcPct val="0"/>
              </a:spcAft>
              <a:defRPr sz="3600" b="1">
                <a:solidFill>
                  <a:srgbClr val="000099"/>
                </a:solidFill>
                <a:effectLst>
                  <a:outerShdw blurRad="38100" dist="38100" dir="2700000" algn="tl">
                    <a:srgbClr val="C0C0C0"/>
                  </a:outerShdw>
                </a:effectLst>
                <a:latin typeface="Tahoma" charset="0"/>
              </a:defRPr>
            </a:lvl8pPr>
            <a:lvl9pPr marL="1828800" algn="ctr" rtl="0" fontAlgn="base">
              <a:spcBef>
                <a:spcPct val="0"/>
              </a:spcBef>
              <a:spcAft>
                <a:spcPct val="0"/>
              </a:spcAft>
              <a:defRPr sz="3600" b="1">
                <a:solidFill>
                  <a:srgbClr val="000099"/>
                </a:solidFill>
                <a:effectLst>
                  <a:outerShdw blurRad="38100" dist="38100" dir="2700000" algn="tl">
                    <a:srgbClr val="C0C0C0"/>
                  </a:outerShdw>
                </a:effectLst>
                <a:latin typeface="Tahoma" charset="0"/>
              </a:defRPr>
            </a:lvl9pPr>
          </a:lstStyle>
          <a:p>
            <a:r>
              <a:rPr lang="en-US" kern="0" dirty="0"/>
              <a:t>NTSB and Others’ Comments</a:t>
            </a:r>
          </a:p>
          <a:p>
            <a:r>
              <a:rPr lang="en-US" kern="0" dirty="0"/>
              <a:t>On Risk Methodologies</a:t>
            </a:r>
          </a:p>
        </p:txBody>
      </p:sp>
      <p:sp>
        <p:nvSpPr>
          <p:cNvPr id="5" name="Slide Number Placeholder 2"/>
          <p:cNvSpPr>
            <a:spLocks noGrp="1"/>
          </p:cNvSpPr>
          <p:nvPr>
            <p:ph type="sldNum" sz="quarter" idx="12"/>
          </p:nvPr>
        </p:nvSpPr>
        <p:spPr>
          <a:xfrm>
            <a:off x="76200" y="5638800"/>
            <a:ext cx="838200" cy="476250"/>
          </a:xfrm>
        </p:spPr>
        <p:txBody>
          <a:bodyPr/>
          <a:lstStyle/>
          <a:p>
            <a:pPr>
              <a:defRPr/>
            </a:pPr>
            <a:r>
              <a:rPr lang="en-US" dirty="0">
                <a:solidFill>
                  <a:srgbClr val="000000"/>
                </a:solidFill>
              </a:rPr>
              <a:t>- </a:t>
            </a:r>
            <a:fld id="{0E22750B-D714-4351-BDEB-C604DFE206EF}" type="slidenum">
              <a:rPr lang="en-US" smtClean="0">
                <a:solidFill>
                  <a:srgbClr val="000000"/>
                </a:solidFill>
              </a:rPr>
              <a:pPr>
                <a:defRPr/>
              </a:pPr>
              <a:t>8</a:t>
            </a:fld>
            <a:r>
              <a:rPr lang="en-US" dirty="0">
                <a:solidFill>
                  <a:srgbClr val="000000"/>
                </a:solidFill>
              </a:rPr>
              <a:t> -</a:t>
            </a:r>
          </a:p>
        </p:txBody>
      </p:sp>
    </p:spTree>
    <p:extLst>
      <p:ext uri="{BB962C8B-B14F-4D97-AF65-F5344CB8AC3E}">
        <p14:creationId xmlns:p14="http://schemas.microsoft.com/office/powerpoint/2010/main" val="1444592671"/>
      </p:ext>
    </p:extLst>
  </p:cSld>
  <p:clrMapOvr>
    <a:masterClrMapping/>
  </p:clrMapOvr>
  <p:transition spd="med">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066800"/>
            <a:ext cx="8839200" cy="4648200"/>
          </a:xfrm>
        </p:spPr>
        <p:txBody>
          <a:bodyPr/>
          <a:lstStyle/>
          <a:p>
            <a:pPr>
              <a:spcBef>
                <a:spcPts val="600"/>
              </a:spcBef>
              <a:spcAft>
                <a:spcPts val="600"/>
              </a:spcAft>
            </a:pPr>
            <a:r>
              <a:rPr lang="en-US" sz="2400" dirty="0"/>
              <a:t>Do Results reflect year-to-year changes in risk levels?</a:t>
            </a:r>
          </a:p>
          <a:p>
            <a:pPr lvl="1">
              <a:spcBef>
                <a:spcPts val="600"/>
              </a:spcBef>
              <a:spcAft>
                <a:spcPts val="600"/>
              </a:spcAft>
            </a:pPr>
            <a:r>
              <a:rPr lang="en-US" sz="2400" dirty="0"/>
              <a:t>Operational, Environmental, Assessments</a:t>
            </a:r>
          </a:p>
          <a:p>
            <a:pPr>
              <a:spcBef>
                <a:spcPts val="600"/>
              </a:spcBef>
              <a:spcAft>
                <a:spcPts val="600"/>
              </a:spcAft>
            </a:pPr>
            <a:r>
              <a:rPr lang="en-US" sz="2400" dirty="0"/>
              <a:t>Does the overall risk profile adequately match operational experience?</a:t>
            </a:r>
          </a:p>
          <a:p>
            <a:pPr>
              <a:spcBef>
                <a:spcPts val="600"/>
              </a:spcBef>
              <a:spcAft>
                <a:spcPts val="600"/>
              </a:spcAft>
            </a:pPr>
            <a:r>
              <a:rPr lang="en-US" sz="2400" dirty="0"/>
              <a:t>Approaches may need to vary between respective types of threats (time dependent/independent)</a:t>
            </a:r>
          </a:p>
          <a:p>
            <a:pPr>
              <a:spcBef>
                <a:spcPts val="600"/>
              </a:spcBef>
              <a:spcAft>
                <a:spcPts val="600"/>
              </a:spcAft>
            </a:pPr>
            <a:r>
              <a:rPr lang="en-US" sz="2400" dirty="0"/>
              <a:t>More complexity does not necessarily mean better</a:t>
            </a:r>
          </a:p>
          <a:p>
            <a:pPr lvl="1">
              <a:spcBef>
                <a:spcPts val="600"/>
              </a:spcBef>
              <a:spcAft>
                <a:spcPts val="600"/>
              </a:spcAft>
            </a:pPr>
            <a:r>
              <a:rPr lang="en-US" sz="2400" dirty="0"/>
              <a:t>Interactive threats may need more sophisticated modeling than threats being evaluated individually</a:t>
            </a:r>
          </a:p>
        </p:txBody>
      </p:sp>
      <p:sp>
        <p:nvSpPr>
          <p:cNvPr id="4" name="Title 1"/>
          <p:cNvSpPr txBox="1">
            <a:spLocks/>
          </p:cNvSpPr>
          <p:nvPr/>
        </p:nvSpPr>
        <p:spPr bwMode="auto">
          <a:xfrm>
            <a:off x="0" y="150905"/>
            <a:ext cx="9144000" cy="9158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600" b="1">
                <a:solidFill>
                  <a:srgbClr val="000099"/>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600" b="1">
                <a:solidFill>
                  <a:srgbClr val="000099"/>
                </a:solidFill>
                <a:effectLst>
                  <a:outerShdw blurRad="38100" dist="38100" dir="2700000" algn="tl">
                    <a:srgbClr val="C0C0C0"/>
                  </a:outerShdw>
                </a:effectLst>
                <a:latin typeface="Tahoma" charset="0"/>
              </a:defRPr>
            </a:lvl2pPr>
            <a:lvl3pPr algn="ctr" rtl="0" eaLnBrk="0" fontAlgn="base" hangingPunct="0">
              <a:spcBef>
                <a:spcPct val="0"/>
              </a:spcBef>
              <a:spcAft>
                <a:spcPct val="0"/>
              </a:spcAft>
              <a:defRPr sz="3600" b="1">
                <a:solidFill>
                  <a:srgbClr val="000099"/>
                </a:solidFill>
                <a:effectLst>
                  <a:outerShdw blurRad="38100" dist="38100" dir="2700000" algn="tl">
                    <a:srgbClr val="C0C0C0"/>
                  </a:outerShdw>
                </a:effectLst>
                <a:latin typeface="Tahoma" charset="0"/>
              </a:defRPr>
            </a:lvl3pPr>
            <a:lvl4pPr algn="ctr" rtl="0" eaLnBrk="0" fontAlgn="base" hangingPunct="0">
              <a:spcBef>
                <a:spcPct val="0"/>
              </a:spcBef>
              <a:spcAft>
                <a:spcPct val="0"/>
              </a:spcAft>
              <a:defRPr sz="3600" b="1">
                <a:solidFill>
                  <a:srgbClr val="000099"/>
                </a:solidFill>
                <a:effectLst>
                  <a:outerShdw blurRad="38100" dist="38100" dir="2700000" algn="tl">
                    <a:srgbClr val="C0C0C0"/>
                  </a:outerShdw>
                </a:effectLst>
                <a:latin typeface="Tahoma" charset="0"/>
              </a:defRPr>
            </a:lvl4pPr>
            <a:lvl5pPr algn="ctr" rtl="0" eaLnBrk="0" fontAlgn="base" hangingPunct="0">
              <a:spcBef>
                <a:spcPct val="0"/>
              </a:spcBef>
              <a:spcAft>
                <a:spcPct val="0"/>
              </a:spcAft>
              <a:defRPr sz="3600" b="1">
                <a:solidFill>
                  <a:srgbClr val="000099"/>
                </a:solidFill>
                <a:effectLst>
                  <a:outerShdw blurRad="38100" dist="38100" dir="2700000" algn="tl">
                    <a:srgbClr val="C0C0C0"/>
                  </a:outerShdw>
                </a:effectLst>
                <a:latin typeface="Tahoma" charset="0"/>
              </a:defRPr>
            </a:lvl5pPr>
            <a:lvl6pPr marL="457200" algn="ctr" rtl="0" fontAlgn="base">
              <a:spcBef>
                <a:spcPct val="0"/>
              </a:spcBef>
              <a:spcAft>
                <a:spcPct val="0"/>
              </a:spcAft>
              <a:defRPr sz="3600" b="1">
                <a:solidFill>
                  <a:srgbClr val="000099"/>
                </a:solidFill>
                <a:effectLst>
                  <a:outerShdw blurRad="38100" dist="38100" dir="2700000" algn="tl">
                    <a:srgbClr val="C0C0C0"/>
                  </a:outerShdw>
                </a:effectLst>
                <a:latin typeface="Tahoma" charset="0"/>
              </a:defRPr>
            </a:lvl6pPr>
            <a:lvl7pPr marL="914400" algn="ctr" rtl="0" fontAlgn="base">
              <a:spcBef>
                <a:spcPct val="0"/>
              </a:spcBef>
              <a:spcAft>
                <a:spcPct val="0"/>
              </a:spcAft>
              <a:defRPr sz="3600" b="1">
                <a:solidFill>
                  <a:srgbClr val="000099"/>
                </a:solidFill>
                <a:effectLst>
                  <a:outerShdw blurRad="38100" dist="38100" dir="2700000" algn="tl">
                    <a:srgbClr val="C0C0C0"/>
                  </a:outerShdw>
                </a:effectLst>
                <a:latin typeface="Tahoma" charset="0"/>
              </a:defRPr>
            </a:lvl7pPr>
            <a:lvl8pPr marL="1371600" algn="ctr" rtl="0" fontAlgn="base">
              <a:spcBef>
                <a:spcPct val="0"/>
              </a:spcBef>
              <a:spcAft>
                <a:spcPct val="0"/>
              </a:spcAft>
              <a:defRPr sz="3600" b="1">
                <a:solidFill>
                  <a:srgbClr val="000099"/>
                </a:solidFill>
                <a:effectLst>
                  <a:outerShdw blurRad="38100" dist="38100" dir="2700000" algn="tl">
                    <a:srgbClr val="C0C0C0"/>
                  </a:outerShdw>
                </a:effectLst>
                <a:latin typeface="Tahoma" charset="0"/>
              </a:defRPr>
            </a:lvl8pPr>
            <a:lvl9pPr marL="1828800" algn="ctr" rtl="0" fontAlgn="base">
              <a:spcBef>
                <a:spcPct val="0"/>
              </a:spcBef>
              <a:spcAft>
                <a:spcPct val="0"/>
              </a:spcAft>
              <a:defRPr sz="3600" b="1">
                <a:solidFill>
                  <a:srgbClr val="000099"/>
                </a:solidFill>
                <a:effectLst>
                  <a:outerShdw blurRad="38100" dist="38100" dir="2700000" algn="tl">
                    <a:srgbClr val="C0C0C0"/>
                  </a:outerShdw>
                </a:effectLst>
                <a:latin typeface="Tahoma" charset="0"/>
              </a:defRPr>
            </a:lvl9pPr>
          </a:lstStyle>
          <a:p>
            <a:r>
              <a:rPr lang="en-US" kern="0" dirty="0"/>
              <a:t>Sufficiently Analytical to be Predictive</a:t>
            </a:r>
          </a:p>
        </p:txBody>
      </p:sp>
      <p:sp>
        <p:nvSpPr>
          <p:cNvPr id="5" name="Slide Number Placeholder 2"/>
          <p:cNvSpPr>
            <a:spLocks noGrp="1"/>
          </p:cNvSpPr>
          <p:nvPr>
            <p:ph type="sldNum" sz="quarter" idx="12"/>
          </p:nvPr>
        </p:nvSpPr>
        <p:spPr>
          <a:xfrm>
            <a:off x="76200" y="5638800"/>
            <a:ext cx="838200" cy="476250"/>
          </a:xfrm>
        </p:spPr>
        <p:txBody>
          <a:bodyPr/>
          <a:lstStyle/>
          <a:p>
            <a:pPr>
              <a:defRPr/>
            </a:pPr>
            <a:r>
              <a:rPr lang="en-US" dirty="0">
                <a:solidFill>
                  <a:srgbClr val="000000"/>
                </a:solidFill>
              </a:rPr>
              <a:t>- </a:t>
            </a:r>
            <a:fld id="{0E22750B-D714-4351-BDEB-C604DFE206EF}" type="slidenum">
              <a:rPr lang="en-US" smtClean="0">
                <a:solidFill>
                  <a:srgbClr val="000000"/>
                </a:solidFill>
              </a:rPr>
              <a:pPr>
                <a:defRPr/>
              </a:pPr>
              <a:t>9</a:t>
            </a:fld>
            <a:r>
              <a:rPr lang="en-US" dirty="0">
                <a:solidFill>
                  <a:srgbClr val="000000"/>
                </a:solidFill>
              </a:rPr>
              <a:t> -</a:t>
            </a:r>
          </a:p>
        </p:txBody>
      </p:sp>
    </p:spTree>
    <p:extLst>
      <p:ext uri="{BB962C8B-B14F-4D97-AF65-F5344CB8AC3E}">
        <p14:creationId xmlns:p14="http://schemas.microsoft.com/office/powerpoint/2010/main" val="616342087"/>
      </p:ext>
    </p:extLst>
  </p:cSld>
  <p:clrMapOvr>
    <a:masterClrMapping/>
  </p:clrMapOvr>
  <p:transition spd="med">
    <p:fade thruBlk="1"/>
  </p:transition>
</p:sld>
</file>

<file path=ppt/theme/theme1.xml><?xml version="1.0" encoding="utf-8"?>
<a:theme xmlns:a="http://schemas.openxmlformats.org/drawingml/2006/main" name="OPS Quarterly Report 10-05-2009">
  <a:themeElements>
    <a:clrScheme name="OPS Quarterly Report 10-05-2009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PS Quarterly Report 10-05-2009">
      <a:majorFont>
        <a:latin typeface="Tahom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PS Quarterly Report 10-05-2009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PS Quarterly Report 10-05-2009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PS Quarterly Report 10-05-2009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PS Quarterly Report 10-05-2009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PS Quarterly Report 10-05-2009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PS Quarterly Report 10-05-2009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PS Quarterly Report 10-05-2009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PS Quarterly Report 10-05-2009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PS Quarterly Report 10-05-2009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PS Quarterly Report 10-05-2009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PS Quarterly Report 10-05-2009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PS Quarterly Report 10-05-2009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PS Quarterly Report 10-05-2009">
  <a:themeElements>
    <a:clrScheme name="OPS Quarterly Report 10-05-2009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PS Quarterly Report 10-05-2009">
      <a:majorFont>
        <a:latin typeface="Tahom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PS Quarterly Report 10-05-2009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PS Quarterly Report 10-05-2009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PS Quarterly Report 10-05-2009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PS Quarterly Report 10-05-2009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PS Quarterly Report 10-05-2009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PS Quarterly Report 10-05-2009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PS Quarterly Report 10-05-2009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PS Quarterly Report 10-05-2009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PS Quarterly Report 10-05-2009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PS Quarterly Report 10-05-2009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PS Quarterly Report 10-05-2009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PS Quarterly Report 10-05-2009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OPS Quarterly Report 10-05-2009">
  <a:themeElements>
    <a:clrScheme name="OPS Quarterly Report 10-05-2009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PS Quarterly Report 10-05-2009">
      <a:majorFont>
        <a:latin typeface="Tahom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PS Quarterly Report 10-05-2009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PS Quarterly Report 10-05-2009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PS Quarterly Report 10-05-2009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PS Quarterly Report 10-05-2009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PS Quarterly Report 10-05-2009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PS Quarterly Report 10-05-2009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PS Quarterly Report 10-05-2009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PS Quarterly Report 10-05-2009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PS Quarterly Report 10-05-2009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PS Quarterly Report 10-05-2009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PS Quarterly Report 10-05-2009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PS Quarterly Report 10-05-2009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documentManagement>
    <Description0 xmlns="aeb1508e-9b80-4555-b0fa-9a5ba50f1849">Jeff Wiese, Alan Mayberry, and Linda Daugherty presentation during OPS All Hands Meeting on 1-4-2011</Description0>
  </documentManagement>
</p:properties>
</file>

<file path=customXml/item2.xml><?xml version="1.0" encoding="utf-8"?>
<LongProperties xmlns="http://schemas.microsoft.com/office/2006/metadata/long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4F5A03DC6458A409053683B9F316869" ma:contentTypeVersion="1" ma:contentTypeDescription="Create a new document." ma:contentTypeScope="" ma:versionID="77b27d96b363310405ba5b667734796d">
  <xsd:schema xmlns:xsd="http://www.w3.org/2001/XMLSchema" xmlns:p="http://schemas.microsoft.com/office/2006/metadata/properties" xmlns:ns2="aeb1508e-9b80-4555-b0fa-9a5ba50f1849" targetNamespace="http://schemas.microsoft.com/office/2006/metadata/properties" ma:root="true" ma:fieldsID="8dc827d1ba1e394a16536e630f65e36b" ns2:_="">
    <xsd:import namespace="aeb1508e-9b80-4555-b0fa-9a5ba50f1849"/>
    <xsd:element name="properties">
      <xsd:complexType>
        <xsd:sequence>
          <xsd:element name="documentManagement">
            <xsd:complexType>
              <xsd:all>
                <xsd:element ref="ns2:Description0" minOccurs="0"/>
              </xsd:all>
            </xsd:complexType>
          </xsd:element>
        </xsd:sequence>
      </xsd:complexType>
    </xsd:element>
  </xsd:schema>
  <xsd:schema xmlns:xsd="http://www.w3.org/2001/XMLSchema" xmlns:dms="http://schemas.microsoft.com/office/2006/documentManagement/types" targetNamespace="aeb1508e-9b80-4555-b0fa-9a5ba50f1849" elementFormDefault="qualified">
    <xsd:import namespace="http://schemas.microsoft.com/office/2006/documentManagement/types"/>
    <xsd:element name="Description0" ma:index="8" nillable="true" ma:displayName="Description" ma:default="" ma:description="Include the date, audience, and summary of topics" ma:internalName="Description0">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B7487F9-CE37-422F-A9C9-A0787542051B}">
  <ds:schemaRefs>
    <ds:schemaRef ds:uri="http://schemas.microsoft.com/office/2006/documentManagement/types"/>
    <ds:schemaRef ds:uri="aeb1508e-9b80-4555-b0fa-9a5ba50f1849"/>
    <ds:schemaRef ds:uri="http://schemas.openxmlformats.org/package/2006/metadata/core-properties"/>
    <ds:schemaRef ds:uri="http://purl.org/dc/elements/1.1/"/>
    <ds:schemaRef ds:uri="http://www.w3.org/XML/1998/namespace"/>
    <ds:schemaRef ds:uri="http://purl.org/dc/terms/"/>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D7723202-73CA-4DAF-AFA9-5CC411018BCF}">
  <ds:schemaRefs>
    <ds:schemaRef ds:uri="http://schemas.microsoft.com/office/2006/metadata/longProperties"/>
  </ds:schemaRefs>
</ds:datastoreItem>
</file>

<file path=customXml/itemProps3.xml><?xml version="1.0" encoding="utf-8"?>
<ds:datastoreItem xmlns:ds="http://schemas.openxmlformats.org/officeDocument/2006/customXml" ds:itemID="{FF0C90C2-F057-414E-87C0-C70506B0458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eb1508e-9b80-4555-b0fa-9a5ba50f1849"/>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4.xml><?xml version="1.0" encoding="utf-8"?>
<ds:datastoreItem xmlns:ds="http://schemas.openxmlformats.org/officeDocument/2006/customXml" ds:itemID="{C1A924D5-0F02-47CB-B87D-972F46D1255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OPS Quarterly Report 10-05-2009</Template>
  <TotalTime>13171</TotalTime>
  <Words>1312</Words>
  <Application>Microsoft Office PowerPoint</Application>
  <PresentationFormat>On-screen Show (4:3)</PresentationFormat>
  <Paragraphs>173</Paragraphs>
  <Slides>25</Slides>
  <Notes>2</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25</vt:i4>
      </vt:variant>
    </vt:vector>
  </HeadingPairs>
  <TitlesOfParts>
    <vt:vector size="33" baseType="lpstr">
      <vt:lpstr>Arial</vt:lpstr>
      <vt:lpstr>Futura Lt BT</vt:lpstr>
      <vt:lpstr>Futura Md BT</vt:lpstr>
      <vt:lpstr>Tahoma</vt:lpstr>
      <vt:lpstr>Verdana</vt:lpstr>
      <vt:lpstr>OPS Quarterly Report 10-05-2009</vt:lpstr>
      <vt:lpstr>1_OPS Quarterly Report 10-05-2009</vt:lpstr>
      <vt:lpstr>2_OPS Quarterly Report 10-05-2009</vt:lpstr>
      <vt:lpstr>The “Risk Modeling Work Group” and the Application of Risk Assessment in Integrity Management Programs</vt:lpstr>
      <vt:lpstr>PowerPoint Presentation</vt:lpstr>
      <vt:lpstr>PowerPoint Presentation</vt:lpstr>
      <vt:lpstr>Risk Analysis Application in IM</vt:lpstr>
      <vt:lpstr>Implementation</vt:lpstr>
      <vt:lpstr>Assessing Maturity</vt:lpstr>
      <vt:lpstr>PHMSA Resources</vt:lpstr>
      <vt:lpstr>PowerPoint Presentation</vt:lpstr>
      <vt:lpstr>PowerPoint Presentation</vt:lpstr>
      <vt:lpstr>PowerPoint Presentation</vt:lpstr>
      <vt:lpstr>PowerPoint Presentation</vt:lpstr>
      <vt:lpstr>Risk Modeling Meeting website http://primis.phmsa.dot.gov/meetings/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Why is RMWG Guidance Important?</vt:lpstr>
      <vt:lpstr>Thank you for your Participation in Pipeline Safety</vt:lpstr>
    </vt:vector>
  </TitlesOfParts>
  <Company>DOT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CY 2010 Draft Program Priorities</dc:title>
  <dc:creator>jeff.wiese</dc:creator>
  <cp:lastModifiedBy>Little, Roger (PHMSA)</cp:lastModifiedBy>
  <cp:revision>446</cp:revision>
  <cp:lastPrinted>2016-05-02T13:32:45Z</cp:lastPrinted>
  <dcterms:created xsi:type="dcterms:W3CDTF">2009-10-27T13:37:52Z</dcterms:created>
  <dcterms:modified xsi:type="dcterms:W3CDTF">2018-08-17T18:01:02Z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ies>
</file>