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Ex3.xml" ContentType="application/vnd.ms-office.chartex+xml"/>
  <Override PartName="/ppt/charts/style4.xml" ContentType="application/vnd.ms-office.chartstyle+xml"/>
  <Override PartName="/ppt/charts/colors4.xml" ContentType="application/vnd.ms-office.chartcolorstyle+xml"/>
  <Override PartName="/ppt/charts/chart2.xml" ContentType="application/vnd.openxmlformats-officedocument.drawingml.chart+xml"/>
  <Override PartName="/ppt/charts/style5.xml" ContentType="application/vnd.ms-office.chartstyle+xml"/>
  <Override PartName="/ppt/charts/colors5.xml" ContentType="application/vnd.ms-office.chartcolorstyle+xml"/>
  <Override PartName="/ppt/charts/chart3.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0" r:id="rId2"/>
  </p:sldMasterIdLst>
  <p:sldIdLst>
    <p:sldId id="276" r:id="rId3"/>
    <p:sldId id="282" r:id="rId4"/>
    <p:sldId id="284" r:id="rId5"/>
    <p:sldId id="277" r:id="rId6"/>
    <p:sldId id="278" r:id="rId7"/>
    <p:sldId id="257" r:id="rId8"/>
    <p:sldId id="256" r:id="rId9"/>
    <p:sldId id="258" r:id="rId10"/>
    <p:sldId id="259" r:id="rId11"/>
    <p:sldId id="260" r:id="rId12"/>
    <p:sldId id="261" r:id="rId13"/>
    <p:sldId id="262" r:id="rId14"/>
    <p:sldId id="265" r:id="rId15"/>
    <p:sldId id="267" r:id="rId16"/>
    <p:sldId id="270" r:id="rId17"/>
    <p:sldId id="269" r:id="rId18"/>
    <p:sldId id="283" r:id="rId19"/>
    <p:sldId id="271" r:id="rId20"/>
    <p:sldId id="266" r:id="rId21"/>
    <p:sldId id="275" r:id="rId22"/>
    <p:sldId id="281" r:id="rId23"/>
    <p:sldId id="280" r:id="rId24"/>
    <p:sldId id="274"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byron.coy\AppData\Local\Microsoft\Windows\INetCache\Content.Outlook\U383PJRE\CRM_tables_03252019.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byron.coy\AppData\Local\Microsoft\Windows\INetCache\Content.Outlook\U383PJRE\CRM_tables_03252019.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byron.coy\AppData\Local\Microsoft\Windows\INetCache\Content.Outlook\U383PJRE\CRM_tables_0325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baseline="0" dirty="0"/>
              <a:t>PHMSA Control Room Inspections</a:t>
            </a:r>
            <a:endParaRPr lang="en-US" sz="3600" dirty="0"/>
          </a:p>
        </c:rich>
      </c:tx>
      <c:layout>
        <c:manualLayout>
          <c:xMode val="edge"/>
          <c:yMode val="edge"/>
          <c:x val="0.16627661043054542"/>
          <c:y val="1.422402086189726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General</c:formatCode>
                <c:ptCount val="8"/>
                <c:pt idx="0">
                  <c:v>61</c:v>
                </c:pt>
                <c:pt idx="1">
                  <c:v>51</c:v>
                </c:pt>
                <c:pt idx="2">
                  <c:v>51</c:v>
                </c:pt>
                <c:pt idx="3">
                  <c:v>16</c:v>
                </c:pt>
                <c:pt idx="4">
                  <c:v>24</c:v>
                </c:pt>
                <c:pt idx="5">
                  <c:v>7</c:v>
                </c:pt>
                <c:pt idx="6">
                  <c:v>8</c:v>
                </c:pt>
                <c:pt idx="7">
                  <c:v>2</c:v>
                </c:pt>
              </c:numCache>
            </c:numRef>
          </c:val>
          <c:extLst>
            <c:ext xmlns:c16="http://schemas.microsoft.com/office/drawing/2014/chart" uri="{C3380CC4-5D6E-409C-BE32-E72D297353CC}">
              <c16:uniqueId val="{00000000-356E-4552-9D33-4E7FCAEEEB28}"/>
            </c:ext>
          </c:extLst>
        </c:ser>
        <c:dLbls>
          <c:showLegendKey val="0"/>
          <c:showVal val="0"/>
          <c:showCatName val="0"/>
          <c:showSerName val="0"/>
          <c:showPercent val="0"/>
          <c:showBubbleSize val="0"/>
        </c:dLbls>
        <c:gapWidth val="219"/>
        <c:overlap val="-27"/>
        <c:axId val="365990904"/>
        <c:axId val="366648544"/>
      </c:barChart>
      <c:dateAx>
        <c:axId val="365990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66648544"/>
        <c:crosses val="autoZero"/>
        <c:auto val="0"/>
        <c:lblOffset val="100"/>
        <c:baseTimeUnit val="days"/>
      </c:dateAx>
      <c:valAx>
        <c:axId val="366648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6599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4000" b="1" dirty="0"/>
              <a:t>Compliance</a:t>
            </a:r>
            <a:r>
              <a:rPr lang="en-US" sz="4000" b="1" baseline="0" dirty="0"/>
              <a:t> Cases</a:t>
            </a:r>
          </a:p>
          <a:p>
            <a:pPr>
              <a:defRPr/>
            </a:pPr>
            <a:r>
              <a:rPr lang="en-US" sz="2400" b="1" baseline="0" dirty="0"/>
              <a:t>from Inspections</a:t>
            </a:r>
            <a:endParaRPr lang="en-US" sz="2400" b="1" dirty="0"/>
          </a:p>
        </c:rich>
      </c:tx>
      <c:layout>
        <c:manualLayout>
          <c:xMode val="edge"/>
          <c:yMode val="edge"/>
          <c:x val="0.209706080819225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Warning Letter</c:v>
                </c:pt>
              </c:strCache>
            </c:strRef>
          </c:tx>
          <c:spPr>
            <a:solidFill>
              <a:schemeClr val="accent1"/>
            </a:solidFill>
            <a:ln>
              <a:noFill/>
            </a:ln>
            <a:effectLst/>
          </c:spPr>
          <c:invertIfNegative val="0"/>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General</c:formatCode>
                <c:ptCount val="8"/>
                <c:pt idx="0">
                  <c:v>1</c:v>
                </c:pt>
                <c:pt idx="1">
                  <c:v>1</c:v>
                </c:pt>
                <c:pt idx="2">
                  <c:v>6</c:v>
                </c:pt>
                <c:pt idx="3">
                  <c:v>3</c:v>
                </c:pt>
                <c:pt idx="4">
                  <c:v>4</c:v>
                </c:pt>
                <c:pt idx="5">
                  <c:v>2</c:v>
                </c:pt>
                <c:pt idx="6">
                  <c:v>3</c:v>
                </c:pt>
              </c:numCache>
            </c:numRef>
          </c:val>
          <c:extLst>
            <c:ext xmlns:c16="http://schemas.microsoft.com/office/drawing/2014/chart" uri="{C3380CC4-5D6E-409C-BE32-E72D297353CC}">
              <c16:uniqueId val="{00000000-F449-4448-A758-DFFE8CE964A4}"/>
            </c:ext>
          </c:extLst>
        </c:ser>
        <c:ser>
          <c:idx val="1"/>
          <c:order val="1"/>
          <c:tx>
            <c:strRef>
              <c:f>Sheet1!$C$1</c:f>
              <c:strCache>
                <c:ptCount val="1"/>
                <c:pt idx="0">
                  <c:v>Notice of Amendment</c:v>
                </c:pt>
              </c:strCache>
            </c:strRef>
          </c:tx>
          <c:spPr>
            <a:solidFill>
              <a:schemeClr val="accent2"/>
            </a:solidFill>
            <a:ln>
              <a:noFill/>
            </a:ln>
            <a:effectLst/>
          </c:spPr>
          <c:invertIfNegative val="0"/>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Sheet1!$C$2:$C$9</c:f>
              <c:numCache>
                <c:formatCode>General</c:formatCode>
                <c:ptCount val="8"/>
                <c:pt idx="0">
                  <c:v>4</c:v>
                </c:pt>
                <c:pt idx="1">
                  <c:v>4</c:v>
                </c:pt>
                <c:pt idx="2">
                  <c:v>7</c:v>
                </c:pt>
                <c:pt idx="3">
                  <c:v>5</c:v>
                </c:pt>
                <c:pt idx="4">
                  <c:v>7</c:v>
                </c:pt>
                <c:pt idx="5">
                  <c:v>2</c:v>
                </c:pt>
                <c:pt idx="6">
                  <c:v>2</c:v>
                </c:pt>
                <c:pt idx="7">
                  <c:v>3</c:v>
                </c:pt>
              </c:numCache>
            </c:numRef>
          </c:val>
          <c:extLst>
            <c:ext xmlns:c16="http://schemas.microsoft.com/office/drawing/2014/chart" uri="{C3380CC4-5D6E-409C-BE32-E72D297353CC}">
              <c16:uniqueId val="{00000001-F449-4448-A758-DFFE8CE964A4}"/>
            </c:ext>
          </c:extLst>
        </c:ser>
        <c:ser>
          <c:idx val="2"/>
          <c:order val="2"/>
          <c:tx>
            <c:strRef>
              <c:f>Sheet1!$D$1</c:f>
              <c:strCache>
                <c:ptCount val="1"/>
                <c:pt idx="0">
                  <c:v>Notice of Probable Violation</c:v>
                </c:pt>
              </c:strCache>
            </c:strRef>
          </c:tx>
          <c:spPr>
            <a:solidFill>
              <a:schemeClr val="accent3"/>
            </a:solidFill>
            <a:ln>
              <a:noFill/>
            </a:ln>
            <a:effectLst/>
          </c:spPr>
          <c:invertIfNegative val="0"/>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Sheet1!$D$2:$D$9</c:f>
              <c:numCache>
                <c:formatCode>General</c:formatCode>
                <c:ptCount val="8"/>
                <c:pt idx="2">
                  <c:v>3</c:v>
                </c:pt>
                <c:pt idx="4">
                  <c:v>4</c:v>
                </c:pt>
                <c:pt idx="5">
                  <c:v>1</c:v>
                </c:pt>
                <c:pt idx="6">
                  <c:v>7</c:v>
                </c:pt>
                <c:pt idx="7">
                  <c:v>1</c:v>
                </c:pt>
              </c:numCache>
            </c:numRef>
          </c:val>
          <c:extLst>
            <c:ext xmlns:c16="http://schemas.microsoft.com/office/drawing/2014/chart" uri="{C3380CC4-5D6E-409C-BE32-E72D297353CC}">
              <c16:uniqueId val="{00000002-F449-4448-A758-DFFE8CE964A4}"/>
            </c:ext>
          </c:extLst>
        </c:ser>
        <c:ser>
          <c:idx val="3"/>
          <c:order val="3"/>
          <c:tx>
            <c:strRef>
              <c:f>Sheet1!$E$1</c:f>
              <c:strCache>
                <c:ptCount val="1"/>
                <c:pt idx="0">
                  <c:v>Civil Penalty</c:v>
                </c:pt>
              </c:strCache>
            </c:strRef>
          </c:tx>
          <c:spPr>
            <a:solidFill>
              <a:schemeClr val="accent4"/>
            </a:solidFill>
            <a:ln>
              <a:noFill/>
            </a:ln>
            <a:effectLst/>
          </c:spPr>
          <c:invertIfNegative val="0"/>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Sheet1!$E$2:$E$9</c:f>
              <c:numCache>
                <c:formatCode>General</c:formatCode>
                <c:ptCount val="8"/>
                <c:pt idx="2">
                  <c:v>2</c:v>
                </c:pt>
                <c:pt idx="4">
                  <c:v>3</c:v>
                </c:pt>
              </c:numCache>
            </c:numRef>
          </c:val>
          <c:extLst>
            <c:ext xmlns:c16="http://schemas.microsoft.com/office/drawing/2014/chart" uri="{C3380CC4-5D6E-409C-BE32-E72D297353CC}">
              <c16:uniqueId val="{00000003-F449-4448-A758-DFFE8CE964A4}"/>
            </c:ext>
          </c:extLst>
        </c:ser>
        <c:dLbls>
          <c:showLegendKey val="0"/>
          <c:showVal val="0"/>
          <c:showCatName val="0"/>
          <c:showSerName val="0"/>
          <c:showPercent val="0"/>
          <c:showBubbleSize val="0"/>
        </c:dLbls>
        <c:gapWidth val="219"/>
        <c:overlap val="-27"/>
        <c:axId val="458271032"/>
        <c:axId val="458271360"/>
      </c:barChart>
      <c:catAx>
        <c:axId val="45827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8271360"/>
        <c:crosses val="autoZero"/>
        <c:auto val="1"/>
        <c:lblAlgn val="ctr"/>
        <c:lblOffset val="100"/>
        <c:noMultiLvlLbl val="0"/>
      </c:catAx>
      <c:valAx>
        <c:axId val="45827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8271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4000" b="1" dirty="0"/>
              <a:t>Compliance Cases by Operator Size</a:t>
            </a:r>
          </a:p>
          <a:p>
            <a:pPr>
              <a:defRPr/>
            </a:pPr>
            <a:r>
              <a:rPr lang="en-US" sz="2400" b="1" dirty="0"/>
              <a:t>(normalized by mileage groups</a:t>
            </a:r>
            <a:r>
              <a:rPr lang="en-US" sz="2400" b="1" baseline="0" dirty="0"/>
              <a:t>)</a:t>
            </a:r>
            <a:endParaRPr lang="en-US" sz="2400" b="1" dirty="0"/>
          </a:p>
        </c:rich>
      </c:tx>
      <c:layout>
        <c:manualLayout>
          <c:xMode val="edge"/>
          <c:yMode val="edge"/>
          <c:x val="0.12044002325101084"/>
          <c:y val="7.069092868398538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Warning Letter</c:v>
                </c:pt>
              </c:strCache>
            </c:strRef>
          </c:tx>
          <c:spPr>
            <a:solidFill>
              <a:schemeClr val="accent1"/>
            </a:solidFill>
            <a:ln>
              <a:noFill/>
            </a:ln>
            <a:effectLst/>
          </c:spPr>
          <c:invertIfNegative val="0"/>
          <c:cat>
            <c:strRef>
              <c:f>Sheet1!$A$2:$A$4</c:f>
              <c:strCache>
                <c:ptCount val="3"/>
                <c:pt idx="0">
                  <c:v>1-800</c:v>
                </c:pt>
                <c:pt idx="1">
                  <c:v>801-5000</c:v>
                </c:pt>
                <c:pt idx="2">
                  <c:v>5001+</c:v>
                </c:pt>
              </c:strCache>
            </c:strRef>
          </c:cat>
          <c:val>
            <c:numRef>
              <c:f>Sheet1!$B$2:$B$4</c:f>
              <c:numCache>
                <c:formatCode>General</c:formatCode>
                <c:ptCount val="3"/>
                <c:pt idx="0">
                  <c:v>15.9</c:v>
                </c:pt>
                <c:pt idx="1">
                  <c:v>5.04</c:v>
                </c:pt>
                <c:pt idx="2">
                  <c:v>3.96</c:v>
                </c:pt>
              </c:numCache>
            </c:numRef>
          </c:val>
          <c:extLst>
            <c:ext xmlns:c16="http://schemas.microsoft.com/office/drawing/2014/chart" uri="{C3380CC4-5D6E-409C-BE32-E72D297353CC}">
              <c16:uniqueId val="{00000000-918A-4593-B422-27F82E51C7C5}"/>
            </c:ext>
          </c:extLst>
        </c:ser>
        <c:ser>
          <c:idx val="1"/>
          <c:order val="1"/>
          <c:tx>
            <c:strRef>
              <c:f>Sheet1!$C$1</c:f>
              <c:strCache>
                <c:ptCount val="1"/>
                <c:pt idx="0">
                  <c:v>Notice of Amendment</c:v>
                </c:pt>
              </c:strCache>
            </c:strRef>
          </c:tx>
          <c:spPr>
            <a:solidFill>
              <a:schemeClr val="accent2"/>
            </a:solidFill>
            <a:ln>
              <a:noFill/>
            </a:ln>
            <a:effectLst/>
          </c:spPr>
          <c:invertIfNegative val="0"/>
          <c:cat>
            <c:strRef>
              <c:f>Sheet1!$A$2:$A$4</c:f>
              <c:strCache>
                <c:ptCount val="3"/>
                <c:pt idx="0">
                  <c:v>1-800</c:v>
                </c:pt>
                <c:pt idx="1">
                  <c:v>801-5000</c:v>
                </c:pt>
                <c:pt idx="2">
                  <c:v>5001+</c:v>
                </c:pt>
              </c:strCache>
            </c:strRef>
          </c:cat>
          <c:val>
            <c:numRef>
              <c:f>Sheet1!$C$2:$C$4</c:f>
              <c:numCache>
                <c:formatCode>General</c:formatCode>
                <c:ptCount val="3"/>
                <c:pt idx="0">
                  <c:v>24.380000000000003</c:v>
                </c:pt>
                <c:pt idx="1">
                  <c:v>8.4</c:v>
                </c:pt>
                <c:pt idx="2">
                  <c:v>11.879999999999999</c:v>
                </c:pt>
              </c:numCache>
            </c:numRef>
          </c:val>
          <c:extLst>
            <c:ext xmlns:c16="http://schemas.microsoft.com/office/drawing/2014/chart" uri="{C3380CC4-5D6E-409C-BE32-E72D297353CC}">
              <c16:uniqueId val="{00000001-918A-4593-B422-27F82E51C7C5}"/>
            </c:ext>
          </c:extLst>
        </c:ser>
        <c:ser>
          <c:idx val="2"/>
          <c:order val="2"/>
          <c:tx>
            <c:strRef>
              <c:f>Sheet1!$D$1</c:f>
              <c:strCache>
                <c:ptCount val="1"/>
                <c:pt idx="0">
                  <c:v>Notice of Probable Violation</c:v>
                </c:pt>
              </c:strCache>
            </c:strRef>
          </c:tx>
          <c:spPr>
            <a:solidFill>
              <a:schemeClr val="accent3"/>
            </a:solidFill>
            <a:ln>
              <a:noFill/>
            </a:ln>
            <a:effectLst/>
          </c:spPr>
          <c:invertIfNegative val="0"/>
          <c:cat>
            <c:strRef>
              <c:f>Sheet1!$A$2:$A$4</c:f>
              <c:strCache>
                <c:ptCount val="3"/>
                <c:pt idx="0">
                  <c:v>1-800</c:v>
                </c:pt>
                <c:pt idx="1">
                  <c:v>801-5000</c:v>
                </c:pt>
                <c:pt idx="2">
                  <c:v>5001+</c:v>
                </c:pt>
              </c:strCache>
            </c:strRef>
          </c:cat>
          <c:val>
            <c:numRef>
              <c:f>Sheet1!$D$2:$D$4</c:f>
              <c:numCache>
                <c:formatCode>General</c:formatCode>
                <c:ptCount val="3"/>
                <c:pt idx="0">
                  <c:v>13.780000000000001</c:v>
                </c:pt>
                <c:pt idx="1">
                  <c:v>1.68</c:v>
                </c:pt>
                <c:pt idx="2">
                  <c:v>3.96</c:v>
                </c:pt>
              </c:numCache>
            </c:numRef>
          </c:val>
          <c:extLst>
            <c:ext xmlns:c16="http://schemas.microsoft.com/office/drawing/2014/chart" uri="{C3380CC4-5D6E-409C-BE32-E72D297353CC}">
              <c16:uniqueId val="{00000002-918A-4593-B422-27F82E51C7C5}"/>
            </c:ext>
          </c:extLst>
        </c:ser>
        <c:ser>
          <c:idx val="3"/>
          <c:order val="3"/>
          <c:tx>
            <c:strRef>
              <c:f>Sheet1!$E$1</c:f>
              <c:strCache>
                <c:ptCount val="1"/>
                <c:pt idx="0">
                  <c:v>NOPV includes Civil Penalty</c:v>
                </c:pt>
              </c:strCache>
            </c:strRef>
          </c:tx>
          <c:spPr>
            <a:solidFill>
              <a:schemeClr val="accent4"/>
            </a:solidFill>
            <a:ln>
              <a:noFill/>
            </a:ln>
            <a:effectLst/>
          </c:spPr>
          <c:invertIfNegative val="0"/>
          <c:cat>
            <c:strRef>
              <c:f>Sheet1!$A$2:$A$4</c:f>
              <c:strCache>
                <c:ptCount val="3"/>
                <c:pt idx="0">
                  <c:v>1-800</c:v>
                </c:pt>
                <c:pt idx="1">
                  <c:v>801-5000</c:v>
                </c:pt>
                <c:pt idx="2">
                  <c:v>5001+</c:v>
                </c:pt>
              </c:strCache>
            </c:strRef>
          </c:cat>
          <c:val>
            <c:numRef>
              <c:f>Sheet1!$E$2:$E$4</c:f>
              <c:numCache>
                <c:formatCode>General</c:formatCode>
                <c:ptCount val="3"/>
                <c:pt idx="0">
                  <c:v>4.24</c:v>
                </c:pt>
                <c:pt idx="1">
                  <c:v>1.68</c:v>
                </c:pt>
                <c:pt idx="2">
                  <c:v>0</c:v>
                </c:pt>
              </c:numCache>
            </c:numRef>
          </c:val>
          <c:extLst>
            <c:ext xmlns:c16="http://schemas.microsoft.com/office/drawing/2014/chart" uri="{C3380CC4-5D6E-409C-BE32-E72D297353CC}">
              <c16:uniqueId val="{00000003-918A-4593-B422-27F82E51C7C5}"/>
            </c:ext>
          </c:extLst>
        </c:ser>
        <c:dLbls>
          <c:showLegendKey val="0"/>
          <c:showVal val="0"/>
          <c:showCatName val="0"/>
          <c:showSerName val="0"/>
          <c:showPercent val="0"/>
          <c:showBubbleSize val="0"/>
        </c:dLbls>
        <c:gapWidth val="219"/>
        <c:overlap val="-27"/>
        <c:axId val="716465680"/>
        <c:axId val="716464040"/>
      </c:barChart>
      <c:catAx>
        <c:axId val="71646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16464040"/>
        <c:crosses val="autoZero"/>
        <c:auto val="1"/>
        <c:lblAlgn val="ctr"/>
        <c:lblOffset val="100"/>
        <c:noMultiLvlLbl val="0"/>
      </c:catAx>
      <c:valAx>
        <c:axId val="716464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16465680"/>
        <c:crosses val="autoZero"/>
        <c:crossBetween val="between"/>
      </c:valAx>
      <c:spPr>
        <a:noFill/>
        <a:ln>
          <a:noFill/>
        </a:ln>
        <a:effectLst/>
      </c:spPr>
    </c:plotArea>
    <c:legend>
      <c:legendPos val="b"/>
      <c:layout>
        <c:manualLayout>
          <c:xMode val="edge"/>
          <c:yMode val="edge"/>
          <c:x val="8.1598821373743372E-2"/>
          <c:y val="0.84802756840381588"/>
          <c:w val="0.87217971574307929"/>
          <c:h val="0.1379099324612492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'2012-2014 (map)'!$E$2:$E$33</cx:f>
        <cx:nf>'2012-2014 (map)'!E1</cx:nf>
        <cx:lvl ptCount="32" name="State">
          <cx:pt idx="0">KY</cx:pt>
          <cx:pt idx="1">AB</cx:pt>
          <cx:pt idx="2">CT</cx:pt>
          <cx:pt idx="3">TX</cx:pt>
          <cx:pt idx="4">WV</cx:pt>
          <cx:pt idx="5">GA</cx:pt>
          <cx:pt idx="6">PA</cx:pt>
          <cx:pt idx="7">DE</cx:pt>
          <cx:pt idx="8">FL</cx:pt>
          <cx:pt idx="9">ND</cx:pt>
          <cx:pt idx="10">CA</cx:pt>
          <cx:pt idx="11">OK</cx:pt>
          <cx:pt idx="12">AK</cx:pt>
          <cx:pt idx="13">WY</cx:pt>
          <cx:pt idx="14">ME</cx:pt>
          <cx:pt idx="15">NM</cx:pt>
          <cx:pt idx="16">LA</cx:pt>
          <cx:pt idx="17">SC</cx:pt>
          <cx:pt idx="18">Colorado</cx:pt>
          <cx:pt idx="19">AL</cx:pt>
          <cx:pt idx="20">MS</cx:pt>
          <cx:pt idx="21">UT</cx:pt>
          <cx:pt idx="22">NV</cx:pt>
          <cx:pt idx="23">IN</cx:pt>
          <cx:pt idx="24">NH</cx:pt>
          <cx:pt idx="25">IL</cx:pt>
          <cx:pt idx="26">NJ</cx:pt>
          <cx:pt idx="27">MT</cx:pt>
          <cx:pt idx="28">OH</cx:pt>
          <cx:pt idx="29">WI</cx:pt>
          <cx:pt idx="30">MI</cx:pt>
          <cx:pt idx="31">TN</cx:pt>
        </cx:lvl>
      </cx:strDim>
      <cx:numDim type="colorVal">
        <cx:f>'2012-2014 (map)'!$F$2:$F$33</cx:f>
        <cx:nf>'2012-2014 (map)'!F1</cx:nf>
        <cx:lvl ptCount="32" formatCode="General" name="Count">
          <cx:pt idx="0">2</cx:pt>
          <cx:pt idx="1">1</cx:pt>
          <cx:pt idx="2">2</cx:pt>
          <cx:pt idx="3">64</cx:pt>
          <cx:pt idx="4">3</cx:pt>
          <cx:pt idx="5">8</cx:pt>
          <cx:pt idx="6">7</cx:pt>
          <cx:pt idx="7">2</cx:pt>
          <cx:pt idx="8">7</cx:pt>
          <cx:pt idx="9">3</cx:pt>
          <cx:pt idx="10">8</cx:pt>
          <cx:pt idx="11">8</cx:pt>
          <cx:pt idx="12">5</cx:pt>
          <cx:pt idx="13">3</cx:pt>
          <cx:pt idx="14">1</cx:pt>
          <cx:pt idx="15">1</cx:pt>
          <cx:pt idx="16">4</cx:pt>
          <cx:pt idx="17">3</cx:pt>
          <cx:pt idx="18">7</cx:pt>
          <cx:pt idx="19">2</cx:pt>
          <cx:pt idx="20">1</cx:pt>
          <cx:pt idx="21">6</cx:pt>
          <cx:pt idx="22">2</cx:pt>
          <cx:pt idx="23">1</cx:pt>
          <cx:pt idx="24">3</cx:pt>
          <cx:pt idx="25">2</cx:pt>
          <cx:pt idx="26">1</cx:pt>
          <cx:pt idx="27">2</cx:pt>
          <cx:pt idx="28">1</cx:pt>
          <cx:pt idx="29">1</cx:pt>
          <cx:pt idx="30">1</cx:pt>
          <cx:pt idx="31">1</cx:pt>
        </cx:lvl>
      </cx:numDim>
    </cx:data>
  </cx:chartData>
  <cx:chart>
    <cx:plotArea>
      <cx:plotAreaRegion>
        <cx:series layoutId="regionMap" uniqueId="{DF31666C-A85C-4C5A-9DEC-A1335BDB4275}">
          <cx:tx>
            <cx:txData>
              <cx:f>'2012-2014 (map)'!$F$1</cx:f>
              <cx:v>Count</cx:v>
            </cx:txData>
          </cx:tx>
          <cx:dataId val="0"/>
          <cx:layoutPr>
            <cx:geography cultureLanguage="en-US" cultureRegion="US" attribution="Powered by Bing">
              <cx:geoCache provider="{E9337A44-BEBE-4D9F-B70C-5C5E7DAFC167}">
                <cx:binary>1Hxpb9y4tu1fCfL5yS2JokgenD5Aa6jJdnmIk07yRXAcR/NMjb/+LjrtdFl2Oye5ucAz0O7ArqJI
7sW99kj9+2b81012e928GvOsaP91M/7+OpKy+tdvv7U30W1+3R7l8U1TtuUXeXRT5r+VX77EN7e/
fW6uh7gIfzN1w/rtJrpu5O34+j//xtPC2/KkvLmWcVlcdLfNdHnbdplsn/nsyY9eXX/O48KLW9nE
N9L4/fXxh9evbgsZy+lqqm5/f/3g89evfls+5dGMrzIsSnafMZawI2oykxDDJIwJU7DXr7KyCP/6
WOP0yOTMNnVqWRYhVFj3c++vc4w/xkK6m3S6/+tTK7pbz/Xnz81t22Izd/8ejnyw/q/buym7QiqJ
hRDe76/fFrG8/fzqjbyWt+3rV3Fbul+/4JZqE2/f3O36t4cy/8+/F3+AHBZ/OYBlKbTvffQIlT/f
PSeDH0SFH9mWaRmWLohuMMr4AhX9yDaIbdjiDhPC6P3cX1H587aVr97FTRgX8fX9R/89NIvhC3zU
Rl8gPn84zwnix/Ch9AiyJ0KYtmExy9bFQ3wMwzqihgGlUV/5it9Xjf2Kzx/Zp9tG/gQy3wYuMFGb
W2DiXhfXnzHFUlncP/4/UBb36teBYRlHlBGqG5TbAipjk4dgMPOIEU50yyDc4I8pzC2L4vZGxjed
fG5RT7PYg8ELUNQmF6C8BCK7ev+cGH5MUYhxZNkmo9TUiWkxfWFdhDgihOhEZ7puPwHN1e14Db7/
Z2P3NCh/DVvAofb1AuFYnTwngB+Dw+RHljAp/1sXHqoKN48sZpqmQZgF/mIGeO2Qt1ZZ2cSKVH4U
kW8DF5iozb1ATNbg0H8WwY9hQkzYeg4tsDm3mE2X9MXJEVwvSpnBhVAugX0/91dbsr4tYed/ApNv
AxeYqM29QEzOfyEmln7Eha0sOGOc65wu7DtjR5xwBs/ZsikHtxkPMTm/LYp2yvrrn3K/Ho5eoKO2
+QLR8fx7CT3lhv6gxogjXeeGSYlO75xjSP8wZmEURgfIcHhn0Jqlc+zdZtfDdXP73IKetit/j1yA
onb3AkHZe8/J4MdAsRhoyjaFDR+MC4sqlTgExdB1oCIsU+iGbRjEREhzaFr2ZSOjV951Wv6MX/xw
9AIdtc0XiI5y1H+ZkWFHJqXAwKS6acGKLNExBCJKEBoxhIryyQId9zqLv5TNT9HZ4dgFMmqLLxCZ
s+NfiAw9ggWxBeemqZuGxa2HeiOQoNG5bRom4htlaRDdHOrNWZpdR2V+ff/Xp+j1aTb7e+QCFbW9
F4jKH78QFZscGcyCzDm17Ts6e4iKQckR0y2TW7bNhP3IxvyRXbfpT2ByP26BiNraC0Tkz+1zp/IH
7YsFN9lghwI/NC9cIMiH0dcNJDJ12P4Fgf0Ztzdl0cbFcyt6Wk8Ohi5gUft7ibB8eE4IPwiLeSSE
oCpu4bZOqIHo5BAXeNBHMDwUIaVugObogr7+nEokt8PnFvQPqNwPXGKCzb1ATE5/oX9s0SMCiXMd
2TCElVCbh5jY4giGRFhc3KUuH2WPT6/j4ie847+GLfBQG3uBeOxPnzuSP6YjxDqycP5hTEBLAsH+
wsQbun1k6ByRPcD6y9gcmvj97fDq9HaMb8rn1vS0mhyOXSCjtvgCkTmBz/jL3GL9CAEL/GLGTKZT
fVlnEcYRp4bQ4XkhiUnEMvdyUnZxGyPR/tySngbmYOgCF7XBF4jLG/c5IfygxpAjoRNOLcJg0BHD
w5ofWhWu8jOEIWWsaiyP3a83ZYdg0r1uyiz+GXCW4xcIqa2+QITcEunb68/PssgP4sRh/QGTyeAn
I0n5OOhHdGMxbhDLQA2AETDfIbP9Nyt6Wn3+HrnAxj17kdhsf2GWH9lLJFigH18r+ne+8APtEUeI
JZnNUHUx4JEtQ8ptBq0p4/Yeq/8+pPx75AIVtb0XqDF//EJUkOdnsDW6SbhOmKGrTooHqNhHcAHI
N6dtaWsQGn66/pk4/9vABSZqcy8Ak+eXeOgJPPjmj/bBCFTGKBxmiwrThNFfxDECTIf6CzI1uiVQ
P7PFvXZ8rcIsCrv/vKyn6Wwx/MFOXkb7y+mbe4E8RRc/aFagKvCWv3a+IM+/UBSkKqltWmhYgscM
87+A4jRuW/VfVcXPLelpIB4MXiiM2uILRObt1XNi+EFkULCH3EFhgitdeWTwDePIZhxfEQZFjLkk
sbfyOnpuNU+D8nXUAg21rReIxh7dU4fs8GBXP05aBH4X4kpd2AbIaxHoG4YNVaEW4hvbttEgsygd
72/7uxahf17P03jcj3uw9t9fq629QES2+1+KiDBgH9CbhxoKyvkLM8JttFMaTAhi2Ij3FbV9Ff5X
K7ItPv9cNPlt4AIStbcXCMl+cy+X/70xsciRzVXwAXtC0TTJzIfmhKn2MUYRxjCDMYQoixhFZVA2
13nVRvHP1IwXwxf4qI2+RHx2vxAfRCvopWBIjtmoP1qq9HjoFzMk/hmKyrql3xmUpc4oAe9um/Z2
em5N/0Rkf49dIoMtvkBkTn+hsUdJXyfE4gYVTCjhL82LDk/MQnVSR5HsCTY7LQv5U7mxbwMXmKjN
vUBMzn4lm6GLAqUUxCc6Nc3Hncfo4GMogRmCoSYpVFnmXiu+WpizKH42//O0nnwdtUBDbesFonG6
vZfIL7At1hFK82icQFflXZv3QkNwewKdyeimRK+4cpaX3HUa30RxeP0TRcm/Ry5QUdt7gahc/Uon
jCKTQtDrctDMcmhR4ITBzOgWghjK0FGxROUK3Xu4qnL7EzWwg6ELXNQGXwAuiyXeXyI4jBAefOUH
IxbbPKIEKRTI/I6clOgPoRGAhqMRHLEluivQWAFn4NBB/v56niaw+3EP1v776/s//9/ckfjny0bf
bmR51/Lav7vKdXDf6PlP7zaIq2WLoQ+CygfbvJfg9vPvr9H+dYCYesQD8TpNLOM2+uvq0Kttm10X
n7/lgb894Pa6lb+/1mzrCFUzZGFU+7KAygGsATePvn7EkerExSXwH+BUZqhQHX6/vzb4EegSGQQD
4am6v4SPWlWvufsI9Wqk32zUdr4mpu93e15mU4gGjsXvr4ouPy/jQrYYDfKtvn5NrZRSjgshSHPj
QQTpItw/wOc315doN1Df/n+W3UutlEngTbnxsc3K23Fg29S2dklMvHg0bkhpno5FsdH66l3c1pcH
ovtrPYfz427D4+kRCqJShfltgbjjcHoRUKGJLg08Kw3fBrm9bU2yK7jwg4ZvhzJAIePbVb4npuNP
bRdxpTBRQiYcBeeH80XSlgkbbOHRzLpsjV2XZC5rxK5om0tTz73CKm7rxlgNtNgkuXHSFu2aTcGG
z/R07skx+jdOokzsKzO4irm8zHrihbN5LKrGH2zjNCujrfxzSu0tl3TfNCdtY/mxnTpjbXksY1ue
F94cxJspjJy+ELvQaE5CvsniwB9MbdPJzIvjnUjPRjbfBJnmcG3b0/CiPaEk2Q1mskkitlVfN1Nr
h+rFqsrlWgy1z81sR4td2ycbwwy3SSbXnV5fMuNkkOG2NLILOWtnNMk3dRVszLLxgz73UgNP6uS6
ZtYujd636egLTT9WD22ZeWzN1l6f+JcpavznoXgKeXS6mkSFNLhaqT4/OHhoKuvaIrKEZxb7yhq9
PiVe0p4EGnHsxnB/ZjKKuJbDQ7dVc8HhZFpfpKXdU+GlU+0L0azLmbhJcxyntRfkkff8bOaTp8y2
TQ7dQo52eapZElPaDYbwEp2tZ95vsX93sMu3VbDTiBicKQ9WvenP4WkW2Juc6ccyzjZaMP8ZyjFy
ats4oWK6GWZyOlm52wvxpdO/pwzgkEe6pwwMqvvIxQihPj9AIAqikhZiEt5U8lWO45I17Kqg0Z7O
+YfvSISC5h5PxhEgge/QJWDDph1OZhFpBSzDZJmdn9vjtK5auhEDdfK5c8108mq7X4Vi8Isk3qXh
sO/0NUnbMwKlnKZhnfB+pcvZM4rynEQYXg2+PSS7tj2pW+5Ri27SfloHfX8c4qfXiWeVt2kdrsYm
3YiSOrZB3XIcXZGHLsdE3YyvtdTpm9IpeLzjWbRG+5xLwtKZu9kz884Njd4RQbTm3bCaitAph96n
Qe/gbrBvtJMXjZFfy9DXGuryJFxJs3b09H1nTh4dyI5M46qp413TRb4+XtfWh6ClbmVTN9XGdYWH
pcW0JnPkm9O0Lgy66Y1sMxXUbc3My4bIt6vhmNPEHc1800BCGetXUNXNnOYeqeQ2FYUT6dRlYei3
AXXC+E+hXYzVR2oMfiI/BmHkl7xwWBuug71dSTe2EpfWkZ/M4bozO79vx1Wq504S+9o8e7zLnDJu
nI4El2YRrYMyOLFZt01MugmHxFXbCZvYl/nkDZXtFkT4EwlXQx17+bwxjePOjDatDN+Hk7i08dQo
0VbTnLhmH2HL+Ubr8CTIKhk1HwlAh6S9P1vyOGaTlw7XZmfozpRF5t6wunoTJ+awb+3hJDCTdRnK
2q2H8lirJduOLDufJ7N3x6GOHGPSS5fS3DFyLTquSta4Y573a40nriX0qyyI3apuj82cunpUOlmH
3yEPrQ99a0w2o8y9OddWeUxdhUCCv2cFdXgYu1bcbeMiccOuO+7LaCea4sTQhn2WjnteAamkdAVv
PVG2juGCfXew82cyC05ka+3CGoemmtaNsJzQklvF8V2JA2jHu6zoPzXAze5sN+bmJoG4Uzr6XbCq
wtkre/62knJbRZ3b6ymsBtl0M+THv4gw21Rh70dV5vKhdoUV+l01OF3Yr+xu3NfhcRB3x1oZ+KNF
3VokmxbYpbP9Zi6GPRoOz3lzZhrxrq3Ym2HArgFCK6kzxXJbdKGvdsYz3Wu10QvrYM2C0IVOTNG0
Z5PmR3q0MeLzspjXcUh3Jsu8pJq8EKPijuya2NoYgVxZUKeoCdfPEwpa9ZaEYqOAYiIZaeLmPaL5
BaEMkZbktM2F1zX9Mas1v56HlV4luyJYmfW0krF1Os3ipBjmNdZ2EkETqinambk8S0b+lkgHT7ho
K3kmMsMbeec0sIem1R0nQ+CrI0Aj6mRj7iU1kGDsjalrfg/V5uG0Vn8bK+GE9Yql0q3N7CSEjmWp
7XZtuuFmvDOteFd3mdd0gW/RT5mlQ/HqM1zZ2WWV3EiuO0ExrrVIO8lN7go9c6bG2pmp5szmZtK6
VZNWW1/L+2N1XGjgBm16Osp5HVnRhT32bp4228wc1k2XbRRiIrM2VTaseRX509gddy10XQAD3vu2
DNekmdddCaqKMi+yQV9R7onJNfnk6HXiphZsUDP4QWDuyiD0ddpuR56dMAPUTJo16X0x2Jt2jHbM
DN9opnXaRRb4Cr+PmaeourA0P2GWO4t5bQXhOikjf2gDXz26mAZfETFcvdVckE2mMW82E6/LTilL
LmLIgafRLk6jS1GOq5AO2KhjjHRDWeRn0+yxMt0kBX7wVGOipxrOlRUlK0uaTtmM+zGxN9JMLiwi
/izD5jpKy3Nq9K62JX13zPoPZWF4oVpCPu4TvV/lpXaSNP0+zOzveByWOn8PHOu76qtguMQDTx1B
9EOD11uTPRuhFF5Vlydszjd8yk9SM9mNmnR1lrhDHvs87dy2ws/YuZrbJ2ytaMYS0jVJv4oEOa1o
sGqTaZ+K9GMQ5ScsivwuiVdzv6/zbsvksI+ZdBnO2yCyTZlHPo3ndZ8R36y2ZQ8TEsJ8JNO6Naa1
nYeOHo6OTOd9asHz00EgA3hFzzY6z5DMes7bth8ZfSUDqiMrjd4nRC2Iqw6NvikHfSiKSnh9FG8p
caEhjuBQpmRYMV26dpx7dZC4sQ56S6FsIlorLUpJ4kbwDRT/9oxumn5ypXyvtDzVe4eG9HSc6GZm
sD2a5XZxsksTPKLHoyf8m5SOzKACWeez4jY2DC9I+5XZwU7y1i0JmGAcfG3IvKHXVpUF1grTjRK9
4uK2mD351rQyR4OVlkbm6aZ0C6vzYx3iy2av1ig4LXcqcjxEnt5yt4i7VTjBnW4HJ4CZHJpxbUZy
a4Vym4+9nyX695zMRw70nXAJ6mdIYhpIBDwUbsaCRK9ZKTwtKc4rmbhtPKwotFwathP0nuAdhDx7
os43Nk8v2DSvkzFHz2UCrjFPM/5mCEIH5QYn7KrQCXEWlfB5C9MUUneIS8cuPirNVvt+/mg8pR2o
fKMAztDxjhs9DxdfzWUUU57A+49DP68H3+SjN0rxnfBS+fVLJSQCdRMUGXW44wu/v6nDeWyNTHjG
CNLN6CYQycfnd6KaXh7NYSG/LxBMq6qlCgYO3GhN1E06Fqnw8ia6THAMdS1c1xOBaw+fNI13ZQ3G
hcFsoJt6LbdlofkcmqAloYNbzaeyLr4j3aeOxuGSlO08WFJRYbFdgCV1QbdtdLoZwvJ8tu0Tc84Q
yvb+d0SgoualmJE7wGs+kOJAOn0hZmrXYSD1UHhDGV1a/bBKw9TtJZgqDf3R6Py6Ks4JDJHe96ui
s+H4J24+Wd/h3Lvo/fE6cHlSEMvGbfEF3yD0M/q8D7gn4Jf3Wu6NbeQ3ZuDHdbhmM0gh24wW3HeS
eakGezlUjtSQLH6O9Uw1y6NV4M00lBK87+iulnoo/VJr+ijsBfdkK7d9nm+iYNyXiBiEGPbqMEyF
OiT4tyzPLQPWIOm2SiuLGlag7LZF+7Htez8MrI0ib6tJvyMoRQ3PrVDheXA+mraquBFjhUHuJ1Z6
NvXhumzfT1XllB1CsqyAX/PdU6JO3XJWxGGUIMuPUrN6H8zhrNFUa8yGz+QFpHWLvHJUAGTVx53y
PVl6ohAJwPqBHJEugUNP0Zz/HDJPkY6tozHH1G3k1MhCLUpttOp8BhsE5sfJ6ldkjFWg9R2rp+69
P9qnTXCtBFlaA43xi30aoksGzY5BOkbva3CGBmptush2NRvWtgkvaR7vJOal+eC0Q7gqgTvj0p21
4nwah5VypUVROhWMxtBZbojPeEgdOtCNFtpvw6hwq+kL6wYnifKNrKJdFUdry9BWLPpgJe86K3g3
xeNKMY01pichzU7GNICpn9bhYO1g7k8mozlLsJgu7/027l0DkypnI+/AUHHnjnrgq+9mDGw2zJ6K
i1REM+LQGk3ka6npaVr9nZP5FHOhXKqaDJCZQAL04RkxWWWzVoPs9Ko/bsLCu3OsU+oSE3YfQdTz
J4I9Rd6oqKNfkcFVQRv9w/lmzhBp6hrH1vWbpDVvRNNcd0N2MYXDKo5shyEwUwwy6/VZhBDLHsUJ
K2FsieaPKd0VGkJgay/s+ro07NYpoN8RQmzFepR1vhbPXj+Zu4inHyzkMyojdjni7ED/EjcIt9PB
GeK3spxPNcPaNHq7xevGXKlbzpBGvmIE0uabAJ+pgL1nZFfmxyrO6hHrKYYYtcIde901io+Spm4S
jcej9iWqNB+W+wQ8iSg3XLeldDMgm1aRm8pzNG+6CYz6FNFNlDZO3sMloG4w9J/G2doF3LhR7uAI
F0DZf3VAjVqgV/Y5dTSfIgS8GkKYIElcX1DX3h4QQjtF6LKG8JWgqwTB6jivc+hDIN8KhnB8po5Z
wQXTsnPUD68Iz07B48ppzO7yOV7TJk5cpU5KdKdprFO9ndcjCS+fX+hTCo2+F8UYJgrH+sJZKdMw
HKcEdDnUwWcDuQMzyREE2hsFT2X38FuhiVb2PQ+PKAEsGZOZaEwTpo5eaLY4nQM1e2uuMfFdkoYi
WWNEfqsnO6WAk9W5URJeKnejqwakrHvHJoNThm4ZEr+LNrWMvAZ4+3NpnqsDLfL8QwnbZ3ewLCw/
aQQMFMxkR7gzVLEXyujyLs7i8IqHYxmG64JnHwwt2mk9PeXT1pr0bQZ3jUvlLHZujB+VPFOHScOZ
k6nchjC+KU6oNvVYhe2mUb+tqxVCQoc0mp8z6s565CvbnCBvNuTQEBzmsd8Is1wlFqBVQQ7CepU/
s5AYlXDoFeS50W5VCEVgNKuu2E7NCUFoGyAobeS4khViJjjDgdTejjT9WOd0d5c/NINLFQAq3tUQ
LFmJ7SiORdg7pLaT9IrxQkelPxFNukHYr/dNZLl5m8ML3gfdR+W3lImnxYY3hYjsMX8iXJMmK6oZ
uz5ut6E9ejWCCpUn0/DARrpD1Doq5piNyVO5lXSCqe+YN7S+YogUiQk9ybyiO5nabWAgB5g4pLJ2
iibsq2iWjl2lG3vgJxzukmkjr6+RzdQjFdAhMDSndY9jzxvfiJGmklcV/MsuGpEFQqKtsV1D652I
IpVRj+uQ9b6KYFKB1SNxaaefs1FzSy3w6Tyv26hfJThfMsdhQGYP1mhV9xoye190W/PUKBtu41w2
29w6U7TQoW5ACmujWCpMBr8POj+0kk3QaCu8IsFPe+jupKGsNPhNOCNB4k6y9xEEe4RPnrJMBXKZ
NOtWms6ueKNd6JxvUmNVTuG6iQenr6xNmvSrhg2OSmwEKGwomEIQVS01DwULgrPRzeKq66oPYfOm
t7tjM0aqoAUtluQ0kcMqmBG6GR/qHKd+xuZw0CYxetE0efF5NuV3/EbhskY9iBmry/RTVsROMVdO
kLer55nkLiv1SKPhAKE9ReBFINbSNwhISHL0pXiyzzcFtzZ9TDeZYbvhGPgJ3nAZWTiQiIB1spFD
uKtbsrMHlJHacUdsBOpRe4tgObiOjf5WaVEEWyL0cK0cRZWKUz7E82t+KojHLRmsFW8gM9CT+ZCl
W15rUqglx+bHebThzVzVE04W8o8qMyjD7js+gLrw9Ij2OK55oiUR99ZwBWcxo1HWIgpBe00br4sG
xjQqPNiKjxZy6i0i3YyTU3XKO93a4b0QmxZ+vcrFpon2jiDbnSLln5F0U0IL8oCfaAh7VYYkLHGE
WnfSpdew7thOB5/oNbIiFxm7HILcJXXmySBajdpt2ORfBflXBfv8K8xfi683ZTU1cRj99SLTb7/+
Z+Nf+ncv2Pz7T+otqH//hhdOqSak9tkvnb5ZXS2/oJbx7TFYxV/LUuXrB788qqTfV4sXtfKvL2L9
hw//y0K6Ov7fPIJHhfSrBm/e/Hz9+RXq56+uyk/X4beuq7squhp9X0VHR5eABUb9heLda3cdW/dV
dONIvf8TwR5K7ByNwzCi91V04wivacH7JdEFhvdQIqnxdxVdP1K9E7jdTXROLHSGf3sd7QMg0UPw
1++HVeylgyCQg6aqYRnNGCjoL4tbRhiiAzDWhGtzJF6amrucNjDG8bsszz/qZYFaLzgJ12db50Bi
T8x856AeEoqaGm/ZJKbNUdd8FFQ1dtyOGvKdrmw3TaS9iRkb73Km1li/0XoU9OamdrJ0epdZZe+E
g9E6vZ11TtC4bBVW/TbPG8PJu++wBjMWWoyaIoq6eBUFR+eDDi9GRWOHQWadsKwWWeC2XWN5iTZd
hHUZrgSdso3IdVitxnRLilpYZbVOo7H3tDOv57B6Y0Rp5KF2LJ0qLrlrpSxxsrb2bNJ/GVIROtKG
BU8YkoJIPDibmpLQg+/Q7RKrXUVm3nhNdVqSbZKHl40hj6WVraIR6ZaiQhVIyOwsjkLbod22LW8k
HWsvm+1zxsPTMssalMLa2iHxvhOh6VR01J2yHlAN0uZtmjY+leKUiWZPSrohZrAL6uSTIco3Y1Pg
i3yfRu37cdTf4U3CF0GKmDpOxLrzhZHNrq6nn3pWau5sWW/NjGm+qMyTep7OeI0iVspgKtPO8myt
uJnN0vKGQp7WlX1h2fHnNAe3NYNMHBbuZnjDTqTVHHn34F3QT45V8HGrmQ0ojpwMo4a6EIrJbj4U
G0KDXUdVQs/IPpLWuKkMRHQ9hzCIeREl1kVP502OhH0cNng8Ms2uMLrGKY9ZWLZeXlHN6We2liGf
XD2rIqfto72Q5Fgmse1YSeaHdt26SYoqGYmRywgD18hph6HSMdvwSzmiVGl+qrP6c57XZ0FTG+48
E80JKmzcRv7I0Rpp+iB+DfXVztzkkntdhGpgo3enqcDwtI59RkMUK3MzcypbXLFgwlPLLls1xM0T
W2W/EVx3OFpRylJfjse0Ie3aqhrX7ivNaULNN9sm3YfvRvguXh7qAkmAKnG4Xqd+SKoAZsWOgZT2
NkngF0dRqLIymL1U8RodEYcHmVtr1oWUSGSk8rqNsi8iLt/kddl7XYhoOmihYX2pw3O3CZI77a5r
+waeYXhq9q0Jjy44zdOBI9XNiCORyfXAMLFHZYC6FCXA3Xbqico3VJa7PGGmmxp+aGROax9XlrkZ
7Old27TEKXn0hQL9rsnOyJhETlAWtRNkce1X2nyVGZZbN2g+Sa2JrnMu2Xqwe6TAUnhQZRVeoP3I
8qsoxNxVnhxPcbtPzJm5tmg9IJq5AaumXZMXzjQ2sxtmb+hgrsMcUsnioXUtln3MgltDjjfjSE+m
YbqsQuw5szMnnVnhFNlUeSLr3oiiSBzKK7EKpg+VXcx+086Go9thu5/U/6TJ9zZBpZt4ms1bFEvF
6HBEXo4ek9MG3SsFtVfMzG7kvE9QbMWS0wl6qbkVai1O1GOQGeUf1YEO62oXpIlTBgkOHb1oS5Bv
FhKUA2ziJLR0Eeluw2Au1lk8VyiW08IxYs2RPX3b5s17GbPWSTK2qkh43AvpSTjYjmYYpZe3Fcru
NnsfdhoeWue1EyZ94qA4KP2gq86bFKGrx8vPZo9SRG5elElRQaRQ3VRmJ0b0IbcT3SUpilOBAUou
tfINasPYpGy9Ihjf6egTooP2PmigDhXB2jliuz6Rx/Pcn+blpEMoWDEryzeDnq4j0m0pjIRTmVEL
B6nz9D7QHF0/D3vtIhX5OS2QntC7HE0N6ZrnxC00edVQsse7BS70OeCOTr7UpLiSVowWlB6KXg+o
5tlIBmpZ5JCCXxH0LThzTVasIQ5o6UqjdGUO+ApXZzNCYbmek5XZkgu46x/bAdw5xP25XQTHQ1s6
hgz8Pu6lL4vctwswR56F51TEq75oWo9EWeUaSeGmZvkeTUHvpsrem9KmTjKBGGArsjj5HOsVcQTd
DUkp/YnC3o3sQ6FXx2WLTZQy/JRY5i4b+DtpNbqnRfytbHPm5FHHvbajl3MVHuvaLU9hEG2Jfcb6
DfILu8Jo3gcpQOb2JU3m2B0DUFopyVkeTyewLX7cTe5AakR8sYN+nNKI/yxyHNJ4gIkPib2fcns/
mhcWB9wBt9YdRVWXyeY95/OuJcVZnBaW18/0nJmogQmmOS3CH03THNAt5tF1J8VZqNLoIzOTT1NW
e6Arn2nARKgUMX+byrcBC5D06KLPPIAlRMD9qZrM2GH8ZGJIiTRzX8HWGR+zqDgpUhhKxlHYsurk
YxjsKFJFdzPbZdGt2jqAOuSoIkURGv5Ii7434TKr6Z2hST7ikjx3urI9E6Fdetx8h+KbY44F1svG
yylz7UagoaIAH88d2Y+o7dKS7mCupJNDW/UgPx+pjZjVvIJViZwYDQIO7+O3I4NJ72W5rmsDdfV6
Eqi+ZZ/QhrriHYrTcQDzNNf5/7B3ZkuS6si6fpXzApgxg24ZYs55qKy8wbKGFCAkhEAI9PT7J2r1
3tW1+nTbvj7npq1XlUVFAJLL/f8/d96vp72MvIysuhBO/TnXuF3zUj37PodVHhZrwPI0JC/prG/s
0h2R6jwzib1lI9SdocVznpgcslWkBZM5U+2PFjevMjbNED12oWhl3vrNt0GL96GJHkyb3q4tUgQ3
qFXe0Ok8sOkwDzfrhFSluaVLexdPKGEhhvJNFjRm+ax4RDOtSZqpxXmek/oHI/393OO1BWT4aDvp
wYtABLCzbrM1pJ88mseibm/HYfIh9OKDBuJS6/X344woOWvv5PvRU0MeRDinhS9ThILU3Xtytblv
6wBoD/kaNEtfeIkuaDdfrCuLSuobZMpNXgeU5mOK6lH7uzbo7x2vuzR2UzVF+9Rzz8+bGtJCovzT
xopIROhyZYbkXzElA3lij5s1jNv5jlMk9lyoxA6/mNqUU+p4WUjrH+NUf8pY3/BZlWHl7VjgfPfT
bWPTkeSLSr/B7M24X7KYDdmWGpmpwlkKfzZzmvV5ofGNoPNNY7FK4xUxLhF87whWY/nhjiRj915p
uEeR93rNAQbxEMpDIrw7Go8fYZVFczXuVS9vfUc8Qj4WmU1qWdK12cfNvF9Wjegh3LKTzrpbyZ2Z
ggkaSMhy3V7sKJ56b3AOyth8tQbKAEMMaucQkES9/Z+e5608kcn50S6sSLT1oXWAq2gwKyfzKj/K
BWH37RSUs+keaSdeUj/ErTA3/iDeuX1sK4O9YdcuE63JR3apdcDztO/D3dj3Q5HW43Mq7XFQDZDX
FehV2qx7RIZT01ZhLoJdbRyYiOaV+f6hGVw/15YGkHZAPSiezAfpNt+D1t50hOjSq4AzoFPvjFxx
8fE/ssXi1kuMssAhH5qSWzIqPJqxeTphPu+3aPUeOt9fshnJWBdVPziQ504X6RiLvVXBjnYqLTw5
4qRD7MumCLmgBlqVmXuiJyhhE3Zj2B95A1horiZk9LUpwPaxTM7ht5EAMYkXpEpcJe9xMDz/70og
kPJJBGgGJFAA1MK9khi/FRp+NWJGt1ZOXuFSc4sIPHU4uuMAe01Fd75lU0YztqWM3tDdJwvyo1HJ
PYum00OS1G2G0vO5rob5PxRn27hW+Vtx9tcvQ+2TgudH5/EfAjfASzVFvXawjL6o3nxRlv6Ik5WU
QmgAKwnwv3TJCHvWdfvZMv3WVBUtTEw/oPLlft+TXbgplAxhXCb+AjpvPNgJ53iDLELr9j0KhyAb
t8Rk7LkEhObmvpEtrKflP6gy//JiMDoQo55g2ANq+UO6cjRGQHsdShdY9jtrkAhINz16iOkgnJC+
Ys/bKnqKm+jOC/m94DYbVH1C6DirIT671QrTCgjMgKOSLTilovGCUSA0G7iPC0r7t6W61aED34vo
e+0GR2rFZQ6o/A9X4m0m0p+PJQww3QXDKjDB+k8Rzsxr4862dfJkgYA6EffVejjo5/jkdPFD4ki3
8Cx+LhmxjAPn679fr3+ri7FcUZDDIIT4AFXjDzchxTtsBqJrJwcIdBOiMJNOgL6Y/9ZR/oUq8IfR
eV13CUbWJJi9vTW9/yGgrVqukwmpk0dLBKo3vJ1dB2A4Yuq//x4Qd3+/lfiK0MXYIjQPY94B/v63
vYemAY5g2FZ5rVAzr8v66kUv/bp8ZfN8YzvnJKIqCzXO6cTfQvpG1XQbsJs2JmcDAa7ZYT10U5rH
NRdgzmmcJ4P3GtfVU7dCm1MIHJ2qfzhd+CA9LPS+j841gJztG2Jkv/WKrH+o+CmJa5hlxs10wj67
8U670X2t49tkcvsCUM6diKtzjy+AVwMZIFbxzmrUNTiQ3pqkIVkzGj+3CB0iSUHsq+HokjmvnegQ
Mw6HCtUVvGvv03mqoEFv2c1W+sdu++qJGzn1T3FV21zAkcsc2su8n/ndqFMUD+ICnfFpndknpfWn
WMUxhJUqwumNVemR/TTpfHMVaoLIvk5IjHBgVM9JILEqA3i1yfrCUE83+q3W8H4JyttlTXYpDomh
bs8AZZ9ohbKAOSdwEXsewDAJJP2Mu2hHK5HHU1+j9AUyqAdeumZ4H1N5H5n0yAm/OCYGgo9bO9X9
06hRVG5FStRN24HN7m0V79PQgdriWZZBObnt7fBEeutmdaoanFdzGejpxJbTALTVGFhBrC9NEPKM
zekz48iBcWDUkC3U3bi8ER1XuRvkafJqWva87YEJw3+zOF5vm5SdSYRkt+K4SNGIp2pGjVn/bAdx
sQMeUMXdJjMerJs0i1pCSqcPH9awKyNOP6uel7UeBlDbwxsd9A2M0J9iGdpsoutLGDZZ6ukbP2zP
M+tyyM/HqbWv0jY/aifosikpuia9DQP6rUIaPzfxMZhwLpBUzXnQf6KQ/+iyJqy+cI2FNgT6phod
JHzSYdk0Xig4F9agBGhbmO6oRpglbl7PUxZOUCFqnTyzuX+zrfcQzO03UGMtziSkBvVWUDX9Wtp6
OAUDTmxBu/vOaT/ZWD0LaNzdBOGLUhwg0R7YiclUnDy3Hj5Wd9hZPkdEdSNUkChd+Wxh6FIoJsC1
f2iUJql41+703nD1qlykSIEa9tHQH9mM6qUfktuVtt/8Bejo4qH+6dkP5UqIBvWtw4KXLiTZ4Ev7
K3z8f0H89xdz/d5ZtgnD/x3H/6aHF9uU1+b7h/g/jz+l/tY13//87D/U8HQbMAOy0se7yH4N9vtL
DMdrfNBiEaYxdjkUcQyV+x8xnEAnhwyO+dmQy7cps/8jhmP8LObUYEQtPpRiWmD0vxHDt/E2vx+v
Ed66ha/AL0MHG37llbn47Uwgg4BailhauqjBC47+mLISzk+7MFYGMQj7rc2EAJRuFkNKHqEw6wx8
ubCBFFZ7nZMrCv2RRijX1yHTcgzLJDC72MY+RI9FHKfgELdVcARYoDIvRDCIhw5WUXc0I3nvsaFy
4zrRbtL0xa2BaPz2WP7F8brhCX+7RmgpLt6UBGceY5j+7J1xgjFq5gHeZuJpHBOCvZKmOtXhNF/w
rw15A8kzI1wo6HVhuGds4ZkQLjuxqHfLEF1WUd3BOmdj+IhWEwWDfhS4OqJgT1U23vnucKi50z8M
XOzGuWl3Cw/uoSZXRaRDkq8j+0SLULNXHqQmB6LTZVpwHyLIUPEUOPt+nvRBQ/jSizWZE2tzmj1F
j7YNM8ndaU9pZ27GwFzSZZLoBQNDUnd0yGJSJ2ezxmvGNyAMciJE8Kly9miYAW0xj0lGPatKPc1I
MNpBHTxaf3NJNWc9I7gG18X3VU6VyyU92EEgsPtIZwMtxWlyLZ6oSr8m0pElBih9iRdHl8KgjSTu
kRmDw5kRCEMoPVBC29V2GYKqKa7/6jCjDBYe5agnoH/VJt6p1XTlyuXL6IXfamde0B2kvpCJgGaY
76IRD78ek3tOaufI3ANz2YuT0PGdrjarBu+dYhwkIB1py+0hWs9t9miJu6PEnvyOdLkwC9AE1ePA
TmSBOu2rt6LUQH2dz75ArjI6qvCNeyPjvtlPrv/FWDS1kMbPnRALOImh+jM0ReUCjZYwYtB2Ejq0
3dX9Ou7Qs9AAc7lVDQmOpAETB7d1Lnpv2gdd6FzGGNBP1bdHEXZeXhPQpWsSNnutH6NBq5I79ERk
cp/UDc+jhCV5gmKLki8mZn2x6vnJkkV+9YWGM+/J08pT79kteT88SxH6JR+97YHrs02UQgsBsvt6
wj/ldIOTaxwOJZkSdEjGptlbkX4LqOlvwGdd+qCXmW+q5eQt/oWBMgli1Pm+iIKj3bb9RJY0Gzto
9UZhM4/V2JRLCpwoXbE6mMS1r6+8hsRPW/+pihaNnbK+qU7eJMA9znr0AcclfVqEoZn2ioK8Xuil
Ma2HzC+EJaEA182muhOUsywiAmKIWXNvnEhpLXOwQ9AloNc63akRX8MYAHPsoa8rFKOciBiGgIOV
er1Bi4emIhIBHhpCiVuMC0999umzVB9Qcmaw/sSN6eS9HqpLH0btRZAAFQyeaYYWWoLvgZSC1HV1
owH3/fV6x2ArnDWJqrvrndSN12Zi8pxsIYTv60Skedvijjs7O44eVqfzQ8S+yGcP7XGYgVwaYA44
xnt1qPUSFhgG1xTaswSdXtPj4g/waETzyXQXHpc4uRus/OkMq48KXfXnuoHO5szN3tW1/rUpKWJV
bnT/HeoOFtKsdiCug+NIK9BeaCaT5MhHWxe9287ZmtLugiqpDNBRmkdWNVAHEa9p1APBWob99ncY
SJNkugahAe+OlJ2FHVWRpAGSA2EksA4wH8qbvK30Q1KlaxnWUOW4CMdjOlQgcBpnPFQQpFS6NPvI
IeBZaG8ur2Eim73ndE8u7ZPyejcX6Q1lHbVzQV3oL7NKnpoO60NF3jOvxxg2x9iXPRM59b1yXJg6
oIOKr1N6mraVHKcSwcNljw41TuZgCU0J9vb1kBJumxbLtlDFDMhuWcu0WvEn1eTlkwL008NNC+Af
/YoHoh6HPMYGKq7bIwa/M63pD4fQoRjt+G5wXRBU5XiP7lAkgU4ynGxiH5WIupyJBbhhut53LrsD
Ay5QvER653ft1+tykEo8Tj4dzsEs8nAF/OvECy2ZwVPcdhZosU9r1c/rz7XMAzzoqayJyPKoI5ZA
9Ek8bE08nRjlEbC4FudNADO0yZaFRuV1wa/ztre79l7LrjmFW5hE2AfVOXJgRyFHVu18OnCqsprE
zZk3d4TPt3ONzYWGDmigCljgdVl7k2j2Ybw+EkcHx+tzG5qUYKWn4OS8okFno0Pq5cD7+FHbpj7W
Mb8BUEXKoK8vTTQZyCAw1JDVXGyHX5nOyev1ToghKU0E/dVE/S5Iq7CwsT1ef0TCoC/TWbGCTYlX
TlpIJAK+3TlLE+Dggq69xQ7HrLh9cw8nmNAiIRKoiAMvuG/HzBgJH6Puzj0nfcEWfylHjfbtxvgZ
5ct6ootv8yRxVSGDfi4VmXdYFSqDLNHdDbHz0ULsBfGGK3FC5PE9RZUxel7WONQrDPbdOYIChYie
+6sExuu0MEi3HZ/yAeJkj3hAqWOLFWMD0K/dFZAjIMTCZ4Bo4WSDh+qgW7aPV+t+SsH+1e6qCoCg
cPJ4iM4pjicRhjs3msUuRFV2iBTNa46P0MZFtpXi50qXqwOnfp+lI+OIlEgaECYKt27TfWCcodCh
f7fB2ciXWl32daSKDg0MZUT0DBdzBBOTkPeum0VJxLIUgQrPk4QoSNxx2tkovBF4t+Rxgj6UoxWg
Q+02DPtE4hu3XTSFUZ8t9V4Qh+/jARozbL/wQNHv6bNxuCMjwLcWDpHYjgPuee+V6L74Fh9Vtv40
1bgxsskBCwTtjYwj2o1H2c7ubnJhLiMECbQFI/uIEAhp62GYwIyCc7A5JJjgiLbFH3YY2sL461Lg
DTIB0HJd7ZXZ9dx9oGzQ6CRabIk4KnZe15XSMJtDCf2OlyBLCAID34VOA48OZJy2ulirSR0AZdzb
iLeAY+kbxe4saQ9TRmLOIFyfRp5bn+4CMiJ/MdRuTbiv6RDCfURbxjW1pVD0Mhp9obChbwy6JoBU
tQe5Vt1ebo8ghmiwdRzD1GkroXZJpPbTCu3P3464eTsH2HqCVobTaa3vVRJAs42xUTClDU5KWD1x
02esQ7UXI4I8xpvX6IgH7jvygAETyZGnF7H04UvrVzyrB/Z9DKCBEWlfmUf9BxGTJzFBfWQQq2qY
i/sKWsQ1QddWUGxYSKfX/wxGeuCDOuqFD+frn5BthW8jJDrd82NLfYKOhyEPcAC/hqA3jnaLqBI6
PTPVDDAVPqo7tY9iTnKT1DurlmXvLRZtuj2w0SlAdQA9q98ylBCtEiqZf9JV4j5InOELxf6hk86W
kMMnWYK7ZUTcaJWqZRYagjgd+3CIEKmImlk2wqnDe6AMqEmkaMOWubn1T2d2ayyZIIYBD6NonN1x
b9ruGwXUAad5rfNU9ieHpy+pBQQ5No+jP5KylQPfOsW+SjWhBqHcyZvVWzHSYf5+/aPe2REb+rmP
Jq1ywG+Y07C5NKqGTY9OdqXwCW/bjFStxYbbod+/lYVd3mvB+7Mh5kiD8L1t6Fn5znxwku6BVLh9
15y423UEgHfv1nO2BHzNBp2g1pA6+fVsmNMtO99nb/GWxKVor9+74T1FS+XFViNaiB2eW53EJdm8
XagsfLdZidBPUYAk0PvD2IRnZx1P6UbuRiHguTlK0fy2Xe4YcFyzx2okp3zPh0tPLT+q+OjN27dR
5y3moHKFf7/g5M8CZ9JlPUVx3uO0gZnOKmAyy/LYTt5rSihAWRObXHn4zYDbaWaITnM3Zd6tYg5w
XSt/RL23HNalR67rr4B10QzhTVCQ7ZDwk/Tn3QQa/AhqYMn0NKBh/Jq2YLyAzrpuagqX2TAH/tnZ
CAamh0jZ+sAxtx0+b0ENW7E5I900IHzcNtyTyDwbvLIC3eNIq7q0AoE6fWXwdGNkwmfI8U9rlbQ7
D9iwo1EOuaEZsoZpaGVpOhxcTCqoum3wQIf0qSI1Elk0GiepacquRkqZBMujE+AERl8xxgpQHqP5
ccvnlUEz4bQVXXRwC9ltKToyGry6tLgumrRVD42t6rzlV7QVP54bAlOqVodkK6ao49/TaV0OrSMv
3byuu1DLpxkURYmXo4hcSYQnLdbSIPU/u1IWs4cZCw2suxIUwYAmhiPrkCQFEQtykrhmz+BAcIKN
twJLLZVZSpQP/Tnua6fL7oPEH8+xWX5IAnnd8ZMJlj9iJGhs0Bjh+o7V6GTrxMgpkO1UoqkkvWiL
fqCEsGBn0KqQ8Qn6aTLIEOQITOsaRd0tX4fbwKfqMKOvBg3yQj0wALp2QTO/F3fTTWzsiOkBVa7R
DHiZhuVN9Po+SrgtgwV5XyUYcJQZWw5LLrm4nf7oRxdOs+gM5MXkaXJavet7qBZBz7/QYMHGS3vI
0ktzFyY4KwCs4KIX76Sq2MnHJFW/zuYgWp2dIweIc7rPRSzjQpnxmWLEBNQICK1w3vYYma1ha0wU
LAD/ZBFqKhdVdwYAWe0A9Td79DkcLdr1UJsjGZj96WHtRJ9TDogpXOm3a6hBVynaNqfp1I/YdhOH
B2sXuHEKb6Td2zkBu1J9DF44ohpLzKGj4T7haAHmtb2/Rss1ALgwO1pdxIwRNRzPEV2TNzOSdxwJ
8wXS/IxJLKCrQ2tRnvhzVCjfrQsnqHXReTN60l2ksK75uraT2qFkm+FTme6o2h54gBejwpstHmJa
T2fUAOhes+1nRBt7Yo5TCNvoQx80SRnOfZU1iffqBgNYitayx5p49/PqIJdN8a92EmmLxvybCq3M
YwXKIwz05+wBgoiHIdyRvuQK6/S6WGUr0x1tHATKmWYL+hlAPKDQvO4t3aU2E40foxdezQdjl+y6
3qEXT4/p0W2xzfwti11d56ZHwxaUhfVb3WyJIjCTqAvcovWWdJ+sYjekNSSn7exA4wSkD8QRhZxr
IOtPOw+Y+AJqEY2t3c00pWDK0BeUKdmSMlm9HQ6BFlBE9yk06jJrQ75Lpd5ou4cAbWnoZeibwp+P
wtu4Hw8/KE6hZG17s2Z2B8GmxzQTnMhtoEt0FbuYQvBUOc1nIDp1CCf7Nll5g+JkLKtIlQMx6Ef1
l7wdKTwBhUwP4wnKaqHhESMP8j5V9yx0AU9tkVzNKdvQw08MELhtB5i3pkqdvZX+y0yQnjMFTGmF
6LOXVmfNlsa2wI1muaDOQrpcosXSbln9XCc9NBdVVMovEWxRnc16LRQTDMeLxXmbqAe9uQSLCJ/H
ECJKG0EtG1WE1e+M8HHTuyZBl0RwYrxH/r6dxnoLzToAfOi1SU57lB/JwjK/wxkQRchfIrsBj0kf
fcQjxxOexuRXlGw0GnbSbj0LJ/phUdEAQ+tuQh1geoWLY347wyu04EZdYtC3HaIzavRZHgS0Kryx
745tveaiAi2HiOrN/t2MC8h/ZTlJSy7dWBWaBPbXHyXjrQMuNrPISnfMY3fjJj4oi13qSFCGmy4C
LWJGWwxmAnWEHwODcQmJ/KYtsko9IvixCcSTq9CyFWrzcb0l/QiVj61PXoWdTnsSFuEbGipxlhe1
F8dFLcMnitcnFdtyiEn83SAk4eP60K6IxASzbYIUJeE1UoB9//DBQuAgvb/qLDgGENugKGLkB1K9
WXwxUnmQfaZSIzhB8ViXe1i2/cGp+3yI4o8m9secGtg9zhR8u+41lGTgVvtss2GIcaqjCy3Nk8F3
QoZPu44vWKS7cKBQShb3uxYJLds5hboHaqbz+TaIZ/4I/X7NOkAsC2VfF8gBDU4nzftPXcNEqjlD
25CTJRwwQrR4DF50GRq7SzjYTIcNADTWheQYs5GCcESRJ4Q6NpV5Y7sGIGAu004UqhIvtTlM4/I8
EfG6WMHzZJKffqz2tEb8wdHTh+bkLN7Dwudl3yfQRjjUTrHgFNFLd/D6laEpZZK3tTO+oKQC7KGd
27j1TO4CKEYtAhmzG4ET4udVO7xvvIOKW4GiY3DFGlXpnHuWw3rh6b7DPrJdozCULPg6acyFwLQW
HPjiR+R5aKEZgKhtKrqDWWBuM1ZZH7gNBs9g5BhHU1C0BodETT8wywW7YHke6xULwiOPUPwg97Yv
iXVeJdohwNfvwri7qSpYSdxWoFD1h1r5U+zSQ9scwhkXHzTrAjARZQ6UCSBCLF+jpiAJ+iY6H51f
w0ye2rULc9nEQDrElE8hmwq/S7cCptk55nmqwQUPlfvddHWXRSBIMKWgneCNTkQlmdRyp9mLG7wM
IHHqQD1EbljnlfUzvEkKSm/6s+U1AXaTfg2H5jPpgOX52i9YYw99BB3RQNqvpwcwlfemcdFrab+w
2SLjRseTM1EoBkjzFJxOf/W+qym4KCdcMb2hfU83mqmfB7wrl3hFHTUHcIunoHZuBcV1hcIDe9xi
h8Unv25cyFoGnMuQfEMhW9YEsT9anxP0m1WpeKQYMJEhHz7O4FFDJA9ZBFhDdNrPAO9WrSl605x0
Mn9Fp8jeDvEDduerN8iXoXbNUY/m9RYVSxnX008unQdepz1AOAGyIulvhhjDjPjWJDe/LAKJWqLx
N8OiT5NHDnNtftqtA2+FTd3yps5t9UUN7lwguwb1KiLoTk38CYXs7NfBm9ek87Ftk8MyYFFq1d+R
tPcz4soHpJkPtDEvMU2+S1dkKNNPyIZvPNwzIw+eKIeofQwG+Iggh4CmQ4Mw3XQ7kRHaVQ34DGwA
RFMk3TCEMEEnvPeT5b4dxx+a+vum755l0Hwo19xVPTA+SbAaxIzOVj4N5dq1Z75G980WbyGQwQxC
n5ypsBRn2R8FksNsZSGm7XTonQuCsYXsEN7FESZAYdDHLbhbjD8RtLB0IMdJV1gPCmY3N/4+rflr
5Q3fAjO2mM3V7cGpI3FBcTHONIcZZy45wflw5wuxHsVkv+N8m3eyks+Rq8ayvQ0Xp9pXftLuGQ8m
3AtWcCZQQLbofKqpPXazshfT1LsWZCnS1s2UVvLoIOUCKBgumarWABjSm8VWz7wUmHs8oRgIRaBy
8M1pbiRSFjLEOxqnHyF6CJphGR5Wv7tDsR8hkgRIEVN5caBUZEZP3t4sE/x/UAWFBkcELjiHfgwc
nr67ixddVOCjbg7EgXbuVIpbv9O8UCG+bwlBfQs53xI63i8BRm5wsNDxGmBAioi+QHTcIWq2RaWT
vcQLYLIqmMmdC7yZVxjhlT11toNoVUuOZKwOXz2enlNdPUkFBFLOLcuHtm6KQdYfqWvZxVJnD1/g
geJpvUgUmPeYMH+EHZ/s6pTXZ9cX701LUa52RJynBQ9odOIsTZ03WfnsFAHAWauGPSmsXZ2qx+t/
eEuylK7qME1o1U8e82FQOPgBddM5X9TcIbemcQtEUXqohWT1JXU+NE7X197Th8DCZORAl3FSxvf9
3BYcgyj2I5k2J7Hp7tqx+dpaBM1EyYJW5EsoJXIbNI9Uowqz6ScL0hpnYDXin6nv6oWHCDfBAUEa
M5ycZMHpYzNood8xNo5iAYQpvYxD+lYFKc1x0p7JmjSQ9Dg6Pn14AciWegIkc0qRXQYRRpXIewcj
ATPjk2Bv1i5FB+n00Xno1e7nTxyQYjeH8AkMR69KD1cgGxfUDHFqxyyEm8XXwBZXOwqZaeG4Itqx
TZh3XLTT+Q0Uj84FhrNGr30Nk8Vc1UfVfo7ouvU6jLaqI1teXZurg4UNQjBFwD5KJuCZaLbHQJUO
08LQh9M03a8EHNA2nJw0LkdnJAe6eUgr6cFpBMCqPCQFBso1+BWU1xzlWHA0no4ucr1VM9ZoqiKc
WCvAb+4uQZBDTPcKqEQ5wCFwUu7o7WTtHitII2TLXiuPY2Gn4OV2LoYKPluv/7Ax6gh0sbQ3gggI
nBXb8fS9D4RB6jt7t/0mgza0Y4WI6+/C51X5H1zhP2g/+N6RDy4uxEgbvM8NUwX+mYUa1zRGPRwM
5VWzHZQ+ThjdUygvgF5vfurNbQidTWEYH1JfIb+uyKZ7djkdYGm2hj3yOXraJlJMIYRuZ/xP5Fv0
B3uGn4g5NVA9MQgF3afpnzOD+AyHZo39vryaB7UM/H2v7l2r3ZOPMQbZdk5RVK15pdd+N8cJajQF
z6LVAXm9Zso9ttaGoZwobUDndhMCvcdRpTTuZw935zZ9dqHZHFrwRaz6gUIW+pAzvMdufIrW+IiM
ABaCP2DqDxsVpBAD3CTQzd50nOVJtH6ES5icuanqwmNtdAbVBdcnOhK0Td3Z5vvVY1oJVmA6pGhK
Ta1bnCODABgGyz18dzQgdTjZrr4EbnMe1qzFq6PBZfw/D6780zju3+GTJCFY7f93dAWtxeLn96nB
+fj3j/1FreAdIiAErwNxAnTxpBsN+w9sBS8KhwUOdCVJQ8xQ2tjSv3o4QxAteDcyZh1vKAmASSzp
vyYh4xV+aOCMozSItilSKSYv/aNd9S+I499NQsbo/39mOkKMYd5wDh8vc0gwtMzfsNHfuJXIX1E4
9c18UJ17qCdMO9R0uIBKAUlvBaoKjCCbnE+mgsfUhSone4sopFFvsBayPCYlhLB+MAxsTsUX2Yd3
7pQ+pyirTxR9h+d5+Fw0LNUU3Y6JE98iL4L72Bw7d9O72hlMh8ZxccW2krlasq4P92JFEwS4RYWG
9JcGk2Wy1bO3Xu08SOJggGWQfMDpfNlaDTtAORjuZm4QY4Bb3ruYGGiQmENS8wbIJ3QbT6I4+H10
xQfeR+uhR2XtWeEuLxVqQ9RS4QNZH+eOPCsTFY4Vz5v/Uqv4No7ab9qQuzGGVaEwBGYSJ+aqW+YB
NJMTUF+tYzeXs3qztQRL3T/O1fB17BRElaUc3QmNgFXyiqwBeif7nBV+fBzJt65vPjHVM8ig5zYo
OP2HWEZnWLoXHyZxxsD4ZzRRb2FfYsTNLuD+vqqQmBnxX8Sdx3bdSJOtnwi94M30OB5PJ4oUJ1iS
KMF7j6fvL/OoeCRW9V+376QHhUJGJkBSADIjI/begftZrwFd30AiPxMwf0l7/ybQAAgmc6OyeXkD
RreukZFGXS5m8S5QV+CS2LfKBRGNddBmBhOYwCSxfRPBb9vmqZqIN5omwMesWqoVv0PaQzdCqIG4
br4KWDDH0HbXAvtsjvar77Tf/Zrrop6AZMpeuxiyQ5QTmAx9otK2fFMUEJ32/KrZ8yo263KThCk8
nzHY2RVUwz4x72cHnAjzMWB+dwc+1V3Ipw268M0snwOR9ylTo11Xo/scd/q0aBCxRMswvW+Cam9V
Qg0SUgJx0EVS5tbOGirE7cZFYzbsNxv0dHMPUuucrwlRw7QqbR78HDwlDXFy32Fh9or8Z2OQVUrj
XAgtoCvIq8N/pB7xQzunIRdeOM916/YHLw2EOrW2aGvvU+zUcFyCU2AUQD7GpROiTIRMCSJ+WTyj
zkgOXHOmO6XXvuv1dy2JlAedqAl+BNDEDri1Ea4qD1AoSFBzVhM0H5xo6437wQXfaDT8roOFu+87
O4ITS/mx+J43IuSKKAUBTwRFfpZOD257Mu4lr7VWvU/VGDxHc3pOIp6vwB2oFpBOYKW6FtxXRPw2
Cdm2lUkWlbwHf2a5CWJ2opNPMBaW4diDYSrznlSc/uC1eIioreCBL1XPOetFNrAEEQ9IvR9+i/eZ
PZS6sdZQ9EXq86ftw7iY2QghpZWw7I1suS3rPE7Jz5FY9wJXAtyoXjxbwzZMi4VvJnwJ6jMh1D3v
KHQMTclXZn00B14RpwdPnAmqWZCjVzwPwYtWAKNukbXmNYVqUzf1yxDb2kLZZcA9F33KJ6bw0S1h
DFVldsSXh6hmfIK6DFMRZRFQXPs5+SY0khM3W+oV/9Ydv4WqBT9NQA9oHptz9Cmax42WaHeSD+M6
fDQ1QT9iMTWM2GxXsUWi4R9ag1B1GtJvu/E3YmANoRLBaar8l7wOp23HI3RM55NeG+Q6ECOhB3qK
J5DXFdya1GY+NXKg2UFIBsUC2OU5zYuTwMMBU2csmGtvwmY6usyeie2gslje5SUzUNa42gY0HqGb
JPumMJFBSql2UI+5yIHOVoQELxprXZJIWeiqQVI8BDuWag+da+DegBTeAqAtydENMZkf4s+eLr7Z
TrDGIgdAL5NlgTaUXng/9TElKklavAmrceVXE8A3aMOFqRxcJDEgSYPUC+d9HRr62qgE5Tz83DRM
R4lToIMyGALHBDMWXt2qasS+ujU3NfIfLAbJyeAfgiiaewr8g0otgoUXGY+K2a7HFrFLco/QsUB3
qXHyk1wF0Hslx1cLrfOg8AR704KUHJBv6POcHODkPqkoLhfAB5aatahO+MGIBHUgxNWsQ7PYKZje
soHNa0AOO1Tzm8FvzeWILHOv5TB6ErdYDqaHBJO+MY1bJeNRKH5+1Ev/e8LOP9C0hABk/Nbl6aMx
8LQSC5bXADfPIWxdlLV3U03ltzIhuJA31qeexXdpQ/ZcmSkaPIoeLA2T10XMJUGj34N5iVeB1z4g
zvWo1t3b2I1PtZ3q5GtbJgs7uHOSN/mWj962TcJwgYgrqgA3gzlAeG+mSERQbiMj2rjZwHSbm/Wu
Yr+7kAuWFfJIwCbxRJXGX/YN0V/fM3ri0NE3UD6349R+JdryMzSzm3juvhQVr4GmpW8qum5LAgEe
GCPSnUB011HPfqSBGud6qIKmanioYq86jI1/I9gXFbP9hAqjEkTTwtft8zw4p2FQl6h3MgP7vb6s
Qn/dRdYa54h1alZ/qHb72Z2DCGT3dD+LnO6cV1+ibiZ2FrAYkTZlKh9hxjs23/LckxhkR3dm68Xf
lUOHcOLsqzokz3Wp7rWZkMLIOkncolTVH5bQOHL98bX1dWhRZhosIRyZptkv+/JoDV/CtkC0uIZy
TOyEKMbYqojXM9mA2d3BXIEw2LYgJRoiDBBWRboLwCAy2U6gETAumXwGR/nU9DNThQtTze+A0nf1
surGcTOLCdIebSGJwUqsGuST0v5Qjf6CXTagzJ4/YuhINsThENxMAMxS7Ww4PFfCGZvMSdErFcsh
Hw/sdzyOVHhfcVQuRkW7AbKP3m+gfJqn9mVM5mQ/Fkjo5TWTrWXeq0qyijQ13HgdK2VonKDXC/8N
t0Gxykdl4G8JvRMSCT6zG3y2sFLzYwP1vlDCs3BdolI/OY0IQuvaeZrVF/nmeEZR8AbUS1eZ9iCO
7bUzAvfsWOJgl9rJmqRzvaiV5nbo/eeIIgypSagrOMMRSniRzHxpjU67GkP/Tp8RlaVMBc9f9Rex
hphz0U5Ek/If7qBV+8iyy02l+l/bzrLWPfm9sPMRbRA4/s9ZgauUKLhZdrKxPB+CODQ4m+DMptUo
eWGV+Va3bTQx9PHXoZqK9lAPPeHLqc5xmdY2wSVEtpobty21LR74l7CyWSWCdtU0mXSOh31NBHU9
FOlzqsKaVBpxtwcrdL4GDrpYbllC+vHrWdsHwH32lzb6bAhe9UJ/q5zBSxfEW2KKP3SG+ui6qCSU
k9HstTxr9gVwJDeIoVyDGxjMuttbndohdBh3e9mUh050+JuJSOjeNr8NWtLuHcVp9nbVFkt7gtXZ
RXp4QDrjFpAakZDGbvfQObxFHSO7BJD74Om1u1Haje0OOkgg4suNeYZppN2oEYmYMGErasKd1lC3
6LybTIemBJ0DPqf4XXL+HfcAhZ6s2ks3leyoyKMt26iGJF0F7X5utWA/IR9c9eJ5BoiVJP68ixpv
4XZ1cgjz85S0KtvigMjxpAVHMi/HEtzmsk59EohZExx9KDlKoVMVITRsihV0IHVMYx3a5ri1lXZR
51BlrB/2mPuPzQyPtvH670VR98fQUSEG36chLJ/KSBZG6lp7fsqTHb6WbmDvDdLsUdDDm27R8ahq
Xhi3Ucc92WRFW8rTxNFxcez0p2wBLU3w+FFU1eb4Mc7sYQ8TZdzLs9QBF+sEbNwdQFBISW5AJH7J
FTIK4LeJU3f2C0WLm00BU2E/hAkKV6oBE+za1sdARx4gfMtapBOB/DtEwuWpmYDdcKgXo/n8HKUu
9b2m+Ha2SEOPoEETQdAC4BON7nxTZCirFL1yqGOz3AfgHWRLHyK2U9DZ8+Xo9kAe3FQ5yEMjBl+a
Q/nZgIy5sYvWAY1Xgv7KWhTxvJao3QCyFtG+/pCpPXtDBycgEbFk6F/OwtAtEx334JzNqnUgbWMd
gPDblzPfrJ2V2SqIJwibHAKkmPIz816zY3MtLYa4yM5zPt66HJddo540wzpBYet/kKA7lKNaf0lI
Y62oL2SfiSNl7Gi6/jBUg32aFDTNZ7zw2Rweo7ZRzm1mHfIBhm9lDOmhcjrtk9LkaC8XNtqeomnN
4dnIQGM5A75ZOaj6J5QWKH8zU41k6NNiOWlZCdLIDVZtZAyvJbh0Z3SS+8QiQ1Qn45cM2NHnErgz
VRNwEJLcwj0XjLyOf+3QsT/9Fl/4Jw7GBxKn2K2j8Qux1uZloXzQh2hb6in6TLSz27ZZk9+g0Cn2
qlECaFAIVZDgYOOgsi3ppwLsGKvX/8/PN4mnCSKIY6gfogXeZOqT15bdtnHGJ2uuzrWDM8lG0IiS
N5x9vYGQ1dnh3tfmm//8sz8EGi9/umMTwjOFvOxHkVScf8WM5rzbphP7RLFhbDrv05hOGpIpE9JC
6lYNm+DCevlfBb3+J3UycZPvv2me/brp/6n4mIgU/c8Rqw/F5H/I+mJSdkxc9xfRyv4vQE0IiCN+
B1JbRIwuESsNohW0VyJVzoWEdQ1YEeYyCP9eQlxCwuxXtIqSXryksKc9DQA2crPO/yZaZWj8VuWV
xIyslqvpoqI1uTWgpgif/RmtIg9T59qQWD8qozhZOdnUsUr1VRnO3o3W2/rTYFY6JVlwvmWv6ira
pVevc+PSm6bJr95/ulbeSg7+p2s172sUFCEsm7Ki5A4HN02rElD2X21vnKoDWPpf3bJD2uJghlh0
GahAAs/bcRuYM4Ww3g8pHNffmpGZKQeKP3iVZzwHZZodDdtDlkk0KyHuMAyhc6PblfmsO+1bkrfD
bQB6VCOlQSWYmATIML1aQCIgYHjPfTDiG8Vt6zOPz+Yq9Wf/ME2Vf5BndukBRvYDyGXXduKzWvV8
38mkBmsT4Sn2K0YcrNxh1g5jqjnVRiO0eJDt0O5uKb2isumJ4u1EYpk5OSyOqTigB+4sATmwlP3Z
IZvyYEd1cUzKBFisPC23Hjjho+wDS6iwURvjdRBM/WY0ZvccN3WPmpvvnkHe9Jt5HMk8elaxKrUb
/OTms6dWyl2bFskNziFw7LIvzr04+HB1z77DJhbXcFi0qE52gGYzO6NyReDdGG17po7FfA5KxXzU
iqhZ670fbOqxth7DoBxOQdk8VVnmgygHiP6QgLvYoztGhqR56NS0feDv6Ld5FIkAHzZ5EN8KG9s4
2MmmPevBw3+6SN4otfqtURfFjjRLQYQAOR5QesnvB2krCbv81iFtvVkC1JDP3DUQd+m3pjakt7UR
hY++r1j4dLa2rE07fBwbZtJ+aEbQXHCPkH4xDlSgwfl0hn7ralV0tig1QgZqLh700TWWlpKEzxJq
PYxefyhz8JoFYQKSOk38WZ6l72fNAApA2q5nDtLD2xgXjQxcHS01J7duvNDv2LOL9pD3FppbXrDt
wa6jHwSQUWmG8BEMVL6d677aBqPqPpRNT9pcyeK3EC3atkILq/UngA4in49eiH8MAKCs/HbyN2yL
UNQt/UBjoUTLhJe+2JSpXpzDKSzOqlMX50kcKofgwOixkZUdtTuFGt8NPQpQXhhr5XenG0/weV71
OGMDXnoVvHSaeS4cvgL8yd7oilc+T/6g92bNrvy+mXeaMWeH2WoF1jgxtUOcpwluRoK6kzHM9cV4
6Y8b7ZuN2sXWycCBgDklRdgrQKct5bvSZuMpcXzjnBGSd1EfnD/3KdorahWJgJgbtAiAgOMGdJ9M
dx7w38sBQSauiH63BCNCUhXVcojKTXcjMc2R5f4GLfTovvDJLulTnX2PhmA7xt34bDX12cmrG7x6
/yAPzHr+wRLziGyirMdkcm3zAG9RHkOxqdbiY9tr2SmsTWfFcjO/BL56tBvdfguj+dGcreg5E/XK
VMuPj8VcZ6cIOdbL0D6f0aXKiufflsJ/cq6kMsnvqwtuhY5uJhRe1CVZaMTq81suxNGyqAvt0P2R
2FG6i7wkThe6F5V7hcQyfCqdtjz92P449Lf2304/XttMM3G1dkQ+x5jVp64KHiprGlHFiuKnYoD5
32RLv5j8NcVPjLM8EFI3mcOy5Jin7cWe6UVoLGSvK64Yldqn0hjjrpe9X3G1W7pQ1ZFX/PvPqPL6
VOVD/ji5NXyCvhjuI51yj74dxivLbsuvQdLDIDKCzxmJmp3p+tkmqN3ya0+pvyD52mRFQ42qwt3a
adJ8VpRsl8VgLuf2cYRgdKfYrfWAYtkpmJzuZbKscEsBD3OtOW33kkM9XoB+DW8pgRVs68Ch6lit
ZQuvnsJX5IkmYt3qeOxzd3rMkurOEfbGRZhbBfe1Q+Iqfybpi/IT9s6Lnc3UxqRWMmTHtPZ2mEbn
BWVFZUvYxlxLc0Ccq43L6AlhXrb65pygqRFErwYVnP7l7XOF7/7H20eijxnPxL3Hw+FV/PPtm2MD
8SFEGN9iLTGSCK3FO6Jl86upzugPTzo+Q+kbsMlclvJielVT4PlKgADD3EzGQxgozxMf7AZWZ7ya
Uj8BE6Mmx6ysf51Jm+Jmd0k+Q1350y7Hjp09AjwS1167Y7u6q42af/F/uJ20wUyEvQPZ0SIMM3bd
cFTZfUGQdWNYt3Pw0trxrSM+bsu37ioqxj/LoXpo/hraUxLrOrSgZuhboRh3cZlpz7Y/FWut1EJk
3dvAhEBhKjOSE5QnFLromyE2wamIMzWlyha5lfDX2Z+9H8dBmtuMCTr38tprb+E2SJDVBDPc3FOP
CuGu3w5eqe1iw653H+zXsYlfqkfZtK0Cfnrmb9mhIch1HXK9VtqsIr/Vh3Tcyktlp7R/vCzz1Acq
UAyrsUjQ+AYDwuIZg5LUoGVMxMyj1h2+BWV7mpMgDBYxGlBRpHTRIiNQ2AIEf9AQwxDY4ictRs1N
D1X96b01e4HxFEXVk95n8a0mWqJPtnRWquvI/6frZvET3u9y/XkBP0G23vuuP0/0XVvvv5mVU0Q2
KSNEzbQoPLllQKje0tGkdMzgJG3y7HpIZEcAYtPWUIq7dnwYHI6+v/3PX7JU6v7tQ2bvhAKEy/7E
BnQiNj1/fsgjIHo9JN3zFsXqYzvX7r3rxPGpSRB1kV80LgFQYMMV0anoVL3bocp9b97t/YxaUFHp
k3Ahvo9o9fw2XtoNsIspqui1R6IuBaDOx60d/fe39nImbOrcVCitC45+2KgMFC+17JYH+bbJMzmQ
1dFESczkjtJ4ubmroalTzSHikgVOcZUmyC2CxyOKjVOcAc+9CVUDIJxoqgAD7lstvrQKYTL8AFXg
EXJXZL3OLVAWf7IOadUSHia6ROgwyb5XFsQekoivGW6y4CP/GmFbb76FmpNr7wA0IDuj2ThZ13Zp
/Is3IOpQ/z4di6coNrtoDaLq4cLh+fMplmCBHOYgCM5BqgFkt7RKX8uNYaHdgHZVSOmxpUyS7WCV
yieAwcVjNH3tM+eAOFRwQgYNr/C9WfoqvzBFFi+9XuTU94L6pbLeEEjRKVqSBtumVPWjJc4MYZNn
0nbtLUpUKa7j5NkQDQ8aNJPj4HjsQUydshAkvG8TwLKXg+woOo+yp+82OWRmkYVhSEdppaOFdg7X
acIobyNHy4FeMnmL//yl2H8KaZn8GztsDk0gWablQr78oLIfWH2kqGNovFl5i2hjFGnH7v1gN2AY
AEdjbFsT77AM1kYbISr8bqpyHgyUQ2M9RwAilCgxzwmg4dgIm5MJsuSsi4O0R9QqATtJ2vxDh+wd
PXSQaoD1becpVMaYIyc9qwIpGenZSzVG2g6FzwYhp665RQO7uRX2guj69jI2ESWlzC459GavP6Fi
7d2RzifDUBpPBgG6O9FXqe5vfY1omebwqSjSaV3oSrVrkLE7yLN4mH6dpe9n197rWTA48SHRm/pf
wm2aqLb+4QNAK842SXSoHuEg80OsD6qin8aTWr8lbT4LNRrUOcloK5CxqrtSGfudbF1MjuaTNMuh
vAQEcpfppS1Gy/44iab94NQ7xEiVE0FXq78BKvnbbWSHHAvLwiTFP7SIZFMGIS5m5Yul5w+kVJE7
JkAytQ7/J9086nn1Ovglosxtrj6q4TwiTqr4p6pU450e5dXOtUl3JSyaa22I60cjo9zh1ITBq7gj
Ytko8QE28IPkwUVC5cZUyDS2Q5V9N1UABOMwvUQ9oMlZcYa9ltr+nRyR1jZ1cOMYZot8XcXrOZqd
enTkOzuQ+IUBEKSb7r3nOrDQKY9qBEA6EIBp7r0RgZRqDB9N6j886gOQf4qUNRtpex/RjtA8tNF/
qMT+kch1vtF9P1o1oiltUepkm8rD93PkjjN4b+fs1O7lQGlTPMDOsxY397Ljeq9MblxznfKjjdLu
TeolV+Bzz10wsh8WZ46eFefSygnxg2X8YJcjZKe4Ug69XmSJK2tx5ftt5Qhpl8P0aLzcVpo+XP7n
bRuv+Jc12/3byw6T23Qty6XKAlP+x8B6a8OTmFBk+J5M8Oo1B0pPhwzvYVbZpgMwzQ6yCQJaA+oe
U3JzZk+4kN0fBsZu6DiolXI14iQMGsU95MjrcHlL2ZS3dEvrNtWNbBPFLXJwplEiaOKn3bk8SMs8
GFRDlWanjP1NMKhA5VjUdUhpXCH7idrCqwPcdTNr0XS+dP+6i0YUaVHXmbUuAK3XbtdeGJFaDEJ/
JcmR8tAoqX/IAuoIQpdUyTYefxt8HTaJnlB1vYMCFrosuZ00XU79jjJsrWP4G79Jkc6BZ7BBlr0E
V9UXaMdhkweLyAI4LNF2B+dYovOwgxYS/rJdB4Ze++sO0uaVlrf/z0sRjPaP050Fg4LtF/t/Zqi/
FWFD+yi2vLJVviUNCvrELoAcIGOx0opuXMk14rqWuAjInd1XaYjykqFyTZkyo1ol8/xrvLTJK2fg
ROf+OzOJuKtYpS73+vP+lx8axc5Ph0eKeFZzn4lD7zyEqlndXXwG4TiwBb9aAjdL7sr4iODkcuS5
3KNjaD16qO6vGhM0JXB+6zGf7fhgV1Rql70jBYYfxQWmzzwgTURcuQB8QNqI1JLwbRQv6VZ8M8VW
NoOs6qA8acVWFb2h/1evjLxfe2XkXfaqYvCHazUAMU/AyLLdXCIfPenZHUW188tBCfq3uUy0nTTJ
zs5N4UHo9c8M7AXyMTqkGE83+EsyoeQdUwWjF55j3DewtvTJuq0mlbrHJP3XVuMHr42DtpoPGwh1
SUreVsWNP3ZoWpZ1+NhXRgiZYlx7QavcStOIsjSObBmCvotZ47pBRw+qyzehEvVLSyu828r03FtH
nEHjA2hqz+nu2jEmnnmqFKo/iWFXu7xJ1+b9bx3EChF6UBE3OEe+OR/6uiK6keDNxWVxB/Dmezs5
48uEnvYGAD4YkrKcXnzIO3bnDg+AgP5lInSEoC3uRVDkIg9kOhqAWdNETxg4MBVFP1Y17eC/1mo1
j9/g3LK5X0hhT9LtFB8OjfvCyvwSJIz50+jJPc+Uk34kbNtsEwdgoGzKQ19+otRB9SAbesR7A93c
38hmqOXWKYite9nq/Lx/7CP/Z5JWFLLqlfJMbPVX1GqigGwxDMpBxrAusarU9cJN2ANGu46D+8OH
5VFyvPLA8KZ76YRl6EXcJCV4Ful3FX82vcnLkHgpN6S9rJORFo8yuC8PAOqoIFCXZ9nyeQTr1EAt
4pINiGv7Or4AfEnV15YKZvForORZZo/up2qqj1SgnV6l3YTNhZ62734CcPnRbgwq7lAc1ctBUwP/
3zw5S2TF/nymtkPaWLU9WC3m3yrVuhXiKVNjF9+aCUJK7vv1rs26cwwsc4KPHI4n5LbGkzxDSqrZ
2XVzZj/XUOlRDBZNuAnxtPCMh1RNnRMsl2wLpS3ct8qQnZx4BvuTZ+MjKwsgkyjKvjrZeEiQMcTB
SuFM9In+5kxo3uSqdQZ7Up4I4udEuNyJvBIeSTVTCm1hp1N+lzvwTB2qtmc+Uky9nkQ/9DxqV/kU
Itshlp7rwQ6j5uiKw9XWo4ukaqSjHR20jod71z4UUP9zH00ghFKejRgCH+pEIIZTxXhubffo6175
0KUT7PHWPzAFJp9L59ZxIHTxqyRHeSYP7lxPQK/6ltILqbaVNmSSyBDpgXpz2TaTePqUlqDhrhtt
uTe/NuXGWu6738dKkxxhIxPoWxTUa8pgOlwPVDiYDlmabbOs1beQtUHoXXsvbSckYWWDtLHiwbyd
7QG+XFadDNGSppZV56C240m2mGN+2SncEm2mWIXM+26TQ8jhvGrdhC4MMd76WwzCYD20Iyqxuc32
q5yCL5mRGwAfoulQTFn+rAHQk/bC94vdFMZCjSsIvxhFQywK7eZbEyTIvWa2T7awo1pNttIbfVgz
6BoV+hQi3+gjxTEd+nGwH3OjiJD82sjAk9losiHjR2bohqJHNlIxLKDouYhryWFwc0Emhv/CejJk
Hac/PynmRke3HVdH8t6WReB/SxWMxkCFd2ia37KQ78UxVfcoDwqcAkT+0nZxtZlhS+k4hDx+jcnT
VD3y5VnvV8mxH5pyvKVS6SfN+JOcqn0MlXnaxz0aTPIwWerShE0JG/QvE4Wx1MVU6fm2oo7SZRjI
qWRji3rt0mYMibayKq/aALIYkatssp02Vt4nxL3UtW2UZHRFswS7t01aF0aSaFJNgHxggfSUbHbI
Xt32qnmSLXC/xafAulwoLZndb32Yt3eBF32PqetyyFB13ML18BcyBTaJDcgHGyoHOCN/jrvaFMoE
iSKkAuz65xiULybYUHqymJXgC2JZyeemp5CjpocsKVPgn+wZjnBqJeoX4P87Vevstz+HJg6rD5Ij
/skCr4Xon1AFrkOHzAsln1xxqFTCuSpqSVAuQ8ghVaaiE0qHbA/ueGazZ+6UWofmIG1eb4XnWkna
pRFOuaBq/nVdhUrMTeqCA6jCkBJGc/s6O576ObZx08yM4Jhs1uWAmAlC+GvZhCQXrQ2qKN1cBqeo
4OhwcRGy5NpAqV4cK+xu7aDWPodJs4RD9AN1FZKJlmE9TlYVnUpbe5GrmDSRmzuwv41uncJzjkFi
PphTQZ5Tbsg0YFkoexFLuu7Urtsy2atXxI0+7NcUXy12I8zrvYeG9rBquyneV5G5C0eVGlY6VOFy
ag6GOMiSDbI5F0nBbIdKmKjiIE3yTA67NqVNbZ3m4PsgNcm6RxSO7FygUA6FQYooekH+b1pE8zSf
kiHwP3vTbej00YvqW/5h9vMc6BpN3ctMRAXVbCebRZsf+lzzH+I6/uI39tdEm5xVYCP16YVF9tSi
mFejJfQq7ZGw66b6j3aHuWcfKca8kOnQ0faStWzKnKjMhsqOa9r0aoOvuy1nFRKkapx8NQThrieU
CBPN68F7b6LIjgZIZaJtJ2zAdQFoyNO60uPTHO2oM0ZJUC+u1sFo5mtjNtzTyDYcfbah+kLgYEbC
E4X4nsjkU9kBMRyj6guMafMm1tN208xq+aXSzVPEyv7omsCE5eWzGPbh8qxT0O/CjqtkUpIsPkaV
S72Bd/iDUaAFEmeOgWo9kAg8Ae0WmCzPgdaUU6TWmvES3S5Ibp3uKRp9x4UGj5sQkmxcjZFSr/uY
BJa0wfskg+E8ocT0x7DcekkGdj4wthXv3pweZoJ7xVLzcmq66qDjLaMDYe9VvuisBPbB7+3bf9lP
SuLr7ysE9SLg6XmUwDAsm4KMH2KbTqbkVZ/35WvpAzLP8L8OACfRRjYijePl3PYt69A7JQUsQttc
WrLrMkB2XQ61Vd7EQ5QuSH4iQZrl6SUQjeZdBVo5RAVeQKH8wi5vAPenCLYAhbL74ldv3GfFPcwh
eMPgFySeQZ51TfeELEq0u9qvUIjhr045XmIirsM8dXiK5+ah0Ck8kyfRUxKPa6fP5hddS/mmokwh
xFVPL54QHvKI8Z4Tb7gMU2anP2Wjgqi9yFTgXagb30LG45qFuHpCHzIa18Ef3KkPzeudWaeiSxbj
elN97I+tEbu33tieZV4yi4Z7TUmGZ7O2qjWCCe3RUxIP+YEJeVAlzl4aoz5HDQF+5C8JEOdBGzz4
rKULrWyrW9PC9x10CMXijzYaK9s2E0pAsimH6UCZjlRnolqiL/S9SYTcXd/lYMqe4Bep+8vLbNjl
uIX2V1H7jNddHlpxFtrFUzcU6v5qv46V97x8NIpVXO4XF1O0RN4WDvucJg9EorUVMoHeuvSQt5AH
PYte58ycDrLlD5p75ycvsiGvCR1fpyCABxdPXPNP9xnzRP0XF4tiNh92LTp8Weqvw9oWJW7+tmtJ
xqTJ/LAoX9tQz/bE5cITkvzBaWymjPKZ6GlYjZU3K2n8p27Z0ZbWl6Yx0SQWG83Wu+3soH+QjaSG
E6j7LiV1RZ8ydtpJ9ceHyyY3SdQfFYUzjn3tWttJs6KlT62/YRV7XbAyqrJYDfVkb6u4e4b5OK4L
tJBX7Tx7txbi7CgEz8azm5vxXtrQA/Bu40khF+dT4EO05slEnc+fwTYNfckMiJgK+m++Z967Icqc
4pfKdCIPagIdXO6W/aILqdNFVrMIhkc5ojZTEjh5Wuxks3Jsdz+IQI9sagb83CqJBuh5FJahvNyq
xVs62+VE1LBqiTNqyLKsg05pl6Hb5fZKdjWK+uqVlGqePIpzQn0Pt0gwoEI8jtpD6CCYNhPceQiS
qV+N4iwWtsJ39ZMi3XYn0TzWyIhUehreWaFO2kQcmor8krSz6buTrTmiTlUYewfXTpy7Wem/yKmj
QVVxg/pwdqPVQ3Do2tjehbl/36Zjc5KQtVbPk13o1f7CFlO6PED+u08SpznJ1nWEhLzJq97vIUdE
wTgtDL74xXVelJOdrjXhqfXfPphl0+n18ESoSjauU6acH2Wf371dJ0t5Vpmnnqpk9lksVqUbJ0eD
XN2efSNgmNgaTqpWAJZx05F4H3Iio2rFn7vQ7OEAVMXXKmvvvNT0f9rttz6fIBIpWrkuQBBSjEx7
RbU0/xIkdgBtOjT2pc6GWlcM5zTpsXOKndY5RVaDsIyW3EOJQiojFDbZkbuPdogPSLkcsQEfqamd
9zoK7O+huTFPN4XXn3gL7t0gNL+/n6RBfLHEf52IrlZzbpWwTw62mronJWy6eTHUhBY7S6nZimD0
NBCcq6r1y00+ONF9FFvWvlRH6D9dCzmqMS2h4pF4G+kcMPvU9/F0myruTQWI7Xid/xz+NTb4exkK
W8Jf6JuHNnQVahQAsxyiJP3E+BfNN7tvXQRnotdI9lAeqdk7ammsq5ocEtJaiKYwoui0aNXWdXLK
YHqcbR9h9KRy9J3iFiy6gqJQCg4DlUHtg2xeD+gQ3QxGGu6uJuhIw41B0ez5s1Y33Q0B7zXBt/Cs
k428G8lk37kKvCA0Xx0UuE0FlSuX6u8QjxD0Ed2mGBiNYczOIyCRWcU3bpR6C6M3vJs4rWFQZHl+
TJNW23SwUe57OG3LxvKd58qxvo+zlf8oId46HjC+xRxMW6Wqx2+JApZC76AjTwTFEZ8u6ke4XguP
MtT3aeNWj0XcRWu1S5KN7DSi1rn1FW8jO6Up0KiH2BKQ3Mmmgk73wQosNvhD0qIg/N+Uncdy40zW
pm9lYvaIgDeL2VB0ohEpytcGUaqS4L1NXP08SFaX6qv+pztmg8DJTEASRSQyz3nNkD6lsZEep6rM
l6UFHnddNWq2itDt3If4h+5V06Y8Ik9lozwkc/f1TNXRUC5zii9fY2TIdDu784zKDpqS7qCAW0e7
MIpfRwx3T36Vead+Pqv0SLlRk1KsZMeQFOPWxwx3we7FuUl8xGU7dxSvuk7lbHReyl7398GIAVFO
iqdCbXp6nnLcKTtLjy/yEChPnV/50Lqj5IJ76rjHGuHbV79Rmy4CUqO+lG262nx3ixGZk4UziHGT
wtIUQ1B+b63MngV6C1ixqnOnaQKziBlf+T+MKANVQybUfDXYnl0C8p/GnOCQUWwhuPw7mvtYaVBy
nkcWWEx+RXOfsO3kIyOJu0cMP0YHT9xcn7cqJek/kgm9Ltcl8Dhv+r2PtzQPaXYn0PB/ttzmpsZn
89FXmv6ialB38UZ7NqG9HCojxZ5oHhWXg4NII8Qa2ZvGIYaPTQm6uARCIG+tYzl91truj81BP/TF
pvbjX79BHBgZnGK8bJvENQ7jpF+6zJnwphDI7/Q2pV5tcJuLPFAvvRvLwlq1fnOyJHClhsvFLhxv
ZW9eZV4bU4GOf69TSvWxrkVYXWFvpif5uUR2HiisMpxitNDnlq/mr6GhZmXXjjTTxnmo6ijeBqkE
y9xGhaqvyJE3C9Cl6UcDuEwr/A8ncyMqBG37ZKUekH2tmw6I+mt7B0uEWchMVxDTBuRjIEnv2VP/
pAZOvesD9492czTiYzEV71mQGRdePrhRG96jzLQUro+c11BeZBT7zqvW+/41L6OTBL3pu6rYyc4+
aL0lhbh0I8PIsFvkqh19Ke9mi1rsHF2Byeb6zbrXipiUpket2K+tg4qT8ql2NBsFnzZ859m777Uk
eDINXmClnhlrNSqwCp0rXOymNw1iFz+hraLDkKTdgz+rYnWhEEju2f0lnVysL+YhcUK2BRTIt3TA
A2TqQ8Bretb/lxy4tEMs/ihrsJh0VMfBu2YWKTK0v3ZjBrjOQPPK9FsUJQu7rzqI3UpzSVoEt8oG
ZjGopfYi28pZ8yGp0m4jQ9kxGc7fV8G73YoCi8wHy8ZZerpxRw9PDrP7OgFbkd0bKrQ+slFAAhyj
bfby4GdWtUYu8fukKM0+D5wRYxEHGWF1PsghMjTzluvk6dfFf1wj7zOK+r+49WkS3PGPz8vhPQT7
Bxy0CZLt78+rqdUmHDJjeNN7tLGzAAE0Y15PaPNBnpVY+UyLSG0vdeTEt7ItmhcVQ2XRQR2g2TgK
fiGysUsi95hhtXdIUOwFTR6wGbW1019nPdKm17bx99n//7hBr9etFUwbWafEJsBdhCaJNbktlmFg
xslen6uYMkzMMf4jlL1fg7+ubYsegcF/Dv4Kgwa+dZjiAYQinXPA7LQ4uSLZZjO6Qx7I12PYjl7g
hgRsiLCcl59sx7gxdbV6rxOh4GiRI4Ic9/q2TNhEhq6ZsC8wjEU89vbPxEf1TNQ/7aRTMJEe412p
MSXbZYOHzpjmr4FgylfCUdvIMB+dR6Vw8vtcpxgHOu8Oi8bsFQeRZhsqHVQDGcbTtLAHXxzhWopn
I0eJcspfhzTP94bpzt9sbg3TIFoWrtpAeKVXmLN5Rl4DGFVHthP8BvJmaoZRpvwNrqHpPRZun993
Xl5dmt66y4LQWllWHN12AOuW9ehYlDRK/xzFM0YWt/t3Ho43rDGNB6TIkXiLtHDdWHH9zXXeldYJ
3/+60O+0l/+cvdHtfxItYbI5tq07YEEsqY0kwVF/5Pcng1lT8ezs2R5ZizxDicS4NoxtgTHssus7
f6/Yhr8P++o+DFCclpFsp7Lm1FhP0Stj2DRk3oGBbYfBzG4FhNdFHpo47Dp6p6GDPDW3Ro8qe1XZ
5bmwu5ugTsVFNuXF2K97JW+XMpQdpu492HUHYHC+yIGcc2jC6UlG8jD6Wgm5i6xKD+R3hc9BsHam
xtkUnT+txhioJItM3BLU2e8QMMLL7B5CAkU8gaQLbqsYkZGw7612hkPhuWw6KI7NT/b1kZePcoSF
tWnW+6BTdWQ7AiQjvKk5mRS9rocyMfWFmVrpHx3hPERe4cxXyMF5ab9rho/QvFfCj+uDjuKUl1T7
9vdZLXtkTKHXdW9c1/kxIrZOBYOByqjetap9/isPIMOvNoQoJlBsB9lS8Do6fqUMpPFMQ54Oa8c8
3MEAUZ6D2P9mMvefZNS1J+y13acMBcN71QlPlJ2UZ70Lx72qmtENKs7KMySlaGOTam0G0KkXCDj5
hbk6vm/4h4SJaj0oMYcqxKHCK2NMI+Y25Mg3RZuJjR+X/R4LsW6vFGIWG9LdcrYU+xXLs68x7jxa
hmz77kKSzHqvjdvrJi4kebEL/fJJwigkcEKembhEIjrlgTQXJZu9gFTy1zirgAHWKPHE8kAzT1qE
9TxOpKi5zKE8qG1gnXKzvJ8RvTtRW9Esv574xxqS/1/D4gr9his7Tp18c4/yXXiSh3yskztXnGVA
NpC0M5nl56LTJ6RPhwwhqnmsE83FJxMxYBl6fJn2bhsfmXHiy4gjW4oG+1lGCDtl1C+ieTaKL/KQ
pZS4JvhVLC/+1WaWIWv50r3JUMU/5rX42fg9GF67dGWEzoLxFCvTHxE1t2vUZLoO2tf/o6+HFLUk
9Zotg9KedlYYqzt51g7jdD2TbfAwUZsZUgD6XVrtHMstd0ah+ZTbnC5PF9dzzYSnmMUpumjUvG/d
SojbMUM8TXd9+HiKwCh4QNpfodR5wfc4Wpp4xzwhHuss/IG6xdhHHzH7yR9WrlE0HhHejyO0vfqI
TUdT1wsnCbIAekd3yCrFfbfD5tO3W/c19wpvYZZa9lTAElv6LmSk/zyh/htz1zVAVLF5ZFKFvU73
X2jSBJmAfKga5wmNOdSI5lfvUOLMlWI2spPp63EW70arJd3JV6/szaLmV6+qpb96v66Vvbo13nZ6
Ud7/T9fL28kLQh2EsVXXutjn1QiupQ1Rev4nfcDGqQl7lL7XF9cklht7w8HUI6Reom54Kmu/xmfO
Hp5MNu0dYFdF0U/4q5Yvk4vY/+gUc0WWkEyhukIFRjBJEiIyDJS+aqsjqhiIX1noiYsqxTIHU5ug
De0t3B+8SXvdfuom6yI3gqKdUIkE8PwQD5a1bQK12gQopDwpvXGJoEptAys0t8ZY7dSmyN8sBWh+
xDL3aBq5vg89dHo8lLKes8Z+llnu30MRD/g1FM097TrU9caXYiiVJYxJ54h+K+rDWgp3Ki46JCBC
1nSdCNyjTgn2aLSD+67j847XbvqOm8GHE472m1FmGPNk/vQCaw1KJNpyT6MDCSPz9O4BiTWxrDqS
FKrS9iu3Cs1Tniv9GmBweOfXpboZO7M9YL3ibHVl9JAswd3EUIrx1kE9aO9WVbEVNmRAL8K9phtL
566MLWVlu2I668CCKQEO3SWP0fKJI7d9bGoU23M9H56ZuBD6ykYN12NMO5pyUL450/TKX1L/MF3j
6EyV82ENuB7hh7XDh6XfVgN/Tm9ifCUKUd3nZfU+xob2pgWmumwCVGmSBiKkhqShbM/G1tnUYNvW
Y+Cob2FgIXLmho9Ddxp5uG8nT+B1BFUaplSDhgbm1D/MqlvgQtR9iMoNkE7oyqfIT4O1binGvq3y
4OgGVrZK1Sp4SQb7efCm7kNJ4nXXWSZKHbG+Fexpbgoj6S5Z4Rtro1P7vQOalQkxQHQcO6CHJouZ
LkMje0end63hfbBPiggJ4aR09xT+netBhjbVONYgFup0c4fmaEiMyVM1izmVg66n3ny50U75Pon+
uI0c7EbtcOOoWAnoitcsxwHlRF+N9F2HsBy2Dm72COARVWnFzD+M8G2YwulHzosZJetcvderKd8q
seluTSXQzwqmyyjGOtV7g9K5vCZ33c9OV4snzEOSdcdXb28ZMLMVLXeA8IYj6eha5bUYZztmw4dI
rj7mgzGvUmR73U0PID9/NX21U5V8kNHg65Ai0qi53uP/2SZvIn/C2KevmQFMwI5cawkFInjs+qpB
j8Q960ocPsomtKF3DcXkkzo3oaGUQaCM1I3sjHEaAk5GMUCGni7Ix9kb01HxUmvGfgW97s5Ip/Zk
t0r70IZY96QJaSytT7cVXl+rfs5qQZ1G8073mlNlGN2D3gV/DOsESMvMezESR2xL0nSZh8jfQq/c
+jAiiXQ9yDBLBP8/y8qXpI+Ms4/n2zmOdlBzyVfKJmWwvhmq1/5qm2wedGAA6JzPF7DKKK9atAhq
BB/F+boR/V95l52LKG+b//O/yTP8szrkQhhxQXlSWuXh1DR1xrz9sUCvjDybijjXn6h/UoxZM9eW
u2FyNzZ5t/tqfpFPnreBtvkrmvu+orlPjmzn1zrelH/1fY38fc9mvufv6Pd1UaLUm6HOZxEvn3KK
3w2UV7yD2vRgJl1b3MkWeRCAojZKjPDhXx2NnbILkIli183UpVfnuzCxYDLMJTce8OLOqv2tjOTB
bCJrw0RRI28XDgkIRLe76T1XbMJcu5nALcEB7LyTI3DojYz4PspjKk5zkzxTIso1XTApvDH+1UF2
q17nWSDuYq9Zmdmkn4N5hSqyqlzaiVIBO8mth1CL1T3rh2QhMv29Js/7GGnux9Tq4VONA9Za5L62
0/zEujORPgUxHOBcV2ADRTYK9lZrXZwyKx9Q7ERf3i5e7HyID1ZHblCGI3hFZi2rXddjXr7gXIqk
o7azi7K7U9I8W5KT0sHfFzaPOSaJd0G9mjTUq9JGUW5ZSrSrPoMEuxHT9N3Si2Ehkr5dkZl2n7pS
vxgUW39kPSWUsYASAjQIn3GDSvr/MILsZrFsfU3fQOTBy6ZsKWroWXZkD1yuslLNnnmX/YQo4n/o
+lvXds05hVlsbn0HgxzdLC2yN6l1HtJC28VkSlaQLqxXtVTW4WhlP3D7/DWC317dzaQzjD8pXzUl
hkZYf7AEnyG/pNS7m7Rmr6yXgFzAnEaKO+yvEDk/7DCJFeNhVBHVJkUQLVqkyVj0xbN/yqB/Bpp5
R5o5eUdaK1n0QGFf3LLKb1iUJo+ij5DC5485p5HXrnEs7I9WmInt2AJlEVEf7v3RKlBTLNwj6cZ0
HddIAvAfQ5TBoKAscO9q1qzBp6NRCbgRemHcBqoiXpORd0A5euTM/fo4wj/AR4x2028m9E9Hhs0T
11ih3PR7mJpU1qKdZzBFYP1VtNjrymFJAsU78T55tSco1CtrRBTqNxyd0xVuIuGhjav6LsXrCjHs
Tn/XUB4JVPtHpKrFzYT9FsgoT981bR3xy+rVC0qed5md2D+yNP3IlaF+dKqq/G9LX+svZgFTlacZ
pq6RTlMtE7rbP6eqdkw0B0c/8QRax7vU5jPS30y8yGXsrN6DMZAm1VsWxeUCSbPu1A+VcT/qGtIa
tCPmt+rFgNRk7d4Y5Zjcyo2IDKPG+jOUvWh37auovPcmNz34WjSsw3osL2md4IRAtuPNyKb7SOJy
Pfe2tJzqs7HL7waK+y8KFM+bbNDwLuyiz7Zt1D3y+RRvulJ8w7r30qAY9FDP7SFg/GVgGuJbf6hi
vzgNKql3uaMvkkldD1OBJ+f8ZpV5AQpc4zHSS+vWTh2z3VgFqpiVZcQbJ+1ZWUIcp1bp5vWvZLoz
aEvQ0v3BifOABRKK6QcZ+7NRbjBiHdv6I6YM/+yQQ2w8IVhtzwNRSx5XmTs+IS1/lkhCiT2E5Z4e
5iYF0sB9WDopEhPusIR8qR5dB38OR503Q6qKvKIXjT/bCOaqHlifjltdYhyiXhEUsFBQrLUzGsYO
879GLu735ZEPZkxezid3vdy2AvOzjvrLZIjg1Jn+sMVQOD810AoW6Mvnr3UdtWvXsbONUjf5K+ph
b51vDueomqIHD9qsbBZe7m4RT0DiZ74oF+z+TB11ajNU25eo2JqGn716RWnvqRIjBD+HoyIe4N+c
4lkQKK/9Oye2qsfZyWg/aEaPuSrtQR6cANVVj0Yrlrk3aTjvlugYtyzBWckfAI//efhqUx3cbFEl
MxZyyFeHDEGKDis4S84yHxqxHPUsvfcqbOVYbqi8KKN+gzJkdQhQZLxNWBbuMpALe4MHdGvEXYdG
SKat1aCHSxFPGbbn8XhJUw+VYjdvnpIWS7VR07pX1L+SRRYL47vuzzXgsvjA6m8tEh8HoslCMhss
6sIQ/qJLgghn7YIizKxk3QXRg9FPeYxCt8lyda6fjQ11Ab9L7tU5Ktxo5zO/3cs+KjrXPmMmxf/u
k1W4f7/Owyd82Q+5fmUPeGZkAyr1wq1EYMKNNXZFGULOmjnSbeAoaxPPbaCufCO7B08NblnGB58w
FW9RGI/eyIVoTBRjcochhbFTkbZZZ7HuPLg1VewIaZYPPCR4+p2ftVapi0nPlYurTcWmZTGwGwPk
koKK9WalpwKR12Af4el0bNTE2Dhk8hYkPoNPIKcYVhufStm+FRSXX5wuKZeV200nwynFdjL08tbw
O3ONuSFKk3EardOw0fZGrUVHta3SFaCv5AXtvWd0ALoPUC7rLjHD7yJBt6O0RXiGGMFMU+XhNqh7
494JMdTEydt6d4ZvLJmhG6S5MRwjSVOwx3LYz/XJYeYryA4QQb/OTE2M6BtgmqoKyz73Q/tWl974
2ru4Pzo5grbmjMtqNXOpdor3KNKhOsBrim7U1oxeuyIGrsbXYytDb6qPXRMMl9pv2/uhSB70eZRX
GOkWQUZEaeaQ5B2ZTwVXDWvo7qgn8FGUkJG+QFJTJBwqzRG5/N9gK9H1SwXJqZNscnIUv2tsyqgV
GPs0GSFcBI63McuGmUFNlWWjdd1jgnIs1mj98K0NyvuYb0ewKJUV5u5FuMjjci8wAHxvJw1ifxCZ
T+p0d10YKMkPJupnlI2Nl7LVpm2X5eFKhp6HF5GCovH+2sufNSCgfPef8z72v737bMMgQayD4Ee1
798Y3towQZG2K+Vx8GaXKR+fE1FN/UkdsmTXoKq/hi5ZPPqzi7CpZ87PElwg7p3G96+xAl7jrUju
WBYwPCrzx7LCYqssDPtreKaiSCVvnUJw3V3HzrdGlhOtGh/zoCtRO586IPVpum/J+H7UrbYbuyL5
1jY9ljZtnJ/NpNa3BfuObYBZ9TmANXpjK0XwLYORHbAolxf1AzqQxQhOA03lhT7PBKWVRY8Oftj6
XI8PEbx6TAaKv/MMIvt+RyJBYvx39Ps6UC7Of5GVATL390YJxomBhoEKnE5FWuUvUSPSN74JnNB5
NCjtLpNOJOULNs8LIGbJBqBYs3fVAW6mPK07ypHtfLj25KZAZF3GaUMlEntq3DktkKT2dJQ4FwmH
kWd/YWL+CofBEqhHtLa5hSyFNlDXY91LPe0BlwsWnW7f7TWlcg5tYverBmmNJ6RKAoRo+cCz8oAY
g/VTXpQpERc5OJeqBnt+eVGTBDyWoWs8OWnJUj896XoZ/uyGYeXqDU9JFczCuIBhYPd9d1p7evW0
FmNymB8XVSTQYvENO7axqWzhH6q3iYo/tQVcADX4Qdl5ofmMswEyn4Bs8G61vD340HitZNPwmMOJ
m13qxQeCxHFr8gUBjwfeo4+fhgRt0Mirf11EIhyzuPkitq3V74uERArUSHXVqR5dL4rnnzRvm64/
ydfxmFN9mxIJAKBNb3rZCgHVMHqe2uC7ZrnaYTCSeDfhu8lilyxj47OWbcYx2JpzDrIyVByJKuFd
c5DISyHYGk1PZWotBxX8pqJo9mvZfzYzzr3t2nFdk0/ZulbszM2VERfnwExeMyfzkUeDq9s0+gsy
hv6dbJIHGXpZuibxHh/+ajcbXb/pUKxf5eKSdIbYh7P2IRUQyMTz2ddBtiVBX26THBVg0+3Zt6kP
eTIDjnHIPWhzBhk52nyhu7l90GfEs+wVnYobmPcQ1Bim61livCSTt6ZIZz+ooxPe1+HwkM4ksMLE
tEnLEhvTDywMlA49oKKs8y1W3P1SPrWaK/KtJ9zuGsrezC6xYhIbq2w/rXlrNgLUX5PGsWkiVGLt
WIH/vPjFT0M4yqHB+uooF7ihto4ctTpe17y4KrUT2Xm9X5KcZjmToO42qDHqaU0IupolGbvMYIlc
QXgo4zB7wOfpz/aJXd+YW9nDPN7qMu/N1A+pAOGftXBsky5cYePFbxRl5S1LfzyYjF7d2hM2qfls
1Za1rXtESb54wj9wJfeZIu/K24z88M2Q6N2DGMNyU7pGvJaFQj/B6CBLTO+Q8JG95PG5VDXxDPrs
8QqCAetlLCdDUdesjZ1d5nfK0e1btpdYE7xabXLGF6L76ONyZ2e59TYkYwxQ3ItOGAb4t57SNJso
8MxLms/C92BVfrbo7yfNZw7X4S0vLiSD8TT5faIof7f82ZWDXoixKf8ak1et86ZC7pMlB7Avc43I
Id06f53yhpKRHmnBWvb20CSrQry7ziIX7NV9/p2YihbtXRo5yaGzCrysncZ567J61aSt9iMrOnXh
acl0n7JIAghou+s0GrynrO0f5Yg6i9iwRulTW6bVpnPz6FZLu+rSzck3OcJBeKK0enEsmdOW7aw3
Us+HQYVMo4aZtsTUQLCvt2MacRC6wSIwfsrGCLPotDrLl09BxAXlWX6N576vqDWCP6Lf1/k+X8T/
/Pb3kAT+t7fPDLeh8qNRqPt3LSTDwto2UEfcyrxdrWhDdxtlYJI8z8RyuYhRgxYQI+RZ0PlsgEw4
Tsu48RWwZL2/7nJkfyCnwMMnN7HHdwOP01B9TJzEW9lMVWjlt/Ha9nFpk2BiCTKOZ42btkCfqIKw
FiFqtLeZWZ8d03vO3UQ/yUgNxoWRx49JRNZGs3N/x7xdY6LjWG8wrn86AOVwHEJLOplwEclgmN0J
T6nIQYz3Yds3kP+6nxZKtW81mTWwC714waU4uonq9JyIYLgrYljoGKIXd7Xn+NtYG5rbmt1pxh5y
Jbqqfxh1dTqkUfdNm/T+QVS5jotHH6xtjNMXJe+6n57dLAw+u22ixcq28tt3UaMDl5lZyecRGMtB
8+rvGk97rpfOiylMfwMdON/YVdndh3Z5TIHyvqWZsZR1JbWFQSeGIjw7cXU/KGF8O46RvccM0boe
eH2CUCwq5NZmntDMq+o/B533LRWaqPJew8JHaNNQ673riPZESYxXaReJlWGN1bpOfPNUMzthaFm5
a3cAUbCAtY1qU5c4F9dXTwYwuO8agJlFURb4UDhlyYZHrAvVfQmtvH933ahYVMNsRzl18cauVe2G
GWB48Ww7WtRm2P8IoMPXQYWVWmc89rnpfVq9gutijpFc6C6FA2NBJPpN22rtYsBmdJOYrbcvxmbc
2q6y86ciX2kCFnva9AsVdPUL8tLjugcXty78jh143p70EvxeA+jwvUuGs0ux9YOSEzkbBzsMP3TX
sEHaXQosRrL9GPAvWmAuph7aQnoYgzC+l4eqUrW9kgDhm5sSRcG0NXNxaLEK7Tg4Av7BUL6Obnmu
7Lx8BJX7qCGwf0JESX0qFO25CDRMeOKyOQqrPkMEANKfxTFbuI9Y7fKDGgUXD173beBkkQkRuzAP
CglobzWFdvaGqY61KTu1XstQEfbJLdke2nqPVxIWnYtAyfM3U4mjZa124V73uiMwTRf8MypikkET
epxVaDYlZRhsMjH8apedCUlM0jXzEBmjNvZNcYp82fviicpIfqrS+InVSXMnxpgnaRq0HfYT/bPq
MlMDDc82JEl+8t4d7jO3N47j6Gyt1AxxzrJRB+bsXnaqwh/u+9FxdiV2PtQYGTGgkHDrReiSXeNo
NiISsCYX/pj3q5LM8jPLmG4F9J7X2hzahu3hbKR1MHqmch15pbgZkI9H/sU28v311DE7tkmsuPAt
nVuTgBeUq2MaPdyVQ+ihZC/OlYitk5u1G3afK9MzfhbYVmCh1b4PptWfpzbDaKdw63UdvU01QN+Y
nY7o4uZzMB8G1xmemiT0DpU/wR2uUmgVSQeJJGZKR8LP36pDlC1KHudzpnTlOZ/PHFM7Z0z6e9kk
O/uiyTbDYOC6OY/A+C27U7T6PaEkXDSO9Vgnan87NHZ9I0MnCiYyb8n3WMntR7SFh0vWFTfpHJUF
jE08ErrVqI7KYZoPoMl+naWJ0W/60P7+1fQ17GusB6OY0gY//feVjt3sQfF+Vn7p7saqiW/xU/Wg
hI7ZNjK14DhEUbMJayO5o5Qo1kZpVKfJrZ2VlyHtgYv62ePNvC2yItujR4yfMo//tosK92CglLrW
hTqdRswwVj7gj0s3JUhPm4P6WKb3eLyAOnCn7B5d63jbm3V9G+O7cxJRF5H3Sus33c+PasWTnqRg
C7S8+RbXnYEdk5GdDcquW4BU6rYvO6xfCx26HVnUW5wMYqTglPmVMVSYsuM2Z7Ox0NXa/nDL7EFj
DXHTkBU8D4ayQlyk/MSe9i5kLnwLen5DXCGKs5VH3bYW7Z3Lo7RJdHfYjBZYGdXBhaC0Q/1FtZp3
3c7iz9w+gtJEYIGH+WxTe35zQqO8qXqtuSD30q2rtC0O7ljvvZiaoB8ozRmGUXeTN1QCqmK8CYs6
/VBDtllezprEdk1cVrO82E8T1gs6OJJl6A3aqzmIIzkQjP0QemfKXjeqXX2PpGWqq1Y70pTOJW+G
D7gVTJRU7dkRN/Z91nTx3ogwNHGzXtxl3rx9saz3WCsDaBmt2Gph223sgCUSkkX3HSjdHx4wuQVu
KOIiMnMAYV6r6xrn5BfSExRIGBHNC2e3KrJ7fWgKcADNVnWC9NaZPPsWc47iwP8ywYSvtU+eWXnL
aJjlqsbY2wo9Eoe8BI4/Rp7/aJlmc3Yw8Uhgpg7GsDAqyr3B2KbHCAG+DRXkdiXBXQGf5dIeoupW
Qr86hM1BirgtolZAv5rOXXRomj6qap9fVL8gZdpaewtjXlyeemyvOy1YTa6Wv0HE+KDqMp6xOzfP
hRH+jOY510q8Rdkr5U2kk4cVnmrf9tg4bMY+wXNbHzzylV3zw/ZqxDw77UOhZFGpkfNUqea0wozq
zRV49xa54Z2z+QDBfljoMV9U31Z03Mq0RltOtVOuQr/2znKg59lYJMWmt/hqQ9kNfovFxDLfRQ5L
rdE+u9d7X2+W2tomANXQD9OLUIJw5RZlflQCEoDwA1k/90Z68GLvm5MY3jEy2F+HzcNkGHgATzqC
tR4s99rfOZ6rHUsIKjcT+tpATxDF99JGv837VJzK+RBtc5HlazbH0bZkp7A07U5/Qe70u1GP4yf1
uQmkMgsVdtu1kmaLpvWK1UDum+kyDaadkjJRm4p1PzKPbFWhxMu0srUnOw6crZ8oOSKNOc+rlr6C
mUmXk9uw4FJLcZh80COZYTnr2DZG9ICSYu2qwjkUVdf1KCl1D1bhZFvZ9nXQGvdfQxpXJ6+GvwgE
nFmRsGle3GbANtMxo+ceUfdln1n4pnkhW1SwEOC5N7ExQRGAkAC+ByHIQa+GxRS1x6E22AKSoXrI
qDMtIGWPt7JNywx70U849cHgOsdG5HxQi8IF4QY7T/cSGKySI139riqzTZNZTDsTN3N8itBOjsSc
mqiUgYVg8qo0Ufo2qCGAdeBAM3DZJQEe7kCl9wigGfZNMro4JYGht8KIgiRWWAe1HPNbnDl4HkpV
WVbOpFPa8/yLcIZLYAdHuNEBDjixQoIl6Ta+Vhf35NOgJCt4kClaC23cZtUEpbZ+sgsRH0fyGqRC
2vopKQv3zkvMR74/NvZWsHmgg/+LIY4Ncn5lx0o+WMUuDrsdCsCSIC7b4qrx79ryhwzsMFRXhTMk
S8epp3OCNNbC0NoRZoIxna9tqH1s9NQFezEPkR3sFtBIUdCAoQWvvORGtXIWwLNGGlbW1aHr0l9n
qVEmK2QjLWS+hqalDsuY6ykzEd+rVO3XKW/CY20hOamoULszzfOP8sDXwLvtYFoZaIscrdrmBZDF
922lJDz+TIusYJ17bcJT2eeTubVqy7mXba1b7PSkmbZF7GKuZsLs6lKbKvyIGpyao6lSiTuqTsZZ
FcK6MfwwuA/5rTfCEelWYWtZ6cEEG03MKYQTCNZlb6kmr2mQm16J7xu5sbceUt8x7H8Ko6DQ2oly
7bkkbssocXaN37AWm8+0BPmca6OM5aHFTrAaxbrvIjz9bJUSRQlbb1DSNz8Jk2+YCcyKKEr7zHyP
52bsBw9gUaKVGdf+yVb5UkTJdzZXFOBn+yi9s3i1zKE8DJ4OqtbyyA7Aa6NLHx17lw9LZUj1s9Fc
IrOB2KjaSK/4fMBIIqCcrHp1euvb+gB/Q5udZSfyAWZipctoUox7eahCKIGstrr1/6XtvJobR5Yo
/YsQAW9eaSWK8j2tnn5B9JgL7z1+/X5I6goajtm5sbEvCFRmVgGkRBKVefIcLVDfbXXbdRRs9Op2
TGvzEjdo2gMFPfucFJZ3KOMFJ+5o5qmNyLR4cFh/0UK7eRka9G8hwf1iOv3eS1TleXlQ97tGezNA
rJ5JEPiXoVVm6GNPQ3zI9DJGC7dHAaOE/v8IBVNKLbb41fXjAuWAYTjxWUN3vDXHZwsmDWTI0/mI
EJp7l9TK1zAukpeBDkmzq5svwTTVXwrQSKXRag9loNRfPGOwtj0c1XzDMkSFxT9qPakZv/UfrAJQ
Fa1b/kMe279p8xy/BVlc30ZqSEXIC5I3m26ZvYkO1Y146YiAuzM0S9AreJGZgOU2UV5V11Rf+P0A
xoJ5dHr6FsPC3thsNO8cZQYw2FvGjWUgMgmLiE3HVNJA2AR6jD5w+6eMVAL6Fa66I6+Pd1K1Y1nw
864kjkWKJYS/E5joXubqXh8cS63s9pe5HaAzfu3J8y3BPOEhxTWDjBdv0pP7M6e5ugyBafGDNY3q
QYLzIaW+OZrQGS7XVYMk39cdibHL3HH0dw4F7aMEG32r7+rQ9S/e1G46+C2y6uYyNxoovPWUhOQl
JHOobKmwJkfEeG4sx+sfe6jvD1k0l2c3uQN9EqFate01dfiiaE7/JavHr3RRefeFmY83VU/zpmKM
w2PXQkEX9R69Q0pkX2yt9qOa4VO7mHrICh5Mis2+WsJzG7NjBmgentzBHR5ljbyOUjhP8ujo5uM2
c/KBR7zI2QGfTu+CgMZvut5+zUlO/SjLUN+A8rAeM9+Kb1AeO7XtnD11VvJTpybBG/3I+gldCxiv
Ea9/q5O2PZBrnw7iBTzQbKkReifxFmb9mqFD9oS6uvG1+9FUWXCjh4W6KwerhjHErncNfavHJqbI
iaYFNEgeErXWPrac/56my6mpZZW+/RTw6dTMNEQxJ9IHgfXi04T51eblvXomMN7RC74a/Lc9+2lx
kpFiDeZjHEwvMornHArUfPhVRjUvmvbtqKLcWoVf5xruIHekRierxu1soDU917vYVozHyVffD6Zy
6yhD8LiaeeAvT6kf/CRBqz01O20fTlSKrxxFEKubyqdbYA2WEPIR7HXgMRs+Luf3bBitWtN+oh/+
EA3t9LM72/5ubgE1T4ic3qs66S6w0zsXrhf63+twGy0qKHJAV+n9LDUsl493zm+4A3+IeLWPs7TI
vP3Y01By5ZBg8Q6dEnzy0uyD/Io9NGQlyL1eVm0ad5M2M8C9jqZiEizTnJ+gC3s/xDwqnNLlIGer
Y41bHVdx/yJkXX62W5Btsv46T4ZrzHqlfxFytdQ692/v8m+vtt7BGnK1fBMswLwr99WV1mXWm7la
Zg35396Pv13mn68k0+QutX6qDl0YvawvQezr8G8v8bchq+Pqjfjfl1pfxtVS6xv2P13t6g7+p7n/
/L787VL/fKfQO9Q8HRrFFoIQHu2i5WMoh38Yf3JRimJWnrrvsy5jBLaLyyqX8WXCp2l/eQUxylKf
Z/39Ha1XXWNU6s7zfvV8Xun/9fpsZth6D2bM0/l6xcuql+us1/1s/X+97uWKn1+JXL2lB8Kqhv6w
XnW9qyvbOry+0b+dIo5Pt74uIZ50+ZNf2cTxL2z/IuR/XwpMfbebUPjZmPHUPHRj6OxrEPFbGYb9
Qhlg5g3IHbxgtKytWrn+TnGbQj+mDaJ+Te3xRLm4JXCcAjBxgFfONKnXJ71As2kn7qDfm2bq3YP5
pYNOTP3sITrq8RRY6qV+1CcDCVSKSlv6/lCrJqMucm0XMTfRdRNJN3r2oPSUU2ucE2W7Cr3pzvvE
1bRKwfm+EcNy3KQ//KhRbk0on7d5liVHalLko9SseAGVeWNWefsA2VL+opB9OVte+yQ+iUKROzl4
dj3uaAvPXyRMT5ASC0m2nCRE91UekXIeTVlVAtKyAMNlxtpmXehfXl13+yfH0n2SqH9xZW+CeUn3
fwlygwxc7g73M0isaWPD/XEvY8Qmw+2Yeu/u1WF+hNimQkgxElIM79NkrhwkzvtYxaqS8FCYNO9q
JR0tRh1TBZBTOZAlhKR0HX8KSlz3HvTldPw0B+Tpf8M/WSFXTN3taKgDNH1w+CP9Zj/0WuQ8yFmK
dkXf5939lZ0HomjH8yn/Q1cTxjY890kAW8N/15AIOZRsb2GBsvvjapOzMHX6G9ogf7+yyyJl497V
5WyfxCkmJx0OmToNtxV4ezCT1AkRcrJ4i5xtbtfexS5OscvZegBeZ9/JcBYCPDl1Kab4dfw+V6Y1
ZuTvIqNu0TzLxgMQgH4bxbPubeDXa542lUaSBFEjhf9aINSk7ezxEHtF+zQEavtUa6Vzcnr3i5hW
O/RbX6ysddlrECqHDDjywTaDfjstM8V2uYastBrlOq4TTJfriEMt529ZUTdHadOVM3ignt/7da9a
dyHh88rNxXc5l55d6d6FFha0Q7vz4OUMqeGe1NYwUnjNK5TAlUqxOfcVtf7DeasZtbqVcL+t+/Gu
1XR7EzR9tmti4713OlE6zyW7QXf0ejDKBrJOsvli+hRy3Xkt/iBGvJyqKEtcQg3FH2S6NGJDX7CJ
4PlHOI2ctWnQKN2krn0XLqAIFCLV71kBO9CipLFGhLamQRo8ZFv99gr0k2SAzw9idBa1UPpfLRIg
u+IDGwSn0V1uB1SOlgwgn5SXiCoqxJX/JciDkD1DV67tL6R5pfBJL3Et1bBLHFCLYQ/rSQN1XNk8
LwwFh6it410I1Xu4BSmYAwfJ4t3ge/VzOUz1s9i0xdbR1I3kEDnag4zFfbXOqMaPTecHt73dDOde
tfqzN1Ah3sg4hoX+ztUfiq4Y893FQfIJPMDodL+EiNtQuNd7+JcDFLo/Vujy+H2tK1u4rOfrD1dm
W42Uo6KPz92HSuin35V3FdHan7fkELRPvzCXnx1KgHeXGBl/mnn5kRn8SN0GgJ62dPjBj6tQMc3S
6G2gL+yYL6Jyckg/ziYRlVvH4u6H5DLjyi5DdtD9EeT/t2bo3HlD4pOuKY8m5syMlPv1kPvN+9AM
2k0HTOQsTrFf5vZ042yDuZ736zSy6v6uLytte2G7NWk4pA1qgAzQNKIIELBW7RWn+dmYuiw4tbkz
nPM4Z2MaNdVtPKfVbYKcvPoyWOQO1NHNtxJTL4GJdCRMHsjojqobecgHMbmhXmx5GB2gB2k0Ndt6
ug1f8ejMN/zMaY80s+qPcpahA6rPUXe/2nWk286ZbsFdRKinAqrdaGNpHR1umxY/jOuBtB6vBNT3
LlK8pTKwuCPTg6ry42pia5ZLjoVCSYarrTcQ1nlz7hvzcrVP9jytQMegizfM+u2cRtWRPLX66nUZ
RJUI0v+mI+cRdtnwi9vmw7amqf/J/4iNDGe+ih2cbzWXSSt4kQONEgCq7yG49oZ0Uh7cGPA1DRd3
ZUdkJEE6vNsKGquKsUJhZ5lxmSzrDOGS1KtCd9MsnhoeM20nK9pjeCMh11OWtWmtjWB9Z4Z4C6va
pbrjjPYjmPV87zYQDfOns3+zQ/pEtKT6EdoxvB5Wkz5WdYL2L2KGB4s+ly8SK3Qtf4xV+9miTAP0
QdFrZeNo/CRJz0CD6gHNMAnDBUasGvCqiVe6DcTruAAdxCtzi446pOoZpldvfdbZmtTJN/WiJ0W+
ngx8BX5qHYq3WpSoxJsVqMrUJoCmRoPl1+s2pp/SqEMx9VHOVsdqCxcvCA7taMd0K0icHAbYmC8O
ejd+m6nwzcNAEXWdIJe4WkkuMcF2AiM0C0vweu10uSnQV819BazJcMxyb0/A8SJ7jH+mDwo5GPXn
gDeAYmEE1fDQaT9XlgbIqpxep2KgP09JUirhgfazk6sOxU/Vvw/SWUUAkX/YZbqsmrd5fTuS7/13
q/qjDjeGoqDvw8PjrTW41lHzezqzwWdt4A/rz5EeBW9hOd8GFdn+1o3nL0VVbMeFGI3+ueJB75CN
CpYomhZ5drbRmBGvl+gVL4UlxStL0pU3nMUbmeqnJfMpp1DMGm5b/EZJIaXC4BUg6J3uRYVw/LZz
Q/uA2JX9VZmjB/kdXiNSgJ+3ZeRYh7CxIF02YacaNvVsVUd5Tp7jyLgznXx79axMUyVP4LOqGndW
/O59t4knaupPnmnk52dzeVSn4HNjFM1rssg3GmkKi47ZnFp1UIaHjyFF0eBeDnPu3NIcXd7bCnp2
LFTcNJobvcjBA+BRJmDxZAS3hX5fme2d0ZsIwGRTNh6zbuj5kmXCzOf/xcnSdrvobx0LqOgQiWnV
U9l2zr2ETLo/PNjufFwn6Pac3PANSle9TPDVwtq20KdfYi7XnZPHsijCyyIG9I6P4UThU+7CAYaP
bLtvbSRWDqCm0x3YpuFgLsvPiltuR1QRXpV0p8boqBRdM7xOQa1vowHhW7GNIG7PoKJ+8xa+VzFV
hQlVUKbeO4tpAJ1+SGqbp8hlWLLpezGsb+KTcDOmj9TLaNlpVd88TZn/M9whw50XBMPd5I+g0OVU
Dny9Kwq6Fh8B11HVh0diZOgXbVBtZAzVWbTXrbm/rLnGZEU8+dt1tqxr1dP7fVyWkHGZOV/UoQ6O
VyF2o/KLGng/hVaNkkrnmSe3VyKwg7PKqRzWsfglUtwOVFnvkTK218iLS0IpSExbLYBnRIJkDTlb
L4nugGJs//JqEskeNYR1EGSiqjfjowPB4C4etWQvw94LsfXG+Ni7s7MZ4KA4XDn8If0tpN5ye20v
xlNYZtpdndepjZwKi4zuqz6Vw0OgBy3gpMw5eOwsnyG1rzd+PQ+3MpRD0rkvqtnHZxlVcaw9d9a4
yxEQeiyWkWcGwTONmeuUChaO+66zbvypmaOt17WwDHjZD43272gLx8vMR0SH7E+mLxcezXA4NFEG
Tqmqt8B7hufaUcNXGgHAVfqvcjBiuwVBZPmndLG5DUDVeVYQd1mGVOu7xzzQT5XpvU/QeyAMFkKC
YqIVLds7cw9t7BIP9jY/94XznzWe1kDgXTbqdktA1VfTNujD6UaGc1t2gNHsaCtDxU2Nl7z8miXp
+9VgRapIX9rOrZG2CaibwiBp4y66ZXCJxryyONhBsY5i2WKLCgsQ8To2bw0a5eDqJ8BfAiRKhnIw
IjsGR1MEuyvHOkS7xTyElg1G8KuhuejkTEaAVIpLsWmEx94C+Lhrh2Y+UIWHut6Nwmc1cjfxVGZ/
8spcE0keiU0NN3iV+TT3X8+XiBBy2kvEeoWP64tzXQNQMFy+gNA9qP4PVgiHV1Ijobexad65d5V2
T2dGAJGANfxat3FwiheM9UaiOztytlNojE9yaGFNvS/9Blr7dnrKbZo8stjPjnJPUEwjyWDV58vI
pYzWKNa4SeTt+PDK3WV/4U1JiX2a2y1zh+Wty9XEuqFWHdDhlNJ6k5T1Cbgg3FIAYF/GcJtGS8F/
sRRq7J3sMf+PuC5Btd/t08qN9uucYCjSzdQH7+uIAzLj/4/rrNce/+/30/WzujUsGMqq1DLORaMf
+1i3blvf4Hkr7XvjPFUsw6NXapxT24hPIy3AyEIaZzEN4r3ESHhFU85eaz16SZYpEilry1AZUY/Y
VQGET21STXsxivtyRQkfaULa03xVbyI3St6/pcsJnM+mNI3pBk2MPep3kbklqWGeoiqzgG7znd8G
/OQhMcHYk+938ZPLmdx9WbXtzftzjT9Gt2T5lAc+IMGj26XuYSxa5MI+bOriQP+Ozpxav9hzmHcQ
S15CUDD/1utWeSvzxSQTNP59dvynQIuyzBfH0Gfu2dYn5RBnI/0cQ3kGK1GdZ80qz381FIeETLBa
2/VMa+3/PVZWSqPgh2PDiFbbr6ViKFs5MwGtXM7yxVamCuJ/H95/jkMPVgEVTDLTTfdX3Fgy1IHx
KnkEYHZ5jhOTHOqwDz7JcKdAC1LfgLYtC+41J6D5jPqyaWZgnEfTAMAcvxqL2c+65DSxl97K0Kpo
vYcjSQHAPBdvukYSniwQhKNLME/0lzVmnmmeYid8DWhWeuOQ8LE1eY5B4cLO0Hs7FqXz0vg2ymXr
EN752z6A0OSoNN7FG0BW9hzbpnWGInx8mqFJsSaju4MEbXryTQ5NpMCCXUX6zulLvrzG2E7Os/s+
QWbJwTXSy1QZyfzRSuK9A5RmV7pVSq6zm46FFhnPJY1W+64kT2ZaFpJ6i81XzHZbFnZzCRHHxAIb
mNnyU6lPv3eBpZ1IDRvPkJqe1DhU77WudaNt8TbRK/bcLq6pa5V7zR5vWsPxIoS0s+mUKPp/LpEm
zVqg081iK9dcbyYN4PqOgcWUYNjvxJ62XrutkPg4XpZab0bccoOxk15uZF2ueNO8xLnNYz2AMIGN
nbHsLN1I6W+A+tO3pbCl36xGbZrB3cp+UcLBfBMJaf0lZl1iday2dRnUfuLNzOcUrfvxKym0Nxoq
lS9tMVnHojPLmzar0y/KDGcZwMdf/xgwRghe1AFpGaECmlT6ZAyIvIQMUA1tY2dX2eehuQwlWLwS
vA7FezW3sIGnt2Cst0NnGfdZAh5o9N1v4Fs1/xRo0KXTxAPLV10qE2ma2Lwnt2vcS3QztrukNoa7
ov1PWljmKYTi6Y5OUv5UlYJOJZ2hRQ2JGFZ0zMc7UkLinZYQOZND3dAkdfFcj+2oNU52/yuSZjZ9
0UucLCdjkkgdrdDVKZ4C6NqDpM9og+ZgzFqo3IwVCfuZ35Ftb1W5+580NbM70MAlqc8oy+4aEFHb
xPG1rUxq3NTbR10X8WyVO4p5X5UIHAXDRAfgopC+DGGNmh690O8QIffevZba188z0gD3NOC9sess
vnVZPG+0IvLfug44ktYX05tfRdbGa5v8zXeQHSyKwENFoVE2ikXPbmfQ0UTZwDtpqNNe+rTNOPYv
Q02oHqCh+TRcvdJX92/npmkQbZ2BLXm7dH8aHfAYo440nhU8595e2E4on4Fin6gZ3g1BtRfbCORy
3l3cy5SsL7R9vaxg0tC19zS93ru1Ut5An+LuE9p2f9aT+GtDi8Gz2lf645BV6Ubsedabu0wFRu4t
oF7an3k00775c9WeeAMalEqy5Ge625pNE3j+A1jA+aVU2mexB3pWHVLftEiMcZGoaQ+dCZyohWfz
LfpuhPH42zAHyBXwtfbcl+18g/pJdaOaWfDCdhAMvZ3bv0Xf9Rb+E4mE3mx6tmNoYd6frOGbpPMJ
TccdFBYpPVAf8vNipNUg3U+Tk96DxnMe80pRtkpg8Wv2cRbkpErFFn2crd7LWTwW910OOVYU2M8h
T6+3/C8aD3Kgid18sGIf1UaUAzdXDhlOsf9clpl7K7FrBDzvZMIsMKd9GrxA7pe/anUa730V2H/R
0DgWK2W5tXon/bUd4+1sTuP3AHWx/VwnnyOapUTyjxHCE5XG0TaLQtREA4WGjxyqzSPsNhmfIkUN
H/1lw9GEnrOzVDjBLiLKoWxOnGUbIn4/oL9Biaw7D87QbuctDvF6qcuHJq3vJ6WsaQpZ9jSfpi1r
UwMe75r6vl2kdvWehK9ReeXLBDDxdnAV/TDOpfKVDNYlwqDpZ5NNEA/ZMS1ROfVhbeFbRwX8B6Vn
7Q5m3fYFHsXpAe7zGyPntrdqMRUHa9KHncTKwVDTH1DYaXcyqrpopqeyv4HPvXlic7nt55qypI+Y
mwjltg15uMIgOzI37fSTo+c7aYGGHpXtMHIqO+lydnVH27i2rd7ToLhNQ61XXiN/mvaw7hc2nTLQ
4sohtFX1pFjLAax5xrcIp2BrTZ2Wgu6XjO9GKgWLR8KXnva/O80DRCBr2mHpe62m8Tlavq8h+7Ko
4aQW23oaF/LfZ7/ND6uk5wzuFnW/Cq3AybkR+7Xqp4TksTHepVNobmZYOHYSKI51KTkLkuYYfyx1
FZa4j4qnZU10hHJFj3dtZu3a1s6frDJlo2km8bHW23TX6BE7TTWlcb5T0Rk161+GMvMOeq/OSBGg
Ty3a1WJrvX7ejsrYPIvjb23qMpcOP1pT1xiZktbNsO2mUdtJ4XEliL6ULT/VMUPUiw7+MPwkVcuL
+8Id/efzS3nTNJCku3BOd0VnH/qi+8mNdpBfbix9TO+Hqe/DfaLQ6unkfxomS5dxPpChS/v2KKOP
0JbHzcd6OXzYZUUZiV0iPuLFbi4CSR/xckkJ9b7bFQRM5cJaLYei9O1909fzZrXJ2cKfea8XHjS2
EmO58BLSr/8+r3UHmoIkckgqpLSGxNkXVfI5Zl2xhXjtSDXqN/QS7FNVWQ+X90OGsF7RFs0bsL4i
qmyXMDG5uUMV4GPqZSieKxsZ3x9+UFcbTR/UfdPyzSbsAmVj/Aagvn8MgBaDYdU2wkHQBFV2Nk14
QiVKJjlBD/vCQmX+50ltk9y/l0q0SEPp28xpdyuTCQ0p5Jk3SWmP9zIOkMc59BOlRLEpS8znQLqu
93xbOZfZ4iYnrFFZJP8G9tqAeCj+3aTydqvkk/Ekh7ntnZ0zNMF+tdW011FCVINNlqsm22Kk2odF
OEwOZKvhW63JeeejD4PjIhUW2omBGPV3Cfhk7nrtAJ1tthXbugY5OXBPjeNc1hCHnWvevR7wqLlc
qvu4Hiig9DDP5nDt4JnjV0qv/e26eOXxMSjNjn8+T7+BQQlKmEW0FVLD+tnQC/qsHfOxyVGhRxyy
fl4CxCQBcoidzyYJXSYCVrYuE/+41rr8H9eaivabF8XaydXDjWNbzYscYq1A8V7zu3ddm7aAFEmf
PfO2U9P2pe8z76nPwiVHhZbMEKCv6qtEX8YkrqjF59p7tEM7zlPBVuY6er2ezFCX9cU2maP3NLK+
jLpSe4uy8G1MIud5HHjcqxIjvJWhtO54s3NHF1pzLz08WewFz7F2JwMJCmGmp5fR/BItfT9iJ9o/
Jj2oqdqiGWzbIZ230xo+OTJDYuhAfr/UutRyKYckLrLb3IzWFuGzX9Pnt6yh0nl1HrhM5i2VLdXP
D4EaArIAp/8UZv1DPafTnZjkUMLqdEQUW4fMkTAyj3DJx8SpFuCBRHGqUzWasYOSMLLbN7KVSOQn
Tk7lAIejv2s1TdvINkVssi2Rs9W2zriyyQImVb+N6hbdPqQBFMgQfGGfSMNoFnVuazVFiWGhE6Pd
9Z0wrJjqvWXpUGT2iAseFPonD/VSIJ2TMjvQZpAcqqWaunqnQP911EDQUNKLtvQpOfsrmLwMxVtS
crx4V5i8wOmp0oaXuVeOy1KLN5n5T0bbkOwWXURoGn2dS5i6fA1Gf7fXrK9+p39HkCl/FGfX6htI
8vQvVVZ7L5MeHsUcZgjxGQN9uKMe2V/HQm1uc7VMduK1gkbZB15MHW25gI/28eUClyVH5+oCFBM/
XSByG/cAlSmoV9pc2rMVJluGpF1kmFkA+iZN36ZJf4LA0z13/hTtGiuKfqlo5Jh1+E8RgjMPg17Y
kFoUyU+jUj9LAABKB7KLwHhcZyIPGP5SaWyCPd/8ls6ZdUDchX8rC9b6dMzgh1kwK/0CdlkPYssR
XoHeNj+udi+qh0MFUJI8F+JgV1NlqAiYcplLny56UR8LTy9xxD+T1QV1uekWfQo52EVHokpO6xgI
VrscVrfYpjkId/NAIkgc10tc1ilrCsVkoXeGXtvn9TB0fXPqS6BLH/YANNLZGCHa2/33lJbDfm4+
xRRtNB6T1vulD8biAa5k/b5WDjKAGhqZZ5vH8Yu9yo5iF4uctcucIWn0e55tVnOAoCScdhRZ/7Do
p/VW+x8WDRDE6vMmcp2tTufUsqeQDYjlu/ZxHJPvly2KFE6Ww9X+g0bhb4h+gaddnODL9EMUj2SL
/xjrLKtVYfT9sgMS72U/01fDDkCTexcbWUVKJ69fm5QGPlWZaUbJKgce4cr5Mtl0pkNY8x8k7Nyf
NL4/yeFp/nmO6/pONwBCol9kvPKeD5tQadXflPZRdL6WOValv8/xNcU/N0GENHdSTHttmLZTVrAr
JqP9veX7edND4vJYNz10HmrA7ivM5u+NA/cDfJHTNm3gcnSGqdhRUYkfgR6Pt7Y7KUfdaYpnV/Mq
dj70YRkedMsLedgUDU9j3+jfriZpba3AtmoWz20N74E76c6tOXhThuoED5D0B9XOIbFy42tSjw/p
5Ka/JkZCJyVPby/wa9b0mBIRKqrxtR76B8mf/VXExxp/G0ETm7vN6QLeuV3yE7wU2ZMAHbq9SnXr
qzU1NQ1g4RcBVBShap9GOLYuMIesNIB6ooZxMEbYqzr4do+lkffbojBR216QEHEeXRaV+e1OFp1A
S8qigqGgsdO5LNppU7ePES0BWsxjiuoMT4Fa5We0DdiBIE52GYpIvfDGapjIncCwsjzuiH0x1bGa
n2WJj3XEhKDn1okVjbcZ+n4b0CONV5B8BOfZ1pPHZhHS68Iw/7ULQUy1nvd9mlV/l7LRukRYrdpv
QkA6Hki7g93ENFB95FOhA2geizLVcCAjN0n+dDVa8GAjc6mwdZHZFG2qjQ7nw/KDHNi7YpxJr01Z
9piVcImKrnlXxSOAqj87althL7E4AjJqlxlJ7/FfvDiCuDTPugEP8f1IqiorGrV5fc/vDIaTHUYK
1KJ3t/P7Sf3RJm8ohWa/kulTt5E3zQ8a+KYzDexQhL0H5H20r1MFPJ8Su8ep7Q6W2jp39uRbzo50
SXLIoU4EZYTGvLgjRXfuIl4P9EPoVaa03t2mOk3s8sqAWe8N0P9v3QjTx2qHG2dvpkn49hfx9mLX
I68A2djARVZA75EmNZ/SJScpY9UN6g1lYwtBO3IXXqmNG9POWiRjK+OtofJStyQhSQ48hHVXboRl
E54VKK0U+A5laNrmP0+qNBNwXj7dk6QqoL9dDgo8lcAL0c9o5//aFkeMTBmKMAOwJ9XeT7Abl5pb
neNmmp7D5ZCP1r4pC9jdl5EcAPybUcND52Lxsk597KgVywhKR/g4QPYhiRzcraZ4rLO7oVd/FpMc
7M4rbl1Vby8zm6gOb/Pa+h2Jnu4O7k9kjLox6REHLbotROgWNaahJN++GMUjkXJ2CZexGWS/56mq
gpdJxjNbJm1fzf2wEaylNtB9w3M5HhlLjJzJAZY0eAuS82qGvhcAZ9l17xPqBontalYfE91Bykhp
PYfvZEXnnetqfz9VgbuLE2P60vQheVTLe9ZVsFzhWMIeamvKnTjnQVVpqERoXbwu9E83iFb7W/G6
/NTc25Pzg87i6YsFF/QrcgBFXdfdtqiVx2qAW0wiC4vu7GrK1VtZR6/56DTWMO3FqzfdcNLod4UN
kzsCxxE/xXp5kmUlAiQkhH1K9SKjKIeIki1ndZbVyFl1kNhXEzRaNnqjJnp4ltazDZtD/SefZlYK
HhE0USiR3gz8I98a0Oje05XNV3MdlF8qyDE26oAyW8Gb5pPwCZALanZqEI83XZADuFhyqmyntW0U
hRWseAwzvQiNDWiG5J4fJfhaSpNmG8V0dnEba9vUz/4QGDqIAPhVdlDzChXgpQSnLCU4fynNpeSA
vH5sH8QkTruBwEb1zOEgEeKwO4icZL7Y1kU0qwOjm3UPYlcbZUCSBs0s+vW1c91V+U0Z+s/+rJhQ
fwmlVZDpEFlpcKTOfvxrxm855CqLJ2w8TtGCSQ422sEbMcLdTLicXkKhrsz3XUdZCnnqnee9hUU7
Pa4pgEkxaQvwI+VGEgfiiBpzRAi7qXd8wRpP4kj1hpp3ob1BkJGenKLI+eLz9KOZdd5D2aJrkFkR
ggr+PG/V2onf2sEtNs6c+T8qt3oYBhLym3H+XrLh410tWjpI+ur3xMy+WkOSf+8U/rT0L08/sR/I
dmGeNs9dX5AQMC3t3g3H+WYKnO5Uqd6AKq/+pysXo/n5ytZyZSUsH8qpIM9SpN8p2n++ct8lX+My
U7dxbvaPc5QfIDGDjXs2laNZTMoPY+D/3OsSHTLs2t1D8e+d6fnvT9TRtaMxxOpTAqHZ1mmq8pvV
dG8LaJv5/4HaiErnnPxQNEV9C3on2el86J+C1FeO9G/HpyiJm/uxjee95c3FFyf0IYwOTe0XhDTe
b0PjNhQ/CH7pDJKAV7cxzd6fbiMy3eIPt1HzYHNv8Jy87UY+z9WAfAVFiOwLVLDFs9HytbKMTE/l
AJYvd6b8QUw8bTU7rzG6owxlejiDVZJha4yX6fR1O812mUpjAD3mkCI7sxnteiO0Xv1Cy57ZagFM
aK1X9ASs1z5YkjCIIN2JrQ6CBfW7cF1BcvwKwih7tv336UiCUU+MLLIJZqeeu9Z8PzTLWQL83VZ6
0KXLyI76mdxKapA4XTyQ86Dao6m3KiyVOxFsMDWyC5RA5jNssGjqqb+KGXVRpGKWKNGpkah8nqZz
WanPPLf426gs4cOcBrM+9wuDihz0tu95PoYMOoL+8XZ1II1AtPoRPY31vmj9G+Q6u61B/uxWindp
AvcVDBMuZKjgrMUL57V3K4W/TJ+R43Whl7V9f38BDsxDGG58f3CPRaTVxk703rXFiKaCexRhdxGL
lzPx6rC4bdrFW7VgZ7qhRXUdkrDHOTS+6MJSu4wmW/0iFLbiW0arb4lUPyL/OA+B4UtkadQGjWTA
wvzBmvZJC4eSPAJengbFOEYlOiHLw6KUyuVwiTZbgy5fSvPrwZuUaT+VPP0OoX0Tm4oBSCGavgPs
2pWpl7xNUV3S6odduGmTyIPJokovdndaGMZcf/q+2Nd4TTd/5/Ft4DuM3Mu4MLbLoU10ukWGLiLd
hm31Bktc5rQzYAfZLeZpFj4EGj9cbTvQaTE54zfP84PdaGT6Sao7TvE0z1PzdhU1OPFSWzyl7OCf
Ff5onWFTuHAjx9y5eUiBcxFmHYxmfK4m/qRS1uh19mxSXhsNxXlOTdV4hWVnr/B7g2aK1Z2VlP2a
KNXoqcbjnB7SRLTo2CD7kgNND5s78bapdZqgrXgJgtCUNcTcIy16DjPWkCUN8mDgkZJsk4VFgoJV
F76WU1VBvwNQqTKi8LWAuB+yFnc7j7DPbiujR9PQ951DZdrv3oRttUwV01/NXyLE6dBgt7fQpKF3
oHbacnkpzYXA3CnM6sxLaS6c5aoV1mfxzktlXLxUxwkO4TdfvfJpkmHo6J/n/lWwfNb4Vvs/rF3Z
kpy6sv0iIkDMrzXP1YN7sF8I29tGzIMACb7+LiXtrra3z7lxI+4LgVIpUW5XISlz5VrZSR7LxFfL
0guNT0Y8/utuVOzNJt/v/vAzUmi5K9GqrSgz+8hVANId/aUFDuJhrNX46A6dfaz7MYeqIb6cLei+
bZxePtjpyxz98pcpuECnoZKeua49HwEikJgcJ8HZcWSdt4IkvL0g263jb03EElizoHG3brucvFXH
oZD9R4el58+x4q66wIbEl2HxK12KKv+E+lUfiMdfJroDr1u4BG98vq5IL5OMdSpAm+IFoED73Tvh
ALvn3reb2R7j5PaEwq/enuC7wG5p1rhwyWKer2nEzdkzisdYFnvDAMsmqpfSRVOodNNB5RNacgHb
d5PZXEyd6TV4ER7NHhADnenFSiseBGJOkFlooNuqPaijEM7eQg3ZPAjlxf1KQNxstKboAjnSbmHk
Yf25q5GOdFnBj0U01C/QI5vt7QiVIggSOesma5vPNfaqllVVD3YZga2oGIE01vZBD0cFVHwb3kBy
9TH2+meIXFQraO9lj9JEuIXuyCa1bdQ2uvv/8TMqhBdKE1zTSnFrGdoT6Pb1G83dTsPYvTqMj8fR
BGaZrFleWEsl8UapuQ39inU/gQQ7hAiPAYK8TStSa0tCF5NvX1yrMh+yQmV3iWD/kJm8giQwt6Xj
jK/aywz9rV0AD1MZziP2muXRcvESQD7efSRbxflKocjx3nZt9zGFUPPKB+p6Sx40wBkR7tQCsI9k
0wMGD+ytcxwgYHECEF+2Bms3fwFcut1HQ8vWXIe+fNjdzv1or3As+qL9/2aXUw712SZacMX7S1bK
YJOxoVpXJS+eQGNo76BLGS551BVPkrcoWvZjf2GEaKZThKBEDXpMcrZs8PkMhbxQZ1an00MGErIY
WycJna1VEVfsE+tlci/9Tu6GzAtMhOG87lBjscwX0oqjvWNvLVeI4R/qMCrQXR0LprrD7A7ZPujN
QIQK6KkGLCxTrS5OUvUv3cpTjnwxDdFBcErlC2rGda8ZJg3IwOpeqJLWEFdAKQs1CwUFs9iVj8hM
h/dB753JjL8uGIpigNzrrMWUAVTQCgjB7KjXt8YvkTN2myzH+e623CI6ko+LBBESaAF8WIZptb0t
vpFa66LeDw7Ux0mBBZ0TZF7mtZoGMsSgE5AhnRywu+MMacnNoLNsRa+6h2SKNl3P4yuZejOA3jFv
/6E+Mt0G3Wy/D+rU1BytXv5D/v/XQUkPtBjYHvDRehEgTuqra5jGgHrUQtrNt7GNj0aK3eZjGXXV
pzKLflp619X4bbIIsJk8g07Qnpve703qvTkjYiXOt6bMUHFm5XGzCo195OjKYmUH0x1aMdUZD39t
2X5ZLmTuNQ+AhLClW3B2HzBr3EBWuj2BCG44SAGxnNAPxBXxZXtlADDxNDUQ0hirpv0WNHwvLOBt
FxXg3OAngFBoYX+D8g5/9ZjPlhnSbfOUg6FpH/3ybUo5AbDUS/dtSpSUn2J8d5NOyFejYgOoGXE3
ogZvAZ0D+VoKPJPupLb91a+yJ9DEhiAsXaqu4BvSBosQVjl7PiguGhAnr6nZ9i2EwqHISUphpBlW
F8w/v9tJWsxDAAOLcZZiL3gOSsgGL3DjRFh/FpDqmG8+dv0XHxOAn8MwJfYm7u1+xSc/2idhOL76
kLPuZVU/C6tKzzkYohcKuh6v5JYkmbEHRzB0Nh1/UbMh3KUZi7YcxYorFCY760TW+L+u86lf2VUO
3Q9qj53Tg1bEcdYKokLQBfWmtW36W2CZ/oncMd4Tbz1AV92V7t7tNxPZJ9ea/YninkyuBowo2LGq
xnuyk4k6/1f7H/PjO/7h8/w+P33OkBAd73NL5m5CVLVtLMNz8IX8dRlAZDuy/tqXGXjfGxkgdVGm
31rbj7I1sO2I/7Q9SEb0gNnHnlIIvaQ+VGFSvKX/PdXN8j7dPDwFpa+nCiiEazUEp3L1t0jUy9AK
8g3ZSDuhB/PpRebmwh4YeLGxlNpObO2RGjVn3JgMcmfhiqA/+2CZf0oa+20BTus3txlGpt3CrurP
YA3xnrJfblOn/jXb7240vIpi/Bd7+PbbEw7GUGC6drULTXq78e8TkTj3QHtK1A/ji16Zp7wDswV5
Csfudp5nB+BKZDiUaP92SkB1yFtw3ZLPaLjeohVA0zHkWGYf/QSwL7sfnmCuZvdcRtMJtBF35E3T
qhDvLXtODplCHZQP1IoTGcUuhw7ms1kjJRH5UXymJqj+tm3RJY8GFOkei9FejbrGNctthqonUS2o
OU2WvQMZszn35ooDCKPKcke9NCWH4MaZmnrKMQcnH01Zgl4n7+Pu7MYRaFGMEMEKvmQUN9EX0RaA
iUMO7kSxlD6uJ2jiJfGGmlbG5ZGZ0CwaGl5+ipE3enTyOZRCDm0DyufbcCEacxn6/drqbKgUxml4
rxqUqjGtFlrLAbQTfgegcT+A/eHfHjLojq3CUv+HB5BTCIvrlMdf5vBxfl+pxIY+PPYsBVsDiYOQ
imc7uE6adn9IjQ0R6c+2uR+k+iDZb1qwwLqlYW3dxkFWgoHVFHmw5uRTEymTuUkIG8LUcOnOphum
5n0QoXXI691ELXJ9H8hQjnDiMUqpU1Zd+zw7Qn7QfwQ02H/0GXtGGVd7BkmsD8nyJlgjvq3W1Nn5
RngeEbLqdCeZyjK/VH7OwEqL0VnipmuU1LcbGh6YwsJJtP02j9aDIKWxBbw/uSOTGQzYVIH4eUuf
QA1Bf+TQA15QL83BkIMrTTbck0nWBiqIpJ/t6CNAXbs5uMwzAQD59YlA+gPVL+OBLJ1ZQPVp+hal
ybCnAJwAQe52avp6DuDJxO4uWGjvqZO+ZMjGQvQ95ff0BeNZh7KP34eLoq5X3GOgby6zYJ9gHQB2
N9h3YVN8cllafiqwT7JVpq5xY+M77jJn6TIudtQJhPS0s0GUsKQB78PxvipA4jr668Cr0ottPxJo
gmERWgHSO4F9B3z3WYOkcitV8g00uF+9Hvo+IBoJ9wWHGqOf59YXDKR+GjjWRrByU4BmypVhpmzv
agi+ZTTjDmlxS0MvxD3ywu4iqtt8E4C1QEIG6bXPEhtspzkyGLlWktJSLtoOZC37YP/dHznDMwtb
3u9RuqwAYc2AVNCRvz9igLWf1Es7QULj1vEhWNhSJNCXYNUsE7zDh6ECl4aM7qHiFd17FrIs2B6H
2wEytvfgCEDM30PplwzCE3mwKLXuVP91Gl03XeYh9zR9+I/Il166dDU7cKunJF+ag6Z0mxaaffoJ
zcAQvO2h3h0NKHrTJzu8lzzI+MXdnpotM1ccrLBPCU4e2Lb8242WisGFgnZYdH91a/RsBGR+d9Pn
mHk2stNDjd4Rt4fSbP0ARuUhkwBOQJhs201ZdoQuWH4sLMPZjkAhXLmsAGOvrOCxjxC6bphbfWYJ
/5xwWf9oUujdZb7iC1sBAt3y6kcfNp9Hg5efi6ZMIY2T+Y8jw4+5Nnh+hUDF21MaS318iuck6Rp5
sBb0x18a23xjjYHStDwCs0UcMR/M0IacaWX+ZqNBmoIjiC1IbITBOkfs7REiMdXBRcoGwjyu80i2
WLx20hkepIXlIHQhO9xO4MK6+UP6CpBGYWKX2lrt/Xx5GboJoqWVc+eOyjvYerPqAbuxsbIxRRp7
Elck2xXQrr8bZ/F4MtraM107ByWC4J8qM08mWE5uN75nzZbw181vPlUajs9J13yhPTLtlmmjPA4Q
mxeRuSe7DIMrtwNgH/Lpcx9DduAW3qUwsLY7DGLnjhdvqPJglM91DKUKSEVYqwR5RkjOpdPFjoS5
JAc3fM66xlnyEsXqrYjzpZjMeDMlrnMxgLidL1bI+CkUznooIoS3qINcJOSWliV+ZBuyDaj/W5lu
EkOYrhfXQYIupHMztalKgb9fUxkIQIrxgE3j+Ar2XB8Sla5x6HWTsU0TKv+lBnnN0Q2g3se1drRV
TP6yF6Dwn3yjBBNW/aMebeOLvgmy+u3GAj9uJiAI4lrILpZWbj03QdeteC+cq7SgLZC1SXFAwgCM
DtEUrmsGVYTUisplXoN8J9bydKW+6wOgvQHkQdu0kPRLlWmt/7MPOdIlTcF2wrX3bTK648XXsuxC
HLfsEx05h4pPd8yYTiRDlqVsvNN9dMKkvpbh26IPp+99/20c+FDAcq+cLy1kGRYgPuKP3I6CzRgA
YyNBY3hmaZis+0ZYz5XRfy0qBTXzBDx42NV9B92zvVB6kMF+DQL4Vp1R0JOCWdMwnyel5kGQVZ0H
tRUCWoCbGNGQHZPGNZb5JNMlYk7ZMY4USNqpp4vS8e2WuqbMRADFLaaDrZBAK3VZZWWgEDyxILwO
LbDkFEZg0DAK0T4YTlovq1rwL2Mhr76LWq/FIL8OIuh+oGTqJw/c4NnPbfAwB8q5Zr6ZQfdJ8AP+
svU5G222Fk7gP7JUvCRRvJ10/ogushpDYGs46sapndtIF2euOliUgfrg897NAz4eqNWZUJzvxnDa
EiSoUtApH1pE9GaEkIYPgZLl7zbhgYGCRKnJmfzU+1hCHdF85Pcf53Nb7NGDrDuBfwPlKaZvrG4R
lsExP4ElHZgbHaQpHYACK9cDVZlGR+sLDYqg7bS+2aY0vFjGlwbH7kMShDVOyaah8DeMV3NTycK7
jrJIUbmbhAgXgDgp0RfqAJNdtLDdkm8/eGO3vGrHfDjfnF1fE3tn9eMHNwi5J2vlFi24wF9AEBOe
RVW79qJDPGAf2tFLzVh0GQXOLSvA7zeeDQay2QU1V9MiTSIDb5exWAFPBFGD2/tJsbwGmfWaXkwd
2Z2xdy5l3hUrqZ2pJ8qRgVuYAgDBVMzOf7z8aPaC2RbIFlGWrtkOPU2PGLMSdZl0axLx4a2LjNJK
HaD6gM3QQ0gD74MfH6yKr8jRTSyUB9m1b++ZI2fbPIM91rsWMm0OXxR1AbkJy3Lukmxqdm7S5fvS
dsfrBCFIaMSlzWcFuUffiI0fgWx2XsX8L51fqCUNKry02cncAvNI2I9XG1POgwrTO9MbwSm7HWJE
3jwoAq7tLkzHNYNC36LQlQqerlSgS62aJYJW4dl2pAVcjT7ag2uDg/4KpQcgZHzzw6kJzCWiboA3
R8hn8T7YrBK5hT4a5I2RzrkCM6yuRSabM/OgUC9Y4UF8BxQoZtKOhyo076nlaRPdgbck3/WeLk/Q
Q2kS6iiNONuYNeB3ftSWb7OEed6tWI9IamIFUbIuHRw0VcZASHh7FHJL+DRA0OxoNjWmuyhNxUWA
VGEdBDJZ0y+q0j8rMykfoeTGTtRqo7A7l00P3j/00SVsTLn2gLhYp1X4ZkPl6n1UGcH8W0RVbXmu
J/tK/vRTBHm8WMdcNuvbRDISdzZki880D4LDoN8Y/RRBJlCq1Jr/ysqSn0Km/p07QLxbRGCtJ7vw
XH9ptRY7tnGpnljKt90YWJ9zaUHJumzHLbllSKHnFg727TSww3+admJGvfAkaLho2iKS5cEmWGBr
9PYOVYPRunCnbkMsZNRMEVv/0OS6SZRlZttE61tvJBGUMMufMZaFpwGaQgeR4V9JTYcjWl55AQoR
dG/qao5IXgOXqJtmCuyh0DT91ETKIDlndZfNzXiU5jmujR/zTMh4XNK4/EqtWLjuZejMZ3+apqeu
FN3VgI4Y9XHL5ndtHl6oTwG5eNeONjgD8EQwajT32GDtIhCsPCXGZABTNG6orxiY9eCBMJDG9W7f
Po5dsqS+eoqTT17xs8Y3bytTYN37qBweZVFmoOXKh6OnyZ0AG7Z3KXNqaOmAL2p2QTVNY7vuPbXS
MmfAACbWhpqDBQx3mYUXatGgEhv0BQIEw5GaNKUf9Pd+ln4aNe1JPrTZg6GjtmXNnS02GAPkbni9
V6jdv5ALkjL8Ag2K/W1AVwhzi0IAICj0JHTpi0TMk8RFM+xtQJcXYJgIkcquvUXahEAz145jLJjh
cohsiXDl9FN0V+dVdIdqyXyXQN5oYZJPw1BmV9b9hXrpQs7joQxj7252ylq8XFp8B+Z5sxBMSaab
xbvboNuzSv0YKwWFbZiV7goFV8CQhLHJji7+OO97gUImQGtT+8Pqr5IxX/c+guB1Z27TPh92HqqF
HmPu/sPTqfhemiEyB371VIAu7W8OWes/hWNVzw5YeIddPeLQpWfIcVh68MEjs0g8aNqXVlyf/dyw
X5jYTFGRvNSNai4qiYHT1ua+lHybATi+QTLKfrkNemtit54ikjVN1XFeGRUL8RtJeIXyPsgjfbj0
EQBvfBih8ouOVq+tdAeZd/+CA09iq3BFlpAx7HOyqtpGeQk1PNcJIeuai7UrWPokCmwFky7u/qkQ
qzKY4/wUSGPV/ph+djsENXLgs3HS7nE8xPb7YNUtiu308AhiN/PwKTDbJ6Q8hnWaY7ffaiyEp/ER
onWwXPr9hVq+CTaFqcvE0hot4Dt0bx/It944Rrl841ZATOmh7+PDQJUbMwSDaQIKa8QCUAg/6BqV
3AatCn4gj8jbB+CKwllg8Jn5pZefqD8Ct9uK2eF0pIG5HthRccukPjV5Mh58XVbRdEF5cfUdNWMv
wu80Gk7WBK1tsHCAn7Gp5IncyGMy4mrb9SCL3QN81C8Dt2iQ8RyNuTYgytNqkVimvLOGoL4A+2IA
zYrUqSfrCt/PWouT/hphx1l4D0JAcJjnzndfBOJIi1PfJuEFMmjbjmOlX7YsHjZg0mtXt62eHuDJ
vDuSSYKmb2MGNkDSCI+K1FNforzeg3jH+GG51gnCpdNnAWaBpY96/yt4s4yd25vDDuWlQG3qQb6L
usXUbPaT4tV1ipxykY0lP+e6KjVLAI+WkASaW+92V7ilWBWyOJQ2uBRvJDOAhULXx+h9sKua5YE6
cny91lXuIMfPIii59uZ4bsCQ9tL/rKXVv8RMxeDIBSta2IT2iwD/1ya1pNqQE1hb38Ywr3FerO9O
nO9kUyb3fWPzR1bYAMbnJuir2jR5zEXVnvDG+UydE+f1GRTV51J5+ckes3wFZVwILOpm2GMFXNAt
XSIjxStM94wqQ48P4U4t1OOtyTi43wCJy++d0W8uOfCji24IzVfeKmNVNazcUzNDxgLqmPIps/QR
DDjbBQczzGuUNgrYCjPY+zxIj6g69ZbYDi36TIjnqYj52TTGEAS6gAFASLZbGVUQHyrd1G5Cu5lx
w8+IV0ITLW6RDAMKawUqG36g5rubpWcDWAzcaAQqmNpvqOwAw1ZdfQ09xNR1xDw1WwmkVR9cVFhW
J1TEeat3D6QkUAKQSrn0tEfUgVKePKBJVH2Nm7c5yMOA4hy4iMCRjBeS+dAhmbaeGtSAqKqxHlBK
bz3kIty0iFJeyaNIUhuIg1AtEJ0Cz66fetMCb5txT86OjZpsMbbAXGEojWj1nAhHtmunklOxrD1j
owb3M4Om1j4DHdOi08ww7hTVR2pCpMZ+cnvx1ozVmGwSlCqvVCO8XV1CMIzO6h7+1TtRyWRFB3nq
pSad1m/OTiejI4I66YKyWp3TgSo4LYdN0gYGQMpFfxCOHRxNoLbm7FgWgZJLIcNKA8hOqbN2VMl2
BAZonuk24M85ESmCKuEq49j2sBxAN14M2V2YYUVTk3/fRCVMwBAcFQu+3ExD6kESwSnkMu7yPl36
vBCr1Oiyzdyu40lzlif2fm5bERbfpiovNEVVeNndqHqcD/Vg4O3m+XOU2IKkTh3y5FjEMjtht/N2
mYIUYJ8/27yqh2PRHslOI7ootEGjahLVjH3xNdh8GiIIBvuopbQjgy3I5uoO/PdXyxKgqPWNBoTu
EEZHGhVIO54Uj5M7up+UAExmTK69MNxPZLGNaQ/6iP5OaNNgm80irXv/SB4lMhKrVkAJrTVaDzsq
lEqKBhxSNJRDSvaAYqxwQU2UxFqX/+VJvt30dwkgLi2y8GGfu6iUnpri2OlLomy0+5EXwAxNxZHu
qLtyegVyYluBt/F9TEzu1E+e9VSDz+fPW+o32qFZQ0or2Tp5nK1IN3xf6OqwGt+TFWtNee4BwD+7
eZ6tcpPZR+VVP0SU9SdL9m+XOHX6E9m8APx6rpMfqXPSHj3YGhBHe3ehHoUKOlA6g1etMO5vaapp
8PnRHJvP4r2y3EGagUyUpqKL0YGiUntRi1xp4MS7eeCc0fo112363+ci+/sTb3OxX0+kmVlZ2kfU
YuP1iZdRk6HylhC8wXsTxx32lHZ4rdx6sZ342KReJMR5ztqz4xryrJiI9ljaDh1Lgdgh23wbAKCy
Ty3rQDa6lF6NemZ9QZkBSEpfeIcTBHi7hD8+GYDfB6nxUndN9a20g5cAX4RvoIKeb4AnnW9+6zIj
5T9DKuOgu0s98n+Z4v/dBxJgqPICf/fa7V331CjPWRDRQ8FzvmmhUzuzQ9g+lF3q2nQvHf7Jzyz4
lEzMfvnboChg7cwO8e9BKq3tl9h2kpMsUXzZF4a6o0uX+Dm0Mpc3y4RA3J2X6A15xrXoq6nZLMva
2loJzqietMYPQ/N+aURNFc1TDha4OkylgxL6CTqmd9dE3NpmEYhgyeYgQ7loO78ENWhZrwfU1O8j
X+TPozFty4YB1Krtpp2FN7uMqze7D8a2fQN83bNb4Qz5br/5/26vGtSvUfZqTnzp7BUoL6HJPM7J
sga0tac+bD/d8mf5wJrt4AZqecufSaQwEYVNgs0tKdY78ec8dtSRTLOdL6sIFWWUc5uMKDtxu/50
e3SPF862afi4vE3TRsPHqaljtPJ5aprIBJXzXe+x5WShQlB4EwKDOSApl7z2vKXRigJ1ACq6zD14
Q4171LU8FdpGfi2LoKAIBMmWZpjH0gTvs0iw+6CgSU/6fsH2dJ7pZrrN2STZFuuNf6RO4MAeUjfv
TwPK+Feq8LHj1huZeeeBha8eHaRmtSkAz/SuykdQdekmbVfcMkauTUbZkWxeAIIDgMKv1Dm76Xk9
pMI3N1vJft6mNcbg47Q0KDQQzEqlyHCOwjaIph3AaE2ddOnep40EjgpjjV2V6gx3X3fY2dF+JoiB
g6Am7Weo6QWDRCESUhO3JvWilg2/l+wUxDj1DKgg3kZq+hp2OBLFvjmcQCiOPR61fW2kO7okUQmJ
2Kzd0tAILOtYNvQQat9miCoQ/NtD+/CHfZ75w0PGPEwWflDKDUIcw1758SNzBvOLDyHWMHKT70Wf
DstWpcEFgr/dCTQeKCccq/Cr1ZzJwYUq8bLywSnfqLo+l9ARWVGHt7WhMfUNys7Nymtkcg55XFz4
BOwBUlvJd499Gmpr+mqjKH0FHdtSb5ujLVLEiD0ICHdizR2/FKYjFklmx3dl6TkX6sARALUVusNA
id3cURvgX44Y6ihUc/AtDmpFV0OglJAPZJOdC5TdOIwPDSKDGzs25DXKObtarXkv9KY2RSqJWrIz
+MYAYz4UgSHyGPs+OyCqsqeilluhCzWh7uweQH4+d5I/2ekyIrV0cBNv96ddTwt2aONQWd3ug7+2
0wOyyeBHFOTMnX8MR/Uu8semnD/erd6G3ACJLI9TnW9v0zJg6s9pIJeNIdTZ85DQUcDkX4cIyzUK
zZIHkYWA/VZQbFBtWC4tx6pffNGijE+2+ZcgAApAyvJ7mIE8qfT6n71TrrKs8KEf+oBkUIpTSi6W
dWhHP5E6A4w7z76p5B/U6DVPTt+Pa45X46kxy+poIbu6mQIHm0qQDyziIui+2yxeGlNe/AQH93Pv
js5LaCgE9xF5v3iGae4rB6X7Ps5k92kZDEvZmdaX0Rn20rPyn6Y/HfoxbL4AtAmBLrAf+r1YcDlM
jyYr023kNNmh8UV2dQIer6xwkF+ApN+OdZb/MEf+2ufp+DxINeL0aZWn0OqdE37Z1dof/OrF7xEO
1K52N+0TP+DHpk3cZR2nPSiwXXFMAmt67IT1CJ4O9ws0mqHmFDndCfph9QNo2r6RHf8YRGWGRp5L
0Nbdt4IDSJ0EKyNEcR0IMOOLUZTJubE4Dvu2PXxr3bWXJuV3gGsgk6UdmPDGLWoo+TplWXmH4pfy
ropQ4IWAQ414vVvcWdBeCxZ1gU885VcyoYbLQGZahjZfKKPaxUaXbqQGfeC/2rhnQZ4sEDaWB1uv
e3NHhGqBKaruqMW9qDoXjJ9vg/IKq/7IE5B4vk9UImG8wo8p3RgEEcGG+m1i8vG5JRZF0H4nsrdJ
83HWWT8eu2JRuprybSZ+m6/kQ5cP7VrF01EA69pbwQESNgvXA4tHlduXGbMwQRoDwYF0QxiHuGTi
jAKNZ+okk8etM7OHN38BhDvSZLF7NNrAXRIdhVO1r1XiWA8MQbPTX+xDU360p6x7dXPx5t8AALQk
9gp8b17DKGUPKkY11RzJKqNBvPG7Igly8j1wgxImgUrVCvAvdG0H7onIucMfpnoaIMm061DCvelG
23qd8OKNe59/wxIG+hSRGaexd6crVKoDEGWgIFmPRE63elJ6pKgQGIq9eh5JDm6EIjAaaQNRce1T
iI77v0bSM00fEEUa6fLAfBUAH5EDdnqovYjXRdw6D0CIpxv8Z4QnmSXgG4Z49c4Wdo28ALehFt6b
0KO2Qa9qs+w7pIs2Y+1PMWoS+RocXdb31EFlIRCz6bM7mXIVMsmulYyN7TAN3cFruvGEPDvEx/2q
eWjwmkd53lB+xjbiU5QB3LvgD1PfgjGs9mutKuJ8FoZZLv/22abe/tdni2vzw2dLDAMiu7r2i0q3
uBLFUti8O8zFWboJ1Hx3oLIvwYwH1JGIfS2zTC4QWQWFHIXrgtZv1nYCxoDZ6CFtuw4UNxZIY5c4
tXb+RkHMbMlVhL86GUWVYI2O3dOkVbyUvpS96W9EDLFzv1ZbW/nlwQAk5Cy9Xp3pji59WoGhLPK8
1a2jaaJviTCjRdH6amOnsb0P/Jo/BKMuaRtB9QvkyQklnvULeYyOzZDftJ9Q/SOX0GOPDwqvEvuW
1v8Q459vyWmCE6UA/DRxN1JxHPvBRjciuOv6AWpQonzdaFixsEW3sDogAwfAgj55LiDSTja9kltk
gubUrWtE4AacNZKk6y6ddhti1PLp4X9zU/jlb0tAESFj5fdPbVFsUcqNvB5+eRvm8mlb6KbM62UK
3ZCXrGzMQ8Y8yI4bk/nZdNWPMQ2DOySa1RVs2qhY1/62FXpL0fvIXOlpi77ckv+Y+m/TVogb76YC
le2g1gbD7iYAZmyJ7GKyp6MtNWszTffzwVf3omIj+dBELDPZp42JTHSD6tKAgKtx4g4LyxrcdViG
5skltCsWicHboDzj7u2JUKc5xh3iNPnEuhOKTEAvUYCo+gSBzoht4hpF5ZWv5Ib66WL4ydfUq9lW
laxHDQsuSRkP50o0FUr5cxcMMoGnFmRMKvHmY3t9v6yFQPZXe1NH78cK/JdQWshqJG+htd6fexkB
TAh9qWVXQaJRZkDzI3WPW+y8ug0Y37pFgNCkWpCx1T10FwAps68a/3qz1xYD9cfc29srqwbQUGFn
4GIZPwr6oeEnxM9d5uA3R7c8eKztPIXCGeLmdEGOKpcI6f5qd+AXKsHrT5YPI6k9ZYkFzfIlzXUb
AyEhhOL1hRW+vXZU7uUX0IN1GxNc4Jfaiuyz2T9ZGu5FFzLT3cSlvfTSsVwn2Kn4OINEwWmKiyW5
ZGQbw7KFfg931rcZ2sR8wumEg6Yv6MuFAVWyQ6gvdBdnbleCScGDEee5cE3WbmodwHe1l+s7UDoX
4458yOS41a/RNOWtTT7UrKrCdZa3Hs/yq5XlQVCylUgYyTJ5u6SIRraol0c7V0EDwqH4x2zLqYfc
3davNkNh/KQI5IcgZZYkUPnhIE/vgGY/4ez4MZr5R3CTBgdu/GQkxjNQ0PaZGeAHlDYfoRQ/pudm
zEtwL/XGPYrQ2LLpOEOMJ48XYIws/1FxtgZIsQT2I4FwjRvxH33afKtir3ttR+TtDY+bD9jwBOCe
FCb+H6tsj0VrAAtOi2p+P1t7WFzxe3BL/C1SOZ7mW8PujYPVYk9VZg0qiXQPXTwJZNYIWjyF02CX
MBTtgQ7jM4CX9xDrbB+DqQ5PKBZsl2Q3epAvVi1vrllkT3ehq7B/0QM4uAKQMarco4P64k9BBTld
aZZPcTW1CwVGvhNdRmkUJ1NfbjZq9rIXSzdnm2oCIFyW4iy8uHoKgYJ9EEG0NFnLgWtZtV6ZP7mq
q54QeQW8se4fyDGu8gtQUsGVWm3a/qPKZpwngV4daFVzjt+hnrPSB1q8iOSemvnkTitggZwtNbug
RnoQAe4NNcckEjiNtcHK1g8FV2iyR3bDXlIvMvHGoalAb0G9gTck567DDpV6TcXaK0IG99SJrWuy
qN3R3BWGYU9gW85aFGS0hw6bA4SSiiw647sVnenOkPUr+LLljlmVOy1YEw0IwI9ggrcKHAwLKDPr
O7rEUAU4RAkut+bf/G7DaAS50LBb8/8+1e2Rf0z1xye4PeMPP+rwhez3g/UYcYgsG1AJqRZ0e7uA
+MNdVXatFhBKyI+3Dj8BJX1TFb+GUPvWHegZb026+/MBeYeMpOWD5fC/T8Ob9w9GT6FPMhtvTyWj
1zZOtfAc637qE5zd/oewL2uOVNe6/Cs37nMTLUCA6OivH3Kenen0UPYL4SpXMQkxj7++Fxufk67h
nltRQSBpS5AYhNh77bXGk7h1oeJkQrvUJcuiZyhv5lvNDNNzBWlIC6GggxoZO2mT9RZQIJqXzXvD
/KhraS+KVxpEjY79+AQAG12Xq6KOkSvxd1/qkUZAy3WOcbzVDwy524PETERHvTX0oNdp7TY+KRFg
ZV4Hjb2Ms9CdT0f8e2B4qZC4DQ7vlo4ta4Wv5FyPFtNQ1DmoX6TTBnfTULLWs2UQavlk4mruyQQJ
0RoME/XOrlm9m/Yc2Xzs/aGOTDrBHYkHG/1oo/7eu9XZ4zC3UanhVpeDJXQecTzxoHdz77PGATdV
ACZ1KnpW7N7XBiS029i4C0aLHPJqm6Cymjk15ly49yn8LUnesuPUqa2hFIgkHni+ABFVdanuhGme
QJOSv2eDddJslr3z2jkFDnYUaoQXlQcnlOBmcpm3dYrukQDpBEP3Ryw6PAFT/a2KLKg+yYc7ZJnP
WI8PAmlFZxDo8UsURs4JE9KSSrTRBrA5S7N6b3o/RqSvAiIvc/NyLmwPLAZO4u8Lycfv+dx+qf7e
iyP9o472GsntlyDo5YylifMytfprprvXuK7ji2VZ8QW81/ahrIY9VUEcIr5UAOLfeZjLoJrX+XMy
a5pLADKmM1nRpirKTWym7ZFKXRjFl0Klz6mjwKQxjkxVXQnOClsz/O2trknNYi4iFq/JhBpknSDp
IkUSD9XRmEEOOVG/4vHidlTfqc113IGB+jaeb0pj6+gd8Fq6wAlH6SD23K4u1I1+EnAROZRKs0+j
6zloeKPpFG4/IcYXZQv2r9OtSnnFuXOd4HA7s9rxwpkOmkTkpOKCkW1pF95M02zn06/KDQ8wUgN0
VWRCG3cAB0ipl/r0q2hQp3Ehupck9fx2WFYpsdFy4NZvv7QpGm3HRPvlduHgIAXvfy23t7PrlOXe
pf4LjTX9Dd0uG72u/d1UHDK+A8NGOybTtFvHgEiClibdW1RWD4ZM4ocIko07hzEgdMd66NmZWlqd
BqzDAf4U5aoCldFWJBl/rEF0R0bMNvR5ZbPiGJqWttCsNJnVEOC7Np3+1Fa9OrZjyc7cYQWsCJiT
c1e/FnZXnAVIryoR61eqanRQe/mJH+6prmv8bJOEKZtPHSzDv3b6yqtrHUycgOhhXd1EWxocnLjx
Dl4RfUZF6uDiZtFsvbtQVTPAlSi7pljT4Mg2SQ6Rqb5TI52uFup7hHD9u+noldkCbRbaSxpMOHF7
Yjw7kT1t3Ch6S2NHP1Cpw/Jw7TlGAzoR/KBB6/wLkCoLaqSqFBKZM1543Y6K8ZCZGyeEs45M6BRa
ZMax4UoVmgONFzcf2IZOALQebOfXHT4l8U3Vhs8sNJvLwJ36nA3tu9e67hdIu/dLKAL2G79DMai1
BUi3gNGMXPeQFQkU+JBB/QU8hRyUuEm1z5oQ0DXjMlU3UOCr8xx8IfDRzD++uEGhtplwejdsfozQ
x75R2ewTUM+MSoiJ6+a9htPOfO+Z4tc+U1/rsk4fMgTZNnUJiR94ad2H0YBC21gDfuXlqwYn59fI
AgAybvmP2JR3leyNlzqqeuiBGupim2GzFrnR7bzcjuGniBlYA3n3EPdQxlUQ6Pw2dodGKf8RoruT
wBmMW9RbeabErSEZUhLGPPJQaGC20GMkn8mge4JGBbicUX8za8fsc+k6CCPCoTaZ2ci9JzNkR3yM
1o9mt9HC6JtHRAeQPO5B8430Dm2W9O+JEwBd6hrPkB3OAUrUk03ZVfFT3vCDk+nBV+TzyHkGePSp
dgx2TPUeoTWzD7/+3bOVEKOgnqntA7ZtmmyhRRECRL6ST7SnfDue9to/1P3Jzmc6w7yZyU9xNs02
+z2YwTafonpTjM3qr5o12FsKr02tDqJkS0vLkWbyd4yOjGkUmZcbqu8iOVMDArunrMmytQ36gWcj
ySY+K1sKfRmbotgChQRxXplOfFZYS6M+qkCgbbja02gv4CdDlhpgClafgkfZyFpjOWLn54Htggc7
D+L/UG7nUT3zwtrbuzFkRwCVidNTMlgIuOjtghoQJ0xPITQEzUU0dAtgqLz9zczrrWDV+9KZdxzZ
nC2AGvs6aZqHoDXUEixl3WoqDiBi43aBUzKc5qFu9QEErvJAjbRpHRCGIanrQiUarYv1j9G43n6M
5puav2pqVcHjJYx4RpxZkB86tEIvTlQqmSw3kZsUcyrSBk5eEHP65YnnLgCbo0UJArE5H6VEqO4P
Y0wWY4efx/jTUcwc2q9ZA+7JoOfZVYv1PXEzeFAn3cTItVp240MBjb5w9EW3dzlEu6+8HfYM4q9L
TI7OPij9YF6JgR/KODWfGOjSJ9q6WqU7sFBmCx+ouS9k5smcH3Tmr4WRNkiqt7/SE1OWEK7I4bO4
VIxV+8pvxIL5cfi1To5pbrqvTQza1aEawh1LpLqOHam9iFNo6BiAC5lhbG9jiXHs0rDffTh8gqBq
vyJa2s4b7gbnWOg6xFwHsIya6QAR5fjD1oIiSw05RrXQETxtwNAL7g/OFh3tmfhUbVUt4C7A3tQ6
7pnBm1V1UHEXSBMaNyDFrP11CUDv2qo4grI1ZqIKywjw+zvD2sU8c8kdhNZHvrTpjxFU/aK04XSl
v6UMmugCZblRg+tsucx6leDahZhi+2oMHZvXcdRCS89vN5XdaBuGSOddi5TwOeJyw0vedQfi0HYV
2DvDtH1luYQcJPIvtDZKHhRS75G6jT2/yCAbiin5QYvqj7pbK+0pxsplqwowA3FMlEjRSHZ0yp4t
5cHOi7fpjMefYmcg+yKLJKg3UCyIHt0kO6Sp5j5EIHzaYUYZn8K2fx3rJcPbwggCvrMdUKX8XD8g
kDFL9TLfYPrrjljwd8fBslvoQ/N0HRtZOMtZBxECanGCcJhVuRWs07aHrpkGHQThjk6tsXirc2LZ
b4BtKy7NuClBrI/oBeqoSA23urR0ylXuGc2cUG6Ed8M38MXhtrclfNutXnOiYc2AHZ5Jomm9KVu5
ZnFBbK1cqhqzh6/pxp2KLW0Zjnu+3X/sUd2fWgEsBX0OsJLrCHfPTiB0sCoHJ3ssCvVuwsv4Hubl
Co649lVPvHgB/FR/qoWAZ09Py5WSjj031KDNPJHoB0GMCOQoprIFjxzWOf6OqmjjjF5k2kOYAlqu
2QAhWoBXV5FTI1t5TLgjEBfVgQAA+jemfYQjJz254/SrauPFGCq2ibiFKTnTunjLmYa3RB5DA70p
fQ4xHT169/BUCMO23jI3iBa6ZSUnN2ZiHwxpuexqVSPXG/niUPN852Xyo0+b6kEEYbX2vDTZ+okF
pbRxMLIYTCiuh6X1Btd+tPCcQS0cJvoNKAQJo04bV6l86TmWsaRii+S9e/vDgJvW2k4SwMX76joo
D6n9cZhsEdNAgiEUHi5QBvmoy52j5kVbFdjLP2lWeCZetWPjMIbiHRWwBSCLrXaFdw1XoQ39bEG5
/zFCVxvEeg28wqDyBCLF4hLAGTPVUZEagG6vNuZcc0CA0PDGeEQaeLPjRjZyUwu4DwtIQ9yKNggU
cV3NY2T6QEgL253HI8M4pFqf7LLwr45VyUPTx96cGL3tv+rr1JSH1BzlmeCBX4LLV0KUMJvhsdW/
gm+jBubfkGentntwveAPIa2wuTJRgHBonGr74MO2CcBobBp1cB/oIK+uPQSy8G04vHIGZZ6u7p8h
F/NRT0AMcGRO9WQ/qMhb+tqAHIOqije8DYMVghyI64kB8yJi5WC3QVJILOVGj5PqC1kEVcjXEcT5
ZlhsJfOJer7SWLf+Y5mI5xEvQ5aMJdyNYYMaLrBLqJ/RJa2Lz0Vqhce/3dL1z8P2t9Zf+t6Mm3Go
XGj1evCHXdsj6Aop9HzfwQOwUoVuXhUgYZA5VsN76t1lXet9N4f8h2kJ8VhLHV+WfucdgAIvpj51
kmlL1SNTiZ431vNiHWlBCt/TuAaqxwVPO26kO5hzxt5uOdO3vOoMZBLbJIe4D0fmdWsnJQSK+/oj
E/tmB00GrM2b5JGzkuE+bQtw0yTmSloAF4dxnh2RBK+WgD3lT4Wjf6PURs3+hmkrfr/1YeEQLDTP
eqlt/DEpaw0I43x1K7pll68gjxyspOP7B6tH6pXVPRP6PU0bSNMFXn8SXLQHo8aHTJh7+lsZTwZm
d2WdPkO0IAdCBI9EihUm3MI8O5AMTTIWrbFIrWaD3E5qxbei8Uitf+ob2wEiF4kCgaqmTlgmYF0J
AVoj78Q+rxmWmmN9W9ggDOirl7wWqfmjjh1xDz3aBRhu/eQS+GMCQx0ewNRt8W8KOcQL0GrwOy2D
6l+vOfGjL9NiCSWp4YiUL7mzs9heD1lqns0os+aNZQcvjaHuE5nyH0jsB77Rrd+D/K/uTlADvtHE
Boj88a4AP4ILV4ybHKyq8YAe6J7o8ad6gyt77WTFpD7k9kZyRm73XikII90EiZIsqNZWHYAMd4Ag
0a1BzzgEP7QzGGzARJUBtQ/nyiy3wnZPxapPP4qUeoi3w+fW/ucitUYM6WH/sW86AKOTq2QBatuD
VTpq644LLKARocgm8iQ4Upk2o4mXDmobxU540LH4JD6DqG6/e1YanO224/dsiE9EhmCq1lwDNhqt
yKpPhu/I0vPPWNtOVlRt9CasOgmrceX691jgr5isVJnZq1qU5hIeSgCEu4I9hya44fBcexcVlODj
xuR/RI4MYlBeE8Dp0prHAVBxiCOW5n2VltU81VX3JXLNt8Z14u9GXqH7GIeyZI5PJRa/2y6EVjvf
YhBk8/FM+yW4UdoeYZJGD4+err1JzePTgrKJ9eSQRsEbLdPoA0Egy3UmzCbe0WLN5bgHkQyfLYnN
i3i96s6TR63Aq2Jk/qL6qquR2jHW81bMb6ZUD5lOiReDm89A2DuskTSTPDuQF1e6CL4mHtKgHXCx
nSIZtCeBBGpADargawRpAIuBe8NwQm/9c89YD4ezSsxnhZXNERRM6ohVrzriCyTaWJ32JMww3JtR
uPKNJL9KGTVnO3YAaGmhDNrB5zIvPMY21Ko1VnXwffE6tbLefi+R/LHH4ghfLTbXIHkJDxnZ0gbE
dSurVdodlcLctRf//tf//n//91v3f/zv6RkwUj9V/1J1ck5DVZX/82+b/ftf2VS9ff+ff3NXmMKy
ODgsLBfsI7Yt0P7t7R5BcFjr/yuowDcGNSLjysu0vFbGAgIEyXukPB+5aX4O163LN6Y7siogk/6+
inuk4da1847QOcLn6lujLabvWL8N4j0yVtYxrbBay2o2gJpZ8mQPQbIWxCsHuVQ+C/o8XE8qg3FY
/VRGHvEpABDmtsyIYitaIBqTQCAEzES08WPvcx0Z54lcMNzjO8gTAz07biyVdEdz3HRRVaxSTHpg
ZPqrVRb1F5DpJxurYVixW4ldAI8kmsmE+pIxDQA1BTb750vPjd8vvW1zG3eWZSEGbfOfLz3o8VKt
LR37WrVhv0EQ2AdqSh+WCdfylyJG0GRcTrQD8qBzwYszWdjIeUKqNgNM7M9WhfK0XRKIT+O0bKTZ
MLsaYsXazrLK4EWGhbGIzLg9OpDE3OcZeDJ6xKaeBpA+4/La76Mp+KeB8R5NmQelEV/2B3rM9KK/
q4PI3HFuYM5FSoPzX+5L1/z14nAGry+uDgc0xLZs6+eL04o4F4DOq+u0SLczC3n5KX9ChCK9QFG2
uSBV/5Gmw7BU2oqmPCqOVoBrqUufQavYCNw3+IDrpW0lCqxpmJgCVUKswbKqL0ZdHJ1xjYiX4r2K
WPpsaRkkg7IWpn3K96VzDrS0OANov0LA3rqmI5t+Dm5b0B3E3p7qQBkWr6sM/I/USh2KsFtZIy8/
vGZQrS1Cjrw9M5nDORVtB0eBtd9TSHnsPHBmmG1czEsPWYRBdYV2vXX9xZbr59I2tgLKHb8s7Ulh
zqgtdzc2kvzc0PjITmrh9MDylx10Hn4vWjd5qMYNPIVZYUUgAEMhCe1m1iD1cJe4mXowar1YafqQ
LqmVeretnHqnIO+9m/yNPDPY0uBV/IlcvqmccVbWqxU15AYL/ssdwd2f7giLMaHjvwXFbAdpyI45
Pk6fZirMLEYPKhn/auEVBfk41p1aHfTKlGcY5k+6WxpvtAjjWtMdfMvrTlrgYommFZCCjOIjqcpO
KrEkHjvJw9Ju4WZZNqtGtbcQIEBo7+QRxGXifE+dqIGK/7FuGsxnsbcuSwGUTW8KuXHaQd8zLvQ9
7fEuNvOZCnugrRAoYhsuou2t+TebqYIX9fq/zD0/T/vjxQQBlM2ZLVwDRHSu/fPFjIOC6TJh3r3T
lT1CsYk705G/cDZCzQXoO9GXjXTVS8qsJa11yaIoAmTptbwFwy2IZxFGzARyj5tsUyLOMM6zxTi7
ftogyejY1NBygwFVQ+MDTic9gDvNH9S8iHXQuxosuehuHM7I2UINLNE+GhCdCeElAK27xms1j7IM
XDaeKy82cC7/fFVc57dbzOQOsxzdAOUu4+YvVwUrKu6rStr3DHK5R3MUzAC1SQwI26hyS5yovh1F
iy67hPYgF5+ol1MIGhBdMtWBPw+JsQJU8kSt7Dk9cHCdXS3KItLAxZ2Uc4ICphboOSCF7O+tETEY
+Wunzpznm1VpA53mMEg3tqNrKPMikGKEmr+hYj3WtQIZSkFv/lZHdtnoapqMRzuq60uBpTbXXoqR
3nvm+AO/YhqGrojhR2DqsvMttYQ5NLa8AjJc1PrJ2uVlCYFc7h6C2hhvgf4Vt1O2ioxy2CgLQJWx
nqWdjTkCTkWwpuCLH4T9AmB8S8ya0u2uxphAkiERGaFbfCmNpbGt7aGgJCu45SARFvgK9M6t7m0h
7p2d6ioEzfxQeXuROF+kqqt7qkrx6lpIxDBWVKQGXSKFiulv/3yPGNZvj44LvQ1Xh7iAa3F8hY/t
n+ah3mV43fVmfh8E+uh1Vs9RWYRfVQvQodfZ7IzITwh4HgDA4NcLvmZgxEB833vJEFZaQTcVLBmO
HT783NMtGoYPmP7gJlqIHFdwsdhtVMAnBbpaKopwWAZZPVybwAGriK9W4aiIl6VaegRNLKCmYxFf
GNVGOCPLzVhMCpCP5sLqNlREotHHkFSEFPIyBNRsKUzc5ZQRFHpGuQwHu/qUeo1scayMimJKHIKj
athKjlS3KfXaSkAkASUwfUq9htpceueZ1qfU68zvymXdJvV0CDpOj8Qc4L6N2HkxDKe+2Ibr38UN
8l87JPG8mLUBpXDGkgMQCs6D7udbL8j0F7CKVCvMqd6azKII/OcZYl1tJYB3avAFQfU2r95uw5r+
AA/w2J2GzerUhys+O5Q1H4AbhXRjnzfBAzjXOfA58NYVTrntS0QEkFbgzMF+Eb5j+aRmyZB7j3Ez
GAtP6+SdAjZ0U6eNsaWRrAoRwNtILUv8ezfrkJwMnazG6+YGROPgnEZushg3VG8VVb8sLbOe6/bw
UUcNZNehl8mYOY0hwjVErMo74cODonidvIIAfkfKkFVU7a1ucF8AYrTnkdMHyJ+AfKpTFfqmC+Gw
1w3TxBmI5FWE5a701COSGeI7hunw0uPDCJoXELi20uYBcS4fcnZ++pAmQwmZgKxZU9HOZb0tGwDH
qQgRZvNclmwV1WZ6gYddX6RMOvdGnso7ljtrve+ce6rqQq9aeIY3rMyxzuB5CeWOydxrpToZmdqS
sxaiQWA3lPaWHEYBRcjGuqpzgI1uGBLCsVgSoG570ZR+CQsLTr203Jpekf9ojPjNjAaBnNfSm+Mz
nZ9z3SzXXJYa8EAD6BqQxbnKwjq9/9M4Mt52SZav4bBolnkDSTwVZvfZmI0CGCRUksdEFKWlEG0s
pcIjhTraWBAOIFt7wCwlwhwx+a7/ItJ0MfRp/xjFSNAQua0j1oIvdqxuORI0UrxIR3JDS2YLJBZ1
u7aoCkTg2qaNj2WU5vNSZ+4F/KTB2hRZCMWZtD/EBrzzgCQ6V9tAoMBOA/EVOVVLmfj8h1+7+6ZC
RIa6Aw7gXrgfhGsAmobVP8+E5q9vS6waODMZXgy2ruuYU36eCOGGyiuj0xoIxutwsbYewkuUMgC6
qbMb1PoGVGHwiFBdA+2ooGoehsrOIXgDlnzbyfRL1CisB9o8+ZbirgS4jD/fLIDh9xGo9sKNM1Ks
EM9KDZJVfP807pJIVepRwJb2IOEIYdy5X5bJtI4wgT6e17yPT3VQGWdqYIiAnP/5Mui/rkvHy2Ax
rBvGf7ZNX9if3gdO1wHnLVh9+sC0O+6YSYpHnkH5GCRecAOYxgC+zNtDL31zwTsz/3UyoB6ZBMif
nv4gA58dImXR/J9Pmeu/rHMcXehC4C8nMHnw3748kWmqQ2gwjE7Tgn7wnAJM6H74Cp+wHJ3yYNuJ
17nrsfVf1fSOL3RAqX6v9sHbOFUzsw5fIbVxsy6jyllYYa7A0bQkN2fiuOGjYYHLJZXLPihBHIyQ
x0LFenCv+fnHHoQQ+KKtkeahfJ0v+nHvZqcgkfdfPsfp++HmCbHwTsdnMMeHhWm7nKH88+3c9kMX
FoMVb3oPqV7W3IQoSzNAatvBQhMOJOe+HVoI6o4JJ20dnwF6K55uFp7GB8SHjG7W+h5UGw2kMoRd
BymnAATTEu8cZIGmwdViSb5rx1Yq0sZHILi3O/8QcAatqr/7q9aKkSes619Zu//ne8AYvQs//1w8
vMIBSwg3HAc5WT//XKRaJD0iWf5myuEys/nkkYFv3z0avkLgEhwqxbiJB78EDzjqm14hpw0E1bPY
BoujXzcg5mMO3Na+Ya57cDkH+F5A6u6n8q2dcsJE8V/uZvyRzNEb8OnHWMzAL3Fd04CHhwvxqxeL
QdU3dcKgXMs65rsacuFzIIWAYGst/0uYuKDAA/BcOAUyJXkXzqgeCCBnBS5GBKBDFXxxWSohdmTZ
Jx0xh8cEcVEyU6ml9n4AtwsVUwu01GXUMpA6hlgtd1W2Q8TsK8BW0Y8kO2HRiDeS8k1EpDzxMlIN
z+EZrO+5J6tVwvL8UMnG2SGI3K6rgg9n5Gb7C0zlxvM4TlN54Y9h+BjH0MD0aCOYmGUn3Q/wAgGD
ZHMC0P4o/DjdGXi69dE9VIOByq+Pg/ZYgHfjRFZUTcW+zocNsp/fqJ6qqJE2fZN7Cx3L/vl0BKos
xyFLvWtmtVL+muo+HUw41bruo3L/qS5pVHKoWL6w2hx6k9SFDmUh+WttyCL5XEc2mlWkowZaA4fF
72cNKWp8EwrmrrHSyrc+AwuiROYYVBx15GcKqRbI9jOsQ5QZcNfHugeavFpr9lRORerPK18Psbrt
l9IrbaiqDXE/B4Ey3ih2lVydOnCOA/fubB6gNFbV0tNnZcUsaIVYCeI3Pt9rPPlxs2gt9gMk2A6m
dh5jvYieCMQ528qBzDKN4Y4DgTgdpAW1dSQLLvN4A984HNBjI9WZMV/CdRWcpyMlbr9K+n5YTGOE
WPFGQ3TnFOuwjMEUN/YzSqGWuqs7y2mE1MsvJvQtb4M6+hAukOiZrWlUPmTeKZT+TljMSudIB4Qi
Reb1G8mm41S+xw+QbnkmcxqnQ1h/VoFIc0dFLxB8zNoBrnM8BdrkPvg0pG0cqJcvfG1TZPib0FlR
nWkgHQGx7hPZhzwEOYenBwu6Nn3nvZppGR4EuOEwxzQrI+D8HkSP/N4cQIUFPQl3WdlWoOadFs+g
2JJcyAQYAxMpbFAjDQ0jXRoRr9ZuAzbhUr7JVspVN/BwyzUje5KDhwWII9+AgCwXdpUae6iOdvda
03zVcy9+Ay4KSwlV6Sfhu/EdVqf2jBqU3f1ocke7hF4aH4aykgs6ADzjezHCGdOmP4GqDzT2Hf4U
dBDpPaSZa4J9tZNrmbXuuuRa9gXS2/OeFd7KkCVSS12EcbRq30Y5Yg81nIFzzC7RVo8dhhxrXDJ4
Htks60KWzz1MYp7uqwu16nbYLGx8+a+pGGgu8EwQXp2GKnAP5/DRnIRbsysEMcKVZ8CRR8VcFewO
KY2bybbqkJ8NqYB05ZXmNxrNyRxtDZFda46vcP1qaB2/T8w9tU01CpkQCRBv06kKrVI7fLNAamU8
c1Pi+wokIkgbKvHShD/245xHn2iEYN2azqNOGT+YXH2cc2uLO8CJ1XTO4+2wArdBuqSjSgsI9sFx
EEkfDzBu6Lzhb26n8/qnc6ZOXan9ds5+XICwH3G3u0p1q1aLrXVduNsMsTnkoNUZgB1ag6UF7fay
LgBbRUwkCx1r41KL0FJkKyoJWbfJskJSR2QJH6ptIy5kHKMFonrlheI5NgMISVMdA71ocKDdqTZr
DDYD1M5TWrwIQrwAzPgalTnyOQqwvGEJIq/Iu5TXPIEiZeteyACgAXPJkEq1pGLGYuMencmQukAB
TCzaoFUrqisFgsV1OIcUar9NGzn/6IZxy6ACLqfOwbttNPLKfKu663V7fbNI8r7Gz6zTDY1VD5V7
xBVRzTzPsj3ZUdfC7yDHxrpyS3WqY+2h59HLkA/1Vpi5XMCzG6151Vk7Fqvk6HcFVurdwlPZVsQp
5K2YSmYyyPrvwbCSyil/9HL4hi9o40mkCC5EhaeACQfx3VByfFgalX/pPPDIqMZIXg1dIFaMTgDM
4kunMt4iywQRfzUk93Tkrk+tXRR19hbUgOtM2KAXMgZnX0XBd7M1coRJNZBb2sI6hnhrrHjm68im
g2R2H+funHnAPGjlMucg5pBAWbwJn51AoT2GP+G1ER0ucgSgQBAa6btW+99yKLt+sTsWz3nbe9cS
/JQLyDAwpH0MH8dGFn+2++W4Ye2LC/IhkDYXBO0TUMJIcNaBKPjpeJDoRj5fWmYrt8/AYA7281UB
DpCFJyGhoxodC+6+0d+QmDfzGqN8cUuk2gdgjdsw+DKeXG7v8mQctXD1uRggdGR2jX6nwhixHOoJ
X6QX5P3Vc/Vs50BMekkdErUejEi8IrVEQiCnLbeA6YuHwbXP1D7YEXy6et6eggzueWQ3Qu98PFLi
+iD64s4DHrtq27EgXuVG4b16xWrqaIpmadRDutMZPFwQ+fsynQhQszNN4cLF+CA4GojfzNNxQACX
dmlYq6dBBP3GQCr4Kqnq+iXO+hkZaCby86Ddl+xBvpTfuwLiU3So0kLydolVw9kHBuJggwFzQQ2a
Va5czJrPtTD5WoCqdB3Enfaccvzlx2OC4i5fDIGQCOEC8QON5Hy6XCmE1WfAu/j3tgaFGm8UEaYe
RQTEDxxJL9Vg++tuyIoNVEj6pyGFzsp4oeMEvAogwEyO9qC5gOBFxmzAK+kRwarHvIeCRwg8wSb1
Y8iGTYFvRL8tcCfAn2UjdDkSwVCD7jtXrYM45/g2LbTIus/GjZBY2+VmpC3p9Rm6DRrEt8DuyumF
miXhsE7B+zOnTmTVAL3bYzl5pJLd1S5UN1q8htPUWGOZq++QQTVzgIp5lFzTLrGf7XWv8Z87J8XF
QbLn5IssCh0wJ5Z0S2q1E18uNITutuR8BJL0h8wEO1FpHNEAiuJRjSOCng7E6vBfWjmO+1eyuAyg
N4mkkAOwp+JQWw1Wp03eGZvWqe+MsQG5bkgi+9SsddkGk769HbIIGnbAZYmDZxl/7faBDZWdoXv3
9deW+yD7rpsETjDXjOeBE1RzgXfkOjcZj+eQY1wbjTBPJfJN7oeCBUczYXcfxkpDwK+rk8VUNuAv
RIZmXkHpZhysVNAhZdFFhq68R2gcDv/A/V7bEm1GLZKlUZW4zehAJU+/1VmlL4FEZ0vgnU0wcdnR
s/Q1e5lobgphGxTzFpTsXhBnByp2prEBBg2rqNSzrmrIlmmv4mc/KBDJGEW9sJCOn6GWINYF8z5a
I9nFCzA29VtqbZjzxtOguKOumr8cTIaMBZlnZzhfHuk4ieL5jk4qGcdHyvifT4paE3gf6aQ0MHxi
sRDna68f2IFQnhPecywqBMBnHr5kJrIAMploBD4hQ33Ng4N9NHKITOA20GREY4ajkZUkwyKv/CU+
6eeAJUVX4ECGRxNo97hCdjCVWJtiiQY2dioJ3dyaA4unksz6g+mn7ZnavMq9A1+XuKOS4bNrDmrJ
qQRU5XPdOfqJ2pSffNUDK5xYwxkU5hEb4e1xOgQr5AzPhncgbnAQrBYz5fYAhIwn59UpOAt0KfbU
qvCen+kJR5yGWqH/jmdKAmlb++zRdlw5T9ixsot4i9BY+jDYTrSONaYvqOhLVh1F4X1xmB3iLoZO
qd+DbYwaWYVDpWbp7lSppQ9d3KQrFcFFT62tZyaHsseMNvWtwJMi5AOZJgpU5XDUY+E+HjSo22YJ
xQeJ6DsGcsHAsAP6XxZteZImpAVknOgLxNfLk5VD5xegHOxGATAWPRQbVlNlHrhoykv9HCUN38L1
0EMSbhyDAQiSmMmXog223QCMOsgR1VV32+SUh8GJabqWAiw64INNNyEnNLZaYVntvR6IMy/J0yvV
Qejq1UoMALHGqtBtIRo/fgj1NED//yk7j+W4kS0NPxEi4M0W5T1JkRSpDaLVLSHhvX36+ZCl26Xo
6bgxs0EgHcoCmXnObzRYC3rR8PRl/KgBnQoE5o6yKEfo5VYkvfoiazTBWm+y0mQr28SUDE+EQe7d
ZY9hxPC6K4kkyaJL2BPh/v5ldsZvSOW0Z1ndKsAa+YP2R1kMm8qEaQRdQBblYaj1V6NN04t8JW+G
XhExe0FZ4o3Kg2qt8d5Y80dJnwZzVDeG2vUbnjTVNm8LZy0H9oWmvAw/7p+2qbx5PUE2B5bHVebY
0G9JGu90MeVfZHcrJzGrq7P+6+27ockeyPrqJfhNreCLwscPVzg7oeztGMZT4izIbMU9PqrkWTI6
W5B840WW7lUYbpA2HMcdhNpfw9H5N4COT/0KpYODKEdnk5rwHCZQsE997Gb3Q9C4i+FCcPS6ApmZ
rEHubhzzX/0Mrxu2nYOxnyfKaD0koXYhn91eQAJm62RMxZ/BQYaZH+2q2f/XdjmeqTlj85cWW7Jc
zroiRXTqWrj50h39UZQiOo8i1CHkZ5bO0BTpzPL77dEqxzbAMte1p44HlwzWrTG0nzIlbLsCiba6
tncyJcyq7TJhRPDSsgqVvYLYeZsG9IrDbPC2dw8lXXvru6h99kyvek6N9F0iYco4dLdOWXrbjqmT
lKw/2dAqIRkXu4fOVqrU2VmwbUmSSJSggP7TRWpsJaOo1kjhjJtpKJLJd7z8Cd3D+CABUvc6CZOy
x7ZZ383d8PwGIFKOKKDbqsuXhpCymE0guznEGXT/jDfZisUYBsf4OqTJEG7HkDhdqQyoaWp6oV5E
4m00smNPxnKYUL94CrPy+6TXyVGWZL3b6b+Gyjp5UG1lXE9s2m6WgdZxhDj1aXKa/tVKumbTVqLZ
DkvRVDTnYMdhtJKthRl7t6o2j7JRVpV9v/YMVXuWJfxykOedsuKEB/vvV1O1bRTW9jNO2e2Lklw6
PR+etcX+fMhIoXtBq/qyTdbZoYKNVTQQEFr6yzovubR1p5/7OLs+BtrTqPqy+I+BRm6RFmcQfLCB
MMX865XkgDjLg32hu256zVknILqgEcIKnb2i5PopDwb7f52xwt9qTgD6qyV6RCSNKMXCQgAeMFS9
dZalblSsE8YYf8iSPAD5n1YxTuc7IxsQ6u7d8KUnnroMlpcJolZZ7u5o3TcJqtvLFVthWedhUMSL
LQBJpTkekPO7Lj9SjKz12hS2iwQqX588xHV9Sg1DucjSNMCjHQftXZZqZ+jPdeHOu5TM2TkKBY6S
yyH5+8yKvG7XJtWn7JFq1a8esjil6coyyxhbQrNFghYS0Ixlre+hln0dqtS7qUtDtjQUJmBWBGGh
6ReDd4Ns/GsEbNefc6lD17HSQ79AFAxtNp9N1C9nvXnJFpiCw6N935SEUWQHWTcsYkAKWNj7oKZQ
zGfH2+bOxbbGlZ3oEWDp3LzKw+CN2LDhobvtMVRiQ0+DcBeg87S0mPAXR4OQmuwnWwEXvva4su2l
slbu2Vii2O5JCmt5Ghr7vmyQ5aVVCcI/wXzCvxd4CeXeoH95nIXKJNblUqeEtJqJ93vro99YWGfM
br6LYag+Cc6SDuHnv5J31V8qspGyvsaDnrBZU+7VMao+BdukbCzt975jwYMEJ1vupf4xPMel5lQD
zX5qdRRrZnycvrKRQAB9OauXOnkm62Sr7Df0tfhnq+sNv8YWdVCvvEHoO2U2IMm1ApEklPiPAFA2
supRL88Kuw0vnWs2O89K5lczDS4KJh1/LSdAJgd5gin8vcapcfK9W5EH/BJd3ImjUmtPacAeIpK/
nDxtvBmzHncaCJDwm9rLQTYYsy6O3n9GuHzS650K5GDcAsbDmNd6Mba7wa20V35KZTekYb6WxbQB
aWwRtvFlsRkTtmmsFMI60ruVoejbYYhjsEMM9UA4+hV33klpDe1VXriOKwKrS1HYXNjLibUHRHjR
CZ7cJwTGNqXQx6u3kIOSEYtQ1QrXPawnUtlBaxpfUQxD0jDJypXmpeZXxc6J1ip5Bc+tMr7WZfM5
WUb6FBL/fP2XQYo2qeu80O1Ljq22osQJa6V1GIK65I5ZR/JkmNfMWPbeNmxrmyl6vpvAeBMfZ/KV
RaMx2Vktk68stvipruZMVM/TlJpHPfWUFTJQ04eKaNKq76zsTMil/womLTfxTJC9RGkq0M288cNz
Ee1F8Ck7G70ie8nB/9bLUOCC5JotiIYk/VdTucgrlG3362Vl8R8vS68mHYptpQzamvxhdn0cYgM9
uFK9PGoyjXncB5O1qmurPMsG3EXyK+T37qwi7PuRZ9zLzDNvuITZ+2yqrG1C5vOjr5t1umCWYgcT
g7Bs3XOMEuxt7LE8v4OZGBnUcfKWVu2vkVqQ3UfKDunfIys9M+4jJdoJi8nnqWj3EV4VfzT5bkSw
6meNE6Vflb39ZqHSsSn6IbrUlZKcamXUt55lF1+ItJDbcnrzz27ufDkqKabPTszR15Zg/BpUmbgK
k9SqZhG/gwSbvMRNIFZhllbfo8FF5YHMWRIwoypl8zFHXoVmSyNuyEX2B7cuPln0Z+tqNIlFYbyE
3tPkfmPBCaa2i34uRicJrLfPPNOcVVBY0ZPWBvredRN7XxgaSSLw99j0DuOnaRfY2DC3akrw2TEh
dJrlXYNKK157KASrEo+QveYVxatKqgq6pzevSlOUr8M0qLcWt0Tuu+JV9rBGdx/OU/okq+zaa1ax
64qD7D+HvbWrMi1dy1aC+O0VebRn+VKyyhXjGqud7lmWWmF48I3wMZHXjqJa2dp4KiMNy5uxQ6MA
BFt+k33HIquvWWTB+I4UAzOdKHsldHXt07z4ZkRgpE0kfY6164KtnSF1NFrxbQom1Dw7kz8FXh4f
pfpddlc0sEmjy8JeFtFlcIp2+CyMrtrjrNdsZTU+puvWjDO4FJl+KHRRbeRFe8U6FtyMr3beQskz
zAMYsuQlKUx8e0zA3Y3T409V9AFTYcVcTTT5pWxBGYmph+SVD8nKDutuj4qXQoJ0Kf8fB98vtbza
v15AC3EBjdsC9ZVFsaGF2Y+exVusIUbWaaXly/pcG+d1GQ7GvVudj791a9309242i6WDyjr5MkXS
Epwk4l9R0np+42j4JbSz+VXFeTdHD/pdVT1xs+1K+PPyEGV90O88uBkbWbQrizw8gYKzLAbGWx/a
7bswavM6ZmFCGpOL9bYFmbhD4jDufZuc/5+w2deqnhOcANh0ijXP+2YauMlhnai+INbSb8ekVU6B
V3UnyN3u1ohK5TmeEHwTcLy/WX131eX4OUEGaojqv8oci4rRaQcUWvEeLgMvvzrl1B2QsZ72cdC0
t2xSUBXGiuSdBNGPLO7Fz1DdW7rB+6g0/c1N3RE3Gu49ZSGZxXGl7WAGdMdWzLi19rm1idD+fFWX
BwW79/G7YjdoWRMTwy+y3yeGGuwnpQ7XbaMbb3nUuvuyIgghixOQsn2iJPG9iMmpsde9JrkXh5C7
NMP6bK0WsfmWqiPZciPPmV8ptlY8UrSLe2eHdPW+wkjx3mrXYbt3iAjdx4rCYZ2XCqwGl7GlTfak
mTTsH5d3Bb0nwzZO6e+tmQWRtHNVVCiXVs8ro32oKdO9NfUCZRf2mnpvndM42JFih4yxXLl2SIRg
CW7cWy0Np2dLR3BcXkpEqrFTW3RUZZG5TdvNXYNswTI2H4d5p1sBpinL62q9Pu6wb4OqNTWHxi3b
fTDlb3gPjaMPy7K5yAM/76+z2Lg5zTye/9lDdhNQXn0SeelOFpsSk+FcWJgmLfaRmam7F29uwRmV
wY3J13AQR7GjbRUifiorZT95CIv4uxOBLJUl2Wgr6E922bCNl/GPrnFKLCqNyYU96uRZq6uveo6l
6ePaDc6sJ1dYxyYKmPFktyCGc1uhlbOWF9YyHj5+BHs8g2V9erxYUGA/UinFU8KG/LfXh8LRIHKU
xxvZ9/Fijp4cLLcpz4/6LlSyI9rV7/KVH9eOct1dERjT7tdwvgSOBlV0sVuRByXCaUV4uGRPC6vs
P9VpKqzWl2Udq4y/Ty1Saei3IDlgKNlaBWBxvp/Krm2ZKr5o8eOTLf/lcm0a7fQgJLWwvOS0XMcO
O3ZFsmxOiovEiKdvtNhlbYYOrjdo3qEK+ZfLom0lDvsmUVxUywvfazzcZL02usahqlWWsYCvPrQG
KpjdAHcG5Wy+ZUQDZH2SeeNhFiPkQHlxbHnIkYArJAbCglYjFSAPZRt753o5yGLbWtVWDSCKy7qh
qkhSk+MvfVVXTSJTsXOJnda5JGmz7jxjPjEJm8TGlgY7cPoNgS/mlSRnnS07yhYtwrZx6S2WsY96
eeYF2q9hsngfW4fW0SzQXP1epc1umnTlDKQhdc3sIg+TGSFYtRzkmayLSBitwUHXq380IDUOAXEZ
KzvHSr+b1LI4/qNe9pBDSZMH25rl8v0V/+3F5Fit9r4TQFwic4R+0yGYtupijzgtB3Bdvw6lNFBM
oZUc7FDd1LL46DMYobpSPWXY6Y0T+5ZmRRhK1+HBKbN0N4gwfY+C5FlSSuYmiPlbtL/38ACj//ce
gVK162lukYf1UBD1upbgVRvmZ111NqaB1+6jykljxBEe5ceIWk+6vVFUF+gx2VnW3zs7k+qs+wxH
O6vr2ie05mG2mDh2jMROPNJ9tbPHlqrwq8lqn+6VZd7sAPQtQq7UFcuhqdNowx5bXcvL3Bs0B/+Y
BDXtWV1snBZvp1GZ1FWaBt3qURe7wnHu5UJ6Nz2aNA05VV+OlJW/tcty06CF8Y/L/WvHcXkHskUe
5BVtzf1V9yhy1zGxyz5uXuEIs00goK09Mi6jX4ZTeRlxYySzU1TqqYKbohqComzpgkbv1mFbw63k
V97KSru2F1OQyYjXSY32qTE0L1Wk8izRI+fgegnhkqFOnnX3Q7bJGhCn8d4h8rh61NkWPh5RDptO
S6z6RYAVeCleZHd5SA2PZbvqOvfXkHWmUGNEQ0Sz1wt32GuZCgYmy9ILwbj00hD72AtUIKqg0Ab+
uy5H2SL7gOVswWP36DgvvWUD3EltW/QGkmFZqh8LK+mb1yDD8NeqsMLz3PBLZkXjp5aBWa+trCUP
XWFKl4YAJPJmOk4VpHoWjuETQpoYNCowMBO2zv6QmdNfEO1XkFCG0E+7AayR4YFZMhEUSKPuVQlI
4vVGjXSHg/S2mibxQVnWXXCXio0xTuNr2QAmj2yU9TU3OdyvhNEpwZUAwceO2y/N8mswZ4iotuXJ
sHTyuM6UlmSH/lOWZ/LQRE2xNxsDsacwvNh/HwitwX0feaxlkavvVLf5lI2P+n/0ncdKLNi2f73G
Y6hI3P6IJ99GXvtRL88edXPpRucI2ezlHfzjlR518s0kM9LLLi6Ef3d1czPaVXaO0FZoNReEYTGq
d0JjO7pZs6njGfx+9uw5EDmVonVfy1x/KrFfuqkkUl+bTpv92WnTUz9k3uscdM2auIvDd0Cr2Qz2
1mD5v9GXord46c4KEBx5pbivNXxjxB+y0UIq6CXgdmHNfa4Tq8SGLeRWx3udY7DI2ZKBAssgy/IU
mfThCKJ14X2M3lsW4POdjsNVlqByfslydbjdS8IksOWOT/eS7eyzuVCfZclLiJDY6AbkhvMV/Dm0
4aGdb/KgA4Td5IGhAlGgLq/MXw01iEosV1x306pWZ8PwX1oQVfFDnlD7xxUqdAJucSh2eRphRv/3
lSHHe5vcAH3pYcIJ3SkzN2iP2U8toJsns3Di/WQ6MMv6EmjJcjCIilwyrOf1gN0Iq1LqOiPcGfU8
sjylJPvGkan7tR1BV8fe56nDNClWxrMaTcM6I7L1HRWeSrO/1yjtrdUk08+GUjrXqSetJhsq2Ob4
dqqf/WDB4ZzbHxCy3N3UtMUxw6wBEcDHaQw8+0hat5lXcagXx1az8e4aleCApQMxZwiVtlWXr6IH
Bs4MXx8I7pWvGQucXY0V9lq2ZpALL/WQvROMTttVN8y+20XNS7kkVVGZmX3LwcWxDz1MAWBIYSvS
5eqx0YL5fkjy4ffid2W2M4R+lfBEVAheynIWzIX4rSgb/lGXLv1KN8eCVg7R5nbDs8Xa18CBRiHI
eEyZ2DhCrWHFRvGzZtUwYaqm+t709qs3qsZr0o3mPnHMYJuWffBVgUYwAqX5Xs1Ijub91F5jNTMu
I9nOVVWP+W2MhNrswhAmWg7KCz2MIThoTYJXZKMHT/pyYNdUXYeFyBYT7t+AgWWR3gy4xtAouzFF
/yB8HR/lNeRB2BEg8HALLRVcmjBnvM2RMjSN6ZtRlihtkkjHFaqLd1EPIjzoLXGN0XG4FpVA87UJ
bCIRFB8NYilmZgv0ycCE6dGg2FZ1UQBuOlWOcm7eOB9GGKC1LGrnZEMs/jp03+2lOsAD6tAtwUGy
BJUPgjnca3BdUcAaFNxRbeUMedjcDGFG4mdpkHWy1dLY5iLWTh/gsNUKDUJfyWbn5rUgxF3HjL6r
U/rSVJXyWgLt2jezqW/TKlc+cktZyQ4TDtvrrkrMsxwZ5EB1pPUKNiMvmaaS3/1lBdFaKbNdYtxi
29JvRCSHbZgpOIj8XSfP6lhUqyWcsZ28qYdDyM6on0aXPyZj5cGqU/3qFa+yYBQ8IPwM0N9hLJy/
nHrqkg3r7nRjwuBbP0ZVy/jQKHu/mQJnJxvkWwnAPmDhEyIyv7hiO1Dxla4R7xOe77e+1EKfhD4B
53qedk7VOBvZzQ1IEdimx7y7tP6/R1l9VL11mC8pht4/IU7UP8FGQOrDwCeZTNL5Ud9FOYnieXbZ
DtJNNiSpqp4JsR7kIFnP50X0oR2WEJdj3Mh2E2EfXPuraqkfUlQn9nboDjg/lLBBvl9zy3enUex1
74GvM0LRHhoco/Ygs4ybVTa/RvONfoAe/mmE3Q8uF17uOn9SAdBZpGmEhYtTFGDo+ZAGlA1tP97y
NFHXeqoBBm7cy6ShqiYVqeJe34Vq5F5kSdYvVbKXN4tgd0/86nkB4M+0xZdy0oNnJXsBJAzlZTnM
WDKt42qMtrIIXHSxUa6mXRXPCFu63bnR2ulmzRlClmTdV1Cq5oNsjJxx2uLCnG9kK3634ynL8eGR
rXWGotcEjks2yiqYFkBtzekmS1ZAjCFozgHbm1xfL37T6WKn0QMoXacA0ley+PCrvhvdyPK49Gkq
pV1JT2vVcUe40dr0xXWR7dQVjExZ8s5fFFg9bCbGt2kpySpV19+RiU0vsn/DX3aHTTyzztLDBUb0
3AuTAD4X8yBTILIBUkzHRkePrthjsQQcefqU6fOk2qwezehCXkpd84aGZ2TtdBa2Ps/N57HuS8CV
erKasgm/PaXHJaD7CFvLe0qONg+bZwdudzpNZFvTzNmZRNe3ruPZW7NIP8q4VADp28pKkJ7ck449
IAQcPXsBD3cNjuI3l0C32aLQrOmmgcaFOV7lmWIBN6pKBBx1m581VoYM+/ZyET32VsSfmKUJxRI5
Y0oe1AC34yYw126hE8VNFiT53hmfJ29ZEXlI+4a8PhIYU3E09HpevekRLG/kM47c/6MPjO3PAom9
l1I1wkPoZp9eH/4h4tDbBZHm7ZNAIbbFdphZMuJfNL9Z0ZTu7AXN4DbjIa5LPiv6OW6ETbFp+RNy
Uk8lTMStQPYgCUCfV9prZ2jfPE13fRVE2NrsAqKdiuPXBgkidQL4M4Tdqh+4e4gS5HhOtdh2oRmi
Pnmeivw5eUJfnwUEIBIRG0DPDsTTcmzWZDo2w9AxL6tpfBqBLfqiaC8d4fiQiP1fiZUjMVsZ7SYs
tGpbtkrmDyYAUz3tV+hKAnSKPjW7m/9oq26Hf+Ghma2bUdbqyWvAtjI59RsvqnNfi6afQfdHnaO+
zN73B1LYfBfNJyqDu9jLv/YZYBK97KDiFi86aDV/qDGX15WvYZ6srLpiWqla7MeE+Ueaf6D7tTX4
ZnIP07zRaX6oLBPWlvkOG6A6Ajlmd4LZi2/GPSEDRRlW+pynAKysb3qkzwC+WVN6USFWdPiETLop
cybYKcNsqiqTa2SDrJ5D8nZWgkfBWHQ70KJ/KEOev3bBzwoJ3R0ktDeF6CjrhPlajgSQsmgRnBpT
Jo/ZWauafgWPySeZK1SZCC8AkRx+pHFYX7XJwAwtfe36XnsznGMPgnKlBOJVgxeyLlA2WI88A4h4
mgfsxa/mPB4LoeLElWTXocXzSYMis5kTfgwSvf0uAk96jMKDV7UbR8c8MShqLHLM4bnToprFZ1vt
IhvRwb7vnoB+rM16GkAhm0etcBVfjaIMpF33xZkLEpZTMa+7IK+PIh4OdQc2F6klUrPA15VO3Q8D
HLPCzAG+gutCtp5sf+RgoVKSJmo73OJ6XBmiwL66DjBnXHNEV9m7tovQzozUlQ0CUiC9sJ9neAwm
FkC+FuTakW25uxo6haV7UB+IYftm1U6gONRj7An44VUV6ZtqqppjlyCcfpOnFby31P+tbdZVKvLC
7neN2h2KkkAX6EhGyatosvl+gRCPoDjQ/Wychx1kjxy2s1n7WL2P6GjMzVF4kb61OvWm6mV1BEg+
c4dFLnYp7I/XzQTIpNOnH8xVNjSZ2XtuxKImz8rAZ/YLj7aOuEIeroLSwYMqdf96wc/pM3bZwE1O
Ffm5/l23nS8i6HydnN4hhKu6ceL+z7Lh5xHe/FSaNgK+JdrNZOCLfBHJ7r1bnSYR+sEYr9riNY/m
apN2AJHr7kfmoFkCUNdBNrUsN7MSube+Dg7Z7CpfAgR+gyk6aUb3llttsUW55LPNU2XjBA0/HsKO
qP/0F9UWPSl8EtVaU3xpov5bWJstSoaRvUtsEirl0G2Dvs5XvN/klGXjzov4QrISzRY9s/pLVfBl
aal4zQby+nrF1iUQuyTOtjMB5b0tmnOWFUj7JMXbUKorsXjD4FOJTRSeaWQ0k21bBOe6RFUi4WZU
tf6pDLSPSHcI1TT1SWW/sermvt/AXLSOiq4IYvaJeUgFIhd1W/0UWlH4eFIbav0TlZ7YH80Ya/Im
xTA1fG5zQ9uj0FuHnbVGAblwmi9qKt4rU418zxjZ+rrZNXLscFsbA/rCIdjU2ssOusYiIXGTj7b2
Zr9L3GnlNOeyTX3XnmxfeDmG71npbgvSPdcOyGIdNu01tzqiuciRIKYGD6sVKpqUTfdGTD/2RW99
GEUII4uQ002o3n5I0Txxm2OhTD88B/0ry/u0hgz7T2M45GSe/EiQLmZyHleTBZyv0D13RRh63LPz
SsmuoWaTZtUpHlqewe5objHP0P1ucfo0Uu0dQvcIdrU+m5PrreOyxzsjgZwqhvgkD72w4hPZ0VOa
1TbUYTsDxtt/cRMIFkSW/MxW/K6tf8aG9W4N05+13pIDi8wzYOxTCQvRmYgjmrZbrdFB+NpgNrpx
8vQVWXHrOjLd+22d1vsybLKnbAKHp0Tds+hm3+yydJOxqFvrELMQxYpx+NIGsLSZveo0nJUrXRgI
ArnJvs7c8IwtTYDajxGdZi+zDgErtaOIEu0YDwYMzSifT0WcDPscEeQz0HBjpwkxXfooC1nMQmsF
HlNt+wFjRHJN2qaME+cpa8NoE9aXqoPWYwqbZCoGkGhnsCTOK3wOI8R/VwsKctUmKnlzE0i8JYT1
ahsedoGzqN6aZt8rNn4Deey+tSTtV7VjdajtR2gMd8CAjAlLJiTy1a9zxc5Jq/riQ6nIiXpJOx5K
y7TWUF4bv+Vx+TFaMH0ieC0f0IpbwMlgH8Cp4vrXCeODCQxnRahaH6PddXj4ChVvTQv/DOIiHyGC
KD6P9eGDeDobtqTqPzQv6P0MlNSHZyGFZM1u/REWPCLQMaw+oJCNiGoj8RYqxhHDQf2K/qRHQMIJ
1rIYi1m/5gosojH6mNukXMFLMsF0h+22MkcmWdM8RjZ74iA0+2uLiOu14bOeRrfeAjhjr8wEtC69
DKpl6lgX1tpElLwnZa6V1zbhKxvMVW/zLpEYSpDyHgc0khGF6UJjiYKi5gM0CthviIOePZraygYy
vlVVpcE4pfnD7VNSzGiDwPEvvpDTmbY9eiJrkEL2Cjcsw+81I71V1uD4k0iMTUII2DesfqcXiYcn
eTxs5/LaJ9W075o4uM58FiW2z2AW39IoEE8EUjsfTSqmrFpRb0iho+iXz0+2OTFhF/W0IpAAug7l
bhJT7GTVPu5WkBnarbGYoHZ5vIIRn9zsoSsO3ozTKtKOeLCU87eiK/AZKeZdhSvfZiq9d8DB664e
Yogv3P/BDOJ3qlzBR7HBhmA43M6gtR17EyRR6AcpgdamRgdHcLqNYyhDIkDjSxvSJ1tJrvry6A5T
Ald21tXrDu1QBR02Jm4B8YGAAFqsgbXqvMzx1awgEcn00MaB/TKUHkF1K9s2nVH6Q0FQo/BCd51g
AOc3ZJY3TVTa68mt+yNCHfYlFlrMn24Gt9AQLtNMHqg5S+ibU8Tn3KgA6RrnCWm6TW9N8QluR7Vj
4W/xzm7oplV7DcUMoTTBqeVWRRyq/NN05g4jNmHte6RooigmhDw52qZtg2JXhCJdmfFbY2vVUziN
uk9E7RtPbzLMg5iOueX3U1/6URMqN7tsuutoj4qfk66/NGIQKzSb+eCqd4yw3sgLwjxJWz8R7Qbc
0AH8KWoUKHMLA21H01CmR/PSR5TWVbXkCr1xy19ivLYN2UZsFL1jGLg4pmbuBSH3XR8qqd+76s0k
oLMx7GnytVY5tl7xJoTtnPNW+VGP/FCjpRkXs6zyTTMlfzUG+J0aUXGcc56Kro7PaT+MvhJPjj/i
MtAy76MKwbSi2tkRI+9gMwW4B4kepnQXBJiuId0hHOWHOZrDyQyAb41ltIq60Vo1gv9JV+rZURE9
FFCDwOg0Fgd36nEGcYvqjObYVa3ZUhlARQwsEXUsNwDLsiITmX2qRw9Hl5HFk1b3zQ6S7SYaFShr
lZj3mZU2QCvL17YpnhUVwBsC283OaZpPTaT6yqg1kzss5ebzzNvcjbDk5vDghrgWLTHRro+SDXLQ
rOBDbVqr7D5KLxJHOEoq2av5W9MYYOVYFqy5KeBQ4LO+mscR96HO+0yD3PRbpyfWgUzTmKIN3dg3
UqXjdQRkiGZRs03d8N1BrGYzejpupiLdzGNosxnu+YL6XmztMFA3wknfMQQa1xUhsw2Sq+omjUAT
FkqI0IpenvMRPawmYIrKbNPwHSThtkrcO6s2i9uVCKIdMbj0mCC9a6u6fWKNf8bsskXGPH4yNE3Z
ldxIfjA9pQA4hiwWzw372dAi0Wy45E0EvJK2atixqrXOSp+dXWmE4y4rbW0dA7DxhYucbHwLxWix
vGn6VQZCcm05yXPkiZNtufWmRSKXvHWmbnvoePvZUT0Yv4ic8AyHStMn2bZD+H3u7AI5rxgvBvTU
t8GkbhrHrX3oyuk28CyeJIEIN6g8fWro7myqrhm+aBlhoQz2TaXrWH15Hp6lBsJfVRCPa8wfv/BT
ucRY3D8If6ZboeB0MRlrJwUjExKUA63v1Dia1Aja6UEGzGcU7xHxGXiuKwVsIKD2tl71LCm2lYWC
eYUSBOjwon2pUihcBolAj5x/PYKgT0dz8lVW0maHNRjPn+/ILAwnEafPSlDNq17VgotojE/bJA8/
9+Ux7hJxyCce16YCnKsgm1E6J4ddJtTTE967aw0XulVVaSgiFQHUuQCcUtIcWz0H5DWmaDqGlR8g
sLpTFfYsfWXV94M1g4IwiwxrJNt6Drxk3sLRxAwjgZDazQo79TGLAQJ41QHLy+44DqI/yrPHIbTN
7pjFQKfg1DBTO4Tbwbfvpjx1d/y45dFI1fJoE+/atnNxnRD7PSKJNB/jjE2bBy9pJa/mtiQDunTc
VSQYkaE5Eb1wfUL9V6F59TGp8vfazQig5OZQ7+coY4vswWp20wlZ4m46DkaHlrnT4IVra1nmWxbq
LHpuHnplMcQrd+M050dmkZxN0BhsrK54tyNQAW0fFlyfUEuDz25mFislKiL2Um5wlAeWr6xDo+Rq
EXbfBopaH+euRi9rsHY1j8NjrSZgFyOWpX5VF69x0v7ZtHl3/67kmfyaotlC+3wKZhfll07sgsWN
Uu4z5Jm7FBdrPn7vdV3mI2+agz0Gw9EO3yA1lTzoNhpS/+wuyMp6Tvxu5GGurRq1Sg5tO5Nwn9fa
kDxrihfjZs8HI/lmIUOJEgQr+KYJghUPqeUNVLe+aK6JwuMCCd1VlExB5kdqEPwPX+e15DiOtdsn
YgS9uZU36SRlVnX1DaMs6L3F0/+LUE+ros7MuUEQIMhU0oDA3p/Zy6w+jG2NsEKBK2ISH8cOXqLG
ZA0Y7GSd1C9AzIO8sCc/SNtV+FVYvlyrzdaIK5a/obWKO0CUSIVA/34vi4Cl1WgTr8GQ6gTQwTxF
cMzXlQePrf7my+wbcRefKxuiITeYjs/qmDoeWNigxtFR3avKnMpTsxSqqgobMQ8e8+VW/rfdIUb0
v/UevaDdzWNEcLHYG9W4xmz5C4uTft3aqMJtXc1GYKRID0OdByR16CAq/L9LP0EsfV41QQM+M/Jq
IHcUA4i/3fwjwlOCDOBkaN1TmPXxMdNy5Nxfe2wCd308XIqwekoZB06oZOOQVuVfkZMTBMpbaFo9
HrPSfG3RhiccrvlbL220FcBo0gkikdewzgvGbpnvjFFcPLJiYX7Dd/2j0X1rPyxhAt1x8tMkkIls
GvM8G1jb7CEieLe+4R0OBh+8ZF6+B4oGif1AISBSDuNRK92UV8efX6IZQTbH01pmTcQZA8Qb6iE7
hXqELnenMa2CjHXm0hzRgtGclSTrvNImQFq+Za7SQNg3FI+KqkpPQSl/cLPxpwG0erTHAm9NM+k2
MSkyc+yClzGS1p6gcgVrbJ2whNg4TVu+6jmkxoFl1DrKqmTVZ6J8dRIyzghZIdpf7CHayw1ZmIBe
CD5bE8q2eNyYvkz/AvXfnMMisddYIhebVpP1U4pwhmWU2qeKYXbnTY1/zPAluuCdSU7akd33KY32
nuzwnu/sm+dF5Z5XoDiExNE/lUWIYkKife1Du1ojTzuAGI2yF01n3dMGw7bK4uirqOIPIklrHLjt
L4OILgiiej/ziHga3wWz0NzXLGT6UoikXjU6tm12634jMu8TC2CM8vSuPxAsuZIahOPS1xCtiJZs
StGmRxPF+Y2X2/KAiqncS1IHG1Ca1kZqXbtl+rgpqzHZ6/US7wiISBVEWruod18A+mNXGA3XAj6J
lZTxl1CrXJjgJBPMW1rp5UJeibe65cprO+pfutb4qxi7GnVyCJNk+8nD4NWS+EmADtBYbNBcTi9R
kuaQW9OZQWrbzXl2rvNqPDtL9G4G6jtaTX0Ihkb7wPp6GwUWIVUYe5uwz7aTSMQHSMFvEUZTz3Zj
au+W7mjYZ+jj1u9zkI1OGe+yZvK/NMSvm8AHW9+G85nAp9hkNnJKAxnkA4r8Gx8l969tMFprL/WM
V1YA1rGp4nbfwj27xXYH651M+M8G+WAnSH40GBIznzasS1Bm1eI9Yh8Ca4guVh0S2tCi4ntW/URW
ICZHGlcr2bjBDbRxuBOxB2G4lnhsyVS+EmL4MZvdUc5Rdxvbzr/0CFvEBXhmjKabPUrgDEcq/53x
Y08q552SS8tWj/p9t+qpGlVdFar74+hH2389hdrtylCN84iVaUdB5BP2x2JqfN8sR+yOVV1tqe/N
EOt0UvXfNh/7H91Vmyr+aFPnUW2z0RUbS6+mFWu7DO23oqj4qC6buscUhnDqf1qtwWZCsOzPNCC7
W/zY/qnfD72X0UwaUHO0nUij+qSKavnMjnaJ+Jiq2+38nzrq1cwih+SpnE1xdQyd18HPrTUgInFV
bVXuMron9rhXbarQ4abr8Rg+3ZtyN30TDGOPgzqcG482av73NrWjaGVDfmfROl5Ofm9LtHZlGIN+
fLSx4lwjZm+9lnZmbGO/EnunQmq81GrnRa9s/SXMg5hP39R9bXzjUw4Q+Wbq2nSSYZRvXQyILuUs
WT6JeYXEW/klBnGxTzCAPJAYgbUMOxGTvY1hBsNmaDJiKWHx7JZD+2Qn2d7nG3vGyZMpkkyzI8yx
fcqS/1wg2bpH3OWjaDLvBfqhvtVYdjGsCPd57KaEGb7+nE7dCTGU/Ix7b4SlDkBuUFRyawWGi+lJ
jn5cKb9GHrKTXOjgRkD/uega/Qt6a8UmGt1iq0vjjXRzzxKzR6axTKd1i7rh3m5KMj06gkyGCVGO
qfcmHQb9o/ZGAKNdurApiCRl+ENhQSWsv5Lqh9X2LStlAI29cD7J0a42Ody5axYjUlBN5Tdi+fNZ
NTXC7F+CLD+qmiogCotdC/V7o/qrtq43PwJnaJ5UbYhLSYZpeu66OQCn1kWbMk/HaxGFBTTYeNxq
Yhyvqi0umewCjnpRtQBXznNc5z+Rofmng5yQqiYqCQZlOYcqcvNXPDrRRZ0mqGR81LEuXD06DD12
D7bWZEfVVvPePnVa+BK05PDncoNeongzZK5j4pnOO88XS3iCYVu1CSe+5AUZVNXklAOo26z8rsZ1
1RSPcl7rlWHuVTWZ2/I6ExW/n6HAAtsEqKQwrwrkChz0LakS75C0jK9ItvwHdHvv0krm50b4+dH+
Zz9C/AVwSMvcqfM9Og5GfJvIxrGyycc1Ck7lM5KB9tGaFv2cOp5Wqk0VQ6mXz91SiEQDzmnOctF8
gprz745HZyOV3qEy9bdHk9qas7B8frT5Sf5TDxpmP00crPymTZ5Lk5RxhFnvfevR5modIIImOKke
Ghmme7dC1NlBMwHDdCaq40llY4ai592HIBC0DZkz7FTViMocN4Qe3rXntB9RGC4gnyVWuHSOxyg/
JFEEqHqpjlFf4RgMzgSpJtZekfthBRn4ttImwrxUbZLqB7MFud+NvfsxFc14iDRmbGpvNrXpoWuq
eSNsuPJD53qnsGFS4qZE53TNiBBJy9x3byhYggXRJ1VzciO9LXkCVYv90H23bAeVpC6/qKayF8wm
8ko+qSqIKXuNh+OXGp2HjTnVwbsTDxqSYLG2dYLAfzeYGh30gkmdqpZIvaC/xiRHdbYYLt5gMJzV
zhBEx/tnk8d6WI+zxXtVVW/6ctK0Y7rbBUHxpDpiS8ycbu5xRsK4cKXaRr4826hFhSpgfR/E1QCJ
hk/epD5s6tvkm15IuHNJ43QDdJG15Zry4GXtLvKGDOyniPcFaiHvYrxUVZPvAg1j6GxcdC9H90aQ
wCH5a/TbElTWh5YORKcy/XMvUr7uc5F/OMY0M89nlMM0JmMubnlnGUN3Rkc0+xi0iWRLEH5CDhoL
jgnx56C396pWV2Pz7llHRsd46+Jl6YEKOnmmGUDfSpGiLsLoo52IZGU1KSloNObBKIS3jsgJLFE+
bz2AdNnGmd3vCGMtsTGf6Xx+m3urWNtmLg6BuUF81H9zFz8YVZjZwbK1V6toPvemhhWPX8+v/Ghk
OMqJeHXG2kWzoEUmJI/Xwq2gGppoCKKaVX7tiuEtDGv9HSdDhbhZNXYQ3nLiWmnNXF3Xaq7PbIAu
Wgq1FS1zDLe0n0UhsnuTMYXxSbOGa9Jm3yvXtw4tNhYvkYM+3MwU95zX+V/Mvdvvvh29DFNu/MRm
Y5cGrcNi6bWd5YoJeUEOu+uASzjpKkBc+bNY8NdR0awE3hgfdtIeY4C8340cYTjtLcPG5Gq65Rll
3mJXGsRpCy0ptv6YVCS9489M+ur94ENkiLogQp8+7d7soWwIBLjx9yb6qgvp7oPWWND5hb+ZdWKE
RRKVGGf7BG11kLGuNC8yGYv3sU8WdmEWnVQ1q9EbBTTxBPPefQv7mTxUP9ZwNazpLW7shV+WtDtQ
wcmhrdEIcbTigN0TJg6Z2xwI+jVbe6GVszK3rkz9+fOSHCQJig0gqG2ikegnqZWtErOLCd64K9u8
4Dp4FZIRyGKo3YnQLHH7LkB9aUb1YXodmrV5cXFYrX0M0jcuXWvu1D6kT4Nzj4f2anJ/9AzOH3bk
Bbe8Qp4fi4yPwbFmXLQxYV72TQjBEWvG1XSp6egtXuuByP1SG0gWXwuceFUNPeDq2gbpLgor56Mr
a8x2i3yv9vWBo1+8sDnca5VdX7pRHm091ZG1MA9pncmXfCk6fTzLpDMJ11Cr+nbYDb7momVkui+T
aXiseed8RUQHzQDVaC17EodvzDzn59xs3Bd9NNgbzp3c2nE8IFi71NUuVZDAxOZpeFGV+6nyunVI
qpaEUfMxOoxDTliyjTBM850mgjCEcpiqlssfIAngcvQCeyZrAZyI6tSZ9Ja+Lo99NL/fq2qP0VTD
KXbSlzwb/rLLpDzmRLxehqH+p0AB09viK1ev/9gx6sH0bPJTHn07yzOsVTsZ9QoAOdIiy1nijmDQ
ZCYIBtiheLVSf9pFA2RKI9PFK28SJAF3kPPT4mGk2lQ/H2ugV1X1a/sNxh1RhuX4R7usW+SLGldD
l1E0TOVCYxPNYQTjlKJIugKAMRTLMatIIi9tsc3oiRCQAM7hdu+5U3xUYR29qFoQzOECrcSRfNk5
dom210Y3YSFd9O+6W5jPLr4fIEY6QC/0qIGlsji+qUrUkGNCr14+qarRAeWAjJftVbWai+QYjgHI
4eVIZDzzVznG9z+smlxnXsdNJq6q5uQjIdYRTRRVjfF+37r2EoheDo9cpzrBxXBXqpqZnvPWQMFV
NfX7OmEeMjdv3tRvzxec1+QkGn6ay+9egEWzaVRbVa0wl+fRLHC7Ub/NzZFBShCCWmrqbHE4vGUV
IV4Sy6TWHKPQ11rdNieXZAGB5LlmrLbL9qC7ZIYE5p8f3lTOq0QI7ysA4nPDFp50vE+tI38Rt/g0
Ewn9UvXQRUjKRzd8vvnUMzVc4dFZvYDgyA5V6YanzpLROQy1+EAesjiUiHi+mnnyKUOe7Uc3e1d7
xq/d86sfRV66WC6n08moMDX2E9A3xH7iH0cS8S0RfBYGhvCTl2wqEpA4QpxJke6TSb67srBWyHEC
36gy97mTfSlXeW3wePOmDln+qgrNdbNXoqFIZIdfPRQe10MKA90fa/Jpoh4AXAE9h0Ono7HZw2IJ
uukMWF4em7b+hm2mdnSMfH53+prHbnoz8IP/hO/a90L6axL0KHdX4S5yo591n6evcRKjW5t52g6a
vv6pchKDSWu3M3zT/YjcPSmx7LMl5biztDjZ+lp2Flrwnem6frKb+Kcdl9/6KbJJ79TewQAxSpbN
xzgLobGpSTIUmCA/BJGV/j2SJMpmxweKVJOs9Hix03oKNmZEeqkGCHAtyz0R+YSUH6bnXZFg/oI6
MVkC43MtRXBwAjKfAN+zbR0hj2l7gJVGsPBtO4RPzt8+rO+XsTCult6eIKLXK7JQYqeXRMQc5C4J
vEzEe3Xm5o1nvU7T3yaOJ9al7Fz/MOc98ocTAOVmTZxROxgaeTU4TfUO7ryJPEhonb4D9dBfMiJg
G/SV3E3hFouPrDzyeURi0xVf6txvbtLko02T+eqRuAfc7UVETCk0e4qepiD5PheYLk4j2rlYLf6S
0GCqzgxwAxTt2hmi7kLy1tg7tROdhFMQlY8rfyMK3foE8vPb6CTVLxsVTHJBP+O+ryF/RwTrywpx
iLHrVzoidUec+8arXhrxWw1KRdVUUTudsYM4T3Bs6aGKsDJBukzBOYSsckVGxQD2lxzARmwTvBhe
B8PWbzOp1W1gkutWVQchxZc8QQt+2TmALryNFmTsyR2eVJMF+2DvxW69af3UuAWD1YHyBEC01FST
YTkIvnVZelIHLF+fo8WXmblLfCiNcFH7rPrbHAJptePqomp4Uolt5odY6Cw7J1Y25Ku7k6oFptHf
Yi0DIeAhSa/aTDxCjkNQuLBoOEAVTEp2vBrYiy4HCF+bt2md6qAR6MGsOnnrTbIPy05tKaaRwJ8G
aeCoehDqHk9hiQrU45TCz06Ir6b335zHY7mOg/k2J4Q7Zscwb22INVrRRKcsj/jSlV3yy+1cdKWZ
O129yL1m448KT9x3Yprr2XImrEkK672aqu9RitCE2keIVl8jThkcQIza766Bn6E2BONW9S0sU5xq
bGrWau+ok+nBft3Zh/Yb3/sKMEwz56cgYgYBFS2+qgJxlHJbp2G5Tf9tM+c4X4k6QLzbNePrLCZQ
XmGA9re9z6LYuvllb91SqTHog2k5qmqiBf3RkMBDVBdjdK0bH7DZy+N7/6IljTyh0npwl8Nr0eyA
u4cIosNtq7Xeu6oiTVpGu3acjp5IvGuHNvrLlGjQzE0AaKUtYEfjSLNXnYkIRhe05FjThF2xBvXb
brlA0xZg8z/na/pfZa6FW5j9AKOwTbnCpTOxuGv7e1W1dXazaQy+Z6qGiWm5lzUAu3vVDDlK5vsQ
4MaraposSTqvT3RsPWpxU22zDE9GwYuhak2nDYfOaUp68EdVMbjzawU45PneBAsSR6sxWFleEb95
Pq95h3aWO5v2itwumWJrFFdVBHq010tLvqjaFPrtS9z4+9LM4nQt2yUK3NTeSu0tY77ymWMSOmvT
ZPdos4L0Z6DrfPSGqr0YMayynx7eolOrX1XBc4SCx0C2+tEW2uNHE+vTE4o++nUQYfLUGO5fjw4p
6xSUN9p2/2jzsSvrpvtJ22FEsAIZobUzufOTGSdv3RTkL3wD8xdS6KcBEsRJ1TDKdPWV2gyy6Gp0
dnf8rU0d5rTlt6YLxcao6hyQT+FdVOE3RAk9CAEw1GmrdA2QLrmYZtykcFRvTRJWtzCtCK8FSbxX
bXlcEKtMgJhHRVmt5zrUVzz74VF1ti08WktUii0b+E+lY4eVMcxuRR83t0ZW145A4TN6r82tTBG5
tSMtXOvQQfF6GM9ebw9cAHZGwKc2JFJBShluc9PnJnltE/+odqomfMYMgvdtcDTmsXqZ7ensNtHA
/Rytj9Yeq1MwNT2ooFnkz42otkW11fSx2rSt12wMR0iAR2G7szXLex5SKBrJEKaL/dgWH7fPrRWW
8OGHp7Aanp1BoNgekZOCl/At7JOdEyF4kDqsdEpmAEFl1Icpdn9IvwDB1hz1QcCc0CIw3fpgbjrm
IOuW2UcR4C9k5isJSng9xRpE0pCvucr2gY+BXW+DQde18QRi4sNovHgv+CAQ4NaBpANSHgbzrEu0
5jpDs0guwE7ytX02mZ9YdzHYgF7YVJb+kvfZETNq7anuK+ixw+gf8wECnGV9JO2YsPzzWSeD9syH
yL/J3DFOMxlt4h0dwUSrXOXF3MGZWukTTrqoE5O+nXEDCKohXXWSbySL4Wd9uBhRG7wtInwzJAZ3
rm14j8J6sttE32kYo6zK+JOU8p2M0CbujGpXup1/HnLcYAgEsPko5hEFeNeqz4iWfQZhMeFC1w27
yovwcTXN8GUofnCa6ITcirVC93lce7ZF5rbUjKecuWruTPrFyjjzWOfy7CA4KyJAIrmG5WJqwsmb
00NrjM2p6cNmi33kuGk9TzxlfiM3emd+FhP+ASCm+q2QUDR0WV0c4B+X2rQ/tCSuDzlqjU/IJIIr
4ZuyzVqve6rKkiiJOcLfkuFa1PPwBJDg0DcIMnZNui6aah/kU3AsrLneZMwbWFrZ0crCTWvdDP3B
qRdEoOiNrT266Q6A8Dekmr4uZqIHmyz5mqs1rIHD9WvU2Yjg8dy4rQZcL+26s0GJTgJwLbQkWLH3
Fl97y4Vto3+rU3OGV2c35xGgwVFbAh5We1EzamOZVjNF4THqyYNkEcIsRYpkRDx2+oeZfx1c7SXL
4PkijrLOkgvo5V/St+oT+TedL2HaoLmmn+ayNq42DA+bx550r9uMKfgbr15bRRQ/9UUtTmJihpEb
vL9zhC9P1lfI7Y3L01vlhKy8AU0KL/7AqJcJZkoM1a2bZh+58zff1v2nyU+7NaHALiIUegc74K1G
bsn1jmKIcIQQkGmMAtOyslkiJZ8hAhTrMYl/tHmFS3ZsH/iWDymIFeStmh0X9FeTYREzEYYn+4Ap
R1c7bwRGzFUCumwTJu0t8Fs4Zn6L+5tulceoYRxMNHstx6FdVz0xgaZ4Q9NUfxri2HjqlsKzMaz0
IGFmxSoyRbi1e5B6kWGyQtG8nrHXabciTf01oKxdXIofGpkHlBhiFIUIZXwfnLH61CFrzkf70BfY
2Hk+nCZTkAPRJ+ipAdPjZ9EC5JEXViTdmrxnXdkv2JrnK9wAPrJEj/jznrNAqDcz5OLXKSDA3pj9
TFZYXBFW4fPZ1SCUQr0Hh28nTxPIyxW2WcwqWBT2qQ6Hx+4IXstM7NxgUZ+thx/CD3MEyizgjb6Z
AWKwC4CH4T6SWDWaEOZXvQGVqfs5QhqMgf1u2wA4X+N6RJ29lV10+hqh6XKrlz0I5V7DgMXQNeQj
0YsRIiSxUPm3uZ6vU+S2T4Qa87XsZ0TR8u4V9vKVSHO7ctCTPwazCQrUDJ2j5/onLRyCk5aG/slZ
cDp10n9t/eCpihlm7VZjGMvq+iBRWMJC9e8RIOq+7vu/8T6w4AS7YqtV6fw84lX05BE8LhcCscjM
W+b5Z/APM7PsKeQKjn9PrNqJbgjgS0myNa0+XLUlJIo8qQlUdMIm61Y5h9qvy5WTut0e6HoJKC5w
AN3wMdhBZj55BUkps0RzC+nYW+X0PlGe0tikSbKv5s7eD00d/JUF73CZer0Lv0u32cB551saLBAZ
7XtsDevCycXJnAT+iLXeblipB4cB4NneAQcK7oSUlBayeOsh3HtOSdBDtzfMGZ+DyRnfshGNIo8a
YjLptrPFe5Fr7vlR1GPp3asuM/+j20ARw+brxQmZOwajA47RzwF61kGwC0UYrKMA9TWDoW/Nknll
6oJXMbSts2wS0qbMPn5khbktRDqfdIl8E0JRFyMRP53FIQqqzhO6xephZHXGh3gpFvEcu5iMJ91u
uss4dPNLlywjN7WgEt2liZnq1k22r4SnR+vM4zaCCTtqHeuPfsiYeTjxpzQz0Tm0yzfHmtzdVMSs
v5ci9J9l0MND64xk2/aXzGvTU8Ty4JSFXryxSggAsLHjs+PaF1NYsDeCiScKu8cRxBXxvWQ7as1F
YlBJYI/FWb8InBn5QWHA3CUjDVUYWKLtLF5XIDD/LbSefNGAtmkZYJdhRUhqhRVIjSkPOsIs+DV4
yJ4viQBNmlszxNYVwy04EpiBBnCsxQAaaxbjzIoz5FhCI08ISh95UMtza89veiQnqB2hu5lQpVnP
SxWZgnk92NwsO/MBmnlRBq+kR3pSGqCLArs8g8g4jDOMFOBKL73dX7QO/6fCTtKNiYmmXCvMXLQQ
+B3wZ1tvnAs4BdJ/mTLDYCrY568BqblT0tafJHCjD7w2QBuWX6Mxzj70ApeYoPvhlyEPt4oSeEuo
oJEmK52MB8oLfONZFTOfMABWgbYJVW80wLFXq1SpAfYMQQrMTWGf1GlwrXyPG1Ec86RiyJ56b4Nh
N/AQUgqA4Eq5LlFMi73S5b1w1zZD3vNoQOltAArgvzbu0pa/h+RI+JwQYD2kMvoUIQWH+Ohuxlpu
43kTBPcFbwRAe5Ma3F30fzNtnQ3NL9Y13bkb830zNXwmQQWmHpbWegpJqIPH2TRHL/pSFpX1GQl5
FDmnq5kK55CN2lUSBFjorfq+thfjgeRvvbcOSTBFZOs3QSKDYxQ7LwmptHVmIqvU6QXCfxaIcffs
2+b8ZGTJ+6SzSo1qgYxiBGV4MWmqQ3Rt0pa/BxTo010BQuRNv3NJeIPlqty7cEQ2/+pHz7gB2/WR
xtZmFgI247Sx4OqLbGg3ZeYGb7AAvFd9fpcg+N4swAhuIdpdnaSfKyYGyFfGQCsrkqmqKjMzZ85X
5QA0NW2f9n7E/MnKgL84m0L01rquyuEAO6J87+2mPUywRdaqaqZeC964cfAL1dpnpsv8P13vbsxK
/Jhdbd6XSSbPCH+8DRKwt+276atAyuVVtEZDZhgpTG/wsq3TuPW+ggZuCdgZWorEXM7PW5ga/ohU
sBeRZCzFypNTvmUV/WoR52AU3+T5ax8BFvtauO+YlnXHfMHMVAuuLgJhcbS913jBjTbWrB8BRkQL
klQVsxl/0jQr3Cb/Nql21T1fXrvmVAmua9BBp1vlZUapgJ6tCXLaaGqxCXczjpAHJ3pPWpAC4W1q
RbYT0HndzoJbNE43hMpRN8Tz7q6roTBCCjeU2ywY/MRDyXsR3FA7+jCDJDl9m/1WnMBlOXLLZJVf
ojbVG+3UcMkOajOVRJBgYfHvjU0J2tfvTBSEKm0/L5BC5rL5qRyAW4sWr4dwlWrGEkegVYDF2pJV
+eJpxSbVBQ65P+xhBMW8XLh2OaPaeuATXSPV5VZBFVXjJPM5P6iesddxZZBFFP8c3y0nUb2MSJ9X
rpdnG/UrU7SmScAifLa4+u1Fq++VwogXrCG5j0cwnN/75f5NduwdCtSoVQ5YFam6/mozYYlMSgvj
O1XN83ofVZqJ/8zymwpwnwLvjIP6k+pn4LwcxfWIOMlQb4Oq+qGOyyYBx3y5jfc7rBoVXqoIybo4
C2n00TZVZr9HagVPJkAfd+yvehqg3ZKhnuZs2upm81XhgVUxAqPuG/h1xFORHMnr0cWMqPYyxni/
3aqk9x3nFeni7wHm4jZoI+6oi4Torkvbm7r3buq/jsR9drKxGNadMUZvj6k76a3ylHks/7oIzbbH
TQM7bAKhbsVG3S51N9RWhcdnulKb6ilwIjMkr9yvgnIoTvg6BqDP1OZSQETg2dD2NV7vjC1jKgEi
AHPGahgj0N821dEejhQgkX2rON03ZTaAhnLjg/p7U9sSo243SZd+lpN5UlfufpWglq5KJ5s36lqr
q5J2Jev/zkB8ZcEAqHuijlBbqu3+OKi6KqwMx5C2j4BoIvo49ld14++Ppro0j6dB7WmIfK5qMOwb
dSnUjzSHhuvTidJcE0FnluvU37rFNgS5y/v1tQtvkACvrF3ObICn7mbURQfTNtoVEqJzZ85Xcxk6
1Gc7T1xvL4UECYwd30qHzokSbouekJMW5f/zh3/7DWoT2yvI7mZk3nve7x5qMjiUDpa5UUOA+r73
yI0fXABZ0zWDy3u/uHc4xW9vzW+gij+voEUar4xhTcp2Z0WFIbeJH/2t9bm+fVxhBsGT6flQuh+D
iz685ZhY7tRvGcL6NXOlvkOjcZDrNo+eutHUgHks49DyWqsj1db/bAv6SiIcEKUb9SQMSbZjCsPS
ZXkQzAlpJxuO9ePxWTq4taSDba5HJNgO6gmeemc8zIXDsqTeFt6I8ZG/gCv/5991y+wYRmCFg8IC
rrAAUh7PnkyefXMBMFql2yzyNgxvy7CsniRVfbSVRH+WEckxpbcNvXoEs5K9eUJjjFT9VfF4W397
RO+bar+sg/EQtPZaPQn3Q7AV2GufupYEgRoLWbC3exS6j483/PEsqzZVFctTqA/DrgWkt4+8eKf2
2ephVz0ex//5CKq6umtq636Mqt83/9ivqn+03R/bqnbdf4YebOVI8Gf2UcCVW2XAY8oMkNvggnBe
PhxmANFUmCxUZ3OHDwV5euYF6o6ProkxqPdayO7iMTdgffhkErGQeonHdnopAKWMTX92FqyqnKpL
Mfr9zrYlU4nW1De6KIndDAjMrEjw7hTvYC4Wu0hbjs1GxNWrh3nx48arv6qq99fpUVeNj8fkj0PK
MesOA/aD6mFURbMM12rLTKEv2QmcJ3X11UlK8IwzmBUeuyGEVr9WbwmsdlrV5m+to2/9VTiIKKl1
y4xr8BZS3RdXcSkiLlifaNmRODjUkGTBN0yp+REPwN2RMdmqa6wKdduTZXqCUC5r5Dn7VszmKUis
fKfL6ZzaFQJlQX9Qg4zBqN3B2a1Qz91Epbh/AazuB6T8/KhOqO682mKk7xY2jBuPP+QYvGEW598x
y2Hq3kI8z3aFeiIeg4Fu6N6R4x6/z+wmYzPMEO8fV7HKPUbSdPnM5H7ubEIHupAilcAL+AtcssVM
PEB+VHUhtwblxEIXZTKc7V3HTE22wOvW+9n3jjPAHPK5e+iRaBTH7jrHMew+u7qvomJDlOTcTOM+
CMOlfmms1Nqp86vfFbrxdOzMV2kV3U63rYu6q49bq7aKvv+eWHO8msoSpX8o5P8s0B4Dh6a+/ap+
n9ixPK1wpGH5AMZ/a+RuATu/K8ZnBNntA9C0+qRYO2Pc1yeehV9VlOf3+6vuxGOMedwYPtA/M+iZ
9hw0GweCNLIYnoXDSclL4DOCb1AI3FZcMnVn1GMtdGKPDvDgsMQ35N/BXHV4jOiPO3l/oJfx/nER
HnvVlury/z8Vc7UJ9tLzY6hXP0ZV73PxR11t3RtljO0HE1qEGdREV+vdg47Houqi/ux9yqU2cdjk
Vbtvktf+B1Z//1Cq3/nbLON+bFX4a2ABTyQEscfgQ6/mryRHCF2r10SWyMGsxWz/jdYK8eRoSA9l
G0X6VnW/b4bLFzQGDNKL7D6PU0+qmtE9ikfbLHNSDgZKkQYwsWUSpv6dR3FHSar6b3PZ+6+v5AQT
53kq0XUb2G6Bp+9cslRyjV5vSRLqm69+iN2cTN/Uj2papiZ1aksV91Mv00JVJRGE5rWAAPLorLo8
qmrrUTxu46Pt8Tf+ODYuPnqEOhjDGDPVwNkDBCgOqq7ePK54yjJ+2X//8bIyylWsjfpv00h1C+9P
nvwqINof1eMao6QLaHq5B1HfI7mhnpT/vqmOvg9VgHLag19lmz+pIAKmyGMJ9wcnRBE81N7Hjsca
UO1QxaOfqo7h99FoiuP91y9P8p3s8Xhn7vOZ+8OsWgOz6Mmf/Pveqa17L7X5Z10ddD/rb73+/AN/
HqUZJDY6992QSM2qceUxe1DH/re2Rxe19z7PVpuPQt2PR1VtqeP+51l/W86o3qrjH3/qv7X9cdY/
/pJYBnyM5po+gtG3vOJ4OJOrqOV9rapeeFUQSoGcCY2IxfsSZnsUjzaZ4wn6f4yd15KjyrZFv4gI
vHmVkDclla96Idrivefr7yDV+6hOxz4R94UgDUhFAcpcueaYyO/oUzYau7dO4nUrTn7v+qVF7Hq6
T4YQS/C3O1o8LOI5uT8s94fqf9bdDxPPnej3b3X/31N5UzaL+/OIbL/BtXFoY1g7j4XFD9d9c5vJ
3stfYhX/1v2vutt8Yj7t7RPEef7qc/uEPnaOitT/llsnWIpXg5iDir37b7R4h9yLYu8+ILt3/qvu
r6Lo53UAA7ofSgUSIc5NhHw8nKy9M7wVt/BtV9SK8kQom2l1WqZr1cmf7q93kqmQjd/L0jTLyEVZ
vPkZC/lElIzUsG+hI883mmkpXg9E/0Gy1pCB/8jVbi8NUyaGIN4ueTEhwgT+5v7b6/Z+K1hi0n/v
c78N7nV/3S6iKFoHv04IWdgovXp50t3WUpNpKea/MQkGhIvi4dlv+nB9e+LFRblvbq/Ve1lcrv9Z
FA33R1cUfQIpf17fovzXGUTdlMbkTigxj9H9ZX8bWN/axf/nfmSNVwmTt3RnEBjR5gjJl5njvZs4
VmzEwOBeFHt/9RMv0Xvdlz9ctPx1SO+U0mrSTmQFXiqkFLgGiB5EyjWFTI75h6vAEa95Eq8uL43T
dCuuTBF3WbqdZGtRp5axFQ/7/T96e/a/BDO/DBXuXcWe+PeGeUdE79bpFuTKLKAnWhSCSVFhZfeT
U7AcA81FGc/iEb3FKcUdMExqVL+LB/lPVKuS/RXW2Syd1CwOZlm6i0EEoxJHtCY2Vc1q5eJe9gxf
gn8WGIti5g5bk4EBGS/ke+TDUBV/o6veQWi2DRYAQhl2jbiq4v9SpUiZ1DJ/LiJ0JkJPrs7/4KkB
utPc4pl/XX5xUb/8i25T19tVF3MWsXt7zEMWJydHH1fiKouPvW/EF7gXxYX9q+42qxMtf4s57z1F
8/1PUoNAXZpY6y2wMcQqzs+81zaPho0GCHClopiliPQMAGm+w2eSVkNl7UyzwPTMrY5Dmqcax3g3
Vf5TqKQbZT6HHFfpqfCrZiF6TW06bKWp0F25S0nS6/t8UYc86mLjpLa+NB0SPBVyio5JbK/lMDCy
FcggDJeZ2a+ISpI1PFq7WvXrBzRZrDUDjUV4nlq4F0XyMfGG5zmj/dEHA/uI/qZyocYNUDkoiroU
4FEaszxRDVAgIrNMHiPHgiyot6cxgoVgkbawVlnb3ziGN12Ssv6B3nHb6UrxOmQ6rlqJ95kVDMkr
fOD3ni+TKZ7Wz50zGd8covWs7Ho+Cw5KAx2n7xd+XVVv1UROL1Py4kWVE3MJUYf0qhBsl5zPtgA6
oeQpM0r4TbLsliCCIUMV5HFjxFieh7mFUBJmAj2OAkGsbOrcLM7TGJdnsSc2aZ5bcM+yDLAwQXgj
j3y3KMEPeWP/obN4tmnkGeWXyqWGHQkkDncOAC9sj5lblEdQr2UEn5qHkagMwdBt0pycIKfpmQ/X
ub0nU4PlNYdgewP1a+zG8NLPG4Qu4cWT40+wmtJOVBUpJt1wF6Fy5YDPNIPVGsu/1NCwLzIroZdE
UpTlOAw+MwgaItMhtSoxuZYZlqJ4yC7Gvm/PStw6D9O8qVLS9kzuLdTV9Lg3BGqaLJXCwhWtZ3VG
HzGbGwYVLoz3a4zD6Xwrkc0B+dfinrsfX4aG8wBlJlyWQbOAe6qtLMXQ3XGsMxhvJNPnmqLvTYtU
Z9JaFVc11bhZYAUPBgMH8MIJimOJ1O5Yz5t7kftzE+fEUHvQRibatELdZ5OeaEtF15S92OSj/09l
3pXScnRQuTtBQrAZqMFz55EwaptD9xH32bvGUjp54cj9ebZ09MxkJpKtkJdQYrrpF8udb0EWqx9j
HZOtABDn2R9S0q7hYD1MCmvJxhgbh9LOur3aRc02SaL8zL9AQfLfyI/1IHFzpYl+krXuuYIadLLD
+KE3yxrpq1Q9Rh0LRxawx5UoigaWQl/Ar2eralh0GHcsxrl7pCSY8kXkcs3HsYJNlSUhu+Wd4X45
2Mg+rWTSD+JUVa0rZ8sJtojDcOpMwaKt+cEp3fs3aPz4dxBM8e28lTY1D3XbrDIZrM3Sw2K589Mn
jAongvZ5zVzZ1A8ILepHtOfdmdDxTpQw2m0eMa1DDJUOwJrmHqLO0oq/D4rtZ9mGx4VrIInayH6I
WMy7Egq6I/y07lj1hJWLBNqJaLAgWezAYMZks3EpVF1qNsA2laUoisuTJvL8U2WREzZfH3MYSHQp
54FetDGH37c/J4kzb2PmFZqz+fpBnSYjLx0d/Om5Z4Zeh5widsWm9CcU7veyuNuGBoTkl0rRLFpa
xB1u/0DiDBl4fr8grwtLhaLkpaRW71XlB9vO7H0Y70H5WRRr0R71QbVOVKhN5SRZBKwlG7dw4oG7
2g/9Yztv+hjuia15my8NXZdgJ/Pqe2a0QsIQHYohxcNw3og9Uaczy8aywYSoFilhjd/g/+goDrn1
vh/dDpgD/n8OSeye/ApZ2fx9mqbNgdxeh3MhEw1c/vXtRG/xIWNeqPUxaWYdBcuOutGggIVIeQrn
TQZg4iSKo+dBLAy9HvG6HBFcn5sLGXL54t5J7OGgd+CHr2UdmYMjm6hKUJQOnhijJO2tV4NUfMhS
ovWvQ0VRfHADdXRrAQK/HSo+7csRqaqv2oIEjb8b5m81FhFix+uUm+8J9qRkLk12cmjGMjnYQ0jC
iQJ5s01ZZ5RZrVjFeaA8yUXQH221+p4FivzUm7n8pAbVueUFe2ZtGqUL0EF+/ToN/pdVNerBJLXk
1U45FYs5xSmBZvAaltIbemT/QTTqhX/y8si8iDYyhVcJgrrHbO45VK9xr+jPihfmL0q8E134zUmf
5LpGfnkOqmQ8dr6SnIZ5A9xP7Rd6XLFr1tOCdzbZeHNR9EFoykKOZ/+S4x73UpvYJcql5DV1Kjja
itYsRVHr6n6r4ZrqFroBEX9hGm33iI0V6CJjUFchgsrXusMWQUavt5n1la+kghWumXr6dsAy81KY
wzMpNO2HUXyb7Np+MyS72adFCDrJVNuPeiKRQraM7AJEB5Zu0P32LbP5IGVLdacIF3Gz9p4Vks9g
2DY9+Z7sRUGzmrCGRS/8TxWyyD+Nf9WphkVWbDodi96pVvi1FRDmrPw5lQxzXyftCHO7y59VFNOP
WL8vRKNEGtszGRhvKHnlk6gyvZr1BbsvNqI4QJPYKc4YL0Wximz9MrFKJ0rijG0vn2RYbyqK6IM/
TuQl5EagHSpYMciiKw8Km5mdCLpHrUsuHlhP0LKr0uutvWjpGs9Z6UpvcN/hdjJ5vHkAxoSvnVx2
SzQ+4V4UrVA2SVMIu4MomhgR4QOpekdRnKTxm81v/lmUxi698L7OLlpEfo83+Nsg7KVrkjbyKfSQ
EQcedlV9Vl5I9FmBneiuhdO8xFEjH0hW6K+q2vCoRFDly9g+ig6iHi7iupCq9CyqxEaHchSaCBiq
VsVwNcc9NjX9q+geIUe7ZPq1rvO13dolhoXVCox5cTBHKz+ELWK5GRZcHCSZTd2WNphZeXQjpwM6
bob1Q6BYWIGPxjOEsORDNkpnBTez2IoiGh1S6tX8tdAHkJRaRy7B3E3pRm8B04+smmzAXVluSBQv
kw+yqNMNcnxrrbL28WEa2iGzJeNJD1LrVMQGCRZzt2aUf41kS+74aVNODOsU3IjYs+fNpCTekghe
Tf7uP3X3LmLPkJpfZacqm387Xm1IgGnN6KEapvo8SCXp0rkN+o6sLp1fol+Z7L3oQ2++1tYAHyhT
82MaaCZk4zIhI66f3rrSvoqug5Ycq1Bz3qs6k127ioxTUjgYsFQVtBS4sC/IkX5IwK9WUb60SRs6
ygUPlT1E31qFBDFDs+sHR2/9vWRa8SZMAvkJqkq1EKe3pne5cOofLetGpBHpERzGUdsSsy2g7hbG
1TFhjvO4W4AtlWwRp1UOGRdG1bHgnXo0i8DtPDXaV8DJ/zTc+ojm4l6LjoTkZzD+rjz5cuSK9oC8
x6M4W2TZVJolcsLS0ne3omhWHSUe1jza4a2nr6hXQ4+NjWz2aLfvpzAs/WCSXr63AkNaJUquYkvV
W1uDfN8dXjf1UdF0a23G6XgZ8XFxu0auX3gaZVJ/bOuTsfMVNo/0u3ae7T5mSDrkxvr6ZDa5/gNN
IrBInfc8dx8PbRpbiFT8aVWVZXWO1Kba6lrZ70O7MXD39QpsCVoLPhbJqrz4UGaqBVgsr/M+In94
iUNd+iWRaXn7oDRTQMXlxs8x6b8FkmS9K2adQjtWpqfAhA3OEMV/QEJtb9IZKi5LXnLoksjYEA5I
HmykQOQ41wbxM15kpjcFH7yAPxEfSj9VHx9kspMYYTMIj31b/5VCRlbb7tnHmqNuHruWnGU4xfWz
0zAnbLtSeSBvoyU9B4cldFeWS3DN87aqquFBNVgz0kBOcItT2vQg9iyrYgkQBMKpjcG64F/zqFi9
85wlzrsyRtJJ7xyHawC+twqSai+KrQZ5LrOidqdGHWAqhXHZri1Idctr23nxEaQvyj6QT11ZeC9h
NX2ohq+eRWmaM8At1XgQXR3FOoSK4V1EKej8TZMUyaOeq96LN7GWmBv1U6FZ1ou3GbzU+oj4qdw0
g9xsrKb3P3N1U/WV+VmQkYVlTllte7/P37G5W3ZGaD8yjzxi8pCfK08Cnu8j3mi7QFnc6uaGMGfF
GWfdWckybIAdjTxEgNe0UPsl7A4NYGqB5bcv9w61VmluabbGusdS8NzOG26M0a3xRnZFUTSwYJuf
6wm3LSyrDyQ78cl+W5LdgOHogthdftbmjQmK92BL2imzyumRKMB7W4Tj5xjOiR4Neg44UCD3EvU9
mvrxc6hCYznM9eFc/9/9bZBL9/6e7XEe0tOWtW8DfPvn/Pf6/3X+/+4vPlcte5Tbjr7SMyNa9kzY
r0U/VlfV0tWNOdeBy6iuoiFj8nurE10ARdbXYq7761h+OcFZSc4mUvlNFBtjVls6ZS2vuTPSP3Uy
9tFOpq/v3UTjEDnOoqrQG/jFg5Q2BoJJNF+DUvX+yuJZdzs4Nm46KPmD2Aw6/6+8e1UXSl2u1CCW
j36JEI+XlChAaJePzbwRRVOTEN3fymnpdkzXYD3+0yrq70VxhKiDbXfIQhLa7lW3M93LCS+9abAf
Ci7Xtw77D4hkzkeMnombqsh2joeWVB2sx9HsnG8aADqihU7/YNg2hqMxvJU8kUNWX1ETIzze1YW0
1lRneoPI0G9aziqAp6/IsnbiM4KUdL6ubIwTTtjO2WsVFrrmc2Ne8aBy1V7IGzFwHdC0tVo3w16t
Apjds+GOcNS5mesYQY44l8mXaBCbDlb3yibJCiV6Z+30RC+A6zTeNbVi6QogunXVrYONWDxNMF00
2DFAyC19wRAEXUw0VBupTLsNkz+w+NrvUm8+QYz0b2GEE3zcNt1DWHfKVo6adOcNiX4OfBVPDKmY
XpMg+U3SYfqbgwPs4PeSrkPHwvr3ip/MRhta/1zmdX3N540mMzwMcnCJcwdNnaVINSkbRlOclQRd
PMhkedU7eXsW/UU3DJ5WmEaOGKABp4lnT3ZS5vGS7eKrD6wDX7U6uQAdwiDCwBhNa+VhjQ9adTb8
Nt6USGtOcYqoQhv06WjZZBajjjcPVtqHuxyU8cHRQ2NH2CPfO+PU79NyGHaSHBaHVMsx9vG68BjX
Hoin3rKPcTHi9VoRJAnb2FtHTSPjwCBXa9vJB4SuQJcBQHUX1ieKVRJZ7dWD9gQ3mNxB3jhkA5Vd
9zS1WP1g7jw8hwZ45FZfdG1AUMrP5ZeaNehlMMja62DbsLzhnr7hPdMtynAcTh4+VCCos8QtxyCE
hAU/jt8mBB9eMn2Pa3vl4Uf2zup1DdcmnLX2U/hELunv0JSn71KsfSfwi7zc8AmU+7a6Tht+nL1e
33TzGewI/w7ywAosHgYmVOYIpJMUk+85eYlqq39zyDVgCpj2B9iow6XCSH2m8U9A16qTY4wtKGSe
AGZGxTatFUAywPuGcwSthUH5sM10KXz2JMc6WwpqWmEEH+gdkjvD67dd0o/vusncSVH8ZzvnSVHG
LAcbIA/vIQmAK7/ou604So3iXaX1yj6zlN4llpjvUQRFTFXnzGDDwZDDaxa3Kn0EiCi6iL0vlebc
Iir/brl3H1LBJ+QD7ucRdWVpo0NjAW+Z4hh4NooGK8dGal9bDCz3gyen4Cu4JCm8beKWPUqPuQjR
zlmNTY7P5VxU9RHRkm7kO1H0kkpZoE6MFpg8IJIzLSYF80bNAvyeCn0sDoMTlzhYsCc29z5iT9Th
NE7vWiVFqc/Ixvp/HDcBjCoQqP/XuUXxy0db+AjsGAktvtTdDxGfP4TFtE+T93oMgmfeud4ijyxj
p3poK7pMe5Idy9tofSAtp4x/s+Xk0cUs860oiYN0zXlq2tQ5GYa0BV00nZ22RlLYZM1bN1jlQust
/1vjS88IipyfuqKsM5vXARzwpa9kakgHoLxtGv0mmPEAHST6XoZVxM9O3bzPdvfL2GiLE3HugwzE
/YRQoDxlShmswZlOi1iXy9O9QbQywPrTT8eSJ2+spdy+kiKDc/N8BnGI6HgvduZgLay+Ys3yPx/y
16mlIUYvpHqvCTmqADPnD7mfQBSTXt6y+BXtXbuXrGM7+BgQYR2K44vUBUhIVOuiQ3K8JOb89lVy
Mgz0wL7VofTFUimxtxahgpMlY1wSyaD+b8W5Dqfu/hTOG1FHCqaywheNVZC59d4g+om6spLTtd7j
CiCKjallqxAsjNtGI+H9svoeIlxwcrn6UPwR+VtXjK9WwaS9GmvvKZuyziVVrLuqbQQN0xrSB1sD
qhIBcTuNRtdvc7JqITiG5OxjW7UzEgcmyPwW7y05PGeJXK5T5roXGdYuEQOi14lRSQTW8/SFbxcs
iXnbb7EJAcWYdP0TT9F3r07MH4Xh7WUCmT4kHHRNcRUzlH7Ji8YE30eQgQWN9vcwOkcvy/IfWh19
k3Si1LwtSaAna8gwOtywdFALBkjPdEr7F6/qa5jmTCBE62AFxSFIkQKK1gwLz6PXTfVCtEZJkOJ5
CVNOtI6NmZwrSf+M5zOx4pE9JFX5JNoi3SbmBGiJMXn4UDSydI5wEmLfN6bwQeyJjZz6H5Mql7t7
ldjDDTVwI3x8bkfdW2UrtTYRC1ELUWfVAbhJu0Z3Chx0ee93/xy5T0+1npt7b1LpO0W4UqFEehpi
p2CJyGPxREmUg2O3ykFGR4VmPVQ2yQQqRjSIzWBDDVpKc59KksZyfT9G8aQfxVRAtvvPab50MawI
DZk4+f1sHTYdy84aC/d2XtHsJREf8aXnZErSEjss3dVMByHYfHqpr5AIomD9cqBouH2k+IJBKntr
R9dfb3Wa+Ab3Dx+dmFvQs1p5VweN+69/0733n/MqP1MfbsPtO8xXQex9+bLzl7t9J9Fy+9C2SB8i
wK5IxTdGY8uHfO4mOnh6RZhH7IoWsRnF5Re7ut2Cbui/O6wInaS2XzPawE5tqE91HJbLCgMLP0Rq
5tfZNyOvRxh65DR28s4MvGljOe0v0nJHNwGsKIc/OjXGOlI38aNw4IM5fbsLkuZnlXrOmjHTwQZh
GpZq6CrmOKNsnR+mhEV21C6kihc5oFkdHL7tEGOscbeyq/iVeeYWEd6LXnfOouOxg+sxPldeSXJx
+6L4AydD5gcROz53cn20IvSXJVlPBHRWCdGtXFe/BXl/lFj1HHMsEUcQDMW84JdLLDrE6H236IiZ
pjrxIZSUa9XE0kWOmPIW+BldSu+gMxbBXm6u6ocOmVQSn251CiYuiynv0939KJ9InptWIJfwTZUu
ogEN2rdmQnFVNh1SzumpLp/qRO8vPQOhxqpgoWdMyfuJlBHgZRFfxH+RCkxWcMjB9qBsLcgOzbAY
kJrqDvmGRnLulAEHsHkzJt616tHxp/nB8nuDrH82OdHiJRqzYa3msMZEXQaBYTPhskbA9J+6dmIg
AdJU3ZS46OW24T2k8wYchVNY5aUxwTUlDVycgTHMZZo3YaIVW3u0xoUo8gbRLhE0CgRD9a3qXl+b
+ltoNNpeVNlSqcIlGybsQut8JerERlM9lWUimI2iy5cGiHnaWN8+WFQbas767phnO/HBos4L+oXp
NJrbjBUr1vOXFI1hLGcHwwRAOFcZhNXPliW5vR9E17xY5QiCL42ihFfWzH8PYentekU7ASJPjgNm
VRexsSdY/2CtjPW9Lhm7DBM3yPyxLEUSkkZPw/O63cdGbFwI9hu3Y9vQXE25h/tR0NS4aNlM2rwE
j6HJKOzNrYxDUrmu8kRfkudLe1AY6mEePEe1/TA5jA66qWStqGz1i+PE0oMRHvy5oIXRn81gVB8t
Ucv9qCfztBC9D+5/JGbc+w0xlKNk4tUrTmTJuYl3RXjB8K49F/no3u6oqQh9co2bBVTk+iGvUv+q
EyS7qlH+VHj+cBDdxIYhmbrAFqjYiqLoq0BZd42SzHFxlKhDUZEgSYhPzOGGpSP7ziXJNOcCl3va
a1r76XsVlJC5XrXSDiepaOFFNsp/0Q0C5o6V++AkejDyu8ihoh3CifsvH8NmK/mOeUEsal1wECtX
SmDjZTBM1kU0KA1wT7lgcUYURQPAFP1cJgwYcd6QIMcGDUvJmrbsQt6/cWcc730DYqeYmdXWJlHL
aG2PZEyAswyuBWoIF3uWeKVZkNGWVlN6a83RIIfDb7mCeg6velOjDdVi4gcD8VBbSzAVmr1MxIax
y4RbFm6e6jQw2ih87PAkzEK8mdTnAR7+szcX4eu9ZQ1efnhrOOTfzdYqHubQe7GHXXPK+vW+mVVC
7ZzCKPbEpheJkvOGSS2Jk6ISdG27cVRWvIcI4Es+Pge3xKs5z1tm2F29y+pEmKVhFjsLH+4bxshI
HUQ5FaqHTk/f9Fl41M5Kmmr+CngToTwyhf7IKAG7QYMkKAB3dy82atkMEwZH1czf+M+umjg/wliF
gVFnYB9Fc9dNKETFbgR2BuR/HLHMATifRTsoe7crZo9YkMRwRiLbZAlRXMVbM7CXwxyV2cA+we4A
hRnyBX0ljZqExK79Nbb6Tw9aRJKXmwH7L9dQnnx8Hfd5271bXNZDiB3YulH0z2DUndUwZ9XGnCZ3
Drxx0pX4e+9XW+yJ/wBrWMFK97lWEi5pB7lV3Sr29W2DUdve1PJiZzJJiMuoWkhyu+l18yXhrzaM
AYU+og6Z/zC3gFIxJrcB0k+S4UYVIuZZlJbNGdfW/M8SeynQhlUJFoTf3U7Z15At/NJkoUsrIPHF
yXD8cmGQKHPdTKcGoWgpS0lKPeL9BNzKwPihp4G00oxj3lfDvg7M/rbR9HDYe+p85dLxM1XUco/k
t9w7WQl0XOxmttMpK7ErrFfFntjElleS7eRAw5hz5/PZjqXQSgQ6DDr+9cYqHCvbhSkggFkjOv+Z
YiP+4HuxTTXIMgq+md6sYZrmHEVxOXKhORW7zUTAK0ut0b3/Z8R9ei+KPUfpsbdCwMvLO4cTyEab
0/7uG6PVg02rG4d4zr0X94HYhHOxZ4ljPYX1UVQVnoG5g28zGhG2Bp1wNDCljv9vl+ePiVJXuI9q
GRqwWTV227Vatd/FQL4QyXNNZz5EqWNjIDaiGIVQiJVQ+l0xpOwPGEM2i6m2OlxRpGg4WHbuath0
NfkwLvwUa90Af2pXtktmMarsbYj9/HSS4VkpZrAu4xF8Y3MM55DSjyydr9S0Qzcan9K8DBYwylgo
nYrgaJILc/K9dsl6e73ox/ScKvxEZE5puA6U1YNcNkteGQVL6EQWi7LdgRuYp7aTfEV9r26nHgch
08aT1nprqiZb6yzCkMXednix1P46bDCi1LOF1KWsj5Am6PKDy0sjetBVxVyOyiitPKnBFqZT17D/
wdNNL5qe7LKiIH6HJVFY6x9lX+JZOCZr8EvhykDolzftMfArecGPI8rkIM/dGkFG0B4Bv5JPErGk
K8ksvfoRQRW0VEugbOG6L2eP6EYjC5cQBYvTy6lQe/yN7dotQFTUNrHGbvhdW1wYu3OwSuH4qXOO
/hhHyxCDLS+LZLimWJSGCuHqTgZ8q0XQ8THNLLvfkYciWyaTajlMhr3xYN1IRbNt1ICLAIcu1E2u
tB6gFa97nbyY/tWx59AlRpCMx+qfFj/d87tFUWDHWOYuizeaNCIElsj3b3tpw4hiWrL++MngOVjZ
I/r9QjJj2ESk6dgTY08dbY4NHo30Tf5wP3PGbWxfBxBIW1Y85SPJtLhn2DgwyBn/6AKVLpr51gcY
bPu2jNdWq8OcQvUUSL8bD2+ZajjNd5Aamc0pCaZfBo3LrOaHsmSSLVneOVfbH2UKHUnlEV0qfYdZ
09iz3hhYOObIke4SED3mcY0DrolODAW3mxBO0HRE4VMsJ0uzmZEisJYXg9q8efxeuFBeF/gy4w+a
soRj81lm6YQwIaZuSVbOCNHLOLWltE792ruOENen0v5eJLjq+bL/beykdWMzEeyVzp0HgJ2pBQdy
5daGE/yU4LAu8gFvYmWY3p2SgAUBSEX6ZWGRCNdIC3eaQiTPieQrxAV7qY2J6wXd86jYa4xwSR8J
SMWSdJnVVmZIUvwjLpV2PZVD645BUqwl+zWQsmxhRKm3qpKM+EyXrQ1Tyo9TwAn7hshgqCgP/hA1
oCnHXSt/Y+YfLJ3R6lZt9VTHWLVW+HURz1+ZTvGhNB14FgBJtobpcdO9kpGrATuKgiUunumC0aCy
nOCvLhwMUxfNOKSLyAq2hi7Jiw5klxnpr4DESp0kSTBfCeOjUnazCPcVG2KorLRbRfMN2sY33+m+
eX5ZAXXKf0bT+6TGwNeS4AfJualbqy9YKL505Euy6gIttT84IFPntY1maG2XWNswthYhM5KATU/9
TfgGhIn5EfXGOR9YtE+co67SLVX6kyYz+uedHq06XIeboj56U4uBbDZusOc1cZfNgu34Heds4tXP
cdZ+Ki2G8nIzXvSIkX87zbjenEAg1ugs9Om8oTMgky05w4ANfe6JZZW3AMGibx0XaVEVmAJLmrQr
BgZZga6Uy2bDtZfdxCLgj6XAQSvWVWp4V7wNmxVLO9FyKK0Xc0hdLWt5EUhgaJPkHY/7xFUcFrzr
qgkXdZ2+kS+KyLFhDj3EIX5JZG+aFUbCs08smdHDqpaSV2D+V9Bp9qJ+60wIdGUYo7vvd3ao/syl
+Gcaqj/qUsMssILMLzOHIsK9yfp2XNspiwWhQi67nZBHFIz+u0IUdEiB/fVj/iRH5bmcA1XZOC/E
/tJqC+uFni8ckCpbd/oC7l21GiRzljsXD10QLcLcJFoyJ+qW/rDLFX4UUnKETOB9sF54a5r+MlJ2
VRo+WCRiLIokP6dx/jvVrF1Zmt/qkInXoF8CO0ldXU62JKoQD/Ia/Fp6D1293e8b3Mx8UNVuSQb6
qtUiiDx9F7umhBu9KjXjQjKywfU06YcN2SjwOhLRQ22lYyqlNpa5GYfqGZs3lqFTfUMUYGNMRDKD
7CUb5LWOq/faDkzyh8lZCQ1uMyl/d+Q82ndLP7BnhthjpwXQxpPXcWoSF/7Mc1BNP/LBfFPz8dqZ
SzU1y7XpD6cJNGdsQp6r8Z9UTPOUg7G28xrOYK6yoqbXu9jzSNM2N30ouXaI1/3HGBafjp88m0V7
HExyGuX+NWiSbU0OTjxwT0RNvQbJBpqmOwaAA0loA4xWJYYbF8zApcrVKp5PqPJGsi3rvCeIO8KM
gw8NNADvCt/4HJvhE2/qdGEl0kttA7JpQvWjTuMfPTg9rRw+0Jf9Im2XvFhtM3XhrtXT5xEZ+TKR
88eiBV4ewmHqYjKquR5POiZim5xlAHL+NGJH9bRhARKYWr3z2/aKpxEegjbx8b6xftV6DZqCX1g8
trF6z3SQvwCUF5LeY3kpZ2CbkqPaZNcYNM9CmXpjpTvOZjCd3UdaA+iDNrTLB6OBtx+TLD+SHhHg
o4kb+wFTjPyMbpgUPgtsusoTWXhEdogKN8YPOW2Osdy/t3wppn5vIUkYkD6TV6eSDrz5nkguKxZt
a3Hp/bOCM31uqJsm6rdD7q3rbd1n65rLwkuCmT9rh8OCtb2Q8X8PCtgqziFRqm2Dn5pcYyw2OMc4
h/XZajHrKdm6D3l6e9v7lSRYKMfkp2VD9Wa2zVF1mktrJ0v8HK5F438aKfNGJGRYN/TJh4WmHj5p
3i1ZmsHlQcf6c+LeYEUAbHzGsKFSekY0w8rWZBKM243OPGPnMFvO0zPWoxXjgFAmVsXj0r6ZDUHl
KbGHBRyehyQa6kVpQQSUdRKOtNR/zs3kV9EM1SJtkt4tnRbHSESHVSDvOtl5tDQGkWMAOTvzu4NW
M8ouWu+zbXjuplZdm8C8rbo7aUTvIKfELog7U0pYDS09UKLkToHcfYNBSKKTTwhNI3ZYdRoX2eIy
Ynky8UJXUrdVLQfBv20vuqhP3fSpTmFEdbEkr1UNZkNdhY8YwDcebHt+4BhJXp2f8tC2RwUQGbMx
Y2t7zbOkj2A3nfZTbyCNj1JI3kv7WdXO2u9AitYhHsVO7LgJIYKKBY6ExHg3kyUeHgZhpR4tS5+I
QCvLKRHreJtOnb3DZPLNCoH38AvedsVPpWFsPPY8njl8nSg86lKOw1wPQzHidinDR4XXj4s6iawm
/HumsDz6Yf4bk9FgoSsty0rai1fbGJVk35X/o+u8llvVtm79RFQRBgy4FULBSs7phnIk58zT/x+a
a69ZZ1WdG5WFELItGPTeegs419lzjUpCIxHMj2zyOfNTF1QHi2IxaPNz7zA0JF8Eq6sTAqJnau1n
m6GFawZLVoQ+fk0mHUBi9+PZdrjVWNM6sbslYZC7uUWAVNzgo1q9JHrF1TG4Vj2rF7PPRorxNFkJ
mxrMSuFtBNFvD57dHsxiccgyR/zexuHJLAZP082RworQjEji7WB1t8owlvtISW6NgIKcTNpcN/Ot
ATJVVfNAQRv2W0TaRmNlawChJysMPvG3wjs1gbMXahVXACeN8gvo9xEVyd63jJFk4JZp5TkrsTHD
4l6sUti2u9kM6nWDI6YzxG48m6e6c+Cmdj+mckPU8jEimDUHhMbwEe5dUnpIGW/jXoiNmldvmCzc
dPmM43OxWDS/V4Lg6tHREOsX4VMpJJUQHCgbkGBVqQF1ZxFhMwkFPbe3kJZMoiHl4MYW4h5rQhVi
fsQdFpD9MJHZbukbYUyPumodq5grMOQ/nAhCJZhK/pjS79dpi+Nw5oWatY2s8X0eb2DOPKUwUlfk
glRepvF/Ikr8jBID2shMv26hVWqnBYI3XxSc+RZum4t7yKveHBRtYxF4tHJM5UEUYtNjcLssUsUK
H1SkUBME6u3iLkf6R8LCphgHrAPf+tD41C1l2vh6j1kyElIcDWlP0xR7OypC0+HsLxS0AxQmxCaG
6Feo8dsoxCMpMX4Nq81X1gjcb+KaxLoJhGhiL6ird5Gt6rjKyXVCyulKcThLpKl/ALj8kKFcHvqE
qbXO4H4iqijRtXsM+7I1VBkElIa2VpPCXN7gRWDEa11nsG8nW2HiS6uN405qvU0dEJcuVnMN7int
a6xV2FG3ByXibCtqsWrS8ilOc+RI1g3GmOu5oH4eWodUX0CKlZWG24HEcVw757MFhb0U35PmfJXZ
HK8hspWcpt2dzIc32QxfOInu5mlyLV17L8bIxC15wKIX8YU/1ib+JEPuMgdRS/HQJ/Kua2xkGXF2
6u2OAUqlMsh23mKzJdE+Mx799r4TKlbdeIiSIEbijir99Rjmp9QUR6FZXLpBS54Tc4xalZeSrqMv
8mEdRuotgSNPek8qptPlmyCc7kPf7OECyjsGKgS4xD6ezfOr7dzblgJJRF+8+LJ2dNs2psCmwMS+
LljHerGecLEl5nzV1x3zhnCrlPkpT5+wzXMYdvo7zkm3LkPDG2ONTqzX2FWPck/RLcO1b5oAw05A
P7gLZIM7HZyTXHpDpb4qacqopdO3/ojn3ugThpdig1bJzg369iusoN6bxp76oslTCoxBrkyqSrqv
4aImeyppE9fhlJSqyHG1orf4GPIQUkdxfbi5eWVorm3H35MMX0PmlNPUZa7S4w0YO/q0l9NLIaLU
8/VtKhhI5+hQ0aAGnkUOTCG61yQPFoSazt+P+dYcq3a5ITArqTWQVvLqlG2MiHSykqdx5O5tkuq9
KQdKjt5qGRM2jIdDQqId6eCh/F36ZGQkYXlug3BjECSycabxUCb6Z6og2A1jnN8Xv6Gq/YKR9MRA
vNgocFRWFVe85yiS3tDhUhqG5pxPGwcX4GkCbofPVa39JMCdrUAWWKFESJlqxQ3av9QHC4mi78JP
j6pUMDWPS5KFfJPRU9TsQgw2VpCW5Kou9O/BwHYqfdIsmW+DQnuXmrKT8wh+4sDmMcrvosDqFL/u
b/xmPqioh02lh+cZy2GcfZPEJQ0WF4L5UodEuN6O3E25FBEc5h9QYqB+97/kW559h4jliDVKI+g8
6+Wzo42HqcaMBJ85suSN+tLX4iPny8IS5S5KHH2rLJHLYTkdU1PF9T3Ku00U0aep1P5lOTxzjUID
gVS/LIeWVwfTlvcxBe8CjG/DPbFCT4mmK2sSsLbPCEn91VD5sIe+nfGlso0XsO1HmXVUmxBTzRnG
GdHVSCcOaeLQprJE+QYFL9cmJFuw3qqGXvOmWvp7pcGlyuBMANjeF/zzVvlg3ClpAmQojNeeuaUW
DP2a9J/FT8UJjqEpHoPZ2mkpBboICOVjdaICwGmPHtbW8W6tOgOiMU7CAFa3ThjclT8svD6TnwFl
5Rj2d6mgU7Nq9DTxQCyKUF/DmqCGSS/IgxoeMSBNN3C4bmPZHxkrIPRT0rNIg3ZNE3gcFufWyXjQ
PoLc/pBd89yonJiJ+Uz2xYNu5WsRkFNIBDAu4ATJTjdNzdWCrAuG+K4x1NeuNT8V2YMrw3RrDLLr
YhUwJub+L+fIQDHR76vunFT4gLMAQINbzJu1N39pXm0lOM44FWKpfUx0awa4a77KatxUUnlOiSRe
ydAY3KGg8FZN2Aw+ZwtVTJcXDlJxoa5Mkd4UfvuZCyQUYTdjSgn9qe4eZCoORmY1rq501FQ59HsV
g+oxVpS1WPJ5O0fzkIITRR8XX2EW7jCuuKmjcKMm5ndo1+BUNVNAklSJUoy2+lSeE4tA0bpK92VP
ZGqnlh6s8I9Ea6CL6iR0m5EXJwye4xb+m59jHGx6/AqHLrzIKIckPBxzRcPfydLCFaJHfzDu/RYJ
he//zrnyqBMlNFpF+Kgk73gm5uasu0qgwsYa9POE99jaaLUv2bV73YkeioHJOgrA79Zf/tlh+j5p
/UuSo6smbQH3q4K/ORrOUzKcihh6nh98UEJ8EKwarmTRb8xyeu/KRZenciNXMgdG4FzgPa7DtqM2
X5DKccsUL1wbE9CsGukEwOugCeG7Y5JIkTT5MUuJUyrM+8weBBN05W0OhqNaYSHt5CedJVxIe9sW
he1mAyZ3eetFQ/QapbVwfyuz/DKN9NMvS7iWenGX4dbYyozFxapJWzJb7PEOcz54PvnxsJzQamvl
AZ3Rg670kNNR/qKy2E0DtoQh2aBxrALqdXnP2QjnfBbGWmWmigdXgBYkH1zVbecxJikxSjZzIA8o
KD8sUb2n83zp8flirGaduEJerAS3NqVbO3kBB9MOtnodu3LoIBwrpEXF8xnx0g2utfO2Mg3PxN6A
+49GHmXq2jpXVz+r/Y5MB1z0oYGPdofJOn9UaTj3owS8keApK4OKjrM4PxnpcyeSNQGqt3XYvoY9
I/DlFJwnIqYglqibwOJEQT9xnlN/CyL+6sv2DHJ78THKp0tAh5ZWmkcK0SEV2UMb6m/ZaAkavZCy
Fj2V7eDyJFpujHn0cKUKBCqgDOBxuaMbeyBU+7Vs4y+630dUoO0e23wylWd/je7l1SyPdem/UR7A
xwgpUXyA+qPCIKfWCFvpJjPx7EzfwTIC1osng5KhCsiHVI6FLJUzvebLmIHtzp3ckJedrwvTGujp
R2eTzVjRzCJNdnl9yguFAQEH8OxE+aLvXU1oIUTk27txVtBNZlhWEpIVjHZw00cDTSPOCcz2FbeM
TWKLJ3M7NZl2o6RMsCqUCEwiJI2aHarIM7TtNDnVHnlctKonMphGzcjulanBNF4mzfb69M82bOhj
rssm9dcSCQdG/KXOvaolbFxmBVkGS/rT+GqLCDNuAiwsOU5u5Uz7QiJJR+T0boEjawL+qTQ6Zcff
s5k1CtVO+CB9mNjT2jzPad1seyr0euAe1tcAkFH7QL7wR9emi7KLu8+sDHuh9c5W+r+SzE53SrUP
eGTcaxrobrEqAnKO0zelw1C1MCjtrUH78XObi4YKO/P9TyMWnQtEZK+xDRCOgYmzmvM3WSxLdnUT
DUvJFiqHUMLh8+VX6OhffQN9e2IR9jt/jxMzBukgVq2jvzgJpt/mppyUU7V8XLRMYAwL+tSA871j
P+Ofh+1hTrLEnLv9FB9n1brPyksZi34Vp8NDHjB9Tm17X5cCSFNeEh01ubS/69HExD+obiczvYuX
0YGjZMCGY30QajC4TW1wRTikwKMquyEfI19XQTUyw2/XFNcDl7Wxz3tBoI5J97YzglBgNgGzQ7Vw
JNBkiSdqYkgcGoPai83yUsf965gtQYtj3G99I/sdork5tThtBMDbqkmnbAQON9jJYD5gGJ4Tqq/R
JE9O8Ks3BjPZmjw0m4azjOyc5TF+yIZn34hwF7Lp0cLACFZIrFdji5fDWIyu7cT0ztIcVsxUt3Gk
ai+Jw2qNdyzdLRDLmJEPpUUH0YG+WL0402M/Wmr20mR26im1iCBaBK94jCBht/UtaibVhejBMriQ
DiWxQyCHgFSdu8CeXq8jVtf5jvVl2jorBEOaSbIlyJR36QeDWdhGta2PGSV/NgBV+j3DFSxUkLgz
cR/akR5OIXfJzlPbTSxLQ9HUP2ophoCqgeVLX5TQqgCszPI7iSu8X/Jhl07gzFpqOntd7Nus7VZT
wGCqmQGfpEw+OkA+7jaFssohPTRpEe6DuF8KaP3NROKyAq0MsDsZ61s1yxis6OZnsYye/PcKhMXV
EoXatT02YJbQZOubAGlgRzFy51uclXkB2Nmp6E76c4++zoWjUnpObuKSPjH2sJbEmq4C8YvmbmBe
xgmDM0KyrUNcKijvVmOddHcVmenrhnijxZD/AC5/CszKTTtwmxFHDW0A1qSWKvdxX+H4wR0hrITv
Vl2kntpB3WTUlKtJopyOZhLLhXpxSmFshdpVGxwi93MVy5WV5F6oE9gyB9wcgkA0hwG8PbEhuMfJ
+GzlkEzV9ompGd9/PkP9AZH1oya+SQtgdfpWfGpji+iVfoMXAy4SVR4dW8n8tKoB7UtjVBDF4geZ
Opk3twY346F5xaLHy82l/iyQxs393kxYSdOoeM6t2dhJvYDNLIrpRjTLTKiGTkP8Bhw+mdTUtSl5
4mg3PBFyWiiDQIDdAARyodFmWeZzltaZK7Xcd7FcyeFyonotY5fIthwDqOWSvKQjH5FMXMJGWpuu
EGLJU6iOpohfWov/ra+11i6OEghMXPbIfJ5ri7+4MvlI9EQgMYHFssZIxrL7F9MxIRYn2RGrz/EQ
FHcqEApnVL7y+Va8MGmw+25q2j0+WyunDUEjPVNnqizJrMez7LJw46DfCRp34oUzIlY7kW8ZFht4
xGyc/lSEhLeglf1QLdHeZ7rv9fH0YgyoLnvZPzU+Wk9oQPU2J4iGJbq9jNHMTsqvICUIWCf4LA2r
W0u7uwmYoQIcOjrGKMEEbG6V3/g38y+a4tte7RTCp20UML1N7EaOMKEq4dPqIHQ6YSMdCZs5Z7Lp
Y7fGhYTqvzyJqWW5GXN9j1FJMVNWmJxzotS+x8D8UPXffpy/sZ4h3AKjcLO6nRtLxRnHB4f2PzDf
4t1CtzZqioKCkSHuNQ0iE3APZejPAzNmixSfOOy9JlTenFrYXqfVBK5FSXFi8ie9dLZJxxPMdBh7
uapGpUOfg7iXipW+douxj3DxxEjW3Lb3seFPN5avMtug9RE5lBwZFONGwQseHvJDq6TqprZv8big
MFSn537UdnOjggqP9VPbMxGxhtbVg7xxx8HRKBTTmd8+OIVN+5ZajMiMX72Pbm26fZpg7op9P0I1
oh3oRgbQoaNQs+9qdOOXgDwSpSDMmnCn9dAo33XRvxkBuV6pf0o6uJWi+x5sAP0yBoKHXfnYAgqQ
9+bg+5tbgB/GU+/THsa4N3gIdD6URb0WyukwSqILsji+U0SJe745ccrNZbEqoKKstZ6eTy6e+E2Z
/6jG8Nn2KhWLNew01p7tYro9FOkn3A3SK3E/Zd5LZ6zL+p6/KOasCmPgFzPdhljgQjZcJ0q8y1QC
nWvfuK0aJ74pGs5to1oH/JNXU+lAD2QIrlWO6YXtMJxL2zNgz67tUZC20X1MU3HhDhtTBRsrUSKf
q4scHki5meJFsNvSdxDaBkF+Lr9jRFa0CvGDrjq+G1ZAr2FhRvwEcJIGRXfJLZS5yhdY+/CuBDum
ryrWTuLcN4zZ5jH/knLxZhG0RnUDsa7nW9HUeRs4c3OJlgcT9C2DSXtz3WSlFVFGIA9lYvHXNksE
jT/uMuiPcHJ11lKC1W3FwcW/7qd1WbEO+6X2GHdRzHmgvjTYS6w1XZduYOxsyzLXYnZegigUqNzA
tIsmG7zap5HJBnQQ8aoei2pfjc1jL8t5q8dG5PV1eh6hjDE7Zjpn1Gm15eIh2NjuEnyER2a1TOIo
4VhjUeljUwE67Bl105370r5Pc/6h+ZyuslKrz63TlmR4b2xu+naJJ0vLeAPXsUvtT4D8wIxtOH4O
nYaLuGQsH3fas2HBLCyb97LCyQVFF6VQ5jm1vGRMxNblLBqXotXzkQ72jFjxzFmCNoafuJ7WvtW3
xBfeJHU3bjD+hrnon505OAUWvQpt2SbRy9AdlAQ8RhtuNPIHKHLGH5ZczKOkfasZ9V3VJcAwVvCc
Tsw/BfelAAfpWpl+R/KDY9/QzpFp9Os2z4KNkpKMUGn2rzThaGbt89j2/kpgg+zKSXVlM7E+G/O3
GO1dbRCTHf9KixN0ztKvakRbq8qW2k8hxCifgsNglE91Apmi5eTSm0d0HAenhuET+KHnRzUuHp2+
ko74WhQnFOK4kzSObri+Lo86zOuU+YvXB9begfJzg1DxSVtixoNSYdpe8A+Q4rtJEVuiIyoAXzej
b2NqE6ePjsWcWpdkFOEFcmMV06U3mB6Ywn8Lb2GgsKq4/jB7nQ51v69PU5ekW2gZ+6n3L8SFIH0B
i0i0EaqO5JjBNL1kuflTz+NJiO5ClYptcXhIfPbg7FQgBDWbRHSc3Ut1xhzlYsWhoJxtMpATY1eZ
7V4byUHPxgdlmrVTBxdIhwe8KaJdVlPito7xoydGt8qt5kUp2hmcK+FmwP9NR5lZQXqq7fDQMksD
c/vQRdseNcJi49CeNkrbOutmLlxHhJwt0V2KM4MbsNYX9RZbpT2cSW7liaqj7y/fU4s4MX80SJxW
fgKz+0hE8tnW4czZr2+Hiu9FRIQXkre+sebmPTAAIeN4kdPHTNAMMp70wg5cgUUZCAMTW5N/c1/3
G4hPrLA3cRs/8f3fy8+6rJ11AF4ATAvo3zjqShloq8zgZ2zG+0aXP2XavthT88AUwnf1WMEnXxKc
5eAoVfm0A0Jb2DvMURVSgy0BJZvIA3vVZXNFy68ydZa+ccAo7VPzB9utcnhiyzQrb5Hn06mla2J3
9v1oYf5wMxnTVnIF5UGxzVi4fUt5NbroF3OzHOS5GreFCq0N+XtY/+SyeSFnCjQ6Ly6V2Gg+d07W
dNyVnV0metyP8089seGmj15nR1DqVFGSy4DutFziZ5QJgp2vfUv9h4Gm7YWzcxqhpK1zDWsEqNdR
pcLpdcKb0Zy1VRyFp7JQSK00sqOFWi3Jq2zbTqbqQZszqS4Gt8utrTaMAW5jZUUES3Wvc2Ac1rj8
E3FT05QGKDpJdwwRXjtVywq/ncr4JyyqxXSq3Ru5wt9NKqewQHEob2nClgy0aXjW5tA5gGy4Y0P2
uG1GmjfK/DEs61ujIwgCm2p+jWg9ZHBdbdBy9N7myUpohSrG5W40qQRXGckRT7076N+Y/o0lE6uR
IcZIuBPMqW3VKqU3lJd2VrVDnvWbIVeCdZVQlJXNrsg16lYw4SiP+PbG3LPD+RRlLEB+WOWeWrY3
gU1we6ASuwDjSHOUxnNSBbly/5qOtVf3DSVAG9wqGkX/kBffAQO9KiaM0gmUaK1M+ofVVhehtrvM
SSev1ah30zaxwIMMxEIpjiz+cNsGxmcpDoHBqklOoGQc9uvAcSiEicy9d37ISPkA/BKV/cwEZTsS
A4em5WDQlIYBZcQY6BcEK5dwUC/R0MH20PZlkGYbDXjAyqzbUXcWKg/laFkRpDjBdS1r/aUZo0cY
lpSj+FCZbY9QI7fO+Ww8+EZ8L1hTNrbstkk9b51Su/G5kyMWdbuCARnRlF4cg0aS2BlH9UqvRmMN
jZJndkCxU8KLaTJQc7TcURFup17byLalKgFsdMgsWJVKehRj/e3H/XfSMKuI55VW3adV13HRIPnz
i1c9tL6j0fzp+gK/fn1tqGm5xfyeedmEsUJF126Fn0CyDOzLvAY8Uy5GMT+GpnyO5bhTdWNfhZSq
Sqsfsd9B7iHg6HTcEM3G7lbHX00oXqWW3DCwhugdsTEr7rDq8Fnn2AYmn8IQ5LAle0DdO0uCxKVt
8TL7zrqeZrENW+3JIYe1qpy3sFsY8VF4VAaIFBDtSIHIxqOZkXta6ADcmf2k4uLW+cUFw6Me5lX/
UPVgMW2AGLaQ1gnhGIF2fnmfIWRYOfN0zDtnHc0mKUrswsTkaOCTwpjV3ph2fW+Y2UfdkFWmqBKv
fQhpav/oCOBlw0FWYNoPQ6tRsJlrllwm0HgkQMMVTwkBnchNsBczjfojV7u1Aku1IjV0jPSLpUky
Q/ENjMHcu9LfLbc85gIvc56YKxHmaNOR+viVeVcZzdmsR9tl1kjbTWjdSqmM27SzGi+H0zPYMB/H
9qB3TIMDxim18oWTA1GPYKurocZBEl6qLvlqB+blaarRl8o9EDxrY6SV3Nfmbad1z5kKBIYr0qJI
3yoIuxvHoiihUBxQqyxjQPykImwn1GACHKD69Zv3ytY2XS2OnZT4oZQkQyas2RhayAJAs2tPQyna
k1ZE3QkAYmasNyg76CPDqlHKcZ81oryPhZLc01YvP183FA36R3yKuG1aPl6Qfhhobm2qzfafl9lR
GXuPWMPqct0EHYA5hCne/h4kHoKYddwePXNuyntwmOoeuthDqWLecd1kEO96rhx192eHZa+UANMN
v224/nsggHRU+oOu7K/7QbYe78aK+PrlqNcHtCW7EEElY2t+s+u2xmpaF4adiY3L/7alke1qmPpc
rnvg3TXBdokBtM1kuIix/+eB3u7OFvlw85/tgtoAK52Bgdb/9tcqCxcLcWROqp//bk6JVjsHMIyu
B71uT4uJ6KnQvKUX2ZR65d/GZHo+Vj7EqaIc2pvrU8spkiUDbvaiMe4enTpID3oFlpgHQ8edo7Xv
yEBwU+Q3rZvL8TSoLL7Xt06107gBZL399WmcOvEWYYNY/zlw4A9HsgoBzZaPrVNc5xLtz67Xj7Kd
8oWpizhdP2mIiGycfTsAkGD3oauyHe204l6fRihPT4OjP2WVwu+hqhej0pqH63E03gmUUVfH64HM
HFJflTv+5vpqG5vuBKcXVU1a3F0fzLSqN0nNpYVVVhi6nVXgdTFkjXt9GUZzcccHRruaDGZW8WWf
LJpDWFcMtf4eJ2mmkX4g3wJS6Ju2NaILEHu4KYYxvWUEvzAHyvIOizq5LoKov0+w1Fw3uCo8THVl
uT7qm0dqr9oNBit9bkHfuO7M4SWc8bOTqSlf89HMV6nSFe+iLn8IlUUuWecvdh9nX2OZIxuMje98
hsie2sVvO1JRZMxUmHAUbq+WLByzeuuPVDSr+ghaBSU3w4VGWDH0A6KJKXd69p6Lbcgs5IdBxMFo
5+o7reWdhOH/GQ3xm52H9YdKT0D11jhvOrPbVRKn0yYqA6JRHK26I0weX81UsgQtgcvXbUFSIqmc
FYqfvqruri9ogSZZJPzSuz69vlBHgENxkCqUOxzqz35lMHoWFLP19Wm7HKCQuu31o42j3r+fQdZz
AX2aOZo5VEXozrVUN4qh4UK87HM9vsNMcDtWZv/nV72+kDd+t80bZlrXXa7HHxUVnn8fMu8vKvhs
KNJ3c58QF8kI9EJaULbrKjMmErQMT1xmitcqY/yAiUHk1prZvmepctbNcgiYEd/Nth/+Vpn5AcHb
eRks3SYCuUU2O8gUVMWpDkpeGAepD/aG5rXn+s905uJG/zr4/atZYOUSmh7qAb6gOZnvcllab6Ol
F24QDPO9o0XFxrEy7Haypr+B3W9vSW32L8SaNmujStRnGIUxhknhbaUm9/ms62ejzDBaMKyB0QSz
wC4JqzMnDoOioEjOCa3T1sBr4ZQkIt12FS4pac6AK0uG6ZSYRrs1clgFuWD43wktO2ndpG9xtglO
mqNbWy4UeUwShAAFCy5X2U0O6WRbIu3fGWYc3lGNUNJp0voK0ht8Jazvlj581bTBdH/dNTJnBVTm
f7uOffOfXQ1kzvcqGd/bvjVZfbvkAfZUfCT7bDv4eJvitgyccd0G4Lntq3IIvYG40HVZq0z9/OEu
0xuSlWN/9vRoHu6uD8TLStfATmJzfaot+2k9StzAKM1tydJGcHcMlo2rT7DXo2r8874wBlS2db++
YQj+PZPmh1EVSD9c/9u2dLC9QadEN2jvClJU4FgOiIHRJdwZuAqvIe2M3nXbUNj+HdU9HH0cN5kJ
sd91mxyM9TBhz3R9NoR+dsaibHd9dj0Q+jRnF5OeB52ZY1wfTGH6BDdzDf3dBp+zZpRr6fvu3/2Y
f6x1rO0u102lY+dYutW7oiZCfUzTdq3qA+wKAJR2o8SC7444yNBDjYgeU5kTsCy9uUhuCxABlo1g
k4n753lT1RjwgeP+2fP6FON8oKbl4e8hri8UZtBeLEbqeE7b2MAMzUXzJ3V3Be5zJeWX4MT8/2wM
TEvdKRoQ//WN1x2vD9cX0KEyDl7ePM8l9PHEsfbB0oBWYW2ce/CfS5BV0FpwDXwHNWwY8pjFrV5i
VGHO6HGKjoGjIfOfXC+cuyhAeONU4OnX7Zl0HrD7UB+cpdytKmQxStixf14cihJXKHMibdqf8sq7
bu9COqKhK1+Y4kjMiUbiVWNGl5lJ5KwWDsqhkZxNq+uP7URyaT72WJmbyuG6qY4TXr0+//Pjdevf
13sH4VqaKb//2X59+p9tpm5r+6xKvMEGQyX3ajqE+vTPg6o2d1HH3zoL+OJZKM1XLUZ8oJZJ+c7Q
7tsUpfWhyPy51bR2LyxDbG0tDj0nM3D9wAP+WRQa4zMUHrlus54GGr5MdRq9kHhJqDELJqwMxWuM
6WDjsuVPsbGGFc76l4/nqaqyn6nE1LNr9NfAbFQYpIVNxz4oN8PLTtd6bEVVRvcrdTCCnZ/ltNYt
0i5bzz5KR3sjn1y5xzC7OOQ6NoORnCEkjN2mysr0pVcZok1Kqm0UJFzvlu9ygMzrXvo6KG+0qk43
KgKxfdEF2bM9TXvAyPxDG4wC1ZPvH7Kwj+99EfxeP27Wbb7Baiwussj6sx8wZRiXNyy/BwxKZlox
3MDcCsQWO8nPGEvS0/XByMfuVIkOeq1pY3Gg0KVXECRPhh6JcXXdBy3n8iM0bTRw4vDP038Pcd09
K8uXLEuL3d9Dpwa0YKH0rddVSAPGcd7j2+Kcr8/yBAGa7LG9vz6Na1gs0FP3g92cJQPBdt+AgMAO
UyO3qJT6ZeqZq8a5qN7kzNw6GtPmo0izF2gewxcRzaeOevSn6S0kWXlAgn0xrwobmcBKoZFf4Ggn
QN+SjTBk7EAscvsMnXiLTnkxlytkhcOcrpWriGjp7fXp3xeSVMnIQYZn2QN3X6JnpSdG3MCQ+mhb
YeVsmhKK7zBazT40upvrs+vDdRdz2e/6tFrURWIIwMtaeReNqrLPbXRdGSp1uvQeEwUd8dU6Wl6+
7lMrvuqmKZhobZrsw231i5ZeufnzFl1L3VoPzMufnfmezhrJEmZtyjsEQxzk38/48/7Bz2rOLD6j
gVJwGMt22LgtPOz7IMnye39pOSK1hqvz7za76dp1AgQGdQdLOJQr+m2t2vax0uP6iJblhZ7YfFSR
VeE3Zt2WjcRSNoZPLjkRj9cXTVzt1/BAyp1awhNse6Pc5hK+a9oawVPkF9Ire8wR9HhER4W8k/Cc
HqnbmFmPcwrLxikC5WfDfM3/yXtKUqNuzceMY3kQZJPjaBrhuoxTBEQwBR5AM72RY90apmE+zLUP
cCp1OkxEdvTmmLoboo1X11elwaRzaqV/ZDyPwWgUpeeyseqzhLHGCL2OPiuZ3dR5bD7XRinRVATY
gcxZ9FIqAAjLDvL/fSez1AZQ3Q4/4Yv8eafFiuWWU6PfMlsCcZdV+jikKJQw8IzuYt/HN0prC0Yk
qdwOk6UfYu4R0GGyjol2XBxZ39rtlKnyLPj/eDJJjLsiJf4uUhX5OC6WRfjxrqpK2Num8+dplS0Z
DJ2ctBOjzhTgEtetZVMOg/9ULg9/9mtrUZBtofzzjusr7TSRkDwInwhCxO3MuD0Yid29ZXThQ2nh
WRFh9OZdn14f2EFIq7unsl9UQBgP/d3huo0dNAEcCAIy7H2nEyTT9sHBytP6NIRD5iVZ2j7rUfx1
/ao14zcy/4+x81pyG9u27K9U6LlxLoANtztunQcSdEkyvZH0gkgpVfDe4+t7AKmqlLIqSh2hYBA2
QQjYZq01x+yDl4hnlWD6iNHFfIwDquhozMckNjGFKjLqx0nM6YPe+2Zkr8dkMtFWupN+P6a0qEuJ
k+yIpEoetWaUR1Ke5Ld6nYREGWX+NqZvqHDDZlO2bHr/lUGwcJU23CZDmbaYFBjo+HDVXdX8eijP
+KiPPhCGlak6fGbzirePJgkxAKbq9X5CSLtpBxzX63AQpzzT401oRsoTIvmrnqfwxQy7a6PuxRO6
hYy0eP23Xb20vVqGrkYwXBcy/L7ru7Mak4rHel7GhBGf9SoTD6pXFfd+98NC2D1rnaW/btHkD1ve
H1PIot/VlUcRylR2OIvX6kAfi+KfhKhqbJavsQYQIJw/ChlBmHSuVLhdxyqe52vL1wwGrYKn6s9r
l2XI8NXFJAhZy1G5yEz/iGTE2CWkii/IyisXy3qE7wRPl5VaOjhwkee9SfrJbLXs1Vpaa+6XHepl
7fJ1+Sgdk1yZ3UarAnLG9/2XLaPmf25lFRxH2vlrn1djnwwE5rS0zK69TMuul2+MQh8bkqkXb+sH
z9f2jiBxvxz6875Um37ft4Hdu4Jx0IIddvzz8mEC+uQ5So2NXaawS5oW7ffy9W2feiTd8X6fZbOl
msBaOoxlQsoM/XsF+PsxyxqV+PT8VVeo+Fq+LR+1T99FeVKwelvX6c5Ynt+WY2uKt1EKx2w5GIkj
pKZ35yFcSZKmri2aK4cc2Q/nYOBkr7NxUKmvKdBqgevrZHgNyCC79tUguy6T0UYj7glXjnr644Z9
0wHwe1tbCGG7ZFqFuxy4fIBWzq7rfTXvuayoe+rDLIYcO3QaKU4zTxPpxjNmCOVqWUTKlO9qAWlp
WdQNJKMKWs3TshhaoUsHqd8XUtev49S4X1b3IezWxsBDLhqz8anWSPUyhbAPy1bFVK9w0pxuMMo2
7upsej21TIz22EdtAU+Jg8h4jBu4QsxH58vSEmiCuamIyx5fpSfdw5nk71drzFfLMCzYkkkant6u
djllzNWmNYDmEpX+biGhp3QX2yb3qYueYemvdPSZp/62WNYBSjRJCc2yddkwDQkt+7KcqNmnREuy
/bI0puWRphKJT6JtZMRYF1lgGF7Ddhvcmnj2ZqjtkVKmIF17gAouc4ZCWCd5JumHCnzWsvfrgbYI
qJ0undnXI7w2lTq8pt7MZ2rR38T4X5wAyB9bZXCeVJ0/P8oB1ZGU12UXP9Tz6kyis6li0ulNGztP
QyOiNYH48LRsbawIT4wxfvQ1qqcbA4udoVecpwrR2DaromG7HKXrPeHINooupZLIxyk6LX/SUTr1
BOmVDOD8p7woIpFbZcpuWRzj8dOE7ywMq7q4r31vs/xJ2ZAb0yacr9su0R8NVGNx6JybRJDxUFXE
xRhZnXHKts99aZJ7iTTLoy7UuBvHxAA39NfmQaGG4e2QaZpGGlEQ+yZdqzBRnQTdnR+03R1GS4QO
E4pDPZ9FkDcYyPTj89seWus99JFIzsv+uJ7UO9EhtFwWq/mEcxZ3PtdyTF+l5hqmiNxJYe6adqyu
hgy9PQMASu0rhbdVBZLZCst/CW7aoMtf8HBKqRP0Z68BA7Xt1DgI/fvowbTqL1Io2Uvs6ZS/WOVH
oZvlpoFMeCIaaZ2LSSvxQJL250gp3WXX0iHPp/eqczsleMONakhPYlb97VTIbrX8PQuRYtJZ5bNX
UKqolAODMSU2jzWiyk0eWs4ThQPnZdcm0j91jooGUbc0LoqIzvIbcq8v1zbzqD9/Q8wc6vU35Clj
quU3VKiGHsKs/EL5brf1ytjYJmo87SkOSF0dsMfDsthVcebqgao/GE39feskffHDohrr5Z6kUbpF
7UyeRCjRo4pPuquOanVJMXx/KLW43oNNhiOqhIlrw837OI7dEyXQxh9OfawTZfrWlDQTQMgjBOUc
PUmvuqyJZ+YtwIVeZM99WgY7eFkp+LukL05E5rCMmr+9W2yBPGMzbDRr5gHsXZb9iDoCG2ivSa3L
RBMbb1DCE2kjZ50Qd90s60tHpxYIoXN2Ema+yZseywi/5QghQ4xf5OC8nqA/CNvAVUub7fVsWz0Z
BrWg81IZ+VTx5NX4urGrAm1TVR1EgnnDssuyVXZ6fiSBAEU/IkEFCWybVL55Nohvnq35Y1kMkt46
TphLLkvL+mUPLSV/RNLHhkydRUjf52P7HI+jwEy3Aa436wXAjtL1oQD0fxf6FEzWGnUWCwjdnuoH
SzrxHen04HV9kdjrVtPrz9A2UJt3L9DG6cMof7nxC8Pb+6CDdk6QZHdxT5KjUdTuRfTqGgB0+6xC
bXLBOGqXoFNxQGuTcDuUSv1YqdqDX8U9SB2MssZMPpkRHiqRZsentih7PEDECLV/9K+ZYyDGzvwb
ZOX9SeiNdWPOH4ZO3aKZ34xRaM1EsfZMCeYR/R+1lpURVwd9Yljxtn9b1+FWbZiyLeuWw7qAKvwx
bNPdsrhsUMPqG9h68+JtN5tKKrvO0yvEm9ZNUnr1ldMp67cdIMswNIvGr2+nqYVd7poJUd9y0LKh
bcPBjZPAQ3LBiZZ1WpMNmF2H6WFZ7HLP2mZhQTWEijeO9M0nhyndsZcUASyL9TgGG0g16n5ZtOP8
oSHddY2YyrtDob6tm9Z8KkYfAZu81YbIOJO6AMHvq39QhqXuoqpgSrOsWz7CMKtPaK6QLbOvOuVi
601VcWi67BO1wEjPpae7mupEt/2YmdeG/qUltoBwBruKAxgzJK/zxrzK41vVCFVXJTu0Wda9bvCK
T2LUteOyBErRvJbZl2X3ZU1oauqBQeuP54mSXKUqolE2ld11CEmb+pOPhur1HEwuKNcup0+IX5x1
JclMR6T+tbkBCuG93r0ted7r0tJWDVAu3rZ1Py39ddzSyP2153IcOaf+Tu/JVc8N4F97vv69edsM
3PmH4+TgU/3o9we/H+Mzysb4bMbebZuO3R4cS3x+W798e11XDiTMeiob2P1tdVbR0q+W5XrqviY+
hfn4M5y91MzPy7floy5HmCp60mIg9ucGT1PD4Ydlww73ueqnF1GPD+Xrad7O0NXKuNGimd03n3/5
WM7FoKBbffjtf/77v1+H/+t/y6/zZPTz7DfUitc5PK369w+W9uG34nX14eX3DzbVjdKShqMLVUVE
amoW278+34aZz97a/8nUJvCioZBf1Ug3rc+DN6BXmKdenVuVjfpgUtf9MCJA4/syWSMuJocr3YpR
ilN68cmbh8zBPIxO5wE1MrN7SejvIl7G2pnedXQwlNcuuywfTlo666yi3rdcKWEvGahgEpBs/Sg2
LqvJFK8f6aRdGjStF+SGudfQkoxLqvKLnaL57eptv2UDOTcMNPMQZHIREhQ1s32ZOf3ZzNLhvHwT
f32b94CckjGMo+40YGpy9nTt0IRtflOElNJ6xvjDkszUgxnIcfvvd96U7++8bQjLMhxpCsfWheP8
fOdDc6SOzw/tlwob17Olp/ll36rJJe4W83fU2zX5jXlNuTFHnMko2xhAh8wf31dHlQQbWNbeWSG5
6aaGagK8GeobGdoVCAXWDZ5lUk6qdgGqvj+Xi7b6WiZVi/tM8FhSrn8Vkg1/VPXHJG7aB4Fo6jam
lntZ67RNdNY8JIbLYqKRVBmEAjx/PsZEe7Dxk7pCvN+aj9RaJOvJzpLjsjXL4x/OPxQ/nF8R6qFv
K4SWnobrqec1wDrq7kz0+d9vtBR/u9GWpvKc24ajIfkyjJ9vdOtkDgNWP/tGRKSHF8P9W+6wn0pu
qgnKAmEftLzlHr9t7nOwqHWWXbzuF9QtSmE4oheBMVUnwjroYWMeuNQaW0wz55WdM9cPL189z5i/
2vr3vQrT+taVjLtKv5AHmFVi0znN9Nw0q7EmHj5hELNVU709tKnh3Juedr1sT5nlEDHXC5ScnnVZ
gTde150zPXt1fD8QY76nDXh3woTyg1tVCgoN10MCt3Qyh+vOtoNT2xfnZQlI4Hj9fX13jc8zBL6u
yLxVJyA/UuYiXM9424VDGyN7PVRXjMqdGJ/s84gqjwB0CAj7cLhVvfJ+HDQNg7eOWJLTzL/FVz7a
9mZsTfWTCv1/T7GQ9bpojeFlhob1TjiYBIW5mWKYytH/dNb58ErAQlgejf/5qfmrl+bwa16MVegH
zbvF/+6+5ZfP6bf6f+ej/trrvz8vctD3k7rPzfNPC5usCZvxpv1Wjbff6jZp/mx95z3/fzf+9m05
y/1YfPv9wzPYK6KjeKqGX5sP3zfNrTWZYoeH+6/2ff4L3zfPP+H3D6e8DevwOXv+h6O+PdfN7x8U
x/mPQyZTSkOgh7NMixP235ZN0vgP3gs6/6Smaqalmx9+yyCXBb9/EOI/KklYegiIh7bUpf3htxqR
DZt0TkgHgrGBruPKKqT24c878L3/eb3j/9wfaar+09tqMtQWhi4MzbRNzYCf8e5tDceqbwkWVIfM
7Go3DBiLO9V4XxICikeolJZuKbi0xrjQVMPaHNJ+i4NAsUbGrFL2fw5ifTvavNjSik+OZo67rDwP
DMluKi990KIEYUGvubnhKBRXNrXbNA7FDUUpVhQJHlINzqUBlKnN2wtLrz4lBkb0daUTgEfG5rYV
fjPVk3NVB2W8syuQEDUzmSL/SOnxhP8awpqMcsioU+R6MGeJl2efJkmV5ACxzSnS2o1L2HFOCywN
SfmKynE8QdNnagravWVU91VZN6tqJnDmaiPXneEUpGB1hIEmNXCV41Jl2X5ryFEdWr/YJ0GIQLgV
q4RhJWEym2YnS56LlBNUxXgxlMC1xhKp3ziUw1FzoM/CMJVOf4VnwV7VcnU9MAvehF2/j6zhpXY+
BRoqdODhcyE0cxMSK2Ib5xQ9piGApl5DlOeTrpIg07epNofXQj0G5+JMe4rUNkCTyBU7xmeSjOIX
zbn29wfEMCwctXlKeOaE+W7EEo0OobauwHxIyHu1AYexfCQOZc7M/YuVP7ZyPSXtlUq6ZmUkKnQE
+/vN/OHt+ofR089d+PysGoYUqjDAWDk2Y+WfexZd0dQB9kRx6JVKrAjQfYL6YVAloLTXvp4+KDL7
FhrJr+7A/Aq8jdmWP2sLXbPpzkyp6eLdHZgIJU/gbZNDzVxZLWPyIw+aN/lImCuIqHoFMDgK3WhW
PhUVAFUFLNjOo66Nn2Edynx6/Pf7oP88iny9IjpYVUPaS1ug0nL8OIqMqOzs06xODgaVAyRDFWzB
ZAMRom92Q54LMMLUfFtGYgE4iY99hlgKSsVFEE0ohAUIOr+X3zrGoWvLmrSdzJPdcioL/vggdB0i
RnT37xct5ot6fxtNuhvH0BzDst8PwHzegDBLIy4aUPk2rMd9EzkUTWNCtaoiC8SPbYau6MtPjC/g
bPm8h6EH0MyAt7ep9JcSJdMOLAryRCW/wRgVyFv5kGCzXQ5kYPLA9fRYrpMy+gJljMigXsdE1EDL
DMr4Rbbojcz5RujhC6M2giAwq6C26Le6U5KbTuT9L37x/GC8+8XSNvmltlDpaI13z+sQ+3h0xGp4
yBpCJUpirKoyTHd+/wB4XAfV4aBUpRBO1QkjaiRqACxr3gqzC7Sc2NJsEXSuqq5LSbhC2VXhCmGy
4FIG21MOL++70grXkXfZenG3sQoaAVlgkoal/LMstJaoRRlfmLGmgplon0sImSh2gC/laobVib0O
SX8bnfer94XO6d3PNlWk77ah2pJP+937QqDfHlMkyYemkveERXpuOaAYL/mitBS7lX9kY+5mOiAF
UorwdHOTWvuNXfvTlpoRHzzGsannej7NNC5/8V/yT9dGPEynDsJxDENXf35zqlImoqms6FCOe6I1
9sWU5B9zp6JLqK37QrFnGRcj+Lk7gMRrrqzCoAAVxStA9m7ddxsshHjNW/1zbQdfjAmoe+NbNzyW
tdt2zLTQ2EZ4l1Z/oMiE0qHfT3K8MDMqS8zrkuziXiHwucmjKnXBWl5DDzRcxcfmQivSizAKP4eG
Z53//Wdrf2/CTNW2NE1ClZS2pb7r5WM/6kPfKqLDBOnbNZOI1OJE0SXyhTUIlxv4SS5kXxSw4ig9
FiZGd9TfB7dRaqT7LCRZ9otLetevGNLkMiRDH4YyBDzeTxNm323K2mR4wCd3juJPV2pgGbsqzQ4Z
nnqHACz83u/Uoy4d08X8Ane0XlnX8BZ+cSXza/jDa7pciYkNEXFrWzX+NieP0sZSKnzamIRSiIsU
LKD2AOYJgreoR7xEOxSPgX8x6cHaL1Q3z4Ni36TFAFA/sdaisR8SCu82oGkoOtHNTW7pv7hGMT+X
f7tGiG7SouejNZnv5g9xg9ZiymfBGUNTbV7KRpPA82Mo+fmjAhX7M4JPPF3To40xxb4IvtjdBJCq
19VLM0wB/hkI9mtYPAj3TRndDRoO3BUg0MhJr3UlgXoV6v46lySlnSntjpGuPLRtUK7zUa/P5Lq7
2fnWVezil3f/Xbcw331NOvTp4JJ0S33/RnajhoOM2YQH1Rgxo4LtGkBCP4aO47sNMLCVwM8kQy+9
ajRY9Tmi/I0nxvQCxSxQZbu/6LO9HUfKL96ZdwEDc74wfQ7XWMIRjMWdd+8MesEunzw7PPQRVA4q
4FZ1lEf09eO9qYIYHCLYxUjWbx3Uj/MNhPnL59bAAEVvUwahPh2bDQ+7Hjzq9yEM5DigHgx9RNuM
zA+TMhx/+4Ts+AzI7Czf7UIHR1rF2odJ2N6LQcXGeIqUZ7hAB+SVNXDX5mWIDfDpkwbF0WhPvTHX
W5opNhJ5sB3zsF81eYyZjx5AzoPNfwqc5sXr0ukYt+0lhQbaVdbx/9jEe+A8zbMzRedBv+BWE+oP
kr1E49NKX+6UmIRqk1MWuzDzPS7k5t9fPfsfGgGTh1mCRZN049a75pjhKupJJJJ7bMawfO0gE5MD
X2H/ra2S1rSuRdrdeJKqOMcDdI1LXrKltLXYWhoWNBr1N8j8CQzGg3mYJ9FmkEbXo0OJHrCKA0rm
b7kwgO8a/pOXyHrP++ysfVmZrs4wc9VLgFZOA1oFQzm5pXDyqugq41Ph3YPfq5k5nXJ4zNtqkh8p
w7HcCF9xgDmeh8ATUCRpQIYdOnxzLDkZO83tw3DEuRiJSv9HX9s4nPQoFn3DxoRYJYffI/7TeZef
g3q8IlpOqM9hviAQsPi19PdNLECtKAGQda8K9qJs9ppDBVthKQDHE/kZHIh+kyFE5YrJ6FT5dlKg
ERsAI53ClOt//w/S3vWXvASOyvOvMnNjrGq9/w+iPKLJySqFByVs2nWT1VexlxGKH1oJjHTcRZRS
UAhJ+YxDHZU6ZPfQQuMV9gI3AcTqTWLr51jJk7WIjXqV1XWz+cUVvhtkLVdIP854Q3f4fD8pCBWd
h4jE8utYuOy7u9Tz/U2u0rc7KP97XjNw4+O29xBQJRXjH7/MP48hw2R7hIqZF/7emLCIsScmYL+4
Oqb379ptR7VtB0S9iWhLOu8e8NGpzZqSb56ySjd2CNLl2m/7z/h5xjA2C3+NQfZ4VIxmpEwonGnO
4GQjffXa6QWl7/77BYnXGf3PXYkjhGqrBEJVwaW9G5UmpEP0rsQvaxCJ7poYp94CWfBdzYGpkykf
2bRtgjADRxsGu7T4JpH0PIv8kxb1YCuBXnxtnXmoGqT7fkJJbOTfGM60R8/uibN4VrINQnEN5J+i
76BEyUazSC6Xt6LTJpxzkkcfjdxFFzSbLh78a/ygmFLxVh/4rzyjFXjJizw6WxFclLqZrj0dd+ja
77wL6D3hNvB9Zz1JyuwtKu6gkgZU/SHci/Oqo16BUTCVDhcisq9bRhgwyrjOrgJDYThfqXjQuwwp
OmYyYpAErf1jm3CqSOb11jTAM0WqfyutiRR3QOeP+16CYi8NkY17/RrtIaatXf0H/91IGqMOi93R
eRFVkW2SpOJHYSXXOIjZMqQze1Wo0L8d84joRnPtwIjudQfUrB+cRdbfYk3ube0+mED4glS0mEDT
yTnaySoac4P5E4QhO9mSyTMOEvVjuLN81LJALY50qJ8VEGE3goJ38hs+QrMRThBAmYtkjlz4pNd2
Wg4rWlOGY5igKO/DlPFsCtNs6oxPKZhtxnoUv0jbLVAMnqeBsGTqUERR0vvuYZHSY7XgbyQSdRLO
nvVx0nexQdFj0BGyT/U/xinWb9skeransScONCo7pwZGPWCz0BLdQl8iDPcjjSA+IIo8axEGx33j
XYIPQQiVdTiPDT3/kw6l5ZSM7IUHAa8KvGZT2LLfDAiJ1rDEg+tCx7ZZGNne0w1tx+wGDLfOWz1R
XX1ATYRSlQpZN8htikFUyx0LqFf9oAAtoGSkVIcaypP1iRhwAvolyy/GED9jq0fZTjXqNrP7+MSg
n6wgkfpVGoGrYNqcbq02xp7TnNWoSk7eu+NZDrK8OVhV/9LDIdr5igV7lII0RtAj6d+8uCJ4cTbM
Gu2xXR/F7Mspx/7BmEr0lvM7bU2ti3UC+XtiHpuOxISbFNbRkDVhob623AoTKSp/ziouj+fYQniq
R/G2tTLF1SBLr9ETMC8u0gEvWONGF12ztTP4TXELiXuiUsDF3w6WpZf6F0MK/qWd/4Rln2zyjDdq
qR0DXB+8Rt+8DrqrDO8m2U5uqaVwJyybKrVM2zHF0Q95UqSuh5WnT9EUAQ6TMSL+MyQqxQCtLHa2
xFyeyCrYm7rGRAD3MOpHEhhqkMuavXAe8w6Dq0oDuQAeQdt6udqdISvDtfB4IQP9ASeS4VGvAYEZ
NTX+1D15iBdQjg6dD9jAqnex53tU7aAVKxxrmwgkkPFw12WjRa3AqcAOYy8Vc9pZg3EFWtg/q+nX
Tu1BKBkeeJsY82t7vuiwlldaYjvrAPPDVW1rDMGYJW9jMQVrFFcUqAQGAvhhR6m6f6mPXwG8uWgA
tHPcTRCYoxy2pUHhOahT86Rm4DaKVvOxKYZgBxwvyKPo1A3C2KgKXblUg31TU12RWeoJ87OzB8dm
g+GteqNg6qHNP5xSjn4Hv7jaGFE7PAI1ijeIpWeI6Ynxo7IP0qy6gjgI78UPvaegmR6VSZWUw0oN
UwFANeiCD60OTwyIiXgsbFDNSh50R4ARakVvGAbYcfJabYvazE6WwCIDPKLxlOm+5QoRUROrQyfI
lVr9VHoGjIbYuq7nPDNTd+4TlrEE5+p9GCP81TToAdrgfM17iB+Zb1BOFzXqmqDPbeVr8s5SDEId
Y6QfEVB9hsrg7xipNQwlL0fwtgw0mPqX00ejoukpW+DXiUZowvuWdkQNmDW+oHurt6Up2oOoFWzD
p4pbmMqbLob669iULzLNZoaT+XvSo5qbjVSeBFSQ2cF92g/VFVWkjWuEQH7yhhJz8Ji2B4oEhajW
V19sOaCaUbXikLS0Qx1gjUvCJB81BjKp2dQXfQBAISWtloT6bkrKGzKS8SqvhOIKaQ609TUWtFFd
XyT9APi/3Ymqf85y4xEaWHaOo0J3O0Rw28IAvIczbEFk/HI5K8Vz+LXDfthg3VFh5yuCraF9NoaK
tqo3s3WQqDt9BPbeZWpxnmr9IERquNC8VmCW04tClxeLX7vaUeftaFgQFMFxiiIoLaOTY7+KhaIG
BbGh3KtKrWhL7hzwhwRjO2rRAPfauiV7o10FhMPt1mmhWYJY7SdQIaGo1IMmc3Xv+12N7hwb4B7i
mmMB/EmsZK6dhtxA0NXLDRx+snKk4KYCVF4whkYymLTPTUrwhhmLWFVOfAnEugVLz39wmKrrPoX/
RAyqgl1go2FLULM1WYR9oHnKLCs69UE6u8P0+tYTBqeJA3o1OsEyzcVd8AfDSO0I7mcj1bI6REqO
JXXqnOpun2nC3hslFjU8sYck0D9O0sbwA/vCdRxcgJTB8C9lCCgkfXQhc2qARdvsZRYfC+deBswe
5NhcpEqtAS2hu1VVC7uNCIwAU1B70xWdvhZpWx1VK1tbYYXPVKCDWR4LsdcojSM/aWtbOTkP8SBf
bARWZygq2FkS5GqjAkwfrH8/9sbj1JPARTqyUWMU+x04YOYxOEdiEnKVGHNZXl+v0+6PulGj63hS
bhODNCFcQGUzopR0AQ6vC7uDZVub+iodJril0XSAOJzvbHI4K7Ip8BlSyH2a2hcYP1SPYGI/9wqA
TmvwQU4SIoZk6XjmXTwnPGjHD7wFwCglI0Oz8h4g1Feaq2S2va8F++q+QeY23ThOeBe2hBl55ZB3
0iTno48RQuNMSJeLnRU3z2qI6xk98TCmVzDnUd5bKmGnaouXarnFWdUiCk2CpLYeUZDmG1LqJjEz
78YGKhunuOdYDbVb3gAqaxz8bdsUlwImLnCmyt9WiGojw7xjSO3qodWfWmph/DB1tmM3tYRhki/j
xsvaL4Vf2fC5iYvX4pNvUyiFv/zeMeL7itAI4Lf2Y9sbINLpBg59glq5a3BuNgXO9dh11LBxGbbp
8bFSC8puJxtu51Ss1Skqad4yCXyxnctCQ3MvdPRJtrahFAjm/1zK9NTPBZhU/IVukdA14/12D9IV
UgISB78NXUNAP9RiQ6wHO0VFUI4vRS8GwrfWi2YUj1FfQX0baljQSgQJjOGE1zbbkVrYxFE/hYHY
lphfbWa4aBTCpCXCWgDnzHHkGU6qHDBF75WPRpPz3z0+M7fH8ap0dkHNdDsZDg7FIqsgjhO3zbDI
8kT9EDCBY1hhg6Bztl0H3QWngi+ahTrYoiptpJMjABNgvU7ILrJ2EeqZdV0GswBDXmQSNCGeJOFE
LTL6nSt4h3JCvKUgRLbtNFzHNlRZtY3N9ZBikuvJVdOhZYpmV5F4AiEHC6xb0XtdCX9Hpbw3VsgW
mDi1yHmTORgkC3wg2uJcIplbN3F+qpTkq56NR1jbo4UtXDba80OPWRsjN/DrVUN3Dbku8L7ETnJr
2SmylWpvdcVDQ7yBsmWCHNDRYERnl1WMm16Wqnvp0/BJwjJYsPK69GX0NW50N+0zYhPtQ0DpCyBk
Q3MF1h21r8iDFfua+5miuewmdeQ+oClwrTin6ZujgWqndzuYKXdFBSNspFT6TAqQV6IcFHecqs8M
juiyO5Mi80A+4M1C16llVCLjkFnPH9iSZBdO5o3w1TKGKvPismHZZVl8/ZjdOyk/nru15Ssa7k3j
mM/Lflba048tO4Kw+XOfZXks1XBuhWYDlOzidUdNqnIrB/X0uvjDn5pP3ceOD7os8Dw8zijbzXuA
XXhovj+z3hQ6YMcfTov8ySUQn71eyXKdP1zT6x/74Sy+1LF6j5JtDuJvWi+XASocGqof+aBnuZbl
8HfX98Mp3+3z7sa9vzWv55lP67fZg6wJRo3w0kym60ajpgezrrsrssL7LqI6oLeHZ5m0e8aq7W5Q
fBCxkIYulAq0ztgR2Z9UXJZMWrRthGnT2te6/poaJdhyaf8xDVq0yiEOYng9wEs/1IWprtOGWmzY
YFQLPPYNWP4mntlM8Gox1MAIQhu6JzCr8myniVuqvTc7HGd0bQbeKykWJRkS+pUmOrB9ccXQSsF6
2gsuaqfITjm5d8suTpaTptdCHgbLiTeZYArGBAT/vwDInaWrf9SB9G8j9UvVY4mrU+UOuxlnJU8a
w9Y54J7GgGSYnqswQV2IFruHsakWw8oK83VJtM8VDq0p/gGYWET9IdHycVX16jGqxE01znkIL8f/
ajg1AYXwIRWeeTfZawBlTKUoZ9lZdrULDOve41nBahl6HG46m9rogp2jXLd6W7r8ajcT+Lj2BeJq
iQO5idjW31TM2NY+1tbrUqEgpvS4abWnkN1sAUAZCQXudyGhbrea7K9O1+rrRkhgzYCmrB7IGcFy
W39JGLPpgrvRBP2WKmuQSHC9Sbk1ZwonxNrWlRBcU1vB4goZ93Sem6fKZTqU8kpxDsAIz8Q1nlWt
2+VAePwYi6W0Zh4U9GCs7eYBLibGcBI3roq7J+T4CcOTa5Ns0q6KsHBqUoh+fUNdWV9VGw8eLTHa
+KYQ+LXaPr4UgzdeQ9U2+Uk+mul82yFY7DMTu0sPm6xKPOEMksx44eACT6ecqyWcLqIa1LeeXjl5
v/XLS1v1wpMxCuwLeOpXQ+6UOy81hgu/jt1hGiOOlQf4ZAmkjcFbixGLBT0d186khPspzbdBVpLJ
sQxsrRPsk4g9eFqPbXVVrCdrrA5OS8gjIJM5Itaxs8hapVQHuzjtzlRl7MmW8aKlINFTRq12sWT3
XHPyw32hhS/xkGXbVBUvSLMhaIy9tgcY61wGIl5rHVdMnQl0DBvQ19gW1/y0GvMlkMPklfGkUAlo
4DKWUOCieD3PMnLydWSa7b4NcH/vsQWSuuspLXemLA9aOBwzrLZcp/SjO3t4MdRahbRACKUZ0thN
23wz5tbnroOxUNlfoumumia81fB360JRn0cIG11YbSacmVaGPj2bBiPJLOyvksy7x9j3hSySUdnT
OrDHQ2wqF17QcJFp4u0721HWAV4lq8IHESk9U+AqI3ErivOPA95eO0eA8mkyyyNqVF6JSG/nyBGK
5jg+eVq+CSoyAhBx6YgrSctVVkcdAfwmmr44KqGzDOfdlCKGSo8zEKr2k17X6Vy4xv++atzXdXwz
pwfGth/ota1wK8L6Pq79k2l+UUXgETXFrn6iriVI/WBtiwzC4ohBJuoXyP9+d1UlGAUmegrSUC20
fVman7PWptEwfBiapv//qDuP5biZbUu/Sr8ATiDhEhh2FcobelLkBCHKwHuXwNPfDyX1kc4ffeNG
D3uginKkSBaQ2Ln3Wt8iZi5GM2KMeb8xq+6LSBccoVC7HiikjkKXkvnJwGgY/+zx1a2Vco5D77Ub
R4qfHICIGFVGDZFYr0KO24A6fxfg1QIZKQlLMY2e3MdpH5gGByBSlIj4osKkwc82GYDbJGjPGVm+
yT6pMVQXxici1Y+zgyUxBn+oluFzaDSPXpHAh+6n18yGt5rGr56+xOcU1bHVMcTGibiUUu2G2Tga
lkcX1YKtPMXPJA41a2aKoQ8GZUnjsPJdg6Fz3DglfDVkSjORYPBTNJION30+PCe0Lcw6+Zlr7sOi
nlx1gaXW82xt4kfiNOst/j7OkSl7yFPin2xD3zAsMKX43pkmaQ0gHPOwfvOmHIR5iBqgH/PnCufn
LskT19dGeuBeQDCAmqvtKDV4X+VMPWNmq8aimSAgBAn+m3Rqy3sUa+FF06+xnrzCBWY6YY5fA2QT
AMpEup76idH1HL6iH/5h1BNU76X1NM8O0mFKijYz5KPZRVtprnVFdJVdS/PccgZEjfbZIh2GLP1F
awo2LGSaXIauI0HXfpWiP+r1x6QDFDeNYGDxmw5hq93rdVxDdNCP80KcoAyv14FkdhYFTb/TCiJR
QxWfaj1/dyj0UE4bEPJIk23J0/Tx4j/PM4DdwIQSzBmaYqrhwyHGKiYHI/JG9rM5c1KU4Xs9GXwn
6wi76oOvEcmdq9Tshn2fLQER9kdPA3eLAYzRh9zRFP0yEJ50IrPmh6N4b2+C/SnZJMaBt24rAJfz
SF/YjTkyI8+eNvhq4NgJwhhyQvGKhY4E53A79i08AQk5py7W6FJLnzK/dvGSpnE6kd8yjxDIy3AT
1N2j4SzgYit7bvut5hDnZLJ6slWNF7tUc8gSfAdNtGzx2tY4dmX3DJ8Ba2CfkvhZ2QvCf9B3sUXF
z6XqqLceNIV4Yj/YEPeZFNLH0ZLt7S78Gcj5gFBF7ihFWJYhs2/mtmETgdFurdNNXC0dKrzh+dYr
uXDqERyBJN+X4XCoCijKJMWycDrQ4vwiRYhnp/FLQCNzXRgg5YxY3RvW9Fzg4z+0Zjxu4Q5eLJbv
0RnWGhbAtQzNo9ZGJGGrco/noNvYOeDEdIh8fIjMsL0F2ISBLEhgQy5cB4/EWgt0F0FAOX9YsiF7
Qr/JNDbijS5CslpsOiA0KxrGMJC0+/Fchz+KOLN8iE3uJjGqGC1t+pj05Lr1wMN9qeD7mcV3+uJZ
HZGGLkR1JKMofgvT8K0nboMmQUtxJCApKcboMEKD2aYGarKdHXjzXQYqunY0eeIk+m6XoctchGD3
qQDkW5vGVRtzQLZhzdIwgBgRwIGP4Zxbe3Y7NOra6iNvldoYJXmSnp1ca+kcGvjlK6r5cdtKvTg4
tbl1k31XDcnRZ+MG4BlEwMkzkssU5R4Wu+kRABLqOTgnTbMjp3tgOxNxkfgwYpwe+SYmVoOYuX5J
AWAk1HlYEkysrFllvdbe+DiV7WsdMc6uI+etr5Sx1eY7ci6W/J/uokeUJFbeXZDwnfTQvNfgLdYE
XqzGLrpzOP3XDNyv0EdyTvY68N2l39m2b0HvLMkO0rcUTFRWEqDD7Mc4RgQJZWreAITu2VoXw1EQ
u6e6Z+YEyRrmcw5IInmcxX3X4NG2BIqnuoPyZk2BT+hZueoruZ810BRab20GtaDMYC5SitfXQK+i
i52Pj70Y6H2W9COZvAvtTnXeEwbb7ljESX+kdUtTugB8vEkquim/nuwxQ9UN4iBDlgyWMjWuck2r
uMRW5ktoMKPqQ02DSZ4QzDHiueuImvN7qyzZwLKZ3zuR3JSzpx9vNzLUFPI7SqekG3/dOFAg/Ugu
LP1e749yuWmN8ihn3dy3hYZpve+/oPQLVlUhjeOYaRSLXSX8bmzj0+i8AKpkTqBl8zvq3E1q9nIv
cO4dK9WgQDPLc6Dp4J+XG033ft/jcgXtlobQ+vYcOEZb1ckxhe9x7CJJK3O5F3QjQ1QxhiS8Cvtg
LenzIFrr43j7Df88Nvtc+mTbM3HNpdmf7B6u+VB1Jp2frjw6M1PAImb/AOGwSxB4uOGbkWbBhpbQ
lFTB4fZ/FgQT8tq///uY7ltLst0ei/p4pGWd5CuvmJttP5N12Kvx2L4zaG6O0fL67U1KoXhTWNhX
s0nqBZwTzV0j3yDUobDXTsX+A8AM/PeFWQBkruCqSDeiGaCUaiAMwWUW66IG+FwQI7Eu9IEQ+oKy
giNgqOgtcgOgOTvOV3f5pXJ4GdlqJokhroL44AVy2tEO2v96cdm/80EyKFSfM8wAZmA2bK4aAgq/
Z85vwrD7QS37z9tNwqXCV7StVkZDsgf+vfoIYt5H7XtNnBwNatUlPlWcWA0h8AS13MBKRzLDuBz7
dDL7eTcZx5iYnRX+aOMdvGVHKnS6R8ttH2Uafq0dEj5M6BBh1xHmO6UEryw39LN90UtK5bGGXJsF
Lh2N7veLt3vZ8rBxsfA58IdRYzP0jDTQv+bSW5ODeiV4kVEOyc1i6eAYEZCE/qV0zIlWWvfONe6d
FfBbAfzTwRIdDXBYmPYjF4DoiUf7Z1jyNJmAD5kLKVt/tTIIW/Q16PLqr0BdoGoZxr2hzDdhiFd7
iOEnBgQu5M5jEA/baVbgDrB6UBP/KEPq5o/Q7r/UOeNQk8wgxgjFndTGBxSYr+0wrpDrvCiHCkQO
X/XB4/8W0I+1+lNa1lfElw+qcdhsVroiwgGpmFsQMpmyJo20zA3DzE9mh4Cd0gyYV8uoL6dkZFWC
vyancxrNbOqWp/7ctPSjGDr00aEg3uf2fCbreqcl7NmX1/7x1jhbDr7bt7y9rPed3DTKevvH+wZv
QF9/e/L2vrm13a1eW5cyJfwQOW6xDyc42IwaSOoaL/B9abV78ZeAIZ4PkWydEwD0IqkAVjL3OnIz
dd/VTnkSuKcGx/TGyfSLCnIHRGrxAJ//LmicFSILsslqE2ZryAeSjxiah+CRDFLGOLZGWpPHHlZn
dSNRg+kSo40hrhkbd5V84pQT+k+IwN1dBQG9UOPGLhsIf0lwduTRGnFOu2nkTx7kKzMnWaSeKG7w
PiVHRyUn1ebqai9O12bp3ZHTzhyj6j5rZJ67EslnbeR7GgnGXivrZ7b9kpqu3tk2adN2B3YPjbKP
ZWTeOL14whio9pB+KLoJXJQuNcbE5Xpn4oZucGZFdXuvZmDULVFFUWAcGjuSPgitZpe4ah+xZaFU
RHEdWZJAmEZnr9+Jn1IqzlFr8tuUSVJiJl+Ig6JFY80byTV/Gt904Q5HggS+ijjrtobjfGsz9yKd
9oGsrnunC79bmAVPeqT5YXiGLTi8jCl83LS1D4lrrked4ndqd53tDge2sy954xL5VjKoI9zle9m6
r7Vhhtt6GQS0pbxydrzEXoTeQIQd0CB363bRZ9KOX1jt+RXLg2Ua7CWi6Nny1L20ETkx758zRTxz
ynnWjRXxAzWMWDn3OyRfP7Tv7LPGc+I6z8IJxw0iVOnjnXjGcdIdbWuaiT/ISOkJ5c+qHINdO18C
Ij5ALptH5pi5p6ELboKtnc5PFpuV3DbETuRvpmN9kwXR1zZ9wTVztWmzaKE7prFK8vOYQbxoqSpC
uBki9UNQ7eImv6fVS5XL5tyMNoSD7/u2PxdqLre2VrBEWMPa0uN7qJ0fgCvux5BkA8QAdsaGcrQi
zw+CEFqQV9O6JnEFnqhmLTvNDdhzvGrO3WwyvEpRkhg2BFVpqOdQMASGdvNdM2egi7V2AvCDMKm/
qFy9WynlamSO92kpH0i8uWqd/aiPw1uUDV+KKLpIW+0TevZ2QvRSMuUfrkR/NhP5aWqcFtZYgg6C
7kY9iTskfHCy6Bu1FrGWRXSAanRmoceb7nx32vLcO+MPJawfPSN5FuivKkPQ1tqYbOP+fi7yZi26
tltjDzjLfPrMW/dnhdC8QkjgNY3O2SnuzfY7GpjPQTgfxnPXtwntHRbKuS6/TbrDXz/6QS4vzbPA
HtehSq5Rbr6n89IKMJhZtMPr5BmKPVGCWAAUf4PPEe874Uh19M5xSbqiDtuPgvs6hfprB1XNT9AJ
04fXt/XyfdCLNBT1hO5NCka62zwJF9cDRBFUZ9DZ7KDVV2h1Fhkg1HNHX3t6YTC7xS+QGfPZlCZD
en7wtNUrX7fG56TugJDNBaP++hT13XsHEIXR/1vspumm57JKkBvNviHwTo0y1imh451m30XKrHei
IBZSg3Ov0JCLYvT8UairOTh0wWClEwixGwACO4rBBpvruyg0uKrfVYttyKrJtTB9J7TP3UTvisCR
dWPYBDUH0UEn08xhJkVrzfo26shwQCT4kysi3wDG4M96/+y2eNTbcbWkG6mK8QlG9VWh0frFycNq
xQGYCApYfrG91rh7ztJFJ3xIxvahN7WvgeeSCYxOlPnmehrup5ClJ68g+Dt+HwVHre/u+jQ4lqG9
Lw06X6OxKfPxlQaTKfWfiJ/hlzMhkOkjyRpPQze/VSORgp7IyO3Lz03GAETj4xls9I+CBpbAg8cG
LjMfzBSLiuy8TwFbex0PfbSORnPbxjqKGntYV0Xc7sjFReXaIiX5GqKlW3lD8DGP+rAR/Bx4vsdI
u7cDIMD6jKCGeWVvftKaOM02PiUrqL51HSlA9HWSqoXROv2oemRogBOZXUl7p3XtaxQ7L0wtaKL1
dJBjUlO6suaaKdwHPQ5hz74HeqDW7LKueq5dEjF/c2PvVYWMQpkUIoiDmgEtHErXq9ZwtS296lsY
JbQCyULVMARtBzcAU0Bjf0nXXVlW+4VhEpzyxK32WBWweQ0DujZDp3pQ08Ewhu9Bx/4l7ef7xtFJ
vIhy3Uc2Q7O8+KnTFuXiOjyE+IxZ7sjnTuot2+Tnuf2GwZvaLCXxwui6kxgCDiIE/YA4n/JGYByr
EbWVUdZjZaAEzoevUyixg3rNW1iQHee0uncX0k1dMUv+FAwF9rif4k2cl/khYi2xNAYRCBNyX8Pp
5s8af88kIGN+ErRAZwOW2UyfVZfA5odIv3qLjF6vArIW7KurHLB705M5pCj1SuQVAjWeHXQJcwpn
w2+J7mdpL/WAeQOKmlM9t/yJR7wifTDuiPit9yYbMbB3ZGRkZihI+0G+XjrsL7HcC8bP7c9UkEvn
IXuKUyIXIsOofImWcTU3SKtw73fHuHOtrXIrguaF9xxA4nvqkpQWitUO5CG7ZDD3UHHtLo1PRKc9
1Mzzzh74p7MT12AVXapGUdvlWeRe5YfCuHhG9hkOcj4H+CgOipnY6Mn63C83bhl3GyX4ePHuOUdj
8Z1MKjuVihY54aXFKTbZIMIrprOEWvLYZL23XWyYU5aLPf0zQmBQz91uXJhCmpH7eW17u9SW0zFu
TTRBtPVDZ4Rg2HMRFVafI0do6Y9xKbnebsSEck/zUJpb873L4N5ZeePiSkT0uRKdd4a3jFbEUTgL
E7JyB1S/Rl1aZ8XFcA3fGoZSqaa16lv9iVp1eJKHKtLnJxcIFgYOm2C4viRFu2P6NeRj89wJoLK4
IqgSk8TYuQmHXAhA9sEsX8K+lPe3B04opq1YZvilVq4Gyx4tTgMkBZaBojttyYOK5ojrqkM1U+mE
b4NI87YOMOxzNBQ/WquLd6bROOdsxlklmnjvMKFbO3U7E/CC+IdUl6snFbK5PtCAeWOLyBaHviVH
azOPRrczDLZ7XULk3jg0FqWlxnA97/huuMqtuWTKP+n0XDrvqtzdaFbTE9/FN5JuP3FRvyMOUfjW
IEpkeINaO6PD99wFcSzO4cQlrjVSxIyGVvEhKzI7LFLdtAgO6tTr+2AwD5qHxSiinMgSkZx6NXDB
IhHPqx+7GWBDGgtwNvTMMdExxJi1C3TL3ncjanenR3mHPAZGcsXpLrtgDw185iCtJwSjm67myhS3
fLGpL1T0odhVDo14raKv2Lad648D6gvEA5gorWMQI6hszZZakQyuzLovh+QgaPxRQRHFqBmvrs7e
42bo7SsrXuthux7xp69Hs8efxwV0Q4rIRsDmPmA/uISqlpcoUcS6d80dYVXnuc2B0MnmPR2076TX
L8GR+aoPF3lLmbEhyPlDoNdh6xqkp6zAfEwRmK9I2tozfv+0puk6D8VTWQwpM09FHHgbuqAl2AiW
XDYLTC2xJKe3CeONm4OLzwbrZxqMzb6jm4fESV1lEpyWf7PN1TeR4zqovfotQiTGWDMCmn1yA5hw
UzzduSMhrAPrv0m8i5qid/j9j2WrrZQIA4QsKQqvKeMzokyxmJ2RO8ZSbQHc8BFArcH9zMyNe8sf
3PAzS1oEtcAPVvFUzpck/pYVtndgs08D1WlB/zRTtbMKZJjk4cZrzbEvaVGzI26wZIceTbAmPdJ4
bdFqJd3SawaqEOjMyJy3JVWQuJnxSx1QfkR9vy9CNmzzmJy9pM03Q26dJtUvlmlPYTgmbgh43D5M
zZBqpov2pmJnneTkroMS2Br1GBxNJ+Os1LPu0RTGPrG+B6kXUYOjuFaMVk9BEt339qAdAmbS4DNJ
Uydx51BE4tQmyvWJd0KAlQ35JqdHuBzj+qYHeUF7JK1PE9SxuuCCMSn3EPVVc9AxXyW2xbBnmB+g
0t1Hde7sC48cFeYd8bmwK20FRvGO6+GLrqp3TiH9EGloPd258Q5ShITS0ckzjPLVYAq1c3qyw5Nk
PPZ2/IiqeHGbqPME/MfpY+KgsVSt2mJ8hU+ymh3y48gW3iqH5qxDeFhUdgPAdSYk8/xRD01PW9E+
tzr2AatiR2XAKACPIgOslMmR4yuml1fd2828VnWP+UdWuM8L69DPSGnCh6IaID329sld4scQLTOV
sN8yFBGmPbg4TMDd8vZPMQttW6QuPXQmEptYVX7gdZ83a/ztL5YXhHKm8V2EMSmAXRLPL5W91wl5
WFWuPLX8aX2wLyTBgRFdkdYVrlIqKxTmuD9RiNAHpknhWsm59eyHoSdz+OYBvpn99JGoUIcDfB3Y
IGqkbc97G0X/tbIeb+9qugaFpoenFUwBYu+CGmSIWhRQEdAyuO4xm2mECIZLkrXj7bBhUBUkLlji
FihZTUCcVSQXqTM3gYi2q1JXrD3EcZfSa02+FrxAV29v1kw91D7DKX9mr8/MbI72zF5OqUgpNnHT
lOlnNIb6Xjg0g9tZbFI7/gRSt2wsgOHevPZisLbjyAC3yJEwBZwBVYy6ypm7YhdtWB3I1VhQAhjA
MWki09MswpCyD5MMhXWEbHRTgoilDuz4bDDPhfI9oxm3Zof5nFh8y8xciO51cMjIBfDRRR1zjFar
Fgds76CZjbNnq4YqHKRYjemZ7K0KDohJxZVBN2KUhVoSLOum9QIwMcs7JajHX0tqatc56SbBezIE
z2E3sdIxQ0K+xm63nzJ/9LSf5jB4ZLsV+XqYmdCkGKgbrCHorNYzEiOtNr6zni4WtvReVPTijBHG
m3D5P8D2+1GEFGI0Sj9OhnNsm1+lYD1K4aeUERW1XmHTNVjnI+bHyBk5F+w7omAXLL/9WHOQTPxU
bquBSMFTXiXTe9ezF3Mqpj5azIdtVfommhIKIw2VWdv6y1+GYSSYV5firgVDt1YoPGhw7iTiQjPP
XL8X0eftejLXUGTDAmTY/WDY36KKrUPl8SW39l1jognirYpaUhXDl2jmsxMlwXslsGq/QIQS8/Fd
jeTOEmaxcyqVnxIvEfsGAwFQa7XNIza5UJvYpmaj9uJEnTqOwtrXun6dW6e9NEucUMnMPWdmepBp
oQ5LDexkY32fmQvwf7Le+3C07gfKSF0ZDYY/UnxNY7hPu2XCM/vM2gp/HFWyL3rnvQ2b7HS70Yb+
A7BteJy0yt4QuHcGs6gHazpzgy/YhJyKWb5Fo4Z8ForRBbRqvA9mnOCso48M24fdbOiPld05W9YS
+2T2UCRzci9m1QLDbu197dYfwJCNNYTQh6jnEO0mbTM6XCSXg0pfsA5Rb33RJMPEpFv+frTXjvaE
M80KjrNFE5Tf8qy8A8Meb7fs+SfVyRUCJ/3QkSdeZ96OJj/RZ+j71uj8/GzUm8OU4ni6yW5FP5hr
YUBH6Pn0KAxIUaNMGJedmgG6fNMygOlKRn+ciOGh1OMvEPAofSRuBupHUKvVVaoQS9nsN7h72lyi
Nm1ijqVRu5ZUMkgcKJoyJ32yOrtAhvMDh53rOyYCbMFufSXRDvGzVRMxjzUJTg5RN27DNohyiaA1
Iq3q14bKeE3+JwTEZSGivVICVzA98je5HAeZBnbY/JyLZTfaS/b+cXzX1Zz9krkEs3uKW0iGKmZz
axaHXDL1p7M2bGR+R8jVjA1tqvc6lAgqRfQi5EHvmAJT73msxn07vAkNw3VAWWbBhaHUZ2TcVesu
a464XlDbEjyzuDK5KDlftBFtmiXwzBO8sLn9wNWs5lVItaWP4ctMIehTunKth4Ei8owY7DTYRhwC
CFPED9h6CmYVC0QJyHroEUu4AKLOoaKRiauOjgLnaqzb2BOLhJ4BC5YhWGpS5D5dN/RUPQwdooqZ
qTyUKWO8uIqOjYxIgfSeuzb7zAuOJoS0iL2F5hvTYjt3h6dQdK8ThxUeJUgqvw9BvWHoneD5Dq3+
WfhDyoqVTqyPxbYp6iuMZ66P7iEW0Rdc9K1fjBjRoEJQlvCmspOA0ckaILbCW9Nb+6FjYKdb5vp6
w5IfXPN5Yk12xgut62ktwcGsY5SfdojIBH1Au1ra3msXq4vIH9nHX7UQg6AUCOaW9WpotwOiCDT7
rM/txIYv5e1WQ8mHQYRWpZF8wum+3Frq2EjMVc4uHplESQsumQhhc85y6VOytM/boFooF2l+X8n+
ErPIrLT8sxN9jY2Y36bSiUojzay25n0etOQK0T4noZLP8dea2I9HjcS0rTcmnxlDq3VtYpbJCJgw
BhOyOQIKe/TWZG+3vjvdsSeJrjVTKGJo++ltGKIat0gZbslKIpQUz6E+wtEuzf5HTENnXytbv3dL
/YdST6FXGh80KlA8F/N8ji0n2dvmTFwUZnVfo0FV6jrU1bo8xLbRX0w1HPKBzZ8nLOMyUOPk2YzO
upyCHXw8zpMAQkqBfBNtP4czYE1nVctsyZ/K/LiBPetqxaddCAAeGefjcoQ0ov/WedOLYRQXmALX
sQQHEjRDgiQyOOiNdaD3zSanJ0+chrI/LkePrdcsUlSJ+rISKC/lMsuiYmaaySnFGUeS1cfcT0eZ
4XN2rPRtWQ85T1AdEEUQxZ+RDJ7LtH4gV+9LN0Xfs8zZRyOJVXjZSAB07TWimYGPVD7VlNfmSIfQ
BN/qt4AvIb5xEtWK/6gtaezN9mKFzKu7kMhdrL4c3hVlB77bbjVPNN90VmQva2I/k/vbBTtgb6sb
J0xzJCiFduYnDDxgiw4no3E/K909pJaHO9A4RIIs1qqrvgUtsbOCg0vv7WflMie3CGgPfFjK06qo
WaInRMBzwcXXHTi0LQYpXPySTwczNSne3n45d42khWrNjwOn+Fl1LHeNDuhb07prr1Mr9ks5ocxg
a9W4ld3yLgBBv9YL3NItrW47tK4AntvV7SdvBlzaiTPd1a721A9kMhLwza9ssx/0rsbiDSbLFgWk
xL7ZeSxyEV4rJa91yuF/A1HdTpcw8VYYJC4a2ml6i3y+wPb9HrTz2q5YlgLE8Rg2Xp3lac4HtRoa
k7gTVssSf62fA/4ohbeeJuuq1Rl/BUs2LGB68DO25mK3PK9PSK0oXV0/G5AKIRlqgppP0mJiOl2s
Mej92/+1vLdlgQOPtCrDCmbOst2ppG6swQ8Wqz6+4IhauvRcdKKCTHoCuNBQ0Q4pQA13Dott1XNQ
uHiaModocKqlZeOVfRq5eWxSF/vYwslK4mKfSTqKQbgI7Bx+7dlLps2Un2wXPhWoPGo/bb4Q8PLN
rtipBDnX54gWtIwqD3S+7myofF4HL9hoDZs7jn6yGLEM3Ky5bhcwQDeWTiEpqUFKlGXLVjzPKBGk
64GCjRyGOxgytNF8qg07XiFvW1Jlm6VdQYyKxlZguWxycJR40ucdFg1tM9e4z1JcG0X9UfLJbZLU
e2kx1ohYe4hbAEoxyeLsQHq2jJC3gsbSd6ImuDto2ydr7F+7ZZdFAtypG8wJBwWXaVdnXB6N9wne
bj+b48/R4KQnWWLXezM7tpSytsbFgQGp2YdI/NFYzkhKZo+W8XI8jjc+UjlY/LQ/b2s3XjoaDQIF
uyr3Q1dM1I18ZMo0n9y6Sq5ysn5k+ScYM/WFMag+yTMuOoT4GZpenMwHM42nYy2aFPez5fm2TKo1
sob0LqH3QOJORRPGkaCLcpJzROk+Mc5ZF2Nk+HyLLUZh5EG47wRn0MFKss3oqZe0nyLfa1JEOFPL
iF/v4jXNw9FH0rPRRwGDcmbFMuT07Jpoojj5cWsMjFZqb94PbXsv+BlPiUTINtnNgRjmettMdy0d
rxndkpsEr14hmkOFLQcdjrMbQlyDcwVPA2aEiOMUq6nXbDuz5xobUgBhbijXbgTsXtXdPdgjTC1T
mj0KE+VNyfKNkWZA1Gf0yaVlB782aeIVml7cK3aLjzMCzh49yS+kz//nUMFvJYRBgri6v9GA0NNc
UF7/PVDwuuD//tf/zn+AIvwPqODvr/wNFRTiX5YUpu0ZtgE8w1lQWr+hgkIKgIOmNHSp048BtvIb
Keia/3J43qRlbxlSmgtv5zdSUP5rQa9AOpEosOC8QRv8f0AKcvX5D+aBxY8jQBfaSDR0fkTTXTBu
f7FqMpE0hRhT+8dQmba1p6nYvBVCfg9NLfpacUcjf+J2h15vccJR0W892ooZ8YRVUelH4K0k+g6Q
wMYKQyOuKOBys2c8hI75pqu4fo+FMWyy5IVDsviVc3GLr6jLgZ2PNbCm/3l8S64Yc3yDrDbS2jso
4Pfhwg/9c8Ou9e+HKDa1U5nuvdoz38Iqy8+m44VoEnlYI9vbjGOEf8OprTdDdt9T+F53IWW3iKJN
KZtkm87j9IFfAI6z8N6AnBJGlXSss7qcLT8L5uA0TXVwut1zKo/IjiB0WE6XV26P00CYx4ELM8H3
IZE6NPS6xkxC3x1ncVKZwFwKcUycbo8jp7/TykD/TGgB7oETsDdFQfhtKVS2Q2fUuU/ZjevsnE85
yPHeTs9ViOX9duNYCtX7NO7+POUxb9hUw+Cs+sBrHmyM6OfE8u4NQqBwpS0PK5dBaZnuUi1CJQ06
+YpDsrxisuBGouawKyQ95KSESAqt3Mn9qoYqY3bdFYHBfA0rzXoi7rbdGEOAq2/JayLueryEVfuC
OCegA6Tbw6Mqjfg40UjItM65ziJpHwq7bR6Wp5zBItB6eUTw719PLQUFASDuA9j7fq952QRFUdno
9FVHv+Jry6CuWWMPOJhNWR5G3IhokGOCsEg0/vvm9lxlSKgu/37h9txgVS+/P1OXWXUy7C0Byqcx
4+iJiFh711pgAW6JR2oJTpJxbhzm1jBpWn2P4rKBLJB77/W4uR0rXA3oGw6muSMowH1vjE2Eje6O
xOLkWBoKZsHYJq+3e9m/77HvjX899+ceJEO6tFnkbARl5FrAH1qkynxot8cjYttdmCMex4rf+FpC
iWQETLi0SkXHwEQe3o2G86ZFyTGiZ6KbbvSlFOpjABPxIgyO7dggUTBXvJgWaUtt2SS7sucSlEPr
FeiREUZyRJfbChPHNZqi8qrLpsT6zU0tGVEpr6kYZ/AC8BtcibeXYd7Qgqmrb7JXlzrIPgzsUcyd
vFo7Lg+RCTOyKYG0HE1SaDn3+J3+/bBZPv52Pghzzunpd6gurJRTPikykPx4J7qNOc5MsJYnf72e
tOKTBlW0l7mNrSbSFqGIliC20L5pHRzr29woV97axfUzvw4Z1hG06CG1nRsirhN2Na3+kH1veN/C
8vmK+Bfr99czoXK5OlIU3Qi/CyBYWca0Y9sVP5QBAzPM3vm3eAz3xB6rNw7mqyxqiAcsBbcbtawU
9rJI3B6Ct2Gl+PN4mNHXZlTTMjHUfphk9R7wiBO1ehMii062Cbrr9rym6IqO/RRc23gucRWXz+Rf
XZ3OyB6jlH5zlEYOBtFM3f91Gbv/RZf5m3suzH9eFCABcvXhsiRJKYB8voBy/roozIlJmas78fdE
pNRL61q7T8jZ+LAY/K5HKGNATwLzsZ9dlsty+tAzD6N42LVMiybzMQq1t4m/2zYDXc1AzI4hCXIc
c/QQGXhB0pwd9VlPgbzG2aWx4+w3R7rzSoBo/YO0LUS+PXpvvcvtc9rQe8INHn7pnOROtobz3Q4A
9DmW/nZ7qxFZv9+KveOvt5Yyk99LzbxPSLB9c4Kp3IgKTUYTdSFtQM3S5qq4d/vxgGp2OyZWQtud
e3pmUViH2LJ/3fvPV//5Pk0RHJGWfMV/vq90W3EMKo202FVcmrkvF3a5rRjs0ewLVuL2JzBcJ9xa
CpTk4BQV4UlOhEakJI+MIAGsJ1BU9y1TxxcaATOXzzDat7lhvNxeDVP796sU5b9fvWHaqe17nzP/
dpYH4ZBeDPn+5xz/9Txz9fQiq4+/zu7b3dvzvP/24M8X3c78//O9bgvE7ZnbuwjIEFsa7FhoBTQG
t8JZqWx61Lm0QnQYC6FhuffnJr29wMwSjb76/b7/25ujZTz/Pxzg/yD7U49RRAHKhaskTPNX6fX3
Ae7WRtthaC8/24lOA4iwhqlmf01YKBE2FpG6IMtVl9u9Mi3ag9O019LUW/t4e/PyMB+DZGI6+Phf
lJ3XduO4tq6fiGMwh1sr2pIcy3Z13XCsCs2cM5/+fABdpsu7V++zbzgIYAJSuSQKmPMPda/zsxWr
1hOo2/QYqraxkc2sa4PHkb/JAP/hqauqcasmhgXiDATuZUzynK8VqqqmA0C4mnFnBEQ05fc5rGjP
mQ9d5lPe7PUk+qXnUYtwBi5O82DW5/Vih1FzdsVl7esheakacEoHNeudZ8KnfCx6G5ZhDZkF5K0R
w1uZStO6tjhdvra2e/Z1r0QcaBoe49Y/NU2eoExy5zhzcuatJGd5Jy8U7iZyjX17QmxMO8q+2uub
XYpSIf6Q/C/rPhJvHZAE2VovpQZouqdIt5c68Oslzqg/94NgkLLVk5dC7PJ0J935Vt9CtA2m03oB
VDedsjQ74quDDpFBPvhqHV3aKDg91b6RnbVWLSnswgWOxyL7krCxPkBWTJDdoUlm10R4sbvzewSA
NoX7jM4LO2FMqpvDABO4/h4bINKpnuV32NzGyNbVYKaRbTJAQV7P/Gg/zaSG+Y8HG+UF1eNQVNXL
oKqAR8LkWxa2wIdQWb3P81w/grM2SYH28X0+YBxlJFaKYSC6nYnbVFdlyCE0yfoC5EPO1z/wAXjP
eossgh47FwEGgq7vtM5FLxTt7FejNp0614u/I0GnQNaIu4cocrQjnKH8mGhZ8qhjy03RmWdfP6Uu
PjlhDoBnvuGUkWP6JFzf+J7kwDkd/4pagfK/yKrpnhBfXEXMxLfNMzi0GJojZESRQv/z52Q0Bjib
+Wx8b+OgjP9G/CHcjnU13VMIPtkYYJ27TBk5eNKlNj7272QLya3QN4s+tHmKkx3pj3oa/xUqWG/F
vcdDXVwmCNiwWMbbtcuOABVOFR5llV6YS1ho2MneVoE0yz4MJLRtafmkWviYgHghKZ7jVUfFMiBj
G8+PbDKxxPw0yBEZibETQmnzA5UT7U4vih/yZBEMwlucUvWucnrjVZl1xH6xvD0jux8gU5blp8ye
2ciZPPjl/gd1l+bhU58q+nD0+xi39ikWZ5Jlo/VpHiDR6WQNKHrPSvBXl2QJ0Pgemxs97E76FGCw
NyNzkVoJTgNzcK1qnf3zz1DUHrqTKUKtqu+RLR4Hnj+oK8mvlfy+rV+wT30Iu48nGDL6NkCo/cMX
MR7seVf34Crkhr7K02Y3qR2/f23K/j4wh4utZs9ISlhPwsftJiU7da7CML0z5vbb7HjY0dt2fIKr
JKwzaNaUkQ9Ogh+2bCJDFe0MyiCHJThFmUGHW3eSzUCpvjpW2N1xvNBewgQCu2H9QteYvaXwmJ2s
KrqUtvZVHm9kF1u1U9Rn0Z1TeLjSa96LPLFkrpbceSmGTB3Af6oR9dLM5EZ3moOPzdYPKJdGxqkc
photrQ7eUTjBXtUi98bDqmLYYuMGTztCOXcEVRzruFbhM3sCq9Scgqxs2EJyh2thwaPP265d8k6G
yQjZlBe1Rb7M97Xm4ApJ6g6eyyEn7bO3y3L6Grfm9xIE5X0UGfVjXAMDafOTmrJbUxCfu65hgW2p
zxmvdWLpmwF+OYUhPsmgMw4UmaD4xsZXv7FxCKRuFNj+eOOFRfaMCOmpTvvpm+yPRL9u8n/6D/0O
jmw3EdjqK7lJHlFK28mm3CnLPbIcWDfTa183gy+yk+OnT55sJrn1V4FoxP6fPqXLb4Gvc9IImmNu
OsHZzAfIvro1frOL6DmZQ1Vk2bRzluGxjEEwqizlbdbCzk3Fj+VYoazoklbew4Q0XlMtpPZQgHHk
iHMLuqzHjbpqO3tjRfE5ImdOcdFqHuXFENLm2A4YN7KZq5Z2B+phK1tT7mD2xlN373Z8fpzuORp9
x72axMYgbPpiO8JN3kndX9ln2Vp8pzvPHnC8j2G59TUZGtQewlLxHszpcR6xLttoHpTaRDeiPdpc
4ZPqVb4YrEybU29v3/37pspyPj/mYbOynyDHZZokkizhg/FxU5WxB8wgxJbfmkGz+0fTAV3ggcfY
yVSMYrTBJkvr/CybtbAeGFr1WUOwCLEv/2dRIN7UNGZ56vy8f2q9u84O+kfZSGpgcbrvhgfZRI1N
uwDweERK1y83CdXDquB/tq9d6zhp1DD9cbSGLSp5PM6rstgO9WQf9XZm8zV18c9qgPxnxfVwMCK4
urIZem19pVO+oX7neTuyO1O3pQTXQKYsGoBqaGk8IBYCuJW3hxsNhPzEDnf4TvZPPhpODxwMNnYR
DE8yojYhSxQ5VAzZhAfq3gwVFWLZ1AyelFUSDQeMJvNzaY7blqf4rV0KvBwgd50EFbo2Qae0m9Dt
cnsrhxpF/eaVrnmcPPRcgjpEeUlY2MhL4v+asQa9U6BI+JRmKCVFdR0eAstIWk7n2k81tU5dpHe3
kamGTw0A2WNYI1WshFX4qvTGo5FSGDLEIbfC0QOioPuXqRQNJaCoPvXgkS0zPCUB5UR1Aiqwqebg
HEVecys/VkWZ1sdldEj5CI7gIwIxGvnjg8PTlIdDpN3oaXiPln9zZ4hLA+bxTvazD76XrTlSd2kY
eyfXTpz7Wen/MoJ6+tpgnLrvSyU7aPWAGGgb29dh7j+06QjqQ3yuWz1PrkOvZicjPvPyomT+Q5I4
zUW21giZ/pGz3teQEVGALqNBbv9KHm3kIUced3StCTHy+/mpWzadXg8vQb+MfTozyTG/+7kel+Rd
ZV76xq3tW/FtLjHmhe7ghTdspd2jHUPwwn4k28PIHB96J4y2o2rFL9DaoRK3VfEfIK/3bEr9v+32
u9BW5DyrlTsUoPWfTat9yynd/hUkNhRnOzQQouOMoQs/U7mRlFvICFXua8q2D67ca4ZiWykHcvfJ
DvkN7FU8c67skdJv3uvBYfUzGykdFl5/CYLwwQ1C88f7TRrESw8F43Wo1Zw7JeyTk61CjFKogs1X
Qz3MV52lkF0TnZ42suGtWh+Bz8GJHiJEP25KMshXYdeqKASYVgDfPfH28unZeiQS4+kuVdwDVRTr
LJ+T8oKTr72P5olPv3yg9s1jWhkqWySI3YCWe/2Z3/Nwn1RGiY60qz8XfzbX0VhPlCNu1uUhbSvr
mBmkSgM7aB5gGTcP04CamFV001VXm91+0BA54+nxRWvb8q4nf/gsWm5slne1eBnREvyDI1+waH7R
ajDflkPGmC/jLS7q5j3wbePeVZBc0UbI/L1jUo9Hh6LfhxXsGDlsisBoDOOzqga3ILZikUfxroze
8A5woOYbLcvzM3ZlGvSwmk+PaeI5YvnOa+VYP8bZyn+V1NYdj7TW1RxMR6Wqx++JwklV7xp/O6mm
QbW5qJ8KWLiertsPaeNWT0XcQczvkmQvB42oBdipeHs5KLsChJauWnYc17KpUMg/gdmNIL8n4GLm
IX1OhfPtXJU5+2+Qy/tsSuynkOSWEaFg5Aa1cdcjS00q3Qj+KrpEyAMlLQCuOfwrLv4jfnBf5y7E
dbLHVFxGGQ3c1dBTqktkKdYXq+8PoTG1lJohp9bC6s4o0S7VJiODBl9W2GeKNuhuJG5gQEFiJN00
D+TYr1xzxLUcrUC2a2Yd3YRR/BULbu/OrzLvrhd3WL5ih56U004ODJj/HP06AJeP3MUmgc3GiWyc
vuo6mMvReS173T8FY9lgtA2+IDNj8pN1rPDJ0SiKz62OxYiVXZrCjK/03tafTaXP8IZmdMxjgZXR
zPueWoQa1z98ZANuiq7+UkxVdt2JLL4nsviGoyYkDt3+yupVEhOYYCII6jNB/otlk/+YH9L1r4R5
T9EimV/cYoz5ZzvDNB7SSfAlg/I/rZXZW8/Wi3M0qA4WsBNqyuI34R8iykBFR9EFv1p7SFFAinuS
F7Tyfw1KVp1lqy0Nm2Sajwjb3FLYRj9wayLEQNKouYEvp5/K2qX67OnDfcaP+kkABu67ZgLpJr78
FYJyiMzp1rK5wvmvfcyb/uSbzZ4nRnYLgFZ5sdxmU9dz/wUgR/+oavk1P0LKi5lb47kyUg15A6Li
cnAOccWRT46mcdhQli8hZJeTx8aZpfUiTe+1FimD961cP/TFofbjt3cQB0Z2aAPAak3iGudx1h8h
0KNXnE8RB3obPW00lZpHefHc5nYsC2vX4s5qGeaMR2MDZDmMEPX1cg9na9mZThavofAtyyH9SNfb
dsKWVnMDUHsGn6XK/9jvhhmCKPI3ZCnfgWXXd2MI9girhPQXprKjVvi/HPyurjS7bZ+t1KMgpnXz
eSw17eSAi+82U60Dv6z06ZuRRjfoaffPauDUNz0g/7XfHA1yt7793MUYUVjFkB1bfGCvZrFdXbJX
Xhk/mkrgHJSovrfEuQPhpL8tq4BpXHreo1s0pDAMjiOpbSNapcFoFc1+NP9uVd9FVmf0HvOwu/CU
aA69VsQ70gnxdvaRHMVzwrqrHQ3eB7SV73xRH3otCZ5Ngx9MBLKMPVKW1aUxwCEYpf1rdBCH9SOn
hhuWC2KSwoe6qVB2U02M0Cv0ppume7tL3/vkqIxTiza7RqzgScbKCEfMx9J2vPr33bMurbk+JkkM
xyYhies12QrdgMj85+55NvqugliSvdhjlM0vpgbpqQmB4ewDRB97UKKKbfhIQVcPiKrz1RYt2U/m
UtRQ39uxPrgbLI6666qr1J06pWB2jS77YlrueKobsoOy2Q6h+4RumeZ2JL74Dzpps3NCGXC8DqyY
+o09VuhyrO2yyUHIjebvcdlORdswsGWNdSqDuDQ7VJj8eTcisPHKT1e4AcWSni0hYTxGBhTDbHqO
eiO4rmL4cGHfW+3BhOCy0U0HPobYhZQyzyXN2oFKHGAy3QS+76ImqBhbB18kYws87TYLS/e6NGNv
A+DF2HrYF+PBARh2W9q5R7FOs66srilPuk7ZUzN8m01wCWyxD7rqpApOQ/t+V8sR2TZ03Ag2WEX9
GEuPcoAIVEb1tlXte6nmmyAocZF360X2IY4/z415lt0FvmOXNbRFFPo0hibcVlI8G+jR3mOCXg/b
VrnvRICo2zlaO+1kszcj/9Fb7pfxTut2WjEfpuWnynP74GwnM5DBCYvyPfCRjqJcBhN5ELCiHjHY
HKb6wbER7l3qsxyarpTUsC6p6uiv1zEcwNfR6MyLC0AcMyua1dRo+7Ls9L2hKZhZzE1zydzr2nPT
V7X12wtsLPXKbREe0Emt7mrceo+h00dfs274gtRe+mDFVIfyIYNcTvc8k2DQ8wrVGA+K0FAgqttH
oLz0sUX1M+qbWzydSb1qbvjdQ5ffB4Xw0kAbOViJpR363AWc2NjJCU57volcyGsojhivSQ+jB9ui
LzFCnfcAGb7Z4kPWtuG0jSpOduD6ZiRxR1OJH6faSc8BokaJ7gN6zlLIdTOlRwhAavwoL2bJP6xC
OO+6DYL24uLtKvvhK1+lxZCSPCG0tJNMLrRO/K+LdSUaChLIMBh5vZ+s0tgLVuftIO4mL327k31y
dBB9+QS5VlHy6YBqADnH0p5vrDBWb+RdO4zzcif7KEmj6jNAxYq6tLpxLLe8MQrNV3e20wlLHnmv
mVT/Y/RsUCvL0bxQcDOwiiYi598Um9Tx9W+48oGjwNy+gaviotv33awyeAdWntxiIPE0sIelVsIp
eHq/U0wgrrJvvfv/iYvc7n/zFlE/Oe3xcDA13SWDh2CDbnIn3Is+lC1Vrx6hDPjR6xQZ/FWAP6IP
Ell7BCKjxaBZrz80fo9oYstFIzG08FmtkVWpp7ewMUGvzQkrJLnS4p5a5LbRYddC/G7x+DaT+JBV
I6fO1s7lqGxZlRc+Fdg5fIhAOGKJkIMybDCgg2S2Hi1ryFco+Hvb3b38X4hjKvDzLGAHwQCXkMw+
LJIaqHit3wDP8c9pMBu7OcH9wG3dAWio0f8YChvMamD+LaaXKAD+lYcu8ipiuhNTYZHTx8Z0oDAV
PEwrFVfInPIzGWx8Q62q3hlOUL5GAWLAiHBRmxWjaWM9jvpg3Stm1j2blNVldwwQ4DJbNlrGaEO/
KkbqHww3qXdyNBFr+FStoFo5DjJHt7OvD7usZN9R8btyWbaqqwd15g9iGKFY2bcOqAN4dfR/mR2X
yDWtw3I/uxpYyxVkiANibmP2iMGUBXi9CD4VVStKBpVp3pdar53W8gDpEgcUM0bbS1zPzhXc/6yi
120zD2bEcCuWWasMcrJj6vcBP7UI2rUc1OQyBvvVfdUWxd6jTBiewzr87pRmcNA6xPHFsdGpNfAP
TdCc1Xq8k60aSsQD4lC17JInTNlveGVzNpj4qet9oqm3xrmaJ3A6VLJ2alNl50J3URIzNY/H39B/
1brkYouieWIrVPfG7HUNrURonqKEEFZ+/zUwoksuiuY1v006/h6v1GreVv0U+seqqVhVhmpCmbtO
kOwL9Mo4lKn6UihA0tEcN9VzF0GylRe+ktoZatASIrtkxGjU2jnN0dCP49DaeXoLLNGL9BObIvUp
iyZEbkEiyP5Ks9CXJyP2lCr9h/4/4+XG1g+QuCip+at6aFyEWe+JD4m9C5K0fSmD5jVMfFAFWMfU
HlC2IFIm6FL/HGpmg7bPAqiPsxM8ubgFPJNZR64mS63jQAXjqVfqEPOQMP/B3/CRVe0lojECfz/X
w51LZXeHdob1lJI9AulvPcgasewie/NQU4IQYqjWk6ql+q6NTH0nm5Wdh7ecKh/ChMGiHOabwfZv
XaQYOFTk1LemVEdoS/zJ5V9V/kGdCLF1OQwlSr9ZmnJYS43OhrABVUyMyL5leFljyP3miEZm8F2D
tDyLzJLlUUvqW629oDg9n2ukwbdJpw3I4RaHplainwi3IhxXjN1TnFr+IVLD+UjuqHvs3AxPYBHy
52pqo7SXJlBnflgTNJ/gqP7VeLDBq364TAa8cPRgj2QFw+8KaOpN51r+ReXu1rZ09AGHMfoe426E
MMX4EpU1SjdwSwBTO+Vra5ZHGRC0CrKKYiYiyeOt3ShUt2otfUyT8i7kw3SSF+xtqg12xmh2zf5b
nxxIrDpHR/U9UN5R2LSXebKpZCryIkJR4tNk2SRn/kMPyfnKTW7SgYeMc4AhmsjLGeKybHxl+wKU
xbnISDm0BsmJfiKkFxB6fpsjAxHHOjVV+zpZSNiaffk9tpCzLlPbvQsRD7sepig/UAo3nyLFhiZk
5/bPFNygjA14xH6IjWyt2XdJdZeHGAQITMQKjFiAEpMxBjdidAVLgJUbL6GEUfS5DUtuyJa50QRE
nTSQwEzIEX8slxErqm+qXh9wlAYek1XOmwU93o9XeqZN50/90oXeYJCMxHReYEVriJiliQEZFufU
YbWCiqM+deZtn3vmdVDYj6ZotYCzOI6wZbztyEddcRTlWCWafjqHBm/zLVrOlQNynlVtSTJky37V
qcdjUXfFa9TZ08GhvHswVW96cVCGkBta0+4qkhLBeBu0vnLxFLRi4wYzLF/pj9X7TEvMtH/PjLL6
MATGwcbCIvsRv8J357CX2/F40a1wF6qFnVzqUoHcUIEvk6hZCaKVlyDkl2cB1YYo7u0yUodX+MNw
hPzzsgRGMtyupppaRPUjDoGq9/qcHF1VpYyQw1/nA+tiZ489hM9PLxCVHoKQgJ7sZDT1qN/Rc58h
XKEFDlZtIZoqxp11Gwn0IG8CJhq/oVvZzCUyqRKow06F+SRHls5ZYA81cVlHZOCHietqiV4CZJTh
cmLZQxlZX2dZh6on+hkQIv2m3du9k/5QlchBMHGa7/tas26yXDGoI5NyNHIySkOVLRG+Y2Ug+Ypz
NdbtY9mXwB5jJQC6qDSPqtUqD6G2MXKLFBUPve6YVQMfODH4TxMmMSHWeOooKo8vA3PljdM1Ohg4
9R6zpOHU4epwLy+IMoU7o6As2wogRC8uZTNHZwBslxJXsobEKKSv91kybJ0lF3GdCbaBbQJqFKXo
zt+EpeHdm03ZPPzuaVAzupcN2T1bsOV+96CiRAEbyrGYJRsykB7OX959K4b/WEf2yEDWmT3cWmrO
+dpgUVTXMH0Gt2edZBteIfpbsr3cUkj9qWlJu++K2F5iZOASjdYZ+QyxEP9E6zSY1c/QwRd6mSsH
5h4jmCt5S5Hp9+3SS616iZfD8mIYdo9e13wCKmOf5cUxvpVRbqIrpb31rGOInFQku1J9QN897DZy
ZOkMZ2xg9kP5raiHj5NHY0T1XgZ2pMCU0ogPUvNSw8D1uteiTRDhMY2USoMs5kzR4/e9FMKUof9z
bOlZZsq4peO/RMvudbnBi8Yb2Scva3MN+R/LyaGP705OtVzfvUYRcINgwPCYz0IcunGKTYbD3Le5
Qvx5oqBzRxnDvgv9GC1oMaD6+NRamP5cMpQgHgfNe64sQFJTZffbxOqdm4zD/30J0gJ0anpNlfS7
1vCzzm7prVlaQv28lkXD330mZ2qs9UKqiZaJo5CY9k99yRw0EICpNyZpNOBtFIGPcIZmlxQp9QLx
5Zvqarqv9FQ9q2F041bQs9D55MvXlMMXR0W5f/2Oyqm1OGKsfT6aGeeRH0Y5qaha65CEWOcVHpgB
xPXaQylwFbNJYasoTffW9bvypWu+SrgFomjGOTLQ35ZgjHWSbOoY1/w5iXm6V2m8z9BzN5xVRHJL
XlFZqU6UIapToHUF8tTBzJjslRfIbIJE1o5bGbQOfA782DbRtsenzt/oqPJdRbql3oVamz615Hra
yRm/epWuoJ6auNAxSezKMMPpVBzRrPRpTGOQw6SFC9t7C5PNT2EUfZewdTW5uAwb3NI5RUPMEcvN
byWktgs87QZRmWvy72QG5QD2Vzp+X941OL2A6gTHmlxZLlU4vd3lIDiKhF/5D13vYYYCLbHXUGtd
p8o7GWwl7HsyF7r/+wQLFbb5SrYjmGhy4XV0nfpj9rPmGrzCMSLNBhRcoDdjJcWPqodvf+Yg1l6j
fHLQ4gIuiOzrej6kXoN23UKgiJ4jBAruZUOyLDTty9rTCIA9PSOn0HtHgu9pZf1cLDP+WEMJyl+B
3sa35KQdwFvUSpaPov63rybRi1KFgK57KkYLPghC9QEhaSRMxedY++dJ6GMP10AhftUjCIUIQ9Av
SFqZFzZIr1Ft9V9Gp+m/OAY67HW8NOqh+d4h2HCRQ+wWi2084ZInmzoZlqNcaxntSVmKtWRLLsha
KQBu/gq8Vpb033u3BkKhe4elAKbxtlXDHm5cJwGAZW3LuinPqJ0OUFvfMbV6V0zHJGwusqtE9w7x
PjGqyv+LsHbFz667s+zwb2sqSDe3wQiZRlyssIiOMAZ/rXtY2S83p3JQzJIteZGDcno24p0hBjWA
MDf5zNZxgqc+O0hPl2LjoYodxaTrpxKZzYvs6tqiPKOs+CLH5EVOcqPC2ckmn8bmMazNU5S47mXq
Bg9h/C4a4DXmvruvO1Q8XDX82o6peew1xEQHAebnMb30j3gCHyOU35Z+EZ/0UfS1A+75qd+OIBT+
e0VEsz+xEEjnOapj65aB2qRFueNTOm/04ddTeUR6YEnnRUBAdqaFKjJiSV9rM2LnnY/4lInKVcnB
0uFJ89VX7OFoaVVNmYdEgU08kL23+LX/z/hKrCOpDFCgPsfL9d9fV67vmcZb/P9hfVSYpn96P+/r
y/cv/13yfb7/u9b3L/+9AD+2dV6AL0D528iO8hkIxBeJmeV5uD4ZLXGkQp5LDMneTnxQ5Z28vA3J
MLnMOvVfF4wMP11e69PUf12w7MglVLX59+S1zn2qRc69mQDTsgdozoPokwOVwdmj8E39SoaEmeWw
zfWBldctxkTMkl0yNqBC3CaZditbS3+HcrtT4vr66WXK3m53a9/6MhGOUJjS+WN4ifrqWq5Ccbml
j+Whb2i367ubxPLDMLTXyzTHQZI3b+vbWM0fbLcurctKVYzBeYALR2wZM9D2UQ50OEih/FQ+FIYC
nrD5sylHxYx1ESrNzvbfv1y6I4yjP5YbXditOsBszdFcDwropy9XM+c9RxXDfk4bahH5vQbLQh26
jrqw+tdQ1CWJYlq27WNWoET4toaxMLDPQvsGg9ZNMts2qqiir7CqON/KWzmnTb1gZzSIj7ccWd+C
yhGJjWWh91f4MHG5TaNqWV0u9mHKshCUO7AyZeRR7uC9fQiS7UEL+/XtL1MMIGeZUaYAryOkzKsg
jzDA8csCNieXkuffxzZ7neIE43WPE4T5NmeJycSIHF5WWnqXe7nUhzHZ1rtpWaWWr/ExXobKIIRo
j90Y1CJBNbTnsefERCIZwbm0RKILYZuj7Asp/sDbFMOO2VtIWYvbD5OWgCpB1FlMSiC4vsUHndO1
52DI0pOcJC92q2cbWCAkOetB3WlWPW1J44kTIhfZ5ybjtF0YpC4/E0uMBDTLwHWeJQ6TcmDt+6e1
ZIhc3+iwxJGvaefnzqrMO4leLFIvP/WJ8cgZhdMtFPSTqwywW/qSNAR0zBHbJztHxzmZFrwj0Mtl
RjRN5CLEjL7Lm7Mn8Y9yRp+ioIYrwHRP0rvEdxhFDrOfUN3tXSU8V5Ojwbfjq78NO6/fTGUZnTuo
OeMeBZxCaPNO0VkVvVRbkms2nkfZ0uUaS0xe4fizrLfcshe9zKaWH5fmEjW62BPu5eTJ1d9eT76J
DwvK2w/vLEzj9LpPo+Pyep8jP/TKSQNik0na5fwm8LaX111eUfwLln93WJUwD+f+MhsgNcBg/ErN
AdeZT+DAetRfnNaYj5/6JXwQzNMydQUTyruFnyKmmrkyH2Xfp/nvryqRhuv8FX34/sof2C4yTr7q
7Hmc5H8jFT+9wr++spweZTACVxbNOv///Kry/ct38v6qyx9yfXfvr7jGrv9qL5yTK5xPQTD9+8Od
R7hg1PzxdKfLRfvbxe4TXrn96emOejCEW/7Sz3ZmwyD9Ms1833M7xd+gKdTi0tYVx/W+f+78qTwq
WD0kB9mXtMNwKGrvx9xU1Vuwjz/PiOXo+IxAcnmUC4RO6O7NGNpVjx0sW29qp5vU1Mp9resAM5LG
vy3FHY5wUOJIAKBIURIoO+WwA9qtn73pIlufl5FxyxTPQkq0xc7pSjPH5KYqvLt48I0L2uHGBfdQ
DEwV40cCAeH8oUuGuPPcH4Rc9VU1F+ZF9q1zZR+uec4VkDDshD4tKttZ/hNDi+m8vE6BbQkEQSRq
llXHPC83tp+VJx+ppIOr+tO1Zzbh3aCY5Rbt//kr9MX7ahz8XxqaHmVlTv/JUV3c6H5LZq2JIK7U
+oTvUvQ2CddajGd99741tB9obyfXUi4XMJ+vqcU5EKkp2RPIrBOA9HybBQpZSJHGksMDVss9Nhu/
238sIBuDzEytazmJmW97A9+PbWKk2UZqM/xjVnlJFq/jqlrXEOkgJn5IPS9BMuNc5TkM84Y/r8yd
T2jsIEUWn5d8vMzAB2GEm4nBErLzQ25eJboW0b0MlMP+JHwU24PfxL8+FUeW4onimC9mmKvHocK7
7WqN6cVDS0yT5RTZvyCMxNNE9omplKjUfZYE+zaNMMxErju7LEfGocNrZ+QHkt23gNVEU5Ufwyio
qmCXoYK3kN69tq13E6rR26UdjHm9ixEx3+qSI7+2By2p+cg0qpCC+Ybmbv0YKZ1+VhsdMQLBqRna
5htYgfqxB1EOGYn/ZRUBsG+5332ItwLnQ7w6V7/GQAnrdouH5DGb/Oymd8fdhzqgLPLZjagYyts/
Y2SXrMUqukaIvF3jYugya9fnpeRInOb5je5Pu94ZuusaF6L1qLuefAd1/g88XJEz/13yWY/LYlBP
3O64xss7eVwOo/HD4ICq0qAbza1pBJgqYPksWHSSYyd78m4jG/JiAQC9p2f5v3BjmO205AxJyJPj
rEEiAlHIXNF2KQqym7Irp28oDH7l+KQ++pmB8CbMTYQ+jaVfUd35McjpX+Md4kONfhnf8U2lJn5T
lWZzmyu2//Jbs2TG2+gCghvskcioZHaP4AL6SQfJLCwxhLlCWLJ9nySj7MB+m5QjoHCEzRTvIlIz
925lOpvOmaJ9MvTsm4A3hzejnfzIY5tdlWsCW24K4yKD1xn8QaI9UFYKPAZ2Wzc9MzSzLknxVtpR
98Pvs9u515nki7pOUFzHKhL8SzsUnFJlTJaYlSUg46oRzx8ZIS9ytEvz76ieoyIsZi7TDTO/lrGI
xub3y8JiTVvE9S0OHw6ODPKV3kMzrXmb/r5sHPrOdS+JC8p7nBytK7fbtGWW7xIns8/yEmh2yt11
PQ1vPaZdlALUGpO6b9Ax2yh2ixL4+4y8dBlf2/9tBbmi7fvgYQasHlMKjRH5yKuuMXw+kIDSLa86
TpNW38gWKtLjBS0/clMOA4MYsEUfQIvvRtomzIUidSTT0l8GVTtLVJvEoIE7Rxk39LTNAlcTcLdK
wZLPtDlJrzC1GPpvNlLfXLp+L7RO+q8L4VehbdrY+EVGCiM0BPZvTZ9yDsV49xt8mZ1klHpN+3fe
oWRpUGvbR06sLaEhShVrqBKDtBChjRV/DE2nzrltKK5tu2r6tKoM9ak37+UbiKKoxhreVBCRjOwa
P0R/ZovsBZC6OLJvZVNxUUo3ymyk3iBqugh4j0JWRl6mtn3pwNxcEsE9zVw73s/GVCL8T0SW2wbZ
PO1D/BzXL14ZNZf4Gtk6q/re+F5w0GvEb2q7e0BRuXwgXfUypcP0dQo8e99ROthDmBAY6Lcoli3A
cA0vlYYIYqP5NQhy/eDgvfV367Uc6tTxP+A6go2Hx+FjA6lxr2ctPFLA8SdEUbu9mhfKo9I0nIc6
x/pPzXTv93Q/jKfP0w131vYIiCtXSuM+JgEa4ZpWee5V3ri4NPpVt+C3l873GAnxXrQIRFxTdwg7
RAgWXsk/cs5H5nZ0NGoP/Mnx+p1vh9L8akDwfJZjorVEZogHvbcMXBHPgR7epXgsyWquLM82rhCW
GQM3O4uBtZa7huh9mp9dfv/WQrAMkxFyUFWNTYSU1ntdFWeDTcPhA28VynIaZOi/3LGn1MK+yrYC
/1da/1BDL/6ZFjx6y7Gvn3oD0RL+COGpg/R2ST1o6PPsfpiDNRVnveQnWVG0sPuiOZZVp/LtHqJw
vq+DJENvAXNvSXAebGgcPD5f3cQyn2SX5c/UlXAmkIToKMcS086Lt/jWT5d4IK4+5/FZ3xnqMN0r
VfJFwutUzF5vwCogNywweYjQ5jtrcqKjHLVcO7/yElO5yNFu+GlVuf78voTstZouuCHf5W/kHK12
OB6PDRmpvHhCrVa5HjrL4IDQGxfkCmyUOWMUm0ePfa/slMPaiCB7A3wJzBnalyJYdslBeck03wXW
oe0/9a+xkT7YW9h482Z9xeV1ZFusbonV/x9pX7bkNg4t+UWMIAmSIF+1q6TaXGW37ReG3Qv3Ddz5
9ZM4kAVZdt++M/PCAHAWsFQSFyBP5uDM5iGq5+Zdlu9nRgbtHNkCtX513zJM8zIW42FZWU1WVu/9
2H8FEVt7suQB3I7tiZfdXAM4gL5q0ug4GBilplGj2rEyrSP16KBT/D6EnEzDaE95kqO2rCkaUKqN
7TP+2Pa58fpgXwVgrsfyafs8dBwVkLKlDeRHEdowFNUlQqcq2zLYk0E7382hnXUqmlzPy6wSFUep
055ma2vLX2/e8/TjeNsBG7KNJwyANxOyWPSTd/r0I2IW2alkBzHaImOKdFoJIIaAw527kT1QkVIO
qdWn0Cus49zNL7p4icbJA8tTf5VtPRwzIoOKgt460YENgIVunBCKBBUKD1ZMkkNp842Pav5snnvx
IYQkUAKxCpNnX92xblAdWeCyBmJhUP3Z9Ycqit5p3ALGeQvN7vHApZs/DCvTEuUf9lQnJ+Crkw2N
10zS3fwabmaZux2iQUBDfqnzb6mdAOAONstYfgkc+Q9PZatK7QjXjQkSV7JLY2TVhspASRB4aRHC
Q+fiPY0jNsD1IIRE2IG6dKA8YG16MS0wMOGtHoBcD+s7oOPlj0IeWOQUx9BbXj2n4o807ucD3pWo
X5se2PPrrNmT8425DQYVR2N194/rl+NXC/VfLkq4PhdAZ2wHs2dyX9R+MUXmrQhJ43v2Dphf/8bD
Tdr/8KAcLK+8VTK5xZ8CJYkoXI7y5K/Q+BsqurtCopytIXtoBY++GeOQr8WcNB88c/B2QV+0p4K7
5Rm63MUuzYvurYyAivMNR3xHmZUOt4I2+tYDkqDChVehUm0e2pNRBBVk0XIDNYrg4SO+PWay1ZJC
3pp6etz0U9T20WB/5esjs4uIEYKDD3q8dQtAlPBPx3VVctlptjpqEWWdHvOWMdkZjf9PZLAUcvNh
jVUXbb70KRG0kC98eH5lfTICq2iTPReeeKAdYaLdC4v57FpQSKIh2gnugOLsu55DrgM1tTQuvdpf
hyiQ9pvJVXrpwGt6NZTW/BgMlfMA1OO4gdjyslM14ksRvWZQMVYsBdh1HjdzFUADR1Zs41nRXs/x
xHegZD6afc0h0oTVW6Jn455Vb+KSjVsaIzq3djDdB7PKP5HHje+cqHCfFoN1KPmhCCff96zItnfX
dd2lFt0e6KpP3Tn0xb4xlxe6xtMQHW7uGvoWQRYde5eKrIkBmFI5QsdLrBkYQNcaR+IBPnzmrD7T
UETQO2AJX+3Cxw2MYCmQ8ci2BUAYG+CZ8aonC1zPAUIg1IEu4Ef5uZ3KBtS9M4fMIq4i+qYwTjn4
ia+GOe6Tvevg7gcVQda62WPqYQuhJRpLLmkssfYGoj5q3vdtyW1Z8AK1ZE2db7XPveNNDpU5b9NL
0I3pPor6ppzjLnPXNFCAmcDCqw1YNeiOYeEzCMR3KPur/ch76KFW5YA+3HEfPHmADiJM1AT9Xe2A
XnzAt0gHkEn1IWlco3Kn+IPGZvJRlvtUykaj+nAzFc2vToXOipxuJqWTEEJkeGD1QKXpN9vQskMw
d2aQEZyLP8E/kq5Rr8Of5xR7HdrDifONXYXFt3j4loE5Fvw9sbOn0uJApN4mkl0qLSZrkHvspruE
f1hzWK47D8Xkq9jtxpOgpol6ixP1a+wonYqhg32Wg9oCCgJ7X8zm001IlxhWuNY+99EqUR7Ef+Oe
ke/ITNMog+57cyIqsLJgRj3tdcabM21mrG1ULUAymiHGzBtcL4kURiJ0G+hCgTVMFLzZBsWI352k
LSJ3UHVkhmI6UnwxNHrTLCOwhWHRAit9XYvaF2NBeQc90Nsg8UN5XPhH7vtgKWVuDQm22HgiYwtG
y62ZDtWO3gDKIVS+9PC/GEG7hyQfyD6wUhyixE3yeCwGLx+TBQuDtAkWttkXyKP3oA2CUV3iUIG5
nQQwmOrKJoqqlJiZfUybYDKCj12yGescuN8tePajrdelBWodaucG6kKkcUQf11DpNTUXiXVB4VsB
7nEQlNzDY8hsdQOE1lS49AQFJZBkEsT0SyI5SDEquQmVFToLVEcxiApGg/GWVB3DcgpU31wsjT1x
eaBuPPKdh0W7k+ktlyEat22U8fcj6kq1LxnIr629Hd54nBOUHP4OoOGNixoecmLIJDxSy/MaCxeF
CTqyVwM4GOUGWAM+bTuNj1gYwcNQKx+VVJNi5hZfRRpspGXyi0MDBUfjrZ3S9FFY6YEKyRbTs15L
sDSidI99HKbUerUbLE7IujIIXFuvDnpUZRal6Embjrt6XuP8wj2B8WQPGhAobmG/yAZjTCFAPY9H
tg6qEdhTnOsMYkmSL6+NXaDIiCB5JHufGePOzSG2RoNDKqrzULaJz9eicz44KdjJUPIVvCeWMePV
t1geHOFAOI+Bx6jLmfEVq4FqdUf75qJYdiaw6soX/NEMHDxdh0oypwOpuOdAR8FJ+vZxRhkLpAhA
fYH9m/YRokJQIJG8GHWWXaxzULN/sEHAmu9jWkOFNTDsE5SbsRoq46gbVbWpeDv6vGb3VtRb3ToL
2SWSD3Imq+5SZiHpfzwTeCodm/21BIW9o2+S/joBJNnillGor+TdN9RN4gF6FlW5v/uKtkncPeDh
4gmq0imIPY6exOFERfqdZUV3UNynslvwrjvEXpCbe3dGiY20qkVwQjJKl0aCZu7GKEzBz0ZId6y8
0uh2VIQx8y7esRCyUlCYEC5k4T2QmNYjZKZkZUaapxCnb4M3LHRA7W3KvAOtJlvcfA8AInlp0zR6
T8GSRMMijeMTW5p5Td1/C5pAmLjFGzY9QJRvHEtu9C7Y2Gn51kbzTa9Hj140yYbqdtXDg4eKo1fN
GKim38TRy2b7I2faA5kfAdYdDTWArnneoKx98YGChUIQ9LH9ZZ8S5BX79gC+/lubormEySq/LMqf
fMij7m/GLBDzrvIxgTLrKKSQlLysMboKOhW4JKt4OOqr51jNgbXTVz2I6O2TEW+0N1fHGx9rxk56
7PZHBTYUcwpAlFm1YKhonQ3zUm+PFxpwgriTA0YT31U3brJSF2+m7KPu0l1eO/9fxeZl4j0EXV3Z
7h8W4DVn2h73h3JdLl50VvvmNEbb2H7Rlttusps1dRVjJTUNhu1mGXK3+e8Aog18TbIp8zjGDY9Z
ePqVJUE5HuofR1lkhMr6CRWJMNvya5xrM1nIsYHnxSzjaCyW329q0UFnKExsTces8zZUOXBTd6Br
AailaxPqdo6PjdXvb0oK7lxUmniC9lIypbsKyrzHwQYTkyTHoEMnWx34AsFFGVRHGiMatzR3vDtf
Gidf/mgBi3vQODwNsBus+U9sBFbKSEg+FOij+CURljLcQfgoVEa1QVsB3QUR0sFNAbwOmuaYg4V5
x+vY+GqkuJl0y7ewm5etIVHvUxngtmb1H8XgL98WjxkgMC7j5xlsCE886MWaDHU8PWdQHP0IqoLm
GBROvrP9OZQJyW5BXGY75k0CxBjuk24wfgRhafXcc/Nb6BfWmahPspC5exBaf6TeUFpz+kRjfss+
ckmOAnKmHMz1xddBvt/SAXeXS4u6lSR9vxujrjXZf7qLA1jUv4VG9D6tzTq9CJPmP7hQLUgm/QLN
8Dy8bILug9ksQG3wz0XqoG9PxwWqSZ+KZGy2iaRh84FBeMKe4qOiIOWBX66h4zIfyIqK4eyJD7h4
TxMo1Qbw+BPlm7JeY8kXOq7Jm44PUSh2wsulh9dLaAHnUHQMG/4P3gllWSS2DQvw7W2oi+cpqP85
fXNEuUf1h5+N2H0Gw6mV+e6nRl5UMerZnf8025bKkJnAB3OOyxIZKYO/FPhq1QB/t9gYUzedIYRA
ZAMWxLW6J1G/gLrymgoKexuL/2Mfsa3wUKTaytqrNMlPBTPGP1jS9Ds/7vmRpSl/BTzl4lFYxSlm
dvLK5NKKrM9w5oUd7br5x67TtN3WUByoI8DajVBWrblzbK/dANfwRRZ4TPJQl4Id67S7j7CLcXf5
1ASoRc8FtAfAXl8Hz9x0xCmzwcoYNW3wZTCrDZMvZlMzQNQoAION9iiL0P8yQgmUCoEpx+88ZA7t
4Rnj1g4r4FlzowARmMmxM5H2+7C0gNGEZuQLrqgGqGDiM3no8Q58GauINf2e3HIsLa2b2PWwWW+j
zLS1gRsHPd+57MCdmoOw/bMAhnUAMcBfM0r5VvPSJe+LPSz7zhHGYUjS4HUCa9qKXDJo/0Sh136j
bHbRQuDanvNzLrOVMluNbBmqJf5iLfQH6ypO3nPXwD0Z6pSHuM3m4wTiM06FyLYbYI2OSsCvlhsk
AehUX8MZdIlUbW/n0CmdUOeqa+/rZJD8l4LtVXk+yu+wuORCOEKV74MFrDrPRQhlnGvVv0wTgPbg
UY2FufBXPajv9zqtKKHRDoo47Ovl7WsUgjY6gzLdtyQrd9yIjL+XOH0FbhZEhGPabJqhi567gC3H
DjK7+9Qb74OKagr/9uL8tXNm6G8LDwTZ6Vz+09ZAFxQ95C2iwR5eoRaeEMvVBKbtw9TKX7lkoaID
8J4mqjJ+BCxhPL76yyP4Va18HbAsO8xm/UtAiRJ07IIjyf91QF1Fa29wmyfhuKhKC7GSEoRJ+tIY
LAHZAW7qqI46Ab90GaLxxMP2m5MByHNjyOzoZYR4AOL0qF82PjSFweR1ZwjZ8OA7IVgQjQ7/G1TI
m4fYgZ7xlMQunjPk2cxeBp1PmZBO6Xo24BhDCI3pM4mMFOJqYRFFL+2WgvSMdBa1529HDuhmIWJn
RlkBKjFTKInOKz8MvoFY0NgPtlkFD+IztnvGx9iI7UfyUgE9S1FazvhnJymb4GGp8VO23SHZkKP2
xtqErYJlXhDogbO/Scpr3sGMYrF3BcB1wMh9phl0TExnpJNPdErXTKob4k6JM6TQIQvzeUPp5Mkp
Bx0PGYsE1cXynALBv8UBNBdCv9kR8SYdKjfqnqMIaj6tEyY4V9TLabpO1LVVoBJgqFiR9XZkJR5P
MuiIfzWQs8vBetqBg9iwunUDlYSPuIg0j64sfSOKsCI3gU4G5cqRiMRAIro2fPviNk4hmJ1kJdny
2XmBXkfzUDf1lzQzupc0qC4H011eSr/usBbwY3waWLabIX+xVm7SkAcGey5QCyoDIU7cvczyENZt
gY14A7v4VwPNVLnii56EAuRMfbRgpuvkURBku1HORNnIEAtu7yx8umDrsvZ1k1kfot5BGaRbVFuI
Ls9bGhPSkFnm1reC+Zk8uCFXNQXkw6lLh9AF2V/CLVxZZEAnpuhZ5iUj5ajN9pJXR0EOYetd8yau
2R2X4dNgBxUWE8AQHCQQfOs9EUPpJ+23WW+DX1Ua+FB2K5TrzEc9loNED7fI5JmioNHZPlmds9eJ
TDBHHEcIdax0EJja4q2BigqVnAwV1g8gnTrNx9pbwAqGu99WRG63ziMPUmhSbqhwseqRjNCqi6QY
kZG582MmvHcHrJICPLfek2u545P25VITj7rkW0UHcEU0vD+J6k+Xv3l2mpxCWRCPdXNXrITUo6K+
5+chnNAVGXi8N0X1bjEvPgFig7p65U2OPfId1Gq5ay3vLV6DZzHUL5BsBYHxBDovr8SeGHVBq2eC
rDSBZIEHvmAeD2+4G01gJXPrB+oGMXePeec5KwM1DsCxFXxr1Vn9AoXh4c2c8d/Ie9vdKmeZzq+z
AxlpBkrXD5cTQlmHt6d618jDHiKP82hPla8l1c8m18FxHoZ4a0UolCQnVV+bAZe/qhS2wRoARkIN
jA/521LqO/AShZVQuTu08RChqBJDdMikzofukhs4/6BD8NN4fg0g38aGKGYHzJN2A00F9gWoT1Nk
PRbvaG+Czdh0Ba95+kD/2So1l4PjQdGXuqAKsz4E8wf6htAIFsmgItqY6QOq5ty3FGIW9/5J+YFc
6ZCgTAXLg8j/O/+wGa0P8Hcke7zKH4Oyic7H98DIyhRQawwsKL9KCvfRn6Yalyo0Nbm7CcgvWJck
zzsELiHUOgNES13yibPsh5lY3clCh7s8uqtCBGToVDLNEK9OgPLcnIuRyiko/qZJcxTXMyKznvzm
rG+apRNCKrXEovriTVCyHyt+smQrwU1l3zTle5Tzy7g2kq8bxGDih+Ixjqot9cdWfYdlfEqh/Rm5
3gaQrTbD5GQWz5SOQpSLcleZdSYKMSIIQVpWnOB5XU8PzB/Yv8lV5yJ/OnssGD50IZsPKka7qLjb
P4H+7NAW7xR9a1Ht+5nCNIDoprCxcyE/OuVETX3idA4qkJqOadGfrT30GelQPeYARbGZl9bfQY15
73Y+cPmyrDRInOZkW/VfNzWk9gDcYzePOz0G5vZ9FpXG74KqpoDUqJuCIc+rsXAjD45rjI9VJ1BU
6ogH6gGJCOqScXHGDXPaw2gvH1OoqH7mXwjoXIi82ndWM+3Lzqq+tt/zoSw/4Zq7aWwPV4IAtGbb
rjeXVSGvHXRQFt13WO9tQY8NeQF19bh6/s5Hj1GLFIqEvJrxlKW7Ejs3qxFYqW27mPWXskWVbIvV
ekiJDc+jaPFkJMc71xYbzgUESQBc/GOy32k4X5bwsHgF2Bon6B/2RvjH76LtXvB1tzyPVQ45F5De
HqNiMPazkfcvHWra12232J+bxn4DT63zz1D9XVWAToKcpgTVQdx/9LhVbPOMe4+mjK4t1N4H3OtU
dF7EjKJTFuWvnGN3GeTK66hu2DejsdgauwjDc9402QNKlcLdDHbPd0+KiESSC8sabeULpDFbA098
8TW4K/B6En6ghcYQPACbJck4CpSwSJkD5bypopYfaO+RrLo7t2Ax187/21ha4NTOU5+BhHrY0PeT
G8ty6CYwwnUguMzXIerRVwVWXw5kxk5W+YG9UJu+8UXR/uqPnYBob3ARPGhYL7UIwwtJ5eJkQJla
G28wwKo5dQEIYHzHU0DhRKKFFZBY5wkjKQKDRREaUnGV0bfrZuD+1upAJV4NoPHOy7770HcoF11M
J1xBs8c6UJcMNRTPeaPsFDO0Ncivo5L+eBMqYlFmHwKzgbZdyu1NF8T2sR1iLLTLf1CFouJjL7u0
MKy79P9ilrmx5IozvpmVm2xaUM92YCj7AOY0Z2cWqYRlOVCHre161SVZ8edYW49B6vmf2qlydgB9
DceqgZhuG2Z7Ox/AVtEDOQ86zXLNhoQ9zpmdvTpXg5AGvDFdDBQRS0y96fJibc7txcCxZaVSVWX2
S4SegyL8CEsfWY2nV743RLFW1RuJBbAK699VT/MH/hifiAhcjxOlIBkb/k7DNIKfNSqWaby6jJOR
aAhnYin8kZHGzTzAjZ91Z6LJKW2W77Cel200BQ+NAfKWbTrLA+uu9lEsvBVe51TMTd8QRnrr/9v4
+3z4ii9bN5izLWpKIFrV4sksA4c79bA5bG+gq+7ujAqP1+DRFGeQSv9FRhoqHGiwlAl/ZvLpx/Vm
G1rwQ7AxreFI1GwjGO6hTATdHjfYGlXpg+G3HN+WPPxK9tlc2pUL4MmrkY8mxOkGB5cDcLohMPDF
8tXMInCD/xRoe9xYMVFlT/kC3a2qmKtnqy8DsJqAOH9pfPbVBazLJnby/ycPS+ZgP+XopteumTvF
65b9jvaN6NycaPnic9fd4dUEOJ7fMb4RKVwKRvOLOcQOy3+tKUs14NtqP9/0ILviAe9ugjLBxZrV
z0vKs8Gh9ZDN+dtFrnEo03Xhj9ZLGs1g7UqhLSvCBZV5bfg58Up3CzV1ByC9//JojNI6+Xj4X7uS
0jRrHKxLTtYDSpLiNzo0TjOAOdpFnZEcC5zEBhv9ojwoiBfDsDbYhGWqKJjApwI1I/2cT8//vQUs
zlSU804b6KnfTitwG2uzoGcBihmXqNguEZ7t/53QeZjdF4dZqGS/Ej0rjmfq/zbujhf6xt2f2UvM
/Usy8lMZKJmOu0mrmnSS0WiML0HQb+0xBvA87j9AN7j6PDlWt3GH0XkqAGyFFEft7ONULK/1gA20
oa+Db5ACUEFtKFRQMo3dxjQ856n6TVAng+RMQT6hBtCfTLxJDxANVjwq2ONCvb4PIlJJkyJYXq7z
qpqOxKPiO425C6DhtSXr4oEcq6t4gw0mMLYAcJCBGL9TbC4qwOKgIJmHZ+q1Y1yuHYBTjxSus5H1
JpucOl0mlY2MdJDnNjfRf4g9Ai949/MAAJVhw4X5HL8RoOHudlzGtIvjrvfFRxEOkGrifnmmg9EU
1RkgHyzHLG0lDqYlJW9hDaSBWi5Zqa+aNNrNVYIdi6YFLPOH571PxPCPV3kFB/mGzGt7wyWv6XSA
SOi+8vZMkDhTXnKn5JRXuYuZu4feBc6q2DYcVAgBkNcS/y82PgH+8PrHzmWxHNWWB210dIn4mA9p
8KDGKMQqJrHR2yBVPLJzYZlHrcJHLbvpVKge1+FzW5yV1C6I2UE0G5fFum9Y/AaF1+TNLOunJjGM
RxpiYrQOAuxmazLS2M8e2VRZh6HEzTopN6E1nJvARQ2TPPSxO+5yDiIkPZZ3+OG7KQsPYHzKlF8C
1EEFBpVncsNrdX9O/fRNB1Gi1s2hw3oN0onIjwz/YyJh+IeUM6hvz+2wn1qjx0s0xLtAtQFpLnlo
otw/ARCxL4M2lgSNsLJSMgc3YDC5uiVhkz2XAkptS+qIgzZQAKikwKjh1HzDZfywZIOz0lOCuysx
NtzCe7WcKaeZKEWROOtczkRpWgGeJLxc/phFnyqlrXDRVbNQrPL2HJRMD/IPIx8UUKcPi9lX+7Gq
eLHCI6FXrErPBruWPHSmjT41afCmX0T9D3tjGvbD5C/lEUQ/KzKQt6Do+2xkp5CbFHoK23dbvL3I
7BR501fnqE0UpLvU0om1AYQN6tQoIY3fpLoL0z43n8D936Bnzl3W8i3lCMD7uQp6DxvvVH0rUH5R
WNDt6zuQxqHCQlb19aBJvnYNh8+SuDddlVDBObXSQFY6kDOF3fndpfJo103HQYLmZl6d6l/9fEpA
06kz1zNfz02dws3ZUF4643/3IXdy/LfPQk2t//BrLn0K9+d1zfc/f2b6777m1J9baWb+qZzqXe4B
Oeyag3ilQzTk9g5aXc6alEX8BPIiNOYNYsaS0j9+6Eje9wtinRCbuVmi5nzxjnk4XMYLF3uKENZy
1grEWYQORDplKKHVKUHhZ397re8dKQmB3dNKXMI0HjTNUoNCachpOKRMY9PfAoCQ7gJRuCA8tdxP
WFeZUHfa9Q81lGg+OZ35fTEm44mMjp2vM9Z37/VQ5iiDgx68dJoiHjw6AepBqAtK5RkL1H60oSBs
YKY7O+9c5YzWtEZ5af9AVuZO3yc5gS9nv06AmvqbCTI+3k4gsCqtJqD59F+wNFN2+g+WDOeOJAP8
R57j2hYgGEBpcOhA//zYzGqnHuYhmt9mHpbYR8W7SruhAnNZUj4EWI27p3iThmYxvBMB+qhwXbmk
IlAGQurdhF1TmQTV0bXuV8MFGyjV0SlYphK1jTkIA0gR13kVEPBnouTfZaKkqBJQme5Jkn+TTrn8
bGgawAptcNzv/aABBZ5tPteSRpYOeFUT586d1RAR/gS9CQiqPz4Ty8/PQ5ol6Odc5GrIwN/kkkOU
hma8pte5aGiAF6Uhr59zkSvNKHO5onLOl7KYJC1fTABEjmGeeCvoIEPWYRD5OzN4DMpxqP+SNTBy
D+wmfvSmxqbyHSrZ8WMsgTs1SueO5EFGdYDHXQ6agQIokfkjx90sfAE/mW2B7BzKzN4+6ExjJyQN
BPSA8dTLvtDwOHbGrr4djjbjJgK0AYSmqcOc/6AKs1xJFnNDJoPfSeBwLP1AwNlyfe7fyTeDPwYk
WYu/vIGT0Tn72VB+yMEav0mARYM0lYcVNnmIo+GZZVX6SL3JZeWTmfZHSB6F2bq1h2gPPRyo6sh4
chFhvawARWuOpllUH8jQT/u4dGYoEsJLFuE+2D7eDnWQ50+XmXVQFIxqZhqqxk7NTJNQ5P/n7OpP
0DNnYFaBrlANni25Oyqc5lsO1ZVTIns0hB3+aElq1cFrq+T3nD84I+rM19ZggmKnKnpsLmOrlfyx
82esh7Czd3rrFK8W3zyeNyfyULl/SZsjrZ7Wt/kltY7RqWmM8sszLkfUMWaBZzXpzkidAA/74RAm
2y52HQCqRucBhTNYBacmDbpN9VO/n/Anz+O0FzLkxoWalVhCttbZVMuP3Uty006QXPZ93cSLasDA
0X8dpSidX6e7nMyPUyj9zkCgPG2K1mdNITenrpo0ehOkEl/P7j5Iueettf+vm5B8+fzpxyX5mbjJ
bchxQFEvuLsJLXOFMmaUicprSX8G2g61AQwXlS4czmFUjSDC9bAnRn2elmhWkEHbxg4q97UTtcBe
PJ6Vjy8jVTjzDriItEfq6XEdqyagrF2Y9qv7WSmtdqfW9TzBm8QOEHhMIWHo/8OrMHjPTWvGiliz
PJhG4D8xQLA2ZbaEX9u82bpShySFq2NOKDpo/HnnRsnF1TSqaFOwLPxqFWI7Yi3xL+iIJG5hys0r
viFiEGIAgfJT+hJsFRuIpAuhVummjvKkLpGD5MNy9RyIFUR7Qbvy6bKtPIA7aGuAxWGtr+SuHT9W
ADQ+0ZDnLsNhsb1KedDlvDGM851HZYTVWt1NfmOlGQAJyCqQUvySnWIrB6QBsT+CzCq2IZJnoX6v
li/CeBzIPrQZG9ZjN017PYZS44e6kryw0o0FRv0UL+aB/Gnof5GI/Jxp/F0i043HbA12C2/PDdGs
8/9YwGQoB7z/FbiB5Zp24ELnkGMp846vbMyBEsiKoH5zwJ/7ELqVg9Lh2YL+cFdifyGzn+nQQ/3s
XIJcI4bsx7Nys2ojhPTK0q0YCq2y7QSVI8Cc8epMIWHYX4JR2oA9PQ7CIZ2QrHIi8L38MlGU+TuQ
c1/CKYgmM4FnXVFXeN/TXoB0UmLWqcCir2PQRI72hobooJQvqGmVTklW8qUhpaRB/av1JoIt6bJB
xZPfgPPV4uOpZmZ2FvKwFPlyqtJDUYsMijkR1tZpnDy8pkM9su6jlnc5Mb6nEYqY2/5bBNaKg36k
VC1j2GMJp1CPuOpJVj21wgC92/xEbjePlB4MnYygZ2eUIWKPtwOnxVgOy5aDSXNPCGOWi341Tm37
SN3CB8oHS8QgqQ6qV1alL8w3AUsep+mhGEE3o2DJMgdIIE2VI22z2xyQbV9nHQvea248Xkiv2CRA
PHD9lOYciMI6j8UWIEJZZyA/J/oA1EdE9qn3psunFUFDYDs3Alol8nPViW4+VorRZgpJZXZtUMn1
P0vnEcLZ8hy42toDRJP+yHoOvyRDzp4j17A/4UJHnwSq49ynSLTRipwWM7QOZutAgkzCtxML0nU/
pwhzzp4htWh/MqKtivHBmpsn36YAFVpF1ePJ3HbTB9dKjd1UDeV7GoLMdjCw3ctSE1r0uXvjy8sk
U74mTy6+0FU8JhFQ5YReLdIIW0gCeC2FXx2KzlnhF5Eq6KnLG/+1x/KzxKFSQDIM7aErUcVKY3Qo
ufdnBiJjVBxPvNoP1QzZvsKGKK7jJ4cmAJ9PnaQoGbO7225pC76zg6TYD+HYvod1+Y12JMPS/4z9
IufdrZpwb2FX7/Czw1h/AdcLO2ldb2q5AIc/svT73TCJe89mmT666feZQ5SkIOUSPT7P36mT2jWA
owySxvRrhlxZ0IJlUV0DtCwO9X8Yb1VxfkSBc+oSRSPkTweAwpzjCMEn8IEGwx/QzanOHgpyG6Cx
HqbUKc/JElfnTB7iOJLIybiYNuXSgNqgiiPwGUkniqPWNZhCjFyMYACDDHm9lCWKTJpmS4zvE3fK
tcegwQUZGgbC4nDde/jhBm4CYO+cfiVBg38NGqEPe8pE2+yIetAWeBlwhwuH4ZXNcCR5DfIQMfY2
hdW4UPWML5SGxjSDdYvMmrXwX1IphkPKBzZliCLn4vHCRNLw/J8ZLJjJrgGL7IkOGSDY3ZmaWHtB
zTsz4vxkYK9A2anbzfEz5AdR/E9xcQfoxo03jcZZ1UGrNyxPICnLjgQpsZrF30JbApeTKxwFMiWA
tOh+B3Dn1lrw7dFjGpRCLUKmkF+Fkv0VpVYoF2qST9+4ENcsAQqX1WxUvkbFbaquTfdpUPuomjka
VBbBHgzLTqD+w5uTHqcWjQHfX2BHWpbd0SFv8I2wjSjaLI4XHkyef9ViSVo7CQLyf1vtPEJNDHRc
SnwpcxJDB2j6R3KxOW6lXBzjcSj2+mdwc3f0owF6ll18MdPvJZE/Ne1NLli+vriQ9e53pbMsrCx3
KKFJFGNg4Gb9S+g/KbJAQ/am8vlC8/hr7+pJcUv5LEqAaawua1YEFUyBln1ykuqF0IMEUezj4s1K
hYfvJzbkk9HytmAHnRVqteJ29STi5oVcKejqT0M5ioy2IWQ3wIqPHXnyl/k9QsSCO+VtNqJL7uya
W2EXbYkMDh2v+W4bKRg3rHlYQ0J92usNkxHPlUuHBToaGsH9+uQJhisynjJppwQ79d4eLEnNWgf9
W6JGPqBS1DWR2UXehvXhtO3D6GBNkwuRgriP17IbdqX7WJSAplK3bgLn0k1NY+9LqxK2uMYSIwmb
m23HRycDXrTiYKTt+GsCKdxNZE8Rysld/jpnCX+FklK7MmdIF1OXDD6qYcHjGT9RVD4V4iWMsxX1
yGuZ+/40e0B/y7Q0bkC3eV8WI4DKcowMQdFe5qMoMtB8s5xPp4PgtZqP3MyeNy+SEniCzu5YOU9B
Wg8nnvXbpi9Bu1PNA6pcbR+ozaEKUAkeGv2JpSHIwKipRimI+jJymkDYoww3QZcsln80gUc+EYof
30HAH8Pc34/OMMZb3TftEfBhAvNnViBWKGnhezUYu/0ZdBvLGVC/HuviL+qH8nPPSw+ez+0Xot/M
orR9wn18a/l7qoGH5q3xjrVXKoEHupk6VCsf50EoLYPjNxuwcKFI0WvHc9uPj+4MRjAWeXH4SGPY
xmp3/mBmqw5X1rNrE4rUxE3GBvMgZLQRk3WeeagsMZYbclLN2enaXSgjE/BVDNBWH83xi4MK5i3L
eXryy6B44dwyoAkBNcdkzLZArtx6eFXYHZa5ic/mAi1tZoNfuo7ewjRs/2QZK8HUlrIXIJSKI4sK
B0wZPv8gUncEmSPzrq5Ny0sgtHYdFuxB9Bh3UEtu3R1IhbrvU8PbDcQwokfQAiZPQV35a6o6+8kB
ZKXRo+1ZzxfQdjpwGz/ubPkMSKQ4RyL+q8KG4g5LGaAIKCRbAIS0UM1cx9lfdZDwHfkpcyXNAzEI
yEBtprisMHxLuVOMzFDkfN6JektrsLRmi+344iFvFhAMXBniWZ+Waoz8aNU2lH4QrYxWd7E0ppd/
KdYDveQKDw24LOhclKZYAnvTZKazgZgxw4a7AYKIPIOiq6SPoDE6WPbknapwuhmHHhWEAClixMMS
dpuRQDkr6ol468UZHuk3dlZZa6PkjyB0AisxdyD66oAldx2PzbArwHsCFp5p4fvALb2V6gO2Ez8B
s483U+k+YSfipY1xVZUpqEcHnUalBW/HJU3PDFyY2s5dmZJuDTsW0B9GZT0RLHY/9fz/w9l1LTeO
A9svYhVzeJUoyQrOnhnPvrAm7IJgDmAAv/4eNG1R1nr23rovLKATKVkmwUb3OdgEd1UvPUExpmiv
J0ua/T/8zmfgqiP/PPt4dqGu5Q9XRn6Wgo87XxkgIPrnKgYodOJuMqQK7okBXbcBOJZPSAC5Cgaq
sXj87FT+xrWFf0+ixWKhTD/HWCyKQbzFIJmyoBifnYUs/vMsVYdKA7McqlXV6eWd18XfUQpp3tCs
RyGlsWqUAhv2swIv6QAM7Ex/W06dvnaB1BrGxIdJa5J58dKKTF+LyDHCmRDTSXpU9Lph7IzpyTRR
8MDQ4v4UWVaztqNG/543/mPrMbwLahaSULL9pzC9v+yYR9+62AvWisjzAXBP7a4EfCgge/4QJ0Wc
juKkA2iOnOZnysXOHRv0huJulLbonnD18huQUFCrBOzuU+UbHC9mbRQW0hWvZ9O+B0+DMm2AE79B
EsTcs1jsYhOlr+DlsVGdmAOKxc/14bnhHVNsneiTbYznCvfTL+icEbsxcs2bvmXjc1k0f7aIVIzq
v2I0GV5LAbHnhCBNB9xgJx6pHs0GvvQ2giKkKRWkKQsv4m8Wk9232walt2YQ7OMy/x4DACtdgxhT
23R40UUrn5pHU9ytmD7q+6jn6RMdhP8LsMjOA01QlGweP/Mn7ZR36dPIsm4F8gV97w7C3WiB59+k
bfyQa57xgn1ZfnB9lIzjTlz8SIxx5RkR+y5Hvd8hIzrtusiyX1uQ0ZGBDmC9DTZ8cTctu+7FCfJH
JwH+E2CuJlDwVdWtxozxQZs6VFwqhdR6ACD5uv3AA8DVgEjcXNdTW/z4eAkoRsCCQ8n/dAmWj2Zq
FTGuzetLsEUHKITAR2le5usn6WbGyep7A5tGtbvXknpHIiT6gCtOQzroyo5GZJeDS9kdNGD1Bema
7o1lD/SeTtdxC8XNczmYDgPZDl6DbZ7Ys9yLQXhrTngYmWeZn5rWzmgyf775koJCxgA8mO+2FFOF
a0r+Fo7MEizeK/TA4vnrZTMyLUHOLjC0As3+G5CsZDOg7UJeSnakdSbtTbtg1lIA3dKNDUXmZpCu
rMoErKmW1at54VvJot1rOeD+5qUuiFf/MLftX2Y59qEPTtF1FvDKBNCTJe94IuSd5rMveIQ0e5qR
fDK4vEPD4ghwJb5b5DSiQ99PfEPhyHZRkP9VSBXNi6p670Tm9/lahy7G2h4sEPNHUVOfWZfTKy1N
F1+Q4FigOtSwFF2Y8RoCqnL6MV4bRmPP1HjEj2ej1dfYBsgxYAdyAwLCEVsoroVMWLQhVrPIs8eN
VHLvg5z5kH+0L2rwdHmuHLHL0o57vxBzHJJ/Zi/j4Zg5st5x1f1pW9W+dVwDDMToIiXRGLX1pgSG
e8hVwynJhriu70bWrVGfawYrkvFKGih2BmfdPFXGXj5g9S95ugKLmwHaXRVVnSNOR+O02LXoQcar
T4FzqKugQ9Do9Z3udGuaOWya7iW/z7HXc6cV1nPbas7LUIzGc+c91gb+UmvskO9l1I0PndKlg1Wt
6pqDe1hNK/CEhLwc0pvJkc6LqRkuGAtRTk6BghyMzoPjAdhRaeksNjeeGw1NmoJlxnOGLV0Vh/R/
OtOsxKsyMFvqYpUi98hCQ4H/+QqFcDn8UdaO4+/ByOot2f7RjLRO6nY74Xa/2jwfQcVUlGtDGigF
KOvmlgsvvaM1Aml7XDLyYO+rk5GDAD0dU/TJu/Hz/8H/Inosqz9Hp1OcowNn4mQXZXYKhk4gTYSS
vQVKhka8+C4iFt93fMwfJLJtD3UPQrXFlKxYJtmmU+DzAtsrQ0h4873UwCsv0DOzYNAb1MSgUOdl
GjQ7dL8Yp1YfVl7b58dI4bHQAa9GbyOaanLST2RblHh2KVsSkRIkId/f+zfzzLppJsdCyfMvW6h9
ExRT3ZEkosQQ9zlQaHx3TbK4qLA2Jxs4oO5zuCW5pRi8DQ9tlUD9A3ZYnBRA38sqICqrAxqUWmwQ
TesUrXu3JGLB1N77abyZDJFvgOWebSNhW9+4ultGVsFuaWq7t5bBkEOv0+nORDp9ReIuqIrdH52M
4VYzbLGJtDTaorM5efFHgGCotDXNpjhetWhhmmdKx4WWvozxP2fjRa2M/8uVkuPk13C+ctuiRYkA
x3cwxVIPWx9FBZaGkn9VIxLjZXhd5y67nQorInnaB29ylJbGf5T7spntKY5ja9dxSG6woF8BrG6n
2fyeOowc2SUPscPvqcEI1YvJw0cdC9g9tXSRpZotfqmR3lMnkimdBGAT7D4bUZz8RpXNHvHnxxoT
tSUPOmonsKVhut9aV/4YpV7+08oDOsywRs7S7nFyOgs4iE699gBq+TT1Tb9FlUN+AkZ7hJWWdRnH
sRPvW1AM5zgGWNTYqk7aR8PrzO3ExXQTd/gtTMLzvrNhyFajGiVKxsbK/75ol9F/211p/xiP7NDU
hQbI3m1A4OEDdboMslOtUOxYZFxOFy2h7jWN86al6aLVamkCK96PQG8IWog9ti2aQ91kYTWTEgYA
lk+Yu9J13N4XWOlYAVWnrcXDRTEIr51RrYsGJSXCb9PNBW41Ccka8Jcbt8PTK9Ot6Ln6maIRDhke
HEyrSVdF72rHYChUgZVhbKxiCjak1YtgOjp6XaINFFrybn4Kq8tfSFDZHR6Oyagd+6qLj0GeIod/
TjRodvIhWUBJBspIFJV8SzzEeAGL10M9TuHAUZhj9UDk/5gEoGlrlMkaWwrJ1lcwla46kKKjNi94
5SbAK1YkI5NMpgmQ9lFjU4k+dN0JrJS8bIG+qPYR6GDTpoNBuxKLlIG/42irnYgCiKOH1lotOhIn
mgGaQBoumokp0F6aX+vRZdJgFSv6BzeuQ8pT4afNV0nDxhc+eM426JP6wGy/uO/NFLnTaRQ/Yg3J
N/VqmAuHo3NxGl7KlA8htsvXoPdNQUrklSlaPjHMFEp2XaCmNbIbd1aTjLRCwWLTCMhl2G1d5jE3
DgWwI4GwY7wWNTDZacSs6m3E1WgoR+OVRotWKtmV3RIFVI+Hofd/e36GWwV2FNdz4uoi92UzsBN3
g2auKZHlzwkxLSlX6FrVd54BrjEpgGJU5ijSd9SUZHZlu2BR+UKS2g6A+6R0et0E23zK4vWVIsiQ
t4197S0GeYwgzVUxaMKxGYtChvFFeyRuiiEDoS5IzdkXXmvuph+B6pwnQkOzuxFvM2bLl6oArGEf
GMbf2mOlCMYWn2bMvA2godpDMUwrKl+pmn5aedz19jSdfBQITX79OpeqNB+1fonKrdTL5uJLK+9f
uB8bxznv1gn8XtSU/pPoUOjThYhSdi2sDN3Wj/SvdraqRX8p+hjLa5Guq2PDCLMOsJkK13DKWP1Q
I4FGM6zA5xmli/2imWeEtPrR8jwj3dkSG1t+mJglu2ub6kGfOv7iCac5xmDkDrGtNf2l5KLk/CUo
+Fd8g9qWK+jYBSlfNmN1slMQiyk5agyBHEtamvfV1K2RYkAd3QK3TzZozJ793qD2RXZfan5xAGx2
hF2hwbkpTCxDTYD5Yx8QskKMqk0/WMd4RT0tonlkGu0awIPOhqYCfZsWIFcRJWLtrwsZDc9RmMOq
1VgF4w0xbmK7AoterokVTXFLeiPWzIDo0gNghCTEnikt3CFbiSTdYopO9fEGnSigeFUEmxcK685i
KaCP8ToK6LlKZF+IlWBmLvCM6q50AH9ET5OJ2AwcyBoflCEXT46zzG1yHzhtxl+OqQEqC0jUnuu0
T3QQQeBtgqFHp8xZZtnlVz8ryhNuy+LpoxOJTDSIz04t/ubHtnBtJHdL7LzjFZ/bJy5bHMB/B3wd
NfQSDQh26v1oLE37VFRoT5w1jCzPB21KH82saG/I7tNYhtFre1YFKMD4z1BX5/w8lrrYVs8fA7wp
AvbXGQH4zHTfRwOmg2SY5QZbG+nZlxJsKIcqa0Eboaam4aRPKViAxrLw0IDeNq+dFnS3RjKgeNmZ
nFB606WrjIAOQ65p100Padf+7m3UbEss9NFRjU7gdMzyHU07vUcRow3mZJpaACG8E7H5SDM66MWP
SIv4M4qx+hcLa0XA9b4HK2q0IVOwRLUJfhYMCX0k2TXN89YTSo8mwwH/BH4YdaS/HSYwl0/YuBux
9+BHxi6w6zfNYlhqgbaVNe7ti2yJQDIPDNvcY8FRxKnQQ9I2qQVM8arq5ynZ6V2M08mMxUeN+9vl
bOSxhB8mna1caRk7UsxXSUO6mIDjIXEhXBzVhSRWhXTxWFig4SnwPDSrRhE5gJqSDkagv428/HeX
se5YTy7MSNmTh648yI3ZALQdAUYNaOB32WehSIYF4hDq2Clek/FFwIszJAVQio3GuV8u60J7cf73
q1vsKCoYRjOAp6mrQflLvGJNCVYR9ekuwnTe9JSZmbPHJpp2CCzzlvCNCNWIRmf5BdARAIK0Ax/t
WxuPU/yIFWYZyc7+fuGBT+UsW8I1Cvjso3wGT6LzaDj/IFEGY6Pkry7s5rEZGoWEZa8XHo3qXUSs
GiQnUYcn7MKjQSKQbK/nZJkLkOolDpmdRVdx1NkWUQSqmXsVmi6H5Oez0bk/xro4mwzerprMKM4n
H0SFdgb50uRMR4t5tk1A+/qFXt+M5mJivU3oFfB9QmbvPvQC+D6pnP616oOnQWV3nbK59TyZn2hG
B8MHSZTrt9izUzldksUVd3boPfZWi6wrUazgFB1A/RBoketIASwhSb6EJFtLxQUusbOrNGCQ9xoa
Oenr88qSndLEm1lR6Gv9KKLvKzdGdgrS4JFm5OgoRyBwPC5/Cj/znRsJpgY9FcYK3HXxT7NxXhI0
XL50aZDvXSvvtr2o++/Sitdk0GrY/c5k0oIVVC8fyBNoqPFP/YNn0og3T4PF6xo4hMjaBY99HRcv
SL2ePB+/ZDvQ8xee2+565EZ5Q8pcAgVWCuCBJGOZv9gyjh+sPN/PM+Vwdid7S0zuOgDP+E2M/Yt9
QnV70cxsaGsiDTUzcbF4xusAHfLzaJFNvuLKmdW9GYWxBZcLIb0z0OtBBxTR1Ttc/Vh98/zEvym9
FIXBCo7WZG4XdnWb7bmaTkX0Q0xtd1+VAftWfNXctvzG+phjcZ78TR4Af/IuAhSVBo5jFYC0Uvfm
AMwGh2uEW8p6UtABidYBVhwMNtluCrzHjnX1sVUH0tLhSjZ7kAZPBKzTF8tZqGI1MXta5LMLiHgP
6O71d7HVC3ft93GO1145xkew47DVVI3GZhbWpW+xbSZ7IGSSwaXHPCbxbOGPwK/Tbc/cObV1fJMt
wUl9KZ2jo9AT79Pq7PPcU8PlaloBLEGyufAnNc1JMzuSkLwjOun8ETpXb911PtWvcYJCm16h+BLb
jS/R/iaj8W4msiFZ5LD7EVCYR8BMvpkBpTsIOTBysdcIGfmfXclpsVXuQ9HaR7Ii+ah5PvZmXQ/4
u/pbyMBHcx+Aau+qhoFR5Ow1E+zQCa88hsjE4sloUaCc9kcU2VZH74vGBJ7lwhQ9ymumqdiOLXAH
O2VBZjSajWhu1ZZyIyu31uCLrCYqe3iVyDArwFBNpGZ00CoUdlzMR8lBSsnM7WLyqd2F3zzkeAMl
x7wDnVbSgxKFsseULh4ZH+8jF28H70llEntB1IWo+E03NBUK43xSpr57M6eZUR7krxazasJydCUB
044n2p6ikR2daTEjWWWDryUBW2RYJsi65brQwlaleYCNnd5mMVpI1CxRKaMaLCxOVQ9PvsoJuUkD
Ug/DGA+kXNzBVIosEepAFndyGLG1EDT20Sp85B8V892AvfYStXrPREEw5PXaQN7mmYgMgqheW2pG
FARAUrjS/ZdfqfuIqc7wb7+PZ6Ao5/MtfucrO+tchn1zx3EByli3rgPyASTSVxGAg0GK/n4wOgeM
6Qboy1CilaZgvoYGsAj+DfOrhyh33oxjwL0iY1/1b3NAEr/5kYc/db+qwWE7FORiZ1RBWOggb6li
AN5j87A6XcjP0yuZmwssmofMwLZdy8WK/DpDw3AOeHYMWlMcbEsHda06kZLPdjQkIcWmA8m0YMTl
dmCev1LMp1oMyRkb5TaIkcVv8p09lkui+XISsjl/2Cv5YnsRSn1F9GEjn4Gr+/yx/mhMQelDeyO+
HeW/2FaAwgcqqhJO6uCwvtx4wIJeRWq3hfDyCUd/mZIsjnQkZ7p4T7PZTDkstn7c6t3Kr6YLO7Tm
AH59cZnnyiYdzXjviwxqtIyXG2fwwJZDxJmKSBPNbe1xmXpKNikOTBr5tS637gCuWGVGtiRfHEjm
EhvnxZCMemwvVqsljhNZrzmzjJDh/oyGSb+TB8WqhbKX8S/6Cc+/ZvrlLj/p2h5eG3PU5v+B6/8W
CpAjwOzF42JXp9qPRDK3BBYedrIuhlHfOeUqy2zshdGQDMTogvDFegh4DlIS5dLWuuuhwxPzTpcI
dD3EdhykUQLbOVAa8DacjOxkMxRx94pImAPwKORIBB14ByJhs/7WamX2LYmb7hRkDYoKlLgwjTcr
L4u6U96hHtqIUrF2BbbPg7iJJKqXJhC4YoveurVFsakHvzxqrW7d0oGh80yizAnF2WPufSVZMTIT
TMrKJpVMrJs04wBQx1SWtt/sghYoNOcwfIis27LUzSNHEn6KhxW6JNwDAxQVisRxaNBberRA2zSP
8rG1btwsRhk5lBH4k2czmnZRLfDNf+JGss9clvCJZgOekWxGI7VunIrPJ7mKt0wTmW4jrZc3utCD
Ax6DwYFGUk1p1OA/VNUVYT4Pr/Tk49XBpbeO5AYK9WsrvFKQsWlFiLickGyupvOp/mx+offGsgJn
Jys2lWe5G4YNP6wgWH3sXYbV50hHrUPFPknj/n006z+dFyqSqC22mo1S4tFhRodTkQPFC0oQ5w3u
TaZ5SKF6+rjv2srcu61TgH8hmtit8Ae0O5w1syFpzDLgYBtMptmHZHQA5joUWQEQQc5lskoADA0I
PAUNjnWJvzO0cl8L9NKJoLfQF2pH/1J7dfYEBG59W3Y2QNoBMPoiNecnXl/yX0EtvoEDhX0RpcSt
QxnkbpS+yFL7SUBy/6tBqdXfhLQuIwRRs4q7IduP6j83j8JkBCucP9T+MfN0oGapf9XeLNy17CU/
8iAAeDnwPpDfn61E3ApwdMB56LAsnq2UE2KRVZXH/hFNXGK+OcizFQAj8e/TygL9//p9JIDCTRB9
+CP0myEFyj2B+Nksxz+vFTwTmh+Jzval6j9wWoCNLfbIrAK2XnrPFOxs7/GouaMZ2QctC+b4pTea
FH+x99CZnziyRQIQjNOWFH5ojx9pJAHkBhoupILXQsvd9ULkeGH4OQvl4kTckFYfOOB/kIBD6Bzr
1jd63L96EN6s7CyodiQkMmqh6KppisJ79xRVz1Fq4P63WNAoisd4KxMf9K0q3sJjvfhT9ExR5c4R
FhuKHARPbjbt8tTRVnEKDnYsbvpjpw5CvQrQqKCFPg1d9ETjrUGpZikYPOvwytOj1wOKNA/JVa+m
cS25lU6485qmt0bJYHR0qiBCSjIBhjkNjfjBS0GtQko70yBf7GiE1qFoVr87VC2+QVGk+RZJxLHc
Eaplqlco7Gra/QyHieQFeial2AyWBYYR0xU3Wtldjrjg3Sxj59GVnfzoOxgdcjtF/6MG0m6o5Va0
QaoUmxBB11ehPgQf5o2bgHoCCKnIfih73ltrtMEFCma98vgharCbRTOtHvk2S2IQtSsl4GyRUZpE
mABlsVprnEWroMw6VLMCdL0A48Ohc4HkRlPykE16yKwhu48ULDvX6rdwZDHo3RwuUyjv5TTGSEbh
26mBD7yvew3LEMB2reIiCe67oAmQRKv1jUw7bB6qAylGwPChV909Icf1Jjr7k8EiX2KQQkwpKv/6
csA+QABSmsPSpUq9qdSGil7xr/HgNHMz8NKzSsrF7MpVeUmdtTuSX/TRLq2tV6ECr/5qNrLZXcmv
piaLxjBvx+gDR1uWmZuukGy/9JlRz9rM47Y0ow30aJvp3+bxopu70xCoAHHn/tKGuuEyNIHOHJT/
DeoAcLSrdnbb8X3TMk0kVDwzcN0rxJQaSLETsDLML75AEVu1rfTUAQ72ALwL3XmxauE+oU50B5RH
5yvSkfqtbLwC66/a+erHer2vpUQlhtLyyQ02emVoW9ICEFOs8X9nAv3e12/YAF7SzjTytQdUg/2A
vZTnxMXz1OlTbQVSFNzT1UG3Vz1an5Czc/J1WbrO82dOaJvR0JUCbZNNoG1uGlMeUbbNp68+6rjD
oCkOcepEcz+Y5Bxl700094NRA5jdIoHKwayzNggyoBd+twZ9kASmi7GeXM+/ndSPHGDS0YFbySMa
IYN7EtFI42icQlWqhjXvu8IAdOq2yJm8A+Ptxs4n84GluvMs87oK3VSrdxM++3NsJDraNf10JXPz
Z4N3zRdu+H9Pwoy/NEY/bGURGQesip072wZktZmxdg/EaKd/MsQEvkO3rLo7LSvy0AwSMyynEnkh
EJqDtrFBxVhr32Wtpu2xnSw2fY4auZ2cph8OWgNWtuHbW2aaGu7aMeqEavE2skFNsUKNknlT93W+
qmNLvqKcd9oEXYVKgAr0JQK1N3kLFg0Bpt8datXAHFiJVDXf57dJPlWbvNLzr7omAMSLPX7T/N6J
rgVnSeLZN5GHtyDTroB/62XOw5CVxiFpuLdBHtp51Stti1qp/JehZW8W+Axgy5KlB3QwD434ld2u
Yzyf1q66mCEV3TprPOdoVpy/SmvNNX9A1+9o4IfgaEg3KpTXCChAo2aXdzb66p9ZyvsbIG/eg186
DyeBWjDKdrggtkVtc50gZ4quFV9NfTXVzFGsTMG6B88Bv59icdei5BE40eX3pmGAbtZN/8HSanMX
SFYdWk90t0ANR11627WhxOK23Y7o0YpWns9q9y5x9Bstl9lj1xvDrqn4cEh5m98CgXPaGE2qvyS5
AG2Ylni/BAPyhoNT5ny6x9V8zaSvv+B9CmXeVlI+YM9xvKsLgBRSmZzLmzdFbrr62mNlFg7FkG0a
X4xfUjfKV4bNo9+2/pM+iImE+WgV+muBmv11Dt61h9Jrrc1/32As0/3XDSYwLNtAabkeOKanX91g
sEQwvKwr5RcAvwdPjf3Vt7rgm1XU+sHpgzpMs7T+nvOkWrma6O77obYeR9P4RvJ0QvZODmFcNWgk
q8Z0P7fbqykH8/fFlLRuCV6bQbzycRx2IOgpn218oVjRKJR4vB6knRH8TMy+XVeZbLdmN/KbwnBC
KjlDOb31xE0blAuiu0s6/o8QrX7U9LYIK4UNHnvFU2sH5nOj5LEBObOBAA4MUKAT3A+qkNNWJZ1A
ydG3AzqE0KeKSs5EHdBrNd5WHQNYRIfKz9IBUZE6RE70I53EqW998MKgJHYjdLBMoqhviMGr4jo3
WCvIFRJozeNoFB0qxyzHvkEuaUPtkNTuSAcbtaIsqZ3TIor8Pjq06Kftn3J//CJs9wHtie0jdTgC
SSI7KZGW9O1jXHnZqZz8IayAnnbre6LeeLqRfyl1FDyNAR9/C16tuMmcfzy/fkoiX3vNp8hZp8ho
Pkxe5u0GUAsfFncelW/u+PZmd1QM2f80vH+aLMnuOzsawLOGTmXgjwI1Hb1Br03DxVY15AEQvS1e
Y8/93kX28MDriT8HOXIBSiyDwr/J0BCyIadCAvTeNpvoZMe6+MbLG9uK8tegrJCcd2O0JqnpqMln
baruk2mQfxVNdOclTv3CBpEdB8PqQ5Kzgt1HRlu/WEKGKA7TV1427C2ptXhT5EhFEfsbHYgVTu8m
ZTe16xINpkdW/NaGqGM7qyunjc7R6FPIwcGbtVM8sDyyQO9oBycd6YX9wFl8wPse0BsFbgegsojv
m1atTROuP4EoDkgY0TB9BboqIE5rwX6AQ01RMDp/o7V13WtmwVGr+7UZJcoH0Llz0jOve8TqbkQy
qGmmF6ufiuSfvrGzPbXEjW16qKIufaQmuNLHarNyUQeibns5ZqSjJrizjhry/u0XpE0c9kNhzhRH
gNN211EZxDfUs21jzXEoK5SeULe4YJ62tYesEqi494fuOdCxWkoZ+8fDIAbL13dRjwBZSfT6MBhs
/ILf1Z5uayDLZRuSY5dplmM9DYKtJLaetL5cFXXX8dVnIyrUG7z+zs+EtcViXsH0N/HXq1Ew2vHX
qfK3ptl/p8aJqUDCwwE9yINtC32D7triwRmtp6qJ/EeA43oPsd19j7MUD8XClNvWqFa+U3XPIGkx
89d6AjHSjcB3cFr2zdusQcFiVN7SvusoHaaK26eVLh33oR/E9walTq+9L+XWK+x8Z7MG0Q07BNCU
+09RPmnlWAJa9X2gadcSpdLQFOAnGVjup94dwo776P8bpmcQsljY6h+6Oxsl7Nu0slhIOEqEvDRx
tTedc9iqhnk6SNBWaFUx3NPMKzygLNTMHTYgEdLu6kC/Je7a0rGNfVbnJ1TnVzL0yzEZ0pWW/sLd
8StVo1fCmG66vIjxhEUJexCgdVnTgDwxa+WwGQrm3v33Y8e3rrhL0V6iA0la9w3L8jzAZ149djTf
qXMDVPZPUvqh2aAJhR4ocb8rC3zRTV0VB33Q5Pz8AXRVusKCLbpvkeV8xDrhB5l3w5BvPnhPETgV
B4tdeldmneKHHmv3DP9pi3dSm/kGGGnVvvGw0IoCNhxQTmWsppgFO+JamynZBCv2mvSRPVL9MIsC
69N90BXGaZGXlo3+HBG04cLfpjVTc+creg4DjEhzkPk8QQeyRxWTDhlqqPb5hJfkhWWOFIXe7n0H
TRKLvFbnqXK7DReaOeyA13QeoKLhPHSdI6qAVrIv3s4j6ue+TdCKqLkhsgXWF9Fm1o6mVAOORnhz
J1H+GS7TRUvGpAVE21OqSONmjjWr+9uJULc3Qw5ii+eWBfJuBin0wZ22Q1U00ETOIIV2zkANVGjl
dkEcFJr5TyI165Aq7EOSv4edJVbPbhM+3i1hsDR4C71gHS6hlzgfQ5McKeTEyJLTjAk8oxXPsMNZ
LuKT4PsL+OFrMGPkMeLTUO8J9rdygOHV2sjLTdh0XEVx6X4ZpTcc8L1l61jT3S/o6ecHbSzEmrTZ
kOh75PnR6620lrr9N4Htz9MuGe0b20R/FGkbYM7cWK4lwtyPvS9BIqId8gtmSKG0lMkdKs/YhrRg
as12A/rBNuQLLHp3i4ZRfdbiHtBtW1tGs7Z1gOorsCuy1SJcBsA7nE1T2fqWfAfpoW83ANYmncgd
o3RjcbQFk1YGrYdikhYkA+ojREYuw6TT0huamm5ThaOJ2lCaTh1uZ4H/3dazn7pV/44UqkygMGEc
s4qDNc0vhn6DN90VGbhCsRcxAyVjoOXEI0y5XugvvC6GZAUwL7AmaQpnAtl0enD0ae6HyPMOh8wr
ii9Wrx2ooy+XzA+dqBxneQ57kpN9WbA3+Ud7lKePhxJ4Tl+UvYXE4THHZkMYtO0USisPjmUcuQ9t
avZgIh75TzZOr/pUec/AldX36P1OtlPf5X8FPTp6lAF5Tm2A1Kzy1KTTg0iR859NMr76Gfdnzxi5
wS03/dmTDMiz6pJuizKUX3ljW0+58L61qm8HDYT43syoOY1laj9ZzLmQo48S6AxK/tF+kX9ib8e9
9Vi0Buf23z7Kct8gyAk7m/4lSpb6ZWhH8SHPRLUnxQLPTdMrkxi96ZvMtUBiqPb2LHWo3cpfS9Ar
o5L2XYZmm/ZIh4H285a5rrYJlylFID+SLQEnr0cjD20RkmaJXTJvxNbHn+LMPmSeJtNrijvzqaoS
tZNJTceqTRk1Askhz4MNqJb0E8mtQaJ9mXqY1UE/jzojSQ9AKkRlyLji8dbPPHaskKc6jmkazyOS
uUpBIxO0tCCx/aj+zOVK5rkD+hAqx6/RWWwYa1JTRIo1eXoSAhZ4CFEZFD8bYD/bJQM2kWvVjkiy
uphAEj6gpUpZTMoiT02wuagpHVDjPVtUtUA/eAA+CZZl42rg0n1y0UeyS6Y0Az5vZD3YPno+knLo
f43agwE0yN9kKlA6dWHqeZU9m6ZZfG1qpu3KTiKswE0rWyGlC3JZzYjv8drC72lUgURxgz1mbe05
WWHjpR1qvKLbe7f2XhY7ktPBDL6NbhDdLhIajbZ7eYZFS2fIOxQkLDIa0VkyFHQu8uV8OIupT29n
WcRXnwOZHLaOis5ut3UFolmh+beAuY0PBBB3hSwHuL5ZKT2gypFyMQPPxKy8kpPtx7DkVGXAiqLR
Wdn4EugUn4RcRDQiV+U1yYgdenRbHVBykJ8c20FNEoqUQtQ0yb8G27t3RZu+tB7H3dwGJg3JCzO4
r0Yx3srYDdbEhoPcDnYe1YGmV7IL2pyZX4fM/cjTN3jjS9Dg/O74Ly4dikR68qHpRQzbsrA3SZGQ
u0xWF2danJD9+4miwDHla8GReV5YAJihrbMWzUjzkuLq3jfzHvhBMNvMS5CFloDujylQiHdWX/kr
u4+RpEoq61uBbusVCnrrWz6Z1rcJO2zGlHzjfos/GGqdV2Tl84rtPnMiLVACPnOKlJOpzjTZWLt2
/jCgHcR+40dszUQ/uFG5YQDyaMNUKWbMONI4aPFbwOMWN5IR3twnZgYxMpHxWUszir4EoRFFOptd
0DVS9E9MFv8LYxK6msMPBahb81RBCqgDdrneRo1lPmiVmR/6NkIXDGkHQDmHZiHz8ELopEN2HLFg
IJPINiWQ9t+dl3hLAKey8hAkdEMQDhmQT8++ZDK2B26Wxks8PKZDIF8M9cIv08dJQ4n0+2TRwIw0
lA7V0098qPIMAYAAJV8oifrBB5N2srI1G/mEXy9e9UXYW7+lrSVPdGhsc9pj8QVsjbMM3RdTWIwd
2y6yyWbfJ8DxHrO+SZ8sdOk8/N/iAKad/Q9pX7LlJtNs+y5nfFmLBJJmcCaoV0mqzq6yPWG5Jen7
9unvzkAWKn1lf/9/74RFRoekoiAzI2LvNQB2gIjylxiqnctcTgTMkr4XD4oY9p5vBIdmtPyHekjE
Q6Zk2S6xU0A5XWR0liuK7vY9UMztJo1s11by4iQa1aVIou9DsMeMcb1Ka0y1yWUy7MZxugjFJwVd
pAbtsZsNYZGuIj3E+6QA+Lo5x1YDAPjIjzR/kETn1RSfV+iQnT6ijO8LfAk/VlAsZ9vFPTrn7rG6
ZZ858iSgOFOSx7ruAZ6bxP0ebbPxEVU12IAGnumH0DJRbpWm/LufFwsht/s0lk7uhQOYpvfcdds4
u6uZd+VO+9daU95rRVmurEKvy/qjrR+Ja671dada0ykwwpct+IF2Vwx2Nxx1eKXxuys1+RWsnPx6
3PPNjmRcDe3937cTdPYPYi7H1DXbUdFtbXPV4lL//Sv4k/3qf/+H/R99CFGc1PfFk2FiVdvu0Z/x
05B9/apmPFhVKfYzeiTJ6yzpN7E9FKgV9gALMMFESg/wZTxodiD2k4L8POxtbcwRuDeZ1XBreQnd
ZC/ol3fC5Fi1rWuGfd6P2MNxzVGpjizQe2dp9txzbWAkr+m5UGU5nixW6Cib1vETmWI/P3zoSUAH
J/hStbF5pEF5MaBIyAc269mUzooRLAEUbbokCU318xzEMLKPKvM+TJ3Esh/ZEvdF19tHa/DwhYBt
jgLmTOJdoerJWlI/8lBdmww2Si5CaaJ2DJUz0JaAergOgFYbAGxIoDNLVVBNU+pTAGpinqDRKEqG
irUJW400U6cz4gmB/WaQm0YA67N9azGza0Wp/S1pWnTHyB0wx2/yx4RNA5IAps/fhz2WjTSkQw4w
CuQKRm015RDfj6FWRRstyB8M07k72c6+9BmQDWX7ui5eqbcXTOpYsYH7HACfqGJ7HeW4bdBUkutK
r7/OejL3Yz+oUb6Rnp1ISLB4BhsAPknm5O7rqOW3a/0LTQFSsUjARz+RNL23hqL5Bs0tSu7OpiSe
pxPTSitxXD3+KcaQ4XnfZ7V6QCUzkAmRDSE0i0DmQEbQwh1CFOeRiJSzvIrDyR5d5IBx1NDpdJAy
VK2j54nsLjJND0c3F0r3aOXMX3HWtVMqL0RTyQoNNxhKKDfSFm3ebuglVymmv5qH7/nOWiRkNhxd
HPuYpY9oqja21qXw2El50WDDRBEbHbBZUz2zI9Vkc1WnjGTOY6akfHslo+JNOswRbis9pzF2NB5Z
4KPh1gm+Blz7lEqkbzp0SN9ULp0mlkA3u8QRp+GIMg9VTdTdjZyGZDHbziYXrzkkIGbxd/BSdUGM
sFVZJZsmRlGXR0AFYYE+ynLAxhSpiSbWzjx0i0hZ6znlIynExW6WzbHqi90s+2M8MqbrVvJzzPGU
KNXWmvUZuXHcqgR7Pa9hzBp7UCIAKuGkmVcxrVOeNbNsXnOknpHLbDvQDOW6Z1aQMUWdtaMXfP37
WwdlGDe5U0mVajJbM4Gizh2u3XAN9D1Tec218Mk2iw2QgQF3nPX6voo9gKTTqa30zALHNFSj1qhv
TsngH1JAO4Is10cxAtn/11FS1QBn8e0VKYwW6Yexa4oNqtjsxL29fmk2TuJ2iWAbdeijIn0wi5c2
DKOTaqTFPhBWvgnyqnyKygEJ8zK3v6HUFaAovvIz9r2XqsibV8OujGVT1tEJFEPAgJBOaQCiZ3JK
u9L6NgIfPkGC7Gf6TydfraJlBeykje2PA3hjfh9Cbp2Helacz2bZbGdKD3TfoUgCCMA26B3q+1lL
vu+5zbI/hk8o6BxrdiHZ30NbPdAo3BsX8iPZfNFZNl/pvdA3ocjknS88h3vvEtPvRD/ZfLXZZZa9
9wlmu+nLzePZ7/8ndKKKX0ZUmuvQ7l+CHJ3wlNEK+gGQ901bIAnfJOqVJu08yGI6XnwGyafRyQN5
T9rujd8km7xlxHQEuMbsQhHImWSXyCS6DY/mpOPlU02eIQekDLJyLhW61mn9kwOz60CVs2FTWGsU
obClLmG3hxElTZkCbgJZQ0uHpC1+RoP1D3tSpj2K+i72pZL9a56O8nBy+oVM04///R/kQFUVVWeq
gxydDSaUWzoVbLx3nW/GzdPY+9HaiAx2N1ZCuwMknrPVMYf2C9lDRjLSTiZ4uRcund7q7SrwtraD
ZnsZ5tZksp5iXPQ0zNUWhPUAGgUAjpY65RoJboa3ewl0qHy4A4TNcGfoWBO5NC6j8ffprKezeciE
qW5Ko50iXHkkNSitDhRyduFqxjaNVd8HDmb1eHhq7kT2MRchTlQdNJ5UbbGzE72/K1EUFS1nw/cK
HS+2cqKALawvvAmS+9ZKGABAnAwo1cg49025z8tMfQbyYHbfCnQYk5zMyosZqiH2qHYYn8u3ZroW
LQxkZY8jTdoiA71YTgEwETkPpDIYKohROmVNcqVg1XaeYWS4j/cgR/bdiQ+exoPh+e4045jHNEOg
1z/T8rPPPBsgWSC4787c9Te+pCiSeiWGDqVqQ7vmskQsKJvsMRoBFKabgNYTHcAUOGr91oTKGkkt
SzpURwfQotJIBeMNfH0wT2NxkL+EdYzaersNPtNZZjjBZyFloZRlWvYX7X9sV4xrjSELPPo7FHBF
n9B4G6+1sE/3ThmUj3UyjvirDcn3/8wiBjz5dkC53SH1i1NUDcmnUEnESkOj+0GEdnXokCNcob27
RWWN+mhI4HA7zibTgKEIJ+3ja9OkMCZTguqVpk0LVnW9eS0Vna1Ns0RtU5AOBrCl3o5FnwFvyQZ2
uVxDtrz9CoplQErPWFWNDUR1hTXfp4UlLTijtP6qdYq5nRaXZFKV/fdpISmj9MBrcRRA5MyYWr2n
oqevVVCHI6egpCCZr7bRjoZ0MArjbNegjkosZr8/xiKUb7LDqyva1b5tHwOrwb7LquWquqk7Dzv+
MXB1gCKrP4MbYafJ/z4/tIptpqDsspTVIJxFidt3wZUZlYWAzvXaDFQqCSiosKryg3wJqBbnAWe4
P96eZQYqum5k/692gCK+qz21xxcqAaexCGUJf/z2EOh6us5FIdwbxY1xxUYA+s825IdNYuEOssK/
IbUp2wNoPBuiCq9yieuMcKL0tFu3Gmf3NGq9rNkUXeMsoh54HQuprS/aXmoZy50rhrQsaNfgbtWu
/HVpMcFOXaITL2YVdWf/OTpdm7jWDEOcr00fhWSX6LN/YkXX0RMgfN1ZQ2be+SBleYgHVVsrXZ4v
nEFLHkhGh25INn40KAcakbLDOxJUPnG+mM3ojBXxlW3dKajrnraTEj5u5mUgrfmyKkSOwdLCxayo
hxSrTBorbQ34NLLstexsOa8f52Ujnc0h/IKDKi9u9MVQGp+ptwgVqv06TLx0Q0Pbbp6yRmI48o4/
SCtqKXR89dpKmNVkNQibP4CKaYpFVnaoI5bsU7pYXWJNTU7yimRFw39akXNqi/t+wK6rvNvmG43u
u/dkbSLapV4CN282prt7umlJeHt7247VLL0G6HxXt3cQ6zEaeCLT7VRreAbz1xO6MtCmiC3xZ6AA
92shEnNJynq0+EObjkvR5BUI93zsOQcOXoKk7QRqebAN4y+moQynAxk6TmL7kcLxyMqXI7phNmRR
RJwfErP7zM10fCaRvHyVR8aRRH+6PHK3dbFosE19dXkrtcHfOCjK9EUonLx8ZHb2I4V77/KAIgM+
pfw2l29ud3lwqtPgoc+DeAMi8nBJYLN0CJ1ghb6R6IFGHmA2sAkPJqYJD1dqMSE6a1vpDxAeYGbZ
I8CJACZplo8ssvov2DMw1jUYpbZMoAi59R8pTUjiSC3FVpdiWCt20K3LBL/5kFQZdsBtFJI6aQSM
SDu/R8Ei2gbGckQVKfpfe3Djbmtk0k+22ZqrJq6Tp4onaPiqDevFzlED4DE//Db2zqEEjYnvOv42
DU1TgC4Fa+cOtd95W//MsLT8dHO9NE6Le73m/X9yvSYprZewR/Xuf3m9zMvG5yAJolUdFOVyrEy2
BZTkhlmAeQu8sXpqq7G8awaBSv+yfmK6Uj0lCfAXFUtv1zQkRQinIU+9E4n+C6dxzOp1mmeam1ox
mpBaDvDfqKmtRWOnGTq4VOVzNzBrN6kzXfUO4EsBuFaaynfsb+tpjBTUF7KmXg06lJ03eUQ+7lHX
K8E+Jpw6X06LNVpZ2TH4APPG+EHrMt/UAUVMp8Jh4waltj/mVdt5bSiXZ+Qmtc7Q5XzvoDyKovgs
KPn+4jtpL9e40dIHsKK6zXDvI8Ac7+IxXTyR/R2XS17JyA395z+00GB4/WFLLpVUKTrtCdf4rwDy
ozUuY3NoajeWKjsbgV7XRCBBJlVDrCqac9dYznhPnO2A9+oWPUrZ1xMZvMbtetcrDOC+QQ8UEg01
aECBbE5EC09E8LMLRSCFhR3Cye2KRN5BBSNordvTdKWmrLaWKFpUNQLNzw++4KGsbgRIqjaE5wt6
E9SJBF/sUVc3ivpb/Ma6YOrZ+o3YVJNoQ+XFEKOTZDw0vDQxmdF1pVtRlyK1NvaWBl4j9Or8bnVE
wZ0ZcWs3yeYeyWl81RR52yQ5dUr+dqfRfJnJj8ZzSLJpLS/Zsl4FUS1A4gLDXM2dx1OzMorXDZdn
2jBpUtnGfNWxHBmOf5xtpjZmEgqG7hP3z/r5QnRGMfTLdWYtG4Fmb5ShsQANX+TmwJZ71oxS7NDh
E270EC1BlmM/hH6YfP+rxaCM8WQx5OVHpdOzZRlX1WuvWuuytcevodID0722qsPQht5DGbUlutTq
8WsRonkgqlSAWuV4CjeRPqLCAAoA+i3HjnefHCbKDfqbvU3CvfK1RUgyaHw9XuoAIDig1NV5sOvh
HJJH9nXIsbPPIc3gHyHRZ1a+FpYNmp66+xfCWcYkq/KbDRKNaVwDiLhpMobdkps9YLPVA91oev/x
vDeBnCJf1o0W3WOv4AfRb+aD5WxbPCaWoQSXyq2mQ6M5qC1Ji+w2qF8Fsi+2Gr3GkzAwy+i+yMcf
5IHae2+L4tlxSR5xFnVLzRzDifNTBqjwl5gCqHty8QIR0yfAy2/l6OWSFkO0kurbJF9yf1CQurks
rKTMkrIJ5Bg8T/nS0EpQl9CiqivF2WdeVM2ymzioslYm9qY4w3u1NRPQP6ZJfywy1PU0llcsCSP+
6pB1/ZGGZCI0Xkyo8iQj35Gw5OuanSM4FuYsV3HIsZOxCY5+cmxlq04pg3uV4i8UhyVVsEk7k607
zG+5tu7tZFxOlTEdkuetjZpQDvD4V8/q1kmpOM9l13gPWY9uLFmDk8WZtUV1tXXrFMmSHOkUstL7
oxN6KNN/qaXXbPUft6DOLR1QNtzmmgnEUeivkt+yPizqgGf7eE5+axx0QUwDTk5ZDA+NBLRCFeXw
oGgAjRxHVHaQjA5eHKOdZwSJ0CxzdDs9SX/ymoM40r9yvLM/gJ6B2xNhziSC6mDKQ/4pEFFyUMOs
QAMfYKIPXTY4bH2Ws7pta3fQ/NE9U4v5QDx01UwdUbGExXEKaHzQPXj1Kc+bx6pzkg96iJ++sNVV
3Sv+I43MWI2xWNGbXSMtsG8wbqwxzVHRjqEyZs2py6pHCkYOFpfVDwDRAMb6AAwFbF2oAAc8JeGS
9idIQgdKXjORp8sus9UpRz1tbiiAEpEOs1mje4oGaIkxXeIBoE6J7znUbwcKOYvpgkXUXF9hjqkh
o+SCM8ByQ6sUi0hiTqFBoXpkmNwGckQiwA0/96iiPNHIbNNmmUVVtaHh4CvabgAu2oKAzY2YTe40
Iova6J6TIO2BREDYp1Fkb428wDK/zFos6bUSJIochVFyRKL58J5s8r24eaPh3Zl27N3pgQrYDFPB
14k152OQtQtDtodqva3vVFC5L2twTn4KBiSwM96URzLLBRAcpFwkqr4DtBhukaTfz+luSoafK4gt
5Io0pftKWt53tbkGJ1OEfo38NQu0H5apoli5QQ8sM7IGif5s+CLlulIa78mT2n9X7lnAe2Zg+13M
SHCqHgBZ24/uJ3A5wGOgrLVFr6xdeOgpHaLS2Y7CztxpTHhxSoJ0tAFygklmCZEtOlEGyzavgye/
aYZtzUJsFjXoxlFNXi84+pembhzUJ6w05pUfctvqH8rRfKm9Qn+dnWhopd7ZCTkFA/S0BcMV0Z0x
gj/O5aIKttOsrjcjAzNXYPPTjI4OZtIVD86PaRbYYm3g2pWtuiAnCbYgT8/AOie9rNLmWLNiDWjE
9WKqESoYv6Oz3EnN6WxW1GmPKBny+7OMzqiMiIqH5uFsMhUUtdK5cJZnVIqKpc6WWX7+Cpzo7xEW
fve6HP0IYi95BTB5fu84yXeSaehk31VB1S9Bd5y96pGNbsBaV7akteEPEIXk7D+YRvrKUcRz72UR
FnnHvyeMde12smBgEYKCeNsAaY9qOObNZAHPRfCk5j3KjzXFWkbNEOWvMcqDPKe1N0R0lYMLBRXl
VCV+4bzSfWOfR2ZlnkDF3K9VczyiGIrf5Ql+aDrDb3A+e2+IaqgBYBay7c3Ght+BDd89NRbfU1aU
iyhl9UNuYV9gFO0AwnY1fvYbIHFjYWD+GM+mTZGgF79AqzWZDuAovzLN0F36YwinqLMpdxh6SKgp
3ratOyCKDF88xSmwQmmaoxOm7WMYOr9meQL4iiPapdZtoVqbaNSzk9JhO0RJUBLllHjMy8+UR91X
U0UfaGrx78LWdSyfrP41d2QZjmeIH33TAl/KRsFNgSbtMcqzn1GffcVOyfjJFAP2Q/EufWKVZ6xK
QH4dq9D3d30eqTthD61bxLa+0OQdlQAydRj14kOXq/wxq8pjL++iOGDePirQKWdIKzQA2SssRfJN
BXyxVQtukFVajSJ4GdETyrjNDp0ehfsxD53FWLPstfKKHLzqvb81jCB/xWZc5vJicI6kTcDFIrES
PuYxx54S2ncU8CMB1/YXNXTUgLpfl1zPtzYPLSkuZL85dnoCN65BW8G0CNU+EicwLv3gDr2Mjkst
pKQdTKt3Y1xyANeLPtxRORIRGdDZfCBZBOSLbZQe0A1ot2geUZ/TCN2XY+zxAyHvWnj7uJqdmget
NbWPpB0alR9K59m3O3VbqLb2EdVFOXbm0ZZXvR3GRpYC+D0I1h3XUHygsK2Cru91lpfptgOsypIq
g5g9pFtnsJtpSNrEzHceGzY8r38RAgJ29MVaVUITIrxklJAdi45ZT172Y1Tj5D7Bg/TEfdS7yg1c
OuDdmD6w0bcXadxYaJPSV4kHcl787CHQayrxkZqOAZ/go3pXiEMOuJdnPobX8rHxD33Kk2dpz5vE
+WxooLDQ7WNSoz0oasSK3npKkOQ7LCbsZae36hZA++UqTcToJnVtH+tIZB+V2l8RgMKQNvkuSap0
0UVa8wy01HyT22jYmianEfLJCRaHoGjHtDMNH3KVDS9xVH+Y2s89Cc9BEAtZXYaugiLXOxoKvGru
tFH/ZRoAtwXbTOtgxyCOlfLRYphB8A6wDj7gT45t1GirHvSGH6q2ATTFMAzfdfA710r+xcc/9cHi
vVO4bPD2OfOUXzFP430bVcWCSrvKHDSsGmt/ADaAPxt+PWLerYVLQPvyZzs3w0cLSw5S5m2JuRjB
ULROglfOaEXlU9AjGQ6W+JVKLFo9i1M8wwBkE6JrsbYBUomk0R1xHTVgXnPBn/xc1Z51ih0BzAWw
TgGiIV70LPN+tnb+yY6i5BVAnXju6rF3ND3QKww1GmS3NWAilgCgRV+QADBAoEXpgwBayIPD/fBo
pwbq+tr0QYlUb9UXRr60Cea7MlC5ibsm/Jj0wQmle8UDVVpnGHWqmT/QnSt186jW/avRxc/ztHb5
95eNTTWvb1amOtpuLRRfawaaz9Bo+3ZZ4ACBeeRt2D6KwC/QpV2YoAZFv/a3WGNLggABvsSHOrGc
17GIhmWQs+4EMiR/j4rgYePxxnm0szJckBOgAZdOhlKfixMoaLEph5n+KsHMwiVajSqx17Gi+U/I
CmofmWJOo4vOANjiExgEv/WMf0Ovrrav8ixY0NPJiAJtn6aoT5yHelkFC3qUkfGN9u++dddt014g
7/OKZGu3ABBKdmr9PjvV8kBnPnqjXZON7eZGQcakbbFNvCGPmwAiSBM3CYNuU9vosg608VTXhnro
9ZIdCICAhtNZm5tu5KjZapbNGAV0Roc+7vstGmaXTt2prgME8SOPFf11QMYTPBcvCjreT6YRpm6i
odIU/UXhJk6cbD0AV+bVNysVhZnj7KT2pv1iRGEzOVlZ4i90rLlWXQb8Ea0z2y+j2oDZASnjNlO+
D5YoP6LdvFy3rLH3lhoNpz4Nz6aB2a4pZSxNQTMqC+96TIGLsAWGPlNWaam3n7rQ2VB6u8/xSEd5
nHj8k0U0Mg1gNu21hSfi7lPPrSnGjQVqx0ow1WjWM5oD40UYKtZJA83LMdEjDVTWUfDN7uONiAPt
FRmKclNlSbJ1+jR+ycrxQAZj6yfog1OvPZn09OAJ5o9uHThqsCFaTTvy2jWosBkqOT0fneGy0JCo
N2fNTOA5c3KStonRSx4M4uxBZ63qZyijrdHM4QaF0YBxnYdbVBnmL5bmH9RAFd+cEfh7Y1jqJ3CJ
8GMUaeqCFANy00xVutemBelYWw+3nmrVwDPwjVMA8A0AWICBqjQ2LbLo9sZIUIPCWGgsp9Q8GJjA
Sahspiy8SBtU3gEAY6maw+lMtwI8aKCVh4AfIUSSSFU2HUdh+nABKbmIJsJ2K/cmixnGJPjtNIsu
ThSH5BdHuhBd8iIiAzK9OJr46QTqS/0tfR5yehvn5vM042iBmRfQYBU2aXYsb9mCnkqhNnY7k2Gj
GYBMIEFrym6nOSMQdOUTjLS6NCaO+Vgaky8YxZWlUDMzOobAzzdRgLPKJNsntjFQux75L+Bd9/dv
5XGgKx/7ohLvySszFHs9F+mKlf73qgCClsDXXCi2h6ie8imrrf7JqYL+EEr5NGuugs9ADRjek4uh
7Z8qvzrbN2H0yJDx2PiaKgx/kWC9/Zv8xMH/204EsTjVlgaypUHZ0shpuTjRmZe14gSkS2R4rEhb
miiwVN1ZUya2tmGoAnHJ8Eo9+jw5tvZpEimlFp/9hgD0nfJKXHeMboNaCmtR58UfYjdAeAVWKJ42
51uzQ5Uept+s25pWsw/k4rOQ6046ixKelNjq8vg0JiEdZhn5xnW3n0XvmY35ho9N/cEvpjk08D7q
jzyZBkk3VpcBaWBGryuRT2YhssDHM2Elj0Lh6txsQTBdA2gIOLjlIn7xE6d/BhSG8Vx4WbzQmirZ
ofaEAywTpv2Y+wsadqznz/FLCM6z5z4MD2rtid3Nl6JhU7cAKAPrII3Y5VegLzr9NO+5kUzzAVOo
2r+mQDYgmiv0vbjc41wWPwgXpUcRdlgwLIBpdkcKOpsPNzIyvgnwR+MqEeDSdPhGgt4+qpbxi1LB
ceyXQIdR6iOlgJu0zJadFaJdRdjl/dBbXwreKC+oSgn2dgXMUxrWteKtLHR0bHQwpr00uh0ABMfo
7kjLx/i+ddLkcRgD56MR3HNpRAFTn3+hEQXkKqBWaaiF/ByQhtUlIA1lwKy348e+b52PqXGiq779
hJ2TB3sKePMJaViafnj1CVU9vDfyMZkC4s1fFLn/+vYTBmL0FlGQoPtI7riFaf29i+JxTZtwtG1H
cjr7F1lf3LrO/mYPepgATybg0GkoqMgCgHfRiq9hyFxiK+i5CJPC9ZJQWS6MtM0/d5Zp7Ao8bpdF
VBaygOCXOnb9gxUMw0OYez8VgKl+zvGWXGJ6pe9ouMUT8OzaeqE9ucZw5U3cPwCLodslgg873IB5
sqQlqgZQLcDVVvVyIt2jFezEz0cqP+t80AYkL+OYg4BljLadmf3mPUCLLe6iW5YDXda5ktB20smH
RiS/9pZ2Zm6i0G96pddl5a3CIsHfDZQABK6Uy1reJnI+saIWRxJhy61Yp3oRTuBMf7DPDdSm5ZH2
GKd58dohaUTL/8Bk5ipUgRkCgooreQhIoVUs5aaUj9jywh7Z8CWWcrJvzKDYa7yTq6NAHGuWY9Kq
6DtQkPlHEqWys3dABh6ZxzcmpNCjuj6cv2jcC0BrL7sRc0kl8zQk/rwIkEc48y9nAF86y/6iTX+U
mM2stBI7L7QFOWWuRb/HEpLfT5uOQJxQ3LLN6s3VVmUpmm0JDFeX8tikoH3LKttjd8ucMuIolsD6
1nSiNXbkkIfqkUAaQPQNZLLeK1aK1r0Zk75lSitWfQm0pkH7RivWIBmGhYGdgS0NwQqf7y10vro0
TCXUpW9/MS1eP93YtxJKU22ts73Aom8Rt3GBRJQZZv6GcHIJIpdgc2fsXJJ5mlCWNe90d1ZoVWKV
LtoWsWE/nZMOlR/eHdDd1nlvai4zAZTpI493qAS3GKo1UEEwVQy03MItn4ZnPdUWdFRLUA5+uanj
WkyFufaq1MrscSr2PQ/mKt5qS1oq9aVDtW1yH+Yyq0hmYkMCo++She44Kaq0xfcqMZVHe0j8owmo
/QXVClzkObeVg+DZtVyyEPdVd21fCOUbxZntp3IByPO+OccH2h1gY4wlYe3qlhc+1EW9phEh7BaJ
rrllUXgTQq8ZdzEAS/oRBF4SwLeKm01YV7iPJLpvYaCRsG7CfkVgvaY1TuG8HMVdC27jJ6dQZEyh
YkMdXdG36BfG3XjX1vq31veBHwWUs6emQc2gRChjqHDZAC6hWPuqMnwquPqtlla89sonrw8esNVx
tsrbFFbSScYiK7Dhlk+A9MJuFpw9x2g3b636CBStqokm6UimvSKgjyrAz9xPI8qEUb+mkuabrAoa
t6asFraYjRPZqEydPAALAT7aJlP5v3TvGsYtyK3GDUc3TWyKA7HQtm+bDERthCEbi/YhUmttQx23
eeNVay8rHNdp1MjeNGmwFbUOuOuiAZzqrPbiER+rDip20Ee25GFnr4sq75CfVdtn0Znx08A+i7bB
X6k2WQNe+qjdNl7aPoPkBfiklYPecTk0wSP1XHPvIS4EdmKle4QdsjU2sbslDbM0SZ40/okGFH8A
WuRVRIF/7GXIuNUCmLmz9o7301deOSvjR70Qxf0wGiifHmz2ubGQSSp5pdxpjgpOyyrZ5q3PPkeA
tVnnMeBSaKjpBm6ruHpFTrLZV4k6IGMGd18Zvt+ENbqGfQ57dJ5RWJBWxh8jPb0Kq4KHY+O1H89Z
PwPNnhNHpm702Nfj/TjxM880zLPiikxTq8F/O1ujuk/cjRYgEIe4/0wL6SEDSGpRJsqDUjb8LvPx
hyGFnXzzx6z6ogWVWOsp13eOEerP7zhWTMfkcqixU5Xr3Ren++4EDvbIx+BEBWKFxLMeFM/BJrEV
uHPlGCmSGEkGkKTV6xvF2yCkNJ3Guw1S6jy6y+zoi46ZX6/E7LUZW2XrAfR2RS9hKW+lvJNy+418
tkd73JW91hnqaz4i96RYsbKKJXn6O/HNxBD42Em3nOY4vpFuaMpT03OcGoeniY7UCKMbdtOMp25d
RTT651j3AbNp569VL4Z1H+vaLhW5eALbSeUGEsX3YgEm2X6y8LAofErZeLaoquCQa81fYmR6uPQB
UBp6jrUjWu/5tgG35MuAnfddRy9SOYylWU8ErWR8IyNO14vbdLPZmNqvvFwJMOXkXETLiQAKDH45
/sesYuUTQVSsFMl9YTy1kkCKuKCIGsqTZkKaxXXPj46N9ZAtQgd8cSgjOg2ZUyvPjWJoR16G/iMH
0ISXl+K5LXTxDOQt4KyWFqbRUgZidP+xGx2XlJ0SNW6eRc7WUni58MOm+6iq7B9nzkX7nh02p9xu
aM1jH249nUWncuT6KUxzCUbg+Nik0cpoSUI6NARTgL57DqSNkw+YyMkDuW480qVDrLeoMgqKKYk/
T/jZoHO0tQgH04XpnNYBCVcS0It31urvC4QhB4RS2aKrRjC8ewADVDZL1PSZSHUHBSom5bhQWlDM
aZ7iDibfA78ZbeVaV91XpfLDwcpsS6JZHobBT6GkK280GSBi33D8MSL1m6n7pnEYVKsBcLs7sp5k
V5SAgItdllodoN/HSZfRIOoNtdSNw9jjGc9jF7yMUQlgKqTWo8F8oAY6NhrADtYxraQhsABgjP9f
V4Cy4QlwrzO0DJ11TQyYZqtT1zT8I1TNbFdnDJM0TbcxWbbG+o56wPzK+AGodXX9Xh/Y1ESWyy6w
WS09xqpWkYmAfDIhLeDiXCxPqwN1P6NwBKgJ+KuAdfc3ElSo5di4JA0ap/iSDKdGa8JrQn/z2edK
SEazZsaEmjutbyI2nPXInyBZCfhGdh9hN3NXJIHvCgXvflBR5Nq9UVfZSssiiTQPm+lQqdo9AAWY
2+tavZkVIMfW7lOA9bBgtFGT8ttBVxsPe27GFHKWz1eka5nqaJiuKa84Zqg9J0PSUGArpb3Z9nxF
o/QK9+8JGOCP3NRl6ajG01CQZUqAUzm1eZuAAaa3SLuiskAIhyaNVjJId22Xn5QASO1NXz+RyGzU
YM1yky0xQ6qetGAotoPZJIuq0VfnNrHBcRW81R88I1D2vQXQW8dAjkHL8sceuDaLXFXjPW1Ydnlz
HtLupgA6+qINwYQLA5LMBkUcdUcnzwokeABAk9vYNvFA5v61ZBFq/5AR0GPkDmP04nzg2B9NC1Rh
pLVA7kEuE2fEJ7MZUapqt63mghIDAO926HQHAy95kGDg4ZiXHh6Ojtl9NEDPOaX4TCwJepUr+xI1
CMiTAhvbSJXqBTCW30H74/2sfOxfVaX/w7NT3L4xgJonTxu8NQ9IWuJrotbmkbWoGu3Dvt9Zdh/c
lwaQB3uvY59MX0UbBrhCxjhDFZHzIRsAV+H6/XziR0wVbhd/y71pbV0D+GWD/Qlto/aO99nAQ1W+
pQOdncVCKT4YzHe2joJMHrBmwmkf9v8y9mXbcerQtl/EGDQCwSvVt25jO3lh7CQ79AIk+q+/k4Vj
nDrZ554Xor7KlSqQ1poNWCt+WBb3RVzm/4Sd+yMMh+ROh+dI3ufqwezbHlhbN1/N3DqqpxCt8bWk
CX6EXXAYksD4V4MvgGiauaCx2gRH3jtQ4Y8uiC8eIRZifIWO6jVlaf4Wy2E60YLmFyZgBLYTI9AB
o2wbuxySX+0k0aGn8pVKmtbLV0SHbT+c2qhEbfO41s3uosp7M61cW6We0K5tYfbHwfbGLfwk+HMb
yXBC/vOfuhZvcqOM/vFGqa10aIveju3cGveAOBv3YcDafdXlDTy6RXY3FEMFQHD1vYf1L/aNTF+r
0MDJRDX9q4HPk9rzvuY7WeTdtg+5/jWC1kaUudGzzY9j65b3YJlc69yE6SJ+20uNgW9/7znxtWLG
Fy/Q3Bf4Mb7gcNm9jmNigV/T5tfSyotjnHSAHltQZ46DFvKtikOyp0jM/RDH6aqw0uYRgERrazU6
sOYw+DojuF9uGwBinxRcef0ssvLv2JjiNyzrE84hxka4uJ15Xmlc9KruvwitBPcXbkxMM9uDgkS9
b0BMie1TjUdHCoWKLN4PDSjVPDeD9EJtwAq1KzcohwMMEyDGCP/Fexyl9R2wO/LoxoW6cLduEeDE
f0muOuVnrZH8zBrHt/SxPlZZEO7yvPw1Fm397LoO8IGw4MSmrB4eOhUyONHkyU/d6nzPdOx/Ki9K
1qZt59cg1d1TjI36BrBTWHElPIPKudsDgli1ySM+mGiFc2D/XXYT4pvh15pXX5hwzdcyH8C57Vh6
kB2Qw482Msh+IV22o4NrOnIQMGBa0gBrfKfH0S9IxZZ7bKLl2tDd5HGsRojZ4z+vkEX6CC/w6Ayp
rhfqowtwFsUWHP96LXkL5R5kTTY6oOk+vpTZjnL3dFFeIs9enhzTKZ0/N4UR+LKlWrewgHjsB6j9
qK6CiVfuXQJe8RcvMuFIEmdrroz68JdRIIkiauOEcPmYbTPYyHHQaDgy63AoeaMSPFb4arYCCR1j
2GotOw5e0vwbBuZcmFq6qSVGCxWmlthhwdP//gwynNtnEHNwqHN0bpk6BHO5e/MMkjhc2uXoOs9a
oul+WRX1Y4xT9mNrag/YffIzNbV2UV20MLujWo7loHYP0HjrFm8h5JwfAEKxHgqDPUFnZ3iTQQMv
jng0NhopVAq3WxkFjIKSJKruqQRAenUP5xPIs09trgyNDR7Im8qss3WaswYaOFUQ3k+3NQgM3AM3
ZP+Aj+Fc0EJ2U1jG1PKucnwcuQ5aDpoR9o7epm0DC2iosf7K8jV80sNvJVSk9jCzrLc0KhjjrZlH
2YuRWQzGfNjeU7vNizfoG+ePEpZfF9g3gJc3TTc9JKYjq9CvcTMWD54NRrVi3RE36XR86RNXHoyu
d2A2pBsXzor0BKxAsw0dXj9HlRR+0k//4c2d9Mb0Zw7gtp/ZYf1oJcAqTwYyB60V9Z1KWbASqRTf
0tLZt98HIPBgAxJGO6RvIQs2RO8Xy4T50Rjwxr/poKr4lViteRXTHJHwX9idw71F69x1MOggLlpF
9JR6JnsI5JthZu3O0frk2AamWgOuxGHsGCCbqjIXnigi5JvAgfEHqH7j2u3c8FIMrtjjZ/rMqzy6
JNYQXqi96UyE4KvU2oHSbvkRWLcXqDqwLw4OBwTgVY7QD0nNvstQ4qaX1u7ZQAzuHDKz2tih1r5W
GTCAfev89Cx15aWXr1VRwK6Va8KPQtFB8R9cbHvg6YXwSwPwfdg86ZrPcL96oramqB6q2GrnEYCJ
xweEbDAir52LAbyeYbPuUHSuuc06T3sRg7zg84SbDXDqcE4c9//7r445t8JAjDue50EwA1s/yzat
Gzm6CHQBqyu96DmRiTi7OHut2qZpd810uMSRS78Ttbl1Y1ZtE5w8kT9hL5Mf0r+GOa5qqAh/T0sW
+I7TVI85gEW7Ike8uW+H9JoMwb4O4RsT8xYPLkiDfGVBvBsNPf/SMas7h24jV3ZXghnpWPD0yVl5
sfI2f1YlNMxe3aYd/4VI0BX2SfFX5WJrjK+nustswOkYy/K9tMDe4Q4MlyDQA+yyNK07qI4/4PYM
i5ZwozcQJPZjTbuXpii+4UESrgoAiJ4s0QybDgjWC3T500MOP5JDB39TwMxbA4qsgYHTNaDtBYie
/+S44zU8xKl8AErLKfT2Z5vw1E9EUr1YoQXAbuU1d3kalfvKzNguaxr2pSy+UpadYee27WSZ74NW
RV/r9Bs1F7zGw8/rjl0wFHtedw50igz5EDqhgi5C8t42qMm8pa9ksR/AnvQ/1WlOr6zEx841RU6r
/yoRiH/zmqZcVaKIn0YcwTYwLUGufPrRJmA7HzKADs98NEGlwB/3UIAVsTJ0vXjtRJz4nuupH+69
CNMzQgL5kwfLFmBXOZKpkynjKCN3MyJhvC8sYPFmoK+WdAGinHpxNZHYyvQoPM+1tELTdInhVnHN
WnXbyaI0hhkSOlQow/Mylkp0KSGOpo0wvOIwCFxrjeSbmZmEuMcKiuvuzCHiTXLtUqY/KJn1z0PL
V1UvEBKKZHrRNK/zaRIGHOIieASphh8l9k94xpXdAYA/mG1GjfCRTsCVugdQPTdDVHUnJZh80K30
YDJo85DpxkcT5MtxI5kgJnnN8odxl5ZeuMKpVl8vtPWFz37TxqweeTDCt+bcGY5pD0/qBDIYu77J
Wm1djfIwQBMDXzTcpgMLmLMscx49W7pnKbNnquH/HcZqEsFdGE1Fe2orAOK8h0ffmjqpCbLlyaZJ
antD1dpm8S7Ti3gDt5FJtKiZ/4chbJEe4UAi1zXgX89BpUPaGXYOOixHt07V/HKnGjXRRZssllU/
yIMs2GFp+hivublxplHLpJs1ar3j2zHtfy0jzMR1timP6pUZB0BiQoZ6C1QkNlFRXD0GZTOAZwk1
s7oT1p2hA+ox1TTsgx7Dseb7IPEYMGnRNeSm/h375kNZDanvtH16Id+noWzfq4kxCZm2DLlWKx98
HC5ymID9LokctCxq09grk81DCjj5faS7/XyRooEXmddcl3Y5hv3KCAsw7adhecLGtVYhv0OJJrgW
PQDmHZ1DGE1Eq6maFjAniKv4scgU8tWDKVcqDMa7sXfZg6Vl1R04DWuq0cUUujgV0vw2j48j0wFv
t8hX1KvSwn5oYhMSiLCS2sxjHKnHOP7lEfxT2Hm2tzO5xTdh0YbPORzkKEEuvTh8hvmZ8DztPpru
RDp+S3cmYlLkGkUXewzfpI6YhFN58llz+1eRt+13ETaF78A46aGDIuyxNxFf8cyh/6bgZUsjTAgV
rnlZaufRhAE9MgRiRR0IeO6Dfgyn8FB37VnZ7DuQWLaRgCmAlmxA5RX/DHWQbIe2AO2wlvGL7WkH
eNLk/3Q2WE2li0+0gHfRoy31X/00HvE65udeLu94NaprElcpWGLokFn8FbjF+KkZ88ea59WWlarY
ZtjrvOB4e5c7qfMDzi7fPbh4PVsucmvgoiNE5ClsvjJ4JNAIpdyNq3L7axQEwFc5EulLeAJd4dYN
g9GqL77b3ose2xYyk1pygr4q4iQxD+7soHWOlT56m96Q7qsT12CguMaPKo0yX8fm7AkYxHpfppa3
izhLnuOC/4snpflD86I7xYGriBtk5W3RFsfBNIz7qADZhUa0RgjsCQ65VQNrB1vEwVlp5UNVg6OA
M3q9TYIye3Q4npipN0ZfXel+EQ78P30ImwTmgP+DMG4eMvxNX+HikK2Ea3kTMivc6nYUXywXH3ti
1HKPt57eYXdor8c4ar/g51Qjbul534PG2QbhCP7dUPfrsWm9H0bR5v6IP/kuC/s7uBZqO/gauxtS
ymANdF0QCjLvmjZJn0alziSsEeeIloQ48Gxmv2+JVC8Ngw1ru/vft0EgwrI/ImCgxTqmCfs/C04/
jFnerbkc6/GdLJjk98KwELTu16K185841YUr1w6xazMze4956b4P7OIRUTTTbzWYwdUAFORV/nMY
W5iEsAs93cN6umPLRr/P0QelgwjH0AlzB+SV8Au4UM0dmZa9d+Chim2kGXT3SIyMqsQTKwXJow9V
dUpxXALmD7TUgail5EZLlzCDyK3qRLGG+yaE4yTEP3oxIMs7uR2AABn7Xgct2tn3QGTRyYaGJlRY
4ghpYlgmNNOQoIEZGg2p4KN+imHF7s9QdlohbH9327n1BGWgDKQKY5tqhvsUhpF278noOZtAvi0c
+vadVkGld6omWjSuAEAPjlT9n5MA2qx9kbk/FpnODABhntr3GVSvzgVv3yA9nd8raEjAmaurvla2
Ya4rBgBiN1b8La1WIL1WXwejag/gCcYbvY+rr1ZQ/YhNz7svgjzHya0AGG9qp9nI95g+0y22ll41
XApbkxvw1ZIvVjVW+HFr6mc3Nj6I6OyXK70Hp06Tr6OhQWMqN9g9DJiAU63y/Ni44ft0hGjfpwN2
+5ik+QUg1fJVB7zA0L3woY85MqcpnAmm5rhuhwsSbtInUk5jwUG0GkW7oV7JQwY5XVMeqbcO6gdr
WqP9vQYsqvwg7jwLMh8OtqGI96xbowXCbIKN24C+GX5e8eLaVSX2IawK19j927vZ9lUzBDRcIEE8
UTSxfwdbGJA1vx+s+qysBjRWsFQ3uBeJLQ3JkEo+5YOoYfWEwbnI6ifTOlCFxoO4BJU1U+qHIAlb
7Ukxt9sCfZAiMomPnLfN3vAUgKdVxs+mJsRqbrexmYaPinbuxm58xl+Cgyb+gyUYHbssqdJd1KE6
TWd6y644qRwXNLxMptRaOEDs+0+YPH0G1GtVoERRlS7LONAk3ud2stcggK3ag2an/YUu2OWJYzXm
h8Zp3puovZuqaRTjA3dqqDgw0M5BRhh39EkYeJAdasR1VvSZSKlFD6DabqhGI1jQ41zS11eq0fQ8
9oZ5et427QFuhPASctvN6HrHvCnaJ+hY1HdpxZPZRrWEKMoGzLRsT6whK4pOonSbp8KKaoRBA+zf
WTq+5Y7x38PCKkp9mi6n1bJoHSscXM2DJ7FzrWVVXJaLKvTP1SL7VQOqfrYB9el9GjYXBWzHIUyv
Y0s+LUDTAkBIe98OkV4TAIfWGjQJI+R5IQM86OmpNiDFZ7TWOeNGMPoyGrQLXSCb4oL62QYbC7lk
BAAMiCfSRIQFXX2d4mByhPVGvwuC/Oeiu13FEI4PZR+sq0l4mzq6Rhd+pcz0SG10UQhv5zjKz5Ug
SE7/tU4T/qxHCDJwc8QPUtONU+qW8kVBCoJPh1Y1dOE+9fp8S2dYxLbuWI19BcyIxRV+hgaypjjz
LtPd3lZPcAfYhY34N0/5sG0aOz2XU1IxH3KcuZiJpO9SpxKNmWbAxGXc0jhqTw0HKQobXnkddqCr
VAuCJyrVpdTmkvwolVEaHcYA8jtpmIp9IlW1A18OvN0u3KnJ0glGXebKCaR+6RGFuwKFns1QfrvC
jrFRKSCrbj7PhCaj9Rqlz30PmY7p3dN7xC8MyaPlT1r+DmpTfSh3XtW8LH8Cteup06/eodKyr3+S
IAipj+C0Wfpm0qvtIhJCMiM31SZK7hHn2Oaao2/h+lBc6KKm7+JSbUxVHPjQXm7ab8bC3qnwI5x7
t/X07V/mu1KxvV219X2nhmKVAul2tvM0eLZUsKNbV90E+c6VTbClO5wnTAAcneZZ6nVyyWHzMt/5
lukx74LnwNR2UfCPcI3+sZqM7ni0GUGn+aI+V8hXFj2paWZffg+zWP3Wl+4G+BToDDD3JeND/kAS
SW5WDofG0GFTNWkq0aXUBolTYhZMOeR3sSVM6h2tO2QJfBXDDkE+yFzB0zSJXgq9i2D1XqTnmNq5
aay8DPZuGuujszddUlVE+Nb+Ls1tQViuQzOEr/xHBzRRMuUv85jK/qjn5muQF/FpmfHfy3+8ZAaS
IvLnXuojeqvt9UlclS6f9FGpbi5iq1Rf5FIhWJRtY2f896Z9XsELCmzZIReDY/4qFw1i0TX08QcO
DqyX2MWRqtDKLu5ZXKyoRpd00KvdzSzLUd9gxldIseb4z1pkFqjUxzCe0yffgqXDrUp4PBjcvWDf
vzTPIg9ROm6BchOXJtL7eyL6u+7wEGulgmGdDmpixdsU6o+6DuWIieMf9ZU49yo/02Bi+NNcB9N4
JtU6gI4PEj2Srwi57vXNdLKz4Z6oV1C1EXw1DqAFOLoGYRPdjN84XKsiq32tEyO/ZBE3fWpWY9Zt
AJbO90iYx2/26D26TtM8wMW+fXTS+kKjWt66e92utTVVazGxXbUIyM/3pRn2+a9g7r0vzQeRPbUm
bBxqoMwS+LtMZ9regxZ65UMlNFpLnQWbIGiaFWF0ZgiPU8FE0FZgUBKYZ4H/yAj456VjBLEfuyZL
22H/tAvD0HnC7S5+qKLuiXhtnuEil2oEACwYILBNvNhVCS+KI9HbyiicJ8GwLH4QrbkR2ltitNkO
0bg3uhMCEP5+r6cqXRCo/OOGH+LXvcygIZZhGNgOejbCSmCOfOKLfOJHEJ/EhsYBoKvhngbS5W+E
EZkZzrYY5VcaoVQg5Ey/sL3s6gVM22W2/N3W1EmJLcL0yhaOGdG6yS04XEEf7ffgm5cgDsdN29/e
ysf8hQpDw8I4fAzdBAEEbln3bg/VSrfxgD2eqiaQMfdwsS1wMK5xnJ/a6GIkg7h4XrxHJFeD8MPU
EbrmwTRz99xzfIt8bxK1pKVoFeQoh1Oi7Cc7j4a1YYlhK6cDUeoZ8YNp2r4znaDoEnDer7ME+TGq
ZkMVP5SIxVKNTcNCiFysq7p5H/GxBq24rKGmEf/1Kil3DyVLyk0B/xl/6AX8l0QNmTyFLSr2ENdR
CKg54yli4EYK/dkcZvBXGkGl3AAmZZxwsfNALSuLfQh9+gnYAmb/K4wnkqcR+c5NEkcRpCXSeJuM
iY1MspbZW8/ruxUYQ0xDHJ3XR2tIv1dULQo3uBYtxDypOnZxgJSX2sbw4rzMbZ4TQt45a7vDXO9S
N1yPNuwjQqeGJpGwvHvbVva2aiBsNb9qLopXb7K38mBbgA2g0W+s0swukPnIL26tsgtPSrPzqR4n
mV+r0j113EXb3EPDQQiD1GEr/p3b5v6BRi0LL2vSnHnQqMJfjqPkltwVc+h+topZkNuAheP/x2Fx
cWo0ptG3Jo1lC3uLImR7GkcXEMLyY2Qyv2e5PAB9m/h0911u32OJw0NWDNelXZddi+C/GrfURvfs
NGj+x3z8z/bYGNcCSp6Gc46AFfO2xZCG287AlykcEO4EtEs6gLr8vvRhXrV+UhmHHimoA3XQ7Hn0
XG8rsQ/r7jvl5bTRg1knBB+mJB1J0SoJXQAT3IINtam+ZI9ZNg+gFtGMkHs2NX1D4xmiAo9V4ZNy
bakjA5KFiBsV09cc4Z50H/ewLma6zLTdCCU2aHqPl2z6ntMln8YhKB6tgk4rt9QGzhdMivANTfFl
x+SG6oyz2OepC49gnOMg6kXREkT45LEdyn3fu4AHzm0UUQlyc1jzBuhMpQs86luEZgOmkAbjEMrB
DniicGrgXtv4aFdLDqD+aKOUAHVQWy23SVbsZcwvyhwc4Rt4vhyBztCh3jkVrT7lwo+tKjjedlWD
+95IPTSG2j5NH8ZG7qbVb9eZ6zSRLmFRqFUY2sOa4JflIKCvmFcXOWE4rclFikoCIbpNWtsWQKIp
DtsE7qSeacYYdtUF0LF8Z3Y4+860mzpyr5C5cPdOOsB7l6g5RL756EgnYg41LRdpOqDsOJkzz6UO
GHkbwFfCXNQpJ2knAn1O3nMrgMvkmvChdJnVm5Z6zJKq3QrpZRBM6/xWWMa+7r3x6rqdtpaGXn6x
AAvxeeMVP0xLbjy3QBqvTfLdWA79d236GiCTZDx3SK9vjIYlV6+B9AWGuftBE/q80uCJ8osL90JI
bRf22m5jyEWbgp3Lun+/MLiibWLFB5/aqJd7EPZaUx33aXauoXMA4zXcbHXQSCYTLs7OCOW6sCBG
IO4EKOpcow5aoldljIF/Lj43agA47sOqQ/7IDzoHjwaAGy6Og/CcreGQqcFWwD5SvUEq+nO9m+ok
Pue6Jd9CrD3yl1uV/uEr+8lIdrnjZb2EP4jldhu699Htcpn8yex2WWeZHOVB7jcM/5iHNsOPIYET
+CX785L07s8BGOHd0p7rhfw0TKXRsIEjBIzx/uygGdRmJ8w7pYD0/G0RBYRd78vY+llCluP9dbry
rU2xf2YbbE3FJdJGOF8fwMcCqMkvglI/h6LeKlmHxyVTdZPLokwX5bw4HCpprNUAX6qA0reIDEVS
ziTYzAqux2sqVjHSqWPiBqtFHJo6lmqV2KBG8QyqdNP9N4D1t3SBRKDa2ERyPzqd/KRCbjPtpKwh
X3UBvP2IChSWUCvVhqqaiUZZVI6PA753uYNY00Qdgg3uuIoZKB5UDZB8OwPq8pNqxETyyuqpw0H/
MteAV50XpKoFOdfToFsvsc6dtZGDCTeztYi4RRSvWST2nd2FM8PamkZRV9GXIXz5wESahAhmJ9ew
DcQW8AHncyMhew0NovBLzw3ud+m96SC08c2qZhx/66GqsiM9DGAzgz0y7rMwxt+kLxbtDJyp5rFL
E01YpDNoSap+jF2WTIOoPWZDECCU6zQJkB+xekb8Aiz60Y3WXhh4p54F5RPn5fPsC/7RXhhD+TSN
56bdf3P6KF4LR4fD81iAnM52UvH6hKXqE5XgiNycklIzS3+pU2lupP5lDlXHAdYooaaXm5sOp++t
93XK6WWoe25c6tRI66RWb+xdzZzf09J++3bo3c7LQLAHBtceFMog+xXCW3ZJIassvcjKcvZL03/+
CIWXXfK+f30/JsKWg2R8GtuGhT1CSTtiQOJU6x2LLkIuYmJHUpsr01WA7/MD1WiCGjRvVzvgjY6O
GI5D5h2lptvfjBZSFk42kUrH1tsaUKMHNL+AxiT2ZTD0gAS2B6k+AK2K4TveyQaiqOzXNN0cc/sb
0m5iZWmFe82gPLWg1pMIUj/u4J7+9g2eOgvhuif6rdCkTzj63zN7AUN1qZAgCh6zuBMHIl4SBZNl
2og85UTEpEvn4jQAiNM8pCarhIWrSaUeiIFRwOGzGbXBTxFU2YgUecPYCAO5AwrEwtPH/NoJbHwC
uA1CDsSzhrWbRPopLuM1jajGgl2oREOo1A75+1JUpYsoH2LzJY51JPlbdS2jIbv0k8FrqczoDjyZ
DfXRpWKwXBLI/q6WNjU0QHZFUbRb2v5cyMBGBDg6Z2cW4lHrUmQdWgSmu9ZLT06LqPuKitSIvOWI
bevUbweI/vmfuqbGuR8pWBSnupDlYz562nYZZ095sRWynZCTnL/XjhTtpeZ1g0BODAZSGjhgpMLI
Nk5GKByr9JRodveaF6LZOoEOq/LAQA7UFJpv5V10jFXYPqcBbpAhvPQ2sbRRLSCjhp09fNqnXr1D
3MXzkk0PjYJnugAEe0CoOLmn8SAD4R5twq2bOu2Gva+mUq8+hNPT2iEHej7Z2Y/TzoBK0GkZphwl
8mRWGMcbajSns5BOB6JpNFWpg9qW6s1aVAU8PPILDQrtUlogv0xncUpJlkFwCmNPAR+NJpxBqn05
jaDOeBLo50Z8SiFzfskmiWq6ND08S7MyPFJ7MUlZL52RcBngkJ6xgk7xNWx49F2BhrOKQiXu3Kyv
LiAc85WXVvH3zHIgkNdmb40QeNI5IGQ6rrC+RFAbogE8xtGAZgYlkFieXl3o91q0bbtXXfbP8oOm
Hyi3iuHwnokLMwM7C2k3yLoDnyZ9ZxKriFoDcRYq0sWKDURjAmGpg225m0/dENzrkFo1feKhktNr
C47oBhBYaOFMbKsxthlIHCjRxc6/BnarX26aE1aAQ1717qrMFfaJLDjGvMbZQrM43GZQQi7cOnEv
XS/teMLySxllzYjwRJYjMhw2G2qkaXMPttf62Pa+BaG/u9ax9Tsj6TpI6iIV7taa4StAMe/qqQNW
Q+8dED577wj01Jhn8ELdeVUVHcLqTxOv23okeXbAzveTARgjK7DF54vqzCvNraPX5YGO1mKEdKsM
Ym0/C6TGme1tVWWCVj/pEdMYqBPGd66X+fMQaoOIwfs8WfbJKYUvuY/nVbfBf/sA8xyvnUvU1vVG
f39TonGFGm0fCv3PwLzJjdXAT3XZtS5bWio1YhxPjglm/rRp/s/tb9Za/wB0znY5w1fyb8P+D6/F
oNuyhmwHbDun0xmDs+dmEZwgnYn/Fpu46a6mFcxpBerQSvp/xPFOg3OeCi9CgA6EpD/c5LqC+2PL
nFlbZrA431fQHliRrIzt6NGTLvckQ0MtAror0HUMwdocIV1ZTLBHv3Rj4asyHICUAuoW603ZgQwC
7ysqZjx2EC6LrjSGLpJl6XuvSGCFNk/MZBGsQbDNtpXZvMgMkKQqMj1wdqv8HNVCwxNJvRCnv837
v7b/ZTytU3ysk1mA+lVQd8PXrV+TNl/WaTbyDeBze3BY/6jNSn3DOPeRfmE+1f6ch8T2zSrLvKmP
ah9rLq/30UdrTq/+X/O4WJW1NUKOUE+UD3yLwDMKdy+61EXizKW/tbUfvTSuTErAj0YnnxdY5pbc
6sHU7Iu1W3fqUlhts02HsPYRXlOIEKKNSr1y3ksKohAnTQZIcqHTmS5U4lU29PM0vRpPVqEMGC9M
bcsqVJJA5SH8AybeTcfyGvQ2eO4hTzu9jaWDZtBrfrwN6dX45pWQglJR78hz2IrkFIWxEW2paDVd
cioh1OruZRvEp1xa35yhzrfUAXtrVfhUpF6aArBLXSDela7fdxEQmXxXRQaztwb3CCc4EhihS5/I
8toAPkRyI0v7OEaQnC17PIvwu7wnWRKarwAcmwcbzvDUOoacObKli9hFPcbGXmgZTJWJIJva2JBA
J1jftzVXdwtzdu6oK2OvxF7TLX5Hr4DjZXEQBrLGN29H2B5YB4ZxzYJ2uKe3hKhOvcpGHHqpShPE
ND80dWAwcmigmnDQwAPUTE256YiwbUCLYgXNy3IzC6PkQfFnfTATv+yzYA2MwKZF+OcE5Bd+9VQM
gxJOjHNr3ODOAZfoE1WXtl4C6/ox+dM0GduPZperwbkDQATqrEM3/rDCQKx6qyu2emrhU4MGAz6m
j8aoMy6qtO1Vx9pqNtYs8kK/j8dxQzRfurjgoSJWIczT3NZBvhdItArKmNJ+0simyeTHytWgZG/p
8hKL0QQquYvW5sQdSJ90xoPvS39ZWuZKwU0Th6tRA3MurjL26vYJtjVA9oNhtpZB0H4H8D1aMWVE
j7aoINfBFW6vZqmugS70NbcH9iqq6IvUo/qLaTuFb3bPHhwWfoC2zn0378SjhZvXrtaj4aDCcrgT
Q+uusnqovwWx2DNvrP8d8vypQYzkdRygm12wsbuwoitOchByC8VB/dnpzczv0rH5t/SeQevyfrQl
sPm0fjra5k55yHWbI8SwKwUcDW0Uw9EZzlFnvtI+kZp0rYYITsht7KOmpM00QrnsdYa6/a23Qi+N
pcsyYnmFaf7NK4AF6vim5nQrfcq8I60/3lsenn2UpAebtt/VmhjnXkgu1Y+iA/M67c3w+OeMQkXd
ekiG4VDrbhi9mkMQvXiJ/hBN0gh6BI4owiPZU2K30IXQ4Kn9MYI1bbZCANzbzgGYOfZSQljnPdQC
GQ2NVdqsu9M5uZo7lnFNATe+/x1myaw/OV42DB8cSMFZpu3BzofxW5RlgkCxPoxDfm2FAt1zlYVW
tF4wQ1QC7bLxvZ4X2084o2WMcHCCMtlwpKalfalSyRj7xufTKjcdCGmZm8j1IJEwIcckrwB9t/Jg
G+YegHMLVox6nLEOtjRwxtURAq1rBI49nR5sPzXaTs2PeJTt7AZO79Z00cH6B/4IMtbHSir3SCXq
Xtr+L2OWebQsVd/nTctmgGmkIHdvb5ZepvVa//uN4PblwWBnek/LG12qVLp5s59mL1OW18r15Ak2
fCYeWvibqX1+c399s8tLLcP/1oYIvstWy6v89U1MfzlCn9Z2WeHTvHkKQMVsV3sSKXS/0qTYGp7w
h0lqWbnYIhve+AJX1WRjsxLR837kR5AH+bbgQHJVOTANPYI0PwA8BzsE9FGjNP7pp0mO2/2eNDB8
omXfbuuSX0DHRkwEeTex4pBW31P6VxPgIqQdeHukED1MvUWTvvfmgNxQ75Ivxl/1eT6NiDEfFLAK
P2mkbnvBvDM3rWxVtBZgkzGkYgG6986x0ZjPTWPtCaQGJmq8g7hOPBOwTAFr094wnmn64HJ4d01Y
tmW6h7+ZpiOCAt+6QDorhWe/ASKw7q0jBLJWi4zsLDVLPa5hbisOe4+WFdmbrtorKeDncfdgaGkH
8oRdbTrB6nNlCfecW1a0yZWZvXnARH4MrRKlX5BA+kLgF0/x5MJw13YmKAxBYGxzhOyIMxj6Khyh
kkbjFnBMWiA6aGLGTfso8HlCgWrcgI7Pttq0jXQQgL/EsccvVKq94b3UOfZ5yGBgRu2W64AgRONa
K2HbBozeeS7NkNO0P+fC8GfTMi2C5A1EzWZ9PyqCrg5XGcMON6qOkyO1kUrO3FHyUTvYZlnx5sTi
gM26lX8ToCShSrggt/+PsytZjlzHtf/S66cIjZS0eJucR9tll13DRlF3KM3zrK9/h2BWUla7bne8
jYIAAZCZTmdKIHDOzk6bPxcoluSw0JmURJChhhw8OmmKVgV5NEcneOJ8jpSD3U+o1lTZdnGQh4JN
5ei36l5sm15B6JTrmLHp1AHj+QZ3KF45hzajGXq5AQdzI9akkQ5h6dBqTHXjlBZAGaEjrAyl7IJE
ieQmSd4mVNQClwSdwUZ8dVJ+VD52HH4GNd7uZPQnbSq87agBTD8wUFTrgyOMLFDY7T3pTnuzUCOg
MhuR263qrgp3pqZ554Al5aVPHbYFnnPwqvDbDcJid78BuFT9W8fBxKrNkvFzy33QceGd1bKDjwm8
wpI5wWupokXG13CbgyIW3H9TkxRvjWpBBoe2aucvqRIj3haFpl/1IkW3mZAwNC1hq8UZumXKolsT
78iSaIRkSUaSmk5yqEzrIu0WbjQBzEfkkqRNhPRTv2G9Eq3RBJ/fHrjNvjmWdhOIB26B6LqrLU99
obGlRrEwp2fwCqAPM3O/7mrUkfJiG0txgTXXdt1fE+oPUeIBmlZ6Yg1xC7AlkR4vjdpMtw2fpWdd
mtVxfL6nB9MRSchtquj/4CuNpa+MLBeS65YFekj/+e5GM9+zW+HuxlIZaqtRTKOqFihTFjD2euP4
beCa7dWcagdkHln2RJcgAuB4zyJrpqOJdETla2pEDwHhQ5GdNuRzO/ympk/IJa1tr44eWifEWSJP
VmphzXZZ7pqHIbPTV6T9Ptk8YTk1nYPKJOTN7Nx1L4OOGyyRqESJUu74xlfyNGO0s+h9m76W/71n
6o63Ne+eFHp4vyZTcXZFadWYjQC3m/Sv8XvPzg0/kQHtthm7D3crPd/vFpVRAMAisK0IoHNe4f+V
p6V31Tumv3Jp8n3vSpQf9zk03Is5slR/Wb73Q6/OLArN3f2USvWuJGV+JFZAw++48v3OOfNlfuec
wPz9Mu+3R9J96++3Nzn1esja4NIltgX8l1Iv7DNOipRH1Bunm6y0ihcfdxSbMGuKl0xlN52clSOy
U7rauPzzx97lHeJ5Mvp5dvzrf/9l6TpwEA3m2LaDoioD7SzvsYOSqfDDeHDBpWh7WRwfclMzprUf
o9t5lccqOh+BejqgeY0Y7aYwA+/71DU71UCf3xR649dyArwFT6wFQdHgNnJoD34FEJIaekK1Ib20
x7n1TP/enuIAIP6v3sEPKBXkAJTR2puei25LKuSRsk3yeJ9fyrKoR/qUvB14EZfEsPFxP6ejl1Ox
lSdqWtM0IJnYVQhwP94+XafaDz3vwHFXmOnze6vaslFRx3mnrWn8YXIrENRlz6HjPnn+CJRS3Tmi
gTIHP+Cvi110+bWMQfUWOcBJlROxM4EvFwBaKUrpSA2GZXRj0NB97+VmFnqsZ0YWuhdRhkcaWsFp
kX/45w+NZjps8bFBzxpevqoZDm5B8alZfll6WhOWOGt/GlF1ZgFRvU2yCN1bcXM2i7EWFxL9OMZZ
k4YM03mqdAyzbvzZ5q2yJUP0+9Znml34/VYUociN4uGj99NV/749JFjGxjP2ZoiKDU5WcsZdkHbO
gLRUrqRMyoVoDjHOy3/5ksXCbBbFcgH+xOudgQ4DWBRwwoCJzuWXkODvpAwiQm9l9oW2IZ2ckOJC
15gdUHfDAUCBxfjkBOhvY1ruPtKlmSb3Me6ivQ2QzYvU65Eeojgu+tpxA6kP+wZJcfzmbBcThh7v
dQ8dPFLfdDEoguLxsXKi+gkl4/U6yBLvD9RCIr8B6IxKK5pVXXb5S1n7wz51WXskW5UBgutuG1Wh
+Ze36Ywp/GwlWnXAASL+JFoYvQJP963hUDhpVf+5MGgTy7y2DnjH6MMrL+JjHPvhdfi20EqRRq2S
KOs+AbCOQ/8x5BnkFhrzHeEv/pPAa9KA77fW2L7M+oBtq5AFGy0GJRH9q3fZMwuAhZ10ZnlRVTx8
kJqsHNP52aQ4xbW6HFUOaB9uz2LoRkV3DpwIbS9ePnZnJ9H5kBuU+DfdoSDpD5LIcOauVwlqsklb
GgCioxZAQl3OgIm2i/Xubwukx2eBxExDccRPkM4zZGa/CoX5TAfMbdSUOwowm/QVqkHzjRVsAtCQ
fDWjjp0zvWnXhl+NX3EXb62TsEWpExfxa+SyPPiqGoF9HvOiRTNFAUiIigGKKuziU91X3i5ygvwz
0rTxymcZ+8vkJYjNaPxAZtFcMwvAGtK2LNqbLc4bNMA7aMfCU1GrCa6gCLho4O12Q7v6hC/h8DRY
yBmjhljR0mSlDMPKb18FpmHf5DFgrrwbbGFaVLcR6To2pWcne1uoF2KSDfusRl/PYAPXu1wpjht9
Cjw72rgciIYuLAYwFWrL1WIHSjLwAddj4++LMvaOAZ7g0MNd4WgIzfs2quE03X2hLh1kdZvnEpya
W4AXadtWDdAugsazaws24iuZ+G4/XriDaPyRxjSLMpVdn1XaSfZK9XGJE/AYJ7ERMh+C4HnRRKXn
LqDxiigfVkDO2iWVg/oJM8RPbeH4+ZkusVfkZx0tYwUwvjGUM6A9fWdJM8IdlRvnHhnK/TKElGk0
CxGEagoAHIBFZ02IPrXc/AnKyb0C1JifphqBbi8Xg2CA5m7Dp3qbaV9SpfPtcud0piNaG6au+ok8
ELr8ZWsDtRssug8+bFyAr696+Y4cqL9hFkVV2Gqop+qhQ0XeearB6soJLAMLF17S+tTV5WkqkWp2
LQVdOV0QthsWAy+W7MhEVYBLzMb8M+gGgB2q2/kJaB3TxTdClKcGXYnCNFTNVNPVK/uEbdDzNz4w
0NkhZ1lZq9LJxoecX2hEF2QvMlBhmJxzDsYGkjL6ymOjifOGK6mkLY3QPzcPR7rJ6H7VYLUg3xJd
ePRRQr15DQAZBe154mPDKyzkx40+WhMK14GLDRuaID+aEHTjH9mIYGRJPpn7BX3R7QlFu+WZLmqP
6hz7NeiKm4K0SgtR6kikif9WB2h9HlYGk94yWGW47XYAz+lq0TIYg7lm23S2vZyQzYPUc+hG2hYE
jsZp4a9Qq2zIo5ToyhVRpC+KfaoDcBTD0Pw7rQZrVaVAJkQnk/OpAn7V0XfddqcHZfdFB5YE4cQt
LLQ+BjcUt0i6Cr81dvKntGgzlx09BzHcFs1cul3MYlSZ0R9u/05ahkK1e6eNbL75L7ptyEQ27nTU
kUOhQD55a9qhthwfTTuW59gXD6DiimjaCUbbX5smWkrAJICmWWQrrC064o1XKRIPW4aaSDFroNpj
Nks8N2Xvu9sId5kgmDOcdhRl/ATe46JsCug2Zb6Rd/wFU286urunC+k61Ldt6CmAjPuu9XekIxOK
F+rO99sTquv4AGOckvg517ThMKIMCfywvxqUAbfjrhXbs3ekowsbzEcUfXoXksIgLR/xxLeRTotA
NBHnsTcL1DsBEtqo0erBPZhkeB8zpDA5vCAKVlxnpTLvse+iCne4XIzKzNu3wEkRNpXeOcLGcgFh
eHslVdd9IWzIHnye6L9IPueVaj0AuAcdARwzEm3f9VYZkfPuuTj+MgvswnoI2uH7ULPuLLGhBCxU
GhmnZLCOpBeIUH7sfqnrKDm3LIsvJW5dBW5CZAEUBlgzzY6QEVROQRPblo5KM3CbVhE4SGzbfHaH
uHzJtHRPVl2NGuZpBPgwiRQjCAGFQvyohgvEHYAFBSd+Kj3LXVKykml1v8+q9s0DwGWzIp3ANqeh
VugT7iOGdZCA+4++yumCpqvpcWieFr8EplU2KwUlnYeZKX5g8awBYkH5c6Ajm/xomuLng9SWhYeR
yu0f7GJqL8C42ijh2JwAl9heSIU/SXvJHae9RGDbbVYk47Fp2qtN9kbSwk7qaIJCxQBQWmeAhgLr
J+KZ/sDArcsXEUPp44KBjbbwbzZyGVpeiZI3ii32RVuUYQL7cxa5ZeChB6jI1J0WAv9SLeMrYQ43
0RhcR8t8IvBhunhoRNnmYVVvSSQY4jQonizTvznpKFW/BkwXTlUElgPmdi7q0HHWTxeLH+3TCKfI
w1kDL5/RK/qe9L5ioEJImOBHtxR+ARUGkI8Y3p1kRM9BvmPsPdxd8bAzF7KRhj3FpSXimD3Udmrs
ZzoxJHPUhWMz0rN1QSzm194qnuLmSF95kREba82qb+JYFwZwnjBLX3kkylky/n/66imO9Kc8R9LQ
M7ait5babEOGs2xSzogXkhpVJB3aprc9HrMfZestTZB1wEHX/3miyFCXWk++p4TNGn31+GugaXBL
BIPpFY1Ezo+kZPW2At8pDh4zsP72qCLtrDD8wwdc4Kpx3fgZBS0466zA/nNzHBLN/hGi1VE45sAJ
eapi8wIO383oxFmurrMJX4CpEw5bFzCMOO7Re7/FGUDUXzrV6i4pwB2CEe0KYrrmE3JWWOtNpm/M
IkzW5LIMMZNRCS2iCV1fKoC+AbyeVyv8pl+5+oBkOFlehKcdqBS1AmIGDYWJMT2BS6Q5ku3MRNMr
4GIWrrPWc8OdVnJ+KMbpBPbXo4glpu/BfEAJH/sR1U2JuTOoeZ4K5KgqTkOB/hY0xOgK4yV1yxI7
UTQ3q6ejIZlKT9KJwIbiNYASAi4xZU8cnmwZRgC0Gyyx1vxPBaQrmsopBYNMk3YmKyEHqoccehRY
4PniKRqaCru8PbR65yNT3FpBtAX8gHpl6TfqaKOLbH3TeiTrW143u5ggJ9f8Kk2BEargNjqo1yGI
ak5d0AB4JzKP8lxNkMfxQriF7iMRHZsbZHQN4d/ysjhpRqO4sNoN+MvSo17bV/5N8Nl1A//c5CCH
VzlnVpS6Qp87pX/2HPQxVjyVyvVZbQ4Ad4Oe7EmvIg7pNTZ9aC/jl1m59lMAfzAPp6VZNbQPSjaM
n8GnJfKZ4CJH4Rpg0baE2CXNetMdP1uTLRKaZOZFWbqlHAjTgCVE0UA1LqKRuzTr+O0DHpNxox2G
aytXQkCijpVgagI4+1tn++htIQA9Lo6GgXxhXdSfyAylN8LCQ34iWN9FmhxTxXgo8hG/2+63zOH/
Vzjzf6JLUIMrRQMKMT5xv3R22MT7FNxS65J5N7umwD0HshqfyIz0ZZHbT75xqCcteZIavghDxcuJ
5kkfxwCv5807O9JRCFpER5EuyggQh3S0CL7YNgkSS5SxEU0YY+mdZwmcSnZqiHn0q21xWDEB5AcJ
H9ItHEnUjWbcj6U1fsM3oQbwUwCWZdT32o35Tb5Rl3J5AMLtylEjB9hfHK9FsFo0LeBriP6CqC5i
B/+yUYL/xcWEFJd+5KIrIPcWBUEsQH9JlYKTbkjQnGEn14lfaCRFMJyiNmRE8bC0U6MkvQpRGdEi
XijeoSt17yhNZAAaodIfBDdt/EiupCLb2gAk7orkxUKzGbKMQh11GJV30qlGoOalAEPdmwe/bnEk
B8niNQa9pQIDsk2BcMlwo2EnHYrm5bSTm8JDGFfxCLeN0dbNc22VBYA7OBGOal3bMnHessAyd2rQ
tkeyKPz2hg1+tzCz0dzZuT63oGc+/BZfo8i0lzFUwFOurGFP/56JrbONXan1kcQCFKoazjNfSz+y
rixuVcDN4izDK4ApHY9OfaR/XjUBb9J7M/ovds3q92Ymj0buFO39ov3gN2JRpS9vi8q9UXC+KJlV
iu+sDQcNBHGd4JhDy8dP0agFp1Ep8H9mlfYX23KPTRinfzYOMlxD4g4zC5a0yqpMfWcz8BajSs/C
XcWmYSN7hwa979CoDlJdqfMMwMpl+PUlr3EAR1evRl+lQYq36j8EQrEBcEQaC1huujMdU1VFsp8T
z4tGNQCednb9QhogCGRrRenDI7WpSXvi7SMTLRf2XaOhzhhMBqiabC7AvzM2NV7Bjy7/QfkB8HKj
z7MI9IffGKAqdFwHZvVvBj77vojg6FO9Nw1N7EqJ8r0ZhckTbQon0uMmQi0ujqrRWZcYIIMtDMDN
0W5Jxx063Jk+kUo6oHU/WRWALN4ypyqsq65VmyBQ8pMQWxQXnxtwIvbdJVNzsNza+k93qKvDgi/O
TZXomLL+K+kFNRwNwbb6E7+oOFzgDHKCTM4vQGTJjfUEiLhWCwQF+rac5c2Xcl4F2TkKHyiTLr5a
qc93+cXc6961tXr3VGjG2s59YNPiWODJHfX0iY1xADgD2wCujoI7T5rhdkAT9B+ErspBpqkLeh7T
ssDGNAKlAD+pP9CCk2J5Lhm4I5aS5vwokyJ9iAG/iVJW582xkNHTYgZYIYA+PLdp9kJIVWruAQpW
b5tDwDH3VJyqR0USfrHDKD2DEdDfkL6q1Js7gE47dBQmM3et1ptDiA5UNdOR08bpyRZFykAXBPgl
KlFL/Yh78wzdrV69BwUgCDm5iCRL8pDkxUuLR/d6rY8gVY6a6hO59jF+/n0W6MfKaLLPU5I0e3QE
3VztuBp30ViFZ1SJA18aUMwAm7TSLauUyti4Spw/+Dnw/nF2ngJMbvqBHOlP4NgHyJ6lToVcLNg1
AapeqQdRm2sdy2bMn6km1/TQYRqV6Dylmly6kL2VTeoBFc1IypfnQktzNPrhkf6fz0dtU12WyuJE
FMeiqsF019Qdm5gI//zxHGZ+/b//0v7HDBoAJg6NDwqBGu2haLZyVR3P/Gl/JCnoOqvZA+JMXZXg
iN2pSC1NG2rAIkPcQx+pW0tNwSLuAJF0yA+K3pZ7XQmUMx0ZlnnniZE4MlRDJV4BRU3ZCpmMLMJk
kE7gY9iZKojhHkwnuPoqSuYdZ0q/LUam0WXfArBtrDIWZMvZusxehjBLdjIumkCrbkdbImWhFOyk
x744GpV6eexpasNjXab6kz6CNjaevgOHHbgGDTP2KD1yvtnmFhkkCyn0ut9EZgGcEF4xT2XzQfbc
A3LtmTQGQ5kVCgEn9BnBIHUckHEEqbEyLMN66fEjfO61+CfqvXp8qlnyR2A42VGIeZv/EU9qdlT1
HhX+Ch5ZtoAvrNfAkU02QanmgKhEV7tonfN4+2twpD+TaJGjPybJ5MAaK9+IGdzA6esB2FqIp9eP
IIQrV1queKCIhki6GqW6swmcUzZ4R6BbTODUDl8BStgrL6lntDuDpc8Bp+c0CjUHywMDYicn7wRT
0nf8q5tPAA9TPnErUtuZ/5iVTSgIw91+SHZu7eGPx5OwzAPoLF1IlLOUoiWxr+Js45oeY9+HvG3W
hY7Clomjgw6sUFbZ5DdXY1SDz3hmPteTWnyrrdrYdR5r9ho3Q2HhbqxZ+dpNRXMBGUuzJn0OesJV
PJbN1fSNv8UKbgko7EH1rAe9zL/QnjzA30uJ5goQD6dGvgMwWXlKFRed84B1QzOpk11YNd0uXpnm
M5EmSAf0L/NoqPbWNECBCnTsXx7SRLWYV68ooFXie9HUGVIQUlnwpTKclB7w5Zg9un0Lws2wT68A
VbHetKE8DnlfPJuAsH4tQY4cOdaba9jmYxFZb2QzMrQcNnqUrWlyAo/gfvJTbUuzSmTXQJCqlINw
5fGL0knQ3YpIPL4PfMVnfBEOD23Z4VahR2vbWO4doKS86VVqAzoHNbtJbbCvAA3D/UJ90FQ/PQEH
VldPzM0NnOg67QZEQOW1IUgNGtIlwpMW7xV6ipDqch40tRHOMzsxpDhjHF4So6xX4yPTG5xi8M49
yhrMWvFkwqEbgJS1k0ZzL6lVVE/d3A4vSvut8dsSWdSi4MgCcXkmeQQtzDoENtW649NygkakIzsS
pa6QYaSNaRg5mqK90Vz7DlKpmnnuM3QglL72xahi+0QXvbPZCU3VN5F02n1W2pEJGf9WZ2V9k4EH
t66B6vM+IjmKeXKfDDXfZer45SO7hU6ubKn9U9V3rxWHZwWvI1Cm4h4gJW2ADNSYOTfM1i5R+pOK
H5wbtmuqPA5dNBwFgis+szc/CkNuIsLdj3TCGuiEj8AaxE8Wwb2Si4wgbMgPtSa3Bepe34x4Tj99
SM84EcaeH35Wege4+RyFb8bGyMUM3G9bVrQa2lAL0ELtNXTH4XEXmc5TXky/hoXZMtyS4dkTQE4d
nofrtDdPZNVn5clrJ21PsyEYp/CvwWdJJhMaicA0FNGWa8wC/9tyYPm+BaQAHgoScwvsadkGwGjW
Y2iyEhAIyMaImlGFBccKOMp4YEchajmpuLFU6uj7mGZo47oXp3reGBwbbsdaJ92oijXt6NbMavwI
xZU1r43A3VfP8CsLCANgivEbt5K1YDjG89WKZpvUMl86A0QKIW7j+jq6ucbN5B58Q5k2bha+KVMZ
vPRgUbkkoe6ti7YYv9/1tl8mlwAVyms3SCepJ/vW8nY3EA+AIiio92pOSuEM+F3mBOhcjHsg+k3U
BkhpZcdrTy43oTS1zDRzPdlKFeDEPACED0CvRgYfeHkc75AuhZsxMZK6RWE1iUMIDO6q0Y9kRnXZ
0ixKrbRaSVmGovBhjFMkQNYL34/MFrpF+PdrL2xJlHXitPTC5O5Pes0ywF5s2+3GvoM4mAQB8RG8
w2yGzK0SafegUUGhxbEiQNGE00FynFmimqs+WzaebW3AidCtiqtWgKCyE/1ANzfyHuajCbr16QFa
IDzEfRgZ2r6nHeguaMC92mpCeQRywnFu4jnOjjgubwB4bTo65uLIRSoUp1lFBa1cq+KEyTeR32dj
fwn10P/SVP2xRpvKM6uM8XMVFuuh0ZS3REH/2NCk0YrEdozTY5Zk1YbEMcdRle9GbE9iXAHtgEKS
mLJBhMyTpn/0pyI6ZOa0yvWxPCl2ap6RAsCFRveLA9yYmc7jog2orwrPXKbBu93YhlzI0KWZhc9y
GiVTbFeaYIK4x/7QTyxDK8oQix3zfVIYMgtbxa9QNPduy2yIQSZsB8N33w0vuaGulbQtkPXWJiBW
8GEAgHzc0wRJsQL88a+hGifFOcYxOrJh3EAMtVI3VvWEZC7NL+1JXoYmS7GI06sOWBmq4Zi5E4oP
7wvLjUhrCla0bHTWNAT40KY1GFiLWg/4+p5igwjjHdhGF2ru1cwEBkdIgHoE0VHUERK63EECcwjs
Du4QjWAN58zKpCJgD7mC1JHrrxWcZAw2WYJSAs0Gl27I4bOQOcgf1AqdNEN1Jg11bYmGLXQFD9c+
PMtGLumo+vaqA9HGOZsAsQrGcQf0O79AIyWGpECJTIs+Pk8Ao5AmqOadw0wKHEmu0wFNuA6RhpjF
I+MZ4KSSZwDfaaJlvJkJuci9iRm56KAEt+Xf7y2s1Xp3g0KKLpS9LbpQbTYiFaw1W7CgGKeiY8j9
ypQxZZ+DwMkPThq/Cg85SyPWAXYNbHpsM5tuKYecICzaoYyTSC4rYDGNEv/MhjbyT4q+RuF8ehnB
8omfcNzyXOiSgu6pXYH6IlvHKojtcpJLPj8BfdvcjX6nHgdr2pO5weJBOCIBCvRXs3CCve1U5j7L
mukC7NxZs1rWRR3wWnhSWrGzcd0lvreh5jXZwUadbijbai+4K8ARKrLY5EB6KaKxCa1JluoDiMm1
Zx1wJKqgLr4EwHKTDrVhvUZd6+7pOFSelnas7i+q61wrFPccpF5tAOm/I7nJgGwQNvhpwdP2kG1k
BDp5FYewmeGJEJk9voIDodjPsJKpdk8gGNOQyvj0MU/2Tqi9yrI/YWLrercGrWe9YbwXjbrQ1BpV
R3E0AaqWN6mhx4/1AnKRZoy8YysQOAxIf3If/W4ucBgX7hQD9cwgMfLag6cN9kl3FeQ7qgx39FK2
rByH1/yy0JFIE840gqfNUHc4rIAv6bpJwyOBcCEtBZc+YhnjHhwVVXAlI7miiDfbUeHnGxfFF7jP
jsFd3DamemFhBwwoU5lewcVp7QezVS+/nyYXsmnCELTQPAKJdh2qvA97EGFogkxA4myjLIsbkvK+
EuoCg21nN8264gmPhl/QbAI6EafbSFU8+TO9AzYaC+UTv3QD/xtyT1LRxY2aWYzCQm3SiuJ2sCWL
hU6IMqbKn3b4CnSR+7r7N40OgJJwO4GUbpsBFwwI9MH4VvolWm0HzTzqQza8JXVTrTTTCq80aw6A
XcBh9xNN8sxr3ZSvca3FL15tbElrs8B/VCznuw3c/7ceWJFnACqDWJHH83VARKKS0MB5MlaTi9Os
XJxmceJUgW0J5c1aV7KXQgdjLy/47XJAMJVjvSWJLgVV/tIQVFzgyYr9KT/L+ZSL4PasHABzhMHR
6qvtwmQhFq7bDBeKoORJEu9+5zdberYK0n8o27ABq2KXq8K1/8Df99Z7LzrCLTwfzXrxZ53lH3W/
S52tgxVbrxpj/Z/i0ArU3/5he/+H7q7Ro1iDcmSoWgLu8M9Se4m0CmzWbni7oBViOP1WF7tdDLi2
Wp27kLPqg6wm1UJ1JWPRiIyFH8nAr01SYSSXoVVpOqkDTJMshkLLdzWTpVLGIJ3c2u+3Km3IhS6z
Xc12QFNyBbnLhY5efNvaIHm8v5tkrLtlvzPTPN3HiaufbWfSzyEfkcihiAEG03DgMz6TMQcyzavV
M9pE7JN008sOHzYZQRiTLCMEBSBGQy9+mlnLEHLlhFaSMxTGbpxoE+csXwuRb4lMyI900mO2gNwD
c4w/rdCrd1IlQ808KMxyD79esnw1iyh6FP/IcmRIgBPfAChuZDp+PnEow9a97SYYAZtvgcaHm8cY
WNDKyFCCGaabFpAKOMLlUH6o+UQ3AjnpPToRWh6jjoGRr5o4lxlGIMv5eYW72wyknLkysB1DA/NM
RxN00XJtuBpAGRMmcoIChPcoxViBD7HaoTz+CbXS0zUtB5CoOb4CyAQfAODIh+Ptx6wC4oerDgCW
I7O7fO2yOgA1XrGhjAKlG6i6Ldb04Koq+UZkJd7ryKxIQZeuqXq78QdTP1dWYJzNqHLQMsnlaDLx
sSpb5y9ATaFbhE/ThLAhWdgUfGo2H1TGGbROAAeJPi3Us8gLLzKUut5ps21vZmAM5+HkDsUW7jo5
Mds6xfpo53c3haWg/ApsdvB5Nb+NA9Szyy9SpJHUAbCjANcNOgAXE+RLugSP0gWehH+FIWcpks1g
TnsQRScHxhN8BUBrxIXZtXFa6GgWVE7v7LgbGc98uU4tCuBlklKGkYZSJ6LaQQW4AH211L9fTYaT
kaTu90tS1Ea3ADTkVypA0rUUJ3Gq9ogjgO5T34OMmQN/oDys2kaggDx2o11885oHZ4zSr7j7aE9D
OgLOg6ult1UNwjsbUHGujl5FrHXiuV08ltNDMxha1u44DaA+//VUXwSBFoPU8/78ToYpPdVLK1KK
R/k8GkGxhmd88hHP4n6aIn3P0wGkJD/xjP9v6QFpxTdj883MAsltuEnV7JpM/QYOmPQ88AuNACQI
TCsa0qWdyvTMNCc9BwNunVeuXZk4sM8qoCPeLaXRwkeKNJLLgFjSx8F1FuwQ72efacVJibr6E7K9
1ac4tYWKJNLfrT5Q3Sq4fG/mdI9j46F0o/emuZo0Vr1ExjSeBz8KV+bQVi9KE1YvAKZ91X0DoCtc
pYaZso/B7bamSfLqwHGeWIrxiSxQjBRtwWYb7chC9zz3MVTUHU2SvTXyG1Ajzo6kk4vSLHmFnS4W
ZdXon3x1SBrrq5dXxb5s2+GiBOZwMQDaCqgKM9pKnQ68jYsUyc7lxnHk5sjEg22TS2RBtlaS4eif
lNIXbDgr4OsrJ1JJj4UZibQL0xwj8NAjMulEUHJ2Cm+jFmF4HHXdP2ea4p8TfqER6XD8G5wdDedc
NpDWkPV9Z1c4WZSvPvL7SEex/hsXuR4Is1+qkc5qQFk9ct7qsIyOloUfSJVLd9XIFP7ci08gXUDm
JKxIIlOcVh9TfBtc9QhgxICQu8WRooxxd6CV3sfAIaqxKbQA5HN4PHhOx1J5RDZ23blN8NzwC/5C
+rEwMnAucAu6AJUAZY5RUm/BNx4DqlsFfisaUIITuZCNgsO4TmubJ1KVfQcAf7v+JBzGMAHcSNxp
YlkR2QGDYd+GPfCisC7pqsh9iJDiu5I04LiBdifs+XZaPzKO2Qe7U1P0XXcoJtmAw1W5nenTaf/A
gScTp7yQtIDUdQwLjN9FhoIEjrzbxqEjMHil8Qh2avKXrtJ2CtSbv3RYBLmvv6xAkGtLX1G8wF0S
bSwvs1oGQL0FW9Wobjsll760UNtIu+G7JJdlsQP50Stcrk8h7ktFF3Wq/MfYK+NHlITHj7YxRpsk
BrWHn/nJY6NZgwmaVk/ZaTkyph23IUNyyaeAoWheBdMq9MKYhmaysQCP+yADk7rWmucGpeYns44R
l5bASby/RuVau5NxacKvWLMFnzy6Le7boyigk7EOQ5r+TXqypVE8oC/Ft9Q1BSJTGbKvw13AlOJC
erFVpWsBQ8SG5ADGnxG8Qfd3wDE1ZUOi2Cm9A4WeGSvhSevRqzcN/SpWf79JvAN8i9PYtXtg56RX
pGXTq6206KrgIo2quHXXE78vlzqasLgdAwxOv6qBhwSC2fG0CDATAR2296fpB7mS/qNwKGGa0Ecb
elu5i1kQvqnMsd2Loa2kwUchqy6ftr2eMJCgYJtkIj1kSJYXX8A7Hh4+CkJmMUujE3i4gODGX+pH
4eRbhLQzbD6K1aGZuuun8fTRyyaHMdn0lXXyTWP83qgJbrmaOj/3cZR9HpPx0cm85KvPUWG9OjSB
XRemFjr6Stc9yUtmtLGylTKN+qCKlG2ep94JNTHeSfiTPHqDgqo8fLrJchZTy1QsQlpyohH50Ghp
LpVk0+lAuRMxZ6spxlel8P3ZfmerzFwohCE3MLMSO7Rt72+1QUlFqGbokcGz4E4r8j+GcEgupKJL
ZHhavVrK+A0zN2rpequQVb/mYxqS/3xYZTFaQkCqJYP4fEUp0mixbmsEP2OzG3Yz/YdLkbMVpEe3
RkaMpNmeNY5MMAtxX7j8U/FD5Sw38ZGR3OcI8D6wCtT7j/Y6W4+myS3oFPGGfrTE7P2R0/SmGpUF
zr33f4OFSB5izfj+5tILDc1e35kTuLXA7KBvUw2oJRlYTq+o2tOvXuobVykamdvgaRSEaDRBJi7u
kXmbPKwZfns0B3+n5YStgafFSdkzuRXMtcZVj6TBuOJ035sAlUJrWkUo5YKqW38rOaEFqYRjwndX
5EBU8NLzh149wNv2bWTFs1dChnLXmeKju8Y3E3BoIBzFpBFtnUa1o51Gh38J8ddGKrE9MGTap6Az
dwtXsT16GwfglorF5y9Wvn2zN0jEfP/WUWC5WVMHJU5XOs+zt8dolGCLY69yzZBsvSp64uyjMv9O
El38eECpPQ3RcQ7KMZSuhszzjlbuZrcJYaO5lraxXNTqzhzFVOBGAYizohXzYwbkBL6W8M87VOQ3
U4AaPq6kJYRR5eg27UXtcgXdO1ZXXsmG7yCq0BNCxgr/Vjb9sVLavxnO/U5FAkScil/QZGxc8qhD
6sb0VZxGglZ0RUoxlEadyv6Mkz7eS2ealCK5kc4c0dseoJ7mvsRHpoGrh4cxMl/+YVXaWgnQl7WM
LkZqrxWbPAnwJadqSPXjQjf1dAtuFf6wJZ18whzL9Kaj+3IyXujIF5g7NzvxkClj6RZ6I8PC9naU
r5OZPhpFZuJvQg0k9DWl96SNNJQ2cja6k3lIHYWhi9RRulBkDonnY2GDbCbYQgFFtBrcxn4ytC54
0E3gOHAJv6S3i9GbOzdvtf8j7bqa5LaZ7S9iFXN45eSwSVrZkl5YVjAjmPOvvweN0YCidz+76r6g
gE7A7E4ggO5zHqTIHJEsXzS5epSyqsnAgADmta3Wpa7wH7PaOxaJAcQlHo4USeGENE3i8dISkvEp
pqJifsGieg+mLNf8HlqV36BaCQWlnMyBN7MxPqta4B2liHoocqiFRZGN/TYoQNctZbnJWR64P8nw
ps7PDHTdMoi0lbI35uo0gP3MVY0D80fb1fuLJHiQhA5SBoTHvz1zTvdSRL3BRk66L7kixJhVDSBk
gQ8H8rsCLI97BupHZOmwV8kQRz1ilhPsczReUcktSOaIfo7MqwQcvFOYvgo/kklyun646gqIJGc8
1T6ZPUOqfDo52zQcVNQ1c2FTAS7R7KaLkMUGUhusSX/SuDJzUInqk589Nfj3c2GM4vUn8s1n59pz
XxSrwe7uayU5yh71+3TkQb6/u4F02Tl3zLu2lWpcYhBtXqhHjc2PTEkGanJ+Y9iAC5XbSYU0JjtS
vCsrOtBLjlNzlPNIh/8to5ju76swimwGLXmI40VvUs6V4yhIqC6VcxIgxavBtfCGhqRobbBjocQA
ahor9QhmYxqTtz7qrrWhLrjsYUpd0i9MKfKsmLfIZENNxlfg1e0hTPX5hGsBLT2DnwKs5wZuZbt2
0q+Jmdidjxxo/WojH7HcKo35wwTlykFoQNCjX6NpqBxAiQQ4Y6izs9As3AceaTKd4eKqf5s1CIIe
SZTZdnrUMvsDjZSWjdnjyLp2NymdgcLhrilRiMAX0CUGWsvE6aHN17ZwACjtj3oIowPJwrZCCtkU
f5QcECGnkRBEEG93V6Zp6W3BuKngoB2O1JCFweknqDcQq0SAZIuL6JIUNRTgmnjflCJ5oEcBI4Qi
GCzeXhUZrqPL2Um98JQr5MGL2J02g5eBUB21FAJxnRDZ2xD5d1Wu19uMa9RZTQFJ3Dr1dsjxyx3Z
XqYCnQ168iQfe85wA05CMhJCnaFUiODfpTsBwbPKQRaVMocabgIReLEE0ltT/wfQmpuDa3gcBCwc
3B2LkPzqqZOqbLzBmC/aCEKza2CE6sUmq1G1LyPqW49634DGljRdD56TlwKFEbsoREYhCNwn0JCG
aX2oivaPzAHmMo7BveowqUYGKF3kY4tcaOTWpyjIuI1SsGf5uQEwOKGVLiLEZCJhwso95HhFSnQZ
f2/0sIjXMmmnDuy7V4/KjrxWtnLYxfotsJTJeaSM7Pp8Kgr/LbXmJN9T3VB2ZCfd3rIl2Vt2b7nJ
F8SQ0ALSCv6i77PJ8NIOyRz7smbB0SbAPiUAHl/Aofpc3hiEvUdje1KKo8fyszAkWUxwfgqH85OO
wofc33W01LgMNkK9mpcCUcggVPX9ULhm5zwGV6ss4i2qu7yNROxeAHoTqvdQtP+wIeRv0ko/aScV
gvg3c0zQNfFG2qxnkT5lnaWgNkVVU2TV5jmYVeTMU9MroGiiLgml2us88yyH1JMy97/6ydAyvgwj
ZUW6z2wdCfx8VXLalbscrk3ceYNLrPaEEzvcCuHJml0YSFMLP4gZA+fUh8k2mrPQsszE9REKMi91
gTz8PXUXY9KTX69OCNF0L+Qt7cCABDmNyU5GpCEpaA1rl8UCFEtEXYiksznrIOZokfxZWaF+xumt
dm7uPZKthpahGcwnQ6AB31yk37thhN86Ytg/JgPA8/93KOG7slkNaZnvzi5fBC2VYftzexH9nIdA
QuyQrPyjSJG0MaC2EZl182SfcWlmn8VY5YU8oYkqxX8bkxE10qfG+yBumQhAUSk+WSlGVt3mE12S
Sj2ZS9na5t/G0v3XIuRLo6jUvL8mUi/W+K7Pf4kjFzP0F5S8AtrZYN52tZ+g4VsyucWQJuVQvgZ5
zw5SJF3FTmQ9lmHiKl84S7nwe39MEe8zr2d5ayUkszg5oVzNfXazcq9mDsjKnRsX3vcMqdqtb7Tp
Hy0qhvcsmPFkFiIZSwsV9+QGdQJsVy6jLjUOMP3szVqlBWoCDtMIpguHTImTC5mOOvOR9+GdPHL3
Mjzc14AB9dOKWWdq4nuvntQUZ8XawLm4qm95lSUopruru2TW3J3Cv81FFwg01pnGFAj8caZ6JCGN
pYZkIrr0oXmSvPhmOwrmAY/PfGaf7dC0zqxHnvoOMKKorOPj2Q7y3I90VH5spJRU1DSFAg11V2oa
qknL3c3GPbQhO5k8pHQG8n95cybhRNYymPCuYtU7leqXkt9hYzt9a7BBGK/BPH4MwyE44Kku63zS
BvxGmbRyOFnmtC0i8MnIAG/G475sjLNzNjc7EXQVjwJIX76CdiwAynpfGVlkzlQe25I9ufzRNeCN
pegzINEY+EfNEpQ3NIyqbr709NBKXbI0sOnC3q4NtvqcB3iy5e5doPXFizbn7akt451ZOZOyATFq
4bd1X+0C1OBc4jGJQU7thBFAVkE/Bh5mfbQ3OKCNLmVR4iGNuoqGgwZziP7yuIJEwlzYLCy9OkMU
Cktms+3tWJe79td0yuKHUm1R8OUMSOieHetBySfjmRrU1Ll+OjD9EDMjwAlqBlS6XKvGTU0uXRhW
18ibr3Hv3VzI7x6qYg07AVkpPc4D6Oz0GNR02qhNGxo2iqI9ulGtPQqtjfeW6mUXXCvfRKTMTds5
uDZgi8lMOpC/UqbgE+ziRExBJhQAsCXeOU+1s/QiBxqWMes2MdPGnZRRYE/thkftebU0UmFHhHfT
ffWrdehYvTerGWrusHqtBVOAn9YOoLBRy6uHoFUCIyrur0HhM/CGhlKm5CB/b3u73JAMdE/dAJY3
GDp2gS7Ty9k3HMXdLfTUDcg0sJuL0oOwmmSykROOhZlfne6FdCQWkalLQjtN42NWa4ulChPpIpdJ
a6uyFKBfhtKruwBQZNtOMe1434Z1dvEi/CdT4EKgsBjDskB5uU9dk6l6gTzHwD4WsbMjG2p6V7Xi
/cqRNACDggt1a+RmBkcK1Jt950eugu38EM7OZmGqddkEzmK+BhGVdMLM0q2zq5tfzRTQPinoB6+h
3lo9p/AOrtRg8xpc56G0dp6GPzvJFC4jxcouLMfylOoj/vywkP7mxMzel25z89hGSSYspNnKi+nW
pwC8cEc5yz9W19n5hhYvfcm6BJTJ7WXYem/tJgD0LF6VnBPcwuZZ0eLtwGEgb9iMJuD9Qvye+CSk
BqXqk8CGfGu4khHOI8lKq7iFGlvTOOJ+/kgbILkLop7cZrEx/doNjXZ4y0zKuJnBsqXZKiQNoygW
0eTujaaSw9/N1Mj82Y1AtM7brLjIpgJHBtgV7sLarn+N075DFj9O+m/6Hkg5OytMK18I8QMMykZp
L7qRbZe7qbJRy/cG/Kb8cxYoP9sVLQoZ37UjRXeP8q4dhSr1dBlKTiTd3pXJOeSq5NsiaHq2BXrP
COLbVs8ueRJl+5xF2qbnRD2yASLINrZ6+yEmah9ds1HHAC4DYdfF482Y29Ue4HzIleQmt6WYE6/S
/j2m6wK0zGb4lT1NeYXsjjsiO55cCuC9/YJlt5wRT9GoyFhDtZPdAmx95UfDN4HfSVMU6hmFEJt4
CHatZgNfT+vV6pEPR6cLsKBi51lxeNWiQbmYLWq1G0cPap+6JAx07TAWPWi651JBjQs3/EeXzFON
aWckWApnfGcpl04GW8QV7lPbKHuWp1+EES0DqMCYfLUiYW6kY7ZtcX2D7HK+woU9zU7zyWWTGrma
eBhpcAxPisWyRYz1Gvlr7flrJfPFiv9hPna9dtbxWicbCJesKIeL6vYowyEgyLmPoaKuuaBy8xwg
x6XuUaiFPUFQ6h6Y2QWuZPXLSFLCLUIsfCi60pn6ZlY1DWjSqOd1qIh4VfdLGlkGrIQAVx5QpLEl
O+EibagnCn+lkOqC1aFJD4k9ffqX+Hwh75ooWO/Qm95J+b1ierEM8qUZRVEyLcPjq07McBYl02QT
1oBs1TzH8N3C8eZnOlsxZy3C0Tmrsr1Vpd/oWGVMs8r9W1P7n14U27uuCsMLaEuVc2YF/D6Dd8vG
wEUI782axlndbWArSRtSgxlEyX38rPNLkZUu5/5CRbY0FvHtPi8PMS758C2kZan2ANCM8VmQ1HvR
gEO1vDn2XEaKzCy6QztFik8mJEN2nvPk2sJqIebueh6pfhKbDQ60WxfwgmPaXzrejA2oCan3lsyu
FFiTjR6rFxCGxEcRYaHpUjM/5yjVGOMWxFa8MTXc8VNDMtvOh31WdT+lvOn1pRkppGy0ugwFanH0
PHngmRCRSCbDp3PEGl9GrPtu2KPW8SeFadW4RwATCGtUeLKiMsAT51cHeb8HkkdayZkyfqc86GPl
6zSMNxNSyibntjQMR/erxSOt3KUtTTErljAr8nE81k77tPgLii79F2oP0G0b+V8BK6G+6Yto3LR6
e/t3Fc2Ac2SyEZ7AOEZFCu6/wmGsz22dfaBKRVEbmTiFkC1KJYMedqxMPpgceErWNpK8h78soVSa
QQNHzKhudOShbroW4OtWnJp/xq2NlAQ2fApNb3yq9ehHOuvGn4DYdg92ynCDyIdvOeFzZ7ijqrBd
qLCPYfDM5rp5ELc91iRG4q4HI02NmgcxguVi9MvyLb9/WL7hJ2Iat/nspsmAZgiu0boDEzzK4pNz
UaXaB8VV9EclcI8KKlY/UOMAYh6vDljYUjYp5rY1WveJROZgshOAIIEexr0oUJrYt7hC1lQGCvsd
JIZU7SVSuuaIMqnxoeurZPJbJ3gE2liJRwLIMnA2iGa4D/tfFlIkzSJeAgUQVhFDyslWhrxbLORD
gOnJg8/AQq8Qa5DTiBVWRvhEK5TRqSdD8eha79X7oQVZCmH1enZaXasqeKJRH3j1C4nszn4y73C/
uKlF4mzjPpFBy61IxB1DwgjuuMU9DgrBkDYTAOyrKAa13nZjec6B9XEag1i5Osjs7X0wSQVXewrQ
7QOkQyY62FHapg+uCyPqklCde2djj1G6paGCzAKkJnFzEcMb2nSvaaAQEOHJU8xe6VN8ckpslPmU
WpRXyp66lYV7aPC/0GCxHgp7WyVW7lTAWSI1KeSaXFp9e1/94oWpQEDcqWZXYKYQRz3IJ8Oe1Tzi
FAFZ1XbFnpTCAgYkfiAzI3YeG25FpmRhG/YlTpv0IkXUq0fk4GdqGopAUsvs2NzoQKrdSRn1cqe2
d2VkdxsKLLWeXvfHOVAivHzMLRdmsBpFmi1SrPlaSUmrExYgguLrleZdUXt7B8dQO+Zgi6aVY+sn
TRFdA3OMrtRz770KgN+NL8dkA0bYI4tQ62A0GbQkkyYylpTRTAafKS3mJtnKqQwPUP9jP5iN91Bn
RnnVGuVrOznjZ4213d5UcL1rl6CwHYPmxWnC9IMVJuozqh6/glpL+2hoQ/bUXEZimE5nr90VljXt
LGKzdyf3Q3MhZnoSvKWPHkhVGTEYw7m/3ceP2QSegcgPUmAqm3XbHr2pBFcTL0WhEhNZpKI0XWFv
aDxY1q9SFamPC1uzj6tql1LL2iNzcHH9e7FLOs5A23ZYZmztpuxRgwMk5Vd7mrVziIzLscYHCAmQ
JKi90MYbxTKrI0j29mFiJ/bTP0xvbgsP6npJUZMbjXJQo7zhqxhD6V7IYh5zdzwuokwdMPoKYGZV
Ec6iyuCBU44DRSNRPBxqYRzGc+pXWd8cSCYV1OvrtAQlJPJjyJhkYC3zUJJaAfJHqbxtX3XjRbXA
m7mwqSLwKIe4UtxOpJGxvaQD/DnIVqSIejK+XBHNJBX4kZ03WZ9XW4LRVG3VvMR/LyA+RZeUAgNU
CLSxNnHCJbA4hUioQ8lWSE6E0/mbtRRLrM+VLKYg5BX+TTrZECciDYWVmHCowIDeFoesZbMOLmem
PoJTSz2UnPeqwXMYeIepLfqZAfAhMQ5h46iP1uyOuo99uIKtDT46NNS8QX0kddMhySMc025baVFt
HwYQw2sAS77SDGRCxjRXESEPX8rIhLQ98lXCACmrpTcfiEkL186jYOcqusp4GN1HtWpL3Z8zXgCa
NmG/j3CQgnTWntlbclGmPsfztz4DpZ2bkrAywGNgfO2no9uH3iXKDHfRkKywWxd1tO4Mnuff1WNt
hPg5s/P9yIwJ+10yYm75y5T8hY7hh3OnpzFIb34P8ta8SvrbMibUCV2wxPUiUpppLaX4tLQ2Aew2
/n0y5Yt6b+aNLfLEpDlZvplLRjae3Qcb02rBccPTxNZJZYt5IpAwb5Kx7z1QiScd2+QAxb1Qw8oe
uBzUbYbCuYQMALzKgEqoig8d1W1u6tkeHeFD1qshOetqiEyfTj+ThfClMKQl4Vu+eayq+7QPv0kL
cliv4K1QtF48ksY76SyXNjVAQ0VpUPxUOqV76MYZzFv3J613ZdlkhBtxGjSGjnMIOGOXfGgjv4Tb
0COaUIyj6rem6e0iYAIdAyUBmzzOZqkx+TGsHP5XmTXiwZtHWvmvhv8hXDOwxZpW/u19nXKJ0Zy/
lEbfA04oRiJYCwbeS4fEoEvUAQvPUTvcqpKGhIsuWVJjDeovT6FPWXqOIqs9ktohdZ6VuIwjQc3n
oJ4QLmYK2FD5HcqvL2aWFgc10S37q1bX6cnU5mnLjHnYtvzBCpC6eLLjTTt47j7sgJZMQ1KQiWMH
1skY+08rh6YpkIkfAmq31+DOo1FD7qiv2xgjiBukiHqGUv0RG7FxWtkPCapw8We19ysHELss10ta
MeF9vdKDFn1fb1gHw3YG89w2VJmOhDeTlWDGQA00kdsSay2R4Tae/to1cX8mORtRwzy7VnF19PRE
ojf9pXGtq69JUt/8Ke7UJCX5q56N/GKKuZi/MAu2k251lvkBauT8yEEhjekl3pnYyytXC3zDbrwz
8YOT1uJD4i9PuPFKK4dv+bqG5p3ZZNe+jqz4i9m16m6IJ20XTZP6sXNi9zFIiiv4N9SPJGrn7ie4
NrOrMsKgweH3IQubdEsWwL8KkLEIRD7uTaIOvFj+jFOCEznEQ66eFMd2FyYD6scbUw8/kJcRpcm2
7ZThQMNsZMl1CuO/aURNDnp1M42DRxr9tyUbqZJeAaWzXHJgeNY2wWZ5U3H4LoNjdFm8MUrcGdlR
mu2lgnqkFTJu0vf8ALBXsd+tigHO1CXvIqzqDaDaHg2eKAAGcgs4XiWOliv3SCOSJzwvgoagoAEn
37pLYzIic6Ngv4z+n+5WUW31fnIBZ//GCmhaPLze1haP6rau9MoeGz+1vORopZqz76a8PhlZM33A
8VjhG+HEvjfK/AjuGOMPsmjx7tkPgMiSuOSF7eU7xUP5h5QRumd1V0icTwLtBK5ADuimFBDtZgLi
p9ZQtykK9ppcsX7YJo5KZ693PrZNmx34JfnJcAF8i9S1eeOC6vybxQJf0zr7B+Ak8Wg2DYD2GXCH
7WZOeCnzKbxQb0zBtyqHNtdKE8cesLWRY5SWK6fW+7EyezeS7gX4E5H6LReSDSVuNPsERe+6Pk/j
EeTO2Ooog2rvXCXSzvxbXt+UXEpj6nUK9uxfpNAtiu7kegAlAvA5ikFWMQB+2lev5G7yXVU+VS4e
SGJUOIfI6Cvy7iEpvfYBlTuvpREPRyMfbyKSk0XFzWq3c3Ezx9Sd9CKFHNZz6WwLVnSblUIOwxCF
9U46/qToTNNNsBHzBVAUZL4450FzdlJEPelPQxMHx1Mwxdd3zazIesUx6HAkC3pNldkZI9AB8FJK
/lJapVEX89AUZA2uXr/K+/pqqW6+qbHP2enRaD2YvFE8dmtmMEo8BOMuClDVRmIyIFMaDqhiwN58
dvx33cE08dpajnVc+VMkUD5MJ42Bb4vPSdNRTw418H1vJg0JNH1TZvN6nl+LI1cjDa0rqEvPI98W
TZnCnjVW5aKJrO7RqgukqXMRKUtkcR1w0A+ms1y7mT01+CXz6k2izVtU+M4mtlc4gAFbRfZUm8Om
xmkFEEVTzfRJNgb1X/qUZCfwt93MDN7LSxRj9KYT7EhBMnJozVHblVk0bWRgUky8oN7tup80ooa8
BkvTri1KcWQMUpJ7yLEpcxBJSnuaD/UXf/V2r289nJttxnqeN5qWqPEGsNVgMTNyIHuMhvpSJIn2
AroP8C/Uk7cnGTUg7B79gtXxaSELwz8zxQCVJIXqUuTn6Wb9SEHIzDgwxxxe1LBRETWfH3FKKSYS
ojjBBdfcfyIPIbLBKBHg845dGtbj8KaxkvhAa17I3DBfrJt8axdXYnLdQsbXXfF11zrDd2wSAus6
csx+U/GkOdl4BvJZLf47tpLJoTEOBbJTuY3okgr81yDDs50jjSiMSll4a8OFD5kWfAHCVLpSTzZk
Q0NhSOGlWg5psvtSpJxsFzPPlLO30tNwseiVeuFO4Wiuhc/KnGzssMUzKJ4DyHix+HiI8FHB94SP
AzLt0oW458lB2YXdu3rBoYYKbhnIhxw7sj0JFbN2lY3Ux8WroSK1koyleGEmuhSHjNzWew0UOzlM
XjBjk8JnIUetazCmboniQvzwkioEsG9extVWWlJvMYXJl0uOYCNDDBpHfdXsWluv/YVwGZg7SU+K
SX8A3NGeFmtbz4PEe/wFpKPhfNRBrSb+AvQyzXhwlA11mzBXTt2kbTK6o8DDMw5kh7bfi3sHpg2o
C70Lc7BBDVtS0W2I2SHdNkvVmzkpYkKdEzbcMfldTRclBWpK/Mqy8kM4ANscqfTulrG83NBQ5Vx2
wMzJHmhIPYMPszD9Ayl92VFz0rndSm1v8Z9FHBGSLTVpkU+tGHdl5CF7BIDkFEVGpoliDaAtVsDw
GlzVOHbh9Llq3fwRf2rUTfEeNXelxcugHN6QnHpN2BrHrFM/S7l0J0+UQAmlORWRBsRS3QKWCUt9
3Qj0HPRKqncGQjI2LbxXB6j8ns1Z3UqFw6EspInwo3EVBLW1oS5oJhHtP5m+NRHJJs0pjvjxOkrw
WdQQTh1oVwBGSzi0RV6XR6ayFyki2FlqJAotDRm3deb0X2xn5Pj9ShlygvoiD5+oN6E4eZc0OOxb
KaiWcaIiSDqqWtRDii5JLeAl3QoqyX+hkvHoaCsvErYzh2lZfkkhyM7Lk59JMRSbFOc0X8I9Q5H9
5yDSu7Ne2hWY/iAFzcTg96rbPkaG3X80svlKctsI44OL05c9DWeve8hms/xYh8n8ODgpUpC4+9S3
eN8acQWgvDn64m1pDq1ul3OUljL4eYQKOtYb+9Cc6ys1HVDrWp+6HpFxUzdxq00TgV+TRlnp1YD/
vRvSmDTUqGq9MM65MclvoZHqsKvUXveLwDSOYDXGYSknLzaC7NaQokz00A85efFEXBPSGmQ3IIAi
cxLm3DLmliTTQ1W9TroNyALgvSjzpooi81HDURyqeUv2ogML8kFBJeomcIPp68wVKJl/iMxuw/hi
iXO8r6L5VBXZQYqKu1LKyFY4eON8QkLygcyYPXWtL+16+muR6h6Z3KRJGaU/cst0LmZZgHi8jnug
w6XAv2S43MI5MvuebJsxTr6TvtfSYB+prb5H3ZDjG8qQ7RsXIEC+hJgXGsfL9jGHqqdG2JBGb0Eo
RcIVPn3jjnii5lphTTYUlvxUrpGz/DMico3zEek6bp+xp4A3ZR67BwYSKp+GpFBsG8+0samcUexx
pZF0APmu/hj3OwVJ4k+ko4a8I4+nuxjORYqoB16m0Edq/HxcOUzV2GyqzPJ20oOm6toUUKTWgBR4
vhjR8Bnlelcev69XKDW9PbhjDNg0jvceRHO2wd6y29Uc0p1w2Q2iLY09cC5HcSGA4PUaV0Si27vd
zQXvEkCrSCx3ckngIqwJ8n01i3AhIfmRS5Hl2xm3LRvVQE6T/awOsQtAAHzI5ZtupLekHJe5DoAk
wKWCj/KX4Wiz5vZ5kNak1kEJtnXmcRCfmXUwsnHyJjhYs/pcNGF1Ae9ZdaEeNUoHMNKoR0PD3g75
Edd9LG3C2WhAQjuYm5XzSC4UhzTkXOrRcNCi7pVyaHCDmO9BtIGvW44UTiDhlEQjFSQjLSk6L8/3
CveI+hG8h6idOYSRBo4A3K9+77sPbhzaP3IcXviNWjkfWr00D7izZsiy9PRnMtUMtf2uxx+m+gWJ
i4JXFg9Hil+7SfGsGGV8UcMYLD9D3n1BceoO214QpiqolUDl+lUUUDgJ3ptjVgDjV7WafldX44BH
yYldhZC6AOh1wGbGpdSkURz6jT0Oe0dtkNiipRlS86m7sE/ttrs0zSOOAdi14w0paaiPTmmeEpv1
u5LPSEJSi2lLPIfsUC4AELSUM6ZX+bQ3WqBLFAEo06khBfUaxdUAtCFMSaIRQTpZRBPykJkTBHvS
zKPnqFtNaad95ZW3eDKUraaJz6oUXEPuH6VqjR+IQlCNnGGj98EgGAWBqpKfUUWl+0qhmIKBEPap
1Y4fAnOKrtWUfgNYXAzgArDXebM1PosmcoqncPxOg9BKJyFWxrzygyC3j9JUyfL4kFXN0l0rTZDT
uQHmRaLJYTRG92UYtQQMXmPxrUqN7agVwc+uiF/1oQ/+BL35uMX9xviYuI1y8u5OSjsCkjEPy29j
pm/j1gx+anEILhwv+FPnTh3g7R+bWlNOxYxbM2DIui8TnynX4+JbmZhyplIN0j1KH1Ok3iCnkBm2
U/qUrybS2UhK+WpxAaxftx6anUw3XNjcukMdHiwzCI6ezvNyTZMDK3nOo9dNtyacjAl0q76UJJXR
I8vTbJKNM+NgV2oyXP+jon5WT+44v5KcRNSjuIHmPccVMr4CxUXVdR4jkul19q5Ih2qzMhZTtz7Z
krulHOzJLNdIw4TuS6C9hO4rIH7/IyKxxAPGpXWM+gPtIEVvQgS/G/7NZbwHePwviMRl6YwABvLM
XRk42AyCTvagOuClqemBAB+04hGVeDdNWgaAWSA9aYB50QgfGjJSlyDwfZTRFoHGUpsOc1ejILLc
KPiK4RMRC458JJjVAGCvScD2awU3ti3b9mfk3IuHj0WArtG2eZHjyJZvZNYbm8UuZdFdW622LhQp
DQAwUufzkUZyR7Tw1ViKLRCphDQbQtBtMvVLH8UzUI10yz2b1nBrmjn2xJAU/V07krUXeIBUTgGe
Ll3WhncXGYuM5VDEotiiu9LTUIaNp+BPxWujvWa3e9pHrnaaXYZ8lkZr9nJrKbebWmm0F+5Jm1KN
sDjIDuChC8UqbhxaNW4SDMAA1+HWzbT5L7Vhx3acvT+syWTHgXXJIS5z5TOwGDZkEEazBQJwVl60
xi0/tK3zdzSDNngwlQ7fQvX0rDuzfqWIpJiN/KiXzPvDzcJcROyL5uKkafOS4JHUNxJvutBVngFc
Lr+q2Hyhqzyppas8t1RvWmtu9U9SO9dB+XGo29pQfV3DPUQTtbWzMZQou1SKmQJSok9Fr8yHPt6X
SLg9hFP2IrVkrGY4XthLIfVIg6S9xtmMs75PZuChAavEeAga1XioOFVtZTQvY+Wkp5WchuQQTvmx
6GZl8oXs7h+XpbotctvcSEXEtSgdhXVmdi+smNMTyWqQOc5A0/BzuxwfTGwCH7J7Ly5r82iaxUeS
UxPjefR4O5OumuIbSvidB0GBXDonVQGc6RqP1hxA6N67NmpXOLCu4E8OJtD4NrlA2BVwtASWS8ZV
jEIXYUfBYKw4cf4g7IBZOGz7Aqe9VugAm9N1Pyl2HpyRLtZuR31Svhhz8AUZO8FLHbnhY9PYHj6u
kEdRCiYoQCyAFTUeXhQ1+55OqfIFGHT8chpvQHBOtp+6tD2GThh+VYMo2g+ZhZQa3dS/pH9RFK1s
yqPSgOCenEGhuc/73v3UmUNwBm9VsyVnwI98Kfgi2vsiYtcBSlFe1WekJeFRP49+Oob1Wc3G8Yup
654/t+b0Wii2tk20MXvOKlPZK55XXa28ck4VcwFamYS4/u+Maj/VQfFS6hX2hnhvfxrGAujEReR9
7SvrxVLL6e8pQQatFdnI5sR8U2tEP+3S+Ix7hvEL8PNu81V8PubibarVJep4BqRiKVGHikX+iEwP
wfRMTIpgKG4KmZMuFfJ5mnzfDRVVAAeiOWQG+2oOOa8MRZPTvF1aqZseTDy7AhSgO4As6ce4i6fP
mmUdaicoX8tR1x7DxOS3dN70mczGarqZzTBD8vbNTKvB9kDuFJLM+myYPge9KaJFyMVQx8w5tInS
71OkxX0MexTL2ngU+qG0T/Q0BwT1v9O2dD+xJGh3QdIE17ry6gtDMckeXGPmxzbAE3RXdiAl1uo/
xcEdp3y8ZB4T37NCVkeWjWJXUIpmefuUIh3qK77zuq3hefmFJUX+Gqb9Eyr0p6+4O+m2k8IKIef2
JFeRNLqN44b5SY2bXIa6mVMJXC0UZNaoOEVjR3EjelKWI8X/pi0tRzqQbYX7yNZ3udvKtzciEIQ4
3k7KpVkbmaB/Vf/CwUqF83Yw3DW8oSGe7LHLk2MSGqoBlAH8Lm1IYRC7b50YNx+yoeZdGR54xrOa
fsZbrDqGnooDLDXKnwN8vJ+ph0TMjyFrQdMBvi4hClu2tJUKHCJ9BCKZe06mklO5/h5TBo4TfFF2
hnNUatwPB6ONH4ysV9PL0HvphXpuV6f4mbLbeE/jLBznwi8ZMDB7eysUZG33aeWgvAqOnRJM4Dww
61M1V96xvBNlE8M1UuVQntbl5k5SYZNC2mkm7l19Mbbt5BRa0YlMyIPkNJzJjoRSrVph43tFZAqG
7g5IWSfLKPe2PgB8sjLGY1a67Qn5JNGNM05owqkyd4qmd74YE52csCISuTaZhadQM8DKn9vK3gd8
Bxb0zD1ZnvVDjLiIBf30bLrOlrW29yDlZT2bG9aObB/xTZp0H5jxAz/U03OPk4lNmaf5WYn1Y58q
7HMQm8k+x+/kOUKy74uX4wPZAmfze9cbCwuUWpfnwtPyhQWPoeOHS8Qgi6xAktMcpM6lDcptgB36
C+5jtVdshxPfbUZ8oKZCew01E2cwaeAdaAhm9e7AIhePhVwb6IHxf5x92XLjurLlr9w4z81okOB4
o28/aJYtyXPZ5RdGDXuTBAeQBOev74Wky3T57LPPiX5hEIkEJFsSAWSuXOs6MHgFjYjYeuw7kd5h
D7SrWGq269Gr5onJt+BJClqQsD6xMVc3UvIDyfHR/zgSmy4PxOmDYN98a5Ui2eAJgEpYLfxHn8KH
j43aAopvLE9PQR8YzWrIcBiDiNCO+LIWEq2FPuuTrTUsMAmE4JvOLBSkkd98S2xan8bNXF2y9K6a
kA0oM5LCP48W75B0MbEjAS9ktc/HGOUt7xdnhMgiJOY1Zznvg42fgk/ee50b5EZDh9yq9uY4DWsW
ROLKh9j4rVldAHNSWBm7+s7KoMllu70PgDErrm2OWHkCNDD4MJl5J7tuk9RO9zh4qnvEJujKdm3/
hlqOiJK1bELvSM3BduudnbZqSwPEgAd0UIJmk3pptmZoN63dHKTpqOcy5MkmMWJ2ZtxptCQ8omad
SH5Eu0p/A1XgJxuoKscgUWFRe0Rqsl1/1jFGgjI71LZzWlSFSWk4dWoUq5LR6gsZb+hW+ma9N5zi
qQCglkR3LdGoByModK2Y9UStJC/mPnv0v0g7+IJwd7D3W2wNaOOcTfVbk7bVS5N6pXYOtTNtqz+N
pd44TTdFxy3hrO2wMfZDG8mzqit5prulaUHifSMA1Fl/6mh/d87CbV1b9mnxojsTwZ5jAZpLyhcO
eRWszGQC3k6XZM01UXM+UeIAMXfNVko/0iC6LN1LqRTq9NcgAHSvHdJhb8ShmlD2Jlqbd3s3CRHo
aPp6V2mSwBj/GLZJujjfywh4dWBGrA60A4VxTupDAPmGM/kpFCgcvNT7k0rQmcJOVNQoE1pK0IvJ
Mi628RpRQTtVpfeyyTfgoWu3s/GXC3XSSJoNG5l8AyXxdluSCjnEI+uDiXMZaKda6GpFkE81ojuQ
9fi3fXWGRE19zVGD98jy4raP5PjqRn6tpWvqaz+Kk0eRlZ/t7/5OkfQ7OXJzUwaOuG+t4KHt4vpE
LRF5UJc35ZpadEkyHh/dCKE5cEOm92SLWFDgN923O+bEPajgf5tkakyxAayMb+soOKfAUV8tWR7K
DIW5dxZZhwzCe+6IUklT43yw+276h80ML7ugaNK799rmGNjp9FKHeXNo7XHYOroYyK6xfR4zldwE
ufAeDIhRSzt3brBHfJjZMGtUKVRO4VwLnld8w+WYbavO3EP70b6XCkRGeSFBYs3qrVU0JsqVefxg
606wAxQq8N4IBXLwg+xzFR6WKiG7QbEc45O3p8qiSQEanhmAM+iaozH6ag+Zm/0qISozCFrpfBf9
E6Tt+efKAA3PewqM7F2QBWT/9M/ppBXseyhy46zbpo55ndgsfhhGVHBlzVRuqGnaUfIQd/HGjMP+
1sDq/yD77CUBCBgCIBm3LwbKeC9OkP/ZikAdqLXY825IIAIVfWWmsi+WvoRj3CNc7OVfpNd+SY0e
CfwRj/VYRSvp86eap94LnhQToHrJeGcZEnggME1fg9+9vw7iwtjVGHlnutJcq1Hyl2JQX4Y4rvQ8
XT24X0NC25gVMD9mFe9KIJcAM0Nqb7kMA9DPYNJCN6Izb93+tHLawT4BPAT9mXZC1bHAc+WcQ9Zh
VdS5RFUbemabvptM4a3DQDkz4tJCnf+VI8QtwSwJhOl1hnnCknVKWfpUZ7X3Xd/YYEaiG6nK5oiH
d78mzm9hJ3c1MnqnRbJHm2Ss0tPCIB7Z0ez1u4kFkDHw7RhA4zrIjl6q+kNixtPeqGT9ZLX1UwP5
4x+lIf4wU9t9mB3cjoG5Nf7eMy72ZlD/CMeJnTxuQ2XWKwJ2Ct4v1PPuR3ZlWmzzpvpeQasUD1Zh
33J9KczxD3uKQ+wkOL8le9hKf1Mmk7FZbKN07GPA8eFlTYLEB0Ol6K2/JYfes2GxG/PDRL5TuKvh
LUIzedtGB+B6HUOju/ovmosL+SkdU6S7T8MWP6+vn+PGr3b/gS+94jL0r94Fvc4nvyGokLvuagk9
JKCiG1WBIA5fix2pGZNcMV2ol2yLCz4zoKJrjYpeHJNRU8zpGWiIaiZ1xAebUNnRYTTK8chqxz7X
QdNtVcCKR2FLa8V5Fn/3hHVovQi/QDsA9sA3nR8jKzQRgcefsB1zNniGGBddSnQw5Tges044oPgv
ULMEprkLyC/yAz3O3RB70CSenpYHvrTHcufIsN5MqurStdcD3R04fXGcH/ZDzJG2TuQtDeGqSJcJ
TMh3oygrMx0DBABuc0VQ8LgY+zNIhX/9oucfM7Wj0nu12sy7pEZk3kPUiZ69dCmxkdg6wra2ohbJ
Q1MLhfzuN1lkrljn2KxsmhCbi7k9OmCPGLghrzjkMMW6zI3VmLrhDUpFjLvRw7/eb6Zr5VThnWit
8M5H7emh4DxcUZM6AuzkN5lCvplG2bUnbt5K642oQFFs4GXXQlgnLh11o4b27SJBXLMNchRettI8
eRUOC10g/G9Df6f0ZhEHWwvvuGgvACJDp9nCe8/jsNggwQR6K/2D9ZsMP+Cu8q6slmdH+ulSR+jn
5lsvtT1zuBaSi11YOA9uXoLC2bKlPCIa+9acWDQ35+A/xf1FZv+Z90nfgDHtV1wBQghQlQxfzaYD
coTiAJ/iDTWY8CEFIV80JIPkd0ADHG4BWouPUJEen7U9AM/gvYuE4TqABKfAsfeyCCqUQiIr6MY7
e+h81OTJ+iEfZLAqoM58pGbRTYi8WFm6crjflGsnSR6N3qzOmfKrh26ynX0bhc6anOkSO6/c76N7
nEtqLPCNgX/2UOyoD+Em88Y2hj11kolez2rSt9djo//2etRr1khJ+QPWC0oeguIlPaG45bSkDelu
4uJu8EFmvNhVYiRbhhAoCph/pR3Vb8NLu9B55PjgEe+Hy4agXAE3110XZX3KsS/af7A1Otc3tz/6
z/eDB6WBOA/bNfdr59TjebBOxJT/qNInb/Stb9aEXaxMiuGEUqHhkjk2W1fITO9AtmhsaBlc1sKu
sW9A3WKj7Pi35ZGaY9lAvXOKfdQ8m1OFyCvkZhc5CbojWzACAx6pzN+QrsTSAbzwXdw18cH0xYgs
d+ukp2zEcbUdQbTuVIk322SEfzZ10N1E3nSL7amALAkyx2GXIHxRFeK4lMYhttfMtqX0jmyx6sRx
LrNbfKiaTvq5cXGK6DlNw+Ehs4xxV/ZQp+nSVJyNygfPYm4kX1A3/Uc99OEfhvXY2Yb6WepdR1ZV
44PQY6yhKK5TCF+tAt4/WUavziMCvstby+JiNi3vjEyl6x+D0g8v//iv//1//8+P4b+jP+StzMZI
Fv+F494tPrlG/c8/rMD9x38BRaTtx5//8w8Q03nM85EA9gLfdB2HBej/8e0esG24m/8LhbuelfU2
OwrDGcrpoY37C8XiKYZPdxT6ly20UCCC4W0+dZBLzCAfb5p/LP5015NYnS81gXPlAkmukwg0fhHM
S0pAAzF0Mfd5We36IA4hGwF6Lh/4uPWofAQds7G4JVsRGdnFL0Htr02QG89nO/lyEypnn3zroVrT
SLKPeeahUsjOVr57jRjlhPiNe51V3nwjft28d73fzD5Ysd4t7zcsYTEIPMdu3cSOZ+6szrsGxw9+
JBo+Rggwr3Uy59w64VsHYcUIMeOipMU/vg+ZUWPUE8gJQbIuDa5dfE4H33HKfEPwnBlq1o1VDH2A
BkuaN3x3tORsF8Qp9km+Onq6Cdz4WJk6HaBAosIKc9OPkJwVeP6guroUt6YTRHcQnfkw2nfwvCO3
X6N7i/3T6FKFyTw6xWvXplPdFw7IYjlEAUtRQUIW6NxUt8i0XApHmudUdsU+6RA8K0z25kIdi1/c
RlDHSyeEFN5dqHfxCyYs3I3XoWBJuywdqg0nsHv42XZATBgaof/8GrV+j4YLBLF+jzS0qSqMonZW
WW/vb3lDn16D3l+ZtumHGT690PL+llkqemvULoMc1YGgK1/e+DKBDb7t5f2RfxN7ase0FiGlS6RA
GtavB3/9KSVDHTomNwOgZrKhxfsD+dBiXDI9MhfupR+6R8Qc3Z+53+9B6iJeHQV5jVzw8mIUEXKj
Q5bvzElaT25jfuNW7v2sITNGroNpwbVL/sl1iOxvIYhPb9pI9WtEb4OzrWQK7BnU+UazAq4ZgKrb
LG6CM56P6Vq25fgqsAB/6KARS8dQyeA2VnE4T/Wpg03CPzVl662BJx6/Z87G0qDKxFGQX/RS44wt
hOZRzerN3zngKQ4uG+1lWdyvUIyR1YB6DYhOOIEHPnMcUu4Zkjn3TmOIjVsa9o6a1CFUv+2HvLkh
E40anRDV6XrAp1HLTJ9GMWwz/n4B8B3+aQFwLe5YDEFIKLoy06L+DwtAMnDAB6ahw/kXfGSoQL32
wFh1kzaZ86CMPtmmUQg1JXNwHgIQpp0mVn2lVgQitgftnzuoUSLTJOtkm2v/Tvu3eYwj8y9/mtFl
4/+f/4Sawm2fM/9QVcCDZdL+E+CChwGbw5fSCb21nVXDrRu6iF4mU3QVl8w+J7KS2x78hk85OJJR
VjTyn4OTQNLUnoezvnsbblbmcDv0CG+qWjRbMwqvOaT9+Kau5avo+/EwE1T9RbMq7fEwB4pyN1wb
IwKQcV6CgzGw2GouUKZiZrcBRkFlYJxo8WPJt/kqwt7rZvZQPnQ8W8Tv5mLmeYApgxsaNfnttG9Y
2V8gXWSjTozzH17SYcuv65qhvW0WmwbcVifLCTp312q8PbWXbrKZGWjydga+Ci1qR9ppHXZ9sZEG
eKU2vkpgnUf5XnVdDsbwVeVdsLZwLD+jWlsArlDUmy6Zhu8t+Dl1eKHVDkw75LkdHk0R+dd0MsPz
10NhlwsIDcVeluPbfKabuLeLeFB8iNR8cIzfu6mSmAYzaL8CBWFn4SYzBUgj9MIaRfGzESPHIrkx
8OesFnMTYk+a3qX3TipMHzzXUfd8RPU9E150pGZqFMZdxdfUoEursvbQ1GOyjlG6na0/DSgqH4c/
f+0U3YAq6rhDeX7hnwK7fCVMIkEPi867ckVe3nCH4/fh28ZGSQQ6ySMeJu/Ul+pVDrUzoxS1vyyS
dlMLv0WGGLw4Bo4yiP6B6ye5glZnvwJEEhTlvlSvjRHKE/WCAyu5wpccwqnamaKHNd4JeRABEY0f
U7NfUSe5vXs0AoHavks39O81Ens4jm3yFjDTgYYPH5c+d9t1NJIHVW0Dh9jsODZmCOLk4tBYHeAz
pRBqq2nHu7K8NcJKhqsQXGMraOxwgONj6E4u3o3OIG/BDawGVt6awmVna6i2pWWFFxla9bEd+XOe
KiSF9IXsdDcig86g4HOiVqdCh69qMAysjaKptyiRMeYRc7fd1kcvdJ5nP7K9z1K03dssTrorwQyl
/48MpQHrDjKoc9Nz/OACGd8jddraw6jcjx5uXYSXKG2Pte3iM/vdg2y/z1FrbqjSKn86ObSVvTbF
4TU8USyApRz1DbmXzTYKEnjdwCES3GhttNGXG0NH63pubcEplV0Z+nAf0NF/7g51LEB35wPqmyEk
8415+dlUXRtv09xKrrnIzqWTDXid2tiMQrmnXhdhyBDI3h4qBXtbh9TpQh3CEvYqjvxkP1E5RqyD
zYtRUk2GVYz4/hrNlSkgwLfpjLY+0aVn4TNXY70vCVNANluAd2oHXHeNWKP/nAxOvf8wThhQUtqN
GGjqgbM3NjI5CC3DeA1GLciWp2LdV3Hx2OqLV5nPsbBANRCw/LGxc3tjsB5hY94Uj7WZ5VfMxPeQ
BjRZG99XoKihThrw+3AjQXg8iRC8svpsG9pRcGj9YXwxUnuXtQN7DFumLnjgNthbwm5qN1+79bqp
ameXBCkIK6pqnfOsP9n5CJIfZowvblBl247L4BBn6TwjNFDYY+mGbzOSnV6Y3Izcehmznu1jEylL
kSDRV7Tls2k4EXiAwV1ne1H5bGHB3XvAB2+p6QF5C+2Gybuipp8GZyjPW3c0h8yjDZlHRyDOreew
3udIZAlyeQP8SJk0EBSHml/RDOGllc1OeiB1I1PjTvjJmQnnazPMK4TIf/nRHVKvDaTss+cPzqWe
pRBqJySg2DQn9dIFKm98zZIYldYWYHW511zRt0/oL1qeD9PGqy1kz+nbRz3/2lhxkOSST8yd22HM
5BW9RhAa1t7tUYaiLBQfrd7+hvraxOH5MrfIMRaRuyotVNfQe557gEq39o2N4Av50Puf53HZPIPQ
VPQ14pwgMHVQihN5cXoELv6xKzt5CY1UXuaOQHTlukNRKiI4iF3oy9hqKgiUr67DtpRgJni35Zjl
VHH2y4e6aOC7N7UsVV3XPoArwZaPWTn/eOnfRz/WNysZBvovBttQ9uVNlEBWYUW/cndT9MlZJInz
FAExvKkbN0LRZJ+OEDpVKJCqsoEffDNpz8ixbztmACEDAtLilou2Q3oxboCS07CZwlSzT64RN+Fo
5bd2lE57xwsBTnnndO1TyPsupKzS7699FO8dFxPdNSRp6gZXohm/0L6eOV6+ZqPi5zG10juUmiTI
v+HsUEdRsQ5Y12ytoKwvBZRFc2dbFxVklprimxso1NYFqXnXjkl0pcBgvnN4yJ9RhHAV61DY1Jb9
KkR5+91YsugoI2i69yuZIIhUGskE1l9ZdJfMwoKaTv34mjILnzR+7DeNZ0w3IPzFcMn9J8GHp6Wo
UYI/WgL22uLBDHaGE6QG9O7MGbA27gyz4nvHCEB/Etq3LI2LL0KaAiHZOj5Wo2PgMIGTj4hE/iMN
Xfy3Wf4lkv6bRzlm0UPV4ND0H3roVwkRBbpWllNs+wnaqVbURvvcj4KbPuJaWzO6TVG8fiETXZB7
lodKtKja0G504U4d3Bjj+HE8dVTcgnDnxzmwWzKBcui8HQj5oPZXGbex209HKxqQTDW1zalwftO2
uhntdVHY47bitRqHjccVX3eBDylHjefwE6++G30HlHST2R0+2bjXdIcqZCBNJ59K+4CsVW6iDgSJ
huxePRNP7zIR/Em3WFV9aKWxoS4qt6wn2xnmPhV2/Ena6q/Gvfc1MQRUEoFqaMdrH1TTfxcBOC6o
BQnC6OCHOV9TEzzU3UM9bgvAWe9HwbqHTmGbKsK63FPf6IwlUjbGY5ACWrOu4+l7qvL61OiBIsre
JiNfmrG3t6AnwWQl61EL4mZ7F1Wk16k7znzVzTtzta/EOTHK5LQQVwM8yzdMsni7MFRPXQblCbe/
JbfF/j48CyFiDhR3v/OHPl3ZQBt/7Sfr7W6xfbpDSWr0Oo1gcqQRfq1uLK6c9Px2nE6QB9g2GvtB
lzytbjgqvY5KMnkOUwF+BeqgdtPmOD10A4Ra9QgnBA8IoM0AYW+qOr/xEBQ7zmNmd+2Eyqt40+F5
4XtrVltqS6SHPc5jwK5F2ZbYE2cOROJEnG/J6QMJo2kDlET+H4zkNAbNI45p1WZy4hfoLbnXrWOJ
+9RzplvXS1bUMrokvQcXS39k+J4iV+chQ1Y21QB5bhPsfGmK9r+YYHZeBkM0HAWitptvgD13VhSr
Yd+tWAw/xyENV9Kth7vQRw7PAfvmoRZhdF/joTh7xq+LZwG2lDUW52pPSKIFbkR3A6/6rWH8ghyN
U+jgEK8hSDMQaYYtkets8Hnfb208YVfkW0wx3/193MLy/M9xCx74HkNdfWD6ZmC5nwLXnh/Edl+O
yZnVEEHvWNbc5304gIusLXbUpEsj/YNbsf6St0NzP049hH8ZCB61/98OiqUDsjSjU6sEx41NmCGL
ShhQuuAEHF68+Mdimc3vrmE3ef6K3IL4h6fKtXAQyhyt+CZqvOix9J0WxBVS7gNexI+iBX1M5I4j
uL3RO9lB+DCuPd1FBrC4DyhxUvYVuYMEMcPzQuDP1e510gSXqnHP1KJRRivOf/Vq1AkUoXlVyu7t
1aBQFT40G5r506vV2GhbyEk8jHUcbZiawoPZudbT0mR1wT80rfcmUvYAuhTsY+8yFoLM4YGcM+Gv
VGtgUdezL+PH35ufXnsZT2+FXuzvx1aAzXdpJw81LRBpxx6ivnKuA72kINSh7rTJyWPnOtX4QbKX
zJpNQaM2RQk5FmV5epHUytR9ZK0TX9jnRXAaVb750Rz8Pz8JUeNo0K0ticIo6pgneR+/OMeKedth
Yu0m0wE4x6/9U9qLV6FbZMIv4cpQtbzxU8d+SNUYbVXmNIDw/PI3jOiVWiihM+94o1YzsIBABIQs
IMBA2JlsnaFwHFtrHVchJ6CXgl2HaNm6lXF+47SluSKAmEpCbJ/SdrwBEFkzESbmqkD1IuiV8c2k
DhqRuNnHEUlojzehzN3t2MfINAcRvg6QlKrS4JFrUGJTfGj86iG3yjiQ268xg0rumWWDbhoCUdPo
9PzZFKO8qlK1mQ+J2HHKw7ymiIm90PI6r5Eq2BkuC2+oVUBMdEsXalIHEqI7WmJpYS1Qxo2gAouv
5vVa3wHtYK7mRVk70yh6hTru3qYj58QxABoI8exw8GuuBAgcjSo0XzQHIQH2QydodziRqUOPY9li
N5u0+2DPGbC/uiCA/LHoqINnjnIXNgHOp8EEeoTAlddRHJ/60MJ5/ndbpD14VqobsgOiXJLvYjKg
nL7/+6eySU/dj+lE13M9E2o6JjA+SC265u/pRF6K0sQBuT6B2YIfuGFG63KoigckxIxtCakeSOj6
8so3LWOfFMwH7ZVCQLHk7hc3LeNVB0qcP0LUB4eIdgHfFbqnGvpGrzSTO1n/biZpW+WxGiqgiiPp
nrtSPfNQdo95a3aP4MwM0y6ZG3FufW9NlZ6pyy67clMPg72npt9b8uANKoTSCAa+z0UtmhBzmRpq
4EHP41G69jyXayXevgNz9MFy5aPQVbyVRF7dCcrvsihRFgx0250zRuO+qfIIillZf0kjRE84yFue
O4QvRl0vrAeVo6q+izQTa8FYcIdA4MXOXbv6bnfiTPDbNhBYy92pmmveBtCQgePE/9hcehsLwU9q
Ugncp7Hqfao+rspbhKwewjC/a4d8eM6Gvtr27dScKnAQniwZJaBEz9MX5LYvxAaIcMmdA7Tec4gN
9RbEyc0JeCHv5CaZueEIp4593e8tIkBLWX7LeYEgsTmeOu7iyDhoxjRQr7krXqb9nprk/O4neNXu
mREmq2wUw9YobG9nOQ1/oqYN2NKOAM9L76SfND6ru5VnJOmJlobYNtY8KuMHarV++KEFScFN6SBA
5qfMRqoYOcXJxZnLjkCLYIb+Rfl9cQL+3N0MQ158Y+Z/7CFKH2RpyAL/1RyCTfbp73+Flut83hsF
PLAs2zEDVJN5WI9+/xViZ5l1RoWJa957xw/AEAKPoGgh3QpftDOWRGlAyYwSoe4ZQkKDTBAagMxa
Y0eoTSNxCkaWYAGbBFmYrN8qBa3MRCHIe06+VqBC7RH5Oyy59wFUNVduNz5S1n5J07cJB2N2kkKW
QGf9h/ny5kumZQ7yXeZ9GwBfoBMfqUWTJ7YPfda+HDZDOP4pWDqhigr0eJYZNWeWZcMdS/vZPibD
m30CT9Wd9pd6dTMb86Nd+1uN8QoKC3PbedNXlXGrtdYRM+tzZIzXtiWKx8Htpg24IzOENXs0QTF0
FKgMBmKf5488rPhdA3i8q31pgMfYUx7jebUMTys/w2Yc/mMWG0fQY78NBy533Pp+lx/bugPTeevw
c++hXiZr1TVTEJPcWAP2JChTaHD2tZ/JrRsClIQaqRmOK470J7aWKt3SYLp8cBK+O09GNppr8aNZ
/cp6JrvJPAVCtfpiW7V7GiDh1K3otvS43NZpht82H9pqM3dF44hyj8FzsXwHw1Xcmu5pttEtjfw0
HMIv7olss6MRhqcRagAHVUbj9ZhVAlqn+pbjh11BunHqdkVRfiPbhw66rUHW/OZO7akrRwDYPFA9
NGncg101v4yTtQ9o7fFZuk4m1f30Riddtawrv0SWM2xMK+lukiqQB16HwdEDCy3KOyyA1bvUeuDY
wK3sSalvqcWvQgd5k5WeySyC9mfE/L+eacK+cT8m8SFysZMPXG4gHy6NVzYW20nzrcoy/DOwQv8x
r1EsVGDbh9MCXHuuKesqN3ydJrmlh7EP0ffGF1d1X/KnvDTGC6v9F5QmIk2fMvBFdfxl6RsC56Vi
vvVkQA508fyLcdoTGa7gdiqDg1ub9Z3nML4Rrt9uYzdSd4hKQ1VD20LXalGnBpdKqo82cklLu973
CNDjoRhcRUOm/jDs8MoQpvqjYN6nG92VaB8whn/qImcZd0+Z316FtgWsWJgZ06pqIqg6W16f/6gd
1P/E4E3dgmVXpkh4VOu/f9p6+qD5ccvjIeKIXJ4VBAHH1sf59LC1gAswAVXPT2+waAS0QHFFdRh+
hE++CPJwZwKc7uM0jMAfcI8oJ2FY9+jhh5ArmCq8q9q+cbWOU+jH0PzEE26VTRBsiqw03Y2lkqg7
Qa8KOETOsGm/QIlr+vLPg3KAytZ9PICHTQv1hBY4HnoDgM6yH6Hbo22OAiME2RxVqjvqiPhvfq32
W2yQR6iBpEXlTLHpbB8kA97w7AVRfm8HVnQpqsFfRabrfYU2IMiEue8jFdNU9301fSF7mwN1ESMg
fOWoXD4Hbbnu29D9aoLkfI/KwGxPTcYmnDuc5DmIWXWVtALU4npa/XIsN7P7Lo3j+eXIv86QY6SX
y0PX+TchBpN/XkY95jpYSQGNAzDONP1PIYa0q1zbA6LqFNTIwQb2OkP9d7w2hJXcDGguoP3gX5hQ
gLi2RN7Ha/LQcxC2lUZaPBLgVn6bp6+qQ43P+XpMmbwywjbdWeC/fRHAvboiKX5w5iLw5EfVnRhq
eEiF6oW6eHFjdjfFlbrry6R7SKz4QF+coLTYVWmianIUJX8GwbS5QQ4rPVITIOQPg8xIHJA+N1Zq
bJudCKfwOvv9oswJSzkZ1TDlB6fpz3/lt9gqVpwVouDua2w0/YqoxIQL4reqmF6o9Yl8LNadWHxf
PlGHkBuNnNBpeiASSUJ+N2S9sfLbC23T/Knla6cz6gv2y/zESj5sKlFG36d0dlAG0lWxW9UX4Kf+
3sENq/KIaszNVIv23i7rFXZ+xaPibf7oInXPgio/i9TLH+UUhZtUIjFITYDQOqCvgbGnJg1v/Hol
heWqdYTimzH0QXTEg1vXMJw7KeUDFaP3U5Jhd1uxHRWji9p+CaUIb33tlYkv/+aB9U9fazdwfWhI
6biq7dufET9uFdvuVE7qCqzVEM/W4ZyWDgd0dNDxGzBB4qzw3mzocKCbFM5ZnFVtfw+Y6YMs2i62
DWPZjlBBAVAKZ2Wnz4T5IWiQg3gUOD2B09dxCibCN3/qTANZnkWTPFPr3b+wbfcyT1ihYkb641qG
0m3NdW2HyYEAcFZmACsw8NdP+DdeF4rs5NU7WXkJvHDXMCHWZu+re7owEdhIgATxkZpc9cFdrjZV
JZvZAZR7kId4H4TaAIWwPQZ5BtCeNCiJ/eBOAIv/PqiM+uagBgPkrk5f/xvILnfsTwsODsdYaAJI
SjDHDvxAI7o+ILZiQ2AX5Lv1tRtD1MHVfKJg/roXRQ8FeE092ukL2emu5t19b/q3XepZRxaJ7jkM
n0cvDl5c07ShWBHxTWZ1wUsWglOMASJ0ybO+ffC98kR25aPK1mJQao9jhq1E2N3zoCzuvTxwbypn
SFY0Wyuacpvioz2QW+Q6a9BpiC9uV04niZ8PypvxonXoQ7wQdbngQsN7GdTLp/fSa6+2RC07vZcR
7LeXri3AVb/qLMPchoNz1yFOd1rCdNPk3dlDZQBLlF7XXm5eKu5gV6elv8DvC3S2aq2DXaLaLwNn
TZlk1aOrfHYREejdyV6OaQX0imUdaJR265ldPtJsoYwgl6VnK7QbzRZ6qAKECILrvqJmVqzjPAFA
8teCKhWqE6WVvtLySuvp76YiRcJehq4Ey1y9lhWb4tXvd4KnLF4NEmxbKYo1P/ZuUTdVsa1V9+qe
dna6VWT4cr63qI/2eYWctrb2pH3e+zild326j8ZRX4nWfzbufZb3cTQLwi/BMQAZPMJ9hqxWZcGy
FfKq1rZOxvG6J2Pky/H6c1sEA/bv1DXfygzJHRsM4dvZf6x+Kk/kG7tp7ZOPiPW+SO23u/L9buld
7v6lH5Qy+/Uog8Z4GNNcrmzkPxFWGMI7OzFaLNmi+sqa8mHexaMSt5c2/7ON4q/Cm4oXUBa6gOZk
yZ1h8hzwAjO/DlA6fE3zNG0Q3pkM0nvv84ye5jnq/IdaFw63JhjSAXNlWzDLGGeyLZewxWmA2clP
l0qQqWPxU1j7ECySp8W0DHXs9m3ixUZ3kdWO60ki5t20/4+y79qOW1ei/CKsxQCm185B3WpJVrBf
uCzbhzkngF8/G8W22NbxuTPzQhNAAbYlBrBqBwFiqmUZh2Z0+BMYP/GO66WFK02znmRsOA82bJdG
BxwhOmRB1y+qMTIPIT4iD6Ws9GXimc7Cd1q4YpoF/O4CNz11efkUKlopTK2CpzmC+jIV0SCC4ung
cOeva8Al9YwP3+cOObZ302xWTizwVgwcazPglbYraz15Lv38gQLC2HYWQq+M+xz8obuRtdFqBBz/
vdLblVbF/C2LDHsZVdx5FasirOIfCjG+yhqvO5njOJ6kCZ8UQgEgWQAO726y9Kk1+wlAnmGL2ly/
D+O2vsSo6C65MN33koO8j6L8Tyj5QTsDrn5PkRDX2FKG1p1os12U1gIPPuyDOHz6WBGwXyXngO/4
1dcWol0rkVsSadAEpC0uqx3AC/wClLFYgg1pf4OowA5qXu3jRATmYw1V884C0p+viBs2xIa3BArO
Bz2viAGpKOvV74BsUDKTzo9kcPIXbzRQvchC+Z6Idp8kSRGChnfRk8L6h/X8yS5Qx5WsZQss5j/Z
ZZVBrjexz10L8a3ItqHAOGjRncssEIbDCozP2MP9iITlS1OPN2uX9pjT2g6eiev/vXsBIvnz689A
wsvjlqs5SHA5/NOuHP+4UhSGHh9brzezdKEPMn6DS/xaAw0QhEYWrt1QuD/sxE8WNW+MF60dgATV
E3ExvbDcwnmzUW4AOGRmua3zeLiksL9dRUWqv8g8SaFjiJ+aWrPVdaxpY01brQn679/XdDMDtxa3
fhI+j1B4NlFq6VSCDbttCvHjpm/C6+Ui9za6YMxxll3Y37rXt3iDb6FFijtd8VvmA+qqB7OF/9Hc
dRNrdfxcpexrkDHYb9cR+H1Za4QbGAH5C8s2NYndk2QrgaITIC1CM48VHtJFKLUGYClFcrY988ii
FHdU3AIaovrmAVsAbKJI0tMCMze67zpkCeNmr6UBvBYVrT9z7G5rsEYsJyZoGYXlEhA0bzuzRZmf
7coqb89EJ8X710Jq7t8LzBM0yy2WcOfw4PT5BVr13llLOjhKDci3tPaAenuKAh315bhdVlY2wB54
7uyG4ZCFNsOHFqaFqpAHKOQ0d+6i/srnNWpLjvF/yRnYmqcKIbdZA89xHcc0HMPDJ6TrfU7Rxnkq
ATIIy0PfPI2LTuWaSe9ZDLY8TRrQWG8Fd+r4R7H8NA4ccr4tS2ZtavUSh5fnC/B87FyplI9qZXrn
zy0zi71TUGaLQkbOOhgGGP5+nAHG/K++eXQ+m+KAeY6GIrWAbQQMrKgYW2LzwwDZ7duNUGdjXQIt
6OcBvIGj65n46Pvb6H/GhWFp73w7fqiCUHtsPX81FQZVq/LY1GrdZhqbyomq9TH2MQ8SLOA1/7FK
xzx5b0nnznqshzS/H4FNDdfGhRoEIczHTFsUnSj20eBaC4HEzB7UDOuJm4G1i7O2WdaqmTuR/5ja
UIUE4Jt6KN5vLW9PfXN84fHmUEtN4r0Z9k9Guxq4zx6pATnOdMWHvt5Ss4MHyIlX+jO1wrDrYSDm
fh+jsLtjeBs/Aazkbwfc7kuKyDK7fxIKaCbZI4UbAhLCtCCNsdHHd2s0PtNgaOtv0VCJu7Cx0oVs
w+BoK+yya4Fy5KdDtNClnhVLkY//GmbxGC1ARgUmnZfGdZigzvPsadhQw4U1PPuhOezKBgXfURvX
E/8szaCiCn3nTdGb1Vc7sO8Mx9OfkK00Tm4pnQWx1/KixfvTB+WuKEJgsaS8mW5FgdjQamo664Z2
ycYKZVTFqknqytlkGvYC1KRDZ+GlnbcQBAMev32M6ny4ryFJNEekQ+xswlH+axbTxi+2lwWPRlw8
uKUevufQSV10sjbu41S6dy5QOCs9SKL3wm6AqpL8LbI0awMJFnuHZ3ACBZ7/MROE8mJjihx8AaUf
Xo+JCcljf0utSnUZpCZO7QJJgoVoq3hDTYfkwy0lQ260oN+qedSaBiimzYG2n5QyPIn0YuRVBfSw
qoKBJS8DGNUonP+NKVsGvdc+aH/NTAAalIQW0LFjWtShAnFQfkvqzbq0wU+ZmjGkULzRH85zjiz8
3WUlxaKStrvmrB/2meiTB63UIbgGVP9Pqb2nNq/fW+a5S5Hy8ewGtTh2gxzXrRP6r1XNcf0j0o3Y
u2/W7pfAypKtrdZyoPjy51o8qOp3w4pAUTHb8WyrtSR410WY2NW7H8TxjuqIQs+Dpatl9oHqiNQc
QQ46UB1xbpKQkgtpnSn4/2vuvHLInX7pAsIGf1oBCCZSud0i8Utjpxl5zxa87oO1aBJvNbUrZHN2
EFkDTFiMzqUqC+cyWp1/6lxzrWk29mwoATgXUBs2GVSKThRBsZkHabbaElia4mhpjYFHbaqlKMYy
2XX50Wv0bdR10eBB/brutrhIgA4trPbiaaGxm3YJgLtCsKNFbVXoTgrlmwFiYIfBch7zwGcvUWyz
A6qT1ZKbA3tprEzfNAnc5mg0cQ2odblMHGgUGg2QoCqCCw3C9gi/aP0FyCxxUQvyog5eWSLYgasF
U7U+LViPWrWh0bGW1wXj6Feu14uAhcEFxpMxhC2j9K2urBeo5PN/8EoEhq3/FY8yXji+yZ7rWDBo
LUoIJpc59FETt9zRbGi2XWdHuvMxG6Wd7pdEAnfhV8Fr0ZlPojTM49iW1q6QzDwKdTaqPjqjPhr9
z7iiEtZuHqUz6ptXobNPcf/Pf1vUPLjZuKPdU9vo1srhsbWedmejZn5PDVQNaRQyfMkDa+6nsR6F
pb2ladViav/vuVAe0w5G330PQOzUp5QUpZ6qCuDKOA+Q2fzISdkBi47gc4RLIkxUnvOU663xAHPW
EF+d6dtEgkh7YyN6L9oSy8KL/KcmjoyH3NbDB6zZ58MCiv3aQ52ZwcG2M+ikDoy/DkF5IIm/wIME
pw1B4ZsI1H2tV6vPp4gRagufI8ARsF7BabmJcI24g9L6MhjhzR6oQlekDoFZjRvqc6gWpg7UFwM7
v6Q+CnYAfp/iNNlDd6gZ5AY8n+DkDW5wcqssnM7w5G/XHcOH7Dzgtx326NTWysTc9G0ON9myMPBw
UOzysulPjYsqich69tbx7GgqEq60u2fd0cyXQYVWUXYb6obeFEpwURaJZ67n11BatUEZ4RTX5c2q
FCrrcQoF9gv8osR4K2vfPkPgdJuoSlUW6dahk0xfClVwkGnCV1bXB3tq+r3zmI1uCkEToT8B/ryl
bi9rrIODxW4m1aG/AeLmR8C0b9qoJdq2b4TAjYlmLDx4dpgFFMitRJxiJP2QZdN31JoOugUwW2d3
4tT3wc0oHjJwIQnccq1BI3idDEn+BItNAJS4sL8lDb/r/AGYIx1SsqBYRr8GOwkXEL6xX/oQ1N+W
d+597ku2HUdcZGEb+XdOYLG1kEP+5PhQWfvLSoABXFfqgemJkeNyKqs48Lh/S1FYdCGt2ecXODVg
dw7NjF1sJPkFP8nsAtxTeQBM+Y265kPEe3gd269WySHRyVpk04u22bmRHJdFYYNzaPbVYyx/DWYI
BKEKQCVEA34+aA6f4qmpy9jfXykOjsuzhWbDM1bB4MNAZ4+tH60qBZjHz489qrG5JdGCMC1KNh1U
oPCQvYsN6BrRVpya3IFI0dyk0ViHGkeSynKZAhaJomwkun8SPYRcgGThY9Te006UDjLVg3XR+cGG
9pcCsj2PnnkTEA94VQ5JHW4ongJ+r0BT5hUoAPam5fqKVrkmEHDhtherDou1WbjQhdDK9BGKPPGi
V8mnRGk0DnjyP9Ys0Q5pluE2HTLne3ZSig/vA6Tf1vkA4Z0WVLPPEyNY0a5zt9GX9Le3bgivoSHO
d0QDdCIu8cEUH6e9NuB+7TSqSc+CVANEbShzDBeL9WAM3Znqt5RRLrEfoq6ppYq7wYCtsYqiOcwf
QOrpwhpys21fbNPGew+11NoOmXJmg2HRi1WMELGFLVtTZv4xIm07EoFPuFhh/+UdkXmCY5lfawsB
Y2fkK2OwNfYZgCvrRPTB1hYBEt+KBtQTIwiqAHtHBgKqo4oglPfGNWbiBkHdxjm6EoZrrbV0GsP+
iVoUZJcCgOVcmJRtmqJID6gvdfcRTwHDMlPj+5+xfpuVUywkkmG22NuLog2zvck065GHcTZ9SyNf
cR8aWffS+w7bfIqwqkK8jZKfa+9rqiCWjuaNG69yoWlll8FXWX+Daa/8Bh7quGlFne9a5rC34dr9
KdqxpuhP3VgEpr+3aw9p0WxM02jw/+rbOy+C4i7dSkI1UaqDwK+6z4bSuo7STUijc/A8t8+7dsUD
UW+zSoRP+MZdReCzXKgVNHGwNfo+X1ETBBtEQJIrbvXmAoX3YNMhvQjoL1iYk4CTSphuIPZV3Eg8
dYX09M0s7ZSZymVAxZAANK8fgW3LYNeVnEdjGH/UMAleBqbmXNqAR/vOa5xtYwXmo5tWckG/ccuC
ad/vUJX4uuDJtY1hdnBCkqZb6HZe7og2RgQyNkb+we68R7rKpsuI5SU0fbIARnJEOfNUjI7P3hbA
GSA9/lyGJjaivlmGETiflsktN1znUAqC/n0NN3cAZsFZBQFWnQWJaI6qP1Ro2lgd5v6yaY9zF0VE
Kt5AfFM3BxNfqg3Uu0PfiZ97HlXI74p0Y7jS/8ZioIXc8bteN7iN0yqCnrzHnixveO4gM/bdtUEC
l50b3kd2EZ9jqIguaaAMxT10U+Lnwas+LUjjfqueCx8LApnyDA+qr7iZi33X9hEucPu5HBIQ20hv
SdpG0axqwERohPpi7oH7Bz/VVcWigT0VYwexKGjmSPin2xWIt0iUhDqgYIchZdVSaEW49nWkk8tm
MKt3VkRf88L3v7IYNzcbbPY1j+S/zmj0P+OiGADLoWnYtIpUZ4Hq+7TeFOc03iLr6hrmllFxZ+Ys
X5IaPK7XAGCz1ASYBKLxor0v4HT7ehOlultNBqtG717qkFUrygFS+jC1iuhYx8mFkoFzf1LDj2cw
UcyngTKyrnnEXuvvwqLXptTi/1yjgnvu0mK/4tLHk75r9DMg0ni1gnH6bahhQKKejlZv/uQofT7X
HOm1OVQ66i2sQvM82XS26UMUnz7a0tDGVsqR2A6A1eCrQ2G6ECHOtYksR4y5xhn0k4qa+XMlvtKo
K5buV1h37UivIGElkqVNJkFv40kNZl4GomKRPpLUQQsc+FJzOMiBKg9GwY4NSjE16aAmjEX+bial
/dZhc2uBuvoPj4wL8jLNVxeiJMugFexi2qA5C5bWKj1Wn4zY7tdVOjpfymFoFqOFD349cRa2OfB/
+li7me4Z7nW6fI3wZQ6iZuEAcRJW/ZbsB+MM4nKT0yHUgCBVZ8Rs2LtymIbJxHBSixihAMk1JWgI
pb49/EVfep314fqjabjJsEkb50cFXNVWaB10YVXOdW72jWE+e8CJTKOUn7VNWGHhRsbesoR2flZY
sA1NRtx4sfoQcNWHgKM+BD4P472/nDIVpojq/eR/GHXAQCpQ6/RvQ1aH3fX1sCIV2IH4vcCXT32k
AMtQ15nuzD7ZcDC9QAhRpGLhs/eqdPgmI8pxCjXRqZ8IyVK1BZ1SL4p/P6DhzTdTXx/yR5Pg6LET
p1u/Tqpl30btIx0gewGJ12zo90gTt49AwVYPTfg0BxROEO5oUhSgRgxHRkwoOt7vKSZuX/FLA3Ce
e/bLaLpfLHU72Jl+tECCe0scxldm6OM6KRr/qDuofpesciiU3jLgGR5daEyeGwvgeoXU9YohPMZD
CQCX+N20gQpYAgRTLOmHxzv2Vo3QuaAfGwkK01nuhV/7CgoZoYUvLyP6YlUwOY9zlLUtZaTSGcj/
4crG6XRQw0gtGetpBMLi/YpBQuGIJ6Fv9HiwvUtk5pJF/mugP+X71P8/xiEkcgpzNwZmAAI4kA3A
x/JY2ycbgp5LIpZg94i8RlaGD1Yf2ifYqqVLYpDgcRgvYhjVTwOfZjRJddFY5K31akXP//lw86Iw
bPCX/x1h5Wm6ZTrQObUDZPVYD/lDNYKlCk0CUByrJrnPeFqsOsM13yCYdKmUOh4+S4GIzLrv8yQv
aq+TQmYk9x40KFcj78ftlbDJoagPOfbmWdOjFtQhu9hDdanZyH6UX9PUW9BmHPKSKBUDuHdXQJPv
0sQWMCNqFx+m1TPUFJovSRaV+2JAZYJmRr07BXTYUoj+iSdcP9IhH20ITmrmdu6isxGlBEBGVByK
OAnkFNTp1Etz2trY3gTN08MsQKEWKngh0uAeau+ekwUPUwvbfVs47EIFDhtC9F4+3Lb+iKQxKmmo
VWheqAGUE+FfI0U1LMq0k1vi/k8U/7lz4v+TFAB1Zl52jaQ+qnvQgGYnwSbUB/1MQsWe5vOtD7rl
bzjjp7YRZNY0PmhudReHPdjsDkqFXQ97lkrT5ctgXQh6aNSdd8dgUrOgZuVCi3TQinJLsEVmd7gt
fJiA0qS6u8QqudAFcNdrnLpfVYaNnAjVI8G8uoozm77Mtvju/TUXK+fC5FSoBPL9c8jNUjSvALNt
6xf6r2mG1KwL7oXuzg+y4FS7+heS1SEdHQZU8AIXf7cnbR2K6PTxCw2OQJQtIhcQNWBC5EVoGhRU
NMvedoqLLepKXsLSgzS+FRlX2RxjW9h9d6EAOuipe53kalruLwaeBDtYSeqL0srDDT4c2/uRw6wy
sXA/ZUhrca14jS1hr1gZB+c20KDG0jvZNnVZ/+hmobdI2iz8YQ/lsmtK/xeXzqvR5sVrVYHUQpNy
vvNMiWqjBVA5ScNmGviBnd0zuH0q9zhTlOW6qEGkpsS+lXOxNEufbWZYq6P6dNU3lQIyE/YM1KYr
qdMhdhAkHmSkQR2018KLgXyKoxhQCwHK1YsRtK9O73bLAjne3VRwK+IYmXgNSj9qo0GHNnlwPWY8
UmOOR46CPxkqPtIh9EGjo+k9NYaWnRxTX49N4t+TkI9VAAygp2G4om9zyhZUOhwEqt6fMgx+CnhW
E2dQQ6di2F9GKzU6FbvU6g3KiAsQ1keI+q2xpypgTZTwc5iXSj4d2uArDd+oK+qsoaNy7jIfI2m2
9iOA9qY4Gp2Ds/ptiDTj6JA+FwlJkLrE7KAdhdq6sZPsMHdNqhONi68WDfwE+uUxrcp3bhv+xEsC
sIA2Ho4A/Po7qR1zVeQ3othoDklpVnd1fUSxCjsUyDPWK1nW9hK3J6oUZt9DrtPPStwo1fcSckMd
ihiudnczLMEBvdPCrtwyI/8+csNfgpeCNI9EZq7s8bgEcmUZ0BfERxPmNzDaCsphnVdWeSxtAGKg
SFYdc3VWqj4NHxq/wRKwrv9nGGttX7k2nAVU6ZIOgB2/WHVv3VGLIhxwdBb02+2R+UBZGvASvKqQ
hIUWYFqtQFdLkcvJvVNXd/6SsseRvYRGsvae+FW1gkFzeiqgmLLzmP7Ww4Ry1Zky/Nb6+nb6pmXV
97gs+LMTpOmmsPX06MVJfv4zFMa5zk/eFt9TGGNsWRSlqLJ0Rh/gj1Za7bfO8rCTxvvRreBir/P+
a84kKGvAbd5bwATsDb+DY5na/toiHJc2MtjfxoxNk2KIGDpqkh11bFkH0O7NDKvZTmqkvi/heqZ9
50GjIVcbWnKvN/GW9GNIZ8aijeHcpjMSn6EzfIaaW3yWPs79rYQQP/KX2EpSZ8DBkE+gQm5yFxs1
keA96Q6jfoS7XhxAZRyWuNw0hvXN0M0phdLhc2eH7MYE0/PyHXw08j29JkF8s5fUpHfh3JxQApp9
HYU1DHboH83/nAvQcr5PS6gntX6abIcWsli8T6FRHDblZqAvgb+2awHB8+lNy4SF+kfA4W2bQEUd
0oNQaDBGdYuj4nR2q5Kfc3Of+UV0zgwUtKf+UEuuwbaKsGhGXgjjJIpyMcZ2deqhink/qQKibgKh
lPQHteb+DBK/sJDtIX6rdAPnARjIrWgNi8MHA3QYTeybqJjmU2wtAdhmnp410Vbn2k9onuPDMZQm
6lpGupMGzx6tMjPxZYVr2B2WPfSJfxouiqbeOP4r1Agqc2ENqPNe08qV39pYGJcF/YKLSAKLRu3p
1NSbdtWlSKHPVwGd/XVOojlRsKKhLKgg5whTDZUB0/C1so+8gC/AKwV2oQ765y4s3bt51NMSvqBm
kcZbML/gUV0+UtpNC23x5XejFa34EuqPjUrIpX7Y71pQxg52KeWZlwne7vA0bE1Xnks3l2fqFxHe
6V6rQY/I7XJ7RSPQ0gyWg68sRdXcacTiMf73Rn4aK1BrFrRONupsmzRmtKBA+M3od4Mr69O0Mev5
fSBD40C7unmvxn/3TzpstH9D/ekeEEMdWVZ1BX/Iual+WuNmE/gxPzHrcQ3Qc7JNcte4NEzbQKrE
AcRFM+8Zh/sSyafZoZGsDDO2tySdloR6Dm1ibCmoGXa5eamtcdOVDqYCTns71eALLw26o/BcgJmj
yphkKmOohsYHYdb6XRtDM3we6SLQpRp1gNqlBhzA3QRRYG1xgKDPjqQLZ8DCBExoGoh+AX0F6QnY
LEx9NwgGmlv6YKEosANJIpAcJRJM4MdU8NgLW/+5s4P+iEu8eSD178YIXkbd7I4k1N0qcpTqoqjA
ivFJWf1uUjyFfUyidZysPzucO1+q8qfe49MnjiTHxmGo71htIxVthBJ0ZAlF9tsAWXctJNvNZE87
GddyIM40pGeusEYS8AgoJsL+lwaNNoPvizc80uCf8dSKobO+HhxlfxZli/nCoMupz5UrivTyq84f
Dc+d8yVHV6D4iL4REetkd11iXpuuQUMUX6oeO2bobY2LqNKtIx1SEpHRlZ7MqA7zCJ3NfaxGlnae
TAM0bZ5BfWA2FxvNI4VUEcP2SeGARv15BCPwgRrQ2RZ7pEyESlKB5KECoM1dLWFJwrbUpAG7+Ouk
OuqKS+qk2qmpIGCUWQWIuwNsY1WrsIL2/qPfirGDzzx/XBHlBdh1f29lEcxMlDbuRIPJjw1kKR6p
p9UyVAZkAzyACshAAdnbAUjx03ReVQ/GkDXSvs+1eAGDNPMJeZsta7n52va1c4jASYFwKZoFVAih
FMn9XQey8WsuiqcAiIYHbhf8yZfplro/TbJcUN0D/GCAHh7eKtgNUhGEqha6w/pdFfj9WxS3N/1p
M/RIPSI+RpZujocoSr/rwUw7NUaDTWObfI08OzrO9SsoLU9dBmBToVJm/qp7IjqCE4zb6WPCpybN
p/JW52bTfKp/UX/z9y5adiZmuEG3dAR8494DAD9wF/TyxQ2NAG5l/z4r4S/8MqLe/9dRmqF/jEL+
FILqhgHXA1W0DqS9rFie3k1NBhNgNiCnNjdBHU7vqODGWvM8tgDnDdA149GSNjSMG+aGjwN4HmoH
wyoQzZwBqS7a0PjCux11VZNGaS6NWip4nktLWXE1HARALjVU4aPwW48c9643YR3GKg8XEg/SJbj9
7tGwK/5qw5QuhbXZc5yA6uNozneKyqrhdpIcXch0gxh6pFG4xCy5A11RmGDNvx2rA0NzaIW+nH8X
c9/0e+baaG24jqzyp3kiRJ547ksGmOsBJmhAIcU407eLJDhzooDJ1KYDVCq8XYYQVDOCm34anGMd
FaZWqim30Ki0wn+FUL9hWXcpkrV39LwwNW4t/IixXeSPoId1bvDI4bKnHi10SDSz30ELO1p2Gkqw
y64DnBQ6o2rjjmdQasGMBBN8Hj9MVyZ0K1EnekaFIX11YwhviKJNl7aiLykVkdUQxfJAdCSzfPkU
RWSmsYwXIMxXd4I10FsLYfFFpnmN0kGjs/lgapHSafLuqQt4rOLkkdraHEKrME9cV5kH5vVolahy
sO1sDr5erSXYDpqirnt6/M3tB/+51mA9bCX4pLObPjozK21XTC/trx+hSZZNoUNRXEMBkojOroTj
80coi8G5+Fj1U+ifq070DLff6WO+Ik8+OpAhH505iZffuZa/oC4JHa1xMYeUjffD9+1gR10WMXHo
tPQzbZ3JLF7OwdPkTrFy1II0MPXR2uZgiqNdeasQWryLME/7LcOnGODUcOz2whrCDHECSRTXeqcu
GgwKmMIuprhycNeATUFPmTojOvplZZ5aCPjdrHgz8/eKN110aqQDPu0Hy1qT6VvacTgM6pWcmjZ3
vUe+hWwbsH1Rr9wHP49FssQGm+aJMbnOS3nhYx6KtH+MkaXcdU366wJFEPq0rmak4TkbkIXuG7z8
HNFv4AtaH5MaMBs/TLp1KnvnGe/Pf0ghh/OzzRv9J36a0LfOA+upBLZv47VZc+wl9+7MoOrWWu86
z5D12ly/Q1g4gM+gdKjb5kKS3znusUNs6+XCtvURRvVwZV32rtdsOyURRzH/NYMGYQSun5ltHGKq
MIY1HKYbHRTKGo5bXh3sqN+La32X8aFeU3OAz/cC1SbzXPKgoDB8tTAojqsdYNA1SFsHefGQBEZ5
GF0t3gg/zd9Kae3+FoEqTrzpKp7NEbkN/tbQyusaf0ZEjdO+210LC0vPs6YHKz2V8bU0bpA5tW8e
tlkHFESh4ua3N/WhTnwpCwgPeno7fC1RhkqV4JGA9CJIxeM3029GfM/l40UbbBguuj0GkAu4Fzxj
qLg4w9dAeHekkvQxyWiKcTlqyMbbCqLbri5ZLO3y3MT1voHz+Z7EQLq8NvNDU9Zsnbo9MvekMkJD
dJj0RkzR7NsC9Zyp6YWoY2Ym+MIBvjRRnmrEyVDs5zyQt03IiVyb1tgaz5qj3Y7Oc1kdIy+FGz5d
JGEXb4NSgpxqtdbWriPzNTXiX37TtPdZnmMHWkBhzemBi0M69640Q3hyqqj/mqTD6/3BDqy90IKH
UcpgP7mXwkxJnNLBj1Ffw0gjq2A/JdaEX/brfNS9VYzt9xZmE2wD8YLqa5V1+6zMhi9Q3glByw6V
JRv68yHG7W1Kfle2gFHHYbyj/gAVpb9N75swmqb7kSX211eVqPRVD23phZPw5qVOR9hrIP95zgWr
9m5pi12c2hqIeTrEy4PYfIVX4VcJdcV/CrZGzZr9SjL8vPtKtjezXaCN9vbH7ACXM1D8/xTa0YWg
HZy2mYTvsDqlg8bY9YyapmM04Kq3iKnKfqujUoc3nGrSSBE4olx8mnOz5HQqpSYOaQfYm9LvZdyR
EExqYbHQqAProO42MqmtqW8KkmU6HpMB3/mUVeG11m/MOKyWQCP/Tt6o1EwSA0Mc5SOUHcjhQR2c
tkrPI54CmfBvY02zvS7yaQDid/GiAvR6O9VhHQf2541epddUFfP8cnnTbjT7P9oJ6kbYYKRmf9Dw
ub8HS0scSivp1yKqzO81LAWTKnoXCRiBtjP4B4mt/eMIV4dF0Dnhe5TgFzja8fhociEOePt108wm
nQJoJvQ0h3WHbPQ5y+sGIqpFZqyCQNa4B3TSJK0+n8VaUr+KXliLKS5BAspsBG64GuzrHQ9sWL6Q
JTZw/cOiqwqoMmlWf0cO2bNXdqmjLgl/Y/X4yN2tBJIveKMpDOC/dW8rn2xdNjszbRNkY0cIyMHf
S9YPnjCTDevAzKGvjk991KQHp0zENW7+RKG5SQcSzvzgrJh3jUuiH9cn3MAF5FCECb60FXUSmdMR
MkWl4YjjTe/gJvLYjv4PMPOQjVQtip5CqB36JfClN6ciFN/AihWbWe6oqDv8PXObzuZDpbSUALF7
dQxh30ybI/5zKqkp0WguwY6whjbdAHzZLHQDqjEGR05fPf8Kka9jvOS/yB4Gs0Cjv9BjcUD+AzK1
abSmpjvKFjrp/z0Jfr3hoYh0E6l8FwYT9raOkh+Um6DkQ6I13loby375KQvGXHkdoOCRABNz9JRf
c7JwP2Wc0348RsEYXQaH7WPlFS4deIVDzgu/1aGHMyRaKIAAdAIPruPUBNJqzWFVu5lizTQ4BHjc
QCYBwbQa4Gj7aVAtqVaL8X6cVuM6v67GxnA88twIQZjAjVV2NlJrOrO/sA5A5UBxj/s+WsOfKfyu
l7hoeMhBckjU7ati9aJxpljH9sCjsCDSlTkxvppy80gSoUD5AhrqACVKzQFOnpcUxssNxLvq5Rzs
KrFRxr3bYDbq/+RpGO0E10c5rAzIPp2dwX2dXqr4zl37nV6uM3xYX/zREheDGz+4V7M9tZiyPewK
6BsNdW4vQ+C2L9TXwz/1BIz1msLoQGv8OZ36e8eLN7CaOiYgmB1GJahtsAJW3JYF/IBqAl9lPEJZ
nBqdUtGGYCww6naS7IQKQAE6uyuL4GdhZXhiapr71LO0P1EsLZZ6Pnh1KrYLO+MR0CAaoxVpsaSF
z1bedwUsaUL30OSiP1UDQH42mFcvTe9/dxh43xZ8psOitX/A/woSUXBOeRrBoNnQpDJ3rpMgKDa+
tK7z3YOcwjfAhKD5aOjF4wiLoPsIbNQp0RLqEhx+XPr3NKA3qHIR4hSM8B5a9cHtAMFc5xkQ7bgu
BXqz/EYzUrXUPEDJHJphjCUQQ8gJAKRkQtOkgZ91pxyu47Q1T2Au34fkf+2pUcCMnV2s/FbTvmgW
003UwO8ET10Lxo3AdKE+IuMzvPbQlK2vHTxRPWptYN1PIQlHKrqGL+QyCxuWrJGcaRcZdLGgYN3H
DmrQOr9X66RWHp+nvloDA0WtMzUTNxt2qdm8QaGlOGUFMHEJkD/rjyZ30vIN+xLct36DdFprAQM/
kzZMFtz5EYjOak/fO8awMnUfiLB0gIvHEIPDbCUvZVFnJ3xkO1OYJsQAvm7v7mmWCjOr1zrRotNU
OxrgLm2l8f3UUp8t6f+h7Mu228aZbp+Ia3EebiVqHizbiRP7hiudpDmBJEhwfvqzUZRNWZ2v/z43
XAJQVZRlDUDVrr2d+G4EavWlDcruCeldCrTstVDjwRvOu7J3zXPzLw3NZT0QSvSLRBcHomjYS7zP
kTHZme7oLoEV/9sKLOsw4HMJEWA7XZVaZ4GUExdauBtCROe6emcypl4PYltQSt4t0JDc5MfBc/tw
TxXv2EhGP+rw+TQG9KrT3HzBb33GquZmmqrh4JIeQFCdgKRVVs3pQiEdEXwforpZDk3qQUAR23ll
LJDic4W3I5bUeUirnlxVpbEmqY7mVdrsUyha/Q++GZirr8nm1q3GdZ/jVah1xVyoElY9Cdmgrbg6
6iSRy0BvCt14kLbSJF0GadmIrt+D8GdJh3O6QC9n2Is+2c5Tc1qATv0R56rfJMJccjDwo6NYpgLI
mgxTs3l0kiTdTbmF2ZkiIxG9nafIi/xpbo5MC0aB1/7KUaCEY7UBg536hNfXb9E580AjDn3pnUAm
DPwmWExEoD5ZNqsXSsniPc1ZcYszu6ZDxVe6ywvUk5NVr3ZQaJYOTF7y2kUP83tc4Atu406BPuKS
K/ICwa5yvrt9rv4GHeovEev8W26UDEwfWnHpc2FsoB0/7MHXNR7L2M3WphNbT0bBGKQlLP4mKg96
IRxUjRl/pTh5E/xS9OIaB6ow/IKGfX0TgX1zb7EAfGmEdQ49y7h0oFjeIr1ZrBOpCxIxY5F0KQdq
4x/zYEXg31twzN7Zg7awedEB8gAL2tsE7NQKcCnMQyhZ3Q4/Vq1QKdZhldirTOigQVRw9qucuH+C
WJG7gPpX8jM02TKWR/Mc7ZC87bNvnZ47vhrbwUkD083elU6N3vRPel/fOOUxkEGpayOl8VGzmeos
YhSrpi/raeF/12MyK6tubCiMxy2xslheI1GOos9UBMo9e8O7TGpwG/lSDPm48qRsDs6TxdlNGdoK
R7nCuwg1LKmqA5qWdD9kVexnufAnZu40zIJFw6Jm15AUB7oX9lB4FIuwbTyOY1iytwXUDWk1ZMhH
QsoYLB9yW1AUKnqYUtShpStxeVO4PjBrKPTCQshwgwWSrIE2A9KuhygKxK9BdZ9XdnsGXAkQWKT0
Di7v3ypK96pOBQgqWIMnOUgSe0wsZcukA41K4KgOkdW80UgDc8ejap9qiaaVmlJpaOYbt3P6dSh1
o3LmvGrZYF1cVwSPGWufaLqKlXzTO2q/ju06fbnKyYGFYlGd6qztv5LqiY7dPR6Tdsl1XshWL0Bp
hy5EtcD+i4h5NAd8+AG2QTSKS6BPQo0pkNpB7u7DAuWi5oTWDe3BgY6pMwSW43t8Y4qWnW+RDMBM
+nqBk9AN5oEAEWm/weGPnRsDCk0LcsmK8Wo8xZuAE/FkN03lH/GmsWnrOzSDlqvQQx/7hNUyTH1v
jJV2JiBQUijp1rRwHKDGK5r7sJiQX3bGtuQ/obnU0rz3rwCzBXkKZN4oiA4L+cac7lBKfy4tKPjn
OwieqqtR7aM1A3ICmje6JPpBUYeGQ9uUWyrbzMN5FWglrErM6J98x8+hOIArRqGBzQccn6GRuM+E
YPgYEdJBjvAr7D5/jMiSuo3kGtSO1OPU+xE0fD0EjbtRUeVcGWE1fM8MnD1i8EE+KIatPDlGcqL5
2awwzatZbxb2Q+9CXjkP0jX9EW1qGX7RoTFoHlYJcyZtAFrln4e0SjUvICyvvvTygJQS+pzSmF48
Wv0Pvm4GXAgKq78Jq9/xrDo5RRsjlwIkv5Z31cnOBqBKJLWKy+zqFJQo7CFnCrIEExD0yImHB3Rn
HgjzUEmRuWH0dkHnOQ80JRQ0zKRQb8Y2GfJ0YLcX29rVzCtIQrpDqWZyJ1QFxMZ3yjg4D2jf1B6A
gH1JrWFTRA24h5BGXlqj6/4KFOu3zsvxWx9A7nTMNf6IY6C9ZsoQHmPRo49WU5B9H3PrIQXQ1B+d
2P7agygQhw7u/pV0/QZ8qQjZuNkSMHrv19DgF1OGDE3IWhYoME0h9coNUToq8rUNQOBgKskTBDK0
lVrknk9DusSGViw6jh941lbpE80J6DpBjeGRBq2e5Qdg1n7OPnOcFMcUMCx/jgGSXb53Yg8wkK5Y
hVGnglZbry5OFIsLUM1sZYBn3s/dqrrQAnqa3LM+5Oj6h9lsi2bGbKlJ6l2aI4d+aMBywqvn2ZYe
eTE4IlJU8WfTZADemWetsaA7zw5Kk68g0qNNT4vm6WnZ1tj5s20ZGM78tOb5+WnRM6KFVPIduXha
owe5oyEFUahwQfG7KLTePNo4/BDpKSMMJz38vHDHl2pVDmjx4HU3T0Py9Eb8biMFe6Zgs9lH2On2
tEp2FNKDkMg9ZetQmFuzrt+IZJMYOB3HNtAkWz5UEhHBLak0+TE3C0xPrJyQlpxtW00D72qgP+Oc
mChbJYEodpS+XxLWij3oULF5aF0N5dYsQxmxLJL1YBtiLxr8EKL/nRz6Sg/eE5oNRIE2bm1APd2M
z2gqjc/0qA7q6yNevCTCiU5302TaqeFr6YXDdl7kdZycyRstrt0S7cDJ6k9hTfxH15FRA971cSt6
RAGCKs/3raVNT2uen23xtNBoFJ3uYpM3oCQAaPzzaU1/oz70C6MC9nlUVWhRMhCM2Ipqrk28dDi9
t2ALccY2P2SG+mUaRhlwRcLPgtG8MC12LpCyci5h4X3loo4PVx8H7IEUs5OrZFJnzTUu0le4j9J5
GcVVgxwlxWoFxWkDnVhleQxM1TqCZ0hdNmExvHkq/6GgjPqUoI/wyMNMXZLOjJwfojK/mXdAyTjb
U5zP9hTnbt6N8yn+fF+Sq/lf95X2d/f9eD42i4ONmXsV0JHgMm1WaGqIlhoQNb9AxgQSiuAvbFP1
ZWLG0YNr9+wQVYOzqhKr+uYp8YOolPhXJYbXunLEV+iXQrzCHpxdb3faJe/taEkW77EgnHsbCyox
zqprM/GNgZylw49pwlJocMdutHaHONuCe46/YpO6ZJbQXnrPaw5GZTtLJs1kCnHBo6Q5Ryy3n+wk
eaR5YPOu7hRNugejok7ugNqBrLVSQHUtLsQy2DKw4pVahT7cpEt2AFnGOAt14G5haLPpSsip5/nV
wlNrfalbSr5Abe4E9kV07IGEyRmt8mdTRegi5XH+BdSM1ko0rXOsoQC77wqj2MRR3z/WZg/QSaHH
b9I9y0G5CUXcG3ewjWQ37hwtD50FCq/MzzOcV1q7N461KVI/TUbroGDT94w+4eeigY48zRsWtw5V
Gnd/mv+wJ1FJ/Jt8pXVjvJzobW9fo7Tr0GCFdoZwWyJZeaALMhrj1s7staFEbJqieSVo08Pd3N1w
8lfyEZxIc7w/hIHaz7iFAMz6383m8LnVgrQdXfpLYZXBYxq3fxlRnh2SRoeKNV20Q2cbCUQVY+Ux
tdC2byvaI3JkNtR1FQsy5Qk4zmZ70wgiP7XacW2QDW/EX3YYsANkZZxkGVSoVzTp43S7UAULQDBO
d+psMCCA8UEJdHTGiCFYJ0zs+ehlb1o+GigGMw72IlfFqwjOt7Aao0uIlr9lmaneq87qQ5iizyUF
K7wLzODbKJ24ahcXLUi0rcHBsJWXwdWpkE61BTpC2efyhzt5XFXxA9P/7zt9OKmKs4TO3iMRcBGP
1sTCRWOw6YBxCx18DajY5UMycFywQXtjm/lR7IGQi1i7aJnGvlADGySLmY6fLjQB67S178SyqNPy
+WOkcJM/E79Uh+ZvkILyZ41ODLCkNWKmkmvkR2sNRv/mByGK4CHMleXUB0vdsRC9EEd65BTW0rXV
Zk8jaoulR3TxArQgL+axmoD7NhXNfgpFUuyzC7NBJL+gMTp5kXyFIZnc3HiKVQRb1jc4xn1Bainf
ag5/a1Q9/u5mTrOxZG8YSOPi70BxEx4xO49sZPJbZ0FmIGWrD2kDCVoaIlvU+F2e6bsqTxNoa0H+
s2Tac6F05eVz7IEHyXrEV9H3GL0ki6qxsnMK+oKXCG0K5G13ZX1wQxCVoy8MVUGQG7ClFAylfllq
ir1pkqWHN/2zvUCzgpcik0m9tnNPLXkD2YA2XPKhcRmyYmu1JUhv39twaZ7l4SiQlaquvbk3d5Xx
pcc0FY7prnHLrepoXYUdV36pm85CE+AYhjG2A0kLBlDxq8LPdMrndYhuuei1URxQkBi5+TIovF0D
lP5uKGyO9Ba3Nk0KaiefzJMy1fLTfUhpSbccswTPIGir0TeZg4xBkQv8qbURH7G7Q+O6a7j9lmXI
eNBK5ITJdYWMpktRJtgtwKfvQ6Tbs3af5PiS8W/izIauN0AIFEepNc3dR7zeFkeN6RlNY8XGfYH4
sxD0427zc5PPikwoGuh8K1nNwLO6efjxBBW3afc0+mPULPUOGZLDB+rJIDBACkYpfWSQKPuABpRa
wnaj0oBvVgICZlsDOLqlYTfF+m5hNDsI+bRoAv5wmIO05k98OIDLQFoNHa8DujTkBVQJIFbPIFM4
Q9VHXVLLSTtCrtMCzRVtH608q3tBHTe/kMQlkJ347oTGzoKGAUBi04LBxEuh8m7fEPcL2aF5/WpX
laA1VTv8HMp+BL2MVL8qM+ieyWGoQ+o7lhfU9cdpYWp2n62FEg5TjztZ3y3cW1NsIdt4BsVrl1xD
V4ZqduWJpL9o2APheiL1ynlIqzaPINBg+abn+SXOsi/VYNgPYwqxN7sTL2YHxMxg9DWyAVjUqyje
qylQS7SqZ5a+UfsciX65iqYSfWW4oMGhoatYkR9A9hNto1i1s9ZE/alxDjSE3vYPCyzcZxol4NsL
lTh5opHpAJtnG1/jEKoR8pnR3T6eGdnw3DWPGjoGFtNT+XhmtErPTOP19Znl4IO+eWYswG+70fJi
h8Ss+YXhtAd8QVVA2kHmT6EolR+hpY1jpWHY9d5K+iUt00IG8RDopI7Ru3kqH9K4gx7AQh2h+XRj
ND0kVzIiczMa6r3weoguwZkWaT5N6nRfQeGK+jSmlo2YgzsRsorGynVSG0QlspuD2kFoBZubv8wS
6lP0FqX3Lshco4v5RBOeFCWn2TI2dR+CFC5kY9/fx8XQRxdtek+rzTqPw/pA2rakZUuP/jTUgbdf
BqhBLCsRvEvl/snwbs7FXn0ZlIqkgm07cFdz7wH97Mhb5w7OzqBhhjjGoPUnE1pjwDG22arioA2n
PgMj0sWDJS+00FQF/ol2Yh+GEkxxIocWU1MK/RyyuNjZQKVvUULrH3Ls2MGtUAzfBmgy25KSg3Ef
/SPp32av/s1E27+Qc2vp/3SOs9JvuY6jSzfs+Kh2GxB5RgB3gZTWAlv8s/l6w1mbGc7ScvALQrSz
vFXVo5XHEE+3kZAvePGNx+iuJgeKZYFo0qfhNRb5UfDuIxati9EGSTpnpY3uV8Vzji3I0Vc2chJg
NEzGE5MMEjo0CF9Ta0TeHwwSeFe/uIDcvZCp4fTmIXWt4VRbUMdpDQa6dt0OV1Vm5muXQTImkBgF
T2IX0rJWTi6kMmjEJKaBHlVp/TvKEntHI7In96gbDNBlQfN18dlVY2m9uzKQafnES0J7oWlvxLVy
4Yk0OtCciEALM9lMOzAbby2tHcJD6OTxyug88PKgX75WlyB16k61XaNLSv1VDTWI9WhkJL9pqRMM
WTXQ0m5jFMiOOSB7E6lPLyGFETXnov+aHx0NqhNyDi8ZsIHqweJecKhJAWjQqmAFMU4G8SpQM/lA
vAeH9PPlbo4LFqziGCzD84Ji9dq2d8dgANIlVwLwyevLmeK7LVpvy2OA4YgUnBaKQTBw+dv9ep5L
uPXEwrQ7koVbRfbD/0+gwNS+V/hL0XWRQC7mBHS2cwRu41cvcTptBYLPtt3SgC4QDviKFtj43Mp1
cLzgfALi3MkiL/NhAwkjkHCJEKv/jFUakyWtt1x87UcObHuf+tcNJg6anQ+h1hBfBQBBxzlweUpo
Wc80l3fhPx7RaijtBumRDypf6J56xlPzHsA84W57MBBsPacQl7EGy6LDquoNH4xdL2VGbSM8Go1p
vsYK0BZxydAZL52EUQ/bAM0Ml8wCn+Oo5eJNK35cqTjyvvleyD58YvhJ8EsZFMIDswemDAXHnq4C
6JKGZhS1hyjXsoUxdgAUBeBtSQbDuxB/UAF2QQim74I2/lrGDnvmOvLOndEBjigP61UR3syP7nAQ
oMl30WK8xU4dxJjyczl/7Fi7i03hPMzTCdiUF3Elmg3NhRJhBAorAfY9t13Mn21aTa7uZAXWuHNm
1c4u0cFNKBkoYl3VNoZumCsaNtz1FjpzxJGGNrglDdTavppo43/47BRDVnZlxVBvIydQKABOU5s5
XgkOkjy01XarrDJTX9iSvszy/s4yzznPv0hIa3Qrr0L5DP+r4dSxdDe6HboGRKH4Y1Z7LzW01KjC
OzT6Yuic+qepoClFcJDiNYxFG6dV1L0mnZxPTvQ2aBMD3SKFdix7kN2X6wBH/EeuselPA5LK2+Hr
lQECBV5PxqE3Ty9NLF+W3myP2H2Kpxw0qU//6jS4ay8JW+UZf2Zw9MzOWilovzh1FRhcWZbm27Yb
+wfoa+BT4Jo1/ioFCFctGH85DjrliZ0z07MD6PuKH00FymhDc4dnimSiV+FkOE24Dwbw+OUJHx5Y
lt9GQu3RWaWxAAATHOkHgT0M9DBQ+wxrfh1SiTT+PMyj8N04aI0b4ztfKqmiTJGswzyCBjE+DVoE
6dvBUx9p5IjSXUINIdjQuz9GqX1fcOzWaJXmTPR+3TkkPYPUTZDnoF5IqgVhWFB6w/v/KwFYro9p
3gFivO6+EpLFeSQbmrceq7F0V1ewepEypBLG9osyJOhDlj06sZOBNkdrfrhKYy+x6ecPLc56e52h
wJQ1+b1thF7pN9UGMSb33pAwgraQVL+qTKUDGNzL1zRHl3rUtlYZDudpCky/h89OANeCy+rDyWi6
el+GKMZI4gxX+50DO3MCGMucqDQI+tPjqa/AVG8vwcKE5nqaJBue/U5AbHGycxUFZZrChzbBLwfI
9Bl0Q0XTfEHH7VsSJkhauuxVNSPjS6KZSPFKA5A9NV+E574VDNhnRTkObQ54bpa5mzhWkye6ZHq1
deJEnGlUhp19KjR7T6NelsuqSG03qJZ1y9mpk4Eitb4NZEH1z5OByIuh3Hjqc3ePL+b0BG7NI0tF
cIbcJy5upK2TBIpfVcEtQ4pABmcTB6xzw080IFuRqqA9sQcGeLwSmpubSYqAbmF7MQpsHHyjq8hZ
VI51CmPLyxdOk2hfGD5f+ptnqaYfOhAyk9ldEaXaQhl69piyptoXWhCtAd4ov9etmCwSPdcWYZ6x
x8TW/2gxx/iDhW2YbFdpaHaMmeKsbSUFo2urWS9Iw8Z+DtDCjvPCelEtBqZcN7ZOtKorxhpd4+Gz
hyaIL8huLMhKa7L0QeA4RaN4DHrs/5AkmoaucKcb0HC+AUV0dPRGe4qwTrSaZNaaJYryVKQK/iql
/JbZxQCglg7ulpgL8IyA5zgtwuaHFf+Csm72k/F0ALd1aN4YiLEo/AoZc9+UbelW4BR+rKng6ZAn
lwFQ+mFhUzc6aghcMl9hCcC/E63fGN15UjRatmVczxhRuXcftKQoM3C3SOhZIsB+B3DE1hr0ancD
SquZ7fg6xACXqPclfpA32dopTXTjMuTd/BEN9GuLxs3Hepmb6H2XF/R+mYuG48us0owVFIxBUpRA
fnev2s53QKkisQrLftMYDjt5tNrYbuKTtVsGwOngi7qF/In1fVqG5nmyVnT5lSkxcWb20KrQ56U/
Aodl/BH0EPA1fGW+r5Ipoe1oEW9OkGfw0mkOed8l6wkhL7HyN0h6RwMzTW8OT4SUn5D0BLm/x9ND
VhBY+dkqxOH8zjHWv6nojTg1TC8NP0+hClaa5pbqpNNcZqTf26SwtlRJvamsplgIMiiJTHZUbf0I
UNRDBuEemFi8Pg9DALoeAwKUcai0mzhUofEkFSirLOJnzW6eaDGVU66XrDItzx5p5OVashzHftjN
7nhLg81aRvtwp2B18iXpS3ddSuCD2fUCgkhOuSVFud7Qr0NaZaW4HdIqlI/KLa0iJfI7A+waqT+W
4Fj1ofHugdvL0nvzrEsp+F7KvmupAE1qXoJHWg5HeaFHYQj5N7yBV5otm6aLrF95DvCfoYL62EKU
jXMcImXbRGp/qSWvFj3KjeIFjMzAQtBbDjI0/SoMOfdplS5oGnFnV00ADno9ibTZTwWd5+pmxAZ/
GYNLboVW4MrwaxsC7qQTlwlFO+SezH7JRvtotIK1i3/RupaN9iZkDaCbOYgTDQX3I33IvjV9l51n
p1hH/WMU3a0TWLHQ/44UtBqmyiKsQvMHa90Ny+TRHHTRcVOpP1oPPQRQCbKfoD/Qr0v0IkvtJufg
yXbJ0VXcpx6blYWi98YPYEpmd8UG2Wwv3W3VHBc92LmWusicatEP5fUAR6c8sFEBLzId+CTurzG5
uqLzHRnSwnzcu5szJMNPm0NggA1ZenTGCFwfIURd3QTJbuxYoOEiL/djmkR/9AGnRMgvNta7iZML
B0WUsCzD1ZChKXIwqgw9FujWDAPPeu4lUULoBktgFPNHGnk8in3DyPQN0SYYpnp1oNX23SFCi+pj
FLT+GEAZNLVScIorR6JmmznYMsgogQy97MADKL/eaqOqNoCBhksyHJHTvLy7KoF8W5IvuZml04IE
MQTdxcTMOuGpRBktURDKnywHv29pljzQSNTQ2oSK8pcRmdknEBjmT+VgGquRIzXV8kaBlhYIr8La
hLKGdNcBlb104GqfFnk/aFt1SD104cGXooQR75a65+JUaulBugQd5p/uOAVAc5yxalxQ2s4BPt+R
6VFyDLzOCPWtMxTZomwN1BTuKlzYTGZ7UMPtb8phc3ks9XgPNbMAJQapZ0PVstkwdPtsz+HLgJ86
jJmDDzxEkpIYHwtXSx4SShnpRodDQWh2ByYVjzJW6lvbQB0tlBJJ5FGX2CzjQPk4jQRyOyAq19dz
uGhgDzQiJ2aM15CBzGFRSCsS5bIBKGgpIC7o2xL+XhfIrNEjD4lWFCaybTaI6xTN35n9aa6VQcLM
OJZpkW3nkA7gGDv0ehwrdC8jKaI7z2Y+1Ct9zNgZkqvBNvGwCSqRzj+peE5IeVXJc44d7LLJB/01
DLpnTcc3BzYvi4Zk6zivH8oRnbi6ql5DouxSr9DtmZ5ND6zBuhY0O9vxulOUeSjHy5AgFmFLVdE0
KEWn4coRiQouND3fTEXf2si/BuAPP1LVuC4a41F7pRox1X1DzdMOjp2CqIChjBwBibaOWtUCukzW
iMfchkqBjEYuFKNT+BSRAqAg8xGRbEzwzi+kljGagRMXhQrkp7ZBX9nIHXjpF7TZ+lbkKi9R5Hgn
U24PS3SxfbOhELc1WvRk0CrIytIVb71oS0PPA01xmib2kYYypDMq1lPicEYhS6u5hjRcvNkNeYd+
RFqKQpahU+40tCeuS0n/1I1RsOw75vpe4/VnmhsZGI4WbtxvGw4UHM3RqiV5oPAFrO40u3+ieZqi
R3ShcDh5Of4UZF4BBGcKR5EK1dkMhnM06zF7RG39hTivxwZbVhx1lfXEee2itIr65yOzg6uVbGqp
YihTsUq9WsVp9JWs5lgfVnOsWHOnWPl7LJTyDkxR0wsDaOsJsKJlYmlQMQCtzVEvh+6BEmcVlJWW
rOLoxJaZM0dFR/k4aGxFwyBrh0OWMIBSZTNcEBsxRaJFushoWuJ1D5Q6Q/cxoH0maOASIJkkwZwq
mcXo0Xy5m6Mh8lhbFncm+pzh9V9dzT4Fk10IIszA0axVUaSvbs1GSLlGAuyHRjugP9jUCjQaW9Hr
NBkM2Ih76F44qikIgMDufh47NF5nrQeUsGclT3SBkPnaxnFuEj+0PbM+Afs2pTMnPUSU5zeq1+vL
SUHxPwaRooroae11C3mpBI1ph6xm10tpVxEHaP19nGGXe5gsaXI2v7qr46WtrGIzu9yEwJd7cSCX
+xBaYp+tsNB8vAqgHqy6agN90/pSjXXhFyVKDJqCo1ZSOfpPyT/jeFK+s0ss7E159KuJvATS6T34
nyHk6eeaql76NobuYVG1B1vx+MFtjWpTCFVcAn0oIHSAmKGnsDmmnuqIWeOEZtqgt0ozNNTQ/oK2
HHShrco8B66WcpFWqbmi1Xnhzm72tUKRLQEmahaeOvyOvaK+pK6rgZA+B7WIKdnE5VwPQtZLGTna
Kq9AChiTCUqBwTlDNr2Vq2RHl9wyXeyUgxYCbO8LUFcHyh23SD3HKldg9D8KD/VoCkxmPbTYV2bZ
Ibq8Y5wq9SUAl8V5zLIFukMWCuSx9ug+QYuvvLR0vqGxKRuP6dF8uZtTMh6uwDOFdrHPxnfDOf4w
VOYGp8NLAE62E11AQtXFtjjOM/TIQUPHZIBPOajM3U5dznOz8TzHTOASEMjLQcbtk0WRuegD7cdl
XYGnO8bHe2HoFXiIQrwzrg8nnoio2eSa6e3ulxUQObaLO/d7oymciRh2AkVI1oLEWzOSjZZm7tFT
Lfdouq17pCE98rIa1E+gV/Abq4Xu8p8M2RhEOyP37n11CsUTtHpOAXm573Kv2d3dg+xoji5BXVxv
Oc/Nt52fGt0W+eKjW/wfOr2O81ng1MCWwrRskK960On1bFfK+N6o1LPUqEtIGkZ7vS74Afh6DSAm
LlvC5alPnv/YONgnbSx9Gs3zql5py9KN2ZoWZttB55PtPK+pGSroaFhADYcjr3NWauBFIhUchN3Q
ouNzHhM8mXDHBE2mBb2ENBnNuVRtbeo6XNLk5M0t4HfLcsMsA6Qxcr9Ju0ae534zFs6FRkodpCuG
t8C0wYx7J3nwggokhNi9khOKM2KB3mFjT/vNPFLFbg45zSEkqzz7QiMK2RQ9cslyVxvKkGFTIkv+
/hQopOdA85ZuQyE9XQkWNNQdHKT+XXjZUKWw8o1kraGrLoRqTcOSF/xfjc//0QF5CgcfQGNzLV4y
W2PrXpgN/x7skDno9hr2GBdT4YYE42Q/TVVFGQgts5UpglVZjLcWQ6z13zk6fBd5paEZU3Zu4gu8
WaKrCZ2bsjdzlH2dtEq4DFodG3RuWihs3xh7TlU9dHl0caH8vRZxF6NpzdUfC5Ppj2Ajav20c70V
K3v9MZGXHt28i2RU5I+ka8U4/9t/pSBV2Ye8QQa+UJWNEEZypgDkNgpscJZaWmMSq2Uh7EvZRfpB
h5rX0S5RNg3arPKLZCgB1Yk5dj9Y0OQjGgqobNVocIIhrQjhGLtkTNdkQlO1rAwvZheapAu5odv/
Mcbpc0PxoDUF4/lOsx094jEABT3K68v5lrPxn+5hpKUL+M+wIv8/2Ta16m6uNQQ9C7V94qGBEAVG
A5SGTvbqQn0MZMV5dzAAWX4ZPJw5zDp7HSvsWsEdra9GaVaP0TeXd8ZjY5bqA3pOssm9RLek72TV
j0ZDPlrFqf+IEjq0maPqkXta+ZinrUSoZmfgnK9TwRhax9G0sWOCAc1boMU5dUoHDMDHlK0WJzMB
LajnoVje92990EQHuzc5wJtlvuoLr3yJjf4nUUsZw8+21pJfNW+gmlZ55XNZdwYYmOADDrOrT5d1
Nz62srXbXVvU7veqK/gWDYJg3ZD6T1b7O20UZ5p2ITrn29Dq3ES94h0zrTNa8L3y4EhjCPIW61ZD
ib+gFZrsdEhtgja8QoswtMtorof4ZwBGWTjqOsirtd5edJC12sdmrX4FxH9H4HWQQESrJIuv8w3m
CQQvCbhWs30UicleTcP4zp7i0Lw7WDkgu7YKAeFbeySC/wrshqMHKf8RIkf6vcn1fO1lSGCO+PR+
d1pxwheK8mSm9vDQoil5QfN11I3QEeRiS0N0uAN90eZfGrPqznWNtsomsXt/iHB4RTc0GmJ0G4Au
ZC7R0STbVzjTC4AxJS89irrpxlM71MfCv6f+WRy93I0eD3gx6zQulleshDlBJpp2NJc9aRiD93AV
99ACJ/J+7LWhCV9DEUgdpAAyqMVWOnDwW+BqugXBbLvY+Bt0verpY1TIEQFyoax7twYBMfVEQN62
UO/W/s2Pm8I+JkBBaminCqNoowZWdJXXNSxlTcM8x48cKgXxBrpg0aTVgP60bjcJ/eqGsFI8TbNe
VFxASgHtyT0KGYDG52hAg8sXOd/w+DqfiOLyf/xuaOb974aGlJSn27qrAy6EH47PvxsiCRSZtFc2
XCgC2i34b6Wt8aoLKLgqqlvtwDJZfEHh9EU1hvgvR+vHBbgkmgtYlPNj35q170q5ZekZ5p7xaoEr
afJMXHvy1JHPQ5EjSldUDKGyiNMDqdgl6Rcqjczz9IguTlZq29GLvsxllHmRyi8fMe7cGzxVJDfj
VQNhtW2qoUaVyMNrho3ICRC8VyJ3oYuydMO4/pJIVAhUVN5E4YgTrYCnLvVVmailxU6GAqNN7NNq
HyMtY9vdKy3SFI69bYNQEYi4TDX/CqaWeM008MZlToYSYS1PE/IRdi/FSUdh9G6ehjwwcc6Ky3o7
O9BCCdXLm3A0R5dek/v3EtxUMjhdnBKbb7yx/Epm8lIPvLtAV2gLpuptdMAX0xZqd/0e4mM1CD8k
Nj6WqUIRGPk6sDRtUUs/vdKN0c8L/BtAwfdmnTuorF9I+I0k4KxhdCFh7uk+zUUSpEcX68wlTG+e
zcLG9dFnY/jk2E4Y1AtZkQcaYfILynSuj92i4U8Gt7HqEkqSmR4ES2wlwLGWG0i0Vcg/KyY70Cgq
quv8xMUmV6GqgwTzhwPZffYPpMU8RRbkYJ1MECUgFYKyUrt0Wo4Us2oZw9ny0iWhUAiXQjCVREWK
0oJiwgQzo4XKStTJl4Z0IX+RpRNwjYIgi/fTGhV3Gwn7TO0FaaqzixzR99eYVOyCOto0orWPEa1J
S/pu+xh99qPvts9RPiw/+wXeEB1RokGyKQVb0rNp7BrsavUsCy+U+2G6ES7TAMcqyvugjFuuKzVp
VrTqsYQdVFTbF7RaB2J4TCLTp0VKDdWo0SZIfU1ppwCHf8hMlsGOFv8UTVigVLf03ZTEoYTNnLoJ
3Ew7Vj14q2NAX8BMWbb22jJMpH7IkpaAmOOryf3Ok4azDbl4Vct2Zit2SaG5+yAN3L0rL/OQHtEc
rc4L/9WOc7f2ba/XFne+czxacKLcm+77P+0UVHTyKcz/o+zKuhvVme0vYi0Qk3j1bMd27MzJC6vT
fQ5iRszw6+9WkRPSuX2++90XFpKqBOnGIFXt2vubyzzXt1vNmtb+P7aShmsZ3z8hnmG7HncsyERx
1zS/bT38nIm806CAXDCxsM142BP8lZCvdBaNySuHUvR+7vrsn+2pi1i6NSN4pX5Zp7euWpWhglnf
oGBkeJPeK/IDiOTFdbqbu/sSa7l92yDKFybv2OfHSxG2NiqmXX2b17W3r1pvPPvA0a+sukNdiYvt
Yg7ep6LVVuTk6la8jJTTkGBvNLrY+DTKCQumO5AfIN/u+WJZKCwNHVCE4Cwij2s7aqZ+DN69dBnV
0kgg9uu1O3KY2n6q2V+MvSDZJlEItFPE+Lb0SuOuwA8Q3DOgDQuaY+zE7Oegg1jYKEfvYkgu9mTq
B8FXU8PECluDKihu8thVgXNvx+KejZ170t3Mvu/q2lmbfg/xWTWYJVp2tmV70SIdg/9iz+pgU/Ua
4BzVsW1bCNLazoiXq58ae9WXjS1g3SxCOMaOc2gcNlutMPyf3PfDpZ2MqGIUsbeLBkiN6dxo7sCl
qk9YJsPYAtrzv0yRXIpQWAFtIrKHxMY3e1dE0TQ1Q3BuxwQEyf63KbAm9oOZNv5aVELbQEDmrxCh
4WOCMhxwQkuIGPChcTb/Nmo2QbVglky3Vd9Ut9ioHHNI4N1QC2mIwQaCBZC6tDa3ru1D2gxFmUbf
/0DKRfsLmGlwjQjrZ1bm5qIqm/DeipCyb/TUPQhES0+2E0Zr/B/oTyOciHasL4tF0XcfTl3QOiB7
a3skU3NxD1qvO78ws4nnIw69DIRBI58Gf7dAMLU6hZq8DAAAHxPWojhTrT4/mxN4REDS4qjkt3Um
gCHQC6a1ZzD1FVcrqltjm9VGe0BRErhPGkhKdn4t3htDx+0P+pMfJt627Mxxy4M+eQYSYZcZXLwj
3QkoFa/UJuBfvMxEBsug58Vznr4HheaCjD3+iZp/nETGR8/n0OcJbHLL1u96o6sROAZxGZTojFXV
u80G61Zxz5mQVzME+afiPKND4iTGyoP00YYcAsi6XH3kimcLmkMkYbuhPvyTFNcBBXTUAkesdY2s
xqt/tD4S3qDLvjRQ91zrAchUs67uwNCaFFizawXbT+06gypnzC+DQpdFjTUi6G6DwlXZzr40SmQM
sz/1Aas93AJQB74qHQhDxDu63EEMpAvKO+yO5LaGeudhHM0Yq8jMWmUma55HaT/REwQI41L/dEKi
Ut75WfHh1CsnnkKt2cZS5TTRwjYKXQ6yA3PlKglpy3FtwFZA6yBrnp2tAcxMYHiAtE4LSaeaR/6u
t5PwGrVjtNRd6f60oz0hE/ss0VG+Zrd32ci0LZk62NZOpjmILX4qkqU6Bs25705sJ1mRQdO34M2W
KE0yYxDrNDKaLfGd0OjcTLXqN2Pla/LixIsxXnqAcZ200W6CLZcQ6IQQ3NqTNaT7aEAd6KyUoQOa
yAQM8HYCqlmEpywOdIHRiXRHwSu9xWehL4ePUcBdwWLhiGyFYrR4NWSyXxH/SJ+l8U7r269NTzWJ
jiS364/RuUm+hZU09zUzXgCs95YRQykVMVkSF2aJvMsau0kPKgaotpooLpVJoQZc5UEDM1PmPIC/
p8HPwka0p41zBESg97NsU4kaD1XmneVZc/YtXz/G4LNdFbnh/tC7K4X/ZgNAKt19YiXpMiwKoLew
viyPujp8gXTRqb8TnGdTNwPws8bnCiA2OnQe6q4IhdPJwtjYDchOiRugDl2+0FBddmaFnl9oYIpb
JCZf8Er7GHDSVC4oAKKrgdmDBjwb4EEkolYN8k0bEkyx8dM/Rdx8opalNFcqJzvpoJ48U5eEfv1a
mOCIBfETvnZ6+cXeMctihTQPvo519oYid8AoPecVWJPxoQHD4E7LkxCZbKt/iP3ijf7NlIHJIYo9
/aHCs4cjbU6rEKgJoFnwUpgRg/NmlYZ5jH2+mSP02wr9GTXvQJcbZSy2YYWo5tSmHQ/CcHtPybTT
Xom6YlmKbV3osFOlfhq+ZlzGTzqiJTd80P2VVVTZu3gQdta+C4GNXxem/Eb0srhEPYdWoRrQAYRN
EjcDp6uwtk2HXyxexM4jlnS3ZFC4CX74RQQBXzWz5zdgPg3dz5nDPoRyCdaA08ydBZBhN7Jp5t53
9MP0fhFdot+AYac80qHlSte3M+29MNNo71OxMo14+ZjyvcjcPUPGewl0r3vShHSXQ2LX6zFWrJBz
G/pYoCYDQc9RuolSb9GqY5M70XNShpAbSry7zBv0+0qyNd6f0bPWCEj3tqJfUBMQanuLOptqnQFu
8GxWKSLRpWR7GmWm+QaNj/aWBl17YQ0DexrAgnNB8d2T61fRs4GgNApJNWtJzT4MrbVbgHOPmsVY
fNwUNX+/qag2p5vqIDpx/HZT+JJV0+gfbgq/2nxXevhxVF4LuJsloMYFeDMWxX2JKF6L1cjURkQ0
PzdkRJ0yybNVqTqxOquPdYA6hSxrUFTiF6uoKsP32EtRfZnUr8i/glO59pJ9aGv9Q9o2D9gCiXe/
RclCGvnpBYV8WJVC6O9fPTsGNSRmFsCbWla3ZWZq75sBYHWIdqIEJgFnhDbKfY5w5F9FUF6tCstw
LYLQUtHk9gnhLgF2Bt5t0j6RD4Pe5gtbls1funNjYR31qyp6a5GAp+suDIJ+mh/8qx/zF0EevuVh
tTeVz+f81mh+zM8c4W6d0tgOwpbAwVbFtgGI8C5vpL/ghcXftXZYpnnv/1Wy8LmNRf0cc3gPrhWd
AbAqD+wPTpJBBdrgBt5uhUD0wgOrYuaKayZdE4ncjk3/XmbyxoqkBWtGGEBZy7L3HDQH91Up3uh/
ghzxH/zhqEvGVvQ/AEddOY5OuKghAndD5FoW739pUc5P1IIi+JeWGvPzgZ+Ileuz9bsfcXL9Psun
5aefjbDMsrasBKq4Dji6/SDvjuB9DxpoVHsGVESSbgF6tx6MCrXfHo3MFBZK88KdYY/9nvpGSLtq
0yn5+FGF2iBlTbPRGagYl3qYsrUR9FiUWFgToxIGOH/1vAdxxVYfiQ2QvHgLIks1UGtkVKm4JTrV
zy7ddoPbWcJGDz6sqGsEAwvyh267BV4sv8+9CuvVauR7jyfFfQnw+o3J+mRBo3QAsAI4CBsaF+QA
xOOONeC+piZ51QNb4T7aC3WlhRtsAEsGLa5Z5/epiJI7y7qbzXMNKGuG4o3pFlITZKpWaB9dgcJ/
RIqLjzuaZjPC9Psd5VH55Y7KJEDo22X10oE+PSgUf7ubxm1QH4EEXz5Gb4HWbKO+RZVlYf9gTW48
dlmbonjRjW4K6eEd4Tfgb/3N1AHNMZlGdv5hmupZcWbIbcymndqy/j5rZA3RDZniGwJUcCPit5rV
WztOdimUjl4s3UEYWWBlbnpIgGSVEW+c1IhfIu7t6jBW6cl/scCe6LtF2JfQnNMafOhRUPryB4tY
Wfj+ny1ki+0P3QdZhG7RHEwg5ZZZaF9YJ/BCMMsNEF/9j86BXgDqbuQ1NUE71CXpsEc8AMRCNv5J
8HfqL785aQjifnEyEulvh0+nSP3jJGwcXxJcCYqS/l9tXWwQFBu+OM1XyiCgdAu1WbyDldPnldwh
3HSrerCSV6A2DWREYu8AjvgGWVAspejfswu89X+2GGABeOOf5/CFkfwUsT/NEfcobXOCBGHnV8KD
04Fw49IPs1Uesxo4d+R5F1bbiFuYRWODdSDZpYAzLoFu5igeP9sgQl1ZEDh40pI0XGSANoIU5kDM
QrbBn2s795/xgkOBmwV1NWPQqp2hyXZP3u6nt6e8FQrn09vj5rM9YOOH18sIYJHjLnzuD29ZEYIW
dDSTixHY45kGKPdS9PqStQYeRCXAqzWASgu3i5Y1lQ8wyE2C6yNmG2FXMdSTIJvG+SMtZcveMzbA
VMa7enDjV+dr92/WtL4l66hDsRDQQD94bsULGVf8UjpE+epHy1ilgmggVwOaMOUJaiq91iZ3Wlqy
lc7c5E5kOGtVH4hk2apD6dh09t/aFa28tfvM3lJhwGjkP109E2eqKbBk+aXF0IobLziXioZRWVJL
lE3/k2veIN9rt8P+skEYV6xG4TSbxkIlos50/DVtkh6sNk8WU7utAM20DaNacSCUr2Bh49euYjmC
b9Apn/vyzLorGQTLqStBFeY13E9TgPMlOrpR8zBbpyH06PEQVEvqKxEmWhmRmyyLxAO/jTo4Dfhz
qElnDriBpr554JvdtybZUR/NEjVGiy1QBlSSYcbQT8T+ra3d6pbOChO1rDRA5BkzMQYNdPgKQI8O
+zwypoMOUtnJYx4g33kqGqA+VmQVJDexnLWDJpoUAjjzoqsOtB0pApBogDNAR6/M0+ImApXCvZ7i
X+mbQ2CjKpiw97aABBIDOZcEIBgrTX08BpBXPRv42i/pFVCn952Z2D96XRtXdS3HYyar9ozfCj6t
In3t7KHbEQ1tirqCVWV6/YYCVcxLo2slrAXqapG4nUc5GITWTmhWWwNcPBsXzMjbBiDDF9l0D4Ax
ldc+1bUrd/0LIAHFiwKab1tNs6HtAitmaChraP3+DDrp6BGghBX1O5mt7XWXy1WlzOJEA9qi0bQb
GnWvptuGL9jtAQEidURplFGW6t0K+3G2r8NEvuSdtS4Ah30YpMXP3BrTBZnZ+UWATi0Sbr5IJA9+
GDYYvk0pzFtz1MpzonWg2lcDsW//rGSiMP8iPdp1E64aXgc/HBAdAsjGQU0apgc/s3PA+9Hvo0B9
iEfrOfejetdy6LxSfwFAduu+lQ5gwSiHyXYMVIkvUjqoE6mTFdBA1T4N8WeA3q7dQqJbXKEJGV4T
3UXd0zAU6y6VeQCK5dDepBxUgVN7xHZ+D7QnKjaMOLzSoeOo6OkyeUszUJccqu4WWhST1dyf28US
5Y/amayoPzTrO78u2c3chTrwZmEjHbdruhA1ZVkVcnfZKIrpjKSGv4GBMz1Fwjw0Hql/MvmGBrYI
9BuR0jBZSUMTW6zgHsnQMXvxDw5KbGdWEa3otXNn/CB2kbmC2zSSdOWnAgLZnzwjv5l2FtbBH1wE
gNaY6570cGtLPwbm6K/AmyeWpIfrkAq8i1dRg0IfAwBkMqglylLIwJLAlFQ8DnZdzv1rGcd8LWwb
fDtepl1Rh+9f67LxsIeI28mkUXY6xDex4zdO5JUWILOVwFnTGHUB8Yh3LCRasNeFPQ3Mk0/XUlew
uxTF2lr5MTkNtHE8Td5H+SYUIgIEoNn4BkugQJXZ3pIjWLT1VbjV6Tm79TDKaTRWo0OW9cs46s+6
iPtlbbJOKSfa91CYyA4ArBkLsK+CXiCVz2CV7e5MFamZbam0mmwdZUujZZD9ciPNAHtGGmnp0qaQ
ZOpnyFkPzkE4Hj7QLbSkt1PhToaowMJIAgBqTXM/uGV+Bq93fiYgCp2xzL8dXc3EKwH9JZ77AzgR
D0xh0789f9OzZhfsoFWv1Pj29H3r++MTisjs7J+m0Ht2aih1IqOT7wYUsq81p8qfPRWDiGJERvB0
Fc9F5D6yBDEbzrrgKe/vY5SzPjNwiZ0rHZ9Pas5TUJOmEGoKaqopwAHVbjIXcn2hhK6X1YBJQ4sh
8KKWsiht25ja0P7oK1OCJWjMr34fIBJU1pDnZmZ4G386gWF8cgLrzuRkgnAsw4pWfS0miRpwyzBP
pFdqmQnQfTVUm7b0AbI5iEx1C9XO5EB9GSjhZ4chKC8fKwcrfayD6GcKSP5bGftg6mZ1dAqsxr7i
tfyrkGx4cz0NwkNanZ3aytKvjTD/IntWGyUErZEBGbOgvUoeQSxATSR0vVgWPbTkDAQ3ryjGFIsx
9K2TyLi3IagtHbI+OHtug8TSJzqY+qlZ2XmH7/yQ1QC4gtXmm00IYKdc+Z0rD07K1+SXxtADANoI
C7lFz433YayfdCjrvTSdo6JOUXiRBuI6kN7U8eYGbC5wRQCcauQ/ptgtLfjIq79q/VIqgs7fvd3S
EpO3cKyv3m0dlIsGWEYEVBD0YbHMz6Hl43EfDLaEQqi2ahuowS0oJiRr4axr0/hZo1xliUJD9zYE
5wtYLF2U1BVZe2lMSPFExtC+DcjdAivq/2UjppcIz3gtldNYj+5t7bofTqIZ2osXIR3Rcy+/yVHd
vpygYfQ7LN0Ryzyt20/r6emHiL5G9U1rbvzrTk0aRK7S24P8uls72RrKEO7FccpOYJn4tQXMCJTB
+SWGZOA1VQf0DGbzjPBScZtrZnTbJjqKhBQ9emsiE1o5HXbNqtn4+r4wRhsUhDDzcxPV64oeHakS
exnIHIgeAF/tFP+uwhy6IyULzN+bNMqjAgUdcQaOfrPhB/zgnwa9iB+RDjS3NgDGuziLxEORmT/r
0Ul/pv34ZEr2YcBQAboeQ3OtoVzhKn1eXIb6HrGq8jr3tOK+R9E81MzVOFo0VBmNj9qvQVu0TtHn
8Qq6CSmIecbg2AIit9ccBLVoQT83K1VCPDdp8U9N4cJ4bpJv5mwmnJppsgvl7+M+1G7cstlRwn5O
6Quv1G7SoIZ0QqiCYJ08N20kdgVoHHdQs+gfPCN/a4TIfuYJf81qD5F2ZaB3kKlqZTk8YD89GSSG
/yp592FAM/yLQa9JscOb7WMGF5cgEc7PGWYDuocqLd8QmgR7J6HvOld/5LUQyCOZKpn0z0HoOJNI
aC8M8Hat54Fvxg2wh8i9M2f7n4F5hvMdog8MNDMsi3sohrZM01PjXyD6ZYBCfj8N+TroQ9DbATaf
O/Gp0GtnUbeaXOoOolG0tE66pjzj+3+cltY8dvFijxEZotHQtcoz9maIxf8jDkH+QPucK9N/wFa9
QH7gH3kvEu7y6r+TsktvwXn7IQ7mWUW2jIc22JIBDTi15u7InfroQFJg/7jP3ViXZsukA9MeXYkG
yD3xumJBTZ4Xt9xtX4Rj6/hLdIYFA175QSze8nSo7yLVL1Q/KvvUm91/jQK/vuNahni8CSRp73MT
NBijD2qHxrkVvdksaCf9bYBFWJelhLZUHsazqyX23vKQpHAdu7qjA5BE3dKpCmPbfErNRsDbdMi7
XsiCNSH/7hXkyISPrPvq5cf5QhF/XGgiS3mByQvpbJXJbxAR2oDrIVoVrARVngLNEhfBzO9Oo1iO
oPJG4WozgtQSL3yr/HxN1eSoEXKehv+LGeumKVdyIthqUhCNSnwZkNQzDnP51Ui14XM11VxwRX3K
o/xXj9nNtxhKzJW10LTgnwe6GtgNobAIyfUd46VJcDiiktdbu6pQb8JnqbPZZQaEzcY0V5hnh//8
czQdVRHztb7CQ32Fa9rMtIHS81yuQFBffo4BC2zPrh2xaduCo2YQAZoaOhQoErBeJFhXds6gtRt6
qkr0J6o/V/1c9X/ay2qwgLlOy12Spd2mVdjeEJjr0GHmi+sYH/ZeGlQHlLVgVavWq3WeZ1vfD5BS
pdgUtQMN7Ymewq6BxAS/awxekBolcloCGnkjt5tVIF0GMeMKxRAR4lPBChRixs2X3um0SXptgXKb
ZvXFapqLHGgCOpsPLXjGUcg1XmomkEwHyeQdHcZa+zFk1nCDXQA2g55kZ/whOxqjrrwa5eYPTlED
QUUyA83qd6fSs+XGqXnz5Up4EbxHAvWp5PR5JboIdX27Eg04Qfj/dxri99G7K7OoO9bq0OjQMbWx
Sm8WcxuV21AKKRBF/bTjHVasSArDZTptlJqpFeZsYYCEd/2lk6acJyNDA9Tz+65G1PVPF/0yrWmV
HzPO1wYhkLb1puqrOAisfWhU0Q2zghNhDAhUQFiE3/vHrlPMlso268LT1CRjFDBOfdT64l9BRzIs
i5hIRzfMYO/8d/HfD01fg4XyB9IV1U06ApL8aWgJiAAeO5INnkzJiCOq4y0/TQ3lGFfl+UMN1xv7
YFH1cXvjZeUS9Lz2vq/ALYNEQ3tDZ40a/P/3Va38b6bTgpoXi/88/edUQSVvIFHWL6UW8S2xkfWm
z1bUnIjN0ticmmUYgUr2s0mjs/G/+qLuBjMj/NpHdfacWO4GNYD1k1/Y5r61g3pN0e/P/tEQ1tSf
lH2yTzoUUBBTK5iF+lPgNe9yNJwtdc0MrjRIzRAWgNo5W2J2nT1n208LHaFpBMjUvDT66a9p/OsV
Zle6TFZUX+5hdp/vQev66R7maYmHdm5+3sO3/vlSyuJPfylZfN4H3ampecGGZRDmhryydR2Ruz5q
XXKbJ1UcgdtdC/ejBeoCGq3iHMxulow2We6XK1PTgWDUlFK7HvfuZppBTYPPRYq8hx8cpnnMJtm7
vOcnmiFLovha9tvZ3u0Smy47d0GiNdo3GfhtyIcGeIwCRXC2lCtq0oCJl8wSURB3M12KQUt1kbeZ
OEy3py7NBecncvnt0tPE//zFPZPJ/1GKYpgO+7bmtXQUonj4qBv40hmGw759ZP3Y8aRVu4jZxd5V
jvgkL8oSSdDGjK9jnGUXw5AeskhW3C9CFx+VJuKgJVIjIJPMF45nIvAD2Gupj8469sphTUDX0hpz
gr3SIHU5eQQR1NQ9iVghYT9hsloNpZQ2D9tdgUTuMimschs42JaR/ij1RaovVH000EEZYEl9ZFLm
VXW1o0AugRT58O1GOwV3sJHvIVQ8Qgm3+znVBlV1rx9SaDB9aWqW/MmiFDs9Gs2VQpOqMuKxpq8g
Z9JvtGpUsqCNfefrMZT5UF61jxvTvozMTZdpV/c/wfceq2zvbMoDsEJxy3cckOd190kVnMqW2cdp
T917/FilAWr1fB2oUTVaq1HXrYtbM05WAII2B9fOofsKAqNn04n7VTZ25d5ONPMZpcQXH4IpV1lm
6X3epHuymp3ISgegdhU6G63TAb5QgM1wBMK7KusdgTkJr9mAm2qJSjUglJTF4JT3VZHra4dbgPeJ
dHzLubm3nGZ4TINcgs9mxJLSMoe32HX2RRB+9JM99RulvW+z8W9h9O4Tb39QJKNJol92Y+RPWQgt
K9DEZadUBvi+aT2kH0RQ3+fCHxdVXaS//A+fpA1++dgR4AcUoYBfx6bEFUvftMsLIcAj3UoPINgv
FjRIfYPRsWWLGtvt3Ke8vMRPThEWNObaGxC2jS0vOBUomTwBNIJXMZ3SwQwqdxGmer3Wcy8EG24T
3qTCN4BV2dKjTA913QRg3ARBFGDieKDLoPZ2CVhOUNuOJvLA8T3s5+e/1sHZrYWddh+zznvkmdcu
gjSXj0MkrdXYDBUofZjYGQy6lZbUyqPZ5wMEri2GAAvAhYi0hi9F3b4jqdD9VfbVwiQ+BzPM9mJo
i3eaUvi6fNQ/p/Sj1l0HZqcfSBhhPhTI/RypCSWVuwbfrG2qdBVIccEhPYa5nfQCNGqZUlFSbuT7
6UZdsy01+8bB/c3qDdRpmf10oRD0e2Akte8jUPZve2Hm21xtPfOn0YjKNx/q9VsZ+znoHqCNlD8F
jSHfyDZXvWQrHr7Z0uZVPEAbQV/WXYot7f8x+ccl2zSTb9LRfr8RuiTdSJIlxT+XLJHE2qauC0ZG
ELnvMha3a63t5GuZOs9Aq7MrKnmb267g+QIZBPkK3ulyZRjmeLBylVbnj9RtG673zbtt9ScJUusD
8n/xYxRaINDVi+dKIpQKKqhqEanQNEjErG095B1AuRgFO6i57JO0PtBowtPrqHcADgNL/liZyP0p
pypv8YIfkwcOYjgE47z2YiR2j8QjwofUFwyIPn47Izsr04JVaqXQ5B3FjiC5TSXHVaWaFSkEBsm4
srkjdkNVpze1AM1PHfSIgY5sF4H/6PCRS5BufnYU+plr5q4ET+liejeOVm0tNTvuT5Fr9Sc6YwpB
6TDvxmd1MiyoTwPWflPp4EXjIAcwlUyMISL/LinTFYGrZGh61CLgFbWUJYGrAt/Ql9P1sEfC07iw
8IW6oa+ZkwzZJR3WNbcZdA3waaNDK8pwPbAR0GP6Lva+CWp3aIhJTTY8WPRgru/WY+rIcCEEGHBu
oq62n/2yLUGlhPRwl/1KEh16Q34vr7nWWzs7Bya6H3h2Jyvolhe56fz6x9RJrGAZ1mxY+qi0OYZM
31HBdFDIZF2xKDrImLuPwT/9ZRdDqTWrPvqVPamaOzn4ZIImaaZgVNbkwRFaMu9zMKrxEXcB0lMe
qM8Pw0PvMRO7VkdF+zXwTEJvFXF7+oF4BnACDsvHE1a57W2EwjuIEcgRYFEzeUBVAhitsHioN4kX
yC1FKAcpUFzuxgCGlh98/HQGkpoc+anw3iN2iblP2fbET/G7a8o86Dy0YDOj2mZEpcZ9ZXiXqcj5
S9bJdMfFmGfvQPeNCLEgF2Z7QwgeHLxHVIsOWqr/rdVOfKSMV6IjDkT2lA8btcABg3QCWdfH2PXN
Mx0QHBIoLOkACW+9QVu5srCmEVud4eE0T0n+SN0M2jLmwv6FMtvi1YrYwgMT5nttOPUqrcvsmGlu
c2EWG8GV6Ip3BjixKYLiIeUmyhh1Dzt0ZDrJkwzIE8UEt46DJEFm2g3oVKRcp9rYP0dBeYUMivMr
B/FqH9vRC2hfQYBfQkCMxwCOkmmdA4yE9Agy2+oXWdegS+haMwC/Dpr0Y0w/f5YgyfC2SN8E+Cp5
iBzRMB3mEQPP7h6bxww8r424z5oKlGtmcqIW8KByX2qGu6AmHVD8c9+AKelEOrFR5BR7KxrcxSRK
++lvizi6afmIChfFjVgoWkQheLPMNR9kxdTJ6PjFgKxSRa3Y6v5PPfKWzB3vU8UOPB+Qx9TOPWLn
djYibAFWAw8rq1pbWmEk1lMbsjAuyG/6+6lJzsga7+ooAj2TW5x1aEMfnALg497xg9fUKDcU8u5G
LBRaW4wXssAr9g4EJdcoTe+1II1+aa3zoLEse2okqzccWZDDoHXarVGCTY8sPGCxW+9nr+n1sm4D
89bqxvFg4pW5cQfRP/02FXgKsic/Br2mp9fGtkKIQmdKaCKCFM8I/vyw/tvOf6SamwlQjlQ7iB16
76kngSPIiuGp0dIIwHU/uDIExTYaT+SxrNv8kLdRvUuzeDi3DbiUUInO7gsTmIoiqPRXEfSPHCDM
v0EAjQzJx9x57GHuAaFWbt36PfLQApnWWYGDft1lBwgHDVCZIfXNAyhz+vCgPj37BQI87yxHbJ+r
oT7O72Kvc6OtrxdimdO7mEaUXa/sXMcC/XWPMqRzj7fybaA5u5bJ9CWNUCuHpAbwjgZeapbmjeCd
QTrEK/lugBbkZNHH/L+xQNHTyTUMAeJwFCTKwMjOWZMcpmrDMmRik5oAETN70BPwo3YvXSeD4+/G
vZlFKDiy+Y0RW+M+kG03LaXDBIXgRgXBwj4b91y63bpQpP+f/YHbftjTkvyzn+xL9Skie7PINxCB
TTeelnv4fLHgJjO04Kaz7ShfzG2UyX+MzH0sD9Z5OXi7uYvO/DFHDTvHNnyagNqzzZ+m+qMLtyVf
eD1+fKSwSdKajlPhVx7bEO5VSps0EKDeZgPexXE5q2/2qNk+BFJ/mruw+NcvzcvcQRqc48Dv+0Kq
4E/tTvKdDYNgVNyWKENUyp7k4COcHAzNWee1/YBEbbVI/CH4ZaPoHCp21t9hXl5aOdav4EMwlmVg
B1cw6Yygnq+qQ+NmKGyJ8X9H7izl1cJKQkHu2J1E67403B2gpfnZz7u7QJrpQ+3J9KEdAb3ynPRK
XbmBp6HWtQEPAiz8smm3sc1LBJHR/HS3WZQ9jEME3moAXFCWkjbbPA6SQ8hKefb10FjZtW48p+X4
SBp/jIcrcIIO74hqi2ULuqS79tPJLIU8Q68o1IfuIlluXXJgjwC8xzMZxuDL7UaV39FauYlaz7zQ
ocyR9HOVAPCXPg1csUGBnIaahPqBKbQupsyn6ag/VpqoYGuJVwxlE/TaxI44XHaD4SOOU8qbTHrV
ukL04rWMm8kCLHGBiLWlzMpuKhiTcQwEdBt9bc6jba7w0WqU8sfUnEfJ12uNdJ353Y3OOlSVhkHp
nXCDi0lmqE0M71TgZTY18fket0jpsGNuSWzGPHEP3iNxj4RAt7Q9Hu6oGejMOoPG/gC5ofGk91oK
Es4O5cuBgapgBnQmSqmWmQiRvq+Fu6jwiJ0jVJHfBaV4oH7AIvK1X9sV6C9d8RqCtSH2jVcnMdku
iRt7TVZqVtmifEGCB/rLrHpTLqnuy686MErh5qrKwSpkNCrr7CehdXZRU2pHrXOcu6g/1oZuXSmP
eYArfIQFbHsBEo7qragqe8fLIV/qEbCHvVOae4Cuhxe7HiBVBCiuNgAAommRvcAyaXjJEQSazCSY
0NeprtcrwmBVYWgcQS9aLqQ/hqjGQLNWYC6Cdc1NOqO+qrb/MhX8TZQv4HU+UZV2zIs7LuzyGdTo
9TrDq/4Y5Yib6DbTViidkC+d7pxY5hV3Q20li34EMsKLWL+n8kADePelj0hJFCbryNTDXdBU1m1o
5DUqPxLjyTGwlC+Rl/oFgQbICiH7vwBU68gCTXuDTKy26PGLu/eqzFvbURieDBTOHL7NNKKy52lw
YmSqkpQvQa/drtwkCSC+AJZcLTKMhyAXAjSsIYBJkBl5KCo33hpj6ayomTBe3nAzbhcihnEnDOMC
5bFdoUORYukgrQvUZHVHM6VlGCxGG+FJcoVi08fENGr8D2Vfth0prkT7RazFIKZXIDOds6eyy/XC
Ol1Vh1GAmOHr71bgNtnZ3fee+6KFQiGRTpMgImLvXWP7EeUolsRS+Xha9nW090OlwhXIC4RpaGP4
tR2kbjwY1zZ32X7dHJJdcGahBjT+PvG0R8katreznX8APIDwxwxc1zh2ybYSeJ82jN+0ie1MVQ0m
FtnHGUIej+vERpQgrjHZCxfDtjCrNKDIUdP9oTkN5JxDXj7YNp+Bl0CgqXBvzHoezVt6CP7Fm8zk
XTY/10XwsxJQnXD7qxGF4QGJj9kn5RZA9O0A4R37gbrlCLJ40wwfUavgvnTFjBQiBF1oUqams1+p
c3t0udHgzm+Lby7rJ60C02X3R9E4kMKS5cWNU9TfKtyL1Ssq6EvQquTYKWRQk9f0KttRl3dj+1wY
Cnh/1RCbe+S/o7YcD8AYQrUxzkFlsM7IQtXwcSpxQAwnlFRs2Wlsq/hljpI3ej/r7RqE3+OUn9xm
jF4SvFaQ/c7/y07+qM3K13XqTJ/2SgasQYRYDAhmkngXyydQB/LKA26mtkfduhXKU6UXPvW0dChe
UaP1nhfqfF5MCgeVzGRHO0s+slCewvbD7BcWa/weVHAfWYm6GVev23Oc2AmecNCAlPY4s41tP6Po
cZTdaTS2U9qLb2YD9FzH3cbPpHrzUFiKh0hVcy7yke9mDmZL4anx4NOfTGUK+IH9HG1Uufcmnnl4
nNg/m8JwQJBgJefenBOoDWlaINQ6Q11ZxAIKVtD1vb4QxeAO99sWtbx3A+RyN0oLAL1rgec9DI3Y
q7hSbVCYF/oayrqvdg7CCjY6PR6g1fCI8CAYpPNw+NFlKCKWGBSgN4FQzNWPdVKYqwogD73pjRCj
WkIFnYo3J9Fp5pMjRPfQDnH/INKCPYHW015cmM7tXwrrgLyoReaj3JgDyhhNOwMUdYeJ2f1FmRoo
Rw6F+46asddOagIDJ4yixbD6o2wrkFTjWfg0aOa4K8A/c5jmBmRe5YygnzerMuZZms21ZdBCQI1F
joRg11wXqobVuPRN6VmmKlQTAJ/wmIjzgKM86JIN42bCveHDNs14F4I8chcPhfYxiilwp6l7QzVQ
fBxahQfkZqRO4lUDZLuirkwep2bOPRpoXUhpp+DFOQJUGL/939ZlKMxUi/FKTMP6WPETNkffVDMG
ZYCKrem2jCwRzI3oM1ysqepZJVRBl37bOl7DtPyRJrtJxE92kX7TO5E8lTHIxkFDVYS4m0529WEV
urtFoLfYUVdN7d1spsqr7nT6SY1dhFOGSnyAxT71wdGZnpXGbl9RNLonO03nA3JerLKfAcr6jDhQ
QAIkR7pfxqzc3A3wJOQgaeq8JWSxhDBqo7i4fNLd2hdRA/6TsCqP1FSJ83lE3SxCMIyO8O5SOz4d
gvsxrrx1qOtAP2IAPxhw6b4OVI4KR5pDTR22uMJAkACWaBf6CcrMIJjHcOfxojScUHMTR/6EiHG/
vRkSZR+iTiIeEQxUQyhDxcqR3Hs8PX2zEliJjGGFetInyM3PAQ3RGv1cDl6XzM1p0KKF6ECYLMR1
HO0amd5Nu0x5qjtlS6wHNCZ7BrQNE1QhKdm+qRwpLB9fiWq6nlV+blEITP9yMk3tFO+Enlg+2ZZr
QVUi3xnV+obG+l8WEoPzFtXVuOV9clzvNXS0PHeF0x8yDK43HTqiG0wsB1snuhnkPSjzi16fvLGP
sy2PEBsH2NJ4xztNBp6iUbuEvY66R/eqgNXvHQXs4WmoMsPTLcHe7yYNDIEhQJDbBiAMlnp923NU
UqrOyZbNOEI8HcxP4We/iXm3sexOskHBBqr9zwHyXuepYzcfEWrwyIN8l6VY3ILGl7xbS/wKO/32
dOt6ix+dDtQVpqfudFfJLjdBKvoeYjH8uruVL10HugRRPP9av+cbtwr8FHJw/Z4/o9Xyq83m9lfc
AM3DI0PZpiQJSUqQUQnmMzFlNpKdNb4A2SUbja4Nucw6PvRqi2kZmhLXobUpkVVchm/kJ2mxVA5z
Obyc+u4M6/m1EnqodAahTuHDoGZPmcP4uWdJcUaoSTnk2JjX8WgPHg2w0rUGj4YHJMmhr5RHwZwN
TbqjcWrAQgi9F2Yic/HlvRzarRbvBj1PliXul6R+G6aZN8e1u13WxeaXr5/lZsmb2c3cfn4WMkLZ
XEMJI9JwpCMyN8hL87hAPFHK23w1WpqBr53JfcKf9jwzBzCJRNXnzFpMjzRdcRBolr1+a4MTGCpW
KNq0W0S4a1CrP1eyMcbh3an77kSmYgyB1WB14k24lz3zPLeeheHo+MlN/Z5sRpbVlyxvjjSBPNw4
z4N4GpQt2fCyGT2P4WE9Sayp8TYBXDMg2+Klg5NgKuwrLbF+NDoJeeju9K6BgeREHvTRQEyDdxb5
uVGkcEwUuz11dsYeJruErnmc4Imp6PVj4dT1Y2RPh0hLGoCf/7SDpj/cFEVo++RGAya0eR7TPU1Z
PQvUzvo59GO3q2emZvzkTNNxWV6eiCZg/1p4ejK7D+RLzWg0n5+KuuvqGesPjqE1p9UXzInhprYn
b3KcykcRVPMEEZX6KSxyxD65hqcDpeupj/tx6OdEvbT2yV1J++ap18IGmn3tzxRqi0tM3m2GfS/s
8E3vLWOXR525Q9Gf88Z0a09vLZoByHlZjNXFTasCjPTgYaZo/tdMrmOb/rn/DKGAFkxcuGDyUNTN
+lOnHyz90skGBNjfXO5uHWD/vXWhH3ZmFWKn6qO+yc0INT2t82aNmXZylQ7sJLJ4vlOR5jLFDEE2
2U3/dAOrWOfHSvI6S24ZaviQgNeJDtusYXsz7Lb/OEpGjShnJpbeOALrCZU32QiwmILDWR6uS3SD
yvad2W7BE4lvtUKqqwSKGGo5UBt2QT8Rs4wKfLdOVKffuxpXCkQ7NCg9FQhhJ5VPbg2yYcdh5ChM
kLBB3XJ4oBRdcqBZozXjh9UVr4Bd368dF027jXRDBJVmglunVd2DKpt+qD+PVhsN6CgLKzwaXg4V
ZlfbMXfe/2nKP9luVlhPZQv39qQaECqoRPr6JHPHph2UzOyxOhogevMKKUEB/TmoYtJhTcIUdAh2
kPJ40ycjNVGvZQcV2cj7KRNpXWSkdSEbGtfUTdGqxsmR+gKKVCFwk+K7UHuQ78jeal+77WgB9GWw
H2RaGm5+Tk8Q1h89uQgwVdFDgrdgnAF5m6zTsfeyh+nkmtWTmyTKE5lcREt2KX5tfiI9yAbFjSQI
RTdt9cGBSM48mX+0oZkdGXUT+wQW5WTxBQ/esuTi2qb5ILfaLt66eKZCDW2Yglym76BuKjN3ad5f
4ta7MdFhOw1SOg3Oi1/fJZCKmBwVO3/UNwHkDoV7wDhkp0tG/khH2dTNAUJ6KMIdQ2DrxcSta9b5
EOpG3RS5FLyaA6NvUDjTlXChleAyybTysnaaiU3N6gyQYYS5S1ArIhYqufnv+6ATn7DrANKRxTpQ
y2mN98BRd10dmLpGBKOq9pAUMetNM/aDT90kBrtckmmK5rHZRbwt78vdOqK11XBZ5qmoiNEn/US9
1R450CiYGn5dTbTmskYY1hs7rsE9J8+z2Ohk8dy/qVnoTSGAsUtpFVJOqIvOIpBs0805MxJUT9fl
n/1YycXiv9zMqU/+y8187SP0OwXI9OQbFwriV6h1avvBFT9AHqFfQ7OEhGemxpAoMREsIaPZhzCa
raZ4UDKwtzdGh6EwrRjyo00+CjfZBQk8Wpka8v06h5H2ZbZhFTCoeW8avmWU8i2i3ccJ8hNKYbYB
UZ5ViGkPHrGiUZ8a8mkgWRLkuF426qymhzxSfuYyslTrIOS2I2sCFjtj7yhoQKge26YTjbLE9nKL
D986FAFdvyZZpXB2pVvsuGZpW3CBib1VT/UVWvYoOejU+EOtgMaQL/VhNu0GZA3+Y1Y1UiwQ43tk
ZgE6EBWcQAiQ1FcgXgFfSsrffSUmRBZRBkGJNQscIoGaxvlmqf4zzGa8Oii1lBfxkoAbwshnXbvF
78h3EfWKwevSYbdVJr+qXMFjCrUl7+PQGb7CXOepmpty25QsPjPFRg4/jaL9gLeUsxNC9ni2Hfac
IBPkW3ycvgut/U8ai+K3i3LALG0+F+87I/lltvLhJhePHejR93rzUmup+TDLRBfY3qMjl4mtXNES
UHRK4ygbOtLcctzGQvl2Z6dpZCspx7Uus47865R1+eWc1J8QHzRMs32q9VRAuNZ9G4wYNQlKCxHk
loPNv7Yutuw5UVlucsSHtzTImFmdmWa9VZUJNbkY+uWE5KPyB12kkQ9aeBAjSojCJBs6Ipd1lJzJ
dj86MKjVO8lb1hYz3vI0bXZfaqXOcJKseeNGPAZlPg/XIbKLhwi/nj2zLWgF8JBtoipWX3K9chAX
qcV/ajc+dmyAvtqcgoLUGMdf60opKuqCAup41yGrNo1i4N6nbR2O+lxVohYybNRQZd8aHnWp6bgO
PSiIFDystj8nzYnrXIQ5gO+W8Yuulr476fyRwOMELW9QOO3XwO0ugHIaRa1dQb7khlhb4jd5UqHK
ArUPemnWvlp37SYmaDP1Y4F3jaWvynFdjkPv1DlGzXBM5mLwCqfoQKGVfR5F0pZwqwU1TP230Ts/
mvtPq5DfoJu5Z/f1vMlsIAb4X5sURDRnrRQQUW6zwzo4jrO1t1yIr7Omv0ZG0r9CG7h/tUB9pyHI
/0w9IaB4lLcsOlEXgWY3KJMcOCjp2yMRsGeiRAWC7Cog6b3K1ahHjZm3HorANNDKtn3gZgMPmn7I
DwXqoBYZdHdAxXXXJvOelN2LCDdZNY+eXZA5PXOUv1GMfYzN/2VSpNbW85xP/49JFJ+XZ5qQU8a3
Vg64BELIPYMQF1WqPbtyyQCfS5L2xpohEh072TE19PhINmpaxQ4voTWWqM00dOwd4EwNzY3BmHSY
hXMlUyPaS5j1/UOtzQhGkfAny8ElGjh4gwJOKfuxKoLeSIcuh8mMfUg41AeC9iwooAXqY0oEER2m
Rakh4yF+rKCfxUXCiehomUdLOGWtbbpczbzJyrXTnDvqqahHVKSkBgcHd/9po1FqVOm3dh1Qp0Cf
1eGb1Uar0FyyUZeOyBk1RsVmtTUMxTohSiICyHOWCF2BWZSIfRxQQ6tzqX4zQpSXgGz1aKd4hUYA
sbwgeFNe8tn8PDJU/HDCRFioWPjLADlPOcJ6rTtYWyfLUZREPiBz+AMokBdT4htWlALhB4Za/TU2
PZR2pFw0mdaGfHt1/AXyN3gQcyQhJWgl6kflYayUwVNCNUdlBtDX1BSVCxy2bFYbHS22qGbLDPJb
BmblMbbyeR+WdrGtGigpsalDzZhsFKnfTl0F1Bul5kI55692R86q5Swa4DnUIlGTBOyuVUIjJS7i
YzO4/LWx4no7o0R1Q93C6udTOg6/qWekSGql2KNqMX8hi4aawvvZHLGgxmIQD7RnyNR+Ne7XEdms
VmSnRLifLnwIG8+F3NzmbmB2542pW9aBKKxNUxnOSFwWB22O99QrgZs+91oPhAr1i9K4GeVylOwj
uTS2UhxyE0yoUT17po0gPBjRpj0HhtebSLGkmo1vuVHZS1GaNkDemUbXMrROaChhmu0TlaGt88kD
u2B3Z3U99HTlezKRqy664DEyeUEPajV/6Q+sEg8T4wmi0/UzMTGLcTY9HlbONW5C/cQtBH4qSeTI
WrzHxVP0YWiDts3BovqAOiX3tU26ZyJ5ppmtrTpXiM37g1Et38by9+P+EqQWStpuvon1m4F0uTc7
evSsjcJ9VczBx9/bLz2uTO8db7ILjbVhGyLv4jYH6s52CbbrbK521DVFjJLNipkBdaMk6g5qmgCC
LdctFJEjgFy9gx7WfZ2qYXhWo8GnMWom9MhMPWwc3oevEwPTspmxvZzjDA8G18ZzojONc1f3xrlR
WmMKIF4DgZZy2vdQYob6aF2h5WaWgdMUzwvp/WmjkbJApUkcGREoFTDEyUheoTk5x9xUfWCC1KsW
tup1lg0qsqKtSIEPLkdrQDICQWlslEF5zjiiXuRNDXk7pvZrVFK+X5zJBnopfHa9OK+LNoklwHuc
Bst0bJotr8iAMxkT9vNuyTkqPz/A3UCrOaNfuyVqJBDkCq0p0Ar12ehD5yOJMqD6HKt8wVbQ2JRN
rp1Fyuq9HTcJEEcoIJncbtj0xqC/OCFApHpbtz9EUT1GUwt1R+N7XkDeF68i+s2KodmVL2qqGyhe
s9Wzi/JRbiJqHdbKAQAXqZn0FWSDaQRT13l5bWtN96BLD4LEkFsP0zrJtCegoKoKSrT4yGCc7X4O
Y6lebWRQrqZsqjGLt5C96X0aoKbkoXotknHyNXdyN3EEaRmPRgo7+53NyMdQjxagI60aA4jo8fO6
sM2G5jyWyv26f/0gN+s44vaD0NoiQUW5UYXXtOstT0kjYwHcE66e5SJ90EuhLoh511RQH4bNkIq3
yEeHJEqGcr6dRsj6oTRvp62o/PRzKlkImL+edYX+0/QuRgoS8iOQ0UaZxHQeLUQsMrv3i6FQ/ftg
0NKnONF9JOjelWJC5JRqeu/jBUtdAk53wSJysfPku52H2XPHmoAZdv4TaZTZUyC5/Jq5HaqzgbJA
FQ4oOPAKynchiuKfbKtA+DRy+Y9Qic5dEpn/1V0RRCYon2k6b/VuX0fVtIU8oUes5EjCZK8iRg+M
Qt9iRMteG/QoWfc1xsBFN3lAYF0mqdNuVW547GgvBtICO5h0yEOQMQ/nEPlMNA0N06FJW7XEgOSO
1qImVgH3mqH3+pFg/HccAHLQAYz+SHDwdZBoAOLkc3BlARiT+L1X9PIABY0xyCCVtaF/Mv1XhcL4
Mevd5/X/TvYmLY9Jimr/9QpJkvF2eqkk6UE3E2OvKRZomcxWBVtv6F4trfxsRgT6oXLYXlZ7pGr6
gzAAcurn2b22sqEJ6yLrgINK56q0wDOhVYCkp3P/mmIr+yhUa6+WSdj6vMs2qXDbJ5TA98hz16MH
ju/kSL6iw92oKDRInMnROazjQ60BDb+u1GkG+LUxaIUbR0WaiW1cwAc699obirMv+PyRFKl71aSJ
7NAXdPw0gjosDYjEdK90ZKYNZCVT97Ta/7qG2cbGyQYrUNxp1olJwVNqTMjk2E7WHMk+pgp2UTRw
4xeFIL/lRenf2L4WuLMNEFcrTbte1lNz61LGOXha+xJc2aBspwZUZFHr0WFT8GIT2qHmKYKXJ9SC
lifTiDBMh+Rz0y+ccWPYg70nbxolv7V7cwLg2jNU7QSAlc471M44T0wKB4C2rvrDnIFxlkRCbZ2+
jpUevjdCBaTFBX9fr5YKcHqYNKIg+qmdjRSJlDyB/DKiKzFyDShhyiDOdC6t8qjFQ7tnfA6HSxY3
R4QI2r0yhNACyCWSrpRIuq8BMlHDoVrmi6muA3ucxDFCrGlpXNldbSjqqioP0IwRkpcTSn+pT+6r
k5ODrMv71zVooMq1yF+Adp1o3wC2NT36BaiupaIGsyxHr464s1t/FvjOxiurfPoFLW5FUTaof0Fp
4/qzop9QKqGwXezrYH6whvOo1RVEqkFhDABTBIzmmcz4jlOk5eUgrzwLylR5dCCZphmE8k9uhNwq
KYOrwwSxQQhQ0WBlQVgVeyIgcuwGyuBTyLfAiY+L4FPazdGxK9no/XUlEnwaSkW7TkO9E0x3Hrht
Hhe2BGI5+EfWg3iwCg8ESflWjzPQSK+UB3Rk6KHzMHN2XO3LijwfoDla5bs4bacLiDKyPURp3qk3
acl0WY4GSHcVDR4upgU2KbLFzKh0b5mmQ/EmUczj6kxHBVdSWo5WmuQiacOaw2zh90I4edQ2HIUV
bdbXOrKv74E9uCThEQaLx9d7oNmr+J/QKOrIggUj79Zgge7kpvNLA/2OfG5hm0uY2XiAqSD+LR0X
4x2P3dptItvagK0DWm/yPk2XkOCoVRvsUTys924nM4B3yF5WCx3FQ6Jsxx7X8d2AbjifawwRdoeo
lMq3oR2XuwShwoc5N5RveL84UxJzcNLMbxsjwv0/wQsX8q++YzNAkux525uZ877ObLIsejNHcVY6
4bUWCLOUBxRDHpuoE8dcHdRtazTvAorFlUe2GenQIzV1anwe3dkgW4Un0z/5lMDfbVG6/n43d9SL
7IEr5ftdGJ1i6WQL8yjaKIbyKUWSGVN0poFElG99WegXTZXX2sx/Ik2OUvZULR41q0pBSgHAYzbU
/ceXB4hPFWhq/unR1fMIMKfZf1gzX9YQOcoVaQ0dwA6TcbHR07JsApQkR2dqwjp3j9X0R61LPcwm
7nETlLG6v3tU0FJvDnaOopfQSbrNMALu7lUMkgEMhPd+pdvjEdHG6WiOM2rfl0OpLb54xmGFhApZ
qYnstgjwGIJKk3QCpvj3VEOxMIRK1BHPIWgjKaHSHW/6LmqLcTdax8Bm7nrIyUFSUs4iV5qklFN/
XKcnlWEHn3m2zHVAVzs54UFT589GxLNQNtR3IRAO4uR0gDoj702fjH8bp/l/sxbK9KGX5QwCbe63
Xd0ixKMauKQ5uOGU5oXY4L7GSBT5q0eF/1+9r3mVhUKLzysamYBmW8t/kSFryWZoZgj6t1E8VaP/
7NfIqKVthFQl/pc0/DWwTKmH6beIVY4cTJEeWTekx7kz0+PaDV2nLT0ameYyO7jxj9lFUY33jy43
3jROi/WhwBI3Q7SaaqCGHtXGCA14elYdmihOnuyiThfurVA4EMCEGvzZQGTuKSoADyM2pLsBAJJT
T5H83HcD5l+XqtTGOkeRsek5+x3OOfci0bHHASImj1rco4S5PlKnsxkEt8EB9gPskN1hcUhS9tjK
PS1EU8SGbNQk0IPeu3rJcUvEQtToIP6/mglgKJikCRACcqWuQ+RI1e/GMHb7Mse1QUXU1Ggqntlt
a8YPq63Tnhg2iU9kWSctddVxgnRV6EagrpOF2dT8/0xIOBKRphrxIJ2TzFNsvO/e7PK1UMXlMHf+
up0vlVqFGAg4C0DK+0gNvfaVc347fxkFHVkC1mLQdzbX2J2bKx2ZI2hqprrsA7KhxvZ3OtdGlPyw
0qw6W5rTHzUt1D2CPYN/ezg2TWJ4hJBGamm4HyXn0Egn8KyX2S6UYddRRmbtagTUGKz7ftJHEIKw
Ssl7bw9vTIvwvwIvZu5mO2wdoz+iGsltKEBmL5DHqrdjBPpDYNnmY5QAptS1w/zMnCnxwQ1X/0dO
h+Yp+6+TocSvzIYHVKu2AbSU5p0YoJLNJbaGmkkVO+Ce+iv1+qSddzVLLb/oVMVTSyiUrLs2/LLP
EfaLx/VdBjxk+ZGZ4/K2s+7cOsg0BU2Z2QE9UNeBrzWseaghcBZnPuXVKhch9IRZg78m0hZmTXwp
pgdZR1Z4CFqH50Eyt/ycUvY25LP10BIDkq33RxvSKrjZqiNuxMvxOpZEMoAn4kOngzqpkQ0dLX5r
n2a0FUoElCZKd2avXME7Z/436ROUWEAAMJyRVWhT23hlER5fHSA8Z7OGnMLQ19NOc4v0SRcgRGgM
PnyAEPexSvFvlNOdNks/IoEi8aFO21ctKmwQ5DX9DzftcDcZkdlLsp1CuV1jhLiEgBhxl7cdNKV7
8xvnYROgbgVVZQXLd0pYsqMJVOkhKzJlN85Ofu1HUwlKyG++qnmKRAP4U34Am7wuDm4C0J0Wan1x
OmeGghwqwVAsbr+NoGwdu9D66AGC3Vlt0+yoa3WOF3Kjf0cpQXKwYxVCBkgEfAAbAJXvZHwee25g
A14jai7tqlujNGAy+cW0UIESle538ke9lLqcDqQdFp2O7A7YQ3d5lWPnD/01r5rdN0KmdoqbnUHa
GyzosH/q2m0cqJpbb1Ob50+5kVxcY2D/HTLbrzHrJ09QKKMaTLzajWls0rEJofTo6hJeAW4bIN+e
GHd6X8cb90c2ZhdbTp8V25cA/FOeIWOieLQFoa1F4+pgNQQ6jnYbtO+Y8E6MAs+v3ceXy7I3oWmK
Joom6PsORIrG+EA2mkH7ks8qf4VV24XmTkzKppyj8SZEEjoxxN8XvgADr4VF6Y4lSvhBe566/Oii
IsA8JK0Z2FHNj7EsjbUzgIxB88F8kVdH5F6s79AtM4NSNetzxzPlWCWJugF+zn6bB/OVwF6sMRdX
pSlNrA3lzmiIQi+KyvNY2/oveQCeJ/1Xyqrl4Mvyv/jEt7OglfHxyQuhCLwUF7mt7ydzcgOi6wB4
9rcBPOpjgazSo2Vo/yWz0Wh2wIDMR8Eb4Ezci4H4/aC5FW/dgJhBzMj4bZWXPsfzS9IyugGiaE2A
d+05WGHqla6Hl3LSh0OXDJcbHPrcgAcGSNbDYkOSswnGSMUeko1XmlXLqbSSYrXDoXbHC9k/se1/
zm9w3zK85TxJ3QRhjUr8f/sAY4ECyM9acOwOnWBWJmCaK5AealWKHexMLTEvM0ngbNcVqNA0442o
mslEDXm4UIc9dWaP+vF6xsdnBTvQwN/W4rmR+zGdkE6wLrScUGUjwC5ZsVVVbfPv6TiZtlszcfbE
3H1l6DfpPMBYDC9ERHtzR7CZSzqB1UYuwtJ1fN2SUXNl2CQf3kcyU9H4JCYRCh14sHTMUX44NEg/
oLkbQMK1uSqxPZje4q24+ZZ8JiIBRNC+8tMRr+RLP7WnC8vH8FUH0D+uQIZjV6CBytO+PhvKrJ8q
RXcCi03qh9DDbe866a8MQpKgmOjrl2GQXL+ZZJdO2PScQqcLt4cWlZgAQKVytURFUD3Jc/wMe6EF
cV4+d6iabb0Q1+jJjA0c5pMdBhorXE8TTn1yxlnwgA5NqMkdwTC46U2h4Dltga4ebweXSJn3lFmr
jQQSoaaGnYb0IBv42vzKzpJFxw+KeFmjhidlroR5UJVdMYvwBFqj2jwUbBkjWT9gagE10hG7BcU6
Cp2/mnkOzaMmG7JVgGBtW5W9kx3IRF7jOY0Z1F+nCbewjpZ8hXJrw3hgEqmU2JqfaG15zqy0udYS
19QJ6JcBGpXURdBw7H44RBSYo7ITbZt6uW3KmInMdGW1AH7VDD+FEik2ul3nk4OyF1V/7Ajsyjr1
REetBMCOX12yKelQP4waEO3kW8eAu6OCq9TLWj46k48og4oOHZENkrHJx93R/+AXDYDEGj/BcN/u
Id8BIPiEPCxVKiOji/gIPke7NzBCNqMv/FJ3nBySprE4F0ouFXldFEm0EM6ga5YudjKxKaBrmRq6
1P/0JMtfJ2e23nnMwn9rMFUGCiFWghqOFwiQ2mG5pS60lewzNGO6Gd+50SPplO51x2pnDzI29pl8
xKA8V60x4weCpwi71j2kJYpk/qaFiXpuYxlwyrPpexyaBi76eNxDFxsSXXDLGza/1v1jnDvQA1Cr
YueIkr20eQjksVVYv4Aj8LIRuLgIdIpgDMndK6RmP32BXp2eKuuJdBUhEFGfKo29D03d7Lg1oTKa
bIvgoh7b7zaEO3aodH5wtTA8kYparaAYNx6rM/XMpmqesBtYTKSwRnYUlf+jKcXEuELlga4h3r1e
2ndXOg3Q5b66WHrHPBbpVrA6L78V6qd6NAYowhl9LuthsP+EGsXUdJ4G5Qk3gMRWeFFmr+a6epnJ
1ApHaqFaCmoRpAtNiXnV4TcrS3IEav0UJTeubm68WmYU/p6qJihZ0/7RTgKb2TqKnlFXNqAk2o0P
Rd+2l8JCLS2qMa13yGG8QrI5/J1CEUAZK2i2xXqF3yJoR7TBZMGi/CkjfasGKB19umQmwn2gS41B
zxgYmbNtJJxAyIblWXJRgVOZml4LuECwNUUlp94iP0n/EfofSFNVVtqiftehCu/J0v706ixzm41t
7COdiR9Tg/fSLXgLAYkrjOE8cA163kMJIZhhgDLDskOivlslkNKxDLDoCQCmJdJZC8fALEbx3kG1
bD+lEBP/sg9z+Df7gP9U6WrxqwGywdkxxnPDGfJmkporclpsvgS0h6lLo+5fuzRK6Pj/YS6tvDrT
XOIAg+DPqzEh0Y74RP5aDuF3Ujfl3OVe2jTZcwsOoAMIy4xNa4HgDQWlIECHQGrZYqdvQrfsXHSd
fREIWvmkb5rjV+QYofKepw1qf7Q02tPaceJ8J4c+scC6n7DPtcHEYeHtkzPICBBUuMxHzXNatbhY
IAB/QUn/dUEaj+BGUbQ6fiA3xVYA0p3btyoM1WMRR7fTWQwSD12kkKJLLFnh2kIoKUucc2K39rmK
c9yXJjVBqDRjL2QzQFR4nqYc97NRcT6naNJII8KyPzTbzvfE4Q95lw1XButE7xgrrf+XfTWRxwQ+
MvIvzRyEwcSow+voZg3LqroASQMAjwm5QbCM1BiDQe+LAyE1CL6xwjXugRw5nOeKFYd/BHfQvAVC
8rUq2cSUi/1nSKoqHNOPU13ZxEVmv2Q106AyXDl/gFZ/Q1EEF3QAgBmOP5CGBbWXlrpPJsuSHbjA
ExTxptOpbJ3P6a6mal4OzvtXaCmCg2unsqneh3aVe2rFRkBMUAW7pmHpyHQblFICGYzXkoWaivYm
oCQ8Nq3VX2gfknRRhedtiKJjSWWlOEl4wNPukZDrQjjxtjPBlke4dgYaj1PONRC9SVg8k+D2Zgwa
Eeov5G/qM5jCraQ7ksM6nUZTqLhlLfcWUkSiQlyZEYk4cbVRtzJc1xNqYwZ3A4YG6FrVgwKwTLF9
gWjl0vSyu9qUZtQ2fQHkIrmsA+sMPjW3C2RuyP0prNXU9DkuI8A9EYle6IlDQ1ZWZuCncGyI0i5p
FUq3rCOUglHzGHc6Ms4czxbIuPwfxr5sy22b6faJuBbn4VbU1JJ6SNtObN9wxUl+zuAMDk9/Ngrq
Bs20c74bLKAmsGWLIgtVe+NUUhXiKXM6mekBaRuWYD86opvfPDI8OcvzDpXPKWyn3NVcW+SZCeVt
8EM9PmVOJo9WVD5nE4QUVWMDJTPpWhBhRtcxzuIvKXPZ52E502IQEgAFHSMUAvxGIiQP/3TTxHqk
VW0VGh7VUT9Fy1iLFjxEgNGNljkIkY6dYdcAXjO1z1Yydg9+bKDORcRFt+p4M2bQCNFyHvP8RVwG
2f50Ga3B4y+13eHHMx1/I/1YPQ3aqZvr6RS48xe9SFF24i9+XL8OOdsnZVFdeMFzFJSQykwjnDxX
y1zsPQsV2VHHAEUlhFE61TeaOTOrb3Gbz8AwFIE1BLaErLBRArwnQxliBEvTQ5G7yHS5Vh6qVm/q
794st+3fZCOF1Ci+8QHYQAyu93+HlS7AMR9CYE9OlgsmbU8/ToL6yIkPkQ2CV1royDugVtnT8P2F
Li8y6wFHPgHOW7F8s2dmUn2Ko8D5ZJfAsJlwq3zIBSNf+W5PWpJ56/gZR0NoV+I3p+0tsC1pwXCQ
zbnl1EfHRcd/Surok1289KMv162Hl7AemGd3c3qilm2AQhVPZglsHp0dnQ7MHAToTtDwAHRpzz2a
q3YK6X0U74pWlH+sII85wG1QwcKrUKQgqHmFPL/ZgxQ4ALNLlgDlrpbExrrbDC84rJdUxu+rAI3A
exMw6aFLZMRexgDET1TCc4HfR6sdihXHsDRSnMPochgl+3CeFI9J25vnFbPxR3b6UEVAtiPsGrt7
BT1ZcZhtLXstUOvwGuR5jrcQZwCixZss+q4PoLUkgRkk7sUvAd9D5iTzXL87/DIOCj/rUKvy7IDy
CBfdsDkvcRwmBpQbVrtMe+hclCUWBSp5grQsr2ShzNSStGS3CtVUJcuAk4mAuilDAc3DxeEOhSfz
jDmOF9KmZJjN8bsBCchKOiBItrjLRdqQlvYt8TCDbr1cP+SOxg/Jkizfci3Y92NT/tX5PA7x+p6/
MKsrrmSBVNLyrddAZiEsNH8Bbd6iZS8ROPr+V4ufd6EYXOwy+n5/BLU0O2je0QZx7GPrcTDO+ZPX
P2mZnVwq5j7xSdPsvQWswqdqQOaDB16wWxmSppuqLrTjdjx4Lbjd8Ns/Dk/Sp4m+sAn9JBSV5DOA
ZFEq7h3Rfvq2J9nqC08uXuo/GWI3KYrq6eYPaD/OxqBG5RKAJ6kjhJZuU96XMZ5eL4AjvqGArXqK
QWaGG1IS7Zqlsh+zMbLkkBbV37xx3BOJGnyUM7KC0NagZ7y5Dd6ElEy5WTglPeSdE4dkrBQ0I5nl
NX/7wXSP3PpGgCQyH3c6r+crDaxNCi1U6wbgIqcC1Z5KtDIBtAuOk5UKyCJ8j4SRdWKVWaO0wI1A
kIwZKqXWsxgoXFKG9nXMbL95YQPz3e/IEy0HvP8ykUNYvjFUhsjZ/IFM2YFV/YBexdMqR1DYg3uc
LFvga4PhFb1+bNdObnlccE+82vV8H/Qp7+UyA+XeQ5JzPPjCgswKdwSZBU1JqNw6kefe0XoVYVq6
S4wj0dnRPus6WgwpVyrTpq3F84PWTD5O6d+yrZQ7xYmJfWXeclJy3iHTsNMRhWm4KJmGpQD8iOY5
HtotqmlrnqIt0GCos6V1XgM7tLWWM61ILk3Q/9demjE66sATezQ9gFLsF+FGNilDFtfsG7wHCxnZ
6GRDa1DAvsZAGgsD0F6EtebgHAb0bvazl1YXYByhdIFk6NU0b8VoHweWw0T3Cuc5tYfkhMpOsFcq
YY7kbZhUFVqxyBEFhWizmUsZbMKZ1GPROf4z0P3/5H6//JnWJp7fgXH6PPVD/YgebnTtCYVtRugf
Kovfy2wxzmZpmEfcL51vLQfomjDQtCQ/jJZrX1KQz772iyYjBssMcFoQFzxznK1dYnescEbc5su3
AZAkIRVoqnpNmvl21xxIK8ma1PuC5aOmQ1uSIVQvEhSBlkr7UYkoRR2BtgccD2Bei1yVRcmpVkxp
DV5WNB0l1W2iHBcOQZHPqpsMXTLYUlqTEK3SeEszIhRFWThSbVCNY4NRwGP+F9uL6z/axnOAyFCl
e1oC/yEDgNJUnWlZFU2xG6a0eqIlQnSlFf9umhxV4VP0Bdhexe2exUQ+xdlxAZWBIj8UIxQZ+N8J
OSPRJ6A41tqRz/hHBrP6hCcBYGU0Y5w/6xbad4SIBnIgfz1vgzPJrCD+nNepcVZFlzTr/cgNfQac
JqVAvd3QyHXTZ8sNJQrlCMDSozKhmZu5bmiVc7qvlj4CDmGdy1yPK0rBbDFQmkdHrfAJdCAFmH/8
8bEVmSCXyr1ozUHFK4h5ih35kUw5k0xFUAqyUztpA9JbOlBI0C7Ju0up8dhrjothaseC6/mVhpEH
gtvVPDmOD2K+d3n2PlNmSkuzjclHdv7Q5lfagrTv+yjROMb/3P+l0Y9tHvGsjpotoCQ2VxoSUX+p
ATNSLn8pQ460uWa+2eyTBLAVKgApYmNAeouEtKaZV+tfQRKxHF06+cYB7IBNxjoCeBP6aEZ/sOAi
1isVTaXD8E4eZALPHWCIhI1QidRby1FLYApqyHJ2QWXwvuzbzLjEs4kW1KUHx6JYbrRqSb7KWPki
BWF+GqPvNR5Ur7kAyTJ1FNjt1Np2zAR9PegEIplSSEM0AN0dlbon+Cy1prhqKWcNMJf8NO45c0Og
5Jlg/BMPffglw5OneMwsxQMnzVxAJmbHjYaWGj1DKsuhqz57VuodV8F6eqy1Jv2pCVzjRBVkVDdG
M7lUZWd1Euwyo0wuWxNRaVZ3fqrJojNZmbYJ9u68rVjbrik4kHJQBqdCVEA5qAo8p1mOvx+HIn/M
Z2CNArC+QUd80w3AKE+A12907EWP0ADglumNRDTgnLU4ak0XoPkKrYoCY27G8yz+4AWAgWLpaO4e
LwPN7xla/644vS4EGp7xDeDhGWof8/oFtRbFC37Z8h0pOsvI9tzV2bVv4vL3IS4POGIztnHH2MV5
ahMf2JJU4Kbd5RrnIX3f6OtBX7qOte7ZD4bjRj65Mb6mv/xeyu/bR99dCthnQMEQ3+l5mRwgnsZc
+7Q4yOgEWmJcFhTdlrvGaYwLDc68GOjWsI27kNakkUJaW1MJvVKRfhvpQyH50MYscZYjjhBf1bYf
enwoXF3F/8cdsAz1wc40DagUeBJwgbx5Tty4/wKS+mfupOkPVHREyGQw/hx4VfY4OokWkoJp6QFP
5sNX8jRQrHWO5l561vnyOo7oTwPBpX6z+exXOFgCHyKw3P19kep4qgLrw7AjoTMa3i/0ml8aNxDY
4JmWXHUQxYfk5Fr2m7+M72WVv1f6zs5QFtF5QMQXdyYa5G0lassvLQ4tkYwQeH2kkbcidZtxB+Qh
pWp1L6JbFdn7iIEyT+eogn/sIr2V48pKxOjFdahtKdrKhHHULLtZHeOBxXcu2bI4FzlrClfOaKlk
qEpjQAUS1oXJ8BaRjqBIj6OsvYcQjvrU1XaoPJV7ruGYSrqPIsZHNqvgdEHSJxOBV+68zIHmaWYm
OKZRuQIAvBwVzWqK2soaQO4/q2jdCXzFzkxw3qObxXFyZ++sFOQXAAc6x8mCAGL0FhjSVO5BBrQm
JxDvxMBiQ8pF7bhyV0JyqYHrAMDZmKVHfNP/Dog1jwPKEAdbeSf587a/uL0oQfs1v540j2brHmMQ
P9VASq6ikKZECtjTmqagRFiAZy/sx44BcZVU9FtP9jIe8QnqgBs9mNwDwQJDmcvMkbncjTRabe5d
aJBrqSNBh3eO0MELU0hLALr0bEfTHgdhDM95iCWnK4OVjqTbbUjIW1AuhTF+ekCjgu7ZJKuHa4Bm
qkNto+U5E8s50vrrzACn8iCnYk2Ghu8Byd/uJ+viopAg1XL7RibW2JZ366xChdVucoK/Zzxa47XH
QkULeRekIfsKKIk18HEQ2PWDOMKp/dslyFDkQHq6JGlEa9I4XVaf8bL+WHV4SB3n4LZQ/wswMv2H
PjC/NQBmeabBET0KTQkQuKTMzcNKJkze/ZV8WjLvfH/KxEPZsJOHvgXQiR4L/rc88h0EsgKdH7c2
ajcAM5KCuFkcDpecdce407S7n4tyrkdf+8tGtR9+p+YfVVX1t8Kd7kP2PiMZadFi5jwEANNUohww
qisvMlMy8L4xAE3HAMIQ4boxMfvdQKOckxgHS0sI7q5srzz/bQpS3R/IxGtHdaFkbnSDgYIZFT+t
gBK34P8CqZX1yoSmcQ0obhTGHtWuyngjw4HkP3MgbrmTZR6twv9HntWxpV0DsdG5nAJnezfe4rcp
OxlmqvHWYEbRP6TQswrVPjS16EiRIr4HI4WKQDPaQPq926nrUOePq9Bc7Cn+ktUexdgCvpkcyec9
1ma7D/94Mn7/I8hjhXxHa3lCmrMRxQSlvSQz26EP/ccw57/h+G04AQ31LT+mGYA4VJmyf2XO0E9/
z6QJ73Iyh9PGhZyVDMmKNw/SrCKOiJCLCMpleyVyTdG2Kjan8urV1c7v+UElW+2/DSP+AvQ1VrtC
B5JINi3fdS1LjrZTeRcadMPD7ZGm5ruQlkvLcBNWllHmYD2AX4DtAjABSn8j0NyLVJEprWlGNtI8
T025L+hm3mKuwstpXpv6acw8PM0BhKquQLQpgGptEEZdmwCZbkKsJZkjFCsE20Fzvht5PZ4UzOwG
xZYUCfAYD30XCE6Q9wASj1ZtFXENNXLxwnfkQ3FI6+pVshs0HV3+6H69zGCIv9Ks9TztQkPsMJQ6
dcU3WkllifwhgJDePFYa4Va/+6pQJHPnRmM75Ycu3cAJ1S5llMpdXJ+jrtvgL4No7gIw12dN8wDT
Kjq6qLdLyt8bvP5bhooNvLiQ88oPQUccqMugSg7k+uk0lsEzHWvTEHigoMBJcLpfEQ8qbsLWrUXK
R5AOkmVp8HSvuAbjsa9y6Skt565EyT7YmFA//gEDofKUasBR3He/u6PV/SaDloHuglTcBhqDiV/G
NM7Kv8AJzqOh+xFpTY+8iK3dUifLnrpAnNuUc/RJ1+xVh6teZf9wxpIjtbpuWlk3sg/bXTc2FEEE
nURQFQ8IBPm59eYXG5xEr0aRGb9l81Eu7Lh6dQYN+BG1aJ0fu+qVFINeB6E1AqGWlqQAh9yDOdbl
kyG8tKIC1QgvnxexIlGGl9RjgkpHVFO9BYoTgGcG+I98oUCVbum/+favd7dStIqjM6zZq079Gv9Z
LwFDW3lXAiScgVSz/WBOZr437aj7/1e2FBY0eTIidf5nAglAAgVIPID1/GfTLWjACj/AHTVwLJVI
l1IupZzwbmFbe7RfgjdbpmxWmhb13+L8EF3TxbkuvYch95crDYvPOKr/g3kBqGeua6hA2Rd1wu4r
UkgbMuctGtWypvLCDs1VYV6yuZbRrCDS6iOvASKCxmEbXwzAyeE2VKXXOF7mQ10mKfrNB3YXSv2U
aMlVVIdUAEwHGBbqb2c3JCm50uxjLydx7lFlKPLPCiRrQIWDnlGnc3fEt4h+EPbgeUBlM4PY+hKI
5QyU4pCYGjsvZg/4ELEUNI6kVcuPfDehAhGZfPV0um+klrSR2lf5DmCqwHOr8U2P6gOzU/D9NEBU
uQaFF189MdBsI6uyEtm5jXrO8+SKzx8wg+RTkhHoM9yzCL6x/mgDoHTxo22bX9HahSyWX0RXmg3u
YoZjix/ZjSISMPr/LePcNkNPH+++ylj5/lJG+3ZRa6NX7W0jMjYMJwp9raxD1AShtxMFudFlUdMU
lcF36ehUqB0XTLf2hMOcEMfeP5lKL5JKA7eckfYqzdb2UvzPYfja4yO8GGLwi+E+AGYQp4pqTTNd
PEgo2daGQlAwZUOyxg2ejLbITxv5R7b/LVNXqezktrn32gwtGuESx764yNviOUhMeTnaF5p1Ykmz
lXqxh7/9CRi6GxNaki8H/9EqipL90mQTKtDNlKFP+W33/9WPdkpaMwXAjx5qk5tcaUBRLO4jah3N
U3LViwl3FBKmU5ZKSxwm4/u/ckobS9yY8Fp8SGw8ceJwO0ERvxBmtRcnRxeFAYchmrJdOwzTjQYX
EAu3KLGnG1qCNJy0nElCOhKrJcnqd08gqaARFsW4R5KBSKkcdiqc2iJrgCXboiNyRwHVtmoTA32w
wy7lrboCGQ+knWyfoy8aN8NCK3Nw+gWCk0lU6uk+RzPCki6PbYkW1EHU7K3U/eww9JANrNlrPgAN
0es1fokLFPiIA0DXqXG8aAD9YgKf4R/RnKGfoumbA2kXvDyFpm3mF9IyLfvUT7b1QjFaE+QLIsZS
gWwkQ9LxaBodL3D7Fz9BXtCAearjOMIUv1A0tGLWZrbHfldC0F7uG/SmPwSlOVa/DeJnacSh22nu
k6fVmxu9Xt1fywzjb94GSDFaOWh6SbN6+6Ipg80kbFYvhCvzNJqlWr1DktvKRL6Two62UpugYBMd
RyIJRc9KNNAjlQIUIZmve2tgEpI5HBTsDBwHofL9pbEKkEnUEiSRdziL9/eNH7sXGkArgEymE4NQ
gdaBVd81UQ8kcN+qrhs5KjCQx1QRNmpaUjwVimRyJ+VHarXxJoxOu2xsalND92jOkPfCVdZRgW9O
hp/+KFtO+tzo53HweqC11HV7Tfu5vcZioKUaSDYrQ2VDLl4OjCScGTY7pSBnWpKJivU/7yeu0Otm
/axCqSg04yNQezRWv10/bWc84MwYnG5L6Jmud95QWqL/D9yXxKNJw0b9kSxzm9/9xRuP/237kauS
Sc5NWoNa9DMIPPKHRkCHo/QmRaUa2JVpoFLwjYKKx4mO1bLHfJ/0ZnqQ1IfkQkIVhgzJZRNG8baS
wrdRIDwDyf7iA+0KUJJFH9zUYAwtmgqjQvDUvSm0WANyH61Tps+o2TReLPRt3p1ROxHc9N427ush
+2EAc/66EpGJCsi5lyCdCMTVFOxsq91XoehCnBFFFhtn9DAOuzov+gM+leHqThOAF+Nq7q+Li0ZS
UY/XH40q/tMmTVoNgOCRVnIu5S1yjVdUTf6W4HDqlNWaWe9IRlFByuUHIU2l4ZgGQSitHHSY4cKD
70pN20c++jSAL+B40x9TyYsDcCXGG9cdjpKzEal/WntDBKQ1HJFytxtvwQjC7p3gAb6RdrU2li7D
+dRgg4MOIUgt46yMBs8K0MteuPtkAcuj1VcXev+hVyh6yVJLmn0kE67od1u7/tJWwbaRCTCkwqIF
aNpGrvzpSpi2PLIKNAS6SErQEGc+0g401bwRgOclOgOEFockzbWmpAStW5qCCKPBeYVIVWzdaU36
qeyfThPDv2dqNdFlA3EicUzeYU/qIlju4CaDOQNISZlXkYVHX4qxcaIlDXqaP5mgujtJZzKWfiqO
lXw2qhRo/LHmofwcA83QDHGfkYwBFRZHH7YB9rH8/5RZmtXoA1XGNNsKlbkyVLKtNdkkAfMvyppm
5OKIS3jBsRNDWdKAXm4wOuLHY4zRWIc6Qws1fG9zHPaQTrMKSJ1lvq9JaImlkkkb0pBQrhMgM6K6
kPyVLkYD5o5Xoy+3lkYUj2zWTkBwHC6BjyPqFkd8/oAWGTtC/gzPMxeNUmc0bUS6jYlkHC1pVojl
RhZ5gb6zzAqw50LbuyWCkfN/+6lYKqBym0xvAIUDWuxnFHJGQVj6dnCpxMBn8NqH2ylYGYLL5CTg
uRQzUtMs0pnFdgbQRc987s9yKa1dAwmcjc9KXzaggZUbyZgTkDHutU9uctTQrfoa6LFzTmZL21VN
brySLAvw8BLhWPtCslQviqeqHK+kpCHyubOv6ymVQUiGDGEInHL+ArwK47XwR/vsoD54x7t8KcMu
wWtgDqzinTb26Ob0XKABtv7/5V2V3DR7Sm6BGFAhXHSwg3C7Nnj2PI5telYutbJWIUhNAx5uwTmE
TaQdmajQiQmwtdYuH1RvpWq19IBZe/b6+EZNlR/2IqvGZdWISaGCHmxLOPC85AJcz6xAVLqjaS1w
9uLJq441iDR3QNoH6MOIupNH0tBAhspmo0iMGsHY8EW36g5dFnFTR482L7+Ujhuck7RIQFrNkydf
DDTThs4PU/Tp7gOw3T8pE5qBPsc+maCG3JGx0lIAs47AIGDcSOw6TQksVRFYulrVdleS0zZgx/bD
JIj0vWX3fegYRRvOfWsj2RX4BiqqmQlo3Pxvbo7OiYkVyWlQSwYy7tljUqfEZGXkwL5EU/nvSk5R
VQh0lXR74JREoZLRTNmJSxgBD3ciOQ25E9en3AO0d4Sfk2G/zNajXo3sYYz8Yb4k0wzujhjZJ8Wp
43MPKYnRMR55Z7OHhA/jfBkd5BDIEKX7rfM0Q90LdYHSgfxkthYoYb0sCqkH2QjcUwBQ1gdaqbZk
mk1+gV5+akmmtc4AgGh2d+MIX9R+95Hfz8aTW3Y3Zcaapn0AOcQpLmsga+ao1MI7Aaqzae28z0hW
+s2Xdqj8IylpILky01sTAZRaF7Xcajn7yE05bsb2RmShPZAjEwx8lezRQH0ruC9HVMPTOvaG/NHg
6PdNW/CtKxuaAT0OxNxBNo47I85fUttyzlsFrYc8nm7OcKbw5LWJRMsAbI8nIBl9/fAqyKRY0LY8
j50RrgLQBah1gecQkFV1aBIWf1KwIDcv/xplE6MxZW4YKkCFCQ3y76BpP8TppS5zeb0rrbr0qIqQ
wu71aUcXSzZKq2Sbz44+T/n5rmzw2SVgd5Cf3eo65OcrPrvZPJt4Mpor/YD+neJPF3gLQCLq499G
wMCeS19D0+hsNcAxiYu9lpja11ZLn80xif4pzP6U/uxkj/ZrETl/yvy1SGL7Nm8PhjeD6lssKXu9
ynHnlA4nlfShnLdMd1PmWibBSSelgVcD2TcwUE0tMuMrvTfaPfDI5lIyAisKSWBzsxAHVMtBdoaU
AcAgiE5SaRSPdkxqpSFDclQ2nQbQBYrYoGr8oQN6/oOvtc5jgeTfoytmfA4+OaCOP5OIBpSw3i2y
JuIPIP1+IlNSbtyLFuh8i5t0B6XdGOfZHmg2ndxu495XQLf0LN3f/dK9xwWiJM87U1jlT7Pk7QKr
gu3RZz9p5WFJ2NdKgCiou4u6WSkZ3YDGBDzt9cJRRSmQXnzHQaUATTf3J2W4iUU7KZnBl0OXArg4
8XR+AzjreKOZFix4v6r8sd0bwOcKSQhEfX7zxUAzaaPWgfdJ91AvYCfuiD5NERC3LLy/kbXDrCNA
AMqLgmlawTaVwD0511b2iXCZaBgJ1EmttTbrlElL8IWk9YYFv+oUYfCKTzIqaVZGHNQq5xFq2p5Q
o1Zasn6/BjKRYTrt4f7EB+Ace6/qBTdVf6TASWYFaO50OnIt/vpL21VJItms1lRpKNdBbvpHh5u/
4y3ROpRzANRlFDVV4Jqx9dsGR4VsijQBPq/Q8hFVc4Pn2bLkjUrctiVosuRNlqPlQNG+BAAXoRI1
slyVxVFdm9LghR7UW0FuAZUL0GmgTML7mXwX++/3NfUOp7G/5gUQz5uXKXrBGqYCb3WbSDK8ej/7
5fvYR+9oSkZu9VzqyCBVz24QX4mdThLWRZkZ7MBpDBg+QX5HQxK0OVo08it6SQD71xv8ET0ht5T7
3RMHDSOoc1q+z+MGrfr4BvZPXAytBrR7vLVkJyWTNoamX9GFPF5S9NM+URgymYFEhIAgVIJ4FS6v
2uwS6fUTWaloNKtm/GaivWRGOh7Xs/JFSfX90uh6yFpthk5HIOd5XX6SO5FN5wHgKtdbsJTrUAia
Np7xEkASI3/KGLDiItDckHiYM6CvxMaOlplu41Qb+bnTlNV3pwIny2HqLcEuIhxWAalKs0BgrXpi
oNkvZVazdPh5Q6+aMrb1FA0Uyq/DGe9DO7oHSutOvd4AZe096Uyz6uflKj0sc7+k53a0nPnSyzgr
G5Uu3qSQ29aIg8MmcUxLcpGxV4HIveJNcDLm/KFol8Y4z5G5nCtjAAHRe66784za+Idi0JCaged+
o+mYsHrlVNMVaDX+szaTnaEZp7R7/gBCope4Yt4ZfBp42l5a9AbNU5OBXUs8Y3vAbHqMBN3lYE0v
VsG9c0xP236P/h5n7AHmjeoI5+mXcQKKABzo3TIBh6wyWtzpFUp2BwjmY9772W6lkRDbuRU9NpE3
n9lQTWxP2NzKcRA5PTyeLbv7n2MXXwiKigbeAUw8iI0QZ8bAD3MjMwm7qm+G/BZFxacsqPoXnDsd
4h5vQnOs9y9It/QveQcEeA1nZfvCR9MoUM8yAJajcpAcQN+A73tQ583OHBLrTEIawODTnQ0fxZ1K
RrNRQ18Fn8xHJccPh7XXuR/tx3HornXGblEOCI29l9c+oLg1Tw6Vb4I8q8zkKnhXbszIAWVmI/gr
332bHBziSdT5ByUr8zQC95Sw+SgEipT5uQFc+DAYyJrKt12b56HKM9W1n52rIgKeg0pTkVrZqFwU
pZKkJQlXa5ngUp4fJ7zedkECzLb0n3d+S4qtbIDrY4X3Pij8Xx7wAwh4Orss54uJzK3pZ8CkI9kw
OPmtjsf7sJE5QzBdJvT0GJqXIdlKjVVzCmYek9XfrDzzJ5BKok0xQi7Xc1lq7j17yp7M2M+enEzf
N3gxuSqRnWiDDiCD8i8GHL8znxauo0QOHjQMfteFLE6awzqWMS0HEMQB44O8yRKPE9lT4OTzObDL
b6hOD1YXQsrtph6upm35qfUyFPgIUF0a0GQ+7GdmtoeVLMAjPOjcPysRzYahvyBnMINWNp9X7lMz
tmjqfpcJ9wk8JOAcBQmLdO2ay9yAgpbMyH9I0vXOpGjfXOs0aXZRHtQniY3SsEi8lPL6AFxdHKK4
gZGjv9GoDy2rAaM5jDg/8dqI7+vcz8MqzfPDNADosmsbwF6KmVrycmivswXm15/ltCzRRzuhaSou
ZBQtz/BcRKoGfD1ebDTIyozJs+8CaNnHdR5omdRe8kyziSGnkXkjKCiFLI7L0t4BkHZ+tLJmN6Gy
GxBiIgIN9dS8xvaUXmgljZG/WocmDcVCt6tzqgA+KAPIWO+hpbO6EHuoVqGlsbrq1YX89xVTQJMP
+9xGYlA2Ahsu4DVK1/xB7b7UFqy6f7siaEjZ+TPe6ZQJeVXwUr3Gq3DgpPqh+o8/CEeBlGtdogu7
jVDBB06Y65xWnSBj5+giTfIRlJXdHJJGDbrhD9OLrSXF1dXYArA6YW4U3ZAeSapn4Amy8F8c7Nn6
64Ij8ONSJBr+9VDJEy26fdGcHmUgwRDYF2TA7QsJXQ7KTDAdQf+h0BeajVrJlILCyh1IqGxUWCWj
KwNWMGqM3uP/x+Ut6Kk4+0mNxuhSuwGQyP6cNIt3AUybsde9eP6O8sHHLE7sz03p3+Vtwefvwn6Y
+7vcT3sDMHWQ/2xPcnD1fGj/Hr8TcdS+H8Sn63mXq+uh+JGDFkBHAzYsvzjxXxvGCRuI32AGGPBs
MTUJ25Fa2UjuCWm0npOF8pIGG1+1VPFoJgOls/uvPUnt8wK/pMPwG4iW+WHJHP+ESgf+RwO6z53p
DNMTLcGbOJf9HzlYvp8WDU1bBf7CP9iCYhU7LvsDGRWmCd44lkXgQobW89MLaEJM8OmBK9TmxgNZ
ZSDGvqKym4dB4Q+A82T84BsTEC2EU+1o2U/74rRheI7H7FmhwhaEwmg0OGXj9fBVAcISP+NACVHF
4UhqMk799utaS2FGkfkkaxreDWk7wElcq9QFdypqjsPOKYvnqc/jG/rONVQD+d53zpZdRwgrwoIt
4Dquy9R86EFb+KBBcxhxCvydLT0+KFF187PcbLqtfEZC4jy2gR/aeKAE+jvQlEMkMpDvNIE57+XA
ZpQa5uHQBI/XwGGGzBEDzbjH3CMw7fQdyVwKQ85ohv8LRUzLOUsZQpO11QMgrej7y7/Cxw7u8naf
Hjbxadnh8M+ZJnb0p1T0gb0hIxDqAWEkRJrThUZl5wdaKgUZs8wsbmUH1mGBnZAK2E9lQbO6A4Yb
+W8UZMzKrLixNNip4JsgcYx/DKC4rPefG/DWFFqQHe0ZpapAxMMzeeBkrzREIwoa/LpsjnMz5VKG
KqMvdtEXN7JwkdJ7SVAMq5yA2lY+GCIQmv3uTvEMQB5rRB7O1LpdijKiB7rL0/2cZkvs4v6ubv10
e9/YKBkp1FKFIZnTrfdQtsrMz5kNcIOeo43W0lDRk+Nw2dohs/7gVU19jYbZeyon5j/RbPD1+IC8
KM4f4sB70jTfe6LZUOrlY2wZOzzquP6ejLMRVcqaBlC+wOJo7XaBL3cumuYfjaXYQ4V+341CBaSl
naqBaTigJdSFUe+LxxwNKC+s1v+ai3H+Cs4UdpycYT5lQzp/rTPR7Rvx13erLAgEuThe1H9l5Ufm
X+RMsZb3WGU8PYOshL9qFtrDxY4bq1FcADAun525A1E868E2GQzG1UKX9ZVmC0BOHYBHXjZyR1ho
tSe4gdwK43o+wWnQurvTv/UqPEVVoeclkY4ymtLGWjWe7p+hDUS1M3hmA+Cao+w+nNPZCgev1JYp
ZKWrnx09ir41i/tnD4CkL9YwAzmTxfm15ClyMYZZ75eiy763Cz9VleX+jScZaVrF3d20AITqE+g/
6j3wA7Pv/Zvpz1HjysrwpG6j3sX/HaQK3ksCYgFmVCgD0l1wydVzwcK+RQs/6g+9Fxq8qmVHpPe8
kDxI1mvxePE777sSpcaUvCDhpJsMjTpNXXkvrt8D2QTcUxNA2bVd1yYsjHFkfzLTMj9Zpe/sCivS
H0unMh5LQ9cfMz5cJ58FDyQipRqizjVuGvtClkqsTHF82Zx7M/9aD9Eyy9jKDkwkGohNAV2jAihf
shs1Xd/ZwVgcM3FdypdmZKyuUFxvN8/6fSO6usb7nDHTutx7Nt0gMB/U174uvNfMAMSQus98dHdQ
so1dLR5clUzdgDYydPlt9yFb041OOBASvIDaYDoPWjnvfOZNAF9eYlChGLr1KGS9KHhrxaDkOe4q
tCI5Wbzbk6gmsNQaBUBh26WAxVyiBGj8TYKiIR2znBm3Cj9SbmzgaFrKhJbsmBG8VFY+PJAcTyl3
L1o6iTuHA0dj+zam8A9KvPU1zCt3q83eA09i2xLbqg3xhqY93NGMJrDw4vcnza5+1N6HDhiVyZHW
pMmB3cdQIT+Q3BV2S8x0/0wmwMw0kiMYae7eVVIvFw0gzcCMTMHt6JtfXKt6TgY3feE2N7+gEPOZ
dJ3Q2dDNA19ZMrQ8tQ4v/yyM9hhEY/zNq1P7MKaVc9GibnnJ0wQNg9QmhbIMPEAHoMtIowNzuvY3
Ry+zU8QZD0vGOW5Oev/TerJAvzK29sGJgAXEteHOw+wlaXdL6xpw2iRUDM1FC7KNGcchO7Ihrc46
ZAaAi7Ab+BBdNTTFXH0HsOnAb9UPtFQKs0w0afJLmfKtAH2xX+yRn5NozM9LkEw3msVTO90yIaNZ
1dX3mdIq2X/bkXYSkTP0URwLB4+M6s1zGv8qmjh9lCL1ggn5nDfp4+r1VEDi0vsldABFGULe6UDd
wsPiJZ6AG+dF1o826FD2QzKvCVBPJLR6r99nTRShvIiEq6mJUg/UcgmrWQzKXslkYNpHb4wfHwWX
YVBPOhwqPU13DHVcKOYSL6N5UzoXvDU5l8nkun+gtesBLDCkKRmRnpbAfbf1/0fZlS25jQPJL2IE
SBA8XiXqPvp0e+wXho8Z3vfNr99Esd2QFZ7Z3RcEUCiU1OpuCihkZe6pawJxWSWVtu/AJ/a+kLxv
ot90RTP2wRlA/eGY3NIb3XEa0TDP8H0uUPnn0VA1ivvo/2UjqhYic7HH9DaymlDx/tvWE28MeVNA
6vl1eRtVTVAscrGTVSF/9qhEcXogG4A3fNCaojwA7OsBujSVjJHO19QF5a6WrUD8xI9L997BGuIO
QLER9+Qy4DL9v0WlFyRXiqyG99FpbOsAxNX4LXuuro3aGqTluPmwXRD3CFE53/yBz8CsB+yk2Sak
DMHocmr7LEcthoDY1cqR80wf3xcZc+6XW9tIq2MGtWUryfkMbHUWo5rPane6g/uEXW1N0cF35udl
GNstziHSZwDKHwkyDEPZUA8SxPaFVuSB8cwLt0NJy0dAsPOCGVxr8nmn8f5rGULkIZGIw7DWcEjL
nBJfKHHZrg1D52Ail1NDbPpH8lTuZDNQgJivchlj6Sr3mylalA6DCdi2jASyOvlS5Etz92Pf8Q/c
GrpjVg76dbZS/dqZ4ZvugOE7amx2VfYG/BvwHZ/Ji+xAiTBjhR2kD94TYNSUM/loDQjxrehr6qJ4
C+WKeIXO4i7kRfDfS9HJbQwBSoSslbP1Qcp/MloTkjyshjzlPFVS9QhkYFHsVoAKelldZy9JGPEX
XmEP5Qzg8GGDxV9YPjRHXoCAs50rpwL3v73iFTeeyBlP/9AbohhEbWAdfWntbjhlUGVb0Sw1acO2
c4Ejhi09eOTquONswbsgXywEZ/IZpUrflD8LujOY89wrRfR90WzcXPM3S7A+1i5z6jyNOrhZ53jL
QJzxaWqFf2RR5kNU69dw+n1Is0RuRs52UPlAzILrTK3NoKN0zpPcOEXYhq8AMK8X/VgtTYNtP058
Q4KxUdLh37IDfSINkfIJnngFilapNbuYqmQPefnxMWqC/vVP0SbDBIl/DbnjGdheorrks2Ge5xjo
1Cn0r2nS+NcmYRB9GOv2RwNW0/1k8N71wLguNmAGbdbLuKoCodbFuiHWJfgxtxMvwpdBDNB8zPkj
jSIT6gnBCO2jeCoz4M2DYe1O4bWU50fdEmDEJGIRqBcfA0N7hOAjODiJfIQaZhXHCMVQJ8sFhsCr
OyP1WAbCrmnMBwha8D49uhtg9y5E9kTkTNRgz8/OakizRo3MSFiZ1xv6pxsmJ6J76sx48VFr70Lp
UCldp26eeQpvsmBGRgP1m0UNWXsFNRH2AKrxBXBiR+W5+kH9BVlyB0tZECnDVBl4Pjath1pUPMZ8
068uTr5dRpQNKVrgByPUYnvIhUHLYEnHgN565QrwXNPdPx8CSPX4w4lGBBToojF71NzJQd5Z1AtO
gCaMmIdnAewLeeB3Cdq2LuwdfKuEzY6M5PcRE1wJwBMM1jSv8Hbtzc05VZ6ebcZ3zKic/Z39X4+9
5Hdz5G1qYwcu0/GXgk824Qjksuy1yYT5UnVrGixNG8SruBMxknZh/mqaw7SJAz3Y0mylp5DpmzRc
WMjlpd+YL/YEpaYie42hETuWo7jQMSQQ3Tkpogxccb8dVqQ9LaGIdndYsSNw1kj7MGFfvPkY0tkl
64GHrHpsaqvWya81pJa3gd85KyFJiG3Z6NoMDEJlg0eot/ArIWPEswqy39JI7sg4Qc7xX2MEDj57
rSm6tea42TVwew9QGvNRyye+NHZmX9mc+aeod99NnZXxdWhg216yFrqfuaVruyHx+YqWLY4yHNSu
cDc8GO1GRhHFW2vbxq4AFLSCjLwkWWnKYDrNkqeEetQsMzlkJm6MJnub54Ed790s1wcRqhZcQGIN
EMBUoOgYR4ErNiSQqhr65mtWGdtB862fQVb/cKKi/aRcsUt8EjGU6nIPsrXIxEoWeQZ5F4gQua7n
JPhbaauwfQhQ5EKTZLL87FttxuYZWT/xgsT5sGVhZXucaXZ6HV3ANrpBOJvhLtGsksjUo8TyxJDw
d03N2ajZKLEvzK71a6ZbnVV4RaB9rXwz3XdudJ6b0DgFlUwbmTKDdDOmLhlVQzYbvMN7MeECWa6g
hrHKOCUaWI8BldQ2izwESl9Dj7phrxehl+IXDXYC7SCpG3CW+lCdCEDOVq+gY9V5waLUCm7/er8Q
OWcuEvmT+1nJoCm7FHahETWLKBrgsQdpj31wkbCxPwSi3VYzK25fdnkHpHah3sadvMXHOmU3edWA
pk/Hd7FUsydd+o6A83Vk6mvXBcAPsoxQRqR50GEBSkdTkQnh+skyoPlMUzergKCqF+NNPBVfLRcU
mZz+NE0Ty0t0kfbVtft/Qql6swItAGQ6zZZtB4dPAMlG89IUzPmKD204pHnUxpuq1jytYigAkB7k
i3xRei0hJ2CIsAFTsAthwGiun+8CTX3Y7aBQhawARWIgjfTaOaw9FSoZ2vmhbaz3t7I4upG1vAP1
plrbyUCFMH1rqRyKSW3oUpZLmY7THWLAFZYJspXhDMoA8nFIL3pxJys5LNZQ1mHRFArM+psgZBN9
CoQJvnQOACAUxzocIFuJapnPs29ccByYfqCWDvwXuH54qWqr2udm6e8a10lfXcv8yVwx/Sh86xG1
neNbMXaQmkCVGerbk+YJSqsgmZceCa83aRabX1gPDQKkxt0TBJHNKy6H9TV5iFoWNqU/JFHuekBS
B2qjZXvGEdj2QhEMX7klQIOBWD4qGlZzEYhH362KozEaOH1oPPtscHN5x5bbvb/jOYjqffrbOy4i
br1BAWlL8EZtciBmLCC6hv/Ad2E5K+pR3kjT1DQSBxnOcBy7+V8clzXKiRZSSIJXmv5UekXfTR4l
cpRwFg2XbE4pUzwQuQVj+JrMK+V743bTpTA0nvUYqmd1iADLImPOrhB52Ax5OALVjwODD8Jsjn/X
E41IUpR6qpEekwP5bfx7vy9Sy8n2EUPZaTlNku3DQ4Wll4Ji7vdU84ftQu5CXLxEu6sId2+oeaME
VzqOMyUeTZNjTeIP1L2JMUNn4vheLjcB6bPrkAl+Nk3/MY7C4GJbonnGFj29NJ39QHNkgvRqs4n0
qdyEXctSoMHeFziN+Y/bau49FSehawmouxCEqjHhbEW6GSZgj24YO2+guPfQXBrrU2B6UAg1VlFq
2ydqRAF8gVvLP7I+cRYbTUDpFjgu5ZhZrXNKHNFDgb3pKqiXQ0g6MQEWI5+71WRbpv0cUjy2fAXs
/+BOnrE5ulvoE+GwwFJr7SaseI2Bd1x6ZLOlLZU26v23H82WIXTT3q/BXFO4K2hSVT3gnQzFLra5
X4Yl0baUFaiKiCbFpO6HE9nIh3oWzd6sIZIVYn0BKfMhkXHJkeyODR4Vbs32Ps+HAdz34FWTG09D
NpbOv/qMJRfafrpQ1sQBBvsbmhzKcTwWfqODuw2b0yhybpanoGffvgPurZzrOwI5KwbPGXLdHuow
ABSS5N03VJ00/iNpqPKkHiGmKU42AmdkuFxfOwFUdFLSwln+P6k79+4hKhxArkkyuNP8QyKHiyP9
E/btGO4rFr7d7BPzac0cnt/sCmk3eLd9pI3jzaqbrgN2HZHmpw6IhG3I9HTdzKz8gucQylrT6lXU
WXZhdRat5zGqADyFyHyEG82zY0TRpzIZduQ/QltpB+JxaAn+Wh4BZfo6i8nalbk5faUke+jwMNpr
YViuElu4byg4iyR+eIDUyaUeKobDEQDDDrQSt5DZhsZ3lJifUxR3rGqQmF5/LSKvwAD/x5RDbqGp
YlRGdcaZrr3oVsvvMnsFRXpUI8k7MrINrcE2ZaxV3nKPliOBewgnHzSb8paNfIQLDFcPGUla9n4l
hvDtkPwKL31xfrSW8C6ysZcRD5oSB/xn0TEA1XukHBjXmufUCrLHrGjXNEmmPrGKnWM75trIBZ5Y
04xSVAHk1dEecF4HL/8/JLI+TnVwHTKoTyB/TZYyNd57idADCQ2/M9Pw1xwJt89W9rPjGmS8JVSS
9HoX6V6l7CvKCgwobvzjTs1XDbNsjPfgCHooe6inb6eg3kQ81g9TFGvmUyLZxKgZ+gqaJFIOCiV9
kEu7EVMFKJmBAQC89wUJZJM+FBlrX8Bo62LwSBlKzZD77MzQWCMjyUs1bcrWSaPpXuqCRdXEXo33
f2WtnZ7Bas2ehQbtGk033px+Ys+xNGXgRlgbs4FPXdqoiQ4j6nmWPv4ku12AQsI1RaA1rGz/KmRQ
8m5G7SYoNKGyLf7w441dhvEZp9XtRPmWVlK8JgH7nIR2fUilVig1mRQI5U0CNKahGcD6yORM5/Do
bPX5tiZFUPIxgCTEpsg8VeNwBHcObob0yMkvIpqOAQRpwvX8a1gMU/00iPIpj/EnXskrR/ya0xP1
NB8AuDvb3VDPAxQ2FHnhkbNaS353zv8aT/ktUfr8k9MBam4BxOd3EiEjP4TlJ4w1v/KmqAFglX5i
mpqsuDvORvigPq2GklXaaJ9w8HSPy3DUAtRlLIJ8ddv1OM07+ZmagMvSBeoKHqCr1Ti6+njyrsmo
VVlxdmWj1tzZaNiND82Ixzy5koX88aiUMT/WQxX5OCez27iXaErW/mgzdwWRd/+U6iEEXWpRbfwx
/WmZvXXgJi6YVnGCfM+k6z5yAXJa5D9ZXscPYLdoHyG70D6aTARein00cokY0oTtSh60BvWcFGS0
THHtc8C86oF7s8jrNaODmSpnVsXOyuemVPquKlrHF+cSR0VQJdVkoxVWaXPP6uJ6rfzUKynbWIA7
1jTdfzSnSVa0HVn2NXd7mJsd0DJvMesE6qh6T7ubKmHu++bnZrdD3Ukeyik6DVVDr5CqnZWVgf10
Ag2h5fzDcUdyoncZFVa04r5lb2m4lIpTN5dF5MrHrIfPKSoc1w1+G2xn+CGoL7Oi2OozS9iOfYwT
SizNpny0Ge4mTTlKCEFa/Rb7ovBi1OoehlbX3vQaeqmA4zZXmuWpv+rtlr/WQQs6SgYMuvTCAb05
m1rOUfiKoeY4xo5C0pBCTrZbHFC1pn/Ke2iDDSl02xPcX+J7EQ2zZnPpodb/CFRddLImX9jeDIqq
xRnfICEHVN1/nWPT2dEzPpM4eeq5AZj9qjxAvlXa1EQXjGOzUkLwND1XdQH4YfNWVSjgDvvk6x2c
8gZyyaCgeFLTNzNiQlH3x2Llhxp0JPtq08etAZLONjUkEEBdVGtuM1sPwJOJWUET1HUWEQIpMiB9
6rp991FhqHc3zE7cGZmsvOyjA0dJdCz5ElSDPPH7sCKCBEcyK6hpfQK6Uw+TbKts1FPr1ISy1SOg
MB+vRnZI0YGtQbnQMuSO1z4HwRhIAKx94gSfFt1vkvwGASGy1aOfBKvJnfUdGZUiOKmGpyZKk+U6
GnWzU18Co60vRShVey0IawLCDgZvurBb7uUqI50PuL+8GlKwN+eFMXvURfIXiV/f7jfDCN5Iedil
8yvPcgatkVYsh16yMRf5GgPXRuvlOCykD42XozKNaU3C242eV+4Jf2vFlZKzlLxt3PobTnbd3pwK
wM5pglw6TDRygtyUnXp63y2raKTyw79PihJ5HBZDHQW1jv2L3UJ5L4nbcUvDOHPaaxi7F7+MIMQc
4wNBXjCrTmlm9S+xhUqpMumAlQq7/oUafFeBPCWen2hE4cIuAym7XMBcnl9dUJs6/g5JHutMTdDp
77072zhEgCxVsdjQxKCF1vnOmYYM5WAHf4Rg3L/FzIVxSLrMOrYMxwfTCl+ElPgd/JaDx7LjOxo2
kOV+0AHXoJHyEJXBIaEYhS+d9PD9aPGgQBTDTEYUiYZDtwrz2H2gxpygO9XwGg/BgdnLhA9aY9yA
4p5nMU5J5z6IlP8EirU53K0NrcrL3FHbvNd+xQHYeyT3RyumJ9sMpr02Vnpz/E9bEIhxX0JodljZ
UcGOaQjNOfmli0ex61W4vfQA4m4fK2mL7Hy+GMG8wTYUX9IFwMerwK77vXLRkp7tkWdCllfLUShG
63oIClhO3VwoMjlTeD5MArLX0o9C9/64EXVkXJqo9ZqCFZdWVrGoJtIlZiNGTb2yUU85u8C8XJBk
VhZy6GQ0ZaNApr1OUR25bJ3VzlrtpFGlFHhxVBWLC02QH+2zaWgN0KbtbS1ftuZqQjnPMorhJ4Wn
Zu9ejaLoJXTW6kjbpWa16qSg3ZBBZRbYA/dYx4V4rvTyR9078zcwnOD+a2DxY2ygqLQKY2tNC2I/
gvyF37wx4K32TmlYW7Mpxy+/RwRgyj8aqWM+91Xzw65Zs2mYa7n12qrzDnwcFhTGp8E696gVwm13
/JVMRemA4ZImlAsNq6L8HI2p2P27X1UPwy4S6RJKFL55mqpk1TNksFoonV2qJH3MurF9JlMR1c2G
J1W1oSFNpMKS58/w8vsiCBUbJ+iUIP/OZcGfNadvsTvOXumP9YPN2nrfA1lwMHFFeTFNW98EcWq9
pBES5n2Tjt/asAQkboD2qwDS3hnr6uddpCrP64eu0us9+IReW8u0ABez7VUemSO2o/gTFaitHFfU
pYa5AL2MmQF02sfETVetVn+StK4Q47PlTMExj6BW79hm9H0q2d+d7VogSZrqo1/E8wbi6O23NNzQ
fDlD5T1OWsjJhZn1BL6IDPj7alkY9wnkOUc2rFEX4Zz0SotAR4G6gbGMX6cub16UvaiM6SuLw1cw
ijYvBvYZiz/2bcYTL6Ge93EL5Ey+vuOx9qBMs2hxI3UzlvdNNFwundQlEy12UndZ3FqNuYpb829h
6MLrJ7v8okFKDYzdc/OY9y1/HBLrJ9kTfF14EH+cD9ZQVl/sR9R0xV9AOukcaDFZXbl47Ivm0XXD
Gp9EmC3KCExeFy46Bjd6CGQN0vaNGcgL3qid0oQSYKAhNWbKUXLLZ2Z4uCDxvUCKi6VD1j0AM+z3
M+6nyVSMvPXMYso27gRs/2LDpcEDJOtTqUVGFpoj17xvso2aKN5dffBcLK5NlmlQ0kwz1K/WyA5l
wCedqCmEENs0iD/dTwDj++6CDRDoQu/W0fRogHtoCabcPyLafQnAC0Bn6XW5pnQK3Pq23JmuVjm9
N2ESTuu2DaG2lEaVsVIzo+g3rAXtLpnmqi2NlW9MwYGn7V/QIYezikVhTAihbQzbML3GDnWv18fv
bpACckaHezmEyDN/P/pD+vt7gWMClHNQ5yO60EExGj4vm0PLHBls5BAYDgkrJI+1B/snfdjvlhIl
q/UIkInfDvuame7BCRsG0g2p3aW2v4lom63VpripUrvoAt+BqMQPeu3F1f+O8hKSnpw35bkGh7s5
deZVQ07u6qczThK90RbrIB3tzeI4A1ZyZchJkDcHGTl45PwDfUvH8ut7uTGki7+iYcXe1aJXml1c
nHzYAJ2qtYekAf44rHRxUg3yseIUZwK0dmSkMfVwvSYg94YmrHW27p3EXN+tM0Zw1WuuucsgwWGv
8ekkJ3yfJyfqBUOWnkrubIoytvbQU22jLU2EYcwK/M/Be+mqNTfGm+40xiYO/k38l2XWALpnzryp
S3f8y0E+CddvPH3IATh/iW33AAnnaXHTzTlZcW04zCYKtJKqcZd/NPUf4kv2/CwH9QT91slPNMW7
n+GjCL7k+AEct37Ok3qG2vd1sFwrWHVp/2hbU/21iAxw0mWB/mIk4bixRs2/oDIrPnR9Xx1SS+gX
NnJIHnVz+ZKNfYxCotL/ktvlc1LaiNicy7Cz8QjKUDLg19Zx1GYHICb/U9U72lWX5PYfIwMPTRqF
UR48GJLavhPBmxZilFpxc5izWuDGfqrNL6KL+Gpox/HSdzmEK7PAG2URiZ5a0wEav3gcySqW0Snf
3WxNi5Egz8Q65PqXFixtJ0qJtb5bP/1u6n+Z6g+v3000otUfCynMhynNynRXhdmVLugDY2ge6B5/
zoF5sQPI0kOWme7tqffLrCwT6q53DJRE1lc8bgSOd8z0KMQwDAD227g+8vAVAVV5cIhtqjkZ8ZUe
Ztsq1NNjOtvNk5tYyKhKPHmdlgewp4V/hU2RbRPDrUCvkDdnegA4KT6ruE5+PRxK09Iesu80p56/
Qj5CisDeDXPC17TZp/18Gl9jFsXPZCljCZdz6nDDJh0oM0h7pHKSDgNWW79PqvNC1y6r02a6tKlt
nWhP3xfWFQyuBWhVsN9nsgEurTtBh+CS2KkOfWVpcwz89GbLdY9WKeff12f9G+8+ERyIVVN5QYX4
mrBFORU2/G4jN0IYpYWz+N7hjT78yW6GxnsxxYedTGY14L9r7KCvVXdThfRiMPQbe5QaMp+01C2/
OCGbDyDLBfRADnPOf2q48XyEhnH9aFn41yF7WhsCILvBORj68LF4rJ35wLL61eXZMQ+RBG5De36Z
dauU3KvGwayi8NEFmHQ9+Xn/3WqHVZAAvTMIQLDIF+Lr1a6pIJE29rm7iyT7BfJEOOlIasAhcE6l
niEV6UBZTtJVautRzpIfpD2zh8T5Qv4JsWJMXRys89ood2Qk3xq8m4euLX/c+BUxW6JHtEyvUSvE
8ac+Bb6/cho/+mkbrwN+vO9Fj/tI1vbimhhmfQI5AseNraUD+ALqDL2Nf05F860y9fhTBwaYbVeX
+gF7Nvdx1HCVSrGa6iZW2bLk0EhW93JKIhA/RvN1kFzwXX4om6l7i0TiPwRZ8xdZYzCMHKBekntc
cr8XieZ4vW8MexpSiKxq5ysNESIbBlTIOI1+81niiXgAIoqd1WcHwpF6Y5lt49FHSRPCcOsrNKjX
y4dCtpQlBnCqSLktv4cRApYHbYbEKn2ai9HG4z+V8clGAYWvgZI4DneAFk6r2u75Z8NMmu1scm1L
w9DRi5UFOcNrVVnx5yDc+JULyh13AD7490W6XAS68lOOC7lXx7A2LIjEm0C2+BDjmwhbb2ySpT23
mPnm+/MAPb9kWopxY8te/DU9HVZ93n7TfJznAqlGzyXxgWr8EuRro/9TWQLJmUBD/OJfAKFyDjRS
9mwynXUT2OmGJnA6BKFCqOEVUKIIYHc7oBiTprooArqw+5sZojzgzg3ccBCLNNODE0Xakz/hiioY
otRrROU/xZ3hPxW9gfyNPps7ZRudHn9a3DjTKijhuY+JvbjTmjCfg1NVJD/VEht/AEto8qAJl4kY
5KH4tZT5M5PlhJU+iBMpHFBPDW2JFLuzqeHHerW0mO3hVIPbRoqhID1X91u6E6cmHrXECxqZlv/j
zXvi9O0BDKYbwigQCxn1qCH8Qz/r+t7KcXH5oab6R1wETfck30zzyv0eGVHjhnLvBs4WjImvfaQF
uwzKrF7PQ/EStwOQGTme8VorXsgElFyGzy7vTgAaiZcQ9b+71smyxWVgNdu0MU826Zg1T4Prmg8l
dDEE6+snJ7Lrp1EUgkw0InuUVAWEIDS+6ioItnW4BdpELAEnbEKtNvMAsHk0rvzmifuhhd49hjh+
enrlfwkn9y20QPxKLITER7iQFLaOuUyQTREeLmyFuf2G0jt3v/ji2x6pyt9DLTaiNfwIpZgOl9mP
CaGPyRHUc6he01m0MlprwIunw1GkHcoh5BBJk3mHC4RyQ8No1LNNgjz/Th/z8c32h3rthCU70izu
kMNVlIjoSrOOSA6zVcTPxTS2b51HPnOX+k8ThBexax/fqqLyL+rFk7F7f3Ga7bGhWV6c4uEp/NmM
6wewrTrrLg98LzahsoxKxAZnIOZE+2AC4/ikR9N1GviErGo7XWMBNWFktF5otPiSS8wh2OrOlust
RprvuR8cChclsDpzT6Pply+2Xb4ST4A1hpEHUdA/2g3pDz6vxT8D2MGrdWPcUiqYcscx16xt51j9
qrfyknuUXk6lETvYXhao/4ILB1Nmgw6/fautAew9kX5W8DDq3VHwdVpZeEEyT7hKAvSMXCy9DnYA
MrUXI6mAMh9EdjWG2XzpwvaUTDz4Ivww30WlrK2Qw2AyrwDcIGOLz+Q6A/C0IntsZaNX5G58RDFP
+MVCmhVY/L+qxmBHZwTZG3lllczO5j1kzIr8/kXMCKXIkggENWTT1zhOVrkjjL/MNmn2XYjnjQ4M
5ecRpDeZkdleZIN5gO5+qKH7oOVqaLkQIgIm6tp5Y3uoYgQn5gfwYIy0YQ2KuBjqXmC2VNBe6i02
bJwAX+y3ip3izldrU/9XQq9MGiA9cbF7f0dLF7fsqQz6+Kxubm8uislBXfSCGh4KwZngy43xjeNN
l9ZQtPlBGFaxqVBu+QQuhnkFNvf6u++InQ6YR7CaA82LUUX6ow4bAIT7sP+EdLbrsTQQgC+HYg8U
Q3vo9ES75FUNlqUsH16T3yKBIs/+KpquWRWs17c3yUMD0Pa8zh/eE4UNUmNp+w+NqPEnJ/OEU7wv
avppeorwzRcKW9/SR42nIlRMM7sxPFEG8fruIy55esQlfnKsWDOsYpbMX50W+M8mbJKH1hLsgUu2
YMq0FSIzkOAKkwefJfoDraBUWx/HxrIiCnr2kAGovqwAqOd9Rce59q7OHmRzcIg6IG+bIY+Pc8z6
l6RBptByQJtg4U/qpcPO96Wr+bYdwvCRRqlWzJuRCQZVJEy2IXMfjCHe4U355TqNsC8AFD+6CZdO
NvRNJ6PaDb6NYoZWGCuQ4rHPeeK+95St/INN+dFsHqTss/KjWXBMAQGS51ee9OmB5CKVHqQa/r9s
ZdH90wSau/k/rI9Ld5MXvo+qXAhAqKaO+e2QJsgmg5fcdDec8wK6Hb/7aZGUllBh6B0oDUuaKCGY
CRGU8YizP7+oRkP2YV+l8XckFFB4VoFW5BIWmj+h2rJOcKBsOpx1YfRRkXtJEpdPXo9995x0wEzq
gV/vQv9XCOnXgiPGdeczuKicjT5VSAtELH6mJuW4ogZ3Gz8om1a88cDFGcLU4mcOQq6T5qdf1fy/
xomrcvb8qv3Kcju9BABmXQTqBS5cNtSbW4CpO8fVsCPErG4jS+HRzDRO1bnNH2mAH1cfVhRl6TYm
qkvsxgLNjIy1rFMvQGGRTMcJCKf4Q1+6D1RHphrbsM4VeDuOI6oHoR4dQX8StyWjp1yo6Mwv0vlY
xM7FAbJP2zmauSyjkjNUZ+Zr4CK1i89qf17FaWWjQG0MtmSkpk24dqHeWOjTzg/baLV43/nw+HvB
cI2pF9zFF9rHMtvGFswJkCigBX5kfrGAbNgljpldeJdyr5wbSNJAyAf7M2mEqo3TeqUmFRRd87A4
4tHZetRN29jdWWH8BVkO+EVyiYk9AVhwEzxf8DWQbMnxZmE6lNHZ5j/IhF0seH+07tcyGqt3wtVL
vb+pPjgGqGdZ3kkdMMAE7HLad2lhbhMza5+nuABlXWIk38zSOADeYf4T1tBUm5v8e1m61ioLkUtr
WF9sq95Izlrmdifud7fLGXdRtGokOvgiAVHRhiI4F1EfoC4L4qCt05QbGoKffbhMoXgLWzt4JVOp
sW0dzMMjMKDha+JAJjHp2mJPk9M09Ug0yLIJOTvmSfk82+WKJsmUTvz29Wbdhkw9gBcof8IrGIHV
0+uBDPrnPIc/q7EWL4YA/SxzGSqbIM/+QrbGfkqTwngupEPVpP1aM2K2V/5lNnLQeMpZ2cC/Q2bi
mQt+608B3QqAmAR3I6tlVvqL/imIMhQ1LNmXdIJa1R3CwcmNCRWsE1TbJStSABqI2aNuG0FJ1Ewu
BH24QUzQCjA4MDDFbUDSNl6FTPpXTv7e5BpKsswovpCdPGhyxEe6b1GWiVLaPrOgaoYVsSlCiDJA
A0QFUPFkKKeM2lXEHX9NudAZFbibytWGLaVNOwuZmb4Qw5bypmqoZsl5ljlWmv3vtTS7JF1lZLt2
As8FaNX62tkz5PamMHytQhGtxtmAJEeuB6+QHMm3gCqUGxrqoES5GKPzVoVD3KyrbMY/F4pha7cN
X/vcNNeoFCkgYo+lKHrqD5mVxGuabWu/eE5xZUaTZNIiI1rNf3itRr6TrG9Wof1FENVbEeEbGveV
CQIsbaYb4QZavCBCGWb9tBipqxoUTeugHZNLkRKIA88Po2jjt4BRkBPN2zdBF18yqyjU62vn/eXA
bbX3Cz6fkYKGnos7Vc/4u5pP8xD5j9SYOvdXZp8DJBGgMBvwvKnYTPqELCx44TRs1c1un8/gZSH3
wGqxUIccQFA25xg8HT1IuTeuOTVLPHJohuKPr2NjWw+SenEsc2TQ14YWfulEOp1cmfloZb4D1ZfA
8MxPicx7lBZQXGnev9KImlnUEHTSwaK4hAA/gb0uAAjaGoODkGCg+dLIkOTdt111Fqi8c00zWll5
6mxzgC8u9yzpCzm6pSMPFzfvPkSnjrKgLtjZcrWaoRDU2HkEZHGSvuYlOLWpyewwOYuqBZUrjZHZ
PPAmCg93LpUUwVa21I5C1BLNpdz0cYYaXaTkqalnoJdFxgtgln7ZYpnCpwkjwO2OmhhAgf0QRVW8
VxPkjNLO2wmy6U7pOTHoFQ2Il3mRlJSjNDI1lJQuSZ3uPyeqAZAOIMeWelQFfkL9+qY3u/lE51Rl
pxNrn4C5R04q+1L5Gv1a9SdQlFzVaKB8oJAaxGZS1wxXYcf7xwAamSJ0tLch1CGXlGT1uqrK4HOb
JQx7O1ZvabbWcYarm2o+0tDGzQ9E2sJHGlXfgzrjbxQvj7MXMCRqb+AK9WU1TQ2BYoQv8Hhf4tFs
lyYjKDjD+UizMl5buOEjTYZ/q3gf708DPnuJ96f3R/Fm2wReuvSBiUpCbDM/kHy+BO2FgPNadmkc
yU4m6hGi74/gvskJBg/8yzHKD3+h/v7oSMGUT9I2K4EnwbEgyCDwDuKUDytjyFFGSreTbRujuLQW
BV/jkaAvV5bqVpN8aJiJGrWmNK716aVpcv0IfTrgZGrxsNwem9r7UF1n/Q9pX9bdto6t+Vfuqufm
aoIDSPbq2w+aJUuWx9jJC1eck3AEB3AC+ev7w6aO5fhUnarV/aIQwAZjyxyAvb/BUBVAKJF7nrHk
OuJD833+PKqbdmO5Z+Y3IK7puXT21nGtNWNQszYDv7rxoAW5IHzcDIML2QmUie6WIG9VhvdX2tXu
aoa81fF436RsQYNhBJwc9AsLKJvCq4POcT0ljVJcZtvQGkvanaytGvqQwG5Nw3aAfdLSyQYIAhcO
8nlzVo9yd34bA3ldt5dxgPXHbVejwJCbA5yKZGK/qBK+Q7VMIIeus+OBm5xVrfi9AbWxhyz39xQl
0rY6QHLz46SeY6k+pbp0BzhZsYZu2iJy+fjDhw7HYqrD4GHgLATNerJhZRRMp8yt4jXQis6XzrC/
FaUKf75PssPKwfQm2xe2/NZK5Z16/dGoFJJqLNKpAOipDJ53oiOKoCPkhxNoaVrTHHIdoGCaPzIg
SPy62lS5aJeTV4CHDarOHgmsfG5GpqEepy9Y5rmPNF60dbRsrGzYN7hrHt3cuoTbvdhXrunuLfgv
23nVnOkjCabmXAeWecxDcy2zLFlDDkWARhP1++tj1JKQwoe2xJEemxPVOIvS/0ufjvN0HD1PowRC
yHiBQnpCDeP8CL/Opb45pGUwObhwBaOyip+7DN45EA8ZVpUukXAIKQBMEnUHKpHA+3HvjW3+qFkr
936Z3tFf+zqpCwSEtlkOdRs/OSd9E70ye0rXJRbbR+n5wxFLoBJlkJa9DIZ11xSG+8d7qCUsZxk0
cuUAQ3AHdqm9piPfxiX46QivjEvffxBXKJVjYY+zNJB63Q4VktlRn2sYbga1FiWFuZWw2AUZoos1
MR9g9WubY5cwIiUIHZZ9EpfQSptUf+eXzZaocESgE7K7HUQS3lKLqzaGAx1YwdT0G5nsZZU0F2EH
R1dMIrklYt0EF8q95eKtWuYsuR2SCRybUYofpdwGrivfBqMFQohPxpE1xiWAVWG2SIY8P2Rt0u7B
2PrWqq45F0Wj1e26pMfieVoBUQkZQq271vHYP/gSqoTEHjOgfoFtL0apeR1Fss16plEKvjbpVFbK
07U5AdyNPSfgK1V1sMYhvqkbDmwLY41zC80HexNYtY1deQ9cS5gnGuKCD87rgzcVkE6XstsMRdPs
YSi4GRVjXzvLcDYyddV27Fzzq+l1yxC4mS+NkHjoG4BIUX+l0l+ROfI7boXT2ZlgsRoPBfsaFb7G
oUCopm1b9eyXxgZeR+wr8Fbup9N2Xf5lapNo7TK3wqsfvy5PZLalJn0ZVhKALadH5VDZzwxa6XOT
gq9NGqXgLFTZSpVan+jPosj8aC15G51yN4AqqZsVkF3JwPfvHTwpOr9PtpPXF7cJzLU7/BEf6MP0
x3jTdK4F5cYCnDY37l+RwzFAUe4QMubFbS/EPAG1xV/SUiBcFOXPxGj4qUpS+xkO3D8NnvBTE/b2
s7KTT2ORjpQ6skbkdZ6qIyy9pp0AlvulSqCv2onKx8lzpKPyCAYXETcf4gD5jaBzih99ZUC7vDR+
8tR6Fb6ZzpOm2PBObQa1vUCmKEM5kQOLItQ1wrhJNknW1ltqKhFli9SWzq0HC7svcfVA3XUQekcr
CnA5BbkzT7J84/ulPAlEm72SRrwWSiTfLQN7wKkfjVsn9qFEwBwT2hoNf2KQggEY3+J/mEayzlMn
nmOzJDBuCzdTh6SQl9hoAqjA0bH/5LzX2Mj3f6kqCY8U34fiX8cbgfp4bqjOGd8dK1xDD7iFtNur
ObX5TWcFDgBf2fiasrhfumXu3pTjlL72JVBXiBr/SZSno/CCBCSqmSdfo2gSNgjQqlLFEYtotr8+
MOiJUmTbvLWbt0il7QrGcMaRHjnMsy+PnL8LaMGA/NFbm7aE34PqXcC//EYt7M7qN//sXdtlrjhE
vnm4voM9x4YLErU9WV3mRkkD4kQ6pkfuhOmtbMJ2mTnS2lFls5QVjGrNCZYA79XOmN8Kh7kPVOuk
+DRIrR1NCowux3VrqLspCIpdmvXjgprXjwjqCXGa3s1Rsh7vUs+C8XEbTVugesfLgJ5uAAO7mHQf
YxNc5uN43Ya1/VIXuOKFqO5kZrOnZFAr6h5HV5eZm3oZdbjgvdIVa17nze59ksw8yH4psQwJFmiE
hv9U8faL3YbizsMi9guL7kXqly+1VPUtx3ZIZ2LLF+Dn613WMVz4umn6VboaWGDvaRQGE/MpUH9M
kai9H1pRgjwLhDjsUpwtQWaaBDxLECbBXPGMG+araUn9Rs/chaNwq9sodT/WkXOiflkP7WYKTWdb
ZrL+muocQB4GzwHrVqzQImnEqyxlEixBUAYhQDMpCe9lDJAP73Nd5Cc8Jqyhf2vTHCZwDZtdBrWL
zmy29B21NSRjhpJxSF0YzRcv+zJ3y8I9loBELuiLjQF93tAkemQMEjbyPATPAciG/jC0MYAWoUK9
UPtwhA4+QAwPjoPt7Mhtg7pocMimL0Nr2LPjxxz6Pp1ig174e8btbDHkTrSRgTGuG7sTT8YIBGEa
gK1ETX8oClSelkAHIiunA8YwwOsJ5LkbatocOeHr9ChW2REyOE9x327K1hAvQCR5q05xVIsdCwsu
0MW3WHCpB3dS/iLFE/uHC3u9tqnCn3aeg1X726RawhkYr65uF0cxOw5ROqxkWjfLDLAO7NXQRx9w
DGDHtIwAYqXDTgdado4fHfS+hrGnEEJNZzNn36Oiq156FYl9kY1wMtagIHDG2MoTEcyN9Kij6p82
MmJngvvEP8GyNb74+gTSsb/TDBPkx0XXqXiDJ/V3U5O5icONeggEwpyx2oBOo+nbkdwVojFvKWSo
hAntpvH7le/djcGyq/s3W3j9Y4W/+garmOo4OWAS1fCF3kA0vXgIDXxJYLAH32DCcMhF5PxScPVs
WNS/gQjqLJKmGObp0FPEdA9vg3ja0us3Vu0TUMADcj143XoOYyflBPji9Lu4KjwLQloyWs/t0e6f
PCGGow3Wy9Hq23yRT2Cyyn7wIK3g5BuBEvtRBK06BCbuI69yxJ0zAMiRRbx4Gdz6pw9M9E98U8C9
g1kQ1erW7K3mG7KAl/N0sfHxPI03HbzU6XehjyztXGwWwWnws/EJSPbopi39S7/ZeCejUR/7yWbC
Qv81XqcM5vO896fAo2oacLdMslFtjSrL7lv44ywn2xu+xpN/nr9VWMAIEQU/usSHim7WW088TcZ1
ngUoDVhtd3BRyZqnW6WBp42Qw4O0a6BeVX7ENjy8IXA7oSkTi0MyaISW4hXwTgM6NhzNS2wtilcb
Mh37QA75onGT5K2P+C8Lxr0PMgi7Q+HIQesSTd/9FCRvM37zcaev4wAgJFbb4f2nibzgWw9SRItK
y/CPCt9qjWTHBvyQ7IH64Cj2OvWhDfd3RFhAHt6l4S9q0EecV+O+aHi3MN14yPAs/O0ctunzTdFP
PvLsOTJRZiDukBSy1sM0Xo5MAAruAPRjazr6NPohDgSiRQaQbwwr0b3RRTVwHdB8EFASXeFeSWYL
ubFNb6oBRQQ847OHrDChIIeoT5OYdALsDYjQIxpnWAINBhSG/mjej1oCW+imsiU7erU61UDc7iiM
upq0Vwtg7RkytC10DLZObkzJyjdFvQYbZFjEjovk5GLw6x0z+6OZG/0ueKc6+F1tHczef8rHCgh8
GpC8kwsNGNnRpWDWqbcB1sWeaWsVsdAI5C5z6zsM3obtZ0D8BRvvON+rCdykbvKsC8EtQ19mgFYd
1fGhg/4zXAeBK1jG0J7ff2g3hZ3sJz/vFpQE6k1wFIekVgu3ND4O0DuP+iBkipNphPSMiX4/IYWA
X9WA3PnbSVPO8XWO8ZZM45zA7zYBuF8L7DfBEqJO+pjbNWSFrQIOrJ8HqI0boNsYerZHJnLahq43
PeAwcl7uB1FGi9qV/tPYDNMGim/qMIkyvAU401i2hRd9N6N8jQqt94ct80ss9Dpt/E2dN+gOHgDx
NH/GTnSAXB/7adjRQeme34b+JqY0guEHxzZJZPkIPiPejyJx7VUQwkQvhaX1k+c6+cEZew6WP5ox
86MHA8B5atEE0Pdf2tSDhI4OgBSEvWKpaUDFLHXgQF2VO8I/O23grMGGcy/syCpxg/PEnW+Bit0P
7EhTQfV6QC6FYNIzkxK5CneeS52QQHy4YOuBF4s28Fnw4e4n1d6cknNFlF/qS7RQr63pvTFU7xaQ
HI22nwaYHk0jc55LEzon+QO6Js6uN5ALG3zL3CY6O07Y9xkKrwcMZIi2RqxTOjR8jaYY6iMo/aiy
v5yGcxjaFwp0IF7E5irOxmhF6iYSO01IkXnQRAFJDRU+PTJ30jiN0BwjxQg1RRVCFHLUc65nSy3t
VkmSKkriG/7Hf/3P//O/f6j/Ff0s78ocUgPFfxWduCuTom3++x/MZv/4r2ru3//x3/9wXTNgts+R
AbE803Q9U4//+P4AqoMO/x9O3bpsQu57A3HVcuc7EO9z3XtC6Ph+mu/hdwn6jGYIErYHafYMQHy3
3iWkY/V3E1K7yJYguw3Go82A8+LOCvKN4odTqmDZhi7s6x0wJ5kDR7uyKse3PwPiDlTnJgPsqIut
pzbyh2Wv9/CejaWrWY5bagm9iBAWltHx4GLjryPow2qLH4Pndje/T1LvATTJAL8haCCtC/FOtiRn
EEOW4xIOMeONj+XXa7+jXpkI+Jn3JVuSYQkF5UM/gurX3fHUYALyw1F67wRl/uyHA9K7vx8NWPN8
7vPbgxogyJCKwj2jRhbtK6hO75qKwRoPstVLH7CLb6Fd7LkbhT9Nlx0tuxm/WoYM50ngkUV7JOO7
ncrqy6TWRpoYBYBfnunLHTFTkgECjTYK4LB4ys5GCltU6u/CdlxfwwrDmsMERN1WoVEDoZCBU6/Z
MGaRFHe6RTXd9xYVfJWw8ZrVkZpF8z5G89wS6BJZ9fPYe6TPmmn595exZ/7lKgbwhznYf9uBzx3b
+/0qDjhU5Opcehtc165WVuFbA9WLDVQkxtchHX4prAzOU+P6D3JUkBNAt2mkfBvoqPrPqJRDana+
YkWeF2u6gPyqLcBtlT+pRVfdCJg+NqXptElo7TqW48YUU3r+fQLFUhdNKAtraebAAU0ejKU7vLQO
JJNsTll87HL5Rq3YMePHrA/ahcqyS4Qqp1PEinxRJ+6uG8r07NRB/AiDLr6NywrmolUeP+a1ih91
RAul6jO1UNL2sM0Zs0Xl1FsA9JujVZU+21T6EM4x8ogcU490yUM8RQPq/rorBStArAwkH/7N34mZ
rvXpL+X6NjSjbMtlSIyatvvpL8V6268TE6vuqS8Hbq7VAEwWHN+glNamL3QkC+9yhHfn5eg6ej3K
VJnNM659dBR1yerCx88GL12YSKpvy6mHMqs+Mn2gjUrg0uejT6N/H5dlnGnfP9Qb2nKF3RMKFFnu
oi6Zr6VuRbBVecSyK8eeGeVp6svLqdkWuNRAdvxzgos0L8U2ZRPdFlPyCoriHtL21nNpNcUhAMFp
DYTK+E33GzZnn/tdr/rQn7UdUnHaAE/HsxKscwXY9LYUU7+coG37TEdR1V+OsKX7S9/fx81OFz5s
Fcw11JYzpPv1S45b8mvZJ2x39bKotQIYmV0EeQe0BCysSrtReFBikffsKNeHZUrU3Cf6I22A56W+
3kTVBuSEm8mLoS7fc2TWwfHdOqXvryxZAFCim9bvTRq9BtNcCnYlxLFG2FUqKMnYyDGUS0X/TouS
lw5WqZd//zoeVcWwMuvB3Q16zWk6sl22shFbyGBgPQtqULuUuk3DnY6hPt7A7GiOMWTRLqkdU5aG
zkFtmgOjQaxl8+HP8+pTeK493ICUmw2QauJAJtdxf+DTkEMUIAq/GaAlHeeLbAr7TZrYID7ryy3s
BapdiL1ege0Yfad4Yecu1MG8GriV6Fce2+Gz3fJm3SPLcDIhDHRT1JHasKG2HlWbqgU3lfrDGe5H
VoY/VSt+8aQOny0ZtWs/RlLTMINqnhM0mQFii41Ux4DyeNkN8TO2aGoJo4n4uYwqtcSvHoNbiT46
oj4a/ZdxZRcl92Yf/6hlvp2/OVtY0W3iJ5cvVkS4YaY0+9jUwUj+WlA/QYZHQeOgRFIHEs/QSXFi
AGijGtdjgaydlu3LgiDaVlUhN7neunUNQJ+4UKsTNdNkA2ho/PIvJ01V2zzqu48lcb4AbNi7swz4
BBgtS+H8iVsWMiS5FqqB/p50Pg40MSpLNGMeEC1gzfqmpRk5mHHrMszMdRQl1roUHTau+kgVbnGX
Arn2oe86Skfx++h/EJfa7WKE8RtsyrHYvLrSkP1MnaXPaWqDtkpLT5nGwyqsDBS3cRuBa28BnL1O
CyQ2LjeDbvNR/Nb+MA4JiAl1ZozPf06aP4VyWjVDwZ+rujPxYEB2BQ4FSYqUBgzlV45G3CURrA5i
qVZpijXiUgzQLEw8WFXTdX4Nni97HVxW4wqijOIMLvAtbLvlfeMZX12tVNAF8OtlTZnvIZxafVXN
jWfI+jUyLXlwGX5HT0fV2JUuhCmd8/vsErD5r3Y8fJwNJW4XmiQPIkECET7eW8fKvX2QOvws4F2x
zNK8eOtzWNToTZ87ZOUicSvv0QnsHBuyztsjzcTPyoIXFcWO0c8GOWf9FKAng3Sa6VYA3gUntuZD
l/KTNQXQM4eidJdlYWtQNCxJnJ9Z4gpkKPB4sfOuX7KsTrcUTWcXNrw5p3/V54bg6Bu9bXKIEOZn
2BAVdz3P+WqyMwhDEKObOu9qJC7vDM3zp3aHJdccRE0a6Br1NJYQt31UAlVYElw3Jr53YU94HrRc
e9hKf2W7atzQoGU27Jjn4fdOZnjm/R6rvNyH0nuULMzOwPIpNtUdfahA1di4BMMCacAinEdGY+P1
Zni+hsVhHC5aBwoo176hrOtdqKe2uqjR6w8pFJKkNVIrpb2x8jY5SC3D4vASwivYGnOgubQGSyAT
3AZaTI7GaeT6MWWAl6z0KXqLXU5Bo/MAHfqVP65LSGHNZ4CdPdBncDvc+1r/EbIW7kLT7fek9Jjx
Kjw7rlq55TCJZQO1hLXR58magumD1ek+lYLd0gTb4tkBrPkGZNo/JSZ9BXWbyPOyPUlIFn4IHSRI
UdMECssVxP3SlMdr1CTTFTc6tjNFDyse7DLWBFOI8C0vuZ1YN9T0UCTsAEh+qt02uVNJ/I26aZJg
YTXzPK+TyiQW5yYTsd55L1reFl9GA9ozJfzgkQ/x1GsIA/iVj/rL3qmq8VWHgZBffMkzmZ0qK/Vh
bWmPT2YDi4nSQb0U5Z1Hn6X1Ju3N5JgKc7gB7NPayEwND7BjS5cFCE7f+6TZi8Kxf2WJtxmDIn2j
6UC2FfN0Hku4ZsjgMn2s8uEhEwWm54la5hNzd7mdB5vUstkuY179DIATDA/9+K11eLAwmm44l+YU
QzspMJZQnYrfoGiyArF6eP1XM00O5SVZjQzQFvg/Im0j7F9tjoRn2vXFlpIQwuqcVWxrLPl7BoNy
EkxUzsoP4w76vzqDQVR+YaeXzmsGwxPQrPULgRS2mfU7VQzZ2tAQI88RAE5wv7mxeO28FB3EMyDI
82RCzeYOVKMX6v40qWyBtoDFZ3sDHCLEFkQilgGMdSpz+FqbAGaEvudtZi2b6PSpmwg50L03KzF8
NWAmsvXfo3ESyM3AbwbQuBVlITNoD1/UOJDQK5c87b15ZNb7p3GKhBQneCxOdl+13oqnHru1UjHE
S4mm87dNUOFhAGExaNtXcQTYjHIWgVbvgbTAI3In7hN836N9Lfm0kW6bfY0t2A/oAOnboIEWg3ms
sIyfZ0adF9NMSAW4T7GeaYd9uW4GPLrx5dyBKF6tAV0JkakGDoKOohC3lw+UFjLVOPpP48zeXoOy
Lc8mzKWOEStPl9+Zu/ax7Yv1ZRsUI3ef+iNwV9ccE+Wc2rjFokmPlAkDfZCSU6WlV1K6s82BNVlR
SuraacQqhPpBa56mht0MyGDcERiicaabCIr5d42wrGc/sucxpLXNmzRzRtSQoawiDP9Wojq1+yD5
GbMK1g2/D5POZYT30SrwTVc92qBgODCoGq1nsmQuHW4usYcHVXPUtn5OwVYoK1jfVfrl3wa4vZf/
uJ4hFrAD5HXCoDFmIuttPefmGL7OZeR6GJA6tqZ6Q9oeqDS+uRyiBG2Ty4c4L+8on5KZVb+lKCzq
IZYi+rc6NNq7KJ+eq2aw6zcfpUK+Nbm/cQYF0tVC5m+XTbCn6iJeQb3GzU6szFEad7ExAhkCrGAh
IM/WRLiQncpr1pUlf2uPQrkrLhne9tOwmgzsPyw/GB9aCxiNTldwohi2cWFYxg9pqzGpRSHWVNoJ
I2hvKft7wb1uLRkKda1TTQ/Q8oGCyvtMGJPGD2YPtTKZMrH0QohLWHB0W9jYyx7cOnugZC7lgemo
DUcYPvlwlv40AKDXoe+dYNbboAnv54BRTilQ/sdUf4TQD9h8yUzEsEKT3UEzFZeyvNAyFHQ5gdNO
2A1RLwqe1UA25TU2/QihCWbdr6+8jBQiTTL1O0isqqxbNl7qvZjh9ETVXmvscTUDuBF4cCjrm964
R5Ji2LZCxQdVjB0gNKj6xVDdfQEw6ilM3fBnYOKRKzDJ0JOKoA82Jf2VbQdsBPjvwRemDX8oabEF
VLrFI1Rg3U3C8DUaodecYlherNui7b9ko/mm9F7L08brsg9+QPSeLVo9KZamu+lH/NWMLjsl0Fa6
GSGBPVfeBDwWAqwKnl23q5Gcr4ptborgBaWdDf3hgx7cB2usYMVQFpA1GN0PMw09E9Z59U6Jodhm
41RugY4rVjLuo1MBz8wNZCfKRYpNzkloMD19fGp+isPu195bFlI87crWud0oNUMw9YbqDtkGGMNX
0C2Mzb75WlctHohIBlNEk3vVXR340Q2PB/AxAfIm5XTEIyEOqUpIS2fOCyRS0yLgX/x26CErrlOZ
ejvHlJdtU1M7ROvmdRIV5sJynmTEfrRIejgA2kmTQd0exkPw5lVPMqvw6jUhecahOxFmIt+ShHxs
FzuQdfjTaJnuMe2GYpacv05P4lE91VaxZ1pynqZXGdJKMgy8c4Qq8EKfo6kMQKaM+nIOOrerfwRD
sOhE53j/EUYHmiJ0DjolDJnn6fQjcNEUs7o9TaffYIKBE8TMIJIUAQ7YSQeaRbCLOZu87RdlV43f
Pg0MoehRNbQ/DjiycM6fBsA3gQRYnTtdCepVqZyL+Hk+ZMGyl55cfZA8J53Fjjl3EkfYJ0IOrjnQ
4oM+aFUSw5iRlx+rL5rDcOkdCXpLS5pLj29X93+fJAY+53PuERuAwPW5C3ln02JO8HuW2BZmgiRU
mWmnIvvcew1U+cXwigzcsEMhvAHtGN8LlDbn/iiHWVNe/6LVxVwYLbUCM7VdP01uesWhXomX2oey
KbU7KHc5kMKz+4OrXAHIGdAtAkmJY14HNYp7AP0Hk4cVvZA1JCkn/wvUBKLF0Hn5z7EpFjNDO4zK
k2219je7agB1xxX1+C/P5MWiRpk6CuYzSd9pHy5JNwiQOJD49KwN96zgNeDJytS1+8DtwAfxR+do
eYl3NrISaoz6wV/1yYNtDsaTAfu7XVkwazNZWfjKw3hFAaNbXWZ2HcAqjeTB0nDUXSGqBGLqEHmm
D8ah9CydfNiOMTJQnwaoGbvqzmRRAhkJLflMfaXRDNvAAa2KDdHxknvoeI43h96Q0odfI5tT58re
GST3Z7KmO4xu+EVQqTvUNXBwdMvFVFX2rlV9vg49bq3GKYDQLff5koR/ayAa7qmP40dcdkCjwd5P
FetO1+avagjXZpvnTzlUHraG443dwmsSYH3m47BPIb/Egz2sEqx7FWU/6Q4cQbldgsJZnvzcZ5/6
Lc8pTkM1fY6nfi8v1I0lquFAD99JAh7VQxRnQQ9p6qstDpbB9QFNMVrbbX5ysyJ2l6YFeDNEl070
vhtDZ9d2hgX5yXZcykzi9cqaZucBq7RPLcbObmsYy1yW3df3SYXkO+Yk1jcswi+TWn/dGinMgLny
XqfC3cS40n+I0NE+7JCMDCXQxV2Z8rXTtf4rvvw5ojLg9lizvo7WXs1u0mkYv8FOZpm0jfniNlG0
zwZhrKlf5t4Sq+vh9PePAo/5nx4FcCLlkABwAzeARpBlfXoUmA3S9/VkDmt/XKAwKHZD3+CWLAv+
5Er7FS6P4gcb1XczduTT/3OAjTOM72eofQk1EncdWdy9/i/vMeA85jtfesH2rwERaGhLW3CnfpsX
pQFIfLsoDNxH7FtuxzRUt5k2tIv8pF1DiiqChSAGR6TQTmNgPCmdbqGPUNmf4yFhlC4co7qPu+yJ
cL1QbYdaBcMXYSCv07KsOlndFMP3sxzXDpZIXxITljYa1qtDeVhcQqHPiFfWjHsZ7MJdA9AVns2m
9ZdDFrmoXxowbAXVpK/8fdPB4y+tE2tpR7y5qww17lTv+zujlOHZG8vLJM+MjzRJuAGuUHi8QJKr
2dFFjzQm25jGiKydXqSopMDt8GmVgp+Dbaagz+eBMY+zdRtIgTQ7cnfxjqRASABkNh0BWw10HruH
CQbLNO9Qq8xPpBrC6HM+pm7goZENiWWxiBnwOEoFeblsavUtGpLy6GoFa8fWTOS8A7+eBOr0qDSQ
4JJ42uylOWDp34z822BP6xJWsH/YTvqrzrL4OTSRmncHxQ6+a7i3FMqdyLuGDgaS+jzeyXGaIH6i
7BdIvkQwVnUERHgM+8U3mkOd2N5DkNTGvarHW4pSSoz7iFnNiqKgYh+tQDMoPk2y4cxdJGUK63g3
f4Si1g/a3XIjgR5iHfX3KNQ0N3GaBCvaD3vpMTYs45sfIo00INN/CCOBxW+c/qDxbvBhhaMncnB/
bqwxsZeNsNn3rFxSwYGHEsUgHhfPTmXY67qV3bEyRn4z9kAkqs5qnpgT1osCFdWfRjpPklgdz5Om
zLXXIPk1m3LECydy8XJCio7d0FEUldZNGQ589+no7+PAOOK72AkvZ/l4PoAALMgH8LORm+0tlbNM
5nqbPq3MJZW4QAqr7/DVH1Ks0jZXnVXSYq00I7tsjkz1/EQ99EFRIC8pOD2NJaTaEXUdoCOncjTW
Ekp/l+afMrDUhGWLrU95/e9AXqpOHesEHLjmCl6fA9FKeAxxMibHeBP1IFY+x+YEdyo7BXGVzHiN
yzjUoOvLM0hatWd+5fDMXV7S95YArimtTa96VXgvLhx6VmVwI9o7HMvzBB4XjyKGhzXkXPgfQWhg
W+RlbyqxpmWN7PV5KIE7pFhmdp9j7amFwAHMnomoRQSujkUwYgMnhlrU3zdpuIESYYnKgsAuDNLV
S89y1TejAfxzwO99D0/t/lRwqN7VFoRwABa36rdcq85LS8S7NG4Vcpu4aSUuwsfM8+EdFvDbuUtH
DEpdImwzZcv5BGA0qy3qGOWtAIjwFin38naIg34jCgYvAD0gPY69TNMl9Z9fWQkO1FGkIKiMnfc4
MANGstRMzQD8w6E5zywy6uOu8TiBhR2vpQvVZ+aP2PEEj/S7Uywd/T79+sUo5IEPOn7+X6hJZ0zw
l6nt6ZZp3HCqcrZJMwPmq7pJH20ufg3GAJseJduHahzE2W/E5hrguKG5AbSk+DBpsF34BiMxeKUZ
12lanCa4o5PWZUUimAEUcq99rXbepQnv/U4MnUso5WxwS6l7k03dJoER5NrUleG84t2GpVCStXST
RqnJdKH4Gkyu29Q0DairA0WDJAvq7emhLvzhlFTOnlpI8SGfoRzUUfQgCLHRTVT263Eo4RFFsW4h
FE0AZP8ynfqVAkB40TQAzcDDKbKhF+FNEDOCOC7vw+mP6ExvSs+B7GToFeFuBMlrO1VG9Og60N4A
PU3u+9qOH8uyT09WwB/DSsaP1BWFLpTO4XW6d1kCUDb9/HFd9rd+2tq3wt0R4xHwrxHKupNt37Yw
E5BtjFqhSOBnaSioFWGnrSJIzpRm8KJQHYVgKuQrPFDt7n+PMGrcstBHsVdZ1ZSbUjbpIZ3K4T7q
nc8n+vcR1//qn5yjB0HtJauNYpMFVgquXIiU/ftV4NjZuGdF+HrtokuE+hvXm/uvV817P101zhj6
2B60zbFk6beUh+oJxuHxru3TeDdCgfwpY+FX0ql9D3D7Md4FWWStkDmRkbVzaojD1qF7KXQW6IN2
MF9dq2kgPLK5i3ABdgvjX8h6XCqdNEE3qRo3FdCemOthAxzX6V5qVfH5XuIxh7i4vtvoJvPD8ldl
FNkNtVw/L85tmX+YRHctTYLBgDjlVnU0MteqnntIo0RN0ewUj6DvxM19mHjy3tW6hJMFgXqGhOfc
R8KE/gi1e+qjEFIzpLihNuotA57OMoIXAAmrLxrcs4ZtA3SKSlDh7EApSHjz9muVm3tawryHQv/1
EhrljjuHOtVhXsUmhWefBreyNwWyrLfYVdqbIcgvR9RHo6Pu+/+P60y1qVkSLa3E6rfwlBbwiAzh
xh0pZLmTIRvmTgjelbdd22W7yz6lgzfEcvbzGUDKW4XatsevsdPJkHJak1y53Y9++X85u7LtSHUs
+0WsxSjgFWIeHbbD0wvLduYFBAghMX99b0TeDF9XdnVVv7DQCA5HgHTOHhY3ux6aYIv8K/xOdHc5
drY4dCU8Q1ckSeVBlU1EXXbGOC6KLgX6StXptAT6SlbSC2vbdMMvmufqVF0NfGkdgTU2zLZDqm6+
K+UrpDqyArwgjWivbQsukApedwkH4xiRhv0ctE5XsKL1noEv8PclNWU4YwOnXlM8Yu8PFCI3PP8A
j5LddRk0lls2HFUJwQ1UNUm1SrBTClUdBIbY3e++fdd/7Qt0+NbSyoMCDgpZthugy/niSxFZ+4WC
DqpWDuzrl1b2z2JnLP/9ptCyXBUB+oqGdYlr6BAKsG3DdQnAQP+MEI16g5++NOkSDxEH8DDE/Hwj
1d88mNoFRavrQN3DO454e7Pp/Ateh1sZVRBaiv1nvM6R9+oAQwbRAjQzfrRF1GxiJ7lvoft6yYhp
TSD1Y9SSdJ1B+M4vE2z4iH6hLXd2nha9DJxmC4iA1AGLqlPTuNVWi8GqcS2kcSF/ssVaEDsTr39g
ObLAuQYMKOX+aYyKEWLu7jt0m+g6Y8170sNwvhcyW7ke1sDYCd+V0GVYUt+yVp5zwjqbHnwiQpY0
/p2XlT8f2WDAFt4vkrBESIP4yRFAVBiaNi30G63izclEfiyAyz4yMMpAGwXDO04AZ2/989D1Sdjl
kAPoswR6Y5c8qZoNtJyroGhygFxi0BAr4o2bJAJ3vczopvQQaOt1170kgL9iQye2Ztq6QdX57n1/
pZZh7oZIA7iWkb1DBBZ6eo29jC9Xbc3K5Uig+6gPx0ZadO86RbcAlXuluc461YHjpdZw1zagvEep
fkozngRRAylmRpIqbJ2ftBm8sHDZohSaXPupvPdEBWUkzZIbCmQMaMvrjlPE73gEC7uIP+Zu/cLF
AJ8Ww4eJmnaFMW+yBjylCezxYsfdCxviHy2DuHXRFg5EBHYAWZphPz5EloPNX9M2wVDq3QLeQPAV
TYQf4DuQ5lCBSLtNpSNVzzxgnZlwF66mlwuny39UHbIhmoSLGi9JtBjLfjM06ImfZ7KMh2xlVcMb
qAluEKXirW1jGmQmCNhV277lBrnAvyXe6HEcB9wAw4+LUtvUHbnQwko2kSn5gkNzs9f7bsvTj4LK
Bwn9lRV9zYUEIt6yhmWP53LAcnEBm7BE/tiiYSk+bdPfROn4kac6NmYQpmx4YywN+EDD/sH/yAps
7Ujl1qAnr+IGPnMxHFzgGxRih1ytikK6QUpgRixT98lIkUSJEzgUCkScAtnbeYBHwMrwPVgica3Z
MiiGwfGhB3MqJ6sxb15kyvqgS2UdpkkKbeNkAHtn8qqRr/UoX3oJIFjRQ8QqhuIOKYxm7Tbi3Srb
YZmVzhBGXuNP64vHoocOmlZkQJz7QA9hsx1zP90nXhLAUKtcRjEQlNI2RBB7fR2UCIoHTtHDDTQq
X90I1Kui6SD97U36sSbUo/Khea3L/lRlLIULHyVBJ+AV1PYm3Gp8mCvEyOshpxRPlrhhBwzBKmsW
uUEhmGfij4rdAYnoPEA+loSkt5EpAdJboFtpx3yVCwO6mem9rJp6bcV54FHH3UFQ4jEffxbO6B0h
5HMPVBBEf8ZyZSFcuo6iaJdBORRSt9aPDGuKpaOBCxJFTrPxfe3dJ0d4bAI6ZPF1HPvAl1QgMlty
nSb2fQNvBTCQ8KoYN1hXnpDP3ej1sIjGJuSSrbmRncF+OULo54cP5mxupdcMtPNg0OEHIiIeUDl2
qxKhnQXSw6EAgegJMHoZRH4aH2MkizxjrNZ+bwhEe6N4XSd+fGe1roOfSls8goqfhlrD/RfpJJ/Q
g6Y/DM9bdS74LQh6rAYXoJLAdNy90UTtR0/w0KCOXkMEA5s1fPd9OKwWiItBb+NEjBig6SwV+7TW
EaA0axi255yC+W+4ywxvI7gftV6ImBWSc0zgATho9XsNcIsZae5faZzg76lxZWbWCI1x9tNxq2dh
jf5rbNQg+wqPXgUHCbyT8Km3E4aMqZukRxHZ+bZoRmdbN211wBcjWUPRQzuzqoblKv5GA0JlHw7b
qm05gfBL6Moixy03/oGmNZjBUwdz+gVjQZ9TkyCq5mWnugGNEqTHZiGTmP/ucJvh/+xwuwSQJ/zD
sWCXbYUxd+ydJQtXBPlknzsMFfxDp7O58lYufVOEgwYDddXMohgG24T7v7qrjt8n+jYmq/J2a5Rk
JaZ92ai2XWTacRGtixY9HLVCeyqq5vlQdr+K/mhGi0JzZKgawDcbdqBX4pc8MR86ji8+k9pWAQXd
Cn8d5Cxq/HlojSFvcT/2M7BWAbr/2N+cLj+BEm28o+4pxDanwarGG16yXisfu7bgJ95k72pDqkrg
3b2rDagqFTH7Uprabj3/r3FqV2vkXgnnXvZtnGr75xUGqMzsisLctmn8DC+79pGMRfvYwEqPQrGx
zkjzGLH4kzaUHlVT1Y580dmDtbanni1ykhst9f1QtSIMTI7TXAPUIuvw73lUG8fj/k/zqEaiiV/z
qGv+nkfdUyfcYpU7Rh4ys+wDndLmM8W6l036lGWkQXAs1177WrZhkcr2Arm+ag3UprXzWt8/EOZZ
y3aE+7carsEq4lMwP1Qgr2m4NQ3PPFBynAExxzjtfg1n+LUeaJ0C6wYaxuNQQGtBmM54hsBJHiDO
Ig5ZnvE1mPEvhlqPqzqq5RAnppBNUC36tKRXDeowTEWbYk8IS55hXzSRtokmwyLEyYyDNnkazcXp
TNU54Oog3dtXwZfWb51/F2+d1SzIzHohyWL7UNr9I5/ixuBSwHmzdl6iHP4dWChVx1qHGoHmDrAL
9Gr/qe/bP3X1ifmrq+7IL11Jxhea5wDajUQyXAWQQM96eUm6vIPiKhZSRub2b4g8xIFl5PKSdW13
zITDw4Fb/jJrO31pipJjtQtZRxVSU5E0ELmWo4TvhSpBoZKvjTxJFrqKnv9uVQMc08drM27wQrb9
0B6M6JhRmR1z6VcLhsj/R9oD7pWyz1sHn6UZLIJSMXdoofcyJXRUB0dOuhpIuAI1YCBTB7AxIFr8
OU8duKLEtN7YU7EgML1wswHWmhMTv2qPTZmUT34Bwz8WFxAbB10/yutfU6gxAORrAMmOcqPGqCmG
Du6cqrNwoPais3kKXZTPaoy6C6ylsFe0TIZsMhTT+ABEcQvTpKU5qWiqYj8V8S43r92YF3PrrWhG
BVodULDKHgjjP43Vp6nEH2b+NtbC177xk2EFfTWybQ1RQWAoIQuBjPJT7CWfQ0PlX1a5QVCi+ZlH
UREgasuucRaDGl6N9NgSz915Fd5udSf4fQz1TiTDpfNOuLNSo2WOIIXnp28ppBDDUa/9u0gv/bXO
DbLNRPLrkqTnzhNn2ofBx9slK+L+yyWLaHR3elmm8yV5hJepwPrhXVB7pUYbLQP9WiIWlGS/LpnQ
zgco4R9/JVQ+q8CN2vowJk6GsATMxCBNj8jcdNCR9xpqclE1UFDKVqBX+AtnImOpunZ4ErBIvKia
bzM4E0dLk89/mkENVoP+nkHVqBnwhIoCksZgofjje0aLXcJt8QQ2ar8ByoqsUlMfXt2UB6pDbMsE
QUvu7/wUMi4wJflU9Sk3xmBsDXqnSZ8eIzNyQljkzjNC7kE+RYL1G1ZyvIGNYnhNDR6oDvhtJUuj
HvwdsCTk3h2yz2G6FZhXjoHdVvSuKFn2ZUZryHYGQOTLxMMD2k66Tcv4cBFghF2nUoqA0aWa5J8S
s5nbfpdubf/duHq6gpzmnMa5MqkPDZwY6GjkzRaIOGcvCuwjY5uZQSKxoJCiglShqpw78am9jzzU
plOvzK5Advg9MgXpG2pmpBo3krId0NVYFRX5tCrycm3ftmm/G8wxcDovgoU0DursdrjVzWNVOQLy
cAck+TxMdbbVzF9OByMhSxD2YmmcLOxAQ0h1FIEDhcCD+khVURaJf1Cfoioi0fO1qFrVp2M0iPL9
aWwrTchxTa3/61g1M7wH6UGHjs6UbBxtujJ7Rh/7jJI7+HJfVTU+FWsjsZRfuFMOEnHeLrShM7tX
ycZOT//9IDUH6YG5vg2armQMfgDho5+wkdUXYFVnB2/EhjxQpxpjCLipU39qSuBzH1Z/6qn63Dre
inQa4jKqL2gCOXerEp9Z5SNa2KYP6pPuc+wnp5L6oKc2DbnPufS77XdPPy7yRTXJmvTVTtFAASSo
7z0wSzcuErAzqVk1+NBmhIuyC9f0qQuYLvqld4BWB8VZ1XwbNLNQXYAL/3WQnnBznzoQi/CArl42
HILAalWsVs86KZwOuP5/tKjmQWUx1GkJJlhg24iAudCJUG+OgQgOmjqK6p2kij7t2o1669xa1Tvp
S3F6J906/1djSQfVCGnBRbbG7isAwCmHXrBnHkt4jM20qaGtoPeLNdulFsOvBsXAgtXtv4xQDWKa
CpZ1+SWdphJZxULDjYc3dY2uLeXyb8CRE5MFllTdEd4UfCZ2aTBggvTeKC5IA/Z/bphGGDacnNT1
GmnGAbjuAnkW9muEYnzdGqqya6GRQ40sDdOSPChp4W+6wd/qVFGpCmdFvyts4WxU6Vs3Vdc1kzjp
rXkaMbrU2ahLABKUgIyv9+CjWnaZ7W7WTdFoR3tl6vStjpWg4jDG4JQ8eTqpw7fOqqgabhOoOjVW
xuKXXdRtrNODJ/PrU4CAvbObF9utIatFHDUy/LK8VsttLqYAYtcx6LQgKxbeFuJzC0QPoSoG9TcI
V9vQsU+7eI2FK8wa7fERNJfh0vUku7hW9ayqzVLYKxmBGqho/1OvCAgpcMrw9Zp6qerC8XTY6nn5
NitI+Vy3eJYNlvEARkt9b8t+pxFZPnvwn9yX3C1C0TP+7MIpZyWJmKjOGDTQ0QmAygEDeyo2Ipnn
yKO+vgd7BjxODCqhXbWHBV4RqkFqDgNOcys1iPom9AuEKQ+ABrX3Vl/Df3FSqzEA5s5jM9moYiXY
h8gk/Ke0ml39ogrJhKRFtgomRBQySKpXr+NTIm3zXw3yihEU9ch5YDGtNmaXw1cC8uNXbOr4XIxz
DWIFVuRCS6Aat2mW/qyBscVKNSI/B2F12xmsp1qF1H4oZN/toFv+3E2h+VQ9rf16CczeEv/2ZitB
YkXMZ/h1dqsb/1D3H/RznDbe32a5nd3m+w9m+Q/uytM1d13AIsjobbEaAGN4hpkGZFBFWR3VS7IB
Z5I09LkFv/+kIZA3o3uyRo/X//9Bbe9piHb5Fh8fpOHh2e61sLJmmvcqBzN0gZ38MIYa+qA6cU7I
+5mHPMvbRQuJjQ+kwKb2TIp60UJfBjJennlyE9LODU0PaL1FkjfK4drq6yUMzlPXvYNqmRHMQ3Vt
x2DX+KwGgTCWBQ22jEuEM82r4/XaqnTbei76NKHrHmiOZWe3sFotabEmucbm1q6sOUAldT4Xx8yW
6yge0mU9LTJz02vXsDyO51az5ON61Gp/MUxTCcs019DyI1MYFTM3kqx9C5ZvqhVmZP66jAwVZDWv
AGonG0RZx7l1uudNMWrdPBbkl3KTpqKZi2U5iE1ieWIuNn3dblqp878vNAwbYjE2Fz1pmRszMpHw
mW5Dt3Ky8dIeWlMRgqht05RLsLTEAYhrccBlo22GwHCWIDahqm6HP9W5tDH2dTJ3lRqp5rNb16Zo
ZB3Ayr2ug4LC+NOLi/33ZlWGsD6ioOpy2EOsNZl023n04JrmSotaGapdtW+UwyUei3TXQ7x2lVa2
+2xxbat259JDhOdbD+FU4FQ48E+a9u+qB9fEfW9kEXIbcChYw6wO6QtLvPljRJDhgbjosSNNf4xS
M97wsnlrphK0OJBJkEmz60cv2aZ+ny6tWAwv2La1ASsqKMHWtfuoexmC6PbwYg56suWFTJfFVIS0
aQt5P604Qe/Mfayx2FT1OS1+FD7iU23ksD0oDN4uAhBtY/ZpA/9o5AOHnPdQUiqMUJSieG5czoC7
j+RHCqRj2gzIhgHX02eQJQiGnqxhy2B+jlX6F8G+7oVFJoBvlI4PiD7RZTFa4hxDQXrdax0oxrHb
7GpG+42biehoVsg7damhXZIe0EhOu+GpI8gFFfgdvmdIc8WCA+jUI/qvrgfJ/hWJovqHbKL3vNXi
1xwGxoik+/kjNyp3UZqRe45MN1/LhtBDJYxk10oAMAfat0cLtJEVrOGaC4Um6oJFfnTV+BQpG/T4
vcj7C80d/a+oBw9DXa+h4G0mWf6zEsWL1cbpcnBTI4wql+/HGi5P6ux2+Fbn5o4bgIBnntH3yZFW
/BfcUEPXI9FHwxwP0pXDcJ+4NgSEIby9i2luHxOBsA0tTOepYNFblLEEeMgiyKLO+9QtBvpI4nAY
cgHCDhtauodBYHbEwlwsedRpV5jI/KWuFHuHyAdXe0jqBjTfJnn0xchXiEgYe8PX+4MuibnM6rK4
EqhsBZ0BTCNYXb3d6AeStmMTqNMhrUi5ADm6WcbwF4W14984ctUMg2GAxm+4cj2FLZghBFDI00S+
wpRXtW4H5gj+HXcSay+mQ9zbYCNMBzsR1t6aVIfyPCXAg/3dqhpUl/+gLpG5vneX84xUeFXwp0F0
tAGj/DYxIObmEuhMRGGmW/kyxbeLIypTbz1zXLlkAK1H0/gAgmC2rtpCP811LPHGU5oM1YL7Y7tQ
RV9mJlnosbYELdbdy6m3o2bohzjdWHaeIt2HcWoe1ayKpl12MGLxkvkCt4aStcUxBQf/VqUGjH6n
n5jts2UHOBQy4ZhTdVETq6LByZHapYDf8T8u6JRMbpuuuM43q1ozCc3GlpTRskmRel2oWcwmSLhT
zfPeJnGLlk+gWrjmThMXFuvN+dSJ5GvjwtlT3R1kTlszaMuR7Hju7b5/ct4ANk6TUIQzpk9JzXW7
SAvKpCMhL3irsvEcWwOfiBw/K1esLCFdN4KZlrnR8JEweHfnSdE/xlAsXVo1FHOA8B+2JZQnNzWC
8ecKerYLtyyyJ6FNkXLmNz/wmAnnmRBW3dstid7yiMdhj8z/A8jJ0NMYMvtAoW6y8/TMWpOiFkCO
4C1naM3wPOjdB/Vl8Zfubed5RDaArDjCxFGvyAqeWQLaizgUv88gx/qrjpaO2H0rItoIudBvQ+ZK
1Z0DCKuHaja8V9H1NvGXXmr8beZW9bxVlsjnI039b28EicmVlwJ3qnVQVQPCVlv0egMv16mIBTDy
80PmwuueIioGeYuJau5fdAHspOqiDvW4hf5FetEHv1qXbeyAWW5XZ4vQNUCQxYEb8DRVVeqANdeO
VPBpmOu5wF4LaJXzOJbm7tZNnflRdhV6om2/1Rde/z72VrmlA2vxEp6gljVWa91YuR8D8R9z282u
TpvHm1KO/jozGL/Kij6qDsLHV8O32vE+EZ0OTwMMz30nfmEgKvLecT8KZnkBZxDrBMSk2Y9QJ1zq
Q+y/wdsnYFOPGL+aEFa78ck0oxopKlinqsljC49iZr9TN3MReTW1PUOe+wybXBqquW2drpgxOi9d
5aZAJlTZrgau56IVlZj/AORm7zQY4jyVxG3XpZY3m6E26sfIzV+ztvQ+8lr7CR3U+kGP3HTrJdJf
4QPij7pGFm4dkVMnIQFj4b9UtiC/IA8r1xyCFCtVrIj/UBPNvxQizu+AjPlLVXO77eHzVA+blmvu
S1418D8k4ioTDTBYCb3QVjcmbmMdGLERb8CnGh8L13lt06z4pFK8VQXpHhnt003U1fEGDM7xcRTW
azolN3S3fOMmfruqg/RkDb6y++74lh4qWK3HXLgX6DGEUDtQX2Y7+hu4UjX049iH/rX6gzf0tzrl
En3zgI7grbGSgKLcumFrUYhAlScW0BdL6VsfdfZ77G26yq7rPRSl82XZ98bWcwV98sZhY1qu8zbw
3lsUBjV2+J/oj0nTQA6oIm9JoZUL03CMfcNM9lBZ2lUTtfOm4dsWZoZlH/xReBdi0Z9QkHOQfMDe
2uhr7wiCyXhXWgihqwEcL+3A9c30HHWJODu0NmCtgivokBcOIvA2Tx3r2sMtHe0QrHVkRPffI2mq
XLh0blXpbFWlDiy34o1b+x/WQJ2TOpC0cU6Q5n8ASwvCff+sx364WENbugUkAQMAos7hPjedurTY
ZoZX7m+TqLNU07UlsZIi/D6iIFGg1/B0Ug0dlrYA5EMBUhW563oLf9TjhSq66kLCbM2TWKqa20Hd
cKwnUahZ8HVRDarOm/4SAUn2gwerzFv9bSjL8ZO1e5Ku1IBbA/I02R6RN0Tv7V+fi2rUMvuDRbq1
Yb4DIE7aVuvbIDVHRKEA2lfu463+NgdwKZ8g7pvz33i7pmQF3YwFpcGXT1TdftdZ5wo/qt1tOnU2
FshkjZlhzp/+rVVNCjPelaeV7vzPUI2qHsHocQmaffPHTwMYk9Lox+PtftXIvoz6RTMtkG43rBps
7JlOSBbeqtUtqyL2u3poIb/x5b81N9iwIWYCgkGp4SM5/GE6MMqqtcYG/serznaGZfbgmVAnd9iT
SJj/UAHlptRol5BQNYCDgfONVr6zfoBcRkWGrYmnyWPlgj/AS+OdT/z0ajCsU1cZ1YkaOQ/VQISX
z45npFckE8ttRARbeZC0fWP2VrVbIAQts7SUuxKckgf4+b6qCW0CviPgmNY5hVvzEaJ20KaYruS7
JvSoS/5k+VG3kcCaYYWPZXiBVMRW17v4Lh5j6EUX2Qk7uPhOVbUgi67x2BgC08hTL5j7SQhLGYM7
bubKdnDpsW+jpRo31/FhhFTRCLPGuayaYF+79iFvfagh6XinqiK/SYBjRPT5az98wIFEmHc9V+pO
bJwcyCyoy891msOdZQOYBRCnuFs1ow1ME9ZACWj4RC8uju6/dkOUvhLsSCZJrWEzF3MzBH6ieqpt
SQ9NXyEg00j6ihhnhnyF4R4AtuVXGIiuVH+pGxF+OfnfxTJ+tMqO3rc978++lEWghrcEgqxZSR0o
ZuGiLRxzhrp64W1rgWkLspAwu/Q1knQIBksTp7gc6wcI68N2b6r3C2+F+Hy+VqNjL9oB9wAKitVF
cKp1zUDVuybRQpCv6X5wYuc5dh5U9Qijii1vunipJhsMfKDgB2pnvyr1Szsmz14cU0CqYNhGdSPB
+6CUR2NI+SnvJ0gejcwPqJ6ETuS6r4MYrSWjTb8DnHK8SESwEPNAjz5NLzzj9pX6FTgrok43BECz
q+c1D6pDhOR/UALOBNHOjE2wdW2Zgob5mvXdQvUA7R3esFltnHpYyoM71bK5AW+wuuXGuwbxbkio
YB9ptmlxF9dwQIfuH4CFDC5kIAPae42BHCjyWlxBOQD/Sm/+gsKyuDIwb84ZiEj2VHJJAYUzUEVU
G3g62n1riVC1jcjMX8HiVE1qJt0TgZ6K/kGVqCHw5tC6i+qgV/EdVvz6WbUJn3+UkCzA/62Q16KG
zLVvewXM1nFDQEVEAcdGegfJ6GJBYyNdlsBaPoB47UXVgx4L8cA6cM+5l6TrNrPEQ+8a4qR1+vHW
o8GWGr4mVrNTA3jilDtoCgLzM41Xo8DgPsRWNp7UqKKFMGhC7BobQfSAhm7xkO1Uk+p9u+TcDlXA
U6t1x3mqaYhmQplQXVKNipAX2zkuFA7VAHWwwC4UnAwnVVKXbGD5Ml/SjfLpr1RNZRYVoRexapv1
Ll9Lq9IXtY/VWONmgPKnLiTYQU97pLmI7jmB4+rUqKpy1z1blROdVBU0eZCpiBqohk/9O3ztVrGH
CJFqTezeQJSprubZNIul93WOpdo0mwvm9youkno/5LEdkIz4u0gz4muPHSwMkrpso+lpcvWcrFgN
GSdL1RoX+rhhvYZc5dSqNWO7pwVwtXMr5eQUVdWDN83EU2O8dwjCv1NJHXRAlcdoLB9UqRvts1b1
8qzmikoEBzofNDbVmAJRD2GyNtnOrS1rIe9K+pUFBcC7XuQgZCKeEBqI4i28qkiOmTVMIhzer4OT
pFn3pY9q+VXZNOD1qgoOh5Uwg2TYQhXVRFE9NX8Zf2ufK+cOqu/tHqrIdQ5DFfa2LfHp9ADBtiM5
N5bUAx181fdugv1nNPEu3LWTg6RFuUiasXoHlHXTYmv0NLmpbPKM1KseRuDv2qdqdkxQdCAkAvns
Louu+PftVH1ZjMki56w5ILktLy0FJVldCDobLaJCMb+jo6iPQBkNoWqoWXtnWvV1gKLECiTdbTXy
bmsYUEldVJVuHObTrpVLUqd8R43KOGRGH/OFOjUKIDsDZyABsQFqVnXf++TTGNhKZVHp7+cBX7rw
2OoP1Q7S2wZZqfq5S9/H5p7Ez6pqblU3pMrA62ATWsLjYvJD+XKjIol1xI4QA4N18rCvMvglX9Rp
DimipagphDOR5dpP+rrlVrU4vM61UJ3W1OXQkfjdVVUaZZ1zKJjmw47lRWh3Zn6afLLgE0SqTxD8
8RKKPoQJfXzDhF8DPDL4UQ4UchljXX+U2dZvufg0R8cMcx73J9JW9YE3JYhfMaHvPlTiVY9h8Hno
xE17TmIDN2/UfFnbhftqmhNnDHMgqz8pVPXNXR1b9q5pHLLs3BEWFx1WClMP3W0BBbeM5lKCnA9W
sCZXEm6Fz3FSHfATF58dN2FpSUl7z1o8J/CdRUYyTQEcY+NF9YCTcRIY4LRhj0P6DT4ffR31XXqN
HO9Z9RinzWDTGY8QlvLWBOo2G19q0QO1ip+qQ1TqDykzHaQEa7amCBtvmZ569xL+LoHqUSfxqQBH
8QmcLjgqx4a1Hf2CXLpEa+cecS63Y93lL3qXJiuYd7U7N+vuc0SQIaBuGWcLCgSJHCAF4ybmWVWp
g/bBK70532rBXrd3NaTRblWq42jBEstojDT81gCjViuEtIC9VA3G7/llZb93EMzYfhsAPdxgIKfc
6qv9EOn0qA6Ql267QJ0K6bKtyL3D6ETQpJ8Oqj7LO7ybVRn+MvayzlJzHvFlsOqp+mR+wRCQG6OF
qrs13IrqbCzta5XwfHOr/35NhBlY1VeHWw8X30hLM/iFxZOZWfrUOBZ7iAhbyNFJnlKnai6GzHfO
UKRPY+nhM2/Zg2ozLJKespH/tKY2hPehd1ZgLa+KDBGUfSrgyaz6Wkyzt7YGdXpplJ96DbV+UVC2
T0rX2DhVORxi5MPWFnQ4j3kOEXTgvls8NQ1jCdOS9OKaHpkyNfZ9Re104TeknYRk6kkhuHoCQJYE
FiEM3pWwLspdVmJf3X9SV1YfTjHeg6bT/kjxLPNquAvV1bhIozhN8b66zzuzXlkpdBvwPByPRTc2
B9l9cgl0WqC15nhU9eqg6a6+rXr3cKtP8WrrFwCOTnpXFZ0n4T7iMjBAxHyMQjGPkZqFoEcau24g
94OXQC3eI5+AKz5WDtXeGxlB88LJ3zpQLYNei5uXph6twKsN+4k2kGiKci+7UmwRJ/7L+OBDaGjh
pUl278KhZNnofrXPS//EomTY0HFy80xZ8dQYzhmLZ/8jsQCd5zH1L4mZZICwu0hGRbH1AqvKVVFb
3oc/IItT14V99luL7AHHRaZA8vo98bF8QwfQKYDb1rh9lNwxAJVFHl7NXZkXr+PDOzGZv5CN8Pca
IIHnkjtQjI1Z4IkivWC5SzfaEMttn6fVmSPMB5NyU3vJ9RLythDvMGq5RvKheAefrg71xIEnWuNl
G8FAU5Y8FefKjPMFsfv4Fa6aZ1eLtZ8D69aZbWbvMeVNyPDku7MtSJ7gI6u2Jqi651rHI5pKN3m1
hH9SV4LH0JpJQd9LgmVJDEHRu8znxQbCEXw76Gl9hlcInusyH5Ypj0mIbF11qaFotUhyF+kvaC1e
VF2c8X5RjZq+dCALlMDI2HAXdQWB0rks0ihfUkAWFqq7GmjgbbAkWEssLDWmxFd7iRw6ECkyAW6G
YyEH6VrYkc5zjMLVV4iD2OFc9omRrPsK9g+3OZmMGvxJ0FCd5+g1sGSiNol/la0KmrRW4dmABE73
mUsJRX8tHn6VK0gObjtYHgd1W1WXdjr0n6JCNF3vKbQkfN2+A8scb30oBb1jnfxzRDjgHpB0b0d0
2MVCGct6T6wnn1T8TS97sUrbLN/aBkK6YDWe08iw35Ma4BWH8uHU9bY8gYXPQ+Q27XfcyllHaOFq
ADa1zfOkXdlZme8R22Zh1kNtu0jG9px1cOhqvJ6fjQ55tMYG688QHN9gHnmnLAMpho2mCUBjYayY
Rf6Hsi9rjlRXuv1FRDCI6bXmKtfgue1+IdwTAgFiBvHrv6Usb+Pt0yfuuQ9NIGVKqLpcgDJzrTWc
mwByop1A8S9QDuEmj6U4A2HONQUqar4Fy6CWjIxfVgzlNheDgoKxAwRUoRrw1cVA0TErP6E+w94C
YBSfrND2tjnn/lFASmQrgx7kW0jk4A94W7q1gcq1lN9VUSqWAPV6P+MMeuKR96ttvUm/iylIIMI1
cSdjZ324jn3zxdWRjbo3XbCegrnUQ/IXJF3cSUFk6oAe3kbMldSIqY8xtu2rcuAoahhTcOTZ6wq4
67NbS+88WRDvylRT76jp+3jILRrWgRCocIE50z7XTjr1yuLQK8QcqUUHEPJ7wJ971trAa+RyckWp
lWIxjq4CpH2QWeX1aijwgNFW4ObvOSJpgMON50JTjdCZGQG/WMTG/ks/BM3G81A38bqZSm85DyAD
OTesepnsKr4OpX5yG8usOxbIXIfAR558TyxmGw0E7BQxJRsYwSQxUXxHnanOsrBSsu18LTJMYOA+
pwwxI+3r6eW3Q5psfdzSFtJDDHhBndc1RamzGEZ32hhcHtrcweuzhW0Tbt+qWAL+txOIAl6mIA/u
I44Y/eAbGdCKKG5dpu7wVBRgSSOr5EV/CEUHzAaNzVytbx5Z5oHMfQRJaCSfn69Ww5f4NGE37Kxf
IBk3bhrfjuoFnYJ6AiA9OnXCX51qggM16JCCHXevf02fvK5jW5W2+wLqj58sJYQF6lMfNqC0z40/
NMO1z7UDa+/6427qUUhp2bzYmrEqHw3Gxn2jIrGkpm/n022O0n9q0SGuQhCtF0gcdc6AYiSHbUGy
zNchJF8OY1jxZyatbdIV3fcC9TbrNrbGvVFnybdqQOEk/l++21UPbUAHejpBuY9UClIJc+hfhmI8
q6rKf6vSPCUohHyB1Li5UrYMQHLpiZudTBsQsk9O8DgNNtKeQ+sszELgEawM55wm+QMZMxvvNzG0
NshmawcDics885w76rJi5wdLeX8i9yAqiyVXOjyoXQsjBc9b0robslrYYm1jyLKsJn8IH03EEW9U
aZkLmrf3RuNcx+YdGUNLDQ9h9Z1M1CNL3O6GrL+jrrpyfvWmBOWJngq3ZbC+CB9K1LRENdRrPxHm
hqydhyxAMfLy+oG5gCZDUIG147pIbyguIKW8HXIQKUiwlq4AMACwqA1/YvstL3RAIk5eRGaAkjBT
R+qKjZTj1oMtzomjrHn2pbMUlKOXCCQmCj+b2Ubd3C63Ec/T41S5mOJqLcUTqJ+C/ae+3AZCIAlk
tP3UiUWgYLHpig2tiSakGeK0blbSiNlq7iNDhGLPdaWgkffF0KYTbu9OPS5mg+hAiG5IxLY6005e
pgQJELMPn/Aa2Z4BXkOwArxFL5NmAy1KgErJDVX9b4EEcsdkOSLa1QT4lkiBEQZpP9R36hV5tV4K
8j83LJDFgdUGOPl/mFvV3psvjU9zI48plwkKTdaglEkWzpDnYMwIIbiZoO6zVnHxbFi1s49bQKSH
ccqfS6uJd13XAWWjrXIs+k3RcrEhKwiFxRr0gVi1tkZuayy5F+ItQI/F9hzpdxcZE7L6UE5dgHgX
cG7VQEsxQPwd/83Z4wAuQZTH4/08jSKOnXwrzz7LfIRnPfsGYqUhhM7zDtnaVILtHk9WlZv+mZUd
ZDmFcO4gjlysIN3jP45IGS8LFBVXFQtQOhRNapE7kXnqfGWdTCPPIGxk7KmrcKV1KvXh6tfWTG6S
GIobZCZLq5SpFgMEircgvNISaOuR9929p4mYoJftrZMAP1Vq0gEOzPe6ewKIsSkAzdyHA/XBAWyF
Fkpw6mGPkDzDywZKOz2g2E8DH/I1gjPtsw3R1xBR0d+W8ydxB/4LbLXmAv+D5QONCUyUlzI9BrC/
fA0sUfM8OdnPahyi36y4jinCzFrYQf4+pvL6xWQzsecWmHOAlagOsRDvZ+lf+ma/v1nnsX/3Q1x7
MFzwE3ndmkRvpsLq7jPcjudWgRbp4wSc92SbW/9/4+Y59bjSN9vH0X7+9yXpItpsah4m6z+Xo21u
YTpPNO5jAf8eRy07Bu44uJg96oboYFhK3TAnRgyITmcLnYHWB5braRmrmyk02jXKQN/7Zu8vg780
ye9LH5Dy7drWU80GJMx+YB+CihDwM9WgZsat7zbGnzrEEnJgp1B1eBsVVnFLZ6VVP7ftMBzm/hF6
fzsQ3YISTw/9t68p3HffFjFnlKRF3SLQoVI6uDmUl5QOSPg6kBpS/JNOZ59GheZ/+JDZAx3ILuuz
qkm2jeE/9aXN9e8T1Wple0MtSNIlJzorojI5UTOIE+/Y5eAmQc9/9RLcBPRYQhJRT+EIgaqs2ZnG
NhNie5HfHsmFab/5enNf3nbONlXWK3VFrVttQiMxF3iMjxfQSYwXVMqCwTB1A0Tq7MzTAWK8r0Cd
ednkybQhnyxVyGppA2CwEANDXd8OWvTVwXXVA3mQsYbeSRBEwYH8qZ8OI6AH/qCG09zfO0jfxcl1
0rkbVYDhTVbik32sj2YoSrvfoyr+O7lGfiW8BavsemuAWXdBnbQCckbAd1wr3oBYWK/76o3HJl+x
oS/X5OOreCnM0D54BkpHEHMoEW1qnB9pvCQdeTesES8FT+QJSiXFCf++OIBFF0m3oHp38LOkXCWs
Yj/yADuCOv/5txn+5SA8SJu6k+19ugQfsHcTpnwGnah1mg8Ry4udbRSvzSBxnydDbwY4TRjqDGqe
DEvqLL0WjwlyotPcjSdAdbHHnie7DqR2BvHGmCX88GkcGVIgoo92+wYUtPlpHdc59dpoRQwrEv9e
6bwKWpk55MNynuTTZUbcahZINssNdX7xkUY5LQfu3orSdnYD/hQPMX7mRxQMhRsEYwYIP8QdSrx5
9yTBl4B6nwaqCXVxgd61vGSaJ9tKc9BFgt5zSc3ZAH5UvptKsB+ToWQdSIe7WoJbSTTPn/pYw8yb
kHf7eYIc1coXyGPYJ2GCe6dVztIqw+YC8cF0MQ5W89sClUoeGfXPoogR33CZfSdcM9kpQIP2Ud3m
t5aG7GpqwbdAjWszzJrfcQwC4K42nz0UQq2xtTaPkyPFMZT68cTC8KkGbjgTWyDFx182IvPR5GY/
kB+ql4JrwQjIPu+KXA47UNold9Dsk8u4htACXqGRB8ElpFf9rjt/ekL0I1irOEKI2RiDI+qEJDLh
VvScDt6zmWbt71DUG7ut+BtgyPaSQ4L54ppTBeYfN9haTh7fg6bjzCSUDqzK+dkkr9cP4WKPbaMM
8tGrwR/qIalwUwemdYpt8JCA3oi/iLS6C4TXr5kR8k2rcn7ba46XqPWNhduEIlh0uhAgMMy3EnXH
+2ufKwKo1Gvl+Tird4bPQYjgeI8JbnvP0i2D01h7fxQUcZ4tCalzXoB9yU0n/pwh6XQDVsF46eim
ZSkG+lvbXJIzCklQlBma9YqsJviUtnETZGuyJlJ0myFgyaYvil00Gsmx52AMyHiRoAot1yEBu3AW
0rWLo+PKtQSnSLCKQYV5doAcXohwDDbkqIPprDtbuP65833zyBiQ/7pVpTFqV2Wtrsa+5ta6rnuQ
a2oDuZAVNawQYADBcmGn1aJiRgAWm9gFY0zlnhDLd0/U5NngoVB8Avc0jNRPHlYe4OcmKr9b2UUa
Xc2DbO5BAmHuWeIc8BJXPzpd3TwmmmXVbIJbkAnXj03RguO3a/H+pT3ylI+b0WvzNVlBCMiPlYP6
Tyd2wIrsY4vr4dX3nBVI4/QgQHvri+gPZBS9u9A3ED+CesWS+vEEvWQZ6P+hEtcdEh1Wy7OEvxmg
DpeN7L4lhat2qMgaQPuOfg/sWI5CmQK+zUVpF+5WYBeztFJ/eAALU/XQPHYC/zlLMFbby4b7fFfh
KfKg3ClGSsL4nUfd8EDuYihu8yFPztSSfQP1rIoxqDVjrqQ15J108P3o1vUAEe9FBo6ZPc3oDVO8
hsLksC1DFFw00WMPOprnfGTmOR+1xmjbud/6vhPbsgN/UKObjsNQoZ7x+kSDKoH9TVZ/S/PMQHg8
bhbU7UceCK0ilNrTHG1q1wsbT/czoDflN8gBktfYgYm8miotCo8FlIOLveKIOhHfnErcM5ixEB3P
AEhxrHOXFt1z5DyRa9yV1rFsUh/hOSxKIc6w9oISApGtN9yaVf4tGf3f2NLW2DH305PVs+s1Ivx6
j2D6wWuBHtg5qoUsVSJ2NG2bV98bZiS3Y5+wx8TsUYuOhQVOjRrEsG2uy24gM7OGFLt5HeQL+dQy
CX6fmEcPJrOu/1GlisHOEzwjj1ndYiMtlqCej7dxzSXIQH28XVmpuO21VXKvvJ65Edie8ijnezL0
oJ6rw8hegWUxvR8U9HWY/aOTQAMtgQk0kYczUCOqjbKW4t5kiYnY72Ssqe9qiMpXR9nALmg31HW7
t2Hxg9ypJwGF4z4fg8/zQCXFhABOi7p7v+/FEpSir3Hdvs/ReA7SANX0mqZmsKzDiW3TwlgQe18y
5cPD3Iqia4uo/EaGUMmHrf9X62OcrWHCH540LtGzgB8RvE6wfXher6dtNRS3/jIuHGO2z+NhHw9K
nBJ9cEV03+UKWGVTAvzx0U9n1z6daEOoi9zn7qLOFQoS9IBm6n9msbMISQA+d+WJzujQVKrc1DYU
6qN/GxC3lafAMpNxwfwELHxxfqARmQA9IJ35fgxrDwnKNRTMIGam56cDF0PXra6ngN8IoHZuvhrw
0EMeB38/S7J8ufx8lcF4GXw/P5IXdQ8jQBzSR1DBB8AtsOLyt7TbJyYJcxjItenW7tHrWnHMDWYB
LcOLZ8dwvseKy98A5K5T6EO+oQrJXuITBheFG/++wlspKuLsDpVJER4uhWX9QslDmI7yt1dWUB5B
6OahY222heBMesgcJ7l0RsBX3EpdkOG5fDW5A3LQk1ebB0sf6Izx9P3MnEyckc/fzHMfCADFKvZc
XT2IwTRunuZLX1UngDHNg7+YaQ3/dUlfhhXhhLnmS13N86dq6Frzx/r0iWjQJzuZWh6FgHebyy9D
5it8WVlcRt4C4ViIA4K+z8fz7iEJUT9VTUIthzBIdtQHkJN/Asb74jGOgKp267LIWkBCxd2HuhlK
x7npVPmHjOQ2APGleh+lH3qQ7eX+vvVr4DvJXx88JW5LqEAgwo8WZIzFrhpAEEpNOkTcWTeFwW9p
VdZgq00ZOdNq9vDrLWqAx3vqsZugWFsh2Nnomo6MqjsHb81kvK7dmhIImDFAQvXnZFMZnZMsPpAH
fZLWx80/LCO1y0AdoRfWxhE7Qt/2Gw2hrhHIy0UboLyRmhH4gg6GNZbXK1FfFTvf4syzjzQqhgbP
rgax4pKWQX1g8TkUYPcDwAlXSRh4JN0IBYq0DDVG35EvSo7B2HWXuuo3NmfsnumDM40G8OrgTWo9
lxdLCFQvIMuS35FLM/kOUhtsAtGqDWKglLUoKNkot8nesgGlnOPEEmTt7fIZ7Bs7C8Kjb+AfbVZe
C9J7Z+g1SrH/YVURErDFgG1FgZLFIA7FBaJWHoh/YSi88U9f+cZdEuH1fQKIZkUX6KEoCsatlzSz
ixvPLB2wJ3vPo2MlZ2plgHYh5cnHfZjbzqNKrGDNOpRKXq1I4ezdrK6R+IE1LPzoxCfzGxmthHUP
pXp2oHzZLVNjOuCGmN2Srao7xH4/rikR+18lKG1BTg4Pat/h4TadsLclZy+r+XFwUCtLV6lUJu6G
xt1cjXrNMq2XyFq399QlPecXKkjAfqZt/sTZMnEStqOmfqFA8WpYI9uBJbshk4fM1jw82jlmk3H2
cnZLxmaq1AISDy2yq/mGtaFxsUobBXOuWW0cIEhW1Iy5YvfKXZV+h1TqYOGrwfVCsBPBN4M66UVm
4b6z7KRcZmYI8taxbfZmk5QPTtS5N0bd/ClorOt6bwayiEcaClqmaFcndrrMocldLmtj2KIwbLoo
PdRA6mfjMmbhzb5FgLYO9yKwIerZTbF3ALVWZT4aRQsQ6hRby9RG3O0WBbBAmwk/CdfkhcTYYO3K
3jaxKYjHbZ1G5pmr4IQiXuehhTjvQ5RYL6qp+LUrSutxo8owWJHRBUoJspjVjvzpIJ2ULzLZGTfU
7Huz3LYsKq8DMpnxO7x9rOYBVga2HeZbxsGdKufBz2S64x7YXckF30B5X1W/Z3/EeKGSMwXxgZZQ
Bk20m3xDXv15O0wP8Y5M1wV4ULCETBmHBEywxy930HXKxTJBwvYFynQ/qhhPMgHcCa+aiSPAbuIX
Y/A/RlM/peZkvE5+EYDqlKnHtArZyjBC74JKZ/DNqZbdWIWCuh4oh3ZlzrD5zKdx7WZVdD8gELBs
gYqD2GD2B7K3xs+8GTZd6CvQ6A5vzSjdP+GU3ns1gPVTtqn6FLXqSBlhS9wvgC9Ggisb62XUxOoW
N/hsb9hWsPVl1N4bIUCF5FvsJx76vwohwLuRFvl9NILrXOrUdgeBy9tedthxZy3/yf10YUON8Hca
I4bpuGbwkDlejFdsXxyw65eXCRC1pYjq6LsyXUiEwXdq458FmMueBjx0NqKCtMeUm+xU4Itd4eEU
gRqXHxOZIAHtVtkurrNiaxuQqjG6KHmGTmoKmFzbbewOQB/XtSFlX/eAmmtr3aX5aoJE6I6sgDFD
TalyiwNZedvjpcwsHDAyY6y06myB4vTqRNZkDL5JxfmFjF0ZHZsi9fEXjnllNKAYp3Xvq35Ey35E
thvqP46XP2XtgQawyhIPKgDuXA9I8LS4Y5CnJ1sY1PWFSxMVtXqyCeXO0MlE2b9expSo+FgXKCQg
q64hO6CCRQJ7DWcIZabQfUHZiGGgeoMZ0xkqgBn+tobqDM6A9iYGlfK6Q+36cyOBZGJ+/4sBtBbG
dvetK/BQnyLh3RgOsEtGOCBj2cXN9zoz1tDD7X9NwK8vaogoPxZIdG8h4CKWyEiG+0oNxSLsFOSO
Wtyu137bvrcBy4R8QINg54WcEpQdvju52ikCK/0utDicoLvx4MUQ1c3ARHuf+VArc2KV/wx8FPpA
QPJ5iEBSAnkRieqQf3mgDOiCF8T/xaOA0APCt3n5X+dABifcVJNd7keo993bRv++Dn0VWkep58Bz
ttzHtonqlTqF4PnA1QE/6hFscdX7mcWHAoqTH+3ZfLX8td2MXOYLAB3AGxCEw4omnvTs10HUNr2M
20uaOW+MYNmUk3lueb7Afih5yc1kuElKFENR0208EG0E0txTU6X4g29q9SBQY3XbR+ar8Jr0xccX
t3X7BKBaPYdC5hxPilScQfIGYn7Iy1P/6Nbvc9MoSJX0KwAs3+fuh2Bn6rndMO9uRa9ex84E2+Y4
9GuBgnSZBE/YvKv7uhm3wB+oZ4iAdtjGj7+pFUKv6wDQhlxSs8OL5BaaX+mamlVn1GvclFDupYf2
+GGjdj7pD9QUpoNaPlcaJ2qWSNDhOcjvuZH1z90a/Ozjs7IM/05Z+YFaPlgmT6bkeB3SxgZFsoei
q4frxREAabf41durXt7Z+kuk//rr/79uzn30RczNkk/6K9Q+HX2bZK+p98vwT65/m73NoCkgigjq
zZF7xKM5venbKNh46Tjc+3GEAF7vhG9FMG0qUXV/slAc3R41hDI3ISwNKeo76LWy7agafkAdc3z2
PB6vBzMon8e2/RMabvcHVWJ2jVdxlI1BaafmzxFuI2tgHryTGXT5wZ4ycwvkRXUHOoRumbei/44c
+Y3UV8Tbw9YA6cVbMkyg7zZbCTEXG1qLvQBRINQuTjHS7ShGSuOnoUBGCqPMR9aIt4k7d47NUB4O
NP7DgB8byLsdtgKLzPgA1qj0jnU+7gVo5drD8kqkNwD43pejpR4ghxKhaL12QO0NItVl5A8rlvH4
BAT2W8VZsLHrpv3uZ9+t0PVfLIgw7OJpKDfc9NrviYN9g8C74pR2xT7kAnLH2n0ECTyHQsNz5aJE
qQoEtGPTqPlutPWBV718SqqOHRCVsVbk37n5BYpEArjlRIGYacpXNL9l5E+xGcUPeFy1xzZrIZiq
5+/r/McYlHgRbqvyBAhvvaT5e6dBfBzv3/XA9+PkT9tCRMWDFQ75uUr42TQsvGPUkApfNJbj78nq
gqT8JlIBeMdEF5eAamXfXXxFxyivJHZmQ7Sj7YmiwSAD2uFFd9p4PUNiX08/goVgE/GpW1GThtn4
HxK9eX+9PrRN18rNxIZsXInhtuvV6jrjMPoj2NldsSPnLEn7E4BB99fVAPwHvUsIwRzIGqOC+hBV
EvpetJyhth8RIc1ONHM4Zc0ucUG6frXq/SXg7dntdayHN168TPorcjZladzX4MnWn4EOTRWCR0d/
OGoihGtfnEZsrysZ4r5YGthbXtfp5I5zjF3/2/U/dZrABDAAocsRB0GOMbsBsF4z1uDsv/bFFXMk
qPbhMzuGeoYRUesV98RKaISCAKq2w9uUdQMWZL4nRERWO+aR8As5WemUDv/2oy7JQqh/gJLzqQCi
Haz/DeTglqVWfrK1mgidocIS5QWjMW5mAwMVubUgSxewd4vBcMvI6wiAi6JM9hMYKBAQ8ZxbOhg2
qulN9Tj30JlM+xfFhY2AyT+ejSxB1eQiY+FxbFfIAATR5xnJgC2BpWdECTrQXh+z+YVvXWcjr3m2
+Qrz+sbcstfxlcVOSPEH1F4SQXwGkOWg6hj6J3ixWVSQRAAAFYw1ez+I/KsJ5aNQPCnb6YJacf2L
ReFAFiHhwXh8oZqDFK0kd4wzFQ582KiOAWVSn2zMNJ7mcdoW63E0y3+OI09lBdEdXtjwAByC5j4e
BrlphTUAYCOhwqP7qqF4q21p3Vy7MuQ+YtCvkm0eVHWgKOpyf9J8QeItAqH93wZAXNBZgbfOWw0I
9p1D6K6emxQMdiMrmzX1dR8GOiPrpK2ByJD4p05yJIvw02Y9D8km9z9mpYvMBrsrNbeWLl1AdbMj
Tgr1egcGMPBpwCNBLbwmQV7LRzqAOiHwA9bIzCvHU6AttQcKnEI3yTxFePNUkL9KtGwZaf4akSfO
bPhJPQb3B3dBXYbxk+wiMFBHYO7dNJUH7BX6lwzql7ldvrZAT+1ZyIs1NbFreCshe3QHOu0AKINB
gPdGVK99a4wroA3fR9vh9svolLwgRkijsdMNL76tOSxSVb02TCh8Bx4gnUEK3TmlRvxooeHevRR5
f4eUtHhKWjBy5QoIPcFM96VH/VqG2NyP1LeSVVy2wTH1ffsy9syHIgAMemRUp+Ipq9r3kRZCsjSS
HFBG9D6ysnPnOlJaAf8Bpao7JdtdEqXVGyQVRjfif1DJBHGVsveekEds1rIfoCFQGSj0MkZ7E7qe
fADvPPTF/Z797IB8plFCqlcAUBJQE4LhCRBTfoZ2YXmwIKGCbzQW0EKIOErps+pHMgQrBH6SP6A2
ubfA7YSCOrBqp26DaETn9/tRlMkOCNX4boqKfhm3KvjOy3GXAIHwB0wLR5HW9msB0sFlJN3k1moj
excgR7qTjoXAYgKKVNcexlfmyRNdqWPGFvvr5A34R0h3ACZwp0zb2EZmpPYhyBDObgO8RDWw/KVo
ywe6UhWhGtSXJvh2gxEvhcN0SYvMPvkFBOl1yyhz80JnjTVE+6jKvs1dXu9PF8gO+qD+QiqMDHhN
6rwFt/x2FboNdCkMA22aAYy1Jhhyx24b6IE0uvIycQPKO3MRJAZConj0PEYAufYZ0CtO0kQrZjXF
oQ6C6tmawPUI5Mx3Falo3XYQj8xB/P1Smj/I3bCCZDsG47ilJtjifeReX6XTVeBs5FC30ZMqgC6w
jcu/4WZp76XNqzVN2hvuAYEi49FDanOdOnjN0jkggY0fohWFsWkodwNeTgDMK4jJ6fxPCcmwC1f9
uqckkhfX3S7oIVpybf+Pg69T6av9dQIrxv09beWelKaiFvWcNiozUwuo/c6CBAP1F+A4WJXxAC26
LlEvdTF+cmuD7LObh2393rTD+vReZoVA0h8oxzcL2UT9BbtRdSumKcGriuG9xhpJroxkAiFpUDzV
oCxywYDyyhI333iKlTtHN5tq3dpt/golSL4XuTGtqZunEtjtgD/mgeyPyMSMS+p3LNSaej2A8YFE
ktEGnGWR5IH/OjQhMtEye2kg1XMjO8ilZ4ET3yf4zayg9FE9ThxYXzeX7FmmCFezzABsHIyVCw5Q
/Y/aKe5juzR+uZ6/TV3DiBc20gYBQL/pYuq2IG5CNCEdfeSMG/nHq7NT4vjlz6jIv1csHL4neViB
gAkMeiFqB7AZAiYDon7BMo5a4z6Wvr9i2B7eAhQfb8xytM+o8JJbiPMCkzLlvxFMtHejHxoHFWfl
wc5Yve8hlnKEOqG/7UaQP9UsRb58mnzcDf6fn6/g2JSaRZ0BwjNFdwzseAsQSwIGMAwsBZePA7QT
E+fOKaK7SfXjRdQgr9ItGuDEqThIDlE27hUuquaBtlpnrQf6C+1jYJt954k6QeHSBNTQR18eNmc8
fPiJZinLmN12OXK8/4wBUi69mdL8Z1i4kC4yswY66CMzlkng9EeAFS4C4YJLP6bVJQYkwO3a+DR3
0Vmo6oOmmbihVu1X4L6NBvNhgl7XYfY1ykpuFYARN0iO1esEyXzkf7PsIvLh/YAijAyU56g1YbGw
2YIsbOJ4U3CMHbVKp7PYIoQc9CXpd8mYjuc8VxD11eJQgORE4Sbta8hp1ZytJ6DTjomlgKf3mtbe
TtH4Akahvl9Y2sIGxz+WFRRqVmkRbbnHgz0Q7cGRrNfJKvxJrSYzYYDOwvvraHLPY9M6GBCquw75
5FPUxR+g2vn2vW+sce1yVEO/sIVd4ZVAohZSr4WWapGd2tcBshSLljnTzaeLXxdsBgiFl6XvrMhE
66AzGk0H5rfDGvwY9dIFiZUF0MnJTQIPQMbUqXETR6H8tZ2O0NOqp1irbytU68S1Y2y8aWqW17aJ
p9TBVt3btemPSXCeRpRj0GwITUe3nQXpL7cW5163vG6KbgPl4NeciHA/9w2ZFr6yOQo/ksq4+pkD
6uHxQgxpko8+kbdqbwu8kNBYugQDXuGkRLCZp6P+LGoX+HlXF7oqHYY4f7EnD5AuvRA68D4FvAFa
3du5zyzzcd3y+lkNvN+mPkj2FmWbgjleH2LLDY7UTGpzGVlxfPOlf26Sr52E1iINSlMjtd/Hz5PM
fa2u1QRWoVzMfdcJdJ9pm2yj7BRSeX6LwELWrLoQfwGTykDZTAYv8vt1EDMBiROItazIkSxW0l69
uR4799MZik/eh1HzOhbFRAePCw86U6mPkhRipB7GKFp23jSAt/MfDmsyzMzVM331lz4aW/nVgDo2
UGSTHysrwDbnub525p7XLoPQbFeVcttbt+va22pIglM32p+6qF+VeC+3mSl3s6+ran+X9pCDvg79
mKQoGhACx6hyoCl1fwUQzhq0I+ZKfrg1/1yL3OZ+uhbT15r76FoSW5AFXX82lLjWYNvpae5v9LVC
fa35+tLyffBT+NV6Mqf8BoQJ+c1oKBNRIjCyzH1pwH3/2pYAk2GP++EOcCHaNJI6P9mp3TTdf0z3
V8dRT0kWOtCMnhW8981NPqII7rqAALDrZQ/CcNRrhUGbjUDjqvI0IiAJ5RhZmTdVCvIssGq9W0D3
aneruAWLp4ty8w25I2HjiG2kHJRu4EFeOgO2kQnKLmsQ9O2DUDSg+a/FnR28kI16qhDQW98PAUnT
/tTnIdm5SIos3VvCre/5YOb38moie+aEeN02A3Cnfoxh3EyXwufNDpgqYM9yUyI0lGenKRmyUxO4
8Y536lsVSQu0GVaAI1nIJ0HmcdlYvbOytDcZfNlZm9YzI4TjWNUgkqWPpQiSY6EPQwnZJgCRrWVg
K6S39WEssH+prca4wTrdneA56gtjw/wmBWrcbCu3D9Q0m3SPjGH64PcS3LZ9ekYUwvzmGKO/z1o3
WxXjiGbo1ysEUMY9yImsb1Fa4kc0QEekGccH21J4p+lyFH6GKPtGZtHD7ReMuMwxUQkI6lZkhTMb
+EaIRnotKBexE3PtBW4X9pkjn39G1PxijH16IL+5HyIP7Y7b9W/q8iBh/c8oaJ0ueK9C0Ct8dCZB
Zh+aOD0GemIacr1QornOwBrDN586C9RenkCyfV3Gp2lMjr2mO7rdal5I4YuHGjzgqylHMWLrPhiy
DR7Lwr4tfSUuZuAGj02nNV58VK72Qx4+TqDNR3VQ62/JyprB2yBllK0hfR48hqCz2E9Gny1pJrxS
WBB9529kdCFYdx/hrzqsumPl5fUKNGD+skOVzG1eggR/kUhn6UcDivsqzIYydg7KE2RiljXUhOVa
1cYqsEt1Mv3IARGQGA92aSJCNIriQRRFtkS40n4dwvABGoooisyArHaBc8dMkGVIVPrWd6jfq1rZ
PU5tkK6tHKxN42CrdVUmCrxs+pDiOzfMoV5+6tMGF8VsK0TX+SdnVDn/H2vXtd24rmS/iGsxh1fl
bDm7/cLV7sAIZoIEv342imrTrXafc+/MvHAJhaoCJcsUUGFvd4E+gHRbmUkK8EXASWmmJoBOnwxH
4KSyTRqh5q8F6t+ucLxmOxRWdNBRlb62da3Et6eP0V/JrDN47U2gssX8Ph/6YS5rZ5+4rX5v0ngV
tUV3awYIqOoeQHiaXm8JLYrnifNWSMCqwvRQPxArABWOBGCkXAe1+6it0+y3CkHthZow/WAohXMS
SG4APxkTwB5AtKNWv/DOMpYAKfrhMcXFZrNBAMTnGZCop5exleQ7tUrrYR4HOvpdEZRfqr3iIzns
rJskbc+2VRUPIUcKx4yyattkgLdkYdGuq9puFjTLnN46Vh17AlJYCs63bpi5gOa7K2pJdheFqIB3
OjwkBmS+se0A9Ejszjxkkl8HuzZWVg5gUDw38teXtNXYa+a3OOZ34D8OogDwJEY4FyGznsvYQP+/
UoolyYUItvYQdI9aVdk7w2nFguQ5t+9Mwy/ucSCWqE3iBQ+I7KAEmmeilEABNAdQXOcIPiTB0kGQ
Ga1/MXJjkZ/djEoh0rM7QJzdk8yvh+wGEKfZDbgTGQIDL4mB1HoWeO3Z9F3weFsc3Xo4kL9mFhc4
vjXlDTM96wbo+QhkOrx+TQumzFrc0ImDnBTFpQOO8GH3aGe181LaASqwU9GtaRjHzh5tOt09SrSt
U1uhC5jkoQNQUZ35eK4BWfRFc/BYNYXzFCdlesBBo56D8td5sTurm4NH1NnbRVE8d+0bWftBYW9b
pdQWcRvlN44tIYgl3y4yhC91n5obtwPsGyt18foub6XclvL8l9wNu+il0Txjgz6+D/LJD+n3Gvq2
Ko0t/N4O92EfR/u+NJd9UJuoMYdokk9DeuW+z04TZN+ErT0PEiFWApAK6OBBUz64JJoTOP1Aahvi
q5LUAGRyHaTxG7AEn5EGlQlp+g7VFX5IBH7SrKK9U+vwBSCn2avvumwRqGW7D+xIe+BOcqDvUARI
0qVWhM7WQgnUc+/0C9LXug6JizyvN3Ze8i8piJylewCsi7Va83BN1nWOSEPQti/K4PgbUGY5S7KO
IrZGt3zwZLleMM+HIAKQpGI8O1aI9H8dPomiSW4ABQcIGsn0oFSDWDtl7aAEBGquX7kSnak70Ox/
bYVkcPnYMB/1Smp+x32Tn8FK8hakCcIrllOt3Fpp1gGY8l5Spp4nrdxVvpJYzUD8PAjWrhu3Fy9B
Js7AAfCO2HkM6KRHo77SmOodXVC7GM8HXes3npRFnWOdc1nn8K7h5AqqxvtQXUwysy+OGWrGjmZf
q3d+07g7V9PjGap0+hngPeyFqRsoZ3Gs+tGt6/pYcfOnETX1Y+XpwU0Shg80Zyiece48saO5CIXc
d/i3XNDcoJndg6uNUyQxtdsyt7MHUs6bYMm1rLwbF/E09Lzm3Znm6k5/jB3LRHsDbqADdd0s43l6
pEnOcjSn1qq6p1nV8dK5D1qWcSE8bbw5+gTisFxbCbih5g06NWdKrVTbcdw1xXPgBd1+HAKJfiPQ
ynJMQ+wV56GOBLnTnkHBM9wqVQUYSZyXaVRztJtH/NGsI37QHbGbpABpTPagnH6F8+GW5DG2e9vG
TnogeEvHluKxdW2ig4n8kKLqgVakt1JjMbkSIUiwfUQlVpOsYAiUoM4KvxXytuji6yiwaHUdaJBy
zRrVvEvsl24bA7hbnYK4LF3SIPXwKJZC8DK7JtpTMVWjd3jDcuUV1f37wFP6Y1ykEYqyK4YzLVsG
3AMBsxnFygY1jvpsHDNv6BZRC7qwAaHAZJ4EwxveZb4nYzzhvNv0kAP66I4uqm4Ee6V0vo/WkcK9
JWMAbxmtgw7sbDlSgdtx7LB6UdQ1vxEDICF03XBxQExrbq4BfI5QprBEvLUAhWQQpWc2VPVBJS5Q
xyjjLX6PtoNk/CyMpEL8RL6kSwxitlVQJMh4OwgR6AgCOElrPhb9M8/t+Bm/UvoJWGABoq8YRkYc
b5mptgsmsuTZr1V/UTZBvRmVUR+CwKlmHGk2CtEqB0CFB9T8h3cVjiK5NHJbX9+XqMye0xDpfGfF
G7A30FASNc7jFiUbNPzjrshzhj3H9V31gY0uNXmTn90VcDaN4/gW/rirGBVtz51f6UjN6n/cFc2q
ttJc3ZUR6MoZ0DjGY1O/jG8/C2dDos8aAPMcupy1m0TTk/FV9YnsSo8rzUeLyfY/0Ot/t/1stZyb
d24SWmUsMws/xOBbgFa0gHpNLw1U1W0AU/pRliK5GS4+aKrSaFIvWh8FDJq1p8sHPXrJrArshIET
p6sgqO2N4XZLIAG1J4ZKu3D+PgQ+enVbyovr96MGEAKqW7pIEXe19kQjUn03HLS4HrXeRb/7QlKN
bTMj/aoaTY/+zcrfE6cbDYPfhzSrStrRDCdqIGhrF2U0I/UztEx/iYbsp9qiq0LEKr9vLae9R7vw
Cghh6JFBwukeke9uCQJZ0PzKYSE686ZQxZpGjRQFKlrDgODOdmReFgjGIfxvzGhIenhWjy5pFXIJ
puGLSwZysJu86tc0Sfr+AJeSZXVHQwB4uqPLcdUcv1alDdRqVDI+5GlQHnDQjO/6sg7P8pQXI+2R
zNFZEW2drtNmNEsXRbcAO+NWQGaXFnTxu+xBTZrigIj0ByeTAgOK/X/lCFCSaHgHEc0JRDJvut6G
dwog1g8I2KGYRrf6VysdRrmLCtWDKsx+3gW5IDlYly76wB1Gt4CUe17zQb+Sfkgu/QtlWLedaj2j
iHXr66b5k6N+ladN9oauL3uGeqMCW16O+ION/9xCeO0eJenmSmVZcyd/x+a9DlAwaW7bpvHTMcRo
jmf6R3MgM6ajuaaG5qoJhuZOz1HZaGZ58tWykVCqhx4bqWjY+JqFHDbsuyNAMcFB3HFvFuC38Ugy
0IggUT/NhBr2SrPA1O89xHA2OS9QPoqy7qOhMrb1AnAAY2cPcFDI6XI1BCbEKYyybEtysrzS1VG0
icAmmLKuJqZhqdrVPtN1NGiUQE56dJQ2XdRmpS1bMCedO3lhYYfHQ2o9GIaHCh8pole8Dg8m98Bw
iypdwPWaPo4UlfAWk17RRcmBlcaBROSN7Gvh3jtVEu0xz7YKvrwbYLT0XzI0wDr+zKmR9welylcq
oMjw1TqBYOkrFV7QqJR857Jgw27ScW7SlHOTprSj0g6E1MrTux158UvllUo73uf+1a4FeLAHjtFd
V8b4WENDvPAQBeH42wKMTA6dFKVWLHkJuWLuHRP5axJPWmSE3RwYWFB/neoftRrpi4cx21sFzppJ
+cHX1Yq/aTWaGb+UZm6NK1Z2Y2LXgIbMvsI2sjJANNDUMZorbIujJt8J3zjjwDbk7heD479Ei8Fm
1wEa8aFmwTMpkKXr1hdLnnPQLDlm9BYh5z9Z+oDS2KI2MnloHO+JFMgySyykRCurxeZH12dlVxiP
Ks/6PYWtKsmXJuTwanYaOmBKup79zFaAfXJZ1kidbgdXhCAGigZQWqpdtqFAIQUFKVrYKra7bSsg
fL0HC1WlrOrZpDLN0CsTCOHIWTk3yOsEm2mS3E3DKSA5yUxwiM0NPVA/hCY/0yML8kezDVDsNmB3
GWOZV+tMatM6kwqaTNagPazAfYQwKN36pDYtM8ZQycwrsb11cHT78IlM/q4+PfIwMOTFvEK/7yK1
njepUL72Rb3w+pL/QKvQa+V51dPgoKAXTUDikJVFegCqoLFk2Lg+Gnn1vfTt9kczoNGodYc3NzfY
vPe9/LZv7BKtEWAB6z0EihrVA3lvX/dfI71ckn8/ql7cRDNRfZmUywC9GQATZe6+i0FQBnzAFmTg
IUpX5AJuP8xAkx5+q107mgObfrjNSj3eAOUz2WaZHZ+NUpKnDRlKTXEKt506AY9ZlIOGwBHgVsYl
M90K9YjyZV2wG50hz5nF6bBP5WXSo1dXMh9NzJ+qpN4sbAOgwb4vQ5bk90o2DacVSM9gEZK54MC6
WnRSm0z/+YbthGVLkwft+Danu47sCI0groq+jbxv7lU9RFFPGLcAKMBwMDLvFFgh0nZec0+iLADs
OVBWuh0NUXTjbA3UwI32JCscbZ06qn5DVomKMhVDA708TQr0f51z3ZhPLlmFijZgJXgbkrlp2KME
JgTavLyHfkB7ttWDP0RU0cL2uXny4sHYJYnGV4alxY9NbPxQtdb+DhTaZTJE5iupQmKeRFEaoHFw
Lqp2qU6qwNK7qJJ+AyzEGR2xxhMZ8OZBk4Qq9FnWI+syns1ovssFwow0VafZryl0Ia4HL6xutdb5
3oeOfkpj13riqj03EhE/6Ig63tcq6jik2GEqO1U+Yj6ZHA56a22B7wkEBTnscxAcas0A8Fu3tZ68
kmtzIGUzoMdg1sACZpcCUkBOthx45VZ6WcDQqiWJpwXIJomNywI0W5tRsWKJPaxoNjJKbR6AsGZH
s4z532uBc2QLtMeZD0RcI8ST3QJ5UgFQIXTwDP3KVU2UmzLgN68VxbqMh0HFrVomV9DZ3AMPbdEZ
SXQGUvYScJPhPV20OEA8ujcZEDche9cIgeSSz/tUjxZoN2drpajCew+0BmTv6i3LATwA26br2Tqu
4miynbyD8epiT7LCtEKyzx2QF4KSMZ6V+HtuQhnA6iptD+ra4h6dwCgYETqA9mWMSnFiexlH2qdq
CJFHMzLXo9JeDgEDrUMKRPSg2PsaQtOhHgXPCMDnc/SERXuQPylPcY0eBI1r56JquicPSHAIKj85
pufcoNrxuZM6upu3SO9wIFTISW7l+cpoB2NFs0ONxj5ySLPpL4fZxSEtYztidEj3QA7BijXMaZIc
TneY2+5r2uB7Zmohyoy0t6xymx8pKpXR9o3cmh9FW9Gp5ZuSgOWyQKj6MeK9sWiLprlBqizYGKnG
d0iVlqhwtsTKRgfdrdEh+5aw/FOXQNDcOkVcvZl6w2emraK9zdcNJKMAtSsq9+IyVrwSm3EEbcml
jofJ5NLxEX4I3LgDFHAO6hFL+Z77yd9e/Kc6Zt9sIy3Bl3WujN/3KgRAdAjGPzu8C4DmM8M3j32r
E3EykIZ7shPNAf2XTC6ktfhMQytaBzAuSH9UCJ5caaDHQXsKA/fi40qjQc/WXzUACgMOELS3II2f
AezxDrtA5xbxslZF+Gleogd+E/RhMh/HwB00EfHiMeCqq+bOZJFz22Dbf6WchSUew7UAHY7fQlkD
dDxisqk7Yy1i8J2biD0K3sQ+aSyUeUXWHYlGeT8kCnh4oMIMDrT8aYpeeTwAq8Uvk0J3+v1oJ/1N
uqFfAGBtnCGPNjiKl6CCe7EjhIslXF9l2iHaWS02B4nUALpbyEK7DE+N66OeDJMkssH9BogkUFPQ
EM+s8PTuY9L4xAdN/uMqplxTFICG1CRvr+XoXzXFz0613PkaGBly5KN18072qYMdjfuzyhPOsZEX
28wvrxBgdI4ReI7yDg0ENOmmvB1wyISKhewgfs3+Ykv+pG2MXRSa5X/5nNbRm/hibyhmcMQOa8YK
B1X6alZuOLDht02pihtNq8KFoZbllwqJ1DCx/B9+X296PXBeqyFBmWLYmWdNGjXSSOJ732g9Os5r
3S2+CMM6AiDM/xGIP4wCxbVmKJTB/tETmeRZFK+IdsxsTbAXQLA44Z7X6Y8UTcIrMMTLpVT9ER2s
BgqDGwwlMkfBUaRJsxQI0m0OZEsNyhT5MeXwanayJWUaVoC0B6vBng6PXobQrFoiBkqnQBoC1bra
0GwXhpfZaUizUYzKRrUIsgG9ndSEAVIYgIynqPVz8iw6eqnVoRE58sdy7aBNz7kvH5q6gf7mAd2C
dh/2LxX68Kkqe7J0/bi/qU0gjoBcKnqr6uxspRrYcX63bHt/QQpkicgsuoxyOzmCTfOrWgziNKSF
9whGl5nagQ6Rq+A+VGK0x9GwBvjUIgcE1JaGjevtemYpd4A8im8tR30gcemhgbYZEBcbfSiA/0L5
tnKgoRJl4YslENbJEgk26lfBSzvofMkiQK3TrMjah4ih7hpY78EKeQswBrM2uXOr9q02/HJfehZK
fGM/ujUQkbLQTTQvATYPeFDZa0hjpwWMgo9A/jICzlEy5zhm2wO397m0LfKyO+OkcFH2gA6wRTwc
CEJkHClRtVA0v1zRSmgOqM8N6OmfTOAgrEFMp6zaXPDXojngS9B+Mb082jALNe8kNspvuuvaL7pq
1Ju8BM8hiTNbnVXI6b40lmZs8qZNRjl+B+deJqtOHATSGLZwSMkjc5JytKejNva5QoUETiLofiM/
g1qtPBVbAKPAhsypO2yM5N3wMEUGI/YfGWoLdrmCHmWS62m0wza4ftT8vN/lGbK5QQQqC3Wwz6pM
CnhuC8QCEXxB8LI6xAqaAFY0UVQuWq/ep7kCZm+6gCIBVeGkTuO2TrGdNJeoOud7PW68e891zzhG
idcGmGQLBT5Gue36ZwrN5fgbXMkp9PeJfNJHP3i7B+yaMmPogTmC/wn8fHUvDh1zlSeApSLHDK5s
NWl33NOBDZF24sXMkRBEdEUAGRJaqQouV0+8APegGbXIqKq1iy+Qck2+jHdfnfSF88RnWrSiD3ZO
meRGUlP6ClK/P4TIojxjRTKeVpzua7r7WH0j8aRFtzm9RyZ5PSstM5d64h9C28O2uVMbtit1+wBu
hExdhxFiwnK2qbVZEBt3IncBKOIw/8Sa3j/Rqyio/SVT3XxOw9oeLGOGLt3wCPzyUUbKle6bSBEl
5o/JC1lMXhwX3YKjHgl986OXSblRHB8dTtoHTw2wADsLaBqm7tebwbUApMGRO6ULYkOoQKijOY1K
tUHTl2bxu9AM2v2klmauMm/jPFgZQHsaTa/clXqO354KTI/SXZIKo1lKT/pgNKMn0iBPcdvicfN+
E2rcNnig68gE2DoD8U4aHnzexqtCRVBPAE/h1kOtG37D0Vtu1wBVzcL8ZUCFO8ho9GLHgyy/daQG
dZ+/a0w+/l2DVgFZxt99XGn0gbrRnTZ/oVW6PCt3DuuyW/IRye1naukbW+AxRHeayfeiAlsETW0C
hzF8UqvWBrSXpaCCC8W/DmpT2o3eaSlKmGOAJQ16dchz20JQ9jddnGnsGw+6fYis6We6RmtZiIiC
Z6UeItRkRpFym7S6f1sCsQu1JjzaoirXv6WJTEcXec3aE2kANC+8GWKgnbwbZWXX42nZN7PCHpDV
wJepXqpBGy0nJ5Nj8kITGRCl/MBtRsdey+AYxI6TETkuFBRCTka9kQKoVzonGXAEu0WV5NEC4Hrl
vvJQ8QLcVhDIa0iuLrsUpaEfhKRE04iflPtiUk9Ade9iIwJLmpo0k8y8OApQznzxPvqclD6MTcNA
Wh5V5eWe3OG8/8WtOVtrTgQYoVw3D5GozQMN6RVq8t2tn9TrRFdCVOO/600qZFbxAO1OsrR/cjD5
y0CAwWfYu5mHxuiAq+S0aL76tRDpkb84HoBEgDzbuOaVyjSM6GZMDSXXn615dW80RNTlrGsx34y2
ky/0is0LLQTXh4GwMnAozo5toWgV3V07wwajPA1bNW3uGLpv56hK6dD7BRW6RLCqP7EybQ3nHEUH
752ag5958iLXMWzxxzroBMexarIYx59oixiI0tMd2KChmocA/FtfWQCZATACbZrO6M1cmeGnT0U2
ALdG7438vS9GoqLEpuAzq6uPIAOXFH0EZDV9cGXYXj4kusXpY/hkrclq+qCmj2J6s//+R/rMKq4B
sP/JRz6986s/LU28fxq0/HSHV1bA9fZQSIdWloqFOJPt2sqYs8BDjVtTtLs47+qNn6TVqckqsVT8
1Lvz0bGHfxTg5diJ8YOxIPoOpqlVbGLnPnOyYBapVvfTR8DIZ0mFHikA3sS8dh4sgRo5FNyHZ24D
fOZqlcK2y1OErhVwJloudtxA5fnbKrbxs+qK/p8X0U2frRHZdse3EgnUlmWmWc8Qo+tXYRcna85M
95h0ZbLuAMw6vuqlTOGYVSucqP+qR7NB58aj3v/Sy3+62v9Sj+4qt77bWaLfpJlnHhuBzTR40s8N
U/ozvcpM8c1UTWU7yQ1gta2cbLDnJKOLjY6rozlUo/mkK82rtFO2/N0jCGL/MFeFVW7C3tHOYLkD
VGvcoLEcYFobUfBhBywjb68LnB7tHihKbYk9dVub4RM32hq1J4iwZUW+S9DNH85Me586RhTMjExF
/lpkrzlai1HEFmUP5LzpouCGlxlyHHYADEMUqIJlC1gbDImb0TmIVT86D+wC6EADal3g3HXw7UN/
kn6H3OXFueZr7AEYz4D7kM6bd+cAIr/cuYd879lIAaFFzkFZ/uHOU1RVkHM0POPOpXN1QIEjSsS8
GTnvpHO6879+LBXHkeKTO49/Of+vPhb6zLFZWVQtzt1RUXfbHOfLU+S4LtLeQfqE304gZmRM/wHU
LwRQzJ/DoD2j91l5rhx0BZSg2L5BG3m9icPkD2sLpXijddjuQA5sTdaGid5aYLFcrGltxW5r4NtE
QNN8X7sDfqpcW5FVDTYqNWntK2tmoU2a7twP8j+sbX3nSWt0dX6wZgB2Gu98sqb3HaHubFmDf3QJ
LmRU6QyodO6BenuokCNbJgjtPwEL580qq/ZHFlhzU2TFmzKE5TzKK+WscdFv6hTBDFSAWede5zUQ
9erwzULzW41/qx8gegSBXZ4/kX8TuFTgz0uKg4sTzeg/78zJvy39e9I/Os6Vc+9H/QYoWRriD5V1
VpGxnfzTTfmABCX/2Ede7p8jqr8OTQ0YQHZ9i15D51YBcsotA6f5JrF6fxY0aYu+zMKNlpUWVkvS
0VNAAAEz0JpZnq9uRp1BA2ShIbwDqTQKahPLn570Ri5RTguMZru8HbVBUwwmNfShIxP5a1UjwL8/
0GxKIEDDjCZoFXDqaZtJr8dKgFL2DnQfokXFYyrLelsciWkZ+WYmF8UAkiputnzh5MjEeFrSji1e
1BTFTL6repBfTfI0S/hSdeJibNG69FMJgToSd0ZG1HVFciNuQPfLwYA1TXR53mztFIWqJJsm5Foq
ABcPk8hG5f3SUPJiMSiZ7s1yxO1PgXlZh5Yg5UpVzVmfIAZDQ5po5Tr0nqb7kdG5IezELOlZfcvk
BfGndME9DWezd1nPEzbKvMipbmli+JvM7jge2mmgbzxDk1El8YUOfpopXrFj7B7CFA9UdNEGG6/n
2oNUaMMw+6YW2mtcBv8HhQFLuJ8s0ejql6YQ/IytLf64Q2WvQpAuLpLaV+/wLNTurArQyokIjyQS
jot8dWqCSE7X7kZRjNIUUVfemoZRUZm3XnE0825gc/IYcMEW47jpsjtAxYSoqYTvUBvEnoOWjizp
4oEW6NpbFBwBLa0idS/vj7wZnsZuaqQc0BW+MBR9zZo039MF34vLq0mGtsWwmNFYVHNVH/xdTaIP
EzQ7jnvdCgrQzUij8TVDE8Xo/peTGMfM3UeVa1fTfQDzNN+4aYU836n1jadG9ZMlK3ucc+PCeEaj
+7NV5fWZaQmQFcHzlgy68RyiMGHP7Rb0AXLo12jn+cQIBRb9Q42A3F+NuGKAtdKbVaFQkJ0IyjVI
iNg4FAh/4MOVE++XfDiWgcU+SCatgaGQMU+REiT9aeLKOU3YbQhIgEmxACT63xz30rGlhfnq2qe8
L+wXyrUu75q7Bejf6g68j+cuLX5EMss56B5aVJTO2Gs+D54B+n8Edhq/LcxhkGW2vcxryrbmmz5w
3mjE/R7IVWHkz2kYoCNo2bQSlUTqogIhmJPDQPrnGmAe3x2a/jOtGqfh6JBG5BBwBR7wPmBy5ZDu
MAWnGyhNtQC/aa15Qie2eVKixDxhgzfMGqH6K7Q44HMgYV9o5i4OUU76rkdmNMkq1Hl3QCJZ0XCa
ULGn2+EQu5/kJitWSF8jHQcMzUPgVfjlVZzmOUO+jgOv5vugxqew9vKXIgZsPvIz/iHW7eqQIMw3
qvqtd4vOqlG1Rs3vB1WO+rSF30kG7pBXx5bygtngv4UPFLTihhEuqt7Qj9O8Bq75t/Lpaj4IrOqo
oMhwcZmnh19toUWV7D+frxxgTNJ840f1UShoi0HLEvDYkI+lz44+HQ31NCIoxX78iEkmmrhaafgU
x0/cBzLJ5cOX2h7D04n0ogxlD4D2wVcvUfFjTp8tXQJ0wC4DVraLRgGHW5LGypjeCXjezxrLwp9P
Fg5WcpbJWcr2kDLNUrHgNCTlyZbKBWn4me00Oy10ZTt5DnWQ3Gsh0gNGqNc3AGPPZsAgTTedyYGS
OY0tOR2VagASsWJZymym23jo8koMdBkg0ZfPnRbVfIWR31oyC2nLWcPogc+P7uF87mHWcav81gcw
8K7XgY5GAdIQJAo3AuUaU3yU5HFj35s6Oh7GIK3txjFAo0p3SXq1jL722EhtUtRPf7B9d0dORtvJ
lbQi+8Hzo9EdeSJlvbH6a3eWUaL/oDkEHXqbeaB9yZmLdiM9rNdm14KeKUkkMp36ZCmah2RIC0hm
KY/wlJvhP16cQXoJ7CbZt0X2ku52UbvIWphoS3/83W8o7GpN9mmIffrvfsnc0HHY/6vfAYxB+6bl
H/xmheavKtBsIHOuIeTSZ+igQ23czK60/EhD1FfOsbuwkBpzsE1N2ptSaoHBVt35YhjmpJXUgMJn
SduvJx+u9BEzO382tGb0gbrh5rbP6hvS6jVb3QlZ5GG4avHc5EJbOpXWr8nIVnA0K6xN6hYg1u7F
wk5K/zRdPF31T246fPXzUNmQ3JEikncIUixL2+XzPul7b0FOLNEvxiFpv9uShVqkyEeYuY+GUXfg
c7fnNmrD5Jp1HogDzsPjHeS9vUls4AsJO9UOhQM8ZR2Z1+WQuuoBHMyoQgG8qXagabrQzKQ4yegV
qlu1A6mME4nRzquu67YlopZ7plRIvID15tnuk1MHWMnvsRdIqmj26JaWv1KjwNjmteac8wQMIaQh
291c8F4BF9Oai1Z1TikQdPeGlZrLMO+HZ5zTTw44Z8gXOtTTRwXHl1VjGPoW5THu775cxdPfiraz
5oOH3lvypVseAOmyCIhA+E9uNRttFjpiGXMad75X3RaAtwMje/25zPZiviIVuvh2580FivJXrbQl
B1f+aOJKNq0x+SPbaV1SiYIynV2S30LprKXhdGulj9s3nscgXDF98ZDEEaIwhR6eai+utswLnI1m
goo5RyJrAYwrNN11rJ7FNmiggIuNxuIQhVm+4NjFivbNt9kw0zPxhyf0StmjpxA/fP/sicdd9MUa
tJfO9deZ1bOdUqc5qu5xsYkSg15miMoszbJH+yfgKI5RbqHqm2ZoTK8sFmx09KTvJhHJJ7W2qb2l
5QOP6GpiGtKrvA83qvSEyEO6zwOe3nWeGq/DGJWv9PNjeE281hlywtNQKDhN0k8XKV/N/tV24PjC
t+hOUxrAayulZzyzDpAbPe7glBlK9Oz7SxKjHaU4VoMHinup1cZg7J6MOBpaZp3fXYwMeLVL8/nK
KNaMauX0OIp7WVjPrLL/Sd+fMlHKhQQLWNKQvntXMvpikUwJB29Jwyvb8f9isrPqoh7/L0iGuM7F
bvxuN8rPuGk6AO75AUPzPcgtWqCvAjFwlsr9vCjqfB3oSbKiYdKilAeY9f5ByDNBZd4Ijw9PTIQ4
o/9uFMdVsiKtfzKqPSOZiQa8weCwLzfTt8AJm7BHmfw3o/TiwziaZukV6hA0tGsD3YyGHllcffN+
ObgST0Nygk3Cxck0YQJSHXwzIGn2EydZi4i38+lB0ScqgsUkowfRNA6tGA8msqm6oZ3TH4kuk+yD
joPW6Pn4RyMfTE0Brpzxb26e8VMBNK0z6FuAter64jVXOm92NUGlQqWcSLWenwKWXSxownHVi4WP
Vq8zY04xGydC0HGRBa1hyTVo4rM1aHH8DS4WoPUegPSrb+m7N5TOFnwH9XH62v4uojcfl/6oNb53
qWEoXX2cvsPvRtNXVoqsd63xPwLtCrTaZIjazA83QHJpGDuGsR30Bhwfaz/L41lQZ3xrmlb8kIrw
2QiS6M0vYzHjqB0+izSOD6Xn8oUmJ+wE5SCt6n3BL14G3DV+sUwy5clFpu2tcNnfLaOKeV/UguUr
WhOR3hINzyKpAHuUmw9Ok71wK4remjYD2ouVWmfQOvj7aMCegyYqNZlplRW/tp2frHo1GrY2Hjv3
75aqV4INSdjYPkpLYD2KhRqpgK+M8Z9raMmrEpkXS01TLpZNUj2ENUcEJ7JmWYRfVjMCJ59qI7ec
ck+8sto3x4kBVR03GnCMZnXKxauPgq1ri2mi7lGwcWVBazg277aNigpkQO3Wt0hi8lOe9khu/wpD
+Vkzigpflf83cgjK5CXpk5r7S4PCWw5vqvkQWm6oAyYJAJC1iqZUwG6AckHPHlUv83YuLzJ/1uUO
Ym1DWy38werPIfrQzoWrGgjHia1nKVChCcHqRwP1d7tRVhXaxWwcd8IfTUj5ouMXj8xUNkB4014G
Bp6etilfUDkwbNQSVcIcuCeALNBnrqUUaHpqhg23cb4d/1edz/VzyCd9XfohfTP5FvTznDlOOAsK
ZTa+kiAX17LfZwFHgZjk/5/e31f7fd2/68l7+Ze7CtzuiybUt6i9aQGvjiL0tD73Lve/mL6Zz3Ux
8Lveb+uV71eozqh9a2docb8u816c8T0LF5Fiqs/SBSjCwp9/8QNmNX7X1XmNX++oOjjofhn9xDET
Z85R50l+bGa8uVlGfrjZVRIwsj3DKRr37e8iRKq75Mm3yClcwJE6/V1SmOm6RKnYTkmZf4xUEwjc
aMF/DoLyhYo/Y0sa9fFolPkMuAl5n65xYkW4uOr8Y9k1zkKPBHs20/SFykyTYoV3DbQ23X627Nzd
GEwJx68HGlsRKvwlZ+CpHOWdwT/IW/E/nF1Xk5vMEv1FVJEHXoVy2Lxe2y+UvfYlpyEM8OvvmUYW
Wt39Qt0Xiuk0rC2hmZ7uc1Kwgciq0o9y6xLnIm9RAe34xhLccuw7CocXQNTJ3gOsWLzGytJ7HjLl
MFSFcmOBj3ntYT92toiVBrBDAAUE1xOQQMXC53l24GpngzuZ51OvMi+N85DqWQGWd601Pw7/rS/V
wt4YU2R8GXOviPwvyOqGq75Qi32YReor6jV2RVvi9/Uij7g2vma9ANAX6yd5oPGzfQE52cd4ZU1x
LvaVjDPL/zH+PG8k46OgCX2ThpEtjVwrH8qYvSp2XbzpoBbfuaCvXSZyewvw32g1gDoAMJUYBibO
PIBIld+RsVO+gEtUebXLoHqobPOVy/0zEPutXduG5xBWgGNGdCMV20iGSHWwtVAIiti5z4oRB18u
T6En0Z7zBjUt1p/e3bmLd0xAZyrGvF6SdlZUao8fWLCQOJ5i1TirkH3Ahcr3oJln9xGOa7dgvq6X
OMUHsaAcmqA1WHZmp18Na9kYOWury9CWxvPwxhfJvLNWGYAGRFoyzoEsgS529PSWqOIstdJfaamd
fhnd7muQIH+YOMnOUv3+W5op3VKY4Hbhbdcdojo+m2Yc1Zeyj4qVGaj2AKs8dIlYjmN8NkVG5ncH
+jmPJ8qwKwGP/IT+J76I4jF7H0fjOOgsfssNTQVQWj5OFqUTny3ayjoqNQgAKzScrVGFNi4BqKju
qeR+GNBtatZuPg3zjMfHhDk/1CntpejozbLUfM9lVkwHN90xLewfXLPNL0rUqfdO6KBpsIp+9lnc
LUZDOA/olGbAPkjkHkg2wub/0TKcSqsli7Dy77VdXQ/W88WxVdEpa7fptWNh4HgTjj0KLidHsA5o
O1f1J0dwkVsLYDMyYCBzLzckrZKTgtKT7nLIHMDG4mxcrc53UmtW/Gx3q/1nO7NI8QXn7VDsXCDp
LlSlxYHCpfEhNvCLytuRH+hfVXEifz+ZgARl6o2YTaZ/S8VyJ5PcBjyaEAHSY6XrH8Ac7R9yH3nW
xTwehuqsCdzfdhKwPZnN4s9MjToDvRbZfPCaXaMAwIVTv40uqvzg5656dJsUnwkklbUjPuzq0eJ+
uCyj0cSKCmokj2SDsrx16ELjtgHHIxmRI6mHEki44HDR1v6gZw8RevY2CYDfPeSmlGIVqyBCG0V3
BISq4yxiVP1sOuzRvRBE5g9KNzIAKKV8V1uxOJIMyE7jKmzBNzK0Ngq1Q6NFBTqvvjGg7HeG/bUE
9+8+sgt9GWRu+a0zmmhRaXX64Lid/6CMWP5IOXkbhdKi+B3DovdG6e13/dmbgupWdfZuwG33gF+3
d5LPc/fFzkB35PgFaJ/1k1W5SByXboAavLLc4OQqfO6NzL8PIvTnyhFdZgtyCB3h3lsJXiJhDgI9
U2fVF1f53gJCezEOYB2kmlIUSogt4P2xeJNVpIlaiyc3/xoGoMX2AsDYSRzqfC+MECWmSL/d2tY2
XvuyGpVsKW7UgQly+jmN/Uzb9cQQMLj2cDBstMIJVll7lJiMNMzRBiCWtW0CL10L93nljxvDzHww
APrDXRIqYiliO/hadeZz1Qv/twSh5yAi+pnGQHOosEF4RJ/+uBF55++0qhzu0NPeT06aak9OvWDL
RjqBPgCd061rP2oo5Njk+UIva/UouIGONLn0CLGfUtBU8UTyPnDO8iJh35wobSc5Ks90D8g8t/Yk
pzix3Jdd7LOiFd4AcLdtEgGJ4A4gupsx5eneykZf3GlOOg3RhYGsU8OLta1l7wXgHrYa48XdKC90
B5RRsDVU5bsFuETUdmI0yyczxXocOVcAT9QDurjzxzdlBETy3gVTz3Yeqg7OUuUQr2GU1IRqCSxI
TDPHNLhIjti1e1WqX8vJYlLmwMWWz1Cjgx/YJfKWFG0NdqNZQY/4SbjKQl3AuT9Ptau6XORq367H
ONaW+ObgCAR0MYskcMpHCxXfz2putsA8gLbWI2irusXeLy0fw6pCJoSBXNvKWboQqWl/My53dWqe
ZfPdjR1QxapvroNER2hUwYEySa0OWFeNg6/ZNdwHy61eYplvChphbxuscJdkVTn14KEXJTjYOIF8
C/H8wGn7105F779qHcic6dVGL0a6ayvgxVomN1Ykc+htSC9GUtOFhqUNRmAynCPM78oWX3wP+Tug
7pV4BdpA7NmZloGfuzKqdolbxB7vufVsm5n5/FTKWxrP1iRT2up/rDcUZ7ZmKsfvVwjOZBDK3gPg
pDoONbJTnh5Y90BWq444xkDuu6rUDQgSTjlDHxtd2lYFOqTRot1bi8ITapjPCtJy3Y7F4sZmdibr
FFX5RxFv8PLtvaZqjb3JAkkibiLbVIhH1y60F1TkeSTW+wZAtcjdgyMSVjHK+ja+NhirXoxYx1rx
4AHK1tiHeVu+ccSwtFE8NmanzjE67JhOkdWjLVo6DaboNlmdGehvREj1EkNE2O0UxQg2BVUR68YB
hvGUS1MV88NYl2Mu9VP+iextLQBSLuXrFGBd4dgQyJeE1UR4TAxH8R5wzzRkxYHYRIBMgwZ0CJIR
GBMpkHwAIFpVaptZRr4mCmgm35t4E0bUdSxgufbOM0cZ130LZNy90hp3Yujk9oKPnw4dAB6i3WwM
cLQlPcxRO3u0hpUtmipq15GErxolrBXd0aVyc3saJoSPReqsTYK104HuYDZMCeFKu3jPcSYNWd44
zsFdnvxUUP4ik2+mE27TqRkepWRbEKa+0fuL3lzT283AepAUU5O8LPXa1knxdvN2pJcoKWUQEQSJ
urkMJ9dLpBIbKqDr1Wh91RXrC32BhzjXFpqdiBUNr5ZFV7dk5NiVWF0J55fHvMjiIKVESTaikWxa
g90GFnLK2YjUt6s1ElI0mhb0bMoiasAnDlIMtJ+FqLY9duh3RU4y6d7qoGg2RenyIymi2YaEDCat
NMmkCfg40cLT5miPxScl64tlPrAQ5DX4pJGooTvIATV0lk8iaZ/8sb8SSXmKc2WKQyHmi5QP+Lxm
tath1rAN0e6pbd0ElJznD70zXg+lNomzP1oVWjOz1RMw6H90oM3d9KmSPYzyooGiAnUj/olEdKlR
MLKuTF/3hkTFN0ia6VmVz7azHLy80TqPbR2gCRSSF6vMt4dVDBBQUFsybNWiGHg8WjzuTEMZvVIO
SWsOOk6d/e48JOM60/XXxBy/1SpS50L49rcMP2kyi+pHBlhaBTM3OFqxvwH/QmUBsgKhfxb/seYy
tTqLP1jPQcganYpkPYv/WNOULBE3sf24sBf458J/VB6B1qTJjScTpJg4r8UOt9ROnVKO72DNRLFP
m7AHVyTxrrVtezJFg90AypPO/tUqp0aasspPr0wpalXvksH3UWfZh+Jr6lThIR0yYw28uepZRa/2
okMf2S/G3wHx7P9GL+O7KKrqS82bfGVnQXkKQPd80C1FX2dKzJ9x5Dn76CL0fxvp+D5ixf9lTEfJ
Q/XHx1F0FHEU/UvFs24/xmwVy983JMCCq8ssM4C4ufcz1GtIMy5/Bmfb2YyiFcNPJwD6r4t1/pr4
uojSS+Dg847uOoEzd9LGgMxAPlcSh5Em56zF/knjy7DMvzWjnb1bgNFQg6H4UVa1vaxZXACvoXTu
4gwLV33g2bs6xgtLxJ9b9EUQbkEqG69yESa7wdKAvU2//UVrARYztRpAu5VInpM+GhwwVMjFAF1u
ZIoVAFXwEqcq6vrKjmKTSWjDjuLrdc1RRkMpPCAJaboBctqmAEqf/MrRt82KNAbQMv04fwFJWQhm
LcIs7KdvMdkOJmcHsL8c52/m9I29xBUOXmzorD2QBcUuYU+x50v1MTYpKHYirKvYJCdbemYaFiC0
WIwaOrzTJrWedSt6BFwWSh203noGc5K6Sl3QuTiJZT7jC+SfjBanz1JJIjS5TPbkjcJjdeUYzAA/
DoL1meqfkj4HFi5GhoV3Idjam8UnTtagGSsKe3Gi+CS62JMo0Sx1dWMvH4omoQt6vbFOZ8ZeERPS
F5b691qEYgyDmc4mCNvuue3t7ojuix9pZnfPLgu7Z7A9f0FSKz3RCNSrzQZ5rGQ5DdkQPVs5Tobh
TBFuAvIkAVIyApKSLr4RTAFpjqa2603XKfGSlPgyUMB5fgo4lIGLyggVaOg4UKagFm9+0DOQn3xK
fP7TE43OT2lfB+2RZZZ/z/QMVmd5Uds7G5ro8meTksxkQCPHOnX6O+Wf3cunpL9Uk08Z1bcBP/l3
1DvUjsSh+cVF+TH40nl/1E0c5nWaWwMoqkGhUKQDjEnh0RN2Pkg1FshykMIpNE/FUuUrNuX5ZjTq
aAt0+vTNzNsNGVBILPD7Iw/6vwlZ25G+5J0z/pAhwXmrg/09LTZcd7HowpHZW67UGzIQdhYvDTQ9
rcLSd7yorPqV6hvRV81O0e2OOh+9UN5VINy+DD3LNqbRNDswYRaPaPVk+DNgYQThwmjBwu4U4Nxq
GOvuGiZUYKQK0Kjz6iqYiWBWEJm3wZwoPwdDq+sUDFX1vsdlMJxHqiBixpO5SW8+jbr5iG4icPVq
3btvG/6hcio1WtKtFmW8Wzdd66Nm6drmc0OyCYPmvSr7YIX3mAQZBhHQdxfkpTuijuwMXTLsbmYy
ydRPy61pl4CKuTBQFgzEE+REsgzspJ84hcC08DJJA0LRjN4FWwXK13dBPCRLPwn53omxnU5QTfzU
YUO3z4DVssrAR/U9Lwf0Apntz0SJAR4CHrJTz2wD1JTIHJECmA3rVgG+IWpIzLXhAOHUbwvUsmao
1peec+xiRONzyvPb2GBJRVF61P6fsUtXy59YAeoBI1V7oBIBi5XwC+q4PySpE72OAj1XalSe5b1M
oF/kZE+4CVIOhpl4sv8Yh+S2YYz7Wd4YqMbvuui1LUv1Sn6Zl+xpXjVPUbsMbohFUYFXHPU8KFzJ
9N7kJ/SHFYumAWNOhUaS1bxzIxlgWa9lUcIjIMRDRhs5Mp59p4XtPCY1bSNJxi5+5PyXsW7mnOPl
Qq92Q+Yki6Tm4T1dap//MJkd7riinUUkB5tGs6wBjLMcGb4Yy4A5xpYL8xdYBRpQIyJ3c8eA4v8n
Tj4KVBNqov3B7AEkfBcFxdVcBWczDFxjN4oUTKUUluTzM1B8AEabI2htZFRh2ukiKPT4QaCHd+Va
eE20TdQ8pXmLXmQb3AJA7DiRCMlCAHS246Qj0exE9iRzVRQMlPm1E+u1J9LRJUBpCrhx2CLjfb0H
k3GKgnrueFhTlD+ctgewCw5vEz8Ep1+XqC9RnJpr4A6fbSV+4mxr6Bm7slVK35hsE2C+g1MAjNG5
y7KFL+tzmioIPbyWsjuflepDECrgl6dDV56A59Nm6R0LNfWBPGaFb0HhSsXscROKPIae52DRIK5Y
pPutk6ZFxU5XY3vanNBwrAsM5eYEufBiBzBBe9rJzMa0saHhrCXjKZT0beLoF8PrafySV+42bSVQ
ymCU6BpI8ofS6PKHULOwJ8NGRwXj9WmWC13FjtVhJfjPYDErLrazHGhw+hSXlU+VEjo/rcp89CPR
vlWZwVdBUNZH144AAgJGtBWarwHmgKJU+g+sa3syzZFFuzIFTkSw0qUp6O3vavxsvZ33KGAmTL1U
7423JPU90My6L6wE4t7gxt9zKbZzAKSyKgXuoByKTMvRBJ3oB1uyQ1ycwEMbPrAm+05iUD187hT3
Wf/YiWGr4zd6AXCafktvBXo/hCnoYkl23hd3KP/IEpSdA3DvRHy+iln+p0CCDblARZyI8Xfm+SUZ
DjL/0ymB2JBSQxPbMFEBA05PN2orORWoLN4HIbO9onKylwKAf17Qx+c7ks3a3lJsFNx2/2R3E6WX
HqP0vYk32SVOvwBQVHcX9db0C8H61lwFvZvvhjjN39zenOTCUM9yN0i1k8jHaqFAST8TN05g85rk
s1OLtO7bx0kSCySoJP9sEtOY7GuRdRIYSl1EVlk+gJxgORgFwNJMNXyOqhgEJnjLbkhGFoqqLlPD
CZ5JhK6oDPAY4CYhB9dVg3UR9Y6yYiNOBRgOFKbUFJ05yPMFSmMpdgB2BXylFbx9fI4O2yDk9vhg
4NaLFBzNgTaBbQnKi4aJHFKdBA1d7DqutE1YnIfcxdnfPJx9CQZsHs6RydiQEGKzdp6I5r3x5Vw0
XufEyo48/m2A5pNH+8u/sjXRVVb1j6CY4C9lDHLKUr648ZPmhUmt/ih71/RE5db3eRuhUjiLwMYp
bf0o+9Q2jorm3kHD8pUtMMVtbVHkQfYMrm4b9Ba9u7eY1ZwA4JSs8D/SfUmr7uegFf5vbYjRlRm4
76j80RdA80yf8day16Zhu3vT6c5OgBgXX2q9/inXtb9VVOT5rnDeXR7qC2Yw/6l/S1DHthYMgE5d
YILyAv3l26B2QB7Wx85ydJ3wFcnTAQehlvKDiXyvtikDpAKW3/gJt3/bkfrddkX91WXx6AkAOT12
YJhfgyp2QJ8yQnajk92GrPJqWID7dgrZaRpCBggJkjP7Nxv1q5CgUwVmzeUpuVvYW279Z9CU7Lnv
B4+wq2lUcOTGZP3GZTTrKujm0Ue/FNAdE+S1jKmhpsncutmpklk30ZfGi2ufGvlbRAPUjZBmVBxd
aq7MslMjU3P9WfPBRw9K8xmNhF6ETfmhK612lbngyR41YxnKUgzBq9AD+Fn08M8WY1TkB26tzqfv
wlnltelvoxIUbqwcn6gwtAIh3MKOmHvfCQfdGq2RLklRy88t4AW/BVWjrf/W00nBOhY0QzoVoyYp
80w7CydPlQdgp8X2ZW8Efo5mmFY2t+BSoGLjGNgAnLyIjMKq7y1dz2d5poLaKWi16BjquYNjldoA
GAf++2iINqHrIWnpP4m0jZsZyyTolKdC600UjRfIOD8GibUq1AAsKvJu1AXuwty+ksVJbZ/SMgIa
skzP0UFUmWblMisGw5uPm0hBw/mYympEueyG5tpujlKJVtnWqEewsOD3PZvpaJy1S8cbfVcfc3TD
KSA56Aq3XMw6EipAkjucrdRm+K0lOBlurOC19PN8gz1BiRewPD+5Ou24PRxJwngyn89GZpPpYAWd
c9jB1b4s/ZHRLjMMff/LzY1uPZWNUH0HFYTM9SFAqsReN4zAUIyePHeVyLag3ae1JmRU16m/Ar/1
uerEAjtd4gb5Efz027Ee2MEM0TRnVkIAnQqywGDI29EpU9JY05AOBkorlWdLkAFqzzlcnRPI5L90
tRS/XhhGaeJIF0jTedafeO6I6WJehraTgPiLofNRKme5JgrQPJgftJN/Ia4jcbAKk//QAzB1cTvF
Hy3N38pSCQXffvwL1chetA3f8rR0Xp3ROlFt9BiCjs11s/jeB+TZSbdVy6Ny6zbi6wzv+7e/8rST
MvYavY/u9dFoTyhQPnv2brlWeKWcPbPx2Pqx7s0l7LkG6oYqGRRgfP3pxCCZhhXThorVSYE9ro/i
sBBsoHQgWevGeUxl9WT497Hm5gTy/cv4FK/Q2LBOo7bzUuQk1uAXKUH+LvDp8NPzhRRKpZfeLENl
Kg5/4j5dz4pCSQcLH9APQooVyoAJEMVu45OC4utyYqEpOOiMpCGNO24aK5ReuQAUTowK9aKjduhT
jVVrulWDTD/UJsgGUVloLElGFz0B1tVk03CUL16p0j60FiMOlpGpuMScnPpMxyEyA6i3hf6f4aUI
isAbURG+HAecbI9V8qtwcaZOo6QwmJeHndjS0MoLd82GLljRcACV4iF0wNVGw663ywfVAZg4BZIX
EOssWMXtJxKBhfQXYCbiq9i1pYttlGgwlbEHt7yO3bbo+JpiN8kUOwbKQOvJuHatWE/kKp8ZtKw2
Dsz5uwAqwAeoYEINvgIQFh0zvABteuDYbgEyTPbTLb51BzJvPw0ye16Hk07k3ruHsRLFPZWSDX2K
2jQVyToNmK1UGwZGmnaDryzIBWWx2ay42CZUZjbbkdskvNjgLB+laLMNxSJDCpg68VH1UaRHIlLG
un2edypjI2Ga58fI8EH2kfVbLksAcQQGQFHVFFdFg7VZfm8VvzhSzWAgLeLEEQsa0uViQeDHc4yP
FiAYKacYXC3PMTRqTL74k0OoeboDFls62gX8PV62Qz56dPLbhBb25b2d1cfMHmSrRhTGSzfAipDO
fsno6gg560dA8Fm24xm9bZR3ScT3Qd7VOz4IGxWkmX3sEnRUAr8/BwSIBVphPxz6+PlimLmyuo0s
UyGhoaRNXjolDlSsVj2y713sZA9cWNVdDPBSGtGF6GrVpnc8f/BtfNl9qhQEiY2ZA8RAktnOxrPd
la/VHs8FBaBvRJ9u1mh7NQytB8Bo45hJLuYc01+DJtP+GrhghAQWhbYHap/1oLgAryGLMAg2QlOt
rzwB6aPq1uXGcthRGAVaczp7ONn5AIY/mW3AD0L5rcIpArWtjsgdLMrSVp9ROAwyPtfWt2ZtlE9m
bAk0bKGztWkUT+EAii9FfI6m2aw75qUIVr0J2GgZjdplI8BkLNqoVZ9bDk7gKBp1/FbF1RSNTJIS
fdkKd1Cw/+fZGDiNV6zN4+VYYDdES2D0paWnuMAegxbBNCwAV7WgZfA8BJY/VujSmLT/1veziWbf
Sk40D2/m/UvfUtNtz4lAhO22LaDBS7dGywzOVnt5oTvwEKMUT2rxdsS25qOCTJSLloxntwwbucl3
jkwmpJgjkzYOj7rWAsJd1rnMy7irRV8yl8lMxTC1zTagHL3/3GYyvwkX/fGZZxAD0EnyosMqmqPt
amr6LAqlOoVVuJ+qmGhY2NGefv7pIpKRk8U0oq7nrJxE80qhlKLAVnbzouNjrIgP/f0YuMtA1JVX
2KqK1v//vQttUXmjFmqfaskD8ObaayztrqL4iboKncpYq2BZvXOVdKs1cXdQ0gj5eHkhua2IZu0Y
IUBfaltCV0iNLj2AMbdNkx5Ld95JsAupMC/WRVJabGmFPtuPHEmkEMTuNfoIPB3YhQdFHhPRpZVH
Q5/JGlDNocha+qXYK4EnWx4qkU/I/njPcWYZD53zVNhrAVuYNcki0uylAVzvZ01eImd0FiJo+51v
RgI8MM2wN4FUvyAtXYxR7IQBCmMaAY9OWRmWKFY0lDC6D6BnBZczogGq4BwyLvV+R9NQSDYMoJ5A
lTdSsml3FS7zkXdy/KpY0fwUjmnWFK4A8sfOYkGxbFB8KtHQrLh+U21wWigqS5aKUJz7uLX4tqqa
fld2AHzMsK5cclOJvozMjtDRboy//3hnJqrxLt7Is7mTNwvTfhfY3dnbNIfoCxoNowV4UIbffnMk
JDb2Z+5K1ZOluHjT3Lmc2wAX7zIxaxxSX3sTAp30zpGm/nrjTXOTNz15I5+cvLuyGH93yTx31sQ4
cB1XSF61Ry1M76cWRBpiq3DPqSMx9gukLTV3S8BP3Ab9vAVEZUKGUvQuO4WoH5hgoxI08yzjGujo
09gSz7nSIQcsUaR0Fy3tINxBSwNhTslIjoxEcYsRUEaOGUy2E8ZUXJ6jJbYCWCnNfGJKNjySkqK1
+ojPLmFOyWjoR2kOafBDRV/KK46awaMnwMc8lqJ7M41igWSO+lobSfKQD8VXW3e7twpkuTsr71D7
KK14BTg+rrgm6NYxtDLUfzdl8tg4Svei42SJnNgAjkTTitwFWaGAuFrz0QJkvwzJP07MgOhrqoH6
ynHy/MDq5usUumXBblCRRyWnAjCtVxOLwgWeNKD2zXrskPprp8e7mditQVJVyokppG3xYVGq4AoW
QW8cJvYB1CO0CycEH2TVdto6rlTUM8ih1QwJuNKr6A0ICeXejcLwgexC1wSxn6I/+khvwiI0woe4
rFC16jfpmpEbGbJgmWexek+udKEpcgvY4kagVvnKHd0vQayV+8lLwfKEIpPxJDP4OKBFPE/X9FSk
mZ7vOvok0QukjWT0evTZJvGTbKtHsfkQNJW/Lh2z8jpmAj+805kpsUD2PTqgHyaZLcA8lGsVzpEh
owsO9rEbTgsOVLIIbihS9tdWjhc5RSWbBFUsx7RK9lMUksW2hj4JXp18IMCgKHkIzmFIS74taPyW
vaZy1OVbXwfQEawBh1mgTQYX9OACsOzTcRaMxQHUwmfLFsy66Eq/jMlHRgSMNZA8KM5kUwXoZp5i
kvkkvba4mvUSgeLF+HCCq7cOVsBqQL1iNmZ7rPMqpDJA2opqQODqQaQ1WXUa5OijiEYkl1YtF6Cq
xInzKjbTYJmaLrJdQx6e6K4MdfT2t5axnmWkuLFDnjgBSnhgrkkRyyh01/VtsU5z1M5xEHI2JhCk
F/IuQf46Ao6TjY2KlMm7STZrzfiPbLZLOnYVxWUAmc99ouvomaXtRAhKtaAYvkdAt8SPXRjsTR/k
6lIeg+z1OwPG+cqqqiv5bE9y163CLwZI5ojefo7DpFzGiXQA+hh0VuWD27SsS/eV5f00byP8FDnW
NtpXle6+WpBTnMIw01Xg6lgY/bHPiILhoz3qvKbnnO0trrJHC0feEZDVNsZYAAa4sYAsFfbVeczL
WreBjr/NGFIOSHLlj2jfc7HroWFf2Ac1EYdpCNIE/OZVvrJ0C6ddDnL4qV9QKFhfmj3IIfI8W6HY
MViRyxRHBCEIAmzkYbt9Y6Cc2xozvPmAiQHUfaEd3AFvYN/24xX6ErQ1aVtmd7saUPweaYEN09yb
enGqYrw0ycIsQX3Ql/kTieZopARZSDJFIy1ADjv5i194gKfpXj5GIwsZTaDRZ4omeLwDK/qmQ3Hx
S10DhUozw2QP6FBxzwLbwMS5+UMVOg5rUHDaaxHaRBQ7f6kutnpsdpNtDcbPH42ueWJo2K9MVZLF
WOfFC+9Q50JxuYzrV5rhke0ncWfbSGvOtn/7DFkbACnTUpCQyUAc8FcEBjfUAoQGJykOVEk+0GHr
tf7/LCSBQSmcz2NombMz+tR+7PmQbnOrFWCRBUIbDXGKIcBigOF40RLqTeRb6VbtSrEk0LXMAj/N
X/rOxnPk2bfgYEooKhuIvjiIL1De/ICfQr6KC5CpzHcAOOIAeILsL+3Il7T/YAdcqQ1vGxf4k0bs
Dnf0Vg0jlnk2GK439Kall7LWxfkkm9/RqDbLPIAl9Rs9ztAXM/tNY1vqy1lPY4pLMZyx7Nepjubo
LNQPbhEov7U83aN3sPwutMjAERGvHniD/7O6Udm2EGHwkGYa8zjSAfI46UAddNJJcKv8nnBQu2VR
xB/a0RyvnKJGME8NVfath1MaivIwBJldr02BzsvYbN/dGZsiBF9DGLXmKUn0wgeRHg7ZwzKJ15ON
zhq8eqP6ncAtFBMIFxPWxUe3trZtJFnBjT4hY5BbiJnIuLKrpZmw9gkYCtiMZ2F3oLPftG/OQzoo
Rl3C9XDWkvHf+7qusxQgNY193990PH9po0g7No2pHnuDa8d5SHe11H60tesIFdeznaJrGGedMcVz
tOprPDHSqYnNliXYbI78csFuODkOKZAWb2RWq4PZqsCP/cX2X7iSFygZT3PIHFh2GQ4qpzogP2Rf
UWY/PIGtUxwN1zQ9qvZJhftVicfhqc46cYxy9UpO9qW0ty72Ms5sT3Jg3KYPlYPSQHmSpjl+swhS
I1lTLTv4cdDNNZe1090obbrBTQCGiqJ3LS6Kekkafwzkj46NEq/M2KgKuwuCuHfQaoIErilTwXRH
F9c3YsXLshaGBRq/iH6ONIFfAZ7ifCtJ6a5uKXCc2HckA8nWQ82EmZx0FhpHh7Nd5IL7tB3C8KUE
i92ybCp9U8uh7TjxPnaBwTTmWvBS1Dx71gsAgBdJ7VlaXgHHM6sOpASqPUjMccC1pKHC0FGJMpZH
7jbhC4k+TpXLqVSj1zeT+ydT8X5POno0262qRaI45YEezWpdJDb+broeNPVhVOn3TdTze5E15V2J
QqQTUMX4ovUr1BKNkQ0M2WgAAIlpvI1p3S06tx1Pupuab/XrwMzuLctS5WRZA0fbKowUk1mf+pAW
WF3SB3TSwC2MAF2doOpp6ViR8oWP47dWEs/FoGDIlLZ+ZzWaQ/IkNZ9wFAGmNhNVQrVpmVhmGv7S
6DV/dgrhFLoAoCMnPURZ7o1TJGfqGxw3ZmGYbCMA2nstM5Jdw5TiOfCV4CjK5Jflh0mJHYH67nMz
OpIy70Gf6Fs8RC0xbOkCUrIt8Fm7+9bn5XNQuiBezbChIKWm5cXzljRTAD0blzhjU9ckE2rW3KOO
ZkvK1hyLZ0M1rh/HqMrwCAjVX5OFnOLjIwm0we00Mw8B9wUlmX18pEg+Ej4Z6v88Ek2YXx6JfNO6
v3okEtEjpVaX7KY/Uf4LyUdS8mPc8FUOhMxe1U9zvnJObkKHj7dxojTmnPikBGkCFBnsvDbgc3sM
w8peVAYYgJUoCh/SEiQEtHb+TEGLdlKMsmLWB5LarcesqMB5uKDlNnl0aK7bmWWuI5EZpdUAkAhs
f0EUlWJV6tm+bZ/8GEXG6Jgpl6wajZ8417sxGAMzP+UC+Q7gO5r/jwFKXnJgiV1F0DQ/32a6MD3i
IQZBHNbNkQX+x0o/TKzFpCiNhGdLq5sUE3OxkPxv39OgU9eZiiSRCryOqVok7DkggJz0Sa0CdUcW
qE5L3jrgdfxLi9Bs+ALlidkUIzMAAVIF5VWM2cINTECDSAgQlsToYYyIXRgr+nDHSlRgxWDAfWHc
Ue7wbr9PzdZvvLKrF1UjtKeBAerLtItsYat6cIy51b1gs+MsBw0JA3INAOOOdzBHJKktrF65q3xx
T8pJFDVX0Swj/TwazVXGxTma3+egnZI/2ZVEWAPgQvYOqp4d2gT8N70EpJo5ZMm+7lj7ODLUOX1i
wZEA2mt+1j1SjDapkwXWgO0pHsDlKTQR7sHcqj6xDBTDjAfdT1+tf9pZoz7rLdA0AWDSr3MTLHVq
ZK3IoOkAitShmOQOiIPDyY9CxyPFmCN97Sv6t8Ix/zp2GoTqc67yT2PX2G0Ct6T4N7FRXfIagnR9
Xj/QCoUWIW1c6ej7LAOPhmbVDPViXp7cLGVoSC5umgZ4uWKNE4imSMAI+Ge5A2ql/3J2ZVty4sr2
i1gLECB4JafKyqFGD+0XlrvtZh7EDF9/t4J0Kp1dfe6594WFYhJ2VYGkiNibr5BpTtcxb/kpMHUU
Y+f1fgJC/rxmGuMnvIbzXV+0uU/DqO/tdicNtTIQe5KR7yBscK6iHfJiTcIujd0T3SlD6YuG/oeq
yIJ3oFD84BqW1B3/WrpZ9cPVy9kXeKm9jTV+tx1WZgfQcWYno5urTY2/jc/SJ5c9g/DBOrv6UcfZ
7Pe60b9ZcQJ0EtNMD3lW5Kdwbi8+wzj/yI1TVM8LQyzOifkplsyxdEessSJyPofjPD+QHDvt9sIh
i80J0nqV9kPZ3jDMSjcu0EpMpLGLG8UjN2d0f9CoSgGcMrl2t48aHERyg32rWVu8M0/P3yvQoyex
O7zSCLgHht9X4/hIQ00LzG2bZdq6ExEWyMD9O8WF822QI7IocYR75+6O4LlU7q4ttDU5eLqenrTh
iwCQ7ktiOOwENHzQewyF8Uet6/Fq0HlzAu6yeMPJ1zNqyfU/ClPom9YuvIdYmnmvHei3/zCsMt8D
zKjdkLMwyler09zX/3NQmiNF08Y/g3pT/gr8VfdVWCmWIAZ4lOvDsuOpQQS1ZwxgO7RXUVsc3XRX
BvgPzstOaMLPdOUCgmxLdnThPJpvfJe9z/TLj7ZMZKd8L7Eme9oDKgDgcxJWUAWUvm6PxSU9BgVQ
vmRGiunqH09T3GzQJbU86o3J9XHVY9Dj0rThBOSDSm+jbeh1xmEA1O4anbugfqm4iYVvahmH5Zb0
dGFSOABFR/g346vnoiEj5XMT4+aW9DGQa1e2a7RbIJsU73OL46nYAyp6iuT/u5Wg2rGJU990O8D4
gOflu+WIGLtUKBNZDcN1/CHQkFyR90dxNWlLb3ptZ+SnWZe/k4V0rwz94o6s+8Vdtxl7TZwXBZNE
pW+gWo83et0ZC9RSZ8xAXaKiuQU7iYwaktLtaBcXe1UaRwq6fCRDct3apZ4jd8xJgcyE2Tvmp2kE
7O/Upc6BhgDbmtCOz+1lyBN0QpHWnlvzE2lpaAUpQIHKMnwgLIOyj40Hx6z/WHAPCAKBwBBIATKN
P+6AYkhpVwJd9FDSSDn9HpLkyl3z7P448qAArG/emvbJHA3rCUcN43aoomJFQ7rMLVBEmKd5foBu
4x03hPUkkj7hAIDRtmMr9KMytpskPKLkda9EdPdfBCY7ik4z/h+CZ8M8bYDEF5iMb6jqPtUC8dq5
S1U+Fd73VZRtWOBdDBJL1HhNLUX5S+1+XODYmCECFe+Twa8IykBF+DUFMEyAh3MXvpqDbV4DuaAw
9HVTgxtvlTY52Ar0DFk42f3b2NWwYwD0XfqM80QLnqVxIpVkoRWA4Ue3XntwZbNxG47/cDDRjAAA
1MrvjCR8CkO9O4Va+TUWLH8P5aUYUT0VtOkrjbKmtH38MZWPNBQaGL3qqrPXNs6d3+dQdKeqqb+2
nri4p4V7727h27W4z3z2tqY922tyKAzDeRjS/ihmdGaYITDw0NQiNsVYoHyl8savuodiFvDRvIOQ
0jiD7l34JB8CwHbnJuiqrmapNBuvZqnG0+2c8vrR9ILnMMESAP87IN9jSBQakxe+mU2a+kmYYCUJ
izoGYF9agrKvYPOthSn3HpXLdnOPo2etHV76MajeUg389nUMZO84HB8tu3NWNJx6e1pXQ1YCYBda
m7vP/+ZkYEu1qnjPviREDw4Avn0th6GLI1E5U+1ia4QDCr5aEAxb+1ihtPJ5QR002bHszVGNlC6G
JenIL0n5nSXpJI7KPppxzgW4NdveYlmr7UMtbFf0QqpmcO+NddauljeQ1NKQtGFa3g7/1Rf4nOCV
l6FwPpzjbMneepx91i283gPZYj2lcb/DhghNuHJY53P2FlTIk3b9Gwh00VhuGajuGT1ntxjoznQ0
+fwt1R2vQj+HsQTLZRN6HaAQj+kTqpylPwVjuf/LFMeWRWbeBmKN+Y3Ckv31yXhfGU+8N/Z5OwHd
Kiyxtk4AUA5ah5eYFfWLOWM2ow4fCFbKMQbjER94efwG0Kn/zql1C+MxxJp5RaGZwy4zReBa0bsu
OXQAbHypUFG8oHVX1ZivmNdbJ1KYrXtRBHGbr/IOaNQR75iWoy2ys1YiGQDfbSZguwBQlFZq1lvW
j++NiPQTk6hSTY0yoWCsus1iYWboqYJ9Ke1JdLUnb2A539qjoKI+xo2OxtbONrdU1S+mzESv22Ru
qQWgE7ZxM6w77XZI2v/Cd9bPQTgN62LMvGOSuM1xwNybnmXDFycbXqiLR3fqMzgM8q+x0UR4g8B0
GKd7U0t2X0rTzEovpswsogdTJJ9tAPgdKlMrtiVaXd67nDU++tazn427odOuHDkjH+zz7Sez8/TN
nPTz0Q4CA4ifTbmd8yF/7/kMlI+4zq9OqXQSV6eyz+ajlZfmYWSgOh+r3HhA/YcF5LwiGk+gWc/9
hlsesrIMPXryQopiCLDvBSVi7kfa6G1JyI34LQ0sa+u12IcSfLZZu9gYO/yl1KfkRHI05Uzf7Ej7
Sxu7W/kH9oAWRQG3hJyRcZQ9ya/2vZ25L7VdXuJf5cqe5nXngZ2cKHXQFl/VefASBuEbaknKv5DP
Xm6kxDO98q+r6nojbcLRsV+1cUBjY9CimgWYGvRZdRrw4hSmVQDZFm119PF1+vGEhiVQOskmO222
QWd4tSCZjKG52bS6dG/29hwDkQlUPl7qpa/jeFzqZdHKEm8ap9YWJb8oFzBUMwaTtZ5rwaa36xKr
d5yFz8SVIrlTKlBJgRDKNu2HGIV3bJh0pAmgsMreLbGFxi0JryaLIo/b+NixvzWk2bYeUNm+GD07
0rcJ60Wc7lQ8e3VbNu//zQKL5FsLd8h/Wm0AvrfR8vwUjJx/dkm3oqYz7ggU5qT1lxF8YmtHiPhs
T1r92I6AeUAFUPuqnHr33in0ZPFXEsZnE7ykj605lzsgvLSvRe96/hg2f7vOoG2ShMseWtRRg6cq
OtHFLeroFOL0dBmSrAnBO0N2TmEh16AMlR+qYoq1RKA6E5w8/b4ZOVBrEvyqAnRq5mcAd1u+kOhH
hD1PKPS5VNx5kIKA6glOnkJNEq2eQoGQ6OLRAhLnryXR50YtaDSsONjcjC0gXlzqO0if1H2wKQrg
q2HT+MveBqfas5tvCg9b9ywH6RrYyuM/C73CerFqAG8UaFseRTg7QO/3p0Abn8jA4y143XBo+kSe
HTBBV2EHFF2k3DZD5Nb/6jm5wHMnT667lzkTkbzPDvh2UHjxONYd39NdiTTjcjd/IFN2H2mVb/kz
8gC6Z+ZA/wDRhz8NVn0E4m/m7oG9O65dMeWrdKgr0EXKM1AraYA/plRkb755IEfa61n4TDuOG3zK
Lu3ZniXxM+1CCsJ8oy2L1oOMQSo+2sBoVr4o7zYwNKSQcq6uydzt5f2U45x7b9fNGTUw9V69dukO
9Tbj8hYWozijIuZiQcoIjf7Le5qGbG6AuV3xR8OZrXPGA7ZcJhNcQaKJXJ+ZM0pTSUM2STs8OFXX
HDqGA0OAycGPrOvB4z6f0My/Juur4VyabBumopE4xNXQrBsB8DVRaCDm8ZxiTUxnxGdGCsZTbR05
RrHG7r19KqkXi4TKmgzJhcJk+BVZoqowSuERUqCKraxJRpc6cQwwhQEJwhE7+jML1h13u29j0GCF
JqX05xpt2dR132YpvbUt0rq/kdI37GI7pPrvthT3H1KKS1K3mcWub4H5r+mrytiEc+48q9pmO9pG
YB3+XZJIieqA6oAG9rGE4iyGfIlsug3KvhCV5pmdzlpPokBvp9l1B8J5po8OAUDzCAgMkpLqgrx9
NVGo0oMH4FvHnvijJb9Vd1EoVIm134dRlg+aikDW+giGTXqOqYyPVVg2Byur0KQlL7UA5bqZtmKV
ePNFFsm72JtuFSQjD1Jg7SRWNFQKCmXJUEqm5lAeyu2jUEj7PYL0RL7df+Ha0p+8OwAQ2gZmLr0Z
6C97eT148pSim8IVychWuaY1WjuvypuXCnkN8FpePh5o6H3b7QTokwEAHRWed07qrvxc1t9oxd93
3DiyCFlPGtqpHWzanHc7Wsv//53KvkDOH/W0G2qSo/44QzDvqMXGmkRLe5wAyt+xA7z60usGpLzg
qGXzetGSIcmkCY0iE71z1EV3dVUz0N1VTpOSiC7X2B/JZXwKPQ8DWjz7BAwYVrbNUZq4H83xDZw3
qbtzNXCY8qLEgbjoUE5xVZuS5HOR2TEQdUCrzndEPrnwVfaBZeyN0HzTOg9cH30u3j3Rr8rB4l+Y
5/IHYZXxNrTY9A3YYatRE/yLyVP3Ri7teykn+xzFN9tKcipwyO/svSifv1ljtyr1fGN0XrucrJd8
XQ6J+UYn4Ti8EH7k4IiFhpJ1fasNzbihYd9GxbF2y9inIR2lAz0kqpjxRgf3eY0jDOWOxoEYJ6K/
3JuA5Tfu1tTMW1bzbNMkJgrBkZujvJge9agMzbQnyqgBtQmrjqn09qTsI0dsU8baDQ1BS5Md9MDo
/UU79POLjEYjCqlNw2PROsFNNHzwLtGaYRZbZo0t3n9I6FG0orVvoxmpsUQDNuQEIsHkz3ZM+8PI
zf5Ad2oYpWCsbaZGrDuzvWiV3f9J1sgAFG9ko1jTHBSAFCrUf5bVnnvmY813keyl7kOGzqFJdu4k
1KSTOX2yQYEzdl4EXntjRbf3pm7FJ9SAIxRdsL9Gm7btusiWxNGDE9hIF8tLWybOIavTdleF1Zve
xzAjGdAJf90uUmVOd1cfGuVT4xw+tFuEcc6OadlPK242+q7IhPWVuegeRinkdx0sLJu0iEFBIoz2
3UOK3wYE/HewRKPbD1BYJy00xmdTJudJkfcoxUlTkM9XsROfLA/HYeBTKr5nnfaEdhPzHUvO+NHg
Dc4T5AzAaQQVlhP9YaZ5v/v9EUppYP7LI9RpP2M9CTbt1K3+wyPMk26uaKoPHoEerW+HDx8hB3lD
XvY1/uvTTygO07cM7FY7YNNPX4OufhO5Y78YXhk8p5P9lcTKyrPS+Wsvqo+sorpDaj3Jsx2AX6av
IaZQsYrQ/UpiilUmWrpYzXP7BpZ5+yUv9GXGO6uBV/YWFZzltnFcEz+/eThQfaZVpMwHTNtwoPpM
0tqtGBb2XW3AQlMNP/K906oh+aqJ/rMvGdNjUOXnnS8NuXwqKjGNxt+eSvlOXcLPRtCAoq0OAIjX
Iln00Td8iMEZSFr16Ve7AJT0XbQ3uwVaAKioi0atCkjjhm67XVCl1awALrhEUzOoJcV9RPU8SnOf
lqHno7kojhNoqGJxTLayM22O15RDouRTApi/XRLFzzcJKe5xIBSSzSIFS8BiRDLRm+Ki5gMYF600
yh9qs7SeOwEMjTE2rL1WTOw57j32HBSDtraRHF2TbFHwLNiH1fhTieiO7VgRo49M+pGgzcClNZmN
tadYJDNcQ1tPSeiulSyWAQHctgRUcrZDFg3lANenoSd0J/bNy5zvBf68lgStSnF6behnEc+ebjKc
KBPCaU4f7lRONRa9CzSTtvKX/CxpYuR7yZdGFIBL30JHdkrlgDnwIB5objLxhuGxNC1vfwco4kaA
vwi4cyPPrvD4UwwwB9/o+L3JgoyvcEiuJouHgiBRszmYyJATqfBKGWTjuKo6Dy/4xAe7FAPbrgWQ
Xr3yNkC3EGtCB/xIhtV0/WL9bkeyrEkuvoRNTwH+czxOLS4qFoUhv49kepknfiDmP4wuWBleCFye
MIne5MiUYFE0KoW2MiPd/OQBAetNjn63pBHpfo9y9RsivsT8yA9NNBo2DbShdkVlnY2oKtZD6err
ZavdpLoATeZlRHZN2uH8SZlgzSvOXbu2ElRQrqceZ6Yi5uFW9ZajdGaLT2J1umlBD3m/Tby2XbWy
o10pfrelxnVPjwZ5gN4ChrwogKQdFVvhxvWKQNosZx5PdCdQB2xYgMdcwNucajzxcbSHtdM6q3B2
hkNn9IA5yXUrQIdmm6I7NW8Acgeq8iQ0tAdBHYn4Rer9Jmy1B1fSKNp6X79MGljHSeZFAbazNBbS
JpA2wwyg9As0cOKOOeqicLSBs9Hpa2uP/VoHlhbqwLzp61hoYBl08s+OBcDdHpiF/pgN01cQv17M
aPi7Weni6IPkN9Fk8DTQfK8qis9ONICU4jrpcI3Wy+AzJiWzAjjGJyGj6ZFXvwMQC7g9X8QVpXqI
yuxl/KQgqkngfFF41+BazF4uAjIjwfhpxsnWflywE9M8Mf0B5DY1b9svBtNw9JkU9dEJhuDIkxZI
gyIqvzZjckZPpQOYHvtD09yeLqYji5Splgzlzsap0brrKu/Y9v3sa5LETcRZtQNql7shjrXZKMG7
PQ8B4MjAwKax8hQlWMhMzSjebVGjIRlOFMN069knq/L3GMY1BhmnaD/TYsRgQbrEIKfI1NwjxXAS
bdNN7TqUdE0AcwCC94RC3ciOErDBApeDFHThYfJ9dGttr+TYjad7l6WJT65KIW3dWr/Ylih4sVoP
TABsfuYT9v2yJEJrm2VkyM4VLD+WEWUnryOHO4nuz5ltA9TMq1+oy31GfWOBzPfxd1ElRerMxwqD
850oydwzaKu7IyBChm2Dd8W6yxy2LcBosqGJnbm5HY7NzLYohAbatnxkGlbSmIZ3vqQtJ+CFU6g7
XzImLaVUZxlZzat86X+DHoPmjeIg8+05Qlu8P7DBRobZCZFQYSA+wEJMdHp5zrlWnG/keoCaf4jo
IsDvp2n9Sv0gl58miLBwgH2mHxxJgqztN+PEUZ5w/cGT1ov+KqSpilADo3IxDfXM3GOfK5C1vORl
yrx+wG6Lf9di0NnPLAS/bgGY19oIjVOLhd8eII/jg9cW6VPnJGwdWIn3yeuj0q+BWPMXXlKrkXjN
2VBiLfkvkQAia+z1RhuWSFlVgaKSm+6HkZy42KOJ0v0+1Abzk7o8iAineTjWG04TYU8NnrV256hY
ZDcKW4JXdf/UkomQ8FR014IhU/mPBE+1mMg5DNdej5OVY52PaMuMYDtamSXwbxrG4mPI4lXjTfzE
AQ4Agh5ZqkhjMPnWIM1o8g0NlUJIa/ItumRF8kjWNioLustidvG/U5BxHaTdIY3fh6D0PckEh1wm
UmB0y/oJSS8jy8Thqg4ko1wgGeXuTdiAJZ9UOBGqjM0qP1LS2crcT8CX7U6UkNY1EW9NJxAbUsYm
ert6MzxTPvvf7JPAEkuK+2pPphoKyFZtCXbD0AEHpV0U9Wl6j4wMn0ySLGyTWGjVp/a1dzr8qIh/
kpSFntVbJ3QbH2zOqD4F8N8LmGOLx9aKAGfV1slXPYz3lMT73y2ssJn9rhvSX3i8Wl/a+LGNYALr
xsNg9egplUMULI0HOmLXzQE4WR+Y3HmUXhw8TBa7NLLZuWv5TFj1Q0b5qknT0L1qDPWDan4jGxRt
1Q+qSY5kZKclffNCxsqXeuvuZDTM2qZeXb6TWPHrG2MM6m3LhvoIiC9JdNaNOwOkeM9N0EY4KWfz
F257f+pc036K4CliJVhynax+5nGm/cEiUa4mkQ2v/xqnBr3ZunCrJc489+HfJiCjwLr1YRxXY/V2
aCqwkWUBgDtH79UFYBORmKYTqvNCrY1W9NkLOqzhshDHBfRxdDwDhynZFB5J6xXGbgRZ1VtWZt4r
ADUWLtUe8O5LDGJNDXvESCscE5ATxfCsMjyS1gSjXgcC7zcgkrgUYx5SgQrmVKwJNktdAPBgblB9
gC5Y2V4VUdfU5VZ2TdEtevqTakumtjtl/g2q1scOfZ+luw4UfKCFTsxXDYAhKxOvtT+mwftUxpb9
d9jstbFFMSu6ME4iaOPvYHWxwQwTgiUWK9VNqInh7MSozcpEZu1xvA8EBRTHbA2cgn4UsdD3Ze05
S8S5cePvDgO+EkUsRHEbsQtctu+jGZXdgwFU3OszFhaX1RQc4G4RzuqduftMy38a2VXzmTYYNHKh
ow2GGsnNx9Xy/+sH3MP15UNbovAajdfjpKWv8ain665wxp2ttfYbE0Z9iDte+FwOSTba7XqYoviF
RKF0AP3KtDg0RYPiZekwRqiyX0ljwENFL+QqRP8NaQfQG/qAWrff3RFtomJCm6gToE3UNnFGziKG
o+IWvaWpiTbRKTEPVAnPq+yxDJ3q252Ta6EhFUScIRZv6C0lp66xF6fBTh5z6TQ0WFjMRWyfFhw0
YFedZmTBCSNtIe4cE7SUWCLotwqJre/b6iRmDV97SfhJvqYpG0a0dNjScMzTH6gDmR4ESqTODeuq
gzYEWxqBkLE80x03cxRO61l1iC2k0eVIye2rUnoqpXInzxSed2GzxrEPRcJ3RBDo5mm+MnUTqJ2y
sKsCJYZXuNGnwkmDp97KvpPY4mUKKG692dDQa8p7p8Yr40+Na3tPZp58p9B3TmmPLXEM/GMnKBd0
S6fXUfKzAFUGLq8PKAy5wb0kjMrFhrTKTy4RFDQmYVyShYvId/KPopMD2S2omr9HX2QqzPXJ6HlI
brc/HaD/rYmKegY3RjSDeHjqtGqPBA7bEAX2VT6iV2afeJ656dPqBRXy9UbXe3tjJCilIsS5MAsB
8I/yaXujo792EZKGu3Vln9qugsbJ3uIMXE9gJVgW186kv8oRLaaxQZ/VqPulI8s6yBdL9IGgj0k4
47m2z6ip1r6jqG1cR7xBcymWW2e8OtjCsDR3T47ogu+pFk1roCCxow1alsUgZ/r4PbTQEDmw6R2c
uN150NH25Mgj4apIc1CEJe5DO/Hxa1G4WzLTW9aeoxAMmpY0M0OBBTFg7xezuAMqZFCLp6EaADnj
F2AHeOpc+4tdFajPReMteBxx0fGxR6n/dWx52rDByYHtm6RJJfRHofG8WSfgTlhUyryVWdUbd7IJ
pDs54lN0mefGkKagxyAbNyysbcScn1Ha50jQ4IL1wuWOhlyUqV+Y7rDp9ckpfaBrX9R5hhWuGpJf
PgGBeLG5Mb+5pZiiri8x7yZLlTsZ3k1BssWGbmnywijLBwARzOhAzBOAF2mNzk5eVAcTUCEDFLWx
EQy1vMNf5FVGNsjfYRnFxFegc8CYZHQJKsFOHGnhVRICaoRki01MliqinGqRqYgVIt7IPGlDWoqY
FhOq0CkML3l3qnO/apj2WMgL3eVdd7nT9UgrfDXuRBge1PDOJUa3NGv6ca/kKt6d631kCko2H7mg
LDko/LsQZDijkKsxGMDC5OP/66PdRSZjekp0ojWPnXOkg9blzNVy2QuItocHOjxdZOocdQGP5sZi
shzGKtzoZVxJtWhRUijPedUZLtktJnKSZsouJnfhyaMH7LFvRfq3YTQ5Dmtb5ylyAK3pTkX+Z1Nq
Pm9MsOMBf0vSBvA3sH1muwRf/sU2qMuLrYb6YGWbxCZ/4+6Q7Siuh/IhAcyFfRR56GOpyz44OG4W
HMCT3B5qHUflVnAAf6p9US52ZHLjgqJwZU1B6AK69V9BjbCxHi+Ag3aDaggLyIqbaQDzVG132meT
89FHiTs/0lAzvR2o+/grOLmSd4AJrZ3I1T5nI7KjQdyjC1QOkWt1H8Y2GhftMA8J0NH1+IG02LVc
QtJQhkwH5rxqZpq+9+i6xXngJWSVT6Bml88hcFb1MCTusGiT2ryEDINm55RD9UjYpkjLokhtGoJo
rwMHiD4v/8A7lQSYRm8uJguB5o2hJNj0zCDaTsH0E4cFyafUGfstM8FwazKDnY0QGZ4qbtk3UfGN
LX/cWT7cmxYAajq7UXcxxYJ4Qz9twJD8DCVPALNL7TGWZCheFn2vzCJ8TCSNCl08o0r31ZQlsln7
IiOF0INvZJv9bgsKz8RfLKRDOaLV3+gnUA6eLSP8ScujMG3zNbf0dn23WqKVFWntq5Zk1lSCxpA0
YuyxYr2uz9QS7C4qrdkMbcbpVD1W0eoCzoqa2a07T8lSIE1FdgU3cMidg3d1Xehtso7HCVt2UnW9
7A8mlSOdCqqbJlVGt6SieDdCVeEX60O6nmcJ5Chrr28i01jNSQXY5LdMuZRvXx9JRWTYo/mZ6Ynj
6CWrZaOjzyZQL3r7zzwGYFQVxtYndEFMa8PmDPAOnb0DlLn1GFdWdMybxEaFC04Xig6rcbCWz1+c
uPk5TyL4oUJmHttNMiQKphrZR2d90szqNmTPWuuxcLvo6GXiErI0ar7CGbn+BTAGP4PIWUL2ZVH9
oc91dgj41sy7/JzKSkaLShdbUbJ1LYpsTULQkQBkkzQwtq7Gi6j/3diWxsoNDpUFIBFrqmp/sO2k
9BstAVgWoBuCuYwOtQH21hXdTqYZHgpDCw90R7LKLeBCY63pQEx077QYJJln/y8x1RRLIDXb8lg3
cyjV9Vn1OELlGA4x13U0aSADxWUq3MtdAWCorW7P3L9T0FDrHWAl138q+7sY2tDFvu5a0+4jdxX8
owAUXLP/VCHvYuD4JcZvC4Ir96rBCiVj1otmNT7H1h2kjTqoXPLLiJL8cpQ6hftGSf3riMoSghqr
2KL/0M9DTE/G/N2PYkrdGA8hDpx1lp6MdrYB5Juy/gmbw+AFraHe2p7AqW0hyfFCFy4bVEsHeei+
dC+yzuvXIjYFsPVhVuJ9BypO8yF0BydZCdRTPTROwXwVpCoLby3GdNqoIBQY3RnWPkAuPVldg5Ib
BU0q40E5UOBOBqZpyQy8Zcaq0ecnHZi3oAMO03Q3opL91NSiPOlmjsreGG3ndR+O2L9DRtrlYoTV
RhvHaEVDICN302M9F4DasZODMtbSBIU2NAaLWrmhqciF2aG1BukCWzmFjtLiCRmVXZdpcjmdWmdA
bLJzUlTIAvSu/lKXjbcnWZj80oI69eKx2JGanEs+vVim7u0jCpBbf7k4Tj2GWR/6tOFKQYB18ipU
CVBCAnnH8XSnBdBs6FMyI5fGd9o73yqcQuQxkEShyGqofBPT5ivWiArpsAQcpUAD3QO2NDjjrSHW
cdIMX1nYvIySeSfTom0NqIzvSR9VK9QxtC/c4nyXBa6+b5wpOFs9cKzIKQ7FS9yCeafEIdbc6uZ3
jhM71Jcm3QvNJIT+BYwD6YEYe610ZVWzd8pmCRt9JfIlsl8zXRW9551ITJdk4fstF58b0W+xLlYy
mJ6LbJ8bEz/TYUnuJONjXWaf6YhFQdXbKKgATdasP6izFxbzgWwXT5mloTuyrYr6YqsNSKfptn1E
z/WBardZye111Jv6Y9Xj9KPprEWeW2gG0TrIrbSKP0l76h4ieV5qF3vNBr2CbM6gOEr+e3wl/91e
zeshTjho/QmVASOaFr0wOCWo43pjWrj0LAKAo3ubzGgZBQYg0osWIKm6xveAIkTFm2TPE3q/84D5
9PkDeQ4Qo2e9NfTVDBIiAGc44+qGiB1oifqR6NXpQizu8WhU69YwxhXJ7snYXcqIhNIIm8LM5y4K
riUrxlKri3wyfu2EVvshfjw24CNBiaGES10tldiaDoDC49CtsVxDMS/FUAoKQbI+rZ/wuY5f077c
53lo/V0mwTZwxvhP16iwukML8Vs0okwU4M7RsR288eAlkYmCdWd8HQM3xlvSrb43c7bv4tBW7gY6
vxb3Mo7qLSC2oiNyvtPibrPu1r2Iin0AAvY18EL0bcIlVEidzr4ep80yjKQsswZAZjC9rB/T0N07
KfpvkYiDhtTkYugCdZlmwk9llCG7tQTTNEEupkQcIe1MCCSVjZa8PHsPa9Pc5MwWJ7pkRlIvdzR0
jRA9CNz7+06eXh3IrDN/WE6RHcmq6fR69FU0VIjb/ti7l2nwAm8uajWFbYShX9n95SmUM93R5dcc
9/40590ciwzAg34vem+TOSa6w02wL/h0C4SFX2Og4ZWoSs5rn4RC416+HQINenKSF9vWXQ94C7gl
I6WWyIZIuJoP/+5MxnZqmpibnmAJMTslILCT+iJc5iXVP55TPfzi+mvOxXDxpIdLpGXXlr/+mYk5
4006pqiOegnj9H05CPSmRH9sajBFWjM4v+XlThEEVt8uB4heOQMTM3ac+TF1xWohvCAfJ4jLi4Yl
YuXSzpA0fcT63ejNX8xRR5cXaqjfc72OH/Jkcqqzk/bFDkUGf3VFzYpH9Ak5R7okhniPsjl+GMNc
9D7JULXcifXVZYmQdOKLDt5iy8JbleunshM4cB7Dfms0wHV2BmN67sA7/GyNIMQwY2tFo7EW0/Ms
L5VZg8kCWcq9Uthi7rZ2706rskLbml+hwu1cgeqOTJQdGD8kc1sz7ikUKcrAvvimk/XDmMpsqZTW
nAoJabexgbQva5yp3PmmRprGVB1tDQVogS2R2shp4DyJNHQpgXLTbOnWyt0AKz1De3NFNr7EABh6
aAWKW/IBML2jU792UVT8FcUVFqssr0CiCIuhCMBL3SXBJ5dVNxZB0wbnOtMBQ9SlP+iD1M9ZjwpL
1AyZrHZesAP+QR8kFPdc5FHNHOyw0kXuRugOwN8OQG8E5L/bcxmH5Ff7D+J/NK+0R1VD9KgDlnZl
Onl69vT5ERVDzStdkgRQVHFbWViO1u0i03vzS1UB4I5E1i+nDpif2YocZuz21ipIm+hfLNTh3zjY
1einwl6FYZ5bflTx6MkC4NVTpzdroTPzSCMln2INu+gIB1BKRiZFw50NgHUbwIYiyBIv1kP+aKI0
SRkvCiQKb8KrOVT4mweqZOhahibDMed41GtoktHFQLf5gznWX8K8ag5Y/xfgtpO3djU1B7oDQLS5
KTlLfLszBm+l45t6SLH5zLfKUkuQgsIeZhi9lQUwtw1YTRNfL1Mn2ZPV4jVOsx+EeQrQk45bCSC5
qv4ALiSwT0guOKJ9ozuSmZoz4P/MebqTf2T7kewuOoXDX8fTnZzm+s8yw3zqUzsFRjr42wjyRpt7
bdXJPhkqML6DwblHvFE2ym+hliPHpf74Du2mC7p0LzFMmtp+BSNb/0RQr1rBXrnr9k8E7Sp1NCKd
nho3o//h7LqW20a27RehCjm8AiTBJFFU9PgFJdszjZwa+evv6g0OQdOec+bcFxR6J0AShLDDWlfd
1RJUZ92JyEKvUcgPVHfPpNNE8faq+09+GuunTTfqjXdTBqcyudr7JsB6Z5KpUrXQcCFq6gZwPSVv
3iUiq6XQ/rcHKTOtS8tNmOIF0519RlPttpcEVqS3mB5NnBVogiRPxgCS7bf6E0qCwBGjFlK96ZxV
pMuSRy2pNxOi/cWO+lBNkTwhiyWclpagAqlYtzUEHRx6b/ihBMsy9blRe1tvseYQmP370uxGIqNv
38lnNhVWzOrfb/rffopFppOm8d/Fuh7xn2IphT65eW1Um4EbE54h7ZupjDlqx+IhTYxToVVNfj/2
b3O5jxRXWalJg/ahxuNsMi/1v5dkKziWXCYPIF3EHe2gqVFQudHkaAda08bEXf6QG7mEnEESaOtG
H7LZZjafVWRF9vN61pEA0L57APV0eDrhGDfhaE0boHrgwAFt6fDMHLS1acmZuxiRYjnOcpq/PW1x
VJD4dVuym0NTrFqcRcLLxCsnq9/qkgyAingaXgHuA5yVyKj2dRTlJyfK0elkWPyz7dFIIgE/fQrH
X2x1jecnjKhfbLWmXqG3w/xBcVF3fHbsoj3HEi/XUaBhekV8juvmWK5bp7xdKk6f+JQGIGPSLsvf
+VIaIBWRf+dLKYSqAHmLXVW70pFBdHy942vX2z49AObb+s2zQKiX5XJnpz1mt8qK5YPq/rNzCOTb
0qXD/HMccToUjM5uOSfAP3u5Wh8ziXvUdaHn0weqEXjRC2JzFYV5+DjICt+XgPD0tU5tn2OnddxG
Yuz71cmalA8pUcGOc3WKquDWaTRHBzxBo/RNONlpb7xfvpKbTgGwtJQ94VHZuc0Y5lv0W+WY/1Dy
p4iZDMNu/JksLKN3bPfOjjQtyIYPPQjFyJU2JAeYQf49n9BWrQ52+4wver4DmAFSuKBYek/r4ZFP
ZvZdiXRMKA/q9GwFVbmLWO9sCs0e3rWuPqUixlTxzE0TR38uKyNFU3DP/C7Va0zcFk9koZYBAOIA
ZPicNGisCwsj9ps+zN7HKDmThZQMMcCqkuSlqvtgK8l9iy+vxvnI1FU2mEggNXn5hDdM/SsyPBpQ
iJnxinKUiQp+O5yYris+501y0AanOgwy0LNGcFGCBCFVBeFR+BZPpeLqVhV/YnzisVcDBz1l3zmy
H6GrqP2xKhr1M8i03m2zcHxTraRDN2xZPLV6kPkDk9SDJNLwoNCV/CnV4pNSgKoSoaNjNyBZBorz
1uNJUb7RHoof5ZuVsFa031ZvjtiLhex3diT7nfYuHtlNihP6VmzhWRFpPEL/0AWgDq3n3YoGxXUx
b65XX0feameS2CNa/dGCZYHAyQxfSDbYfzhAsLkxwKyuNUcg1sO/I5ALchPZ5sZAhPk1wnKIILe/
VcWobpOq+NQtVn50pZHv8JXbrFSxHG0Hf1y9N7aklR3nT6dE+i7M2/IDTIts5M776ICdLEe7DkkH
EWESEcglbvVLBNJqifVn0+bS49BPxTUCUGoG3BqLT8u0ymM41uEKtPeyi6Rp8EF7cQDW1sGRJqBi
6tIsW7TLHmmLyv5XdpOIh069X+LdHe1/tysiZUCPH9i+e7dSwRQgNap51PCVimZQNCs1URE9tVp3
pNXYOcoLq7/SYqqU6M3AmKiDFuJnEuVFcO4y0NmSzkb10FUBP3MgZTygyl2EQ76b3dMAHTAGtze0
DM0i90H8B/AKcVw1sSaAZRbco6UTtc2x7Sw8pumstGI6lbn9SCsLcPgvvdrPOhJpJuYaEi1+oVXe
5Sc0GgwnWiH/g96HOgBqlYgV6wEHFx2QR2g58EhaAb8q8yfJCt9wIwRZ6qSka5C8dus4Q9FdYjIv
n+zOkvZTnKGBwcBM7b4LjiQyhlHaY3RVMbYtKm9e38j1Fjg4yQlA5UDlA5kCYMVyECMBttzVMpSl
SegAq+hJ1U20ouVj7tGSFKqWpuRrE4EDKci3wK1zywzBziCiptYkbbRWvfiSXc379FSUaL0qq/9e
7S+BCXxI4y31BizVfmoK+M+ybMCXFTzJ1KpGCc+WwFmXefkN31H8RBu9MPhJM7J8J+S6riLNucgA
VQgKs8k5GC0YAYDspnrTaPTah10VkmdlmDOWBawM2K4AM0TCCOxLXl6ChKEZcwwoV4JtYd4lad+a
AjgvbB0PdfeL6Swk/b09rYEH7WDs+O/IKq8OI8+lnY079GMgNmGUho+mFAWAFZ9k707hdAa0pcA3
tuQzOZhGlcnu4svxihplzDjeuZJF1bapO1Yq9xeHOUDOHQdDovhB6AzoQLQ3H0QcMnHUMwWVauBi
z4ek9fWQi8Ny8I7Xl0NSzIsvgBc3VYGmL6NOU5fhZry1lMI5Vbpjn2Qjrh8zUAgYQrTIG3SkbVC8
y0Gm8JNiCUL+5AHMx+rRBL7a5JgyQG6Ex12AxZgCpJGibY1B4UglgT9Qzo3PIqrGT7HjgATw00JZ
Rs7zCWJ53vmfba7uelmP67ZKtU0PaK9HrU0nIL33uis7vfxIspBb8iMtK7v6CmQLpKOELYlIWcWD
vNcU8CLWMCXR4gRibsVrY6VYL7Il7uh8RJ00PJBuCbucBynu4gKO7OY8lrCdbcj7Coy/S6Albmbj
olrO4y4uzkPqyvHh7scOEsBSqEWJRJL4LWDS4aGVVVBQ5PYziG7eKbNWt53tRQMvjs4w3cirQr6V
14r9TpmyUa6Anc7U4vhzHLIn+RRl43NRciCYry6olZjTpI/ieZyzHj8ZvjK281wmnkbKVmX8O1nM
H9pNIH8aem5uycGgpgVNNeWtpLTfb2R6ViaAKJ1kPwMo4FPWWz/4JJd/SBowlpS0R4lQLJX9pEjx
H3lvWjsV6LiraYiqP4oBs9ZJYvAnctbyYHZWY/PWuTqSsxqNvzhjsqmZnd3BST9u3rWiWnEdSdN2
9GaVNINy7GBBL2Lz29hiIV6tJC2fLTo8+7bVqIUrLY9DN+nDCEVpPX6vtD8JqJQNfDwidWO5hEjK
28ReSwlmM0hrx1noarYanoypjt/D/K87J1oC2+TiRDCmdKSy1+TtwNU3mnil2VeWTbsusJrjMgSb
jVLkaxqK3YuMZl9jdALKfYq5vCujszZk8Y2t4mjWoxr8WMphaOKsNo2lZzPR/EDINMbEqw1oaS9C
zUa3+QX8S9XL4MHMzNxXbJC+0vgyDUDHZVj4gNLj3jLX3IKP8saOjMmOfGncmowbzdiEEn+k59zy
KMyYVHsKL6NNA6LY+fFIWqWOOYrXUNhF360mFJb9ABTMx9CSu6PDiv5oTpqz0gpAvEnOJDUuCZOe
dfmKdsnSdoCdwQp5bwvn2ZDi0HqJSMGSAkhzd4rfGVN4ETnNpWl/EyTOQYe5rHserjqT5W7RAgPQ
NGsQZylVVaIV/Od1aA6fPQPBRx47J9vJtoaUdcdJsN2RaNTRl9cH0bsiRIvcABU2euwMvq4iNNOT
7TVG1mAyc5FfY5DBIgfXZLyyZYmv7xR0HmVsbS53Fyfo9nWrbBVgsf6lg597+nvHVoKIJKQSNqhF
xH812LnaOPHkrC6J4zguMYCNwVggldcbyoQUZZw+D2W5odzGVUcpFdK1bTXrZKv+f/lVfYamhn6l
DNpRH5DysU00aYqdCRLQJ5s/gAR/rMXO7216Ix42Cfgj1nOP24CXWw8zHtPcHEc9btQWR81vtAcK
PnS8xMZ0065HipopJr6Weq36lo+ZtZIDJz4kZpfyY1q0yrqK8xB9KEVoeUU0ap5sY/CUWRrImQoT
pGVOUz/SxgZ6wbwHuNfCTdBB598paNko7JyPvbJbHBYzKwHIjZHWx2LE6wzJzRFE69zKtpZjKw8g
AFUfAq6GD0q2K8TCLAQO0NTU+giahVTx5Uj/k8xITV7LJsVt3dPCsF8t4Wjvxrhu31gSy/MBF/mv
h46KJhvnQHTkzjL/VDrOaj8d8avrDQG0XtXlCu8iyDCbGbojbyY0hCZlmeTN0x403zHR0KqRZeVK
0VEWICFtHAslkZUmNFyEu5kE+V3M2VzB7C7yPvzJCIFTNmTm5ANaKHkb6pBv1DZEgZxb8Rtwhdot
U4H1TNoQT7Z9KeWmS1ogUmJwJePfSdka2fRU8mRPuhbTv69DcuZ61/Weng1e2/XKM1nqGRiIwdNy
Ikt8FmXu0OfdkZRF0hdea6PUO2v/+/mFig3WPnG6vzs/NJh8BwYflNJwc34aK9kr68/kZ/f82zgk
mW+nrblXMA2xpz0MYt0u/1HGwWnhTQOGrhfffzSWHekSnkxo829lFJ7OityWo/2jTLGzX07tztiy
RtFCBUQrKWDHhBdoONUH9Jlcl5GQldOIRtUQ+OWdQLq5M1F5mqIzlmwoBPlYgxb7aR59oVjkQsq7
0CRbFGRXTvgi1WxQ5YqDk0OZ6TjGZbebNuPYxC6KCvyxHUJrXWfo16Vl2Nn8cdBzPM2FFkjzhofX
1WAl2bxQ/ZSj1YrXTu2TmgyHkU0KkJq6Yxc29V4tmkEHYAi8WbfW9dQB+Hk9IpcoRN3kpIfKCfyg
VEvVB4KCtdLHrvBKtB9MeWvvqCZlUA1q0FBlorLTTRXrplJFKtW6ONKKNrO3qGAFRL1X8/QziLi0
AwWv4eVZlvg2Ghie8YpUPCfoG9PROvUIZpr8WULSBCyCzRPpyKoKg2SDAYNhpQgLMlOTHhOm5tjs
yUQNZGCN5JicQlQySEtwv8R6rLhLoH95dNXunixDDRLvd0d2MIPbqcE3lgP27ub+RjNptLbAEOgB
FPyiXhTLPc3UJZgUgLqrxVT+ckekPbJzrlGMKgFsKEPxLRJwb5PAjKO9ZcOpM2JR26l+yPqm2i4m
KaHK0VoREe7CFPawUQZJAvwFmCZlXKnuiHlmfGl2vUvQSbQBLIaNXLR5I5qVegTcRLs6LKYJx4y1
1dgOCu2AhZoVVn0JCYoYHCKPmptwBNmktYWfyWO/q5TeOFiYlTgYYoNeWi83a2eWk5LktLdsWgF3
R0vAxqBbhHZxS/aCOr74khsHyvIKcAONF2QZ6FNzNGdE8aQ6wD91+BP8MsVx40TClWhrrdehOQ+Y
OkXz1DO5eaoV4Khanf1KokXeTNOrkTU26B9hSptsmIaNqbPOG4UnyeZjUKRFSMexgaA+H4cUcjl9
yYqa+1Tjp71wDM9LT4DZFQ7ADESPwLxLlX4nVW2gz5Bu3oZIu/nCdVZRPX/eJV9d7sdVz81wKJ8Z
77IVj7XqIDtJdUiQQrc92l02wJQeADukgDXjZxNA6ZWl27H24k16FtsQ3pji27Yn90YYVk4ITus2
+qo0Uunp2lCfgJdsHkKjiNb2VMhf0a/pAsEPxZ2rBVCGlZ2W9xh/3dFUzVzFFTXeBPlOZUNCawqL
o7qb+6oKMVNDZtwIAEvL+IE+/FKePkcdCw/LByHSRNnWBMoIYEYBoVROMgaIhV3Ta2y2U9K2X2tm
w1dUr9YcLdtESFCsQtRPQy+3khwdvBmGSa5gMCQDG3u8ahUTNvi3zTa0pmL2XZxBjk+8DdiuM3kP
GBiBNQvAr3mPZHEQagdbfbwTL6ak4MKJ9ixd7TxZYiW+nP4h5OIbiuCB+nhnasqR5EvqcG7F/Z1u
9zcPh54eGYCkQxZez8GJfTW6eTD89rEyPynwHSZ7bAiQ8YzQtgTEutHL0uijD5TCp3wqbVKRj6W9
kdKvy5qEXZ/MHndyWsbNhMa6IUFdvhmkQ1Uw7sUC8AlgsraXBJ20p+UY+4OSmx+LVS/wnqTUtjy0
jOogi0Huch4bB+B1x2pcCWL06G7+SB/qfBXlwM5eFIvdnXZRUGS8f2zHGFdhpBfhus0CNNBTY3yi
DNODGX2l/vm55X5utHci2wNcTLgms9lDm/LpwY6+ynKjbi0JrYvjzijycyIQuiaMwG/NYLLd+Rt6
XttfWs21+0k50EbRbeVg5kO0j/DgIpExJBoQEK4m81oThveqWCuifapGABCDllzw3YVhiiZQV3Wh
yPu7GcamQtoJX0s3qHc344804Yj0v+ph/lecjLqb0qjyNSeXAQIM2vlOdB2o0eACxaD/Zjd579Wg
dHgKrraRZk13tr31Jem2N43RmhMkW8dwcpfyPbFohKYe6KDL0q0pm/l9czQpFg9y60WP9V2ouRu7
7tR0lVcsW9GN6bb3s1GrbEV3KrqLNaFhAcoe3WWpGHU0T4kO8Aubx8D+FT+qiW8/1KKrTwx52l5l
8PRU1QnfD2qobwxcKq9kSw0WP9vK3QQk5angj5JaYyxUwaNr7mtSO8kFQDeWoulJ1gBzRlrqiOJC
a4HwbdaSb9FG1Q7MgLpTewHiAI3BlFxMtatvUaADpb4CoNqyJC0xt5A2KwCuUOtuZnDFj1Wnvfml
0+9xUdAfYknBDR0+kM04RLOr6HRffumkYHb2A4Q/IFIVmNH05yM5HeIuEh1iLMx2/ruS8XJszNWB
tdvI+EOFfy8NoI5rc+xqtPUO8R+1jc79Uf6D4RcAsrNIX6PnSfkDnDSPNWrEL2PRZw+YLEq9qmPK
H1aO5GeoyMDFSif5WYlw4Qp3ipo3eQ1Aa2R7/1XUYFD9y5sbXhx3Rm8bYNHt2EdSS8jgThLqqmrE
PsJy2rHK5M+NHU+vBbBtBpBGvNuFXTziIzN2mbCaFI73ZhOYjqR1EpBfUUjSUsggK/sjadFHdhNS
VBTpSHZT/OhRFHSdwCnQggx+dllKml0LNMtNlsfmO+BHH+l5vlikWdPsygg00SE3wAOFTMHYi5td
5dM78hRH2kG38pv0Ab0nzyARk4zuJCO+aC8yyjtEHH1YV81NWgL/R/JWK/gL3VpQ/9ywVOf7Ru6l
/vG6XO5MU27tAp7Wh97k5VGunA0QW3FN1RUYEa4yDF7jGgxV5FvFnlap5dGIbTSKwYpMF7mKGLQi
OVlc7UnetpG0CVV78ngUJg9mCcwmytpNTgVIwrIBq6zgvFqWlO+jZSq0y5KMF18KRdpKRCbtYvxv
felAKojM5sGrpuijVaunCuhL5HUUyfEzbdiQNdtwwNziIotkZN/6Gqwkgy5d7HRFQaWOgTxUuNYR
+KFEoOlqMJkB32YDyGITFe2fXmPZYDUrU+bzEnCfFyicsEs/JZ4CkbAF47s0VvOKRLSxy64A8IGB
QTgWWx9dooRbKTOKhzsTWoIQRvPD6RKEXBcz2kvwjrbXgMGjxZaToHwvZZ4CdtSNEff6iTayZOqn
FrwfY1BLIF1sI8sF+RjGe4AKM7uFMX4MzQ4DQGDDbbZZYlWaFSRrEQJtD9KBFal+0h31SxMyZddq
SnVK0fOHa4wuHNrkLUPDk7sISH+xJel8Ad9KlsvUYoAAucTMTanGWHzdYpwBjEdGjZxulRczQ1KY
Nu025XLpzVyDTFGOEXojZ21iyxctUSeNGkiUQOD2W39S0hF+jrEcIRpAHOT9fPzlCHZj4RsGmei8
AlwjQA/8sSydBpD8QNEqHOfJnLLuFfgYqos6qbJvErN9nWRTX1umAo4doa2ktNlrTWC4pLU7wEC2
seGTEpRL3WtrTPfRQIVY77S0SXrHVasUQMFKFD5MVZUA5TlqAQ9ch8MjrW18Nrh0U9Hw9z8oE4hs
KIkqAUfwIbHWnd40xl7VmbOZOE6jBfjHizmq9bOuP9MCXSbdi2QgNzl1YY33Q7l7MVPZOThS99di
gZzSGUQq2gPZt6DF2zAb4/FkrwI5SwTE/d0Gr30p9x7D2/GW3OPBcQ5J1vyVmcELY0Z9jvs095lq
OMgRoOxo5+quT5XmtcJI/AP6CmOP9T3kslp4vTapR0wOBK+jbvlUpsRXDDrSRhZsqJZ5da87LX4o
kzr2UAj8oil2+TCMGjvjPdG9/KnHoF81PYrAdHFgXiw8y0ANmC8142ct+epoaCRbut7IQgc9053/
cqn9LoY4Pl2HS4wi6jaNExcPBFSJYkHvNk1tbNBREsu+UVm9K0+JsalzhkGgFgn9sg5fWhO8j6xr
k0NXaeFL2WnJoUQp0CXtVEpsNiFFjxqomwEYf+YFRTP6HwE36iOda2Lr0o5LBmYr6H/gqqXzBM7e
L9oUGbcb31b49uLfL5cTY2toeKr0Hejs85i9JUWUnRnrnggZrmZxh0GlUJ2h6ExNH9ZVhYZF0qpV
ibGmumgfCFVOINlRDMlS0zO+659ITDGUPlM9wq9TdbS9FknUe+EQFe7Atd5ZZWMYPNrjkymZDH0e
WKQJD+Y9uZUsd4z1cXOnKKPR9ClILowXD7KLg5toJLFyO/GUsZ3WddrYvlpbn1QkWjYLrZKppbaP
iajPGb9hLjoRlENXBdbiuyAuLFEous2r3dDhjSmcpnzTqOCNmHcHDggfs5KQlWkHwVgh1nqT216m
yrXHhSxvcyfd3VgqTvxu6zo4rnyp0nfLJK0MBtu0yflxBjZrQjnxUe5iHpnQRgKQ3lNXBjvTEkkP
AZkr6eU3Q8E3zRACFy1x2niHP9Ujw4jRAMA3yIokLh9M5KbRXlyh9Iz2831o2Ps0q3U/41WwJxGw
Qi97dcrwFbSs2WD4xpAq+77tgMmB0iXwKArkemJQoMs+qMv+tMyD3dTmS4kGB4/29Gi67OFuJXll
KhkvtPcv7GzLlryC2w+hna4zgZgTi1sv7dEG/JDISUb17k5eh92tbZrrmF4BLGoUpeImnvMvXTwm
z63uWBisQ1NhLYaK7VH6XOToUYhcBx1MZlbipwNz3jMPzHp3s8QTedcxlsg+2GxnLVMt+xybunGk
7jngf5yNUWsPS5MdugNB/AdYgdXcxDfEZnKc7IsDedHG1tLZlVbkPxgJWERsW1mVGG9D0rMd/UKJ
tHMJRLB1WyKhphvooCVZIGE+pQSiwWxCihEBXKdw8j2ZdDn6cQGfsJfjEDOCItK8+RjRzXluhHps
G+lBMYdto1lO5OEGNu4TSf1rsdZLWfG7Xgyytw1GfulkUgZ6w2BM4JICahccohP36Xhz1OuJXMJa
6a8noYDEejcU/NugAPrat/ESdTTasxbFKt/TX5xbyRrtDkCyYbzwKy0KX3DBS0isDWt5VMCNHGKc
fkVaDBVftEM/rvET/ZDQCvKOpNkH5vil16YYDb9o9XLbZHX6Kk32NwDeZt9/NgCozVNQs8Djmaq+
DaOsrTQN/8JAlsV3dGhq6CPKbpe6WJIxacl4WZL2zrcwdWfbOHnk9a2hPQA4sNpilvqLMsT6Q4On
6kNal5iqozVTmtLrFSdb3wjJiJw55uaSWusPASZcR9ydHDGO93fExY5ikQfJcpC5zlEXRWmnL41T
Z/gHygv2VPRjfUYTqThL3fA7kQYlmRQXkddFuFc0QkYKsiMZmSRx326iqHJALAFyeFYJOuaJh+qB
1stmQnaictsyO1WyqvuzSVfGbEW7syOZz5a2PiWbCB9W4iQtSX+oShnNtv14mgHqxXI0zfE0Y9Fb
zkVLSPVTI6cPhcaHDC/GZpJ9RF+1MB5+9BMDnCv+185d2YBiMWTVVtYz9tywygC+b27+iL6qzXix
NMxoPJtxwbyBpejxwxDETHyfasoB+MP5VqOfgNjsZ/UNx32SpwlbGe14mFQl35KRRr8kp1UOulOF
eyk2rFNeSZInMQM30+sey+FKsui6t2jnvXgoHlpg96C1xzyHeAPaEYgObWTBGAiKHtk3Uw0NEQKp
Z1HQ3hgH57JEDZxsF4tQQ2LHBFOB26XsuRUpJ2SX5Ne6OamCgiFRC+VVjk4EnkoaLAgf9W+zSbA4
ZDxtXnjtWyEIVXMl/giHuNqFmORf44YEqi0hl83oo7SmCsmQMkZVUwUP8+XClOTwhK94wKKEmBwA
4TkAp8XnIMmWzY2M9a6GQdoDKRe5I7xoif83UDNIJdJeIvCdHS1RqRwOY3oG7+hKilHPc3sAr857
oH+77C1a2pNy+UszRSHI6gUpddkflreNpQuG3kXAAjtbkHwA7uMxR+mT5nSRkv5EVVU5zGO+TB8f
mTVstRw/vCcXY7ExRhWtO9fBYE1OPzvVUQ4kqtpoeizibqsFI3/Cd5PXTTWqc0Gmo80IsJINR5qp
0DL5AXyu45ul5iuClezruN85baivCIzSVi3FtU1TfgjQfZmGSie9XJriZF4/RqK0uWwqJzcPmEyO
kLwh6V25kmRzSZOqmXc21toyUL1YpLzJ/5yCJt9woLkcaDOh3fQwWZWf2iNgeoScRIvFIsvRGzh7
LbI7O5ZwP75GujNL7NPfE5oD0CNWTQZa+sbMn4wyDV/QWR/7tdqkK65GeCLJqYmZfHnaAUf6W19m
4LHvZIxACDYMytmTrHFAXTXgs/FMin+UycJ3zu0vNuSSonPfa8dBWVEZbinazUW8m8JfCFDhTdD3
b1TDm9XIa6Ko9+v+XOzTNXQPznXAtmjNTVe0b+h1YaLVWx3SB8o/2MTumUiOx6z897KLicilXe3u
ZP853pKLu/pTus35alZAw1oASYsyMNe8A1nFIqO9XECczpimZGPYOQY/BLopqW/wSQm0dOjxFY+c
2K3NEhEf95qfJeyH2VXmvqqMxx5gzuGallZqPS7pGjrNqZ5ms5tf2NX15hdxJ0OG4TNABkdMislr
jnkbP5kEqjDXfkRD3p1Y00xvSaK4BvCZPjirsqOuT0isCStyslhn+qT91anhCTq1KdXfKO17o4Cg
226t4l1ubXcUZbJosoJd2GrtioppRqrYwK0HT3jXtLMZyXsjrwDIUqd7Kv7XgMPbJZrMbvoLApVN
T2htF/RNRApFll0f/6mrGJlYGg6mprNWVs/ZepEtAeeGAwo27NUoYShgyEbghiNP8VLHUiDHgxEb
/dCxNafgalbi1tvFR8reUVYuCtDoitluvEiKdFypqvamb0A0OGf5KK9XTsjyAwBenvN/i/N/iody
nLw1bPzLLHRImlq4PT5iTtTkS+2+woBE1As8NwRbtyIyFY5dlBmzI1ldYy3hf441Fs0XB6DEe3zU
uJZp8GfaYGxA95kStCgq4uUHFAZKC9AxANW2cgqigi5znjr0a5umMqVej4EzP5BhPa9NRW/dIQew
GVlbgEvHZCjGGO+sl+ORhyzik2zUB+dpQHxataXyEWXhB/CYrPMgoHyqRAt3tDRqwzo7k3WImcUf
Er2xzsDTZedYOdCCjMJGZccx0l8joSc5rAMfgNiJVxtGA+w12wTnOMc/DXmQTXc91BJKHMpy2uaB
zJSmQFNGfZhjyKxhxx6HyRzBJiMH+Yb4SDCwChSsrAMcWjoeFoqSsp9035oSTBqL73TkttBsEMNO
Fm95iWRV+2rQYwtNugVmDgjG5B4AJY7QIwZgKAVtO+juIRv5urfISEGbOxkF0FGwcmVMXq9Di6Xo
igEuJW0igr0cc2btajk9zD26S+KkGOs1eOabyO1CFUOXipJs6r7U3jCtm214bCebShQCF+3I1O8Y
sRk2qEZFnshxrBeyO9qjDWlLVMtm7cKWR4x6KDCGs++dYg4ltMmEKxkjTQ1zULApC+N9KrsWBcoE
beudYrwHrfo1KLP8RMq2Ud24bdVXYBk5z0D38kkcZrb6oPUYDRzUyHwfCpnvMI4M7HwR0WBcWjMH
wFe0DKzqcoA55GDdHQB1sJsDRDbGE5EfkRI3tIPmaISJN6dLaJkZ6EMbFdVLk24vATkRtEFjtOJG
FH2rzHo1qdz40hqSvunVwtwmimiFleozGaDvz3K1mmmnxXNC6eUbeDhXiRPoX9IpMzaNwXBZGYXj
grRL3eii+a8TnRu0YYHgeMgHZA5jJ/c7at8gGyReInTtkvkinQ3IVTj1aVJcnMZnvXdGfDz1aTOu
GZpgjppALuoJoKiqdQNDyQ1fz0ICMKJdaRjLzkVOie+7Ek03wufGZnbXBkD+gAyAA8lQmBdNNPhJ
43wD4GEB8EFVfahRTTMdkYgSqyrz51WfcBXPpcvqb0sGonbFNUVHxxIBPrQgMePRpst5hIYQtUTy
AVjCrhHYpugu+bp8C/zugwD92V86c0Ib5vWT4c7MEoGqMJoDLd8di0NX9YKowz7EGqDuV2Zev/BU
RQ2ecG2zyioe8fn7CrgotAvLw19JU9pvCm5hSBApwXGK6/qAuc9+k3SW9oK/Ru+GUiP/kJoT4RYK
H6MCSxH5BIoUHDmL6sOUFMiO9KM3ZgW+bgUhcoNbpNuNdXCqeYcRGZkZLjEccwsFDiepRy/lhOk5
glcgyeMTqgHDzkQ+zVctXpxtxanwYWF0n5rTb0YBmzhG/dPQcfWL1f/kpDS15BuFXpyRfwdk1giE
68tlJenSX1KMrCqyOsCWQjU9AD0Tw2SIycC226MNwyO6tWw0FTePJXNlt8mbqmfZE9W327WM3P+7
MfL6iUXhK9XRi1A294MBijyqbmelhk7AIWs3pC21HCTRha7uSRvnmCsW8UjZrCjeqGhzPKqaJ0Zq
zfFa5KVBdgwmixqTBmfZ6kGDUeVHFfjLoQeopXlJhDfEjqNAFEywoBXJhaiOZVBBixDXOCSKjd6z
YknBf5zNDBPtchgL622LHSdTTU7csLlHaFctrtywcZyvIEUKVmBRCWcLowE1H1rTXQctWRuTxyjh
ijYYTXRaMLFXYDwBCvAcjtRhsQgNLkkucLbwckveVQ2sEhX5OPEcY+aqGCZkWcYsO2UlRs0ov9pi
ktH9naI2pX5WsAC8nOSBl0FceULB4lI/qhoHAd9QKOus4DJ/0eZ6XK9Z2QY3BLQslIqyCrpR/myS
D+JKkv+Pte9qklPnov1FVAEivnbOkzwee14o28dGRBFE/PV3adNuZuw557u36r5QaAfRPdOAtMNa
LdeXYIIfLwYqWk4Zc2aDvI2QMdAWTQsChe0ggU0GkKYjwBxsd1V3SO3lSafqShTGjlJHmukeI3yf
NbMTJP7YWO0B9GNiFkSOaxTsMNR6vzR99VZeRaBfTxP+8oG9o+Rm5AuUwNWPaS7KPQijKtxZiiaR
xroXVoskDexdHGF55hfotAdslzzLoGQvNaLplcxfAs1NL0jfolBUWgw4BkmwaTRTbmhoOYA6/y+n
0rCWIx9/NEOi/XD6JwRk5U8bZN8LhOmHT0C3qfAX7vLj6ITD2ZY9aF5RJ/li6t5jgjLgn3aDeFgX
1q9idL1lyBUARmUO+1TTjO04SPEog8Rd/D2/ByD7af6wz/Ojh63euQ7Zm/klit3vgPbzk/ImlHHR
Qok0ix2CobBLwWz1Ju0ynb5JsUy2byxIR764OewpMTMZUY4my4tFlPbhaV4a0SooK7PPOTK3ILr6
vWSiUAxFZ3IWZ/ty1O8S063sgybBEdmifm09WE0VrD0radByjSW3wWoUKpsy3k7rZSVzGr5C8Tf6
n9Wo8uz+oPVopb6uocHeNnmQmg43D5pEq8HkBTIRgIGqCejQ3byu6/Tf1/jDY9KO6lMlYX9sjcbc
Mn2wzyWXeFRiQ/Op9BDW0bsy+i6KfhcQ81WRy5VthdYPG2UQi27k5nOQBTbC4JF2CaJO33X4ne7/
L2ayinqlh3G/a8IcxW8EDB6CGCeKeLmmYWYKzhYgIErOeE8sCLJqasqNZWwsgf/wzpC78ckOymyj
52W0IOrdmZM3RTjEb3t5IREpwWLZo/bZ6jZE50sKpzGaPfnPFL+kMOxmKQGSfSG5Dr4/JD+xrshb
61IjHQ8yDyQYIpOznWVE6ZKG6EviT8zSL6zr3lrYTna1IDNlQXOQveEAl+4PC280Lyg2qNe0rc0t
A396oHns5s1wVCORCwAisHPeNtMp8IgPhY7IAL6WXPv+CxdyuJudBqQNUcgVabtpB02TpLyuVvNm
nCaJhPHiAO714KSCYbnYi5MDqqz14PsB2Lpy0C7YYfCzPIVBwn5y6WF3q5v6Jz+J+KYHtPOJfPJw
cNd8KJFukQnoRfou+MkOjlcFO/TtSUBiRRs9GuOvsu8BvKe37oF3endfZyGKBuIx+6EsgMkaf7UM
Zq7B8+IedHBoAs0SFjJKsh81i/+HBV0l0YtVCC7dc+U1Pw0ky18tvf/Z+XhP4rH2x4lSjcpGwvg/
bP5Wgc2gvQMJl1hGvC2ccO3EkX9kocGWTQ/CsrJD6Syi8tmnLvHFA5MeoLIwsnwdB2E95u6QX0gE
/q565YPGaktDcuejc3WXrJ/cgzZyAX0IV5SFr8DbCt6q0YpWLeP2UyCM7AG7ixU2ZfaTow5tqOIO
uZkfSVaFoarRBGtELhz7CWUb2QOATCd3h6Mx14xAQ9pbjX5qAA07HWp1liBB7mgtagHVyIlaEDia
KUOAUGmK0H8wS0Pfg+ElW4UgR/xiGdiUt4AOOrEy1j6H+g8S12hRwX8VVq3XX63ycRhOACR9wJoj
ALpG0aC2RqF5tFpzPSAhD0xW32z2UeIm+1lR4F8s8Rz7bT301VrIYCcFNosMmBF7SlKkiYVWENRO
7ClNQdouD/09JSoyc2yWgwf0KSdAORElhceOA5AlQNcZUHAqtkILhrgADpMr4glvi4ZbFEqpA52R
1qyRH5BKW0pg/TWdFPtcmOndyNknKtKj0eDon6ih9zaadcpSV5WBH/j1v2cpWMWWPSq2F0FnD+tE
JmxJy7dpJUfCPirYmyUfrfsma0uyJQ3ngz9ow3oAnQa+tLOLLY0h4xwNrzYPVkXqJy/giivQlAU5
5WqSCFD4bZlOcm+w2ToAtMerks/2hmn9xNKrO0Si6s99zq8HiYzRNlecAiSbtaGyy1w5Hq6bszzN
+AU9weIkJUBDKGuBh1K46llmHihZ4Yr7cRzqlz+sOjdGbjg5pNjNPmj4pzXMQYAe3NVgYM15uUlL
tcNFRvChHPAvpfB9a2KPRDmnnmnuQ2rp7AnRqTUVwniF3Zy0FPsjKpMxU9CANSZH64jiUY5dC8g6
ktcov8JQpvZhqFGpFYbcojlI3LK2OXFgu0zUzAyhn00v8LDMuEiOlMUuhrJctYDQ3lDKW0h3uC+Y
h05PHwV0oGsB3nwASoxSvX1Im2AXS64k+shfWZDSRdvU2nZTG5XeoKEGsGnmgAcEmdhnV1jlCV+l
XtAdodtcteNgSMk70oKuG8Yq5TdryZeG3AXr2uz7kTFp8VRLTt0xj9x+mTu+9kkLh7/Oht68ysBX
9JeWPLQYgeC+rvptnSfsyHsvXdGPFshjj0PRD092K9mxaIZ0RT/OSrcfGXYeb+T0Yw5+23dx3S7G
VnSOvi4cF/ERlZylbPRgSgcAYjEIIZRsVnw0/DDnzfLRWaHmE2TF75Phhhqmlo1cjodGduTk+B0d
MpF+Qqehi+Kx3yI6Q02LvyzsLF2LsQP6LQmLuA53puNl03B2iXgD+HTn+yxhQxjNV8hABzZdwbVR
S7Og2U1QCK3JYzZ2tOwp7LK9pvkRauNGcAdlfbyRhDDseuZejnp50VUyUuOZf9Sb5Guh8Il5gEhe
jZDMCqDp8YYsSJGBkMNAo9DkhEbQZlXL7DIgL3gRgyEXWuoXX2WBtBu6a/gRtH/FSzLUk7wasmHn
Bam1LpOq/FpgSQtecvEIKBWQOWSDRNUa5K1yj5Dzmd2Bv4ev4jRY9zMBMlkveep0RCrojGSdkg1K
Rmf/f+w0EJ8ucx005ODrAGI3G+sjPdHs7dgO8gvQmIcjEG6G6TmXpJmx7Ds8UQrOhi9y3Yz21xwU
iE9a3qabqo5R1gcUpi+jyy6AU9Ifk6xP7qPa/IfEZOVFnr7NLQts97DSfXcLSLGFJjTrCQvB/GjY
eAggvWw/kUxwvurR2vZAVMmxHUcrN5HGlizIwRrQxiyUA8mUQ+vksaIKxx6+zpt27RYg3i67dtgm
QtTPqBp8liPgHatR/hwyLEo+MBDAt9Fi/wFVO9k9Ne4FRSju9OJh7uwj3ajV5cqNQXc7K1CjlN+Z
xQPhxnRO89DE1Z1EQI2tRNAvKxlgQTsVemFYqCG9s5MiAI0UnbLkrYJe64ID867n7Z3BdQBgBNoU
pwF1IBB0kf6bRVOAR1kVsJrJkMnRMfjZKS1s+2/zYC/c75IUO6z5nYjwQwriQIQgLCt6866kV+L8
hgx6gKo2bw1IxynID+UIRE0UyOM1So4m4rRRlQUnKwYSPWNGt2lV9geYQ/IxGoONbHh4R6IGWBpH
zqt/SEei2WmWvXeS/QjguKb7h+z/X50iSkzRVZraQ/DQ7e/8OER5QYGayPL7UIWghcSS8CkPpPiU
J8EvQy2NSreK0L9mVWciBKKh835I2tkYIaH6PA+7BE08RhqWK1/bgxgeDZ09qmrvMQqpBbT9cMTc
PEcA3CkfUaJgLu2Mmw+eaQyboYmqUzx07aGrc77zQd5xh6ArW2nI3j+PZdsuBlFW372S72vDAC2y
QEcSKjKbn1rGvo/A1P/imC6qdpEGmqYET2h1Ap/vdcpuzOVd09nXKaUBNPOiv0Sy7r5owmwXoToD
vGu7ADVW9yWvcU0665TsQzvBxk2t+w7WAr3M+MZKi/ouKEPv7IAhuSsLkInTsGqqBSljf0QjnToU
memeb/JOD+o7B4GrZVVylbDOPJS5ZjLf204DplXFVeowsK8Fpa+dw8ZNnh0dtbZK7hVGvk/HOFj5
VjJ+QcoQJG1Dhr+Y3xdf2zFim1Alo7lKS0e+P3xx0YLRdKL4XKvkdVr03qJXiWsyi6JE20eqKdS0
gFJltv4uRsvJlqMHbGVFmrWOOuzYUKs6NoBJSu3reJBWA6QGy1pfw87OuG7zcT+agGdEHPYOHVP8
KbYDazsEFjCJ1JAOyoLfLFJl0Re6uWRITiC2r7IQVa5/jgFJt6PQPolsor5TCkCLBbspEUDqm/GU
4vhgiFjU3nezYGOo5pT5gJrwYjCbu4Yy4WXnIU6fx98ryngbduGu4qoBFgO1tJANG+NwwWM32luq
deXvqWbJbbrJPY79ndNn2mrGboz9ulj6hpduSFYp6KpG04bLKMHCE5lTx1OgBfqTxcypw8l7NyKd
C0vaD/kofSJLan4q86gFp3gJwsZBfqYgsM/8H2kXh5/GRqt3FjietqIV6fPfBjK3H4xY1xeU2kSF
S7RmWldvKbVpNz7KWZ2i3pLWS+N4GrZWaz7PQ9LOxrPvkFj11iuC7thoWBmBHYpdPGZYC0/4iL3L
3LqQDFXj1iVE+9NRcms/yw2vxbIQBUHWIg0TY0N25EE2iYOWBTal3/S6PwBMM1xbgZbtgCWvfdYL
RPoDNwjPNGzsZFtlEqAOPnjXsoGtBmlon5OUmWevqEGEp4bjCKTEqEn0SZuixQvJtzzfkZamBAZO
eKahmnJI+XXKHBglaRPKM2JC6aIFot0TaMtMCmmoA2Jd8YINWXyiMEcTFuNagCd8Q0Mj4d3R1AGV
3ZY8/xSy3n6ywFBxC4tUZfHWHXx5+tJ3m7UBrLS9E2KN0JeOXJjhgHhR1wIHwJUvTdOA/eQDi84D
QWkvmj8tUMIjF/Qj+mAOAMhYqz5ioIECiFpmrieyJnRTIOYxysbbt7G2IRqnSTbpfV7rzaKs+g6Q
rwiP2/TWN6V7h/bM8uTSEJmIaUj1HlThwTt7Es0VHjcnqh0hq5uIRmR6czRR9n0qi/xIeJitX6Sr
SnfLNQ3ngx9aO79rq5OOkn53EXtefTD77LllJnIf5OagH209jWvdnKwTBBp3qO0VC7p0X2XA8whM
tNCrvNUfsixHTRSYMtAjSDb0NbO2GVaj4bobpzO3baOzB7rD1cgLQ+uBIh63Eeks6HplSZGSm46e
BYXDJt3NL2O+iYRibd+7br2uAzMG9nAAfsXB6Re0HM6xX1/FHoC6rLDCSwRm4POInkG3Gl6AaYRE
ipKLvg1WDf7re/J6bzbPRmY0m6m8aqdaZ/iCy8SvqgVr8nRXCFSxph4QMSp/TFZNZIVf8Tu4I464
om+3zG2SbyWeyEvH77T7P5w8vA1XaZDyr3jQX9zI8fdaAcxtakCjJjU6ywD2vcicLNr+oaDhLONW
Hi762AQltdsh4g7cYv48aPwHAovVvQec68fE8kAWjpBcbxvdVkipyCoQx6v05AdKGqv71OGTFQ+0
f3xspPdlqO2wQUHkohiGS+nl10MA3pt9nWgP4iaalU0xALBXw36atZYgSP2rWz76O8aN5EjG85yj
HrF9ielmuV6g2fRax8ZSywNXGu5nRF2eUnUAFkQHkshQP5AsiOJ0p1UBW5I2S4T2oPVoFv/AAW1h
1lNqlH85mLgCuXcGnlmsqa9XINnsQP65PWoPykEzVOAW91TRI4NSNHELbu84+9GCnr3Ge/qbpYfe
Cn2yyekDC+zF0frh+N7UA4fowQvLTWPqDdObiu0DrzauLXVDHb10Q22ccr9uNrEdooDPwG87G6Lt
VCFvuv40TFvuoAVX/RBQmhFuDFP8QxADPfKBucG715iF6apziwGfGQgAYJUH81JuFM9JmH1kmlqo
hG/TVt9T8szqbYTsUr7wh66wDyi1L04thoCj646R3a8arvf3dLBRY7SzXYSppeKsatWBFI7xawyr
DM23v00br8qXwFDUNoOisfrDnYbzHHBPeYekVyb36K05E1MiMSfSGRaBiObiSXnIS/5GOfMx+hx9
K63rnyZaxdlf6HFGilk0ND0q9kHuuLFtPIgkYhCHztD5F0BDLDMOKP4IMH93WjnEeM+nqL/HN9sV
jY4G/qQUl8gKsEo0tJUGJluErN7JyaI08IJWShpproFtt/+ThYhqz7E/t3EPEin0C4m0wEh3YPds
ptgfyXTPBuWYqV8ouDggprijOdws+mkVuanI7N0mUy++KI3XFN0zmgDdCC1/otCfANpfF8YYqaih
0tGIQntq5CtL/D1+ybCK0UGFCh5a8JpluO602jlORS6kkEqrFLYB7KdpSdylv/Jc+tjasBNt71rB
x3tTG0/EL5vE5nCvdLSbI12FO4J4Ym+6//IDnMOCGSB3qOwWnKZFyZ84C3CHeagV6QAZczZjrAeb
sjY+C635RnQcZlSB0XBgP0DRh5WactLM304owOzP6AyJ1zm4VT+PfT85pR2KeJVTJeztdTkRBeF2
VLkKOnQCjFIAmEW7J41T1i2zBHlig7Idb2xuau7x4UAjqQt0sg7+uKXSEdEX2qbFfQGYBbyWKQoB
sIaPZbWTDkuKZJAx2Sl+uMmXqlNoPrL71/kAFhSevUSeBCpr1pruaghwpka6bC39k6UbqMtQcYYc
P7izsBGJoP0+GQcFFpxz0GDoh09GDryL/3YIC+vJC3SQsasGUtTwBpdaAvm91AK8f6kD9aaQ2I7u
fRa8oPOtR8eqUvRdvHEYAIha9Gcz9EpBNk9A882zfDQBapenCWpRYILRAu1XHOGBJABXukLBCW5L
gvoBza116c20uETDmgaS5NbQWJc8BVF6p4xJE6RI+iz0GlVfMUrglOcY2daFzuhAs2dgh180gYU7
HDeLo5DVQjMXFVLoONUJM21WkbAzYuwzvGZF8lb5vbHjrQHSPTK0IwOIa6xw2d60ukk2zcCGYldx
GVp8kRWZXKBQ1bqPkrHc2ZFM9zmzB4W8y1e4Vvm1l97Z1ULtJ6hrduiOcl+lCxROcgIHbblD73kK
qJlmuMNj5+qU6c75Snojd4hxOJNTgMKnez8e1maOZnowK/h3joKAp0PRl0sEXfwzYNuuolZtYzVP
vWWUbFZgDyCXQP4Ak+nfk6R+6J9neRKN0R6AEqiLVteaFfMkpNDRdriKRxvBDYUYUtXZZ2TDvX2t
gBx0sxsU5+FVBrgKeUcKOii5iVDznilPnxopUNU+yVwavp+T7Eh089eV/+RKssgUk/98GXIofl+L
5PMcyp4+L5C+dmHrmU+1A1pkozLMY4U6g+cBGFqFwrtJO8PaJHk1TMMESdUi67AOQVfMwUGOGYSN
MDOS6Ffdxe693TbjXR1E5YLkf0xrxnwrB+/DaVPD0D5XY2v+67SjqQEarwM6D02bBV0O9A4Vd660
hu1QIBCsM2wQNgRORMO4dt4OuRoSkpFelcF61gadu6jz8R9bIUkMaDW8qxJxQmMrcCXUoUAytQOD
xgMypQCSaAFKWmN5cSSlgerwtZeguJC0kYdlkGjxHCQtzZbbyYmUt9mMTsP6mGApPpitcNCcTNo8
A1QPK/rrbLwY0p2BnrWF1WQnsng/JY3q91OidO7jDzh/XTXb+w9IX5dms+38469L2lR9wH/7ul6q
g9pXOuE2jpCpQrHIi1aa/blAcAjRdQyB82fhNyG6NWmbBMUT0tHrAwOD0YvjJg+D5kYPMdJJz0Bn
QnU90qtmhXI1moOcIg29DsXgtdMchQM286D10UisjFMvexj1LnqoSwQe1ecYmak9Af5h2TeKAmRI
g+RUETsIgsKICQO6Ls3DsV6QECWLV/UkpDH5DFaIVHQE0tXZZp5slmVocF3pbVcCofqZqchFZyAD
xCq9v0gQu5xKXdNXRVqyb78NNO4DTs8O+gtqbofJoOldUxkEToZadytJVVG2s+i83L4b48I5GaYf
r4Th8e/cz1YOqBa+DDaAxFC75+6sgvHnuHHRBg4D8sT76+rpmOhvjOsq+t4A1Yw8e0BlbNBU7u2c
355kQJ69rA747fLLmOT5vfCKajHyuAPw4pDfNwp4MYyQoa9G/xOJyGy2NYEaMtmS7GZLo15NGUbB
t64GK0AcNA+0nhtAcYpOsk41tbNnhkTAndLROpBGEXSz5c3vppstlW6sEaZCKkV/sKwGfzWhu8dB
tEBvq6wRUJBB6R6pQjrSmvzcFla7sZtgV6uS0Cj3YmDLi/TgW9x+Dj1tkiNQF68HQIYfak+3nhvt
J8/QWyz2QIxJTgOoPwDQOiw9I3EOTADHfKUr2XR607R2M8SXFN3kC6tiayxS9EfTSqqtHVvYtnEB
egIzRUiLFeWpFaXxmONnfioi56UipahCtJ0WvN6SLwBw9EegqGvwQxwFfNYewJcmU82uUDY2lijv
wVVu89CsJErjFLapU23D1DQebVAnPX6xRDcCKUn3r3Oh6GuJ7Z1zTwFxQ3jodDEjUKUhRt65wN/A
mgblureQuY2atNqsoimo3iiLRFkYVhhNQfXbHGhO4E+uyLw/5zANf5qDnIBm4G6RtbleJQfE7wE4
ejF6akx7YQL6dzu/GumFbIbtWwW9G+lNi45fG33D1dXjIwXJplc1zU/WmgUi2VSIT4AiaTdOaNn7
wcqCBy3FPxKFYfkPN++PSGE3L2RR6e1fFo47HPPYky+BHXV4Uf22EAPClVyVyN3m+N8WdBWB21mz
AhOs0rp2dtLUXZVyzF/qgQOetg9+9nqOHs4i/pEMQJJElKx/DFEWtkXTe3OQuhacJSvdFXhV8hdR
Z7NT4TrRD9YwNDy1fjc5xYnbHHjajzukxY6NKJKHzMgOdFdqnh8/uKk40H1IutsI2Zw3lu/9aITK
tgPd9+9nQUg/eWBJeqC9Ielu13vvd7tCBS6hjekBl8jWwnFXgYVrE+vJ+MrAiIRYYPXlD7lw/pKL
0hzI3vPd6ksq+wE4nF6xIfnNHlTZ8c4Tn0uvSlZzVlj4TrqplWzuDsixFZpk035M5ZgLJSPfqamA
xszrkhXZ0IHmmmV0EZLhCXydHwV/gZ30QEttg6M2WsHR1Lg2nRmBDDeFZgBu7iYjEzL+bxn5loAu
WXxk7KsL0VRu59q7LstPVG3WKkxNm6Mk2JdJtX7TeTALqU/BNXIT/BtFDhsvO0Uu+yyp0iQeTGeV
lqG/nsYyEcfG5+GFSkp6Pn5sTFUndPjAwRweRxMN9fbRyrSHOQw/ti4/Yq39laLYFO62miQiEcW9
6aBJ+UZEpuQ4cjk5ktVtrnn693OR/GZFPjSX+fuK0wiPtiM6H784rV2h8gV9bhQu925DipDHUnur
ZcP4dkhapAN5alZny9a6c2/Wwb6J9YM0Y9QhkGw69ZB238eGcSAZHXKn6FFShAMAZ7h6g8gCJfTL
snaHZw2BZi/WXgpZiu8581681BbfgRk6naCUbTr5WJUrr//h/rdNzXny2qFW7d1l/rb7+6PcbOoR
D7m65N7abmz7VPaOBfw9dFRnPOWbigfV1IaNBgqwhxa6fUEyT342vU+RsvrIKfBMvLPx6nv526mP
C/YSMis6dTn6rBqKeqqDjNz0HmuEWTKqWKcTCVAjJzzbeboOdkA/L4ytEWHX4nQGQqE317RZakEp
gmnK1kBTvN7b6Y4sVIjnvgy4sU2CEUl05QUOHYC7SjdfeeDdW7foYN0Hbp1+HjTQc6gHHcl1lviz
vAvFVe4CAWhfukPy2RbGdpbP9u/lokTbS9vHyfKaKcINB44O7Ui/bvrV443/qHuBBg7m+ppf8sr4
kazm20JZIcOuHef76SaiuabbFdPPc2l9eBApmoa8Jxn5ziPhs/VhO64BEl6vuVqgkMx+mPVAwhrX
qMSWa1JFWa0/YPcCvt6ymh5quQb+10VrmhuSTcPpcQdZnwbhphLoQLUVNbdFfGKOkNqqqBywzitg
lhlshc5y8ayPNgOo4G+UFle5onZMW/U8CZazYnbv3E+oYmdnMu0D9hDbaXNq0TMLqhW3RZk2Vnh0
qNDIXWBt8kAjBNTEDn8VsaQhLf3sPASTVxck4I2GlwOi3TMixnfzupDmdQBJDHwIrEDJLDd/zdNq
g/d2WjLwNURn4g4JI3KiadsxuSMlHaT6uDRtUGMDPRQx2/dSs/eFrLolveW9EIlgGtKygoaOB0xF
Wh/MQ9ICDQq3S3LyFDVWm4COOujHb75ivQpdUGYBXhbcVDR2lZDO6BAF+dcgwaqbXAOg8coFudB4
niEQPQfqT/X4h3ya+c1FhtSPgLycd5scibx974ZPptXqry42pODGjX5kKjtU9bF3AWUp+ExV0xtK
EP1vRnkmA7sQ3lK4wB4u+6I458CtX5HC2TI0qXxvK1GunLKLzngfZhc+atZSaGX0wzE/tYUxfmOg
Q145TZUjg1QE27DAqtKvIzDrqPs80616ESUsvM9zx7qQglY0iVJo6NyZFIVmskVgooK7Lw+uwfHb
txV3Z193jyTrpI3SoaEdHkts4zYs1Lo7ZDLNO6PSHwgfK0bMnkad1DhyVUhUWI4r71z/V887AFab
wrXvbQCs4VEL/PLeRtXi4Nf9ckxqY4OyV+eeTEIs3bZpC1bTsldUA40A8a6ItBNpZzsNN2yQGcDE
p+lbtDIuGp4Hu84v812im7+sLLX1I4rXm4PT6M0B/WINW7cC2Mux1yHEXPdnx0G4vgeiFfhi8fa1
xBA9gg80W2ElPX7qKz/HFsZATKMG4KroqvTV85pvALDOfyBPey5yp/nVWPkqSTI3WoSPCPUDvZml
9bLwWfALOQcUhKbJ9z76xxWifLaaZlhzprvY/+fiaKQS392zsqcRbcOLMPPkD2aGS21Ms18J558b
e7BefK1HBBfhVZCQ6ojMWGi6dcOSP8S51yq+WeN1sNp95xjpL90dD83gl68dotncMReGi7gM79rx
STdzcMtZZXIo3Tq5szwergy/7V5Rkwt01iT9qWML0aTx8Lnt+mGdA3L/5BuNdcKdKtZu64oXt4k/
kSmT4z5yPX6sWpTLobTeZrL42qdptKurytrQrvq3ONB9/kZs5o/evW4UKyat8r5RaJxjX/BtC5wu
FDTF0RPJEBF6Y5F0Hd/Ww4igvHKggx4M2NbX4sg9tGmMQ/pZiET/HhbxHyc9VDHIbUgVAilQOC57
/R92f8/Ff08xz5Vw9sibKFloRWQfwG23olQ+4eLPyfo5d38zq0wn7ib0WdKmCjCRzmzbsvZ+uPYb
W7+jZ56fug/uuxHpaNuldHWRGLNlpzf/7UeP1TKxP/KjB7Ka8/0VaER+N93tk9H1/sWPPtntcwYW
BzxL23zSRzQe6nEsNgLFA6+abYE2Jc+/CBEau0L38kleYkNP8o514apAS9a97rbpOtHbYjv1Kagh
70WxpXTlrKUeh3k49Tj8p+9glKdKBNEhQaPoOVWYQnSYh7mxQsBuPJE4vhk0Xof/JJlZzsr3+qvF
IFkInhJUdVF4wgYI5F37g4IWcwLhKp1jElNcX9mKX3Q+Jwv+mgEoSYhhlainGnsZr2MvCtYUoknr
In/sg8McoCGDMi2CNcneGVC8ZZ6BDGI1g2kc5gDOHwZebPzrJcIG0XRz5O5C84x2iTrPeEegu7Id
zEuAMIRnmOh9cSoHXGdKSxi8pE2T7kAjciCLIXWPvoZgHso8ltTlQweet+esGpMLjTK97Xd2oOXg
OvD5E8kGYMLMFmaqXS18P4yWep+A+3sbO6De6nOzQYk2DlEetmdRlwKUAKkNbAEP5UYkBOHg1YY5
DXImde2CSgTWpGjcEJU4SGCsEsBcn628b85NF4iV2fEAUD15c8baNgSAsjrFK1Zu0P4rF95YAguY
hJXS0JmH3PNelO7dLC/QenW18xq2arLo14CI0p0savNop2aCbG3evIJEdypHwVzgvxPoZrTtwDxK
o0zWWTu0r36VLqnUzgMO0RK9Hc2dGB12dKQdo0Ez7F4bPZkswkJDH6RVyztfmtYR1S/xui/97tVJ
48mCYdezbMNI3qFZA5hxHVLm0rf7V5OhgFCFxUf8kPDrrJFDK7Ab1ywvWmc1Cggzo4yX+PQe/i6R
d479TN/Lwbh0Pu/GBSkqpaUzgQrOhXDNZkvGdWNe3Uirx3a/86zhZZb/YWZK/YtWAf38DzkN0UvV
b3vNQ8/Y7YKkmI3RBYYFAoiw/vhcZJG1QCEvuw7oDK7TbgEIGqF9Pi/wIGtecxOcb2HveudUnc3D
PivuArft953bXi3IjCykjaZF5vbuYpaRPw3p4KPwEz+K7jTL58lRyB6vgLdVrUiW6v04LuhCVleH
J03WIPbBZ/ro2q6n6YBdS8vNfG06owvpnMV7sBE9kmiWz9fO4/qzD/rkXRcgVTR9AboOerC7tR+B
7xPJRBSlKLhipHiCw3TKGTCNaawDLOkATALoJ9UbwZtTchApAHeXJKVDhMj2ARkFNQUZvHF4c2pF
0WNhD/ou0zQ2LhgajlCFWx10YKWf6VCVuoWdthprXfHF8/1uVwA8fdKSnKOe+zzYPt8g2e5MtvME
ZEwmPdaygE2fPE1D2Nd5E4DWLBEX19ezF52Rq6+Dbirz9SeaY5YDdeABsYNknyeowqADEybq2ltr
GpEoyEL2ZtgXqPFFS6yONfM7RZhjOMm09oeoELif551tu5FVZ00uSQfKQ+NkyK9eHaA9LIrGDfPx
m8nMHqVryL4DQcQto2gdJpqxJCPNdWJrBRxZbF9Q47GajCaHMYqw8i3KdoPMQHUhe0FTAbzsHysu
xG4yJw3ZBL17knEjDiSapqHT2E+WIpHAF7lNNc3HfeOcYeN5E09T+mIsjmNRbsmqrKpwaUeWtp6m
bMc23Sd1+uyJpAdocpAX21gLy+s3JR86WAAOXyf4vb79tsOQi1VvAn+BbCLPTiwUe3bxMildZz3N
yXIVRfDrbvoEZDld3Om0RxuY/nuSofxMB8ddtP8/nL1Zd6Q4Ey36i7QWkxC85jw40+nZrhdWTS0E
iBkE/PqziayudNftvudb54WFQhEibadBROzYO1RDeWcrNDx5uMXc0XAYyl1X8XJPJpokOw3pEAGk
0S5oBh2J0NjKoQ17W+DmaHn9lF1nAkv726ZjjwOaOBLdFZsQ+6kDHSYI+AAFx9niZotqPLn5IFi2
+HQ6ZjLeDtJ9B/9N+NgDv/jgD19iP7bzZTOnYFwDIoQCzZL4Jyku1uCAkHt2LXthbby4AuZxHiLj
HT52DsQnTercx7OpivCeHrcclD8UXuANVFfGOl0DTAeNHaC2kQsADCqMhn4VTQkahks7+SHRTF/W
P5D1g9YnKKcuYzVNe7x/Z1uVF91zjw3nglwajpswmld0vKq6UryJrAJtAgdHIYhIm3eexs2qKgu2
N3g2vFdFstLK715EnyRnxmaqrNmuu6xZZ01tdjScZAkuuTJ/AhGLvKA89IPMNribNpkW2fY6TMdX
C5SHdviUdl36wDlPQeLs+HdNOx3JBPbk9KHVGm0+uKvoCHQoS3Lr+4d4ipILedGhrZtd6hbmRKNB
JSkYioq3QuTpsbYDBA4NuoF95sg9LUEufeHWy2B+J7/6ZB0kiaMiNGuaprVY9CNG589atkA4t7SU
FJB7SQeQWF7DpJs5e2EP6eI6ToopOHp++0AL0E/BOzSb+rJcX38KuwKNH2Tf5s95teBVa2Uabs7X
YR7VlyEU8d3tg6DuqBZoyvP316sAxB0tGPPFdRn6qSonAkTKAWcQXZoO4YQm6sZu7BUNaUE8leU2
1LpbXi9ngcpqxyoIUn365dQQqLMC804ReOsX6EpykaktkeBpu2x/DR1yHt4X8oONRT6AgKmck0bj
/XVyKr0DWpOh3Iyswl44Q7JkhR6+Jk377GQ6fU5apQ7CsoA6m+2T2ddpO32pVdJuutpju0CXqEwH
1R3NAzFqL3VQ1SflcsBPeaEXXTLYT/1gv5p2zE9mHvllOG2cqAfBYhXaT7U/1JegyEABmNpPZOpt
0IFKLdWRbEMvy51WBWq6FMAd+TTYm6jrbJSKwaK4zMY+2dPioM5LD5bL7QUNKSDEd4H59vBApn5C
0iQb+npLizcWKkKJm//Mx2k4FsJPr5+ZKXRmd4O8v36E1jXrDsj5Na0YiNScLa8804p0CJPka5EK
+45GA+/lNhJOjz5s/FQTksUPcVyurp+50J1BOT4aDjSbTqW7E2oWIESDSLU0oE+0pidaiAlok4YV
xHHpwgCuAIYeox/vulJWjqueyfBCC1Uh1HHDqQKXwPyLnpBAvWvK5gut5NSg6i4ixxzywhvvxzZd
N6lAu4yZKmfjdMAcVjRGBuhHnSF9pFXZPY6Zcc4uK/AHwIgOaEQEeXprWausCNurrR3MWzjaQJ5D
6ecR1MX+SfHy7hY0gr5xDX64ZE02ijTMetBzR6kUfoYU4GQ2oi0cAG+sel+aLH5z03yNzpnxi18q
Z23XTb0v+PjJTv43e5DoNZvJI8i/mtep53VmO62jxg4tOLzfWyIdDqUn7HULEZNnFPUNCDrY9H2y
J+w1jPdXAMbrNor8D0hoDctYBNUDkGktWvZa6xADpngqwOD4Z7gnUG9RklM49GB+hcuyqK/hdpZZ
Bx258YmujvQe2oZT9WVMO2AEwRW565KxxvYzsyF9MhurHpp8VefILSR2wvvaEZgx7n0qBDuTCQmg
z7GJNGjJIeO/xtrNvWi1vL9eIwfiacOjVxWXYlcyZNC6wvWREClWkzuqb7oAO4xxXBA0jq53n5Rg
xhWlHX9DPvcB/GHqZUjiz5FZVq7IYcobEJ23sQBNY/NnpCgr9ZL+vmZaVRcLtcTVTbSDzm6CHVEM
hugefI5oRfhb3IP0O/7TjyZ4K5L1Lzi6Akh84VhB8kgHN5Ef/igc9JDBpCGXfJHpDxqUdZE+DsPM
vp1UIKf5HZNJb1pZRsvNzTavM1WQGKGo/6d1Yqd112XgIc8T2noxAtC7V75sHuR8YBwK89ZsoyFN
3GwjcRvSGGTieNjVdv1AB1qLbAk1qtI4TF17/ymG1kVnbB0fQhbIlR4C+67qpukSAygHXHI4fZVt
IReTASMCN7w6urnkKyvrp68pL8B1k0XvUZmn27DQSDnVhr0KP96RA16q4z+XpAmW15+X9F0fsLZ5
yRKSEm7she9Z1f33ktB8t++yIQ+PA48Oo1/VywI9iO8sxbLe6JjvpkfNCFKH8aL0l+inw9vfMEAQ
G1XGb1Zbg5/HCtK3NMKbAu7HHRgPcOtJ0Q1ydrqq2MWB6x4085rjABnwLfqw1X1p8mINVEv19G8X
7NN8V4SVoAtqT4CwGKQnxzp2m2/J2OULq+rTNwjMO0vsarrHGv/Tayt0yrPj8GI3xr17AJlCc+zn
C3o9+DFHOwYxINQcntxe10vXFum7hFbtAkqc3ZmP44AmC0hq1lvwh7vbxgNdbcIqs/Abx/+BR/ik
TP0dTSazwIl0LhWK63tyrTkL/sU1C/JfrryMf7nSqtm8ah9pWtVK2edV/3DtOjze/nalD5DPq46e
bX/6AFbNzYUN/YKjar1Cwys7jBkbnxPOT8l8y08zNa2qgP+yB9Awy2b7H/6znfzFvM4//W/rFDa2
OEayuG7B+CDFDoBEhV2IV2wofcu6QW3sDndCytfS7G0IxMhn5/819rYyXYjSxnShIQh/+hO+YfGC
mZjvmFcFeP6hNgMekmBrvErc5ZB3utpus7ez/9WPVmESt+D///Vodpyva+ZPQJ/ldrXb2b/5gQJ5
AeWwDgS5uI3kE7ah0gEpqJoPVLpWvHA3BokRUEXO5W3dVwz1IPOdW339AC4Sdtdpcbx2lvlSs7tc
BEeajPDWtWjlKDdd7+UXx/PfCUqRF229KxPsDwgVMTG/XEoVDkdCQxirXU1gR3nGS2/xvwblY7ey
lHCepzQOjlr3xYK6jehw6zGSKUAWvUSjxrXJiBqPaDoxTgsGU0jsoQdpAmOUAmFI0TkL5gr/ew/y
ReK+Y0PyDb11w6uPDu+1BLTr1NhjcIgE9zeGlelTNUKcUAE1+s+gvig+B2WjCA7BP4NAzxJtoXvT
r7jqGPhYWIhmOi9s2JbgNp3dgzqBQDd1n68skKocaYIgOGSnIR10Ax6b2YPsfSc+uAzaTU9sKLPi
VVO7zfHKhjIPp7xrjlc2FKkvrhuVq7hy9XPAcyBC+t7Z+k6SPxfQEtwbq8iXNAvSoPAyAjxmJyZ/
JhNAuZdyrMYzjQo0k6/srHC2NASNF9S02hTpdlrt73Aa/TOcLjd6Dh7Y5hMzLnLW5VbMvFU31Fwx
hcXVRsA3miC/ruP1kmyEkiNblalmOZrEu8P9fv4vzqvU3+foLEUd1fs5n7C+uZ6o2SInPM7/nvoP
n9/hCs7/i48Bp8A2HSGZDiCEl/vIZMdnX5n4kaPp/LHzXchtD+4bwHHpIWzLeEVDJ8jrVTlJC7y0
mP1n0FCgZSJj/x5kSm/a0yx6os8uT11wdHkAk3oG1dP53lznwyNHy+ET+gXtY/Lb3qT942h868nX
zD5CZdVduInaSEdXT1mW9Bc/FSvZmbJcIudTLuvIsnY0y3re3kkZfLnOWqP/o6kDduz5WD2Bs5ZB
kQYvruRLh84FRy/K/iAmxuLQjvJXaXGJQOj5ECbAODEPykp5POuDzgfXB0VEAPD6J1uCJuqFlyTR
J5vvhtiUB3a5p6UE/pgLDRjDRovaXTiRTr9Hbr7zuqx6Bx1duhmTAeppXQkGIS/ErnP2cPzmwNBl
+xZzEEd7EmTMarAYGuwAiiAPYPDv0JWh3lC5dDdZNnZ74QXmkbksh5Cem3yv5HjfI0372jep2tZB
rfaTzdVT3gOhTGtg+/8IyWXx0qSgpfA7BwnxerKeWlRuyEEE3gswtdUOrJ7T0isT9mhLpwOPXJQd
0DgQgUvSHe/GqnmjSTqEHtoDJMqf+6Hs2WNUWdPJn5IL+ZMHmwRI5QanQ3vAvORccZNddhimDmCG
vGZgsmxBIUWzZVSK+8Lx1rd4LvxiJVov2NAVeux1H0DJtSB/OsTQ5FrZ0JXapCmfDiIBI+Rr2dvj
Dho/wQLUfM5DXboGufWp2YFPL3hIjetfNyNyM5ja+XHztGL2yzNsfQhB/OnJNQ9AKp1sopKpCf2R
Bdq0TdeEZ2SuwzOdWTrQ+8AT7zTq5kk6ux7cbivjxjte/W1m42vvtskqFZZY3RYB3rzYiASiWLII
+hNvyj24BesHegCmhTFkohHZ40Kbkxfl+2j28kZ33HdZC8lszoHDca3XOpTxmccBcCHzUJcsPYBW
xlpmaIl5bdHYvPELwBNp1glABVDF3NvRbAYG/YUfWjVIgRCbBe6lSsbp4vlQ8XaaWRl+stplFCLN
5gQ+SrXzIZPFug1MfU8j9OLEdw00OiZLF1cH9MwNa9Fxta54hhRmb+LvXRaDe34Ox4tPBpp3qHT9
DsCPW+4EdL2W5EETfmEVaCCI5e66SDGkKzDn+xsvAQeoEypzyS09LUjcAKWeVyPj4jmtm2bv41Vg
g/4n78MRvxyYl3er2gXIlyI9YOKhswtBBYrEa+9zOUDhAXihCheorpHkQJETl78iq0avxqF7AWJd
P+ehVk8iegQjO9hVrdH6kYvUuaO5OBf5mjGr2dBQAX51KCEas6ChhKLDHAniVv1Mlt/RgcnzZ6ux
/z/Rg4ttOQVkHqiMWJ6Oy8Yt7EMI4rRN4Vfypa/Lvwq80f/I7HHte1J8mTyklKea+WewL1iHKGrB
vzG7omx6c42z/pdrACm1cw285z717sfI8R+msLmiIGiEVOWWts3xqPB/9I/R7En7YPKc526jf8bN
Dd8qQ7O4Ka0vUTokq6F37XOiIIScmKrbDHGp0a/EftBPw6TakKudgpSPXIFT/09XgbzOk+WBPpih
bq9Kq925TvSlB6DvnAK8by1oAnis/OgGoMSc3egw9DZmSzucVuiLeulDyBY2Y1a/VRLUn7zkYtNU
EqSh4PdfCPQMgrltrN+0QVXeyOoZ+0jrISumMwUFgg2HHlIeSwrqHQgxNAG45SnI89MCVDKdPNfz
Gk32LIHmexVBEV9MoN7JCfjSek9LQMAGb+U6/EBzh1r4Ohwvblo0902SdIvOssKPIR+bZRzb2NdX
rH1CCv1CdhQF9borQLIb4QX9PSz1dSF0r5ttx8EMT+uC1GTVIL/4in/3+mAi1P9rT0Ufxsle+ziU
K+kF46FUaPrJpH3yugnKu78P3oPCC/Rl7DOfgfqzvwf4K767OY1BjLt71qS7q0ufSHQxRXX+JHGT
RIIxechAv/JU9aBgNjhsaSj5JO9sv5EL10NWbtl4HLqXwr6nWaFdthJgIdnQsMna4sQz9xX5Y4hL
2MV4L/ECf26edcl9NB479pp+VKHZcaxM+9zj+wSehsAFgS1+tUDV6YXykvxSFY17PwE9cP1VgYRs
mEnWhruOO9C+KPul5+N+s1WtaldOX6AHFiyT0ET1WL4Vys7WPrKgv4zzDJv83qzQKyg3YRJCqG82
guPLnFBIwMwwy3+nYwp6jxab4AVN1W2AUxmAS9hz+69kCzOvA0si/37tTKiGbCPLGG/VM2Um2SKt
vmS5g97umVOz6vC2Bn7P/dV/Nk2e+99B13YIFbR/BBU+Mrb0EE4Cd63m7ORUIJmdyDZbdHjp12vu
4kcOpx44hTlJmVJqMkSnOS+n+ky2/0tcQ/lOcvodR6NrcAsedXlCjgTCOaRvPEse0xkX5t2rUKvt
LQYppQhNcjtjlF6ADwfFnnm6dNFDpElpCb0QwQ7FBL3IOjcEs3+852Arfg5MDIoZ3DF3NAQUMd8D
Zl0sHW7S59RtkgcfDz8akQc68J5Hjvq8O4drht6TyUPy9jqJRo5DkoOyLBrK7DkPavdxVN8pmiyd
N/5ED91wBwEAtcqyvDpEU/HO25Y9GlNbR2WDub236mhO6x8ZvugvCZrw9o1ouvUY+9GX2uegBo3Y
mx9W1c6OawdEjfCPz2GpvC8gPQlw52Rqp2TWvredWlLYOMXW2g6kvQfVJn9JnAS/OIQVrDOrsO3r
Y5Ak9VPtshey18oCKT7ewEEA1MUPgKaDwYuu4/rA9IZ1DqrqJAQpAnbdkHnt7ipmdwfj7oCwnt6C
JhtP7YCqFg2FVYlNrbB5p2FkRnuBWiW7o2EW/xjAK/YK4rj2nqn8B1khHp3ukPWp1jl4kd4a5TRL
A3LpI80O3NlkNshJw6ZBtS/gFzLbQ4nnGJ6MKwoCRWa+UlPugtsAn4oB+DgKbT2A8I+H2Fh6g3Af
IOnuLgKrLX+48i/wi3ffuO95yyou4nvbQ+ZK+7XaVHjLe42nCs/woPzB/OKx0Tp4rZVkgPeW6bFg
kTgLJxXLIcryb7zJr4siHQSJodwOH0w6euskS1bEuDnMLNcdWCQWKPVOmysxJxkT4ujMAtksevTj
ACw24rWegvoKYCOrB4+5za3mUbMKrYStKr51VvWzHkCokrsNZOLdJlqj5K2/5MhzkIPf4JeihnjA
1k359yicBtcJK7DOeRGIFyfosp0YFaBGsZW8pdO4b/RQfLMrM9NhM36OLbc7uWErljThN8MKBHLW
U6faIzggx40JCr3v2l4/A674RtfVcdziXQpSPh54w44WiutrmsiAeeiSbz2HyF5jgdS6HArz4DlQ
kKH5xmXvkLFnT8EENRWTtvaqlkAXoOZ1lRiGbt/e8gCUI4VhkhRGtmYfc8DtrqNZefifJtIhrv/2
wp2SHbKmQw4lELhn2EIdhe2oBwEuCrxXZNM3njQXZLn5C6uQsavCIdiGU+G/qEJfVOKO36AePCw6
MPg8+JaTHIsuLcGPV0Ne1TwDR269dxEQKyIe10gRaXBLNfl7iHdWwMbiR43i7AP+IUFeGOn3Ccwe
2zpTYh3OXnWowKnt1yX4S1r7BQosywLYpnfeVcBig151SYtVxnWXNo/lkWb9vlm4PjrfWsPkLp9s
/+R60M+hK7SoD68h7KF3NDRJdakgrnH9HDzRT7QEfY40ApiELpBODD3b8+cY2hwyH/gcFB3LYDqE
embymT8uGA3XceSyPXjazJEO/u8zGmps70qoFP09ffMBRyQy3V42LMmWawjhTiiwXpe52ejsNkF+
N5sooMW8ADXklyRJ8uUo0H+lITQfeGhvgMJR+IwbWA2ltUy91uAZXIK3L3/zyxYC9s3UviOvCOGd
qrc/irhXCyeaRSBs52sFhZFvXRg+GxmZ73P+u9SPQeFCgCYx/VY3zYQdXTydE99Bx9AEgeDKJIs/
7ORRMfRpixaZkB53HOeTjx7CNxk5ak9+FHs9JF5xzOJ+RyP8RhGVzle0Kij6Dhnqzrdr3y6Zp/ZB
d6U4kO81rHeyfq/d6plsn9ZLALFZoiLRrW8Xv36+Ckz/gd/xO/Kmn49cGteGBJqDx/Lt4rdYD3Xi
RdcM3oYibp/K9avy3ImFNkm8BE/ntAkHV9zTIZgmax97wVeBup+AGhUmoOSgVhrZHZBmRH62Fqo4
VmLwj1cfacv+KE15Qnd+cF2FwiJw7Kx7jgSn7DFxdfZH/z0J/Wh/u2Q9Vv0pxn0xiQCfQreL2vjD
fZ32+hQWoCwIagetvnRqpI0WxkwPW/RPxmepsvgc0bSTsGjldBnIJ+cYmuG80vgNiGbcg6bsvtWF
vYdAxPgeeW/GcSC/6XvWGkSb6q8ST8FytIbvecrfalumX5M8xrNWCv7OBmwlCs9MrxbHfx30mM3z
nEJedUD8PDYt+LBGFU2XhI9s3U94/kSqUFsTxfrUyW5YuMgyu+ug6+uFEt3wkrdsA7YG6yNTHd+k
QNQCQ4Vhg2bAzKCyB6yJcxCD166kKu2PWMV/FSnzL2XIprlLH0TUiWt/YAMtlmDWdY7/XNbuJN8E
TTFuG87Ho2mBhx4VmEdFmryzIEVHcp1BQM5yqlmzZgTdAQpk0AkH4aJI49ccT8eFFZnhZ5gBZYg6
/RztguXgU3TbDwMIU3t3j1/lBsgDMCrPxQhvFiyjwz/tA4mWjX/7SiUMB3oK7cW1sa/xFEWLqLIG
wjXNxcpBar2c5e3N/Bjxgsq7L1M8m+bnD9n92fTbq5u9/mki1ySWn7xua82BWevpvdu3xbqLAmzo
HcG/dvLJHWv9fWyBt2nN0J8lSGYgCPmvDkEg+nMxkXSKAjHI5xU6lYBB0/8qY538CAvkpTTqpsEw
QDJrbO8hqyoOwRCpjTeNwWuBSnQ5Q9ii2n9VDfYDojbTZrCRXQLDW3lpI6OX5OEDizavFbcQXBAt
+KaxPwKUEXkSKlaXXd+slevwFRW0qVjNS9Boko2GWQXMPOmfjALCKPGsmAIeE7X1gwxtRfOwzJxf
E1R0YAFmhxGPxD8myBkSVWobRckezZBfR7S0fERVEy5FVk/Al0v7BTcikG/D3uSOv2lL1m9piFdE
VJay4BVwee8AKEyzIrvhwV+xad1LoWr3fnB80OHO4RAXQSdmY/1aNprsTVB2JaDYuOM34ShO3CvE
aZpkDxQ6wKo0vE3EKhSnskmrO4jafAogO3JhELylWDtw4rVbTWiXspTc5l7ab1gRBefbGUN9FUmv
MgAeEGd/zMqm7kEGOf2aNfOZmm05RH3WutUj7tCMP48ROwetru9rVvvPARCPizFOosPER/6cJuAR
H5Kp2jazr6jTaasYcEg0O9l9cWQu9j8UGzX4pktH3NG6FBC/DIEZn//lQmAYtRcxmDavF2rto4Ki
ZLeHAD0H577XoZpUhctbT5YW48YW2rkHvjJ+unp0PrZEQ1hw5B7z9iGSmQ3oaFLKd2Wp6jHUVb+0
0sJ9bzh7d/DO85cffpjECeQCel2HLNTi6wBBm0UCzegXGw2VK1UF2b1M+gx0pWF1AGhzbvVszIZ7
offQ+MATJLlfXIZO/pRJpA90ELbOr2cN1BDH5W0mKbIgRZ75b0/ct/ID8hnjukZHfRAn7dbTJlhi
xwJ6DejGH8sg77HTisNHNwBrKu8MA+VbGz6SreHoZoK40h2NLAu365zHSCtRvMutvwB4jpHV/I7d
j8kS8Q3Mb8UqHNPyBA5T71RHhVyRQ6QX+ViA3HbI/OzsJWgJJQbdSM08zKHiGyIIGHN0NacVyL1u
s1MSeBCsB8N+BlDHuvIzCMQAULwTVvlTphZ/mkTOn2QR75rCQd5gHuVg6V61eY+M2iS8pxacd3dR
0/ykyTryPKCC+QeDZNVFjptbl3clLe/Cvc2VFtkZQncegRy1OaPntWVPoSirQ5B1AOjXEtCPP09p
nLvlSwy5Tfy7xsaDxILrH3pH979O3XlcBOhgB9ATp2Lqql8rcTolB5qi5a7ztzEZyaelRefLeTrp
N/UYA/ZkMr4IBtGe2yqOvFWvs1eUTdP9dXid8U7CltbJDrPuTBY6WF3THQqT3XVVi1ZaqKJZG5Hh
/fnmcoso6hhNC1BcXdEsTRTWADpAZwx+aAmo5a8P4PlmCXLbYmc6oODWcVPiizR5GV4lPHduz8Kh
gIDzLyPojthyDF25D+MMSstoCnruI8YWaGPqP1KTv/eeXf9E2DIModm1QFPqsrf66WfNk7cY8P6P
sUkj3ChE+ywH7a9y4DjvkbattnxM+Uzk2x+cPoG6YpYUZ2bb9tpyW+uxAdv5Er8v72S5/XOtdHkK
VHpv4sGADBwtMmvh+Wqd417yaPyqeURj1Evc6xYsShgldsZOTVIdyYFNDl6aNSQMYmk5q09BPP8y
de6wc7PkQMvUjWefBfpL0ckwZiDbbPpNo0W1olmKbGX6VxxP6XVt1BpA3te1a3Kgi2sJ4Qw8YRgy
NgV42TRH5qwpQ3O9RFa22SW2myVHO/YiK/L0anegwLZt7NRefloqsxqQhYsQ7bj4sVrGwwve+RbX
hR2bhVs+9TU6fPETIn3Y4h1lDNf0JxyM52moLuOvSQekMrS7vI3pjz+0bf7ZSNM003kSLFdTyNcg
Aqxf5JQeHGm6L0AzputABuhstNv0db6V1WXUfXFLadaRMwwofzr2vmMM6TldJtMe0sLyrpsPJsWz
OnChjXyb6Hs8+u38tXTwIuSDNmsIcTccNGDk84HOyAZxBlTTIl/wBcCCgMn/lyOFXL1v0d3Qgzf6
fwjJAtOi18re/rlMi97xA5oQ/3Ol0irBfH67Bp394Q1mTzxUQ6TIeestwXWfnNR8qK2xRf+u1smJ
DiqC7HJmJfmGfMhWks9tXFtAZrCp29Psba3bKkxX2ZGjmQiJrZv1tgLZ6PqtcsROQB4yLquwWf3h
kmoUdWe+ASSt8GH/WAokDNV2ake1SHyGb6rqnqyyFnInw++pifjJGA7SdKi26kXahnLniUTdR6H9
FlbaPvXuhBpL3Tpo45fJa6B7YGomqzyBiEO9qoq9pdBwuKdJr5SnCDSlF2fU6tVUeJuKC/cROG/1
OtSvKcgooewMQSE73VM44Cf6yWqwvbNQt06q+zT140sLFZy5R4MvS8PE2tjICECyFahHASnX2aOe
PdomqzcSmoJLsuW1LoIFsnCXDg0bxxCws8QBKMMSTbhpIihS8snWqF0nZm0paCLIqdCvOqnKla8j
b0ezkYNOSlXnyKFg+/Ek8G22PeVcCtY6Fwd6G7th6lE2INvo2pcmCKEPCKRhMY/qpPCiBYTJv0Sh
bHDDnkPniTHs2MrOoWDcAQESQZ7ZBU2wyT/AIeNctMjBR6VRxjJhvUYTdLkxgyiQyeb+Aa+BgA+l
ffHsqLJ/5OjtoUmGDqVnL0FRrEysE5n8CMk/LzDlloYDgP4QSBzTJQ1r7A8gtmdd16YVO2OdrDhY
Gm4vbYtDbKHj4TMaXKC5ZtJsV/lN+NzFqt+UA35tNAsQWQ2IrgAv9Tw7BBPk0sHQjjaW3D+ERqZ7
BUXVY9NE2S5BlvbEKrfc6lyVZ3/e67buNNzbg++sUQANLlPK2KrhU/GogCRdISHtPHEAg5doNtAv
SPPlSzfsvNeoRLFPQeTtvSnqCshOSLQH3P4J9UD+tXeiFy8cx+9tIM/I4rU/E46nRDJAFZVFcu04
bf8wdhm++k54bDsnipejZR3Rlp6eMs37h3w+9I7aiMJvAA+FPx1CtDXyMXfxUvnbVC3R/KuuISC0
7i45dqFNsQnQmLGVPbia3BYp8VEUR9UFSYn24rQ8MgsH5DWDVcitcZWEyAI7voIkjy3iRx87+yHw
sg+LV+HaNlm5oyHYCZeOAeFr6Q3RsXX7cUl2YD3AI+S3zWnKh+a5Q/PYyKrsYyyYBm066qkO1/oD
XJrHPEC+zYs13nHAjr8gt3a0foKGNN3jwWWfODQyT3QWzMPJzqIlSrAN6EgwJNvNhc44a39WvWNv
/y3eaSdwHfvJfT1MzXlgkETMisD98GW+91Qf/0St5MUbjP/aiMGsg9wp7jQ2eHdlW2Vr2Zvpra+C
B3Id3OwO34nwHelMaxXUCYdmUFgf+7pONnkSTy/IC35n0VisQ+zA7uq6W6cdWkMArcDtXo5IPxSu
xEMcbU28bq0nJ4DIA63txB8lAHTfW5lA8ld4yUMfj6htOUW5U3nJH0K/CBcB3rsPrLNzYIvrAhwr
faHQdDGoOx8Arx7ArEMto78nrj40fXW8TllDuyxjsMaR8XYgxz9jaNqvKrGrhLcvbe4tWY79cUlr
xYrFd5ZvSrx1k+F6dWk7D9xL+ZaWrJsUNJhceEcfmMeDiDkDjLpwQLtqBGjlg2iPIldzZ6Ogu/FT
FKlHjQRT31rNyxQBj5KyQHyBBDuQ8Iz9hX90UNdhCzkUfPMwRDb/DuEEuQDDCHvDt7ZfKp2KR7uV
07quqvqcOACLeoBKHFDD5MegisptpDpxn0WWt/KbaHzmThksvKiPPhI5vKRoxfzJ8KLbd3ixC9Is
vNPgYMiqgv9AR8zXmDHxbvuNXrYpcAWx76HvBOB5/HVRytcAcuBpG2XHPkv4NneG7D7IVLqGeCF/
AtdAuvSjCX/uuP+SiZj9cKAelqTWhE0xNswp0jk/Ne9ena5/9v8Pa2fS5LauZOFfxAjOw5aaZ6kG
V7k2DNu3zHme+ev7I2Rbfrdf9Ko3DCGRACSVigQyT56DSuwhHzKChWMqpccC4k1SUpClzpey7ikd
iyzz3HmDtpPlJjiLXvFKuAze1CH12ZJCcWwFqSKl3oTwj1BLSgKbVFmke4sK9P6iLcxyk/MMefXT
PnDLPpBPXVl4r2E1fVUNH8KbuTWV/pNlqcZFuDoKcveK4V1FK6DsqUkKyGRz7oHeNC34E9XPYlxv
v5iQTbwgRFEtKCA2NulkN1e0LOt1pjnjogPy5oDdD7yL0aw82XBI7Elhusikxt/ce5EmjPdxXH4D
p9Fee0BrRVgtJi/nnBlFG40/6tc+jNt16CCeNlKB9zWOLwmwjnfKCdEWNn0KP2cvdrOXzOOPB07S
JJ5AYbpwDy0qgXz+Rpc0tbxrm9U/hb9W58nSDMz8IFbjNA0f2/9ezWgvji4p73pgl7vaNuvHasm8
Wv9nNTGrWE0zs1+r1awmZhWrSVFUHLzQJjb1+7MZuocUVNsisjW28kFcGoniVC0cfgamJlOtUA3I
Z0iI3R19ClVLuHgwC0+134ShF/1q/Jkggy5rY1hOhyBrLB8bOAuOJppW1L38aUd5iMxqGLMl/9Nx
9xHucMgcpsGmQsJzvnWcsIMkcb7GSlCvAXVmO8cDjK0OiKmanfNNq9BZq9t8uIDWhhB3zhcqPMUI
0jTVekxNOCWr+AnMWH0Tl0DLzYMytM8Pkyrr8iGylJfMkn95aYrWHoIp+yK87vaG3IjWqm8PE6U8
EYWFPI3m6UNDcQh49+NCaQflhnSi5KbOxG7Dd5RbPl/azvph2rW5Fx7BmKu3KLW2QZzYJ2ESXpPp
tklc3YRFS5vu3CQtJQVMCmWsvpR0vV9JxlzS4/BMJDp0BlBConK+aDIboSBPzsJBQwDzptXxOjOa
4qwk7YDGnCOveidvz8JfuEFtvJrCfjxH6HxeCMQtoZlHcMjp4psfht3KCurkGvJTWFnGkF20Vgay
jVrIGT2XeMOWpTvFaaPzZggfW7ZVb8vJJ3OS9nCA5KicOnpo7DhY53tnnPp9WnJik+SwOKRabm0l
BMRnrl/UbcBHH8vxCDtduuu8tqRuPlCvVN6OC70zpw+fWhK1Jnlu8AC1WlB4g99ai8jOgivBOmNb
8VTdxjBEXQc7MxcWMcuvRqcfFDnzfzohrOWG0X3kuTQtHDL+166s6y3MnXARBMWIQGccLn1qDb5C
f3IWK8l5u4kzLf1m58AC7CpNbnFV+NvAyoddZXOvLvyqXKoour+HqXoTK+XDsGoS2/smKZSVKn2q
3zQvkDeOMwsGqkl/VtFPXZZpQybGy17FoKr34LF31O8ptAPuGJol5eJTvtFGg103yZETRXXWMu8s
7dkhtCaZwLZaI5ARD668daDZzV5JzeGcOFK5HKQ4/1ok0kF1kvpTs1SEHAZUofSa6pakDs5gnqy9
pxF5p3ouexlGOYf0QK0+TYJCYJf+iTIq9Ea+x6e+4q+b+lK7Y9/erTJLAW7Upv1EYAd2ABneVTdU
vSjhruvl+0RS8r149ZfRnHuE8d89D/cBgrO/RosOYStLu3OrGCxVqqr+2SiaAHVJqf3SagBJB4+H
mVaM7ZfUq9Mt0HVjKZpK2DirsQHYKZqqPobLUjfynWh6yVwyqdvRDJvsSD5abG/ni3hV6GNxEJfB
icvDFHYpGeX/4vMYUquKsephxHTFOKuesuL+8r+Ne8z976Xs+hORpGA1jjAR2GlK6Jwj7M2Wq80w
x8rvIXGChqhahM/CIU7kt04HrStaQc+OYoBIfSeafk+xe0T4Zy1GqnapbOFENxcicu5xZDgqVRm6
olce2vam8b1Bb5x1i9aRXBaXn+6d1fCh94p8Eq065AlMyXZHLoS3NQboHhepF6/FqlohEaW1QQvb
42SeNY+Die2Xp4o94ClTSjj2YjC2kNsVhPVn45DXCGIm/UIb4H1pOoaKEdBw/xr2aHYm1DIWeHRo
Mn9PKvweTWmI022lel/+WuIxgVgxgcRLTexov7Q5lB+p024pkdUn3VVQTtpSs2xd9ayy0Bmb77pK
jl4nT+S7zbPjwq1VledZ4j8RtixPPg/LEeKFJ2EaSQlv/JyiuZn9624zNE9aEB2lwGkeJTrCSH6j
wFA/iKEaGxvoRwG7kb8hcXt2PMV+rXudZ65ffjhGL6+AyORor0HjWmrJQtj9FvTtSA5ta+iS+lXR
l8JcpAAxocyO7qNt+yUdY++9KsAkAbBM1po5FB9gX5fyVPhvSdRru0INypWw9325D+Q2eQVV5O1z
BxyAsA/+8NTrSfNs+xGiWrlnkNrizU1S+qOdTATyrIpDuPb7zakJlAFBq8RXLaX+cfTYhoq3p6uF
QZFhKJ/HSJKvfUhCupKKdt32gbYa5LK+knkgfRAN0lbWFJqDVF2doOi306jVrnCZZj/xSgrMDQ8D
FI9n3/v4QGKr5tXF8uHrT1N4kad/xGR3r9nfTIj0FpoirVMUEx0Xskpt30/T691lXlnM26ryW2MP
3V7YxcWO/HRjQsG0cFQ5XuamWeyjnHBxXqbjqe5GfQ8TgbSOJ04UkmcTpNeD6kfX2y7Vvv7PMh/e
Qz1O37JSM5cTYNpzroCVjWsCH/5QFU91JEvQ/ITK98kPl2JQXAavUmEZb3XB08RP0h7W1snbdVYv
b6i71G+j2iULg43QNwlYHwJ7w7Lgr7IVWwaDpwIF4EO3FfsAc673rVtJdZPOQAphbopLkKAxL/xE
UzgLP1QpuvtUouNf8wVzybGwPeZ7jP3XfMIvm9d9vJfHWDHVY43HfOzIyeMk/npsOItJyL6c+AJ/
ver/i+3/x+9fs2RmFSAw2yurvK30ozNxPvTjo2gQXNeP4tJYfdi5wuiHirLOyQDw6JmcYtlMVrpM
fMdcV77CrVtpkiNkXcW7lXnFe5zFydFOjXQhbIlCvYE2whEieq20Xo3RaL00paSfOwfOKeE2IvvL
1k3WN6JpehokTa9eXhpE0d8aeYKzmxRR6YaOrR08fje/XtYmVMK7sbPTxSQVsFW2Hqpj/qrULf2L
rEvvXihNn0VULI24TL4D/gbEKpfZTfbMDNL5LOQHyIasVYGLtZEmfzhasBWDFH4RjTKk73amTcvG
HCkT9x0kB7JaRyIpZws4yv4tdyQuLerHAfDjlbCJC1tYbV02cCMg2uzf7ra0GnehzI1DNEUHFSHS
sbYablm/3dLA9q48rv7MLxzJsMJY4kenh72tncitrFbZCZu4IE5KCaYfmet50kjRpmNoDNZLDMml
klcm239ahIN+mF5TQFlBiyqmmiBX2+262rPg4wEQF1YcZERvStp+aw1ggkUvxKfhURrJ/YteDwqq
62Qne7LLXbcwAMmYUfUi+lRDPtdF1kHgkMdbz/LTJSTRg5sHgB7FZI4BtoAvBI2L+Y3IvuqskXQJ
V6I3hxFjP5hZsBC9NSd3+AfzN9Hpk+5+KqgAEX3iMn9GKEh+fUYI6X/YHIm2U0mYAQxQdZCMRtll
kpXu+W65zYUGclpxZR/aeU+fEsk9GSCkNjnBnXOAMNG6s3ztoo/ptOJXHd2QjrOWnpqOT+hHpkuF
UpYXoya5rRWcxzvwnoshoIzB04ASqE4XgiKyYlcZK/ujiOUPbWTTnEftDXFB5akFz+w2IbffOph+
8jUQQgM06crEIvgLapG77R3CYm7c/3RMFYRUzF4r8gMFecBoTyha+Uf305tGDvt7EZQfuq46H0M4
xm7aZfHXdoLGcBiz5q1j4EIzLO3VSBsOfkaZvIABSJZtok5PE1/jslY4LySxsyWbqC7MJtAvpsdv
gLBuczYg4d2oah+fPCDUW/hhnUOv6fFOgkBlP1Jasc86D5IFm78s2W9lWwG/OFL8oG3yMNNOZtp/
GxzKiCGwIUIavo1db5xj1UEYzW/6t14avI05NO1KNEto3Sl7KpKDaLKL3oKuTp+DPE+fjLaBEc3s
3/Q6a/ZeaxuLEmGPtyFFo7aIzXErentl+KYVg3qRVc97HeofYiqN/McpCvrBFWNsSyH+Zoz1WoxB
CMVwJ0qKjgoQbtOXA9SLs+lkIOd0Eq8eF+VG/rL9y5p3w3Qq54s/tOreQaxQeD/sXlk1ozuR7dsW
dvchfB8TPvySWDdX/VCY8Gmx+qPj0WyLKFhqSZcvH7MIP+EibL2hym6SZlRmGgkR+6E2F0kn9S+F
kb90uSF9g5BCpzTaki6ZpqvHznLipegAk7rsy0h/h0TIoo69VLdBkrWvrTfyq8j877ENxVDq29kl
RgPqZBXsqzTbljnNkLieABZZjaS/KR6sQ0aix1slLKsvQaocxPx6LRULSmD6s27m0ZlSMkpJ5nnH
Tt/lFZHpQrasTR4V8iYEW/yWN/lWONQJB2IvJQwdcRM/w7tI6Fi8o7Q5RbwXmPHr5pD2nn3S+PfO
RjOKFkRrg32d+alrakMMrNEYrTVyB8bC4lF0U53SuGW9VC2noo7WfZuGW9jRtLXlZRNi90G1SVsJ
SLCphk9JEZ8lSvZPxD7CJ7Ub2ovWt8t732zyYSrd5WA83CLvinhR1DwFLfYyazEiEsOoThmzcjgI
E7Dy6hZrqB7P/gRVYNEmaOM+/KlVIYk+BvFK2MQl67kJV5RO7Tmj9MSfOoJ3KBbKBQwgJAs3HHa9
H8Wg/dPxJHsfizJbSI2nPLP1DFcIS9WXnv/LDWds5dDPWIOh0butT9TiHLQWiOvYip449JuLSSMD
FHWAwj2/kr6RVD9VZaz77p/1rP4WNI38Wo4BGf/BflOHbPgiB3CZJlPOAUiRhy9xiyRVGMv9UvRq
YxCiHJrwPc+9TZH6Sw/B5oVcDgbw8zUcMe03XXIQDygrdS9R5fUUtlPilsqUfdd87YdZ2dnzSGRl
BwN5sB6GMfjQbXTEZweTvfyyz6zxaDe1cUkmAt6iI0Y0gHdlvsZExbjv983GQh33TY3jnXBo5b4k
xooWrOer8on0GLUP85RqVKzY+Azvaahp60nl4JgHBNOpdXoVDn1lA4UeZYvqtUo5EIVBqXkuRvj9
cbKA+rfHx8koLEP4yCSTYXTxTlNyqCBs74sELcpzHnNwCePun7xG66KcW8Aghll6HlJRw6NuXI8c
arX4+YheT+YXYlhltBbj0zGfLnHpb8VEwsNKBo0fDewb41BdjEhrdy1SBW8ab7YZB/3JL7zu1vI7
F2bAZeO2aICx373qgOrUSgd5Mw+KqtfAr+UvNknOM7znlSvMkpPXkFdU0QYOZO9NHg3fNVInv0QU
srxS374QbqUqJRTDAmURzSoeh+VIpPfxhvqqj54mexmbUX0BL2SfnWnVsOfjroPlP8xFVvOjqebO
CBa6P56ZsENcb59nZpmZap/HJGhXYfKalRjS2M4FPWtlL+YUXSz1WEU4gTgS70CYhUW8skdTzP0w
i7f4e8mH48NsN3/N/b/NMMVwq454Ktu+rixJHdpHtGoIXjpRvQy0vvkGyRplk7L5g22j4+adal/T
mgOVZA/yWpGb9Auo+mfh0eSpG0DtlYZy+yrFPJY8ib1eJqvDrUKXzE3meWKeJwFFNx9D6yhLuxns
I3dAWJijAq3OeUmTJYUr4QTHhZ3n15JA0eS1N/n3JVMzNn+ElvNm2Ulw4LnwRVYh9nCNoNIO4qL9
edXnOqisiiN2WcraYUp655fjw+duhIte2dcc0jUbNFel8LRSZU7vjmT8BCTofJge6PmxZq+S+Y15
sUyKVerMsNFfQdkms4z8Whi1fx67PIWMiBGeXPwgsU3VQtiVR62vpIUYwAOG2yiPSMUvkIvN2PEF
sz9iwyC4ieT5RVnsKjWzV2IefrJuaXr6u2HKMJEkvb/xYyLA1leb7eyHkfUcBKAw2nKegWB2VrvT
q/tSk0mEJDcieRebJKG0tN2JKVXuk8tmbKKDmpA/U5ryWbw18eFlqVUp1iNQO3948dYMfgSLQqda
UXx4uWRfKRa3PLV2e6P99eEz/3PoYYAVk82fP/G67Kkak/LYy6l0/17+fH4P5q+9AmxhKfwzWeYu
WXd/fX6xRlH8+vxh3XibGu3z++evv4thlQJAo8g/czmxgGh5FRynnAlJjAiLIo/xutBqcymaogPo
4ioqTdgS5jGxZGXbyoEMqpybwmbk0ovXDigNzSbJjFTkAEZQIKKpGOYTNAydW3ZVuBc2BxzPCVja
VbTEKug/KESFJ3UjbFVUK1fZhM/hzyqD3mer1oAkSyrt4WpbMGg4GXlolH+zRQhxn9tX/CfBTshR
xEJjpg9iiMY4mIxDhCkBn551PgmeuWnZXXL2bPsqZEGEQIiQCqkSeEkLyarvQiIUMcEXpMVsj2PN
vwr5kMcI0fEYITpA1P0fIx5rUBBdu2IEhcDcKwlinMVUYg0h4/ZYHFxftJ5C5asqxcFTFIPKQg3P
3IqmuKR9v+67lDnI2D6NcJedYyXaiT5hKi2Ejut+9BePQaGMqkSRAWkRNgdaCKly6qPXktZJs9bb
k+XdD0E6nu3OK1QXUvjx3OYgE0HVRUsHhkk1mu9cUTeQb0mv+hxOH6uRkzFIB7gzaFpSFe2h4CMb
mybtF7RJ+k3XZOVKNAkYVKssttpNp+b2Kzn+0Al+hLKl/lAi9TrUjfplqrx2PfletPeq3LxmJPdc
4aHHIXImevDNk4ZxKacD0gUVeaXeI5URyKn6LdGTu2uDZg0R1Ky8wuHX71EJRaYuD4s3xKzPYjLQ
JT+VvvRfOjZmG80E6kk1Z/7ca+wKhIcWmWiMJNG7SUHpSu/S4BCUinxJOM8uhIczHnU/m74XWhUs
HcUPzzHplqOHGMuyrIL0I0q1ZR4BoLYrO1nC9QrbbmWqXyJ4Q5a1bZdga1TY+msIwwCxhmdUT9NV
3nfJq8QX6WZ2rv8IVIDnxBV8SgCLQ5+G0oejQ6kdTrrJbz+r1pLaZ8eM3TH3ceBIYxm3t8QxxwWS
kPlX/uJP9/EpXKatP33KCbx1Ucp3Ld6I1pCsNtNi2FR6nO/FZRpzgiVkHbO9XjW/jGal+aRv/rQf
7v+yiXH3KYRPY6soDUhyuvbL0D7KiZ+5Aq8tmurcpHonv4xDT/0pD0qorMb8ezB8WhlJprg2UTm2
pfTWm2q789kFzcwO5otqDT96iXoSiLSPZiCDtO/ycdVK1Fm0bYJIrVl4ZAUjNoH+T+H5r7miWko2
iZ4ZL9kg/7e5ilSZDl1g9fe5FKmdvlHUPMGFJ0M7OOSaUnwa0QQtvt8FJ0VxvlJQb1+GqbRfw/Az
6qrubQyV6mTYJPtLW+/eiDSEG9VM0rXo9QD7IWBTk9ace6swWFkU77/IRVHdumy8CnNXRt4uhr1z
KQb1raTBLmeAlBFTsq6qdvYlHTT7VRn/EU6WL1Una15XNP+17lAQLBbr3mekPOSxrprKV2Gm8NLZ
KWPxa91xXlcPAnt7n/L3up6Shy/U57plgAJXo4fvUhhNB7j7URzLneC9MusR/FfX7UQvyMWdjirF
s+yDA4wG+U2YKbrVNlkS2ivbLENOTlXvQrWin8y4NL40yYswowRnHzxYQ0nIzV6drC3rYsx2olnL
1aG3dHi4LSW4GXUJkQdeUGt7GykHlyK8bPB77qRw/yh9PXlLyIPNXqkZwLSSh/FCvB+zm/HlQw7/
8NxLxdpxaLPxSevC5qbX6bP4bEHQpluepN19ag7m7PRBJZwoJJ5QVbq/zXYcu+OQx/69GfacBRUg
n0uKRlClzdRgOzWa9wKY/Iul2873ZCgDYBF++txperKjmtle92kdvuU1ZxKt8r5bRG9cvY+KW0Zq
Z28Dq1kN0G99rSTIb2aPKPHTRS6P3aUxGuDOEMEugbBN3yL7JhapIu4vU86xvjSj6QQngL8kIWZ+
lSgSgAl6BTNpf5HHanqyal3dma0CJURitSlZDICJU2Hlu6bVpifE16Jra0XLAtb6dKGrYwjPmqUv
p6DsF9QImhvhV3nFSQGvdRItbkjxwQDy496HZU0OYKy2pI1YM+oa7xZOqPjOK5ZWmWwqCl8hu+EN
iQnkOnnXHMJdjqIWCyUGBtNIE1K0xTAt6j7R9mEdtG9GmR2V0YmfZmD98zgRfBrT5i2UVeNgOEQm
xCBoheN1Dg/HRjRDoxk4I1bpSTSVcXRB0lWvaad1125qX6t5pcEzuEtS3VNXPvTtpHDgQhq1b2Ei
bWDh0386CBnOx7VvsPX6i0apzSeS4gOkfkBZjGoyD2UtAej/z+EmtBuhCr3vn+FDaJNpnYeHf4br
im0eEh2Z5wZ+6adRospAK/eV12mvapnbuyYiOiyallkZu8C2+nuzSPhzliNRSdEL3GnaaRpBHtHM
UwMObl9T7k0HKuKdavrIySN/h8JXXO3MEHyeaMpKSMI8bkBTqNB069OQzLgH694r2Xq4i62BCri5
lzOEhHBfLd17eSQ7WyUKg6XojdTC3OaDHlLawEKBYWrbsSnje28C53QM27wCyXU+c6czjYHgYnET
Jgtc3E3uHFAalEyL1sOVDOQyh4nv/LCDd/468DH2j9EKSUZX6x3Cp/P8oqOzdW0ZI0cAJPv3wnmW
hRvYgaqFmM6YVw4DoBuQjfB0zXlgLxwrbk51VW8fK6aEfNb+xJdXh9rFMuxqUbRmvpb9CpbsftRv
U2Up+7BNbdO1UJM85+E+GSswdVE/Djs/mb7dm1VEzlLPKOe4t/Mq52AaV91maPgyC7lDQEeoohqG
1J9IW1rruMpz9y+j6MnNYjiVigcCoq9yN52bomMQBI6i/ei+G/+ag1SuuW6Bj0MZzzqGOf0afm/O
NuGShspvl9kWa2RmnUCPdpIBXVcJ9cquoTrstSv1Y5Gn4bdBp7QTOGdydPwuerKt7FPYuV97bjoo
GhT5VnopPW5UZFvDb4gqhy5ozQmCEEJPVmjYCzFCK6tLabTqS6jV2b4d5j+klKMLCtut2/cmNXdE
crqT1blJEOonceE2SsI07tSObBJFEKGnaaday/RxKV5K3kRQLgitdWu0sOL+noEIkX66myKr69YR
z3eXokWS44HEEMPOrbVYQUxjqdwBXb+O4jk0t5dy2V6nKsXTuuZF+PkxRQXc0zJik7ch5klXDD4S
oD432oo0HxxC8HBxzlNBCEEX5SdS+sbmA7kXJzff+foyt9La7JwQ73OzqbVWYUPsUVCQgMwhJWaY
3TlMvfRN0u4EKeNo2yenhTnnzm4y3w+J8mXrDqKHtyGLTfYN5LdEr8xNUYXXgrRhZF8m3/gQZCfU
6XTb2peJd85kJ4hScGNxYnuvz02yLdsa8cfnHJTtDc2kkzBnQEngogaCEyjR+BxF0nUoB3OnqZ3+
WpTSTpVV60PqEmU5+Gl4QCHGe67U6Eme7dSyOXAPN/Wx9FDfs0rru7DnDvpNDvDbU4tw3tWiShWC
vRyU72RwzFG0/KJpYXhB8WXbVKb8NDh6vwMVOKwCtI4++sFcR0hbfLEC7qdKJOV3e95OW9uyjVfH
60A0ca++27VW2Rupnb1CqYieCRykKCcW/YckO0fDCDrXLuyUW3ucXcXFmkEKea7U24cNjLK5n0L7
udC67CqZ5Lc0s++XrVn3xyaL+qOl9kiA2maubQPVPwmbIWxFC4j3L89eqmHn6+phLZweU4gmElp4
Sxzit42sXR+9ugHr6H2IcPQD72YkVPHnEOtXkrFWVEd5ieRq2E5eby0osoPPNoz8U2inn6Kza8f+
SSM+JFriIoOVlSUJpr/ZPU4iOD09YziITj3q5SV47Jo7K72ECOxNYkDVKHorzUAkm8yr1GTsaGEt
KVPpWVxQ3zw2wRRdNMmTnrWCgGamjtFGdOZSEB6gSaqJQY/Scz5fEkJiRRA9C0vt2Q6M/DwdRV8A
/HbLz98k8oxrZ+jqtZMdYhEsJzwotPgoW1k6CpM3wKQDbZp294iowDhRafshOsXFqOJ1MinyVby9
Mff5tsYwRmmDGdFdsZAgCBy2WzQp4k6ejWAvGuINoBDUQMhV+4fBLyrQAZ5zpsZiV3a99VpaibKz
Y4mYaaM5H1GQLwAFF+8pCMWt0ob8dM3E+7jJk2l/dG1lreVigMooiuv3KEwWYtQ0AfkE8DhT0A/O
KwjwnRjFkRsmOtlMD07rjM+TMbzcV8kglZNG1TuGBRvhsIMSTnT0ZmO7cqCYKJxl1UWtevhB5vdl
KJQKMcq6DkPcngKro3pp7qAQ5L2lUv85QTbn0FrwX6gwd+06B9hLpQ2QXOaEXtVSHZcwVCHhKoxF
TbF24CsH0YoL2zmLV3KSOWdjqp8GA3INYW9S46mUqZXUIOg45gTe/7o8bDC0o+hkKPWK3153VDhe
U3CkV1bj/mtMXu1DPuLhYVbmmf/yvc8akka05dg1R9k6dbGUErQxvathInRqhVFD7YpKksoG60B0
N0KAryu+d3p1VsgO/qwjgww7XCJu3X+qIHAI5RvWoY8s73tntT9NzzTevcj2XBijvBeZug1gGGl3
YxvprZogKM/AXJzNiGbgwcm8bG87pMds4inH1CG5KOuGfWnamsp+CrKezbm01Yt950s8zb83gxDu
pAwvQW5kn3nZrO5vhvq/seoRF031amNJavOPnQzvcgyvUichXWlJHADhmE4+apW7RU02+qvlz0R2
1Be92zKHUUBk8TtKdopbRQ47836ketEm9UgsOlg0vkw5sgSLe1sEwyvV3CAMq8R5gQMNWh7gJi8m
VdwLhWKMZzNukmVD9fWz5k/NUkHD9alMidz7MPLdNHLbyx7dm1vuwWepdYNxJWnUr/ySuwdPHHPF
yRyYQc//Zxdl6UXpYQVjl6CcHegV12FhJWdTIXAtNWmybdKnmpzDOWgc8yxeiUuRmFRZTGW45hsm
/2HBE+CWUVPtDf5TH87Rn2FUrH9v+l7fPiaBFUKXwnknk3mnCCaMU1nr5uRa8pSTMdDJDNFxt4lu
cZGs8USczdylkjzJ7PfwofSZM6sWy4u/jGpM7Y4ODbUYxq0ckvy0Kw/tZIG16JCcEfhM1cr1nd4T
ZK1mAgZP6Z1Z0fFddAKYsZ/ykvD+TL/QzheD2ngjrHOqwGhNBiLzIyXeR+EfQwxMxM6awCQwmUCX
iqXEUKq3dPCJHH3F2IY4w2Op1K+cJz3sAfoxcpjaA6gFiu61yTlLORuetEZE2B6PbM3K7wBjimU2
2PWpH8f6pCIIz/7XK77jYLVV+yPLrGFBcZZ3HmLTOdhkyFbWlMcfUlws71OZsuMO5jBeVf4P9j7a
V2sp64J3dQj26mC2P1SHiJzUaMVT75GG4Ozrb1StcaV8hGpqcrRDPadSxEVkW/5lE03R8fDTE3mk
uGoKV4PdZisPVcVlIXXO6wR/k6e1xfdAAmhjw5Z80dOwOuZB0y6d3im+K9O7liHvG8voygRRXu8B
1DdPqgPzh3AwawglTTds9WBZW1a2EVKjjt9IF4WdjQcWnmIZRIa9oQ2WPnmSjbD98fCJYT7fTd0U
LBUn/NvDTMf7HNDAB5dSVldeVWoHv+YCK0C65GcIGO0vW6AdgoKgJ8x94MqmiLa4eEbLNvz+cnav
p2Gb1Zq+vXfcx4h59Q75rhjKGD/wh2M4X0a1h39UtO8vdTX+LIPaXt+bWoN4ZOZEcesKf9EeUCxf
N0iBEqmi++4J5+fv6YRVtHs1XIbs3bjhs1gvFov6ZNiqbSu7FX8St7Gn9rPQ2W4XzifAGHLkUR+9
hnIEkkQnwcUWTTqkpOfXTefIL6WOOBLkheZnuBRjTKie3NwknhlrwPGoM4mOvl2mR+i0gFg7nvNS
FuBbfcVwPoObD9zns4atxk2NeniZyBOtbcmxD9mUNMfOqfSVHrbjNpdLHfLYYQJ/PHkfuu9dPVJk
PhmO1zmQHbhNL6/V3vF+hLX1GRpS+m4VRb1QSj16zrMSLCiqLOcAZMTW1BVj7+ldi6aJM26k2EHq
lNlWxqj6L6inhovIy7OvTqB+zaF0+bQbIGdilayQXLBY5megeTDaUqqjGMABLCRrSd7D6EKtg3ex
VC/b9DYfI8m0ag+1Vr81LSc6l5WhrVo0sZ7UqJkWPv/Jb1XUQjSYmekPTZe392Xkbt3nCmGkPJJO
laop37JRalg5S/6HsvPabhzX1vWr9Ojrw72Zwx57rQtFW7ZlOdt1w+FKzDnz6c8HyFVyuav7rHNh
DQGYACmZIoGJPzw2EQq/Zt+XN60TtZvM0KIrYNvVuVqTj8T70LsMinnYtHi/3pC74tTHyn+oEBZY
CPu+VzMJroNqwi0vcUB/NSi2VSyCYpPlIwC2F61vmm1s6cZWCf3+2S3bJSDb/FVryefrqY5mBmji
+4YNBlkPqAnHNUVTr8xejQ9uBXTh2AFVNLixXXljRBBlIEB5S6uKilekqS6BfbQPdhdO52FLok92
CNIb1aiVF3zlENpmZ+dMdXXjaYL6K9tZr7KLmvtMlrqwuYus6knWVyVQUUu1sn3JV43ta2kcz8C2
WyYaiuIhKwXnph8TfN/FZ2mAethNkzyqfh4jJMaWijwzNG4qOMSf6qmcN0HiTWdZGVyAkRiZZLb2
bWFntzp3i5dmiqa126OLDFJ+fMmZbahD9OLq7H64k5WsW0edXoo5fPJaP7i19Ebf133F6lL0ZgYy
LxWrSy/ZdIwfOic9k/Xp4Btg2qeRjDphYxitkjaZH3XkZi6ihvSqHNaKkdZ1UKy4xvlJR+dC/S7j
I7cZVhrUpp0aZ8NTWXcLeXZ954dnOtygjezuzPVFabPaxo/FvvS8CfyH/EzpYC/GzlKQswn5rEp1
i1AU5Da9G29xAntKPAW4nNWo3LWzHpMJ0z3HqtjYBnXf3YCMr5ZVVlevyNgCDtBiCID6Vaa3w8tM
Og8IqxscArY9ztoZJxk3Ne3rZBzI+WRB+aKBLZCdWkffKLMyvWLBkS+73ldvXM1GHYkU1s6eUDXL
RvSUExLET6XRPctOljEgXMYOUxvC7B+4kdzZLVSfeVLLC32ssNJK2E3JS7V58D3M3730c6V59bXZ
VNOjP6+s2AoefWuqb+2iPstHY3qsSy/Zlwr+R8cgJJ53Vqe1SxMtg8cMV6Lt6EOLBAszPQ6uA2I4
Jy0vg4V0PJpD/Ntksc2mz5Zd2XsZq2XWOkrT5E733fQhirl8GAEHBPVgtcXhGOMo6iW2lMhLiqN5
M0lJu+mTlRxPB+2xgbZQb47Do3e7YmkKklIdJxiCPQ8CJASQpsOTKiot9XGKtX1fe8ohTIDaBMMm
4ZbywK5yejuF1bmMgfKmob7LxVV2mfYYOYoDllezlscR2tTEnaGJNrK19/RyRRosPPb9u8PJrn35
HxzOKEhIRNrw/nB9T949Eef/t4fr9W6lF4N2lfjFJ/QEvCd/9KytNuvGmtkrCBIN7YugCMIr2Rp9
DT3IQ6o+d9gDzNPCEUGd3gcbJp/9VhatwP/CXvV3A+e6c7vvrHvbmVeyCXq6skMVQ13KIjlLPGNS
tz8/jhM7F0Zhard+kWo3beId5EFHS7PgaWXKqgAj9JSkGQIVU9ThCoLYaaF+CS1fe4SsPe+aZmDP
ILH0x05vsm3GXsoabW/9sTaycTVE/HwmUSyZTC8qNe8vZSsOCPtRdZSDLGkD+D81f0wjpLUyECCy
y1D3YmKzmkjb3XAFuFV6U2PqHYISerJ4Dh3IqxQ3GCgVN+M0Lj2AD9eydKwn6TI3XbR3sqK8kVWO
r+3SoUquZEmOy5V/3SVhflk6/rKHSLttVGzJVoM6Vjt2GC491a328iUYLRhp2M2CyzXmzx2Ma207
mYGBkpSBXIbmARoxEGpEhjoVSi2I8U7JlyrxK9JpscUPIo03dVy5Ly5CwzJANbVslSileTkN6nSd
VawpzYYNWLtqrxB8SR5JEQdnA4+BbUqe+DEnwSV7aqWbovtaBNfOMBZX3FrYbhU9YT+uSldLXmAV
dRvUW6tzFOFIu8zmM3fK8nM1pmDWgrwX5NP0os1R78kcK/08HQ+NEg+ZQysvLlygSTdu3jbHBjXw
n8JhStBtYhIvSjP755u86ZXnFiCAPHyOYd7S04rmqkhVdw9FKV/KE06jeGez38rzux63QJfisxi2
1QM3pb0MQHvTI2Oh60gza+olOm/FSjZgxovEThp+KkKWBsPI79zjzHH+jvRVN4Xh/RgpKlvuyKPP
ucakaIZ/1UQ8ZmXRKKFyQWVfyNhGdEhIm5IciIpLGRE2+II1U9mtZWsOwPKqLsznUwcH6RDDzezD
h+PJ+OPx4JEuZeugkljtGnshG2XVh+NFJk5j8njy8L85XmJqaxvH54MMsMpC+8vn+/V4AOcQG883
lZ0MT6iVRmu3QiO7Hsf0xkG5bDG4Zf25bmOgH5p27yLwd6bXUA/UIQ2eu1LZKJpZfwaU3C21uGj3
QBsw+NYRRZE9FThorOXc5558yMYgq35eeJoDVTv6JAN4POeLqVU9DDBVHQqD0619aAOvc38lA7A9
RYEkcJJLd4QBnJlwy+RppDHpQgfTT3i882fXEsT2zi0edVPJVoXfm4fO4ESHqokvHaXtdrk652e+
ihB1W7fZuoVHe6dFbOUPU6O8dIp3h9Gn9V13b+JYGALOZXduOmg0k+18G7tmCsLdLbPexiaNdpkx
ddiZmHecQQiy9mkEn7DJxQZoh5WH0pWH2jGLQ94lOjKcwP1FCXRiecjEi+kDsOxwShB61m+xfJjo
wuqLWxnb6xMgQlsZM9Bo6NDLbnKAGeboedVq32TcqX6cy2ermqtdFWXw4JnGyHANaMsZ8u0917AL
GFZWkk+4VBJsj+UY8mWIFH+jN36ylMVjcIcqPku16ep0rL7Q7LU6a94xTh7/OEB7gKCMJqT4qLpd
WmtjMvzlZKf2ShUvp4+PhmJ13UbH7+JU7ZiD8PNk/NO3UmgDiuecxumDqgHPfwVO3MaNivIKZfJk
XPh9wlLUZkYl6hy3TYH4ibckdpjnBd0hQkYBN/FougGui809iO5r10XcFnu26MoYMQky2Me5wJ08
31k9F60bK6zxhknfDrXIMI1o6Oh91R6SwUITaGCH10fhG6W5rn1gcc+OZCpcqtApXWolAiM+oknr
hHnos4uPwKKwnPzai93pDvz0bkzR9nVUFX/MMjDWllrPz6Ezk5rBkvY6JId8ZxfDhayfQmAHllD5
lqOlvhmip19icNEZ8V3Sj5eyHiqSt9V6xT+G1bPyvS0691rvHbCFgQ4+lnNBaNzc4lURb+TYEBG/
gdiMD2Ngqbf2aO6P1fE8b5OC7aTj0H4HGjKtDn5F/iKrIq5mxtJzUGKeg0aD/Dhubb+a0CwOc1Om
tyRAbmRUyGXJbRyVyRgoHxLOzr60OnvruxNPomA2EdkypxssaI8lBdPLO5jq7ULNTUSbRHEwtZAF
bmQfQ7Satc9E6qkYa9SDxBggl8A8NP7I9hwdjB7lwnQctWMHN6rK2677LkNlp1pFRwarkHIn62pD
H87Ah4/HeF9r1FvLv5VjyTNQ5hzlNXZG3sbPQvMsIAwNZw6H6ahy2/bnciz5ovbI5dfowB/r6kxR
zljCkPkX8Zmm1ndWDts2j+tlOxsKkGGECOTxcn/IzxH1So7nYpiZeXejef0h0blJ9PCvoJnY5fU4
ZOOV1rgLWZL1uZZW1wWeoyhpHKtlmynC5TvLww41aZWrD/WwGdZq0Q6XH+orrCd6FY0QI+pzKL5i
oE4NHmtnts/l0SIdYyx0m/pw0evzjHdLUoAfF2epKyrZwdnvt+8i2TuOlrlJdud4QnJcgLHG0olJ
ccrK08sQNv0KSzdtdaqT7zAZrtbodrH2liMkXVmeBy2pFG6FOCh7yWsBOnJlIg55iSmAtUfKm+Xs
nBVfjPqT1rISa+CIrVSLXCiKpsPeqEley4DZ3Jd4dHwGkY/XhRY4l66H4uns2LA9gmZ+HpGfgiX3
2HN3PmcXpzkaW/ZCIzqK3IdBU97qZZWMEPVGzJa2LAX68GaJiRXELhseTYgxN8agNrdpa+8lJbQL
0d2fxG1EUj+VkmRJF2fpXk1y9QFfvSOR1JzdaudpqHz7bl09O5nZLSP82MSOQvkcFNCLjP4J4TTj
Erl9hLlEtacidVSYVYWALgRV19W2VmfG912EOnNu+uExLKoAL9ZRWm3lGbHzfTzRkB/v2gmmdtWx
tL50q+B1yvt2G7QIi+0rLc/Ok2i4aFA9iu5cLfYXNKfrtjCtyymcgnxX6WFBumRLIixF7mhwppUe
OPpSgaqzr7q+3zeRt+hm1YCASwkAmYtwV19VO0vPr05hQdvgl6H1sbUuMwQTjoGGbfV7GdSpMRo5
VjJsChea+kpWtprF502ri94wCmtl5h4+hFW2OQ0r38kjB4pvbmyznHnucG6nBnmWZudgHBmDj5DB
pxD5Dlz4tcLt6lyWnFRBCdtz9fWQGc7OKbN4UURpli0D0xyWSA3B8tUxTaxaBWZ+DXZBy2+xWxtv
7dZJzspoKJehKMo6JW3Q8e1V8soiPmvq5Br14I1slC9jmrjgYidvJYty7Khw9qOb9leyk9aWDtyW
6dMpoOzbEEAdvqUyXu/cJ69xUnys0kXLMvEgq9u4Ds51aPCL0xmDwlMXGltM53I0RdEqgOE4Tp1O
2Q/O+kJHXRz9NySlDihMN99bm0xFqhqfsw5XwRQl0bsmirVNrHrNheZl4yWKpM66DuzhHqvFZtE2
5fTVbz8z0Wy+O3P7XGdwHHUV8hToMHdvJ1ZzDu++Av4Z1YcOH8Wlzz/qRTWy6xhNpO/RGK2RYx0/
2+PsLgpSjbehKzwWS7+4iO1WuyyYy6ytutTvfYV/BZRC66uHcZQ4YQiKL9FYN0uUXOqzKnfBz8M8
OU+z+kqWji8F05dTUUYEXXlV/ay3SC1OCyPnRi5bUTx+10HWy/7Wz4gPRxBHHkdXmLiq/n2cozNt
9+2VoivFJbsxoCBmti7nwbscgqz7quTBc+GjxRW6uNhlUCl2nZOl15EDh2uy4XCRPFrI0EyFpWtX
ZsusAPF9E7EyJCnS+hbgy3QMYf94MYRV/dlSJijiVpZfZ7YFsCLq6o2BMt0DGu/PWq11X/1hREAv
Lp8NSBXs7bFPYkVqfYVMmcpmcof+Xj1v5YFRoiMBnpA37/wg2k5uZaH6P9WHQYWhnoRIgwKPk6G5
1+MkZvfheTODsiQd120VT0svdJPbn+maYGImnH70aI5A0hvBk9rMEWwbJf+KnNhq7lInwMXSX/uK
0QNyH/HWGoz6kQV8Re4M1xV1Yo6Drml6MSve25gKDLzDHIJ/q+Lq45jAyFELD1p33WXYjkc1Owe/
G1OepybGxPnmL+c5d0O0qOqu+Jo4EC8/nOevY1YQXZlz/fjsRT5802KUhFAjwCBQ52Zfd83lrBjN
V30qX4w5NB40JOA2eD4OOwVZFUBuMetirv/PbAWjY91+RYQP7pNXeDd9iRZTU9mgPdU6uAtrAOAy
pNDmJQzp5jVPgDwj+tfv57CuL4BS81udc/8xUrrbRoxWopjYBEr4ROab23SRsUmRQiMH/ouzG8vr
V3BiaLcTisYGbmDwu+/ilK3xvkQOKmgC+6ZLEvN4YKd8QDjT/ZzN47QsUn9kysOKLFOmYWO77fww
e8qL/Lya6cC4zrtnYyDL341Oczmyb3nlissOBRbrxWJPo9bYIgedC5K38+r7yvfTrVqBtKiZ0R8i
h2WRrxbN1xt5ghOOPUtDr/urSNG2eZgoQJajgKVDkyMTXFnbWkUcxUExfw1afrobBLcUxSjtubTC
LzVOXl8TfV7nLK/Dhdt/17VB+97Pya1ZtsanIgHjMAqpQ9jjzYr1o3Yw5trcIP8/4S1nIuxSDvF5
3fA5HMVkJd+wrCnSJFi1lt88Wgbii12/gTpmPCpjSD6C//PWcILyCWPAnvv1lF9polgIoVTuu/e2
bbR4JOXXsrpzcm2nCjSY7HQaQ7bGod5jOUDmQ7ZiDHIcwyqh7meMIavlGPzQYP+LI8kxRh9iOQKO
S3ZKEuvSL6b+Qknzwl++e9uO6jqI8/Qcx5BpePWh413o/CPyTaBq3LKVBGMU6rqwqy7So92x38wv
sJirF6WtLwpseO/VwWqvdAecaD855UsM/YqD8O/3w7x5CKNpI+uNiF9N5JKaN0X3yS4/dpfDyu6u
6M6mDrROust6023edw+7+qJOP9s5GwLSALMp5rNmnIcb3WqNB1Akx5K0vBSlEstZZvaB8SAiK/as
LzplRr04Sy5bbBcvi2BILmVRvpN1pZF97ZpJ23TBOPIo/DXuQ1F2s3Eqkz1+N5w3Gd2yYNm+0Rqk
zdQxi1dyGTI7Q8pOW4paNossWVWZmL4qsAQvDMuAeic6lJg/HENY8qQ3epUdu8tepw7HlRoAZkB1
r43DSk5+bna+u7NcR4RVfkWyWDk9xVDVH3BRfGudxZd0Ksq+9c9WWTy1yr4d2ylvI/861H/QNzRM
A2HdaYRCIpBjC0PHehHMNZAaxwyuTi/8Rt8XZVwXtNGC1BjqHZVuY+eKPVFwJZsQVMGSDsHUKjrr
8pmEzJg1N57w7Z1LKzpTyv59nW6Ob3GZiJPBp74f6iInMhcKm2e6nd972D5cGHPfrbg1Tp/6aLjW
yg7CSoch0ql+Srtre56NjQLUZ0XC6gyZpOr7RM5VvhE1k6gRbxRcb+Wbv8ZEnnGVAOhFkTvkuugA
S6KC5O/ywrbuKn9CPwtkzRJ+tnXX6PZ0M09IvQ1aWqOz+CNYtoYImbwLdtJ+uuERspQDtzqqOp3l
DNuZnXSUv6vgwjY6QBIGPx0l5tlem3Z4J+sG4NRQZ+fgQtYhPolQYaRjjCp61EYU3rlZ9K0wejS/
FayxwTjAyOAJ9YCmZbM1AZyu66E04KaUf2l10RddDwMaG1VlT2uzEuwIo/C/4d3Mxp/5vc+jF7Dn
xlMzkp8uJ0W9zt2MDVcLc7px6qb97GkWW45J85j3erAYs0L5pbdmlm+93abSrs0Yf2rZOwmsv/S2
O1MeuxAeSOLY73obLEJMtfvLsYd5bB5N3GOQED32zn70Pp55hRHI8diitzfH9fkszjzpnPdn/uNz
T4be3Q2OCvHNri5x5FW+5kn54Y3SN5fDOPlf/xoT0GsSTSLm1F0gxILGVi/CrPQWjmGGV1njV49u
YsFySabnFODdzrA95HVEUYZlUxQdw8bePIblImyI4u5dmO514VXd1fWjCBOP2GeQVW+joQ1G8q6A
3CgPKsN+HvR3YT0G5JdzvFcwFD1DwIPBunynJlCb53jMr32B5Y66aHq2bV3luTyg5SyKIszyGvUu
s8gSOkj7HMPY/wX02SL5LDNsIgzvC/VOE6Ox4ZIuZL0cTR40Enk5z0uPB5WjxSj5vwuTo8mDukhJ
sWaR31nbOMV2zDFwlR8aRuenAaHYw5jmwS0EwVv51eil+j4q0qJPARC5Y1SGLEJhtz0bf0igK8EQ
LAOmt48Ts7elEtfqY8525fHdIOoi0fq3cfnUb12v2xbIzOJgbNabD+/Y5nqri8U7Lwk6sJFZtbLN
c33CEKvFCnypeGm2z+LJvZwAa6Hlruafx+FjQO0gIiADnJHtuKo4NxXImYM9R9shzjwc0sbXuI8Q
3ZLFjmIxokSwg/kWL0K3q89wJPCuAWpzB07C9AzxgBZvQOpODaBfQBArQbL90NB0F3PoJ8dQ2Wbp
AJzlGPArVdztxEhpZv2lv2wYwWn97K+W8VkQjupyGAZUH2S6qUAALFS86Aq3oT5ca016LMZ690k3
Gh18i48jjzUP91nJ7iM6095F4Gr1Zd/i49G24DlQOCEB0JT+txAXP3eYkLcPq4+dcF6uL1E1staF
wFhJtFWQWKdO8ki+525UXQfvUEzxhaI56O9rHQpqgZeAl2u3IfZ9X7Paf61mVXsYKi3byNAsyKr9
PJZvoYbbnULZWHoLjf2QTAqQVgC1CL9g3v0lyLzyZTbY72KO2p/XSV29kI4dytR59nsQhHHRQaMW
UXDqowXCDNmhVZNj71KETx10wC5EFUT2trCXFb0tBQTHh96t0WaHLHbYQs5qNLdiC+YjUtjLOMEU
HmkH41Br/ebNFX6wr+1J0/ehaLRgwK3KcrS2MjYQXWP2Y5eucH3vw9Y4uPxOZWODfCtzXftaCQNj
L0sfupvj6KN3grjNADUxyjA6kO9y18A0R9RB0ij3pHWc47u8QW4lOc6rIZzg0cDMiw1U5zz28LSW
E7FTUbZGWvvWKidxp+KxdfCdc+wOf9+3FyPLVtlXjqyK4FNfeVw5p/tw3BZ75q2lkO/tC3eL4As/
z9Lwup0oxrrDz9MO8BgWRcUih5zjd3GmKHy1uY6LonwHyejt3anud+/+g7jcDOzjyHmRRpu2VhZp
NYZ3+gz5IPKEa59hA5GwUDyK3PFWNrJnSCMb0fh7Re8ald7RL9LAJw0gpiSo4T4MMeYnvdnrD2U9
PTBJe1dKByCecrbS2u2xzZwNdwWtvNhIyUUNefNFPRoo5AxlD99DlBFAAigZz9l1bTJJmHrg8OIy
UxWUTpU+Xh6vULPpn7Ikna7kVcfmEKT50FE2MlbPUaJLWxSvZevPrrJRVoFXfdc9i0AUZqK7bHTI
KqEo/OPInXNTtckGhw6U7AX/phLsGvmOLQYM6f3rdzW67q1OoamI/xHqurlyfRqhF6GGD+7cdAp3
7ailQfrcdtdWrmKcrYf2FdO8cZWoWvfiJeN57qTOV0iCz75flI8a/4WPodYc9zLUZk57CpWjNjhM
dJpbHjB/fnHDIjhOjdPQrbEMBTghp8aTj7B8MQ4XpACYC/8aO/RavemLPlofZ8az9zHWVP0FMvK4
rvdWLc7OeGAPIwRGnDZrrbd1UFheuGW/561VFmWwXufGsRXhyespwtkWfCOmCAsTOoOrVz4i+Bgt
SrdF+S4UHoui0WFD6PLkwngK65W3njL0VC/f/WbYrOQWfTqe4EcvsAS0zywxQ0+n+CluR+1Slkb4
FvgDAayRRfnSeem7CMGmPO8hdi0qMbcfYvum7FzS8myrH3wPKoNTauHnVLPvufj6e1TW8nP8ubuN
Duub/2O0lAEOShmrIimZgtr2W081SKLPQWcee1oO+uUV68uNNgXDS9CFSxnQ2fZbTwNY3mGVtUW9
TbC8Oa6IwQ8ahyzBgUUsqOWC2PZQa+gzkoCyTnZwjLqEb07Irx3kClx2GFr2+GWHlGTp1hIdxP6g
H8GJBcWAVA5S+Im6UUspIoUyYRUU1XoowQkNtf1VPsTd+qnuneor61vQYqE63Mk+VqGnkJXttz4t
RJBHJfKOfez6CXZs9VVN3Lc+JAHLTaQlBl9fr4LuicErF95qKL1taGZQRMiQmUvH1fWtIvDsvtlW
19rsb2FghHfyRUY0OWZ1sthGmC2JCDVv0kV8HDtr/fqsnKrs3FTbey9JQ23Rl32xH8VL/qPBHfHd
XWTcTkFdJly+mg/3lv3vocq+aIBXkLiynl0LimXWKOouU23zYAiEyc8Ia4K0gwydsx7TQtsZTkoC
WTDt/y4iEWOcIlw0jjJxlH4q3o7yuzESbze6U3XIxBMiJwsCwSsF2EUJ+jpuGFWnL2VRvuhQD2dv
yo4RSOlY21FDi7LPUvc6U6Ni0Yzdt0mLmxvU95ubgnvGLrbqb0rcNzd1bkKw+VElA2Qoqd12Z5Tj
NxlwivpZ9etYOvjbcPlzHLdURn5Zd7WvzTd8C8PCCKbsy2BkO8OcrSeuqWpTdk6wq/pQBTYImvXv
Ijyr6S+H0jzLBg1TZUV1ztIwc58Ms116YTZ/whMKrQLPfat3FUTeTGP6VGPkeowv2CN6MsfuWP9h
HItxZLysd7U+B0SLIpNY37s9wpbQ8MqL6mdRUQYhw6q/tcriqVUG/3NfLXOGm3aMn0rPim/lSwc3
YUHOetid6poLkA7Qa0VQaOrGLtcgZ2EJjt+FeBlwZF43gZ+tT31iAw4P2cz341jnvRhH9pm81thV
oxCw/3nsFCnXd+Modk/qrkXGJW2H9VD13a2ccLVA206lDGSlgRTQ7TEbR5ssyUjRdor8p37Fj0g5
w/s1UpTkmMcE349SqYPOcLGQXsqpyzgzk8cI9LssSRXpX6uk2HRS+NXObJtjlKySUT0dZak3cmvT
2P6wsjJjPk/Rd2UaY5BAgPK0aBpzuFKb0HzIMm8p62VYEQT6qvpNWEKYrJ9rDE/b1FEPXY1MQBfb
h6Aysvs8jIqlP/TluaXH+T173MbWzu10JVtH7M729ZgepoJdTPhzxcbITOtdV0MzwDSIkWRXjL9B
yrPeg2xFV5NpkSzJCNF98l1jXfcQrcJ+WjmFqt4E4DbuR73HdiF0sotA58FnhWG7nlmybtqs7+/L
0nLZyG3CpWxFcsO/zpR5Jxtl/6YFJCxGk1VN0fQLNUryC9kY+k0L17h4P1qM5hV3Jgb/OZrTkZ9Z
xj/PK4bsGRS1fqYW2kou17MeZuE0esGhMQWmtIbdEgah8fIzwmGO+88RxzGgQh1GyCq/G+MUIY8S
tsm7o3RNMN79+cd///t/v4z/E3wrDkU6BUX+R95l2DqDb/3Xn5ph/PlHeaw///qvP6Fg2qrmOY7t
Opbn2p7p0f7l9RY4hwj/P0iueH0sMGNGZpvVZzVQ0Hh36tr4rszubad1WQgi1rssxSO/z+B/qgIn
VItibc/FXYcn1TwwPQz7xlvUfqqfmyL9fooNSjBFCGEXd+G8KhzrOxiDajtWqrZyptReoIWKebgB
VvTi3dvA6/5alpWnnrKPrDu9nOpKlo7MFbmVKGYyHTKInia7AHsEA3I4r/D5USaZ643bl5Q1RdXO
28n9Hk24cq8NUhJ1k6Z7T0YbQ6wt7QYwmaZq7QYBQ3sxTZV/0WmzjcpB6fkXspz6s3/hJ3q3MdLq
24d62fi3dbLVi9CgQQzDui/Iq0H0xqZBrKkA/XExvi8phjrB/8hnhMn0kCkNM41OvHhiapGpkNVn
37xMxWwDUzBmJHaudBsvDnrlrvXqDJzyYJbsrEcqCJAkutRd4dctzb3JbHfzIh6bDqGGWttIP2/p
/X0Mkn3Q+7n8nR+4rJN99Q7DxhxXR2fZeh1SvGJD4rjt8O5tnCb7aNCVM7kVIRswQiWPihTF+v9x
wevign53wduq6Wqerttc8SAY8cL59YI3nBrNPcf3lj4ABuAuk7Ijv6bsSvEi3406csULWbanSsmx
WCIIflFwId+lk3KF5kaz/dhFhhx7y0BT9pZjvnv7bvjj29PIx7Jbh3s5vuzZIGUJYbpWqnZVYq+3
rDu12AOvKvZOVSD6zE4CGIWK1U+YRKyZf22JTL/Yy+a+67kGIlRi0Hmv3vrIlsa14x1I6mAb1YGC
YbqqCiCR8s0vlOwsDJV+L6tSaO3Hd0HD7kIWMLNldrWQEYFV+SjgFc+nqONoUWZxg9bCBNc4jdFP
7f/RIU5Hjs3mBn+ndOnz72GlPX2aHL3dNAA6zvKsnZ8dbHTjeZg+jZ3X4ioNzCM1q6XqtktI/fVO
U+aBebYGc25S6x1uBMW0gUxA/kVTgS4lKouaOPtSwC8H25WOd6OZ6WeRP7fbSSV79/8RgTlisHBa
a3g3BkIU6kNW6nchCbGdvLD/+5dbeSNv7V+KcqojCBofiv/efiv2r9m35n9Fr59Rv/b599Xd5v5j
wC/xjPp21NVr+/pLYZ23UTvddN/q6fZb06Xtj0eNiPxPG//4Jke5n8pv//rzS9HlrRgtQHDqz7cm
8WTytHc/bDH8W5v4gP/6c1t/y1+/vn7s8O21af/1p2Jr/2U4jnicqY5nQfk0//xjgNF6bHJRctE8
TbN1TfUM988/8qJuQx52+n9Z7DXxGNRMnlCabv35R1OAq6BJ+y+m7pbhoUcCjs817D9/fPK3h+zx
X/E3D10+yvtbkOXptmF6lqXbvHI29q+3IHfgdpzDul2pIA/Z3VnNzhmsnIUAk2ggd33gLhmgLtu7
x0Jg9e6LejubXx/5vzk6vEzXME3NtgxX/fXobHLnyNbkMTsRzVocdiiBaireQjP6VZDAbrOaTZGO
W0ju6xSlpEFXlxjC/PNp8D3/5TuwuRlbhm54mmd+OIsp16xs7mHVTm6DYwV6TJDjjXTY4suwy/nw
Ra4t//mQhv6bYzqa69qm4/HhP976y1JDiRMZRNyfLIF1WEauumz8Zs2CbqlCLutDZeGXSCUFX/xB
XVbVZYWvkhfVa9jaK3KQKNRHO0xBdas+65WD0b9akEpH5gYJX5Q798L1bJPcGXZ4liMJg6D9RnyF
+uAv/vnDaM6HB5m8ijBNMQ1TXOuWnNm9m7m5udmyndPGK9+Y9+Ib68szMDu7pv1iNyZ49GYdGM1a
1yYUcOp1gi5JC+HArzAstj/XKrpseCdgfbnAYnlVTx2Y4WGrO8gD4GmcxP3KzWpA6OpSK/Ir7ORA
q2U7pxq3SNbOer3ObHUpjis+qPhryPeJIWfFhwGgLu3QX4R6s6mqem2Ph2Yk62fgH1t/HhIPC4FM
Rg8pX1x0ls8D8vwaSoMdQvLTo5t+CTo0YcXlEShQruN6Ic5JfJskj7AItvdxV68NaxQgXbHGlucs
TshBiUH8/0hoWUhQkcI9Q0ocplK3SoZ2Y2ZQuMhyA3d4Fec6dwiXco5Kf2hqLvUesBncMvGziCBO
CPlYFNNx4+CnwH8a7vhtz0+CyyDvcPRuupXWflZRwZjLdiWugyhiBC/eqRBuxG9ZRIvvWXwRQN8W
PQbblg3ppeIq71bILGKdwcGceu3V87Lq6oXWNmuL7290qrUYGrWeVejK0NScLqJkBHq9JLG0zvkv
qDyPYdFuMlx6bIXBee+xnxh6B2NwV4XONdJs1JB/M5en3lp7VFW24gMOVbupevaBOEVxZYjT73z9
DB4LpmLslGIRLK8L8b2rWb3uCk6W77hu21VbDtuRf189fhZfGkLJZzE5Ej2cD14K9tqy0KNs1mrO
x/+/3J3Jkt04sqafiNc4D9szzxEKKVLDhpahzOI8z3z6/gCGdEJRqqy+Zr3qDQ8BOEAeEgQcDvf/
53/Kh2aqEDXcNKv4L9+DLgaMN3rd8jl4qqHaju4wtIoB583n0NkE8hR2yedA1wNAaC2GNvExN7a3
whV8xwb5Smno7Tx2HkzDt2CO9Va8GF1tN9WcnEzzRQx2TUqYGn/ov3yxvxt+PM9wTN1RNQNQu1/v
cEpcP4c0kWEftAo36Hgh2nriBUgHdO1xgoqiZiUiuwrvqcTZ9Z9vQf/NqGsykNmaydSjGo5YDb55
SCCclhYeeMstiBFCjG0NMP0ZZBEvVgP2P0ZgXu8UvYiv8ce0UMyPJSbVrJcv0eX7sgYQGHGzwGRL
N3IiJq1qDU2jGFLrpt39842bzL3v365pO6qte5bp6Dy9X298Km32q5yCG5/Sqx18sLmVypn2YljS
AbcL/XpTBWumc7aTmq0v3jMjh0ZPtKqVGOzE4GHxrWJXA9Oh28iO2/Ub8QSC8IBTzd5RjIP4Zmem
Ar2wDuI7LqH9Dgz8s/mONZyjDONrkI1nEVk3lsahTpqtGDqDGi/MaDfWyTUYHnMGsX9+ANrv3tzb
B/Bu2UL0VQ/5K7N25bRyhBXdu2bkEFOLeJMsOTdiEEwDPkoG9DBpN4PoUdm8Fi+OERg2ckLCs+t/
ubXf9GuTHk3HMTTNMU20rbedatY9w4aJbJnKxXBeMnU3PuwrfFriRUWMprFabcVtBAazp2Me/vke
fjMXcgum53q6i01DE7f4pl8H4WAq3QjGuOgL4rLiYxdjPk5TJyIPto1iHkxjPv/zZdHP/71fCg3O
c9jltHVTFf32zYUjYA1SoMPw307Tk8cgG5ra2hkfedqx760mA6iTCSascNxjgTtXBeBQzAAFg7bd
LJ1SDD4W01EFAoWTxCf6LKG+pyHTHkHI0WdlL161UFmmqt+UJv00sw5is2Z+0em1pUcnFkoLU7CX
THuPmU88hrpmFqJT+BVti8dBpxxN2B+8ZgfpFO6ZoHh9MvnmjWTYJAzchFNexQwnBnP2I1cV77BR
q5VnQmMdtdsmzq7geqygQMFSvnUNZ4tz5Ep0qyrRH82enULUB9WaCa0xwRFJMCWjRoDELv6CGFod
b9ijXQGvt4/iaa8xo4hvdtJh0EH77eIGd4DxbLZURQWNma5rxu8efAnHUtZUdYBGUY2PNZ+uQ4CP
Mwxg9GGb4asXegs7Hdc0H/dCDyiVJ5xCdn1jHQiG2ZSNek50dAEehPjbYsRnH2NnFuqjUHWUId32
m3gP8OTONb8G1bwtALgWvRUUwjUIkPmL0Itt/kOoWAeTr22iu7P1tSpK5s1k08zpRiiSUrvi+cuZ
ktEw17U1oMmbrCS8kP8p1BDxpaRM2OI/Wh5aDZqVuGs9XkMDAyYZQfxi6sJ0khKn7p/zwN95s3UQ
elWjoK4xwPFAfrwtoeYIzch08HphsCuZ1tOWfkbfgkdv7T2IFyB6hrjZCHVQNCTuRChGqdtuhK5n
00pBZO+UA4TT5Ksg+Cgu0DDOmROji9JvRMcS73Me6MBMEmox7YW6VfrROoQW6lsVa1vx1oTaGeMv
7+Y4V9KmVE+4GzH3AWm3FqO0eFrEt36KbIYtemc3JieC2LbiiYj7E8rJiM7hjy0QmvU2Ks/pSGcQ
hiX0C9EFxGcRFQ3MPKiHKh8af6Ufxr0xmzePvhmpKlGF8YpF4XpSpjMMUvui5h0G3TZATRP6XzE3
2x6zHxxrOwvK+/n7XFmHVEVrhIfcDeZ9OMQncRUzzcCaBeRFza6RnV7nyLoZ3SxUx0uf4zfaaetK
AJc79Dp+xZ/EcXYn/pzo9mKSFZqn+BLEOy706anlbkUHFoqA3oMkJ/bW6Jhmv7c0/lwcn8KSeYlR
ROi74o/jkMPe5Yv4P3zMQgMWXVg8FvHFOowtdA3xEVs2RhMAr4KJQCo6P/GOQu0pobsXiqdQ2iKC
SKbcXRdfhDIrljmAWu3FiJ2MYJoZ9pd+6D8JfQBK5BOoNXtr+K4T2ln0LHEYAYQ22fEfiBvdiUad
eICjKL6KlaQ47434VKtHHu5hzBmx0CnHKbyKv5vZzj6wto4znT3GiZjZq7A6Bsv4ZPqM2/6LGbyI
NaFod6oZGvr4Opvdth2/xfRhcUnXxEjDQqPGDa9lOefCc0moFSVphEYStzsxBoohSTQr1GwTcjh8
wFzIJIRmKvRocf9CQwUPDsyBSIp5if2lhbM49Mu1ZQcnISMekVB8K2vbtO7aTll30OFw/VgNjKwZ
fd5GPxL/UawHxAgg1gLiUgEu1eIeUTNH1D6hN4hi8ZGKK4vpUajZYvEhdPWkFJ8KlDk4QOEWivfi
RiwJdIoMljC0UszWTVxQtPJjFYEyzlx1qFwXdN2DaFdMCKJfi8Wo1C2H+RwCPGVXEKHxQGbUUeIN
iIuMrzHBikr9XDDLiKF8osdpVrWNQvU8oDdzTTFEJVryJ/piaNO1k34j1CmxeGDSw04A3seGBd3Q
YMAYH8XjFb2S+UqMIWJdYPJpi3VON58BKdl07XgW70cMy4SIgoNAh9HrXeBPj6HdPoETntnpTjz3
waOf1XCv0y1VCA7FilM8WGV60GfWqkG00osLTnd55ByEMcGYYxhxxzMoOqhqeDXEKN3RqWX0FJ1G
roB4aeL9i5fXOPsfc0easChiQBAvZ0SNEjqhWNwS5wMVeHIS45t4FEJGPGRxK+nc79dXlbcuVtFi
rtc6lj09SyBQusmqPVZzdEsnGjbHzjQOYgARqwAx0okriOUSIZNrt05O4vnn7fdqmtZxO+zZCWXK
fFWs/1dmw8P2afveIviLAfH/J7uiger4c4fs3+yK6z/fmxWF/KtZ0dL/R6w/2DVQHUM3dY2iV7Oi
ZmLje7Ujusb/aKYK5IfheSZnNousVzuiqf2P7diGoVq2TQEWxv+VGVETq577mtd0XFMzHCyZWNE8
G8Dsd2pvhpm4zE03+KwoPbhTFqpOFD1L5yk+oHviR8nidGXtEkMLn1XhY1UTaiTrjIm+bRwcZt0u
LR5BFNk00uGv1tk285k+cfnA+aNtbfZ1KZUpq/LCj4VWvJVIGrHzi4QslGKDMaWSZHFpQ16hyIxV
BpyWrTjnsZ9c6MbKlEksKX+chhX7EYaRHbPMGVEi3NFZ90qgQhrsm4feIzC2x0E4XYOtgspEYN6h
leleucXERMJgM9SEAhXQnFRquQpysMuG0gfQ1sIQIwO/oqB01lpgpSdZCmMX/AeRtgX3wFoD3ul+
dArwRfGQS49BBk5MWQXZ0esI5JalgxMBw9BdZZnM8Qqw4MsiHE6D2bofXVYIe52V2zprnfSBSOwd
YHvVqcO4clLqCheiJQ2Nyr+fyiL4mOqTPJsiq4a5XKSX00G04slW5KlsFTNDtU4aoqp7CGsOhAoC
JaEX5mMlDhMUjreyMNjs9gwIWjhkGa4Y8C5v07QoLmWUekcrcMMjXqLF1SsY9FqQ5MHD0QosS/n4
XHgDse5B0X0b6u5TOYbe30y5oDHXDV5sZrDXuv4hEsTcbB3C9t0EzUWtxweZqoum+ZA7ei2zgp9S
IFk2F4OK77J+VjT11rhUMzRxmpP3W7UB4LLQ3fg6YepF8x76L1qXXKW3Y2IrT3jnZZ/vopUQzaGp
A1XS77/gHXCVPpS17j3FuZvcDB0jR581V2gz6iu4Efa+TqHOE6l7fgPiPbo1ID143y+i6lzCSZuL
qlLOTMd/jew37cfBo6C3JmUz9h1qXaEUazs3vZtdDuC6lF68GWa9f2mrctWwM/etsPkMcfECHCjL
oicvnvNVaOX9ix3WX5Q8Lz6lhuMf3KKDAxVr7uei1PZS4N52n9jcWMnGwT+2XSl9vurSCE8jCE93
bUzwVw9G/0PnJvNlspi3g0zRXuxhDaRS+pJ5NZTxMY73bmZ7D0mC3aFT/eiW+9O0ra1AP2VzqZ8S
cZBnMk8e+qmysPb+RgYIgO4418ODm/lArjm59THFP/NWDdaHgbjajzKrabUPdZ9FNyVWrY+qlurb
NjL1rUxWsEzfgKP+wO4cjovlMJ8G27+5DdGTqxq1tppS/QS3uFdsuijSLiOEmXA7wL4ii7PM0IEL
FUlZrKVGB0U6FWWJzFuKlzaG3G8OSqQEL1rRbmbu7ZvlqVjGWq29eqo3X+rB9zZJpw1fS63YN1Dp
/KX4Q7ayIB0mbtjy9zCJzwd/0runzs36lRT5tTW1Udor7AfzJUgSIow6q//aeOU+AbP9OhlhuU97
fO5o6EXx4mnduZZ/VTm72ZbOJvEwRi+xG577DjKgqKyV/ZyxdPBAAbVbT7s2RtteJkO9VVkLA2Ff
zwLMDzNeERQfYlfNP7RzFoAZjDlDq1+zYiNvHu0EdGnKx6hlPOuGQwxpPEpupVnn0sttQXJmLQcF
vMb1GBCCOcFz96ZAJi3P+a6HEWqN0zrXpMvyTQx21kZTDOdqiEMZpnghyPR11mPnKiVl0V1IVvST
CQ75JHJf60hBK89BU24/T5a1yk2g0WOrmNaAbbsPYepax2GKcswzqvkxUuDjDfB++ivF01vKBgIk
+i4b2ZpQ/qqHPCxOYx6OV3lgAB6v8TgBcTAZI3S+lMo8WUqsEdAJsrTPWT9MQ7bUjaYsnVYwHccT
/hGU+GO5lFhRfTLVQWedOIGXFToVNNnAG+DLxWmqKKW2lUXyAHQMUS+LqFm+yt+L34gvkoQ84a/X
4VGQdWP71Ktp+6RmcY5xJW1PMpkUQBJG2KdkSh7YNMj3gKjYuIFN0Zrep6yNMLIf9IZ5NXV192uK
l/7adJL24iZ59KlP2+uoZclXo9pngi3FSZ3oZKREN8dOeTY0xf5mgg6x8cOhOEOiZXzUYcqU+VrM
nJwWHXwMgrWlrdTvlpDHXTjHU1exr2CCTo9wTpQrvRztb8MAL2Y4g+8wxm4MyANYSOXoPJV5cXQB
Q7xYSlAe1Uk/Q3DpX3yRhcOYf7kn5ZnMA/PF9jIisYWUrC3P5OEuRVDlUxKowGgJMa+AH9UGCMdT
zHEdN3X04iv9QQAkfI46m+WyKSjSVW+CAMQ/RVkNlgTOdnhCZ9/jz36F81CX2/HIrBNuk17Ttopi
W7vAc4l/KnZAa6Z/6uqY7OIIuhu0uOyPpKqPelNkf9pu+FFpq6uTDN9z8NjOoIOYT+NQwHoz9l/7
OrSeWnEI4ApdAw4Y7upS2Vhlhd+SjgvGWZlNfzkEoUemTIcwNm+zylZX3s/i94KRFLerqYYBr/oe
h6DNg7KUHFxVZR8jTzSdbxsaolCpCkw5+ZQ/YjHo7ZBFk5TuCnBjFum5z3T8MAIHW1qIgcp4sG6R
cOrnJjzsTKhxMok7UiGg8/FlAars30pmUSxlan+K0BDrB1nXIXBMRf/8pa1cuvjLKmWPjiYll0yG
fQMY9BGOH+x3NrGT31WBpG6N0/zY14BZZ7lChKJrBF8ZFXfS/VpK+I6VncFFveAD3z6VvcAHjJXg
qBkwa6kWbrAs+PD1VAG+9IfukFVsK8jC31WYRAVsskwRKlgq3iGzx/aSN057Ic4FI6ZnxCuZlAXy
UPlJd7nLybNU1NBSO0IBcQhw+dmKLLgnBxewBawyXIRNurOmRd7h3t5dTlZrdfxx+6m81hYm1NId
ziyeePOOTz82igD+qFBl38GZrBX0Iayg57kHEJIAbi+r3c+Wn3wJ2WF81JQs+sSe485n1/5zZibq
yW7hvAfj2/0MxEoNFqinHWVpFLZnH6/9p3oO9A9EaT6ajaH+oVludrZ8yzpXwNkuB7CC/tK0pN11
RQxFmshX3Z7JSsrlOcStO5nLDVvnwaz+Ch3sjOrkfwR9ptqH3Rx30IpTb55Lv9l5YfEqIpsxDLs/
xNV8Dqap7FeA6ZdRbp7DTrMv4Qxs087Ua/syp/qwGYewYy7MKoge3e4ljpjMZSkxTl2F+943bJKv
dZfmllJZoyvcB6U0AGLpxuGkQRR07LVoLVPyMHjReJJncWYPy9nv8kJRKkVm1i4AODIGwY0DO5XM
LPjqwYmPwGlcLedJ4ZzYPbBha3Tmixmn6sXVwj9sPQAcS6Tu+VCFqYvEPa8OILQ3ol7b3YV7s3tb
TQrLPBv73spyYn37fyFcJEq8dnQDeCxx3XcXn9qyOSe1vgt9HAeyLo2/qX5YrS19Tq9Zp6pPg+Y9
V1aYfJsqu98kVu+cskA3H8t0XquOkx7xHXvRGvQn1NLXZGmlhKziK9A86D/yzGoAMNPE0eHBMuel
2u/yEqzaD62omqQROjVL953tDGzcFWKvXHwnU13B1anzb4SRikjUDLtZRhRDU4IsBekpsCKIyYOs
Crj5a1WZ5yumehnRQmQl8M6tfRL287pgUbqNce7cl05vfJ7BbWCQNd2b63flH13zpRbZ0KMalwhk
MihmI+PzvZJM6vCj/VqJerpXQbsezGXJXkFQnV0Np/JjX5l/jaUd7gKtK36UjFN1ljLy0FmNucLl
etwQxP62YGlG5C2VgSCtzmHPYalseuW2zeJ+bVi5uS7NxDoUQwP5qqYVO6/NVZgsLOuTEfnT0SRy
Zi2TZRQaVydwv0pZrdG1p5rdF5laBCZr62fRAMqMaGyA28A2eRwy+f/iUp2xDiCtZsmZK8uhCnEj
XZJ9eCsAvj6+yfopZihVs+lh+dzcq8ozKWwl6JuZG5zvhVYX+vNKpqMyXhq+l96rfs/CbFyXedZt
7VxV9JUxdeYtmAvv4tQRI7Vl3DqoFaFLEqdA6ozroWDLRMotVQAz8y6KF6xlnpSThyBOzJsdoQwl
WdOBtkQD94K+nt5cQ8r6ERWkxP06siBo22+B3sY3Ayf2VVNa42XprPq/fMj6/lCqMH5wenAjZS8F
2wh3IJ+NSSklPN9/UymAX+MI2szf9YgmGzVB/0mbTPPqmOPnqLYISXCa/pNjrDqjjpdEPTQvXWak
V1mE8l6AWRcR5SQkdYxiB9nWUtp3S1syJRukrTQGv1BeK0v6l97Fxwdi5te4YI3bVg2GZtdJbAJA
NmmjK586UGdBHByaY9l2yfPQhcEWH9Z0nxlh8tybtb2zrKnc4tsNHjJrvEM/NOZaJlW3689aHE4Q
ElKqhMSwd3n3WVatTL3/gFURIgsacmGafB5hCkROXsju8GQo6+Ja29EJoJ3g0ewaAYqsfQjdQvsQ
OwoUBkVyU0WWzPc7sEd1h3hBmSfFGAzUvWu6xVrmJVYxXPPZP8HM7OLyGDpbggpYfwi9aNL1c1lm
3lVmdW1RXrQg/kOWyYOsBGouQKBCnj7OoTbxhIJpcOpgGYq6jgjDVewW87rPNdb0dhCtyyg2nmWS
OwnfJl1iAhvAkp99UPrfGI0fFwvsWx9LXf/VJ0JYZh0cTHFIwM8Q0CvnnWW2TlrLTuOh/iMKavBX
wLVi+u++1GY0HmBeBRqiAvimZO3vGI6gU7CHg6VVNaCCyfwNdMgVCFKv8vf8X+Ur0U4fFNM3wS75
Tl62//O6sn3PNF7lRftO6SQbvEPHY5HV+SWMy3Td20HxpcyTeTOk3niEVyj/MlrlPgaR8VOG8yQM
hyoUJiLf15JpF2dJtJe19Ln80xn06rEvbQI94BIeRWPGgLnKnOi4MknohbMaib5kmVh0n6FLlJXD
cEL9Ao+d8YKm2Sat2XrS1N1kae4JxUu5ykNVFvYZtpXNPUtRieFYyTSY7t/YpW0OMvWmQOdFbGew
JNddYrw2pcP/ubZy1gSBqqKsWnN5mHsj+2ypWGpgkI9uGOPyzyx2WQHN43NqN/Zjr5WgiJCt93Fz
mjBX4AY45YSdlvM2EtvEsg3Mv8MqyMLkKkvrJMEv8C+YVbWzCS86McCtm9/kwVw5SpHdtFlN1L25
Aq0huzl6VtwiI6sgyl5FIGTcnDmtjc3vKpQd1qiqNv8Ffn2rsM9tDRt7UCFb89IOYhWD5Vjhm6Dl
aZHzGIK5gqLuB1e9bo8yK+5c5IJmWrdJpuFTKZJTV6SroVZZcE/4xBKy5zxKadl+2dvt9p53v4Zs
XsoF/hheo7463rNkBXGdCMeB23J7y3WG4fVepDCUDhOeZPUtxsiU4gR3Ccy5vuTirHPTvl3JdGpP
kMzhXhAdQgTvMvcqMm8R/tlMR5DEQVXLpcKb9u5yuZWlJ7dnTzcsZnetQzy9UX38wGytLM+BaiZA
OswBAZjiAJ3r61nfZ5S8SYviRVzWlOKmaGPM1Z2n9DjpitQ9X57NLEH+m/eY+av7GOOR5fCpwB9k
uZaNS/y78Siywlb3ANt4blTPhsTNLeIXa64d1Hp2AOTOQAQI1LYkXGRz3xrwSs07Tcr4xz1LnpX6
3x496OGebfdshi4tWsQO5+alFiFi8QwGnVlAASSjwLKuch9BAXoNGYvsIsNT1+3P7HD9XriFjsKU
8WUpIUtvhPP8aHY4FWBAZPtimGrohjhElZ6cmDNf87DE1h9q4U5ENEOIayvJd3kyKQtkXSknm/pd
3r2uvMZQgPMMxwS72Llun3Heh38GO2UhDZexsGvKtKu6+RqqQVwYRPE8pea8Gb1mqfJGOjUHQrCk
uJfn9RZrmjFvQtHQr1eQbS8V311haUJm6sKIKuvRzFpWgdnnm+53L0aswOvU5s2l7UOs9o5v3ORB
tXGbKWZb2TkefCAyD0aiULA7IdON1VLDnnzL2ZhdEexje5iEN1Dk7kWDWVnpJ0u27w1hsL+3szRW
D90tatazVjeHtPJYlAlABXmAcuxiVWV9kykpoSuE8MhkJcDTegwr7ySyrvn4z/O3IUMwftlZtXjG
0k1WhGq40pH2jV/f7AokLkjkn23P/xsIcdDTVXt0zlU54LKQz8WwIpqg2CqJ45zroXDOsrjDYR/7
wV1SddZ+Ow1n0wtxwZMFkyhd0rKibGJJY0JhUwML1mq5jiyK7ByOsfs10sT81wQP026GMy/c3O+g
ntQf17hLqyG7GzVQnjnGEAhTsGsdp8Le47iWXGpDTXhd9evZuzxfmdpVWxfzVhZIuRyUqd3cowRg
+FLP/s+D3oNYsZNp4OLQH4XMvViemQrejOtQKdUz2moPDFcKsQqaiDgPi+oKIY+/XzK9AW9NWUvK
h8MMDIvvbhziO6/pCP+bxTLwa51lgPQV+F5lNUihrR4dxzzvvkIgaO1SI+2ADSMZ5wSs6a73XIeK
cc7r6IJR53FU5+ycgaJRGF2x7+Yqw0UqzM7KwK7xyu5SjjK3mAjeXzvNbL5mvCmTAo2oa5V6u7IC
R9noXg2FgWxLXoMdb5q6p++XkmdSRpbK5JsWG3ahLH+GkUtc4D/K3au9u4YskHnLX5AtyMygBFM/
BZ9appZSebr8tTcZi4DjZ+sMTjNQcTqYoVsHwDFgrno/qy/6jPnPxBV7Nfau8ye7FX/qpZ5/nLK8
OjV2Nm5ZWmaXKgjrvTImL3aXucdQDaGlnsVBKYpjBHDeSubdC7o0f4lD8JlkVqY1OabEoDimqgPH
xKRnj/cC0a5XwBerT66PG1XrfJiSyPnA3zkGJYx+MhXHZftY+cGqsWAaXWNd7M9u5H2R8rGo5GFI
2w+53axlBVlQ+mgANlvwhEP9aBfYH+Dug3w4Mu23D1qcr41ST69u26RXre2MfaTN38DASNnn/ZGP
CSd7k6xwfwLoqMy3dzkpPABIArWaaCpO2Mx3HBwZRCt3OVlYwMy07YeJYXZT/yuJook9XKvbTrhz
PYRu4z5VhCESlYnBKZOlLEceIbMcrgRJuU9T21nAW3kTJkmE5cFSjYBwHsBiZdKH0+U891CligqF
F7hPuqGitULZeJQSHnsy19jor/c2mtnTUScjba84tBtNZvPIvjUYzj+uYuaBu2FZGO+IDwMIQLtk
od6eUsNvT03Eh7u6p+XZ/fBfZGSxlF7auaffNXFPyrP/KKcZ6Rct7b3t78RK4mCWu56V6EWpHXNX
KIp5kQdFK63LaAZpv5LpUWk/Q75o7N+JBMTkYhXWkQYpvDnGfcx+9Y9W7k29y1OTqVqbU6du7gXy
kvfkva5ZfRl01svyKvfs5dIyzffrbsPaeL3Zu2CidM3aVYtinytNup2gvN3rvYBvMqfXZGV2GtYC
qBaz2E8faoJnH0xDcS4AP2xkSuZXVWotca+/hL2+XWprEqHgl6majTPNEZGEKr5Vzvt4RnxrTCyd
5fScF7F7JNT/oc4s/avD3YDykBcf/Crr92rWTKDJGzilhqoqPprxk8tmuvDJNb6HBvRvsWn+y4Qo
Sg2+E2acnU1jYzWpffKjLDuHSc+uzhSwTyxPZaYUe5dUIK57lZHF99pSEMAb2XLpRTjXd0G/Brsc
vUIcejA7wo0jXaAUK+x2gavNu6obX/ACQ72WJXfxUsrcMydzBmgbuAMpMsO4s26Bt98qRf0xtNrs
tFifhR1amrBFvl7rGS4bZMmDNGP/lL9nybOf+bId2cTP/Hs7ubSRT237MRbXlBJSVtYS+ex9Z6co
7iFUthVLTPz5WR4AD349e5cXRy3QzkmqcJyyECHTYB9x1ovNkpkotktROb/W/316kZVty1akPBCM
3tFE03nb/M9bkiLLJUWel5UlrugwC2hBEZ0HArmXQ5dPRYGNh3RcBj9O7+W5l//Z9kOyu2e1kR6e
3zUjS9/ldbLRCFrOf1ZyNU/GxP3y6ThAEhk4NeJIqKv4NP4avZLVmtmFsxE825ndTf6nadZxbLNT
XG2bQi2ubV0V177vnzt/Kg+KlqfJXuYlLWEXRe19n5tKuFYLYT+JQ8iujPEZJK3yIPNCJ3TZ+Slx
MG58wRaI4+E6ZQ28q3Xdv8Gj4N9KcVZqUQrSgB+vmqJEUGbKYiKgedMeLOVC+H0zUm6p4lljemhD
xDWTIIKq8B5iqF2vfqMaV03NAxhSjO/g10+XN1lSxGVbch+x1QNkRmFeZd69rswLGrhE4pIh8l6w
NCrTWf5X4YbTZckqOqhUIQO3X1tFBy3XNoyEZ5/V995V2Z3wzCZ8GBQTqNAqnb+Mvv9YjYP/tyZQ
qSpz+jNX2a/S/Zb1axP5+7nWp6OdRq+Vkmiev0Bl+tga2vckNZKjIbYacV/wNbW4BB1bkDJnkNuL
8tQN53yTgfCwlkkpMyihfVFGsX3Zuy46Xh7WG+B0YYc2y6k5+3EyvZ7qIi0zFdgRlrN7Ho5DWztQ
86MsnFunAT0fsaUtmf6303eism2nq4AKndT9myqyQF6qmuCfHoO+2qdqWuLIaJeYrNiBiAh/2mZ+
X95QQQGAbMNKX5kZpM6Va6agTghxWc5/a6AwGDFcBs4HIPvrIwaoRGXPxA5uemDZG2wzAn4R6EPg
9xX16OP3sySDKA1vDSBJUzY5Z5laKistNDs41C8G/AECvfWIsYGAznIs9tFU5YcwCqoq2GZ9cMxZ
0oVrrxUGgTpxoCQU6WBkxR9DILXRJZTZPT1oSU23gQQ46Il7GCE6gb1Cv6hsZa1rUMi/DW3zDWfb
+qkvU4ieAdpgFzOYvuV+90ae1ckbeXWu/h7hvSAcWcWKaBsVqonl4MxjRtfJ6V4PuV9Uw0qmB2Vw
tlGhz0vyneA9qTttuWlqtuhktXsB8ULlsJLpEeSNNfavbLtkvrmMLFfHOlp1fevv7rdyb+ieh50T
9z/z2Z/VbJe7df0YKHqNlp8UR68MYtADo2bJk6WQAN8I2zPPnT13RK2nKaEYCXthUk5RPQKDZ+dY
ukCOLiItgH6badInItFpGTrI+rFVq+CqwGcaaLFzsHJF26Zdaa3Lrpy+eY3xJRgL9cnPjJ491cRa
0N1EvqK681OQk3+Xd8gPNfKlfMd3CtrVqSrN5pYrtv9HkYDf7LFzmwz0sChVV7AQGJ8zG45felVM
CGxlfsb5lHlJjdqflaQUvPCvlXKrJcxO0dsDm+yruTFjlvGm9VAakft1Vs0GpgXP/5BUs71T1ZqI
nCywzqy49V0XK9lT5anluvV996tfjUfi2XC3FBD6AGd/Gxg9cLQiK80wgbD1HmwdkTTg4Xmo4ugM
vbWygezB3edqUV8z3a+ufWv0O2cyCQ6MlKjfyEwrrvAZAFT5oPvhC1Bg7jGbStddycVfLBZ/94Xi
slpk8Sfl7otCKVuNMIXdZWWpWFSaPxegS3XDBDFTyMr16L3Cz8UqYyDXV37K9SrsuMsS9OciVa5P
37Unr1hXbrduyyyHUD1jiBaHQLNTzo71NLzmmHbBGDwnMc4gjV+CL8Czgjj9R428dCm/p/9TC7JF
28eQwpNH1WKpm333jeF5UoLxLG2a0rp5z9Jsxh6RBAFlOIdW/JocRIV7UtaHZeG1dGnu17qaBoSg
kbYJ+3BF4RJYBpHXoOJyayrxE+HU8ZPGBs8+DAnFk0lZgCsybII2OxUyTx5imMKykV3hJetHQ/dK
/7GhscS/qo2Nv9lhVE8FqNU3jNoYyqC3/BYF41bVOvsvr2lhixiCZwMnr13kxNoiGobJG1ElBudb
iDYWe6R30XTqnFuDV9emq6Z3rUpRH2/QnbyBKIqABh2LAXwhVH+5HJizMFplDYwxcomQ5JblAD1P
8ZvVw5vFxu9PZXvEcoZvmlqWJXKZItvL7qdNEzUro2Sgs3Seq1/MuGiO1kd5QC//o8Mz/5q0qfUx
AxBqNxtsLcvCLLeNmxVqb+QhW/jDK6PmGh9dSGnh0Enq+Fk11PZR1zWXpeFndoPLzzY+oTffxcwv
hdwmzQ6tYybbUERj1IMRbKyud4/jMBefXTt/Tgmfegytwn2e0y+yzjyMr010itYdG+D09xCG7h0D
LonWI6SwV8c/cf4OQGpJzaem6KednrUGG8q1i00eJFw1L5QnBShmwD4c68+a6t6P6n4YT++rG+6s
7fLOU1YKFoskGPyTplWei6edWxxqwtX4UvP8ccn8KdPFbvZop7g5Srmm7rpVHK3KdqULnHK4AtTb
6Gj4zZDKVHBbhtL8YoSQycgykVokgbOSZTJl6GyHB3r4kNo6DOb4RL5xghwDN7uIApknfRnvInqf
5hcXXaDChL+4U0oxKSELVdUAeMQw8R3HEE6UWsvkg/OBYQQ4kUPfrOlf3bHHTQg904ai/e+0/q4S
0fhXCjM2frZ9Db+Jqe94COG5M5Xi/3D2XcuN41y3T8QqEsy3ylmW7Y43rO7pHmaQYADD0/8Lm25T
o+mZ+c65QQE7gbIlkgD2Xuuc+QNfI4/jzqdsvmeiToFCDZ9WFjijFa2Om1MXAyykCtN87VsR32Tq
29c5Mj/j9v8JbBbWC4mwB4qcqMa/dOobG/MgQ9JK8WbfgMuW7GPkwK+6YASnlI4MYU2kr536XqEe
ErWbogyWVOXjM5C82QMwK0gLiESOwnlLO5O27X7YgoNl5VcIkgI5IjzgTSMAbQEiGhXIy6K+xlEi
L15k72n7rrVNLJgk2KZxFLTqUiREt72PdQAJSW2g2vZco8YBBSzujuQkIiU1uRF4B4F0uQf5bBuz
zlk1jI/LecZpHhqr6CgYcXcS5dq7EJjEr3rtLVNs2kQL1QNSRfHY08BdN8lw6P7W001Um7Rd+xXJ
DaA5VA3ONuqjyxssCGg8dUnaSQ1S6mplt7QLgCnSiJo5xO9dyEjXtPqYAU4BgEG52M0UpMJp/W3h
pwAdUFymEkuLidB0VuCPUl/Jg0xIIXNg/9BwDoUEaZC2KcVsTL5zqNl4DkWTz/OaBk9Qpm/Vx8FY
M/XrzVo3Aa3q3UDK9QQoG8ekmVBprTb5AJ9R/f4LNYDPrFE+edIDT4dHwDsfms48EJgjYTgGTm7s
h2Z4at9BHklOFr30f/C6lPsUa/RwdQeHKcskXFmBBaaWEvX8Mzzmow2NH9RDWz1bhWFY0R9F7yT7
SDTjIXlvhj4dD3ZXA+ahRt0965p8QVqym8YsZm8uZD2rH8KQ3e9D9NbYApFATUZOZErDVIp4jbpB
ED3bYb6scAiF0vFUu9W5Hdw8ll6KUk/ONIp6o36qW74gA66skAT/I0TBUvYtYfEFN44au7D4Jlnq
e5aoXpGA+6iLe3NHCpKRdlYUWob0ZhK6gfVm3RO5ySwsA1T70pAaigNQ8ifdYLjpVWJrIj1zXDT+
4J4r1Zihle8DZ0SaVuGeSY7cB1TD0LjUnXShl6nYkvGduvbl5EeysvnT9nj3FaClGzsp/c85cpnX
UgezJrIG2ZNepc6CUtc9h22ATuHdWdgxmFf+1YJimIBdWsQ93jIr8JIhEQZ0Iz73DpbdeQfJ7Lfe
CFYajvKAX2NSk+GDLODdwBekpoapONQLC6Wh8dQlKSqLrKXXRPnybtooRuXc3fh92jsZ2VCIuynv
LvNuOrKaG7picIaLTZaVn0guH2achGrau4g6StUbZL6mLZh4FtgOFOemjMt+4QPx+iB8d0MyUDSA
O75theLBdhdAiwDZjzsYZ4VdeC7twoA2WQqZ+UeSt0rZYUNgWMRdgCok2z5EaYLjezKeumHu2Wub
Ge7iIRYNqcmLAi/uOKFYzzKKQBObXFsKXcv39giqyYWXtc6BmnYc5LrPgehtRKaD/3kurSV1Z5sU
mUPGjoSmMrobF55XIlwJEJ8lOUzxJXihN8AXrbKbWznVoVYo8UI1QT6cbCN1TyTidl3dGpTdtU3r
nmhEcmVV/11EjqMBEHoyVVaz43v4SYRKpL0skKaAskz9kgZMLvF6JAGeERoX3UV9JTBKKuNSJmtA
A4GC28p0tuBK66U9EqCHNFn2JCQXCuNV+XMY2daeXKcoo5F3e8OvX8l3CkPGgOvWUACXArh7ng71
YM4ZOaaTiFwofNvKct2CaGMpjLE9ycK0dya2Hg+Npt61GjlkOB91ZXnQVTONTWn96pKKxuRFQ2qQ
K5EjX6MDXab637n0/6+Qe8UXKVBWVu6gN9P/fqhCCCfVvdl9n2JQ05H15KPjNzB9nWY9ye6mpHHv
G8PKRMX98i4bPor4yTXLE4lCKjeynPbGQMd8nBLpeSLSdc5sfeVTjYoxmPnJh8tUsoIqjOwkM7yu
6ShvRkqtqz3lVR6C2FULNk7aAUNWyaixJBJjDZH8SaNCmWm4eZ4zbDeS02zKrK/cFdZ1tmzAWWba
OTvOlkILGRBteQlWgV/z6vg9rOhaKD4pxijX/vFaqlhqSNWrxuk6apaF4XTNuAbLCPtTkHvmTk8a
DnRjL3QOLeqRraUVWoqJCM3oBFBR13dsIEM3mbQPdw6kmsYcJahIz8w/kWygoJPmMdSkI+nc3E1F
80+XQldFRneT0kVUFQDWejf9VIMidWX0sfjSDKjsCHCzuYZ6gSd+438geSbkuG5HH7TAo15+4fzP
XpTjp1BUzsEPOV+Nylsqb9up3rwNpn0g864GWj6Lno0h4MvG0WJkpthNd6yoqwdM7ZBgXKbYHMll
A/2ghLPGzyy2BcDw5c6lARlvsJxtHr2nQJkf/cQDOtuQmqaZFPPYGQCxvKFA87TvM95dqRgiwOC1
RolTMRPnDqqOYpD4ii2YwGIeh3RbknFVtzGb0HBuZpNSCPjO4wcbkfg9UM0SbGWrgNT4eovyj6ml
GWbVHMdOMmOdhFG9rSrkzSOrB4dIEWDFtrlfRxoyfcdg1ZtmAtgppQcEXXJ1wGu38+AF6Gls4Cvs
8/zM8ALIogpakMKAk89pLBTlD7uRAVh+cs6Q4+yjsG/Ps6YscDzg4qTOQiXVUeTApXI0lEFMQlTs
wUB6Ios2JRlPLlOr220eAUdUuTddHR/1tPth5swDYBJ2OqmZIkw2f/eaIkxyiiCdVSo943A//b3z
dBHTBdEVp1herEYtHVEC1KBUaANosP5pBDvcOR5xWBD36gtQp19kErQHUlITJL217iugD3uEbF/l
QHdFpcI2Itx75eF2TYy/aYbqz7We1jjXaZJ8HQIiDll+VnWixsOu+klVcp5E5SETl7qTRllrVYYi
4y7umjsfUhuNRA7v5K4soxqWvw+kopPPFFz3s+kqADliricg+7ho3jITkRVoARIdDaUZRp0LKEhU
41FCI4moAa1fvmm7JFrOtqQgu7p0Nlj5W0dUsPz0PdD8EJj9DH8PEiVgrHt9AQw9vJiTYoLEZ6Ls
DiyJ9tirxHv6HYw++Qw1frgkFOr9vvfyndDiTnup+yQ5V0ayI3SWUXeMGwcgJR7j5gcAJBs3Bjpe
wnQJUEd3szAi6JYwwUjpZr93y3c/L7ePqHxd51oZ4zAGCdYHamyvfev1uW/dycpIT/mChGTTuqmx
rnFItWSu2fYLHegJZx6gIhLrB6zJMCJRNTZvvVmGe94noGknO5A61meyeDBruWArJAX3qDeC/90U
Y1l8rkAiU4MVrrGerSQKF4Bt8V9jQxuw2ZSPB6sCkkZvehqeU6b21dTLaWt3ts0AfomTDH+YbLnR
mcvcBc+urJ9Ek2gHcDTra8DJgwStM1E6NuZ/AFsWoGb/ZlF4A/C9UA/wjzFmi7hx8BJed6b43qHC
AksSjeEvF+MEB7tSH2gYYo26IJKHNivNR22jY8tsNq7UcDYm7TykyJWiCXJ0VNTMvumP0c/ZZv4Z
0LcdVXg1Hv359It5+AHZcSQXsSj49uEXVMcRaJny9JJ4fXJBxqWj6hXCPPlupkB406mUQQ1zt2l2
keOjyMIeAJehtBLnYhfwAKGcQZkIVb7wICM3m+okulz2irai2RCowoDdyY0ZjKAcMFBXdWgHVBnq
JdBoJhyGLFn1Xu2/YD8SqMd96uzoBAzZQ68+c72nOknC1wSgdCSukigC2zTShGj4T069Bnw6bITF
uBVI/uJiA522bARYc17qcFBHJ6jxLiRyuAxbi8DL6uCRZsXaOR+s4CxSxx0XhdE3O0PvvpCMmtkk
U8b9IDeptNPj5DDb2aWPLFCRj6tZNvvq+RDs9d49TW6jqWX7GmysJoq/TnHphKc2bqITDSdZhoPM
xgI/CB6l9wrSzsa/80Uuya3QuLX9R1fymiejcEgU97a92T79NqS6CDL7nWtqu9hCx50HwI/4KA+X
qDVOvXL0ot4morZWppM4W11lpll2b63a1rOnRDXS0tBQoFfzkNLYZuP/J9+Mx84h17Kf3HTT+id3
GDvkfeXlSGuukDkGpM47WY0SSyQK4lEw4gyiMA9Soj61QbYN3KK4DJcDCiGWgGBqxi8D9gnGODkH
ocv6VWPiNQrsPM6G61I/Jw6S1xbdkOlnGnsp0IIs7LqQyO3ccZLTMPcz7DHYk3nrA6lk6pJyzNxu
bxbO+XeeFKiKAZyt8JIWsZcB3dNsnBXVyt+V0VN5/NzMJfhlPUR7YbSoiYo5AApVGT01s8kUJup7
tucCuw6sH896yHH+jlTjVVpX0TVx+2ck5UYHIMTn2DpRsjEFFonvhOW60ozoSjJqCmk7Wy/TCizC
3601E3+SCHDzSGN3wl1qyeewraLD7EZRvNq1AdOel+uaS2MlsZEyUYCWg/uCs7D4QoSgqBmXgJBC
KjMNC6ew9vjRhUvit7V6s7mBWmpleC1os7waB+B/dS0HWW3JVrYgjZxdUe/YkispKbiaeai06EJk
pdgHA5LrX911POymmU3lXvWo5n+f2W+Fu0m1/Kv00gGJOGisuH3r0bBgLhA1/yqjodGzP+zRKjf/
6BoGpUrreo88h6+CWPxXrhojFOm/5qo5wPEC+LeOwlRkqz3kqgFrUq9xqNR8NCT23TqZekfUqn9C
tmW4jTJUYQQMABLfB6N3tmEcPXk1swFNC27R2NKjF+CMpRdX9mca9WaBUhJQcC8DvDXvSOYpC+Rr
TBaGFcYv4F1ABVwdDbsg0ovjW+3UsOyzxLsEwv2zBgjNJ1DkmbscBG0rGuLVsl5pViv2gFTAoWba
ITknNa5G6tkfhbckqcMa7zIwY4qQAi9+57q4Z5GSInhjLvZZiUrlGkf90wNOBnjnF0nuLqfnH41z
Q7pLghtqGUoLuzY012Dmahe1YpVM4uyYA9z8kxkDUdaLWndvJol7Qwbfm0VuILvVZPHNrPVDq+AG
rGE096wUf7IySYCnnderMkQNthYoGBd7iNjS9lUdiMIr6FVT8srcl0nz6MHyDiCdyHmrAG3pi63G
De0qfa086Wm+B6lRcKWG5A0gQgAIpOlY6kExlEKbtEFk48W6CE+z3MOG/YHz5rOurFoJxFwvyXNk
zIoM+LiJs+TMFc9mmopnMNw3WOXp9h6b4+JZxMOCBYVxGTItf0J6l4tTzKTdBtzAgW4u+BNOP4GK
40QnspjlTdq7AIMXLXCrYZa1vQlYJtsBrwYDdlXNUL5clNmJNxEHmJ7vfK5Q2Sh9L/kBAuFoMYxN
/Aq8t3HbWKpYG3y3t16YeJ9TJqmfLMPAqb9RNJbX/tlhQ3ZC3RpfcxWtRLQUUAA/zNpHfVsRxa+Z
rQGBKRc/DLP+KjWeXcG+Z3yM8RXJ41x7KWozfB0Na1m0ufEx9E+s7tcj0GxWQzzgG6iaTjW8U4g1
wMInEe+5dwEB3JtFygCf3IZttpu0yA0ygQyNV6Iyxo4ZBSBNrEWvimD4QIWBDEt7vQcm11wmWMbS
WwxpZQIWygm1BVBwkOFsZ8PSiFM11uziBI6/0zR8D+PXlnueZEFWeYsWzDbbOSxoE/CS7GhbBqyq
WxggTwkbzPo38ABuXC3Ufo5RcuNSDJ/rLhErIZvw2vhgWWyC1Ff1a49OedEHP50ouzXWgFywyjGc
bTLwP+vSBBytws4KJWroNf88w2T1LjJY+ho3lbjFm/fSxXdukcYRGI/tbOPzzLriH2Rda86zY2CN
F9QlW1dRO+Yk74GqtmlY2CxnBWlRuA40pSzQ7oKQomkABI2i5dMcHGcK9glbNRsymAN1AvAfmuzZ
YrYlE6MAYr3De3f9oAiM5tkD3AB+er8uE/ez/mJ73x5i6xFuX0mM5N2wbADgROqoavsVKqdVMuMv
f/r4o/B+VmaV7R/kerLDTk1yncWlFmcHo84/ziKKIDKnW4eu59/9oUghHdTlSUs429lj+pCeYiHo
xHn+jMDEY8ciQZaq+p/McrMKdaR+hNldcIqBwqBsKYp6fPwvjOA79srcOM5Bcl+tiwtwUqj/Ll0M
gJySjci8FAVwETt7gf9Nb9Nwl1eRhfobJYs6A93qMw7JuzNJuqhm58nCrpBUjdzozyTD7h47M7xs
DkCZ1osVs2W8mvzJkfT/ONEcIvhAk5Fguga6ENXQhJXpfp4D9mULpgA/wm3PL9OziPEquuDGx8hH
HSGJwC0SxttBAggHlB3nFBsHzSqJw/Scy6jvcHgHUG/D9v3FnYr01Lj4nS+q1NbXOK0ELM6soZ50
wyNSc/r9NLNhIQ0dCTaIbhq5iadYPY0y0Pth5foTfJfZlm769CAYe29tYEF7bdVzgMuiOFpPohrF
oRTllyTVmqfEL94a3R6fuFc22An6Je+lmSIZ1UUpLZkpReZr5jUHCpSSdCHynwbVgHgmx1Yjjg5m
Bc1U2NWXeRJyUDO14YiZ3icPfR+lAmomikaKqHIBZwS2BACEtwCpK8bnLPaHZ5z69GszCAv8XfU3
WRj1e7+3uwtZcGcYDygrzRc0pKYP7RyvR63YkZfHgu5WurfZADvo4Rb1h+FqllmSfTLauDiRSKuQ
gZwX6SuN6ILKGMAoHhJggLyOS6Mm8TjYBNTRiRIBu57tcBKMowk1JK9OICHD51F+IFkauOG1BwI9
jaiZP+P8uV057ONM3n/GXEOewOwV2Drw+H1D7MhLy0V/w02bDKbLNVi41dIouvuMfaLffUYWWewk
JChyS+G2x6r4w3ZfHIZN3kDB4uEQyQYNSyHB+anGjpcFMMKwSvsxXuXFK7hsoiMSHgGsN1mTYYt4
O2bWdnq2jfG1xhbDUMnyKYpa+dLgd4b8JpzU09B3Rv2aafEuR8LvS+BG8gVPwx58bXYJEkMM/ci1
91njWGAaiP1yqefu2ijT8kkLEU4HSieSkxkgjshYhfPKdEdKmoHCtfLtguoOiyiq2wkdZDa4URZu
qXhnKu2J34XdgKz1tRHKN6MJHittwbhTTOldhhxQgXTpPCvacsX96fLO3zd6s6sjGQL+CCJqUsX3
OQ/JzEOa2IM8e3cgWwEElj3eK+/MAOmZdACoRziaIm3P2LbRBnB7D3GLwkYPVAQKmaBI9HFnOaWc
uGwl94xnfCEJpoAMgDRhgi1NTw7ApAE4ge/+zT7mz2RKTWyVqFtR8X9nH4jOAOvus6WADqb4ESCw
6Xo8J0pOXpI8t4kVHGyRGfbSsUqkpSH93cWJ3F0fm8vBgZpOGad2OyxE3I6re6O/93kUaZPbvW4O
Nk0U6S4mTagFBMB3PAaR6Og6KKnRBTvaKU5SWB2xqQEb9VuPZKQlu4eh6RdikZgGspuUx+/sSPHv
c6C2/XkQabOlaWt7AIMBuf0Pl0F2ZY2ShKxk+/lj/G7G38loikbHQU+THP6HDzGbVGWGX8P0kRNz
3GV+sf/HGciNmjAsNuAFEvtRgQUYqqkVyECoFrrY3z00gTnsSETKBzNS1AQHMPvGAViXUbrwOmnf
w81RqEdTzCZz+CDxmwWvGBjVlO8U/t+dKZal43xNz6/zlTxc7TwF9SwQP6+GsfY2sRFt7cZDdZjC
iULJhjgyo/xxBwrFJJLlga+wmWVmE27TkGu/cypEri01O3EXmVP2Z64ay9a6c9EAiciwAL2rRkhF
78+sG61uZVr1rmPjB1SIJU+JXiRPQBMo807cAAMjbqnP9acYh+pqQOJy6LKbOFbvJiRtuqVfmP4T
2ZnlKDa2xLPJMltn3UbWuMjVjY2aVPVCJni9+p16Ik8momQ3MZMNwPeAfebE3sar8/7TGNV7wy2M
700CnrMGS7jrOCTasY4Ke9XUvPzeZEjehEGnAymI+14DxHezuuIcBUc8mq1/H5xyWxgi/1zieQkc
B7vZ93mQvyCV9E/yjNP8e8YC+8VDivee5uaa1dHcDjjCHufmfWyDF5PNcwO54m1uIA1W19rD27bR
1PHVdZHWEVYAyyuF+Q28TjivqRp5zYQAO5/BUQtU8+LV6Vi6CFPk5hsdm2xR5WICrCh+s9Vcu1pK
PXimHd5AArRjjFN3R8MMFTarIqxRtzM2wP9S2nk41FF8Zzz74vRNXppeC4BgWhSr2ufh115HoZ5n
MsAJOdmlNjIPB3+QmwDjWdRcry6e58mb1PI/hJLjdg6yBKDiHbHuzz+gZBGbEpALv/HWMgE1VIYU
6i+5xFEhxBaA7Lep5fQgSkDSMipexTIZLfvio85pZRVYYnlxa19q3nFzgaO26gzacEyshqTJlLVl
Ijsu1XQNW5vvmhYpzUfuGwcKSHaTNrAAcxEYprEFpGrpAZvS9XbYW/o2xao44NsGp3oVDRv3Tohl
X18a4bFcega2XFpQCD8bTWzvZF2Cz0kNqUFdIjibwpTtfF1Yqzxx2arxI7avZTQs6R9TALVsD5rq
YUk78fOQ/k80bML83rgPAEs4+5J2NqZQpK3URP+Dbx1mq05G1o0Votp1tpdssaVUf5Z9sMqBZfwN
dR0paHh6/TRGBbaPgJmF00IoNLv85PaO/9LbmbUvUdS6Zlnhfo0HnDdCX3RmvA6yLjy6Ps+fk95c
F3F4QSXz8FW3QZ+gD7UJlAqW3lwwpi8KVUhW8JSD2iJ+U7BMvimaMOSThxdiF8pEvhdAnc3SjIAs
p5uAzg6AXql61LCm6ldlU9TLWZHp4m92k3Ha/xkLw58ikdnvYk62/jH2++hEVkFdaC1e/X7NSj3U
TmpbFK+9WrHf4IgVdBoW9vtd5Lp2wAoKjB1vcIKy0NPWv8bFkK/tripXVWz7V2pS/NCvo2beurF0
D7O8BuXQUeryRCJyp17GdXy7DMnAcZZcm6rDjc0VQl9oUVTsmcP9dGm3Z4Hqf+yCJvwZ+fCgDGAo
XZqGSuaErblyktFfz7IOb4FuJ9qTnUr+bJd5fEVS0GY2CLUYZSmJbJddJux9a1fh0rJFf8TVBzjh
TtiXxokAth6CQKEuWPvk1E2MI3XD+BKXRr7CBl9yTAyj/MgDbUVyfbSS7RCVfFsq/woLcC3k3cc8
5tohkybgFZTcdaIIqSgAQwbunYX6fr1YFAkSc80KOI3ZCJScIh+Kq9FyH9CqbrjGNoz51QYyPhuq
/I//PwtDxTD/EqPpb40YmgnrP7UrHPxkSFeI8EQHA4AVjl9AtG1vdDXSvezP/6hpdxQP5t0xgadj
TW+6OqrZTRN8mY9klGVumagEttOXtjY3OU5Xlqzn/UdHC61NlBXRxjb0/mNRl/0qAAjXjrTSAixh
lRl4OVXaIBCfC9RBX0lZjKDPHcLupRi74NXJw8Uk7mos25PyiVxGPE5PXOtBKVF63bOHdQ+ObMGO
kwoLO829ccDDNHqhRlhCLoPSTgH9DZlvxeziY5+NRuQEJjC51HCn2Q2h36+kUYJP4q8rpNZAql6f
82EzK2jBg43yol7N6oo5WBDRcqkbw3w9hljW6H4qjg0Ilo9SNTQs/RI4vnKwnyzTKLezCfVmO3Ij
Wdc68U4b2GG2fTCrKCapvcF8woPkLfBs9zatugwwF248t3V3QBzBkfc8EV1zqjvxpmTxeEUy5niN
DDwLLScqNo4et8k60oqfXVYluPXCZLYbe1SDWdVwYlkAKsVOD9ZggaiwFNSM/DTgsGFsO3sjUCx5
osaKvGcsfBTSGMjXYpXKjrWzd9DA5b41U34cilazAECMtHTsOOUBoBZh01F+O0m5gYOgxaPBEILz
aEdScuixu17L3HmpzDo+J3ryjSN/4tUSVvbqA7e118PymURFi5+YaXn5QSIb+jUUHuCJUSwIbufo
yVBN6UYNto6rZtn1ffRETdjx+EmLvVsxxgFqlwzugeZBRgfXqr48mOFQUQM4Xnv9958jeF4ff47g
wPI9x/d15iO1/JGhaoxLZsfIWfwwisgH965r7qMwAADiLwINozDeqDRIFnIcPSmLiSFjtqMED9Ii
Aeg4MWeQjExiRbQhXWHuVYX9KIsOqWtthANKUt+Zk6WPdGiwBIbFcg4xxyGZwDvp2kywmf+gmGLN
ER4/gLoSciETpDe+RfjdTGQyT0JuDRUuhsh4GQp2k80QIM3dPPuJzm6uakyNB3sDrCeLsq1fY+Eo
dNAUxdk2SmyRnFIAUfZKo8Lw2xMoMV7AlYQK2zaycRpnZ/lqdsgw3cJOzGBHHqT4hyBkICrN2yEf
AySOQy23PXhIF7bKt2QqL5MaEWbeETkzW/evcjIzFQ6hROn8bB8HIr1yQA0vxsSqdrOCHABnzVeR
VbqrORwp5vnNEkjwiVWUG1KQnWtgoawuQo6ptECwo3JHc6TAZWpyspsnmicHLnmsIXMIVDQ052xD
Pcca5RY1Ri0w6/CZgRoC9kRkuW7BSlxjqRK27NAVhZsvpswPNUZpJjvQsDfswT+igoIdem/kewB2
LhqdOYCbpZaMZnMDu7bLaAD/EhjLgyOWtPYWvLJPNMqR7YrqCKWIOV40FKt5cKQGaJnmDmxX+ztF
gizaSUsmCY+CI8lScu7igO0HcDaA4/HeLgtCbFv+1iVpO+uQtDHSSeAyhZkM1VRZh5vMm+P71FXH
3KN7NwcP+YClFgv7VVwPqDCg4nc5YNOpN3mIbLVfxe84zih8pJsP3X5Ixn2kNTJ5AQFAuwibKNzI
NAPXAplT+TsKr1FOAWhjs3fM8tKDNc3ztPA4muCCcDOgu+PoQKsXqHfiJ81ElfyKupPU0OSlbp1y
51Qjx2GkxJLtrouFQbNB0c5fglQqEhlRIOrNMkA+Xkwgde/uRHNYywxDZMm+Xxs554548kYn3PsR
iExQhgwQGx7r2C61j3eimBBusFg+45wx32RhaSx4H7JhRR7UdMzJwNmcZdtAGRpYT67DBvQubtWa
YHNIzVOCRKOpB8ap5wDb6LtZlAaAVVmVnDcn4X3xPHOta6mHohzbvXUDKiFyI8sXNBzHzsPOCJAg
h9HnK5JR43dOvwyww72dZR6vv4o0qo7YnwWD34C1je4N9RNZOBmIfkpsa8/2bWNj82zEKdIss7uG
IYO4tFbzNUmrTJdVGoU7sgudLj0FoXUSoEA55qPW7hLH29GoUCK7781yYXZpi7NAvLqShhqTNNQd
nMQqcbIJezLyChNVw6h0WpPjrJiHjyFoTM3dtPhWNDtV63c3l1vy6L8SaKwHrkjPYLbj665ngiTd
dfTH/BkcBmltyQR7aUE/skYG6pOUQ/ADeZG7WIRge5YjakGAEQy622IfMryQLPr2gjOoIl6kgq+a
QAZ/Oom+z72K/Sg5u4E2r/tuVvK7YbHyAvKHn0XX8IsOzhRk0QYp6shluC0CgCh7asmEGkdsmAfl
uPCFEHtdz4tnUrT9NgJu8m0aYAPkwHCItJidHA+JTXGZFZsUKEcLuy1BAtuyANC+4ltme+WRdcAs
WOI8NcQ7x23Sgev6lGjDs4F7AMjnYnCMwcWQOrCrirxdls7oJkucnWhLGTRs09giuKE+QLuJvPjm
uJk4dlXFN3pXVqtY+f49PiqGnqe5sRv2FtdhL4KN7hO5zOFpdppDXTXvvBhnqY4hkg0PEhvvLoGt
CokcE1RJuiWBu+xGH4rWqld13ATbyCjiDywc+KYyUclHwzTr213nBVheCSP+gGQSML4FDkN+LIzD
Fqlj+qgBc0aN+kze9MHYkI4a79LopvdK/UC8NFaRH9q+xMsXiI7BGWUdGtXYogBF2Jghyc2u8M9s
c9z7SVNUY2AuUUsEfdrJSt+RDvtryNhB3pC3JrOpm47yG6CT/PUUb7L8Ndvsdzelp7OYI+1bTU9i
F3zu//XLYObDO6rBkFlmOLZhgtgV6WXqHfYe67cCm1M3iu7FdT64MRiRVwFTzwkAuS3K1ItP1GBr
B/SWj10HqWCg/faK4+A/WTTokR6CCp7f+Jlh+TIUwHkH/3AyRf2t3TSVlYBS2UbsJRlR8M5Bjc1q
0jNN4IJANABSQKf/iG3wYNcZ2PYhjBet1atTYw9XAnsh2Gr/l2jCdKFh7XVXuy7rG5mRCHyV1xkm
5q9xyNTzxRTargoL9B9GXseoX9YuTYrfMLATvANyJL/TyBnr4ZbEHImggwZI0yoBt0hvp/XWjxvs
RpFH0Rf7qu7ARpTqlrkYDdvdm1r+4lhgoNwWOHcDsEZ37Gsg2qC0PQtXIFPVkA0dBZdEqwdAMyd4
RHuhfo3MSr8KE1lrPArDSTYrCtbny9LM5IZkcTz0+FoP6s0Nz4hsyO+bWVY02bdQ4g1jFs22swyM
IumpDhW8WMtwQwUjSbuZDcFWkR//fX2FPde/fXd9ZtsOvrSWbVl/u6unOAHFm4IoX0qqMcDL5TEa
auuEtYN1oh44AO+HpADu67e2BW3bNFK2cTLGwCB99y000GlhF+tO9BAuAXkcqCsNJ1/rnYOsLhVG
DyWSscPCwst3FpwjwT83tWa/thrzn+24W+j2YL/iFdp+BUDlxonr4kYi38L+W2yI/kRDQJq5ywr4
WjsaIvm42QDuvVvXWuW86ry39qHAViJFkrYZg/hd77V87bIYh9co5zrEqqEeNdhSsA6ASrMPwMlG
iQt1Zw31SEaGsx+FwY0x44s5xOz3EAYUcWKNoqB4ij/HYhSB/IzGBUlN3tdnX53HZxwZ4z3epabR
4OkrJ2rZhoZNl+YXU5RXGoWUHWA1CVLMo/6YqXyABrd0QDOCaJO0fimQ2OpgY17VihvS/FbnRbjr
Bw2pRV4os2GVfmIcVCxkQE0ZcnbGyzgykIyu2Fm19pnkQ1PBSafW6nixijmeWbMf9ciPeihA+K97
89+283BPxsYGs0BaatvWlBV8d28G2DS4Cx2zfhns0V04CRLumrIMzrzLxiOXJuoDdeRJvsupR43e
M6yQPZtv/4+x71qOHGeafSJE0IO8bW9lRpodc8MYs0NvQQc8/Z8oasSe3t3vnBsGUI4tqUUCharM
RbbYBXXc7w2Gk+1FS4GXKY+NrSry9nwnpzsqZLb0kTseO/reS2AahRa47cVozcrFf/mwtekWq8yT
/+PTTQCsuvmJF1+6hf50Xg2U5uX+y4cYElVvmNu/fTpyXT4F8PjVWU3mhkRTw7C2wYovj4NvR3Rj
8m8c56JbIPWAb9Tj2ctQDd/VIP1vRl4gbeYx/mSHTnLxHXAEcyWGjcfbact51E07YLs6G+APoMDL
qarkR6BAIMhQsjXSezGwZHKZLRv9iuzreNtEET96hmPmn0jGEjGuwtoXWz4GTfJDJqAz4cBuXKEl
umXPaCtrt4asPWxq3OYgovb7xECbIipVPPT6QlMZYwOIVdHzIiJ5NwXFA+o++UkI90Ai9FaA6JKG
QR6UFzMc1jS7CykE9k+R2JJuCbtYReOnGH3mYDECEHTZtuMuEo68Bk0vryH+ma5JzUBoOzT5rqlU
W+9JM0Xd38bkqn3IRkAoi6RAdjqz5KPfAZiOTPIuUcCWrMtpk/dyy0Zgx6I6vf5t7eDMFuAjV5R7
tyBtsEq+/X+9au5TeSb+EdEpxR0D+we8bu4oRJSsgBwEsJQXACX3F1Szow3RFscA+wJsr6rx4qFD
p1/RnKclhpUDWrXYAVjWYkQj/GXGy2zja8/Z3fYOeJqKI80W+eI734CidiH2/vd3pbCLOY3eP2c9
ovk9coHGE/v+L16FwWtumHJXuI06GSzwH2xUIG9AfhR+FTlYPYTl/Uxh6hgTug4bX+6whXgzNViF
RYidhV/Not2OYeH9RA4qcQtDVy7wzYIjmA1h+hRsZ1xAjXZPo9JNndmSpgQdmA8oMXizHAhfcLEK
WfDwVsY0gBR5y8q0Bg8vmhjo4lrxtULDwAPNPFcN6Hr2qtki1u0PDWOXO4uKhdU6lXVRrf9FS3dA
CVpWAS7uH9HJt3I0TpfnZ4DF/OiAJixbRyCFOgV2hJ08i6MP3OiiD1kR8W3a2moVB8AFw4PknCsg
IYdJiZSfnvoa8bqaItXO85shjvWSZNMCqx8sj9WJzCegG5rPNJwvySTWQYaeZZr2q//9zbct/o9V
lhugCtIKuIVdtAlOrz93CGPuVwLY3PWLY1b+KXQrB6g50txkcVciM5tZj3TpzUpdysDbxXidPc5m
Zs3CfVWobmWnQ5VtJ56Om8FFPpNcwrB/c0ZvYglkFtEfloCk1TdCZuwfN4oy1Hy8u5MT3QxURd2K
pq33Pe3b4UJ5Zco/43FbnTO8mEhEl5tEu1k6JWmXXPVMbU3zd+2Nh61S8NjYVrp2NYCEDdph7Nf0
EPlz71TpC418T+NJkKYwAO5rxP6NVhF8BMA4vFNHmBTkOEvJXRIyxRIzU9XHKEW3H7pdqitd5BRo
AiKn24VGzNJZgwV/BL654EAmPRlPHBsRmtdG9PfoVKBmZsN+TNwcp2HoTu30Ze5J1Y2tWtmlCbhB
tNyqQlQFdcCeG0vgTPAwUHtq+7FznCmNkxBXmhZ+ukbpV/A6Abr82UbhELjW0CuEg5dTMQKhkqwo
BhuFMcdIRXYbQ6lsnXV28FpztIfOQL32BI7UVvO20IWYWeo8brexW6J2XCsWthav6SSI+zTVy8Ly
Yrqhsw5DAUxatOVtZYMXxtR72LWQd/0e+y4YTckl1be6iwoMftyKbG4urQPmbzS41B5QluknrmX4
JRly+zFymfUXHpX0a0lRQ/oQtQLEHLqjShkoCzCE425QpF88si4WqGXyv0ZqKL+4YY5mu7ruXg3w
XaGoacye4pSxncFTcUGe1D3Gpp8dR0BXXXOcie5A0hA920PVbHJVdh+durdwLpS1XzOTv3agBv47
6kCJlaOyfTUFIWDs+uRXgFQZEg+XBOgiZ+r4KNIIBaktUkZzfwd4P5wV/sHSI/WAuLzxn/sC6Fog
VSeHZBjEAcUNKSqRIKMLQKZ/oBLHzsAaz6v9UEm5IRbC2PETHMIIuSHKwtrqbqel1fKdFSTFfghH
8RrWgJNHHdaPsPQ/44jfeXWrJtybk58d/jQY6y+AaLTPLTFmGxzs2FicJVc7/X4jijWo5CQBEOr0
SN666fchipCokEaZXqX8TvoUCNz43YB0mp4HoLwPBPDh56eIPvaame5p/ls5Pytuzt+gALjtm9fy
nCEn1C47wOJWQJDKmNolqLBBfTnoHlfATSwvLqBPLh4AVxoUEZ8yUmTahrSlYURbUCR7WGygEQM1
OsUEoibki8hPdYNvXGnod6CkDA1nxx10B8bMMz6W+NWuisovf20DTxS/hqlO0ehWqo/pYCOXYBfF
NXdrH6S8KduZhYOkIn7hwFC20X7aimZHiOpWi5SnO1wipbmfFwz2Fg+kTWs27tqcUNW5GepxaxZg
ssHJlQFEFg2uuFyUBkKkKerk1CoBB8WmsSf1ZvivPjf6myEF8fr2l7D5CMzo/BcODxXYpcCScTZy
AZ5Pm8X5mYUD2s61kC4kE3HX8jUNGxqCRugRPALgru8DgKI0/S+i5JMsSKxdmTEgffigZL105ZpV
oiuwlNKy2SgWGIqpjpCA71Y4ztEa0s/+vp+wY4FdhPQKcbnVBFWN6pwSwC2aFTglsuGcrv8cC+Wj
biDSdMFBa5+YaSVgl+dI46JXGPCUed7UK1LnabkXaTKcfBCc41td+QUqLMxsg0y4ffX1aQs6prhc
0dzoQftoJDFq9cTU7svKHs551G/ysfclzgKxK5iHcc1tlANg9zPPUzLAnhwHuDUrV6FnlisUfcRr
W8bjY4+s1yONDBcA9MpFeTNNA7yaPOQbyl+Rj7Qe2QFLAGwZpSufBtmap9mErHEosQOI4QS2ld/x
SM7kExiC5MMi7gq8wpr6R+JZw83drRabHrSvgTlkilZmlzUrKlFP87h+cJLqiarWqTS+j4sXM229
61zzPpreFkQFckvTigNlto2bJzIlp3d7EuU297ah5BMoUVEHT/Y6vkcMf3ZevQBW+i129h6bbFF4
XGGl7XjNd4ul1lqacljHAZtQXIaTb7qM0XBSqIK6zjPQUDx4LQ5DtQEdbbOq9PYAKG3QwPTb6b8C
NVURXMkL6f85EJaz3sZGoce2D6ODOU0ujuNEOyPJaVHYle6VQOQIgk6L6iZwrkw6P/Gww6fTwHOp
wfa+tiQjivBnPFs2297GnnHeGNQZ1rc5ikBps0CXRhgAdQ+bWbTAnmswhLUA8P+ODYr7K7MKi2sG
bmyKtPjnOmaj7WZodYqHEsZd59ms2oLt5+2Wix+Z6FAUZd6hUBj6aHd2OpQKo49j5TwEaT2cedZv
m74ENmUlwbmVW369cocqAKYUjhvPdhoCnpeGs5ScaK49pwmolrPixuktiukfDbTHnF3NwY6vJhpt
wtzfj84wxth4/J4b1ohuFoGk+WNmYq2IDk++n4Wx21+mwgHhXJ19zC23P0ndVlx0BvqTJVhbR1/N
zccgWX5rWc59LOTx/8zmbuVFkZrtIRLmcFlEvgvMKbvn31rt7kgUJyBFbHXrgPnNjm5jlQa2RCAq
W/UG3iAdulguNOo9MeLDlWLnD0a2IoVrjdhek3oeOhUebE6KNCgJRT8CyNszDq0Os8Si0Z1MOp3Y
hTp0AoQy1C6mI1BKHMCcbG2chZz9MiieODfxwQCy9yMZs23+p4VXhd1BySa+GMAIXNlWwX/W0UuY
huKHndklUJdTG0+iGoecUeEAG83nH9rUHYERb3vvpjgZLVHKu+sCFM8Hq7hr+Ea4u1SK7vvUcLEJ
OzO6AuI7eQjqyl/bkSx+/GEAFgYUlnjm41v3UTpwC0+LTH1GiT1oZNv4Z4VKkl1ts8n+VMfZT7Aw
8Z3vopZzY3NbbGSFPCoZh6EDlKp3PzKkWaGpZMGH/Fs7LEMdsci53I3pVqVcAu+kUE80KqKfAKys
H2lCF5TtAvODt2IfaavZNBiywxineBVod9VP6kl6gXhyPyyhyNxM+hF9gEocFks/4dm+RGYLG48c
UOcGcLJRyADsDn2Dph9a1F8jkbQCNMJwHJJpwqE3GhC4JqGlC1IrbyMV+Hm9WjR36kGZT3qlvr+T
0/Ted4m6xCNZGCAbbWWVuWYlv+L5gqM0rMnClWOZxjoeG6ApAjkvXJmT4kD4Lb3VPMdJSPyAZjbs
prX5xG37ScR47OsQNKPLEmYOa2TiLUxvMw+QDQBGMTQU8wAUn1bD+RDcevfHzEdJlaeBfwimHSnb
2ZJm2o8P4mUSw3CIdaYPnw9YI3oEjHh5TVvAWYcDmvVIQTLS0oXpjGCG07xN1zX9eglwZ1dGhYui
aT5uFt8lwODX4FEsP3mZwCFMWFoH4VbFB3c0ig/oc1+jLCB/IhEYG+1z2gNCNnZXdeptQafiP7Yo
onzRjSn7QiGr5dkgY23tJH7BenfrOZ3/SKLFghxI9h5jsSjH7i3GuwXF+Le7kMX/vEvdozzNqsYa
tW5G9cD7+IuDjswDzQaU9wMdTCtQJTYrWpMDeLy3/F2lemMNJmxzc7MtmbcjossN8Ji45mbemIDx
YlX5SVokD6pN/X0Ud/vYQvERuNqddINS5XDLCjf6gvr+XQbi04+AYcTrt3SY/ieLv4RxY6+nMpzO
g/TKT1UKeHAtH6O0Bh9SlM7uplI4F2rH4BGgqd4z9/uPFLYY82znAlx+T17vd+GWA8rH0gcLgb77
YPf2Wv1xF5LTXbB53lpBcERTwhdV9NmHcEgy4MwGbNtjC7uh6axQMcqmjAm0RtoEEBNPzhgHl87/
Ab4V94mkU59ZIGUrvsRonURe7z3OPJ+ivF/FTW0cvbHztixAh0gm4qeCcfO17Prk5PlFv8XTtfyW
mhMeJGH0RU7GgALaUO370HY+o3J2RQZGNzZbYBOWp7zq+1c3KJ7dNCy+AZxUrYu+rq8sMid8x3uB
UkUoJANfrPIN5ykJgJ3nDNnWrpBlaJQov/35MUwk1LYk1x/DR477UozjuHP86JTmo3rk+LO9uMHY
bUqUEO7n6WjE5yRzxYqm4JMKsS59iXnqfiBJmzqoNSma7khTgb7IA1I845qmdZY4z9gxzjMSSU24
YxjgDDHdlTuO2YOtLzRi/U8ZROGFJljfvolxYJg9sAlwlnJ0jouczOgiBgPgo94I+h9te+fPAOGz
TsQQbBbFYscKrNklznjXS2Q06E/okjCBts8969dyo8WE4f/xJAWwG+jTxZ405h+H5U38kOwXywSg
UVcRzqjNpSzFEQi54PoFU2S8XuaO8wO8Tx1qgKuaYbXGcm7uBta3WG5pVEl3mEASZbbOhoR0cVLh
m7sAe+6sSrdAAkKvO5atf7Eo3I5RJb+G3MFGUsv5H/LIh5zshY10/SSR2dFOACGUX7knJxxWiOno
l90cjOSL0/tNSuzdzrkrm32iO/Yduz4K1zMvg+78J9EUimaLHWO3STRIAMnGuGkepgjP+VQBYpBk
SS1NtGhYwRyJjHkxYpUsk2yV+b4JmkMdVd8jzibzMrvpoCIpmy36yXAP/SnoErRG8wBsUZStQ+RG
SuHrg86/GCf04BkZ/kbZI44g3CF47j3vpfIS73Mdc7Wza17vmYJVUfUAonBMdDkoML4k3TXIQMBC
z29RFNOhn8pqbUoT5wYohbwmHc8e6El+r41lfa8dUDKyxnmKLor+HbkRwcUpq/wSjH23NRVqbwfN
oyI1wQqNkvJLF0bxY59Mb+JmwJHgYkpWUS6jba44X/dBZ4BkTCbg3gU2ybjCs/7ZwbLq4GlK3aAr
VLKfTCQjfAc5QW13Y8wT9aXrS2+XY71wJqKLKuLgwxuQVzi6kblxiQKDSCtuhgNLf4IJxNwhoTRc
wD00XIymMneG10dY6SIPT4pJdmE3z/2w6MpN5jl/pUUj9+QyJcA8jY4178GuXjg/UJ89AjrTtR9s
kCiD+EWK85jneFpYYMQUgX/AWmx86vRlwjdsHxseeD/1lBQ4yiqxuFwtEhoFyPiuzCy29osCYcdD
YOLt4OHhukdtDiBFpnxjlhyUW2WSrvDfJFLwn266xI+zFWAeTCVySNDjjPYZ1NW2yF/61ZhHq6zg
+9brrL/brL5MQVD9zGvnuRmY/72ays9OCdKequV/O2NbfvVMNEx0gx3g2wiQ0TaSYh2yLNyNQZe+
+qi1paQozRQ6nQS6Mj++6yh/uszeddry/8+vTZKVJ0pxxnEToDpVjL4QgZQUiu1Ba6D59WJstNZN
4UVXVdohybMheJOjGDz+T7kPDPsljuuw+zgU34wCMDBO6Z45ySO1LLqyT/GvmjxSLyTXsz91URA9
Ep4hWerZ4peZ2SP1QVrSTZ+0Lp9G+2KijnKtUEW+lszMPrXZWK4Ab9Z+x+P6nOUJIPz7eAsyU6BV
KQCpDVVh/igC4B45qvmMt169ZswdX3BEj9RYDlbnMflgm53/OWunYM2KvH6ynbYE7LyUxy73+4cR
R2ubtEvVX1VY/u3hvfMLAElhPPxyu+IXdur9X0MY8I3V5sVD9IyvOxZfk2s/GSjEXBeV5X0Snvym
H9a/QOGL7lycEuRZ/6zc3gZUsdusOVC6P6ihHXapExQX0AmFWH/Yt3FcJ+WfgnJ8j2MOE+I0yMaY
HMU2KunUIe7RHA3aSf4lGsccHJEYpVoWgW/+y6JdRv/b7k77n/HIDo2xABIbvHbrOz4wL6sgRz8S
kFyj0LydLtpWI8i2rfumpemiZY0E1lPmh+tEgUztiLx9e2paVLrT7hftxYB1zvC1x7H/nnjN6YKE
/0f0CLPzQnXu9ddoyhgeyJpP3bP6K+/UeZ7pGvACOMZHkaBU6MYnMs1t1DKccmsvUlQGz9d0O0+7
kWIY8o89CsxvwiX8Qrcjn9aLBrToo9bJAfN6B1j6o4kSypU9mc6j8SXC9+zRN4GvTwLfy4djO7rf
23RAkz/J+hLfPxzmy00RC5ZtE7/6JYGbfZy6Nsy2bzG4ShO+evefTRfXkaEb1FPdET9RdqaLoxPn
HqXTI/DXnWm+qFXkIdEeAifaVJV9IMViV3bCPwl7ReLZ9M5iiUSjJToFuZMNo9MiPdINT17cbCgB
gy91skrbaHpNRu7ugiFtTpHjl484W+HrXE3dt5g1G8rAFJ2LEm+uxtcqSwDwBC57qmXE8ViVoTP+
d21kU0Y4OXRab1ZTaSNpQSOfXWjUU/njMo8T81TiiAMYbObnskH9EI0iu34bJXo0VpP5mUaLFuyr
5uc7uyVKmdQnUE7+5AD7XBeFZWE5zvDupexMSAkdJ4rZuh+ZNSd05iwPDk/QGBvhwJWbIAiWHeDz
qgJtR66eksypHQ+sgx9J0qC7bRYbTYsCUAXOUlKMOJVvXFNcySfIkc6MffYWh7wmL+E6Dk2SoXxF
JcD0yp6JRG3Meb5qRvAPJg3ztgM6EC5F2rGzUZgx2jgc+VqXOLIYAtP8mz3Xmhl48WmnnG+BSyhO
5QgqVl0HUreDWvHE40eaKryEL8rHM1vqAg/A399q0byA0lueP1JdsF0Mr3ifm2dwBoPcse/wndFT
KgmmS2moGxE5CViZhmOcl+phbdV0w63oz1hcZKh7ik0TNUwAjm4BxavyqHlqkM2hGRbc84wgzf2y
nWeuhkL/0/J9Rrp3S5z4+JvUqqIH0dZPhuqTV9657TkOgWEZxIX6quVdlSSvQZn8Fftxvp/QyfFQ
MfF2kT0OpZGNBRbsGDFjtWg81wMQI9jj1otscWYiAdqhmxazlhRAsgiwowK/6i4XWbBarPFMeLsf
Oi/HnQz+uFOVpeIISMOXAmVvD6VlinUype52nnYTmLO1wklG9xBG4sednKY13scx8l6XyI1qIDQE
00FjnT6lToc1fMK6FU3xPJNPNMqTx2AANBRJYhdiaePrICQyQ4upZPl0QJMccqPa5EaBFWqU5ds3
HsG6yz+mmkFrZsJC5u+hcsvgFGuZInYsF7LWB9/dDYPWuwzMHD4QRc2vroX6StB2nrnnig906YIA
aIXjgJ7Ad5ntVH/5eVkhaY6j9j+dSGSZ9puTwPfgLEoPJQubCofR67JGlQD+OKhfnoc8ZcBZLUpU
AS5CtLECoTgA3hJWpyiYfr8wlT1beSkOZGzy5E15NzXNgR2jOtiRnNznu92FW26eUIU1Wd58DroB
jn+eA+wCd3ntTuh1jQzfRwO5626Y7QU7B8nM1wpcfqc6FyAn01PLdLMPGTgsp6oENHEj2s89C/qr
mY7lq+0qdyO5unWVIYC9yBV8Veop68XPwUFXgeRiePW5tDbZlBd7mvbGgHpAR0iktKG1gZf70MXW
M83oYpTfQhYmLyhxgh7rWgA1/g5WNs5bsFREw+u/BTM91E1OjGF7p1CQgx4BVCngm2H0MSrLGl0F
TPPcwQmm64fmPnAaZITfFTSqWMB2ssFD/8ZZoTMET0eBdAmPgvMckfS9iWKbkXfFLuRthBQPyL6k
FCB8chNgdbOyQBGfD2wxNIYCg9CvMHT00EmcD4kFkhIxogYHhcKQdRoyES9q5+yGDdAvMItG0x5O
XoeGQh5bzapGp/yVjOu4aJO9Y1hI6aZRv51vM98BrSqaHbB3du1UtSdVZNZwatEbcOwj97jca743
lkLFNunNcJWWwNo3W/fRqnU7PNCM+pUZGJpLC8z1dCGNodW8+NnjiPs8gMC8B9Wc9tAXMlumKOWI
V1GLbS5Io2G4hOo5aK4rXp2AUVHs07FmKyfiyDXqSxqN+VPY+5fa8FygQvwWMeCn7Uc0vq7IYnEI
QcOKuvfgtIiqbDAOaeyDpiUuipu43I++1mmenMLcs30AqQA2d7TkL0vfJiq0rJV9DIo5vzwO5ej4
qxxL3lMPOGEKT/HoA/hR1K78CfWUNCVFAWyBs/Tls8oyhCKZ33HkcXBOvV8CFJFg5yB1z13nJWsl
82FPR7312OJJi1bkORcWAsn4EYDwazxu8LglrZ6SLR0Xo1dldpgtaCoDZ7YgM4qxhHyP4Y7yNbNC
46/RRu50EE78Fx8ywKA5vfEkyontkO6OLlUphlNiDOXBBVTrA5qfyu0ofP6Cs3jkEgzmfNH0x6BG
H79mRVatPF9MOzNJnadRH73EdeLuzUjiUJPOY/oKR/Bu2W/bJrY7dIfUV85lcZm1pg/uUoqAJmGc
3rAK3jUDOYYZYtdly8ne4eBVPN5cLKzmZZ+HuyhQOL6V02fPb0ZQksUDKoSQWsFn6S80pRHJWi+4
VmiYA+ha5Hco74HdPCTDSTsPVRIfjKb8sLjdmBSiHs8V6kMEzmmRKEJ9mSGM6snIOlBQ9Dz+brTu
a4qu8Nc+C4pj2nb9buia4YsZxeDKqzZNkwTPQxOXr2MfX7iPw2cHXf+vSeF4SIGZ1YGUhQSEuOwA
fJROFTAgZBw/2QUC0kw7vLuTvd0pAOA3WX2IkXpHEh5FuE3Kzz7wHj7ghMB/SlP7L0uZ2ee4S819
26dsS9PEQi1dVjblw2BNQH8d7JWjzSpUcZxtjqw1LdcBIgLUECvGHWyguFy4450HPGmfhrYZUPeU
+deIgZCBZBUak5/Qb4tMpEDWn6akkAzPJ4CSfy20xcSa+Njm6VemCz2pmDOqE1D/uVQ2ainpnfD4
b501VYKSVZSPYA5gyIWVqhYOQFHgSurZSaIWJNjOYSjiYkAjujQU9N/vUkobeYsIOBvXiYqbmIv/
bn1Joyk5j+/TfOBAJ7fKAY8mKFKWpOcmrZpqNVsn3u9hhqzzvp3qT9xP/UMFAp1NppHgrcjrwReO
7HmipzjJ+dYp0T/WVRB9Kv9inqg+RUMMFDQz/Zs8WGTwmwBlzfqN0AFIKw0+B4icrt2GQOxcK43r
kqLryF+zycr3KuDPwHBszkJfSEuXO9nsQRp8gbDtWCxnoY7VoqB7kc8uPHNOwEzw97GNpqO1j4dh
tQrkFJ9dG1lPVU/mdhY2Fc7N0A035G8Gtx7zmPxmC38CaKoBMoA9+mLPb7IlOKlvpXN0VGrGZ4oy
z7n+IMunEZ2NnIS2ufEnNc1JMzuSkLxDuun8I/SeIbx1gURYnCL7OWio/D42pidfWt5ZhtPDTCVI
stAFhi3wnM+zTEjAnyTAmt902o18/8ttLIVzJguynRj3kYf1OIDYcDO6BD7zzugYeVhEZKvvSu7A
eTHOoHyen4n06KMUND35OgBB2gZDJ7d+JC5yUlKSmkakcGtX7VyexHPKelGQ7zJdfFM0FyJRmO1V
WQIx8u4eS/gMT7IjyptRE/X7KT570H3v3DKv93EKiuTkEmD54HcyB2B659473H26UHj4PIsX3aLl
DdgNcEI4v0zCetoJlFNdOn0EoaJkevS9w3y+gHohIOgEYb9BEXAGElCsuYFsbI94mx+DvoKWziwW
E/KrnZStXQGSWnp5xYCjWhWgB93TlC70pgvBcrPKggwpef32q7jLz0PZ8JXpjY9eECmgiHjF43Lx
WYoSjdgI94uMRtITEwrGQOO6KEYwwT+aKi23U5KFAFvAlLSkqHts8gIPvDJ3HjmqVlBOXX68kyvD
cS+qlJslBhvxfkfD2rOjovqBwqrkbNdj/uhEdXsdebjJwz58BA9t+EijsO/kFgeFbC2NURVgKTNe
8BOr02JXi0ad2ya4xPYnJ+/UxE+NQBbQizsQBYZA278uF7N3AVVr5gyn9Fid7UkDEBz/EKFIIizc
N+O4ciMcSoNHe3YGlv+bH3n4qv9Rj+AVMU103oMQ1N7WMXrUAEBVXwY8xt2j4w3VheZe0bE1yhfN
Nep7q8ui6E0G52VO6kBY3cmxjXUdKbTnoSaq3LhejUbWIUAOMRQSpzooxjr3Cug9BxrSJUhs45gK
HAdqw46FMKThYkIjFJj9DmEPWcPXi34xd0YGTQoWMhRbOUcyma1v3Emq8N4AxJ3+ROQ+W4FtPDuT
UCrjScYe3jRkuNyCoZw0ONB8/qkiLGlM1MvtC46FCjOaEZvXyfPOdGFG6p9y6xMp0TfdohUI/5QA
j9Mmwop+D2ddboTVLrKtX6R2B6kA4a0tle9sxxJ/IDvNmourL3pjMl96LBn9pB5Pd/IGNdk3ZrOD
lk0oo11Fnt/T7uZyF9Pz82vfh9nB54VzFoA9BAOAib1dDPLRM0jRsNOOxhMp6LLY0bRAvVqDgkT4
3amdvEIzk2ybNSko3hz6znBxJptl2uL7nCNpAgTDPz7VTRTyID25FSgY2CgzvzgRiq2HfJSfEwtg
A0nZTaekT+Rnq/kkWJV/SkHtcAnyNkcfBMRIT71ZcfzbXhSgYNfCx3rZbUX8BayRIzhTgJwaFrx9
4RXOZLXc6QHmCnhLsKrpaVFUF5fX8iWLxuYhR1JqFYGA6Usu82qTZWD743FvfM6sWQwYquQ0uOG0
ISsAf7VgqHLq9RQOzdoMXHGRcvyowhKdNUPaAcIdF5LTJY+72ynJjBArcr0fX8z+09Zr0H/ZdqBQ
07eiC92B7vVvsqGc0kOv0uf/DHn3karJMLdIGg6rRWE4abkpcix/1UsNaKYTQAnSM13aIcSzth/T
M43QXG4fPHCXkjLsf5vRtA+brkIZPIR3biT7N5fFLmWOeHOegBx0cOtkvsldvGWaShS2MhCxGp0R
nIaxDU40knpKoxZPRXAE6Pk8vNOTD2+CW28DaaRVajb25k5BxpaNlTo613/fkGzupvOt/tv8Rs8n
gOoaaJPfor4f4Ek4Bl5Vmud2oL4CMNlgzQx4neZM0hiFAvNo1v/rvNSRusYG8A65Z9TTEJmaM5cc
KF4ARrPT6B1yxpHB5uho7gUgzD3hAh8a3LjRtfNH7NTeNbMhaawqAOCCBbws8iEZXcAqDUVehtke
EBjpKu2AkRjhrbpC52Xi701WHRu0Hp+7YLDRzOqE/1DzJv/QxSHqmDKJ3sxWDLtEb82XNQ2qCZK1
BEXkvGdfFKUxRmu02RqzIu8EyrITxw/xpG3sXRVVAk3t4GQA5ednNHiHz8h3oV4lL/BCb5i5pikp
OIpYgKTp+Ts3Y8FshzfA17BR7ZnMSC6mS9g1yTNN0kw6F6sJH6eWoTNLlSnb57UCtYu+C5kYht1t
rDBI57DJUFeo6JYlQOaMxxAougDzQvcC/gjDdsw8f9toggCAlQCm1w5eWMWcFxK921fawBXs1h5J
bAAuSHDL6WDv9jwJ2weakb1l44+dj/MtKj5ZdAuZ1UB05cH4mLpSINPah+go6fyNM2U2qqxGZZ7p
AsRP64xE7LjuWOGtF8WNoWjtNNqQ6ka6OBnoCz/bQ4DupUSCDqStwflkounq2rWDfR1At7Vy8qBG
Y5ALeLF3BU1xyutdwvqFJmS/WNEojKd4h+8JCKXs8IdqFdvR8eECnDJDqizHkIS4wsPpVAfMOSyn
kLPd4ldpiAcu+aG3OjQgNAxndB6Kj1AMM2XD+WY42VOzibOArbA8G85GInP3Ql5GraY1Ev8ZMq7A
dMZySsPZgZEzPCMBAIYPGprxE89AtEZKJwd342axoxF6l1Bg8e4Lh1rg19aVWbFDhnWq9g3AtK6Z
UT8UZSuA+18Anh05JfRnym472jZoxSyvO7Cqvx0lXdLPsuh9dGcn//QdzR5binL41igDIBGFHWIF
biDzGPRAeTPG4I956+nEUV6iaI/sk8Feo+OO0EhqjhRri1NEmrFmwilXGhfbecpdZAcVKHyA2Iuq
kSRCtWeV90dCKSlBMHTqvahbzaAlGgcFVEEgyMRuIdSkJQnDupPCkcVo9HM4wjyp1ASsQo7fTiNS
dkRR0ecWXd0cxOFpAHafNlgXeWNspcaUNvSFFFNj7NC34gHx3n0T/R9lX7bdts40+0RciwTA6Vbz
aMl2Yie54cq0OYHzzKf/C03HVLSz851zgwV0NwA5oSgM1VXv/Slgts9jkKMesfJ4oxV1+6I9zOm0
MvVH8EJlyUvQmeWWkl/vcmOpSY65G9lUr0H3q+2d/SYdl+JsWz+3AFntaBDXLl5Yqdh7VGLvFEvV
eRTmY2mUVD0O/W8S5qRkCtvj7ykFjoqbpDpqO/fZclPm3OyjmhooTQt/P2XUTTG2ys+Dri/OvP1W
e/57Er79L5Iuh+kMMoigsNOZ6bK7FPxCFkYHlGDwNBEdAS84rH3X+Ccve/FFVXD0Kb5EXPyDE13z
Q6z3wwpUQ+keewf+FPQiAT029BDrsrz4fdC/jLVVbLSu3BZFni9n6ZmJLxkXgm/KNFZYWqs6kFCU
+52BmbrMtjnOA3Pr2sBbe9m6NkQWa9fZFLWTPgjSNKaqLcC2JIz2zQPYBPLyVIytUs7DEhSjoeiB
MIDYKEmBxnjNnqze/B6A5vLDJD1avJYuaJWowRKkczC/sA/URAZNswG8Tq4zA9S+WQsOIGlU6bXI
7WpTD8idAzIA5xe+Dk6KHMRKjIka12VOef77/5xl3lNUgdAb5D0umIAdF5crd/RqRWhnES65IZaX
MefUabiYgWByvkmgLfaaJxqSgpDIw+MKikYOAz2dnllQRbIdwIEr+2kiK0vBB3MEkvWpIYwCG33n
2JrVYxAz/+oGgJ5TjZUjMjIolQp8mFdHFeQwgXsS4IV2W5zJLjyJeTq7TJfktOohxr9EEb6aYDnB
fZxqQrZJOxRW8+ipQeymwtERuGQXAKr3V/CF1Fu7bbWFY4KOdwH+ZfsStXtyeupK3Ve343pmgiEL
SNfdFEbdqg7/IeCMgJRmEFbWxdambnNfprqZaVHv7DbH6GWduf+D1MLV3X/9t7iWcHSonzu2a5r3
XygHx1ca9NX957SO2l2odvh2U6KoBMQjp6pqzx4zUvu8ONuTc7ZTU7hgcVvM3SC1izZUtlBO9dk3
TZEZoDeIuA6A2vvkt70o3lQf4c+jcMeV4YYCcuDOt6FWTn8B0hLE3oE8eDIy71Lh/vMxDtuvsYyL
z03XJWtWAk1NzQA3yR5UITvupwe900COpaLAkxkjAzbQLn4p5Nw7KhjIzlTv0gZWx3OxvceNvrEY
A9/dklTbpOhW++leGxwsrRUOe3ZAuxInhalxmu0ZF4CK1261IhsVWjlCOKTBJb2RAAFOtmkeF+D8
OU7iKn+fjFhIzCJ15E31au+Yrn6a7YWaJ0/AJjmr1LXMK2ge8NxgHvqcPa7DFwPY7qZ56uIZXMPF
g2/gJFLxq3wNmf2sskA+OHFc7ROcVWx0w0m+VNF38tcmMtAMb3hsTDxXinzGV0VVJmzJHN3cki32
mbyoCBLaJVOhIvDIvkVoug/RoLrZ9WM8LmLTAf8TEXby5iemGK4TXSfO6c6+OzwIIgB15KBtkc+D
dHHF40mUmyLxoRKUatlm4vBURJ61xv6JBo0fKILsv4adLBzv/yjsH+ZhgCN8G3rmCZ2Hnsf5fWiy
Y28eGSCKdMJ2BLqaSk0A0gvpVmiz1+G+DkPjNJkmd1ML/UQF1onBqSv21MhNkLtgL8jWthPKU4fM
qCCELAaW0jGuF5VJ1cz32p3Nw/HB0a3Af/Irag4gm2haKMNTlYqhzOtDAqpGUE65u2rs9C8lKExC
byi/5E07LnFRwa+yCJNdpUEqyEGa/MWHDNEK6Q/yE25bPhhDjkTbFAx+EMyV2w6JEGBd0K2PY5VZ
G+Qq6evECeyPg8aaDVLnvMlbmZA3qrUh32gegnHRZ67LXOgb6utpuLYfzK5fmWCbYdJPzjxn8lxH
QiAHVVXJONbCWVbYPK54UCSTjbxFGSOQYhrH20JzOj7oaph5rKmmunV2Xu94Yj7PThquHjv+Ngig
+BAbLJfN9wFMqOsahyMXPao8SDenxms2phquaVt+oSIeWHPBRfoUQLENAPH70RZfecVca0FhoxRy
DbaYdHVjrBtciWpBFe8oBqO7Z8mRNBEnzipL/f4g7TT9yFvtQNkwyeA7K0A3exDh6OnHBMcoHFu6
I9KXspVbVeNq4Il7zALPulaAkiyqrg+/+f34SR9zYAAaXd8j6S7ajG2TfHFboO9VAPUc8VdPPbUB
v1nAkYbA3vafwNfoTD0D7Ac3IcP7QfWkAOqZN1GzEVB1cSqAlBdJpSHhKM/3zZAEVyp4DhSyDZmD
spJVuuZI5YDiEbQu5xCqYW+iDhiNB7xYMVJVBel2AF04SIZHyDFNMZn+rRwl27dKHoFMspDdsba8
M5mmTyEj01yCPcQGIPNXnOfbMZYNovTZzsogilSOlqYtrdrRj6UhDahW4BhqAckHZGPlykBW8lt5
tI5Z1+xn0xR93556k5WGkKl8apTYHZlGEISvgWXBAskGUwhXRWHlznKA+PZytgHyXh2p+JNNV7Qi
gNAcS9/2tsgbGvJpPOoxDzraOEKdbX8fj7xzMM1714yj8VOMX6VTnkd4+42WNEBR5OgnrGSjQ5K4
a2qRnXeDPjnJpqswqjVGFB9AwbX2zH4RBhtHQgo2x17m2MdxMNXIZikH1Zjrhdnizv2nLnc2Gxl1
2SI3nWIZDoaxJDeNSGONth5h1w+Gblxy1kcqXEUbDgUwQyXhw0htogmfm3M0ztdjAGCieEVxyBzj
hxyL6C/Y/XznQdA9V9zDNwHpopDAK5JP4DIHAlPgSMsVoO6WEqC0cLCeLMDAt9EYS1Bpe/wqHAC3
o6xrv/fa1TAa6weF1gAL3ITadi6m0FgG96EsBgNQBErnhHG5wNlAiLe6EYCjBBAkquXQqlxrfaYt
7xzgLRV7q7A/UCy0chLILqi+zH1FirN3nkxD2D2A3nQ89BBMu5mBQucZkga3arONajSDHNwPs33+
XJiFQVToTD7blCnkHn7/G5Iq8JdeCj7tTZFDyBeEUmeVb3sgciNiRhoUPRLVPGlPztk0h0EDY3JS
6Gyn2N+HJWcuQYtCtXfnxL00d30fcjbNXVWvcfD8Q6sDQYt7xOSEHz1k6muA3GRKJ6wT9gW5bfGH
yg4LZLWBLYHs4DW65H3dn3FH5y6BLiyOfqQAHlS9b5PgTukqGSByUdvxbH0tIDKFRMRfUkGzMg/Z
Jgkfx2rivTCjtR+3TP9I/Upk1S8gfRuFe8GDb0C39HG4rEOcTtBypgcQ7eQb2lICPX2Y1j+0FJq9
dhXqzcJx3SlmWkJV76sjGiF2am3L29xZiDaoNn2U89cUFAMgvA2Lczgy/jri6BXX36+hU+H/ArDF
BUU5Ye5v/9SJvLiC+VMnT3ViaqZRYN3eOF0HaPYvAccKyMqD5WXrnqRoyeEZSs+RPCYSbyJ1khCD
2NPf2jjxBw0UdP8qCwutMGoOVKOiijV8Dec21SIVWIoaHj8at5kb2VvqN9luqhR+N2TC+vpwP+7U
nspplLlrVTlMgpn7D5+Eho4DB+f8QequkrjyHkrOrlrOIFVUeSZfkA0KRUjByXkyhZBtcoCo4thn
/WE29dVBSyBsC3xB7S1Hm7XHLGcezmzBcods8Ai0u77fHQsykr9XQTL3Km9JLiNIzRUbgvaBJ902
DbLAXzAjxyZL85A6lo9LfFNA9SaQRc48ZodAx1+dIEOKtgkl9piDFTj3LW/vhV5yGE3ztviTrUIq
LjIxjLc4as7dyHFnc7H6AQYDR0R3Dup2N8ccMs2RsZOnmdoGuoTlIWJReeA4goTEiWpP1Sqwi0OG
BYRcUMAcSs3ZZmt1rC/JrQd69FadBqGo+0FuoljrbrtMM4FVsP0reBuzPc7J/EVDaydlI0fMI/wS
FBBdKGltpxyOliNPOTQWFq3ZauVIuAmmtRrUbTQAktFxUtON48EPQDbsSw2IDVwrX3BudcHO3vhs
lmwAIFBLHuu6b7dlIvuDPsTyDHbScW2AWe9DZFt4d6Sp+R2CovhRQ0Kf0Ltn1vr/VADv7pCSBzhp
Y+MGCklQ30fZRvupSR7wa3+N0qG4tUVQzyrNtN9Hbjfi4krlM7hO9eqUmUBOGcYjU4id3aWW1cfR
LLW3/mRz2+a5CofkQLFUQOS5gsA3fywTu57sWZEe/n4OJ9i/CHxx+mYw23QFNM9di+m/s5hGVtKZ
0GAsn+xWKKSRFj/0WAU/VLYGrVkwXa1a1TT7vGYrs0jlxu59GwgWMYIcWbnIX5hRvtNa4xuNIIqs
YSs3McRhtIDnQuKQPo3dpQL344kLjoZ115k/hcpf1pm42lUZHJhqaWEscCqKWp0l/VY6QwFYnefz
BXkoJmfWleEg7zA5yOa1db+1Rnx/M7sBNvR96CZ7QQKvGyVnoxxXnWXEnwc3t9ZZWY6HEhQfj1kM
yoJR5/53P4wOdhgyZMEm4GkWnrEHyrV48n07myKywb/i3ZK9lBZPwW0gI2zGWI3rQrEfbOwXiadl
LojPRcvj4ayxEEje3jqSk+xgpgN9IsQp27O7FqIEOyHZKaKNXFzY2Rtr1KqzEfLeXeGsF0yUQ9Vs
cO8EHp8sx+vUjlxt27o+mM2VcX5tUs0Nv1SttM7UKN8DaKQ0GZvNXXwxQs+ERpumJLelf54HgRLs
R93wPjhFLh6k7fEHO7gUXe+cLWWZzSAvBkgxA/fLjU3FU9xQTZ1oBCqQziEeBjAxriLViWyCx5/q
IZV7cpIJHSHA4pypkfu1c4jD7EgtmtEvwVhD4Q33NLYgT8nvZ6PPRLPh2uBtNgolx6+PGAReh3Sq
JI4B6fFxBvouqxanzrekaTMswMEa5/pN/pgYU4MsYOMCnUgPDi5qUpHXSGo2jBEnNf8xTojsiEsZ
YhOuqBdsIKpD2T6YhtU84GSlfShKvd6z2n5uINJiLMhLhVHm6ToWgNFTHH6Af7kN3cX7LjCD7TxW
UFc4oXQcuYbWkHOMp3TI2o3KleGDBY5YrSZCK8qepLaRIxW8MiU45xR11kRylSnqq6lKViosmd5G
3gxk6C3INES1nYNpAhq7bZBCAASXBBMe/0KrOGypwIRTTqdeZLlbCtKikGwl3tfvoWSeV4QZiJGz
VeIuuPwZjJGBBWef1frJlqCJkfkbRoHQCtAjNE/IFAGvIOvNhZuXzcbhSYxsDTjAbLBuixwkckNV
INN01I8E6Cz0ND1klv2JWhPwk7vscwZ8FLYhoiiR5gkM4Qe5pDpThjALXg05OGfD8roPXgVGJ7OS
wy4t4l2OHedFFMBI6lFyZWBFBHcMxHQhFB2LjZl0xlMVOcYT7iY4tIYeyTJA4GALSpBxSc1CBUhh
fGatDE9kYkZanVgSvNrByKF7IhqxbNnYbMmL5ANjzUfI+SSOFmw5aH8mOKWrYJEzNnICWtY6Xp1a
au7uoZMEmJxHmPuRg4ppBKHLRyP0zV3qhl+5g/vfGMybT3aXDCsjB10gNUNlK81h2SVxfu2Tfnhq
Wsh+gYOEL8hJtqSAZnodZf0ezFcamAj6YCEbCcECVXRh81Yzqz6T2Cz/as8x0Xv03KUxIDE1jXPn
nmPmERzTyQ9jH7H1YIOm38k8YOQHvV76OH8OlkGB3LibdlVWybaRXY0MauWf21k3lI9CifDMY4AS
oXyseBFvdICZ15oEo3tjjR/BJIrDgtYZwUol0i/hmDxBL7R+TqRRnkSiCKKUHR/rHw0a949+6kYP
pYs0G7LXFs48JY6NLmBB1y520QCAiKzJLwP+HwDfd7uzLi3oXzH/qwi69PT3NYiBg/+7ayeGCyeI
KbgOlHq5Le6p1A1LJT1bsnnqywrnubatHXJV9Ex4EGWhdoOcHaB2N4k7aAcyCeTspYv79tRn8k31
wYzBMPvejWqyddB38tNUjSH6efy7LtNoNCn1vm+Th/r8e3YavSugrWP19UYDOfrG90p/oTmNAWpJ
kBG+VZM0989kpaJxM23jCvESlgxHiQJ0UkcDlHP+maq1laFnkETudkyiB+oi88YvH6feOe5DBqvd
TEiAttg7Ce+PdZLgWvVXi4AD2Ml/MZswubR2YqyRRZvtuF8On/qmPORlpj+D3yW7tAG+BGSnsPI9
bNCqAwOw+hnLodswzuIlpIlwRkFv0VgAOO0W+Umol22kUGGBKrQOzMnKrhVGtWOAZiLDGk9+FgfJ
gUONdVHT3S61QXbrL6YvytymcPpmGFAUm/pQkxxkw92/v6Dv0jw2jUVNchQJZMiH7idjQwvFUBk8
h2WTPUKdbNFyC8nyQVfrKxPUWRtSZI6V10g6YINCeCPlpb6+jWPfuICAICv8Z87jcDf0dQe9BDQ9
xnxck1XHrLbwo65M/RA0O7tj+ZKcZLPb8CExuXYmE8DY5g6/XqDTpyE7sewBljYSI13mdtq/AhPA
1n6DjC4/N/pXW7Y4Q5NR8yCsqnzCw7PORn/PcQH+CZk4csOiPj24ZVg+gvNoxP8qHon/twjpW8Fu
qDT9lOL2L4Y856cIpGFrlrfA4kdOdQLCv1wjL659DTP9USjWT0dmU2hoVME67eVtKN7ZU2iuWD9V
aAO2y4E3rwDiGRvLKrtgGaaDgO7T7+2gz5CzFuQHDYuzJeh12SMbfGvrM3tERrUTI38ySVbgdI4/
44TsnFu2+NmC47JgTfGFDUIsczMLr5HG3V1Tmc3OCBXBjO+0ywrZqV+l42zKsk52FkDTK78EGDlg
ZgAZhdTI95ZMdmQzFeifalzVqKlTigAZqbBa/xsHp/WGQsgEEUnQypigiIS2MzICQBS1J4E1IlLo
Pf2XjR7/uU1uCiQbiOTife07zjm0G+x6162pg6Wp89QjUMuLExf8GfzKe6a+035kF7tMy0fcmbn9
J9xuAY7ehTdhQoV50Ku6CQPlOnAyQ7j28cO5G3SwIITctj/aIjN3FsPefNQz52MIbkn8k/T9Cinm
zsdak8YWa0NvVQyG81GvIb/Q5Fm1pr56HOsbs2qtNfVN/RJ4YChgbMibZFiGVEUCBW7V17SwtHWB
GNuSF6kk1mroQNtJzRKicStLBzBCum2+5jmUG+uoxvm/CNVtmroKYIb+q5pDvgnZZupGINOMVSU9
bUfhFDj1ue9O7UileESAd+MMHvTBpJQrSddWFSHn6QYHf8EkcEsOXgHdftMmIwDi1YLUWIiTg6fd
pmWmcaEW5MWbbQEu9WXc9+BDU9763dsrrwHd9xsNlyxsN0UPsZG5P1cROBDBe+l9dMkd/7mKu9v+
v89PijChCM1NjiQWJ9O3ANA0r0Gb4jYZie84RB/r10KeTd+rXpJiHC5Jr30lay3AOcEiS6yoiTSy
CIxCkbWf+oTjU9823nVMK+uDAD0qjRy79jKo/SqL9wlkjgolMZHm5VuRVRGOg22IiMwO7AMhSEFt
ra3BQkPhPcveIhM7iE9zODUpZLb5hQmNHokl0VCKz5SqkDCQaEeJl26p6TjNU9Yodi6zM68qitIe
XJBj3kQFVjVFDYFjXqHfMI1FUU6Eg4HQdYdP71HvY/UqhYJmpChq/juKOqdOcOmHbmspXOn8oJGe
8p9sbQJYGC9jSIy8P5X0kE7PKxkrenRnv+Pazcpr8NtCw06RoeQS4NvYWnRAyj4DyvgEgCU/Z4E+
PiONFdu/ILFW5KxH27y26bgKGiRlIYGp0UFiiN9h8nYBICfYbvnLLlC3kjwuAG6QUJ9XQ5ngPl6N
ALVuKbiITfOUWN3naSg1bZXH4mxa6X9POzlVRIPTxJup7dSBaNSgadMfQTOo6dsMXMdmHjcH6vqn
z9Dm42eKt9W473++0+XhQ+azfaOAwn1lN0eqVar5d1sXINMeC0zk2alu/199/zRHXuF7kMdJur6b
3CI8M3UpnB4IIK1GopQdYdlk1+EV52TBEw4BnhPhWJ9GPdVxXjzm2z5zwBtRpDG2ti6HZjZeoTo2
p09UABgXL5kIo10dRrilrIrgwMFAfc7FGDyVAVSyhBZuStUiE06BsCeMPQEiXAwiw1ZD3kkerlx/
l0YWaOTMtthC29H+nrf1zyyw6k9DUmU4t3WGZ83F50hlWlx4bUIDGOjvY2cg36gfAXWucYH74Fj4
4WhknTxVJvbMTVLaL1Gvgzbe8KNvY++eSpC9+4v/NV/mZeNzmITxug4LqPmaDShC1X2YV4147VEV
lO7fQRQnN65l50cqyE41nga/4mY31ez36Gmsiof9OkdyPINk59LIAnm1WGDuIK1t7AA6ya9Nytmy
KbLqCyTI9vi1c39mxXgqStF/hpaetgwg4X3BXxjv9bGDuK8e+NuySze4UXIvVBgK1dyaGltDItHG
uuk3xxiHX8BQZUMD/pe97Dzv9PsYnjqEDNw6X3Vp0J8lUlnPg6o5EqpGeSN+4ApHdCuyUUjgGuNW
l/YP2XkRNIDeu1WQBz+YlUIEo6uKIF/TFgibR3cB9qGBaa7ZHvYDMr7m0dUnoZDUNoCDf/881COl
uecR3rvFXgliF2x7B4DsMJH6GO7Q5ebhfYBpvFh30mWJJcXSdyAlo1viNa/BcKdHpne12y6/+ADu
UovseGq9KzO7jWtAnQKERLa2wI4lBNiEsT3FUWHhvbbkOrj66ypFDKQ9iw02DPZyjgm7Ydz3oxaB
2AWzkYP1yOtwPXcztWh8ZqcLI+rrC01OH6OQwasZjf5xCnOqYSd0KBnEHXSvFq3tyYdUPBnIzcEz
4t8WWp/uGweilHd2J0ZORB5xrK9Uh9RsdKTw2pC1zFoXCevvo9CggBtYm9IPrcXsAJNUt60TT5xH
A/C9MRXRg9RFdw6yWFtGdcy/6eKHK0rvS2kZ2douveSIjHZ2deKILYbOYN+AJTtFVWu+yJ4nWw/k
PbsmS7MPOm8/B2qETCtBLdpLbKv6qNsj+RMMznUrP4HCeZsPxT/YlDxxUHhcwwJ5AlELsfmxYuPG
V02y9b0xbOWIg5C2N8WVgjWjaM9FFG+pxU0gyoyOgxdRtt4B2Py3YnC5mSqEv3cgj3h3U5OVg78N
B3G96wYk2n+MMoZI/UTKDGa5qU6DpboAE+rvXcnTUyeqJr3/GAHftaE4nWc/nVH2a98b2gPw8+3B
VgWk2LA1oCp43lElf0RViqI2+ak2d59iZvccfeOZxryZaZ6Zet5PNA9HNYuPPyHQaHkghwyFtZ6z
06aEtq6WYmFmbJg8qUp1u8lqi4Xrn+eYKdWNjIGRI7ntv/3zRFSjMfj7PLPXGEEnKMD0vSxqoIHz
AU8fE2Wwl5kRbXmkJy8Q4ASTUZR8/2vEoI1yihjy8qPAT9CuiF1ktQ5V+8Ww3SfmtO1z5Nfe0QVR
6wp3lu0XPlYvldCdJ7/AVts2S3NJ9jyWX4YqKp4gZ+acKkvrlzTOaFU/MtPmj7EHTuYUqpST3chM
ULomqXwcjPEzsPfJAlRz5YEK+732J5udigbPj4qJ4/z7/zgJNKx/HQQKy2ECuWOgKcUnu5MTjQCL
d72hcR+xGqhP0FaPzhDDiM5UA8PKWy0BeElCOnFH9v8MY9l3OZTgW1JDSJ1X0BpPWATiUgyUybI6
1AXuG1Rrtt+NZiALcJtVxj9TGFTjugWFzN0MK9JXaQpiuDvH3KSaoZ7eJBj19c1ngfpKugRaI185
Pcu3HLmfq4kLO/PNddSrH3RW908SAnOFYR6pMHyt2ydavjYgQzCZpFmmSHdWIXFiJsiUf3dloV8f
Q2PFITWPk93cH46yTjs8KapKRZA1wTY1tA9jm7+ZyF54YhuYRngosS4BQwU3i3OtQU9cAA1HLSp6
DekCqxyrOiSrlT/xK99sJQShzuStGh2MadTmUMKA2ieUbqYB+ywut1GEDHFvyL8PdZJfWplkrztu
+/lrjJ+7S+Sx7103Zq+iTv09tMEHqLLAWXCGbKYWIvLULPn/SC4S9r+eRVvHYbQlTNtCRoR+l1yU
FdboD4DPPjqRLceXtna0g8WQiEMqkKWGZQW2Ydl2tvmJC+0JiEe+eSa5yBFilHHjsHOVMQMH6+CN
xmFntzCFN156PZGXPzkgSF/uorLMsWnCya/v4rSYCmp2dPprKs+dm/nYwYM579Nsh/abj5y4PNh3
uMV5aFSR4yoFKQS9vqUm+JjLzd+/zOZ9chbTbW4yAxmrtitM3b37Lpt5Z4WdGMWj5buPMZ6Jcwmy
zaNVNrjkUpnKUr2uqWgM/LuBgUQuy5iHa4itGi+d3UDswdd+eliNOIYvoBoNXqpA5MGzVnnOhrW6
dWjNsD/bCZi3HIG8zxsc24Q/Iyia4CDpWxA+bYarEZjNtoN6F6Z8dx83CuYDX83NZcCzHvA1YAA8
P0qPTpDj3ZFr0AJmMnpJm/BnWAvvp5Z/DCJR/ahB2g5SvXiAXEo+bpwIm4u//8NiQ3D/ZBrcNlz1
aLoQwnSsu+QpGYRpXwIE82gVL20UxQ9YHhSHMABbf5jjyDcuB29hl7nzDRn2IMLGP6L0vZeqyJtX
p8eZn63HQCwDdbCIe885iVDHObeXgm4+NuUXslFxEzNVC/1zY47PHhIvcL8GbXDkGGM7oRkvSNMI
dpllVVtcJDmvTZsAGq7kwZFRvcSyxDulIGu+OJAvWaQJ/wdCQdk2joeMLSPTHg6OPw4HnhUDVj85
a3eWapORCmxcHSjo1ril4OlbF1DEFQnQfAhsEq/E21INZFfIhV+6nS/XePz4wmma6piW9UPBLe1i
IA8R8O+ah9g/pO0aCFsvWZeJgSsyzzrbOIcF05YESsntsh1AkdViCumGAmKJPhJJaByKMQpvl9ba
iOlrDm4K5K+eda9t13k0hEvD4caZCnJMMRno8hai8KrN7J5jqFYWPj65kx3v7NR0+zo5lJ21pzHJ
RIUsAyAbdcvX13nRa0iaw+R3MWTDomZcIPUGFNQqpGw7Y1938Q/H1gWUb2oTyRKlf+QjZNtxiZ99
CHwvW0R91PwEKYwdJs0PkMXyhakF5TEDQ78ml6MO+CKuE/V+AXpI5GxnnQPld4+30CYCdsUr8vqs
yBfXyP3Nlm4+1mc/5nqydfEvsQM750evq2t20IaWnwLjMLXGOPsRhsHnwg1jZPKwDtee0XCpclCb
em0fPoY61MBcrulI5axinGOZ+QfoLLZLCWWZF2E1EAwr3fGsma21GTSv3jYp46eSG8Oux7XuESLA
1l7YvbvPZZYcIytSmwz502dts4DAS3aYC9zvg106SHod2I1fHjz+Ubab21RDAgsu4KlKne7cs02A
IhyLKTVaKrxILmbX/UA3oTfVm15T9b7bPODNJ5+qs+vm884f9WaWm2pEfy91vZnwJuCmSmPNs8Tl
GL79U83Gm6lvet78WX/8QPPIILt19n9/vRr2fW4qw20Aw0++gQLv13tIHH4UkyYEMvlRgip60VRN
bQHqmkYHUxcf8zjSL5MNr+Zg2xcZWChDUMuv6yDWV3ZkGavUCLu9EyM5G2kuQg5LE0TQV8j/WpcQ
W67UM/B9afEl0bQekA/lpCLTeHjlXgcm0RaEAu927uFNIyPsOMg2BmGBPCcdh4DJEBa7ObDME37y
ON96iZrDQorvIosZKGxwhIdHNX3x/RC1zMleQMoeLRMwmL8EgQs4jN1XLzhx+eHyckUE39NNVJvk
KxPvPcBh3PKRHL2yQSZSW2uEWgAYKF8JVkJVim6rujJ460PhRAY+2+7GQTKltqY4fAXNZWslxdpK
k/5cZECnN7ZXrAD26s43Rdb1U5NCcClXrITqQSHUd+wA6VvUtfE2gmvHVnczDnXs1Ng3HVsdx1Kl
GtyrNH+puUZShdsCh4sgNAEzCW53vEXHM3CkAQN80XBGiKJ3dwJIILJTQfYgz7DKLvW9ZJojFo6X
hifDcH8GhkDCk5ZHOxEzHXSbpf6Q4TT8wclCfvSicXNnp6Yn8CeCSL5dUQcqatWVaj4zsLzTvaPe
IbkU8j0hUm4DDwTIwaBBizTDLyfAvIvUTtFURQLprVFpfGjnyUrVGxdu8SCuHQJ8SMYuYsMi65DC
qQFj/1QVEGYBw2N/AJbaeGqdFijQAbTAVTwmy7KGtkLlgqlhaluyWNbCb6/Ut+txaVhAa2FRFDHA
SZKV/wPTav9rE8kYCIJ1jhWSYzHHvFt44h4ABDNpYl7NYehB4NxCrelEUrSuV1crBig4bspBx5KV
zIQKcBrhGAlULGRrhb9JgX9GKgof0Dnq270BWMqetExJU7XmnIOjsP9Omqdkpxoy9cFuqXsB5AtH
i+MmECo2oFsH748BMtFNEXXfAOz/ReUzMfwQN5CjWBKoRsXE+jO355gUZ95gMMbqIdSi66hkCkNN
e2BhEV8N1fLRIh8za/5Rs4ILC/Vo8qlWJYS5dexoXGqx5eIdpXXQVC8ByUzKaF1aov+QpjZb4A1Y
f83M4jQ2uCkFMTZ0o8L2HxCsvPIUijyeDswSjkCaJ83w4s3Y59rJCMto9/eXsbhPSGeMWY5jWa7a
gem2ffd/CYIdJCTWXvuYWg1gHIug95C70hprz4kaaIBIe5/4bglN07S8yJyPK8NM5ItranLhulX+
w3CaZQs5IX/Bweac9eHwNcgya8HK3nr2DdwzG4P+zbYhj6U7EfJBXJeDyTZq8NoZOuuEr09VrOI0
wFPhZwdhZTlWzXZinaYgaDy04A/FvaPWuV+zUKxlLLPPfsOxzY9q7+AyrboCQ4W1iIa78Tzu29WU
BFIqOgncv/SnItjc5IVw++Xv/4qc/fsnTdiCYzsLfkgdiZx3e1nX7/2xLEX4WEWgTqsKMA43dv/k
Zf9H2Zd0t4pz7f6Xb3xZix4x+CYY93ZipzlpJqycpA6dBAgECP36+yCfilN56626d8JC0pbsODag
vZ+GgRHgpeI2HHu576h6n3zx7vmu8wuS4zV0M1jxLkhaPDUJUu6J25W3IzfDjc/MZCNJV9yapJGx
D6vipxFT8XGHUeBzZ5OY5N3w7P7FykJoZYgs3PI2sJ+HcNX7df9CxzrbhgPvlzqqpPJRjDZFosOG
O7CNDTKTvrxJ3Qw1/NpUIOTkTVyFTfXA4C170zT9uRtD9uAUkj1wYi6FNNKzbvnUpCjwOv22nyNC
XJLXASo6sZ5gqBoORHV31ovpCYE3cwMgHgZjH1y3Z4yy6dXtDQOrD7ISzgVDrDHFVtZU8VgT84JP
1rF6wICE2jyB5OtpwuXO97zyjCeD8lxSM5a4+8Poj8h0wcvyVFDQF/Qg7fvyzFIYs5g2ajNIzyLE
CIskssHmXBfzsI7xgwFc1yQsV06nphRVCgUwRUJm4wzE6JezCZSSSOj0i8s6BLmWTZLVEIybY/QL
Tmab7CDA83x5N5kSzbFjLViwvTz9VtMvS7JxGw6YQ1vjSaS3IXRveclNM7d01/Xwd32XuZ/TwFNM
9j6hyd7JTXNV+0YQFdQOH/N6WLhNAxlBSZytCQGwWEyBfM4ngHlryDgcdViTQapq7s+Y6WzhoYKv
BJO7K/RXA4MvGF83wMbSNsY3PQp9Z+GvgiQvIb3QPNW5/YFsj3OuegY6gFv3C02HnvsdIO//rp+J
9G/7kwC2ItbQwjWF/Sn6azo5DFzS8vYi8AsZMJAvh2am5eCJLJrKNtyojNSg5cxtredrMGBsXVhz
XfqCLKtRLm/zGLzrD7iiGc/V6Bxg+Fn/YRjqBsrj4zMrKPSjPQEQfEcyJPc8sapybj6k0i4jaGoj
UWzbr30+Bo8h7euoTYbwfSR5LLtstrjqMpjW5eFbGmIvp9hUPlAUIZdtUttHYXZQAR4SuQlDkt8W
IKHEBBmnLQvaZ1aBwABneH9fzNKa+kz3kbQGo3w0HWwW/xzwmd2gEjVPuZzqSN3+ss7E4QA1+Q2u
sp+BLQcRAxjWRaGTmdmc12y7BClOfaoPooIzZVn7oEGbbZXFnek+QcBYrHKlvJ3sibfLOfV3ulnW
cA5EfvTPdmFYaA9z0CXyc06mR3TndVg3hSdQfuteOqsKN9achEyU9162rLrVOciPnCbsKUep7DYM
oV4zR9ijk8EHq5OxTmI6JZli7J+NS4aTYD4kqtjv+ZPvVijmyeY2qUvUxo+uD7OvAWnHHHY9KUQX
9ME1PQubRZ7+bpczfa9qanTq8eZb5HXmt+HrgF5CN6/LqjqZFv98J0Li73vuyiFAEc9PZ9DtMe3v
WcEQKvZAvRXDOctTjkwH9yF5RCn/CfWdmM+ORtKpHgQLwifFyykulGfAsdNe4waWQkMCB5fw1xri
W9uA2r+7dL/XgeLX2WMVfxugfZPuUCy6+9ZP4AZ1C7+vWIbwbtFriNxcOpm9AfAV27waxLUEKkPP
MKbvVyOwz2vdLAP5FFpdeHKdor+rAvMmC1v+PGRACyrK1FI3edaKiGDXe2P36fCIS+dC93ewvNpN
fQnZzsnjz1xCIKJsGn+vR71i0eDR9kn0WQ9942w9FPgCV3FO5LnIi2It7QmuQdDWMPcFG24KSEKe
WFj8PvRw2ot8qx833K9pGDFrDLfQdf6pQy59WeC+krbJoWQ0h5TwTt2AWSciOq91XZB6/THgdbmx
iPmQDz7g2Zlxl/tuexRlQ4F6pcGLkaNi2wQQW0GNezqXhffm2Bl5ScEijANQF3ejwuWIQGKHKxW8
QM3NW5FErAA7HRfX5LlIoXalM+YpRVrPt9Sw1s3rgA7WowMQIGs98G0BpEZZxIoc5Wckkbe5rW7E
TAvGZ2wd+llPRTcvZ0Pjg5Vm1strnx7o5jh9pg+SSrmxYSXULUuoXt+NheJ3eNqrt8mc7yf9BNVb
2Y/DojWZvb60PTYsSAV7Rh0NssuwqdkJ0pQw2wMfB5rQgQMsqciqvZW23ubSHIRbH1pkDiAwPQfp
tj4LE4qEJuGwhwv4rD89D18iM6tXG95kKgody1gmGR2fpResNbC3VJaNjeCQnTkvhp0qzDYaQqj1
4OEC/8HCCG7gxWChUoM0Abya8p9E0nVGQYED3qlddwDRbkJZ0R91qw46QA0pgwoCjIuvM3MzLe5B
tsT+M8UmaHCyX1bXPVcDTZ4TOrQQ/fScuzaALibAisPREaTdmiSlW9QT3aPLlLMUEIe5HwJIanoj
5y858hF8wKbDCR9GZU/rOivIFuSE2OtV9dymALqqpp3WoPF2zyUgSx4x+7cBOczYrC22N7PWAvwZ
ddaW9W+yVk5kgiiCnEc6LHD/xXPajNYWRZPZMXFlcRO20IEGj2qXDzSs9sinixbpAD2Wdzy1Y+HK
U0BAYfIyaKDAS88IgV7IGfArxq2C4/fbAGfMxejY/U1nQ/2/Y2DZIPNtvwXGdKoS23igYC5vB1VX
K88IzdegOBheZ78VBNDPRCwq0AMgj4Xf1cVPIhiKdNnatIsyaNT0Jz1CB7hfv/pJW+zLrEP8UFX+
xlEWcs+4/S5G7DxGONGtsXdVc8E26HaTyI3uw8wg6WpAJnnRW6WALExP/Xs9jo0YQnufnTrF0ogB
EeXLHICxwvMezEp9NJRQWNtR/wGAf7loUlJuL4NAeC2BLg2XcDvyHyyHsG3VteMinIO93KiPSlq4
06EVuG1550PnQs/UXcCF/vMrkRBXe72W+d9eSa+WQ3L3v73SJYACKvz5N8Fx7MMDH5U6vrmyG5jo
uvPBAEXhcpZAFxYavnNbHy7ta5ACR/dLeD0t+qnLv/ToWV+ioF67uEjZFa334INLsaxnn2lsbcAu
LNMfggfp7q/9NHeMR4kntr/r7yCKu3OarFpabfqOr6gRZT6HJQpJsGpiPNcC+7ywy+WhmPshWQor
7C5/gUjY9Hf92TTIuw5I70t8j+2LBbAUYPVm5qYLhmfyKDdBLOnhhgzVKTulK8u1kA/SbWvs+0M/
Vri56dNUW/AISUHqrpuV7nOqkv4epsrHIl6bQyo9/zrvMqDD9aF1knbJ4bIFeQOY+ui+S4z26Lm8
IlPZG6zky/XlvejIFjlYvBhYouuqS+4uEGHcmboUfONWA4p1nz7QGX58bX7po/k6HY1uy+AKBBHS
164uWuzVwu6ZwKdLYZMIOix3b3DlqyPd7wrmLInNiw0zW/EctgF21MiWCdENJyDw3lApF8+1Dbxl
YrnJSk/ig3qmcvJhzmw3d9bk3zZ9l4P3J6pVXVC11wdSjNNmxE9CtzIOCFfZM7C2JFzBQSdq0KF7
IbmFNhmd3xN1Z8VDCKENRhlfJulO4nQwXNDr4S7erD0UwqYxqgh9tZTV3HrdaKFsCNMuaFY46XKA
/PGCmhWDkymGrwds4ULs1boGPk+dmy7TerDiQjQDtD06L12OKFAuaggVx8mMRyrB3lhzUh0I8Knu
MoT58M6BJZC71MMgoYPWbHzvHWiTPugAPYHIAOkepsQyEaG3NoNuOJuB+ws2FfKV0rRdmJMhjlr8
pK/aOh6BiI39jLS3kwxeudcbP4Dcz3ekg5eLbgrIQiwBMwQHEg6eP3oHehZJ7UJiYg72FL0dwoqd
J5WHj/Bm9uYgvWCVeq+6pRf0zMpf6KYNXN9lQd00GqgKwjQ90ovqrnnRGkzZs5RD+Fi5N/qV//ou
xxBPbXrRb+9SN+GLW3x5l6YDAinoDpcFXVRAeZM+/fVd5plKFmXOBth3YXteVOJ9LKla6R273uPr
fn32L32Sf596nY9rLgycPA8Vg7CeIGYCRltvcTAceglC7pS6e8olCvufowYdZzdKVhjxwq2G5mUM
fHfLuySIednyl6JvfgEGi7txPk2nokEFHmrTL01PwxgPhs5WNze4NP6eOiQF9qfzVGwHfnk9lSfo
oo1baBA3G3wA1u56UOAa7Ro+eP5Sd+InCeMGfZoJs27h1PVnvGUBGpwIpEXNIXeg3NEtQgOCjrA+
BsK0imqkfvdk9hwqO/wMDrj6wyQAOv7pKqWgofIprNayCtpbF1SlDVRo8Z3I4GAdAZ3X3Tac8c1I
IbaSzZoSUlGM1NITG7Dkyt+deraOLkBWx8W4iC6Begk5BgqaFhncfEckt5rSPtOq4U9jP4L9AjRK
7lv+sjBduoX50Jf+QgFlDdgm3fpzv8IeFpve6ZXO/Tq+93O+AwSWRFryVoAXlduGs9VCuVcV3AmX
O6DvZn2bzxAtlOuUcFxwqMCTQwS2LiwIYiiqW+uCdH5MCovEeBYSJ5E54gT5g+446zUmYW6HwC1i
gAg4gKB4b26o00GrMrdoGwcd3FVz2RwEqxnuUPPp0AgIJfmo0ek+d6owzPGxxl8is2Q6oDatNnq4
Vj5YifPk79EDof0CieAqTitATyI9/uVUT9LTrRpoh8n+6RrCA858mhaumvqNbqpgalBe9sxIN6va
RwWCvPqBJ+6+xeNp2rs3h+B3PGrQ+QIkP47qlPL7dEvDSd2mpWtAKju7rZ1Q3eoufSAuyDUEvM/o
2qdDlO0DzAt1uFgPXKfh6phE+NqGq2sfmxeVlfXYQyt3d11JyNq8taGnAuv49Oa6UJv75JAjNX7t
0mdp4FBYwDsf16V1v+cjr6msVix0U+VA+MNpDpfjSXrTZRU9ol/QGWbIonD7je7Ta+l32Ez5NoD6
7+G6PDGZcZNh9/X5sehI6kM1K3enL5+UXtqA2dMalUgFhRhoNZhtGu4KRgFKBrHwzVfWdhhzuIlC
ymzRd6n6yBsjjxwDEBgrgHd2AODvKSMgIo6dAdVF1B4OnS34KrNRLKnJyBc1z9WL2Tt3vJvGFHXc
CMzfHCJEPmA0ReM/Q5lgAkrC8s5DUdsrfwxgAd0MsC2TjVgbgKOeZFvmcYWtltW4cs0GmCu59lhY
kT7tJFv7Ia33X/rKOWaCOrrZVO5eh7WzBJnuR9q7WZkwCsGuUi1CAilsFJCmiDWd8WJR7zWRwnpX
Rberg0mlERIRyD9xF27i6S8BLAfElIZsl0Cg/j0ZqtcQG7dXAZlHsN8y+6aF5oA5i3sERtUATZn3
kdDSHLqz1Ol2y7wxSsV3AYeGiDcf+tr0/q02aH1PP7lgmLuuhZ+RbTv/UQjxvSxVblCKM+HGo1b8
14r+3azwr89onhbQv548lBNmmg+kXvbXuL/ru84N3bLdJwy0tfqjBcD1UZI2OX62hrlllOyDI6l3
GZtbrO0mGMQKvOxclLSBto9R/3dWl5JlZfYHoNPflXZ3gAbFpu4t59aFg8pCWMxc+jCZI4d04sGy
m9/8F5jnFeB56cyt1IRieWMsi8Tv4YtjlMdsDLyzcusPWHBYZ7gAlxGedprDhBzLUjhj9jjYuP2I
DrfY7LUvDfOPhvVNVHBIKZlum6+6wk72KWPkX5KF/n8U/9y5XgW3Wc/yQssn36pW0CXKC6MbmnMH
+YAQT3GVad53g/WaFYq9F8R8Uf1oPXj4O9ZjNRQbi2Xjwz8FYO9Q3Eymww/VCCYTYGA9fpi4sWpX
an27dFwBOnFJxOrax4GO2ja8PzEfrLiK1RB9yQvnsYIqecSgZg1ivW1fmtdR6Mn5EbBGczpOnAzj
IF2juMtRj70jxE62LPMayFegqQcSV/kxaqDO8tpnjPVPR3C+112JaFMwJBYoESARHlYeqtcy96Es
ibPEVOjsP9vX4bYTd1mVgUkIg6P9Pyd0Xec/wIgeUIi+D+l1Nwhh7v7tn5QJtygsxYdTaSJLa8+6
TU0PfFtSc6it9mZJgLrKN5lw8EPiPRwLr8MJVZkDnEFnHZC6iGE0C+n7rhljWZjDfTb69G6yXpCz
Gu77pBruBT7JhdeWw0Y3LUt6e7sLoS42j/pwA7mH0DSEh7PwqGeVdUNWRWf+QKGpiHRXXTF2Z3vP
uqFfZ+rk11Uz3FpjakGFKKP4otRCcBF12FgdgEJtD/qsmEdCVt4VXpmsdesSp6foto4Lxua1zoYW
V1ljWjUU0pwNMjcvtuMCAU27J1QT+13HzAl1L2K9pMb07lktPTs847eTQnLCHXvrpZCjs2jh/bKH
Lgd9LJ1qo9fRy5rgY62T4TGodqNdGmpVKLhxTIVbHQwDtbCWDtsOenfWUffpQ4UNHu4Es/DHHHyZ
p0f05Kp2jC6aZ1dl2MMoeV62KapgowIYOk9UwswWucKpFn2E9JpxMtre29cp/ot6gLCfqQKVzc67
bOVUnrMN3cK5/5uJneV4e28SyP43zvgaju9hHkYeV/mN5qnx2ZYD4L1wMwYgV125a3oAytXQpaX4
tX4b+OsietAP++T7Iq3jlfualK8ONmoSlPWnXoGtiIdpJLTmh+O5f5j7x7mf/KX/Gg+c7Zd4e3TN
p0ahyGME1FjSIbysc43X6/vMzfC2GerqntewOHWrNa4JEwTzcFVcaWEl8jmSueO01aJJpRgg9dw7
SKWnBzcjzVMns2klqWNvq6zJ7ljqdFEuPfb+GREGoO3qiASJnLvKgj2JjoCO4AFZxX9Yo3aKOJX0
UCRhsNWXSHDXult9xmT1A2ytYDtaxpAt5yadw+Q4QjrpM+RLn76ofk6rDQqVPYKd+DLBcxT8dDwv
K+OLiyYsoZu4AMlsmWqXTWpwdsvdO62wpE01+1yyUzKHZXMYFdI7QnYvxYpFOAG6K6abqQ6Fcc8r
P91A8yLE7ko1xo789eCS4AjUb7e+9rsVUK0QSkyhRQNdiZ3PKSRuu13WQlEj0hLMGo+fzDouvpZ7
1p26rc9IfRynwT/C5C1xrPKmVZ5zU+BZD0p2YerGgd2Wse7UB2CYMQKnLW9oy5u0gAqe7kftGqJ4
8wTqDJuhz/Hqn2V4vSe3JsdDYRQ4iza6nOtu5hkMwIUxWP7zHn5qINzbDhAzySw6My6nto+VY/oo
XefcgxQu2twYYOVrJ0YEahFEy2EJAjGQQUaKGGRplzVM+HRbDw3T1B71Ga6F/Z6EcpHrUT0AVf7f
o7oJPuhd6yeA1peAS+bzD38+VM4wM7qT0VyAD5jEutPx6/xmaEIcimjEYyKu/x6N8gKPXgsAhaEz
i+yZdsqylFtBhaAWa900gVrb2/gJRhncpe4S55gkVLQQC4SYyvWA5DyPq8QrF6nxOSyogOAKV9ht
6kjdvpwpd16jYg/GkLbrEEKiuwngFatGjj2AuVPqHMxJ2HjeyAGS1KdI5tVxzS21sOECD0rpdbyt
HfvAwTmKmmQwl1/GAer+c35N87sgm6rNl2E98UsbVchohEr/nnqatTq/BCRW7Mub0a8Il8d+l4Yu
qq6fS1/e5QBJ7nUw+i/fZuhmo/8QFDTTpV216WLqgPRzHN+OYKFg3eqDY/bJsWjdSMjGvnTp/jKw
0y1n2OtcB9o5xBddvVQ1ZCOIqVwfeDx0BlUIVsg0ALY9rwy2KI/++ekl+A+Oj0/M0HFcz/Z917S+
880k9Uu7A5LoBEEjMJdh3nvrAPC1GT0yYiPpw3StUmFcul3xg4UAd1CwJv5IYVUKEtuvaeifsNVI
n20rpfHY4wqYOlm5oCVKQ+4k6LGYVYalA4uELvxhSiJuehngRzl3e6NbgCI61Svd1JPyP36rIXdb
Pm8gpoDvRU6DUztvGT5beiwboNw+j9XEylZ4qALDC5WKW30IO/sFjwXDNndqf5cIJvdIN8NnAdI8
qNn0cD/xoaRaWqL4qOs/wHVsflrSDeGT00w3uQonsIKdaQn8rfGE7/NhCEnxYaQtQI+G/9A708Pk
Z5U8g7Q7bj1rgpBxDqhdQpgFLpcyD2EVmodvTehvqn9BCNrfNwmuHxDsDYjjA2/j2lrg9P3tDmTj
7n//x/o/iSXxFcdzxYOEuAUMAaxDNo5wa3FGuepDBcK3zPmLKZxlWpnWo99P9ADfunFhDAgLZigS
BebsOIWmA70m6+A1ahtIZvOfZtriWVaCBx1IJx7cwX5k7gFq2t0LMA47lFGax1Dm445WPlz2lEX+
5ftp2d/3q9gBgeYDWzSoo1mhY36TZ4XTvJ/WSZ8+BE27dPr8oSdODuGpStynprNBkjR46iFQt7N7
F4ghGOw+pZDXjgUMfHZ6NCf5Nm8nfi87ED5NCB7oqFYJtZkSqBk+9FA4PHWOYofUq/rYzM3spxOo
qGau+xLUKV+BKtltZQo2iJHzHzqgNpEicWAZeYITCYsFhWtHI0tsYFh95xC/uutolm6C2qwX1z4k
FoqFbw7NRofogWkoFqFr0ZNNs3adBZ0Fo1mQS2AJ8q4DalpNUBKqrSiEN9IhJDy3VwA8yBW03LMI
F6RRRJCQe4LgOUBVFfFfoEa6xGMvSmAmjEQCGxZzXjuRH74J6aO5vxpctSSh6LeSeXTHMwkpErkr
5x/mpOoCXwckU3QzsNpqFU4NXWv5b552EFr1od8Fy0H/B7gbHm7QTxPYRXsbf2wiy58gxKXNMnOA
9U5mBeTcT97HsKywDetOuQVtSw/Ke1HTlOZDpwwSD/XU3rZgPq+NLAh3vcrVPkWaYB2wnJ2s0tin
NnBAacuLwzjFvekNh97vxoM+A4f095nug3oBUueuDZuCkAmobsDZ4Z+vm67G3c4yqLAO+vjf/3Gx
1yP4yc1kXRMXzv/A5XaSiqmuWfYAmAfbV9Szj4HTbxptGqibUwHd1CyBR2BSFc6RdWLDJOvOJRhT
t2laL8BEGE41I3JZ1+5wSkv8z/SZ7vsy2vmw/WwHshA2C+9pLZbujKyCNcl0UBPwa/bc7KDNte4A
QV7p0b6bmgUPIM+qRyez3zPmsjvQeQEgmICCTpi163LbumldP7un5VhumrofFr7TZ/dZW00Hn5Of
Ca8iOpjsMelb/0yt9IACivGjNJvsUBpeEOkm9bp+bUN/cqmbLcpFoD7laqubWT7+wSvDhccBps4r
wmWI7C680rFBPvfcAD0qtnUy66I2/VLfEYB/LRfEU2Tv62/Y2C0AVmeP45QHt6L133SULzvsrudJ
niUiBUdLse2C0S2PAK/cVy6Ul9MEctiwZOU77KNgoGjZ9bOFn78ztVB+M22AnJDNhElb0DzXCqAs
Mxm7lUkG0Ig97E32oKt6e2vIkWDoVN1A4Asi5YkVsiy+jteV9W4XDcD0Vji0e5F6a3i/gYo+/9fD
PGjPQUneLBbAg+uzK5HeG8jveLzWSm+VYV+aepIO++yapAsiA3IqJfRICJTCm2HaNnCGBYkRr6CD
VVpB5mNiEPiaX7AG2n3VQ8wNdpo1HGrI8BEaHo+mrkwfTaCdYIRH22OfZv0OFTS5hidQdW6TbIKr
a05eyp7eENZYvyDNAABWVr2XDMSJgBkJjGyQRnOxzwG2SNJ9hcv0SgE4cecFHPAYfH/fKPe2ZeEG
T5lf7fBfdo+ZoN6xbwKczU1pVkGEfXS41H1+Cqh5KkcLD8xk6SvHevZlwZEXL5xZWXy8k7+aBLV0
+FZ5H1DnXChn9N9a7tnQsnPlrZOxfIc3B6t71NgfdGyVFTzigQ0dwtFtD+Z8aFrSi2gweqQzcDFq
C7NY69YlRAHVMFZpKc8JgdUvpI3tlWROH+tfiv592IItzJaTE3Ru+Fno7xtcutTvrRrkN5aJosPx
ulcznLBdQehgXOhdG59uitFzlj1QBU8Zh1HT/GV0S+yt7NCoYXTTyK3RNQR8Dbuu1iTl7eryOp6X
m9tgKOFZlkLQRUC+Nk45VXcMtT3X4A/6Tk3dl4awawOKZfxBPzghTI/AbLk7+IzNP5g8DF5D4w6q
cvAA6DIYLEnFf7kuNtgKMkVhUP3wWN+/eS2A2klZ0Bea/OjtgyOUvwh52Wz8BIJlkrXJyuKIGftC
/aitvI9rz7JvRzUhPVk55Q5GwPkRtQCyzIdE3Pc1SEVwkMvfOqTG529XM9Dy3MzpxYwyyLr+2ZrM
clez0IQLlMLdYc5a2lDzXJIkzeJ8bjpzDfA6oAjNYtxPUDEc5h37NVoH6ikUQgJ5weVyRBVwBytN
iJjPZykf2ljNes86DcFmkeerYvMlK9Gbe7+Ek7DuJ9SuFvgD3cgYcUkf+jHdjmlgvvwKyahepDnm
W5uzcWlkjfVSUn5WTp3fdyQ3j1DShkzXHEzbNFt4Uy2PSIzRe1wY4OOIeJiYyyWhTRkFZeoB8I4S
SGZnzUIpiDx08ofhVf5H1sGoyuJpeg8Itr0ehqne+thrVbUp9kbhUlhApcExLYBw02e6b5z78rlP
n+m+nMAkFHyP8/9D7D+vaYz86yvq9YzC+MFYBjLIrBzu59N4m8MU99KadcHdjNubsoInr+7TB8gY
ZrE1y3Nd+5A3PjmzdTW4FGC+VHkDaXBUXyRoPAm2iRsAjdONXTrqgYnwpRvhdfqvARSAVWjfRH5l
Fx/I2G4zjpoUtCKBMbKC8mDXLDmaKa/iqSjEmwGr78FgxUfQopap8JR1ruoRgl8jSBeS1flDyCA3
0jmZeysS04usVnjYeKBambOqfqyy1MHl0i23umlS6ccUqoZrFCuaR0aTAhdvmq70qMt8tfbgBBvr
UT+BOdiAJO6iyqGIVTM/QTUVt8IGz9T4zckJBXlZ/4QdQDQkzP+AJzaoA0np39fA6q4l9Ii3OjYs
YRsRAKv7LbYBJP2ez7HDHBuGPPgXnQT/+x4U6XPHg5OiZxHih575jc3fCys3w6y37y/3NlSz1w3s
Wlem12cPHHCDCHYk5R9T8Q4CWfsOdxl84JVbn2UJiD7AImBwccnPBRfFIugD8U7a18sUUF7gRVoa
9x4TEEyQXrdzcOu4cYkq41y0xSsZuo2ONabqdsKP9qfMYclGWtLeW9LyNpA62JSWBaceSKab0Nd/
g7fUw2BZ1UPSgNMTYpu41P02fJupVb2N/ZThTlgN2z4MDlCvz/ZjIt0lJGOLk+G2v89QtXKXY2rk
p6p03eU0n6XJS207gGMIu1hqNUZ8d/uohZYBSoee+2CzDn6N+fScj8iu6jCVmf2/PN6Gf91TelYI
thQctkxsLR0TW7BvrDMbZWQ4FdWgwwC8j5K9vwOPxt/pM+vz7Non8BZS0AA2fxd7DbvO///qA7ga
ZQP4mKQzlfDi3RzOjEHd1g7LfUEfpkokq2/9OkL3Xabp9sWfWZ9ex/UyF8/mebGhNBM4ffz5IlQb
Rl/MnPv0pxcWQkA9vDLTuEJxfNf89VDiiWE3dgQgmnlAdMrDnukzRo9A6cbfSvF47f42Sw/oPn0G
VDPsmq/t/zrvGkIgxRIVQk4rnUgtSdktC0geL2qZIs/qc/AJA+iSVC37F03zmaX4l0qzh30RnN/9
wEFuwrZ887tIhyuVTWq3DU6V5SCdK+Nq8NhHUSUpnulTDjV16m3gbF1uZOLVd7YPnDZkMnCNwsWN
cfYxqQEi0u5RA0RTUWDX0PbmiWHsJk+yDDgCIEchkQKQES1+D1ADhkh6IGswkNnJeEKpQHUo2LLS
3EJDsIO8IetMlFvq4ORJFZzcriKbrIXWxbWPt8I45pNaAv3eG5GOg7PmyrWpc9QtfQhgFxfZE7dA
N0iCk55PIYi1VFlPYh3izC/h9EZweQndp+OGYDins7i+otaqNCxyn6aZcQrbDBBp6TwNpRVsRgMa
D7pZGJmCJbdMdrr5n5PAbhNRRcn7VdYbNrRTUHonMDHpoQ6GZxgGAd4MyUekZ5H+4Xg2i7kLDC1I
CsFzyRcjWHwvEzTgIGsi86VOHoF+/w7MUXiqE8ZQyK3B1ZuTSnr2LFYHQQ3HjduQT8faMwBUrZri
0cEDZ8R8QK5HOBxCM8z9Rdrw7IuyeFGWAUVrZrknWAa764EztutJ+ns68p6/p6ugvStKdswqVGig
6ne2zDA9yzygj0Vpwdke3bkYpiPqT2102fg6ubfmCtomerQNUhcOGmBZ61GRiLMzrzH8uQZQQFGS
jyH4yp4PTSCnN+PBGoCPnLWO8CwGigPjQX0z8gZfGpensQd0xfpi6A6uFCRd4XMyG5DDu5E9SAAu
Izk54tA5PdiZIF+CNkGrlQ6hSJXvGS5VMCdGMDTIxL2Nzc3c0PE8rZEdBrd9m2jH+M4l46ovZHnJ
4wUDdLrDDthpToODbVTVQv8rAi+lC7hhGodRjeoBf8lW/4MhlZKuZ+WEtc4KztNdc3BvslruNH9E
U0zaYq40AUIRXxknWZJXMPR70h+DDnA44ZdP5UJE0WpPpHJ/Tx1b6K74qhu2hldKiI7gYLtZteOK
bXu//92l+8e5WWY5Pm9fQJrIRW4fdCe11h+EVbEBRUCwSvRH0rZGdnYhTapbOsJN5NkkUtzolp7O
8nC6TGdDP2xbbCeikAxLRcId+7+kXVmXnDiT/UWcwyrgNcmdzNrtsvuFY3fbCMS+i18/V0G5qM7P
PdMz86KjWBRQdhUIRcS9fTk8+2Arvxc1CM1qbskvlYZKA1SDZ0dHNWCCYjIsKq9/LtGWcs/rCBR9
tpi/5CCi/Ee3uOaApFDLGxUNnxuZjCL8JnErzvclWgJDp69rL0ijCng2+hhX4P3G9FZu7YRXG1qw
TLG1+CR6aS1BFh2tFNUAjlOaflhEMiuAncgAeyoddp0ZaKOAcOTt3Q45OEcNNDMrkCGxrvTOkyEO
qx4EEGC97WTcBXkbpTvyQ84auRhahy6R6WqphASiT24CPbmQbAPRatsjp4PaDHwSbhPBS3B2TdMh
ivK/Vq6fOsERETDSAYqutv5kGHu92NStKc6ko6GdDlaeDY+LEEVp+E9x+vivbo6aV9ec8Xeu6UYo
vKr53AKFAMUH9VdVYnYU/pTvHSXinPne7rTkGVg3xd1YAJFslG71dV3uYZf4DLK2Q9wXP3LhSlT6
gxa6ikeUxstcgJDaRGp1lWlGPmoFqEDnPfmRXhiMbYDrLrejieyC0KLomWZd1WjLrHmfVVzw0xwx
AOLGogD6WVsfsEOxXvGLcyB+YeabZoCuF/06VbN3189zBqBinFc7tX2x+lagjtvLl5UgnrBeuXiZ
JgA1qru/+TlWkaymZMlxAlpQNlfmGaXq5tlPgMkblE2BjUcmkDmchyjB2Rzsi9KJbJjI11Alw4v8
tuA9jGelQEeeur8IR5JAKxtk7TdmOrX7FVuS0ClvxJ6nD7YLPmwNHSpTDyQ5Glqg5y0zEnuzLU+u
HK43+htfW/UVcTQ27tFp9XG917T20amH7mFsZRkIZ7RAFiSiF6uNDvQY7fooP3hNH+3paesXJmqC
Wf8CMqr0moMHdHkKr8sTd4xe0Ox04NG3wjOmJ6p5c7Ev0KrsU6uyWb8EqpSDIFBm9umXG6qwvkyV
t0PpCFr5be9z5sr80UBVyhOOASR4cAE2RSINlSabwOuySOV6uyfSYdHEcLyBsmrk5UY7CoYqwcl/
yj+X+sif0ZUkLgnpXRNH5ZnVbWPs4sEqgWqZSwMS+xbPwAnnvFFcbWMzrgJNibpMVL2Zd1+RC+nI
z24zLFnl3HyN8AEckoaCLuFU+BvdcjUgcaILGvDSmxk98kfkSWRIQyNmQDeusklQjqusGfLNU6KU
c5+w+QcZV/0SwY/KAMfS35CbBZ1v0XdPQ5d0TxKdHRs/dcozib3ulg82Wo5JogEEefXhZpXF2j8E
Rw2+vhnxIkephkjEgSFZtpMTvrjrIhHOnWGN+0SbxrPWNZ08IwO/A15m9ZiywntWTStIr1if3iVz
YOYigW0GP/FHabX979aVfa0j66QBDEg3ky8uuIq5Nbx2qZFfMw60E1K3qK3foX8AnPXKy5n9J7DX
9o/4chqemOiu5IVNq3fUnU5DEgZewKRMUCnAG2RiltC2Xg2vtha9hUY7Y/ZsanIKJcu7u1ENYLyP
gGkBJvssrnUDO3P1Jh+89q4ErV5txOVJEdWaB79Deqtx0yt5LM5RnPWh9P19MaO6fLusrWcXh+1G
AnpjrpuoX55AymJoZpD1s4ELqNh0/QKgR8ullyu8X5Bc8rFBPWNtaQds+w5xHDMc0OXJY83HZwcw
AGh69vyjb0TOVhqt/Tpagx5UYPk7g0HWeq0ASE6LwI6dPBaDCXj6LwzfBUejc4+uhzZ9/I9KLxzw
4b0M+IvxkWmeZ3SlKmVMU1abFxS8lG9rVvfbGItcRNwP7GSagB6FGBSTZlaWo0x6Xb5a3u9queDq
QrMlLE0XezO4XaijYdPP7vzI1g4rumqioAkIh/VGR4Yb3fv6WiEokAcNKP9+ir0UGPeuZT14U1UF
AFKJDySaqG55KGNWIjmK2lTS0WCksrj6fnJElg8Y1qSLPfNkmrl3mVz8Em78MnsLRVFqAx0gEngW
jl9a+54Dp26Iefo41HWC7nKCKvBQRWoYgIpRg58zO0SlwOJBekXjdWdn+MdWi2ggfZL8Wc+xc7+q
h0S72KM/XVZVpYP7GYWE6BFR4ckg+wKggCmvDut19ap2tiCFLXeAoKjjwFL368yomVlj0f3ir67d
rDoxpk6YJuxx/bGG0kWrXof2ybR7jaox+2r2aM0zuYUEpRJZXwU6H+fPRlXaYYf6rsBT+qrrvA2y
QtPVwXfGS4UQpBdzJw41oAv3tJxXI/gCKvcZjUQuPsSYvSE9+nRZYMf2eKqGaKNZ03iv4TjxHr3Y
TQBArnwfjR5074YOSNIbY6i1Axk8ZaVZNVqfnAKk5Ksv6ROGvAiIBC83erCmAoLQv1vV8Zz0195W
zLi4jeW66l7wSIlDv+7uzMnsr6YF7B5AS4BzoP04kM71kjedZ237YrTD37mWv1npSVRU9F69X8Ou
bujUNtrbq47IhxwaPn+9ucSNKGktRc2REtuCVJihGhX3Ps2td+ZovplsINugojfd9FyfHmgguJYZ
+AVtVsq7Va83aOFHo+2MPwz4EjiLQNr3dn1uI9MD5MECpCcGu3DUmaFVRop4PxpZv4mlBESUaTbs
Aky8t2GK83pAzbxxmoDNcCIDrV68F3mo0QDWjd+JmEebfesJ5xQkcCB2PreN0+xMdAztSNdOlQ38
tMWBNEU/g3zL1PQd+dt4Jj/VaCVX3D+VDhTDLBbdpuwmkMR6kTgmE/DibL3J8DxDE0tttNj9ooQC
pK4YcuVXzw0S+KNW7UnXMtQw4jsNi2O1GOyDkHGamoCnwcRX/qZF9aUd5SJcB/PvIhn8aBBh3bIv
fR+3+1W1rjIiH+0oym3V0ewfw9GK1ZnW8g5clm6PutFWL7DjGUCyCBSr4dC7gObBVwPqEwYNUBMg
SyiCwmmbx7awm0egur7pSCQD6bpmDwitY5O411mfo7OhhjKyQIpFUxqsSYCoIbHq6LxMV9PiWrgx
w0ef9N4CfPCSc98cVHhag6e4eez1dp87NprV8E7Fb61jXVDohYM3mlZJAuycOtEesQ+vgEuToEbJ
A+DeZpkq91gC4IQhUXpOQZblDBmsKb5B9uaI4wfqxaOh4x4IeHvv2JgMLXuko7496uj7uwvpSeWC
NfBgJOzJ1zg+guRsIJteG8CTh0izUok0+534L5ZZU27kwGIZX/uofB4Kyzh2+Fi787xR2zaGXn1C
lR+eI2BN/NO0Grw1AJq3GdIcEBFy+q55qGuVzmC8jI5b7owehBR+n1cg6Gy9o9QKADCqSGjGrD6B
ORfAmlkJevoBLxcwnNmXqpveBkBVmLukdeWGdGR1UexWbUkulGMHlJtNIzNnr2sG/p9Y6tqo16m9
ajv1is0J8GskkYFCTG2VwPHvwRelprvNEdVAtaWjtsLUt10V6xeex0OotT+LAh0CG1LRoHdlCkIO
vjc0PLCTqNIvpF/8hJKBIYYlHBl0H7hwZ9I54MpNzuQpcIwSwXoSAbOb/px0HN++aGwfz/gYB4aI
U3TdsY3j8YzqlMgCNZtUDsr2H1pS9HPvGiE5rGFW/xHU40ZAnuA7EYH0kNHu7aIFdovfLMMwmnfd
jC7OGz2JGY6hCtCBX1d/0jtO2l08uw9u9CSC9RwpqsR6WqQWRM3lYIMbK8AWv7hybe4m4Cyjkuuk
lXII0Zl3j9rH8RCl1RB6aqCZ1aAPfo+ii/6jTHawh923PRoKHT2pIgCwYg05UsAY6c8oWAORhQ2l
D+ahXwv9DNBDG/JZprSSPD3DBeiXm3XLGyDq8M2KNv47ehXMPW+OMxsBvGKVKGdS7w/H1sLWknkw
Rk67i+J+AORlLg6arGsUifHhOePV/CTx+5kznBeSJsMWMbFbYMAoMUqi9IJq+L9IQtkM3Koa6XZs
khYJNbxLQBJx9j+FaIT8MkQgpUQZEwd+AMBcnQJwrZYaSKRhjIE+4imXCW2E43axKDhWskwC+2FJ
uK5riHXhGnu1rhdYI0yTehQssdWdkI9Ul14jCN34MnWWcSDUIG9KAHWIXdaKCHQDEETwQeTLJwD1
Kt9VRatIpBm5kfjuS3oKKfBnd347QmU9SG3KpH3BqQ/qGGePoxAn8sPJjqpn161eCgIOedeXhqye
lb9rOkCGmTj6QxkS8mwug66yD02LTxiE6oCjhpk9ih6/0ppZbVaZZouS7OsaEmdp1UA514Ht8B6M
DGyarLc4lbKQeVGuMinJXViTcfQ0c7mnVX97O3S3Sxhnwl+F7ls22gBTozYwB00XofYTrj+JNKCO
Loj0Wj+tKpp9oAYguU2tOlyYAVZ5XbOyBaiAbT+yQNO/aHiwf/alv8v1wvnqDpG1r7XcOJCYgMcz
L23rtdXy+Ox0QCIgvTSzzzP2oU+tnsZ3+PfxNqQvihKAKiChvHquYT7xMn4xnZR9dT0USLTqXTEa
xp0HFKO7ao6Nu6TT/6qcYjjGeA66qLcujLMFXm+mPBZdz+wOncOFxNc/002Qe/6KkAZGxOc3N7sw
9d3MNJyZqbU4OkQOi6Yd+gSa1JjO+YjzuA1dF9V2EiSo/Z+zghzu9Q6In8iTuZdBc5IwARFKKIVZ
AYPoXSZlkZbYfdKUBjIvniTji6IO0kSq8o9/G2MNZMU4WbN0FM8XGaA9Zk1uBE7Fdih8KwNUh0Qg
FhnR5cGY+XUssGWLWt26CuFbEtACXA8TENKRRz2X9pVm5EKzQeZvoUikoageE/MzdWJ2Q3tXcZld
qXOzak1+j96jHdloqPH2OhYSUJ6rrpU9CzrO+WHV/T0QmGTGq1GwAyregDAmkLpCAXM4Dr4I2YDc
TUDTXotkuaEp2b2+EeHso3TOkbm/lbmj4yBv/Dj8r3RISLytpWXdWcoI7/73iP8iWAXaxBxlZ7gJ
igao9DNriuHauV2/L3mCljERsccu6vtNotp561YA78oZX/Oy6Pcs0k1gdBk4/zLB5Q6caX5O2nh4
EVFU7GNQpu+SxoFYxgl6j+tpQ1Yd8EOPvp/uJmDAvNAAdo4Tsg7pA/nrRoNSMxPf0mR0sE1YorXC
705xHgF5rugA+uQCGCGcNXA102wVUUDQgzM5SXakM12zDXU1FD0wNOvk2konu6OBgcIVOfSnyuuQ
myNVk2YbfLWyy6IbRHNCq4t19q0KuzuvQCOWayQh0aV84EeZtIPCvDmTvlS0V6uRFx6YG1rfCBLA
g8a9y7+3QoJrPm6Ley+b6muBJroAz8vkO5CudkU7ZF/6osB7mgkQbXg4fuVC3pGDm+CDiFZGqORN
fL2+VgoloBzAVNyO2TfsRcs7Lnl5J9XMtUp5eksFo/rH0TZdD9B84F8D10n9b1yw9QcAE7hR+ouf
Sf8w2+KZJC2BqiPUqA+Oo/SqILbmYfvBFHVTfUzL9KlUiWga0hiFmlPrsAMlp1cDzQaj+eF5jTgu
koIWXFbpWXVnte63ThP9YkyVygEWOSiekbpvmZR4aab+uXDc9mVwLFdRWbCdrIf2BSX3QHROuNyQ
NQM5yyMeNYHk2dwFqMG88yozvY+KsnuxWT0F1uR6R/LVnWw41Kg53iIpiTOXmp9ilOXWm7nlZkic
7rcyb9zshIN/YMKD6Gf1m4Ht/cYITxbbr4ASwQS/RKUu8F7thvLFFLXqGCl4oFraruuQA8BmEXsc
tobAFl08Vv2t7wBUu0HYh9zGr8Pv3P7FtewOGUmgDYHffXamjT3XyW6lKPotvdFKd3RjrlUEU0Ug
g1bRPyMgpVBfOIEDO9GbV4F0BpBFmetf2nYA+0zhIOPf5jsw59ggdZ+z6LJMAZUTXUgWBmhPtcQ/
+x52zlta/ObuzT/AXC8Oi0gRF7NaTDPD41ZQx3W5pYBuZFQXHdg9vjmWG3TuiLDDZ1cJHDQ8rM3e
SUNSGsoiyYmUZM6c+YdRCld1/ODx/9sQH6ItU/JNgHW/RT9ztgfN+Wdqdam56aNFus4vvCu0p6pt
PwvVkTzk02/1v/GnOOV7nMyam1MNhE5gbE9blXH4hFYjB7mkcUuY9O8SYdLncl5shElP0t/XoXLi
Jsq6Ttmyg9bE83qN9YrKuvqq66/Su43uxkWhyGAWQOjnVb21hNZv0rZ2I7Tm1XnYq8FwijTddxIk
VZM+5yHNvD5z0Drw7uQWkwSQwnxlZHBbQGdsVncdkEZok53KrdeN7bW0hn4vUFOAqu68vZKOZlPL
2ivNWhk3odbgQ1AtYGqgmVtnclqW6fUcWuCgOy26NQrNmhiQsXmBBsobw3oNug0395G2V7exGmgF
XfP9NhofkHFD1aN1adbts9E6tX6kqUVTv/dtUBB01ZuWTGzQElSbOY19drMJpWo0dWa9Ad4noBOC
qfSmgJZ6jeaAkk9FWQLqniE26Kh1ALvCi4fBE/kxbyQgy2XlgWZKKdH1C+g+DQg4AOJ6IBUex29+
JNJAVt4AlsEzebjqKabv9YhptMWynqzKN0eWLYxmXIVU+D78dX3lGw2z64FG6M1vXc8qPzsajjFs
6Kqr4d131a8xBR7YO1NRwmobU5jNbqROeeB34xegcKvdsDTSR+pk4IMsVdpkyqItykZ2+HFkaCe9
DGm2iNMMatXVohlA5TLqFo8jhXEtagV8rQYSf6cjl9GWnxYM7Xffm6Uk0noKJ2LWH4Ch5vfpSVRx
ttEANYZvL3b1ioaj5IZ/HD7oRj8+cctbPOx0BhEheHLxbMZfp2M5z2Ve6g9APt5R9zYNnlmKTZMU
ZrjoxgGEidiioIMZ9B0akY2jL7P2tFz1rzdXJBZNUNCiNNxU3SXiGcW+0ffVXlWgXH4Dl5GRZm9H
XpT3BXiLD2xq+otnps0pEU108gbNCo20sw/SAOjyAITjXemX46M5mKgNKHL3hScewD29cfhS2iIB
Skzaf5eDuOvkaP7sQERuutOEusPxM9MUObUe52dj1Kc/a236rnvu+DWJcZheANcCkIKuH3DcwxOv
ZLdbbwtVfwoOyK2X2wKCPZAz7ezttgCQ7qH40EQPE7CaTrlo2JNtqF760byAapE9dYnFnmpFMmlU
6GjMcjy2nTQ2H/P0hWzkleJ8ZCcAWrcjBzLY9bQFamz6QB4xOqWOml22AV2EdNwZP5ktmmLIH3tZ
7zy7qGWgGOTRo0NuwybQI5PY9WBUT3C6ul7FKbx4G5UJODfV7UqjMR998xnJcIl2AwlsDIAG81dT
RvgOT/VHrlAudA7c4SFCoh3vfEB8aG1+ePew+yEL0Hnm70cvG1CjDrYiHJ+jn4VmJViWUdZRawGJ
yM+3i2H169GW9z9AGxmoJ7+tD3ZR9I8qYcuGEQQnNzXm+K0DXDE+EB4aJz1KHQ3mppeNm4Fn2Tcw
Jj7MEgWjrAag8px6HHWC89b08+RH5OpfhjrTvyLb6G1qv7de3GaYt/1sNw85kIpQII+mNMElck1T
VJ5MLxB1yo9UAIk61U1aZcmrm6R5mHEWb0nfNDryBYLZdxK0JKBsz56p0kcvI3dntCZYEnGYlLOc
oc85l199NHB2OC783oPWa6uhoBp/77K8n1InCRplyM05RLnY/LkAIiC+lfSzkQHsB4UkDKnUrrh3
Nes+1Qr24k119zLkQaYE0gw2v+A4N7ovW9d58ZP2qR/nzVjz4oXpcXaXldUzSb1SmdLcIrfbPOJZ
kL+MIkFFBuPmqbG64mXOsu6go899Swtc0ch9KpskzGanvMtsa0RNsZPvGDb/1tbXRHkHIoMxyJTS
yudvpVf8bIXN836TA8BrM8hB2+hdox9Nqk1yTjVaYZ8qVXdkRxY7pnXlbXRVqUQD+TvFrB87naOW
qQ4rIy+f8hmHKhIpQCd3A3Qdpig1FjiWUwDENJAYCwVAjOoJfIs2JqbFIH/2ZY/OQ+U4KwNZb9b9
o7iEomUUD73QP339R28oNDlQkptO6Z4NX2MfhlWHnDkD3uN/50Jr/4Xfv3DxgNxywAfs5V/4rpdt
Z7y2N4v89zu9CVOPF6ObrLNrABULUMldSDMaBDNBmasGmpGukra/z9r806q6WboabpaSH173OGxd
Izsx4F5c468hSbkCw0Vrh8KP42qg2f9H11T+1gKxxKl2u/8IB4YkBrjudNwZrj4GTc/9P4YBu55y
in70jINjpCm/eug93w5TP93bk5Gf8HitjpmesIdC9nf52F6EM+zB6AP4raRC5XOtKXgmfvRnjQHL
juP3vVca2BYvENvtqxrI8FbGQuCRFWA3cZ6ymA/fa0d+k3jg/eEXHCQWfSSesGuZ9hFS9GBj+zW4
oK69eiJOrtPXG+0q0qzXMi0Y8Rjberzj04ZWclAdTZu39QBDg94G4m0gutZgSEyMnO0AXIk2O6Dc
nanPaCieGD4YXoHjWF90bEUDUpOXZ3s/scNlSy+a4cZeEFnopBCqcQ3NytF2wP/4wWm76pM2AURA
2Lm/Q9ay/GS4rnHogTaxrG1L9tbHRmsBn52G4LoE17laa/g4VYpsF+cdai2AMBI8GNkfxVz4f9qG
cw8u8eRVODzbz2iiPOO0y8PT1a6AzWJ7fxpyL+NC/NkPkx1U3eDcVa0OkmeAt25x1hXgxTnhtQo0
WV/HewcHp/4D8oP5Hff4blWB/c8HsCXfNYXI78iLjJHeC/XynU6rTutRDuhn2ERkIAt7IL+8xluZ
mawIyI/CKaz80C/Zy7rUS1n1wNODIzwQT+HE08RxCz5bpvk6+LaNDd88tjvsj0CToZQ09FoxTtuu
dgDAC9KSraxzPKO8YcSG3836/a0n8FVfOPON4+KI9ohtg56ckPxs4OVezUq3j4PjMHW03o3l1uFb
jk7tLyA8xC+v2fUgS2jkl9wERXCW9CIkkeVbn5X8i25xN5Rl1aPasgL/R8OAMpIM4tyOaBDG+7xE
f2YkAJmEtlUbtx130vpWAPc6YI7f36++ddW/+QL0z3htuXFaQBbAmZJu22wENoVqdTdRDX+eUIAs
rrqsLpM3fkvAnw2Wdgxu0b0NQ6x9FMlKfuTyO5EM5MI04ZwS9OBOPUAHAAIXicvA8KHsFZ9zhZye
4dAXmXM1bSxQopFHVkxAXkeZ8OT6QHraaJ6fPvLITbf+6MVXGpgAVtzWsPRqb3sD6s9a2cWHqhbR
iQ+th4oqUEOibFIAQtDshhANgXUEOAhMvVpDgnQ1LXJVeuZOd3GvZFmU5P9BRnN2j9TqjCSZYTYD
2iKEe+k5+sOsHJ0eH5S+3bkgaYNZG0yQ7uCIhB08NzJPhuk/U7UxPkG6p9pF51MT9caup3c9KvGv
Pbpvr+QS+6O8qAUWbRxWZ7JKDTvUojHOax34KGoc9AqAbKVGGe3W2nCakZ9ZAoIFBXXltKkH1JM2
HguQzy/DSjVfrAPpTGrA+J0Z/X1v3pHbg8GpnNGcrCKszsh2hCO214cb/W3QXF39w7JEz/fZOIqH
ogOG/gBOuQoTbQTFnA3YAfzPLxMOwsWf7z7KNLrMeM2Bq+XWe2+wvc1SUTk0P1NhAzVpZbwnw01J
5U3l5fvaWI/KPUlUtPkhCpL7KL/DJ4dxZ89afcbBwBTSUFliCrPUehNliaIwUfHdjZ5EWkC+N+Ia
qQEnSL0hM0jgg2nQwLelLoYcxNslSPydbnVhlQxik5XnVv2tpT0gx1IXJfMkFuqPUA4JEOZIXqZT
bfw0627Yk06fzKPXJuORD+gr/UBHSTLqZ+oQIBdvxJS/05kj8lLup995rgsby+93E3M6PDbQv7C2
KAiQTOy6wXVvDeS3OgOIZ9emsYWTi7+t10SKF3iiotRoP1qirGuRMmrAUJh3YIv2xswIUMrWXlxh
tBdZRebeiqIfpFoHwIy1l1WkmaMWtJXGd2gXQE27CrIaVvFm7YxqDQB2xmiWUwHosqsz6UhcDTG+
pDaAp+t3RVFr27Sf3XODvtKTMYphb/J6wCakCZ3Bzf5scnyNAF3Re+wLMFhHnt/v8SE4vJpuFbaq
y588UFg/Ht/+gIwCvDrvBcNUKrxUDf9jwfBABcQ3dcdURUxlyK3gzQ5wp14YDbEf+jgPC0l0QYoE
NMJ3S4Tzv9MItKbVhVbQgILm4lD64GnHcS0LTAMcGl3qY98tQc2JnhznFT/K1bLN5K/Wn753oMl4
4WhOOdhWMZ7AgZw9ZnaGOl3lYWs/ehQhfsfRQxSwDgc1ydhGZzMehm1Z8PyTrFztaPqGHZCYApYx
bFPHBJy3nn0yRTJdZRX/RUbQf2YPrYcMllrpx13y3FsM0I1d/olUJdCcMwsoAhow1AWLXhycV14T
1cpoVxN2IWOWHzrVBOnlvnbihgBCvbKOOaCE2DwEeA2CuUlVJoLTPN4PSFNvlxrFcejfZCo9BAJM
i+Sz98cbSqbvofiLuseQTJyOEtlAHAX86ijTWrQ6aG7k7klHA5vse5SORBeSEp7X96WnfWhDuwlE
biDNiz4EGrH7cxZiEKDQFCguL+ZNYoriASQBPj56WXQ/DmkTLiJOkSLUWdZvPo054DhX+Th+Dhj/
ivA+m2F4ldkov4zo+0edafZSNrpzN4sJVVBK35Z6u9NkO4MGAaL85cbdyrnj/fQHTrOHsOp1bLNE
Xd4ldoTv+jy1ztnknEhvc5GAOEb4ry34T8OeFaBrNUowsqr+2dRxzX0+DN0CHKUrEg0B+PAFOKpJ
xakCSNuTP4n6uTDyA/XRDmgRBPhU6y9NtxSDJ2a3n8a5fLV8kQapb/OzgeYz7HLLfLtCqDCjHQ9F
03+OIhsHUgSfskC+0tSogGcjUV/PM1C/gGFweqBhKkpA8ANI2hbygTsYSA1qaJAcdDhN+OCKbsoD
GngSnGz98jORg7637WURqR0H2LeNP9651dxfWhCTaYnszsC/6y+kwn8Jfvs9/Amkno8HOMk4kZgP
eld8JunGb9WRgUIJbUiConNwuqri2fGE1DCZl+m6xu/Fcgv/4bNehi6vpdlnir3cF93iGoa7L0Xq
1zxCrXNV6OBKLh4SvRZXULB2T10q+VU69sOgZ2h/UkMUj/WuTJp2RyJjTvuU8+rBseO3RSbq3a6c
mcuiJgVCNPMHfzOqk3gaHHUcT7MK57wgfHbvrBGpWNLHmpWCnoxcJqusl3Uc6CV/m74vWiNGXqt4
pCPs/lTYD0vIZ3UcKS5dQgiGKqPcOnzQLVNyR4MubmZd2SORjox/hKS96E74nEc3liWswMDH5yKC
zccCcxSslsr1kbhayfn/uBaQRC563cqjiVKd3US5kFRBGaG1AfCoSrlABBOUcNa26P9A69puRSBe
DeTN1WLS/aOhUp0U7QxQtASpugYdaCMKMXfURppfTTS7ALiLtbtGE/rZ6YvhycLRIZpYk+R77Gnp
BtXOOJ5o8X52Gv6+cMoM91tSxt2ysESz+IPVei+6dkjLFlzVJVowxtSNxy3Jg+QH2eXyPOsx0tlo
xe1RUa6mZsv/Sliso8dQ6TJfG7ZchQDRMXohk6HYLY6L8j24MQMld2jdJqBrrVdd/QpUs6JzHz9O
Oeu4lDrjObDR/9GD0S2kwfIjVPunYqh2IkXGsGFCR2IJFCOhQyaamhzYO/sOAOFJB2juRaT1aDia
tWCNx0YdX316WVU7hnLcDVkW5eo0oIY2/BDETxIswpnUocRh0JEcP1yX3Emp1+mwH6f5j4kjO2iq
mjCa9QkSgKvORAnK7JriRKpVv4qDWr+Kv3Mh3b/wo7tQVwSB8X9cMa/iEgljdTUH5AlB7/B0hz5S
/cryrw26KRbQZ0vh6JNoAC0FTCM+OACVdTXQIt/+smpYoWsm2IPaAAxt6OXkHZAcUvtE8H00EFqf
+w7pt+puXEhEi8vWrFxrWd+jrHwBAlx9ReX028we/CM6vsEQasxPDRIGV13HizGzNPMrmOR4ALRI
qYjOtae2T55IP+dOvRNj05xkHmsA4z+Q2qvH4eh2gHvKUePyFSBsYYIvhhcRu8MFv4k4l6eoTT9u
cKIW33s4I3qcUwuVTbgaDlfRmcPcEZ3YTfKKpqfF35ui7tCCa21fqrA6cOqQ/Uo/iznK0C/fZtu5
xJ+z5lSAfxRNvpdVom096RbPkd2gQtxehMkoyme74+O20Wp7Tw4cW8R7tKgdW3sun0klTHBLFL3m
HUk0UjFeXIt9JYmGQtF9eGjXCSnkPFveqXSAOErWchrrh6rEDjLzvxYeIKVnAmHhLcDowcZS7RfZ
TdCIlpsNEFbNAlmJrsKuBUdPj4Sx0gF/WUwuvyewlViBEANkdYVpUcGZLucz2UkvBAh3VCHxnnQL
wou6iImqn2DV0YXweNxmOCx1KnQ0iGiOQsAFRSGJnTEr7nAaybTYmS92WqPPwIz4teZmIYmm1cmD
7sQvQyeRTVQD+OccHNagjAVwGu2OAbD4TRfbKTC0F7ulirZ7rXulhTr3bbRjkR38J3Lja72/bfPR
Pnt4syzDjO7+c45vkQLYZZiShXz8ErCZi/KD/cM0AT+NFayhPJB1oQ+AvXLd9raMoyy1ye/tZspQ
0+lm11kNNFtFEFfbALxD7RL5VQOzxg1NOZDOPD3Kz4tBi45DDdKQNdwahGYo9APfQC/u9TQDtbm6
VuI9m7FfXG48b65J/mtYmqVA2J0K8MSbHuvmTetLF1Ujo31E3vcTSY5dutfR0W1kHvPpZ8Sw13Gz
oX9zJrMH/E1asTg3Ql6xCwRMQ/eEUpJqQ8nbTHeufZ15nwvu2Hud9/2JPKoYJDP0LfvuYRfS3rul
+dGDvoexHbimqe3extA15E+d6UBn9plrsq3b6O2JRPCgbQ17bj/VcepcmYLsJj34nxh68D0AHqvv
DR1E6zdug9L7Ng7+/8nNVtFoOUX7+0XHKe6WiwIb8O2i671RcHVRcms0JBUsD7wIos2mTWSU8jGV
BgeQa4U/Uqd2X13HP3WJyHFajkPAKfNBE/3uwTJgN9V57G2pULkxCyBRMBzurRXI/0Xaly3HjSvb
fhEjSHB+JWsuDSXJsmy/MLq9uzmCM8Hh689CUhbK1ep97on7YASQmQBZpTKJYeVaE8MuOeS0wQMp
pWioiMB0rpfmcqFe8wSZlVHPvqkAjq/qfxloYgVyw3tQ/9nMW45c1yU3H3TQHFkMeZgIt3shi5h4
GWoaGCJJBU3Fk/AZhRjVGi9645zExXLIl6GX8ibmpsMn+ENUf9BvxQGSJEwh6PvwLwEa1+Ywsdr3
AAcL7go8MH4zAjiAI4Fn0wZxTg961p+Vt5ycrtXevHjRtrldGSe9rNrLwiGEShGQHgjnIY+eoVx8
Kcwsu6tNsB/RHdNH0bJqLzBBvpAJCFwImgPhs0siSCrFOP/fujkyaSOXW+dkAL16oNpkpMK0xwgM
yIMRKBvVtF52oepn/SALYmM2CWFJEApAuxMIFPa3P3XtgSS3Vt0tKcvlcy07cmf8RibgfeVBvRuZ
D65h/42VQnsgoa5Vsyuuy5yCWQEpGExx4h09tSFfgWe+erJftasWMtdZ+kAviPUR33H3ny+IkUEu
yx79U22YIZjHkwcF63LmPEESqmuCxEH7hQuTceDIipGVIG1tBSVDHLk1ePuHA96U+kMXQdcic8Z0
Z7RJDQptd8jvS3/axaPoTqst65F530GRcczBtbDagMcudhqWwoCMmZf/Tp+NM9B/sMP5pmfouun6
LtN1/5bX3Up6EFhNffwoBICJpauJIK+ACePM4dte7vtzM9a0nQM2U7w4fBa62lxvTMj9Ybt/Ytrd
WiW/bVmAQSa2CFejzzBtnzSvrCgteU8wAYIEKKzAv0IHhtFONzjLzUPV42aAFYpwM5bfQh7X8pL7
GLn7eFMv/PtNzTJF+T3psPVdQjrg1ts15cuUlsWOaYl21hYrAnykbsWukWInZKy1GvCDPA7Iq+zU
pMIypseu4ezCZihU5suPsfGTvdU75t7WfO+7a22x+2MHc9JhGWbVyGWW0DHCjyXlM0hdjGeymA6m
giAFxvacDOAeVA/zhJsBYdNGKTxiDcNf9hynoM0satDeTrobajgA3pKx4W36CM7P9BHHh8Y+AWQW
D2LY1uiiLdJ7vRtCsk2+j82oIgcdEFA0D1Qgp9oKF9D4bwGPqVmA7f53DxIvsWXqDueFHBSt+918
zKv2ZbXhTzc/UA/soUUhEsHcze0wHmgRijwHEiZpoCSq1d0BdMrxg/Dr96LFwi4aOhy8wpLGWJLi
BBpVuS4N5Mbepq6TY5IDK4+J8WvWN+MJbBjeBmfh8w9rck96p1ev4DUbT+kIPkBSQpJ24WOG3OH4
f08id56FZGPsoOonnIVCKVOvwIo4gtCKvHXcRk8VGwPdjrRnhoQNvRzZMerdeePGeho6NbIQdlkK
whAHEyA6HUuMGgdjZtmaIMzokZwrkyZ6b8SF6jSCAnqsdYdiGXioFdw+JlLjfBrSEbwQXb+j5mzE
y4G5+LNWY2d/Yfo83iEXGIgs2QSdYvk0afoaq6XoX8xD0OFc95kCRpZ9E7Ue3dNgdCle99D90t17
Uo+jYvbjJdsMOPB17E2O/NuwA4PBI5AK/aPHcOIEjpUTmXQ2QitJA0vgGQJ8q81OGGifZVFBj++M
o4YTmcoBT7ipT/kh8vWQ5PJ4DoiVPhfGYx0bMzIBl3ILBlkHYrCQbnBcSw+MsUDuFGB1b5EwlztH
EuG7JUjMlxIs8gaQj1XomdOV15Ze6qtP0JsEd/70hq97uSOmcNXXG9mIt67FAs0oi3yPLFsQjwnf
3doRwylOLwmtqMB2b3VfVXMF5DF2z8gb11a6Tx0btBlZsuzdMgUtlZbpXyNun1yZ16IjmS9MWDM+
6NGEHLu0nULKhJk74+BMc/k29JwDBS+W3bo2SeWChV5FVFiFBhxbB9mXrdnLxyctXUxzfnAhY32w
cZB2BMzwXiXmzA7DmTWl4egQazoCiLh6VXpOPeY5BNYsP75v5AntkuDHMwwgYuiQFv5oyocH1eom
xVF6LHauXZTW6iXHgAzkyAPSS8WSPTJaEME4yDumpiqSqrRA2IZLyF3nY1KBxy9aRM+qUGMgL+tI
KkIWY6XvwFvkHAWSWu4EKUpIe220YwmCD1S5y8XW5toSqBifxCVUG7g3COYyrQ9LbIBtJkjyvZh2
iq1mpoPrAi0qLLv/s+u85Q5IYUwBI3vZlWn7n2Tgr24q8JZ1ulTHAo9KyoWFTTNxHqd3OTjehjK6
8zT8AjKznF4NpHFhV0GfXnGu9F5bpK0HaPXU58zbqcQ4lSdXxNMCOgyZUqfcwhzAST1p+FtKx1Vu
nR2BDe09XPVEsjt+ChbbLkYKpZwMEmNLmohtVkL+pli6hiGfTRqlu1nyH+DCdA5kyi0TD3JkUxd3
SWRtVBjVImQJGBkuKH8vVHS8fanHqj1k0jTQw4sc6lf4EbL+1tRvj+JG5Lu0gwCLc+myEyQ72InL
2jBoDodqFaqdqpK/T3IT5479J/4lJe0iOcpVdR3ralg1TMXLxzh1tN3tla66UzS4vU8CAx2i3+WD
SEMIMlD63eDOr4D+O3tlohoVpDdEXVfvPN7GJjNoQOyEQ8RQAxWxBtq6h24qcfiT/+hAEPTKxnG4
4Dv7QlYcqPrQ++Qx6LWc6q1ZrGKbek1xIK/uQgx8RII6dnMBLff9ZwY1uiDBdAHrWyyLaYG8LobB
XH6Z3AwKA3IJTV4Vx+wFKw8kpUBFt8y3SdbiEcRpbzZ6LImrpPm9CTk6uXMbPbIMGZGhDO5dpwig
nmrn93UGlLQTpZV3hJCLhZMlp9i+KwhC5iJZJENbOM6QWibeDiL1IBoP0vBOrKTbsqzCY43c7xwg
YFTESHCRkQpF/aFsuj16wWiU3XaV+1aDr22kHF+PsxppIMxzkeJm4+R7tvMYiItZO7WuqwGAgRrZ
2ix902qrB94QdpzHvUdMzIpKEHv8s5s1N1oJ4CEir6pqbDWG6NsE/8tJThvvJWROyQknQHTbzJjH
Y1n2OhDOcj6qitXIcudZj/N2byZDF5jJXG8VJd8N/55yKE6+z0LGDtCqHHuL6QDCwk6zv2iGKO+m
fObQ4EWTZ4l/qVN3X0MFSoSF+AsI+vpFt2cgpa34a9qCv58iu9lKcc6tQflcdoTwTrMFWfGCd0br
fDGzvDvYVhZvimyZH3MnOabTDG4EQPbG+1TPAZpM03o3l+A9HWUB9FY246AC1TbH64zcFE2F04kM
aePGawyZ27OrYxsV5HrGa+Saf7gdA2eEPe61yc5+sKyrNwDa1w9+hY2AxuvfGihmyyRYB9kbqKni
ymbOfjjmdhzasWXfBl/FfQwAPtnroT67xuxE+O+nLvdZjBoamng/39NF2gr5uvg+oIUt1xk44a/D
bBzGe+71/Ck9rdo6dQwKgCX5EQ2s3k5geDmLqrcfLQPizabZIiNSy+uwH0CwWkhuVaSqsMPccSip
SrpVWVCNisXL5i5QberGDBswxl89Put2Y6uz+JKDb+ox5mN5biBAGDKnsd7AcxRvI7fUDxpEJt7a
mX81x9zAtoZWfYHCGm6/Sx4HyAfsc0lg6RUumDFljYoOzEqbyWRi5chcqTCJ7lIxXap+q3vQ9mxy
geH7GOqKUVMvnBR7IsiTScb54qXnAZDRp3qc26dfFmrYXd099TiHlTFkGWXg/N6LGmT2uatifhvH
z7xXX1htzOSqA2/2fPAfSTJ2FEt9nt35wZAmZYcAL9tEZW1tBqyykT0Q+/cVi3vI5iwOmO4t8+hj
tgwIOQgV6dCUmj4yHLCC7M3XftbL1UsHruR1CohLkzdDnlftg7ZGqkpnU10cHSPxwnXBAITLselm
kNRlbrF81UDgvQEhhP3IJsNaC4slT8g0hmzBh92H+uC9VSchRSn71Jf+Pp9zMJbJ7sqRDYkdzmln
bjuvdA6s0r71kcmSnRu12dnjlc1fJ4e1IagUcS/UrouiDGc3KvP8AHGABsmu+nCaPMstAiMFqeFY
RNV2ih3AxuwoDkC/BdLiSUuOUWsDcGyDUizKp+Rt7CG2a8am2HiyyfCo2VYlQ8qRmyVvWQ36Iq9K
+D01tQmPasC9XkxoR7+MkMJtIWGRGl8SAzn/oIETbFNlgHW2HOnHQrhJ6Mv9/3Yy/OXQy/MAuSWO
GUibeVuq4sYcc40i/xpKrox2/alqxS4PPMtKt7PsP2AvzNvS0OROwFYDRFedbSNnxMSuKef4nEBV
xglvqx4F+IUbn9dqA2DX0cXZ/+eRzNLe/Dl1K/NZi6cSvA8JoEtljM3PRRdaiKl4lW96l5khUjXN
c60/z10CRqzFdB4dKHn9GDGlxt5ls2DTQ2920GPp7xiUSk7IHV72EdajF51DUpDHy/im5eKnDoDX
XxjH4Q0gru6mTyFdlUJO0JCIAdkaAZ5UrZnlSH8DRYkuU2FSnNoccI8gCpZNypaB0ogVIBctPZLN
AnrqyYPYZlcbjwv2nwrMCHE6nuA9XnWmdqJibZPrqj1YQKAHq89iDgtFjl8bRfXYQTureGWj7spR
QX756OUJ6Ap2ZQTWy0I3dp3UCmReNmzNBOrKi2aLr5/Yx0hEj26cN/ucQKmJ5ASdl8g+gx3OPlPz
ykPtpdz1HBQ0FJZG5ctsxchU+ogn+6c9f3UfsDFydQHbGJ87iBg7LlSgEz0A87dzF5sV/QeGrJSv
2zV4KWC07WUP1Rz/yKbMgjJZ7sQnQyt3lAVd12LYz4354Bjee2I0iO74mYpqqZ0qoDhyk5GaVCNb
MkFCFX8L9KG8aKpR4Qk7Cd2pKZNNO5VgDg78ds422ZSlZyqasXuv3diiyUnOkI7D0XlT1Shvwslf
MB3oczsCuboc5ypw7em32bcKGbFSfGD2fGg4cMzokR53Ix1u5FOxS7xpXB3q0T/W2d9pNkHPEfii
R+Rp+o+cL8a9HINrw6nPWsyAJNsCdtvb+66L2gk7umiDCG9jdXihXdkohrzm6FXhkkJRt68gRh/0
Y4OO5BeaVxxcs3ijwJlBYxgHAX8oeO3kxHUdLEM5gRzkEhtDhXM1iedVIYTP9bD3fqaaKsi2dsH/
l13f8/QIbuIbfBIZVuBRW0feafJvEU+EJWKR+yfIdX4i5dU7U1E4/Xvt1pZqNqgbkDGu4srfg/+9
Lw2vixOe4Eigk62bWHv2i20cVcP61KD/4euTYX1K0P97Lh8oBj1bKKDdjZrwT+pxQAEUev1sWes3
jxQ3hh5VW+CcFAyw2PumJOy16lgMuYildSSbn/MMGQ6UuE3fqicAxykd9hPaoPPe41CfVOJema43
oYFNj72zQBOMHEnhHEzo4T2QKVkc/76M2hN2HUQe0iAQSw1rE1psphTFRAI01NNzL9qPEpcIxnl5
6mo49+QF9xmkY3rx6mmDdeGm9hxLQKRhQYtgzj3kJXpNtq0yM46HR82GMAhtRIpk/Nk02PKijUcf
kiw22Hf6KxuF0UaktPcdNs+UiWofdooiExVybBWvOpUMG2RpezIdYe/oPPvmUJuOravZXe58d39z
0k4+dczdOH2yw9oOBPK/H8urOHL4yHEO6IKxkaZHq3O/4p/xJcsra4upRLpzZDNG6jYoYsc6JG+X
WN2DMYMv2B2MLwKyhV9mSLPISLJMjnOBmKv/QJ35MKfhDFnOY+L1+qUzoCHVJHgDDfq4pQTWDPDg
Oy+LISmINWsX9h34FiP9hdJZuyHDKVrTQK9RZsJicyzb2bw9ZU6tb1dM6arf54AXPuCJPYPQEMnt
uD/7XiFSE2tcHQRA9Ru7Pha6Kc/zI4i0JY227YsRaTleH23ImOgu+EupOmRWBNIHRDYQhltrC44M
ta3yXA1ERrDDT8ex9VZdBiXOoHQjbmyV47eb2gMlPTlKuTCiGhU6LYxUm5QdAMK47kJedyicjQdC
h42btaV3tKIBULeYgW9fymKWEtxfp4zb9zilrXeYDORBQ1qZ5HdsB1srAo/Y1aWD4AxMA7LrWM2+
saNelTbnwdp2pF6xFeO4Yc4B6sU6Jz67NNUDRRumeqrNfGzbBKuPzBQwQfTvrP8A7M45xTRxVP0c
2XntRh0g6fYXQBjpLo4gR7mjB46gp0yaPRnctk4+AT+vHJYe1WFbu3yX+aY4J30MOuBpaF+o8PP0
tbAFv6dWN3vevmsjM6Qmk2ECu1GGubhPZIIAcrLtGmQhan2KgygoPD9CgGFHzsVwsJcJbGEwJKw+
ko0uqmObmIl5F2PHETu+iTXdzZHvWDtbOMg3tbAr1+eeha1qeMqk1MpN3GeQedBB6yVtV45mGJAs
bCTzXVlHA4Q7knZDtraIcVqWeYEL2Po3aNRefORNPfdTK564JV6Q+1J9w/vE2fca+J5yvpSYKZj4
rxWJ5kGbev21SkZMXdC7avwZ0r0g26AmVnhYKCRLcl6bSRukqVd/zYvZvo8m5G7RaLE146w/jssD
NeUtACkPrVx3Xnax5SDLUBZlPSL5SCDVHppvzurQsHmAc5MCidCdg7M8GZI5lsmCNdrM6k1VRROW
ohmMapylMwJbn5J7lxdsHZqcPC7FDjJUbjD0buZukLRuPAwaf5mX0cDzQbZoKLvryuNSpW90IXLQ
UAy6mzMbHitr2DZRmt2bNf7WhiwipJyepkJ7ItMIaXFoWHqAOPZ4l2xUHNWsofpTtMZ8TMG0+jhg
D/kRNN7igQFDQQHKrvX+sh+TDngZGasGyiDcGXpRYuxUMHk/bi6JpocJmcAHM2LtGfSL7wX28CXC
6KNNNRVjTNj88yAsoEwqlmw4nLoe7yaOvDc2GiBuPPzpkAII7eRfA3wWZ9m2OFYt1BVl8ofW2fY2
FxKSSVu/qr1uFIMA0YbieA6RXslfTX2gk/UPG8X1mG1ttEx0TxRMY6m+88f1lO2/j5cBExniBBNp
XtCGdtiVjBYJajm2WZ/jKdqRcBYRtq3CYuTILG23hknFMaXAJaD5q3qprlT73UlDGl58mFq/PqnT
xKocIRxW6tgm//2EETOmZgAfGfTYaoMdlHc9caQ2EsKvO7NaIO2IPLIf8EfsgGO9dtiQzYndv6Fo
2zUgK8z8+zF1GwiUiQg8PpJgIJNkAlRLax3ag3hIgfT72k5OKriXgSngppty01DUmWwREpiCKOoB
Lfq4hgp25MVV0yQSAmr/6+WRpqSNOApTUVe91FA3t/HZxXtv8pE5zQA0//02VLC7TAa0CX+/85um
ulPDzy9LXg17NR7Fqm+DHGSr6Fv8V3cu/wwW/gzUYwEDBpZuXWAJ0C/2cv1ophPoS6mtsd4Cdae0
UnHVNihqjdXaQQ/5bHYhs3DohwT16L3D2nbk2FGmgSp17UYGd3LqZEdVdXFM65pJSo7KLuvoa5fZ
arAunSd3G3H8eN1yeWiyRXwxDW8OQTTo4jeJ5pwjMY2xBuqGspkXrLuDRksKsipNfLFSP3vBRjz5
qJCDtaKHmBWom8CxO86StmGozCcqFid60wE6PitTJlW37Th71GbNfBqdprlk7G/ldzEPwry1uChT
22vtcel9MEPG+vvIDNyzOyy7kLAmx6FgcIGJDR89H4eXuANyWJ7nBKAeEAeyQfyggbQj7TT6UCSd
kSLTYM8vhdach1f12h7K1DqbkYUNMDCsNYFqkzFlwjz7yaTBU2zqqu7OVyYKocKQI1BtDaagZY6t
/ft+keH7ZhBXX+128THBqzDvAJ4CGiyTPQFcWY1G4ECbbYvlu3dn5U5VnzzwYuxAqREjq4oZ/KUw
1t76Av5LDUIXG9DVgVR+hsjPXYK36p3XM2/LB8lpoGnvNuUtR56JgALjeAGXg2sCEgPYlAgoKAO2
od5YvqjugFynEVZvi7T4wLQmZzvQHFZ4+Cx6LCAsLmevNLsFAUIjMbKOGSBRkW+NHuly65yZ/FGf
JkfMNB7qooouRo9Tx7bma8salugyd3gENzpDQp6MoMI0gKwxfMyzlS33GfJEG8sIqZvnev7F1ab8
xMbsLzJRrCXws7eZFq4teQWqxX2+dQRnv37F0F3yAvWe4xP4eIceE1l67dF7zp2MODQ0PAvUe9P+
sKUzBBdE7ts4VrVtCFd2DgS50rINqG2mBqqTrd35pZxgUJM8QmZLaC0zAx8Ywp1TzOVFQLkVaVS9
u8MRLtCKVi1A478rM2Z8t82xCZ3U6J6d0eh2y1x1d749mKe6rvW93nb6EQjcOXQmfU+4nBWc03A7
XLipIxsWWB0oTnaPRrVcRaTYAQ8nGUEdPiLizsnDfgGTtYJyOGyMgeuSyA+Cg/h6lAL1k487inlH
fkigyFVkZkYghrXmBzUOVjETpLUp8xrEESw0IE119sblvbCnHPSlqj27bDgDqE1h5kfsVS8Tp+1a
ShqlE9C626G3oGqQpsZdb0NcU+fTiUxUQMgAeAFZaJYLRBbF1RAUPNaGOF3Z1iq4PPl+rAH4fcKi
7Q9aAfMKYmc8no8ufsf2Pdl+d8RFnPbPk2QLk8Fg9YDG5YC/WacjOc0eky1EBCDQ6rb9kXqui3ED
6E3hQzHkKt8T4BysItMeCFAXeiBrtujgQ++z5P6EfONFQ5Koq4s7HzmO59FIfrPF1XhH3qiPBB4S
KKi2QKIS2UXWuKEm5B7xx1WBTfI6V211V09uPWx8zI6CLIUOrybJdgosJiFxNEKIzIj1+6i05WSp
1ndgVXMgRW2kD8w1XbzrvOJn3e7xf6P9E2nQPTQwZ3tfsT7FQKDbrjHdnCGH1IB526j3GbBUQAKC
lZu8cQUi62BGSvABOlPPKTXxDb67KQZ52QYYumJrQw4fAhiHdyADliyAG0saLBcQiyNVR2/CFhc2
pqYgYeDCXtvkygHa5Fi49xCA64ZdLMoMCtooIvzkQT1tdVVA7WFoIgdnI1w/DroTkDuKChx9tfKF
vlZVz/kxskEPQgDDsnHHuyLavgMNJebQ6ewSgArpmHM8eF3eXYMRfzmo+0rpMUVFB/7CxtwnQKg4
XhGdDRCo7FjMsyBJfKCsydhKnMJtO1oAVCBPHmMziPpQUzlU5xvbOtZoWvMmsVlbLy9IuZIqMm31
4idsZ7s5P6Xp7N/ZRt+0SCJA1VgpdqXUQM3Y9soDkRYmgsFwlq2u9wxaimbarP1jE9OtoUP2oByC
Co6N6MB1h2pLm/nr7v26cU+b/Wv1Hz7NiKI9vp3TP4LkbM0ophmnbbK6tOZJ4okPCsXhy+9KNbEU
tUCwji1bcmCSj2+agMd23aBKkdReESKyd5U6FlTnFhbeOFQwd8GMYL8D3EjrAWSQf1o5FhcaMwB6
uwbAkT/X059TDrbhaz95Ssj6Yi8Jx470hHZdHBmZs/FtfSCvT+0bgB49zxu7e8MKetyrp7R6zt/Y
/NwIR1fgMKzACXLHRnAzNEa9Gdu4LQMyUvF/beuSVU51/9/GMCTXHAXRLeRjfcD+H5YmkTaclQrK
jaYKef8fbAPv5rDOM2MVZSGBFdWNav8nG97f7+Ot2ixS6YUXHPu+vX2k7U+1WTpHoKusPbvfKgeY
rX5tqH66eUp7q7cea2ogO9UO884rRXH089o7u7JoHM29Kj6zpSmwgcjCA2/QvwX/9/GEl+5E63Yg
gv51sQnCJBNnzZ9jmT83UgipkgXVXAaeT6rVPoO4uMXcUNmQUg71o5tAvQD6U0TxkexU0HgGaSpR
GzInzREqhic1FNUKcNHv2qEYkGAOqvaObVJ5JFvaLeZrV8xAHt4/Y5tn24I8FLRWiRwo59hMv46X
g6QfndRAVwOvfQCRR/ZlAiyXky4FXovgYe9AZ/KbKlgqBcLqwl/etcOoTaJgonorJw76CKkutva7
qn7aj/zU2V7K2Q6VuBg4ooYTFJaQwD5vUh8ofiIdJ7rxlTq89SUzORmoGIlxHJBFAZkJqpOZuoGy
TduOk/OTTEQ6TvY1WsWtIyN9MEl3yvqPMZ0ie/AqHDmre6IxVZdJvnQvmjwBxhINZ79UjRuzfK9S
mwrgCyBIQp4I7LVnaseTrm3LKf15E1dWDIwzysjBNbp/ZyUxTOvigiHkcehT76GD+qlsNJYPYj2q
eTzajQJLB3IYvqO7QVbg8M8tILxERh5BC8joF7vD/xPHqsH6XoHXJ67Fhm4uq9042a0fyW+Bwg/o
dtUNqY9EtatPvH5ECs/5xAAfxaAUxAFbfJ96uxwbyJrIzwIaC5CCTztkLVs53onIwl49+tRN/R1Z
KdLSkuI8p2BdDckIwRoAyaEut7RIeIY88njmVjRDNRlTOD9p8b+HJmlOHA37qoDw+2pUUzya+jV8
ckB/l/nb247Ubrw/+q5a7rSqaMIFKY6bFHle50me7eaeLbCj/tGmGhXm0EJ7xwcRsnSqgrotsu+N
TTVLZyq3EAhFuuRHHLS4ccLl9oD2OroQ2yLTHQ6YbwPQqVt4byCMKMWFJoBIJOqBQ6ilSA/W5ZSW
nzWWBUE4aGtjzgZeTzJ6aZSf84yBQGawsc+e5qDXxcHFGphRIBmxbQgmltl8Dxwgq72NZggUeiCI
PUBB+XKVvjLK7DBFEvd7iLJTD53o4ZAD3O2zfLM0Pf++lOJUVabzH2Azv7LSGL8KI7e3wnLYGSTm
+n0iZh1CeCC4Ri5pua61KpwhV0iYmrFH1vKjWn9N1qDfGdha0YuyvUtixjYWsua+FknxNwOA5O+6
ATc9mN3wPf7otFG88aFsN/nQi8d+Kg1M/MEt2i48gdBRtYknAdW9T8TBQEg93jc4vw5FYkhhPiyG
kd3zS0CMujTMGVf3reND6Kvm2hjSRWjAT68kL6LuY73wxwDUpFHoPqi5ipKttyADS3kR5V5HkDpm
aix1H3Srqi+FkE2FKO/N56ILpfIrU47bq318J2pkNd4a/PGBqam8NGiEvIrj4mCh+PGp1MXWP0ND
n+3jQld/GzWWutWrb0sNpD4smKEhY9RKstMPRo4Y2BJkogFBK025YtBYyTSIb2Otrr61LsBH/c60
Qf1uyEHA1IITPQcIOdCm3C8CkqZAfyPpUJIYNII1YkdtmzKDfo/5h5siY9+7N+Q4axeyIf8TKYw0
5u8xQNNFZxeCRpAw8df0kDUfZETOUTE/TwwLb5UhskhzF9Vsz52BB7d5JkXLQYCXu9g5ov4mdKJ1
fQaHhdn4E0gD6gJTHHBor/dz9cGoSgUFNRwwFrq3OMuQEUVVcg88f9ahX7OLDCTw2ZJamckZPdVu
bFpm9wAlyhgQyw773u4BOkNLxVETQLH3oaj5/2OzIMm5abHzhGXm9I5JBjWtdkrmP8myQo416VQR
LUhUuqsecQHkTN5BUiCOWw4g/ge+GWfsyd3VGGYGhYqxxvdqSvGnNm2bvT8lT56IpKyKVI9aq+S+
so4Cibx4T0ba1gdVcZCKrQXY92NSg6ojjjm3Areqv9fINz+SjbxURBGrNg6STTc3jmzppwPHnlSg
gqmmmTJH6f0KBuiNM89p6uRp4umyJT5ULYacW1BU/k8du1k7sk2dO5wHybZKtRsbiJ7RY+3n1ZBC
nmYLRxL+jP33dgTSaAYUfEtt1zaj/dKJIdkuBaSObv23bdEN5W7pWPwaLV20dY2hOVhj3XwHgzAk
RGaQRFR6fS6RGBaWwmy+QyFkRB6TqT+0EJl+Bk3qMw4WvQfXa6Zx3mljBYQ0dgHdfVlY/JzZ/kbH
RvmRWiW4g4C0kY6ZI0F9tJlbBatLGkdpJA/ZcNgRYV7k6NNhiIf92iSPVjblWWP5r97U8Wp0DVSx
LvLjMOZi1dA1b1wQPt2MXmjY4qGrrSOTP6VrrqF0d0uFx+PSxXy7XkSOeTX82lXdMwWtd7Z+RHlR
9Qnl95Fhen1ch0jMFOfrHSYomuiBH15JRInst5B8on7up4B0J9WOPFSQA8J2WOlwNwGvniQjVe6O
O2lQQw9rt8aQp82ib01ruju1B0w12vEFyByPqajDs+tjx1htBV/tHVfpjJ+UclG46n3jUBf4bNgI
emVBrcfTRvehK6nEH8Ht/1djmtqW7LcakiqO3Dd9VZNqJFZJNTnoIh8AN3alZKliyYZDbYA8lVv1
I5uvZy/tWMV3Xm5bL1A4aAAtaOv9SOmX3DbOJi9BhdzmRSuxKlv8N/VPIjKeDKDF7/Wk2SJDXqu2
3QCGJT9OsGIhPgVnaVZ3IkV4qOBSFEfFaQJoqgBYZQFJsTY05mQx2j9y8E/6IOk6rc+CzFterpoQ
knqBRgUOs7T0QkzBwgJhYaBIg1dOYQgSw3rLL7y2oS909Eq/PCiKY6pZvPohkOGGvDzkow7IMPi1
ZANNWrRJvWzc3KzlbEu/FGzRTsoONhDzHCWYB8juTdq0OyaApok5jggN2m025cYz4+N0arMXsusk
qIDUdScD3SnQ1TyGpsUYyZwplmubAmo8IWVKJVU73VNtTalKWkn4Kt2UbHWVZ7UmX/3emxKwqDd5
E7fg4fuyVWtFvdNM6Is2y/QAgoL+4siCaVW9EfU8bA0LSQ9BzCC9B6IrICWy/kIFBUcpuAA7Q3RH
5chdYQGWXljykBB9KTBOPVA86GCecbAhQrsispgsC2zoGVj6yKZNc4cVsPmnnxrNyQOD9CFpgJUG
KGkGQK2HPmnNlwD7H6C4dPrqkkKeRRJberZWRiBhyfRAgBYLkgKIKCIBysthYvs0Aw8r2abYiLem
DhC5CeDWfer27r0HHYKtK7kVZvCiLtD9sMFK1OLP12VZfVcnBZp671ThCJ6Qey3Lgxks4GmARPz3
mrSN0Aq74G+dYZEImuOeNDfjkRdYmKKtCn9yWhckzjCSe0GSS8Bij2+U7dNoL8XjFJSy7WkuGLTH
Z23cM3D2vlITs7dxbwgHfIvSi7TV6apJXnNe2tf6pxo8lxnMdBPcjXi4dKW33liCrxJzYXmPFHNz
Z5zSm6njp59z7CGsCumLaV1yqWk9rRhGD29UEDxfPls/kK2MoA4F9fPL5+rLv/qvKwcXPEDL6B8H
3rsPwjTdB4s48iCtEPaySTby+l7W3gNvEZBddaCmD6Yxueuu7cgR250wQVfDjYNtp/+5CaYxxxiH
EvkIhlh56bnC1o8Pru+9mNMGzyEIv1kcEElsVyUPONst9CCSVd1HdnZdfU3SInmwTd8aAUAGOrJe
8iPZfOQ9vHfAvNgKrWa2N2R0/aU3NmpojulZiNlNGdJ3TAuk9VsZ4xrsFsJ/u/ny1+UUeT146etW
6yoVbHRJBTpsbY2gsFqSBic1u4NKkHuGRg6k2nRQJieA4MWyoJowen1XshT/WaXX6OvxQcXpYMwJ
i772gQmAg3oor59UJxNTzhPZ1cBD3i07I+MC6VEmkoshhtjLA1sSx16PSGRz5QSg9kfcle2quvb+
NRYNky0VsjGoc9e8X6TKR5xQzfPUsbAv3fzQ1hr4eTOPX3pZUA30XN+jOCtO1EJmd3mxgLg+sCaF
yP1HGDnGqfmuzXjRDenEL2Sq/RQU0zJ2Meov0ezEx/UprlJop/Z/KPuy7bhxJdtfOes8N1dzHnp1
34ecZ6Uk25LrhUtluzhP4Ah8/d0IykI623XuuS8oxARmOVMkiIjYG7WXbeVZa/UkoBs6DXR/Jxej
i23JoDHODwsylPMDZYzQfSXKd/O7Ul6B3NUFSKSr4Kn+IGr/IdM0bLBMHyD84RhUi1mOQYdxzmrL
FItKAydUXbnHVGfwRFsqIEyk2TebGDB1VrcikQxziNWP2dEpu83tYnSdxEK6msdMbG9W496AvoXg
r6T+g3YyN9uqmnY6tP2xLQu9LDf7H/IlOfJC/LCGbzcuTopDqAZ1oOhPyjsdJ7lT7S4yH2e/Fd3x
U/lsiOUwTuDASLtqC1I94MZ96GlGOt2KHnSky3UUh/qnIO3MZSKBZSM59ANwZjKbFYC+hmghW3tj
YB5ez0lHwwCqpQfmjdVOGWgVilWGUkO98Bx3tz55A5LxdQwzEMgCFj5adSOzUYmGAdz0NnBZrfLY
6v/L2AOe79jKgXzx9ojqZJLJoiMXsADaTbYhs3JUold5CFEyzWjQPNavhR2184LKoJzn4Cjg38GF
46xHLxQHGvBvP+JoVcoA/B4KQOKAcHr0TEytxBTyy/np8G6Cq6037WJgaOa8Mc9B/by0jKdVVRAt
p8Sby5NlDr+//J1/Tx+MQmnwwg3QzutDKDksvZn5EoU4h0DyZd7IjplPW9D3HWedf+dO4RRDMzLT
TBnsDCRpyEZjXWxqgDFB01mrglDnjk5F2/ykitrSKoiWZYVqYE6FcX9fxjbbqTBuFA47lM2I3zXq
4ihEFcz9toBupMUrx+sBLpofATzxwms8MFGjMpx0yf5MTM80EN0zzcgQAlbmwBq+vNP/zpeWG2LT
X4ECR1v87Zp3sR8fB6QQ5QldpJ3WA6Ev85MTTrbHaUNTe8rTU1tYJ7AmdTs3KcdE9romS70VfCVQ
DAnWVBnDjbFFOk+6e8glpKvRiHIAdgUpgKksoT2q5ZwAv2fwiCySwmiMvT1axgJlriGwXUacr6GI
z1p5NRoHZvnuFhQbn3LT8k439y26K1EY2tSspbpx0QwEe955nsWfb0KVG4W2emGhTAG+82XpZjhf
+/2K6oPMHsg84qACDw4NN9NlE3PtXHrl7TCOqX1wBdspvdPHoViQzJzxEW8J9f53oazTjBVLhIvy
nl/WJGcgmlhq4fzDgyeoY1hYnv6ooUVnr0Lny3Zy0aTpbxc9MfQ/4CDSBKZN7prmAR135mEy0CiI
3kFMZ1MR9cDIcazWW3O8auy8plibvtNagE+DE5lpdhPjT70eHJVp9kcH7SJq2jhowEBtWOiziEBA
HuGF6dg4wxrwMRWqFzE0nV9eSPwwkqvS04yMQPRa3+lpDTLiQTIb78I1sJktJr9nqDL1FpkVJNe4
86OnEoz0J9fhD3pSxU+zSlTdlmsteAekBw1aMgm8QABREUnBd7/ENa48NiywScOtzbL6GhjjQgVl
Bg/3Y5rhhd5iWbYETlu9NlteABjm5yJmj6c12nycPcWRwYi9hWdW6XUYBh33kqwcB9B2y6JHlFCe
BkkeoOEsa1fq5SNJvM1ra0NWi1gFGrttl2Octji3/hniaMPgny1/2lhoVNzPjnNM5yflijOn2bRh
BJaKwvGuBnr4r1WHdhpQaLVr0s2GZix2moN9sNJVtpkCVCHdK9UUdB7wNRw0ck7iQnpSmYBoBfWc
xfaRvIwHxCtjBM6e/GXo45TjptBN26gAecpCtTqY0oJk2bQlxxuzw/VfYnRNRGj3+dB2cuG7rgqy
qtXoMvOSZDEKvGLetF/IFchHrfrTu8KnpE/tGPoEVrdf+zZk4O2KdbfwtahFpdIH4BmOaEDqjXsy
QZcpA5CvrXNp4hTiV4Q0EtFU/YzGo3BPUiVGnJUDwg51iEDwX5My00qxa+cadjPvHcDARtj32tUl
6Fz/YEuoPFTQjyCbFs2sKx0QhSxQzzb72U0aHCiKht/oSfWxLvmTSq1LulmkKwIuEShKR5yOVUfw
LuoPNASoJn/oNzQ3wu5da4ED6+gH00U5ktEc4n4LvG0cY3ysIGSUO/YCTxPDXN0ZWnSq4T6U8q1a
nSI0HPrVAB49IsPdnFnnr7hVxc9Cq1HvVvXjgcRWB+xvMYzfY1uPn0kFNEqUwWnmrUdeiO9kBOFP
9NyaKJihNSgqZpVz/PAgN1bF1w7dojVAQAZgwO2dHPciGprQfJ8pXTKwGJgdKNEhXfvhcudcNWG5
qZMKCLQf66lFRWdLou4EiNYeajspVi2l/FQsUuU3H09M08t7rX+eRP0eQPN4VtADQw6pHMAIAWgx
UoIHG8+asEaRI3jlZ4kMDsrY8NT/CFTrVPIZRQbS3SzWqnWRR2ys5Z0rBd04zRcqvIeEgVIO1LzW
QUcbxSGuf86UzgDEyIoZPXh5pIsyMLcPillJljvz/5dOrUph2RCF/9bSBpgERi1GEXENEI4E9dBx
En6xC7fbV4OurwunvXR1U5/Am3IibBzPH6frhwQwx1kiGJ04wn06L1AnZyZjVe3nPljgBh3dwUz2
AUjmSHXTPlu31lsGisgmOyZ4M0aRGe5zkQ7wqVqr9iSpJzI9jA17cFCK3qBk7eeTXT3oP4ykugv/
22X1UOzxd6p1+zAK2q0tOLqC5GAM6A8SciAxjaYfU5wba5J0HDHMehLJjQJI/Dd0kZ03QFSRy79f
yIJMgWoddXXTwfZEABkIBE8TandAGRLkeQhcH9uIV1zqOt0CPxLyFN6RBu721TZoi89KhXpGM17N
K9BUmbISDUki6vlK6W7cR8aNbkPXQdn6qrF8nE3rgHjPEhTmzLAlhEGisEtucEruoE6Ujwqh2RCE
u9Lyqh15kOoulHQEe9LcQaWokN/6fCxN1rtPwHoXHbuW/UbwLZ41YGNJUxpKYE95PDmRUNV+PaB7
1nVP87S3GFtNJbrDVATN7pdJQFNZ4T1Hud17GBN4Cn63FF2uccRzJUn32qDOzrwfkHQV0dcazTrJ
1rJFBvhDDGbM45U56NGqwoHOOciNCci+fsVH0AwgsPCmr8xEKR55qzgyKt1rUmLvRcqbdUgORc/B
4IWdxLLy7OYwskRzX3LQ6VZZIE5JjHsHd7r+s7CQnESiOPwB1D+8ieQ/8sRvF04c5J9q4VebFgDO
qLDXu200JQLYiVqOFh6AQ63B05MD6bowAXvUgWscGLhvbmUDCgzl8mB0iJi3nmXpHTop6nTtKl0V
WRteUCcfXmiWaCmarVDAtiFdW9UO2Ddr7MPKCpCCynG29AC6Klh/YXKBWUUraMjHbGaZluUjdoy0
wqxU6yR8DWY98DfLz0EXSjjA0lc1C7au3iYnUKW1oDBHs5oBxJHTlLzcv4bSG2SG1kJknSYbCLgj
XmnVK2hv8hLvjDFfeCxCG4XcWdBeoK/abYZNzAOpcJgltpnuOUu1vYiBbpOXLehv5VaCPNQaFCXX
SKUHScwvgQYsr2JYkl9QIIN2VwCX9olxMIFiQnoqnaPCOBqU769uygNvzBnAkNDA0QcDsLXA6rxB
6UaPbufEEejsnfyNrlkNwKqcadzlwA3ZlrWzc7kwDjS0kwimWdatGtWFXesbAGBNEiApfHgpfzLf
eM5TspNJedIssMbaPyql1eC5AoykyNtGprujEEvY7sJtgOqrcj8+L3l3UrJKbAHQCOWfZJmzRi2v
s3VuoLxjThMNBXiuBxauACKIEw2vCC9qqJFKOKf8lTS8LNH/yyfUwZtdo21J2bqgMVr0KSgrgR4X
LsKouPRheXAlqCMNSOS6N+KdrsvxiP3XLhTB0w7IjmrVu2VItD+uOYQ522u1Nwf87fJ5hMYiNlVg
GZInfuCTsQ9MfiASTezMyoWy0IzM5EgiDYkMViJZUdSCYOV4F6cPOMkeHP0P5XG3FOM6TgjVp3Ha
N8fCERxV6KquKtcwFzlHNcfcfTU3XbVT425Nr/lO9bqzbra3DEXOTPRgTKJerg6wCaAIQj65JmCU
QesZjvqqGDBDFY4YRjR+rkhpp/ilb5CfAou4pE5NtdwzNp5sKp29KAo4dd7ixn9er2/4JjOxnR5r
4D4AkbpAmxiyT3nVDJdY5qZINEwd1NnYI65JR1blZ+ndU9KaAiyhP0NpxguAmvRGNC+pjLSGumDP
3AiViFWxBROoexqyvAw2LPV8MLLyrcjSvlmhE8c9zVO3zsSi4Ym1NibXqi+jBFjTQX4dxnxCfQbu
VQujAy01xdCSLOnQgs6Hp5uvrk+F4a/Vl3zzm7oxOUHy1RUC1UsNnmtL+tLnRe5+FDcx8w+scgBB
bUQ8WDGJlmLnJWBXXM5+OL7rbWaRLK6bTSeahRJmhcQ8KvAwq3IQkXzoyIUVeP2aV4wSQMk0yR/k
YQBPt0cfOa6kIpoOfVZdqE9agceZXu51iaAT467TpVp3mH8n9DsAHDZaI1NYWhShHW5+JlyGkJzh
46xjEG2H4G1EI6PeRUvUwiRbzsN2iRwwZA3phD0wj8A+TrKZMENm8J9GI2ij5WCM/aUMnVVkWemj
xdr0cYzi9JGl+F+qjeuYsD4CGqS+BRi6fiYbuer++BpOeniYPfpB53hm63xHa9CAonYkfIN22szX
YniHWDMUS8wX0/BNXMI4WJi1CYYo9Drg5NRjKJeLwEUodV7XwiBFmpGubnDwwS1+vHMjoy6jutye
tmOm//m3a5AhG0W4SHT94qRFj38HDZV71pRUKy2bwCV4J/M8++4nvThNbtNfW1GfTYllKqQ0MYat
Hdgh29CYbS6L9VOGf1FQVxr9Nsvx59wH+MFuPV+w4CFvDZSyRSAL0LiQ7bz2CQXj/g77XGC/hxL1
mwaU+egnEab5JhzBEwxKCLawmtraBVQlAmjofGsBzmapkQzY7u6hsF68ZAJmtevi7HOI7U9F5bO1
osOdmgk9SNPwQCrHTNxTjoNNkohXtzQne2P1Hd4lJK8uDa7jeLgjuKggMA1sOnheb3rU1V07WTKV
jHqHPTZE0qEwKroWg/dcxCMe+FJPqt4G52PkGp/IdVZJY4V6haWlDXgstkHmL4TvhA/ZkhyGaYqv
mpbk5zRh684yq4PX12e9xu/WCvLbIUwjthkACru4MxjSzwgA0JsAy2utrGQgEfQ3L5Zlhjta2J+8
7mb1zj4zR9fP92r5YUD9crZcUDjmaD7nWeKBk7nzHoGStBnQ+3shSS+EeAjBawtUmi5dJmGELGyv
fSd/lzneY28M0RYvejIvgnAydB1IYets7Dcljv5T/GmDOYnnenqgEPAl4L3B9Zx1mA54ftpW4xxo
mPwY2K9COMCfxYx0rPb/QpXXtDaVG/qUgN0u/VQYze5i70RyUcuo2L9dytdzH+/wRQZw3KAB1CK1
2KhhHIclSBP6fZJV6J8mQ1A6drCjthwXJ5vVgrQ2TasWxdhmX36JRtQrl22CZibZvD13a9OUBoYj
xjREfou6uEmFV8TqjBf8ZtWjC2XRoPko4FsrQuMynl5J89XrJyBB6cAhboVefw2K+gcQYYyrwJ3y
OhbhX6Q2dMddRf3o7p3Kyr8O68DXiz2qWVA7AVKZVcVKSdNiWy8Apj87g8iegoYbT1ZXHbuwsV6y
jCWgWAXMrONVzecApIjCzY0Tz339hI5KfZ6RzsvM8agH35TNDFmzDgLDAEVTW17N+gVl0eDbkbWK
ocBgWk67ngRuZ6SjAe83PywxOtsaYFz7mA9gubAjvHViQAMJ6GGUPJXj7AJeIhiyD8ffuCgVzVIj
ic8sHt5XppVGtJmLGiAmAFjo5NBLLAWHUBdInqfuyP5iTNJLUidvL+k5yFPFkK5ErlJyPl/n2AjA
0ygpqdaWyYD7KmzsVtoA7Q0m/mKA8c7d+pIFwCsAAjO5GNLPRf5ljTdFc63JmkWAZRTGc9l0+rAu
qgNt2AELM+FQVRTboptu9/oxiAa3YtSnxbzRv9ne05Tch7pc6MH0qAGhAtyUwP7VvAD8xOa4JRBg
UiXoGt/UqWhXJJKhzbNvPQ6+1rzl8XqwqnbTZ6XxAoy7g8lZ8S0fB6TXhGc9FnEa7v/fHgCZqZa2
boitndnGkQbRxuY8+9e6XiTPSPo3N6FGqH2zNV8HHG7y3jX1a4MVXuO/mMMwfeFDaK/BJW0dI9/4
MbfIBqGTHMZGdiGbACrEu5R7UgPavvAdco6jnAldBSfRguocqjsPIGff6qwxQb1O1JbbPtYn4I1o
05UDDmXbRo676KRIBtBtlFegU5AQaU0VogIDWdUyDtId0MY/ISv4bH6giQ9O5aLUQ0OP+4eOZvFo
I/Fnag5g3H9Cj9OsL7tlBSqnM7izAAztNQFwJPPkOpAownhhMRSuJyKuThMgiE+l01XICMSrTKpI
jzKkMl/dTPGa5S10kFKugi6AiVzTOtMA2uQaDGwNAwoBYwAd9hLSe57JW/+NKA1NHsYrr7X92bli
AqCG5O00VYoqgV+XYFIkna+bgKzt5ZKDawcgopPTG21DS6kAvQCqxjtIkRsCu5PO9uZzx7+FT1bn
hHdHi+pMUKuwgc60sFn+znlk5tLv8+a1TZGZCFrjJchtd1xVSRJviigcgSxU8+MdDQXLBLpXS1AW
o2fICRazTJ6iQSf4BrkfAW5dnR9MN/8eFDx8RgF+t9O5bWxbPy4+D2H1JY3S4hv66r8nU/j3Dmgx
ANpw7mzLcNgOTo8eHNtI41M7mGiykbMo8jOUFn3IpNQZ+Fwzz+rXd4Yp6WLAw2Igv4lWJHnI8H6B
yuHt0Lb9boj9gz/qOJtrwJQ8p/RnmRL7c/aesvlao3fWkqZIFgBvgaZzdcA8lRmgTpc1BXPY0KG+
YzT0EFuUj4B52hudseuLENufqB+egYcIXA6Q0oNUHtiTrRhAcp7ZazK6U2M9BJazJWMUw7/MbHDX
4jd/IF0ZGN6+an0LRyewuthymXW8vnmnDlO8iQsXFScn3HANEN/48ed42BC3AAl9tSHegZ8WXWK4
/xTI4gpgLZQJOBe9skPDEqr7MNaeYQEmHFmYKACYCrU5UYNTjqPjdD8MbbauhBUuDPQAgQgOJL4A
p/aeB4E8mIO2mYUj8blJ5BIhvOcx8mzSSkP3MVMG8gv6HKDi/zqE1k/seM/KakCFZ8RfUz/DgSyr
LglSr5fWR+ECYEpK+ygNAAlFyrwB3eVsHvFSecxhyMDssK2DKFt4QJo9WvkPanNVXa8zcpBCG/rp
dgMuREYKI/whEnE4MMjVLG9ZY+t0vi/W6AU/a3z/u/SQJm2Nd5N0UsER8mNnLz1QzgnkgN9ElwIw
VeJkKEiLMu3Wjm4Ve6VSKBdBbsqWrooP4L35JYx0LHD0pR5YNoDhmnGKJaICexQSJtLq67exR4Wv
h3PueOlG7a2Yiv7N4MIF6xR+D8sP56YERCUIR5iKr80seQxzdHkl5n4IAK7Mu776w7R+xL0X/8kF
2KbNpPGOPQperr2O2uHKauM/xzD6GgNz4dnGWf0+eGzY0KMyC7xjRZemVxMHxjnuNM+k0oTxl1O1
IFuRqg5tWZsRyQIUFELUAKas/Mkj6e0b/1bTw40ToirMB4/ScWx4u/am6GUcPHZqM0N/El5bnpIi
e62cgBfL3qqdZYiilK0RxcZTDPyFJ+QkyDbaCWCjZKc9RdIASPQXyw2mZeU3O092P4FI2jjSTIk6
j9A1aBvO+s6gROU8Jnl1iMHgRJXgOAfhyJR+Sk0PxBg/JVbWU4XSE/lnEdVLwtKkkg5V15FG9sK1
AK6tKkqUW8SsxdDmuiQb4CB5AIK3EMHDIAcTQAqAPtYOroRNIP2E899jaGpHUil9E+khONj6cUW6
gLv6VoAodHrM9MA8oF/MWydGrh984LFdJzO0F51wi2+hG2+ZXrVnv8cte6ZZAM9xtwpdsMASWQJx
KfyOWoGsyoWXhlh2GarHFCpQRDBAJHc2vmkcrkvYJVPzVn1rgl/3g65UoQIp3YwcpGQ/dd/jFEAQ
zYCRK+sIB33vMCe9RkG3Eak+PONofHgWgGOSyMzhfpI610fFuZO5YjFbpS6Zuq0NItkHUhUmCt2x
H5rWJOYdc3AbZvWui3FA3Yb6Ew1DwLoNOOPGVRdXerEsjeZSo8PxPFSN8dTbFhCmbZbcRDSBWSwN
IFrtaAG8SMWPck3uCGPZ+vrXyB/NlRdb2jEJx+zqTIW7GNEm8acWxkjX2e0XrUixYRB1sgMkvfE5
rborOYAGUCxivbGvpR30xzYX0brU/fjPFo22cgVamk9JsJraXuDf6U8tT5LrfG+Jgre/lZLgrcm7
5Mr7GPcoxBlW96cPtIZNW4NNExCuFU6i5KaIZBpcHk7+CaAqF1E41pZ0Td9RCSdbt6FdvuTjJ+L4
jqxYHGLXSgCuEvBXz/PyZV967WkCo/yL7d94JY4Prz7hr2aM7jDl1dWfSY2qW36o7TidvUSZvXsV
AdiLPL3YTIYYQIGcoF29meLn0LTMS93zg+5FebxqJLI9Xj3pJXR+bR30gm/1Pn9Tr6j3L7rkIqLq
xoXeXUGmjf2dFp1iSXiB/AzOMPIHEmrJfmHUIGpFihX4dNJBGfS6RZcZzjq2mZcb3iJMm0WKtkde
oXTGGNaqNviu/Fegjxct7tPXuxJiCsjQpYlLpWheI9krigCAlFMEdGkgGi/u1rpx10S8xCGbe6A4
tTYSMeUKzXDYjub1uHCiPrkCTMxH+rpvlty10zfQHb20oqifwwIsW6XhGihngD7j1TYdfOeLj1KL
nQlMnk0OZuw30S99Meh/AHnP2XS6V+9AQ2S94JRkRXYwAiZrDYfEh6Fk2afR755oPTsqAB47FMW5
ZLZ71UYN+x15IVNv0eMcOckVzbOHshgA8iSQuHbqmr8WXeuugTia7AI7E69eox9NEdbPTWdPD+iL
Rn47tt7dOBuTHYm/uum582izYoU9wAaHks6nforrCw4M+pnDPgmRP43GMtrTT9SGG2hFDRThDtXK
Tizt2S3Zl7gUzlvtgVw5sHPrYWzH4swD3ErJ4MT5rmNd+uI3ItgWwDTfcgDNvkSTvSaHtE4y9EDW
4gRglfZqV0ggc545b6jyfUvQYP1sWml7aF2k00nvohURxTlvUaG569qpvX1nN9qzM3VfQiTa4xJP
8wlMdE+dLaZl7aMsPfkguOdZdtRHcCCQqivj/lLjhpSmJng0SoZk+IDvd5mB/jhD4h4LFCAwvlkA
p2T/zgK0fNh17SWx800rMaiTDvvqwudHVKVX516qSE8iDWmDdtDOm6ql0tFM+XGRs9Okg7uXrfww
HA9qkwmqda9a0X6Thg8Xj7hVXWJbVbvTDx+c402Hyo7/ijIXx7YfG3HakifE6UN7ctqDk1mJNJt9
1A4+ysNkOXhTvFKOFGe7IWi35vyPqQHSwCvRLxz5bbOOZUeNLTtqUjlzpMHTwDhFBtKRVRlG2WBD
OmVAEcd7RJR4stQzzfBW1toVCv+oQci0Mm+Zgu7wkGnMv7I2Q3erPFMyJ5zwjJrxmlVxsP6dR+yy
bY1G2FdLc9HBnGhsFYa2uQUHzH5sMwGS4SHUVpkfe+sYOJoF9sT1qvD8+MqazHgaqjLZ87ZB3Qh5
oxSyQS1PXx2i3tafIi2dLnKtiJfIY9Vlu/HlYa06zp3PdFPT2hgTTq7DD6sXd0A0Uo7cKS9uj3o3
Uvn2mC7LCQeiro0UfSLJSmlm48fTIWOk1CBuQEVHWxR81WO3vZzQQSSQLfkZhgh00CHHJClNQamM
dloyDhN7j2DSQmYyuIV4fX99wL7dWOH7sC+EkISaG2sVO1q2wuvxT9gkgkRC9oUlwBAmtxlTKZPO
vpPlK1LeRMCZO2E+Oxtjkl7eG6KLZt+1Zr/FGzg2bqm4+oUd/NWNb54fObLIeFij23r6DrSnN8c3
tFeGxudl0Y3RpwjbPNCLu+LByRO8RPS1g37vrD3ooHLYCbNGG0TB/PWQVcPGaQokTzMD9CGSQwRA
Vv6+1sK1UpGehsn2pm5xI3eDwEO0OCsVIS9TbKyjLQwVbxNaylFlH+V6csEnzz/3Wga2KGd8nbS0
3Xs2c1f9xMZXHWjPgIFOxVkH79Bnf0KqVboVngMWotQHTYRWTK+VH6AFUbMZzu/Q6bYP3SpcVkBd
OKcVimT1BDe7vjWASoXaXz8vs32oM7R1kAsNWhrh8L/JrGXrtvawpTjga8qbu6uv4tG8VHbwpYlx
v/d7PDVN2cucC9xbSTRkp7MSyVpJ51A669L5LpascZatgNmCTG7tAf5hHmNUvfycj271MS/A3uHq
Jmphgt440mDJo18lKt1tHGk/gudr/C87OaUMrzw8zo5xGVlnYxpwfqhH8TYwAICCXRGUNPgSAjdH
cWRnzAqlpZKLrAapSY7kPah8fxPZjR7OPtFpjoflzyWppKPAyzdHdT1o2x1AntFllAu6iZN1ZKPt
Z3TCaukBPQ9ZBTB35HU8PKRyGHtk84MIGMZkoAEdP8NDmQFFPK79fncXkfD0NcVjf38XECE17pd4
MVZr0Ewb2SZM+HgiqU2R2FwkXrZwcSRwUb6laaBCCBU4XSJR8+WAMzJA9GI/O4ukC/NC4vRKJZlv
vLGB6zzQ0X+wZUV6UIJAErlDIs8iQ28Gz/0QsxOp0H2droIkAj4Nc721ZSOZBFCe6oy8CG6mNFWD
0etbI9eqg1LRzJP34FmX6rerkCGQ1qzcJTjDeQrCAX/7GkNGWL7Y4f1l2BcF9jKg0wQZTxAMKwPt
nFd699NxeL92Yw/sACBxfbaNqHwoRLCPhx5ss3dL6XUz7IfKDBbdhD+PIjPdbdGGO9QAxc8gWYyf
7c7FMQ74eraN7aLcvy2Sh1zzZw8efUUnnJsDeyoMAeRXgzMM5DchcJt0F6XzlR6eSC5zfH99EA1r
Ek0wpGobMnNsglc42m2WJPpljEBPBqpor5q+2bbGdqokkYoZA9PEt5dV1RYPUxSnFJ2ebkcPXTm8
irW5XLGNwJpVjflr0uV4Vgy5ZV/wzmdfnKD4CwVl7Y4kpS+GKdnjr+GrbrT2xZRDCF7Yc9R4xZfK
679kSHqhDGgxETdm5VufGXYGr2GniaVpJvwRwBkB/udCcexTZwRXQKltGCIf0WaM911eWa/l1H6Z
4riR6wxscr8KzXymIwXUI7w09hhuSFKDYnYkXR2U7kwReefSdMF9vIvq1B6QqvQq5yLxNC7m1z2W
aouSobSELOoVEId03jIEEYyk4WgfTBvlkA7OxRSzGppTjROoibeFCcgKjRX+dqaF4OiPj8DSugLE
+vDJ5ZlxTgv+qldJ2C3xBMnd8hOxSaC6A4gvVX2muEBYv19m8CWXFAvyvZe14y4xYrFF7ol9NnsG
/tAMeQMt/WFktvs8O7gDHiMujvh0K90aAftGPO8elYcQKTyxvdNAlg8/UrUoDluJgjl4GjRVE4Ny
I7WvlhxKg/+wAcCzHz3LupI+7Ct/VSdCWykdr/DIDCx8szg80MKFXoT61UcfM4JGz4bG7oybhXwH
OJsTdhBghjaFt+5EEhxG0/EPNGO/EZUL+QGC8j1ChVVpu2Cxpe+VrzeyF+Rtmw1ex3UU2/56CeVH
V1Qize4+BcXe+U0ggFtYA6uWrgRY7FpksYrSdze2FMGbNs4DWUmnXPCdAe+GSURA5Zhw4GXSChTS
dqLd44sFGcnkix3Xar7XmYP6kqAb1m2gg8jOxi7GsvL4Ty81d70XgbrWDlBv5xvON1Ang7dp8qzP
DT7pKsgD7UIrATqU7/MhBVVFUA5rE8VvlyDOix3d+d0wSFH8LT7TnZ+Gyub1xqlCtpoZFD1Zygya
cpSkOfGYLafYWlhaUl3J22rLTC1gpIBb04Az7GgAuHI70N/hfzou+XheEbwGDTeAJ1Ht/WH2uXfJ
tMh4AnV731jxMw01XgPXTmqb6xTlTM/Yg7YPdflWlbmL3Sj2PasuBKr8LHMHoOwT4JoO4A2FHdiJ
C5654YOfJNoj9/Ap/E6g778JH9PeDB/9Cty7pYWsDIlkCEQhVnnrBGuKspmXPqBHUkdJHvKu8SkM
vPyI1+GTVTntQzv170PlO/k6KLJN1FfGyWt8vhqC1H+bxsd2bIpvAYDe8YnL/hLYIWgYTHz2IkZt
oOHlzWbyfNzm3QAvqKHH3KUqXwO8GHLJVJNGQ4nCjEBwtm/EaL0bwG1bzJVw5siNDb6OL3pjYh9h
ekf0e8hCr7zzji4+1LAvXaBSk2yDe2TFe6NdVi0qkYcBbZ1e+EdtZTjzELKOkGj6aMZAs7oHjtk5
ytPvIFZmn5shZBtNcB/H5TWw9MYmX7leNP5R5sNGS0P3u3R1bLeZXZOhEqgRS50DMlvDZUyBSeAC
+PWlnvRsG2S83OTCtF5EgBMUIar0TFZ8m0UZuF9UUKY71VWIOkYjsgTcA+5cUC96sxuOOAc6FUDU
RMX+h66TcH2zfOs/zycgGBzjApx4ls+c04i/sWWSiuJbk332uG++mQJb9iopp9OYGtMlBybWsgFM
/UbPYsAVy5xQICHNnaHChyA5lNkimoFeFATgkzEtlcGnjJKSaXa/RN1EfGOI5hv+VWI0pQNGRw2k
CyQIbtTm/grP4HcrGVI9eYyHLt4ZfsqR9u8dJHWASHLqeQ3KqQZVB6TDvundQDNB3jStOJ4qhZOB
cXxIABTWlMhfSuZ45EjYo6xEnXW25JdXOmyN031nuEhnKR8yV36hXZwyQlVTOD0Ds4lv6jFEYjPL
0rPW+A0Ym7TkS+qmP5jsOdHMT4Ottd9r9KAtUIvFn0HIwzfmVJbHLENeGbX9n01tbM8ciT/10fK4
nFXqk5Gqdv19gG3b5Z//+M//89/fpv+KflTXKudRVf6j7Isrvt6u/Z9/Grr/z3/Us37//X/+iVJG
8PLYgefjvxYowG1p//b2lJSRdP+POGesLLvKuhSofN0S1A7B6hhWvtEN9DgqFSHvKHFG30nA04J7
+cbLumQG5CGPO7Cf4f9y9mXNjeNKs78IEQTB9ZXUvnpt2/3C6J6ew33f+etvougxNZo5fb64LwwU
UIBkSyKBqqxM2wbBK9dUoPu8+KQb4DkIkVl08TiNT4gx42OmJkQcYuDC4EMmXSB1EbttrDyGo6a5
OfKVP6BR7uLfb/waoR/kpAUrXhhyUBul1pODmo7NVWgx7gkq6N9I+ofpiO7jrOfvZkU9snGy9HcJ
ZS8Xe1bgw07Gc3wjDHYkjjd668lezc+/yI+jTcEUBZoRBQCJZFfSHo1U71cAS7NTjJsbii4fM8tS
H8MAUujVaF7JEmk4XLumdU0fCQO3A6XbEWXjL4u/6GN9B51FlHyTS1oH6SY1vHxFC9AFGkPRSh2G
elN/vY4CQXNHDUx/Py8dZtoTSM6SEy2tcC289HYIhio7eKb8QlfmlwQ72TNZUaFwqP0gdWF6fe7+
/ptmKv/4ogFdagEvYNiayVVh/P2LViW6P8a+PV0UU/WPpKNkVEMRzOJLs7pSjuq+MER4ZR6G8swR
TLpZO9tBx/Ng9XcfZSq8eoOaTNzdiMJQweN134yN73ijmj4QoyENxM3wB6jDxB7pAsg1jSFfj/hS
bZjvpNFo/szkg0xttOIcQLr+bHOB9wLgJeCN+mbm+NaDNrwY5T4fUJK19QWY6fza0lYN2MM3ArxG
qPYqI+ZStgmsoICkU2qp0hIoio7p1UiQZpkt8AlP28pPyhOEQ8tLowIsSIc5eXrLRVa6EBlt5uPb
l4cy8jR3k6DGqBZ+jvr6999/VPjp339WEPjBzUAA8GGDedSU4zc3ha5jQ55q1nABLNNzh8k6mbbK
ntWytk6TpRVu0fn8A4dQ4aB0t7i0Ii6eDJW9Ur8XsGg95WLaI0qovgfsoPUt/0BJX78bQ9Vbk5eB
46dRJubab+tmpyVFfc2AO1nLRKtLZmRP9TWQlzYWtwMFKvPO7YQMcsUjN5JPXA/Kd+vML/zdGBXi
rQ/BS2gDbJPVRvGqtOBqlF5jNTBoxWCS107v3K8blAbHgE8puO+smKhsl7a8uW0hAhvY6arm1snj
Sv/Rtsxza7MX19Cqgj0U5/Dvx2n2gfMStWPlNH3Pg3BfyJt/nuknbczWEQsw3lv1k20EsZNbDT+Q
ye1Ruw5ph8Ao8OhuZaX+FsUsHiSdCrZnkYmIeai+j4UX/ZQN8PHGP0M0etkjG9TzNZQp0+KDoS3P
kvJIp8XlQudGRCLMFZR7cpcGBG41m99/ezRTu//2CMMAQgEyCkLFU4UeOTffnlGNzdgP9OjCgLhz
S8PSzro64idlQ3u5EfzXIAuSqIsGqZ/MLFLSowiU9V0/mXQJ+q5ZmW3O5nX/za/h8X5QUFGSy1de
ptIrjANEgsyYv93103swM6s7RIW/1dvIOgh5UVLkxlD5Y5iHgQ1o0tDcpF6yqQWOCeuw9N370HLL
MLVQbLjzUd27S/rgGT8ndfP5ev91qZs3sax1t/T9K5Mjvbt5dXJf3ncKgtlUvvbSf+O3vMqyzNI3
sPDV6Jp64+GjO9hxDEE4atIlgnbSAcc75bD0UeuuD9n1AYwKcgm63Ni0xGybZQiGpgZhqH9b49/6
6GUABsQu/W44AEmdU7Iq23Ab+Aaee38Cc4d0pD19a5IKfBRa0Z+NYTIPgGNC089k4TPSAOBJBGLg
DymdkjSa9ycv+A/wpk7fDKv/a5LcpJTF0G2awjxjD5+Ai5QnmWtm9YT6FwTsWMaCS9zrZ07381GO
5m38OZp2RUijyBQHzzRhaoPb+eQRYr6ChNymt+JwMwBWcTJVkbh5B+rsKsRTfFBjyG/xVn1pWwHI
UVF+YH8YbmOBmu1+NIsPNTN2xsD5C00fLWAbdOm2TLfxN9N0ZLECiCzjXDcD7ThT7BVExfG3fmHs
ZswdjVhc3ZRm1q46LU/elbq7mLVq/EKi9ZGzuH/TQMyz7jOtAad0Zp1SIYJ1WqvJuz00i2sZQbKi
CaxXqyy0i12bIORpwPsprcT0BIiWJgQLjZErLkDx5Zr8aIQuKB9DTTpm3PVP0Bp3lbGa1moPLD4b
/WbOci2ZsyXB1Rs6dqQpNiUySTbnz8ivE0DitV70OZdm3CXH5Fw8YSDAwYItSQXGKUPhJDU7pNca
h+v+um7C6EB9eWGj9I0GCnNiezw3DGizTHYB4I2sKC71kh+opUuTWstAK+uPO6o/piZ5a1Q2TE4o
pUYF8TKzLZPCGe0aAGt76jZm2vyhy11XyfvPy9SFUFUiW0GMr3JaKX65jA95AmRDCnxMJiso6FLL
0oiK6i3IHgBZc1RPMdaxhK8sjqggZHsfgff5L6Y/PrSwuTFw45i1ElP5D5n/aTz6HKH/FPAo3I0a
iQrr2vyYNcnnpfRsMEsvNg2PqgSrUifZEHdR19gIhs488v+zxryaUVebiCkiPltpkSBsDCJaZtv2
A2Kl/YFjf7oeOcAcQGpsCUBNHiV+Kw+qBToe8lBAoOkUVZaugAzQT6Bc3fd21+7Joost+xcTxYTt
ofQr4FxRKVhofo76EGVYj6ItS4e4ToywHY+zTc2g1LNiQ026pMhzK2UuNiCPbfM99dFq1Aq9QkLG
5eo6yH0RZjWaU1bjUB7VwMo80sjyOjQHYeoKAL+eRW7V83xPMMsRFAL70oSGOKE0qa/f1LqnPFNb
V3C6I3dLEpyjBurW3a+72jW8pHBBG20bqtN23a+JC7wS9utbKlEMJ9CPkckl0lnUWrpu5OgkTRpV
oyTfUgXjmHopuMnV38xdnGmupauH3E8sp0KZ7zGW3zMNEXmoRyOLj4of2asUU4bUGOoQXbITVFei
nksO0SVS027d+zqShNKT+vos9OMN2bTo4j1P8fpu9futGVf4/dZMs1AFqKoGdBu5LQy5dbvZmplK
wAyEJdQz4FtRs7c+lOhdmKW7oEvvQKkL2PS/uiA3zPZykUDFr7bxoB3sdVfElvJzpyQN6p8t+xTb
/WPaDs0TdbVqka/1tm7XZNLAv0zKvPGRHOhSy0mmnLQs9DWp17rSwYY9mY99hQb2uTyxftL5L4WS
BGjTpyBwcB8u99TJVdz0o6HrUByXWsxf/0PGA08bG/fLQ0+iHgSHzwgJT00VumobU4sKPNAy5Oti
65dWmNgR5ONb7oNGQQUnyKMAyfcm9lv/VIOTEPqYjbaNJqFfO5zdAWLlxqs/jBVScL31szVALo0g
sg+EveXY/dbGCeOIMkEItC65yCSK7ZVW44QY5Lo/OEuCcrYbFTlfOTGE+Pbvv0D2Pw6GmmVohqUY
CjdR+6LeRYsiL29K/HS7s2+D9McXqPB1yqlEzWueuEL4MFmZQoXatDLQfqHiBEzfBYTUklRbUSdd
GH6ZCsJLk7eCcGvtejkXa1MXEzZJ4PFzKIEVteBQbrNpcsmE7CswQ/JC3ssA/gnNlVyWAfKjGctS
gZTuUgo9++7VOZKeqER57kMGeWUrhNCYYaCACkVZrqfoqD9L38GIUOx0pO3cWoZf2y/JFGpRH+pM
4q3B8meSUln6/833xiXx1E3Xd5MTjWPojnWqnApDs77V4k9D4v4SaJMeMhMZu2Y0h3fyqoJeOaEQ
x/6mZ39q0qscAZnzdSTkyAtHMUlrirXIC2tR9+JFk2gtDq6t0++/GVzT728tSBUbXHBTMy3o0fO7
mIEKwsg2sLX2rE215U6SWZsuQcQhKWiAI2fpo1Y6Di4oWKJLMHiQmSA/jqfcjR9OYOmDWY0ISNXR
pbVCf9+3Wu3kRZI+47dOaXZKn1s4SbuhGhlb6gM2XzmZXfR9zrxPRvXGKsFO5NtwUPAk+PhX5Ftl
ZfmcnWbPPvBtt60qMa/TYot3qqPmw4oBoHTHMH23TLBG0zpKq07bUm0YWG7MapWPWr2vQZcOYDO3
96PJ4m+Is2zzUh2/921w21+gPIr67SK77Zf+kRJP371k/GB6/dzo2gWl580TzqHeg8XztxDhonej
NvOtZB/cJLwp34WvnT9BUZHQABvzf+UgbTgT7kZak+97ZwLlfI3pU6O+flkEyfmyvuaBQvBmFVrz
ax7YFrwzWZkfza+QxgB2+j5ArHKp/zY5gfvv3h692a+3QJ5fb2+yanfIWhSEJaYuZefVwoRgrMWu
rOtTKDHrxbOPUxVCd03xnCnGZ98yurTIj3W1+B+/Bfs+1CmD6pZumhy3SoQ/9LufQtsDnO+nfXIu
TFSM8abDNp8yUHNaCtRlW1VrJggh/JWfEnaJLLk+nNhUIQOB6hMXpFnGC2N+fMYv608/0vUXbbS8
x8YYViZPjBdbXlDWDU2OMX0iB9ss/4gUozzP1oCi865t8j25IvUJTGPA/Q2ZXI3Htar1H+ApSRyw
GYrHNmvFY1XX6XYIGGC1so8uTVDaq7gy2/XSx1ovdsfANLe6rn/6AeL7S21t/dAKE4FmQFq3iecX
F5qV1ln6mGMbJF+FehCJK88AbR6XFUSX+IflHcW6HgCi4GeHSUEpaF7X+gNK7XoZK40QDc+mH2ML
/F7tJW92FIa7qgvzbVko6nviKS45QCVbXQ06qg4GhFqehIWvDQ3QkqblMhYgEO1kXmLu/8ddUdzf
FVWuGoqiakLTNNQGKPKrcrPhKrvQHyDCxE6BDjb1pYhER5ZPR65nFqxe+pdikrs+yHM3K8vyUcKC
KjYnSP3phs51KeYJcogTKLY2zqPLAHHGqikkEWjuMiAAwuEOjehh0qAMtH5oCLmcK0A+xRGwUrVs
akC3bmzNHx0aZggyxltqQm5676m+f8B76w6Kjf1AmrPivQAHlJuHerbJ2+6S49b9y9eru4YcGqKi
/jVNzd3QgJ5JDv3NBzmRxBH6UO6qtWGXxZXoWi3aOZQr6pkN6q/WHNv06996gFiLnFqRwIXcbtxM
lr6nkuuKLtlk8FMEpqOG2KwQlwUzSWyqP8ucmbsbPznNBMh53fGgdScLaGReVXzdhyiCEuN+4bEJ
i6JtHKJHIl6b5SKrO6e+2HQSL+AVVfCs99DTw/YOMFdpQbFi5yHOg19ya6AcFcrMSQIpwx4Y/sqh
Jl0y2Ukty5pAehG1xvp+oBuff/8FN8TdU1/lJm5wuoHKNS6Efp8pMOoJbH4mwACZnyNChIL21z7X
3otINWr3CSpUyUsITqSXNuOopdUj/diINn2JowJox6jUwXcCU2FQpAAGMwXgyUBhRWtLRswGQYUo
UWzAQeJyS0kcukCWPT4FZXSkfTyleahfKfI9Chni4VFJIm+rhy1rCkmlsw7Yr6HBbQl3vx++HiG9
C/QxChe/TBrFgf1H85Ukjv/ymPPB5AEW4scQZ745DwNeIA50JlJKlLmxRMZPvZ28DRTz60TLoTrW
fY5GzcBPLUZLGyU3v/8UEFn/x8dg4zdtq5zbHPzH/0iuGUK3sOVHpKSLtQlliGAmn1w/7uoAvIhK
iQodXx/+KEclulQ4Uj+rSboGVytkfQBBemZFIHAUaztkX0psXUI+rXPbt56iDDXzQ2YKSBTU1lNc
sO4UYzMF+ssucye7jKCGaKs7cs4U0A6C6WfXxeWQuVU3pqsi873N5CnmU5EIfQOotqn8mMJMedSm
rtmAAK/dTaGH3SzIM2rkL78HQdEgFD0gMl714ztqyZwEZ7S5f/FPEONZ+v/uT+tkbfyrtyCgQfWs
CrSGtxoiQ65OtayLTcNZCsY+vVM96PgOxcmPcNHHDIJSk4FLxPp9nidb6qLBxU1NcNME4ht+aoji
bau14mPe6wrQjLgIFNNc2lx5Kaq82/dJVGz1TOCY6vtT49iJUp8sag5NEm3bsfoxm9B4esyn0t+M
Caj9HYaIwiGbbOWA4wJamo1Osm+aN65z88ZhniYXWJaap9JIULcQeCmBmixKfgzD9qMbA7FpogY8
TurIcKURgCH58cae3eUcalUCNA09blzr2aTp8yIQKAUtV+H8/qtv3D9gwWin6RbSEya2XJqi3j1g
AW3ouJ6g3qEasmACYhI1eFBNK6Dyy7XX6KuVj8Fn39L6r365puGzCb3uMfNecG5IPqYUNXl22Kmb
eOrH71b5mhtD8sFld4h094YFojx3cQZG99z3oLNm4bRRaM03rVMAzUJRoNcF4YHjkLCKZCWhWlk/
rVBX43OilONVn3D7dH0Pkpcm86uzn0Kg2uatePDAQX/pwCmATCde2s4LEFGDnP6hRaHWzQDNgBbX
54xRA6UpzQCqOnX8DgMTWH/mGR507r8nUYSlkN74/Wdi2zKXfwsqMVTBbcUyESfQuWEZd2GCRle6
Xhj5eB4ToHtUCHEjThZa+ZEuY5wUUKTCJWmAGnKoOfJ2PWTQUyIXlrbF0YDG0+e8G3v2lrPJczFr
z2s2mscCJ5X8myHyuuvcLPNrNPD8Sq3GhFRfHnjJ6m5gAvfdJihwgqaBWO4YqAUCQwBlcRRHePWv
pRK5XjB64SESw/OyOnnY0Lk9ZWLa3KwhZxo4PF/adLu40zI0p+ozNwV1OhSyY36MsmG4lEUaIuuU
40llpMBsyb5ErRPVwamlBIAbkLSUIw2Vp6P4NeihU0WaBtGl7FnpO+O90IGQgTzJ8DD0KLuoIQW4
5r53RL63Fquqyr9HfY96bgN3oO2/mMiwjDuorWJnCOCJy0aoTwVpwbeDrSrYXxoK2DRl1bfR9CCt
h8TithUqCH3wTQPo7Dp7gDmEb9tiUpx08OBLE75mTVY7bRvQkV2mmX5AiD9MqmCDYANCQSPPVgQm
Av80omiENyJ7GZ6hSolojQ3Dqax1wIk5gcAUdKigmLHzlUV1cfMsyyyPBZKjH3Xa2a4KjO/ZVAHf
QgaqWnXhNPxs1RVhlVvpoEgHKPZ6ex751pEQn5CZNDeo1MBDcZDIrgULOgNEJ+ieAsiOjLEE0tLl
xjH4Gl5E3MCTiXUiLUF5PETT3EzmO3w/eGPBBEkAsrQJXfLSUmJodkEx5k71k6s9CPMpqbIQEjUo
ahgzPJiHMSnXQ9lP67GPrCdyUac3gce3E+raTuhCf/Ysja3qHAUUJZh8ngMkO099UX8HgRaURLMO
qc8sbFdRaRiIrKBgL0xAvgdKhukwGN0DdQU2dIWcIjWbg2bzR9z6JuTxTLDGRa39tMyi1thaEbjD
4pe7/raGpgjK/15vlgTZAIo9GusbvWhBAloVbjj7NsneqW9eRL4vCBV1eyXWPvTAB5tUXQOio/Hy
RyerBxc3IImTvaV5P+3S9rcJhAscXWb0alnPBjUF1M0xD4AjZrh3/eRBfXE4Zm5ng8PRpNI46gxk
uV3HIZEp55Lzzeg82Wg+55EzTQNUynRBsJehVjgEhUKd/RS+DjGJtFVem6AbVkjrsGs/tMN26CLo
GOc4w4JarNxGyIA+DP5Qr7TG87+VVg/pr6zgPxND3YEEKAyctoycOOnZn3Ym3uM+tN/HbKhcI07L
CwohQdsIluncU6t9O4o3Yoymy1K6MdrpRkGa4ET9Xe2B2bcC6ZjLsqZaL5Ub87DWVnvT099mv2U9
uUrWdp+r6PGmKLeU01bwBEIFqenNpqlb9mUCtpcGNUqTl8ath1Fl3sWP2/2SF2dfHtT39zUqWRZT
qMUvHUoiiF3ER+B/EYYH2lmJBSrvUjOZ+wgGbXYD1OIh8OJo3WiBJFPyVvZCXaNiJjkwK+Unu0lA
XjkPe5K4Ug6nA7izEjCEK2Z65rWUw45TNTyKCPEfUh9JK+h/RrVxonLW3IOSYc/CCNtRlMLShQYi
FSTmgY8E/dT3CIJ/VsX+1ZnTb0DNwJEviVRn9tTlHNkr3puoR9SvLsy9f5H0IspkZ9ZbOOjV9mbe
zMU6YiKXE2dvQHtTB8JzoHvpwuCpicHKWAbZSysvZsnfgkgdzgLbz5dGQ1CfKT2qZkSTvVQ8SQ8K
b0AJIX2bpA2eyiYExBODNOHv01mIUorQBzxf7ZO1B9KhXWsN4zvYkjZJOygvXqvUFzwFGtByoZ9L
N0u69dKsK30T2rHygopqNxVJfwL3JggEFDa+IwaQSFY5exck8bxiJFcsDO9zReqnFyY3lgJtlYAD
FuGx7iUKA1liXrxxpvvnGNECRzP94k31vWprtp2xJtMsRed6ETAiZFqxfQZrjvpIa+Spv6LuUY/A
2CDXUL/WCHMcfytmrMokZ6j3QeSBYhBtDsYOPPTnrqUfgTjhcg+l0tQ3xyWGFPA1XU/eZnOCAHxp
9OBfRuTxWoh96undJatMBfLD/nCx4kk9+EqL+DAzjOQ6Nvguo7hz2Ko1kAarJO8jFGt3/hr7Cqiy
BC04+TrTv9JFRY3zrqhZ4pRpkHsrKx3xn1R3ndV/eth1ikLrLDZ+gP3N388mzYW0Gl8BG4SHrPTu
wjSYF41Y2+873OTJbeknc2r+E2uRBowMdCwr1G5sIbyE7YgPIfI9allfOpTeXTwW55d5wI66wu1U
C0lrYIhvpMt1gFS8tgDjIYGL7+TMZ+lyGqKJX95kqXV5rCzPOthrAUbYm/J1+nl+9uLhVV8H+tXa
oFDui+tcm06/a2MF1Tlwu4b6q1/nbFU1BsDugK6PgRPWWgsAzSB2Fg/b85jJjChDspICGiJqO9dA
6fcmpgxmxuvZZwl8gHhw2iIAAzkBiaGPJcz+jgg/t/ojyJCq/cJ8T60GkCVZr3EAXe4jqsjGlxz1
h09RG0O8C1bX6uNLr0dnL4n7K3UZjeq7ylD5wJhg0AM6dI2tmrGm0SmqkKdssl+FHuegu4m7j7ob
sdfWFf+Y5639rdNzt9HH7iPKmb1tkDnekFtk+Sfck/2X2GiTMxLj8ezG7Dp0h6YrcLrzjOc4A6dl
hi9woZjmIU6i9skv+Ws3KqBoQm3Wk4IA1dlUzFOCm85TJi+sLJV13unheulT1fpJ9XX9RB6JheqR
DPrHwH4ee1XRXwdTaV4s/kFGB0rB5wAFA2Tp+EyegSkFa3pgvIYB956A61rNnlbdPeGOhF+2Z7zg
FFjG4PYIUYNQsBBHUyvPQHKuotKbzpCxgkStj1vYtTHZdB1TiGR4ubBecap4XSgecj/G04jIxnoT
rN3ejuggoEjQYNPLS7EFMGJywEL5gJx79i3KeYT0AjCqECJmT3rTxA7hTmLPeBAAWH7zweY2exRj
4j+XTfl/9pCv4ulQxVNjpViPKF1zwPysQLS7hsxQ14AGKBj6jR4PPqoV8RBfIYE0rrtgiB60IEVp
YmBFD+1+qBt2pV665Jkt1oqKTffnQtJ/jKCIGpYgZ5fW7Bd5+paBi9hp8evJ12NkfCRtEhxo2dnP
iPJDz4232aMIE+GkPYOUBKpxP99iX3WgG5ULgFrk8y3ONjvkbciuy3LALYh1NShICtIEZjTbXL4p
NRn8ld+Z5Zbl3XeT41FVQLr8VVpKWd5YccDqS52q6qumD/NY7XXiNdfqf5v3NQbWptwJI7ZvdRPf
uab/GdkdzgDSgmC9v7M81H6TOej5t9RCqqga15mHQN0oWaO6Oge/ulcV206WI4/6iN+RzV5symVW
wfQzrtPq1MjByE8+F5xHe20d2hoWKpTezUAKuTUK3EdiY5xZRhe+UauOsHEuwhMxklJ/KcDloORK
sCYSUuqbumQ4MqN/ILel/2t64jEUIaZFv7GGPoYS/cQ++kn9bC19d61iCvzvExjk5hlWVV/NtD42
U6FBC3hUv6FWB9oUbHhCTSuiNsObWSXqN/nofygC5bmVPiAYEscEnB+OYUTZOQl4vQa2u3rK1eEE
Cm3tDXJ05n4MfJxIJbcxm6xkxT3AtMiEdTKioX1Kqw5luODn1pSw8FyqiRrwl3uvftcAWhBYnjtX
T1Uii3ejCVJNhKhQHaI0Z0O+sV6xAcUygidDK9hr1G6pNwoqHUwm7EpWDY7vUyBQ209monTKrsAN
eUVm46d8jX9+Pk/N9AIZjrBQDqZeWTtm4JAJLh1VOChgwIaiBsnDACJvG9Xd0wCCHogjklmJwb4E
qv1nGNvDDvc81F5B1OTQ2aDV6qu6vwrUW18jlG9uCwWS1a3sWwZGfIQQHQeb6dJHraTs6xUHCejq
bsBS+sodrSbZ0MAyKrROMjQjmEAvSQP0asjc/bTjttxTf2iY09myp2mtjx8egFr4bpvZiVo1FN4a
h5p+i5HARmLF0bw0dvlkj2C6RicN0yWiYWp2qY7AXNaxlVBywElBkl1bpb4jy+/HGJxO8t5NthhM
++hPvhPKARpNwJ72P4BcqmnfR9iEjdOupei6rduom7qLsJmWHWh9MYZnpcoHZ0ZR9dC1xAYv2yyY
qSYH5X6p9BeCTI0ot5RKXd8Xh/S/TAKUyNg0SI5DQMBPV16C4t2FZxuxEmS+gj+WHmotrh6Y7S2H
3OzgD7Mu3EgHB9WoBle/Mf2XwgIV7TSAEQDq1sELclUKaPNHgAfk6KTZ3jNAH3KIOkD+itAGq7UD
uStWneCeFuHPle5Q2rAvZWOcyaJZ0AI+d/aUAMUhuNP7kQ8hA3zl9T7zDhWY6F9raJiucEAOd400
IUWKimsNxHrkzKFrvxPZqLtkDgpQBqExoBZROhe1Wl6nLHqYfWvgRyBS6eAG4vdum+AphhzqE73M
xNNXnXn9hVw7jt8sHvvxkdYxAsOpwdgC2M4ECXrJmYJHqr8a/27SKHBk6jzKKvPWGSXpt+a/zS1z
sBfEHWTKPQVbe8j/PPt9qR/t0KweERCrH2WXngb6Mcap4pH6C0Wdu+ymXmVFjFom1QTbG2g77Gvv
QzTdkrvzuLWvk7wEYQ4ZjsH6Dzks/TirdaAp99INDcyLfM1fnIMa7BrDpLSrGRZqAWYT99F3ou+k
LlSWHVhd5VcCisb1COB0ojebxR9wie9klVXEH0WDokIZhzOobp0qe6hG3euAF09AF4sKYRl9I6es
4famw9nHbfMgveptIb84+fi9Btch/n3teAWjYnptkpA7mcT0NAiKzgM0IwS5/c0MaLePgKqlBmJw
gbIl3l2EN7DZsl9Q4qK+NtmN8dcIuZVsR25/zRnq8AkYAxv6OoCCj3ov3ng05ocyRgCIhHhwIMh3
qqj1+BxNyjs9/mlngGrgDTMU70pWhnKjNV3IpAHpQVsA2iSgMoEjyqMEBzKphQJ7IApp0/C1HL0C
aAQ/lyPnEF/0q+XhvqHjl2wEHX6VAbf2bWMkLp4c1osZldM5FcMPskSXgkNSUyaw9prePmRj+NKx
TsEGSwJ4pKnFaXENsLnIihY4wXgKz4mADIBAPuaF+WqxGtO033YlC1+mCroREYprHZoq4jQ7jeOw
AhVdfvQDQIbKoocCCosKMkdPRZSFZVm6/X3+g1PW+2/5D9MwuY2sOChlVOBt75JSoogKjugFHtI+
Kw5CxdHFKtgv22Mb1ncgYAFn6tACdyjrmFFQroFtYBKo2MKB+A/cHn5ozPa/axq+X8ht6d9qJUKk
IWP689ixaZUBZ/VYlJ2/Kay6vUSDN4G+34jw8C7bvV9O/oHbWneEMkS06wZFw+kzazcjY/kDALD+
WlRB4wKSDGQBtpuuWQ3dmwX4MnAxavFTT/wzeFFH38nbJ6UpQvAM9v66tFOoKxio3RByy8U9Wfxn
1q9Ieeer2Bvzx7Hpsk1YFtOZ5YzvgoHXSFf24FeZBr7V/IiBEgiJCDXGrjtphL83dF09osbbdrhX
qd+0wQx3pmgY9lYwBwXA7rgddGjcwoTkPcplETQ7kmnb4ptWlOqVrMhqHbCNai9G1cXPVRBtqNsX
VXGZUHs6v0Cf8wM0RrXyp65roD9xGhWchkg5I8/UxqBpkKC41o50Jzem8kggtPrL7AOEXRFkfPa8
9LEd0uEtGXqUsbQTyljM0DqpkCZaA5EZvyM5cOG8NX4hwPUI2EP/5uFUsO5A/XoCh4V5MsKEr4SE
f/ZVv1XTMnsYYyV9ECiHQXnFCElsA3EAVAGnD8wGz6qATsqWTHL+8otE2W4V5oUQ/oqGNcuQz1N1
KPeQqYFKAzVOwMEvowSLt5QK/D0sjE/03Ak05gq/CJ7JarFNXSxj8lcFVHSOVqxoQGfGMzVvrOFp
hwOwBertPjsNtTBWw5BmPxT+f/aICqtDYWxh/9sakTJp/wMpIfg9Ns+wgUdAylgYHEUYlilTlzeA
LMVDkTQrsXAlerBKLsQKRL4QxjxeR1bUzlwMtQpChpllgYZnCgaaxLlQMnBegHuBbJqJE34LhqYv
sgYUkYduA3z4yhO+crTkBQfK6UgmMGAArVOTOmk4Bp5gZWQGOL+koyFs+FBzmXi3zjLZ1lgJTpPE
R6k6wjkTisQdwtq2oQDGPIy7HZngFswehngUB+lXkp+RjNkD+fWIIO/mTvIB187LjNENAQ93rV4e
EbzxPwRUHURduSr3mzPYY4G8ifu5fwyRbaD+iev9o/QnwCtv+G2/9AeC9nuAjfjOKDJ+ZtXAz9SS
NEDnoF3bw5jedEOhdkIwNbS7fZBWF3L1mQfBQ2E+AF72OBjhYAIr2FjXFNnSlQkGhBWZdCnaOt35
bDxC3z17QSprWiE4lSAy3sNUke+LbM92glKkLwKHPdBF6K4hfWkCMH6vCIEa52V6XFrJlvzHJGB7
cJZ+TucBgh8Wyqb2bdVBMKOFagbI3lZp0tZHBRUBI5Lj2EWFld6AxEV7I7dusNnosJh7oyNwCsVG
GMz7NJkuN07Yps6LUR+ttfjRqlapvlE/V8x6z3ztpHQ5L8BszerjchFR0dyYOpnKUCJoqK4WN2qR
7+whF7mbSi73r0E+Qe1baz2LA6f7f5SdV3PjOBemfxGrmMOtkiXLsi3JsW9YHaaZc+av3weQp9Xt
mZ1v94YlHACULYkkcM4bcl0tF9eJrWw3SkxUnlh2TVHIogYrBXav3SlJXANKh9ovKlftTo04YF9U
LFVnTrayKTuKDveMNjzJScLNYVsalr+Y9aC/xHAoMUE9zMlOjlcslO6t5tLnViDDY8e4N1iN4j/T
NF8T3bj1LbMOFq7KXjH3uh+BCgKzwz7jJdCtETp11D9ElVdsZxbBN/zZ28BmSwJOS0DDC+WLChl8
Fk+DovR/errvPmV1Nm9y1rBsexg6GK6ytCvb/4JqzFo+OFzsSFoKpvVQGs8oXEz3au2+9WavP9sJ
ytWsI96ufaNnvVWqqz8reonEwt8j/2WeGMnjGX5aE94Ejkkxx4mmQ4xEKmRGZPZk7NphiV7ZdJF4
xuDQRywLNhp7NTG5CxR3XdV1vVa0zN2AiXNuq7waoF1Co1VRdnlpWu1r25T+X11ULsLENL97KAxC
FCmis2/YD3k/PIcuaqGLSelYMYhDqBnNbTRSyF58fin7Idw1t4nsv0yqgvYy8zr9tzHyZYQEyH+v
9KzPTxNHNU1bhxLj2ZoD6/0Tn6qfbAtxJbe5a7GHM3Q3vM21LlpcNEZku5jHv9tVxrK6FP0TdaKj
FBYx0mjcQo1d1LoRXNjBrjI5933t4ESZwh028b1Gtt+rlko0eKwdFWiwy9a0NtedEUI34SJJFIVH
NBy6zI8jdN6S4bKVAjpQPKIVykbJPhhxTfVEOIl9UkLE7GDaTJlRXghF7lUj8Uow8rHxw6mu2TWx
qe7/+7P8R0rDITsP8MDQbEfF5UT79GTWUcnREOLL7j503bQE/afLM8wNuPRyL/M3qC147mKaUZ1x
++njKSUfXdRXbu3BQV7jQYou+W7o3yU80BZS+iHQk2QzlQ1ZMSHY1HgGujFsAe8nr59f/jkpQ5xn
OYRjsR0EJNTXIZ8PSlDsSqEgJGNWo9SXmNUgIyQ7AuOPcZ2Ye421pV4jBRbinQYx2m03jkM+0guy
E9jO4D6vRncR8Pm8Z3kChsxwXSqtbXUaqvlFxrsstVZkJ/Nbq8mKV68rl0Pn2+9aI/4xcpo3sqmq
M7tYK3r1QrW6jcCEreR08XZqpqWnPgnDy9vJ8XWKS5R8u8wHf/vfXywPkk/JKke1kbX0XM0yILD8
Q2Mo6SvbdCCW33n1sJg9c/mhuRPr0cNIUyr0yMvB+7+E+OEtL8I8coQ4h7yG5EyunPhBjJCtoQIX
zve8Zzld3KJFnmx0EF9vyLlvbfZB3w0VbwXbDapjPNaMKBqh6ZW/2aF6nMOqOQ5lhOWCHm7lDwfm
tcpVO/OOcYnUOzYSGGiayU42UVH7bZIWxNvCUJQFbPl2E/sCkf3nodHgIi1kEPPobGu1w+Hfxl1j
lZofAGea9heKUMMiEl43sW0a2yqf32TrSsDXHNxwQtHJmusNT4jiXoauw+TMmc5L3DeOIyCRhdvd
S7sNd+4EDlap76muGXdqaYyrCkWMb3NyGdAAd16GdlXfhw7Emf8aYPtVuZs9bxVBjVCz7X//qv6B
MXQMDTkhS+qMmKZhfbpd5ORv2snVwj3GO9TTFkPU32Zdor20prNwY7V7cpJiPvuxvgpLQ30ZJsxY
9Sr/5seV+tLWowdYIUcHRczxMligrpPUmM0ydqoyf8U7xNvLGS2Yzao1j1juMFdsPFXfVx9+vZ3q
OytjxOz0ClKPinFeeegor6+x1NPtB9TZZOSKW09V/fehskMObYalrPT2AyKNlgkNlcunxBolN3F3
7Eu1gXcLLsGuzPe25x4WD/wvFOZkFJUJ8z7oyUUPeHG8AuXWtrOGrrPsTf88Relol1N02ihPoYkT
R6b6cQo5R20c9XKKQKAjrn9F4tY/Z9UPdlc8FHS5R921AQVJoNQVQhV6esrDycTIXGCurh16mPyP
RIwrfgO/52EcnssuaHjD02xdBSr852bPrkLTnsu5uSXfBA9EpFA7seFH34fNvci3Nn82waN+9Fq5
avw2uKnNb56KGFBcmvm6VdV0E/iedfYUH4l/M3mFwm2dkcmzziirHByrRQpShLDZ/BgvOxPgu4e4
jV5l69f4nGXG/eWEVT1gETSh113YnYY/gR9tJZFFTxXAWqPxpUXL5aEWBxk36ryRcdkarLS89/po
abRuvnEGPTlXM9uZJNbhSoHYAJTs/8wmdENUbFf8XpjPZIlz1pXEXSd2T2qic9RbCrTdTYYTgrgd
IupiT/G7kU2nHEPBn036JSzi7K+Rm/DCMpr4JYU/u0o95L2wdgt2oe0oj1hdvLWl4qAy4McbNVKd
m6IfnbcURpqSj8lTENvK//jKjc+EFFeDgWo6pqXbuvdPPHgyDqY251So3N4lDTQph06DpZCGrbqe
clfBt5PY9eB3QuPNjH5cQ/KVQsp/pUOcWA3F9DLga/RX7/n47lL4X3hls2pj2/8x1doXP2jDd31k
hQJ+2TzPESZjTdckD7XiWjd9N6b7sC3j/RQaGcl/IJPF/7gXklb89EOHbmuoDj9AA/oti6dPP/TE
MnpSokW9N2EN3kHVcLYdqNZdGxTB/ehaYnWutU+KRyYXjZ74m4ppXVWVHXmxMl5RM1O+5xm0Ib0B
T6gbirpSu6Z6yO2y3k6T62LI41QHOHUm6IZuPo/cMRdRppOqnMlXyTOFHZsH3Ln/mossRKnHcl+m
wCpXBh/xo6oPzo3ex/0tyTgd7luUbeyms05+gjGYDyD2i+toD1ZmId2mK4+964c/vTT7Foaq9YrN
mL+Up4jQ5a8fuBJ77B3G6aaA7by8Wo4pevUfsUa4ksnBclwZZQBuLezOoPm7y6oOQVSMQ30Co2jN
tX70zaQ+2dzKd4mKT6rsC8fJvU9HsmB8leVLSKUDiPTUf+UzeKh6cF8LzXv2tcjhdzJRRm/c/gdq
w1/9it8J2+lo6VInukcrP16GWfTlungsmh4Agp58kUtJuXb8M5QnYM8K5PxvgrBeFpXKb/HPV7GR
QG8ciwryj8ar33rX7NvAwuj10JzkNlK0EPz+rSX75KYyL+a1KUbKTeWveY3YYoo+OU/2lbT+3+b9
OsuvefIsUBm8ndcZ47qOpmnvaMq4L3M1XcxdqV9iAWRY7FX/Pshx16Z8JWN9iqA3ed3tgMFOBeWA
8xXpmCLV0evry7ip+uGqzrRTnTE/ORDPbqIwbMgi0OxnLz8lqAwuQ3dutzLWihiXwMLTs/JRhsgP
lfvIbL7LVhfEMAFUTb1B4Y50SICdhshcyYMuk1XyZUOJ8aYjT8wGS+S50lk9qLJbtjstBK4+NRFe
CiLBdT2HfBUksOMQaIpuTGhnO1LrpBPBAh9sSE57NM6tW6sOL3zAok+Cadd2pbopJ/QLEs/Apclp
y91kFAiNBW566PLyHJr4P6SGG5yvI2QsEyMAFJ/leHngvvOv54id4p6s13NnRdE3w2hWTjyab9h/
W5vBNa1tWWvJc+nnRzkgxCFtMWok7fPYQUtQaaMVBrvht0prV9DUzLcs0m32NKjHsPiAERl0/oaU
W8EqkqZmBtE5A3vh1hkQdBHirvgxQnbK2J8j5Dkm0ypWgM/r+1q1z2BGUdfQIlKIcVs/xuBpluZo
uN9w5yJFgfCv28A3hqdTYr42fowtp9C6G9tsG6X1uJwc1uRm2m6VIlD+Kk0TpKhfvbdeG67G3Joe
GrgpO6qA1Vb3SpzyxKRBTGoht+ED2Z5sAM98MUnyVCjZTs1t6623U/8mscZwU5NkRDxx/jLNioO2
uV0eXcV8lWGocQqYRqwfMJZ68NJhmRqVc9RjxT62heXcloX1o0Z5MEa8ogavj5ao78buLoSB9p7g
lKKj/pWZ807TQCenmFO8q7X+o0hL41Ep+4Z8QU/GSwxDft1aGUg/7mAWRkzO56R//e/VvGZ+zqS4
iNJYXJueY+lI03wWDfQtH59CXYv3rdcbSDtog3CiCNM15mYIolC2Wrvh6H63Ez9Z1Gajv6gthP9A
S8ZHwwth1Rlms/fnngNJjBthxP3Ymim2ATNlNj1rns2OAiHK8fkSkknz7PRzv6f+rC4S0awcoLi1
NcQLLw/a51btxnvW3a9yqpu3+WPhBgc5UzEt5ei3HgxKJnZq6J7z4UdLNWfVhKGzKkejgGnCoZuD
ct9HA4mva1vPInhN17ZitXeqnQw1ghZhry17oXrRRWP22Np6dgMTQFnI2PWgJ/Wt0cYltSTGysNv
YzFdv69S5R33LG8R1xEUn6zVw02YxP6CqqU6sayclNXFQg5hcGNfcb+VrnBSFvJqMSCb8jBTWdkr
kMuvITnh01g5zMJddWWNqaos/FpzHyfNODSFVty5rB0UzOJwSIKO4KKdIto2EIM1943pY47jd8q2
UhL8azr+zkVQlNqBnPxGnuwyh83hMnCM6d5TA+9RdqDyHC3UKDcAZZ3MFj6BKtEJAxnc1h5OF7c6
Gcth06ysDM2+34LdMEAJthUyBwLPIHAOQPcvc68hGa98YesdO/r/UMmVO5Lfdywu6zgWsKgC65SQ
/yHQNMCIC4x2ivdOlsGBrkgmk0LO2KeGFVqoeXTqBFG8UITdc450XOjNqwvpGTt1Zvz3dWl+3kHB
rNTQf1U9KtoqHrCfFpZxZFklCTKUixw1vZuAOPBT5SBfXZtZUQmjq5IUm+jlTtNtPLesKa9P+ClA
Ir+vsciWrevBtbtjFoXYVYtR8hBDWV3WMeXbKDPINA+KXW5zOEeLqMc5Jak8Crip0KGr21HfeglE
zRKi5kZyraQPqnx1JViZpvr3EKHhL3t/O4jYEBqn//7cxIfzaUnuOSgk2WQ0NddiOfr5k2saf4Rn
1Fa3uc361+Jeaq19Wx0OjYCJsjsJFrLZZiBDjRoZYsMmbd4KaGiOtfIigQu6qmHYLxBPCw9F3FKo
N7K9m9fhQYYowIHglm07U05qMrrHsPS9m0nv83VtdcqLrk4oOmAlv5NNxVGTRWJOsMBFb4rPSem5
9VPVlPMJPe2tHboK2VAVbkvBnVE23ei7ipXf1gzrdBk3ECRspKIfCmAZk9NAl6it/omLbBmFnXKU
A4K+bDB3qfq97IQGjBpu2o4b2TtriQZDK0NXIlcWEBSLV3h5/qamuL+RpAnHt/NlF3Mzl73sHW6j
Mq1PQZKbZzN31pJLwe0Ms0iREMEN2NiHECSX6FUo5ncKnz/iocTpwsMUbZKE/Po1Tmv7JPlFBiIi
695H5LfqjJXdpqHAEb8EtqGDhcrDx7AYWExNRvBe5HBJJkBwO4CJ4bsC/V/vs/i16SNtX9a6tpTT
yRyEyyKrIxZkXfoMBnWD36HYGCrBth98LtcBQIo54IQwK5m/7aIhRUEcLeqLPJnWJO/uVGa3F6w/
kp/RIrbdeFErXnkDOWUCVGAeVSxbT+oU6I9KO36RYSzL+o0ZpfDCBM+4z+yjEQURi1ZGhd34ZRCT
nczsN/JcXTjd+CSd2WMJ9lWTmktFmI2Hwo9cb1emyY9JNlDJTlfm0Nc3sqk0U34A5vqcqDYeRWOn
fB0Go73zhdV5p6lry0ZVe55idsdC1qEqo+LejrUTQodc/b6rrHrKtcdEKEKoXiH3P/POG3LoQk3Z
30wDjieRO90rlpKj1x6NJiq+w4s/W+OjPCjYQj4Wib3FV8m9uwzLIgOAfBtO63TE/6gwIisKWPxX
Lw773U3uYxSFva79PtTRX4UXJ0eMVXAVgfuyMMfGeTdVlCUDE8Z2a6Tt2Y2aR5wEnffI1xBnqv1u
l41RjxzzszxNFBfejWLY40Y2A4NP39Pc5xYw2T5xTPwwJphrITfKBckDTyMTXHmbwcu/X5pBW4Z4
TiIdUyzaoNV2WhfCyEvDiUe0pj0ZXe9tI9+fl3iqak9uE6oHvfDeZcscvfYcls9KzEgZ4bK7wxFD
f5CTLTO1FmlezbeX4ZlVY6nXL02KrGsVy/hTKagSGiSUGtX6gwypdjDe5WrxRDpMRZA60YK1nODZ
FXaTjvkSTFa/IGvAuwR59FDqMzWrFL0G2eEUgfEwQfd9UBvj9w5dzFAUzKg+zbh21OJUiZB4aOJy
rXt12O0wgroJE8fdBGVc3BeF+o9X8a/e0U57PuzCTg4TsOslS3hy/H7zAvMAh61KRw4pqYM9OXtK
YKQ1+YITjZ1SGf5wlL8gc/t/hdQF+j75mGMUEPCpzAUs4moTP9SGOZarYhlmXuckbfK9nxr/dvBJ
D7cu5RxY9c5OcWsbDhgGq40wTWndEMEEe3y9jjDLwD6qkf95RG3N/Rp8/M96xJco1AdMPCzTaTdd
Q1LE0aYziD3tIYH0cujsGmeYzlLfm6DhztOVw2FiV3Q2/PlR6XP01v18Wtt4yWzDgaa3wllnfNcV
I965GnBeOZnN1xGd9OA8KOPjABJjkzZGB9/Is8+BxldeOZbxw04P8mNKG4BqrBWs58wL8QgbRvZw
odruKUatpnHa1vx62N+RBe3FocHiDONW61GGvK4qVsBwmxuZ6QSENu0nBy0Ma9C+O54Tr03Qg4sL
/7gwtqMtzM1GuMmqRrrDITe5vVCVfXQ2kBjYWh5qgAD1UYb6ZQVyaXfBKNC6wjkEN0sYTcaQbtp2
bvh7hnh+gWsJ/EHApBT/pGGy+iTVQXPjrHfTRyOqz/5QC2c0Va++lc1gVDgWOen8EnVF+ZJn8Hes
zggPMOuM17pAQi4wX/rcGu/tHqlPGXZQWkEEK8k2gzGM/NUh3iIGtzi7nKb7LNf0FTS3eCWbpojJ
V/LQmtPjkHjeTk0j4YUjekM382/rILq9xGoobTsLjvBW8y2N1S976SjUn1pqBU+dMmRUCLxuo7Yx
pCsbgUAxoMEKfOXAjr4rYMs89nB6xzHmaaxU3XnIhm4NT42NcuePW013IqHuONxBPlHxqmuLY9Uo
2Bngi/SCfHDGcx6j9lkQ9OImx1wO+JdrZvHPIFVeFES73800TpdZWrD6mkYf0BSLhigpB9aDirIF
ptI/qQ2810FJrJXsRS8yx3E+ShayN1Eq7xT0JLbE1F4cQsd47AMqHGhEDfjLksXtuG0dktTap32d
nCZhD2wqEFurBjUB2bx0uLicywkyJg/6jF4WNaB72RpTXAhdbYgW1C1R0wXAQDI/qJ5SzUSHCIKp
X8761skLnGgFwdTU2r8K61ULLf/s5ra3zlAIuiMR5d+yccAnu9asI3jLemkWRfMlzrs7/F/Mnxo8
ma7Owu8DIP2FYgbmrRbZ3y2ltc7Ot4Il7lm+9oIhXQL5z3aO6OqjcdhFbYGupmiWg9ot1U4ZUZbB
w2tw9H5ZluxDr4tgueA16w5nNhcl2yCH3xyU0MTxXv54FREbgJwCMIiB1cpX13F/9kZmbS7MsG9u
nKoxt22qPFy9feQr6eMjbX1QMzR2tWNtgwzbtKiuwXCONZyxxMj+aPd+46wbg/f2sFudvYML1fTg
Dey6oWsHBzuZi2YVoUCzq23ngJfId82P69fRmp+MVi3OBZ/3PmHhtroIA/ErUQdu93OrUYfNtHCF
JWy8G4AhLAG1BB4/gyL8YnYQZp/HSv86O37bnhHKxtXJ6zKEbKjeG8HUbufSNRZYGoCe7wywWjjR
GKhP0n1J1V5j0jxIzpFj5CncCBO0QBiRV7ENFF+gyr2KKrRhQSQwXCvc2rjQrWo/M/dZu8qE11Ep
7miduIF9asqOa6wcgbHmWr9r8HJHD3xQnj3A4FIDyWoQO+4jI7gdwJRd4/6ERPI17ob5Vn5k1/Ge
hRRKw60ZjckHKaQa+AhnuNWwkyEpq/orPlKA3cmQjhjSRhU5JZTDYpIPbYABj54cNUv/2sdT9Y5p
X7qu06DeJTLr1GyGFPsK1sTZrauo82oUo9gkx4sR1k9do7tv1VpJultLHrs0/komDCHXms2FKoGt
Y2sstCzs9xIvL3tlky8F+Wcx+NqbisGTmGsIDL5sDn7dLn2+j6VcmMZNgxhtElINE+vUmXrLXi5M
ZbNQQZ7bu4vAGcKx6aLIM2+fBiTj6gIBlKhCCAJlW2s/i4NsykOZV+Winbx5nQI3qBfXHjlQTkkD
HrlxVpisDI1SrdlzYTj7aoH8OSiesnBAg67sjCWjxCbA8DyYURxDgw2Mk21TDBcYhT5q4lsBAlrJ
UainVKsyrh5x28nG42WplKiusOea80NJmnwNd1F/AsDVLlSl9753Ybq0eZr9NMBnqaU5vrcdtplj
Y8VHyu7jDbSVDqPo4iteyRaJcjwPAJBhETfd2eoUfauiaVhRrRCa5VGJ58/fA5ryLoqH+NtsNn8M
0JPTONvcVTwvR+SiyJ/CpH+Qv0rVwEfgX+JajzwJv5ti3+h8UWK8/NVrStOtQpcnTeG7c6NDKXOj
u0EZ9mSfkZ8XBR9ZCRIhIy2g50sPqF/NWcCzEqvx7i9KdF3W5YfRz9jCUEv9huz3QhVoPojJLajA
rjh3ijLcwCTvdl4Z5NspyGzY81ZtY7nXaqZ1W7r57092PR02eaPq++vDXj77EzZAyFMXLzJuBMbf
j32otPqSR3m6lmfKnbTiBmxOC3n/ceee5R2Opetr5ehTTN6I7F/jZFMO/hxjiYmuDHznAvDTbq6U
ryxEm4eLJkUmYpPh/mtsEHorV1GLuCrUG9849zm/nN714m8tC1WwbvYPaxqRyBln7xzYbXJjJoJI
aevmAx4B89Jyy53VW8ZjBo5nlU9V+wgHmqeonSCxgtbtLRAehS3plDwoKcyEAm7IEyJADsrjU/ul
LfRjHYkltGZ9rEnyJth3Zh9/6yb+szAcnOdxTl9G30Sca0y7GwmRD1tcKBqcfW7kylA2Za9cG16b
EkDfxN7H4P+vudczyze6zg3//DPk+/IRuveXhWdD0hDwX4Naj4BNAK3AzdLUx/wAdewTkuICuRjJ
7CxBYY8ricrwwL7sJ7PdNo1iPc0aKbOqK4+zNVlPjY1aTO56410nOuMZyZ++ndWtbKLlzU16LMe1
HOz1gbkz/RL9PzFXGzLvkLbcwUWrjXP3lPrjQs6UbyUsmgf4uR/ew7bz5IntfGCxk5ev3NT+WvZm
euv0Jbt+S62VdVIp3tKXWQDbSKYD5nqbpletW3BL1jKzGrh/YuWVOYYNaTcvDordRC8Df1Xvog5C
Ss7epYm9unx6POyPzTTYcIACboaG49i3oc87JPocn/OiDZaD60TronTLnkQmI1PvYNrIKpTBeIPd
RfKI+Umzwjo0f6FKVwili+o7as+bARAKRJIuWjmAUH8U3ojmYqgnr3GlBCsLv9rH0enDG1G02A+a
Ee3lOd0eX+9G8Zy73E/gWNtknUa303daRSaHSvt8hoxQIdHBBaNhkxnqxXDMvNlfWq22d5DquDcr
nNx0vSzRoCP3JV3c5EEzMVgVbDAlLKtnL7F3dR/kR8lCH1RECmFYHSXTfNDMSx8C2tUmauF0oFQZ
rFPbyvZzYOpH2zbyhSzS1Z77A/6SfzKaoLx1nIFqstuWXxUNPwfKf2oDQQdVnaNRtNrlkkJRgnWo
aMofvmxOk0pTPH6vTXlJoYDortSwrTZFjGm2AFpKZ8Qqso++gWzm1SeRZxMMnCm8u7gziqEipMEs
gvTrfUwUITmRlGH5UGvRc6dA8LPtegiXelPEN+zJ/mhH3CUWSk/1TIlv8mYi/5ZPHy9+RX5/oRSq
F7NkRgbAnA+kYHGi0UGCKWpwL/9c+dfIEHng+0CuIX2NEaJ5/R/R8iPh5QYedT9UyOYKfWAymc4K
A0t73QYI08+Dhu2cns4rUjLWcJlsCuhpE9frOeiHyzvKk4pQDSf9MupXSE68fkBhVK1lKBRfU6Wo
oF2rccl2y3jlEYHlIdnBrWwiUvVMFs9+9HF6hMCbbmQYu4lov0qhzDy0tib+2uQ0A4w7Tdxbt4CB
XGHBmZzkIUXYddnBztlcY0DuH6Mwd4D9MisP4+JBG0mDcBkAfg51ZTlSSLjJqjE8e9jjPqCfKtJk
UCxkzqcr0iMMa37wc9lsM8FflSTWzhk/YleaqxHXJKdGKRTZsNQxFMx/ZhK0lDjq9zZ+lGmoesys
Szgb0/odvrcMy9Ek81yZAlChM0ea9qMRPOeuxMJYrZu9EijZV+gzHqmyaURireG7Yxd+KD0vvPWK
KNuakT0/VI7ar0zUYV8aAaHqFcu+19XkJ3ws835ClI+EmO/cyGaf+RgXBIqi7vTBPZsT1T3ZIQ+z
b6arNFGf3MKbj16dLFGwT9hoohcNG7Xybi87SG3wbnrLci9bRmQng9UlE8J+ZiOBs1rieFsbS96F
bMqDnc4fsStkPczrj5iE7JLzRuM+6cJtrZoW+ESK/pVnxSd58NV4hTig+nBpKYhmNaF5lC2s75JT
O5CiHQdUO68xI0c/puIySKmKbqK4xZpXHKCvf7zqId0HkXWITJA7iGTQqUOau3E9jHCuY1Mvorsv
KQTk4lSWGY/LdEjFSlbImeV5Ot7FUIRKoYY2NcaAOX1Tfo3NKthJDbOmKBmXhbm6diKQeTKYJJO9
6a1K23pOFG/NkkWLNqv12e2L+jzi226UaOqkbJfORsQWzCdZt5adleOjbKIqa9kpJwFAjpZWY0Q7
OQLRRgMtZLF6+XXKzPVf9BE8uy3eQBFvytdzV1Q5nGA9UhcOYgGrKmxrZ1mRIt87TdC1d4YSpns3
x/+VaipReZBBOckoSsh3jp8nyRYkibpL0YvPYEGm0aaOsnYdmRipzia1x8Ty/yoz69UyVZCk1miv
lDIO7ttARYmsd8hwuUp/crMQoGFLPsMeymUnKB/m5LzqbV68VhX0QDkpN7c2ydHJgJXV4Iz2GI/U
IuRB7bjuChXFTiKyz2RXuc5SFHBckga/DdWQkvWLWru/niJMA28dOgMUNTHWDyxA0lqGZxBg5nPR
I4gpEKBjOv7W+tUn4aCTbv5gGcSqvuPyaZJef4LLPCMzPsWHEbvD21kpkEozleFoFVG31LI6/5Jp
+l2hBtpPFZQCxEzrmwobbAHvGKBclKabuYoL7Cj6bh90g7GJO4CUY+2GS8/Uh6+NVW59x56fcaR5
dXq3WxY1ay9yz9bZLOL4FtVepPdEUx7a5Oh6in6Sjev4oFTMsy7GRxrZCdk7G9650dXsAJp6PTeJ
/2AKZT2rADChpSHmq6IpxfMq6jcDhtgPMuSngMyaOAupZQjP0X/prUTvxd9OnL2Zeyr5RfM1JW27
qRNAoVk9vXnZrP/Aa+e2JJv9XgBsWbhAaBYGZc9t7fRoD+b1c5L5xmOgVMlTHeAPKsIN9ud7xe+H
pV1Hxqsb2v6KXJ/F4wCuM7WmiqUKEORXiAVkFbR64E6bu1tpbGelb0U5OK+1kmu3XEygOIXfXTVg
Lp+1bvPA3dI8goF+ta3yDQ/2V89M5rfChpCA38ip84FVQMv+UWHb9eaNToZPLCzrvgibRZoZ7Wbu
7zM9tE/y7kqxF40Vs9a3spk5QYhhwWwuBiO0zkVhW2fG58OGmnZ1SHTWsLdNn2arpGnihZ6CwZX/
pFrCVlAAgt3Ij6AkIbqouly9t6xBfYnmexmmiumjP8QkKDwbhwfoMG28+Y4d9WOl93A+EabLH02z
mhYO26BtCvMG0owL8V2MEZyIJYYq1kVAPVJiGzKWOtxcIel8GO6+Cz8A7YE+lrtLYaa2a34R4CxQ
1Iq+zbECmSlQilPpUarLTMpYMsMcLBQ/D76lClcv+uP6LanM+iQnBjr1RifPo11Tu/XpREafapSo
SwGkMbbQ80HZyiqUWQ3eomVdtbWt2Tpa4caSPBuzJJnm94dLPq6kWZjTcJC72dnuzFU5zxOsz6zA
H5CDfMVmOVlGRmSsr7EKiPRvvZZTkPgRM64dcrCc64he2SEPFBg+xl17r2dW7XBn9CRRomJ4c/WO
K8iPMcELTGBUcR1H58avhrukNJdmrXULJTPrCyA9m01zgdgi1QmBT3dqF70+0SvvXbJ57ZWD/x/m
Ir8JvuxaRQ25uXcpiDVX7rhClEuWAzDpjSyvynGd6yq7Ac9k2cI1KcFlrjnGuXBRKvMMtebZHZcX
K2RXRVUkwearni3jPi8o+6SdgiNUkzl/s10k8WXsKPG5BZV/ZbT8cTcWTg1tp+jJ0oxx8iKRTE02
t5i3g1mUTa8r+PWWrbvX0Je9IJ4aPcP4N22nra7V6G635Xup53jD4G+0sF2tPMmiMhLzxgKsDlRB
kcpDD9/eeANLXdnLZbOLGkopUurTMfRulWMbs5RanzLmC5FPeXDFq8g2423jGMdpqnxSNx56yqX9
0PmZx4YNss81XvV61W9k0FfHYpP4WjK/jHrx0OWVjxQzBgVGwP2x9LU7na3A2a3xBMa2DdUF06Sk
ECgWnBY/Oki2CKzO7MYRYCnJCLkySMqmuhXX553lVPnWdPto8SlBLHPIMla47hvVrfjmmlu+jh1b
C0ghycsV2O7+YQidj4S3z3L8oebbuFxvDkska2PHnUNOAHF/q8SLqi7V5ykpu2Nbq+WxGdoXGS5J
aK/gQmzjbkIuT22N7Ny4Qf/oFenGljrDcYh2dTE5tqi18rzjrnhT21G70jp2iYjEOpaze8sQCHqu
i5g1DvfjKPNGXJIzAy1vmm3GrXCEYX7QKHugbIueX1JU0aFUi2WpjdB91TILHv4PY++1HDnSQ+s+
ESPozW1ZlVHJjNreMLqnZ+i959Ofj6geUTPn3zv2DYOJRFJSdxUzASys5emOciv96ZMLnOe0miBC
DJ58x+l3fFGHnbjJrEwYw8zBWxs+mUB2QJoszuIywGokP0Z8QW4EZEq5EDRYm85OLdoNGd6XNcu4
WGY+GN9/SXlozkevg2DHTkr3UtqKc5nT1rm8yO1qlOH/sv3HxbRsnS8l7F7rhPv+6NX2n+dxQh8f
iOqvUe/4G5iFzd9Ux/eMU6qaGYwI3l5ySnfbPd0k/mFkmPepu1G6e2QN9fp9uBAl39esGav155Dq
ng4QeKubph81TjFDcKThwH7lFUlXTll3f4JWI7PEudKGgkStZjTTfLhL2yI3HqNGy8BOci6sqzL4
QmvYg6LNFrC/Mn3L9HgnkKc5S/1Hk1fQRob1ZHgPcUYuWoZj1Sb7qvcIZhZ8VN5nE4me2L4mdeic
A/SM9wHkaBe5uCqE4oGTJZDrMzHYATQiYrzf3p3SlLS/3DrjVF0gM/i9/D7tdtpBH4tgx+Zr0hL1
T+DktF2yo1FoPkiYJBOd3rw29F5fxRQmgQn0196ui9qBA5A8aDbDlwgoylV2xSAmiQFrWrZVzKWG
tY47qVfJuEwLCmKI3dwIXnaSIA7rbjqKfc0Xiy/sk9lWHv2f50tNzK1jcuCU649kZjWih6o+hLR7
k+BILO00K97fY11Nz3db40ClFyop7PhgEOQyWfMtXCR347qECiGVq2WNyTbJvHY/LDwKdyMvNygV
louetduQFPRFRveFd0cd0dJec3/IKIgAhRhZH2zbnPTIY4O07qYOXGuf2U4U7qPeHm1rZ6owEv8b
WCBggpwd/DyoNfRR1Og+uOS6UjwUlvY3MOfpiCyZf6x5aX+GheQcdE74U4WoZRvq1XBT/TG4GVM/
br2kin5SF3+g/T//UmRFTM7Ge7Y1P+QMBFEUMi7es6FEVFgG701MU//QFl7yJhYnyW4ABKYnmQIM
3m36IVMvMmmpRNVZgoqhzDaWXR8QOpj3Mqs1yOVU8CBuZbbiBXVF6jrc3B9snIBMlL7zMo+jsh/t
rLnS5YKIUWA+l305XiBtgd8IHO11dBcdYxn3FY+rl8Il2+ExURJgK6jiqkcZuypRrVUYpQEdMLk7
A6afTU1q/zS5nfU5h5t8o/AhB8jCMO67hzxQx1eF/5hP/GdxgsVcR/H05IzFV5KF1ufEa7xzF4NG
k8kwzNJjWbXWXoZR15W7IFKTkxtCJZfEMeGimhwS1GP2gklp4Qa5wacNvgW8SrC09Pnh9Lluu0WC
o+ouZtSgF0m//Icu+GVIlLgFSFlfVrsdCk3dMltlYbKfQV5zzv5nbdZb5clQx0sPMpzqTdRNv297
N5koFI7tAzCyk4xaOpWL092HU+rlnsY25m48BHbQvPhuEh/bsieAbwKSmesYdIRx8z1jqyyVcymf
yyUz0viM0PpxLauLvUstf1v2gb+bSTg8tWCazYHYaxuhWnoOTLQOkk73X+Ti6r6xL5rS3EXvtjAl
Bd83tfogLjLRVuE57meq9ItbHBf2Q5e1f8FZtQ86U32VixIQWSPUmwGicOdsOyn+caRsd5NZv7K8
k6Ml/WZd0aaAy+A/gMu4SrTXYaIJdyi6fRzo8SWKtU9yJltbrj90W4uR99LVyeLm4T9+Vme5e/Ae
1UYtPNI3ujtWu1pJ9e3KqgwAj5lOd77egdYFYqenyvTcJ2dRtKijkDh/NoettQzFJrOuG/5Ni2Bx
Wu0k7uj/ib2tOLDZUt5QxxtMZhpxal7ecqVJz0OttoTgbfJqJ9Auj2U3/1SncJcXo/+Xl02fPC23
noZ+MrYSuMnBUAdatovNHpYAFWjpOnEKKc8+T5V31QCckKDyrAezHcwbqmvebnLz/lNKwXkzwtv2
pwZPGsBdOE/gTzxSZW9+doqOhneXjW9KFyE7XdNYaMZWg1hhOMOhyLErhrlQkLZWyb8mfFj3VAJ8
FlD+Q9u2BcEzUiEAZT6cdL9U87OrGt3W1Th6dXAx52ckrNhrByro6vhVBiE71HVoImdTZaRyYK/U
W0DmqM/mZd8SXOR+t83aGEDSYhwrOix36npbD4VzkYsY6bN48KtIeRDT/Wlye194vw1IiOnR/GhD
NFlvPjzMypAn7caw3ulLFhYCt34bsJPtJRUrNrmLMmRD9XHctpK7vads6/RPPdbhira6Ye+MzfTN
7QIYcsP8T/aHYFumbvoM+i+5/A+P0UmDrZ6M6fPSdHnx9dne6lWb30YIF57rOlXY1IwA9BRDuagj
HENaYrzqUWzeTWKfe3+jax755nc7SfdxQ4dE9yAeVZHc9GSRS1uI6cfk0VKH5E5QLxa5uOlsbyql
1g42n0VvB4GscaR0U27mPB+9XZuN3+9BTwxJOF0xJScskzspgCjB/xjb/eTv7weSjhBul7T+p4nt
4L61IEtfZrv7LpN5MBuP3a9QRYy7h/Bgo6mcL4EanfjqGmfOR7Wxkzidd9pJXWyaMgfaZs0K6Djz
5jLOa7A/i8uyQp4SGVll3PMI709ew/5/P+n+IwyFLlKdH12UGbr27Po6yByY9sL0ZgwoH0Jf1Nx3
fXqczmrVW59D9FWOat/pR69Poy+9k5y6yYUdSq9eDN/Wb1GSfb0nJ/tBv8VG/GGUsw9OVPUeDC/o
6fGt4CKPzbDZq4h9bmrdpj8gKY3qOuVPd9zD6FhbP5o5VooOWsr74j5GfgoBqu59/o6JsCz9t78g
Jmh4Kp59/eYa5ox6gFwlPpZw2Qxz7wiV95uYuq6e95RHcv5JoF6NAJ3CWUEDrvwiq02GArkQG7oR
cGG9YzSs1jY2YpNfYF3rNB1ca6IUOKNwdW5RkDsmaTQcJEYEGf89m10A8Pxhr0HpvWRTCkb5jswo
dMLsGuiB9CNUpD0faARcevoAjWmzpt9AFb8My0hMk/IrcH3lVQa85MEmzUV5b39Iw8TchXWWHJWF
l6XW+qs7x6Tv4c38sEFAsmg9xmgeyz6wbhyBB4+cPfAW+89E27zGUKoO7DuvhZnaL6NrPodOH31l
hDqeP5FKab3oq11YbMB5414XJtwvGVJ1UfS1UhrtGrU6dbJlTR+1tDFEgfogs5T02Tl5sl++3eto
rTOYyaPTfEVSVjmivKy9WUb/DShb9idfk+8DQJG3mRbXB4TMZhQ3uh/5cgLT/LTYjC3RtxzIOqow
iaOZr4DAnLduItG/nNosn67tJHK/yRr42Yzz4MzN/dSmV2F4NFrPvZ/ayKxB/1nq5YnXb8Dxr6PX
CvZfPtQgDLqBc8EYkMJsF6xCFuXJDf7uz/0y8lPIH/UkhZtKyZezUXWMzCJ8kckUathNUdT1VYYJ
6fDtgMzqgzzIcJRhkQ+jEy0vkN9NQYXI61DnuL0JRgftq/eXK81r6kFxqSatb1GjCutrxP8+iCzz
ebU7hUuNtbEexSRv6aY3nB17fPEYztWPLM6NI7iD4pFjUJIQ86K1MermF/HwlwlfNOBHAsUdpypn
G/bpD5/g4HifEEe59AlhbxA7X6CKhT30/gRZHITFj9BJG1LCGXDmIKPZXzen/FT5gNXBuy5Bm2/m
LwNtksjVLnHiaKYvNcgdjvOU1F2PorRXuRdYztGdbxaN2PstgIFyr4wjK7qggOeOSycSsqvPpCPF
7ETsXW6fXmpXnZ/QifGOXpZlD0WT1m+eM/2A7i77MzTmr/XUom4M6n4BDnxwEJqaqhy/+mmavw5e
luxzx0RQY7nI3URPJ289LQof6SiMp6y/0lwVoD7wi/oBmeh8/KrlSrV3ffCipsbnp3DKZKdoqf7D
ozOgLLX4F8rsIDy9UnshOZCc7EKFij1XSjIJyt+61/nPkQ+y0HOCzwFMpn8AOU6vVgvpuxrrsBAT
tSbIYTZQZvL+GqzxTCHwJjZop1Cafb843XCNugo50neTuLWe0uy8AlJvmTCg6aGZ4mibXYXIVJ78
mUY/epQmfmnV8i0b/fgPRaNGESCrcdIofzyjOgFrmAvOurL7R1S2yj/ouD95y0sjR+DlpMMgsJMh
afcaZkdfv8iw6n/EcT99zuE4ePS5pQeNRTQZoHiCWM5RvKCC+2IbvfYcJjYHCGf+4sdlT9FG6WDK
4Y6KQ3+/g/jhy6C6xkHslrDjry4eqkPlRimm/pKFQ3LpIrQPg6x8qISwGvY2a0OH+L/GOWmFXdQD
Pe4Gkzb/3tM2gukMjXC+WNaChl/goetQ4KHiLLNVFhicc6JP0t8eI4wQc1wjpKWpPBmm/uQX5N5l
Ui7hPx4yMmFjO9mG+tsjTNvuIRlj4EfB/NNNquHi2FbzqoS9eVMj69ipafsqJqAA9aEq7Xa32pZF
ZWfv+uaLvsgN9Gb3jRRO+kxjv/2WNTlS9cgOpEoOgSiCOFulNY0vJp1zez0c6ZAMNecYF2Nz4JtZ
wCTThgdNhe/uLuEX0K6B1shiXTITIJBxEkFouYvpM7CRAjnWMWpuI4Sln6H/mY8o+g57GRbLK7nK
rPYkQ7sC7wCL23S7O7vTJiQb/kbXQ/Q6dcpZ8/vgS00EcuX1ZW08f37Qqv5P30gUND3of+wmT90p
hecfpeGxVyJYtWS4tEPKcJw1YzPrKkpwl7JKX9cDl9xBaI7qyWDNBznAmaJVuM5EpA6ojVPMSesw
P3RFrl2qbDfPwfDD9v1xz1ulPRcxDCReGv0thzXTgAJZjQL3BbHa6IIYWLzPew7qNYojLlkHNVY/
d1am3RREXqmZecYXm5L8cXBz6nYCmikTCOemwb/KkEV2X7qHyG9oFVgiMiVUjFsM+5GM1iDNX9SO
C4sj0922FNZibaRrhAqiD53yyQ4s9nIBdwzJzkS84d4cYHtKvtXtIDx11Y8SvrhjiTzSo6LW/owq
ELfky9ttX/fpvksM5VFsemGgGlNS93uAY+DL7+HivfooTrK3s264IJkZHFwn6GlX6xBE8koynXKr
ksIChs2lX2b+l23oqDik5vT6H99SniJGP7uWVe0CzUcvHKEJyiKTSnY9i5OrraNcGOtnJIrpgLQq
FNd6x7rGepI/l/mwqfJhuskoFZNS6HvbKoOd2FpvWrJIPVthR962aILqMkqidh2LMQlm/ia5vTtF
tbHl7dICg2dNoNHyswFZ+PsZYqySQ5VN41PZOcqmLJrsQwVV15PqSknmLGG5xOEk0gbI2B1vI5s9
op85WpHXdfMW8zrsgi7fBXBVbdeJ+34fQrz0D7jZM/No31Xq+F9AebQA0dfLHXR+R5kL/jypSz4Q
y0KwvmZO3awP431KgO0UG2ewJqj6kmj/8cAqp9Y+AQdZp260l+F6ceAgUZzev6gwDjibLMmts1rG
r3OY1I8IEhHrquMS4Y7Pntb+0ibHPa06Mq2C7kfqwLUrbmD0p+ekMR1kUX6vnAe7P5nAvLyjVrjJ
t8AuSBjOUbFPAo4xjh9+yTNXOwIhsI/+4JifFT89C3Ix4wC2BfSAEI89JrdpRFhLCEnUJDlx8J33
ShgnRzfu20tnzOq2nZzxa9hw0KUpb7gMit5/RazBUoo3NDmOpR4Nz95I/+vSWpsoZFbzAdyw9OPO
nvY8FHnxuuhysVWnM+9DSF8/K177E0Ky9gjrQX0UcYGraXfDd3sx6lVTH0VY4JsYsxHpncqnv1Yb
rPaRjmiFTjmwDlAjNRx+AfiEY1t/slv1cAc9QAZ/HNTIuA+rvLg4XR3/Qf/NvYaQEfXAuWWepWIQ
25X/4tzW8sLYmP2ZI0YMbppdeEvnAXquhVvvxb8xzBFNepGyiqgAIWZhn2cSvmuBVO7WeFAKqTKs
lhRPCKepYMTWH6nzkdsBLlJBNVP5kIkFH+YvQDExkebXnqwg3K2LBGImD+pRVtjpAnRNXGKiKhya
5DPS2sErLR/3vTucp0MMXvBJtu26MrqjEwTe9r6nL5t9/H/wkJNANRbplUPD9Q43ztHnLr3puZv0
9HVKshcx21SQji0idYehgPNi6V7fCYHHtBBt0+pidEjj9DGgErHMC7GJ0qB1IbaMzTt3NfUxCcbP
wdKs6fpRtM+rTD+pQDe/dv3j3NHqWSth91DCRXyQYWH11yrJozd9QszMyyy6mJfVHWhgel7U+tZx
inpdnlqG3/K6zZBE5xV9KJW6fGgDh/Ml3X5H0WvsnF6F3BR6KhmaY1G+6C0aPaVD7zYwo1cXEY+b
qDm2VnsZpJkEvlADSRc0TGzPHU9FTJBo6Wy9qT6l+2oZws8xXfQurjcyq1Vq/FoSnMmkXOoYWh0i
9ycZ8UEATwtxlj4b2rVr0+mSOr5xc6uSlFtY0X1VxH+LydJn0Ai2TFjZN9RPw9OErg/6DspbEERF
9Yk+7mrrH8uunL4Dvq6OQ2d2RyMxuu/+MWAX/U4tqzrOKnR3YiWhFfR/zRBb26XjNYeijZwXunkh
g/Xr4DlOi/LBigpghSr//B2xxhVmJ47wYxIcmkalX3CZ6O1muModgAN6DmR8v63s+pw6enyy9SGA
aX5Zva6B1cLIFoWCIYydF7Uzfgmixkn8fOO6AaRkbp1feM8Ge8HgWO7BcIfiB+BpbR9bRnFuAJCe
ewuebXjDofNdAORQwG7aqKp/jq0+0qiU+k+TOZonH+mPI10zxh/iW3Y3v0ND0lct1AySzL1qmY1E
ZzZske4Yrxa8FVdjudgz3M6HxvXbDdA+oDmtFTa31EP9TQs53vRWP/ZwWNCYpnpo1ilzql85s9tQ
LiggAZzmwgEfoS6ZMMqpuVjLxa+Nc0R+8hj5ZL+2rl/Hl0KZNRe5M24tP2zhwqyT+qHpYWhFR/VC
jhpyG7m1vLRj85rr9kQp9EP23tCc7jJp+uaexk8WncRQK8noy+379KqRSE2eMFLGKT2LWTBDQeaZ
4QNwiK+ZYVUImfxzIcptxo2MJ4+ybdpTsbH6jy6IO9f3FVU7ZVs35mz5Ydn6LHqwskNGHaFzUvjb
YgDBkMABBDcqBEnNpDgJyKaTzHLqZfmDOIrRX+DDd4jO4q2qbn4ylky1zMplGLr8oYY+ZiMTemid
aoDe50lV+9uwXNzAiMmol94+hcDjtk7InR8W56QhWpXJMFSQNFzcWlWxL5YCB8MyErv4y7DT2KPm
ABIqGcqEW4V8LUPa/GoQb0/0+H9GXwKmvaYOn+Qi9tyiObpEPwis3L8nVLV4sJISmeNlQpzlzojL
7GbltxzNNvM+KXZnyh/o90ScMDUe/pPHlRAi7dSvKRWJBxnJZY05umD6igyeexxLMghvphdl23sm
BX3YF7dxkl0wW9FNScrgmrh+uSclNn/la352Gz/6pXWETIBFizeKqAgbxk2MKMCkv3TeqG/EBRJQ
sjDa/EOeRiK23razXxyLwNF2sC8pn7Q5Rnm86eJfVWhtaY2mQtMCo0Lv1vhhZoDgK9tQ/oBzAtmB
op5IiKjGSRk9tsbSyJ5StZgX+OIpCDnvxbnmXqQlpJ0EKhh9HHZuDQxlidXEmTa+j8O51sZNlVr9
GWosbRtY9IkhG7eVbhWAh8Q3Vhe+2X4QHQNgMGdeD9FZD6guTmNGOajrLpaNQK2xXOTO1frsks4E
+Xky3Kqu/22Xyboz0kOtUruQ4Tor6wMN3oCGWvRhnV2f8v4Da8LNjnP5H7aNxEzjtN0JDYzgW13D
YpEMXzK28YvfNfZWzBbvCs4QXv1IR7D1BtzkaC0UMN6IIg1AcFBdy2o3jd6UVg1fmwquC9NBP9VZ
3KwCsgR3Cp8kHyLJjTUz8v9gE5dcn5WTU9owGpNKuedJhu4lnGONShptJFbDB7oYz1R0OHPbMWdG
zgDp4T/JZL1wt0naaY+rPU8h2Vuqk3KCDyzlQPGuOs9J3FU7N6mdhyJ0H/skBWROPyp9UfXSF5V3
8ClaaTke7p66ZcNhN0KBAVvm9FzZ7QvJnPYirV1yyfM82eto9+7Wni9qyNnVRLRDFt0bvQqWmstS
sa1LNcQddnHCO4D47PcymV39lp/aquVDCeXMRXrqSj+EmjZOykcZ1u9DaTxKvOT3rAw/zC49w6Km
s64VZzWzi0fpUlqdE63s9rM68dct2sAuR2KlD/feIgBs7T4MwiO6TQiDuzElOhIPhO+JqV3Wy9yE
+schvwUIgXefrCBlhPz7n7NMqHMf7fKmcmgIVKlRvIT66J9NOph38IBM3+NgeFQ7iKabuK6PEqr+
J3KV4DdckEwyKxe7ydJ923qwrr1P9BIqr2NxlMVtbUARA9oWokpIB+pFZw3ZOv+BIOJFRmIX0TUZ
rh690b5MI5iHzTohfsqs+w+9Nb58EGwTl2pCsDVMnRPZoDdBq9sLbp3tji9Gk7Qk4hiSsUV+1qne
ZCQXqBkpjcwIZcuqtmjDx+UZq4c8A16Q388Qj+UZ609Zn7H+lOUZNKc4l6k0/1JzLXjzUveTDQji
EVW48C2qaLCf+rk6yGQEVvaCTAi6SMus2BSQmgW1jVcxeUS52zmN5lO/eNSw35ExA5Yrs1VYNM/V
Inr4vpzekGNj0R64dGmn1d638vBvaCKoOyFh/lmNNZMidaveCmUqCbu8CZBROT/xZaQS62Xal3ie
v3mkDM8mVCDVzyagyTCl2m04X9zCJL3l+tP3yqCKP08JKutwnrZzDJvYPEDVg91RfOxpU15UaEH4
SMMZoBl+fhBMWBrT92loGsq5gjEjD/avscy79uBtBVtm5sFraDrxDjTLaG38KhvPUxm8mH7BF6eP
el5xpf/M36B+GpyUSLm2jW3a1NFP27N47/f2FwUp1WM6dMVDFlvhZyLZR3FoAfdviYSRH0NyB+Ge
4OS0dKi4/Dc9diECZZBjOfvU9erPbjx/GabW+dUZ9ik2i+abo3TTzl9cNTubL1Pnf3AVrtB/u7Jl
RueO3EfBh/LqFm25V/1S+zrQBJFobfzLdYyAruMuf4N8bji6/hyd6DIyX0DowIS0uJSJu0lDZ/yR
z1bK8WcIbxwEQ3JFXxszz7fUcQDrWX3xXWlC7wJZ9/iaqW75GFbKk8XO/yomBTmGXenY0eGfBfke
CJ76JLMgF6GWKYCfF72aE8GNlrKh+mo8yLRp2Dnxx4/7UsXTQpBVyNTIZNDCqdJQoz7Ash89dLOe
gSrQ4qem7nknJGmvXtsGBu3FhvhDb96nVQ8dyMrLkTFuIoV3IR/h0OjNYw+p6G+fKFNVTnsVH6l1
ofwYpYeaQ0FoJ4SY7uqqKu3CZJhO9pRAWz5oxOVLdilpzXJX5fawV/wFdZirnFdd4OV+FeRPfomA
YOwV7TOMTyFfF69D8YnhRDfTMyQ5+hFWV8DXMnyfSNC6VuilQclzcVvsgRrBS5vReRK7Lg2JKh+g
a+5YZ3nS3a9vQDc2uQu4vu+89FBNrn/W1Nk/d7BC0QW/jOFNfxzSuuF08m6LjOq3o3iL34fpisqh
spep9VL4hmptvSbJly9QSk9OxMm+TBwV5Wvdcs92oPfJNaSTzOdDfuRlj/Q8KQwSEWz020mPAegq
hvMod5Fm+7AwzX+s9tQc6DsPeWM8tqgUb7I0G492khvzLl6Mmjbdl8jow8SguOHG8vzhKDPyxKEj
ErIL6tgkz2KIUbZZMXbov4fj492S5sZwHwPxyJ3ucVrmUvGWObn0QBiZk3Wr1Z27knjR27duCuGp
YlFkRSr+tVWqAGKgg1HQkQRwDvpgP1AiupSXsaL2f5T1aC/yMuqrCsPQpRidH00I8ceWQGMCN9q0
x3jYSSZH8jfohbpHA1WmjSR9StFTgxHkaWq79iIu7ZL7sbrWPWZ5qH6gc5WnLL5tmf72pYn9wt/i
PY5t0qAAZidn+WV0a9BuVHJOceOrr2IaLDrO2HVMugv5dQc4Ul5NJKkSu0SKczEFDoASF0jrZl1F
GfbPxvyVtzMFHD31X+om/Oq1k/qN5Ia/swYbFrOpK75m8aeiD7RvfaPxTm1oTkJ0UvtGkgOyxbR6
y8dyvmqR0W5ltW8U1Enolbvlafc0urAxDJs7Wo5cLR/MwHHPhNDKRlt6W2ij/D0UncV1KLOrs4gy
OhEaiGk904xZzsYxS1uV0nQH4pvesR+K2ezZCf2/lHiC3HzOv5ZBAGnIkFJ9S3rrNMKSsi1mgBIz
scq5H636MUroMw56y3mz06LZJLoX/4IyYOOYhfl3HGvPzqBU33LN07YVMlc0VDnq0fHgxneshn58
J+jO7HzKKUjN9r93CXi9c18Hyun/7sdxqTgM0Eyh1q3VL7Ag0933cxRQZ+unyyAsy/GR877BiT9o
LAPyKpiKwXyd70Wv+7Vp3WuH5PEHPJP13v2kJf61XFasAe0dD7VMpOw4By/1lv8tvww/0bd4CPXA
+jsNEVSlwv3Dgpt421td9doWkX1QQ6u50CybX/NKyQ4aua0/Zt+1NqpJhmlZ7oB93lNxyg+qTdPH
L1TVX230KIrZs0527k809DFMIbjcpBQCbpzuami1F3zxUiVbL9rQ/RG0DuD7xV6mpn/IPNPdOgEo
Dwso3/1Qvg7luC/DKgmjR6EdWIcfZilCP8rpX2b7Qv37dy9s4yjUu53M8/e5a3pnJ6WN5UFu02U8
TCMcFHLrZ7H72yuAN+eclARLsTG/DIiR5DRtYxus0D8D2rAPxTD84Qwz5A3LxRwTDvlyq5rub+M6
LbZBMb7pZasj5PHPstaO6NI3A8QWa04lZ3hA0C315vYyJq39VCkpLeCjlf0ZOQQJamXePEf/CQxX
e3JNBQpIl6Yzm+ZEGzArxmEgdAsS2z3UY6k/iU0u1hzcXJuY3KpKvjf1qOg3234Rr/bdFSZiGofN
+fu6WiZby6G8WNmvRVeTIP0H9pW0aKjkSXu9w81kuHhkyDq3BeQ39GmBAF0uEm3eA08/zSmk9fFB
bKtLXlIZ26xjqKHp96KTZy+OFSTYlIgnD0owH1ykmxbmWVfpNHTzItsPiV9DK5/E+1WtGuyI99TP
8zkvc+UCrxANOTGKfQ+mFpi0WfL6/StDwWkQDHfol2W1GRb4tlw+jD/cypRT6MV5XGifRmA73jDs
CtOPfy46Er0CNMVywVMifVDRlZo0JwSR8+Oo6dqb2fe/xMNx6AiCLP5rDiJln5eFTuYz726Opilb
Teeor1gKwDQnzbf0uJVXmtvrL3ayKDzRoWUM2jnO+JeQ4f/fK6KN4CtUqb+9ooVKVryoy1VXMMfy
LDH7g6WdURsJIdTn0atX1T2ntLGdkmiIXxUAVkgdaOFPNweAY1Nd54wazWcYRNp9n7TWj/qTGiTR
T8NIoAfWDfdszrs6Itqn/Za2OCfu6NdbOu/kEiktjdmp4u1XGzk2OvQWb7FB0QsuURzjPvX3fpE4
x7HwP/0fuc3zXgXq7dN/uPKayx1ErsHjnSE9quCMEZ94QRV1Q1BfDGjTIXdKjQGYEPnp8OAs+Wlg
5uSnTclSiyGUNHZUgmNHaNLZIUALx71krJMleX1f4OgaLbWxrgOjrnL9CongUek79UGr9QlI7ZIu
hyCKHHkH6gyupBqOxtqyH+gu43wzTl/ZiOLTDLvkPlAhKPSqBK2wNk9v8MGOt7HxyFEY/TEcoL8X
zhChBFltK1dJa/m//cRFnFc/sYmz2CaCBLJ/C1hs9Vmfvz4rHpAxLLNWp5gIf5E0hkkP2Zxo8a7N
adGWoUzcm8cqXVUfo5+rq1n52Wa0guzQTYS7tH3F9sVFiGPjK1a7t4EIX8Qmd3JR0ctqDnJrRBpf
v9U90POi3siU5oVpt1Cq/cUxpTqES+VcLolUyuUWEjqWTwunG4jPNzaNCs1XHD/41I2Pz7pc7mSJ
3L2vuy8hCPj9Y5xs/LMY2TqIAvn8ykcZUiznvOAP5CMupvusc0fdLh98Oiicc0bj0/1zf5/ni9WQ
hUevxjHa5tL3JAA+3o628VJGXn7U4Qy6iI8RZoV+lVsttLNzMEYzh43JqT3+VcKs2dS9Hl6HqIVd
5/3O5Rys0Ep3+o89lhWr37o29vjcVsOSSnx/yuqnBOQcoWP5F1lFPkMFspBXqGnTRYdYcbyD3iiv
xTuhxQeuC/iicCcQHLe97JAh34jdfzt0OgSiLuS+77050qCTCPCy09DLGAC87sXoIkex/83eTut6
uW0U2gzaoM8fpFAJW6F1DA20SWQ4FFP6SCLypzVn/VtQ+vEbMaFMyUWptC/eMJuPMpJnRb7yprqa
se/6WPliV8U2Bmn+na7p+DBOFvqd4DERotCPNJtam2gJOsN4BtMbE43y0lJvYuuXkFQBCbFDEXnY
RxKNzks0mhGNJhD2olK+BLtlp3WAZ/GWddP7oz12cCQJrJM+auaTXPgD7E3Z93xQFpujVebT3AbW
k+ebe9Or4CB4902h2bi05nhZTXJnpKTAnL5D8nnxBSJTIpxl9Tu68IBIgvjSt/DATTs4ecZHubRx
YF3zUuuJiPVoI3TwVKn7BwNgMhkBZOn6TMt2sT1OJxnGpvdl7LLgOXLi5rNSnMNFna52sw7knVNF
3203IteYwc08JRRze6MH0+51nNTM1mG/5TLV8d9DlBpnGYm9nLxtkrtEccsi2ACdGxmHfWNZLXpi
Ot0roVZAa7YslwXUjMdDpEO7KCvctqdomYQWoX/ah9WpzuEH26D3jFj6crmPDfrJLYUOciCVebqT
mfttMocFJ+zKPFhV+CtBWJIgZbFFOB3MMtfZteCWAASwZF+F7TXQrWrXxJCnrbZV7UD4YcWlWlxm
O+Mz5o6vIdmzc+zShSqU3uASP4FTSf8Iijm8ZogYQuUIP/e7PXWg2fofdli2wmvYJrdyDGBVc2jW
7Vx9L2SwK0FsI5VVGZuer6Gmxr6ngIAPjqunrPY5hO9oHnDJBanE0tKT6YGb1NutmfO9YSUYW+Ho
oduAikVq/hSb8PT0QvJT+2B7zUm/2nWl7+JyMs/ICPxZBF75I7TK+038z8371HKDFlj1Qyy6lX+3
nO+lP/x/lJ3JctzKtp5f5cQZG2H0jcPXg+qLZBWLjUhJE4RESuj7LoGn94cEt0pb93hHeAIhV2ZC
RRIFZK71N6d2Riimdd1e5pZEM+Z/a/3qy6Bnrn1+T8cFqGDk4qeCOj4+pLOyVxGjRjvG5meJZYhc
G4/N/CDVFmMdyUWgNV09M8j9FLD+L3HFv8JyjBwtB5Dul6PFMJA//e8XkCMbAT7BKfKfdTKxcjWh
ILpmmR7UvsSFQxvHW3lmGgG9yxjcJlJlLcNNnpiHYlCgqzBcZzKZkhS3Vez2Pi7420Q56Hq4Xl3G
INghRpp9Hv22volQA93IYlob6YAMKyS0Ozwan3S1PMl4KDIFjFAScotQczMN567xEcJn99+fa1tQ
x5/jSdDXG2Oq2huEkpXP7zJohHxiitx7lOFjiIssbFlLY2VhsQ+ZQS2vhf5JhvMRSkgC/Xn5eeUH
XX4webr8Wq4/yPKr0RDuXzsGP5Ac1KPMtNWqJl9lQzS0q2kw6zsjblxtZ3jVJ2Ws1b0bRs1dWrI7
sVHOZ52/QwXFesIdGa1zw3NWoGesIy7d5tNYQ1DPHbtcy942guDQlVsS+rZXrxGkQgD8bkRg/E6z
fHPt+421rg0V1eBfHddmmgdTs8JZZTo4gXYT4Gdsr8t8DG7/6dRFNB808xAXK3D+083UbWXInuPy
TF5CnlU6wqdodCINNKHJ/cF/aaIdCDrlTlYaZQUyMnr7iJb4V9Mc2GLJjt5wkZ0MSmO7BIskvphl
i6EtaNxqg0LvKo83eYZP04QUhrkKEW6+jyfxnR89ODYiTe+r+WDxVbrX1Bo9BWu2nJ+bTmuB1S7w
MdkmgPkoVDjUgMfYwBXY9N/+mExZwQaTg95jAoB/JXvlZSrhreUnkCFSNkf0LNQ7w9PDW6OwZxsL
7dKLQvNXrm9uOsUPz61spvmUrsukTPdF5qsXExHECxJSFlhGdn79PE9OTnPXPyOn8xGSc8uy/ZY6
Q3kjh8mDS/5jC49E21xj1FOXTwFKZuZMeS+iqdHq9Yx8H89VmxrdhLT8KqMYrvyKGrZefE1UdH1l
tCujeeyk98oDVub1qikQeGnEoH8t+/rUOgFYhgLhftxksx99BAoBFKr/knd6uYljV7mP7N7D666r
b8Jade4cvQZ3gfPAk7yS2bCiTPu0aiIQsyCpw7lkkmBTszMVN31me5PO1jDWe1tM67ybrG+DwkrB
y2Jx38yiu1Hcf28FG8Xa1lFENW1QfEZUPqRFh/hRhMLVXBDEdQVpt3mEbP4aIVty0pAY6qbJo0uD
KcryaCgV/8Vsp+yBr9/wECXh8mjQW7wR6ki1dnKjLEr7xcyq/CECHvrHKJSrLNyPcF/I4pTV2Pws
D7PgUUvyBq0WWjJkzI91iiePXe/Xv8WzHgWsZsBsYJhNBccxsIfNYHfihL6wOHkZGq55ZJPwRHFy
i8uQCDHYcx66wCiW/cl1A/LbhiTOLFyT5GZkOc2S2ayFsvbKwzl+NcJ9v9QueTsVAt1WyoiaSU8G
mXftrDNq1l2CSEI47XFQFdvc0KzDMGt1x+KbJoTxGrmTcWP3WgEACj+50OYd4iZtSQFRcx4iE4DP
7CfXJhYogUF5NmzwFQZ5oodEn5V8XFKAWhb4Dyo/8qJ7mqJQ5E/viC58jIy99GMkykLAV02yjhJz
gkOF26rvzbTRSTecFt7DQnHQXga7yU94qcGMkEyIhf+gvYR+lOOCgkMeonsniSlQza9x4VT3LnsJ
f1W6Fe8J1lv7BaKgdIEF3mrO2y1atXGs7JH7BIXh2emdZC+Bx8ediuTFY2Sm2jGzh2kHoyx7JVlz
Z5cWe07p1IWqAXnBonjNIBTfQehQH7kRiru+cF4DSYjHjMVaI4/Q7GWvbanT47s8lQcSthUIqsRZ
901C6SJRq1fSNDAha+UuNgFcrJJhyte49kxbT0mKc+91znpQ+1lYg1pvTiLnAtsxPGuGGa3l2i9p
p48OnWrHeWDtvDZrM8IUdtaTLSrU93Nfe6JSU66QoXbe24Gkf5G23xUYdOs+yqhABqF5LLSp2Ees
9TawMqeNlg/DramKciMfL2ZSPeiB4TzJeMv+hqQPBedfcTCWJ5TF6jfXTPPXsuiV/Ng6FKkctc1P
gKURTpvl/MjE5SdRgwOTZYN+XFkIx5wBivi3CstbieP6E+41dwYurPOZCHNFekWDV96gKJGhcLUd
Zm6V2lCSNXKvxAg1jw+iTO1DYzTwgpGeQ0OGWs9T7ZfIew1COzuubZ9Kg9Ko0kL+xYhxb3VF94qd
Rb+v0UCa753mxTGAtBZTfgF3MKz6MS02cNtNoOq29qpVb82kolXnNdYhC8RIFY+mgaYSCWP3oZhF
pGq/r1aaiACDz7ObCGEiCyrMB2k3goQCRaU7LFlW1co/2gvpl8f3R/u38bqhdgc9G4y1aMsRQcgY
LAaQ9E2voz3ndEWwS5za3o0Ybr4YsUYZgjfxUfaSY0hQbs+tk+x1YvNg9En5mA2OjdD2QQ6CdOVc
tKq6ly3DjkYw1SFVv/n6WV+TY03R3s3hRXSW02Hb4GVP6hsA1f6pnw9mjryljk7VXjb72p1AZhdf
ZUtOcZvo1THVABc1xgNh6vcxMoubqPCMA+5fVEHnOlxlFNAnkrBay3qdjMk63ODZQBbQiL/GFSXU
dnMKdLFllGNlb54AvJ3HylCe+mBuq5HNP7/zNcj5T1UuRoxZwTPgMRwvTTvCE4rKgQCRn/tnq2xe
ZAmCCqV/dpXyRZYr3NDzZJ+sVljzSIeREn30H+bNV5Ej/QLiqkV9bBep2V4uH+Wi0VdQrHfsML6T
y8zQD4O9lwuxkb2sStPLZLwOOpbCs5CyPJTIWp98bdhfE342enwytOT78ILwsDLv937toWCTFOkh
1YtXf2ampaE5HPpWxKAg4a1ZIRDyJtRqMp80IchuzSbqn3Mz6i8WlhJV9IXFj//DHX4kQDfeMwW3
pXCyyifs8IxdBI79lg0QSm+BNTtXpM2Lb5dvXjxOGzewmzWy4AXwVdxbY12z944UnQE//re27E/n
/i7V+QpX0EX+or9OdV+sJCGvCrvmEQ8Vnj7leJKhWimQV4z1J0ngk4dgrryShkQXdub5LYf/z0ll
SLFRSDauGt57xcTHyWJnGzede3Sl3oHeue3mg6HbA+LeObHH7q5oK4Aro/LJgkMt87+2a5tHVHXG
TTOyZsGMIZpe6hB0YEpiaCPlT6Q83SK8148barS4LduGtYdJ/2SbhXOKZoEueQZvyjm1FQ//sGzH
7R8dcshAnQX/JmcjW3mGS10qEAlJR9PehsizbSWBQvoLe+YOwZEGhA98C63UDg3lwhsNw7RxdYWI
idw/ekEZ3UjQ1yR75amEkpEGANwv/ta7XGHukfPkpQYnVrcmtq+s9h1eUqoClt+p+ky/M/o3wcsd
EXkyn6wsWMwb8nROlLZagRQgm4wG0Ka2agLo4Vk/6pvlZpJt4Rn6pgDAre6v/cvNNCT9eRG8yIQH
90RDyCPoW+U2njR11yVm8KjiPQoX12i+DIb7GEvVaH5/SWGpP32n/6IiTfw5DXP43XUUPKTY5+3F
4AwHYelvk+ieWomkauwGcxGay/fQinXrttOHp6hU1lOrLzoCCx5U8Pta8bfk2Sr3Wa4SR2eca5cN
1xJLEyxbWO3UCIwbgC+D5nkQQn3tNjw/jVeKdTqeGXkHpMQzXjHBVXeR0Rg72Vu72GyZoQVsxOrA
aJslmgqdF6EcZ2I3MNtNm9oY3totzrHyry9jfR3HK8MGJi+bhup8DJFNeZBX2QMlHg7apCbqvg7t
r5Mnig/UKz+JRv4rWVdJJjZVipAVGtVtsJckcHm49lxj8myQFHF5qnUYJCB2DI0p0m70wTnGIVws
xzV+6Ip6l1R28J4nQGBgcII0S773qaJ/tascjYE+T77UAVT4qQU1pjVAjWCMxS+Bj5SfILH9PJS6
t7a7FKqmznIjTdlRTSGPxawUZ82zsjMFMMqvdWB+S3t3n2Yzmg8iftTV6rfeY12uZ439CHBJ7Co+
8G0x8oy3a0rC0vKsVbrkqOjiIPXIZEgestk96GqKtoydzYTkuME0smOfJgepaSZDlTK+hIPbQ53p
+qcRqmyXYDvtzdaOEJ6SrR/6oATmJozy+D4N+xufMgLCW6CmKSUr5E4zu39Cz68++tpcVJ6vVJIF
YZ9ozC4fQF61X0DXK+Q1qBy9WsVg8Hamm3+5wl7l2W/jEu6rFvGN6YWMiTHv8LzQAUSqhA9yS5f0
yOXBV+N2mHeEMqYjXKm7U/ggQ9yoSAxmvPpk54ig+h0E2xckVfPnyMkn0k7w5vuI95Wr42Y7smaR
fKgcZ5Y1GInqaHhq9hyBf92Lycg2ijooO72yi3WhBF4B7yvS7pDY3flTENwsMT+tn/J+MO6dVWmY
BcI/mYWFhk05cF7D2Yb2M6+KAXSjMV0Gy/ohw1TLPJ7Sjn408iJ87qtq/4cNsRVpMG2CCQ7vXLeW
B+Rw+rMIE2xxrY+QjGdloO+62kjX/PF7IGqzRY1DzuhOyoAt7lquWuMwQ5ptLVXCAiviKW7n+apD
3IH6Ocz6sqhP3eQEF56C4aWeD2YReWvTAlwgO2RM9kZg69UZ3TGPl5ewA5UHhAGO/49rJIX6XRSe
dpQTZaehD5+Q5DMOWg8Tp3Bx8JN1meWQWchizBIa8pDYjQOwxDleQ/LsWvuRzcHSf9b+I5Th/LDs
8LQwmfZ5INzVgjDXxBhdcnNjYzTWbNGIQQByHt07zf7DstNgAwPuOreehiawn6Lwc9v4w6OMpPkg
QFc0w0H2BeWY3yilSyI8AGG57KHAPk+7K+Qjj0Zu/2tbQj1+A4e0Tf5C0SnYX4foArtlrG/SozTE
QwfSAor+hJgtejVBEWDJF6p3si/3HbEZy6nZy97IRbU+CkfkdgGOPyuWWp3HSFum1qNWr7JmxkKL
wFyjI5FTvJk9WWxyGsfMTX6E6GI0W1I5APJj5bT8DjHO3KYT2qZ1odnUnwHqpGAeL2VQ1ucY1voV
ziPjKj8JHDTGeqiC/DaWTMhvY/3ZHPc6dizFTyDewI+RmDKKM1xssVdGpWB5SEpX87O3JhDVpTbj
7hEc5b0MR3X8MUriHvSp/H2Uod/LcEiVwkf0bhNWjYGsj/BudB8PUpa3BviJslmT8S6/Bo15lyUY
97X9sDF0JX4LC3fiyxGFz1nSuVu8CIt1PaIuiZpt+2ij2ngMO6+ZrSaaR3kQvFxZdfTqHs4IXqux
CzES5etLPKPZO9s2l3qbHbMRj81pOsiim6yfyRpcB3BVoN91DU+mH+CP3L/KQdd4ETnpVsO8anPt
6LHa/quoWTU+hLiycDc+qIo1CkgYIA54LCxnWjSecYh9TC3kcq9x2amzD7n1uc1Dc3ZgkDF5iF04
o52j/2Rv293nDkjF0obVRZ7pVaj9dEt6JlnjwVG+VgJdUFuJMNuwm+IVhpy7clIzu5O9wWTuPG2M
H7oUTU5rkxZ+spUpmmkI362w8o+S/yE5JRPsy53leNZ6uSPdQLFP8DaWCXJIKnBeVpAtxuwYM6nc
9p2TPIuUwj0NgYZ+Uzy5p3E+I/Hg/t4bmy/km4I1JvXmZ5RINtLvxmetuglq4d4JrdLvXZ/MvaSb
CwVjwFpLPg0ubhh+01q7AIj22u5b5wiOzlwHSuPv/YAXJK+F9m7ASlm+W+U7M4qmTyjR5SfZMmb/
ZU3AK5TvV2N2Z+YTyD55cDG8Ap4lXU2GhPR7bYX7Pu+Mh3Y+2K6XY5Ct2sdg4g26bjLzrgHue1qa
nnKkDOhf5Fir4OXhW8NOTi+Adj5MZRjcWpr4/jE8mv2sSVuuta5le0BOatxqNbLR/jhfPVV8dS0/
gZxtV/3raOgYUMwlyowE2dppy2B7rU7KmuS1eR3iOgmJT9kD1IZKgKx3ulqjbcap0uckW29Ur2E6
PLBGICNdjzeYaJc/J6391pYCDaTK9JHlT0xEwMoZq4AfZ2RXGeVXCCV5bpSPUHyrddk5oKS84k6b
hhqnQdK8Nosqaz+Nzp8V7XEook0S8BCU36nrAe7KM9vE6kaG5DfVCfhtGv67jFDgQcQwqDH10yev
WMlg7SibwfMRwzIErKt88r1Dn9YnY9ZBRM616lfL6dJtYErZcz+gCjIPh0FOlS5GMTsonfDemMJ6
pSilvjcQcLwf0OkzV9OIolVsKLjHzcFl4HxmUP29UfT84bfB8rSxEHqckvZ0Heu4inVoXOeThDRJ
CFOcBe56oOa8ziXkCYGv+FZ2y8MCa5IIp+uc32BR1+FLUF5TDs8a5Lv5wb7hIPxuy318RNYXBV/x
rs67/BiNS0SayDWcBfYhsmMZl/w1zq2m6GCo4n34JQ/ccrOcNArnJyUy3k0gjXvZGUttYXk6Rnp6
17bq6jr2j/lOiOWVVea4hf268BiHRw2dvbvG6ZV7HEzkM+rKT+vCSqxKyy8P146G1cW+BLewkrHO
8ab7KjnJe72ATYKd1/joU6G1boxaoal1jzXuzcXeDnPt7t//+p//53+/if8V/CguRcoLP/9X3mWX
AvH65r/+bVv//le5hI/v//VvS/dctjOOpeuoabmmqav0v317RCGH0dr/ABQtiijI0xuw3dnWihIo
dC5f8jk3KjPoMnNuwNAlXa0/CZxeGj0Vzzpv7yOuYe4Wm/XpmzxQrnS3pCi0Y5zX47Nn1cjrzJRW
TUtR+C/Hs+aDD68HgTSuGavfUD99FKLTD3oy2fDZBmgNN+jnmTcI2t2WDnk97MtnVwF8wldY0/s7
O1cVHau/PLhDHXJHSZsyEu64S4YuED52ARUMcC2PerASczNKkVtScYpwCitek4qIcazgkIzoowMr
S/fAHZIlFo3RyVa4/+WIoprss8D5+DoJBGl2kBdKU5zn//mv4ep//2sYquohzU62xnItQ+Pv8fe/
RpoYpF3AXdykCTif0QrqS+rWNQVDrdngtltuZUwe8I/QTmUTLyF05GBtdcCvdbOJN1Rc0XdJq+Ee
Pk2/HDDkyMGKFrx3AVYj7pKGAyjlTtuP0dBE27ap3tHt3XzIfJRu456VVgTrUCW7jCgW9MZrm0ID
FawpaO7r+Ux26BX5ARlzcwcgQtfirSeDy+zSanUUA/apZfhQkdkwLlvMHMWMqfjYcCot7/pUMz42
nMgFxqCO6hs5VE4azYZNZ9gZN/IVCKeiOV4vucS4ZFp79kW25CW7QsQ72UTPL75HsWjZs8rrykuC
lTaW/0Ze0tMVH403Nr06X6DDP/+pDdX442+teY7DV440sWGBHFf/+OYpimtgNpaHh6hUtRuRuuTt
G9wh9BQNYBwM3E0bjuB5/IJ0nWyPXWrDjXnSx9g6d2aJYV6Df+4aSat6u7S9SGnuPITdnKj7a0zd
8FcQMXq5Rl465xD096HWsoFMeuI9j17yFZu86c2YsmdMlLxPIyJlO0Pp+uNUBfYDz3qeYW6nvgVt
CzcgbL74IZXCiYzkLVY6PsIPDcad0zC9ITfXDmP0Zvu2t87qLj/rvsBpnPsdio1VQymE5GfyvyVB
Y688a1AuU5KniNIj7WF66RPSqMGNARnuXh7UmnRDmCcN4qSTC4cW+paMyV6hR92u64xgXfd9O9se
Mi8syEbga3daYrmYmZe9rh+DQfSbZEgi3v4pGte+3pKH4taHn44ajjzo5BQam22tbE3OIE62JW6v
gtcW0nn4K/P0Xi4iXMrMDYuI7fUiVoEGBhCEeLlwWlXVkRxYhptgrJEcxOmAx7tGGSnWynOW4ks0
JHqJ7UlVnss51sJG5zXn2j/CNooPy2jZY7bxq+90wELk3HmGnCabMHLvlQEgnwwtF5GnWuEctb41
IKoYXFjG5FU83Xgp7Ghv9XF8208AFsSvg24XSBqgKA+WmDL6Hx2yGQYtLJoKWLFsyhnXcaatGMcM
3do/4tdmh9KZ4+Fm9p+mD/YIaywDACknOJ0+bcIQydorzUutnY2rhNltgBwthXJJEJtpY3OHP3dc
QwupzDplLltI9atSZOJbF1XWqmlKca+ZqXmqK7dfy44pm86I0+efHGuqjnGbJujJldk3hDNlPwbx
3UorjYOK6MiZJGR7doTDAfD71gSVv7bmpgsgwkSEnpK2CnBiZwUgyzdyjlrl9wZe2UfTdXVtJYdb
ETtyUE7z5WRg6fOr2j6adntZBslr4EWQ72Bzuis5uoe/fWBjTPafjG78VPYHR8d4r+z0u4YcM0r+
rvmQGAgIadHSiMnan4wuPcqubh5k93z5KPRluJ/RlDGT/RelRdjIsik7zFnRGS+NlNQ242RMJ/uB
i/2QL9eTFy21gGXaDNmZ/3c5dohBqgXtQ21MFkhkYzqVAcJTNhCQkaxlqOioOXRQ7fCbnbCwjSvj
vvdV416eVZk5rWzdHfcRsnQ2UBC6PbXYNaNj3i0xR4nbu5QFvOxcYkNDgQLSLbAh+R/IrsYSOiRi
3B9k87f/JSU5IpL6Rsz/sYxn0wBvtJ992TwAO3O8LEbygX34vsSAd57++RWhu94frwhddV0PvzbH
8jg1rXm58NvijOe97pDEMvYYf8yIr9TW0p1ozK787B9jUQ03yHD5F1NBjLQdquzNVNV9hbXR59rk
VVIV0+8jSPWIz2WGiVleax7PAwroVS/QYHcbuMAzK28K224te6XotOydOpjCVq4avw32HBR9+Wpd
3Elpd000RLyJXCjgyVjOz1gX/ZhK6A/xfBAGgKgYr+6DjIVR/RINtX4rXPt7Ap3zBklj/WE5qMoe
B/b4LFtyuDyT19GSlg5GILhjX1jllrfarPVueGFXr6YYrehK0eZ3IqrvzagSXE7ndpDCoPmPPag0
epP++4B5vLzyNF9eTpJNeSZjstmx9tz6foBlza//AaUM3rO//Wf/r2tZ+vBACUHdX6+3fLp5wu8f
/vpzFGHeHFpDu71+rGXKdYj8XGkWH/UMiF/s2f6JbZKxEpqTfXHxolvDthluQSQ6L6MHkpyFPeoy
o9hpMzVFqiz9pr20qC7xhEMheN7iXQ/I+hnr0XIr9vwQWWTH9RLCQ51i90eP1Tf4b3aBs+7g91/s
3nhD1cI/jnqJ6xskmBqjLF1dO8rsAjeZKfmorF0h+9cXrfuZnEh5GGNV7FCsQrir/5F0irOE3SHJ
N3Zl+/tMG4x+NWUJTr6hULy7aKiKXT+TP2QznmPybBlpl6V/12rUCzu7Nm/lm6VxKsTlQ22/vGck
39jqdGDkka7/8EdVfPTMLxo5JrKMZl13FpJ9rLv2Ruvgt2rE6avtOvtuLMxvtue4a2wPgxNWusGl
iskKl7iQfvNhmQ6o3zy1lsASAau8rYzzLQ26of5mYYK1DavcOqaGmTwnSoZf4hRsp5ryENvgmZie
YJWnBl0DRgOptCXo8s267dG8kTGc1c1za/hsncZI9VY8ChvYmQRldxV7YEw8YPkrc/lHRF2yL2vF
v3WNJr5JqoLcRK/WVPryegfENHnggV9uwH00n4ouM7CH0JOvdla9gFnC7EOkG2z+xK0I8UftFEU7
27lOvVwULOU8VT8vsYwt6Soa+mPM0/+27aqPjno+M3NM5CE3cvfJcTIo51FJegsiXEeqLgzOcXwn
HWoDlMRV3wrPegzXDcysspNNYIxQlOoi2k88r8/SuTbkTX3046BXnpbEvOaZLZCe5iLBkiJR6k0S
582twZTnOS6RSzIeN8Xlnx/1muvNW7vfNuKkwTRbdQD1aRabAcv+Y+unDkXKJr3Xd6KjUOwD9ztq
bRNQEQJRZFO0/oaQ1abp4/SHbcU/ErPtPsVmCCu7yhDkK1Lt5IKW3yjuOHye0vzMG/F9mliOoCfY
bkbKOa/4ckRb1FWzg2yaDvuokOIGeU96jdDc5Dj/PZXaoD2aIOplOGzM6s4cbBMZO/6qpcimYzN+
DbTO/qS5or90kYFYt1q+YrzqH40BmYh4zviGSonbUqomB9lb9tGrrjx1CMY9SRdETblvxRA+ykhb
lagWC+5sBOTygjLK0qmKKjuEARhvT08TwKR/HUQpXiu+2Hs3QdUgKN146TTQbuO786stu+U0XEcQ
rjUCZ1tZhbUyNW86515jrhs3LD4NY5ats8lyX8gp6GgnpxMmJOBCSix3virt8KYCJPxeZOpTh5nq
Ow+O21D1o5+g13a6KmL0EBzAcKzL4lUMIE+o2UurpvUKv47h1UWCDkpqBye/UB4RtDrKMJYKIeBl
5UW1mru+74dib9kTKgd+ph3nWD71JEJ1BKBWVlIk7Hb2Sqn5b+iXk39Np/gBYpl3iFFwPqguqSK3
MlR0LTqkwTXkwLP/NtQVWbyyNROc+zwedsIf450Qury8tA6Z6KCH7cel/zYUNSPrOejct2iq1bsw
68atCsDtk5IbPwuvsn9YwwuOF/l70ZGxi1M1fYIy1a/KKfokQoPsl6N7R5aCyXNhocoYTQZwMzNN
n3u8aM4gxu9VExMu7ELDQ6ME5aUETrfWQd7tG9FBilCGuzl1dStbjhaO1qos+zs7a409tc0vaaqo
L4BTv1k4c/+wsfpy69B8y+uCjXbdRU9mXLm7Ts2cm7DADcyygSbl8yRsr7458ySghatSDB+ThqC3
N2mLnrAEKSTIYiIDn5+WFqy6oxdOeK3OwIe/j9ATjK0ipbqMhqKxOO1PC/juV3PB5oVtCVMFnK+K
sDf481JX+nMRaeWDSTFK23dKn8EHqhy+G6p97yMde9s72Z0MpUZfU4JIm3ELRsRbR51ik+XgIAfn
DndomqWIZA5p46wGpQ5u9A4GNYTvB7nBHdziRrUCiidzSFEgiIc8fK6bXzNAx61xKQlfJ2mjZ27r
oDM2Mqa26SYRBhLuTXdSTd+61+eDPKv01ua71xhr8lTaQWgwJOSTIGoDNtHCwQG6rMMnVw+rByNC
HXN+VshDaqfaxvPIsMoJgVuVDz7iNdcR8hpZUVjbPoPN5mnPLtp1N5WwsbyRzbbN7nvR3Dfcot3a
C7ddZSXPss+0k08d2jJn2XJqpPNxAju2vlZdurj0t2pQaZt8aFHGRWeIFwWZ9uPSbvMv1pS4l9FU
YnA95nQb99aXpe86V/amGAU8XufLGACt8R59n5UKiWccWRMPBR85hmf82CZRtW8xcbuZJmN24aE2
nWNV+jpV1ou8QVFSX6u/JmWGWj36Keh7NMHuKz3LznapoM7tm4/ykLlxsZmUnOW51dVnrUuTl9Bl
S4YFwVMjqvAF7HU3Ji9ZqKhPg9au2SAmL3kwtg8T5ndyggpO4N7mPQGBD4FhRLTwui+RFJwQOZLN
klzzbV0m77Il5hGDVWSokFTBbWxRN8NLede6oEwFqvEPZB3jNYaKzpsVH+WzS+Sorhu11T/mk67s
5VC7s8NlaFGU7ps3HboWBr3pO0/NLFUIaz+EGu92e8nSyoEeAcLXukV0XvZemxnaSb8PnueiL3VK
2avf1j0b9oy6yRfD8JM1j2A836KyfmLPfJFxRRPDtnZz6Nhgdb9g3IpearxViwJJTtSm1tUY1t9E
oRww5tZ/VtgC4gZhfWuSSlnlonIehVePO0vE+q0zA8U6gf9fFKSHyLfSg9xuma7fb6jWZAe5GYNg
NGxEPX70ptSiNzklAVjlerIZc3wbYdcan0SeJQdF9L83vblZq67+qbDaj95rU84t8ZV5KkpejkPo
surJqJjYIQxBjCm+RH21D6phfAef/mP0U+fZ90J7FxUFhYO6BtvSUeHMEEv4Hg8/5Eg9RVZyKqgX
5CgT7b2G1X9tltUNSTssxbuoXZdzU8YC8LjL2T/HSsriU8CWlVWGjf86CFwVvdhgP82nrmVX6yEX
WMs3IqSAmkYneSYPGbCdrTO2+kYdZhkIHUULNS8+DxUmiXiF9tu21IrPDliTVVxRAs6yOnoxDDSG
52EBumg3adO7635MvrBzaZWnoSq1nYW2PNsXS3xtI6oNCpigs16qBYo/dEihbxUcJFp1ykcHFIBq
JcW+Zcd1huzwLHI6k5k9hCTgHyGQHlmcuWfZ8uEaHfygj9eyKQ9K076wdHwZecyv6jD7KSWReUCa
Z8ktlIfBDQGVd9HxGm+i5FI4IChUxVS2iurozyhVFatUtUk7bkat8H9Ylp+tot50n1WlF1sj2plZ
YV+83jORQgqVz/jxPGrd4Pz0xHuFtdq7bbvpquZ39UkRDg5nLjngwrDEUcfGDrphd2NleXaKgtBl
TZpNn+HG3S1o+6EEXVYkrzhUVWstsm+MsEREoijzt6kvDu0IKoc32Kk0B1AuZjJcxjL1v/aapq58
7HQ/FTggb0bWI5dMwHDQW/21Qc/nIg91X+EJkVb1+hqTZxOGClMGnPkaF1anbXPgqpvq13zZa0a3
OMwM95hcx94K9oQ388hXrPb1taaUKBJ5Xvo9UwfjFi3Q6dGPoIUrJhk3w54eZUgVKH9betDvZFN2
VJG+6vDyu2jzsDpu7INlkjRpjLBHLpjnUNYBOSxj9aKyP7v1fOCWMZC17+FzaOX990hE1kYxXOc2
FFV5GUzUZAcoXN/VwT4J31Zv6rSpdmbs41EjtUWXU/ht8aEekcr6w5RF2rNcFUuXbiljusiQGmmQ
HAIlv+2QgdzmQPFOSlg56zFFi2FKyrlU9KsN+hTYkAPmvwLisco8ahRdYcevaCtjT5p6j7k3qk8N
9g68++JX1DKDk9NjYSSbTqJRr23SZpuPefKKrzhFeOi8uGMxWDeMrxhm9vey07GokQuF1U0cPuQw
vFYqRqif8kYV8ICV4pKwONuPQse/NdfSG8Q41EPalzhfxLa11dSxfcymUMWdMROvvQpSVR2b8k0x
8/9L2Zk1t6l0e/8TUcU83KJZsmXLjh07N1R2dgINNPP86c+Pdp547+c9dareG4oeQLIs0b3W+g/H
dPJISOc5JaJqXKUW5YM5G9V3V+ZTOCXCfhGtVm7HcvAeFyeAOTCO+t2yoMI7xn5y4j/X36clm3io
8O4tTVxvM1nBqe7rFnn0pL2LpU6xZD37PHiRV+/RbKzDNhhwl8PgraO6kxbbgXhLPwzsdz/aVa+X
QBjXSaqzzsti26ydRAzdXdvkX2K94rOJdO9JTwL3aUDcTMiRQIZy/9PiWcMlc7JfqqUOXds4sLQA
Pqr5aSG6a2TlH/M1rfSeRoxVodlN4gBpGy0Kv5rObVrPW73Wy3Oh28Ob0x6zlRPWOmZ5Cqau2A2K
OVaK70hQFjcvleWmm5x5H+HHFBI7lO/GxH6vd2EGTrAu3wTOVWv3ghA+frHolH009e5XPETD47Bo
Fk+l5m9yXNW720uqm206nOKuLd8HZwcoW38rrAb5alhIW9XdRJ0M7cEzqNvr863Mxres13EPn/zx
zkcge7ckg3GUhOJvUYQXDkX4F35eGHZm5IDdenHeRs+XW9NDgheBBfdtRrTBj8u3etDLiw+RDYEy
utsI5lJvw1gRGfSiqdDyXYTJxuvEYv9aoS92c5caF3K6SK2ndyaxVaia/hKlxyIp448LRCtQfmfp
P6pRNc+lOnQgZ9WB0V7eRJJMl3Qy+X6th6wuwiLuy0fKXt7N7TGNTNBX/5xQNaCSvAr24GdfRA5z
P/uD3OYZVayNAfcIIU9QiOouaiLs9l8lyo9n1VL9id1sCxO/ts62862VuGOxjeJyhPfmInUPl9nY
zXk+hrZrTgXWU9FwZxRkHfaoKB8NZ5lwp6JvMaJZ+zhV10QpRCk1ou6mzkZAp6kkghH+1D/GEnry
rCXjN8uRJKHrIrnGoxE9FoaNc/A64Am+ZJ6hQepok+FGVumXhSTXN19W/caMtOy+8Svt1gjzr48b
rRK6unzGpTNP/OU6FBAbvBSvA7lM1IZA3JmhOk2r7nUFCJ/+0Rdr0jmbfoxaDNeiVzO5Wzygk63j
mfZWXRZbg78PGriNSgLVwNjNaGXyoPRT/3Tpjhc/OG3V3lS/TvZUzVJdi9MalNchOiF+U7Idb43Q
bBf4EH5ePTe6k18sE8Fm3zNSgE1O+WpoDuqParJHMhkWf7fxkj6rkJo1kaqUw6MalZUXo5FYZ7vE
6spnmaT5k20/fUwFL/+XmMevaBNWH68sraa/2gIbivWF1R2asvr9Zj5uaAj58WZUUx3KtPnHG2ry
uD1CyMDIe31Jdad/v6ne6+/iLr5fkiB7RIo+f0x1m80D6Syw39CY/vT3rUEhWkbV/nPAp5h+FSXF
v3Wa6s9zPYUv7694Eh6JtWli1QAHmSCGJugceU/W+6mErQRwomHbST5IHNUoTLPoAetZ6OrdpSzG
5kwdF8sqvEh3Dtpi9knWzbRL0oQMMFjWbVQmYq+00NRhonq2rbHD+EdfHhj4B+AXui8TF0ghJhqN
PTX7zmraV7czn2svFn/bwgDnKwqyK7h5SLY758BPxSNgafbV64yRP6gq9R9GS0baMbv+ITBJclDO
FXvhmtprmVqPTToiTO/4Xx2yki8D1j97VzbN3hTWY41UMiTYCv9s/HjeCuE8okIb/WysZq8V3fR9
dOHPmWwpbkZeR4c5l/NJXZRGmG7n5rK85Vyk3IqHrtrD3pr/cZG0RHQY14sKNLUeRqFDHV8v+vNK
3oxqwLab7fwdCShjZ2oZWnwmv/Ua+gxuFpn8McbIe/6fM2ZmIEn2v98Dfnj+Awnfj3vAP98ubpzf
R/X7lGvyUR1MWN6PNUThbQlNeSeNzPdZM/rkgWnp0rPfV/NkIoONh8BUllK57Sd/a5dd/qrlUoSF
Zhg/0/wsC9v65Rj+184po6/OoqP3YoNUNgDpHQ2tHk7qau/P1cF6ta7n5p+rAx863Uzag8cfvsu9
64WKN1tUAuz2YuWPRuwsVzWg0tjVpPOdxdVEQem0PnV2iUcJtlMUOPOpFShqZuY+cdrsqBtd9u77
LypkaSY2MGWx0kRmL3t3/9n9r9kqjlGz09Fww7Gt3/u4c+wTz9PirlsPdrkKlQYee9K2XGneAQFT
zOOD/V2WPxlpax2ofjiHeo1QF6P84ek8wQd7MF8QlfxHy6SVwQcEQ0aku85UraTppx+F9hwQioAb
MaqXANWhhRjiaxxnJmZuc/nR7Mc821EsmI5qFB0p6uUjyCM0m5/NvjgMZuB+FZYxnxFjo+adp+Qt
J9fYjOv7VQR+xd1XB70T3bEzLGT8jFX8vbJcKnRr+5Ppb1ZFi0YPu1cn7lPSh7lDgitIIbqXKO07
9rPqcue5DJtSVhfABs6zLgcMB/59AezH7aic6p2kQTKvzbZ1iey7nejLXRwlA0xu5ErV97qTz6OV
O98Bzy7bDntctITa4coXgBUjke84fK3wbQh5pC2gDVrBtFcpSxOdhRsuTGE6V6yYn6O+boqdC/nr
YFD+IZLqp0PfWdVb3Y9fgLU1t0nq2s33osfJrqo3MMcUwTTN2alZJuFROMC6u7Z2Bk8QLYnLOFtb
NegWjnbSPR+003rHLNcoAFDouahR7xZws3NtrNPJEp4raqQfh5rNUxF+to3S/T3SwBwP4XnKHcG/
d/68rmgTn4zQdDULBEdRVnZPKIQ3TwMR0C2QTxG6P0+qJ4dNdCy8Mt2ophpYkhhhgEKYR9WnDkW5
h4yPMU0G/1z6/bwZZV3GmwWV0xOGKFUIqlzc1GH0EWsZi/oh9eMqJkvUjg+myeZLNVGjLvdA/8qN
brfO1hIOWiWmsKcwrYLuXh3qsujvl7UICVbrb9UVVUt3/495XpSKS1kDtF7nqik5uZxTCjk6LQ3/
TKS4oBKdRf5ZHfw/Z/89oqYn7pxvUBlFOGudqPrU2cfsWfTWIUbd14pLcYESJy7q7H9r/n/1BemA
NIXnpNvP+8EQh2oKsUCT83ivDqQkxvtyhZhXYCp5zvq7z8HgzzTVN+vYjOaAWdR8dSXsGuSn1ak+
1umdRBhQzVWXjk78B19PTd3aTVZjABS29bvYWqItUBWMswW0L7cVeh96YkDETzMNztUE8oPxxwS7
pjT9W9CqiLp7Ahv5JHQtu9ntU4yKeIaUny5Pke7qoWmjap6y7leYAB7E3Fo7v/eSN8SqqVU3AcrY
JFK/YmLb8sN8a2IjvSvNNVmZVOJtKMEG6gA0TqoZ9dNdrqEx0QMJvY2Z8ezITr62Nsi/CYhoQV3G
bQBaqaaDBa4bRr32hhqncVJ93uiPD3DFmGxVJ40yx0W1VD+EM3m18AFVtpdC1MllmRDLVs2+8f1t
pfvOkY2qRQlS/xIASX4s8TgoPX1rzLl/7YcSKU2MjyIEJtqnBscS0kNQa7YC8VdzVcj9BylKupZ+
uWXN8LUfNAcW6Rg/LXoEFaADFu/HT4XI4yfsPRMkwOXfanxcJ9V9lu8HH1a1mqEGkvQaGLcq9V7I
WFaPvjnGr+X0rDgrJla711Yvc7K7FDRnvSuPM7Y4O9UM1kQEOAjng+Cy3sJzdbgFEH92eC+WW7u3
jTctmz52T+g9AKuch+9Ta9UbRyzlLZpijTJ7N52EaYmH7M9FeFl/XFSCzVAXWaR1CnZe6wKgVgyJ
uqEZJPKmWlYOBqeDpEY9lDXF8aHX6nYOsnC9QPUVjfjHBTPY4g73w+y+t+VLF6c/5Co/2GTRsHFB
Rt7Hdu/cSGX9XdXm/A3pa2xENdQ3htbWb31i/VTzzc5oNrFFeWvBafNW+5ifq4FEx8Szmtrp3hBV
tZqoJfBjIvs+Kfxgbyh7sfVQTDEixT11xtVZ7LNfNVunHAdEMopuixcZhtv/niNA6KINNcLqdqWP
ki/3kzhUnn5TxSbf+Gteuld9suVbP7pr3oidcm2gaO4Po36SQpPX2EsI8ow0epE91El/8dufnc4G
2bZ//ftqr7GTj6sT1/7n1UMXNyFRx7xVSRhshsqrwL3iCqvO3GiYRW6HfoBYrtIxdZe4O4A8Pzp0
CDdzHXkPyOdA05bQvdkwUVK3EtZps62+BJNznTHXA9VFOnZp7vIkMN6b9cKlWygEet7vC5N+Hh6D
lLB18oPyUuIjvWkUmz2ZE94JUjsjKejTx95PsSnWvn7t+9gf8gl/NNUgfsPBKbbTcecWO+DI3qPr
NsAqUrw/P1u9vwVW7j9mk2xvaLq1N3pmq//ajqJ6AIqbPhBbyNCKm/mN1ByKJu5IoLc2+wjTQTLv
z2paVFI1LG0bIWLcRDYxgpgKouZIPtvEmsc7VQax/t1Uo/gjjXdTVsQ70+pZAaT9OutV9kK9l50l
aPFjVqTJl6qwfigLcTktr1Zt/p5gai7kPWHtNCdubzW1rMe5e3YbFNk/e4bk+UPOQ43TUkOt0UcH
a5y10Bce010SQ2JIimO+fhKOPvzuq0RVHFUz+jNP9ZlCJ3tVXxHi9p9En5/HiuK3amGSox2bSbAE
dsitb5zRf18iKe/UqOm1FTJZJulcd5jhzLBzHvTZOKmm2kirZuIx+tlUo4W7/8C8WJb56CQmOH5e
5uI1IJtXLL/qUmdJ0GgXGXdHMrXdKs9S86hOk2PFInMUbjR9CYzyW58kSCrm/nvRBcsXNUEfE4GC
DCwQwryPCbkRvdf++HuCukMymlm4uhDe/b+zJq1OjkSdv2/j8ToW6qw//tzmc4J6I61svpmWrJ6J
rNx902pOQ652iS54MxCZmQ54DZft10V1ZpO5rwqnPv1XvxpUfR+XqXbkm4elQCH10EvDuBkScDlE
ay20ptZ7rwKoXdLEWTYYMAJja/k2kpL/vwFCph74/0XVsb0gMDwYOpYDSUR3Tf/faFBwW4XrGpVz
Yq1bjgnmDMsmMGRxbok+5o/TnH8DNZO1l8TpcKpg1RhmH+9tzB12xlQHX9okWmsjCwgB3bVJ7tGX
dEV5105VEVKRCr5I3BHJGDrn3sMSYyNDsF3+FzVTLOLiGRibmuvEtvMLlDagbapBxPUcKlO+fVRN
aifajqSUtlOTxYS1ix/77x6avhtoDe4Xx50JXTqy7KppOZS94Dzt66GhxLjOMHizXZnk2GDTEkX2
ikdUeVUt7NGTjTDt9Nz3M5xEUuVnOw6m00Ria5sgp3vsR1BKQVrWWz4itDQ6NIlkw7pdLmnwMWrG
gQvrr69OavJSWRvDx3StRK/s1HdL9zIgur51RSUpONMMdKyxeV85JF7ZvYDPiPfJ2CNMvY6aeR/t
SznWxD00NUuLDlOcTdvU0AWMPDQzyfql9956YK+c3i+uHpznoN+qFjJpv/vVtM8+gkNgfhnhhO+V
P/tSL+/VwRVl9XH22WcY5uMkPO/42UXCCQ+z9aD6kIqE08MziATGvwbUqDZHAmUL0ZxJYzinj74I
8dEgBt66ONmzgON9X+RxBOgbJvHeSoHGq85/jHy2R4jygefGsNm47vPwcQdLruLPdv9oTObv0aX0
kTOKcR0xF6k/zego1Xb5pBoZD7vDnNjzRjX1dULu1j8MzD8uqkvV3UonuzmrDYrqKlCq2EKSpOi+
9nVdkjyWQ7Wt+IKR7XxwoUvcxck4PpGOAhQv4ZOopjpktgm6qPHECfXQ8cl1CeikxFF5vUAdkNVC
dom1HP0n+iD/jE9CVD+dacFBfO0ysYW+1rgmqpa6z4Tww87z0nKn+hCXIUVcOcFelsu9h8DRvRRV
/5Q0TnOHeMSLalW+DswLe2z4sQhzqT51QCzqNCADcFWtDnLuJciav9R81YWdCbj9xnu1spGike63
3wb7b23srbdJixc8/wDcStjVfNtNeM61r7/k3mRtJ8NMtr0vvzlNqZ3xki0OXplNm0L2FQJ0Sb8x
FuNRjOwUNGshW9Y1+vtgiHvDl8GzwPMKd5/lOxjw9tDAgONFxmWHkslwnKY2QbihwP5x6s7kEHC+
mdKjXsTufexE6WFiU43H0uBdm8B6KRu0GPyOECPgTQRGm59avKt2wQhjcGzkoXbt9k4r7nEtkWu4
FQyYHhi8o9E9Gnm6z6wqO6a1kwIjz1HjiOewmhdoKEXi3vQI12tL16ZzkQgqkr7xWntT9x2JZp4v
la1fK612ANXE7IP8Kj7YXmPsuim3H0DlbqrZjJ/UAZEE/bQAcuDm/+kDaZntmsppgGD+p28McJZP
tDw64eSefFwbtxYphjx/VNN0oGx3VLcfPi/Sa23k2RP16CD/56IM8uXGMLz0oPpmVMfuoiS4DDYY
jdBq5/pMSRTzG9UuV+SFaquDqwGVjWdct1GUy8OPo4lZ3NlAAuKcaYOh71TbHOzqrM6gnDN1Wcdb
dZXq/X2pXk1hJKn/qJVILVJxGqEtvx5U32fzs++/5qVqLVPDH6ef45+34Mfq/V7wPk6lHBCmg1CD
e+p5arvfBxFjwZGth9RzkjxUbTWsOtXZZ9/nQCYaxIs+h//7Fp9X/56J3vmhhtm3iWoRjrHj3zTk
Q59FPpxQifgb+ODyoA/4w9hDbG5bQD7A02X0vOSyCjWyOD8d+2cVT4AeRmxmeYonN56D9rEK2gom
WGLfhlHihim67O/CP6aWkf6s5TSgdRXJZ62r2kNp5PbJ0nITgiZafT5A3+/p7G0XHfs0JwCiHiNo
sHXQhrxYS5W/4C50cnCXeE/yQez9uAH1N2KhxgXUi+M0fjF6fpl9m/7VUQd8MQe582xpUe7Mu/ds
yXZTb2svY7vUR6E5YTd548XFh+WCCH9+aeydKbv5FOTFWnIl40GisthabhMcHbM4iSW1Tn2M0AMY
svpSudbbCnpQD/Z0zTv6BILb6IXVcz5It0M5TTPEe9pQsOMDfUpFdUxQHruSNsUExc5xZFrmQ1GN
6cGXy3bWunZXy7UwXnWIGwEuO1hxrFMAAzHN9yY7zRqCPB60WEQN/Bwv9PRJa4z+aM/scKKURD8Y
bPcvxPaPaUkxPpmS8a7PgGKyrmykhiWYMXs/lzi92YFmU0NIN/aYveQIVnwnxNqlsd+GpKXza1nF
4zVCVnKDdp72vfS1SyT64tVFW/hYoON3WDxC+AEgW9BQV/dF/6MCkxBOfjPcoGr6p3xOp30aGdor
iIMr+P/6DlJ2sZVRYW9wLGkuAODzN33e8RQ0NovkC4NuXLB1Egi+tVke2noqLrlPMdurywdiRayY
uzjftKZlbw1KSQ+DYQfbCQ3SwK22Y+tah17YwdU19Tdwf2hQdEgq1piVnFLKZZskNv/23Ck7IzAG
Bc1+9nmMeVlZnIcUPLVW6SumLq5OpWX5aIGKmhRTpR9dTZ7tsTY2rVuFgci7bWAW9bZEMvnquSI/
u2zooH2EWleHge6CG5v86GtfI/rZycB7Tk+CfSUyYeT5m4DNiSNJ9wqgn7pvHeZ0frH6unguTs4o
bkPnYrCNrA3eAuBzEvJOezdr2Movmr9rJLuw2XzAoFg7R1ZLdUdOQPtW4p9EPCkNUtKfenPXp9PN
dFOY1DcNV6xwlrPgcZ/1dxBY4ig9RT/7dDb2LW6iZ3WogybfztjnzaWfhojjdOe6QuO9lgHyXUV2
dDR739i56e7crO431eC+60zwTKyAxuSZnVC3r82pPKuDGYjq40w1tcotz8F6UM0Yh1se439m/9dw
ToaOmv8YWsSU52b1CSS0m4uPdluUfyXOX17t8D1IvA3+dOa5lLl5XuzEIURnf5tDM+yqKASw/A03
KazeeYoACsZCGDJRsGzUKajnF9dMqn1STdZ5TF3r7M3QNCGNTODfTlEmgrBMBjIkIwZgqdQOwqHE
HgY+dyibapOmPat+A4a49hGixoFj9pDNCZCF3vCMB2jE491KKVNP8uaOOt9vPdTNOTs1jVsYmymX
r570sDRb3wGsNDfQq9PcvdRVMZ2DeJzO2noI9G1eJ+gulkNxjtaDWmvUGSo4CSQeUpihG2vGdhxR
P9PTsT+TBMIEbj0bnOFH1ZRfcOBww1rP+ATqdYklK+ccZlYEjOMavuZjtF9EdkW6XDs3q/mjOkQC
WREtt0n7Z6j7tfPJEfxh6v9n2PWrA5p315FmOY/zUpzZAPVaPpxbs7BPtgPAwzUkMZpHNW+w+mJn
6z1qKMiKnstAfrPK1tkVejpTzCg7XFTq4jU2gubMrxSeHR+sPWkXN8XIs5+hCwXeQf1hCcpkm6KS
4D+EuZxF3S1np0MxivQ52mF+dSZfUZ/Zy/sHLxVsSAr9nK0+crKp+o+P6feN+JjUWV7Uw8dZht7z
qbOI+yJkPIDjm3ITlz4YUr1Z9q3r3KxSopkXB4joa0l7Vgdfr9tzn0HNwrIDbCUkjbAqyxBienuW
IvqG29OtqcEDVnHdbVLT2IJCu/hNH+qRfzGc6RwL+ZTWoNAscCCnIW7OdUFa3vCc98bVovt0GpZN
lxa3MpUTribGX6jGI3bejhdJuRY1+BhZTLfwYXsgLusCScj07qnO2njruuyImipv9wJZ6Q08XSqv
tY2YFrhJwIuvsxnJPRIv6RZxgGYXO3hSaGKMifxgCWsVPzg73xeR/z3TSIA7bvc8l9W0narY55Ig
2jSmmYTu0uX7hMgeAtf4nHhUV6d5AIW+JsDW4mrmuBime4hLgavDB9VbefupF86rPkTnmDsD64Q9
cjmgrQirtvyo4AL6jXMEi6zv26Bjc+D4zS4JEhYJeQP0iUemPsKOjifnCAHpIYi3WlPFsFv4TRhR
MR3QG7J46clENY6/J00W8p2TEcY88TEONvkre/YyZJlk9JhnMfKseaAdYpE/TqnTHX23u3Mjzb1k
SXVKWbPOIhKHXqYdH+XgIXOAhWqOlViIHZfcNUu57KCJ4HWmxddMyGqTNY2+49nq7rClBubl5a/4
Quo7N4VclGo1rkYTigYiyXdjYGJYj+TiLvPjV2nDnhsp/MReN11Z7B74DTWXIsF62hvu1mU1hHT/
rqOEtxWUdDaFb4EdYde99XWPaqVhfBt8qPJd1yRngNsbp3FnbJFbNGoGke28vuu3QVxfm0ScisQC
IRDYDxjEQhYqAxuWTW5u/BYoeZ+3B36f6BO35c0sKxgKTbvjn7UcXV86h9wddtNotrBg7CakiMSX
WroXJxH8X7U0fVosvnKmdVpIHu4JJq7r7v+uFWin5fNUngxrIDQYdGqV7MazZQa637PQU9nYjBXS
hg5qWZdcF7/SuZdg9VflpAGFavKymAraOKvpyAcB1cXzNGPxC8aHOJu90NEWlCJAv9/l/WO7YO2l
V/z93Zz97VR1sTN8zbrXHFx/ycD8CuwU7ay8eSGYuiytiXa3A2l59PWHNEUsoQqWg6kF93aelJvM
6IKzYwB5rwx0ZLLU32eoml+74H6KjRgd6UQ8e8UUEf7kztHXBm9LDsmB8tM9praPph/xmekGwdkQ
qJ0nayI7iKJ7KNUYcZAiu9Z1oz0sDn5ZQHvNsp7PWt4vB8jV38rSMEOfbfHjOL6UeY6Xw4jbNBs+
Y8c+atw0jXPn5olzRNAelVej+THNbFcQ44gurEbXNHfq4zw9IJvnhA5U7UPjeOnFzXXK48m9Fwzt
tqAy3AyV/5BMuE5YTZceuhFEkkUOPkyjzLuvF52n/tK7MKxtA5svdlTjIP1tHEhz0/VWFRoA4PZT
FYRopHlPMI4MUPLldgikty7cDiR+r97UA/5LcY2RJaktJG7B7EG8Qm60d9Y3lV6ToXik4ILOYBy1
SJKg+JoFfE+kS2lSy0RMqc9zd/1yRiuNPx9i8VL7yUZb4OcjFFmEpk9azrCH7VIFr3NmskQjAHeI
l2qPPeY3E7rXNloo1woDVGhZifyhnMAagofexPrU8XoFMP/CqTZjAhwB6c9sM5K62cyjN51HaTya
cd/sJcvzgwwKWBUOjCEWgeQxjssXTC3vkLu79qSXryjHzpiLUeirxn3kD8HNdoZDPrP+1LK2dq6u
IyVaC/kwa7MVBlO//j1sRYvanfeNXj4D/G93vlX321Lrv2eF7PauX+H4JEFcWDHeflmCRJxlT6AC
iZz4RxDsR4s+glUq0byrxAhNHK5h5r8spa19CVLtEZz0xURV/p7Ux7A39ZQAyG3Hq5F0ez+rjEuy
tvpOjFdXWuNV12Ln7OLCAt+ZGSIB7cwTYpPD+FykBkEpMK8iWcyrhL22bZEb2qgmD+3zNKctpiPt
BG59qd9iG3x1V9XtW1WNY9hbff82weQPA9ca3sjpDgAn4+ktZs0O4THChiQiCQVCMG9GMffAHShu
BkvWA2gdrLe2dyFr84V+szGlQzKk8d6AS7UhAoL+G9sPoh+YzdupMxBAt8nNVKD934h3+EY1nfE1
bRdAr5adfF1tBEIrksNrlSRo/qMn8NIIDWAn5qdNX7+4MIs3nd45X5K+sJDaiKsvQvJUnl3qZl4Q
FcepbVEAQgvlCQocEaBtxyAw7mEGCxTrQGg7BrCypfHMh8Ad631swgaFjYghj2jm+yAV9iHNu/mu
9JrxaGMPfSHLXp86rzXOPbB8lD2xFvYBD8Cv8qOjNuf447lpfpzH2jp3gCl3UrqbOnW8EzxCb4vP
Am8J9jE6JW2+64ROGCv6Wz7rhzJu5SMI7ebYIQm38j8ctJeKL02GqWO6VF9L6M5bQEL6prTxHSvs
iyvsO5zFDKIg48fQWq+gdn8Vrkbihc2/btanjP0DIGC5nWrYFBOBeJ/wA1+S8fdhyLRzwXsJrdkP
tlRO75wgmQ6NN7+iWDhunchdn3uTvRcjQi9VLusL0UmYFtArDM+YjgUCY5sJHcDQt8xpM2P7u/HW
UCJ1rPFkj/LJDt59TzdfCm3+mQxE5jbf10Q79lqcPjR5QTAReG8R9MSwcpz+xY9hfsGKBzzU1Ps0
JqWrNSawc80iGG+76yBGfx8HhRl67oxtKvnbwbyDWo8G0SrGkPrZmwF+fFsH8uQE5NatgQeqkEmy
l0iHIskpnmbK7aGRJ6+V10I8CK1xAW/TnyuhGcdEEzcWru1op9PGmFEJMvXmF9LLhtuUYEO6XyRk
R1bzDpSbLkToxLZzlosx7JaiL/Bgby6J6WWHMjLe6H2ENd4indU9O5p2l3v53qnAT2psAj+qNuMa
NeblCwkAQkokIUkI+qRAi30z5OJg2u9mKa09z8cv9VAUG1Om433PF56yoxVvESo/eH2TXaQFUHWs
RliS7vgy5bV7iKOow7pm+Ka3JSkFW+4WN+HZN0XDvSA14EYtinuwXndU6d+l08EHsvqXOJoFCI8w
X+D59Q0qDZpgZdKqald2hrfLPRb+ukeDIcEXBsLODkJH8qX193WOeWSpDwH2Ngg7BfZ1qXrquii8
pEmwPJbspN10+KGZSJAZfoYyZYSUjus9S/OvySNpRi2cHefUv9+8JPf/DuCkpZgYgGSFOFHE56g1
MohOE57e4xLc0HR0z505/2zmwjpk4/qBCL95mD3U/jatIOmJru9DHAhzPxZLe27xKgQ0h9ztuOYK
ZN2OpIpIUchm02Xu1Dzops4XXATEHdVMyFFUuIIDqO5PbISHw6yG1UgD6Qnf1jZlvur4uME/xtRd
TKmfbSHng+v9yuqoOQ29Rt2k8Tc6NJSzhbM97jxQ04xKd48Y5Gwq2OmbCmlXI0ndgzXvMopYT2je
XHM0RDei64FxFWjTTpQfX6Cu4pEzwFkqst3YQQ3XsoKHJWgh8jcHrXC9H3FK7R+LUhaCctm6S0kO
P8JpQyDzrJOECrPWIs6vxkuVdNt+6B8pr1UhppZwUA0Apq7V3/pFWsBDKhsiWbdL4lMSo5Nj5bjG
zpldI0Ox+kPKTO5mMEHIqCVPZc56haaZhjfwHLgdEkSOhR5fE22jKPnSS9RnTe/cDYPx0udfdFA5
KC/EzbUvx582Nd/DsNTpsdYTymcG69sCtAl/sx1UTWtTTsAcNG2+RgESP1XTvoiooTIX/YrGovii
R8N34rseAfJ2P8fRqmjNb7GqsquLlcsJk9x4E7juDkmfd+JwtK9lv+x6LyLYbf1vuIXmx0XD28ZK
B0pHVrSEsvbiEOsdvlfNa2a7MfFT+7MZsZ/y0uWLU2X7rHiry8T+HtXdvdvU2Fmgeyvnr7GUZYjm
ONaWc/mEY1a/94T3ZE3517LABV6079lkvER997PI2af28XddzL980RTsKIKeykEcU5cT+uV/ODuv
LbeRbE0/EdaCN7f0nkwjZUo3WJJKgvceTz9fBLNFVXWfMz1zUSjEjggkSZFAxN6/cTWUj6xo31Td
VrW7+VsVocvmY/Crpz0OqNWiaEmlKLlWbbTKaNexlcPDj/5qcVmjcFW056FHnTJT0xiwYIWWpzes
tahpVop+oI6QJTg1Z5b/qxHYLMuBSIDss3rrOzJvfHMjBzPkFAwqqr9wkFl99EA2vNlx2Fv7X9V2
MFalNbmLLpu/pnww2M2zH+luRWV4mzErw5s/mhaIuUvh2auIjfO704x7yx78hQlxbov+8SfFzaKr
oJFuY1/hEdV6O9LR3pYH7zcFUZtCNYJ97vvFc1AnP9B7HBeuhte9bijH7w43CJYPTnEIKPUtkObH
Ttnr06U7coPfsepO9kliXgaXlVdBSm1ZYFlJSiEHHKsa/CQwiaiMMl9F6KBx+2dDFYG/2cykXFaq
biLhVpjjRZ4ZLelWB0aaOhTwSvy6h8JTR0/4l++DpnR2tm0ryyIulYtR8FYd/GYsbGn4CqfGpYom
60xZKl+wQFI+exOAOStNZrFeUj4bswpdPbDTnW414U2JixiiaWgjU+yl2hVYdENexSOtHcRzvban
lr+EVXn7ApIALe+0O7WBT40nmVukLQqQSB82WFkCtL0Pz2rPXdic0/TkxjYUHqisy8KZ/TOc/VVr
h2jeVkP8U4Uoxmo9JPenIT2K01lkQiiscD8IJwpS5C8UPCdiayHBOnWQ1ccpgc0kGc2F51bHDmer
hUT2qDGJ6sdg2SubLCiXVoz9W0oiVxSGe6yHgjpbRWo4bLLR9662VnwcBh+9A1Arj7BuaJg+ziDH
2nmWju4fQ2sF4/t4graCYjq63J1OqZBMITdI+OjwHab3Bjl+SmvudarhJdYTshAiLEfZLksI/NHu
o1y2Wde5sdxn3erPMoyQ1MXxqPwlcOSwgqyfpNZMN6DvmibJkdUn+06nVvHSAiUrO6VyjQyJEaSL
cBCSTXENI9H3UPZDHtWWc5MHPftZYUp2RXGcZ4jKvwmIgejwGJA5aCzObLvWLLkAqZipO27DUQsQ
chBTKKziM4bIhJySl3O5suOEQpIdv7Oqml7KdqoPKmmXu7Sr5p9rVM2/OuHUbCp0hveaFUx4xPZn
vnvzt3BSB9JCqnnOtaa9Ou3gLGQHJJJ3t2zO3QigY/JwlUibhPokAOet4sVvfe+F2zlWKRKNICb9
PMw/G1H9Ls3/4ggU32z2XwqdpRYM4u6U+m/c+ODjoCqwtO0ORmas9wnlgHaTpqZzkb1B0dVnK23O
ie53CWQiP9lqnoqzldBnMJH8v4Diee1Ve6UAz3yuBHKqQMJatiSvQLSmOtGfJQPh98gPjJW9Mt1k
WsWtcUVdGjUu4Wpxt7GYrRZ3uAyJrknX8t1HUPT/w/oiHu1oL/wEpQM5aF37eHcox8+s2ZJCf5Ed
8A8LcoywpY53w/JijqCD3w26q8F1TnedbM3Jl2FTG8cP2eB/NdGrxmPHdjZNvXMc17v5OBRsDH3W
lp5oygM0teQwFdnPRyiIkOmFN75EicNUUGphLM6+a6cuM8Ca/5o5Nmq4cPPO2lNJ928qmf/b7JKp
w1+63MhxsgNlP5e9MGmYb7EBCaQMs/EpySL9PMx9u8rIoK70sI6vmqbFV3k2RgZS+O5ULf7RMdlz
fkqsdCPjw5z05n1Iwx68yoETyYu0dd+ZC7+fEd1Ug4j0Gpd/HBRbbVcl/JFF140/pQJ9Ps7WunT7
BvlFIVc/6eOigoFzlr1V6C9tR+lfi7lRn9wuvkRiVEK+/xD0NcAYELvs4rxpXcDP31QD8vbS3KzN
SZ1GlsKaT3idYRSBY71pRWfZ5PM56Z3aPcnWxOPRHj5raa89VcBGZLBp6+IcN2gJSH81NkTD3mjC
YNWNsfo5nPKeJB8VNtO1f+ge9iRZ01f8g4JfQWgqe03CKQM/gxq4XmKWNYTGe1GA15VjVXcmm9RF
7kaOtYzsY2ovTFHkVLaWH1P73rpPjccie3Vay6aE7Dib+1iyJhDha4qQomhcOZ32ijVBcvXc8VqI
lldG2uucrVGcj+6NLFc/cYtKL7KLQ7NEQK/ey8l6B6RqGlp1LXujPEwOcBqVRdjBxAtIEV4do7kM
1ZC+Z5kWAv9tXX4QQXsCzlivp3ns30q+aS6SHn/9fajt6h9De9Wt/jF0mLoLGqxVsovCEvhcF1Q3
cHQ2cKHiL1V4tljzFKzZA0/7oYMI1v1CTC74UvbIX+WsaVZykJzsYyJ9g+Nq3ywz/WMyPNNpL4fV
7EMtvFIes+U1dRjgCznbqsnY9VWiLP0RkFqDqulOi3zv5oZKtxx86svVrG9tMt0/R924eHMRfalR
dxDcmuaqYra3wDueOopwLVH7geTIPOhL2ZwyJXq2sAGVLe4j1kufDCMGWDM87kChhBs76fw5Sa9Q
zhqkEo1qZwZqCmtVR+FZBqGZwOrCMmNh4JZxHzjVJtZtQ8szHJLjIujy6FQPXvaqDKm6buNWWctm
3mjwlQNQMHo8Zq+I0bgvLvQH0ZADzJIsHfW+05Q3zcFSceKBdTO/twEL76Y29YN8QNtQnJu2feNJ
UgHEa/Wbyu4+12blAmDf+BT38WeeVgrMXVqiD9Na5RLha7mvMAxfBYm14D//ZzXPX/RR81naGz7Z
/d7kCZaqh6mZwy3edOazNWHWkSpd88PgJqPlza1spGVrPN5MZxVw100Wub4KB0qTFJpJ12b3EwVV
QMx5KIX82xgV67JN2Xo4OjmDuusbUu+NYLlhDqnu1KrMVpOXl8f7nzJtoYuIn41Bkkh6FM1m8B3W
XHCWoRxV3DXpEjB+4oes21Ji2p5hYTNBEJieUevBjDQUouHt10gTtPisyU9e0gY31GRxTirC5vvY
uQiphOnnwurcLQV2a2u3Xvk5z/IzOc3me+MAA8hNxb02aV2dWjbIq8r0umPeQwWQRBkstPpdo6XP
fZeRIXfKX4OV7wq9rn6p5Mv+fiLGyMjIyeBAF1cCZPAcHGpXGQLieyQPJ3RHplVVIoHXqtQUEiBi
C/k1mPrYXsVD2O1l8+/DoJ99DBubdz3y3obWGsK1OiYYVCkzqmDjQK5EYQcsVBMkil+eOW3grExN
RXIGSYcV1YN6j3C8h7lprj/944yX9xEz8qE8ul6Y3gIl2Mzsu56bTNc/iVZjqMUz1BIdermOt2oH
wCZknaNg1mw6ryx6LOTJQdgUgn0R1tMpC8HdGHxfz63rKztppqPp+FxHCEBueNSBUekg255JCW2k
6U6koqibKKqRnHM1xCoHgcdp0cIv2zYT9x2UH2A+5WUbAbIA0wdco1V3yjCy1QldSuyoMmcnhKPi
BWVpu5wmNCTdCfgbZ/LAvmbc2CVqI+bv2KN3bOA0qmzJtjJW4op8v4Ax9vbZiE5YWOsokwyoQkRB
9JzN5XRs7Z1ZtWSL64FiNXjnfsHPE1dsXfdxJMitA/AaWB6E5KFvkNEEXhJfanOeDo+x8kyd53E1
iae9bAJl8nadU2A1ULj+U240G21gA9iJVkTF+4LlIoVAWvIAYaXcGzaJsEcMbFWOrCEHOUt2uKRs
FmqeVWiSMBfph/Tq9PnaHQpyXL1x5eWqzzMyW/sWPV+yV4WaLZuuY89VDwoKp5X2nJrI/CDIs2tl
bwhDfJ3pCn6GbGOzpbheoof9NQG+nSoOUlidcwJTe1XG2YG3kDtPqabAC04iQAiiKTtGLGqZ6Mdr
K+3aeKmEvodrH2z7AJtwipimj1yJOZ7kaE9cy35K2eDeLxnlkbGENZFsoIgqRetcBrPnV2Ml/3OL
tQ/gBXIp8tkRKVN0Kgrc+7aJ4oSrpkA0o2FNuHJGlBpWDiI11BWxFst0v7ofxqxd8pTtj4/4QAWg
X5WlsKX0jIKPhsFtMVHQeMzzzdrZlpn+9RGSZ/fLxGvb3IR1Hdxa/edjfyYjmJnft2ddEwS3LPuV
StXQOcfOwrIDTJ5BbyjtWtfQ+rHCQVlJZwzUE/fkHP0dpn4zeXsdh9OkrTaNOSHkLZpJ5GPBE2nV
pdT04G1yN1hhGG8GrJkTgt71dmoR9ZDSXTywX+83grutdGCNLfrw7qes0O3T3dfOsqZ9n45oHQur
cxAH/PbJVq00M4heZlLXqzgYsm0kuL1RbUY3nDzWkSTz2kKrBVbSR69RxfHN5xsqx6Ypqje9Z3R/
MByBW/UbLYCkIRmOjaA5yjN5kPf2OvuSBZOzVsh1H0bN0M9t6irwrBDSzLLwq+QttWB1WKf1P5Kh
JzMQ+fZzTN5si0TcsW1ifxVwd38xEYrcjwFQtURQoEdBXGuNZQ5M8EVGyOPnS5vd7x4F3ENUBMZn
EnpDMI3fY2NEHJX3d25yxHxqivWU5QRdhHWhE0x/DOjbWTmbAdUitZ7a5wbdiWVumeRNg6BP9tml
g458nV2TzSMohB8JCWW4H+FXVBXLNTmn/giZIlwpI0a9PmJBrE60+iVkUb/zZpvS7qTZn6bOei7n
MTm5LXvwWB+aq+50vVAWU7emcH+Xh//UIWOZhcoiFXJ74+Ye+pqG2i5CdRLbZJoyJs/kQZlm9ZQG
pgrQPOduTzHrcyzw6I79L3vaRNWWShlFN+lpO/Zde4gc0FxyhIw5mD0sLQErVxz/S2Aa01e/Ty91
Ew6vSpBFR1hr4wrC4fwVPeJ73BUAkaRRPuIu41sx3hbxTMRj1FP3mdMiZeEF8QIQmHMpEdf9bKZv
kGaMt3CILBQCEGR1UgV+qN7jNY0639YSTXX0ntQyyOfP5DzsFfbc0NGk+aNeBS9YJXop2kE1mfO2
g6G4B03jAYxRxjagquvaJ0hxM1m9EsFaS/9W4CH+XDeZ80e8zdR7PFKZP/Tg0u3cxtDE85Z4Q6lf
XAXrdrG61ocWrGMwfM2MCnEYvRhuZqf2u8mulR2G9piOORZ/3UAlJrHj5grCyz5krnVB5XjAIW9E
ttRA+EDGKLyxgDaaEqULNcGCwSyVvwy+We2rY7TWsz6wSOu69s4uBZihHidViZdye5pmfr2p587k
s2IfSukP5bk8zU6y6WTuRrNq74xV/IvGb/HUlF68kr7kSDqwcqIkmyeUlBBQpNBUDMEntXCe3KSK
vqv6KNwKRuuqpUX0wRSD4TXtAr011myCMOVx8BBbqqlZLtCEUfaa6sbP8lB7J0s1gE/VRfLceX55
tLX+u+ySIctpRakDyom0zg51hHNwOg25w4zZTcakGzekmu+aVrlwT5Bc8RKEeKNxIpuByspwdilF
lCrOtvfYXMAVCKPoUKjwnoNEs54eZ3NWuqtwLK2ngCXsCluB+RBP2SXSrAzRFA/Bbd2JV5Cz81us
Jx8HD0pAqQT2RcaFJO1S92ofwS5WpFGcaE9Tj2hBmBrVxjc9480TwHhxx3mMSIPxY4RR1OZbUhT3
ETpFlkXRqMc+y0FbS8a4/ceRnfSw0bwsAcrcqSdMfxpHJWvl49w+G1OwD7r+Sz1bxgVlTfMS5yUd
OD3/RDqm21VRi82D2/9EH6Y/N9gztrahFOtUUfqlyy4KtQIdGUth0thqGJJoGdqHcQ1jzDGMG/7c
5k0Xh8nHPDEueSy3EU446BUBnOn0GkYG4+Qhait/k7smYjBihoz5ymjCXM8PqekDg0SOgu2lT6p3
6wpNQrJPvFrFURbZpPonGZMShVK2sGzGdk1qelrKmI7PipnZZvU96dtvboSrnhLxeaRYHARohyHw
lfkr2VSoWJOMMrm3WyECtbNSHBods/MaYbglBAecLBvscq6Rjx+6NPikYEFRoOrd3b27HpF4R4ov
g58Nl1r31nKNoMR98/SIPbK2hRjX9AJWKtO2uFx8tB9rCzmvL2vcfFTNvcl7l+YpF2uanbMp7mSF
N5hwKUt+T/JuNlnhVfbKsWFYmrvWb9GdBaYAPoUCbOnVp9CECywPmWgmIPCWCGEOq0fHaGfNfYjW
j/O671AHGPShQxprWne+Vz+FiUIJ4X7LDKuI2nHDWtrA1OkAPD1/nQvD3sChdFaG2I9TVqjOU918
6cRGvhGHrJoXVtOUKPgxPtTwGgCVtI31ToG9A+4/RJjgNs/px5mMxSI2ilg8WMVmBIL4o2rABDfe
GB6sygtfsBGtTgDQv2TVGL44VnsZLBWH62Hgnokj8XRWKTT0gxLwVfNBgMIq3lRia685ro3USohP
wN+bUhQWir+znkbqml4L36JXkgXVif6pE0rD7KYQW0JkZyWbMVzxFyQDqHSkCKwJqvyHs7oJ6sJr
07nD0ZcflQXmbUWhCutf8SCWj2T8aOim7v+TpaezIM/2LdJm91opYfIJgNNdHMGyS0wGJ+zRPOGv
3VH4W1uKRrVTaCXgf3Gf1Grd/9OkKci1Y1+LN1gh+CLXlgFQor1sSuFX/E0+mrI3nP7WTDDCuQ9O
dAVkVBB/zmqzWpUumolo8U/vdtEs0qieP6uK5cBPAneijFG2MbU52GcKu0uvNOrnYiRBo3kor5o4
In8v2GLyiMF/s4QTqpjI5lnFszexMvBEhwd5VcETR77EGb3nCz4M7/IVFv2sXpwZEjkUhU/ogf+z
b2JkWI/4IUYOxUyrofpSQko0yxyqvlzMD2EAyH3u1b3U4JJjehy3/2PMFYUcOSTs7XbbD+Acw9Uc
aagxZ9WVHId7tUQVSp4lEUnsPAab948OHNbPHeIkx0e8AGl2NKd4l6GZIXOpMoNqGc0BxV3KCiJt
Gycgy1D5HnYyURvrbrcDx2Ms5YRJ6bRrNhmHOU/KA4rew1JLE+TR7SDcW0prveS+ru3Zt6AvR8H5
pShs6wWl01LNKqSBiPDc/h4D3AvQJfge2Rh3YSATDgiEqlHunSlwp+c0HqqVk1NHaeX3v9X5jMVa
1i6r6ExlE9kuWnIpK+Ntot7jMjTKn+vfY3KYnPX7GnLsALLqfiFkdNbgcG6ga0HuRvmPgW34YrTa
msLnEBz5bs7rzMQ4Q4zoXeN6z4nVWruGlTae5SEq6vEciINskvvexhbw8xEM6MIERI4I4qFsMhAp
w1Q/9eJ+6IOSC4fpZgrBPRkm4mbOdGtF978iRuVuEWcgTQzNiRUShkbLe/5FLUtj50DLXMj0jMzC
yMNo+VB14u7gT96bNkzhsTRJ6OWRd7ejkFVA3UlXPsXxi3x8yEMETSq1mo+QfPT8nnjfropmozeH
Vq8BpmXKeBvrarrpTQE9EEzFRsbsQZtu0A6g3yQt2zkx7l62dUDWGEjAXfT6+zjhHRGFLNgrVcNn
JCoO7KuitcxBibjW5R/xxEmjNQzr+evfx8t4xir/BkYuXiShemrT0HwZg147KxO4eZn1thUThT7P
SU8IwOmfVBaW96R5TQ0bsZtxI7Pgc0XeS8Hirs2BU7YVimervjkA1gov95bVirygjaa4ItZCbpU+
32/Vjdp+QvVYfUIyE5/VxxmZcITNq/WIKyUZyWlYzqOmvkdp/kWL9fiX3X9Ru1RAPIDJ5WlsfBt0
EBzpaNmvTVcoqwJblYuigNUbZy8WSAODempQgU3vAZK4MF1/8WYS9muFnZybeQaq1mvW59CL/Q02
FpDiZRMXlZXXuc1e9pqDg9Zy5urnqiyszwL7Xma199y7of7aY5woJ4FUza5ZYH2Vc+A/zQe17Lul
BW/j4oVoNTqZf2ErW636AbfcRvcBzMug2qLgHif1VbbkAS0/0mhihmuMxyrulcMjbo6ZTkEanEQN
Vt4CNr6JhNN8FVneVZ4FuM9EE5u+R9xqDWeHN2i8kDHgod5VEwd5kcqtqWUE0Y309FSxDBTYEyVN
dw+p4Uw9JpOrHkdXq7bo+b/XtYtQ1zSY9SlWUigVvdLVpy7w7t3JQFFyJWNmDGF3E4DmWE1TXyIf
shp01Tx0ik8iMu7V5Hg/TcXp0HvJUZ7JgzUAaV7e28E48wsWg+5R3Ak0pzYP/mzzcmfvWInavnyG
AIPDTCl6+vfI/ZFT/uqjKX6asKsMlwyWLflU+b9MVyjW76KkxaChqcOrlyJIG89UbmWzVrSQpCId
kGjKQ2yCyzFnK9hRFlnMGUL2+TzgAHyfWyQNoCF93j6myY5URZfSDrMldqojQHR1vMmDEZJ9HlCI
asV94hG3umBP8cM5BYpAfAQBCpGPqXKwnOrEyWc5axK3Inn2e6pDBQcJtQSdSDnVbbVpX/CLY1nn
GaTEFYeqQRzv701FK64+zj2yZbWa+cwrR1DKUwOKrKX5XIgDrgldySpdjnKBzuGAEOpL2SdHgeB7
gSLgnmRLRYP+qOodEEYxW85KrOlXBkOS1IO5H6TMXu3AzWuRMZLySaQk0xf0o2SfjGBWAQ3o/2d8
2g8+DNto3DkAdtb2MFgbXfix2b47QWop/2w+euVg2auKwa4Y/Oh9zNWEl5vi6uCRKsPaWHOrf/rH
3Efz8XfDAKR0pTvbWGSrq1RlD9hqi0amo53JyTdtC9WyGMwpA5rvnxqvcc+ukFMwY8s6YC2WLAyZ
rC69Kl4ivzPtBtR3n0znu2Hk+U5zqUhJxUht+orGkfLeJcGf4Sj81mE2+P4YLdUog/DbP0bL8Nh/
g3nh30eboWus0TDkGy10nmO3eIOj81yVnlAniqpPAfwAGba7RD8j+1ot2q4s38CGO9vJ9xqsh7ri
TclCe3m/RvbVqXF4NhG1ipHS4NvemjAtrNaML9h14BgxaNYnc2bVith98dNKX6TKZ67pn/ogrN+r
KCHfXQ7JTSEDu6tJCO+d37O137Ptcsx/uuNLnhbmLzE7RozsPQ5IM86lk9wyaGu7oXc+ZgcaNEe/
LV80a8Avxw/BMDr++MXRMGEydfVnA2uPWy16+SOmUbNWe39xJ/uqoBv63o4YHQ0qQJ/BoojRkOi6
aGaubFFB9w6tCSbLiY15G5pGe1XZZq2aNklfk+nNA2a2iLU2/gsVgQWgV+WbEynBSmQ9L3mvm0dM
DLt1UobFu+m2R7fxgRtiVoVG1fiKpE25rfDChr2MnUgMmgAoZBLvbWDW1OzK8Bgn2JEIpFOqRc4N
TLB+Gw8R/nNoIHktYb18DZ25ON5jyPL2y7nhxyJ77zNNdE2KAfGQRM6rRthFdoCepXJ2lcj8Gnja
L3mCn9r9BEzKL01Vja/i5L8eI6bPYtbfrvPv03+PUads3Rth8Gz5To+6WviuxQN7ZjQqXxt2WUh4
x8+yZSewhGLHzg+mHuevZJBZNkAXW7n+2J8BnCcrI8GiSXgyFm7fvfgOJE1xR4gp27387qPYfO+T
WDzZpzFPtn7PQ34DfMoYFUcrq5Jt7pNCAk1hfrLn5iI3ZXPph8sSZ4lrQnnlXCBTtgzQIvyuoj5C
bqb5jGTZYhbsw7QYwVsUJF9jcQZ69uNMxmSvHIfswf/S+7gKSR3IS+HU7idI42hyaF96zyFhqkf1
zowG7UtjPFWx2r6HoWLu/Ym/LEdVU/eGV3tEXkLvL0EKDVHGKdw0qFjW+knHMfu1hZ81eF6EUlSt
PXsDptt20TU3S68VZAdzFWsDtfwSlBqqIPg7NUWvrJHpnddeV9Y7WWOm3rEfahKtPa4C16qvsnsp
OgRadx8mK9ZiGMts42W2sc+pETy5D5s9xKETN1uqSmgIGGaxLdB6/p/P/vdxbqqpR9P3l05jFFty
Gf/9lRoV+/YQkSJkA5trg6/IskFtbVO0DdZaKQzFRTPhZyEhFkGY9Vv5/vWwvSm9Uj2nQ9rdEFf8
7mpuezIq6pyG2mgnuLrfZYFHFnEC1d6HmgFlUNR8SsFsNUCYbGS5B/HGbhECttpCVQCqaar5RpbZ
JFpVnoG+Li7QfGz8MLo/e6VbvRynNeZ66lEXFlZanmaRNVasZDzLtqOQA1DhiW1SpyAhin/VDjvn
4CwPhT8HZ1IlSzXwUKT5HR9IcO80o6ayETWnWSxGK7kuLeJdr2j2UYbkQWv7vsX6XA1WToGdo+MA
NcWkrX4xNT4z0hjo7VV6edO6sIVeUjvfFcgvveLbf/XTi57rz/JzhT1MbsyLp/vHHFnale1c91z0
QIogC/yodH1e5HYnaGDgpb3NowbfxLrwIdJ+ycK7LNqrsP71ha/WybKyCzCz5b+K+I8xmArjUV14
J1mqx8ivWflqYm8tv/+kd47xea5rfQ3GET/VklvREDUGhXVdeQeGdsTZMvumuUiHljB3kHnMllZh
NVd3iJzptX21qgFVlNBnIWzaarBtkBxdSslAKR4oY2mVj8t+CjfQ/LuTOs2FdU76ChKpLO+gigDl
jR3BzpizmiW9Z9zkYfDr7jqbP7IRjv49ji7q51wfXXj0hXkfpYpVp1EAKXvEmjZ2dwXF7qL6JTXv
VH3g624kVrgLw6aESYlAniEOslt2RAJOrsKxWpZIZW6lr1fT6dpON4C/TwJpKmOl1/N4jDTKNBKq
Cv74ljmedZJDIizbroODdIiYgKMQ0HMJJEKdrr3et/fTXAPZMId4/lxF+7pNvGaDb+y0n5t8jctQ
j2TjzEal1U4ZpIhTjTjzaUrhkmqd94pj1rCFzTg2CxmTQ2wJr8hqP9qNnfMyySSNrjj6wTUmZD+E
krVnJcbBsodrL9IylY4VTqwlyMQsR8cLl/KTEJ+Yj9DsXTRQhuRnJeJehfjYI/R7/D/jEehFm3Tw
Ek8MPnW/b+ZL4guqHS/id0u8hnFU4gU+QANqUEBxtJvM2MQR9dkRu3bNxuLzXy2qAM06KkR2niXL
1bbRI1C6DF8o0cyytD0CLDne37nqTxAuQn8vNbsxR7vdYQuZ3p9lDqbT4ASEpMJ2dyNRz8ezNGud
fvcBGBD9rQbGSeZn+KdCSr+vQ2ENVJztsIVoKU/HeE5WrtGD5BM9TtkXZ3n2OMgYwGPVI40mBqlw
njcfP/Im9L7I4P2aKKqgbu3iYSCD/7icbHriT6iduQxJmB4fw6auqvcR9IdoqwlP2FhTD4Otj/pe
GFSs80Kn0n3L0b4iH/v7/wMPAtGePv7/u99F/w1xHF6PviNV7d6R6n0GSjLKcm91B6KTFHB2faA1
ZDlY48mByO57Z68113c4eyA6AiA4E2WPcyxXcN5sCillDeMr1HWXuGDaKyA1+vDN1tOvke4Mm05v
+2M7Jv0RtmblIxWXldCDSlxjhllDBxf9YHn2OCg+hVXbmXaP0H8aJmMAgHpwYVN8RyJJJJFe+Nza
AcguZfNxyPOp5dkQrR8hCV1CucG/pE0BFaaOkYICv9QFpr1H0gKUg8+/Qmx61tKsINTZk285K72l
ftd6v+6GvuFch2s3U9RV1o2YFCFdpxqjfe3VtH2ejUI9qPmcLGSnjHmJCXnFdcOtbFaT+o6HlUt9
eva64Y5R1QN/bfnQbCxDzTEdQrdApuG6EDBZhkr4OTdwBgzc8hQOQ0ViTAGjbOBm5weTv7Bsx9rK
B3KAIvSumpO3x4P68Tz+e+cjXg31xqfwdeghZ94ZIgaibWcdr4wP/ggptbPslfbkpLn/7O1E8zFX
9qJh9DIHZftNxyID+iScc7n8YvVN2iyYnkcF8cogiv+KJ4xq634Yj8HI1uHUD3FysXATXLJS3HsF
9p9q40MsjcYvnYDfurpj4HsIASJo/Hanxu18w3xrJn0aql/FJH/oj5pGBlrmVwffmc9jqMAyFlmQ
36nZ0E2/jz5KSTIkD0EsltLZjKmNUQ6XxBtWUYm/KhXKD1rKQFnFsvAbkWuDUVcwgWjc4mI4zX2Y
fJfBEAdIBc//NkwpR+1SCcCljy6lMz7JR048JsLQzP9LtuQhIeW67kqhiCzMKmWsxmV14ah6dvhw
vDTXpYl9jA9F/Z5Klm8iDvO3LM70QyizQxkCS+vZJYH9eJ9xZCinwkT1T3wkZj15K19x3JV8hsOA
uwKRwHyQn/z9gZ170Itc8q8bOUI+tQszCnegcIz7Y17GBo1FYY3A42NFoLduiTaiplN9rrVk3vbI
lVzAZ1DPEgbifgwsK5l6b5tW7k/5YOj6aVdTZj/K1n0d0MbjHzG5DID9WS8Hk03FUw2xEALEwjBr
F0+hwd5PNk80nrX9m1tgHi0AAf9pBB52/RvElT9GNI3QEbValLrEsiaKFfdUaOreiBKWNPJt5nO8
a1I0uB9vs8zAKXkdkM5HDG5MuLUcHzsYsfRJeNbtZzeGN6y034chrz/pExl2mOaUQ7qmvlK7BeOH
9QNZtGkBP2v8a2pcvmF2C7sJA1fSb6694yMdn1r+we5DhGOmmns/5KUHXRdFBxdugmEHiyKJ3jMd
QUe87NpDzQ/yYFdBs3FwEEWaL+tf+7AfjxmeXIsqnvvXGu3t5znAArWI/Hbpp+2p0drp2liJBzlf
nVa2ybctiM30qYbjdug0wCl5rFYwLdudrBMhQ/8xohUjmv9uRNJlFToG3R/X8OayXas4xS3BXCRb
V4vTZW7DcQEs69dXJf7STQ6MuGSCFuuHsbm793awqVdmlWwyvSCN15rGm4JS6DIO7Oike6n5ZlJ8
yqai+zQBTb+STfshRxVB6W0to2MSb4G3Nh1xSGRJVwT4CMhTu1f42mPzBMdFeAugnbHpI8FNF2Lj
aqF4qy4oEX4RzQd+WaqQp5rlIXCVmMtHR90BcbZImq18x8tW3gBDOE2NvWMNHoBuUCSQnfOAdSNm
OJCUhSAIZjhYLiI5mJufDK3r92hkoHLvBOXbkIO8KaZ02oV5V76pMbg4LTLUi+wNLeib8/AZ3qJ7
7U37vXMjfGowP1ioFT6hthJ63yxfP5hWhpdqNnyZvDT91WjzOyZz1vvcRh0rT7N9DtnAbADShmc3
1+y9m6vqLuqHAQqJka5UWAYxPpcb6ZYlTbL0NOeuKmJoH7BGzIPmoz2Imp4cKGM2dhP3eTLm2wN6
ErrebSRUok3BpOitxULacf3THM3+aar0YAWdVlkiFPF/WDuv5baBbU0/EaqQwy0zxaBARd+gLEtG
zhlPPx+asihr+8yeUzU3KHT3apCiSKB7rT+YLbvdRNqL4URFTRzp0fkg2z9QgrOuL4fSKKOF2WHh
Ivrshp0V+AV/jzG8srvEoWI+7tKwRmyO+XFs+rPMtcdKnbshqiSe3IaHxsyXBVmZa0SPjGtx1nVl
tGYXa08icx99Tq62V2VovA2BMVeRkH4gm4GLyBjo6FU5/XMzIJGqt4a81SdhdgcVQYS/Th/gnalS
LOrHorCsheqan4J3I1qGEsgLvGKclSgqlz2I8UQKf4uSNBaOP6mOWQdlOogzuZaf3cSpNz75v3rN
Dt3fyJXzGlj1R0QtF8MKqS72nk7VbSK2kCwYO0gWZjZQze6UdQAm83Buoi1P3jbLyoWISXOrujHL
GmedBOvs1LV4AiNQ1/tm8pIOiYHgwdjvyqgzH/MeFc2oSl4g0Q6bsUPMR1cx1KD81M+g61SbUWPq
UHmQNpEhLc9tMpV8jVxVO+mu8jLohvrYp+ODValYrrfhjh+g9xJFrrqIAIccjD62dqObqlRvUNmS
HU138CA1CwksWd8Ui97HkjmrtasmLTVAWNB699wmoqXXaJS9RYyuluYe5ky35lY4QhOQkUNS9QCi
d3bPuvEje3HJV5ByjtD3Ayy9d+X7wUA5zAqXKGy1WzPmd7QeLTkAKRFhW6Nn1uHcCR0CU3FiVhEU
oVmOtc9BmHh0/ER1rXwCdhAco4bMuejOZYhjSmu1K9EUk3ylKudG29tzsXlKrUKynVnP/2RFtq3Z
jrFyirnFn+KSDybTkUOZALo/zEI7DbhDfumvpuf03/EjO+FF3Drn/gG1ojBdq5ELuV/scuNpD5x+
HlD/nra+4ghzA8ILZhsr+GnI7ZrtQwNl5cpFc2whXkqp3W1njd0DCpXFl/4p3qcmMmGnq0NasmnX
XP3WsGz/lOvDVtzZa92BOtdYgEap4T+hH92y52SXYeZxdPsBskIrHhSRYsRws3CQqQMA1ZJuoaYT
VxS0OsCyZ8yfGBYHM04NgPKJWry6ueVuC7QPFlaSdGtnEjgYfXzKh9IAFxpZ8KdyO76N8JestQbq
39QVKwVFMtY+Il5Gq1kt86uYRMH++zNGtBFmU0gAlahtulK4ktVKmndBqR7RD0VyUQlJSxsaABOp
6TbQabF17kvjFBt1f+fa/KpojBDnryJZ/ZVauncImqyaDyUOg6J5OUQU/w+iib8tmh5gG9coO3UQ
BWw+CYOt+aqgkrSlJvNk9UHMD6UI1+YEm0slP72RHYuNzIQBziT1tTEbGV18IB8CJHo5lHENYqO0
fl66xBkGOf0B7Y3+YGoxKoa6fo5ACeTk6yZ+bnmyrZVqeOlhxS2AFtuHqmnZZiqo6QepnDy6uvyM
iZz5RsWKwoa/V6XqSdGk6q7oy5rSovc788J4J7oyLN2u6z5djVOA6DINV16FkZQsUr/RkKzrqqXX
5xGuEoY3F3jYfJRxnQsHc4tHVbUPEDmwZ1r6JiEWrpSKdcvWw9oWgdWsxr7ClzHOdwK5DpysmZlT
cQAJN+6wnn+M0gqSqKc9lLKKaB4tjYr9uYW80y/NR6qndwcEtwTgp2I3O+vlcOf7qno3BMB87VSd
cMWg1VDD3JYIaAEsphn0TbBQYju4Ej+AaZIxGKhV6DZ6w50PcG90zGzHhmp/dggm68U79f09sjzJ
dSMyfJ2yQipy0rXj0xOfkGq5w1xzpH59+ViNvAeibI83oguxH+/Ki5A7HKqwIHULaifFeQTktFEs
u8HKX6RqfHEkrb71S0W9tngSzEQ/2onog7t+fVWHZvpctQery4sXy75vVTyu/TganmONty5BEjlA
93UfkMc69xtRoW+pMaDREFqLPpPLY9qDj30UtxUPcQqBfpCCzGKbhvwFKAjRI5ARoaI4q3EI/fm3
gTRHYakt5XIjBlTH9Tau4epXKvpqvVc8iPqNEc/9gYbYFzOC3mXxgCTleFQU4C5T5tvUbxXPxqeK
n1627jRcSiqlUG6qoognNd3kvcTqIfH037LUPZh885579FaQnVTjGwetpk2t6doWj4Dw2MXYvmDS
IV33KZpUBsoYBwqr1T7vige2h4iySrrvLsaqNJYttnh34qCQVTCj0DwkaYNIpu36Gzsw1OgAkkNZ
64l9C11DvhbfyDA2b/n6yeRa+Q5OY6IF5M25G5Vx6XXJqjS48w+WhOVwz9pSiVLzKkUdaqXqfvoA
aemtcxPzbQrt9CqZZ35kFq8Y/ETbllTYMVPCR6PIvXML19fsKPr7adAo/UeXeuFW9EfAiJWZGb2V
mv5UOoNFKoaDxjMUFuV02gFaHDyZz5kHqBi047YZATjJxULFM3WRoVWzOsORzjQ8KyofcVMvFoHD
Ekj8I616+Nq8jIqCnoYd37ztvb2aRvy5f32DUOnWFoB3UQ36eyBV82PreOXu0l+ldrmbruEMZbYq
Rkzt2sbQDv10SMpcQtk0pGARwyH50neOqaxk4w3SixgQh0jMEKfIQqTzNLTyZVO2HxcM1piTgwry
NWN8tRpD37iTwpHfVihMTj/HwLcwh3JkWCuV7T/I/rAW/aTvKVrh4bUSTZS6rsI0Ku/xIIgPYnpp
eY9nAQEn9w5yp/rWy+A7JweIUo738i5y82zHFt1DusiWAfq2DVAEVuoB6FXGa9IH+UycfmmfJ3wZ
c2xZnWlanm2Q1LSvLam+Ed/LyG/sayBvNwomjPs+7BLE+xCzS5I8P1R9yk6oLOd2YRj3OGtWt7k1
ohAORWMoPPnKJKU212w5f3JRBF7WWDysxaTmt9oALhh3AsMcqo5xU0SQId2WEm8zGDefY56bmecW
V2BHovjHLoc6WpdSdIV8ukbiQbkCBW6gc9t7d2GSHGPBQyuscau5QJWdZqxu7AJlB33E0+5ZQvO0
QlHw6I5GfxOaScst3H+R9Gi4EV3n/qhZV2wJDz4FtXM/f2q44G5PPggBkMO5RuN36ZXSuhuMvaRn
Y4ziZZiG2d5BEPWAQn2+0Ck2/zR0BHL9BChBDW/O0Xin7EbsDY9DZa0ZEq4RiY2ymq4Gb7YtbVhd
udvzMqi2NGfJYs69qlP/VA+o/y3VFvUlTa/zzZetakButtd3Y83G6CrvVZigRmrstRAxakUOj+IW
RY0u3MvZ8CRuUaIrkxVIUORaz3cyxQyLQ9dU+zJUNyTYtJd6DBoSV5V3tDOn3DEbgx0Ij4+YH76I
jcBnaAF6FhX14CO0cl1v1WuR/4jW/CXUaQtrP2rRu1gRYVDtnZdFli4dYeFbm8tKSSyXBlOBnjJE
sOs/GSu5dF94bnQtOCyCtVJaWrm0BicDpQuvJU+VoyTV9qZ0VSBzllcg1Ywh09KvLHBzeSe1V0gf
/Rg6/qu+37SnwVXDkw18MDFbQAZ+e5qerfN4DOy1aDqRjLPg4P0ULTGnyqrHIRzCg5jkJG6N2FwS
LihnytjHjPKSvLR3qEc4LmQtcO+cSq7iIAbEGWk7f28mCYyuwRlmrhGqb+3Sm9ZZelgg+tdq9m2u
w2G1HUBUo4wlXRyzLNK7NF5GJSh1XIXuYQh5v/46wczDFz3sNM4ndl5YT0acrPMGb3buNsZtZNfA
A/FaX3Zu7b+W8HibGgcFg7q/wZLiSjUQV230/l2Mi4km+ljzvFLja4R6txZrwzvL65qTMkmnit//
yLMwxxZmJplV9tSME+SrQaxAjGYx8qZmnXAD6IPgIZP1ZZ2CR4KEB/PMX5ctHrlaVzsvqn/ulpFh
XctR/NFN9Ci5GLW5SocM2kM13TnYKzT3NIQCgmgEOkqasCTaUBUjgo/+p+G5JdKUeBXdnnnmRpMB
pDMh5GCT+sOOEVyI2OEcLZVbGQBAQLpobd7bVf0bgeThp6G4ZGD6pwozpc1I9fCQdaDV1wN9DY+j
iOT5/QA2Ccaknx0ESk000W3ODgKlNpaIi4lR9qbqqgmjZKEb2Dd1qtzsLDxlT0ko3RS8pnQflM25
qURW/0OEZc6rPIKBGXM0ZqfkK/+qFyq8yn0QtFgtqk248UsZ8Ua37jemrvS3HXwgsaMQh9iJjIVa
GPmqnPi1CEcPZHk/IkrdZOMxRaTmkKPUyD7Et4p79J7TW01Hm6TSgurAeiu8N22khiexEBxW9FXV
xPW6GsGS+Kaxsln1QFRpm32YlMjXtWaF1tCUUM5U5QiGzT9FOnsA10We62zEO1TSwisxhRGjwTTq
SYwKD99Ys73TWHnLsTCjm8Gs0m3kkvN+pFIfbfwYsRhNxq3gDEnNEPujZkHbErQl0UY+9U97bPVF
M6LSDBfcBgAJF9fLJbROE5SdRFNAIA3sjvAZOImexMkRtJziwyneULCFuMSLELv+Z7yWpNEs8LED
LScL19bS1IWUViMJC2doV2cMdRZ1AWnRqcarBNJ+jNNhj1ug2N+mshNvcipb82Da7mq1lcLLsPZi
Byz2vFY64kpSxDci3sAskAWLbm5MpG13FJRfEFiaMMRycR8WeNk6GQhaJBorPBiHqFymsjLOzYq1
3PktqIk5QsNglSIyjOg4wZhDAIA73sJjC3+LKVB5ayNCcmxja4K28b4lNzg3xaAIExFSYixKmNLr
Uivh7k8Ly77EkMJJdG0ZBA65mc/1pTjjV5TuXEeHy86687zkPE8bqq0ajSYVvipAfoxPsx48aMNj
1a90FNEpZ9P35ZB1qIClTnUOuQwMPQpXM77/2l6P9Vc3odYtaiKZ4dVnGEQTKIj3TwOi5m+lEEbh
cNJpuUF3jhbVEjHsTMVTMeAomGy9Z3Zc4HSM5c01CiD6ujOgPoh/WI297jHMghv4Lhbqlla+QknQ
OP/rJJCd88Qf8m0X9d7N4GMi0g3Dmy9LyKxPa/gARX9toaYJYs1PQQhW6hVM4gDTgk2+zxdkEcoU
kb/lAc4sUjFcUVM8D1+SAyK6SEZ5biMzdt4eDL5U7loem+Jlv+wYcGVhRRAgfiPeiq3PsE4JsZVH
FNhOC2mlmwjLoas6bbGt/he4Jza7mHsqBhxlrzAfUZzxln1chdsOEcJlOOnuCEhWHNveAcztoity
FBhEU5LKhYiIAfvbdjJpxwb6URy6ov2dkr7YXLpksFFHb/DDLdTKZ9GfJgocArOcDH29g10k/kGc
Ie41LvUE4ahLnxjQVSOY53k+rOLUS3Zq0D5fvtNVgmwdQnDPwfRDCNAph6QqONkQZvj1Sq29Q9ky
op6eUQRy0d7t2c2/m4iLZ737HhhQ8uTOjh46LTWWaqZVe1kBKlrpzojNOpoAijYgaGGb4Rkz5iAb
dRjD8lEAygSMzMU9LUlR84Ao28/iJjdX6QkBfB+sb9ZcJ13wquvBtFT34y1KGe1CNGuQOovUy+2N
aFqu9GbZQ3AtWulpdAy8CEVaZGwRhqpNhHkSTcX8bNJNGrNMQ1/uRtO6qJwXk3ZSorTBlVBWooyY
zhtfXckTdEywFQSjQZydD4WBi7YU3Iv+S5ikuuVSS4sSgldWHfG0X54LGd+asVduOt1J5m1SeSdu
KOGcksHwA+m8w1D5FaTXzp9ZwKbeR63/HfPTeMI4PYPoKgUUeGprjbhpfaVFjo5/Gk5pai4lK7Mr
3+MmdeKtmZA6jYzyZ6sOffdzBBiPQhTsyAldwTLy43BpZsFAoli0U3fAVYQdxr/iRJ/aLFFQ8A7i
PmVONyso5yo3wNyeiRvT5QYmRkXTczx1iRnER8hloDJQD1H0a68YsqULVXaBEm165jyLszC4lgIr
v750cxv6GiqNxP8JbYy4+BJax8ENGNAjpqjDbdRK8qqzjXQvjd1w5cu1y3MbS4SmztQFJd72oW27
ZjayInutucWfyUWuocw0M81RuO1/2fjLPZVdoc+b0sYtgKQgng6FOffBF7xKCHPEHUnIEvDhyg1a
d6tmqn7Hppg99RQBn+kXKvndKXLyZuu4IwLQaqM9Nzq1kSlgCGGc4tGRH9HBUw+Wyb0MOLm0t7lp
HqQJaHQ5NPVLUw3J/tIjzr6Ewupa4DvWzy99ZKkWFjXBm6Cs8lXjAFYxzHQ8tXg73jhodAJnHk+d
bA2nvDJadp5KfyWaZi75W5W1DahAvy7mWvuoqF15Jwb1aS/Sx2S7RZNVGze40Xg9h7o1Op0S/CMx
WFqsyerE2wHoxbyShNcRCS+EnYOwRh8Y/2q4qSS9p9aoBBymkHDsms0YRW+i/3wQszDMyebjGOms
quT0KgMzNTMztoC26jTXDb/IBQyb9gkxa1BInvE7juaGJKe/USFHPMYdHx1HV0kElfoRmB6+7qHc
Ls/pr5F0ZOouosnJyukKG2F20Lah4wzPFOQRjceZcxc2wfBsh8tkihosLNfPUVO3Tqbk7ygpKKSv
1/qMGlukvMW1/rxiGfgLN4HnKA0LO0E6d+xD/a7JwnCNXjKUg6k5Aha6a2Gq4wg7HoK2pWUNGKsp
Zj7Dswa2uISHOR64qrr1pmHf69qj0tZXYv55RlZh4gPHbhWjZMmMYdG1eOCcedR9BuolbzHNifqe
HH5IvmeSfs+wdBdLYKD76NOgxC2G42nYd/2PYTI+sCin2faA0U2oFrctVq4KQnc1tMqOkuS3WgB4
351p1sb226P9UgvAZmSXp6qxFesFEVaEUnfVo6jzr7JFpGg3Y2vKmxI3sG4mQoC94KIgNuyfw2JA
DbMMm4+pIiJGEao8Tx5ICP+Zge8qSuzszNGqjXajh073+VS086lTnDUvuE5KV+Jcl/z43GtKKfGX
KDH8LUY0PamF3BZHL0nilOc/rWvTdy1EFZz64Ef64V9/8pSlkOM2PU8Sf8glXyEmdEmKDrQ1oASZ
e5M7k2yDSvCybROo/g5A1McBew5GkX3w/NWlt7QLBd/aKfQcIIYmxZjEwvBTy411NQGh5s2YPsp6
ZoLSrq3bIQo4uKiNs1g8NwK+t6FtXJ3D3d5Lt8hUo2k/xYfTQa40Uld1oC7EDDHgeVI6t6aXaQup
3bi5NBnngFuYHA/UamelNRYxdusiDW1rNRifqTcxIw+nFslZfh8xRDwkC2pA3cKNqvy6jrQCTEiY
/Cop/adhrv7ogFwtxzCxoSNQOnWAFm8zTZ0VshPeYmmqATLCXmr1sb6Xup/IF0RPbtTm23ayMBES
NzI+85bXJ7OCMscq7SwXTE2ZWBt1iK/GvKUWqtjGcggi3Od6bM3yEnu7zDT5wlpi4Vc3fBM7G9kH
HujabDIRmRIJLFwjTCKhZZM7CF2V1VmxFLkDMULjMvIn7M8cOICkQKJUo3zVTtzQup8J7K6gUxcD
fNEuQIjc1Sd4Rv8ZI4YFE9tU0/+YhwQJ1uFadXJJ6d2bnvWsDmXyyxky9N6L6j5pqV+AoXLWWZV5
MyMDsUfdK7gCo4cdXD3YT0Nq8NwhR5CijzGzTaO7/e8RjZE8VGVYY3HZVNdnDZ8e/lLbggqxFR8Q
s5D+mfoQ1ZX23+LkqS/FqH3tyxWbe9D7q1TJvb0v9dmeRbW1bKNSutc0eCTYn7vvBk7eivau9TYq
nUoh38fTnMEfvT1aPNne7XQLqLTr3sOW+JjT7L/NEa/jdHhOhnbwqHCDP4BRVZbod2DwORUBmt6h
CIBurkauk/bYpe9+H7E3m1ouAiPDTMxjM5/uhwzzmM9Y0X8O0d3uiAro1rHbjaI05lukGi8ZQkBo
bir+qirkYtdonY83ACgNarX6yxRapOM4c+PkN5U5p8J52WrrNcquw5KnNXYTCko63BXLU1gaP1PF
9l9z3OVnXa/kt1jtdjsPdcaFSMcFyg2lAeNHWGkvQdjq4JaUYSO7CMsE00MR17OcNAZOCkg0hfep
Q/5QCqutJ1s6lFTKbzyxkIKvFKtYmH7BUtQc9Me6AQsN8htlwsxDVzEeEsQVwR1Gi0glaz4GEvq/
DNSNEe0nx7b5aOfGzlf0U6W5wV0H3e+aND7uLaj4v3Q+hj2FOzRb0TTzF1clT+YVKZroMVKT3FH8
F78jqWkbWnUIQlu7xydnLfrRqOM+GDlsoqeLTS9ig4KaIZpubsqsdXfiYNqxiyi0/tEshhCGT6Ni
rvUZUoLaCBZ238863vlyyN3mVHHruKp7nOREUx3VloUcXjFeJB3BrLQnJcsTLOgw0xGD2AWRlDPM
uRgUk6JW9bAUk7KtqzfsYPSi56s0YpBntdadVHTRFnqFv/aLqHo0S7YgRVo9tLbaXVWTe92kX5hP
B9t0gytuGDGPCtu8FQOpLIERd9CzUFy1Cuf+JFKI6Iu/PrcTW3mLssa6coWc4TQP8ea5XofytbgK
imfqsQuzVSc12aqFJnuFm9RbHUTJLxwHHn03Sx/0tlDWtcmdIwxH91Rq2b8Cij5pNmlLZlKxolWs
YwsLze89cF3wkw5YSL11YfLH2mvQgX1vvEB96CpsWL2EL0TIc2ud16mK9Ecf7pFXhyuiddXtCNkc
sJqqPqGT8oZYQXfMp4qPuB/7bbPUQqc564kaQ4d6Qtfchv0DmvoBVj9qBrI6tp9a09yKPwomCjvh
GDnkNsVZhNVZupcnFIINOymTfe1GtNLCcLZ2YCKOPw0C5qjvEGjo533uy+tLH2aB32cZmlrNxAQR
ZvQmfkCsX/7HWW1KSQdCcDXBSSkgX2ac29NrlEOz427h7gFH+qcuc8aV4cCYkbuYBSOeV/yYLL56
7AdAhITyyieXwgJ2goT0jJLJ824rZdmRkHwyWvYdvtzhlNQ4e99G1KqdlKTGWKYopsURjpbcIDTC
tNjvv4SJfhHWJEg+UL0dngsAsiLMU6KPq/WfV7Omq4nmFJaDN5+NwIsPrs4ePhYVSB4YTyYFo1Vv
IaIFHo+tgORPNry2d61gX/DgqvFc9BtRW+0GBIXmkc8qv64HZaEOebYVoz1/TIFa5Z059Pqt6fbA
YriYGlJ3hfTlLUUzH6mHS3bp7kTTa3/jWVuAX+ENuZ6xQATNnJUhasyjl4TPqKkh7aCXjwPCakdE
uWukAovguewRr03bbFgjJxE8q3b0okh6e2OlNvWiPNqK7lophm3S4+QiJhVeD5cwd/udGP372nKY
sWSfXrNKjK/XRmb/pbHq9iaqs+5f11and9COE0/x89pN+ix35Ng0bT9amo9CCwdZrj/OtJz7iKVJ
QsTMPyZ9imejCEQEw13EWoSw3xSNwCojYnZvx9U2aJpbmLfBUVfqRlmIKXCCZlLn6/tOL4wNQq6P
AaqfyHxKMeVD5JJauTTwFqrzdCNlObt/t1YWIsZwDPug7huM2JOdptgveGYh9zBNF4fo80wfzXhB
5iVN9H6VTtJLvs3apbX8W0vvlFs9lk7sntFF8itkEnJckgSkk9ratygxWUTJqNujg2rp85h71pVd
lG9pZ4Q/p5P8z4lOqkD0iJPRb97EifLnZAr+X8X8t5cQFwRdeuAzZYkooYUldfmwYQHQP2dpv4nT
OrhvkqkCpQT5TPSLMFdDaMBk8fTMw2Xju3F4D07tP8Kc6WoiTG6bL2FFK7Fp8pGVvlzt80WHAbX6
/u+r2Y5cL8WLGpS5FrmEfbEfYEQWDfAbRCFLNA29lvaizBVzezmPCrmFy6gQchgk8//rXPE2xAuJ
K1MXl/aX1728ycvritHu820MQd2u4RVa88iwwUw4zsEIO/1alkz9WpyFFV4obqT3GLVMA20TWLPC
UeVZOtb9WgSqorMqi0VsltXhMvn/9aLTq3lZrF9fLlynEUa24jU/L3zu+99cVMyPAdad3+2Xiyog
iWXL//pufQ3FAU+Tzh/BOfb7n//5uYiL2qbcr8Ubv/zN/7cLf3n91DWTpdYshAB+60dPTR7K2BYi
vyfZeOiS7fTXogkZDsBHUuJc2U1yfHnt3uYB9ZFJiU9EZKr/ZTp2n/8x3S7Sr9MrM5uLi31Ox4Fk
nOVhJR+8hiSmOYGcI+1nMg7BL6qkbGNRpEYz0oZOiIHjOnfb6ORRdv5HaGRWH6G9CR9HhA5K8R51
3Vy3gvhBy3R9GY9QP/BitXcA/4Cf4lZ3P065t7IcOnYks5qb/XuGHhQ9SbKuWR7NlKmsMU4HLW/d
udrpmItNdRCjbNEoQg1Qx+n1JMJEv+UZ2OxIKiXTFruWBlXWnTi7HDQ8EKg52h8hl4FvwaLp2lo+
TyywgFSBu0PkljAePOcVheEKYZQ/zRA4dwZ+1cLvr5XGZUZFAQ2RGMRQkA6THWR3xeLROLkoiQGV
w4Fbn8TcEJCM70jKQ0b+jUZieA8FuL4vpUex7RaNXHoUG/IMldq/R6LhS9j3OQINwPfvP+eIhaau
a9W9XD2JS5upZ68cyUL3fnj830z853vCH0yd+z1OnrLcZHPxdMKwQJoj669fiWcYYp4syNonYGjJ
3rEHvp0TW8HP9a9RinKAU9s+sX35iJLH8jWuxxQUnBwgYNkrW0d2jVPYuc8UlPzXRgayNWqdjdIp
ZPZhRLxPiN+G2Xsv29mPfpoIH1PZVogfnGzffhbjIFm+Tgy9Aj2c6Ypt+ltM7EDBrgLtsRqN9qqK
XMzM0VYCN6NArDJ4ZPbuo/gGS4HzVude9EiJoFiqdhcd2C1h0fmPOUX/KKwpPue005zaT6NDX2TJ
zqq1caVmm0qX1BWLjgI3IdvYtUmrT/IJyLmX/MZ8qmovsYyUCxQUb+aUszzP3On79JyjJ/CMzbw+
b+UmudXGMFqPET7IWjKJr4Ll9U+YfDrLUZ98Ifs+uq6sXqEI3oW/cn0rkFxSEIfzIOyHG5b9zrZB
V3aVYO/0YObOs4hQDPU600Bq5s1PKR20m2hiuo05hmxYAVC8pSX6Mz/DmGDksZrLNct0CZ/JlR4r
7lwMi4Mpa1TvE+m2FCFh+NSbGHsDiggPWpWZ26L15A2ljuFoOHq8tK2wuq8GbHF8UHs/ER46ZOW0
P4vYx+u6/DvPhkerjcKXYVDKeQyy/87T+G/WiY1ZSdOWK/HbFofUzHuEZvmpW9mrEaT1PkeBbSuz
gJh5JCXq0zCg+u9cSy2pvFfkSTNU6uFozoSubRg260Cxx50lmL6o4eUrqwklfDBH/UhZWUGpNfB2
YQk4cmjqh9IDIhlZar8JUTQ7abbyjkBGduNF0TDP1HYOtZXy3t9nmT6gAORFDZ6x09nfoywX6WMT
+TH6d1wmV9yebPxSp1nfY31mhWL+39f8/or/U5yX7xPLk4tXANYxRBddvuNpjshe1fWoG9M0jaS5
7jN87mPsQOduMbbLgDX1sqsi2nilrSs2gdciuCs8NLtkEotlESl3CHUlaw2h1WVOjQVhxJ8k95xl
Fmnt1k/8/EEdjQMMm+qnYUcIzCNbdTDhI97g99TMxECccLMderO5TfFF3ecm1ufiSpKVb0GBV+iR
58amLvR2VcWW9kPXF3UBiA/NmGLdmzxzIPE9kIFFQiEu3gQkPvUVa50lxrgUjBGz8vxpfxfvBX5+
mlSBmMp8qnrIRo2sxs5nXl7Cjw7p60WfB5b1y2hkVdRtbAWcndov5dKugPyAW8eRYDuOrnkyDIrY
sJFRnKnc4oQ3GcY4xXtqRuYvxZMORVFxhy90fmKtBkphAOIaxg5LCU/GUyrc9VoOCsQ1nTl+kOXR
GD0w+ySwlo2pFS+57q/TJLR+jaoEZcLKxztrRLWYfZSyDpWyuMfL+90YQ/fG8hNkjkNYHapqvFZe
Sd7ZKe1711PjZVdU+VGVvXir2pK37cy+YWdqBksjVYMHI9ewkeUj+SWNLnadHRXt6UpVnI4f4u8B
BhyoqlXRXNVak0RV7x8zf0AHU+/NnwZbX5tb5iNV8mZjjD12iF5lPfuUo/SNkxwE9Lbrc+3eMQ9C
LVg0gLGJkRFBtWnkS1hyEADd/mPkrzkqZEwYYtwRox5tlNxolpRa1BfS6gvBzujKwp8XWHje/PeI
McjSHcj60q8RjprhD4tZSIphtIdVZsdngiDGyubSzwNciFXUwWtSUr0Gypj054i46HZy4edPBWb2
K1JsDSu2XrmTNCn+iMjM2zrN7Qfsx5t1VJM1VUrdPdle+uv8Is34Uvtjd69QzN1UgBTXCKNbc2Ni
DwLyu0k0y7/zrLi6rbXuntpt/iwrSImRnOBpOjUV+HqzLo2cY2L7xn1Jglf0Z2phbTtJqWGQGPkz
qgWUkFij7cWo85yh5/fcKIBBChmXeN92sufGEHJ1db8Vc6CTrdROKu7ZJubXko2mMLbWyUOm9Dqk
yQzZ7FueossMD0v8Tzkb1Y4zPzW/9IVRhR17jlTcpVCH73W+SLKBW8VnaUwUvkTT7DN/3zT3CtSk
faGOJPHS5L7pcwgrUxdg5pq6y3R6Cbk0xZkt4WTdwGtbfBuI5axDWx2TbYxu4YWkRd7vELHud1Xk
9TvDhm147gzKZF4oqr0VA5cQMeMcJ0YsMeUyfgkHOWoj6eB1iy/XFqdOHDkzFBeHRVAoxo6birET
Z5fDpS/ywwcSt9QRjTItZ/8KufRVlfsnpja887yh799q+JvPJZZcBb6GP7I4ka9z/TaUevA1uaZv
U6QwzzCtsUkwoI8S/MGAeF1KueJM9E0RJqirvajnin5x+PAO+DN6GfheNnZuPlibhqvFW3JC2lnp
HpdLLHlqW15c+hr4Q5DepZ/qpyC+GKyUldNL0VlZX/TAF4q4IVf1dmwnAWEyt6vKRsUamlQbrylp
FbNzOxj87KhYZXbsP0dEH2x0T8GlUM2OYk6oYz957vRh+S7DBo113GWu3arxn22rC5dyjdRF3zQd
bmwR5GEwTE+Ga9wI1Dp832sElD5C66jDmcMnoW3BEf1HaKlI5py9LrzZydAkVLvq2vANY26FuMVf
hJ7P+s6kvMgVMHAJ/jYgLhBn4Tiv2iFCfB+0osD5dEDD5mMH7hZuIMhE0XmBKxpq1c9NrwBI+Q+A
o+i7XOFyVQEX6qyh37FHXOh53Pwfys5jSW4kCdNPBDNocU0tS1dRXGDsbja01nj6/eDJYbI5vWO7
FxgiwgOZRSKBCPdf7PMR4Knm2vkLPJ/8JYF2i3+bYvMuy4oXN+nzl3r+o7ED70ka1eBZpyrD0sKx
dOT1dYrrQOdDdzuUnZKsqeS/2pkxXORyEeDOB+hwO2nJBe6fmgJ331Y9pPO7gr9I+9+bXrFg/Dwz
Xt+l/WW0QYUyy/zuFHq1B9tWGOt1b/2J90Z6bAPDXnl5qu1E27fD3uWm+WsFjblHVqlc3UV/5ewW
110tdUhuofduE2zrivKUvOxGQKrrZNIw0l6MzaTp1W1zlJekOcw/Ru/NaAluctU6Ovqy9PNrLFDC
8Tu4pz9So00+R5mjrac5M589rV1wq6QD/NptT7qPF3CI1SCaVLaJL1pXvuNyOKzmaSz+mGoMNjWY
xKuypmyQRvj5CJS9BxbgNP1bOpfdVu8ypESaoAe0TvEBmj41qmVUgwf31Ck1P10GbxNIind+M92m
a1UwUKCEyZmFYfakK3BpqrxCydkeofEVOFvWuX8AlzOvpQk8TrvqlvZFWh1W36+tSyaDyCDRtLfC
6NEzVvXHW3QCfDb3++kULYN6F1bbuhnNbURFQCQULFwS1qXT1idpYgnxbKhe8IxRUPYeOzPvMXQX
qj6er11B5WQc5uJTjqP03pvDftvz/rgYQ/13HgKhkoNRuO1xzNg29qgM3PvTnxHSJ6MIl2Krqfr+
tp4rnks/Z8jAb837NEB0JOdh9G9+i5OQ+wc5NsibVTZqX3yoAPv7d7l/+P2icqlbswFdkjfIdC9f
+X9/hLX8tR1MNiRNO/zsQIM0Sm2/ZVNurztj0g59o1gkVtR6p2N/s1Vhr74FkaIfc54Fa2nC1Xev
im5/lhbujPZL0qsrmdku09UAFH3gVs8SoPg+iCXTni7RbKEfWPKvUSlTfQWyvsWwD6PFKQufuuWQ
ALjazGaobaQpAxKiz/3OdMHq3SeEGtRrSq2Q25aL3A4jMmh1m7eYoMT5QfrkSsV/PlB3wm1/czEY
k/aCyFS0vpVLPRczNqpK4/bWLj3eQqyrvcO9ftqo2gVEOIJmSzWVzEL2jIzALT5X0JurYv1VirMS
EDTo55GmR6bU0pUHKEZr9sb1RYCt6CYvkt5kP05t5d7Eu2VUb3u0E+X0FiOnPwMFGlvL5NvAAqYN
Evw1nDkwN/1oxuUO1AHKDW1wMowA09ymDKZzZ85RuZNToLvTOVQ0SPSIj5FQQ5B0B9VzX7gu9K5J
4ZmA4oplYzFfIGRSxasCWm2EUAkQ9r5FH/PeNyLceB+9n/2/xPX/Mne53hCAwBCL5CDRUVtl2xaU
hfblt7OiSfQvo2pmq7nS/2t0XPrmZfR/x8koCYsfcb99xv1zf4+L0GArEOJfcpWiAzJa7QZbg4g6
O/lKvNeTDaxutCuXZpM3sH86B3P7sMvq9RLs5Hr4LKoi92C5HBTlH8EyqrdfWXB1T6VmHnV8vT/i
ehgfYG78WbpT8xHhfXdW7QlNomUwwgXvqGpuCtmT0dROHErymrOV0dyzsO3LbMQAluBunBdMQFie
WFLWH3msgPBUx4DH9jIaty8mmrxP0hqaHIq3Nb6GntO+g9eR3iJv7Wcf1Zxucj14tEjZKEYd7ZQ8
6i4UaLMzxmY4JFGofFGjgj2N0Rpf0dk5O8Zg/m10/TZHm/YPSPRYO5F3ejWtLto2wcsiloeFeZBf
cg0NkqWlK4iogC+AfyzteNJbKrpTvL01FwUVORtGxTk1kbG/ZZcCZZg27TQgGDdoMPfQjsZTr3sw
oxmZzhldx2jthsar5yQ2CDWtCnekD1iGylrLV+a/M1XzTqx12hX7zOQsDiSWWhS7epjrrTSDVumx
Ch3+nnHagNJknbXML1/Fu2SeHm0I2t9sj6VDVJX2e5wZ46bxDOsxLFsTvqdmnZSiCy5WCFa/1c0C
WlblrtvCGT9Vqf99QD73ryYo1q63WDNozrD3y9Z+GwaW1K47wbuZiqPkUbxUf0LAdnxGubR8nXP9
EHbIE8yuO0BzADYruRiZlONMnNTAbut1WKU4t5cNDO9Wd67dFLjXe7Nwq5Wf2O1lrhRzBtdIXBUH
wTaxjGFdh/mwTQrVXWFYVl/8QP3LiAKc+8YZ03uf/fDFltPJ1kuMk9Nqmzp8j3p0rgB8+LTlrKiD
fl7+gXnXeEEDnZpOW0154YQNtHKPGxfxBGftu/ZXu63GU9jM/nNB5eRhaEzQVpXyLF1h7zmHGerE
ygwU/1kGnLTzNnrQsN9e+uRQVna1SnxgcCN1nXgxTNxkVVw/BkhvrzOVu7yeSGQG5fcGj9pVZ/f2
u5ZgtV1VbfJgoBV5jBuLDVxIfnYTunP12S2dd8t187/7GvD7UYmhbKIyOKNfoY7kU9ESKy3s8jQr
Dp8bP8aSimwC0lMAi0GL3UOdNFD4mcbKIUv6EC/S/4RyVUNx07fInKdVUvjDLirwY+rHOlOh2EVr
lEhebSzaMDBR661eadO1pcaC1Fln7QHNGrx1E2vt+6R6Ib0+w6My/1YQHvYjpf0rXSgpSV5W+6bS
ug3+ZBX7eFxpndqtIcFieS/pm0yzX1SHv/YeESCz8kuEZbovLf9Z7/mgs3TDF2T/C0+IqgB8D3aJ
6D7i20Ba+FOuOQYSRJWyacMUT6gxs966PuJ3tWg8IpNqXLk9Ltmi/yhdjaFoGyTU16HmBVsokeOL
UdTTS6gopB0c6ypdoCu7s2u0f3EjFhmaVqg72a7X7CVWQlBh11pe69II4qk6GDoa/9KUgwJuFYVG
jOVlktfX8aODLcM9Iq/hrJpVHN6+h965n+IFIAGstAcNbKcPlqZUDw3sxHVvRdEfga8cVbQhPqBB
2Puit/Q9r77gU+oCaV0CZObgAw5u1XHl8Yv/n6qp6BZZ69n2q43EyeEX8VXSqsZFL/d+ays7cJs4
E+fRL06jJV42CAUW3UlkqhsEug4QINW1MIoa/HReYvgWWUABqAfGh5ITMipIuwDQx5l8ry/NEnfS
rc/zhEcasir3UdEOkFFUbEjX/gyWZpI1xZ5kKJa8bnF11Vn/aznJQdvKSRBkwWue2OTeVhEbDtva
FN3sfhimTW0ds4fr7Eb1BZROvO2jJv7SgIcYFNj1Y4x7uqNR+2x139iDQrEPZZ0nL3aP2Z2EsCvF
o3123nKdtY1h6O4movbwyfAcYzMF1nSQ5tRC5ukgYl6l6Zntlueu+lroevXqmQ3/S5ryMeP9eI3x
fV9J0zf75iCXrA3+eX/o2EaGO1xsCAtgAdXu2U6z9pwNLs6NHaryig4WVle+WsiMbONBichkVvmr
aXh/lAgyfE7xa0Dbuvsc42pPqUltn4bl0Fk1Eoxueb73m3mds3aOdagVxMqhHyP3MSl29x45G9MY
ucQKjud9IKUkctLn8nPe6dOGf+x2rQeaM+ertNawP6kD4Px4tGPlEZrRvkDKe5h24FKtlSgBI5Qy
nQOneJfWpMXN8z+76sVGRhnmW5S0/jlRj0mzr39OUhYnwqkc1Ycs/uFojazeSz7p/lFEZu+as643
+5sqQyJIBpqixNkvtYHTpU74e3CZ2fpDNn+LQxLuhnq+CQLIywyAXJ1tWJImSNXsEnf4G081+6y7
nnWul7OmBrG6+uVUhqJhsM8+1cFDYTZX6QoUIKPWwGomTFTsfaMuO6IOgHBMTDOwedWoH2T17Vfp
mNsuQJMSW7phzFh44N02hhuzLouVic3qOWHzjirEP86wtv7RB8Dmv0bvMwI/RbJRnUDn/kvcUD71
tRlReiTgf4fKB97jfvs68oGBYX1G2GA8FX6jXOVQecgXaUo7Yb8KrOQ+cGuGIyvGpABg+XPGb3G8
TvG41K/3bozGnXWN0xlPiKqOFeAFZUWhdqrOchYHc4nn4dK+nd7HMUNo10ZsGbc5MuCmJIhXciqH
SY/cQ1Roh3aevceyN+sHmAyrEI5mtk1xPdxN0YA382KHJyFyFo6IfSLBahzuA03S3eb2y5Xu/XKR
0qnz9W8DWV+DjVouIgNy9apPyVqgaO3M6pfKwSoxzprykNRhuRUjxTlRinUTR+pZhOk8K9uESmq/
GSYM+n+ZJFG+A/yFX+//dVJg1eZzabvfqaNgU+B6qJdQzRmxIP8aw67YeLZTXXV1NC41ujb88kLt
izF6O3Xu4r/CmgdHH+EDoCEOfkhUB0Fx+BwvpZGAJNWcBp2QbD52A5Ytw/KIrJvMfMzRcV+N+rzI
GPXXLrDTD1UvfWDgnr632n76sDz7LAFtkIXrNIu6xyqc7IuqFxmL7KT6A7miVc6HfqXMrmwnKC5H
bRiDVx6X32WmtVAJrWpWX9q+wLl1bC30q5P+q4lsj0SQ7KrRumQQpjc6QUX4Fo/WzQEj16LxoOlY
v1QLiG7WcdvSXThY9qCGb11iHqRfwiYDHytrgeqprgbqrsN9xredQK72W5hIGmvL1f4ZpqfZZxan
mEKze3lMJoTl1GrsNziJQb+QpPK9U5LKkou+DxgA2hHzI2d9T1J7MSbSWQUZ3lRRveWnMu0Lqzb2
VRran6LO2JLun78pPupNHYSti6oo5bMVZsUqbCb1G1UgBAkKFHI73UTDGETcRmZMHe7u/CY/U5ys
ULc5RY7lo2Bi6++QKrxbU2S87s2bMpTBrsuzPP+mhT02cXPqh9cGd69VF7vZk51O+dOcoGcNpvs9
SevpdO83cEk8SCz/rejHjf+Iu/V1uvEjZsiqCQqZEW390QJ3r0LFKXj3XO7NGNM9aXqRw5t2OSRj
1jxzc6/NtM4eIVI7zyzYrWM5QZGy0g6WVkrmeGd5ebUJ2rSL13MBZBDnh3J/ayuV/k0Z8MNEPMJ5
ZsHlPGdY8I5VGD7JBWGbVw/IJu1lTONJtC2Cyt8XWrtXi3L+ezkZU+t20v/n5L+HpEftje08DtEv
7utZOBZH9nXf5IaYxQ3hZ5/cPRiK4t7NZ/wSJ8FD63ALecX/Qz/QFCAfnlPfihdSe4h0f3kVa09S
k7htv6W0kUKsOPr6/GT3lLhX9aLTMCvjsAv6Qlv3QzatVAdDo9QK0/cwLlFmA8Yuhsg1cjE3Q2Rb
V7dj6J/sk+xXKqwqN73tqFe/09orhiRsTaMu/LM+In/Xrn68PApYCIcYAE+x8qIsOwP9WSqTUYsO
ydIZJH12lgOWzj/OpPnL8C/T7+G2Fs47swESF07KFYVqXmLYQSrX2SPtEuSlspMR18bSYOMsIrBB
BmdBYm7hMl74hnalci6NW4/hrgIEUZ58FKqQ1HEehIAQAkQ921b3552TUKPevOHfqttJxByM5cnt
sge9RCMJvXx0K5YyBipo/2ku5Lcsmn80BW13bwpC7pfgn3PzxXBKzc0ctdMoJdMJdSitYDSWxTyl
Gy3yCywC+A3u8MLTV0lF6acFk2YfzSkvLxSCEyDxc+DtkLD449bUlxH0nVL7iO4bmgN+vnfcytlF
QWS9O7NPBQgMRqZ3733tOu+xF9o70ETGEe53+hzxv7eKFzxHDr/RA0XwLWgbdHBaLbtq0BdRZBrH
TYCu8dd2bNb02H+WU4trva/lz9WQ6UfXGJ3dXFrjcWihhFRd/tUmcfCX3RaHwfbtL7WCOIUD2Qmt
UbU8Nx2pMIQzvfefoQCdbqGdaf57qOGXt6uG1o/QZgntBvXHVUt7/OWqKakq9iAgHYp5vDiI+RxY
Abwgqurlm2jpkwE5jGo5XlBtHS+ZbWy1ZoQps3TpQQK98vfTKVlcL6Ns3Mjkf7vWbaLLrvWAHc4a
dTts5/vV5AbpYjRovKf4m7Bl7JJLv7gW30fF4FhGy85ILmwifgSPfhlvege1u+WHpoB8BDiWmtnZ
X36N0pmbw7hySjaB975EfpwyLAcZ+W3eLzHg5fsVfvZhd3RL3diXC2wqgUCzd7OaxWNnqi+3gwlY
z27ni7TwglDOjZF8vYGyph4IYKdr015GUc4vXhCZlItJT5pnCJlWmbJGvEPNQCCm7/U/r1ZxtRuk
6341uUDZTRDT43Us+K+CjfWudZ/dZKj3dVG1T2mNdkUUuePHZMDN9cLK+DOu2m0rRUA7tDe2VQV/
aT5GrHWpWx9qWKSIs6vqU5472d5K1P5cGl55pkxQ71vHhvkxFhgYstV4lEOVTg7Os32+vfcFpRM+
Fp7i7u0Y8eTfBribdJ6vbKN/XkQmSFPz0tfQtv2jtKS/ncJDAaTmlCX2cwgtpVl3VXDQI8A9Y4UY
yNymJrsgrzrARo7ePF2Jj7Njl2sZ7Xynetbnlg17Hb9FyhS9+ZPyOYvsAmAo8fHEl8forN7JYGe5
41kv+d5JZzYYoYUANLv+9TYIehmOj6/CN2VqZ+rBXrepOEvT6VEQRqHvWVp1GH1JFuH2iIrVzk/T
+Xki77BBHBdtcVLGKxuRhK+sld/Q4Jm/O5q3BqYEpygLo5WWDv7faVc/lmWmf5srs1oVCOJ84Jim
gz/3pxfWnuPWU2vjAQsOGzlzVPZqd55PA+vsw+D5zjVYPjk24Dj1Scj+UKHIafSl84BkurmvDLPD
0I6Ur9kDmjRby7xmhRnvsH3vn/swTjdu02nvbZKgt+921VenmN+DZu6++2WODG/Ad23HvxJPiYKV
opoPk1ba39BHZWGjJ+GnGNzDuow1/UU+uchAvCpapm86cmPGpmRljoQHL0i16c5164VPVk/xWBkS
n4K5EXwxo8ImMwNHPS/bHvj+fLBwSv6SKYWKDkyB1soSliMNpqpW9dLXefcIPZhF5tIPRsvZZHqs
Hp1l1mhxV2v2p3YhtRlaCF4p7Yy18NamAsGrSRv0cxHa+Wcbl+GF5uZ4fXHW+tJYCwlOonqIiNCR
8uKzhYHvzyhqZsZa2Gz3KLmWm90YdGALC/DzRKFHqe7Dbky5J4GD5JVqrYvY4v9mWW7LoV9WTfZE
tu4+IMHBMuM+MMlSTDrLf7lMDDv4DJ//SXYTtpU4q8HBGwMoYfJRICci/X5nO8fG9gdUw7EMQdSx
xbA36N9Mj/2qZ2QvMIr7tyELIbuqqnaWQUcHPBq4lrYTKABKbf0RrUskKpaptZm1j6adX2UwKBTl
gEKOtmZ559zyXrnpd3u/duatpMHGlId66mvTUZq1on+v+sR6kJaRFiulCTMWcqrzPEPYlQTbUHXh
pQxNJNcKm+p+5Vgsv/I2rN61+N2n+hashnB6bFGs+6rhHb1um1p70SAO7BqzHC4aUoAnlHnVPX9g
+2S0c7ypWR58MvrgLyfL8s8O6S0ccsgkoeG+JpkzN/3K1dV208cwouxgilZK4XWo4EXZjvJScXEQ
ADqTsHV2NV4ULzPuO1TQSgVR3vLk6ab5t6PHSBq67R9c1Fp5XalsndlW4UaX7i4rSWvLjoWiBDYT
Y5EdqiY2L7I7kQGJc1DcucUVsnmZ5vwQ6hacvmUXI/ueesT4Ow/dY9tjSCIqY46IkNW8FHb/2tnV
sbu6BUn8PXKouUE8JW9POYTAxw7Nwn/aXugF4g2Ip5LdXawwDCTlTnE8fImwTz24PVu7rjKQC6zj
6HWep0sfeeWDdNWa8SMiNBdhjKhSL405/Rg1Qi849Lptnp0wsnBvSrSPrCv6Q20ZpPZLQ/3Ip0rd
RrjV7GW0C8mnO4bZn2Q0i8q/UYdoH2SwxPMmiI3g1UiQ1Y2U77crFE3GHqN4vbU0XuJoSfBpKvU4
p8aiHTmQ/qR4WbqWNPa9KWlsR+PTZFTS2L80Jcn9L3OzmN+fJLl/CQ5VltbLpZJlVD4ox8Z7H/JV
nCy0z7lCeUKqcxkuAlvwu8lBSnpanH1LGsd7VNUqendqVh2Lxr7rlWz9wjjYASoyP/WxcwYQO1B0
GcsXdVy8m0bjkx+VuGwFbr6xqP18clwnQZjf9I9tHZ2wNYVqqBpHx7aaF1jh7Uuah/HOnxMN7ip9
crDN4Isaqd5ZWqplI7DMpDTnR5gX3ZPi+tPXt1ZPx6+hMiB0aBj1fsrS82wX+KfjGIK6VWu92XgB
rSpr9L7zNkLtbEqHfGWVgfMWwbHbJvmcXlC3Ti6LmqE7zY9T6nTbrASiMoglnrTLEImg26a0jP10
n6Rhubbt/Bkn8u5BRA6HAiPkqeVZLE0r9tpj7inpWkT2cmw9n31b35Yxb3iUFsvnxFuoxyamm+5P
h8u71+W8AC00AWcEs6FtXctB0ereKafksUgVy2nOyvAWdL+Go+IjYGKgjXhnsR3j0vik82Bc+4U6
n6UZpcUGSSHrbShRIFf78osVJeYnVzXKgxd4h2lyX6lKnuKFJyLWRnIWzdM+jLv6eu/PVIAnnlHX
v7gilabq7/xagbO2zJcDjArz0sfFyc2wYgvjJYWz6FdS0TE3TmgbOxGVMzukOpvJ+zNzXbhaaM9h
BQItUUpD91iZqs4U7JZYGZSuEEW5wLWNR8+opqcbtiOZWu8iSQQz8+z9PDfN6vZfHNraj7YMdwYQ
PlSZ/hLVeGhm6ZbqTHXT/E4dCLyr2o5fa17/p0Z3aIZZGl00bNVkRhVZ3mNd1BDuGrM+9J9rL1dg
+Az+MwUW7cyb5/NQuP4zqDH/uUdecwf31VpLn8QCDkKNs7DzvfTJAb2998BrQwQLuNAUqsaz/zUM
EN+9Sa6jKZOsw67iP6XWBhYEnBWTO+zj5Qx1mh9n0ncfBcsTI0aZOGe/ZePVzHW7JePvPNXYGDw5
uERQ1+51FvT0UVNnoFKja1AVR+lCBKRVeHHh0d3p6sMtYok1Sph2rjU3x3tfadYjZuE8jTH2w1kV
MnRcXzPDqjB5UGvkEpY2xTP91LOR/aVPYiqJqYL4zdVRvJS+uiqacXWLDArX3Nyvaxm4bldIIakd
W2NTSZVHb2TH2A5V9qePIV/SqdaXMs9wnvqXCGXATmSI7FtEo3IHhCw6n7su/uJFuvJR2Xi2eXGO
DDesptOkB8Dh9a54rQxorl6BYYSHvEg2Od+rSmefNhxXWmm6N0sCUYo3apaeSu3Cw5H7Sjo9NdZW
lmXNEMKQn5d7SgZus2+33H2mjEvkfXajuz3CQ379oQfZpkJW6VOqudGx8TEc7rx4kYcS2VK2MSV0
vRBRmxbA6maKzfwCvpqMMRqRqyavkDOVzl/GJR67KVIqVbA3bX04SsgturGAxCdWCJrSac9yMEf4
LKvZjs1yJR2ZiqiybSwm1tJpS8At7HYeFFN7NoekO/86JpMjtiFloQfHX+OjokPlDJRIex5qNr6L
ytFGINsJsBwU0pH2csBzC6hb+gXE3fTqPgPScv6tXyI0E82gZaYM3qe3I9YYiuX9FXiddjYSTKTk
7N+a0qeUDqVcOS0Tz9vEITeIzFPSAYehyX/izdufR94m5xZI3u1M+ppl4D76b32a7mC1UYy732JV
dE50clhjZZMhVttDMoOqZm2ZP3bmYBx0Vo0Xy+3dC+qEhb8rWxBLGS5fa6u1QpQv7WE64rhpkQnI
p+h75qox4nv6Z6FT8q5bY2WX/WnNCxaMH9MLgG5YjOY8nOp6dq9w0dwNthY5vyMz35SeFb/MLfZD
/lypu7lhRb4ui+BFaYyZr5BifojByWNVwjVdYuWgBYN9AK9sraSJA7O7CXvA/Shc8gwe60eQGMZ7
ZQ2vbM7rR31Z9Cxj0pIxGJa/tH6OSeQyz6yca9+PKQBMY7jeOQt3fgOiMN+DWR3h1RAhh7tenTSX
iLaGh09S0d8luhscU6d54PGjv9eqinFOUD/US9Ipmsv86edYmTjxBXsAaBckaS0dR+JOdQqqey3q
q9KZO7ly1euk3I/kLWHJ0LwPWJLXVXFhs5ocDXsGb11y2kQBO+qj6DcN+qaMrPZbN4/TNrSd+uRh
3fGiDOp3GfeyReA5yO3nAObmGU/CaFsOkH1wsTDXDiqE59F10RSPm0c5YB3ZPEo/25PzTZlLBn72
ScR9QqXAyULiBIMUBFtzjE8/Vxq6PF5lt9ygNB3HPiaRCowtyLSnEt2NIcTYsFUDfe/Eo4cyNFGo
fS/bpo5bTI8hRqtfyaQhTJK3+lkubSPPfejGbt5YS4G06I0zIBDzXJkezhJLl4d+18nVfYRs6JJD
t9RH60Dt8TxSKOX/jCWDrK5NttkrUKzFNg4UIJhRtFiStdaXOTPestSa/q6rDzZ0lO+q2TqwTrX+
GMKMmm47tR/jECypMNd9MkxeE0PRZ5eiCetT6QD9oQirPci1yz6K1pMd5uPz6ITtIzKb/iHAYGY7
8ET8SsZ8TVVV+8Q94h9KxWGrp1vjV4X+uKiTK9Jsn7sWo6tmOciZHJxeWXWpq5zEAEu6RrNTURyl
MjbVarqTvz5EiNxjFXeVP17+7Uq/Go5RNPwpXfgJqahOWKm2LpNI2UqnHExrGld2lL0bQAEf6ybY
uE6aXqNFS1m6sEoAiDb5BxQqTWfTW8MTxE82BGw9HaDB0bBXNFB/pGxr3BV30ThYmBSrZGmydvji
UavCX/IzuiDRqTF9NKczpf/SGOFf2jgoT6pao1pRd6zul3CUMtONMwXRGUV288O2pzXa2cMX8jfm
fka/aSfTi7A56bXavZmVYlwgUVVrmY6MLc807L+uRadEr7qP8exyWflSSu7OaKfbOrcY1mCL1vIa
VzS8uRYFJznALJ2xj3wRU6UxzpVDEiW4KPwM+LdJs3ObJFF+rODo4eY/JsmFHGem3Nyzote9+JOC
o+O5ifvqhUXc97TImm9d5+Bo3mnqI44d7tXjpl837Iy+xUn/kqpN9QZHPDmVVdRvZYI1/6n4AJeB
gAX7qNeyA+D55lPepTuZZ4XRuFHRmTiHLVzzGQ3Hg7hSomFtUyKILUpf/7CrrFYOuixPU9xUl1vJ
GD9OfB2Xl6+6HGLHP3sAYU/SClTXuTQoYoV5zFrHy53tNAT4QC3NWlbXWWp/6zxVO0ofjzDv0dX1
9Gqm7Va6pmWZxHaWTfZs4OilIAAlX1IOkj6wu+nFSRTlJN/29hcEQXFIEA00EApIQ/NdKDNF4AeP
P1v1XISPUWW/C9lGWngL3FpDNocSOYP+wC+uytF41RuFym+hT+iJFOZnSVd1dQWCnQLTRXJZfuxp
G89E9lNGLWq4hxYL81umq8TW4cEugSMvJBk5kHtsMyd5zbo5ONtF2K9aUEGk3hR2UX2BQl9JWkkG
pAkQonpNnO5qGhMv8VmtX+2xDqmFwgqRQQlL9iVC2YjYcQU7KNrN7OGPJeFOEU8PXjNe7teTjyxi
yncKerNDFGZPRkKWe8jNGbHsxHvTEis/xjHudNJc5Lgv6FiTmV9GzbFynxq9PEhLDp65dyw886RB
rfQBWer5UVqW7bQYZtWsrpbJlj5FG7/tAEkuTfngadxb5ufezZHpntVE3fcFvhkL7h0QZR2rewdq
+dYc43qN9a/JcquwEcRplBM/baoXEJMKBNAyHG+6BvmGFpaYUjUwU/sqwxjEK87Dgq/jBf7kq477
5Ght/lHD+U4L5aOYLPiRo/VZWn02FyfD6vW1NLsuXBxTyb7dYpcLRmN9QVavf+jDuXzIFWwxEfdq
tq0dA3GMcywFQ2NEYJ+DV4bdzsLKCrm1aHqy2mi66hT5qB+x0oEAQG4D8AoPAZrQ/340JVXU1cp/
Nc1I+xH821wJltE+jy0M3cx6y9Y2u6Knm14b30qvbl2bl0ndSLf03Me6JUD6uO+TnYZp+0pGf7vG
PQ6AW4becK/vfosb1AY0vjLss1BxetbKdjxD4ZuafatRJJGy/y3/cu/8BXyih3azp8I/Lw/QLmRL
jGyBMDrKzvHxDtkOlh9ehzlrMar70cpHtZZWpXoJwhrjtkS69Qqhy904jjV/HvL5Yi3l1jTXXruq
iT7lrjds3VqLL4WSTZvGNb/3i/Waq5vDFntzOEZLU4yN4rh+aXLHukiXAdXtGoTGg4x5bogdkLjt
NEX3qVHAunb4oM2Op34UUPmvFJzTVacP6kdZZWTOFM1cy2jXGNZyX4U7O6i1j0o1MDRtHOUgo2U4
8xae3fkyLpeateQx8DLvSQaz5OClvfv+8+N6WIU80k+Z6wXoIg7lp+67pw/KRzr5/SMZpW/mIto/
W5gyxmrbbaSpTKYGa7oE8d5qxSenG747luIcKWcr23JM7Y1TDJQeZzNHELrTbJZ7U9mvQuRt2XTi
R4izItnYILA3enc0yOsB9c8gEg2YYJytqIMuFMQje5Pl1PFaTFdaMmmep1EgK/VPYs56M28F01pv
YbvbJDGWz5OhESl3FohKif+qvahjd9ZlL7kFd8Lt0S7SYP1L9kBO5TCRPTiz8l5Jy1DRu9jLaaJU
f0ygC29Xka5fshMUt4Dx3HSLbR4+mxYP3Wd1dM3nLsMMOdNVfVemDbhxu8nJ83uJc7y1Myc9de2s
XSW678oGRsE6qEE5r51yQsyscK630LwFDlO21JElVg5IXhU7z8oLTDn5NDtz/0C95NvotSRqQnzR
Ue65xl7asfwLeS2qQaYftC5xnyQkcI1gG/EV8fK1nKdgOSyElsNQm/iiLleRgc6d/cWCcnvvkn4t
ZGG69alMfWqnuNrBGQj5c6r5GYfOYaUFaP2GeXqSiCyuqh2/x+AEwGF+TlQMXMit5/8/EWEGOyHK
2HBbrsa9qzqb1NEAttyOkxlFR0vRXn9Bu9xO+SXsi9wIzje0i8BYUrtHQsqET6YUOx776ZttgEaz
kH763kakuAv//zB2Zr1xG024/kUEuC+3s2lGo5EsyZGXG8JxEu77zl9/HhYVU5+Rg3MQgGB3V7ek
eIbsrnqXv9vCQiG9ybs/2JsC7/HJ3SNWpl3r2ipOQRFnn3lmv0+yEYdtTf9vr4a9VmYqpuOcro5B
Zc4PQ6m9T9IVK7taMElWpj5yWuUpI0G9cfR/5/FrC/1f+P74a2b1LkGen2+g8sBTrT74YWm9dT2U
aNNQgr91pJL5n0yeHADFQ1XW7nfXU5Td5AXla97ztgCEgzpd6iOx7w7BGRtU50lWgg+E90jQqvcx
AOX7MtR+lMNUPwu7OV26EFRZu8TKW6KWLmlJqHTpHdZUDR9l6Zqy/M98xH0ShshJElW5JLt6S9GP
OZ9v6k5s4NbOOYm+x2nrXLbc11Dyl7Z5egq8+r6wfX0AAGhHQD5XbQ681ZIzZsZ3WtrPP3jvRjiv
9/NDlJn6J2eA5ioDURKFEP395MVtInJLtWogfcGM1MfpHGLp12xA3SyHyHyuJzv60nJS0NCg2rVN
EWN+bvSf6rm/COu0X6inBc48pLFfpceuqteUUt6j8FCnBJ0Q6NT1vQxWA0IAVWY6J5kYdU50xm8d
sOhCiOXp617NDMU1mYscR350vBhbtdj92URKdFnT1r8o/2lrfehf34ONoa99K55OYJY8MX620/w5
VyAyOW0Y3uQSRcrXqiqsu62LbVR4mxINwZO8ADmDHgCYCrXw0Cnf7OIKQzlZXZvdJ4uhnPT3TvG3
7fM4G2ZXPc6F5h1QWIlf5JK1POySJI7vnSW7I32pcbaaoH2WxhRo6TUcrJ/bnMkc/nCgd4T/JKgk
7AYx6VJK7YsG0fA10lMqBNBrEEQr2cCZVgngseMxZarhKzxUAzPbpCPzt4ymUwWZxLBRk6Ds2Yrd
LXu5DMhl4aKyMqJO6/TWX6nxUC2GQGPVB7vW6sw/VCcajqAEnAfVhcujF0F3ysIWsGXkP6IZpx/S
uJ5O+tjBP+rq5MmegZItLbkUaWLsuo4KhzQdI/buYTiWO2nKLM3WPylN4tykq7fC7s6tXPD2yyJK
G9XYrl0mv5tfZs2uX121In1T6scu0Kc7cZ3MXeuTnynDczonFZXG+Syuk36bjPdaS8FKmlUKV69e
pGv/n5PcFK7etJSJtkk5VWdeVbq2r9DZxyUX/IO4T6OAFl0GPc0Bwdd4U3tN8wpp255Rwvk9dmj6
6DKjkrgPcEp47UJLYuPYJA3k2TwJEW9VDiqovSr/BETRPcboL55gU/Q8fPFKSVwMQ+6cxTslNfAS
T2v78jvfSNrUH7OTAs1zZ4ctlcbfg/it74uGfKifWf8uu/0stcas03BHVcmOtQJMwOGcfl7x7kb2
Rz+H9qdyQJ7UN5KTdFtuEV8zPxz3AoNPp9g/2A1kh1+T1FrHTDTHoE6b498nSZSbopolkyKz0vap
2o/X0AFAr40IvmJ7Qiq/TF7rhZ+X5ZlxNii1PvcwjtlTEYLswk6jsPmnpw7GvsFM+KnQI57fepGf
DBhWb33v/TEoQfMX72Zyd930xRsx+E3qRr+WkYFJLfinQ4xf0Y/lB1OV685OyQvdyRI4TF6ZHS1N
Hd+mPsF4oAKorY85Enk2Fi9Zo/b3Mjr3KACZUeDfZLRSg/vG091nGbTvymlskfmukxf24hcJMasm
eQxjtLacZfk5a7T73OfIJlPkh4edqu8rMz+bbmp8L33k1BdTStfq/k4oLP9RuDkqLr5j3HcK/lMx
hNvDr9Bhap2/fEIdsib/Gerk6odVf4XGQ/e+qtIPi06e/WHVHO1fXU/KF4wsipPe5sodWUk8rEGt
6mFUvoGlMq7YqhsYDQ7VtyzpyOqGYfqIJk72yof4SeK36eFAGGr0/zm9tsf36YZppTJdlvU9B65V
AiW8KQ55O75rjIhwiGd0Lkae6au0Gt03DZAshESVAWujG64y0NozJKWxaPGgnvgG9tJ+D8SRD9WE
1w+TZc6vFX77kTqupIcANNz6u5gZ1L+Ziv8uHmeq6ZHZoq73+20yFsMOK1rzIOOZpgRXuZt1/f1u
6/swW4Y9F02B9/cVuNlD5ebTY+IHHjbM2lFa28UCIv8IG7c8prYx8YQiFqww3yG5dSrYk9YUXvg8
TY8fpsU+wh7uQKYZqJS8h/0RjRoPpYmTNGVAUOsY0n8cWN/LecPZxEthGH04r0qnG5n+aVtWlnCX
tf8/BiQ44ik3eplyzXS/uikpO6Qy1O+lJZdcLSivLoNyaaagxyZNNQ+/DeSmWt2kL2HhM5LKr8hE
UY9tC5g2O5ncF1itTG6M2uJS9douW/1rsAvKXFt7i4F5irR0GNfrZKWumhNMbaRjFita2U0gn7SY
+CwbiyznX6k2QhIesgGRzlxxMvg6dYPttZb668zeL5J7c+hPkG0bynT4wog5zGoB40PNCtUsvHeq
PtMfZHg1k1nH6zJ67KBY4x6W6iFQ/zzm4BlhmmGQ2bwC1PLsvd/RK0MVEiVljNtD11U+cJAlXAJ1
cpWXYqx31ji09kmy66bSoPaJ1MFJMu6go6du5zSRCux5SbxvQWlvExTmToFjb/0jrZQEmRoDs7LY
4zQ8t/ofW1OkraWZeZAY9YXTso2KtPXWXP1doxDUek4eBUnNIndfoLamb+6LbQ/Nm5Y53UvcVnel
GTdv5OFjrLO9r+uYai+/iKnyZzA4o59wSamJkLhiZhMYoBPGkV3SMlqOZFwUfejvZLRMXJ59zsTW
YRnNDUyAwtDvHmQUNskb8ok9AmMMLhL08ovFRuFd5loZ3kW5pAYbdQ1ym5GfHNfmIsz1rtG1jDil
+T5SRhooUP7S987fhby2ESn8ymr/uZCMzGQ596tnlhLDvMfV2tR/eKr7PNk2UJjaLQ/GhK6kNOEk
mZ+yxnLPMUo0O2NpyoCaqh3c/p/S2EKxQn0DvurcS9c4W5gn2njMWGT4zkB7/as9uP5Vt0oEFI14
AB5BEgxi+ogR8tKH6udFtcq/UH/ZC5BHVXLlyuEO8ZcFwJPOiHc6PYc7JHqML7k9/llamvHUqm35
xzJpqNpmb49t+WqV6sF3x+JHBVZ5ryHstmwegOVRIT7pnEk/q7Eb7rDtcRcFDkImuyNnipsL/r/N
C0wdTpWIUkYwy49FNfTnfsJwvkEgqQvL9EvdK/E1ju3wIP0yPYFBkzuxjnhzsyguh2OADLWF3Bq2
t4iZOen85nu2/dhX+n2sFho3gP38QUvOWpRAb5f07a9RH1TZK1q9yXleRiU4sMaGrcdIixdyGMdQ
nN6UeoD/z83aw1DYLD0fYwaA0sc+VXAiyZTxE8malBKIrwGPhjzCuR7WVzLHX7tQHT+5lZ/5uxp0
emzo8U36rIrSBfCXa09e7uj4hsoG5t8q41osM1H5ZHN72fpjnhg3iJIYAVOG3PodvztMYIlmLNmD
DrmuLDGTUxtwek/zsUL9RZ13zQJp+Y+IxUbx2cfHYovQTJTA9TTUEPbNqltfo33wixgqhM/EL/wj
2kb6yi7d2KFWHPxUo3a6CIlU+qncT8Bi8vAxNou/ol6ff3BwhUBVVsUnI+iVhyBWnD11rPmHPwyX
MSlH9JcxeDGM1DvVllN/c/VxJwFKiJ11GdXhlVSL+qIF8VMnZzaQNiC0q6p71fzqh0gVQGZv2OIr
2XMZUwbzTbTo2kXDYFBeEifUv+tm4B3LfvQuSJnfrT72qUH9nLLTsEdyIv2WdUD4RZmZbKFZmt4/
Vp197TOz+dq0CEhkZHeekdhIwLRZsNz1zr7GKnYxnefZq8JzOSZovBYz2ouUnF/zUa8PipXYp3A5
j5pIi32qVFFtrm5pPLTHzrLOcJi7cO+N/nxzkBGBogj3D7rNfzbdVj8NvGb+SACLIkjsz3cAYJLv
OVJSCSbcpEdTttZofko3H8aQus/336KXzygV1lcFAup+yOon1QrxPx/9zgPawUN9bZsmZzHMsPrz
BsCIg+Ko4wT3JF3NaAW3ZYFMjZVdoujqnTfp2adgcfsEsvbZ7fjKplqTr12J3vdnd0Ahzh9zKpJ8
OxOgE6jqLC/6mBQgTjTKUZrbgDQjFODQyPK001A24VPM5maHbRHUY51CgZEBZZKmW+GSrST69IAX
hfElM/+ayTa8ebl2tO3AahADijTk3qFPjlMC5AR7nTtpWmr/3pcvff4SEjXqUSfXdxgW59t2UHy4
V+gLuIllvkofsqK10rgv0lMPLg/SglOiVYSftL4PH+CC1fc2cDMkI8rpu2XH9208hHeNSZXvrRlQ
kNBVfF8BMUx3CNlGaMDq6n424v5bWCef0iww/xnjaK+Hnv/THzv0uZrQ/Fwp5Xj0bZgmhmNG+7xp
8eg0y8dYtXEZozSR7ALfaK6eE/avQWta56FSi71fgozeD8BHB9D2z2lm969QP42DZzkw/kLYKEOI
TsiylI+X+G7w4UJu5IHIDtwjbjTDXogBMrAyDSbbOQbOyLeJd/gt88Y9Suq8tpoM0iXEd//6oV2r
PmUFO7mTPrlYpYdXVsIHRC/9J2+2eJx2VnkfWvP3wEqmT05f8sB1B+0Ukna6ScQaVnNiidPcxWqW
uMGO9LvYVPEs1oP+6vSoVC+fR/kYysczNtnHJHrikMD/96MJ5qy7Zk3+JBFbvxtr6i4G2bt+smVg
MK3kOulnL9LuyasHt0pf7CezRZ12BIFHOVbvhgt5/nvpk0uyjP5XyECt8AFEOlvFmHK9WjyuHBYN
+agHcHq7vgv/hKCjncpILxdFnOAPZOc9/I1I0MaINX/up4UdlNtv4dKiGpm+uNCSZEzi9fGniRb2
axMOymdnSp9ydP2fZMhpkDrIddSZJVw1qbfbQ+4B+GctVYPGai+ifDI62Vl4djOnPCgjmch3QZF5
qkOUk3IMGxS8WA6x2geHCqrxDcV/Y70gmIK/neJmj/hQTBcZ8BvVuG1xbgho1qjU+zV2mxu0xV2b
W1cpoKqlShrI8XnwLBVZZ4zv6qwFlaE6Do9cE9g13WPU6re574udNGe0mc9Rh82ANNMRsKYy5jkg
jUx7tGywNX7VFjvZ37PNRZ4mJQ842RCf1+a2wf/Q/nA+WG/hBuEarFtXLKOSB7mYaTQ1O3esKAS1
LYJn0pahmTcSlc7eNY9V7Jh3npZClsP17yp2W2EEYwm0T7yT5uDAA0S03Ln09+48zhh7J+ZjnJeB
sStwVAGoxPtGOoOYkZrT/CPQiuK2mmaPpHY4A5W+g4mb8xwuUsLTUkuQu1hqCdJeb6W3Fn1gcPvj
3TJHp1R3eGcqx2EIwoLnXY7J51uNcsid45feMV2auDCnB3/KqsvEl/gNg/h8qVPNN2n2DV50oKVe
ShdRCK/BE3SZNNl19RRE4XcJgmaPFvryA0JE4S4FSOeTBxwI25Eqv+kNyrH7qKktmADdF0HWKYNV
HvrI7849rDNUX/z35jZa1Hp3Bhwa7POk4mUwebV9lo1dpD+gqaI/rdu6YdCCPV/A+k72cO8bOac/
W3XX7WRCv2wHZYCpsZUYfJ2W3R84gGBfzkkNi6wqkKlh9332SeTuHNkxujyVnqbpmts1D7K+oRqL
ezlOgd3ByqbkTszMTX1wyY+ARzDEzpz6B/4LRXB01DRgah+dF/4yBqHLj5DfIv+nhkL7af0hRkG2
3LGwNJdfU37hbdb6i2IMysPyJ9/Lcv07JCrobYsCbGiuf7lMpzQWnT2reU7N7hJDROKFvcjgiSKe
SN7hx7BLoLw9FPDs/9XHWwI53CuHSHGHvQGW5Rw5nUE2tVQQBYvSAAqaoZSXZsFFbk3558o7x1xH
BSe5NWV0C7Z5hX5xffd751UOGh3NybdM7DUMKzmVw+z/CY6R/RwwIojk8Idq22weUaaNLnrlxpei
G6pHPXTxKohN73PQOkClca+76H4KFtqGOW4mbnwT6KhvqwlPuDS5CVpURqU5L9iLwGF0C7YC9Rni
JLbfjfWEYHv9zDHxu5x6WjIVgDaC7GIPZfVtsO+p4/FuQwF0OEhXiffmzrBj+6IrqXvUOqcv7uB3
YYKbUfbm0D4xx4c7ONX41sgHSz4F6XBAsjZ+/xjgbONSeMrnDx9jBRQwhzKmaXVwDNUC7jno+yw8
WJWTnJMJLDyvcR1ZLfYvSIfNAw/NSgdNg1oSgnjdQ23qN9AO7SkCob+eZtQoBQpILh2KqV/557Ud
5130CFachC4oy7VPJsJNukbTj2wRsBApi8novkwdoFJpAalunrOg+pKPcXVd5TCcGiTa0vQVLb0g
DqcC2EFoBnB36x4ypVR3ghj4HTwA8gg9Hrcz5qM7oEIa1dW5DQtQ4X6NLUmmK+qxR8HuJWl89cWB
sKu5Pd4hS2soeYIpho6SXwFcZN+GdbfjSa1cAoogL1FuOo/LejlW9AdnGHD0OOCdAMAtcdRPHA7g
jGn9Z7lAgT31sep9kpZjWvpOiV31XprBpFpHs638ozTzuuruZ2PmO+yFw2e9aZpTPDTmvY4p3BP7
32A/hmS6gYYlYJzpkwuARf1YROqw1zQtfmpiG7cVtpnDpY+6L9K3BQeK0j1mNW9zy+adPiRPwKrH
+3US+QHtIcH2TlBF/Tia94WlBCtrTOBB0lxBRo39cbT532a3NEs0k/e54ZQPia8l8xv1TO2Iwh3v
esUnt4LuzqJm5DunctFc2i7dItCUgLE5ASjreXcxqqg1JX65NQfVvlmPH3qkW2bJmuoEX0cbKG5A
ZgYPlCX+LQpt74ZFlY6DSUVdXEakM1UUguoEKQxIYVejnFuVrxPhbRQOByBECrCb3rtt68ioqbJ1
5Y2MDhmxH5aS28pvq13okCGWpsydyuZsK0ZzZ04ejDqnQRaSOoJtttmlsWz/UC9GS/4AfmdAYeFe
N1vObNMYrc/69QGett2ef6juUb75clETb+BrUY6n9T0WeUHH45XqbRTmX95l9DkGWbfS1LI9mNz8
3C0gJblAqiT5Mz+nede+JJVTILavw89eAhIqdg9V17uUROfwUk2W8mK1bbLkgrKfgaJ/msH3vVlF
Ht8VCGenuefeKVHb3GLOwccptU1wGJa9KKf0P+ymu1+f03qMJ3IWNn81OLHA3mWNsFUXn3qjeepS
vlxDolJ7sBVs7x1UsaokxqpYxTo49TrwoZYLhaxO3fuMgsRdN/jqM1y8Fu9WL/s+GNFNTlAtGhaF
SV7E0sGFgRn8pg5tc1SSgL/Nyaabq3vDOTDn+mEGnjN39WlqM4M9MWjxpWCy3klTBn7rK31bQfuK
f6BtoFJqn3/5ZQWZR1GZ9rbstvZQ8mN9Mz1vg7KMpg7qvdP8UwYYG2eL43G3uBvPvdfeZdOADu7/
9PfByH5SQgo/W+QGs89OHEQ3s0/7y0yGmi0hJRbpk0vBefAmd2nsGVgODt+k9SFuC1EGqqmJWqGN
8tsy21pW4DkHW+8L8nb84G3gt6Y2tca+c5TysA2owRDtzSQzD1QlfJAAETrq+AiheaGjWqB75r0M
yEWFpYAQvlylw1oC5Y4nTHGtkMt2J3sPT7vfWyoH6AL7cYACi4rOptEhd/93oQ4ZRvbvXfpjm7dN
IfUd7csQTKpdlXuz4LMeNGiGLnS+gOTvs+lcYiVB83WGqhdZZn7VYv+HtKQ/1FX1pCPvd5A+ucxZ
2u6BiUwAWVlH+jJ4g7I0lnzBznEBKUwny/Lde1gE9dUvKQXrM4cBjnXmo/hceYB5sBRJhpMlI6Tt
o4dZVwGsXjsLu5MqfjRLUgArvjhX/xnHjt3swrJPdX2AAe23KzJZ8535nOmYsMgopdziUfeUdWa8
cPij/qZFlnHoy8I94NfVP9q21T+idjk8mrH5t+Na+Vm6zKV/HVzC0vJY2lqwRm4TezY4Z3Usv8oK
ms9/O5nkU/o72NmcHLY1lO4N6xR29MsZaj8pJQIhBpbFuYVeSN74Z23SwIAUakP61XD3hvEsG8m+
MPccgJNXOTL4fCil5feKuzO1wOR/8ai31T5AcxiyyzB66y11fDS2pHe9bWJdP6pejaLxFkWZsbmy
9ZzORm8U+w2G3uV6f8qxVdgbGSCHbUDPMVcKy+rWht1rr8G3k7Li0DrQbCY4q2qor9JpW79WGd6D
EmlrvxQDpZD4q1+62npE4bUE0raVanv2vQ5UHdzAMv9x6596qilAdcbj1ichOho1gHuUb1u/55Ig
wrlE43u14GPRmdeRTcuTb7aHT3JWu+Ot1Bzzas6KcfTTcUalNH0zySL+tYQuYJ8PoYOfWFcgmu+h
aJC9lYVhS2gAsvrEN6Ps3zDciyuteBCsmSDS4NPcjU5l3/63y1TYIgjyTPot1Vujtq5fEzeQ2tIl
E+cUO5Ww7svjNAJH3U3KWF1GVX3cLFAAGo83URCTPi+xq0tnTXyaqROvs+RWLlUV1ZfRHx7rRVNs
60+wx7jCAzwotZ6qO7/ow8eZU9ehNcruY6e7jLiKGZ6jPv1rjUZoZ3FRXoS5/BY+NxEeEKLHMEoR
FJUJy6X10q8a2+Dz1h/7WX8ql6zA2AXFbW5L0E1KsZ8a0usH6fOSeDH9BKqwb6wqQhWAwLUzq3nh
7IoJUVOVSYGep8mdjMtlCEC6Q7xBTx1e7m0beJ9tVt45H3yoN8E+iYLkRr45uZV9OFL5/dWOXUzG
IEgUu9Yrk5sMjFYIQ0Fu+y5f5LRgaK0T6yVoypO8PejLtwjpgoufwglal3TlVmmWv/N/fiy6D3VW
1Pc9hejrpM7ZtZvC7CpNuZM+tijoQf1XDN4Z5M+NFtwzC0SjQZzcbivoruYi727mFLtsBMvnQbuq
fdM9FikcxyFLkz8b4KVu40d/Wblno+Gjls/USZoLidz8ztYL/XPkpH9JhJ3711LPkq9IkaNEwx5I
ch7joleFLA4+XZyp9f9tqksTFMb7qGe478GGXfcXlEJ1vsORq8dHDdT5vYsY1l2ZlwPwvJQqW2QE
39XBuVkWKemoVfY2emM/20Qb8Q/Py88VhuXHqUu9B32qAAqs6zVGXe57FaCqmy6nqRgNXZHalT4O
VBU6DstJc1xilIr2qsu7BDY1KAHpyyVG5pA+wip9FVu1KE/uU68JlQM1SX0HIlA56cvpJ/IrzkbL
3YT+4THxI/c90EBu9Kzq0082+e8hEqcWjX6L+gwYoNWbO+mTS8xpNWv7/CqtaNahnzapfWxbaHUj
mKqHLorYbxTtBTsYTF1+dUmEDGJMklEWf8nY85wyzzIP80ieYW92KH+a2vhcLqybsekWwwQwlVDH
v0M/0veRE1SfqhYvzUFF+MDvGmxLosjZB2nkfiOFishe4P8NWu8QJNNDPis1Tt0QU8OiHm9dX6Fg
KCzWGK2uqMyb5Uv3b58EykUZ9DeZuzFe17nrMhlCKMvK6lzyaYNdthcchiA2hqR6x39KHycGh907
/DnQHBukY2vKnfox6gOyYwtD+25bR35GlCCTGg36fPSkaDaC579wYrE5bfAHd2q4T0gCXqW1/R2g
bOd7OM0/I/Mh0vXiran66JOZN1+y2C2+JOTLLwGAmQMI2+KL3YwKSNwcgvTS7Kwm3umcSx6l6YQ3
Nkcx5TVH2aHJihSeFVl3otWkTRaWEbX9wjNcefLL7B/p7mEznsZfUcgSfYjShvhDlN2SBY48b/rK
C/AGJvl9rc4I/hH9p3UtfVRPpeFjVlQZ2ecCY9aDmYXxXetVGQpkfngfZYULoJzRvqucZw8TRhkM
lq7Ubd9chxxOWf3dArO4K5J8uOtggn9uzDnY9Yty+TSGaM7E2lfI6uVxnqvwodCCCMhYy/8oe5x+
QFtYQ5EKQDE0yc3nqTeBgXaNz0Zt2Yy5cZ/uqqXuBVsTMHWIeO6U4tPq5igFF/8E6CzirNo/F0kY
HsfBe7+bf91to9sdEkXD8wiq/fj/EVdMoCB4Dd/5mVnqX9wx3lMVmsAygv1WkYDYx+gZfeu17GXF
yXvV3eyM/T/50HyvFczY9NB3wVUE7qcSvXd8s6GRYg0QoVvIOoWiVjszW2x6W8w5dnUPjPeps1/X
InPPCdkyuxbV0KR56Lyu+QN5oRM7e4w7B7O7681aP7nA474toKW28oLPEdrUN7v2KXYt/Wo681af
qgo4bTFcDGxTnucpf9CLynoz3Eh9QJF9ERg2yLtPxXBG1xR08NLE5hPWi1IYdxI8VQNVWhvHFhkN
yvEl78Pukwya+qnjH/6t6QvsqtzwM7LS6oPZT27BTqC/jL3Diyj31AfbMOeOEjlo37mulao9FJCX
pr+CZKyPgaqeizrXT60Bmy/1sNSCAKbtosTJPtuaNb5UebaTQZHGgQbzwwrIsEqX5oE7rOeAE7gZ
nPqyqb5mHN3cup++g8NlK+Hr1pXcSPPUjBPHLdcPTgZEk+NKwBlTkswkU183LRGh55RWT8n9l74I
ibFTjhDi/UfBEAm0+mzYJ31qYJ9jgZRbLjLPT332MBRWLU7p2JgeiqGxPhu2plwHKy0xpbCsz3nd
zJ+QCzxLS4nowny6iLr5VXrULP6s4gQKaJwhXUMsxbHD4l7W0nrSkTW+gSdpyk9qwwi6E1Z2VBTj
3FaPE+XizaQpwdMz48AFdq7I0vkE3a1+AEblIpy2qAPhnbvUi5fx0a1RCV86JShW4Mic1KUtnXoX
v8esc7bIPLVJ9MzJHd56yTXt9b6l4s3tHPB5BBSoXfS+jM+mktOUEbl4uWV6Z83UnbNKcT6suvkK
xwODcbmFkgyzT+vx0Y6z+vL78IfI9XaIHIXX4zTt1rY/GPMVrYZJ2cutX2F/gYnXJbd+2V4aQ16E
hyKtAbs1Oop6S8mLKmsZrkaa0pbLGim3dQ9xzWzmeCdEG+lD89RtTkgX/EuICGBxrxi0Tonnszsl
3wUp9ptwiN6okwyu2LJt9NfABj/bBsPMnc5pnH9frSRlYYnzFB1Tl6zlc4CaFfggtv1qh/4n+TMl
ObpNynen6W7GqJlPahtYTzDVcpJP5eMaoTtJcMLyfdpvIa5WmU/bUqgd7IFZHKw540g/6tG9SY5h
501K/9kZnPRTXMwXGZSubiyOrmc3z1U895+9wEYmxoNYJYPTkI3HAv2CUzeqw2OvQzwz7UU+zEvC
o5S68U8tHoG+kkxY7qz0IRgjaD/7YMydJ3FZ6T1gMUM5eQiFoQ8m9iuBV6KzqHv6eQ2RgZ2XdcP9
uw3E5ITapcfMWFTH4oSEehEk7l6ahp2Mh7gI6nVU7dNPvj1oz0Wk6M9muXBvnH/1nf0QkYdFitHs
Q2SOFn1nafZzO2HEBzF0gOyPzjZS0GF+FCnoNXSC/gIQf/rqhkh1Gprlk4sk7LcVlzA8kKavm7B0
qSECZMQ23zdU1rNBqW6mZViv2HolkKypHgnNou8QxkQlZh0MFjaF7Q5vZVfWNwmQeDCAAGgXWgYS
BuajNw83JJmtV+nSJhInnhbumoKlwwVnwXd7+gSV0ERTDxUdf0FiyMVUNefSJdHfW5fcoXd0aMzO
v0lL1ij5SXvLWdgXy2oygPuec7Ea5S/pkrBf042JxPz6gxFFLrSyXmHMCD/Z6BfCCRVA8opD3tDM
aplUD5P+5QMyeQM4JwvUGUEbFPT9Ortb525Y5ySjAFvywQAiRdY3yR8ibdauRemhSJIuaWHNuyZL
l4yLF6hXzODgpc2g6lYnq/6TV4Z2XYtlvlt//q3ZGZBI19FqyD93hpNc0tHQn5sOFk65gOGltlhW
fLoaJ/qfZg1vR0qNEiyjUmqsl2CZixqh/6JqWCADbgNgQUEN1YYo+r6kUGBexOZNbUZtOkx2m7M7
DipO8IwoiN1Pu3VO1vh7VHA1SbusczJ2VvswqxEBvpRR8SoZpKTvIOikSXxaedVbW3JREiN3uT3V
e05d0XugtGWiDG+ZK2jUAN4kdWSnZGdLl2LQKj8kckS+arkPvubm94hFnRIRLBo89WWh9J4NkSUy
LdzV1nlosV0A7t1LakeSOWnTGvAjy+68pXuqeHzvC62YY6dmL5+uLuzOirm0m1/jnWbT3tb4vb3y
HDNExOzQM06lxQapbN03v8NnVi4h2fBHRXGdx0kPnxpTq++xpkMHNQP+9jhhtHJ0NfLTEix9ctcU
JFej8W6bLnfrug3iLRwV61NSkVQEscIPkx+NOtlb73VP2aCaQ3hoytLAqM4KShJ+aXHlX6u4yt12
qXwvfB/+Laa2a0aCXkvu+0VkcVlhCzEiTNL0Jn2Qd9P2gupa51VVg+LywRlZRpcBgyTO5R1kvQC3
fw3gDPfvjG0pBVCEzJD3IroDxbnWAQ4OhebjSp5E+C536R9zhUYUebRHp0OLf05V/QUrur3WhxrG
cPllydB+lsiqIT+YzNmztEDifMnGsl7nYSiCTjgyMlcZxABqQFkHzUZZtbNC5+D2iArIqFIhYO8t
uChp6ibq0ImJ4m4hv1BUIXil15wOl6b8uvWM6nLozmg+RfkDfCeQRsixxdfON6AaZP78b4fbjH/6
0ApPH4I0X42va3uN9HzeuHus0GJyXGq1d/TcfKja0XwwU4z5Ioo4xdLSFI0/C/z0v7cSo4O/Rze6
jY7S3CZPTRn1u63Ti6s9YIPgKl3r6BatqED9FE/j43/nTCQpPezXHkJH7RGP8/v1buszmxo+k5Ni
FB3neL39XwNlstlfKfDhYLSsNCA0cpmUZkKtv0NYyrIuIUn+CVmIBF8Gyx7Wy69RX+M1Ro2KgVgC
QYJeYaQ/8IAwmhNioQ2sliJ8de0/9SLWngWeW2pdflJhbh5kTC5e+VNdAqSBNux7gMQHWv+HHZLt
bQ8LR3y3/dUtXiwHs8vwhVv+d4CyRfR4+18hge7yl8ndrLs7HX2D+61/nbG1tSE41EGWvAy2q01n
b+qrS5vPz72ycN+M5jGd6uxrmuEMGGmB9+A4QfvgtkV9LGa8LEuEyHq0cfYGvuO30rWsl36yXxFw
dr5Rag3AxMzuZYDv/wWDql0zz863rOjGu4xKCbgDwmxwdV6O2U2Xado9HGlM6pewqNC+Fxbqk+jd
ksjUUTqSeKicMUqLyXDDPucwWWDAe///kHZeS3IiW9u+IiLw5rR8VZdrr9YJ0XJ477n67yFLM2h6
Szvm//cJQa5MkrJArvWa4O5Grfllt+kdf5lLiOWI4A1aB745/HXoLcoDUL+OOlnaaTpGgh08hI02
Fc0luf5hy6p7UfzSeiBHdLKdpryvLNROT54duDBpEvM4JqAbgHvBkB/68LEKUnuhOXK2xhhxTA8y
3sKbGzqhdQeqX732KquLAWLla2hFIUpFuNmScNVetbqwNw1IVVLXNL1O6xamgjtQFxqU1Li5r4dQ
m3j3pHT9xsZ6KkQIDHs5GyN3bxHlfF6DQ3oBQa9FVZQlp9O9ddto4cWxYm8XUro5KL5t3IHfi7Yu
WPGJZVKuEN+0nhHoqFFcNiW4Yamxghht8CzSkj0tFLJfSLjgCCZ2xSas1II1khus5pg4JrAcbVEU
drN0MYq+dpGinluuRDNaVux1suuvOjwkWdv/BaNtlUI9d4hUi9AMmZWGMPhlLNrA+r4Af7AT+nNe
hmOy4w/HWbBuCCZlO73BZWdAah7X+taUV6I/KFwgkb7144PGnWjGY5isk6HEgXWGgwjwh4Oi3hKM
d7MWTbG5jRkaP5ugge+1WektiRzAJL6pLt0JvhEXgKVD1tBCoFRs0tc4deXrHDCArgxFK5HRQA5V
KJ4i8DAufVcebsfpkyYqQEdzo/ptA6eGpoglelzcRZb0KELiUPiGnxM9RJYo8UCN+7b00iFDvxmH
ptqIZqOCsy5aFBhE066UZy1xg6toOQ8ILusvkVs010RpHkujkV7CqncOYj7EUlAr8xHVj7r7sWrl
r9NOlnm3nf4/Iv9ljNdV9aeAHNpoe2jwh8WLCQBwrUGXP8ZGlx7tKAAfBhjrubL9r52DjL8Gdxkl
8OJLk1IWHzXXw9aohU7ojerOrRoUgDOpWupoM7/n/LL9Imq+B6X7ubTT5qw1oK4Hm0V4aKvJuwvj
G3MnzbhIJqsoObAAjWAE+C575rMLfh6FqxY9Cnsy3ynj9H0I9FUPlOzVpLq4M8DIbgvUHt504yom
LCXZWutj2u1R6+6fQx9y23SiXNY81E/KBg/Eor83HSDZDhJRT5HX72tTM3e+b1aLIe5ZylYNaJ9G
0tfi6xS/CfHtsujepGGjn27f9fRbMYKuQSivV3dzrPQjb60PVOFlMV359/TGOFLocYP9zX9orjWG
HSwve1S2onI4x29lxqm3G0i0il6v0S/ArrJV5cn5aYj9fh3Gmf5kZdj5yWrofUvIMHJB0n+MVXz1
cqd501RdXqY8PN1TqwD5zF/k0Jh6tIw0Rb3ohpss/Fa3nzzQPevQGZNjUiTBEbEbaW3LlvqU2QVV
4KKwvnsrZIySZ9ROzs6UNHSnbOJYo1sVkFxc23VMDtG1E+XWg6I6bUuMbCYxlGnQfCB5ohYuZaFv
J1mfuTQ3OGa0r3sZ1hJlt7nWlo85pax5nOiZx4gmBrB/FfPmCp/oSSnILQA8vHV97S0F+ELAMBL+
QqvBTn3+owbsujTL8QtHee4gxgg0RxHJYDTN6CpCfVBVp4GkHI55FmYq3G923H48/CDyaCvpSnFO
Mzltv0mhpH7WErVdY6now8YatKvY5PA2T2qSbksk5G4hEY+t4VDwhHcMJjVtETJ1jJTxnkC6bDpc
dBROVG/FlFzKMA+Bh+b1rmUvcrtbkxGvTwhcJddh0vXvBrfatORal03QJ9e5459jRaesAQ50MWdZ
imFKm0JXlKLxiMjixBkxv2WTek4n6TmiclK7Tf223WtVX1wjm6R7jPLgg2wpj21XOofSqdR0YRUO
pIaqt9y1XMt/7YoBt6gYcBtbkwylQBq2KxEUgwrXLY0lVuDZPkb2pfYj4HtKYbjH3H6EV+WccEdz
Tr2HV+5Km8RVB4WbfmrluEWUfdHtRq34JAY6FKeBYEwT9KV955V1gPHeNC4eumBtaHxIYswIkZL7
V9ofJCOVNyWU1ukhpXtL2wBt0DD52iOHhSZ4mlwt9CDwI/XEY8xthADPmZby64gcTPBCAwbvW23w
KbD0ZlLUdk5Y93YvtoMmA2Fu9GiHK+jb2bUTfHJbY1gVTt/sRa+hant+W8VjEzfytdHDT1kWBJ9w
6VK2uWVD3TYwYvwpyKgEd51VeZeyUKOjXfb2Smcl/N6CtROCTBJUN1bFPjxPrh9r4Y1XNgFw3dA6
86bxVQq916YDC6tMDGTZiD701VJtnf/bcXhzdBuFZ3EcAK3s7OvepfYCm/xdn51NNcnOIi72/tnp
JY4PLGgaMnUgm2Pv6+mo+dCuSpRd38dvVooSTafkyLmDjnAmTISvhdhaTXuIpsLMq3xn9aFDDA66
rNlihRQt5iPmWab3d4yS73OEH0SrkGSOH8ayzvcoqGWrvHSzPc6NiGRG0Xjxq1TdjlUe3uVDW99F
ct5se3zB0TxEBFfmnTzLIRbb9tB273mYnrAhmeRkXwrMNbxFaUSXPJW9d4zp1IUJAv6p1eG3gE1m
TVwuWtVVLrdNJasXfOWGlaQ2+upDRwQCHEoF+ZRAcjQTctk02g7XWgd+7xbzWlc72qiwonCqXix5
xKYgkspgJ84kgoOWfAWPky8BTwNBk4KoObu8rjrVz7dQ7NoIclRxvgoDb8SOhSaC8ANi0ejA8Xgc
D8DDJjCNorpfgYKrXOunVpexmptveFhJfNUisEwiJA6Yb4ShHr/aXlRsRdre19QfgYLZsGiRAOS5
WOzOm4/iWmFa/azcWfVDOckAGVhPZnFgviemTNZDMrp73baN7YC66t4cG+sMALZiDWiXn7pauscd
ysUq29X3HmCotOrarxLa2dMCqHhSHQwQW0yojrLTqgfspWCYxG59T5IdNQZEE9+8JEUWUNd+hLgA
IL79EJe9euqE/UQbKIsPzarw060jqwkZBQTVQ9Lzu3q6pIvrcjiZUlaK/iwu8PNlfR4rOuaxqD09
i9YcF2OjAB9JO8B76aS4yCehDoAvTeKPS6uARiWaljIGx8ryvovWAAvsEfb6Qx3Kw6l10/ZRM5Jw
a0EPR1meztZM+4fQu/XZcKGWI5DPrRRr5gVjsNWsj+tWBozJwXSW1PjlGF7I5OhXRvKh6Mv6YWxf
BsOvz9HoITasu8GOtC0+xb4KaG6KzR0mDzyLsih/xuppr0i1YOfj+L2YB3OzsN2oPwroUpMZJi4+
3ucb4ukDnEkAm6rR45vz3Rv+aRD4KRIQa54n04WouktmJMHGHKPFkKUWSrxPOcCER4O63pPXYWPq
jKF8J4b2euRAVpCUie6jrrGKNdbiSzHl9sUyx/YgWmIDAEbZuSbvav6KB2njVIOHgoDB3WP/CyAR
HCosWgUw1w216EcoZy20CaYosIyK1VvhngylhRFHNx4KPZGXNmKQW3Qh8A6yUBROlLK/wuiuH+Rc
Dw615fGvimSazqBfchc1jKAGcDUD48Q/dRT/Y6Ouig3VjQ77kr//17fHV9EljjQUJKsjA6rgVDSW
x+ZHb9TdUVSIka0t16GtZ7cCcxll0R30WkhZU725zBC/Uty7LDaje0pAqwY3NFBBVuyuktQHsvQ3
NnZGycbDQ5+pxklAZkks+dtW6IzxKKspkLniyZJEkH2To+rW46MISLEcLRu7QuZ26neDgOebabiK
uhOU96kQPd2WrGlT1HaKxuU6jnrjpA8Z9ywREpsYD+cpLhoePs436EDp8G/KveFu3oxtDnEs1Pq7
rGyyAuogbbMrEe3Os4MYJ0LzEWLP6WUqSfm5q7TgrrH8Ahwo4uMNiCksYVL/k58mnwGHdXzOP+lT
ulU+9HrSvfn2xMBzveihL4dh0yo+4vJ1E9zVTrurC11fYHKO2NC0iSHNnKXWcjdlkCu3DhETvZlh
D+cG56EAT+aVCNWOQWaMSvw20510BzUIiy2jKu8zV8fpuKNufSudiHZU5n+1w7JLD6JtFSColsk0
XrSriaVU6C1OI5VXbAaZEoputO5bZeeIeaLHGMbtwaGC8LmvJl0S5LKvfTYq+NhhqCzpY3D950H9
pPw4HZSQ0/s8Tgc5vzmoR50bq4SwRpmUDHipSuqZTN2yyPE/kdWUtH3IIhIRBu8EcYk14bRpnBjA
tulFuznmAU9EsKjsViImJjCgaO1bA1Z3Ma0nRUxJJ4tRiyJChYUCRFo2Yk9svETDstEsuGMo8s8O
pfdk4Ax/NckpTsrD3eT0wrGiQwyZZ8mNJF7UOsDOOfZhlrzqEBbJa3j+f008T2J5nQ2N9jhHxDzz
ay1KKdoH2nj9EI86Fv9jHob7YvpGdXMCpcB1uX3fttv/2tRYzHRd2ZzF2Eb9PmhdfA8osT3kEGAX
N79M10SzLtBbC+4kfpum2pdXTeqXN//LDk7hptMrazUbaELlOiCUmJ9ZTMsPrGX2WhYb+xtEQoAn
bgiMYpUhRXRDVpRdSarAUXajEqAxlTjKIlRqFSvZejjPm7HThnNmrQsnC85iqOgT4RGs0DYsIIvM
4wOsD1UA50wXOAn4mOn4uVvM0PsbMd0cFnuZUv463YeTzVOCyr/ynwgPt8pSaDvWXgq0hw/VKVGL
Agz6EIsBU3VrLk81kS6tPd9JlnM5a+69VavmtiiNBdNorXGltTiR6LXKJaLf7lUy3S9m3CmHW61t
kh+lBP5VhERJT2ymUF1hwHSr0CGgcWvOgG5ow5KlXBMv9S6jZPnPesfqlEq/dRcoWfAclRg7azBk
9qLXCsdi7YWlvhFNnNmp/fSKsRKDlZFCtmSV2VL0dhDIgGDxc/Wmqdqyk8BdGJSTaRV+rDzmxmfR
dZsMRxVn5J4jWoVePYhXFSug2UlQvvb8uiDxFP43Xetk0BpTEw/b4HjbxZ6JXZQLj2IPLcrgiBhI
TR4bwGRmfFF8zTxAJ/650aamMTZFCgCXoOxIJlKvdv6z3ZVe+Z+7YujtKDHBb9vzmcQYBWjKEtnn
liTEXy/BEicWbcsaZKwgy0Utud4xqqhZO3rvH+dmMMXycYggA6r9tVU6e/thCEXHuFrcxogpxDFW
r4W4sWANMk0tDhGdH6YWsblDjCNT9CXSbG0zx3OStdXtVeZJO25sJUFDFCTNIcQI8SD2ftf8X2If
Zv7vU/l/ehlx5bvRYn6B/32aKOm4n/xuzB9fjaPmsE6H4SqOup3uNg00gH+c+te+30338aX+Ov6X
PnHo7Qy/RMXZb2fERQxmrwj8x2v69+f99exiGnFoFTX4Gcxzzz1z7OOr+nWm/+H8SQzo4eMX9Ev7
l9P+site1u/bpTpyvbLcgiVpkB7yaSP2OsNIPjZ/N0SMm/BkB7H3x2PnIfO4D2f741T/4tgPU82v
dD7bH6f/cOy/ONv/+1R//FwaSbpHoBvR8+mj/+OrnTv+51cr4aYSwVT4xzf9L970Hz9T3P3IgP3b
z2SeZv5Mfnfs/+fn8cep/ni2334e86ucP/k/Tv3HIXPHh497nspEkyyIPERdGmzv7MXAA8R5YPW8
NLoK71Fw5QqwQ4L+hI5pG+j2UZY4azFQxOberg3hOky9c8dtBpCs9GgGiNtpGsSaf04omh5KPUuk
9nCTGHMcK6pyVWi9fJK8tD9GmSchP2ENbzYF7joN1GcHg2Hgc7J2aaeNE5j2MYwtlO9piU0AjZ1F
fzJsUy+cVJUqybwd4Q2A2SK9UW6jxUBxCDkIqpJZfpgnMKXOuyDl/GFeRxtRUIvxAXV7x3upKsVc
pN3Y3BWd5r9QAi6oJ6fmMewL/8W0h6+oNeMpNLXSEDEHaIcX0QIHj3IghCLRyrWRDBSaQWJWL36U
OydYZOgTbPKymIymEMM6/LKru16pLnvgQz+j7bwrxpL+qBCTCxGMCcAVAg430GlGZWJlm660dT95
dqO9JJg5UxfKH1s58l772rYPvh/iA19qCBm5LK+1Pqk3orfK+3YZRJJyEL1qHzz3FNSupmuCv6Co
qUzl0AyJ10UCuv0dYttXxJeUB18OUVH3g8kLIe3erbRfUpoItkmJB5ar9d3FQsH2ggnDIWhT/c6R
czVYaxLSAkjNnOcROcIw50p5FxGTASZyzq1zV9cYok7z5O2kI0yqe4elh3MiMfniAoPAVUrunlyE
gaQseLLIPGBydyTZYG10TM8vpqOD3avR0RtJyFh+Zj5jdKYi1tglGATSNE3S0chEASqamoVvu1tg
5+oKaXnj2TSwycSgxf3Zi67kdvSiFFIQg7UeHd0EFO5aDE4HuDJIKBk/e4ex2IRtH2zE4HSEPqCg
0LIRg3Vd19aoGKi3XmCozVpxWg9JWJmZZSVex0iAbMXgLCuclT7Iyla8BY2kFn5KkrcTM8eqU61Y
Nlc7cayugc3OWkPbmRKuXUbhk/Hn5eLb1KbHnHzCq2Pi2mKzzBzTSHp0JAOLxCns6/kp1HtqtuMY
vmpdFeyMqIjXoteXsZqXUJ/fi14k9L7BtnHPepZ3J6d2z3LbhyvLVlwMwKXyqYGsubO1DuGdqZlp
tXJOE/sq9UP5pDVl9dQOydILs+ghLKUXHajZHTS1catnUbZsa73Hia7DlrxNu0PkmCmWY8lXtACj
hxqY+DaZwPOxmsPaC4Yu3IDxR2fFMZTXNkIbaVST8iiajaZj28AtUZ88dNwhe8rgkuYWAO+8krIn
Q45QDEUE4RBHMLP4v7ibIutNoH/aeYhLHS0iVb/XwPjuWxNxJRHzoRjfW7LXbgoPjW4RE5ssQY+q
jhwSQtOxYpxakJWnOB4jZMtUokMtnUvVtvIxcEJ/cjh7GLUOaQsF1kVkHdQm4Ofsmj3JZSdja6H2
fyc2oivgr3tr1nLyPlTYkvkAk4IR80QjLPxHINqs/qyqeYn7jNIHppefsyZ7Q2YJoZ7BwIGnyup1
7enDhspCAWvmMG/UqKrwr56CtVv97HHJUy+iBv24XsvKs9d+a/w2OuHq/taXTrI1S5TTxsDVQYCq
Kx8ZHsVWjxg+jtfQ6FdBY8a7eKjKrZXV3j1Lf2OpSrl+zWL5nMI7XfngsrdtbB5KvYJmC05iqUXV
uGvs7BDrtXVvloZ1L0XAmdWRvK+IKZmOFCaXnEXlD+G9oljbEJ3BU8IH3Hexu0dDUkIOj02pe8VW
srxkgYqCdLIMs930YVMtQF3VNXrbcFRuu1lGlTlv22hdowxybCa2i9gTY2xyxOtaTqNl65NPUgA9
pJ1+SdJAvooIKYbJ0MS3QMMxQHSUjtwjQoi6tIjplhJRnksxr5gq4r3+NcUW8jzb3ps1vmIBmJeV
iIlNmjrpVbOe8VWPLjZlrGuqLVNMwp/sSH8KkUM4F3FdPncTDNSAkHaSKq98RksPpjccICSDWJy7
mZfdO0qZ3bPs2A6hZJ5sJA3AAiCnyJ/uYRKAfMitUV1ZuSyt/KkaOOZ9uo88MBi6HzST3O8CKGG5
dkvbXNqe193ZdXiIi96+b2ynhy3hq2u3CuK3Voo+1YXU3ftDyUeJcClV0DJZKJJExSjVBhQph3e9
c5utAVjmgRqwr8ur1hvN77ZkXrHvQX4jmSqGpYaMvar3+9gmBaHXYfooYmC7Tq1aoIaYcw+Moyzd
aUExHuVB0reURULHB8uRGNq1KbNshTZi8GJVXbXAqa4CuVOdWqvTFqWtdhRCBusoNnKFR+DcFHt6
ZiU7stKPadEggy5irTEV/kytX8WaYW0GXMmWEKqH42Dj9e05Ko6QlhJ/wpNp6URSukTQ1tpFhak8
4z0WrjoNQQ1Pl4x7N5aWmESNh9acPqESN7h1IcXJQmrC58GfstSUd9Wy738YQ/2umY36mnkOeLs6
DnbItqQbE8Cw2V+wQu0vPs9fe72uewzVfWWV5ZG2NFGvP2lJ6R6GCsH6UT0i5IsYip0/BrK+bqUK
3MJgftZbLT4aI5lK18N2yMry9NRDUlx3bTe+SjV2DsqWO4kqLdJUc67WKjJ68yr2YcU618JQrpnU
m+BoaXluyZhQdxYgivXtHBtKK197SqWsxFGiQwlHedcrqFvOMRTy8hW0x7dcZqWcA8x6duP4exw0
ynfDKRdj1lSUPztnARUlfWgCRE57R8brXSUTl7USFL7IwUk1Td9SzDtzJ9SvLdWQqx1b3wdbSd/q
RvHWqt52e71sqR7kNZczN4PQ26YPtWXoT2Vjg60C/Wa1dn2ueaxAdBs0ndEF8M2jOluJ3tTFzdwf
C3UrdXV8UoveWLRANysdiU2zPShKXV1jBISexgzWphkYPdgky975XeGtbRAhq16uzUuPjuRWHsMM
l2LHxKUNklHdVzulq7KtVWTJvQ+1EDG31PuaeOahSNvmNYpLcnmJ3u3lNBke7I7LoxghB8O94XXO
s+zXmL5AKtoFSu49IQ38JXaQ1bOSdjhjOR+u46oJ7xSjMu9r2+JpExG7L0nVfXf0znpo8YThaRIR
8lI2i/c031g4pC0UnAyftG44eU6nfFKMVFkNo2ac+NVnd0gnpRs7DQDO+0jmeRlWV3nWL5PKir6k
UHomZYXqaoeocVh9eZfHdUYyP2w2eatUD6av5YhN1dbb4JvXsfIhCiTmSTGT8MdoVF9gfqmvo2V7
q47SzzVU8Z+3KkneotiGgEaATqNP8UVqIsjsmgL8TCvPqJbnP1ptkqeXkVAbDFSq8uRRkUvzuxEZ
a8vSlPfM6YoljlHJvWyG4U42rGKfZ2q8bvImWtYuP1S1MfTdxEC6BmWjLWslrbCS6gFHAE7jkQ+F
2rh847sMVoHn1Hhgl+W+aZkNrCEkgdIo+NPfR0iMPcF+tJA/CBCEK+psraAFcVGzwUXNP7OPXgrP
MeGbO6QQ47ngFqBMO++KdjVwdYXVUoi79aWIjGHjBMjHe65Zbgu39E6Wmic7DN6dOyeLwr3p+/ah
yIMfpolsjNxLxwnripqCivB7XuxFS8TFpptGzMMa33yPIq3dzqF5mO+1zdqJem6ylWU8JWq6LMak
e0inFt6T75qvDqfOaDCy8tVyqQED24umPch3lPO+jKqenPF2y694oHjLJquSrWjGUpNfYxV8q6mT
Yp9GiJDopKIPZlBqXEAJcQHGGEGiNPDaVTF09SKqNPvYBW333OqPfRNWPyDgLbkhASYJ3pTMFipc
yEdQwbuOYf0l7RSwUY72rUE920pqtK5D45JUwzXrfOfgdWcDYv5SDs2HzPYwF6QuaC9bzOUn2Bt4
5WSK3na5VQzLxBvzDV6nzd7QgBdkvV28qJaD7oUGMlc0nT5t133FmtlXrX5h8VRxr0KyuLch1i1a
xRj2cywboy9Nb1mHcXC7exGPdP/eMMsMdgY36WXXW7sYhcGT6MR79xtyvQnQ2hTh+a5qX2KEQQ49
SodLHI4rVvDhc9fGuLS7w7NrZenK9qvPAhqJwpmCWJOEjYRoiw0ANYK5721zX8OUniEiLrCW2Dba
e8VpToXc+HeaBFpbcrn28lTTLwy17c5WnkoP7mBe+E8nb1mD8i92N8BdpqbTOGuXp9JMP0pmEvA0
FfbDfgy8B6ws0qPvfM+SMLxrQz099kZ5VcK8OqWeYuFxqsBVV+RnuXTiS5OVT7mJZEhn59exyz+1
1qCcMiNTTpBfjXUoSeWy8fzw3o20h7yQlbtuaolNOMS8P7s9CLiVjZ0ZVtwTjiuPm4OhqBjSGhm8
hdji+8SS2DL4x9dRdy2xrf+i5Haw8DD+uKRu86kJNHMzpE3PbyDWX4e4wk9xcO5cI0jXReEedD3q
dxErh7vMMKxtVWMg10fkAizqR3liWyuvTXZO7dyHWeb8AOLTygaUQ6+DcwG58mtva6ysgQG9mjAB
ly01pq3JeUCGoImruHrzRU/NV6lEogup/UWaZ0jleviFqEozvluufKm4QD7Yjou0lMEddoG6LxDP
ofCWbTbC3c1IKk5KE2vJNisgGgNOdJpc3nmZS1k0KJxPo4YjrrpJs6D9IbXdOmX96S2k7F2PL/C0
jTux6frAvMOnmgtRWNz3HRLmY935SxV2ydco0VaRO6hvnpmfTHTmWXshdA/n392OsW2+AoOBgN2W
72ZusVJXsMwtmkF7GIryC8RRd8eznLLzs2oRu23wDYeLbtEGubcJ1IDPsynax74vP8dBCYgUpOWj
O6oS+lNY/3Kt2cOJcXd4TWVnjFjzNbgYJMSq8KrJBfoAqj+8agkQRUernLemKL/V4H6+JGF7H4wW
PKYiUc9ygH2NUwTSuTXrBCm2+FsW1cabFgQli23XOUT4CFwt33+y0STGoU95KX1TuQDvexGtoisq
Hj7iepGr2VRRLC8zliiQEUMNqjTcDAlPzfKAO1Xiy0+53tsLOXDquwbzjlWdugYuNZm7SSsoHBlG
disUv/rNVKbdZ1OJ0/nWY518j+qla2jWOfNMZxGRy9o4qcVDC5fq6jIHjanp+o25oiyaL0wk/bAf
Q0UP4hTu0w3SvS3wNbnoPoMcNd/BXNx2psjfXZk1Gv8cI0e9+W4xGD2afolnQ3ru1d5f8H/LwI6Y
1jUp9K9d4xZvshz6a0+t+r2wsoKkb5YomS301tdXvAUyPBroKIyuW3fvY01wKXsIQoj3+V98VoXZ
UDjPpmMW0N71ZFsEtvOaODDuqzL4QgJNX+Kr1Z5KmBtluRKKw0KGWOwJFWJJ68xjmr18CM9DeXha
opGGxH0bLBx/8vNQPVI07VCt+8m03E6sgJ9mHO+HSE6ualKk1ygwcNuNincxghXuRH33bdCK0BPT
jad58DMwDrq6haqQvByLrZ86w6NblFjXT7JlPa6CajJkX3jQhCRK9rwbs9fBIcHlWAF5N8vLXyM1
CVeul+t70avLzYtU1Sw/gzh8ibt7EXXVojhHNhrDbpOB+0Byo947Nag1WLTpqk00yCmThiY0DP0r
qE4eBPlKB4kbl+RK8ZYXmj2ITanp26ENlbNopWpQbbCQ3sU+dmCOYfJTxHzvs+rtJMmv30dDBX6m
Kcre8F3nKY/aC2Ln9TvotX4JuaU72YNnHcchCVaeXUdvVuZtBLBZVeBYKQCFcPHTLP5dyNP+c8Ro
8BPtgsw4QD58VqVAvYM7qa0yrfK/xNIrhIDus6YH0hoCqrlH3jFdl0FjLErokyzWUmPZYmP9mCGD
eD8gC6tLtfHYWDWP9Fr1rmUGgEC1LNaJlEJy5l0uBg2iTx7LOc8CNnpdguRbRdWmqPyDgkLCeXSc
6iU3/TsgKf09S/X6JdEvqZcWzxZJzkf+YZAqiJpq5F5Gd3jMUz4Fz4zbler1BabzcpIvakXKtq1d
GHd4M6fwP7GAgo3yIDaKg1RFFSKTxbNhGy1tqJorr+jjjTlijinGFJ0NrlFG52s6rBuU5jpN4rfY
t+NhiQXD33wsQwYQOdqNx0cER0tsQNWFBzdy3m6WHI15kbIwg47s85FLRvAaRC5WGQi2vopYquJp
/WFP9KaZ+es4KYPnk9npQh2kT4FwbdRK/U5yuvACHNMgdxmFax8mxUabRAvGLvRP01gQGuEyV7to
Ywi2x/zMIsghVswDWFDp9lJ0SLJKqoBHOalfgc5rH8SeRWb3tuf8vfe7XhSTT5b4i7SezKOjtTDR
JvyWpCTtZDcyH9HtTrZDzgIuN3Ucb0dEMawxyL5MY2Gc66wLJ4cOCQqM1uhgzDUNxHVjjhfkhzuu
q6gadQYyVvrUUf6zQxyhBvIlbMMX36oBFQWh9hygHbYVzSpR1WfWO+q2yKimwxdcjbhXHyQwtFep
9vNllivht/i7kWv6VwP2BG7yLDvqMVAPAci8jW1p8osbjQ+Sh1yT5nbP6cjloqr1Fl2Xplq7if0c
FLKVw5D0sTSXZC06pWnon7U4ry58N81eKr3PrezSEqFp47FU2Ad28FmEEr/Id76OuwC/S/6YXv4V
u4LgFCmBfqemWUOu8tqZTX8KBNUWSlp/wvOGNuiRA0K+ZsKfbetjnIWQG7n0EkbtUqlZIG64eIyH
AbRkOxFGAhURaD13ikdLCdqt6uEQlEDev4YTqM4eoBd10pAiWsDFG5qg+pyrrbXqUl3ZCie0Acni
lWzhyy28zkRvPw2Wp8HlNLiqgMirUR9cnMytrpWn7nqrQuhkUjxNehcv2Di+D0rkTPnFTp5VhXUQ
naCegeNWVA5Eb9056WGsclS2pkOdlioOCrXLym2156SV4k0dVzGOHXzrCC8mm9Er83VmxAtcMrle
OY1xB9cSh8ypKa5hsuRt0OLuriKUeG21inybH6k1ac9kUINkJazu5VZfcbNTz7OS3hTyvFg755bT
XSMvWsomzFJSNelTz7PafahhfStQx1rsvki1LZ/0CXes8wNc5ZXmb0WzN4PoIA6VepTnUti1Cx8G
EdniMTrKmo668NxOtHpcgcdB/mDqnjsCLckhjCCjLVt4dVRhONwZJNCeDYWLMJrI5C60BANUCp65
lfvfRu+HYmXS9xjyoJZKWMTVNZhYzStP2hB4d7EFEsuo/PwxySKKpKPpfau6H3WVo3v31zF6MiZr
PL3Lk1xm2j6I7lvXKe9Z1uXL/2PszJbsRJYu/USYMQ+3wB4zc+csndINViWVmOeZp++PQEdk56+/
rW8wIgjYbAgiPNx9rYUuTHvaRnpRVhwy4rr1sKNbE2bJMvlaO+e+rJvxUWSgig1BO+iVWvlXncgt
Fe1Gsq6Oy/o6RLugZGmpaq3BB0bs1JMkckGLoCvfQp38U7EX/97bj0ojUQk9kXGtgqXrxt5+rIzS
wXoKh38y3cKZ0Kpfkg781NLHJSa02bz3TYDLnQaThZAeHIHh85SOJZ4hdPFmI9aY9o6igR6oM8xw
hXTVrbd5ldUGBU6AQ7ugZZhvBVFNbCI5a6VOkGlttTftdN12k7jKTuIAPPmo9mXoYlaahXiI9CLs
VfGgeZ32nTYAS12fq6gXVXFrvWyPXhQNWoiD+ioJ7gSddReAakg1617YQrGjR9fAURxPFFWrLQ8t
RAZnYQRpExrS+gwGVBy1+5+5HirvSu0sT3NvvOaZNFwKJwb5nY2wjoEqKPG2oxkc/N7LO5nAS6Pd
iXqx2ZuJYp6kECC1Re3tB6CEzE5avGSuIMIN+2B4IMDpboKook5w4jJXxsS/oToWdfsBO8LZZpIx
7+11OG3ly5gkf5fweiqOK3f2o97hXRGp6CJDXSSsxwD1ruhF3kSVOCjqxd4ItAL6HmAgH+iff58h
muRqGWnu3rpeW4traUNxbFb4muBdnIKsvmrQRe+UjqI+FfpccK+R/w2ajbxPEmVx7v6AX2A5TWi0
nno9nL7q/XLa3JKknHthnBoPRd/oN0vryWqvFHSMrPB+IYvsixwtydlZAAbqg3PEQJLv4r60z8U8
ynfSEP6PPZbQ9vlP7UIjvO/EXD1DNTU9Y3zD2VPeSyV8SMIgsda4RGDMwUUYJGZc6ecwUFpPHB0l
C/Y5Z3pEfMuGy4y5AnMSUPxaFFMHEMKeNSZFMbFMRTJ4bYvMgpZF8QpBIf1fQnYZLrfkXvyEEcvS
MXMYW8RRzamzp1jOT3oV6o8GwbCNAXXWH6KuVe5/EaBSlMhxuBcH1QwK8BmOtROegvaldzrAVZkT
waZGEQan7qVMnwnsNc+iJu26dT6H3V4ck/IcolrHhGouQxU40/9qieGXh0FdFyF2Hl4E6L8wF+mo
xEUPIpUAiZUGMIl3uva1jCNY0OLhrZY1AObG8LULau2rNa4Eg5mWHMKeVk3T9XgUR63+Z5vSca3L
UBzEffC8VRea9pjX6vytZpnqB7lT3y098tdRnTzJpXFX/+JxzVb+AmNxipsS9NKptmbzmBAE/maj
AzmiMW1OlXbM5/tN3TAZUIfpITZLmty4d0Co+mWSOO+lDutRzw2gEP4miJVQiiIWoidbaT0mSqrR
ae+/WwqSpb3032OqYuhIxEAiJBSYtNmcvClHSLPWTQQo+9K69Q2kVivTuNiMWKu/WoDgRKIS/p++
1bcW4qT9GuIES4K+5/c15lTXniaV6KECXADAUHqVEkV5a+J2OQTSVBxxgCiwRcz1hdSQ1hNHzWpK
b8MQvEcpbWX0Ed8U6yAOieZdUz3Kg5U9bq0VuGk0uJqvcuCF0cpLhN6i21lTdraEf6E2gMYqvdwe
jRWAp62bemWzHiN7usOg8kSpXimst731oGiGH2+6A0T/q8Van9Zx78YFUrhzXNleHdWw0ctI7Q0W
CQOz3fwNrdzyYISFfJ5H562fM/lBVFmgFSbfiBIHqr3EYLyZga7Uw+owqJ5Rh5mBKlaynD+ID2CZ
S+keC+tZ9H9RBeMb3KUqcZ/9o/nDSYRFtm9ItHKQvDwE8tQd1ALXrPf/OiEKlvZl/5X9l3+fZKXl
cG5rBqAhL6qrDhL02ppDdRVFTVaRnC7i1iOcoCPWPGEgtnNxMOl5voF62qGKYBLBUeuVwCvzw8gX
6FqtNpzVaVItnJHxcpOcf7eSps/5vT0OFxkn3DFUc25/ndHF7C0mfyNWcrfOGx727wPTOPa3gQFD
tNAzCJRi00mOPbGtp2mawiOdTfEWmahGM+fRkzgwa8YTKq3xnTI78a3MibsPc/xkt4l0cWQIEWMN
83ha61qi+YqTO94AA49Xq21pX+FWIPaWl90xlOGT9RMtkB/yFUISl8mdhREBlYNWuEbIWt3P5Fq7
b2Vof0GrBQNifONfJUPTvQ742DfDjPhxBYEPMQQLD25a38RGQoBy2+s69WSFYAzV2Z48kNjNbS4M
PCpRAEQmriCKtFjO+YC3mlsXopkDGAkS60Fa/Ghq6le1rZF5DuTqXVK1xAt1vflaGqwEMXS7hzSL
Iy/qEGZISHsj9aOnI+szku829J44jggmBd9mBIP8UVeqL1KFmkLdfg+MYHnSOl0+2RBlHElps117
0fuH1LFeUxMAcTtV1anAReQXbepFYTmDmWST5sp0lGNEz0UdwlPTSx5Mb1mZyMSkkFmtAeLGUkKu
odw17SO2fRUmVnFA/qE/xLaU+rWksdoM4mTbRI1znKwhuJ8DtM8NB30uGRb1q9hkJBDD15mXDyG4
P1/u8wkmHsP5UuMKcZW0yR/UsAi+JEp+gmg1BNnIEBw4kS9ahTqelQG0o6uViD+GylRehnIut6M6
gB1UmJIJ84FrNKliu9Y41W6uZqpnKXlxDSGrv8I39WtvrxMHknIFZ4vDlkoqHTlMNBcb0XI/ca/b
m4g9qPULUhKt+dCrw7dZm0xcbTFXKWvz/94lCsWt2DHZtcuaPS3KoqnYE3XS3AH0fQdy3J1UJ66u
Tj0NF7Or3rTAUY/77cdpNHnNDC9VV5KEOEl3urpKfJG+cB3XRH9tTQU3F+NHqZgVyRuR4TpGKHkM
Ft06YnTXurVx8u3lpDWhpCiK/DKS6oCbFwXBRiaGLeAB4qLjoibtf5T10kTiiBp35KBcK2W+tUT0
SS+tD40e9ZCu9cnZSrDrkpLcD89YCjADZliB/EVaoNjeiHh04hGLzdYo6FReybYvqkX7vSnrQvM8
SaiGpUORn9s1T3lWjDw/iwdYMrR2wCp5AWNP0BdR0/WxwxFRoGpVaPXTrD2McU+MYK3fH794maJu
e0X74f3IXif29o14L3vxU7s+lnnnXWQGZx1aBjQsCOfzgvdmkugVotyTVTRvN52R+Tl7RHZqWGmy
gRxW7njf7Pcu6sK+t3+dKMriyeytxd6nUz4VP/zx/TxlaLh55AhZuabTW6Jr9nIQPaCz1GzxBnD9
PrQaeKE6Y8oO4nXh7C6u+4vei6Juf6N7UZIqEtL2Fy6OfD7PsR2/qIBMxaFaklcjVzIh1q6E/oNN
Q4yO/pxL7eKJCkai7teunpPajDLL2zzgFpzKq8HYfW0I39M5112xQXm2/ljOYyih+w46UvF+9sf1
4TPfdrenWzTmYXCCg6V+n22M/SFk1l43yfo8tPV3/lT8U504QxwQp+1FUYdH7Nel5JHgsCyNP4fU
ud++VPFNik2/DgRizxKgHVEWH/Kf2vypDioJXst+5PMviCPistsvzDm5gU2deGTa4QVa//b+TsVH
LF7sp7q9KPY+nfanuv/1UvvlP50WOVaNyyYc3HgdI2MZzclfu2t5WHuQGDM/HKlYVGdwW3BoznN2
xamivF1EXOn36TPpFqi5/a4Ue+pQL6e2z87i4jWMof6iHSToLrfvWXymYujaJ4VPdfuXvLf7U12p
rMgN0RVFw/0yom4v7pcRXXovir3ti98rP/3Ufpk//dKgqDAGhu+Z1sHGvM6m2+j3eVec+6Fym4k/
14oGH1qJ3b1RFNfDsg3koxhjP/yWaPX5qlhexWUIvu+DhrEmhe3FdB1YxOgi6kRR7P3/thPnitNS
PfOXRG3P27C63/o2rIv7+x+74n3EYiQXuyGpTiTw/L0/CDHViL7dKyj/aAPgdzkM6cxiCMsIqHV3
YpAQ5Zy0xTWB8vcQV6M00nfv+9AqrvXH4XadqPcPTTT51G7/xsSBJHQk4tuzvE3yn77jT+cGuYQX
S75uN28W3+dKLi+r8b54kIfAaDcSuFCX7KjjaGEfFfv/GmsfzINIGBjiRvaNuGsrTFAV1w4mwY2j
eBj7yC+Kn+pU8RTJXhPGWRtF8kF8s4XYtUmPPut4v07SpH+bSWxfPGFtoSIkAfdbv3rRPHD6tzGC
VTVu7Q826Hb34j22gyL9MjUzYYBu71QYoGJ368z7m26R5ZWC3jyLTgNZX+ZLSzFDHvr7iYh/vL1K
Ufmh/Ps1ks+nNct02TvT1sd+27zi8uJn994q9kSdOPqnoqj706UytdWhTfH1dW0vbk407dLyPyHZ
sKwZan8bbrWaFR7EAg5ZvCzh0mF2oU/5t1+tOzESiT1UIz4WyyjPD2au/Aw1tb6mPV5IMvPqawCj
5jmI8TQ8DLUN+05EDEaRFjgThvr8YUrDKmZ222dJMTVOZZIu3liWgFyJI7hkH3zfH4zYE5vWIPtf
K7pjqz72Cej9fY6WSGQ+kql4Ew2lyVB8dHtZBwGn5tLrrJyRVXhugTrByEWuMUIJcWy+1K0DlHyq
T2LMWZoMU6YEQX4YeGSi94ov2zF6JqPFNFnn9+FfEqx1SHBWudu3reGLJkoLtz80iEzA20Zv+P1u
UnzxJMUGWwjuDOsi7lK8mW2omhHIhTXPfhV1dRI7Li6WJ9OYf0Sgai6c9+nFZKOUExP/IT7xrIwO
SjJ03IjjyZN6FZ9J4/TntMdFtCzTHYZSjldORX2z/IcZIz3gboRNfn3d+/1J5D0fILn4Gz2kd5I7
pEOLZMTidchQXBIZdx2aYJkLle1fk+NoB6Od6yuGnn6gA/xH3PyHVd1mWH+o3T41YW7v/Xts7XpN
lcCz8Ntm25+iYqVERrruLD6v7ZGta0vRt8VFPo1B2/ctKj+dUkmEbaMKekTW4jNiT0jeCMM0KI6l
Djs06ljEDhGXYpAH/eXmo90f56l61gcdPxBZosD2z8aYPxM4cxW4bPIwuDeT1MuX7tnMn8rYsQ7i
V1MoPdeIowtd+jGsWHfTg+gs68cFrZRrGBXCfepZKluWJ5l+0aNG2xap2yp2syzEhyi+8904+FSn
idWCaLPtfjouiv+7gbGdI7oB4dujnJbBqY3HIygya1su/a/Wh6k18G4X7WkbaDUeY/afpouM095X
C1P3yBkaz6KKiDrziRhTtl1RK8piT2zMUKJRiIIF9uN41NUF8g30fPTWOOwDx2YGi9772+RWS7O5
pM1Uok+L9+O3H0J0kykxQ7dH2hvUTPbhA9xHUfFRbvaMs8jJmTEF96LhOXk0nUWPJAFmBmqgehBN
BCdFyY7i8xNvnEibqw6xfRZdr1uGrYH47Qynm1+UzbKZiuLOPv3un+qi3llDs/F9NzAze9Vkykey
uB634awZhyPclU/itsXVzDYsT3n3y50irmhNrYwLKfqmRoWyHCxpIZqfnRZ4ksXxDzO8uO9toty+
HjGrbZ+T+IeG0sbX5dVsdL9rpPK8ez7yQVP9flEK94NBLKsoYFa6Xmzd+kMX/LArbl5Pi9IPO603
3RYWuHOZW0wS5Bwcs4ReKOZ4sf5tVXxqEtHssIqP4C67SzK81ktsnrJWP2qFhW0qepPVZhHAmw7q
9O6foFk1SOpahW1+XVmLL0L8MDKVC4EfkvH27ic61ucu2o79S14GPvK056WJVuTdf71WH57g9kTX
yV/siacok+jttlOHfu7vYUvvy9kv65hh77elQDbSddDzr4z0+IJgWFtNIqMw4/NEQgH6kYzCYg26
7QpDb9Ijk3DDeo0Pu0tQ4SSogxghv/isw2jpi9aiB0dhzaMV5Q4S+RX1tpk44vc+DDr7V99g7vn5
FKrbQxKPpo3izq8KFXprsao3cCTMdXoZQMstnp6o01ElgC0+Vy3vXg09IRFmm/tHXAhoU3z7YHLN
pK8d0h72L3zOs+k5BIJx9aotD8NEEWz9h78eVf93tzQw5AobVHRL8Zi5q2sE9/6qKOD0p/35OwqB
pGSd7/a6zZbt1v8FOaK6+UAKpf5hwOd9yPCzXYr8UXQJ0RskZ174rEdvXAAJndFvIRuIEUn8sjlZ
8SGyYHr88NWI3W1TGm6m1tY5X3sMHjnnUKN+c6mgL14NWKmRT5oCGGiacbsjO69va3/DykFTRjJW
2TrIidch9tQGVkYI63+PpNtNiWNbp1FSeTmIXVEpNuKtiT2NWLYX/Gt3ufVc9aVPBPwvVJLUbVFn
x3pBuppUjSSF6gHqW+N/fXZW30mn1qp61RuhohRPZrPsxHik1ySun8Xu5qgUL3/bnew2vBr6P12Q
jZd9rYfiAYaYbtbup0Xg3AWQsi4ZLJrK8gr+Mz+E2exmZk7aHS6lSP6pR28TAc/zfDLW9wi1D0kE
op+IYWt7xRZ5uG561+ur+0HYgKsfNVs3xbpZIME7xGH2RVSJjV7fDagBXETzInpyHG45W63gaf0i
za5BbCJ/l5e/h+h+ah5VIKB+UhyHSn8cOo3MFomwqmWRG9Eqk6eYwFwwFsKsPuvkg0O7Gbl6Q+cx
CfQdWGz1rtQoaGeSTfio2Wb62C+adoFn9SlclbjipFhOgRT/IJnN9AtpkHynhg04JDEJZ77VEmoP
yze4Uw2v05tfxaoimAUXkebFoeGDy8+uSW9HZ03TpJMZxDnwWgIV5WJrz33VVMyXMQHUtYjSztdY
NZqjusQuIqHB0zK/LRpaeQV5f095RrqT7OQWajyE3wZp5oIk5jnHGMjiazr/bMmbfqqGynwyOvqK
lDU90O0YpmY7dr60QFh9sm5lRjjJ3fRA6zCgS83gUKUQKGY336NTfVeweGhlyFVUWABiSdbJUzBu
drI43KgfO1N0WHrtLIVN8q3Svy5aJJ+Q/TX9dJRelDSEI04CN6O1flFU2lcz+msAOdSu9jAKSkgF
rEFNZG0J/P9sx/wE/SVY76H5qSErJ3mJgmlLpqVPwufiQ2kWenWW1P4yH5VUXa6ynXyJ+wlQU44k
Enzustsk5Xg0dT25HxSUq1dNn0Iy+VZL81aEoVvNDI69aUPmbyTdSUEa0c+SSkO4OCwuxaK8cT/a
dSKt4OoEhB75/spgAIGZiy2pcBK4IMNBYK3h9wQYUWzGjMTkelEHz1yvIC5jidZ292MpQCog2Z69
O+XfUwUwZ3ZG6z1u6y+G2oEf7ZL8sRsnMiSjxb6Z41x4emy0h32C35ZRkOCn/gL6weshV7X6qrjB
5eaNIQ8B5d87dX2l2kpYEVpR5ot5u9cDx8tNbfbM3pluWaQEXgBdpG+vRVmTn0AnVKT4qBcpRwse
1UPCXbE6HxD5Ub02BZYFdKEnm7hSjmoBh+SCbEN9KpzMzexeQS8z7c95NUBBH0+pH/ap6VtLA8xU
jl0UfMPbvunBXl2dIidJjbdb68TMWJ+umLOHOTAUZHjgchuk5hkhCHB8zaQhU+bB3h17qmNEbmeb
z05fJHdEVwKXtFwyqaUBPILVpvi2n4NOSUB3TAl0iLduJNt228y6iVps+ZRkqoHSVvylGzKEs7vK
cGs7v6RWighAaKGLikIJafVSdLOrsHte9KZ7bpPmMAyQ0omSVkzKfT5ql7xq0vt03WQWtPjN/LSU
wHl0ZyIXN/yX3JDieVnSc1Na03VKlcO/BpyiJJTZl0QdtDsI8eszZPvuNNWlByQ4QoDZYA4icnOc
bTqUDTmGrwfV5Er1YtyMZjiZVt5emrEkqYyJ707s7ZsqiEEKaenB7NFOHafJtSGrfAoodYGs+41l
lPDx2m8lYkFkMmQ3xygbr7Fh1zWW1Dkrtdz6UBACbTTy8BppgxdWtvQ9LZ2rjfLoDGVHJ3fBdwju
U1IQGjAz5dzppyRJTlpZgtI1evs/SRq/KiUamtISDqjWtQT1LLgGRiQsIFiuZLerI6jEVxJ8qaiM
Mxp8hKpg8vO6sggJ1s0QEMYVapWmFF6zPvSKYvnWdErgZhnggmiEurTWX3Wjqd7AwwJKdwChVrzG
vDfDgxUEmlv1/bchKFEzytJvUpMcZHOqoeCIcQukfczfdu6rpP9bj8sYxowAZZmAvmSaxNzjwrxM
NcTCdNHykuZqi0yR8xLl3ePcz925B+TnjUgc3INye6kHgtCS5LgJcf6bqciSm/dkxYLqXWkBGKfx
msiegRBsl0qWl5pUxxqBzwZEbvdvp+SewoIPdBrpYklgn7rVDmihEia0sEIkSII42zUQOId8F1jx
EPPUOyQhU1nzqzBynQTKT6W3AA2tnZE80N5VIe31SL133KUOX2q1n09O3jWuWZLLoqKFmxaWQVCc
x6cU+Ts59TnU8ijfGX6Xpx2qUNMzrtZJt8yHVg9gKmwB9MCpHbuqakyeoZN81uYPlpZUXyKp+64A
Z7sLKOvvmL/cKxp8NX+3DhjMmk6Ce7aVRrLEwUqFahgc0sIlLOAWkm4chBb0ov1XI3oAqdirEwwK
TesNqc4qMK38fhxwmOYlQ3ZaWl4vAfuWAAQMWa26uqwYT0pofnUc3bhKbW08oTb+c5CT9miZOrqG
qafVsX5ucrwJSfxjhJEZeYz8q1mPzdmYn3LdVo46CiQe4S8+UzKeXRBH2rVSF9Xr5KesqjqP4dC+
z3rln3iYYYPoE5LXgjY7lE2ZvJtLwHqD8D9+DIWAmKJV94qJfnWm2BfSWPFZaHN4tUBj3cuKVCMh
D9OxMgBXWoC15LiFVOVlXuls+r65TWWtvBRT2FxJzf2ZQhBRGt4E/OrUm9JNyf+uG1N+h1h3vkR5
WfumIo2nVMH5aHSD+WCtm0Lvn5u+viuDSL20TQSqI1Vncvrkf6oqtIDxKNqhLwi2Q9rpyk1KoJwk
uTujhQbCkBJSN5vYq9G89zINolatLByPbxlErmH+HRnmP2UQZsfUKZSDo9jjUUu682JWpWcMegQW
b5xI9uhq384n55I31altsMoaQHysxM4StO73GKuBl6jzU2ZOHYrYaY9euOIc5ASGFGDW3b3Fl3iu
JfO9G+r62Ywk3EKT6mfAbA7SiLrX0qlfU8Rbmdlmcid1Mt20Jm0P9IPmOnZmeg4L7aDiGZVCQz04
mfpaTsNypyIK5WbGJD9nIXHWoFTviwaBB2ORRnoYondZNUZXS/0BHbF064wsYN0ow72RyhOzwPAV
2CyY3ti+klqOBsLvTWJXS4PpSeXswJnEdQCVL29F/CUY58HV2kQ+5kGo3RszqqztPOaenT7IUes8
LcNzpZOT2wJzILkWrw2iE/5Q84aWSeuPmBRZMXcQ2mtopKEtfAR6RczOQHVqiOxXG9u1lHCIxi30
Mqr2ng0ItvfDaF9W2UuffAKJTpxdSk2+SY3V+FktVa6BUg5vJzzHsjc1fHYLAmi+Uml3hhwZB9J6
PPD9yH42VnwqiXr1bTkBTVB+js6oH7O+l66IQ82+EttQibbrMJuouZs730iQ8Fq9IFKC3r2fD+gH
yzUj4lQ2F7RCQDeh0YV1dE5REvMyo3xV2mT2czyzllP/kyg6NEKAVFynGh4k9MIaLQArbNZfM10m
CF1k903V2g9I3tkoW6XdMWrhxkG3i3RKeazIezrUIWluc5g/2FMDwLrRx+o6j9q70UQDd6JPQP3N
6raQY3yJZosUeiNvXxXFbF5T7F45V5NHUTVgr0HPjfyxODhU6fgSGJD8RANMDU4ieWFrT7ioONPI
5+VBUpoXfeqbV3KftIMzh1hUDiCNUCnSY1lJaJogQ1FPfXBhROOHyZRf8/Glu36c5FubBCT12zX0
VLw+XzQWdZrim5PmkAwKCg2i5Getk5qLbVREfbuMR260HQQcdRL5Xdj8M5kF/NqTk9/MerBkd5JD
pDDK5OVDndi1smy5alF5FSVxGh85Gk3mfI+sFqGLYRxOAB3kF1PuphfLF/tiY4QtPLojrru9rlbM
//RhkNw75HC91LE8QT86vu8NxqEL/ayBgGuvM/vjD6TSSR4fyIG3ZTm4qk76L0QM4QuJUOFLjyr2
MQWP7e91WlMDXmtJ3CvULCYTrLFPY2C3N3HGUmrLDVvrJEpi07UjXuVZ1emvdvhi2ravWkX8NDTQ
caimll5UMC4vZZBpD705P4qS2LQG3LY1qIOzKMpFMt+mhZtc26tqHb52PaAFFJitk6gDTdA/AmE4
YcWvLWg21ygpgcEttxa1kjdPrY6C2XYNWpCA3fv6iNa3qMsKqfaLXAoOdf+zknrrBUCo9eL0w3Sw
87hF7B29GTLyJ/R1pOhZNIlzmHkLJmxP7lRyzMm/vW8LzFyTTLcXtR0J5qB/5orG22YcVxLxIjhX
IZjrstdeRxW9ZYyAwbPW4mTl8WuVnOTR1F5T7JlXeWlCDymM/iIajCyiLskiId69thdNYE9JA4cF
bzjpl9xU4xepcoqrMkN/kKVN/JKsm2pNLW30vMRTRVFs7IgVak1a5RWPWJUiKwOVBoD7QdZLj4RC
/a1CvMXLNRWLsSm0N4y58WAoKICKozwg57xC673SWbS3MDXLh3Kqvou2SBxNL0EdbcfS8YfMY5mX
qEbS20zviy75mcLYAEC6ia5NYLWPhLjU1ymJ8kMEkDVD+MRL5qp/bY0xfZQsFvxrSWycclXNDKpx
qwtCXQPAytojUNEjs9dNp5ZHsN/J03YW4kgHBuj5IA7KyPI+1ei875fsncJ0ySdVLqIOVa/5Gq3s
/uIEURcMAPwjEFxbC5vwQIFM5UEUJz2unqcAtNt6lwXSmY+5FJ/V3kk8E/q8S6/o8mvVkRIvayzM
GjtVXnF5Ka+TQ98atO5ZVJmxidD6YuYncUIwmcP9oE3/YBQpr6IqS5wHveLDECVbtUwSmKThIIqx
ycOS6+FQl8m5VhvlwdHb8UUfJ5g+KvUvJsfxRWwWO0EZxuiUdcL8VVc5treUSvy0tZhLm7gCefYa
sYBTYkFAF/VIVCtKEP2rDQ+CMaWc5X8AZmtfeAC2L+lFetNrA4q/SFFOwLC7Z6lDZa7sVOfbXEcX
fVmqnyhXX6dCih9GJ/kerFzMDmb2vbVuzNoK3BpU8aOmETep67J97avkr7mSeGyhttDLC6g4atOX
nDjyC6DJt9QVLoKogcVjUvL6KEt64+pGLp3txism9VYPCmRyTeycrde+zw+O9I08Rf0RucWGAC1A
88lUyi+t7lz4NsOjFUi1a0HsMBTKi2VDUNF9bzMknUZYuiCHtnB/RPZzMUD+ojtaBTV06Jzlr0VL
4nAo+zOiya/89WOjmPFTyfi4pOoLCZ6zD/jWYenoTA/GUiuHdDZgClkSz4609NuQjuZxbBLcDWVB
+NWwDqgqK4g44nPtpki/08CKak3879ir8jWsrO92m94tpRMf1GUBQaPW2dfQPMm2im2HWFaJF9hz
klr+ImeWdIyS2CLmm6ePXSz9APEIm0wdw/RnkWMZfefbUL+UwfSk9/W7ruTzW9lmElqK9T/VlMuX
dBWBYD2JyiYqkhfF6qAsgxoNY7RX3SRNk6cCyBg523LwtzNeA9OE6mHI8m2jIBxcSxO8YnG1uMKc
zrSmQB6DcGE8LW+jDq+hhfhrOhXJDc2dBAvRLA5Kp7THMySj8Q8Lcg9PrmLzsYAkYw0Am5ht1Q9t
jqYv7Wy9pIYR/lDy5Eth2MhL5fB/AS0h8qDX0Z1ST8HVGprs3OhTdYOqvSSCAg0ndmj4quRG4cUk
AP/lWNK7NVTLTwXiGWtVPiqCjLAz3ASou8/umFTZu13Pur/EUXuGSUBxDZYGCLLWbXOFehDTLJQR
JUkrNAWjYHjqh7576wKze5tXiJiZDy+ilKkFS9JIXu5EcVKV6lCpVX8UxRHxsEsGQsDtu6J/S811
QgM/ul+tLqRjqlrGk2ivxJaJRK1RwdXHTxl6mh+jMZkOouiAH71DX4O143o0apj6DWOGu4iS2KAz
drP1ERfaWkX7DowABPWiaHYjkDxy2n1RRApnuQ/x4P+6mpXr6wwmjon7Myrr62IW6oO492A0E38g
+L61mPOGVbgz46VYf6pkvrhlRvEuSt0wh36kp5kbzkH0OKCs9kjSQurmSVfgdaBObJIhUHxlDkn5
aEzJn0HTo2soh4+IA8O5D4PqoyRLxdWq9adP9aIYgUQ1hmW+HzqcBK6oC4cOS4XE9qM4fyT2Q469
kxz6oXZu81TLp2bC79hqFh1aVIoN2nLuIPNh71U4CJ1bSUK9102JtV1AHBUHNIDxlywb/oMq/U1u
qoGFlVpqRNAj89ZF89tsy8vlQ90MRunIihbCgbVJoTbmTWkjTrFIbrCwu++3IqsTlIryMTqv0w9B
oNbwSOuoWX2t52htOdzw54uC2ED+w0EoSRCYmzsCLqIsDqnznN/FIJLUXDVv+rrZLkVyce6OqmKd
RGUPPx/49HY4JnW23GC6Va+g1ZA4pSSq1EY9h4OxPE3RfAFiWcOzM+rvQPaxg3p5KyHnd8LqC567
yNHfUyM51otZvoiWjZIflmxatlI8134bL85WqsjERa2qfBUtUQJ3m6WZX+OgMt57lYWj3jvbsaz5
oQYsThfHsO+gA6req1w5WtGkPGejXb5LYLH7NGkfxTEoSOEoQzv7ocmq/KinhBt0u3kp0fodDDdW
yVPUTJvcTiltCQMQoM5Cy4+H6jVZULVro0V7IaedFUMir67PuTlDVVF48P3T/+l6GYu7szrgV5kH
JXQ1G6EjrSrri9PPTIGabD6BQFLujal90Fb8dDrb4XWc4O4URaUsVWhlTIw1gzSPBHHBCaIaD2ZF
249IHT2l0JidpPlbkzTx9xD7z4OnrH1yYBZ0wfOnkBBa1YkP6IvdwilYSklxqP4PY+ex3Eq6JOlX
KTvrye7Uoq1vL1JBEyBBECQ3aRQ4qbXOp58PrLpzu9p6MWZVOAQBAil+EeHh4S4tvVPk9+aWothV
9IujtoQ2SHKupV77YnxsSKq0y6CCKYT0x0ZZKlwh+NPnh1fpMvVFDKY828mDKZtqaA84RDamLN5S
QThYgdJ85VbyWv/IkM34ZrU5dn0Aq8oaY6wvzEuetFCOUR2uUzgCUnoMlUA5WBUD+/6r5P7w85Mp
JsqKRpDEDuj0QlUpONPBZQtTa61ws16ep7I7DVZdfiTUEumIySVbQVzJMTKhQ01P6vay3BjuohiI
Fhv1DGtQiEHnm6uhW8c8WOl52sCI4SHGVIreJLcsBAHTLaVwoiE/ZzPNLmWF/Xim9n4vmZWXs/Y5
4TCOa7EIDafSExnhkLLxmwnT2rEIoksxpNJal2nf1+chxSyjXmV5H3u6sqmqsXlGWIo9pke0EonV
x59nnRW89MLUPeiGnl3mGFkoupFo2L4/TYWod1RpmjfTDALZhayeYyZeg3RQVsWS9xcZMQ+vVXQN
buSon1MkdQE77hlzA0d9eMxjOXuWpzBehcaQeXrW+r/++Pf/+s+v6T/CW4k26xyWxR9Ff+cGFV37
j1+K+uuP6s9fb77/8UsjilfpRDUUzCUNSTTk++tfH09xEfJu6f9QZ6bXIonidW/M10zUtz9SpvUi
mlxBeQpsNpcS09z78ymMiv39PXJcvoXawr5W1dJjyMLvlvki/vnTz+9KNQ+gUfBqhN8edxLX0Z/3
IVaIJjC9zn+q7cx3jZ0K/VtSMy1f/+jr/DwQPBB05O3TzztaU7d/Tvzf/3bm7c+V+CqrmT2PDtq/
P/2v1a18+Mhv7X/e/+r/veu//v6UP/rrQ92P7uNvT1Cdirv5sb8189ONadv988Lf3/n/++Ift59P
eZ6r2z9+fXznceHGbce073799dL9RkmqKZr/7dbev+Gvl++n8I9fbEsxul3t//JHt4+2+8cv/Hf+
TbVQJzFMhDVl7dcf4+3n95b0b5qoazq/NnWLvEf/9QdkoS76xy9Vvr/E71VJNzgC1fj1R0ufKy8p
+r+Rdhsmf6LL909Ufv3z7P8adn9e7f99GGqmpPx9IAI9y4ZiaSKlPIMBafFV/30gxnqsJhmb5Vbt
L21pWZs5GAqADiLx15nKszPkquzq8WzYNfj/Xd6y9cxaNO87wDddwb8XoIq1FjXA23Pc/IB5Y2yd
5nbI8cFh7ekRERsEaztXKt2RoAJ2Tt+Qk4U7NFa0FyBBU/oKldE4T7W2h7ZpOpNmLE9juyCghQwY
WmxicNLQC7QmOVrlyPn6ep1g89bM4zpbusFH4BunrdexRKdxnGa7GuQ9BRrRK6i8SWNytWZLdlMz
nN0McBdVOhWLITH7gHiTIRUfhyuh0rR9m2Qv6CktO1HZGAVS5FO4JvBIvEKfw9dR3wp9TQG9KBok
qgpn1hRrbxhkYwHtlKjjRE6CHo0dTiNN372878RWOXWFGTwgB2iD4gNfzwPCbcivpVbSXMWpUWk7
Q5mEghOkkUqFG6IpMTpdmrcYicdOVD/8PHS6vDHrevbYxjgGrkYmj/7cS+U6zS3dGYRE8fIELoBZ
NBLFXuFJRbroQeP7aCtbVpo07qoGMSTEwT04GIFnoebuGVWI8otVAJ/0/eBVuDXNlK3XqTrfmnHe
iBbdgWir+4aZlSu9nI7ooc8ETXCCDLRimwyUMxkFZxrKDjqToCA/osJGExR7ShRru7htEIdeI6vk
XFX7nI/wN2in3qkFIH5MmudHegFlGVm27WIdTWn7Y1e7iG3v5bh/eqqmr5MyHyhrLSZ3kEqYluTX
OApRfKZSU4YVndHGqxhIu3Rs1Udh1NB8UgEphzJQTrpM/aQwzPdAi0a/UAQ2/gxDOkTAAAlQMMzx
hdgq1jhhyFZlLihZewAxxtZQl92iV9yO7co26GHaF5Oe/fnAqWlzlJ2HOKNkS5GsbUATwuoYysVb
ALBeTtS3NLlebMGkHDAGFV2n0LfMWFA8dOQiu5B79pOhwzuqFU2Xyj2hXEJbcVrT6EnOrROjQHk7
min1HEVG+idV/DZUJE/ulQm+zvhMs36IQ2+O2G4KLUkpzc+06Fy9SPZ5pbOUt9WM8ngeergSKLW8
GWopuelmdCgC6VONSs0LAglcvRiGI+oNJ6FGDKMssKxd0Km0O7HC+VOPIcpND+GoWyitxo9Siybu
1EPzGTrpC0WDHMtxBKNS1EFKmtkFC/65IfSzq1hxjpb7fgl3WE+XKl5fY5ANmypPSiceltRbOjgt
xE9+Ouva3pTSzs6ziG51rfRntm8Hbt5okRbg6rws8pfWpM+sl/hsojfuLY0I+aEyr8lgttxO8KdI
NTdmEpEf1MsV4L/AI5rcaK7Kk3jXxad/0YUcg0JlitV4qWqkV4axCinhTbIHvYlKQ47rBeI6xPS2
kQpHSHmtW83jZSDmsZemyhxkoRuWRkygZQSaZOXOBhw/ZaV8kbO7AWPdrbVaIhVWS0ykIbE40VS3
D0j/Pyg5buDZNoI1p2oUZUdcQu26VHInMj+b6M1Q0YG76chUOaP8jcgmIMhsq6euK47ZVI1O2tav
s7lAZzCH2IH3jto2nc3UkKKJTqtC9aM+8VCuWk5ikf2uw/Fc63adqrqb12VpQ3V1sfHbxko/7dK6
STa9gubbpHZcvPSzyepNCBeTcu/4uymiGA+A8qvLKFRipAwpppm2PaumqygaGuQ1JvVLXKx6y0gJ
lpMT4peU5yJJtcPgTMfX72FQ+Cu0YzBxI9peygaEZEELuj5l1nNkIoiJevLVUsG3KuxCZ3KkmvFG
K/eDXrWXOKvfi4ledux6nZD6PVYOtMJWS2vhY9+/58EcbytkCkyNKqSCYiuq0gZblRw4MS4v8URP
NkwYWsyHbbfcpWdriMPVd3GL6KvPomzayrP4oHcaE3lSdrSCHxCcpQAqRw4N0qsk0mTXRCjDkSsx
XEHrgKtjKlc5yN6zLIgdI5y/q1jcYIoHTqdUfj0or2GKbyDQ0nUSpYco6rWV9FqJY+rVTSi7rTrj
nhmLhK8xdRNNb68x7fdBH0BLDGnQrEF4qOgt56UYfve4DwQtbWFkhZi0UlmQBSeSf5dLBFY9Wua6
6pLyaLWhQcy6bKUxor3XfJUzPdkj/cIlLjV6zO+JshWNR9F6MLvOpJofD0e0vbyhar4XU52cggIp
SEnLAkivupziMx+bH3EcHwYQJXRTp4bCl34RmvYsj+ysQdLdoE3szCYRHhQANgxjjqG2DeoJYfKC
lTtBzHEXCct6LJqQOoQZ+Nkg7hah4zXmR5XmwyadOcj4d9xqH2pvTjZilZcaq3jMdlovx7N50+ZD
41iviag+zWGtHno4k/Yw01goxGeWHrPl01u9Tt2RfaPL6JGwlstslDLBw0w1VD9ao/mhCcOLjkhj
oKg3kx3Il7PUG7GPBRRy4Cm9YXEjuDA/MMBBWzJDfg2cQ3onjCg3fXI1sHakbMCuVtT0MqCOBqo8
YNiSDxXyWrNrGWwchgZpQqGeG5MKQTNiDR/7+aIyMVwktLsw/2aqLhsB5olnkTLp3OI5lwllamNl
4bK6xnUGkwhhp1kJHtNDcRuVbGPVM20HMWl3oIuvdDU9iSkl0bBSv5BMRChGd4GbcBnKNRUtFtMO
cXDGehZG4qIb+6pfQlrS8Qk8zosKbQaAjn2DpSuRbn3OVlrpkt2jASVFXhVHLDy94UR1/imjHtxp
Chpfxafc4avYvkxDsJNjaVUYsqfdbRghAgXpmoaBy5DNunfH/gv43gWJJgPdT4k/lhR+R0NHzdh8
LLNst/V0QgD4SarDg2yW33BDN209b+VO2pqArL1WXSW6Qj2dISbWwmzXwprR6Ffigl2wiOr2Qpy+
iwvzs+h/dyT7q7KVYdiNOAagTvEF2jmnX7DYVlFqlq4UGughBoc21L51Q5ZdhAducfZQjYNwgOUf
2mWCWDfEqTcI1oGriFwxVPwgVWrrEUKjQ235NGed4QiB8R7DdSsUvXcJEA5hBQ/ATKkicJVKx7Dk
I34XwE6lw4B15OETsWN/0ZdHowk/AdkueiJsUcqI0QpQtsW3qoQnRIo6iuy5X0fxcUIzmXNq/NBg
I01k1ZFaAbok6Z9AQ5sQ+XH+KlTpaVn6fV4EcNXWJRA7tOcCtwk8PBZoF9nZSDRISqF46aQZKd6c
pQUwG6WMZlOb+iYFHgWfuy5509+D02BtTuibGgYqfZGMGaeuSXhLWyvJShZftrBKrlOLu0omYFel
Tnxrio5UFKMTRNI1awRwh0Hyakv9mtJh1anyOwX0QxIKn0ZkPmnSUtuFpDvBiK1DuEBpVdTNUGUN
elrmeknPcorEGmn6MwKDFdXFzg2G9iC3CfKxGbd/0Js1DkibJmWhU+Ni9mOsI3XUCnBlSkavFbPY
TtpwxZCJ7aC4bzLIBG97QYdYDj2HKXL/UYO2SKUZr93k/rIZCvVfr/w8j+s6gv8Bc/Xn3T8PPy/I
XHsRNgcf8a+Hn1f+9dSQIx/qQrz+H7//b1//8+afA/sf76GOsFMorK7Svugk7+d97LDtXz+y7rd/
HefPS7hLrE1ljAjWgy31m3NppJX/88E/D5IlNtt/Pf35SS+B6f/1u75Roi00Xi0IZs/qzY/85zt+
3qX+/a1//k7disSppMkQr9s7I/uHlg3IgmRnHESuFojQRX5++fOenwetuWsN6E3utDqC9wuKa3//
+389BRuanb4zIni6987xf70ilXq6qrlC5Z1K/8PjjuqJKLmITffnd8Ywpc6YQStIJwo87dw+TkqK
MkF0b2+I8olm358feyE8FV3u5v2qHqO9ADHtgd1q0Q7kE0lyMb2EAkZnBx479dZMnOltfFTOpT0c
qdSPzrAjcgnt9pKvkFisrsuViBStlfILmxWvYLVwl238LNUITuZnc68Lq0TfGmRBTmzHt+RoPSAv
vlz7w1QZj9mzeVKmxf5C54YCbjPvgbdyJ3MpoAyVW41+f2P+kqv0qS2XTg6F0Yl31H8EYx1/jCw8
uYfamb7KpW1HVzMs6C+ketMZT3AnUXHCep8CByZhxNbiKp/tAfJv67Qr5cpSQjcTjBu7dSY7eKme
090wkCC7uIMh64tti3Cu7aRnSztk9Ij50rOqbiM6HWi/VD3dHB7y0DllRxPbJodmmHTV9b5ImSAk
mY2O6Lk8hZTjnhDvazJU4mxtX0QUn5YIQsTrUkAeAY2b7UlA2NhGMdgU7PY2mOxcvU9PISJCG/Ie
fQtpZZWJdiusAQ5JWUeHLblo0i3raGeSYK4VWSG13so9xnjs6o5K8Z6H6SkRL8LHqcXEHoxsrbWO
ssvO+TsLNDpxtrSGV3cuzvUj7j82luzQ10w3XBu2TJBrG3b+YfmvBkKNzlSFTjDDSA22mY9NraVv
YWQCiuHE50eEoDAMYRNXuZt8QEVdN978qh4r74vEFKdc2rHd+RWLBOE9s9M9zTja4xWNpCMo+h5O
JbqAHhwmVXFJD4F7nRN2Ps3adE+oPfFr9Frvj2XiCo56Cr7NzWCbbrdW34Jnc6OF9ko/xQd9o38X
n/w7Mtaaq77JPmM0G1fBt0Bx7aomLkM1OIUe1FKb8IsLoKytlnGF+HywRbBKd2/iqbjmjn5iVyxH
W98I3mSXJKNu/B68fVkX82SexMHT6Jr04GAE4dYq3VS2Ze0EiEQx2/DxSsvsFRRSqsahV17qW/re
CQ7dia7ivpcPx/DpVbPprG0yZwdLSkJb386gH2prhN/u6jxQ+2S4CK7kULOxl5X0hHptfAn22sNN
eXqKh43g3LrKaz6rDnaImxxjT+DbJae/PCdur7nSDoE+Ulom3uMUrbI3RHVz5lLhgOa0o4MT5EBy
JNzCx+I4e5AGjyUdpOv0MqKXv4tZcVa0b6Abzdln7rQDIN+UF0iz4bu0uP/8LYCGD+HY9IYOLOWp
L5kBfq0kbsvlDbcL/WkXPhfF5lV9w0aRsex061hDr8adnOqlRc8bbvoLQuEOW9jsLF8Mtq9Dsp/8
xh18mYLLQ39ojt0ZK2rwnKN5mFTG+Av13U3tRP5N3TTre53LcmnqMrw/R8otdVaWk5GjYqThNtev
dNWsBcd8BvNh/y465GI5FAiDnUtNNz0ID4GrCvZkM3jy+3TmZjLKdgISXNv7xWxvG4mXx0vqwcCx
iyOWSEG4McA4tmG+E7faF90Nk5Nulkcaq4M17YALwkP1Jn6ITvTUWIZTHiY7fAckwfLtGnuhDe3z
PfbSLfrc8ZY8p3wkYOLKlSskzYb8EQKwbXwmRCmeeIC3He18NNkpYeYP72V1kh/730gqclUawe8d
ymp65NBt1FhctRKW6Uf7EMPDsWGAB+7YvMvf6WiL0guRLlAWxJF4BT65wFCUaOf1K51K3B7hPUv9
gCxN60l3gBqpIl1rvy8utRTz911sWrE/JWrOjqy6woNW++klcKdr3bv0X7kCthRagV+RDRLV2dER
HfDSYU7kt3LVCA6xlfI53gptQydEj5Ua2sZebNcHBku54qp4NFsxmi7Ra/84rgYDtW972WGTg8un
3XyatEdgBuZgLaOYPuKVfD4jPZr36vBWHuBOXFoneU0htWmrxSYbp6PUK0P64u1s2TNHYk8snpR1
u+ovksuWqpr7TvaEJ4gTo+RHkY0LIu+HZlZ6E7d+vCUu4dV9xzgrn2yWbIEIHe8yN2RxGMNN+Q4R
PdV4yjWoV+FjzEbvT58zkaroTpUL/MMC7dzvPVBN+ZFvF3tawyAQv7G7oKdTP0T+sFbvYw+2g9C/
5KsBDTra3AnxEvkJ4DJ7fm/ZBT/Cx+y8MKPQA3TEW3PmhO8nfWDpmWA/RmvmG9ICdrBp/RFu3EO3
Huw//w/HzfIJ0X0Xen57mUQXlw8sSr30waV3MXgsTuWlvIQhyMg6GG2uRAGxtETbz5toUv0SexhS
t0U9agS7q8TnCNJlZdEeXntt6YgzWxIi8xT8IfyPl/zGzsAycr2ziASH/XwMHTQi8XOhd3Rb26In
euGaYZV8m791OMOIFOIJtPMZQi1zpV6xQfnspJwgGnmP0mfhIxCRetKnfMvhFCdM+y8jdybZCcDn
MlTyzp3lL9ox3m5UNiLfpyamtVset3StuXlno/Gx2LrxkIS4+GGp9rhs4pvW607SopxtIG6Ngo/4
Ej1b0AAZAw/pM4n3Z3cVL0zUW+TCDQm3yq5+p2fJYfFkzajx7HG0T2M3LjQD2n646z/0bbVhGryG
H8G7sFM29S70BRcAAPqPzxa7LdtT3ZKP29lJ/gh3MYEOCIgTGN7PwuSyOLmT4eOkm72cOtu0Aejg
6TfW8MDNaS+mtOISOrN3v4nKveHRTtzn+zCtVwOokV1h52THicfq2Pow5Lt5k30UhGisdfBbfFrf
E5eZb57oYGItJGkQJMAKwqGlfMcniICHRzFfz/lJHbIdiuCukDpp5uoBBApHVnwpXxv92TBX1XjG
4s+OI+z6ROwBPCyzNpq6S2JfeqL06txWeAUK650rrjSb2PNsWfbc+LAVYF9IPm5qLVoDjd2/N8fI
T6xTtTa8VeCDZrmQlmzdYZQ/KahF2aU3Pk7HYDyG9WdmOLg4Cc8wW5zpWyGblBXrIOyqQtxGBV4c
rYu6pNRX26XOPeElWWgxcRjL+dpEJae1p2xaCevO+MhMBke/qVy4RzZVZLXKPHFDjw3bFTDVZJyB
OKGEFZgPeqmwEoov+bmBS6PbOWliPTimLoN9HwKcUN5VFyQBg54ty460zvzimLgLjrSfrG3sJwTS
kgEhc7KZ/j13Ln/ExAJhRMKV+pKy/U4AYxsCVSbekZUnsmHR97faqS+LzRpaVSwcLiEoAXU1sHg8
tSh5PtX6Hjy+0LazQgTpfS27AT/UwDYxGkhdCb5n66RAybgCMLXZrjydOYZbzKMcEho356VaV756
U29CtW4d/TauFJMw4q06Ms+NK56YG7G1hw2IiWwijoC/lw26YudPksYQhjjjARI33RaoJG1AoO0J
CBrtTAQjqMW3fswqxowfbcHR4ebd4x153GnUIkCCSi8pNjKzVabpSz0CqSzZoYl9aLy0/E8OxYp3
4zVQXVN9mGiJAgL+FiT3z+vB2pexpaSeyjGv2BOwCuVq3wVpjxbk8k11JnQBfhTHTa3alP8q2jHu
99Jj+vfpS7pNcNWZMHm1KTyx9z6r4xrZZ80kItYP8xaifO9Vy75MT9MOxmp0v2MdGiJYIYs3Qd0n
sUfD+jv0f0HyRMIibDBX2HGissX+/JrkTv/QnOZLiWOS7Ivl01B7dbrqUxdQRbxguisgw8oR6ARp
G0U/KO15Fl6C6c1EmTW8Ly4Z3XnvaIsTEV47EGZC8MguMZ18Wo4T6jPQ/f2s9ggw5lXYHwlQlx0W
aox57QjQaGxp315EQozEzUnqDsH96jGUykt2FtJnijrbuYZgudE+W3aC8ZT5c0n9gPFjy71LYiat
h4ouILpItlO1VoLnLPELVoPSKdyJoptdKqxmcm13BQDHZ2Mp8Kx2BtkWFpzSkXCG/bGrtix24828
jZPbAsk2boJxnbGqVT/tgaTK54jW0UjwK40WKBiAHrrx0L9lrLCgp7K2obljK41fpNsUik2+q2n0
T9yp/02eAOPNPIOFqAGuWLYs2tTosJwdNcBvt0hcsVplqR9ge477HdY89I8YbhGujvfht7aOBdUw
a0U5Js1d7auKnhJUtdYS/dvbKtnjPHQPwthHUM+BL4dKsJ9Fe+DowiJv3aeIswStaGfzU56G9F1B
FqodXRwcYkT+S7LHjmLmhRuwfBIN4nSsb9OUfblOT3lKk6FL9/ggUC7ZRayD6odpnHB2rMUtW7Yk
O5X6Ob6rYFuflYB7IvkOu5KsOTcEEZTSw31ZPGmeTvFrr4bs5QSxE70ahTffWGzE3gUJHhWfbZrS
sZitoEvOxMvCRfNRL4ystV7ZxbWRcJb6DgSb2N2BMwt7LZ6eOWjWnAwyUrUNwULYigiYWOuW7HES
3OGZ7YH9ye6OzBtzq1DC9o8SL28iyM5UmkW3OyPEyYpe2/VD+IFez/692pT2O6zO9XT9WsjE3izB
6b4rlRXclkhK44+YhWk+cBOu0IbWDNEXYIHWbk7ksuv4kD8mFYbRNuXynvTuQzij2IuLDhfpQ3GH
46R7yRdhl+EobGPG/hkXdsHNUhZUc9N8DlfW0sKtH2PGHkq99tSs2oHUiGoSVWSiVB6LY35It5yQ
3Z219R08WDVovLB8g7p/JoLPckOml26LY1Gtx6fpu29wbgJoH+xQXGNtrgFGMKpxCmrf6YEWUFot
fQslCnKoaaG84LK6ckFBJXg22p2KSco+pZ57itx6PNw3kunM3OKbyNxX9YVlrHzsV0y4lOPDrc1k
zdoXZyYvMzLzqZWDF7CmT6xBtkz4NK4j5940v5H2EaYogjPfYq/6ztn/XaIPI3BzWtjuiaxT/xYv
0iPTnW/JSRpOndun3ykGh7f4MX80dliReoR3+uHneMLhmHzBEN5bPtteeSDIr6p1dgz6Y5G8Lca2
lX1OCkkLPi53YfuWQAiExfeCaX9RCKisa/JKTm740mBra/kGwCR8prjMfBk0MD7KHpEOCySGoqyZ
wKrTiaHVHclUpSvhpe50b4roqsAF/lHccMcRwT+ClcAZB3nCYaNGmBjBe0em2SF2pC+Ao7hFvpaW
Np+KfoZZEeEnqUWJloVox+/6W1v5zBrIqPjdpgeCJs16vtGRG3ryZaJnfsIdyrs7Jr6VK8k1sbje
kGaIqXd37NGPcf5bsq0rX96NvsWIZjuu77SQBMHwgRZST3wWMMO6oweLtu9OoWH3TyPd5r68CZrI
JppFsL0M1uIbTV4b/WQyv24MoA1W6PR2Oy1WbEd2GHnZDG760ewbelGetWglfAUVTA28IOxk8ELf
Og0UcVQnAHmp3XCvF/61/tJW4358jnbBFfdoNkySTtyUWyc07ejRCTvn3BjXUnSl0vmYttD/gBPt
3HfRgUHpGm0gJ0vh4/p1Y6cfwe/hXFr7kuFVrYG5aGYeYTViG8eI0J9jyzU6UPt9NbyOH+xnfM17
vtKIhbq3a/U77yh+gDeRs6nC76qlqOqk79n5uUQlct8+Eo307zrbdenI8q4DeM3tolzDuABm7Ihj
QQfa24yDjMOcHTV3wWrxpuxW1hOx+Y4OUfJLNHh6MEz5TX5LfG6kiFvqA7opvexjgppS0V32UEVk
n2SC7bk4Ewvk7/K8ejaohjFS6Ze8J3QEYfd1GrEXcJA72HFLmlXmZy4N+Qi0Vb4o7wTG0IQ6AJbr
B5RNrN5L9viAMbhz41IF3ogHOljNFcy3MmDD2BNxqNnu8hezO07NE3f9gBtb1aPuwKkeLbpJy+wT
Kw+umOgkIc0IvNvA7/oVhK7Qt6Kxp1tFWz75D0TGgoJz/+dBCXYwRu2xuljG49Tu9HscSrsCrZTr
qlw/pxiRRN8ZVjTCju/oQfxXwe/iyKj/Ahux1BUKdMPGNLwmcFnQ9uT4d3zE1od14Mc6CyvG7eW6
fTKCnalxv2z6yIM3cDpC+ALMg4iXbAnAstoKgbPhQneIpFyCDvjc6a7dlX/uiNtau1pPdfFUgjgH
mqO/9cKaxOuBcd8RrGB56ZC9XQeWH0waCcNYNY5kGmbxIY40C919BDkBd8oOrKh8DfA1WRuTma6W
lvA39lFY8JMKFRvXGl/4sE+SS9pqofD0x5B8HUBX3mmJk5Nt2tNVeGAbKvFjc3QYJxR+CKIqD++6
HNRmJacPceo2NLWu7xfknSNqMRPH+IBEN7ln0eyIsMNiMAzT+1kB8wPL7ZlcncZEsho9eZg+uVrD
lViLZS26L1f4llPf7R+JS4O3/hJ9kboQF4PlskDGPsuSsZaTHYnF7pZVbvAWq2dCTHRaYmpCLfXH
T1a36TWXVgPv0XtwlJGi06GCpXsG1GBqPRC1Z5s2PMwIko9riV36Cil5+sTcRHCUCmgmkPx0tSG1
t7GlCtBOV93hii2JSha2Sw3LTp5FypSpJ8TH1vSEBy5yXKPE4IUqskJefxgvqjdv69omrvaZZMpn
d4ZLtgfwqEFrCEBNVHxgWt0zG9B/UiFCCgnMihgBnnP6EpIrwurAnQJ20FpKjv2FIDa329+Z5RNR
pboD5K5uR3rWAjAYwhKYEcmAOYlb3kbtCjm5UC7hNtm8CmcwUZaMVRptgZQ4LG6QuhrGWwicgzYP
dIR5RUUCvRPCqjFZ3TXyUgYE12tLkhS8zeNBuRbH1GNve+OyicmVDlLG2rMJQpO6wF2C+ImAxFv8
noYblgaOJr9Mn3wSy4pGwk736EKYesxgTz3rJLWOWfpmuVc+VXkns8C9R+fxIUZLAsTxJUhIEjyU
WtKjoa34sKw9s2rJXBlyi7OyHs75C5Vkbd7XzviCQsA776/CPa1+3WcaOtZ52jGRAathgj2YBwY4
SJPJ5lNWIIoeF4S1KyfESj0S9Xs6Andj9CzTTixKSjgzvWjNNZ9XlNoohpK/ppg9eQA7NcFF6iEN
wn3nbgwaxSVvAhIira7hYp0iIr7a4+/G3iVAX5e8u3dHLlOz4qOsYgNjutSuVGfoQbPeSuF3BzsG
FQsQpngL1j7p74Xl6+G6UjdEzq2yy7UrjF6bYxYCt2hWc7hGhmNCcYrBE98zD5ZsUmvIL1AkGJUF
tV+P+6DSw3lcBtI2LxKQRXXZ2rMzgYkaOgpgRbnm6DlWPpkfFPrdH8DTubs1AGl9vzacb6dc+EJW
Mq5HxZIyPfNq3jioaRYyukgeP5NylRcR70rpOdEyRx3WFNZLpjf+89M3F7Uf3/hzvueerrhc6I70
nGa3HZeVM+K8KsKdgTviCsqaQ5Ko11MC4+UFes29nmMMJ/ZCrjjXSxXWXKNEdM3lHgZVNgdjmFAa
AHvIiyvuIhDlO6OTz9SnR/a9QFiX4itnnQE21ukLsD9POHyQ9e4ejmi8RGPBgZWSnY+UWqrYcO+n
SYpS3kcJ94xzJRvEFYzIkZvKPs9VlTloAA2Y98x4Kt5QWyqfu94NeDN6jK2GkDlwOXqOkVvEqsBQ
CjRWuEehPWcuJcp3K3c4o6/Ih58wlGtR+K0C2x/McC2BoQ0+OAlQZW9690Fr4mbyyljhKZCrrN0/
+89v5husbsMhqKTVMN1szowxSXpSKcjNeqzVHCjnOsMIQqGChpRqw+Xn69n4i/O8bLms/D2V8fsN
DR3+iHPH1prbyOkw6BWPo2IS8Qpv4XaMqymiNHw/bc4WLQ4OLWtdLh2XgGOM8VdgJa9cPo4z5484
XgbB/Sah8ti7Bcw2+34DyUFtIbqXb8S53Qdbko0wY+8hSgJocczexVL9nS8ezlQJBDImn+/ldPhv
ac98oA7Moz1we8CFU7JmVT0b2pFZQZcPUz5Xdp226akKaKKtUgQWXfhv3EQ+7D4xYrrAV7Xm9jXF
umdjp5L/mD43lgnCd/BGbjtnyGmqNmc06Kv6kZ41gbWB1iJs7qFJ3usH0ECJfv8vd2e23LiSZdkv
QhkAx+SvJEESHCRRU0h6gSmkCMzz7F9fC8qqzOzqtjbr1364tJCuFEFicBw/Z++1ofhwK28N4uzr
rQr3M1NduTOenfxM80TLaCY8cc3zj4eonjWknP7iEs+4zfVd5T7weSYuJerBo6sunAZ+Vqq1gRIi
TKH9TJIHm1Okr3TcKXe4VpF1vkx/7PaAbpSjzLvg5zgNhnfiNChaCtAM3GuMYlK88AuxfpnkhXkd
1wench7hQh8a48C/xMw9zim4T6nGrc4QUJ6n9e5z2fbxrnjb6sJgg9siq7f9cOYi6x+GRwakUbtd
78V02z/nSDxnjrEfN5QtqHQOjNg8mtn7qNyJ+FMvD7w77mM79qkc52Hfwd+RWIiMrVsGj0ruWE7k
cBv7d9KgZVdtqjworCuSNt3c42bozGvPX69IHT9UOuiFA7xbFGOAlCJ7r9u/OMe8zTF85t5zuye+
5OOuCq56i4aDujw0ju4I7XQHhyXvGHOtBzY6Y51kfWDzhMJR1cHP4d8UPh2cEoIou098pHPwjyPM
Wqr1RzSVHJ+s3LEXxok0lb73Ogdo3fhki+ZzSrgXOT52B2BnW65Tp237YL3Sw+NokEhVZUeQF1yF
aArI/CaumwNWdseYuEucieOWqbWIIe7tcwSfHFhWIL5uAW6wkcLZxPtOkYlvM/DkmMYsCo314uCG
JFy93uzpyX3z+TivXJYhcztr7U9O+Vn+xrLGZ2LjxMWYnDiwbPN4S3z+VRAEcgghq+OHNPM3EZwi
2CYJOqFTW7wodeafXy+CkVYmoUVbAoHonpNGZdHlZFe2YXJhlv4sD25LSw1nIT5T2WwPrJ7bpqPf
jxboMXHeuBnlOf5CpVo8rtcreAw2qXCVyS4rP9g9cJGxwWUPbLFrq6bnTMKOuOgEjTbaLx2N589t
51l7B9iPRc9zXcno8hU3npmUFkQVs5YAjNLLACZA16Co8NcD7kAv3tZya7/G7B1Yy5F3MWFEPbUD
ZRMu51HckPQ3z/TZUHJI72xoJdIoOkQ3Nw9hX65LIR+/wS0OTxX53UMLSmi48A1OddOc24ZNxQ4e
GbfkdBe+ckR184qyK6Vzj1kz9ivWEDCX3REfk+iOrfd7va7FjXNJo1VnIMrYk3j2nkY9ohdCUbmz
hm6P4JJOLitQSZsUOReESo7bsngn1mFsWKz+bPGbOxd9v7mTchsyIx+PtgWFdpdFPstzZZ24DPkU
JMqygdYo1LlBWz9lU/LBdrdJAxmT44QAnHwpbh6/Tw9YKbjTUGR6KUHrn9oXihWWMesPAGd5nD1Y
rH7HMaW8kW9ue6u7HRrE9UoaApTlAKVsipQrnLyOw6POIrpjshetaMfzUmJffRv753XqRSshxi9O
jbDN2xNrlUnLqV+va+7FDNbMJ20EyZjmAPyHC5NTwSWL4p+WFKSQ5Y470KbXR5HlbrhFyuiFh5FX
bbnaGeJNuCUjWpDrQ2aJg+6m/eZrD9AaSQ3xMzHKdh1w1niSlzpP+5OWPebMzJb1U/CTEFjWL51d
PbC6Hsr4HCO2BhQjj2slzX2vof18pyPCP++CmXHWu4eJE8/tnMfptjK5Ghn6L+sCsj6zczppASsJ
AmWVAEbcc9kM9o3bEnF62L02LPTdHl+tyV9F2FDid/0XFzwzkFDcuHWh8fAPcUHF6ePMB0LswF2h
dTsF/Ek/GD1BeMj7Rk4YGpjhLOxjNB21ZY+/MI52tXbj7Ey5X49nSx1p5HC4tfIWUnGxsPwsRtys
9UP+zjXDLcU7YyVS43qy+SEuZhYjVg5OUaQf9DzgpLHyFIhWnC3PR36M5bL7RBDCAsXzTrMDfnw4
TOybqZfzbYFmrSCk7Z5lbEiurYfOmNqcLHBYc1w7a+3Ds49mGV9yDCnOuFv0mT3qAxMcW9K2X4cM
nFZ+q4gw5qAZv0qDhx2WnHSeNqX1qqEls3+v9R5/FSVIdmAJyVWHvwOBcJrRHR65+sml14eAe4Z+
Wi4+H9EEMJKhEuPTu18s8g/0Rtmss19dH98oT2h/oizKt/YqM+g7VH8BSguayTycWzpMIRV5u+01
w9t7cHaQk64IZqmzeODapyvUgK4XTT9zMNevtbZkWjTaTspfzwLbNKo7DS205DZKqZCc6U55eYpT
qHdhuNJsEum4KzKUnCSAJofasW7JyigzhkrA2cOXqqeIqEqrCDCsfaQ9Noqihzyf4XYOQS4FJOgw
6NYwtSROWwI3zuAe6O54Iqw1Wg3SBJqUk9C3o84iPksaZ61jTKelze7BGJCDqTgj3WS9TM6Uk/XW
uRgrZlYuoIf+GD832I0P+Ros4q1hI66yv9si+pxCHjK14Okcg8AZXFAkLGiRVwYZounNRP6zn7kg
RmBaEe/Ob/78OkiGZR9m3v3Pt9pMFBQ5+tPP/yuKbDnOdG7K1RZUmmvS1xrqNTUJh2wYL4mJTDT7
54sZKYSYP1/3sYsY1Ky9rdFw47bwxU5RFv/3i+gOtl3xKJkW8By2/vivH0id9MtbnAGqH0mFPy/t
uOT55l9f//xp7Lj8CtLFlg4VZeLaqBh//pj/RPEAeEoPcA3P2gpg0LJ22UGganE/udwjCXp/oAXW
f71bT0MR2sJlg/6//vHnI/zjF9ffRtnJ//nXNwHoBGPLHqzv6PW0LkrIn3/55yVdz0z283Z+/vjz
TbtufpFGSO9K4FaKCr1hX8mTjmTu/3qZ1i//x/d+/u/P98wBvG3qJAfhTpeClN59iX0fqUtTr+EE
OzeO1qTO5rXVTRiHTexiL8deEHXTTh9te2s6qMzlZUg9x7dztzp0Wv0y0ZlRiMVsb21vp3QGyvlv
l+stO7/wN4BUgMRjc6pC2ftTYzMYUWjaUlpoKQwMxqNldE9Q9mEgUICt32qkizt6nrWXUpJ3OJtc
dPyNzrFbBm+jLdND3fNAHoFXDWVeo2le2BLld+28ugk9KyPjwYNGPXu/IYO1YKK58Y3yWWcUkrBd
15Ni2kdekx5ss2YQQpME3PBtMY2HRl+qg7AQvjYTtmEQPNsFzeHBbp1qIzFosSWgP1ctexHnqZ9Y
PNKqcXjs0FXWdK28LA+vdTEE9hiQZygYwpE0Es4DU0OPvZa0CdDMJ/pQteXDicRiOHOko2XfkRO+
a4cSwZ57ySKjZUfefM+DxgM6ogxy6LZFNcP0VMuY1vMQwnvobpkqxDsjZVeoMZVRhN7voaVyUEdv
N430R6Uu9vWEIoSIxXFbVMlrpfcBenq4PgxoU/bPlesmgaHQIFV0mT0ahCB/QsZEw8dYcdDaBmxc
4rwKyd6hnKk2delQSc27scDRNn/gDySgxh1R/ItNLOK3ZgmhwgxxtHWHyjoQ4/hb0gGyjcw+zkLj
4ZVTPMYlA5iBZpUTMo9S9Hb0RE1o2tLoB8t5JWv3yVx3XVghAo8WIlIvHLQuyiN5P8uJu2bU3IMe
k5858I5h6SEK1LzL0M/2nc6zyx3iE2hGRWGP2LOOs3e3pxrV7d8ylfYlGnjAFTZG0zqJfhkOO0N0
zEOgmct5iEegkTqYAilGjBJ6i5zNrnZAInkKG1XoR1OZX7GDESM8Xrp2FNfSrG9qWvlwDHqxoKiz
4dpvjSmQEozaoSb3nBvI2zXeISfY5zaV9xjn5S8w86OyfTmBISzmMkiTijwk6FNZWFdnW2uvrmtP
WP37Dyeyjf00NWhVuHm3sDtvg5Hw3EuWZJdHXrJeROxzEnekm+N+k0w3bYhGSP3Usr4bjXIuKsS+
d6hHtBG45hoi51tFVwbkOpxj17CBg0w7sOXwMd0J8146vGeJxhRI9UChoXduF+vbjdzpOLUY+7B9
3IkxMwnbVqeoyqn+l/CTbHrsHNl0BesRHZbnonH3o2VIAIDNBT9Nf8a3cs5D469YOgw0NY0zHgHM
GhAk9fYZ13960OAbc7v6fWGQ3KkeewfzbNe15qlEHIHNL/BGFxWbubBJqtN82+ZOd8IhNWz10P7W
i6o4gPI5hASR+KLtXqa2/JicHEvbYByUyCE5Z9RXg9R9W8vNixsvv72sTnYmkdFejOUN7tzUGN1h
pv625FETxnGCM3TWHaw2pUTr0aopOac8R2Q/JjsVYvae2BWvokVkIG6DA7ax3QAKHPJss9L3ZuSe
VhgzLp9w2WVD3GwxDQcgaeGyiHK5WXF8TGv7zCVS/M5D8+qViNf7an4xCvZxAzY3Z2KyNnW0DeP2
3epmQqB67awI4Nxoq0GynhX8Wa97WfR8DgThsg2nhpYj6u8olttlEH/sif0NjquJngBVkUFg5sx8
F1Y1G6HEVvf2mootjY7Oh0qCNhHUhBWNqHbp2RNiwnLqDL1ZO84BeZ7oBmOmyNoeI6zYVQKbDvnN
T0CMcKtH1nRICFDdLmYJVJ5CBuDqZUhqcRua9Dk0ZLNnMYbjl744UaXD7KgvMlLibDLPcrLEfO6X
kaEOUqyu1Yzz5H7Mi/yeCak5FlPyd4kLwCUifiEmA8tpUHkfWqJG4rSra9gs+SHFdIx7QP/MV4mE
HjLP8ur2otd1csmM+LV0RvZ5TDKW3LiSy8SyCaJrr2UuwUFF/cpVuq3hb16domd7Pk7UzdLO/aTT
mAJG9pOltX6ubMfHUvonncNL2pkCOS25xaqm7KympL+A8kcOwNilsRgDAWtzzkM4PvdEsgURDh0G
D2uLBO8wzPbkmmTN3nKLv51r4A8wvkJM6phApynoRJL5tmP+6oto8mPLng8TQPl94Y5BYxPYOlmm
s7cntkdua+0LPX81RoFGo1tumhsxFBMkgRResZNVBXDElABLZgKNG5aWwRrN/aSbw8Wsi4dpUu/Q
TqBedfQIslkclT6SJFZHMJDjkR709GTRNbxP3S0HrzpoZpFsih5gjevAvsqyBYmLJnBGm2FgzmPO
1kJrSebEkNQ5NBWaHkQI9h+QLPNFG7M7LSUEwlXkNloU9E3dNDxR0c4bZEfHqVZ+lyncwdT2qd+t
z1DH+8zF/lhaBq1y1wsSKnTg/sg6nHi4aIt8NLAhR2UrGZl4JQLuHbFC6bEeuxfpGCztGl1Fw2Gz
pSLvK1FUm5U3IJUhXSRrzShwdFqaK4056Cd/kftsZnNojEhN+hiladXTm/Ma7hndGA6WCxJdpTBQ
d/WclX8x7m8GjsVnrd6advTA9Icluxs+v4PjRSmZXJf43rMLtA3D+2LNiFkXdgPmeVHpGUj0fGm1
WUc3/B3ZK8kvavvXWHucbPTomeyafZiO38lihU+SyZJeJUBbAF9co2j8ijo3PGgBHJ9jUzO6NfuZ
NoCqggZWziYzinPcFtbNzrovox8PrUm50Xg0wVtPvSUhQowGl3C9gMGPPtyu862I2BjbGBk3g6pv
NJXBfboupMRfhpoRqpeK/WRIBoQumxy24X1ls+HNYrGdqyrGKum+g80LJnN454EDzhO+T7USJerD
xH3qkzlhX2qZn2dD9bjN1x6TXsE1TKogRQe35DMf0sTga9OgF9JiPNgJ/M8OUb/NxU5Mde8SunYF
TEBbf6FgoUNAWF7nG3N9L4zeuWSS0euMESeLU5ykKXDjxcx+exUA1DYcUAelGbENNi1XAO1MqfTq
OLk7AnvYI9lnY9ZAVi/GL0EehRom52rk7Su2dZ6THupN2FQn02TJmReae0spHzKHUwkoAlWTKTaw
Dphzrsxbx7jRMevzomND0RRgAkp40F1KB7ynV+fUtp9H3Skdx+a1Q7a4r5mvQ3d4dJyW9oVVc8py
CrpRZ0rfGCWt4dYqMe9VT30KR7SzMdzh6AqSwTQDS8oHItyTI+nia51Y0jlzu/GZrSnQZ2zYyIH5
svDyHrCn/bFI5G6x1Z4nTMY0LY2P1mruwXtLFFCq3643j5MtPptHDq7tWKsml5JUK/alMy97q28B
+CeUERorUz60u6miDxKm1kdF7euLQv8Ds42ZvT7BNp/a+Jw0R1dyk9ZmxDImuMBDxrX5NBhBOBak
RlQFfjeWyXLCaSE8vLJh9yz03Ls2I53dyiQfKVltCAg+S8M2znOo7nR9NABi9faR/bSY1FoVIF3P
In0/Wwo5I4IwNtQn0r+z25DIFDIlw/VstUVWlZugn1/ERQ+zg1GMDl2zJCSUcQ6cCfuR5wLp86Ah
kJwyxjyvMnpSpAhZhhKUJwdP5AvW7yV69ewRvWlW4h2rjLfoLXex4KcU9TvHVdmlk7RTmqnkmWfq
4d3iZqtfgPFJaOcvuk5fxLEM46H2MMPCXnU2VlQoaJ0eTnkBC8Jyoz0ywPRQh6o8Ahg742P80yxu
cpKqAhE+dx+DU5PnV3a0HPJpryo45i3Kbel2JXHFw6aEHg8rKbrvBSd3ZZ83umJjaOv0qz0dGdmC
NkNLdRvEdfemacnCoxdya1qnbdAuyNHZRdBySlD996o/KfwvXX+nmWN09fT03rQm7ZntruDZ+aXa
rtla3Xl0Ejo2HrPGAZBv6QZhyUbBHZhq6iGP77xnil66d2yGAHSKrymLHXTNib5JraJk7EDMU9G/
jeH8StvBZvvkscrZYBRd6PxTJOtLOIiJgUQeZGzuT27dsrY08alj0k/GUHjImmzEE8npxNJ80FRR
bnpQiexC9fG0dALhZMTMcKB0JnmF8yJwnxhTQdpNLx6saQxG2iNjFCbXeAHKTl5ec8f1yXKaEtCS
2jprp9dTbjvat4mz4OwZyduc8FgFKF6sVws3NCUs9qG5BPNZ7Ttkr53BMro4kbOpI8vjB9r3SkzC
75f2Q5/slqFiwi1a17T+1JuR6C9xyqhQjYzlPUl8i5kz6g+XRTGgbj7iBEKomCGoOmjNuxr5f9ww
/YjjkW1Xkd3NYII1F3S0LheXuYfaeL+nCPn1EtdINTSnoHhoc7+NbwS7viq1YCGTNICHqrgru+5F
xeVRy6PoKbd/deP4NacSEW3MVrKmzbHj7dZAm1HHdfqpmwvcIShIDNINhe6dRvDqcXsRhv7RKpAM
hZBnwKYLQfGOh/Z2fOxkMd4yffoDXppWsY0rZEykvencLHuyk/zNmV7hDNvfynoqk+xWzG0TDKVi
DJTO69CZSVAnabdm1nXmgUSCRf93bOR47Ann3sCtGXnSK3mAoAR80UDRCL/lUyMKiRJh8scF75mG
hs83sl8sWON+SEOUkiXrez0mX0mVf9duRI4FPI7WCIdLiZZy5KnqKu9bdrrhOysaJOnV6+fgGWS8
kPwuCw4S3ApAZSJEB+C3eWI+GO14dLOCPc1E0BQr+HYw5ss4RiIwI0HBH19VUY30ElxGF7UCSLrw
lF0WbAdgHWm7BYW59lxWY+JE2iYgxpqG+NDs4klRTJn1PR5fRhcN927cWG+llH9EoVX7dOh+lw5n
3AR3CGvWuRe5QUc6dfcdHOLMZW9Xe1hpLA034FA2WPQRjM8WJBCJb4uzzu1jxbtudtF6ZGTDzGNs
smBjFdCyJbwbZf2dMKbs++KvHU4RCnk8qC0CZlaaUOqfWoGcyIjU4i85c+SEYZxmOUxp2t+lgQsq
9PZLR/hHa1UsrxZbuXCMfw1d90ZqgLrP7QciKfpNNmjk+ZVjiXYRqJKmUTF39NIJPuM8drc+a2N4
psRM/v/NZ3PAo/3f+GxnMG/DV7b8L3y2f/zSf/PZjP+QrjRMGyIHm49/Ado8+R82saaOYYOwsSxb
GP8EtAn5H4ZlSkPXdeE4pqHLfwe0WdKTINUM6G1kgzj/L4A2Yf5PPJupG47p2VIIinrT5MP+O55N
OALQvMKsMM0MR0GIbrKmJnvWmQFA1HhqZHSCldaectd6LmqSVJRXxkd9viUasHBtYubct+NGtmlI
6CT3fC6r2Z97MnMcFgL0wAXBjzWt4RxIZ5ylTxmIS38ChrDT0fTlIRvMSSZhMDXTn9bcJ8agPv/t
lPwfaIimpf/vn5MjZeseFbBpGboJdO/fP+fc2YudmUAowlYZaJ4Inkiy4vgDEQ512Z4ST7CGSzZo
cm1URwbfiyrP2roNARaZyo+lob+WxGQpGxND3SKCIg+TNkcrN7ETYv4U9Jml8eL0breldnwqkaJZ
cWE9/LzkgNjJ3pp1P5Th3nIQyZvE2lEU5m4Nq6WEBVo4YwGRSmXTWcuJjFHacExUseow6LDrIYYd
2dFfmBPrMxN1s2uzRfq832eP9IWTs75IIvZO+PB7HSfWz0vXk969kDxDiXP717el26LMLqISnbrY
ddJUR8Eu4fTzQlIjI3lDgjZY45p/Xka2D6eVDTQnlUH11Scli3+BHzEU79Wxds0/Y4XWarHQxkEi
7E/R0rxVeiKRipr9CTgRQlqJHCZydP1Ua3TBSkfeJVWGEHAePPskhsZGPJKrL8MqsEdjzM3m7KSm
2INBkj86+Rie6qoIT5aDRpIoRLh265eq1+HA/fPl53ta7a4AJPdYF2V8SET3MK8/0HH5ddE0HM0Z
IVqaL6uIA5Mz6TKt7xr88KaCE0QkrLsNB2mdmnwENLT+iRgU49T9yrQGHZsxIB2yCVuLSoQpJPXV
ESMvxlvxeArlMp7YY/a7SePRSd3nbC2hQEn1zaeZDZiUmogjYogOx5hx03u+pZCQFHk0XCA0thsz
HnnOrC+1o9PIiarkPGp2ch6qbt5n9fD6862flyia+Z+FAlhmi5vSYw2hIkUZGVS81N5fA7YdUkiJ
WsL6qDPgaNV0cWwuKhhYQHSVsmGFqXZnTTaaER75JgPwRKCaHhtxbqv2kjMNouVufnjOu06ChT/H
OkMIbehOms7HqBMq40por5VGlV/DoA762oKzlpjVpi63NrXAqR3PP1mPkcuDtiIeD/WJfJUOOZ9h
mVL6UM33hYLOk/bxuVwih61s8hylLQ4BOx+288NQGMmpTbJrPhTJoZHgq+fGOxK0RueECBg3BZ+m
5WxjN7rkn2byJ5Ei98tB63Mwp1oLUKURW62lJVaGH4M14IIMvWWT2COWsKhqT4LgyxMhI3RXGvzO
1VzdfrK72X+v1qg17br6xe+7AafLPCmHvXdrDzO6ItLC+wVdYGxbp1RyixbjTy7KShtq9t6QWvs1
ay10OqhoJHiZdf/aJv0nACjtNA/HWXns6ZioloM7nsmcyvGxNU/0GsYzRUtNpvRem8qXpgBUWMMn
2nS9xX7TtZCMUBBEpH84ef0OpgWfEZHXboPAJ4xi5tGaQI7NIeIqlgdTGKx4RlO+lj0h33OWY2KI
vqrFcU/N+kJwGAvHwpRT1VuZY3X7WSh5YBJKWYx+2NiYjOfi1rkkEhZ6RhSARX+oKDGFogLtYtul
zUGNRxOD2fI82yiOR20vaqyBnVhOFbv+QEYv8ToIpil0dvrsr4wYAy/Ei2ch1ak5/knpD08qSvee
iYIf5they+Vb7FrbkgbtXo/yV1FNVRBP9UYtJNV7novKxo7DExxEBSfF+ew7oJlDLUaoPIQXpE32
PNEa8BrxQtzKSS0esPShuauGBi6FF/5Z3CcrKj/CnsWX0NWfy3zJSQFN2u7geMVHqeuO3+QR/X2C
5zcMniYMr2v13jpvmqN4lyTwpq7Vcz3QOhkBy+2GmBEmrX2TPs0+6szXMNHaI+vEoyteOwP1ypjT
Q2EwxKZW5Y9jhgMS5PxZmUuz5c2AOtNjdK5srTU0QxStxzTOdGQ8OlzlZrDvDIBBVmEYpIvq1W5B
38bJmWymTEnNqHuwBz/XBJNnqZjVL+YR6mofWAOXVyke4fPNu9LRr0Us3q2DTNNx3yX1H2eJ7ywP
x2fUpc6OqWIgjdK+gr/fLsXQbLueeJ/MGxE38xtigTBtCEQyIslhKmVKbc22RXfDbk/A3Udj4Lqb
MDObg77I33MKXFDLsIRHkKHg/SABtcd7NgxnWr9BY2aoUZ3ct9fhOrPu8tiZsE6W/dTXyzElmoCg
dKw1IXaYKml+mQZkRluCHheLRPpO+RKP7W+3jXvMEWIBWY0BrNDwAVFrqwCJwRE/xzEWE9klbITx
AQxQWkJ1nVuEPGyC250NBF2MuNjqbvaVhmvPVjnc66TasJFOtrmkbSkHaz8qYrurhVyDpFo2CoD1
zcEolMvUuasK82TW8Bw0ODfOV0g40Y6VBWg8TAfb4eeNnkg8d0yWI2MSTLVz6ee2ieJYsm4BSEUZ
W74nOpUZmiNuZnLxBBs4L3yYHLN5Ai56tdwBMB3jxNazWr8V7HlYyvair+5n0yleMCzRNPvlEFKL
fp+hM8Gtjk/MKVGQoN6r7BSrETNAFl1VjUbaNbDjz8ONeV9+0AbGb8P4Yff2a5ILHH8WaVg2Ma6+
YWXaTu+NHOWaOlR4yrsE0ETVc/qZuAs/6UHsNHgsLOj9aP27DDmabv7Kq3s7fgz7frqfIu+9KbsW
sV8x+HgPMsJRDem+5RKBj1UyUBg6YR1M2JQoZNy31JSRHw6TsYkLx3hYutx8KOLpYFXhW5wU+JFr
CKaAqVFfW39zl8pkSboLcSZ43anIqGlQslYo2XLDXnadS4RiWhcw/v5qWW+dhxLXXB8ees82gmgQ
PnkmAFsSaBJVR6jJ1BMhmjgpArMK/7qdhYAo8g7jgkYJPIT1qY0icuBkwyPk2TILkz1pcTHm5uqR
JLJNCM5EpxN4k3E0GOBuOz2aPhb9ak3e8uqRaePNg+X3g7ZrnY7rFA/D6NTu2QUxZcj8uyObvuhU
+WbZEASgHNIOq659DhoTCUGJ58ZDkZIJcFtu7HwiuG3qjauiY2WCGTCx4LUZpnfCxS81AeoI0c15
M6T5SsBllYFYfnVT4qKGt6otfnvSi7cetXvafXPSnypB38HGhCpzWAVavPaKIByY5EeN5L1sa+Ol
+6nzSHvNCW+EmM5gVi6/FVxWAi3jQ2mLfYPR2Imsm6vMe1W6xrEo9dUcDdkrm+V9FJbHSqHRGeaU
DYMXIsZlYuCJ8s9c+0D9nBsJAM5uIAFD86YrecgADvrW2/ZYecxw+JjZK5tx9ragjdDc9NPpYfHE
BBqNWr+nz1zuMofQv6joHhhjY1yeIrTz3gC1pdZxY2lBOYSMNBIEqFr7I6VCv2u21a9++V7KIYXM
79wtjWxxEqBQSol1odX9Os/uGxEJTxX9pnUY+pshs7tnitOixXitS/fgzpZ3FEt4SLD9lOkQg6Lk
ym6DfuAOTgTUZNModqJDFLGyxTaTheqUQh94S9/vCQBL/cmY6VHTThzr6EiIrrMvvbzcZwBlo0b6
Q2jRB7MRfan8tWnqO6Iu/TCC8aPTSPCtMblAr423c0lQrmGBL5Pen2r4nDrzhefNQayTAscmtstk
kKZmrtdkQuqsVBtQc/6l0Yt4pCjPYirACzjyKqvorGU3RZn9SF4XZWHrkHWmHg2TqKy2CDeOHvW7
2P5S5Xs9QEZLQsqgcbXfUJhGdv0YY1XVcv2FljGNbsRWuplHnI30V6PbGBpH5kSRp4IyJWVwCdtN
3BftftCVuRqLFvJBA7KIzjz3aywSd4zwmyhLL04NBMfIHltH6IciF+zk7OQaLt6ytzPnwewtCAFT
wzrcCJMlpWTGDr2/iYI5LRvyIeWwn1wamarJ5kNTD4AkIOGh2k7TLdIAjHUJTvYGxkbeGNvQAwQs
dBxsCVQIh3CEjRmlHGqdQjLy0pcmr27CZnjZGg9TRj3e8pntVrgHi8aubC1UmYxWtNr8Vg3K32jd
VdnjgK28As6ZxAe3w+cfseWe6acKlRp+HXdvJF/cz1BHQ5hWTUER08Z86LmwgB+wFva0zVEmyQ9L
1CaUSuZtk7kpiBgDfn1fzs2rWUBKHW1tRtBHP5X9Tc4T8w+GwEVINItlCHgdcltZ4wyU+upyltpj
HKJxmpvFO2iSqAPl5jWiHAuL43pIWQsdVJddWNO6nKFGlcB1swxpglY695WGzHnOqYmHrr0Dh9gi
wIcHYSZgWkpi4oRh3pcIszbMiM+NZr+QUH7VW++LaK0bcUXuFiit8K2csKgs+0oRmuzGxH63Ldxk
elxkFFbLNjLm6lRS7+r4wwl8Pw45QTeCEcMKJmcYDUuriTZaZI13LI4qWnHrhrfzkv4uLwWl4FJv
tfnvsCTvU5IxezaNV9nSA1lQQMbTF/FjuFiWoxRWcpAT0tIMQh8C5aQ609GjKDFQZ2ZT/jV08YUe
5xcRpwRgs0Ws8ioCVRMM05QiBkbGKFn+TEOcyWsNjOrvlHcLU2FqDt2EodQFIuqpuAsHFWdefdkh
Y7nMWR40Rxd0AGwfkCeWXFs0qB+dgzMrAMas78tgJqjC0cG0QwLdKfRA9aVJAAA83cb6CJoPZSrR
XgJLZ7a2aYE6A3LIoGYpiHt93B9GEqBpaLQ3zYleiBLxtvS0/S7LHuuy/gOt9I/JXsQqMLnpTOyX
j5HYRfhfLjf99JEP3lOC+2fUsjszHXkPJNqRgSYBBzofLhW8PiETL2dXx6+kveWdOnYWG4fcJWe8
bZ74iymbUhawzsvedLxEdYa625jbead7FHl9lcX7vp+dc9W/J/lUBkW0nIxFM31u45Kt7hrje3Ey
F3xESFu/M6O7gb0cJoR15JNXuxp0JGAD1D26iPGH9pCaWd21kc2lk0MCoW1aIsV1EcnWsKwdPOrV
PDArUvWzHpXpHsK2H5NCsB1i4rpyhm7rf0WQy4RpIRh2sAT/yd2ZbDmqdFn6VeoFuAsMMMOmcvWS
911ETFjh0dD3PU9fH8St32/eWjnIaU5YEnLJ1QBmds7e3y6Tfet+pYLI4TqiFp/wRnRMSKYOU6gZ
fikMzM7aKC6pV3kbjzG2pCHTjIs/Y+R0YFpAzlQKahFdIKf/8kVChX73rn0582UoWW1sNAOu8En0
SsolXXPkEmADdNTimzOj5PUTMHBDUZ71YFa8hP6dhslzCQE3TH8Z1AKq0SUq3RY+bRX3wTWpzOc9
Tm/pzshciCxjbv8WF+rguf6rRn+Iv8J7yZlE3ti1X0KG9h8NWrn2Et/nsizCP5XeV1T/fQM3wfyk
e0TkMY23qWC6MeTosmMPXFLS+JvIyPEKpPS026MpAN0SyIx82v4REay2LYQNnVVVYCESwVqecSIY
x/HoS743fzA52QoPmbrv3wyTg1xVVBYjCYrrscLaMHc4qpzYVlBKwuDgN3pX0oLdaFl+aMEHNsLo
CX0JBuO+wXdUxpeQttmBbCzKJ4IBKX6jC/WW9hYGNl1dy8H4MQwNY2z7LQrnbVSqY9H2tzX2AqK+
uYb0nfHsQktddJcvU3CPGno3Zi2UxF7zZwOJhj7aTZ+C3bBoiO1vgGJwD87JNPxmahEa1ZMbdwEw
cgTZfjXbNz5UiyrxNGI/JC2ajPXFq8EXyCz/dbQWeCqoJ4+BklEPcIbktyPnDwQRF9HZ50oXsRJI
KzjPXjGBj/Zhusv+LtfTU9Viw0wTPzlnWm8rdCpd3RwbXVyFw2w+LfrxiOzr1a7GZ3jA963nmNtQ
hr9KxyHPAYDNMLlPblq9OaHzGIPDdLu3wnXuG1PCkKbRzZxCjYCuVAJvkLOlZ9YPGP0pI2/MV8Uu
z3yNF1RdCOi4IYAqy2MGhtT/6rO6MbqIUhUhuLlxE4XtL6seWLUQa7qxSYQsuqM22ntzOdfs4ldV
5++FYi0xj6y4+vbHXBjWJrYEIB0hH9oOGlmv25c6F6++9WxIJ4AcZ/xu2gn/I4rLyOhwiZRkE6UZ
1pygHn8kwJvUrIKbnu6hVRvfR4OWsGqMkTMDX7Hr3SCQI8e4Cb6gnjkh0FIsojvI2D3E+Q4Xuvwt
0PioAmVJaQXfQ1s/+Kw4o6IkHcv5bRjZc7F8ZmNoXyWcnazjQu5BMrWUJTYNv9SNilFdi7Q4V7l3
i8vGGomi6J32p4UxjNZccVeat2QOiZMdl7g5wM7nNZT0GsneXpkj1hBD7gmAG/ZjTeGM+j4rkHSk
STXN/baZIkqIsTfT9r3Y1QCTy5pohLWQNJLWOAWGfo6WWPXKZJSO3wzfmrEGw/OMZiIlK9CoMpu6
01jDCy/x0AdmYt4HcJd7lSHxd4qt2/qgECJIlAhkiPKFxZkEnKVZzeNd2yBIsL4ShUkHskwqDNH5
uVBZeIwEsJ/RbC6+BHzBFJsS5jz8yFoJsRA7tlcQ1lEOrM1l5tWUCGJmrzS327vBqd6SvVUCNyP6
EDJU5CBHYEZj9KbESJLeQaAGeGjMH2k5GruJw2gT9TnCKJYSew/3WBRBTtJz8t7ENWar5qkicXcr
M3I7RvPMhQj1W2OAUab6dCQZ4VvRZq+6Lop9OBU/Hea6N8ZjKsNbqwRfMOU1jeu2H69eWP9swwBR
MLkLh2LC1VrZibqFAs9VUc/fx0wDIolT586ZORAqb3rIZme+aCQcBpHPtyURXm1NboaYGEO4gmat
dx+GCUsMsoA2yjbVoShltEvtYIDOZ03H+phmpF5FMzbm2UK5jERr67Xm0RwclENJebDS3+QrI5Fr
kdSSx4Xnlqkln9umaIvzqyvHmPk05WY9O4RLFC/C7PDbOqnEaEyXO+vjh8nQPiuQ8YUAAQoOFm4j
quOIFWS/4xrnoWrgeeWw6NMWgIWEfkXvdNxmnvusRYYgJrBRvcXnss2nC7NkLl9T5xwaVX9E2fiz
pCxzVuDYVJk+pDnhI/3cAx7yTfegJA1rP1YftYsFWXn+W+7ZdyroPkZqP5eqAI1KXwx034Bvv4Hh
7Yu+43JvxxuvbuJbTBpEGoxcBYuGqDPs8r0YuxsWjtBLvOxXPKGB9G2qUsJjReD4aM6NMn1sDMu5
lYs/jPL1PonRL/JRiBtNy6cBaeNmJJEs6qvhzjTCN7QeGB/L8XsbV9W1XrSlXgD4xBndDFO4v7EN
07wPyc+ZQOQ5gYPAF9d3K5qdKUIErGhQN5huXJx39n1UqfyQk7DIWavGY6cgGmah3jkIztDaONPT
VNyDEAWuZpbdY5SDp6rFiWECPK55CnPHPeX17zowhis/3s+histDXMw0M7RBz864IgiJLsr7Ak7d
h/XBFF8Z1XzbNe7rQGTJvS7vchs7adoxD88Opkk7IQuSfjcUtJo8/A3nsa85Q+8rhFZnPwXgQeP0
Smm2QbbbEVxnVj9R+j4FU/xUTiEcffnFZPRInO5LYowu3AB+UcUaVLdje5DRr6pFxFcKEB7ME86+
97tHO4dQzkFcHVVMgCs0VtiIAqMD3kXaNA767skpggdKR8OBS+HGNVrvGVmiDzyC4AGdwywuiuGx
GaJfUZIfW9ZIWz0xxA9J8TZEIQUvTklLN9+R5HiHpVu4jYbR3UWm/hLJ4sVq8/beH7FZpCAMO5vc
p8BnxYH2AqX8RErroiANXNSXfhS9l3QJ9sH0HszJhSx0BGel+tpZ9lODpizUBJYipAJn0xGbwAyi
85gbBrmabqK8eoxtc2ANhPbUQvxOPOB06oeraqljpgSe3pTe4BCa2pzRieDcFciolRXejsN0dN3A
23klSqSoIEIHUZa3tbIZiISLzxPmW50Od4OYOSerO/dsODiUyQqsOQRZcwqlruVtQlviqcERohUl
cLmsJkM8EjNBEohUlHeThc0vx+B9hnG5L/oYMIHp3Nak223xq/zIMFgnnYdFxy/I2ai+ONgBQD1S
X8nkvjDwMlZ2Ex6dTj4g3S5oLjmYeK1Y0sjDQodhrmeCDYPKvpmDghCkGka56f/2CxIuFT07q3PA
9aXJnT9nP1hchYc4IpZY6u9jiUdBlIWglAhyIIjik6p/pUOP0CVCoGsiD+YcdBQk94c6s52rCTkn
SVjgJROGZE69e09334IxvumbCWCo4b1XWf+9CEHAJ3S7tzqm2ymKZG/zbfUZ7tApLynutKixqS3d
Jyybd1XjH7xQmlsbqxQJ1tOpdLFbo3fZ8OONL8r9loTzXZQ56Z72W3e2XAc+R7gRSV4BJZzEjW0S
bxVktKXtptkbYzCc2rnM8RMVz50RvZXdcNTOhGWQ8vG2L7kIZJRnYtSMyEOIh06bEDog6bFYvPNk
+7WgVP0e9g7PJkGrNnu9i7qMkCizHC5t62zjGoVQOEhG+qHaoZe9ZtaA2zMqGhQ1lYWZYHgakoBQ
iBfSuucdzir0AnYGdsgY960JgsG1DPE4xXonJ/2apE6DYw76X4UgE8fTEjxv0rkxox9MG+Zt6wH5
Ecp+TIiw2UaUmzeRxQyk7ME3xip7IuqByb2Lz3uYccTTFoM2WSQ/Aye3oE8YTy1pG3wvUEtVkg47
r7coNhL4U6ePc+bI+znCQ5rP6skF4z/paCaCm2F0lN1N7yh1dpT4kQ9M1MeRBBBfiOA9QSHe/faZ
mz/OItd3jYEp2vaR/yF6mBIzv+nEkoL9WKjx2e6n6tj6lOWGwG7uO9P6yKYJNT3hUE3Xd4SHotu2
GJ77tA1vqzI5yirfms6AO22xwQapOAy5dZ+nyaEW6orskvK2/pWE3weVnDKTs6l0KhvTlLlThYMY
izlgZw1QwEWOUMkzmPzHmTpYoYt+PtHbtsB74jhNevEAjHfvMbHied0xRW5TvM/2V+0W+U9bZmc3
23VTDbEkVHgi7e6gZhDwtcHlpazTy5xZ29IYoXW5xJmEwC/7AQb/6HmcAP4mQ0FzY8ym3PaFR0U6
MhC3Dk+Fz+WnJa0yIJMVKyA6icgOPtSEQ6rt8f2W8XybGA1l+Ekn+2jqr64MoNiO2bXrEliULBxo
b5AmNAXEO5ddf7FAJ3cdwTnd+KVGmncymRvhfEWWLOFPJBnsmyyjrlcSUI4312svQ4+foRrQkarJ
+EbJGN5RNj9ilAHENswfzDYMEqu+p/i0yElaukJoygOTwGbW3cNWjDCPnJjBb7KyR3uZ38gWPUdT
w/8bYnUnKZf7EwMeIsX0HmkubvG+Bcm5E4k80lv7EdctQXq1Fd/EoJhExPLD8pFGak+cVeOcBodO
MP8eF3aePkXN/DD3SX/fGRQpHMXPGVfzB+3KW+Wm8a9ZmSfWeAxmwW4K+RRMcMhxm0K8H4SQuS7w
czxMDCYJKv8iuHOdjrFvHpclo7WLiYgzl6w4Ro0Nvbb2Ht01P5/FKU2uXB3xPwmakw2ACIoE7iYT
pNCJJY9ORRj80iWjriesjq47TeMlvw49O8wZzlzDyr/qOL93iwxbIXnCcRtf09FKnpV5nqMxva4b
w4izq6t8Vha9APvEsYD9A6+31dCVhJTsoFn8Y6+tl/y9KBMRnSOvuMwomEWKRl6V8ltUKHq3JAc/
aLPiqklfEdUAnQj04Jd2dL8ELWa3JQEwJgowd8kEzAgHrFua77nEoxYgnhbj0um06FeJXorXpD3b
kOFpEZ61x4Rr0h7JrxTweeUiv3QStV5UvdjdpHZNCW2ASl3W6bPRUPTyXHGoXImSdsk6jAZILkv6
oY218CGB32uPJCO6RCSShFwcEkIT5yU9sWIayCTu17jkKhbUMYeOpEVb0z2QGKlIQSeHsVwSGUNw
mgU+SZS1wwVdChzxPDsEoofza3hPiQnqxJ9x5jEGUrhrQfdMEvQTWW3DHgtFIwAHNwRXoUwUJ72E
R64bk/SNiEjJfsmWdBZLe4G89VAuyZPU5GA9LWmUITMqQnhxzi9JlVWIB2TJruyWFMtxybMMCbZM
loRLuw9Zny6plx7xl7NLDqZNhMK8JGMGPa7WUZ4LydxpXNIzgUJ5S5qmhZ5gSddsidkMKte9iiV5
k0475ETCOL0llTNb8jnTJanTXzI7BeGdBY3NaUnzrJZYz5EL05LzCbTaQbtRGlm/p+48HCMiCcFc
+5xkc0+4A8neWVOSbDEy8w7wltKG7ucnO21xZ882XspEPWOm/wEHqRPOW2kzrQUca+blAGq4y65x
6507xM2enehDJDNQapF6CFgj1MKrdtrOSD2tUvJPCUK1CURVSzJqZZKRWirSUt0lN7VbElQxr5SH
maOpEO5HSpTZZcgg/ubIz0xD4cVEipIH6uQl8mseRVSXWn3bZXPwHNN4jHOwFrHDlTF9xdo33CH+
EviJhBvc0wlhRZd7WEyZD2DYXtqwu3oOchwwS7EQ62+hwCY0Ge4hwY9OOiA5kT0NtajmKV3g7cUo
9+0cPHQ0yCjfTY1xaCrkgWT5bRjF7upBTqw2m0swgyqlWLjpzD7c1iE1lLKtHSZ1pDd5gnRtle5F
N/JOEb8LoBe0AWlWMz0w6Ozua+JfIn+Gvhg5RzPvrC3Bc1+l92JbtIbMPrkWqUu/Jqe6QV1dA0u3
8+xblgpW29SAdDs9seT3T21MN8bSCBxqH/CvX9dPysOLGeNKk32AB3TgOxPueSg0pXjaEayRO+a3
5nQ/hyn2m/SxaHJWSmN4DpHzHbQD+9seoK6QfIk7EL2fR8SCtLybNDanrZW2X2XiGUcTT63fRcZ9
5Q6EArlcd+eMspmJxxxzS/jSywF2QTk/OmMDhsT2UWEWGMcJG2fqNusL8db+cSl5j2UcHaLW+amJ
Q0cTkB/7oSBMzanPiNWmc5xbb4lFQCoL+Omsl816yzG76QzmmngznG3gFHwaptbYYA5ZXPjLZlVj
IE3oZ4AZI03oEI1RbcekXAlUSmdWHDR8ooIJa8h6CnVY3lbpDdVo+kI8tD6+bpqxCvat4b3y1mn5
koiWn/VITJBvNQ/hcm/dFVCOrno9HONF1RY5CIcw3O+ddKZJxTWDQnzSIlqWu7nQWy7KzXleNmgK
EYDELrkLg82Kb+r6MxVu+ADL5o38pumMndQ850b8ouoOJ2cv5z+7tLaGm//VEmi0H4JQ5/+kj/9/
EdUPv/K8mdL+ex6hy/0Te71kW//9xL9l0Mr5iwFDol128GsiOCaR/O+kas/8i2K3ZfGwkAgULf7d
Z1I1u6RnmsjR0Ci7/xBC67+U5QqpLM5TjeTa+Z8IoS1hLknU/4hMdzzlOMRoIw52WBxKXu+/SITT
jBjMrDQBc6Tl8xAPSz0qfnYmKOw+bvhGQgkzltm1SeqACVjUEw6GIa4JTZ66R12p9Ikszqyhcz2j
8j/oua135F/ToJMBSLmRKp1MKe0Vqnkk1LKhodpS2AqZnnqhcxNecVFRlfepaWSslzM7IJTFHp/G
YYQja73nfhBv/QjjUeHAWJcpDS7PNu5EGrZn565KWYkWH3Hd40xOABe4DVi4QVMgDQNJX5SeUpLj
emiqhDoSC+vDpMiGRTX5rjEybFLDXSTMdIK4HMeXrmlf4/Apimu8Dro/hG3cHwOhvtL+qA9Wu8zI
g99DIw+NbS0zC+DKU6mvTkG9LWFWRAk5PadzOHHSD0QQ9akJVpTKWjNG88bMKb8EEciyNHZMCrwW
ERlhQt/HGJOTEvUHzJXfoe9RIbSNV6lg9s+xSYlxonfWp94JaaWzjaQggyX1NzqG+xQ5RBXYt8PY
wgBzglMekl5r5+hqqA2PsEGUdxoTlj1Kd9VpFiYIQp1Ed1NIGS/WmjlFfxsFTnux5EcTolBCNnRr
G7a6lSpdBsllwUtllX7rwBVHVoKmnWIJ3wg8TBS51YQ1dCpxbaD3YOlvOnB8ctc42HH07mAT2ITj
1BIqEBPLRKseKhKRoLNqXuRcXnr6NkddescQw42H18Y02h++VXzHjsacB8dJp1WGDR1GmZKTwrvb
9QB92tuZ1OoT/WNmzoU6qigUdxiQmMk4XxFwUXEKyutYaiJHeqq3GpENst10O8zewS6M6cXvQtCV
FCvA8Gg8tq7aDEmNwNVTyKD9V7RJ5HMBxtg16Nlxn9gbgIEMvUZCtVFIYEtegFYeIU1/zGgy01gv
AIuqgcJc+JP29LbGNQN/vOkPlsr2tGt+kRdMLsbIyEy46AbJgf0E4TAcDIAW9BxqwZI3b5jA+sMI
z1Gm1pWnQCtvOU78lC9OGS39E4eZRU8reBhFByB4CTXo1beWYjdWBUqRaSmDXVNRaEQj/gXTLF0H
ITxobdWtqaqfQ+7zlLF51rIgiq3xv2UUOjMzf55DgOhdHt06HlTdAaB3niSSEqsJH6C3v+gaiOls
AjbDDrYoF061b/BRwY5QtJe3xfcIl+SGZjliafE8RQSgBPnwqA1vT2odaA/SQZspA0UY+S/BYBAX
S3hHMkLAtN3pZMXioKrkeZIhU9fWbJBU5b+zmvCiRhHCNPtkqVHX3phqj0evJjQDCKtXWzZIP65b
U95ceLPURcb5I4qHc5FH1Du4IO1SoT4qiDVFpqt7W+uX2qqZKDp0L5Qbb6XO2kubvOqkvg6+eXBK
lqW0VLLH5BvgFLykE29i7HAySo/IQ9MAcQ3dtSlYPMddTObSPMdf/MpaJP2Y9G7CfIboDi6Kgjlr
fulcfI80tKwdcdwmybCdKufDRsRxtqoQrEpfHQZFqdL3WzzLQr+gTGU1oSKX8AlL7U0HAsxYgDFF
8oOFz9x2UUDeRwpZvHAfazuAvzKG2VG4XIwsRx3wdx0bSk3BdKA3p/PXVDT6VGTVodSXpKsOYT2i
CuD64OqD4wlxrKlwRn6cMVervrgeRawhtQlIyhuk8/Z7kZbWBoEvsNV+Co+DjarNtdz6SG//rY96
yKxNhNwpJy20b04Tds0bWB7N28zCyhzal9YloQUACmjVebHB0tvoKyzk0s7uJ4EkbsEOFMMED6Mk
bDmeXkuSdHHFtd7Tl5kpMUCUDlAfVMK+TSikAHHHB6xGGrkT6tkbzzzbcWpec0r/jn0ehiS+myf6
Bx1Sdyq0kdy27o9quVzrzqaUjXpVZ+oHJIejoHyyoAs4fmtTAHUDN1gllEvkcDYkXR3l/kRs/GS6
Ct6vH7MsUBb813naULX+mFsmvF2Uv7cg4QTMckW5KqCshokWSJT0Tv5RdeYHnYNq19pg82eH8kNp
HQOcN2Bawc6EdKzdGKEKBQW0u78rmb+hSBdwqTXtDqDss9XGe8ujFNDhJgXeDXx8Tp5EMXEotAK8
YG0/L9UK1/EzqElVdzRyzmMmIkT7QqWNcuo8DQbGuUMFhjN+srMtYg8A79lCDp6WJIe7tvcfqxrn
TiaqG1tzEJXywNT/axWmNXbjiUS+ECEgsu9Taw7TORQWSABW+0PqPZuF1d5kSsx7t2VJM5r9afY8
iNwlxDiUDR1BcR63qdrzHQcSy2PCxEP6wWMNG5xm7c4Jy8cRkX4Rc8ihOSS13o++9abr3gaGuYs7
mNqRi7u9TonSqmi8Btq+y5jyGw0RQLZFP2/Wip+59WiRDMMP9NoxIuGDiP3vwaReCZ8G4FrVoEqz
EeEbxfdq+pEYXrBt7YDMunk4WBo7V5D8GLQ6dTIDPOeSeOP9cEMqfF391qCkH5L2wXKG96Cfp21c
NQQBXbko+DeW0pdWxvc+bxDDE6EB3a3hYF8wECGgz5OnCP0odOV2l3MtuOkQRjG2YQTy0bkw2zik
JSSh/uTWKOzoRUmSPJsP0HcZfk0oUOFZ1N7VKiumI04A8jwOrhiR74u+fwO5gdR5BACBPgG7rn2L
7gq85Egj04zFKSjwdHQIhGuubjcKKUtkgcLQtFzsKfkpcJnsR8MmgLB/nWN8o7GFE127eHxGJS4B
DhMObhA5AcEtZcnv3jFfqdJtmaZP+Elf86r6afRyn2Q5yX6+PAS6I9PBe3E02hrOuYNvTjsZDjS+
Qo4+BxUrbNGSuVVp1wg3XGxS1PhoSMb9GWbHa4C/3j4yskMTHywC25bN0LpIDVJgl0kCMmYzANBD
vJqSmTmM57rM/7lZ98nRH/48wAHAlFMiqYwX21f6n43neizmTE5ZI8BgChguxnz1TzocJ2d66olw
zaqsOfuLiQ6eY7rrStTB/rIMjEHuJ4gn+qgmL2GB3jVB+fcmWfB36931Abcc5Hb9IEYraED4AOnO
uuhz1nF+dp7a/NQ4IIjW/d7y4Hpr3ax/0XTEa0CQ2X3uWm+tr/HnNT9fzip9RslySspTXH3MsbTP
Rf8c0LA7SSWSQ4lGjVAklzwPP3LO6x+oeTIPePpPynV0sjGW9+bNOTf//Ivlvt/FOJYYs3DAsIit
+6CAUIvImqIlN9edn5t/7Vtf8V/7fFLVMlTnx3/t/7zr+RGI23gGR4tvfRuGGGBKB0bgJwewpHgw
36z3HeW+pSUWwmH5RT9/1pWv9wf3t/7M6Vgjulkfl+PwloF02+XrPlMFYOEdvdAM/j4m1lv/ekEC
tFmvqIWZ+h/44HrLXCoBYtmsd6OG5natUoCYS4lhfak/yL/1Bf/cDHz5LpJCwhGZ8QkZFenMy60E
9w+9qsWy09rdz36JbaZ2a23nAVBNLJem6OS62VkCbQ6sht6Oiika//nZgqDi2X9ur999LLma4xT1
t2a+JDm3y29WCtSj6y25ZDyvm6G9TUoUcGJ2UNKZY80nWm8GCzSTSuPBrYBZ1Kp9X0+jdaNUzK9Q
LmdU7rYT8lIWNVap3Zt5SdGmJoUzcMKEut5db2GVqc9OHxOfvd7XfZywEm13fq4k2R7FV0N73aWI
aA3iLz9OSVM/sBu1XFm/uNY5x3m/E+30rakgO0zz+GQ1Vwc+5pMXuQe39r/Ufp2elTGQVcBUep+A
2dnjCqC0C5wyd8qXvLDdfeKRmmcTTewicTyExcRw2dkEr1gNizkJ46KYl5mHoJjjuBAmw44JGm39
+NjM8oewrPjYd3Jro/3dWLOyz25s3lUd/gAd2R40K8py1sgsIkiMk9egnGxkk1yGDgqs1fvZnaAH
f6jkzNwF4QZ0TpmcfUXd1g3Ke9MFRe0SAdON/dde5Kj7MC6T91M3uzilq1sFU3KWQ06oqn6hiVee
as26DF1teOxMc0la7qZtOmzDvG0eWhAwSK1lcEL669xq7AeaUQEubR/dCep5W6teYutCWWTHRLS4
Q2KWmuVy+GXrBXk55qa+ZmgZlpufO//1N+ujWKG5hv/n74pGfq1rPB61rW/Xx9JKSq4yy5/Nvdft
i1E8+AVH2uwBZrWWzXr3z4ZlCea9hHG+oyYXs5yhXDdXEmXpQZaomRiE0PShsDkbvX4YzRmZ4fIa
zcBxvN6qE7Mk6m0G7DI+fD7m53m1Rb4LS2/5+2pZ4puTvKxP7JZnf77E5928caeNQGuxbYCcYkDy
wxSMbbNLloR2hK0B+5abn5vUi5sDzNZTnCJCdlwElHDOaroreE8x5ZFUlXCWr/s+H/i8K2uNWq3O
g/LQ5YprBc9dN0EyfRdNbHIh+X+7EKY5kFUZ88vl+1q/F5Tl0SH2nUsZmfyGjnSu6QLKVctPsP4O
qNp5YP1dA0T00816Uyzjkmm77xZs0pvaNAQjKJtpQd6KEBRkX89AihZHdLfoq2s3EOchLsXRY+Lk
LhcY5uVUWpdbuuQn/tc+R1A7FoPQhJk42KoX03q+DL96WD9yUl8qJYki9efHIouik4FYt4yYRA7T
LdQ5LlRLpXa91WeEYqTGgBZeVNiry+ng9uLIwjXY1ZwaaMYj4vXWdzCvF8RieW/rG6wHcrMLrInb
9b+PcoKDU9p3q482xtIIlPDbFA/deeigkZWmgO3NAClkVO8dz3u0l08IFpHxMU6C9rLeJyEUK0zj
a0CN6BZTAmsyrEuwL84OwkJaGb/wuufndRO32I2O3TIOmJlR00iI0QhoJAKr4XjdNG2CT1fxdVvL
EbY+b32gQwvDyLGOH1AeGQe6BK4t9g8SF5Z/8eevlhf//I/r/1of+G/3eU3Ia32+wnprfd7nvs+7
ny/z+fY+98UVJ6uPUgioS/zmf77y+seonph6/Hnvn88JU7Qzs0Uyyuf3tH48QyiqJi7RSIssEf/r
UhLvcVuXwJJFyvlewEfaddB2WeJzKq/2Z4pXIfk9VE/O685iHskta0PU07E8zsTAqcWhWWBV3zq1
jch6PWTWI3c9Tj43o/Luaj8S+3qOUSMMKJXi+uwp0CcRfYnNMBOvPudZvvj7sdu0yzhcxohCl25i
eV7fhFn3z4MgS83zpl0Q2RnJMAotU47x3/MQ3HqLV5yPsMII6KVFJ7BdIPmMwY+BwDADjSbrgb6L
Js1tZlFg0bxdX4NRfE55F257qK2U61LY00bJftdtWP3vRqLY2FOAmPz3/YCXX+P35p+NgL+f8Xcj
QNt/weFAmwz4RNiOrT6JKJYp/5K2EMr0LKFZ/kLp+LsRYMu/HIr82rNMpCAr9uT/UEhqw6XP8Jdn
uy4NANP0lKfN/xERxXVcuCv/bARYOC0c4WklAIVIGw7Lf20EmK1h9Ah1zZNDKf0om/4ZhlqwaQOu
PoWSt1Ij7xJ++ZQFFCf0PF1zhtAIWm0/8SciLa+2PxeUkLy969VPtpt9rxtCVQ0TFkUx7zHYvGgH
f42tw8fS9Z6H1rrWhUu7cybzuEf8lM/Oa2KQEZzAnb66dv09Jz3UIAGmwqI7RuJeWsgCIutsxQW1
l9I/1l66V13zPufI4iAJX5MSqCYu/Uc0cnduPVKCywf/ptMjOvLKfkCu0uzyZiZwINm7Y3sRHUTX
gI5tbfyItQ72MhFUgWuFVFRsBEpzSHUwh1PEc7OCfooSS0VWufMWTY3VvWV0OGaLGQHKgwNjxkuj
6TkMisJphyKNHjoA/GgULJQpaHXZ3vObb5WHsqh2rp2CBjuKkDUX38eNTenvbNWsxBTY97TKLsUA
jX6AAHvDpUrcMl6ZFxV7f+5RyRW3634Lb98pNc1bGj4WpS6+57yI9KFIGNkI4myupmuNF3wScjuN
M1o0qQ20Hag+fZsWdVEZh7wYYAYCtQI51bJYdyvzIZjdeedlXfHnblf41QOauQS+yd5GOUmyUOS8
qL4RqNIxNEGuDG/7wn/Hvmrcoyqh9hlEVBYMz79fN7U3GfelKJ57+wMxtzoi/GkRvacSi1BQdJc8
E4fSydhnEjNk+PzKcWTEzo2dUV+Yk6bY2m5hB/sYyzvR28pGvklMbWsk3nWAyH6tpyXuYSwvLl2K
qx6KepvyOlt87+HDWKvoLoKFjy6fKIA2JBaaOt94oHP8oKVpoFaeumeU/yE5X6w9GQ/a57x2nUfL
BFXF1dSqX02jYGN+C+zZf17vCJdRHXL2wzJ8WEMsX/uMODMEzV9MalOY+ukZJ7KJv8wl6tgJeeIO
WOWXscDd5tvtW8/s4IP+Os3a2XEee+lb56LK4WuAh8QVaHaXiWNaGQEtBLkkZozlHWVTFIypV+xM
rFdnnXfui5D2HXSR9g5WKcEVtXgeUQn89KrsFGDyCpi0ADAzZPi1GDjFU32oE4dAVm+UTyGV0m+W
b1HWtgpCjWO33AWmCokQkBplGeCANG7JJ+N3fpz9vL+J6Nh88+bgVPaJ/9FjKfGN8R6n4/DaqGI+
huFo7L3Gbr4kM6xWX4p7FxD6xhxq+zAaBOjpaQjekoRsjDIrnJ036oDVtk2gtQuUcX1UD+KAapW8
JXpZ8Ky76V011vuUGMVD49gs/WqYwZ7vsjxrmv5n9t2gvvGEGRgImldd0qxHiDgiCQ4sqQ/pSM5t
aOFrdvKmfAlld3Bj/nXaWMauognzgmeoOctevGpB0FGZBt8zgxS7OnDmh8Iyp1scBQgnMihnHifb
pSptJtneTGkr1eNzgVXrOaeS3rkaekHzfwl7rx3HlWjL9osIBD35Km9SSqU3L0Raes8Imq/vQdXF
qYO6u9EvCVnKJBVmrTnHLNQmmW8HkzMnhYz6+voIl00fZQ24ISrKZ0vIeAeAZ7izra4/IVg5/L2J
/2W6RV13jB0HQ+FQVC8Cx9Z28kptfb06jngcqwihV56HWKFU9mLr6W1Qpu2dPcn0aYS04KT9u1N7
06mvo+KRHu45ptV0e72GRBbIf5SFu5TfxDAO3iMjEGy4fAxvxjgVL7kIV15j24/j0MtLY/vPttBX
Li2q+1I35pxp9PaYwMjyGe21SLL8ZDXkYmopdGBTQjMJDbZxkE/iY2AABjBpzcSei5QmsB8qy0GP
mQX1T4TNtk7UjaoJ5XE0MoGmLIWGWrfNLf8/jbR5pEjuiEUeedlzaBHiphUAbCXT5Yp6FWGV8Jx3
lWPehhTavz1Pv/XA4HwNG6k7+8xFW67RoJwbv0C65qurcm6sAsQzCAmxYC9wVlFHSV8gpUIenGwF
9SP3XnufOpPg9MI7Vplr1wnLV7lmym9ecU0Hxyyu66VeQRLU+D0Zjn5b9bl6djRMW0QB5PtGQaX0
/Ra9YKgFd4BJofG1UGqCzmUJp2rr0oxtQROVnzC2Jlo9Pl59JZtg51APf3bZ1VBW7+LjEBfnoKz8
W9S9QC5DNzzwlpMn9I6YD7Px1Qj8ZqNbYfyQi1LeeYS6xpaIHiD5M1YHTrWjcZrdGEl3k9aeulhp
pfEzT+RLY2sbzLsFK0MZExHdEMGJdXlf1XH8ZDSkY8aCT3S9l7hLN9VYEeTTPgxxvlD1aqaL7cg7
vPby+Oe2+Wqh0FdRNnoOqqk7IebpTtdLlFmYLhWRNd2QqiOlZYUSkUtpNlu0JuhseRTghg6ZfYeC
4Uk0LSadmAp4bBjVKkln/YCf15dM7yEltr+6EPrWVxLwtWUiHQ9xplhOdogRFNA5QbAz8SVw/kAi
CElr4sQ3F379ZhKfsk/jcBdlc9wMPgQQnkzsvc0qp3GDmypgOV50ydk4VGlzQc6Q32mMsgsZpvpG
c350FBXQPrRymwvKOalBspJKKwK/YvHQBxhp9ITAs8kMnJXrNcRXU4M1zfotxCKih4p8TJWSq903
uPYJ3BprDRzEaIEDLeVL7abJSVnDhwVDw5KVXLoAWZcS28GyGh9ilTUbQwUWloSOl6W1hwQEdab7
hYL4kdo8IyrhV8AUFm0z3Ok2bt+2qX8DOqRSNoKyCD6+ttMvWhdgfzbUtzmMe/aehIS5OomNmg0U
wkrqnZfAIyLn5nXy4U4l0mYizQyMBEO9wftHvFCUrOi+Q56mRsiv9RkKHqVZc40ghs5wiLE09p/N
2vjSc+3UueKsiQAsh/XmVdG21707WULnS7L+B9wSXrAa2zxYsadQts/URbetQ0ehlkgHq/EHqD2Z
55m2lN1AuG/1pdA1LP0pJDjs0zV7fSVGwkFRuPVRdBdOEAyImugFVCcVvJc+pvHiG0c6J3NHjkVD
M5uUHRjxjb7tDGsz9jhF7Ay5mYrDLyOFJCdy+67CoFtnXyhGXieLnLpMbYsRpE8f5zcEDhzqnk3Z
ZOsvZSceAje9L6Xvb2giWa74pZnT9+NzQLutIs+vCu1dYGiHUKFdmLRDg9iBs2k9sf6b1AW+79Jr
4NwZML+VqX2kfXsnQrFvU9waAH1Gt9yljMSz3/0R0BQYWQ3PTSpLEF447wEsIcIA36Dozrj9owFo
bwV8K1qZSY06phqIVXO+qGohssGLg0MLEpENhQOxNnQxftmmgxrBXIVW/VQS09n5zPXmIa7q2xp6
ALpiODOjTLeMam4UUJ2Ea2oUvb/KLKqGQD2jwAYLIkDGRL572/oEtwA6K9wiOBo1l+Zld0z20ToP
X20ZFOfMV29Y8Y/lVHwVHRzCFuUGwNtq1WF65Ws0d7kx3fQ0wBZ2zQ/Rh6PCRsxd4uO9AHwXvH1A
zJ1HGHLFv6eJJJmP+TEXCXnJHkyE0ayKRdDoG071CAW4E+HXEc+iNM+pIHZm8E2qwzax8jW26xYi
ZNcCaPapMk2+AUWyVc9tbr6183F03X4LyaExZQDUy5vTn6Kf2uI3Ymr1l5oNVq1ssdM9ubn/7nr6
ZzLjYM0LckveaoUxkJCSovV+vXz8tBzjxqAfiIB2jteK5SVtob6NmYP+cvxQpvc86tYP6sifMa5v
rOqnbS1BwguJx0W0t2fAKckmX5Ed33VI1anuVx86pdM55ILpa6zQ5GMVjKt3J+FcZh7Azk5ubhSd
WDC/6r16CaV93zrO2av8u8wYL2UJRW3MhzfhyVNZtwer1o4sjaiHNdE3gL/6egLmFvoiGGobJZMG
C5dz26TkHIBxRWbv0L4NXWp4XnsJCjhqZHJwkkzoVM0ZMaT1F01PLkllvdsivoTMv46G8bocpnKj
WnkTttauVoSQtXFMLxP7TX5RCOy3cnIxPlFEafL8NnSQKVCtaejGLDSiaFZ1H60q7x2nx5zXN/1I
9A0zDujYOmTUJaS14Zln0eAh5XDSndkTNJ0ZWOt0dfFGGMBZ8x74cl/C1NlYSkcAhsGoGOKTrAF2
dJ2uY8NDK2vVYjfWcBc1sEmFI/eWi+ajEJp9Zr+/scKqYb1Rzkmx7I91j+8At0F0spIA/XwbXdwm
eIzL5jcdWzTjCu6UmW0Cy/K+wvvkwZPmA0iH+DEtzZcAIvoibCtChmlrKrvNN6yy2r3tc0oVvhx2
eHFuKfu/6JGV3fSNATcpHnFkIiZpVjVbORzj/amtE3GvZY90JIDI2ZWFABmVnlS37PysVTgymoQK
KW/txwdrhDSEqBD2v0rsrTaASZKW8xxhRF3bXnHrpmOyUb5sVyJwiZRv5VHjk7ZdtB9NFa4rAdtC
641VbXu3fe+1u1DkG7hSaBssMhoqMYdjMPQvTW14dxpX7tkn7kEvBYg/vHzX2OlbnJTUmImZIONR
fOsdTeMq04g98kvA9gCPWRCPm0zv6tcWWg6EpPXIxv8hzbEyEPDwYZhzHkbJ2PduE/+ALZO4vc5j
3+zwz8dsh8ukjN071HIbtrXesm68e4ewEXzw5jPwVabLBt+2hmObNvttaxd3Y8AA72bi1EpNrYsk
8I6+Rh46gcm53x28xmKDXsFLa4MR37VPXI8fv9I2yjagEE59IX6j0cyYyuJiB98qXOu1xcY6JFh5
rtE3c+8iySJKg3+vX29ENvqCaQLF2vy4Pqfe7aBk/f897np3IigVBgOepfl4TcbZHVOM+OeQ1zsJ
0tE21kBY7XzI6019jaq7dtE8eUy0gRkWR+GO5Fjl0CwIemlNew9r+pyMFJKK/ifKWcx2I1o0g7Fl
32ooVwyt25dtd0s+ABl4xI3hrV8U0nm1Y/WZVtOPm4w/tYkhWY4BwFZzb/b9z0QHZUGExCOT2DHH
p4T5FUMJawUbTu5isoyfcYSlBeGlqfQTGnnY4N/TVLqbLGMWUDaauorA0ZjkI9p4Yul2hNKAFdMZ
OcENpfMfNVIZvV6aAHAtVF+7ZCW7cicJfbneef0TdR3Un95+go6krZURf+CDdw6iy9CdW/Ucv4T/
FnDqYHQo5EsfwJYVoqSb2501sn6m67mrc71escc/VHJHetxdaev4ChJau0VbQsKerfJ+RI68kxFd
YLM6m4z8JYNxgbicXns96aSJRMn75EUkZJmhcRTK1P/8Mf7nkkP9j6UUXhD0MunRU0a6H+FI4pR+
yOaWTGueNUROhkMNTjx0Rvic9eGxTXMiLfWTbzdfURtA+huI2+ULH86gsvo0vyE2YW1oxcEi+kRh
UjN1WtCOZdyEWr22bCxcEjl6SVF5oIkmVxnO64Bzg03K0ufNBiXMoJaI69xiq+/Gd2qu04+A/Rx3
3fnae43Wb9G7BUn1/nc1ku8CJ2VeItg2y1nCCFw/u5O6fXSL5tDVd0MoT1VRnzXsrfSsFkQrvXdB
T0R7yhK/XtvohWsZveuTOJk1VtN2CokMlwHVlIY4BktcPBy4q+i+SI1gZ8r+DIuDmqbFQioj79o6
KgKQy2iRatWNJcgLHzAPSCBYo2fcGkFym4ag5odEOvTi+q1iQ034HHwY+JcYQerssQRqYZXZwWYX
5WWP4wj9yjKCF11TINgS9hfDwTduLbfpNyLrPgOPrk2TBDaIlexiJHtTEFgK0uoX+zldTw2Ahdce
jU4ebIeKAAkRCDF9QBgM/IuBVYvtlXujwPCTVaraIz5YD161RlJ6U+fBE3AE4pmt9DZBJrkExTFa
hbdtrLcxCB6A8hQkQEeHMrlIO4I70UKgiuwIXL6nHybZbfMC50baJgj48peA7PFBN21iySIqrFH8
WFlbmbugQbFkUqTC30+rmzyAh4nl/sLziWpunNBctNb4BE6WcURBCNXqt4iyg4c8nR3TIm/aL6t0
D52V1uskTr6SMvcIHmfFCiwGd9MJUcL7gGL7YLacnEXYYPqvdng7omVeITZDBfUNIkCeY4vVo1kh
xWQayzz/JUkhfwVSPiYxdjlHwuAp+tc6I5K6y356p33RrXGbpNNX56PHklpaItN0GRmCHjLcQ2bg
1/Uh+aOzxbUmtCfPxVRqReUhgkAFe8o+kgWaZfF97sICQRhXdOOdCittr3ev+E5JTH2RBHWYEXGM
CLZFZt0nBcI44ernXp+RSnXcLj1l/zaaedLQN5R1cltCG2OFfsqCVl9M5kgOQ31uM/VTT/FbmFxM
vQY6SeJRUeXEHhcO4TwOI5oNF1zhzvZVEL4BuvzSnXRvttrNYEkE1M8eP0RTsQoB67asvOBOh8+1
Qvi0cfT2oW7Fi2UnROgUD6FBgzvrmaPT44TrpW3ch5w4AasrPxDVzYmLCBaJjGkXXUrkj+VH22qy
PoOEKAnXG4F12OUj+uWHHMttxEBhTPVvpZEoEHR3mWDMcfWboQ3QhBafWCI/AwYFXc9/PV8/4Rg9
jK5Ly7V6l5PPHhOgpkU+SlVS+1fQoDdA8AhjR60aA9J5a6wh2RFp9th6+kNG+EgAvcjTnkrR32We
914FyEnbGN5bD+KcNzidPAhL/vgkgYqAJwCpNi9Vg6r47bRuS04W4szAfGqYAmSo31pErdAOBNQ6
FptycjfjDMRJpvDE1Leh2naHm26h2V8QMTBbScIRjDdTP0tWb85YnMsJz/oQ3iX46xyLRdk0K9Yp
ewDJwYd7sUpIGzGWqaHLD60NqsO3TrFOfHBsug812afAbrF69Ssqvh7Vaf2tF/59hOYdqI+BtRYF
dWiAV6zxnLoZH7dEJgEuK6EeMrKCztZOyIJnKoe7+SuWefUIQK9aOowICA83Rhd9aezLVmNF+ETB
R4jeEsg3md+SfzzqI+gz/8kY9FPvcKXQJzx0DaNnPtl7G3qmF38pxBEnK46Q6togz+LsbcaqsbXy
V96UPhOtS0/yqS9KnafFt9cfUpdx6le/LD6e8hhUUjgA5+xICKy9S+3U5myNptquGcbSxcNN7Uxb
gLF5cR0+lBGwZtcIn6AixTSZTidDZ1/kpDe0xzgWRCiTM4YZvV4adLsIABKfQVStIHde4l7/zFyP
Qd6vL6He8buHwjaWMwzX4AtsEirY83YbBjT5W6EOfVFQEEz9M//9PUmL2M1DyiHEeCHJRkIgUz5g
6Nm7kblj6bhOswrsJ7t23ge7prqjPwURBQ7V/7LGfZbZgy0V6ODRWwW9U644t9BGAvGF3YW6oo09
bSWHKGQdORLogyeVTd+v3TsYPXuPvDJYIsDQFxnu+g16DyZUw/jMPXhpbX8A4xKcbCmf+mz2eYr6
PNV+tuvaOAVFcjQy4kEzh432LLXI5WhTcmVd2lJ8Et4iUjpNtwlUZg3pJzNoHRa4R2NDf5v0j7xP
nrFURYs8DagzzCNk3b6Biv9wTOSOXk9gUq70Gy9jHZp5ubHgVGkWA3I0xtFuNQTMrWqApWoYFrLe
CVFN17rL2tVxXMA5IgATOQlOJJVBlqfAHVJpI9mu6iJ9ix3o4mqRs45HiCHQ+r0DiW2bPnMhYSFU
bSR6lbZpNk3nv0xi3Jp99yXJPyMVFmGKhynUzfy71qBK2pkPXT28VKZ/ViG9jKzWXqnY2lgvF0NU
Frtco0TpzFTMggmNAKTPOBpJNagRiKXN7zQjmxqgGhg2kOcNRrzoXCaCHtUH9XWf0PNPyvbE7o4T
xfSOiHXjDfEDU3YWf0PsWVu5yz8uStM1nHIV6u79woFEtIG1/RxZcl12vAEVCRcRO1XlCaa9jsn/
hnTelfQ5xfVy7m4qYn/r3MR0r2zg/v4Xy5sntCZQ5SZtFcoJjH82/g5R95WTHtjFLmtXH1l7oDts
IEm/KMzyrHfyGdMoBN32dsA0kAZHF6cPhOH+Visjc4VNpWCf4sPnSZ+It6IYtWKxJK0zxsjhqATG
niws9ZsIowwqyCB6FpURUgYJ/TUdtpwC+Yc1OTU0OnlwA3UqiORdWd7EFxch+p7IYLvKh3r26fSg
Dh6QzVgbHiH/ndyQMc8v2aCl0bh3/erDMmgnReG+yweKWOrHq5C1Ouyb9MRYoF57IlN03MSkvi5V
lGxsgrKKlPzJkmjMsWx/Cq22Z/MoGrvuV6+ewWi5Cyd2KebF8Wd1HNpcHTwltlq1jezk1slTg5WJ
94MZn/o/fb2CcrWmzSNAbtGCBmAZjfkmr3MiCBVksBSPUVIRwFUY/osz8I03IWZEXGCkKax9vSFr
0pQCwatYt617x4b2MQp6yESeuxg7D8mp1207Yb6hvR1hM0iEV0Pz3mbUt/RYkuU2WOlaly2Tk35r
0yi0A1HB1GbkM7X0pOE7VUNElgHnZEo3ZW0gp16yZK9gtyO7qRqHJWjm7aoJQZpEfpgroEWO8w2W
gR0Mmae6NNtVIHRnlTjA2VWbfGNeHgiGxnKasW02qAQsm0JjZKcIyCuDCe9WijYXTtb23Q4i7F8m
C2NSQNa+C0ZVb6bnUCOeMZeGWPZeHy+dwhtXUgxf0uUmOzcunoySpTccQjovKwpj3DrcdzaOETdC
ZhCVR+W3u6qBVY0fo1vqODPGHKhQZWgKpNV0P7Z+sBqJ4VpVddGtDc/JV30sZlEBi0n7JXBNbMhh
tgxiqoQepFTfLd7KMAaG/owAulhFKOJ2BHfoRxPbYOGS32mQ2tQ8upXhrhQDzCGfsjPDwyamre+c
g4xfMp0nc5e4mj2jWMUmMJW5kdj6lpWDNAvpPfglYmsjyFtkSOP7Lhmy4ePlZJmN403Ut/0uz8Dc
gnTd9z5TXFI0qMbHu1LS7En66KQBB8ZxMOzj1KdHl4l9mIGMmTyWIST2LLFrkOIFf0cD9mwjFd4U
LUsEqxkgv0l0tXHXLBOHDfnUaq9l4x5iNMSbqsJhWR7JHhyWIqSgYjaevrbGxDioTGHoTjFSqdJv
N2M3fiJvn06ZUCu6Z0Ti5PdxCNOx1iC9QX+nScsPIxTrskzSmyKIH2Cds/CAfk55lqrdTIOmVYvF
kyBiupOLrpH37GNBIQt/TTgoDdXCzQ6qKLdTfABwcbELGgsV++yF5mX3vQr9F5A01HDKyta+qc6t
p448bWUs9ZFpxvLb28DwFPF2Kt7yeh+Rqhg1FdBRZGfLwarKjamKTwGQqoTIiosTAr2umd16pCJi
hcnZLowDU+h95Tp75RY5qD8JOscCZATYn2gDBzsUz6LY5n6h/yl2tsyRy0aJt8beQ7cHe2Vp4Gez
50oO/cjQ1T8LLWyPssInj9Axct0nbxT03IkBwHGytBtyIflImInCaM+25KhhtKF/QDkEacQ+rY0l
kqMJ4ll+gbV6Y7pxtqK5sxCofnHY0eogU15Hnc7sUMezLSWkucSOqXFxXKXRg+kVxMOGhcS8V4k7
L8AiaGvmU+2X9yrqJNuOaEY1mU9xgOvdmtoFND8BmRpVNqrU9UTNfyPanJCEYrpk2tnSumLLeXcy
U+2MqADlx9CcDWAu+5E9HOKduMZ5r33UUfLkvVLQP2bac2+Ne7Nkuwe2nJgxksCJkDR7AHBdmz2n
ALDmWhAdB/kh2HyRUYwqpE/vlCqrhZ/yn5xI11uNXo5N2NFoD5r9izI82m+FSR5RVSNumXbJWN2p
MYSLHcLPTfHtQdR0POpI3jkiBWPTClZ7RhGdcjxIZ3KCUWHaiKDMlNKafItRD23HyoNJmwcUKk5w
7t6oDrITgVMIU2+ZGtLDD+jNiN9oTefDOmeQj3q5ZLpwdm6eG8uc5jJYFIdcy86gks10e1Q06ZZV
qz6d0tIWUD4KcKmvjO0V/Un9W2+9epm4IPZyU3jr3JenfOsFatU30S4g95E9L+vfVKotQSc1q8M1
ale2VBTla7PA4gtrcsWezl/6qRWs9ZQR2yaEo1EUvm3HZ34OgvFsFpnLnJ0fh0pXG/yEYonUZGe5
7S+2N8pc6a9VQomsZiSZcsy1U8cHiSSGeWDjRtbnGPe3vq0dQJitQRLzqFg9AWF6gO2JjL5PDjCb
n0Y+DbGd72P80dldtc7QoawjAQTEcYuNVRTZGkomp7rq539Tct+ZubPN0f/ourwEMFwL/mts9/OH
1Bq6RQWvAiwHAFOYyd9GRJdHAKqDW7VDNvEmab+D1mUg8uv2Y0qiHStp4U7uLkMCv3DL8pdG1fMs
HBfs7iyqtghV5bNLAm47QhgNRsp1vSIDjFympYyzD3JDSWFxjKNviO/AKVjRsvZnfes9KmcbKRO6
W9JfxhG6jA8lDwUSmmg8qwEVV6CSRrv10vY71fuUzScr4AwX752srWPs2j4+2XRTu1pwyHTjoetg
DRUpjUKRMGkHLzSmIMVrrD9nfpdVGskqbUmoyZk8LSoay3jI3x3P7bAxMC150cC47x8S5vGlzMgR
zQnNndMd7IH9ZOU42ETy9odWHEh2E+EVrghQalClRz8jScw8OAOd7Z5mFxVNa+koTjgOzciQtNa2
OTpuTaXD8h+0KLMRX7TfSLvYRGW4qQxn7LajaSJ+bp2I37G2LWMWm7r+PAntuwkH69BW5P0JHxvH
jfeoD1FxbEMweWXiUO8MHxzzx8mS9lIm010ocacjzw2gDpyHCT7YvONqUzILCYkBSgP8UtQYKHN1
Kru2Iaa1EsvYC6ELOx250235YntCvDqtfd+Y9mdpp69hrgdbKxnFhlFNufc2BVZSA9LkiDSqppPD
grMsOvJicgbIlMBOykzNSrigYHAGAyl5SVvsBcEscRd2/Vm2igyzysQAKC9dZXYMDCwxS0nBp2rI
AGngJoShDZIAiSRcsHBd13PeRXYORi3d62ocb3UXcFTYNYcgbsTemcQthQNq2Mm0bUpsiQzGYOZA
rmEkY1/Si3VHhR4aQpovwx7wGH9uYMUG31FOiw3S9jpx/C2+VwBf9JdWwtDWsh56Am7i7WAHZ1IU
mbNMTgMPnNI4Og8wQc17iyg3v2+s7RDqDzG9qN0gSBXBg3sobQcYCzYBRWMf74Z/0lyI02LQn3Qq
hLalJrh7gsDlotcPhul9JBVlx7EB9jfmNs3DlFRuXbFr6aa1bmHGTnPCttB3pUdfxM/61EarwOs+
WujZ24iRpnC0fDU2VMgCIO6pCVhNzyAlzKlgC5uIsD06kBnf/I4rFapLX2gbeu8NES60gbg0MoeJ
S1tjLwt6fTnJ7EPZtX6rQ5zq808Qq+kzUTx3pMN82pmzJvxPoxiL0bsJ1iQjbIDk32ecCihqu4bE
+Hn3q60C1/numu5FqyU0QUTdgRvltEwN8AHMy6Jqvp0wZ2HqwzG0uuq273DGGwr+TjWtFQkNjFPs
poropU80Rl8TaV/uB9th3nF+x9jiz1Ycv1Ul83JOuRqoOClpLVBrTuqd6VkHgTJpbwInY4QZ5KpZ
uybLJ3hS79gvNwOhtU6VpGtR0sWIu9fAgN/mp90bmLJgGVDCW7JC/umbKtumLaBQv+valU/2MLez
QJYY5teuu8k1zteply2iWyCgouHNQgckAT3GVVQQgavcY8VgA6MPgHEtXgSr+5Wr1KMICeit5zKx
VcbVSpbdYx77RJi0ANeLwDZXdiQhrzI4YQ4LDqNdCKJa8J4adg5pz0I7a5gKhLZWbETEyIeWpAYy
Mn40qNu7dKgQSrmXshHW1vEnGx40D0e48pzGLAH7qXiWPd+bZUqiImBKKwEBg+xAcgII2hFKTTsy
z3SSp0xugcVop2Q7B/vIDwc+qBUd/XzI+ZVjhLpeop6CWPP/fZtxNVD9feDVyff3MBVLoaVTR/Da
oFlBiJiPeH1M9ccvNV+nju+RjPg/rxikFRq86/V4jLjr+oT/dfHv8f/cYzPYGN7+//ou/rzJP6/I
fNdOIOFm39efW0IrSFZubcns6DQEClwPc331P2/k+mrG1Uf294Uxn7KEuD60Ji+9+fP9/Tn49da/
R7leEi7WhbXiJN376j10LHnw4Kjui3ww9t0cfnG1iF0vXS1i/9wG5Aubz9/HJIisqKrNBrO/zwnn
kfrvbW2QLQfyy3fX2/8c4Xrvnyf/1/Oud/89jE1IEE7+UF/qDnV0cKJEu9EQu/37RmpDowNxPdb/
uli2nKvrv0cr8HltjMF+Sq+OGAWOa+NJccuvsDhc/ySzjSea//xz29+r10tF5964aeHP4eH//djr
Qa6Huz5kYhXK3qfoKLfwjL93/H2xv7ddHwJXFX/Q9eI/x7re9s9hrlf9Diul3trA8bBS/T3en497
vX49VCFhYy7/OcyfB/3XYa/PSSeQha2sYPY7uLELlmW6pSl2X1x1g5g22vznn6ti6Mxs8c/dPfFa
k7dJ/LniIpr/70nXZ17//HObKBUu+8EiIfB/XuGfl/n73H9e6r8eRxwc7+nvsdAXYoE+TNebr0+w
qp4e4D8H/V/3//Mi16v/3q35ebUbE7n+z6/gv97Xfx7m+sC/7/X6mOttEQqyde+aPzKebfMqQkao
00JbkHxN60PPzaa7hF0fb/4MF735rNnkDE6nyKierqNBORtQo6Qs9xbw+IgZnOpDDlY0BVLQs2Vz
TMinPsVTfnAfHa6DLd3f5jgiQzra8yWqdY3FFtsB+qqn9pbPfDZSSmfCyx9F0IidHyXbdFCPtYwp
OWqUNF2shYsBzg/qhRDqurpt9fJE2A7KMsmauc3Hy1ipbysIVimEJ0RpHXsP+rDUAOtZrjuS4VKj
SDPA9Oe6+Paz4VGvYLxGNaKIfCgRFzWgzfUgXhs5q6QwPeUlUI4mBq0LZya6cVBBncK5DwN8ky5I
fs51tAA0se2V7xQIAlgK00Wv1hachLuqJptAgFN0+0ncWZ5j4GjjnTlsVwf3haUJW5sO4kPfstAx
vDbcxICeGoseuIIILPlOVyV7FXZ6txgz4WaSNbMO4IezHEQKivdF9NOTaWX7ooKNnefQPlrrre7r
A5CRbMMCKl7bzO2sUG5wK1P2JH9mxY4dEmqxHyN5Q1WCPUZCGVATJeleCR47ky5A0Fnxpq/57uwO
IIQXRY8hPcSpMvqlFnhAVdiYt954m6rhF0h+fvKU/0ZPnfao8m/CEYMwUY3LawirXlUDXm5xYygc
nZmZsG9popda/SaAO5ZCsCIgSMjbBtPC1SoCLg3a3xogkdiCZdlblNOrtrfWrI2fWUsOm7YW5TLr
2m83vuQhTXt0gTzXoZS8NbVxvDc0bL+y11iZZ6SfBel7q/xoTfs+31UaBYJKRs3Gm/R+a8EC8tBo
rMke6ZYhusZd6hFJ7Dc7r+VNA5Oae0ildhAF/+hqY0YuyTJsw+Dne2SJZfyWOoOdfaT9dkE+rZrh
NJ9BBrD7UxZNP7SwWSa3tAdq673T3OBcGvKrxi+4xG/rLpEBKiiCSOWiCGKLJRKL/ZR7Q5uiJ6SP
zKOWfJ0M+ZZppdp2SgFAOB1gdwqy9HCM7iWIU8T8TrZAs0ZuVA491OO1HJRkq6KDpIVzfTw00kZH
p21yeFR3o070du19VhnhE6EIP0aSVDtP05a9zrpMN0/UE6IjsPMNLs1vbVa+lkNEXXuYXv16FKhP
drr24/rksRkxkFZTFyB3E9DUXeAtTaJCg0g9jhibI+HfQF3PF6VG5TVVxNxo6Vda63Iz1SyMKTwS
Qus9EzNcUFbNCb/OCrmyVEEtRCtvJn7Sy77rKYrr+i0A9G6d032V4sOuLZY9o6vWsnlo0/oJMX1G
fBiQb7960zt1poeWk+zXbbJOPZciMJcWoPtlEwhiYlLFfoOwu4UfQgjtRtodiRvtbEsTrJP1eyex
njGL1ha2tSxjj9TmtVgVCXQJ2FhrocudbiK4zDJ4+r76CMK6oWtcfifT62SQO+uiDhVxRO/eePLq
6EnhPjgWcadv+iMpKcJR/kc3SG9FuQqOpLtMsJYunMD4LTL01MJ5S3r7jC7zRWWA8AweBvj8ZAr0
d91kJWuFpKWr2psAfQilqXGbRnMI5USm+vjpqK0Ksse0kO+6LOgLdePFSrRVL/EMOlQSMUkwdls0
wmrc03pBQiZamFXIObFsCLqp0uQD7DP6nwohDDaLPfzdaIFNC4w2e8RIsGZ38fu05dGsNk1uB3eo
Ubp1j8l6ObeQnYGIJgJCsaxRcciy1z6U2Ur3yVRqG8oRbZu/VDZwsZlZkQGZWhHXO62cRlCQGeiI
obJfE3fy7CTGnRrm4vSLcuj61jG48hZBRGx8A+7/zmPjq61JfKPgupTCDhfSzXHMgGDyyPxbxjDI
abjR1YrG8FVHpTDk6DqB/D+IpD7XLSb7/0PZefW4zlxZ9L/4eehhKLLIgW1glGPn/EJ0ZCaLOfz6
WdT94GsbHmDmRWippQ4SWTx1zt5r50RWtjQ6Ce1cmD1/cGhuvBrrnd6Y1XrQHPqaurpmbrWICkes
LNjudRkM+8LgokAWeeKQOlDGtEcbJ1jGxr5iqi5riXkoLa6yhMaWJfdl6bzXkVoXg4BGmmYroae7
0AB5FfhNs2p7H/2H2x8aJuuBk4tVyVV33Vrkhom+S1bEstPH0ZoRfQPkH9/SPt2SAZ/fDaRtElg3
9miUpLNl6v0gjGkria3YFsLc2lN/TsL8MR9IUDNShOgh8pCxTF8jm8NMK1484vwOpEWELpEW5R0a
4IfMTp/GqQGBXdUPYTV9FgO8lAJdDa3hDPqqEwxn+NUyoeFq1EhZDQdOnUJGU8wk9YKhjCPqfeKj
UImcbR9puEtQqr0ytX/zgvTBUe1pcOxFrPcIXFP4L+lrMnBMxGT0mC21gdWdINMt0xGfm17R1CKP
7Ias45VVcX4myGnTHbtu1Icps76od5DYk83Hufk2NsNbUDMTlCmSUBd6P+yw1zoDOSWjRyKmXrty
+o4Z0naBtZ1gXbaCEK2CdQRizZ3CVQo6l+l4YnBjhfdiQpBSTFG3TgyrhZ8zbYUXvNcuIN8WWw7d
zXXukv3RN/K7FjVZAlxhF22DhGEGGXOl5VwiLa7M9Xzlzx6hJr9NghlFhzBijSlqOzje/nUmf9Ig
c/fFwJgek1qwBBhSLMKIa7NmHsu0Zb/sI2gnKmA366hLwEMLJQn2sD/1DOOR3r+0/FF7XT1HRBwt
9DElW1A7svLdR3OMWttK3vrgyiChroAV3sT9bij8DXFctJBr3hYWCaQSEZarRc+Y8C0cGQy2Ul1F
7qxeaIiHqUdnNXinpCju0xbWNkMhTCqcvT3J12k6HIqkt5cAfp5RhZxAIt+QKrKUbX+rmuDNzhAT
tB5tqLhPX6VH/OSE2XNJBi28e0FveOLYSMSc7UUzpqyMnopmWLuWfuKU3AqIB3sPZ3KRXeENQG2D
GQjPDKdL++w0tOWmFERgHRTXKUjGBS4f3k2BntPKgofCSb/VbFzJGgAtpdc+RjTid1XIVAVBj8S1
gMcA3XkedEekWyEgD0LeMfGy5JrEy5CJUXdnq/LOTQEIfE6e1dIIzxejdUtDV4CFOktQp7oBrDRr
IgCis3iTJW+jlDgIMlRWq9aU3qLGw06fhclqdo+eWnHMIWZCQ72w6yq6azq4ZU7zwAWOSvLW+9KH
tj0ZwD9hJdk7128eNDGymyMlBM0vOT1QNoy+fatqULOdy1QjGvkukrmUJk3FVASiJhhvXePkoQgr
0QSWAeMzZn0IUrNkl0GE2btT+gy8wVNcwdtOoQOnNh57Ts+i42IYnQR+rC7orwcv5nApozuD5WdV
t5xrPgnASFZOQVT8yDqiPW4wLk+sR792rxCcfBgDqpSpqim9MQn5kbth3Htug/LoUCyCy8cXTF6A
RwZuZZ/NKHmi1n5yHYsI2sBAH20On3SlGLa43XDlelxqnJHo8PYdvDNXc+dWC2La406JdLucY7uW
TkXv1u4ypk0gbxfwQuakT7Ehk+Wn23iwWu3CqBbM3YE8Dv2jXfRrw7RJucxAn0WSfbDT3mBDZdir
JTcWvXFmrh+0xPItY7brspyYYk4QHtDlWjXzbQO2GgqiD3bK5dKGLrkKjRldzUGj/Zi++R4Vyd53
mA6SN3dU4gpusFh6IWJi0OvVbrIDBHeJu/Qw5cSTfa5a7yHT2m9GO5YnTtEAP0uNqxGnNJg3tW66
4IYQTNJZ8/J1qOJDm093kzWjptRbKYgPGzxEY0STPyqBZHRQ/qPbI6AtSbAkNA5fjYgxgLtoOXQQ
AohTGK9Muw70aJTb7+TlhAsSN5YicMyNsMYHU8e8FHMGhrzDiYiCWXL2TaICIW+wc9kjhoaDEmR4
m4YDc5/HVHKWZhlxLpnB+yR6cRUM2XnEyjxvkkzKsfpcJ/YzcA30gx03Xfdi1kfN2Dj6wBjA1u5F
QT66YDvGIgXKB5a9HpFyPXt3eyh3CUG9SrOOVli/dqH1YTrauCF9614n4WhsSL8YgzRdRhUVIYTp
GEsX8DIKk4AzJKGgsrhYIOkrEuvHYlyxcIb2m6H2Zd2EEGqby9HUbyPU9YuwlKsEeisZmBwl0jbf
bdf9jpgvYRUs9pbZ77oRemRiGnel7SGdMgD7eBbWuWROErLNOe+gWSHA2g1uwmDcHJcGokhpEAQQ
oOddGh4SHsQdL7FRgoVtjhoCxbJA9Fen6jFO83OoO4euKldTQf3cgyGhmW+SqprOlr94tSjq6YpW
wIsSXyOSJJVN8YqBFT6xur2Vef8q6/4zyprdxFDbMY039J32SlmgiUksWPhDha1vIqO05uBR4r5L
5G3LMHQxxtm5w7GkMaOEKuq9xjb6E/RPD35z1wqdQShb9wUBgRDNAOYwVDqntjgJg8knhJ61Mw0Y
NXR5rdh1dIAlVhBgbzzRP5qd9qh7bQ4OcyQQ2CYJbpC3BDgyCI/9PVutF9e7c+m1IzLJ4OkyR142
TUyBTYEJJC5YxWaxGnv7gGxs0VXttpGwQRWu5/SxxAF60GMf3na9rFRorYeY3HXkdjzVjPK1ZpKe
4c4sQUTuNT6/IJrWXov3NJfrvtRfZii1W7UgiIZxWwz+puhSTC+lbJFUNZ8hDOPRtvbUF3jCKTB6
UKFUley++ms92VNJ23ttVp50EXGzRefwa5w19b6G78N7yUsLDZ4bf40yfAmbcD2OGJK1rrXIxzUR
XY3PhYgIiDO3KRiSRd7lhLnianFiRnuCKLOcCbvPtHPlx3xqHtEqXBB63I4GFk6542nxLL5ykkcy
n6ldCwStqqfk6JyGQJhaLRgC5IiEvIMovpQvg0USqquGYBwrsSNMr8NRJeYHIIidH8Ytmzb0yGXz
GfXjY4KKbaMVnrcoOePXnkZKl0XYH97M+iofNx7B1eMYBWg9iYbzE8hdWuGTnuwDGCcOMcZkR0Y7
vZAo+ir89KRLNE1swWy29TapglG9C4eiIdajJou+ML96C1NH+mgwu94ifHuTqFnkNNA/8bJ9Yqmv
ghnQRhbpV5xi9e3JISnN8GoKEKrCDE3ArzO/16frKvR28mbgasqpeIVT+T0y/Y1pdz8gWa58D59X
xBplyGqddfLJM4bjWJHINJXs4okov+4qga6M6Z9kepV4hE3MrfBQjafUBrOXRnm7iRAwOgybF0r1
T5yjqEEMhcilF866CsYtr1tkE8lBSRzuDcK88aBqq4jp35Mw0Y70pX/bhF/e8Fy61jP6mQeZtVSb
UFdsdBbgrvxogagDRRJaSslugYKXcxPNblFuy8rZWK+6Y+L/sJ6GrNV4Q6u7gjePpqB1q6WE+TTC
eungfhhEksA+jJBIpl5wwkLwEEzOzph1byKAPM7qRAXgcGTxcZhozsrWyujD4XrszBsvDG7VNwuv
HyDmK63TEHa3qWCn5szxoHFfIiHQX8KqBsZrFld22j8M6BQ2YxjdxLI7WR46MpeZrGAMS7BbCUaa
wnO07g0Cvd13iXO51jkwE/uJ0Pp7SE4r/Pnn0Ju2SYMFhXyKuuJsgXqPaGRXW/pL29gfmkQSwv+1
x1S1wY1LMybm+i+niNBok4j69iopnTPJLIjAo2xZNcarP29eXS04TRVaDaM4JSbhoFpXf6pymLUC
T2lLqAwd0p7hH4W3Dm498zlaqGLavPB2k46bymaCXPjNRy66WxW2E3wAmz1Ney9TcURkUS8ZUlBT
IbV3mVjyh2naSmTxNwWAwVDGbBYiLj5DYh9jOyEdI9zoif0VuhV9qqqaUcBGsBmirTmqq8RJwMYB
blXdgJ9EV+uysN8Toz5UJpNYz45IYsJ/GzfWR+jntxXxO/wJxza8ltAQ6qk/5Rr0m8RBuhGBv+it
O7/RcGf4P1OuPZizZw3HzoOWkM29ye3JXGqBDva4N9F2ZmplNcanbJu96UX3EHGCfZEnX40/v9lh
+jYa3XOSY1XJLZzG9Qx7j/qrMenPRRzdY6F4p4R412eZsyy6ja3Gt1YF5CboXMi1zEuglxdiOZkS
eXN76VQO24Elc2WNtGb1yDygWqebEL55WILmmeopS4MjKui7zO3FQura6xT0BO95h9DLzyZLOFCU
bVMUSAx60kcRLEZ99BKllVj+lLb6tK30w1cK4J5Z3GYaeDeZsbg4uGN8zB9OeSScfO1je3Xo6KWJ
oY5Wmt0jhlzkEg1Jjvpl7LEwhYb/HMeoYiEudxyN8hhNkNN1hZheK4ItoTb9Ul820xAvpCTvcyK9
OC3yd0eUb0jHr7vMd9cRxylnyDNuB7nWWhK5inPUQgw1q3gp+zZYS2jbVjxdaX5+yNNu2pa2tbZb
SD9c8rS1nYLZ5OxCRdnt7A6F+aynHlwsdvM/pSzvbpA0b8A0sSunouMozs9W+gRBZhWmxU0VNi8h
6V+L+RCcxtJc5JRHm8DhQKGXf4Xdb0tH/MWXDQFRHES1T1aDb/asTsbajtUxFdl9E5qv2QBLu2hC
ytpebV1vAsHccGHMo3vUC1yHdZoyNI/Vjt3YfTNmL6qJP9n9PvRu0+wlfhArn/wVBIEXW50q5b9S
HrT7MKRE8WnUnzRXrIlAQ4Uz2qT6ZtDZNdI19Hi0KBlKUM+jRriG0q7Yaz4PGb3dqZWbSkX5CqVF
z54eIQ6GGjrjIk12eXUGLseAgB8Aw0r7ZN8L5rB7EJHv7oZJIzE5a/ZBltDEdINDF/VsGrVqY5Ff
tFQxons12tuxzoyDRvw3rkOCbIKEhHrAe/o2840tpNZyb2sucnzgykscYNmdNtZoaiBzbC93fz3m
Z7uY85LxzUqmUYIWWJlcqxriAGVWbNOQXIJ8eHFFdGbw024ciaeq9MZ9IaGU6658c+gjGxioF9Jq
tR3/z2YyKFRbQcZzZmRLtjZPU1rV244Kveq5hnUVDciouVdD8d42IKAih6sPoeN7YXTeVvo/Uo7A
XlJGQyV946kuO+SSqAhqvClaOzZYmCjtnd74xg3MSUOFnfn+hxVDNKdF5K6gKgkPi3yoI8GqHJYl
tzzgHJmb5xqiTXcnffkZeibmF2LJRxZh0ib21hSddEHHqvHMZy+5apEi4BE+l/Ovi+YJjOUYJQLR
t95zn1wi7nD37QT+m2U3xqdJd+4yda1iMAwoa+7zAIc7RqZ9pQQtTXmNh3FRSfeLWA3JxRCSl53e
xvPowNMy2oZDdRR60OOCsDgjvJy4M705tB26xzIoh0UxIllD6MZpbe3zTnx7us3uDX4KOvFyTsTQ
Hb9dGFLVHFmWXJgjxjsQUtdV3L0MWU05NMTYGq3sp4+m+twkzTagva3b7JStwOMCOwJhwVW19kL9
hZyvsxf8oIKKj3o1exHYcKrIzVke4/usf/ItbCmdyx4tDJDHFli/hwZ85lCgzPBi9s4SWR4MGQJO
deM58VitEyJ47YQWCzQoe2tER9HSfXE6EqVd98HRs+c6c9O1VmEw6AwQFIEGK8w1t9EshYtRZPIh
zuma+k7QOaRJhU6TtifG3yllVoKlWWklIUzO1WAnyRZlEK8yjxazsA1hVu8ThsSsp1XpdwxXCPDA
KDcz3pqBPZxmQVjKU3eZOI4BwbR7MNKCQtUqcRZD+lkQgwD54iuJy5vKy/tdOs7uohTPiCn2Tda0
SHcYTNUTzScpk/eWJh9XmwL4eEnHLC3CfRB3cwFtvtoO/le6lcGWZ1c3xAozWDGRt82jJ/+tpMOC
cUmjdm1OGAcwDWKoDFJoehQjtz6YFyBzNDtbXfO23VWnzQiarFVrL7cran7GHk7Xu/u2pOMXTW3P
vIwDxrMCkmRCskco7xZDlbS3ZcYQqLZrPpq+ONKXPwc2XIWWvg1AVPpDtDWppUCVd1ho2E1tw1KA
HWgj/dwwdsdRyiImTYnHJjrnQid5WVhbobflphuL/VTGGDSSfB2aBLRNAReHIBD1saffnrhYGuJk
eHLAO9NFf2RqxuefQ42d6MiCH48PaUFbnX0rtHn0hZVFNp5uVcu+zKNTI5mflhVNe2UN2rHiKIYB
BiywQe7JBuLF8/J1bs/1Z9HYxwmQf8JKmkbFU+5M1g7PWcwSVowHUc8zIXC5i9YgfoL8UhIjRGov
YEJ2RCFwWGi9MI/MG7OGE41tlmM/ZSm2MWnk/tIVy9yEEmH3Ct8sp2it3PmUvIYpOwf0cgpbaWUv
hRDkodrlCX/tc+Pw3vpG40DZI5OWk31cZcNT5fAfExcLajfBYDYEDssaIxnH7Z5tzzaQgmcnl6bk
MShudVooHFEMuvlU1mFSQ3kEibD2+d2GGjdWyRJqzFWWZNazdtw5bTfodoKN+0LXMm1ttiLfMiy2
QjvfeMgwQ+In67Z8J6uiuctMf93F4zM4hpPqZAc1ISZIG/MlqB1GRBMAAdKVeJL2IzLo7+Q4fyjL
aVfSbQ8BM1Qah57pVQAsaJs76stsUt6iMb7pZqeu67tPwE7dHT6lbh0QZLBo0KCuzLLctfmxyjmS
bR/XFCcSZBZ1FmPDcjPk5l6aODspK2yOOaGMryGw33Xzpxumr5Ysak/Fa9sub6ba0Q+EotCH9t/R
7vFqYToYuh98yFKrQbFkplQ8jtZ3Vz0zZgf/VBx26zrUXr1KuEgVKn3JeoekQGhynU7uZ5gIZjqM
vQhBp9JhnyMWIxUr+9qtWbBWZsOYrLhs72PLHw8OVpxFxNZH5C3FbFAMG01ppEtE942W6pvKvTGF
RmGoj0/dAKCq1ukKD9Vj0zERcXp8d0FegwEittYhlIO/PjiHdfOaOozIrB+zi25cdvtsgrkqdt3w
LEy2Ay1+tUXoadTsu6qww+ugwJVQWIwNqFX6Gj1v0b0Cj0DT7Z+TNukWov3qXRr6KqYF3wXaQ0NT
oDDJFwzMHAR+bD12PtvDGO79Gi3Iu8bWvQrlCDksEvssjm81oYDQ2NBt5KSKBZkldDg79nxQ42j+
q/xbt/qPptOpWJx+Z7D2bJO8gPWZfuAo93kt5hLNZWdsyuqO/yjmqMJXVCk73YYWGM+pXCVavMt0
2EKVb92UtRcfCnTJS6uEj4QXkGCwI8dRvjRKvDZh0/dXCmuWqBCyDKCzwvadpLVrrrAxVbC1wFQS
wUQlMMZVmzEu6hPOMrr+Xqxu9El9xTVakCaM703d85dhSes1LGwIfSWNEwx07XXuLKNM+6TX3r9p
wY7pKzJ2TVx1NWO2acg/pYQPKglNSaqa8DScObGhT9sAqt11NN/YdN8yzZOHy0P4VD47m86DShz+
29p9AFww7DIE4osECQQNomTjah5kwaobV6pkHfaV8RC3UcxxoD/XKuxXhmnKZWDtXAfPmJi85yAK
gcpU9LSLOiONjIj5c9YDIwZVPRTlvhzqh06qaWtiQFp3wJQGgs2YHTOdgwVSbjl5cBG7WJQaF++v
wSSOEo411kFlz84rKdZWVbdXnXLv0pw3NJ/wqyqjumo8UkaSCCQlr0cAr5HutCz7+LryR5r8tBlx
FH70rQGTVDKWj1vjyXJKibrjTZW5vw0HDNYF6LJKXmdMxFZY2JETo5z3lbbpGLEawL9XBdCyGNOW
7xBqrBN8UbXDJiPatIv8K6Bk58Bhr8K2DB2sgherJfRjDPTQnlIUOcM3Sy4wNuneGFZ1WxLsvIkc
SBwj80/BdSlIG3YCeDP97ib2cY1HttWtmjwLNloK/q003B9pd3gPm6eBHB8cXJQbkkx2WWPFt6zp
SwzurrKgs8Y/kozC9ZSlnwR3Iq+RxM+0Gqr/fAyOvaUeqwQxRcPBZdYPQ1IfvQqFDz7NNTrzRyOB
ayA98Sm6Cp+8ZYCWI4aNNFV5Mok4S5m/rAFt7z0kPwcVD4/GhIUvIBXWTgveACm+4AZs21Bb4hRJ
N4Pvxqs+Th8gRDA3lTj5kZGjwRuvO4vpAaFGr+ENChRWlaVPaGFLUJLWVWfAY+kWWQa5UP61qhkQ
S3oRiUEOGT29mOV/fM5y+7uahrMAb0CVugr98Ighmfwwx9EQBNWbRODTSubqjDnKtROHWLqTGsNm
Z+1Ku9kbEJPabLjXxsk4t2iBTGVzGYh2cClsinfr20wscMawIrSiIaJ6SrgY8L4RopSViJ4qNzw2
zNLoub2bomlO6D9Z7d1xozWNt6rhKHsi5GiJbtMCLl/AWl9U21oYe6dLuZQDSF6nhnojdwJr3YBd
ydS+A7t9T0Ty0UBU5ug3t33J50Jc2BIfVLJxphpcLU3ImGAvoqSZoFn4+cwCJIjAxUaHgYmtzdvc
oVlG+MQKeyCI+pHP/05+VPglVwH9Atq0NP1rjxC8nm2VHXwP9XBXm/KbwIlnoonumUJAIY21gDe9
Ye6Mu6z02Q4IY1bvMEfV8Fw7AryRHhK+1GZTyZZfZ+osfeuoSuPD8HswSzk6sXmalTcBwpfUBRaW
q303OCQGHkZr3ErOoBz1XsbC7Tvai9VGP5WJExuW9bAtADX3Pu756juX9bOnArrReXFdio3hc+Vk
TSfgxNtlojsPACXwzvYMT9atGyGp04XaBBSqpZLp2p5tLiw+X9L8ZqDprsPJOw9I0la5IT7Jb7jF
LBweYAgdBnu6GMrPCkAYhXt2cgAFJnmZbZvR1tfI5myqC4iNubM1+iE41Y0qN0Fd3uEDWxODy+mf
iAOgeGhS5RxQBnqAtLqGFR4jWfwdQlzDtNDsrZzQPR+conDo4lDesgkj8k8beywQoXeks7EcanD+
rh0Z60HmD6GqbiwCzwagDvwZ0arHR7ty6ZYvK3p+DsDcRcm4fBmNMPSklZxip7wNYN0uzEExsRoY
YgwZYWZjui0bDUCJum4m3YDa3G1wTYBXSyjKVL0rclAfxK2tohzyTjPkhERN5wh+NcmiZb7WVXMI
3JiAJp1gDxRHBgDGNfya54jNIuE7a8C4lABNAAeOoh8AxFfAQK+MASt4gRaRcWy+O015LfRml3kp
gVkG9W5KSiL9IEtb5mkBa7u/aQLrQ4ljYLFqDhEhwqP546FxKIQNsbLzvuXYvNP8EqX7xARlO+QB
s5LkaLEpDQPKiCEwr2U8XIc9kuq+Re1h7FWQZhuD9oCTOTeDiRmO9lS1VaVOgo0F2qwyn+sB3k1J
w9TOwKw0JN15uXOVT9a9b8V3gjVl48p2S8rI1lPGwedKLtx42RYMyByQSXFMNxILXIxFwiwHa4WM
kntuQLGj0MXU8Iz1JttHBajqztjIpqEqodnoEVWxUFp6EkP1RW7WV1IzqyCc0Cjv0rJtOWlGrDDF
C7r7r2iwv9uuIDTKXFl6qra6NjAvGwEZluzanfCDliwDewxkNM+0a6uYHkJbPsVy2OmmtceUWa60
xjwR3D7jZdHotFwQ7Rqv7ekHLfW61BUXjLpadp7Y2ISaNXr/gWT9Jk0+hDUDDpI9Td1bLGEmn1/x
PPneqgJ9gNXJePSKCjWS9xq2uM6ZdJ40MAkLhHYtwtnhZGfuPV4rGtyZ+6hX3an1i+sLyv8/P4f/
Cr6Lm195uPXf/sL9z0KNVRSEzb/c/dv2u7h6z77rv8yv+vuz/vbPd3nRHz90Dgz+pzvrvInA+LTf
1Xj3Xbdpc/l1/Pr5mf/Xb/4RNPwwqu+//ukduVi+iuqmij6bf4weMHTpXP7BX//f/Av+eOH8H/z1
T/+dfnxXzT/FFv96yR9hBYbu/RmmsUSfMF/2LYNo4j9Siw1T/3s6gaP/WadzKXXdtCGGSYdf+kc6
gXD5AdJydNP0hIc+1P1/xRS7HvEI/5BOQOOFyDECEizhGOxNmUnz/c/3O0IK67/+yfiPsHWxQTuc
hlNs1jvvkjwTzKFoOMSyA7FvTKn//Zf+nFcTtS0+l8uXQcicO5fvl1dfbuQlZm2+aeGAYaFFvaQH
AT7zS+wLASlEgtZzTMvlfubWdb6z5uyWy30f+9O+bR4vkd3+HPDCVoMYtPmr349d7l5u3EtI2j/f
/H7e5bW/78YBsGttLtp+/7zfP/73Y79+fKbp+14//PrjnfxzVHqxHysazOxwxQSjbrpu6FJtRHyO
ulh4Rf5mliy/VkWOmT3fXL7SfWb9LR/rcpz/zlyDhIS8fM55M2bO3OVRrIN01Ql+tBiPuv1Ji/Tw
ge7IMyGw9flyL6jDWc6tNRtjKm4x5RkYJEP2nnXPFrB06NfzCVDk0xXeaHSrdmbqeK+dXAmSYF/z
TidgJSTF2eBicZrIgJrnzwyRFU2VFgI417xulySR8xj75lkEzKd8K79mCzlci75iVBklB+StzpLU
834/Cipqgo+rF1U4EO5nMF9ps93pdXVTNnDipWxv6LiqmzqeGLV1XboMYH1uUGlXh4R2yVYQqsmQ
ogAmaHYfWeH/2GhZdrrH9fNqtKCiAG92j3meoyCOEJ4e0zAqd8ykbs2hT29Zz9NbMy6w28Hp2nZR
wm7ElLxFjBdg7AXDsZxvft+1QINtXRzQsunrc+iACa3HgKZKMwzAnecHE8pdGnlAf+wRqMrlhm0n
UiUmk0Y54a7PAu++RTK0j8wUxWZz0LP6NibE9rnRC4eMqNyi3VjvxkxoRwdp6Br+f7YE672dIGaf
i9ovCM9Q6saoY/ZqozxeHrrcYJ4Ot7HXIlWxtfqMym9tk51wXWtGeE0iiLsO9B637fxY15AjXRso
NpoBlcEkmMU1VlqvJ3qvVxT+2o4ZG/185Ilc0QiTLbH4vRfkvAal6A9ph/GUKvJe5Ib5nRfmpkx1
OjcQIQ/UO7WblO91M0rc4OjgJ899Y/Mtdtggurucof5CCTLfdCs4mMh/s6oQP7D+z3Hd2R9ZlP4U
E6PruNbZmsaueQL+/ZSUNaRzQ6mjmG+6KVBHhDkbyR6Lge8kbmoW00UnS1LBzULcgMRS8EcTZ0NG
N0tND7Cmr+2HrAXcYStf7UdPEw/8F9+5GwfYO3N9n9pd+lxX1com3eutAtGxAHSO1tyami1+z+5F
z827MDIT5rjaUUatfXW50UkiWqGghCY+P2bXfrl3c81vCSMzpWqat7bIOhTOcDv7fEaGCuAoML6y
X1GS3nySe7bg9P6HuMj5wV8xj5cH6cs4nAs5bdRLbFUrCEd0AuAQph1Bp5qtZcN80842sMtXl8f+
17uXb5hzJNXlq3/3PCq9d9OwBvLkWW0vKYSXrzrKCylJPKr8xzFM/jAKXqw/F8fiL2Ph7/uXr37f
NGyJl2QNYASY/ZG/bIqtEX4kqK3Xv593+Vm/7/56suNkO0O4q4v56HJziVy8GBp/3718FcgGrNW/
fvkPTzeeSSop95dHLv9/Wdb9Nlb97pLF+PsmmpM0L3ejS2Bjk84ZEH1SD7cYcJJfxtLLL6rnd99z
nDrbXX7s4DLeWF/+usv9y5N+ff/y1D4rnOp4+T4T82CWi2V1WD2DGQVfNib2ipFZvjZDsYGR8uN5
gkTrfig2cWG4B9cDaCw1SG2ZKsSubrMfqXmruCcMKDNRVYzkQeu0X9I7twmnnRsJoLoueRcZXaHA
qx50hW6ByOyFpgjxRTi1NzOf6WU87Qkb5ZJlSODMcX1daqDyCHm0N4GZLGRZ7SuNbDDgw80q7xV+
BBoIZks8UMJxzUxsxXxApvjX3QRyQcnnu1Kuhwjb+A6bbDxSMtzFhZ9tRokqLzToA1YxTPJW/RRN
dpW2NA4AhZtrs7dPmbczMjbtvpZERHipZalrt53WHS+EUhJ7gZCh0rSqCaZMS9vZzMUpVXF8nOjH
K8XrJ8byVq0lO2Y1iKscteLQzjfmiKSakzrfBfC+snH6yVDDXQujuQrj7uy0qPE6RGhnDDP3hiGP
egsTnnajhMoSyQWboWkCMkEtIvdmjDmb4wT3A+KjBdyUl7hHre21/iHQIa0X2hQsXftMb3EEVQf8
BMNVn6pjaDnVaWy+valEFkOG98ojkoKeALxpi4SE0qSJmQ/G0i5sPs62eLVFOCzgNCBbtbLiICsc
cPxAWdSPoSVpDNC4R6DZH5Q3fHRpktxmufUzjEwi4HmjhI7CCryocyc8/RZxj4moWHorifOiG4gN
KhrtM8nZ2FuGhtiQreZlHK5CfPpdO2pweuB0zVgvGohEaymCuYdzFDEyzNJtDEjk0Mrx2h3aR07r
8ZwhBCsCSpoObFaHVa9k1gY9IW5n+ZazHLpuhqiwAoRZh7RLT6f1YGX9Pg/FXVe4DK+huK6Qne7y
3GA22LFeZio+mi5kIRA0BHhLetckSMdXASM0Ojn6mlQblAT6jd/W0V5M9spgNFkpzB26ly3rAnVA
YyUPI4RzzdG2rVbd1f3N0IGHToqX3sa8Ug6lvrGjYxypYNX7MN2LqeTTMBneDWGUrQtYC9sh0R5G
n33q0BYP2pjQSLfatYypQkYUOmRAPqWRBLGfsKENCAFy8kJeIcVgIjxYyEkxHgKZ0JdJD4a91x8U
cs2FwM59E/ThoVR4PUKFSYSupH6IzObGH4IEYlGBHDgYNgbRWdskLVZ6n7YHz2Mu1I7FSvC+gdKh
FTCqVYXy94QkNFyK0MdG6EEqrNV1a3IWarlfclgbn7AXtU1uFi+Zwx8iCGLM04CBZIOFsiu1YekN
eARCPTsS4FMtiU9hRDBynTRipCEBuVkDO+/QupPOHBPtjHdTlf0Pd2fS3DiSZeu/0tZ7ZMMBOIZF
vwVnShQlSooQFRuYGCFhnmf8+vc5K/tlhLI608qeWS96U5WhYFAcAPfr957zHXqROXOR1MIVI1P6
Wdx/u3q23lufMEoBz3Fp0pM5II+aM6mtE+JYkn6ebwInWk1enu/nxNwPJQbSyVJ0+2TepeGEB836
hsBkRCZqbISBSSuwi6eiq05x1r87+H+Wmo71UgxkE1fW3nTt5D6t6IS7TbEOO8da92bC7s0SeBd/
pVVM6qwzwxRlBL+ljV2tDDV4Se3xHDXBTc5qvSXIC/AY1I4wtTDTpMVLBFSKdTHw0aZYDzohZqJn
qp/4IMW0YUCUW8NwGxGjDjR1gapv6EcF26YiOzxyEOC3a1HWw86SOix/E6iyN4Q2aljW5JH6ECBL
9ZKlFXlGTpXdjUMDmM6sxdLKrC9EXQN4mwjFMSLSAsqQha2r1yQC5CymDCgg4o1OjDQfxlIoia8V
UfOC3sfZRB3Y3mbs1QfqM0xW8pTYg3pjI9SiOw/ETbSbjkQkDhdiW7LOeiP+VLSXBnPd+pbQ2fdR
QVR5+e66SekJRC0eVo0BL1L1u3xiEbOkoLdNP3XqjXpPUjnnO93nDmgE9kKR7HoT64Xe67DTflhB
5z0xTa4WZPKald3s69x5JXAXPSdBGxWGzqeOgU9AS3FD9MOP2dMemNYSR1aO8XYkMWOVd+bWwdAC
xA/DlsyJsc/vImQad0ILqXPpmY08O+NvVOv6pPYFwXeEVXjNNF/HnwiVj23kkIz2TSnN4xh6zXLQ
OcNmwn2M9PowxlcpuUD1VNRrot5MnG8QoqfOXucknJFemvmr7KV243U1ufRfOlSp3El3tvnNj1L9
xiEZyIlc8MmyvM255J3JgAVYKzDKKsNu8Cg8LCB+aOwqPUITbFYMYCLAy6zYXQ9Lztk0PYiUIgfb
g08HuUcqXlE4O+ppvG01jswFi8Rf2RMng6hsoYuX71afrgVHmgMZfhdJ9bxHUDMP1dYOXeO5luJb
mFVvTiMJ+mFYGFs4cc00DzcAoQLPaJeaC2awbdGCdQ6uSdzQj2ngnDCF4TmJSGBgHj+sIpvZTm5N
5e21cC/gToPzRqPkVXexmWmErHEq8CGQtOCoYle+ju505jIEZqNxXkSytMlSoNqdtas7Rr+8ERIR
EpTPthFuMU62ey+fP8LSR5PSEPDRQbQeEYrKFimZNWE1twWqYtQqhpt+BIZAoUAfFjNKWC1SIGAo
msiBG6svs+UB3vFn1kX6+bsmL7GZuQQWxcMp8AQONkIbmKYYtx5kvCObJrvjQ15Y4zF3vAjxHFYI
J8b5aeDGIwdrxCNkGisfqV+lQ77yO9p9Ex9BMLQJgm8cYcC7X5kzEJaCrmzfGCBzO3x92ZxdQr68
IjVwDQMZ2tSBdwms9D2BGrttoCczdfVA6VmJmlc27mrS2JudqroxJiZrnRglvVrnVNpnzSIaKYgz
/GcG2TWPsUbqoQUeY4XiKfpSs6KbTXvpegch5uAqP0N668+4XMI42LNeTJBkpx9hhRGIkPD4EZJu
dBdgNa9KiqApKON9PRuEFybOGlHnoFLtrPuueUTclO7GrHqq+uyWNjbt1zBycOpwYo6zaHpLw6ex
75AiAg+S7sAcO/E3pCWR0eG0t6kpt5Fn2jvPwq/cGa8cO4JD3MDzp6fvTgqiZqEaDg36rJnuHHSk
qywv5owtNSI+WKUS1EGzShDCUG9VEFbn6uyXjqMUgfpqjK38MM+0QlyjBf7pjxHGppnLNgU3LAvo
UgD5h3CMHwLf+Qg6tjz0eTjFmxCHOrfr4DCQasr+a9aU0X4wi/yePnt2XyTsxQGrMW2Yte/hqA4r
1CB5sg6GD/hcNkt7F+6jFyhL8UOpNc9B1X9nT9zXjfl1qEVLmA1jozQM1m47guuK4i1yM0SA+fxU
m2g46nygPuqFvbEaE/aSjwKVC7YT1RoVW7ZGBhivxj7bMCn1t0JSpjNLi+9zbNorXS/cL42pcf3W
yVGfOv6gty+Gbh1zoix1Jmuznd9K1zyWaQOsGVHNuhDjmSyjqSjG+9aLiayUyACxcixrA1UffLRl
zlDLn3xitanvgJMqhsDUN2hyjGjTxriW6OJj0XfKad/H3/MkkYDovGlL05kazCCgqPInQp4mlYNM
Mce68n30TGRXIsBTadCsamp/XBHoh4Co1pAS+V9zy5lXhQ4NyLHTzQBKYusG021loWDsvO6uTsej
1jI90SCdLe2M0Qjp8ruyNH3uuWeEAN2mGbzuljbIGT158tLZ+mbUU2DMLPObXsP7jUKHWRhJq6YL
foomHkD7/mQFiEoDcsiWuTsDjYgpCDxpB7eTba27ybCxDzIMSoT25sMWWM4SjncFR0XNrPF3JhlF
ZVguW/+dPDmx8hvgRXXBdzz034SVVVsqvYjFcLjJyLqPyvxB1ASb2hEnhFEg9m7BVA+lBWm6wiY4
IjZ5dCXD7kIE1nIyM9z3ndlvB44jPcS9J+IZb2g4bea8nza8IWqLMIUyVxAd09ofEQCCbNA8oGwe
xSHV36bit+/7qTxH0KNuk1A7JDS6HC9wdjPa8k1BlE+bAKYY5LyPyuworRdhhgMdFSc42rYP66u2
Y0AF3hKFTXxrGrV9KD337CSwWumu7kzgBvuiaDCySeR9dZjty6pAlmzcEUxuPMtG3o7Utqx1Ctte
vjomFDHca4ag/NXdGFxMIu77cThmMHliqL9LvFUN1Cwdka1jDQfRAHXza+YybZv4KNyAAVuTbh5o
1CwSlNZLzHjQuWeCQLJKcgqo2GWqAtsGyE28W95WuBAyCBVFREHA9/waOhHiZUmsfYE9njnla4WP
aOsbzUOP4H8hbBo+fYRe0GKmmNYtlUMW02NKJrEK4xzCI36FEvcdZTMK70wkN023LQ2LOOlu1h8x
ItDDwvtmezEmCvfNDJEh5qM23ZoD+odeIyzLNRx4nUPU3fm086rI6ICng9zC4o7WPKTFxowrVp7I
R2FigQ5rcWlLwnHm4CXQiwued1SCfrjnLEI5pl96RGNQ6TzK0cnBQAdJIK3aYt8iVAJm24UogMwJ
LTTZw0zHqu5gotpnARQMe6u34lY042sUII1JHW6JDK22yZSqihEWut0EW1nDPcZEkRrQOvQjEj7O
q9+nNmI01uq3dV+tKL9jvlwYsG0GQWCK8zXsVj6byYAE4WJbzgO+FX2MN+2oy6OJdHsR9P6paMiR
r+d8XomUmZ/ZFNOqznHU003ALfNc9ztD6vNj1EAy4dz0prVA96BEvklZwpqUOEDa4eAwYdz1NGFN
Kzj5cyJWyK19mosBYRWACZcpH2kze/ljKYp9lLnRyu2cnVYJCM9DgOB9Cg+mPdzyWldNgTTNt8W4
hPHLkUUFefeEfCOcyIjg4oPSgoxt9Vwm+XfPKO21mQJcTfG74oTS1lrjidUorZw9ZZfauY89Cz6w
bbcnq5KQ/pqXADbPEpE8IMsRahS5yVGtfbNYhUj8MpFdEzDVF+K1Q/BF1FOwmVM+dosFl/iO6GTr
wAwbPdfXThE/KkI3LzXKVskIJMSrWaVGfAS52qIHUt7oIfvvNQKzZeciF0q71rwNp+Y7qmsyIXPN
XlclnlkpUQvpiflejGSbDbi42cXp3pNxuUc0ts1l+y5x4N80I7UWEQKInk2Ds2GP+CapGHCTfSVp
sTXRKstIE7RNeZtCDRj4AoMCuKWOBSTjmtoGJdavqKK2Bd9hO1u96V48n2zsM80DhG8zL9MdoXK7
AaXpqGJMfe2gWiSLOiOeOins+8rQuzVuH4wMNUVAaCjmF9CbfqpurUykdPTjjVeS5JJ0Dgr3cLzX
kMsM1YHAcX6otq2mWsni1GH44pMcv8uGz9sIS4oUXyBgxYlYuS2zDr5lKB7Jcyc661lG04tezCiJ
/NHaa4huikbf6SkEQYJo41XPzBw0NiwD4K43aYJQXQfvfmf+iEcBAGYeWe2ESpgji2rXWfHDMCJv
Lqw7I9P7O580G9pTM6YpJVIMQxRC/t4vQPYo0veNLeRNgBUOr+GIVWBG0hpMLHIaAt8o9U1wSgeg
Nk+94b/lHnd6inNtsn9YISpGu8HeHQ1BiSr+C4gAY8NNeQ5nu1rrVXKOyY6YO1NyqjTMHdmvC2uc
HiAN7wx8GbrMxAuDMXT+osaCmCJnwf403HbF9F6Yi8hPhtVkjsekSxPKV2vrS9Hd4vxDFWtJjP1F
dgrj9sL3yx3WebgqBIrEhNyUxunqL2NUwNXBnqvBRdipVgXNMkGAH4ZvoRfD1yZ9jnkYsGOh23xB
QO7Q2MULo4VGOWjtmfkNbtt++hbDUbxPTATywy5CyHYb6AJnhQkPAFk+moNvsWPRRl0RRUridA1v
2FJFUIRP9qwDGKECexiUwgnBQHzK7G+RXYkNQ1N/yajDL55l2uJQQprtF+QQD0P41RiEo8TLXJY6
3ZuZLauJAiCLIXF+WFeaRXeRDe0BtowAbWxPIMVLARZn5YUj8DQtQGvty3mDx5/Jq/9FtmZ257gt
bTR1dTUlaA7Df58MxmnewLmg1bqa28J6y7rge4dok0gp8VLaMxuZAYS/rrrvQ8ukzXlXnjRUiw9t
Jp1NP9CfYCBnrBq9jx9tEr4CjdOO1OxNikARiLxz73jFh+sOZ1PpivKKnJc6fQyd3t3YCZCxxPMO
ft11CzXE8/0sQ6uCTMu3yFYMtQUKMQIv7R8oKpw1RS2iW+SnO316SjS7XsRjBykLhIk5BAE8HJ3b
wYzaOxbhRYhz7QhWaGs5pOBVDUAYE6e0EBVgRrvZDn7dgyIxgTVlyVudQ3gpskwCGeUjHmOYtfoY
PrRujLpmsF41i3sNA9+hR/1FC4Z9w82Qr4URBNsuAcTNeVpYJjCTsOEoSCm0nMCRc5mgeGwR8GXm
pdF1PtwKe0Q+UUYkYx4fZ6uu0P4DyqBRibg7dF597M8HLe9eUBjfEPAWHFIa3xMIkUXcp/elSKv7
lPrMGdDahdbRdLR9EZd7x/SjpWZQrBQOjRedFKMRn+HCZLC6HUcQoZ2nG8ch9k/p3Km5FG2dsIYR
ZBiQK4hUCFZG7B6DtPO3QVCCF47o8ddujWQGUVRUEL5T5+ymDe04yD+ce/Gx5gXJF3gO9kIxqDA6
PLhuefE7KmiL+fSiBZVwJP6WnJSo33WkJyKmIiKYxjfrHACbPEg+4lJj3j1wtKNFwaE6Row1KF+x
dqPpHMivGoNGoTRnCcvz+j//7GfXh1z/4o/H/bOfMUS5ku0QMVwf+MdT/7NnvT7kqmL441mv/4Ww
maf544efftWnZ70+7o+f9cKIWVu+pGYbqXl8doOrgqf7/J/XV/TTD+MiZbz1+afXB/z0qOt//vEg
ZuEkoF//jEeX3/LT77r+9POzFnTF9j1HMSTNN9f/kbP/+39d/5gERnETqf/544//0uOu//b6LImV
rv43KIe+F13Osvv4DtAk/1k5ZOjGXwmHHlAvtcW/PUbfiz/9q9+1Q7b8zWBuJYVtmJL/k4iCftcO
2c5vnmXZlEqOoTv6VVaUQwoLUfC4v/FQabmObmMZs5W+p8HUov7K+c116dB60nGI0jRt51+SEgnr
FyWRZAyDL86yTc51Jk1MS/yqJAI9F6CgbVjhkXTH07jIHJugGu0md232mGovEnePBvOJzGQCslAy
h1C1pb2AarRu4B/mRrU303KHIGrfRDF8Mit+tzv/UHWP2TTdGn63GlTxC4gGocreJ96+J7VmKmh8
6+MaktDahqocWN1KVOXWIhM0HTYMQg6hbm3TIET0vZ6S4oFlfMOGuC0GTojWhKHIQSRAHCjuhKaq
b7yZoaHbbKCD3BgyowVRPNioA+wBAiM+fx8X4yyBGEgBd7tbEXd0dDpri5LyITS8B2vwHxLY++18
Z7fuYexIcAzjZ6iEHCIVphBeC6OADL6VGMhk5IjnknqepgcQjbc+k62uG7feyUZ00GTjrRFvdNqL
CcapJH+oIWsnWk9p9eHN5W7oi6dxit80w8FJ2q2I5zhkY7JKCOvhyyc7vgOWNGwIob23Hul8Hbsq
Y6EwdzCN7oD4sCqV25+u3t9lff8Gu+ChiPIWoZiJeO0nWZmUroTRImzY3p5hCdP6JCujeSFIpGOE
NkV7QEFoXOntQJlldrYZTRtBf7CSOvGuPMRjdsgZmHzKR0MnApzXnprJRseQCU9qk3r5zg1LzmE/
DPeEnwpYIjLamn+gknRhWpeas8orSAVz849V5hd54s/vQ73Mf4gW9z/+89/V23BNXr8N30cYSOS4
535Wx80DEqtsyoN1X8lkRZTYCpfV0XDyb3gIDqr/Qv2WLv76w1NP+le/1Pn1l3beOCsBNRD6tnzs
rPNImVGp7ZWA2+e//lXiz9+Ta/IOdQflnyWxp/36u9rOjHJChRkFUtkviiCjPtp75KVTnKPgYuyW
avFHVZ5tQ7v89e82EDt+fp8SwA3ITpYf25Gf3qcdIqKbywwcnK/dzNkhZHaCu6TVw000Y3xO09tZ
OTYC65YuyDbxzRtZMbOvuy91AxHPw1kSYPfSqufMuBT0LMLoxDn5kLnjw1+/VvGrTPJ6IeC9oylN
aLijlJm/fk7YOXGPxKDrvKQ4jC7Eck9uY6CENP+ewxFxd1o/sSjFi9S9dRrvLCb3e9XetrX3rI/J
33x0//zluOwCHvpQLD6fPjrSU0z4aOBuKwhhKEiRClTRJRyJ3J3Q4OkRYTwdEimHmEnSYNPsoym1
dRtkB9nFNKurp7/5fHTH+/O36Xk0AwQbAKJXV/39T0JSkw4WJEn4uVHLd1d9LWV1TOFHLKDwvbTG
F8uOEWB0z3ghZsum2zpTzCa2PAUhAKfIKU08juW5MDkqWy9zCfUh+WqZ8YcZpYfSILUnQEaCCACj
lGudwkxf425DDO2xDjNFGWI4Pb5104r0EsbyWTC5chWlo8R2axJdlB2qSJ484W284OJiIq67b3mv
fdUbKmxiQNp+PqmoLV7ilJqLIqwYojWr0RR3BpI0xjrHzrYPtZNeci38yCjIPVG9pmUIFIvkTlrj
zMrNJ2GIH1LtDoYGUa6pz3IuDpNvnmaTwU4+R08e7xVp5THx7et7KWp56gqok91gnSwn+NLZp3FM
D9iJaUgRztx1DVZJeST8+FjowIe6FLJp8qFe+tBiAVbvrBGwLNBxeyz/lNl2Z+/1zPhBE3xVjuIk
J3tPWtae8cMmKKrLzMDGRqjgNHKLA/nSEz2/kBVeOZn6r8Ns3GleQ8KeIsMp9VDLa3MrXBuEmC6y
iXD1nv6uW1cvrjsuJ73rOX/mwPnlMzHjQGnCizaRahDSaeWTwBvTeUurLlyE11wVZZ8dpho6KHwg
rN9QgAYQg0Zs3Ykk+FEIdkzibSIwabnhbDEQkECCi3yYnT2GtVOXyVujrO6TKfLInbIgvBC0ZpAu
TpANYOcnfw4OTlsudQ1ZDuFuS7Ja8SAziltPWvBNLytw5lagom3wXfYKcJUt/Tlmbti+4S0iFU3a
x8qkQpil/ar7MOacRN93I76a62sFcYNxvNq2LT1u1DoeKGP9kDmvgSVvtAxDo0x60uU7Yo2roYL5
QFRt8MXw0engWbnYqXMce/dYTNnBrJz7Jv3IUPQAv6lx6guxAsh50pxwP1XefRbzNyntbnqADGqL
bu9wBRvcGomJvqQkVwwqU2ZyHvXw60FECTFoStumIY78ZQ3BNo/yfkX9eBSSL3lA4O85w37UUJ6Q
cX0iCv16VwzD97Guf/CMxIBzvzjNufToT8D+eO6HjupkeoxK9Q0W9P4x5X4bEm8ROiAieEW+kx/i
1sEdhnYX3QJP7mvRR+f5mHAdsWxT6Hw970Uzw0s3Pnp+c+5LnAxWyLuGlslTqgsR5Oqy1JTmF14v
dsGCgaaHfyp5a83qtYiCVLlv3+fxKYBJswb+RPIta+1EJTcE6WWygo/MkzRT3O5ROBoRFPJU5ekH
AvcjtfQ+JVtkkJYaYxH4p1lcBM4PxN7gfpmkcHmme03vN3BSDuo1Tjl3mdnLZSDyb1aO0UxM72S4
ndgunvvQg0NBgCBZUBZLh17xvBqfRBUDjtT8PQWbWccgkNozdR9XMiKKwRtfC7duVtdHt0X0xUJl
EhQxL4slLkw/DNMmv8V9lDmgq6m1ceiol1b76cXszftZtLd+oPI+JzXthOQ5p+C+WFP8jJ9O4Hic
Fl5Pk9KDME9VlX7ATj2omtcInf31A+9TjY5CTasBoZnO6qAFzPa7gZc/nOAOv5lZzLaRrwamsLav
PctOYkxz9rrtHF0tv8CsZ+Q8fdFnvj5VUvulvR99vjMzcx4qm7iZ7CYJgOeopV6Pkw8PTU9XIxI3
eyairVsA+IwfAwQHnc6n4cLs2BGnNorqITaG76DfCOnE8M9tq/fLgVK6DFRz0XCf1RdTmBBM42Oi
dprS8LhjUZx4TnQqi/pmnBnrJfUGcBv3CBcwGKZ4KVQEXFGuiY0kllfwhXV2dY4KnoC8D6i60Qem
5SeMmHcF4NJQn7+qXdVktwGyd6w069QG2np0bXYeLS2XTsYeFHnGTRx7KDGD+8aLmCZ44sQwftXE
DLF86xj1fAqYA80FjfRD3maXyPKfZyf4mNnTSvx2DjCOTg2zeYz6uGI9XZsiX9P9w4Vk0gPF5tjV
z56RPudWfU7pcy2CulmzxgbgKZMP2XMfpCgNoto+hoO409/UfyFVeC67/jvMu1gcPbTwFOOsTX2Y
fa+qY9daJ/XZjSyw6p26vYagWp7UFx0x+aKWaO/i7tYNz2U3QpfVCUVBV9+rT1UtG659NI32jKAf
DkKCiarNvaOYzNP1FRp2cPGIeENJwT/QI0J95mSZ+uyMRgE9tDxrjC/W+B1OyMLdEId7TEaTPlRQ
HlrzR5URt0ucoRKus/Z61hrI0hMWtq9F06CHz7g16XCvOtu7r73qNhXoPrVoU6j9uI3rsx6El9wU
pwAqb4+obKneaB1VD17KNM7PtGdSO7N55GTBX5hB8YEP/pv+JQbs1JBg7VjOczYU57l7c8boVm3d
qtxSkg+stmi8UnevNvo4M05cMZjAneeqRS/uBqcSiAkq2sfRxsnnqLrCfmJLfxekF8V5cx5y65Sc
qhpUkPrnVcFrxglLHemND1V8ZIKyqMmUXpa6VS3n5qjOqpO69LBts8rH1ERFJR4DKuFMQRAHQIYB
7eNi5oWYpr5sNrpWtWvXIvs3IpprbQ8Wtu022Drl2K5hAnDIQeZlfLMCvh+O+Ctr0J5kwykArCtj
d3IerfAiNY9xMFuHivqVhjgPiqvblxCwqM7jWHsniPLWQHDT8ejr0u+BbGZYPc32K4Y+VMaU9VnP
BSV1sY6yEPFhQ1aqNkDEq71lNiOf4EMYQwu8A9skLnYLp6JqCNROeOnN7lwM2ikOMO92WD9hVyou
FfNPVT66IS/OzKzjnACmvTMd+hCCqvO6H2kl67TmPkP2f450/QPdBXbm/DBF7DZVz0BuNE4+4ljA
NJSpMXIbLhq164YlX4vGN+JnJH/GwbdqqzUjUl7tmWkP/m4TFiJ+13qA+VxDqZGQPmCCqLdZJ9/n
HAx0Qxzmtc4Fg2YuID/sIJ4NOMkzD1yei20PXIofs+nVDAAR033og5+sDUvuy9JCsF1AZKERncBh
z6Log0b/+zgKpe35inN4j5Rt66bxR6nEpsQG0k32ELI6LtgXrqMG3J2vG6c0oUKodTtdG3QtqmFb
1KRq2l1wSYfoAuKeLrK35Z578z1KMt3gVvYlMVNNeZqDsCBbDI9D2njOuvEnSQwX2mJL3otIPCCB
ZdsM+mBNqgPsQi5Z0fJCUs1CZQY5xEZ9tpHxCdZXNsUj48ShWYVA2JveihAE8limT4+B694NNF2B
aHc/nJooL+I/iKkWEaCgKP6QJSlY9YTppdSCbVprb1njc43DIU44UaDkMJZtLs9IJbeBQwWb+hr+
+4gPItzVWX0Oo/jS6l/spj4aIyoUEsYAGRUm7QMjXYF6WAcZYw7LR6IFxe1E8CeLTEGRE1VEoBaz
uQ8tVeAg84tiLndvKqDzBC0fLUrd2sbnDcoZLjqa4BH5F/JifaVxxxJfIG9t2uY2YJMtIgDSJmmP
tKxqOawlIPW0jeL6RqAbh0XLJRcpTLHeuGgWrBtTglkXNsJAvONML81TMUkM4Go7RHgIasym5Br9
YqnJYI0plmvFmOGxG6h9SDww13XVHN0001dunz9qRaoCXBHmWtJ+krV88zyREFmYNStBbkCPy4Lv
pvQ2sU/0oQ2T1dUR/BcKbdGQX7cZK3BcRmtB4qrCcCs0d9yKehPogMvJtkNj3MlXwuem/QAqaJFb
nGlobN2lg3chB5iE+MF/89A0LAR2AAWseOhrYjk7Klss7Ne/mSkZRBHQm0isddrwVq8/ph8aLo16
Oxn0vKv2PhbcV2nDPRf16RcqzWeURieElSRj57h/WfSJQ3use+tk+x5h8h1rlzviYSsqhFFqhFT2
1tsoJSW0TSevRZgTuehRArXHIkKYwKPkAQcGNNXN6uALIt8D0Z5R077LIuiWWdgt/N6Gkx6nF3V8
qygeF3bJjlwR2rHqXapCkwNtW1fU41AU+vp8Pb3RgzpxIR/5wWoYWUH80X/lgHJHACrvKus/Bgkd
nqVsQo8kOu+cJPlB/YrMlUevjS9VLPdJTSXSBgdrbs8NdX/fuze+aM6N5GWo3UBdMZUZvbT6zpHx
RZW2ABG3aVqQqM1Bsxnu1eFCtSumLNjVA6v5zLU5q2UA9vrH2CQfvca7UDvggNJjaSJVXwzIQrC1
UUjm8YU5/FfTqtbp2NurcFeesiIkv7j6gQh1a4anqMi+RypmJNbhsJTEQJTblg5tT+qeC4orhGcO
LvQLzKHveus+50awHMZcMVPgHNOEw89VlgPoR+NB2CGSOt61H++KttrpCBHrGjoTCPxkYuI1z2w6
DRpfyMdY7NEMy6b3lnGvs9AS2EcHdhF4uDemhM+oU2PYRlV3GikNDXJUzVq11fCShTQdbb167LuB
POz0Cz1hFscJqH62qvQOgeKoJB180372BM/+AMTxrRP2TopNE2QvbKx7BK5PvSVe6Cs8j6F/Y5qH
geV3mSUNLzHW4NTpP8KejltdyaUxUKhaE/tzgW29LL/nJZc+6PpzgB3B7WmZGDRLQSf6N90Ad9EP
L/ByqRuD7MGpYcyUI9p4jl8dG95UhpcoYJ9M6ugjtiOCEEHNOFX3VHb67noN6j6/Kxf1GRDwJZh8
MBXArNOGGsMo/ZPfk2bhvUdT8PVvOkefxwau9AybQgQ5Cjet46gu4c99o4zJRA4ufV0O8Vrv9GFl
O9qzagBUYb8nEYOCHHltsXSiejdEtYFy1UFhNnLG0fTsb3qvf2r42rohDMNQAwxpO47x66spUDHa
TeRqK9vg1Nwjq2bnsfdO+BrI+CUu2RXVXfA3n4H8U3uRX+uwdPOrBZ+C+amfZyDhaSs/1Va5WtEL
H9IOg5ToaIQUwtf+XjqxvSLCdzmwMCpOPuDKcSD4iKghOxoxqhWE9rdYZOzive8CLPZ22FaW11tY
Du1ZnX+6uH+peBahmm/XE+HAuU0dDzOjvxP2ZTKTS6IxFaGhVI/ec+bU5z539xO+pSTEHMxSlfRs
dZmTHWhX7KuSk5EXkv4J8x3BybmbrZM6GEO4ZNXg3B+UlO7qNGyq4lGV/J1aQwq/P/ccPOyaA7ls
1qTF3asOgjbbR1VQq/eIjms5U8OovljnVWcr/9HQjOBIy52aKT0cTPiceghyEuuYrjTf56ly9g7K
xzzwn4u8ONPtPM+cFjPTPWXpukqiixFV51bTTz3PmRbWlgih54FZiDXf2EZ5bmi1GQMvXx3M1D+H
+Uf7sa62fkSp7Ki5xYhtyyyDj+sJh0VvMTrkAQN4Zf/IMsRLYRmv2nUds68HPmWIjrihoepe1tI6
TQELiaY/s9Iw8Ei9e08Y2bY0iYzX2Sm1lorBayiJo4QNRZ+oyydbe9Hs9kAewsnPixuj5SuM4hpu
EUeSPm1W9BcvNYOTqWenDLR3dQAlcfSsOkVBUZ6dnqOFTX+koIWVp0h7LcQNhAt4C8/tCVu/xF7z
ErL+/81NBUngc3PY1pkN6lLXXZ2W/+fm8IjipqM/SS3n9PcYHFc4GGHgRH290UK53sWBfq/N2r0H
zTMhX6lA2d7RzcvYxwTNuxmZxKUGaTfYSBiggecuRQNBKjZZ4hqdDovzc2yFW9noj4DPttdvLGuc
l2RIHtX1bXTBwZXxPULiZURS1VQdchCGer2143uBnkQm7mpugq3C11G+rXIfPUjEHvbN5b6k4BOU
GeqoOcTgR32iW1r9uxZNx2qqn3Qv3ncBxmskn44W7Nk4Bu+5gdHJVYj2V7/tpmDVSe7PapQ3aAO/
GAjIcgNIvDdvYiOl6inosNgHHbm8YZDZlZBloQ1wW3g9U4V8MLqQi0GtAltmsFfS5vAtw5ukg3va
cERR7bjCpdM6WM5tnJ0Ti2uR+vSaVkTYRnPjjO6DuhMSIfcAKqDc0FBlQCeSmcAW+s8mGL2SdiRe
p2NKiYGU9dIL+VSl0yYizG2Bp4/lwh82QendNW1yX7Pv6RkSr9YiGhbWNzY2D3OXKZ8Cuc0mG/+k
CmioSLXxJuvd08tdZZX7sp7ucAUGZC+ZeK6EMS9oDO0KWsgLe7QOkwgOCVlVJHbddZpxc11w/+OX
ud4nzsinP/6f3fpx/Stj5FdMyX/LJfmFUnL3tHn+/CzqZfw/jsn/KLjkv5UfMIv/j5+xKL9SS+ru
8iuzBA0CTv7//HfN9n5z0RUw1Ud1gKpdyQd+Fx04QErQZjK2o11quJ7OGPO/RAfGbzZ8EsDbwnGg
nUh20f8SHRi/WZxyDEzvQme4b8h/RXTweeZkozkQ7NXo+Ayeyvw0c/IHItuysiRspgkeLRUEHthf
Gi4x9oetE/7wpfcyGN7LT5/Owz8msT8PhT8vZp9+q/VpFlgNsmFEmDur0HF2It6VjND//37DJylF
NoRNHTOcWTE0YSbzf8k7r+ZIsWxt/yIm8OY2SdKQTkp53RCSSoX3nl//PaCeVk3NdJ9vLk+cqI5s
IHEiYbP3Wu963kNHP/Xvj/B7h2P5GxSZnDZFpaIl/tbrGnuoc3XD3zD1KLGt0RmG2Zx9Wv/9YX5P
Zf9+mPlS/tK5w4qswamCw4xzvxY6nU0o9X96vcydo1/z5V8HmQUHmqHQmfxNa2CZ2GUlFEatC/z4
wF5PHyOsRLSj0env/xplyav++6FIviDZxJ3p958eV6nBtKzEQEYXbRlIr6iuWaVZRhVwBhuqOuZY
cEQe/XJ1U9P2pcmsNCYG8iH4HyKlRjLj+bQ/efomyOkflEg+5WeBRC5WCRtGbvfN4B9K49jgjzLe
SeGwFYZPA68eDHASo11ZubWKEUgbMQbdqfGcCeVRQGAYCuE+gD+TQYySdgOyYmiaa8/6OVYUIjC6
FVSGAm1/o5r5W19Md9gr0MX0NgEggqBuN6L+oyNuGk+E9RiLHGGVbWIdM8Sxc0SovErxTC0epZIg
wEe8BHGLT6F+hZDjG+tmSG9V82eXpnZYEu6pT4QbkEeYlFordsf1yKVgl+I4VXj2oAK97WMydogq
e0SB+A/2JXkNk4JSBUZJoDM8v1NqNMhJhJYT+5L6R549KtqpjgjWhc0KfYkdgdpuW4veEULR6kMm
GladWv2mGV/9+DCLhARKFkVgAzIvIB0Xw/YuTtwOIjlW59odhKatJWJGoejhOozNFaVFXKYOjIl0
aAg9jtId2Dk7F5+pJCZAlTk8ir32oRUEBUeqL7IW7bI9qgV2Xq9qfptoD0P0LKratqgNBsk7igZs
b2wPKeFBs7mo8wgMvoLEy60hJtP0z3oMnbb6KNCuTk7MWDcUPvSI/iXZyBgSryBZ9NPBCIOzr5G4
VEnm8G7vJGNHwdxNHnkYZVRv/XCr+4kdJzR7hvIA1m9ldCI/V6SvG1m5KrFOjfm0Vop8je01N5W0
CedoONpsEu5UxdvzCdHOHPS+Pk4Ya6TyZyU91OCfUt8ddp0Ynv24c2s/dBThvmLoPlbtCqx/ga6K
mjuB7k+R5mtK8/NEhCqufCrBAOghdSKlPQj8cpkpb9quoApnFwgQwoNyJw2E7DJtE5fokDM0XkNC
jLCChhmDR5/WBD6IETdXqZIPjdjeF7l8SPG1rB7lFCKd3t2JfnsII+JuvXqjF2TswvYat/VlkPIt
d6crQCXPTDKgXUnRDDKoutuZEsF3oHEDD4eKamxsnkJImLhR+BDjtB7T3XcNLJ3oqTyxp1iNqBHc
kCiwLZNQtWf7CTWCxHIIQSeEHtQ1ee1wFfeUH2AM6FEm5VMKaHDDS+2p0EhRFya/TL2m9oE7KXxR
QDGhNT9X+D+2rXBU+9mE11OdlJuLpC+DYGLIVu/qVWYb63z038QpdkqKwwxU4AWRdnXyUsp7bQPz
1ZkFN3fFBMNa9dl4Owg/jaClY4dd52B6B9InjyT3+MWFSD6V5vAqD3jx5UD9R0lyKEt87QmGh4iG
TbD/QnKXR9gwHQoK0E39MMW3pspz3R10Tb6kISrvHuG1gteTXjCYnNZdmTgG8qscDKvRUQdB2L7v
mjV/l9tToiFS2tant3HIY+ZtCgvfO/aC/aWrDHfzz4BSWospWMUhCz8FsIgHYllXC6dKshurCPIg
LhK9jP7DI6B66jzlf3hV/ce3uvLdtP/2zu1NOPciSUsKZ3edvA/M4/Ly+D/f5/xLWB5IOZn+wF/3
Ox+at+BXtesfG/zCymPAaJomlTaajNPjn11PSVLpe4p0IiVRpZup0iP4o+upyv8QJdRkJtJDXbKk
WYX6R9dTMWaqnqiImkSnlX7jf9X1lFEC/mu/QzRxmlBEBedJNFgIsebOzy+dm7zMwyAfzfGkAx9Y
JbGf41uvmQXVPH9O6kYL470L29L9mvx9BTXZKpiTtpu+xkkdYf90E1IVuKqtnGIq6n9haFuPXY43
REtlnU+MBzK7cBMYEjVxrXmsKupIVQoqHEGafg65EN5k4wRsAFutbT3E0ZwH1W3EWSCcB9+wlUoe
txFVnOnUty661JdAmJ4DCY5/4vXhDjUGiJR+2MopA+QU+jDIXKneAomjEKaN4SOFVIXay1+CJBHu
6zIpgDWb7pZJNZ2S7mBOqDYo58CbQ6Da5GuDsE3+eSl+2c2y1S9XaVlrWSjq+IDXk7RtYbZTyjZL
1KW41LvnZdJre6B7anC/aNeXRcvHojqHj1S4/2mZ2jcRv9W8r0T1/jmpCl1MD2gWvC9fLZt/zy7L
vg+TLRsu8/82+fdHX3b0vV8/LDTia9WAxIp6ENEMC3eZ6ubZZer7izoW/1j2vZ6vFWTlftvk++tl
k2UWQFmAD1KCj9C86+/9L98yWsM1bPnmlz1+LV1W0IAqY983nx9J6W4qg6+T/e2cvo+37Ou3Qy2z
MGoQFcgqRgR//j3FoHL1l3n8vmU7KyhILsaZKZ8tn+HMQOsxsI7xXWMymQlnGLC6iV/xqp8Xfa2I
yUfmfq/ytY9l7a+V5q+/Z3/5Oq4DjoawDqb4Mrms9dvultm//no5xC9n6TfwUAIrBKGA1125imaM
WDyf7LJm6QuUeli9AMOnkTqSefN8PtfBLCstqy+zkxBEbn9dli4Lvvc0ITKPv/aczLtfvvneMksB
5n3tc1loCi1euqkMligAOjt7qjRSRrRf+55svaxyU0ku3eX7IUNIQz8GpJXgU5UmQffuWoMolyAQ
GFZvU03TkBemteuZbe1mYX3E6kcAMyiMuymEarFALs2ZGfo1Kc0sT42rCchtJuJ9TS5Lg4beTeST
UZzXWT6WDZf1vmd/2eWycPl6WfF7u2WZR+4F5iCkE3KlOFB2af7OsCxYTx6gm5aiU/gtQO81A7eg
pHlFFU5d1vyh1AONer6052hfC1dKybLl1F7Yajv0bm+Fg6sanr7LAJziA4LUqkTiispNXiqHFrSd
rh2rtB73wVwCZM5/0zL1/bEsy3SgJbmMGc/Co0NQBV00LSMa9kp5UqMy4T1BTimogF74QT+4ns9H
oksUgU7SfZgOfUotbC262KUCeEcSGnpwnqumcZuQOH/Yl+F6mU0rqBcNf4XczWjJIZ5cxFYN4zlT
mvlMUQuN4J9kQKMqLWwM2k0Tlv1eah81pXtTzJZCxxqj3jBrgeDU6PEtq+ENISreZpCmOw+HE33O
L1GDX7uWWNauRrj7a6o2KxV/lpbOP220GVaBo5F4WY1zMVIyN8E4rJDTXia/F4adeFH6YNosGMTl
I9B4XL9nl6lqxCV2VoIsZL7lIw5wqjIyaW8ZaFJWAWERV/AvpdgIW72CGScUPY/AmNak5/26hi6F
iKRqb2Sr679uROVf78blJluWlUlF/WZHjVNiiBhw5MnWnJ+CYlT4myurZ/T35/wyVcotBRGjVY07
U0nWWBCCjQSHzi+sFDR4WQCtapkPTL4aSpL6cU9UGCxGQ7WM15brkYJV5I09egJxUgf3a5I0qNXW
9F+naeP1ler6lQmWrMA+G+b6rJGxENlDGFw+ynav9iMv5DYyMZyvMTpVUAxgBFXhvab4jNRRmq8N
nA/wdxschQeZemJkP+FOGm/raDPeicSNg319N7xSjNli7wG3DB3wY7ITfoLP9pV1ib8Rg/jWjn+A
p4tvcH+H04b/BznKStyN7bPzoRTnEilSvZMJLgRON8i2Y4CklWtHYxQ9GjvA6uF09sUbaXRK9Ufr
vXVkX7GRAH+Kc2pGynndPMKtgCAiBm+pcgTek2HOOhxak4jgJsjW8BT1/DkY9+n0iRdgxFCvIA3R
bzR/jzuYKNjEAXC77UyqQtUHXQXctVeUQ+c/GZ86cFHtQbMcJCKVtKuiU64/BgBokiN2DVgWwz5U
42MWnCpy1OLOxLSZ/G2HrGULh3ECiEPZfs3llAVSWAw9Oa3wBAqhtfYCTCwSDj+Hol7BOIQZ9FyR
wZ0c9ugVF6IZabYJRFtoj6N5xUm2b59SAX2rf1M0P/RuW7kUHmBAXqBM2mqAl0ZGiuss2TPUxkB2
p7Zuk7p+fDXg7sA8Es9+5+rmrkb2DIbwrfcnPKe2YusWMcnqY1rvu5LgxzmwSLOBPXQS5T5UsHxb
pTcjvHzqli3sN1YNfqi2+Fw9moI7iDuFBDNVuNv2Ip0QSgjJzoMHEzig6nNrm0x29xjB/XD6ix+u
pYfmFK4VKLaNTd4DtQPwJ4Tqg7ItAtxmUFB9NoY9JXghnczYlsId7vT6dDTl94hkneFOBCHq6Sha
t7mwBrdrQvmZ3Mq4iVu4fm438VxQ7Y61A0KS3H9U6xNBlulQQEOZMNMGSL0FRIHRjvATw3mDHE68
FrhNh8AtfKggjs4P2KHWOWg/eWZV7DWxIoQDBd2fAqufeXWbxXvGrCTvuGBcJ4GUi9e43J2ysSvN
fSQQKmPUbyNnZmfNa94eNBwwhk2ebZA7wJLSLDA70KYcqFm9ahvmAfK+NKzFI0A9wZHUeytxJ3Gn
oqXY48/sYdtRY2J7AKXYV3Qdjgbqs7paFzo5+5V6nOJx5Qyvw0NAcGwnWU6i3TbynnomdCFHrCnB
Hgxb/kwfW2YtwUNx308HNErSZ/SKWYfeoWOptwCVevnap0cDR6V78L2q8ILhY2hcwmcS1cq01Tt3
xhXhiPRiKW7No+BvU+mmINQlhtdpIEQB9Zuntor2IqpYgkWSulFboog2sY++P8j+ukP8RnwudpmW
Rgg3NhXjjXCMqvcm3cY+7jXSfWtesHarsAUiMYs99Q9CYtaDiTTMUc6Io71gNRvvolir3IA8lrrp
X1BVAo6IRuQrm9lkAabaM5IQi4YT02sd7TUxKzQfWxzArWTNNacKzwZ0eVYO6Tbb5dgRNxuKaSHu
rwiqkYfF6mIw0LGvQyTMudM1qI2ocVkVh/ZZU57Ldof8rdm1V/mHpzhxtePUKOACZkZp0Bm1C+fk
1VszPcrKSkfpb/sPxRPuJmq4VaxDggQYSdoml+/wHaOon6gyfJpjB0JR3KCZD8+TRchoL7whycJS
Ankl6c7wPDM98IoBB/eQPaWn0g0u6j01PxNg480EQq58VZRLQKQ5b0FU0odzRMqzSzCHJ2k4Ciox
24MPxKh4GPNNaTqGcLCSW0rcBnzhbtGMSOpOIIpP4C/ZNTfWE+Ff6yN/hMOt7oad6lR3WUDwdO/f
TgcK5ieMMZ6g65njVkRAHjuEg3FrmAAjAIl29ckJQTR01q5OeNehYAMUtAaChjcqxhDBsUBtLtjt
dE9Wfhxvewal9ZslHpuKFwPC15Wi8SNTsw+yYINsfUTIlt/dt8H9SLrYxAqkIT/utgSm9G3W3vnR
z358mfmfjCdBaz6ldb3qmpPsX7pgsEVmqKXqbBGfG/MqTquk3MXekaxkR8sSuqTkw5LY+VESoIlv
uUIxr0KkeThIUvBPNDIgRLtC1jYxLa26H+YbZ3kJnkP1wN7jAwOaAIUq1Zs4Hd7rdrntrzlAQnk9
ob1B8ouzDePsNQ7WGMo175KxyrdBtY3b9b2ILaatuyjIV9HGAJi1/tAiu3gqxrV+Ezvg1W5J/ZNK
XmeH8UavHGCEOxBWOc6QDnea4cQYyP7ANSx69O+j0BbvDEgBDmcuITBaBU8DNDt80FG7Pag35g8Q
WCf/9Fk9tcBbz4SkYRhXno3llsAdywzRRrtZaVdKpGxvR5nMKlwFtrQKNtr1Y/VZOO1HvdHX+4As
yY1yhg5yQ9Ac06z4QQU8CCH2KXoSSeOnq+pJu5LggG+YqvBQHO+esCL/D5ITq/b5pu72Ojy0LcxJ
78YzcIR8SMAuREjHQGTYyLFIBviDHawtulD5uukIFjp7LEixRg4aO3+tt8UldIYWFsnWr68Ml2bb
mcn2q83ohK667mwkdjK2Jeqmy86TCwY4ldbvwF3saRfJGCFtpKc9pcX9K/7kynF0/J2Rr+qz8CE+
goohr1C/+TwGOBnearv0Vnzw3fgECT1AZ6bbXnRGN5k/5NuIs9qGt+YLOCm+k55SAru5Pb0bnLWD
DXmUwfbc5zYjrcCk22azLFzh+nWL/R82QegytScST9xnLBAfpHsSB92d/Iil+jrbdDca5tqr7iY+
6LaC59FqM5decdFs7agc63N3U+297Su0zuk4HcnAb0woiTsMWY9W4Jx4vAkUI0ubjoSaq/sGRlK3
wpp0Wo3ZHWsgUFkx0jlqm+Cl2Wsdf/joIDZ0X+u34ZieQbnlK3NL7+Mou9kxwI95gwTABtnqAEha
pSvIwCfPxjRmjZXuKdlYG9mObpq9btrFfXwu7oXn8Dqs27fo3lpF98SPf5aPvVPstVWxpv6sefGf
EK5qa+ueIDxu5VpExHyW81VracNb44mWjFuHK0zsPhFpZblj0SrShvc307WizMAu9vFZ2Glr46jd
F2u80e1sa91kdrgxXpBRCM06OOmVPb20tmwTlbdpoZAzwNN6EZQd3CteLi+kaeytv6VTsk8O3A6P
0X1z7H/GZ3PbHcu3hF4Pka9n8edzeg6vo+P9DF6yH+lO5ErQxmgH7dCeLMHGZpn28649ZbK9aSk+
AOCU2zptywoLND7vxc8MuBTyTHt8oHh+WN1b7+0rknHViQ/lbboz39SH6mU80xDSQKpv1Uv0QWrt
HPnr4Q5F5EF+0O3uprxVH2JHtLmoW/nEpz2tBQ7wXlBRvQX5YWdrYoXa0djpdu4Gz/NNtxOeBig3
JQS/uYUrXwENtSdYOSwko3kr7bILr0S3/ORezR9QceynQ7SpH2Dq0MY0T3ns5CfeTvHnct83T9El
AKbN24WnaD0cUn4vEqLNqtHxzrbDnIKHlZcBkl+Fn820bp74jocpbNdUUpiMUbg05F55YXGZBGog
VsP79B7dCZ6NCMeDWNltJBEc3FZDnWLymAjv4ol2Wbe1zbDHJY2n5UZ3/d2wH/hBxvPwo3opGYGu
FLACq+weoI3yQX4QcMyjcJk20sbf5byRImmHPa342CvPmNDu/X24B6SfrbpygzuYK5wUbJ1Dx7im
nyNdO0Tu1o94tIG8Qm5fIcePn8iI6NYmuB2v4ta4TMd2vI1P1YEuBUQhnhXxBeSg0+28m8/wtudS
D+hESbSse7rKbnQJb6enYWkAl1YCB0UaFTKv9UP+CYyZRgWQzztoGP6jpAnAXMhr8L0/6TQEj80+
Ww97iaHaW3MpXesdWdwsyb3ioW6+MVW9BM/aEYe7YT7riUJUu752DbVHWDmtujvjSXyoLhT4xdM2
vZ37B6/Se/nKKVI/OQPrPrvxOD3xQuzeJ35GhEPZ3BjTsNFF6E81zdLoCCvQTaM7Ou/4lcI+XQ1X
5Ywt9QrHITuwfae60Jbymnyd0lM/buuH5EKTl1z6E9cVRKCN9usAcFu6yG7AE0oXyJZeYfFBhDpa
jrnnwVcLFmJ1v852gCrXoJcv4lY85zuQrNq9/1RtqPgkXrUKaMYe/d07MHtHwzeedxpJ1SN4Wl54
IDa5U0tHopEUbdwGV+kT1SX+u/Fjeml6W/shvWgXk3c3NLFz9gQbd98gy7Ktqxw5veG0kcMrTb6h
O0gchpv2YdgpNM/VvrertXCQ7sxtuaWHyp63N+Zau9Kn6D/N+a/HKfwAmnDXfna0E7t0h+WULe2i
TXQXUjukHbJNf90gjJWeZG4BpIikvB8Q+9W3PLPeI7FFfkD1U8FTLXTEx/FtfCtuqvv4mp6bY0Yr
aHxYl+DeuJMuUAKnvefq2/Rs3gJdXEcv79FauA6HjsdZ2c3/dNLfPXWotv4ovyU3guaQDO6THd5p
TWcLz2KCic8qpguFgG71bAanmQv9WHtHE+T0VXZ1N3bCLdjBYs944TbaSGe6mdy18oMlrTAppKif
ytR7KId7awLru5FNZzI+RZSAlFTF+sivODVr4765p8rAJ0lKMponNr9aT5zEO7bLqzaC7LR4PyCO
pMcr46q0ShgfLWE3YQ5E5rPF0fLxtQwkh2LKOrEC4k/mkh2Yp6Q5RLUs+4pGmVK7yfvollEIYVwQ
SH98LJGo79llyh97cyX3WHEtUajlfEwxcdvAghRlSHdxPw2Qs6kF8vpirxQ9VTO1sQdSTU1IeKiF
1zkZKU0ddL/OKTs53OHtjI0aT/V8+iFoRMmI850o+heZmPy2SnwGwPMHQxddFPS9X+q5W8lD7i5T
OMpWuwlEsDyQBaijOaovJXNeoaoRrCyTcSOGvAV6msukxtYp0FdyaBLBNB98s8KC2UcTQsr4CjGf
2oRMYcA7ReSTRqW8qVRig6FOxEGaFw190LlBINVrXCvepUYn+iLP9kX0qIvBJ0E1DHOnPLWHODmN
hU43aD5jolpkBMQIwxgtpsy78YpwO0w5xSGzc0kpXIjR7iq/Smg4OSfFVzCwzJ+GzpgtHHDV1qjD
dBtjTo8sk+2gE9II1YLWdE7RLTHeJa67TBlLsq4vSwQbfrqNFMLfy8c45+8gQP8xuywrhDbcVXMx
fTZ2hFSkvnKbUqtcUCGVu8wuH2JB4Kqjbp2BAnHQ5aMQhFJ2lknd826bFou/JS77FauVZ+N4Gepn
sgIWL+zCAsMAcfaHGuZI+fjnlNbinbUsWz5+m13WWzaLF5+pNBtfJTMn0F1/xmL9KcJIJLdKAxBD
RRSot1w1EqTPRpZdqzonDUXQsFYsHCEtsXJLScHtPQd06O371gfk2Cq0RCpR8WLO4gw1mb1lKjZx
SMyCeB1Nww2Wexl+6yVRxrRsje4gKe2lLYGc4mqOmztV/G5JVJ1fQ380ZLPdf80tX1iiaaxDn5j9
LwuX7b7ml0lUPlZmFAdlIuaq0eDLs99W42P0Q8WIFpAbW6aXxcsHnlFEmeeP79nvb8vaI+LaJdtl
te/lX3tR2gp/nu+v9D67pfi6QaeAFgqZjGR34OdPIV6y4GlwhCXK0FHSo+pcXp5BL+feRmcEYUCi
BJzKx21u4TD/53fLlF+wljlN/A3LBhjl1qKzfLV8lDI6HqojExyYiw4i+bzXZSOi181kS0sacd7n
YABNtb929b30a37ZYNl02SkAcV7Dy+T3/r7WXBZ+b/69zdfuf18dXHu2qaru7rdNlgP2RoXDe0VM
+3s33+v9fma/zP/HM/s+NIyeZIv3FJnn+botu/zl7H/5674mly2972v8y5G+JpcVvv5Aq2WcqVMi
+fVzLGfyl9dkObJRh//88X458vff+dsfsxzr387g+xDT69SoD6TpXhbA3IJ0+3su3d+vQg6AuNZv
60hL0uo3jN33OsuR8xJzOOrHofT9f5zJ74dZNlk2/t7t1zqGMl0b8m0Au8h+mksC1o+AMpd15DZz
XrOd37fLt7/N4ipBhpP2Ofta0VyyqMvqX5PL+jmxJtnU2u1/2sWyxvLxvZuvo3yfzV9u99uJ/eVu
lvW+j7Ts73vZMGfB/nvR0f8mf01ZFJH5/LVkiL+l8sN/Fat/bfOHasgU/2GqIjVUIO0k1VSVb8G6
qf0DUZAqiwh3gd1Js5b9D9WQgjz6nyoh8R+I2lXcOTUTiKYp/zf6dJn307+KhFTLsHT+aYiYVFXW
9FmI/YtIyJLzzPRyMyHPUnzmEVLOiRjUVP4EL+MOgtxQIxU/hCnAYYWkShDQxQ2A2iWTdKIECiws
3T5YdAweh1ikmHlGGsmij/wzohtDLMyrLIpkapSqdS/xKhLOZl9ThZRT+1+Yys9qBEpKDdkn/F5X
1AXrEClduEmCDm0rhR4Cspd1rTLklQaqd6lkpOUOiArFEdpUnDqcXmvo8dVj4CiteU7l5x6+TKPN
hSlRRHci17A7oBq0jecwDOpfIR0BiQqkitgSRhOgLEwZFTgo2IMEsfwj4/1A74DgVLwLRHy0q1g+
Y7vxKlUjBSD5JPGtTpJCfFOT4AavP0ZndeamVrofJ2x74gj6epGbmB7Cgot1wzbIAJpjjx7S0KRt
qKqz73dw16XdLdnTYGVahAiq0PywqH+WtSFwxM5L102tiozc0TNpkXaN4pLTLR7ahnj7FB/ybJrI
kHZrYsXEw9JRcZJCpTJvJEtj+ZSDIqu6FfTxU01IV/g6o19lG+MUL2eAllHZ9pFKNC8p+r3SUmLK
GGdMGMGIe20q6ekwpOda3QBCezQDK3K9JRlLnkLy886pcFBZ9SIYozIhSlsRpjZ0uuIpJkrj7Lgx
yOaPtENGGgs/ZQwdG8HNxWir4KMCggruuLcDcvCU+YQRSY75rfYRG35vU2B2GfmzvKm6MdrmyUtV
4P2EvlCrEF8D7huZuAqXA8TpsL2dhJGRbWpe+wZSbivacJy2inqEIvCjgAcfN+1T60VHqrFRchrm
Tq+V2kGr76S1CuGjV52SvLE3VlthJJxDOZFpBCq3QnyVleKH11lbVQ2h7GFDrYzTLs9Tt8kI3VHk
7K9BGfuHniIFKkGsdZME1cbs5vSk7x8YntxpHiRacfxQtM+x9eT1EIiWo0zgoH0VozCPq57EDWE9
qTnVBdVHI9a6K69PToWZM7hsPaQMGT5TtaZb5K+xrwuidBPWXnBqxWivxmN7R4Gd2cSwaSQzJSRz
aOQBvFs43A+dT6qbdKtSC7gr+Jq31yzveWoSgdyHJlMwuknKwF9hwKkeoEaduk7REHqnay2qfczV
IjAvPvr8PCQAZAbyQRRaVEP8mCX4rG2Nyp3KWG7f0asBhqEsDgK04HB6XiV79ABCx02J6xFJAyPQ
8xMiqlcMw639OEoPEQAzZPogOJXILftpOkZCeMxz7t0BvvhW6jA96KzUCbrqmDXquKlxXdOFfrQb
VcX1xATl35N9sYZ251EAiRlIEGAdVd/CLBB30g9hLKx9E6P/xqcLZREgWuhpnmONsX7IYCsdzGK4
MbOo30hjR2Ubrq1+Wno7AW2flgQQJySJUq+2NiETwVVW47LAfkyZ7pWAS2NRvCygyCiGEtClGV/Q
boxoqhLSvFpxa0ikXYsBmUIUxYe+0ciQ5F650Y3nWLCks1ZAwNMJXlghOhzN/6Burdt6ufzYV6G+
y3subNCSxSn9VgXthQRZUcnJmDUV/ilp2zHNzVXblZCOfWoUBrl4SVpD26iC2h6SYj1UYEim4UOF
MnFP/G49SRXhnh60xSBRbK8y6nQA55G1SY0jfrfk/SaBv8ePSf7GB8E4dCCBNun0w6Nn7EBY65yi
s05R0xlsjVALjSLFz6KKNAdVfxXrjw1FxAD0/U1XylSty/FmaILqmvvS3o8t6h7weEFXppNN0o1D
DfrKFoqgvOgoF2o/e1DoX21Gy9gq+pAfcMQACBW+8gJNHYTl1xApkSwZwy3C7XUwKZZDIWp17FUK
G+gwky2fsvSxybI3QxxO0aD2F4kaUtu0vI80Ejh+Fa9RkQQnMCoCoBviH1Ph6GAmbFOSHuQ6ekwr
Qdlg2UAITx2cOqyJCYl94qRicTG5DWS9y/YIFW1L0aSdBrAdXEgmO7Vmki8Y4RENfrJpPQ8Ti1Is
SOm9CKY8Z5lMNxhFdWN1JRUzlpmS8Rlw9mjzs2T4j92IlaSFhBHd4LguIlIBGt1yCiWEqzaR4q2o
RpWs8hpgwGFbet0/q3I9ndXKuCLEZRSOqyfVC6SsFQO9iWRW016pw+khF8QbswTYOsQmuNChpKaX
AFYeTbipYKD1HBTSiRcaKpdKCd2xuMnyKXHGWCWwWHr1QYd3WsvBQB3OnCPusvpCJkj2MBlK69ja
Zl5+TiLtrZXbcJ+aidMqTfWiYY1GlknCYnvk98vG/tjiEA37cTzLuCg4jda161rL33nX6E+ToT6M
8n3SdMMhqcLMyWTrrstwRZDN6imeko9O8Sw3CD18nWL8Nc1po/dri0ryYGWl2rYSjR91Tuif6rLn
COAt9KDo3FPb6VKw0EzdNlAsQPEIiY9+reJFOSK4aB2lF7pr1kVw/ih5hukKotzC2g2MIro4XsYJ
8uKzGamnIC0tFGCqTE9kPIsZ9bgYOAr3Ig+0PY7NS4Sn9UYtxWxb5XGzxsBN4cICiccJkqwQOizH
nwIBYgIxobYYIRYVmB6mehW4KInJxqIziTT5NFT9Vs+FrcddheUV78BOSMIzI71d2VX7crLoZvA6
kU1DPwwUwc45nzxAy5QXL6KVtGd5/hgxSTEjcgRo34q8WHe4QTpU5uyKtJBtXa1mWsms1AKNZuMa
12yqPOXK4HNnw0Al5SxFr0B9aUj0fH4vUYQ1mC12aRYoHAX1GoVQuiN4E60lKncEC3Xw5FePbfCz
bl5Hq8EfktKWbWWU974hW9eoOViBUjlDZaTbHF7VSg4kYurxhOHdmDS7Qvfji5puR90w91mGyEIf
FJjwdEVEEbR+F3V2Og6CK6f5SVJRuFRGUx3i3HgLfASCUjD/xjEWpyWBaIJwno82XJX1YS8TsXEM
7A0IeuNvhkM24Rg8PsTY9GBQcDGmSOKlOclPlZx1TqNozVoRQJY2DY+KKq+risRWgzC6IPMuZmX3
UwZaRdVTV2fBs5oO0langgRO30QfK9cRbnqk6UONYBD9Sm8XqvSzZWKqm1YuKuzC6o/IVPydUmjF
Tm61TZ+Ou7AnKtdqPUSasynp40H0UvN2vmWKGMHM0F37UkjxD4qJ0eswIfVsworLG12Lmw0JaKi7
loyWkgjgtVX0xgno3WLs5p8G7ByhHnvbvtATuwVBuIU8TZoBaHUxZlCcs2gdm/WtaDT1TSpX+WUW
8U5SS+54Uu5NpQVhA1OhGovanqSyREZmDDtwdWQ7LYRLedKAIzJAiDSc21bXKbWrW+QulVG8N/ik
HqiLzFd9yGqaImMqH8ROkcnyxdJfUzS2a6+Y685TLE+DengGEXAcU/lFU2gJmj6A4YMFAA8KVoAi
iGZh5CXdtZMEZjVTnWKucRvE1JXM4ZKnVH93o/HajaRgijRG8BZdfFQyndTJqLhaBSHLfqDrIkAU
zELrGoNI0fN6LwQehJPROwlF9immKnLRx1Ky3o1KBPjGYF2W93Fvvnt9jr0wBjThi2W2lzFEV9wx
3HisLA1171sXanvBb7aDr+xDzfp/3J3XcuRMtp1fRS+AiUTC35Y3rCp6snmDYHez4V3CJfD0+sB/
NHNmpKPQ0Y0idMMmi6bJKiBz595rfQtma38zhH0MQ4aeYXfTGr9ELDaRV/PnZUzpKCJ6MoR9YKlq
andTPO474m8ao90bsyI2o9t37vzqaLTqVSo3wmJav4T+LYE/tuU8EudJvqbn/XT6eeNH3Z1u6ye+
0CA3Nd7Vsn7wC/eZnbZbJckXOUPjEvz3FrbWTvWoEuI+PGdQuCRuQ55xqHxlb15qhNbN6/JFss5e
wKcciPY9den42NiMUAqHMY5tPlWmOrfSjhf2rMNIiZ12kQ9NLlQoH0mj96dHqhhFiYOjalfXtEEH
8mEH0e/qPAFJZO98VT91VfQ2KsIQ6z1X7DMJTg5kHsNk4DLjRLXsL5cQdstiqst/2GCOMpGG6WA+
az7vEBW6Su38tbGzw/L/cqDGn9peGG28SAPmQWU/ocat14PJlMqI5Ra3LjPnEdkVcRagW8NtMTJl
Lxux3CAMKIlJIWXShWrhJQkBYhDS4qhcTzWTj05uOHocI0szgxYVEW52sIc9BKMouRR22/2ivZ0s
4p8ywzWj5bYrzR+6hbOnWjjsCJPJsFfDC2PcFilkaMprbcDvcfQvI5iOs/+B7/ctjGOGU8Vz2SeP
ZdZ+tORBGlTXWCbvYiRctoZs1FY/rUncD1KiEqBgWSCcLoIf6U1Ppfaf3am09kYk370ou7iTdUjN
/lgMT0U3bXtKHAp6sm4ciH3WtK5Nb4sC/pmk+kN8qxWb6wyNziisaWMoLEQMUDmR5ST4EPdFeAYD
k9rnboDDGKp7Qxb3bciVUkvKQ1FzePAcku405FgUyCimKmJrOOmd7QhHKXN9ZzRWxuOAytIgQrLp
mcoxM45YIvoqu8TTvCWGBNte9NgWI09Gp58Kf3r24XTT2Dy5Wb9LO7mDB3ody+5kz/VNNNNNSUCe
eWUcOr+5Nl7DzDoh1z7ZuIZzR2vgbUCoY2DpjUen5MqxTkWb/Ogz8cBs2JvMhbXfnVLHfnSNHuUB
U0fYvMPAtMKyz7ZRXgJAU8wVrvyldza7NFGmK2EWH0w7rsbkE1SHBkE/K7O4bwTavlaeovmlEy0O
UQq9GXWkj7oJkgYg6/vAjV4QpR8TIpmCIjiR70COtYmWqNmli21XsKfmRXGvtH+ILHsTlZm/Dm2E
ZHH6vWTiHNi1efujNcSj68efotu4IS50p/9V4ZXFPPZUVO15GqufwnJ2k9Fv1NA++3IfZ/kt8KOd
8EKEzxy3iuLoE9xVkebIgfGF3/WP6YSkAIQfyL/wuX94XfMascDNmbutOvdZ5e7vLhbM6KX/MhAZ
LMz2d9AZP6OOoTbCiioUm4oMntSsNu74K5LFXqQdBwYuFohGP4iV+SQD5zoSM1MQJIRe6t0Jn8sW
cKwFHAVg2lE30cWu6nNNRieY3EDR/OW2Ryr/UFk+4/fpjxy55bxGvJWa/lTmLBVwtak9873r/JeC
RMjWgC9KMUEC6/toNRvWtHVUD9c+s7Z1/qM30s+S1yQMsqe+AuuF0G+yyeEOg3LfI9k0BGd0p39i
wUAgYJjo9Rn71OXJcPW9m6l1UcT71gIC1uFu42Bhgb+TQfiUpvExtc19JKdL73Bpu3rr9PcaRiOB
cjXSTG8RdEhjWRYP3tBs46yhh2C0Z8P+gI8t5I0oURRApkJqmBBxNSWvSVNDO8z7DhZ3/FsRvtYM
9i3JUHly4N04uXZA9rJg5sPB9EuXtMDssWF1LYoWxWog15OB6iRPX+tYpfvIZ/CdpSU9khHSnGJ1
A/Ol2DYhitWXSclTI6xdZXqvYAMLEmdRpyZipyYyy02AScFDnTYPmYPTva3Jn4Wq7aVEU7vz/Yxz
Vy6y9gk0TkDTycIv4qq3QFfg4GAHOOD62sKewDQi7rQnVMFEWx8i40BHDs3XyMJBd0KktAh1PXZk
SrYfZuU+mNCZSvNaJvmNKL6ja4i92Y03oOq3Bc40me0WtMzR0gSoLaK/6qV06/PkDXc9pnMQL+u0
Ld+DaX5OC/PJrjUalulSz0axGkO0IZCtk1WRciSqnO2kCbtdCr0mnPcVx0DbPXQsJm4abqRb7Wnn
bJDKWdK7a4ruHV0+SAvOYPajY433yivf4+JmJOU5tdlxOf2JQJ/gYBxUoNa99U60IGWyfYYxR2ng
7honPKUx8NghfUYeqWCQLbFt2oOE61+ZL3HbV+1rR3mukvbDd6MLBTCVFvaB1iFH1H1wSGTfLj+r
FNNdTJeinFDUdInxIPHXe9VvFfWY478vfG+MDhROvCo5EEDH/iJKahWF/Z9WeqeytVDGVlsZTG+Z
OSLKtfY9G4VZnjWpdL5ovqLMbUGHm+XKmd9UU160NW9zzNK9NdyTvsDzZtQTJT6GiTjCGqDvlter
6asfgzu8Ev/8UUCKZoK9Z1y+J6LFTupHWadYigQ9NXcih236ncPVTlIEeCIn/NSEpaDIQQys/pFY
Nyr3eQnWauW41IhrM7U2cclXT5yikANQ0VvhLTK8p3IMH0zySfw0JStGN6h+q+qpU0/zghKcEIEY
qIMYx6NRaA8ZwO2DmexaOtmrNgJ85PTjvCtr2pOKQFceiNAh7GioQDVzCM00R8FMeHQ2HNCfUvuj
dcYbJ1cKJualvjeRj3X0gvKpajOWq2F+V4MFX7iq9yKKcCKVN3QTPzqJcEp3A3F1xe+snU66/4qa
clnAX/PBtTdwTSWXLGYMK+DeMOmbNj0ZkFCezyqkr9D7Jbp2TvVYaMBhuhJsP8q0bqjuq3a4VFzL
p9zhgJ5pfPMJxEYbS4pRJALh60BVV03bsQGJOS8Y6IoaK6U+In7nT96V9MBIZG+Dedj2BryNmfXT
NamMnLLd2VYc3He2oG8XsNS1MwLuhiP8LqsjQuidUK56gk1Y1TDDNOXK3wxd4HFyRipntrh5Kqm2
mOLxZbXRoXdR17dx9MyJ4Occ29mOoZw69gMt84h0W08h8rT8OLnIGL6L2djPAEDvQ7OR+9G27kEO
31qF4iKwjNcmyAmAjKJn6Iz3dli+hg7CfafL2o2le2MTd419SOtsQbqRXppLk7q5BL+aAr/00J+6
piLdcWxf+ywPNmLy3mQVWruk1EfFvqVs990xyD5sOeol1HI4AuB12w1WCpJjVU2yrOwHtQRK7IpI
5GvVcp7yJSmQRa2i1eCTsd60PEPJtKPN3l3hb3jBJoibowoH66XKfzFk+FTj1Wa03tvei6oXs1Hi
H0qPl7AIt0Kio7NZ0SZUy4mDHs1zqISWGU4UcBgvgZDSNAAXhvjnCPb9k0RJ7uCiPzqmJanfavuY
5aazToslFqlBGGcgAAir6S6deo9Xo69WQYsINUzDD2ekPMVJDISzVc4+JvG311xKVmZLIA3wPYaB
ca+DtEoObnGGZ/uU9/lXOsyHOg/aXeDy6wEfZlNz72Ol/xBUz3b3VlQVJwA0rLn1YqT2axVLggYd
46ldrmSlGIt0fsKeaGLzyCsfobQPRxuGKvH1CFwVSUsZFxvpm5g82J6KHtIcEfO62I65uk9T6xlU
x2uMntq+V9hsvLq8oZkhX5lL1hlQF7Xh+GMy/d9Ac12fGN08bkh9CWHX2ce5yr96QYcXMmpvol6f
HHCDJO+91iNSXcOZjr20z3XX/GSLuwiQUWtTcMK11YjUvVWXypSU4L/MPUlG97Nf/yxku+l9A5DO
wMLkRynRM+0j52vCqrv8FQAbrcPahFgWIz4zrd95zTwst+KEJCJrSwRt4hxyv14APXjZjD2B0ijj
sMhwA5MSetQMHWzD2I8aJrU9/AiBicSg4WacV8R8Hd3IfAkTl36cYR7Zsp0VV8x1xHGJabo7yK6i
TNC/OVYxuurzTzcrN1kFYnrMEdOLrPxhBsPRJ+90FObjmCa/xVisQQfggbB+StBraZhRa5X6l9DO
IfPHVyvhUOJhEpjbFzGy+wTql1G9WYMdH0N23rYjeNnmTqYlbaAQaYodV2PcRfRlHZQWnC6aLD05
7IppiNAuJS7IiwTqMgxMIExogqCw1FeGXG8u3cLV7OqvOFb4Sjb56D8yQ9k0IgRVrjCBzuop0vkz
AIKbGYZUHvFD1ednBwXY3dgJjGEGUQAeOkr61eVW4h6rDZcgMM0oxFVHmtO/3S48ZDo6cUraeAnq
6mBEfu9CPxnyz4j6fm0Ddx6zca8R7kaL+kmYR+2OX7mb/XDC7l0I59YZqt/GRf5EqDUZor+n8itK
aWiU1I12Rzvdc85eYZKV4uKywBFkQeLXU39VZhDwh0yHXOlP0xZ61U6egPfcb2qR5his/Kc2ide2
V39amqNWIGbqmJyLbtbLxXmJgCavC9WeA2HqPZizLyNBisVMUc3yalfxQ9J5P4IheAndfD87BDYV
VbJknFCMEAqgjeLeN2y1KlT3GjWMFNNh37xEhb6l3uCvAxUf3BlpXK+rL6zpR1OX90OJG8LsmMra
mOE6WMR0FS2mFElCt7eNSc30htP3GyKEx7/e+/7QWD78t8f+7cN/+7bv7/jr5yXtPpssRk+FTynq
PpH+Zu7EzFOomsFbh4vzNli0byWzAkbM82OJl3r1LbGU/xBg/lN7+X/wmGZ4graKtog3JtmxG5DS
TWTcbpAFoB36tiUvEtBvHej3h4HndaDYXxRZN905XaShuaj4Ab72SDOLC+g0YY3DkTBpziXLr2vr
wp+33+/WBVnxf7d2d+YNYIfehaSRsEEXujh9v/lWpf71HlrUChzkwcqDbi/q5ohwhd/3+9f8691s
+V++P64nZPMjLQuvxoX9LULUEfEX/xQhfj/2/eH3JzyfqL6/JIvfD7aLeNHLs3zNfjGuKyBhgp4l
D9blq60HTB6LkpIJGnJKW7KxiRGFQRYj+LPR732/9883348VRmMcg/6nXw/3cCx/g2etj66qNtAd
sjs/oh3nWcnPmfENAafo450u7rbJSNiIfciCiaMozbdcsMT5Lb0qOX5lnU8W/PLG59yDLrU512BO
NkFgbCd0qDjCyNGGrq9wzJjhMfLLG1Ht00nZ08HElGu703DNFM4iCDGaWBHvh3bqjRmxCXJaXlUa
X80wAQnjEJDOTnX1QNWvZTuQEVgF2T5yj0ZO7pIHF0H79inox+nq6/nRT0fci3aI6BtxrpianyoF
bzWUYcbZepW2Y3ltm7q/dnYTsKK6Z6YM1YrmPOkew9FrsD/pFmfzLCsE5xkvJmm1+NqYXFKTemxV
vtEuWUEbt2gLOh9SHI1RPFgjMbiDoy5mhWpkrtxjLefqSB2+enHDPL+IaFhFBKhcB2lZ16mLuPst
2AGGe5ut+o9XZMmWb+mvBXDtosQGmCTungv7Pum0f/RMK7zLZEgFZG1CQ3+YAW0Uv5ZfreyKS1lR
v88MX/qYkoV/U1+HdAsmntUMR+UQK1bqoP0cNY7Q0arKm0Fy2W1O/lS946yITAc5RXcRJne27Vxe
FacNKXFFBw8tK8orkMXiKoxnpkv64syR2sR1zkiFdls5m3o3mGpccT73Ljkd6Qs90mOUlI8yIuuR
Ftt05x5ACP2xaBHMjNhW7hKQVMo52tDJ6zYTGxOlajFvsoajBH2AYmvWHDfjYrqamoFwGUx3yfKb
MHsymM5R3pgCOlfo+f1eo7a8Vr3u1kFdKHaiIL9mg3xnvxMH2nTPFCBbsbyIi3ZQYBHXBTM5viou
ubIA2Vjb78f++vT3Z5zCize6r3hiznNyKGsLy/VYvFmB/7vH+wxji9o1rZ5sjPipra5h7ML8CF+0
XreG/nQb60v06TMQ90tWTCgqwNZpABHkv60623ytrKxZGUH94UE5pkNHV7aZH8d56M9FbuHxFTiE
qRTB4t5VDGAOhrfAok+1ldy1JXVe2uz6GHdHYim18iIIs4JopMob3kjkOAwZCQ25kDWK7XYbxLG1
dkPqVM8IHpso1yiwYxsm28AExRyeA/YqQ/sP44Jfn8bpvjHbmobWiePtytIVJVjnvI7hePGn7MdI
nAQRC6Slu+29WSCdMdUpPzDapizBVh46DQ6TtIUtaNW3wrt0jFEHaCWBZJaSJU91Em7ynrbV4MEk
s0qCxGl+/yI2hY50IQDL13vg1hjUK2vYGHiN/IwXe7b+OJztVo1pF9AC9GOYsPJPuqLTF7Vrl9rB
dO9DQhPWgZPsDFnp85jN/loXw3vvWo/2/Ej2M1ogFd1DtCXqM0CzketwLWW2qoGtGQmej9q4iqLT
LITEKszYApvBeAtrJq8yLpntovRXzvwZhtxO2aAefdPejumj44B4Vs9Bh4009cqXJVrNmKy7pjGL
be+4D74ZH+sOQ5h5T2zlRJOcmUXldx8lio+scqfd5HH06/VXWVfBUTEhuTd0vEA1GakJKc9mtbPc
qD7MUZhtHM55aEDS2zwLe0M4ziGFPagdeSdSKkoAFD2DMF2auPM7mHQVAXvmkptoccixEpOLEiW5
U+MRiZPxUkVnjyqOaDhRYgvPmi0NCrm2iubLi+yfnhc6QAvoXfYWPck0eJraRB9iBz8VuXjmuYk+
h9iUb71Dw8VpT4XnYcvqNTajzHgzjWtDfUaizLizVfM7b0yW6eFU1fEf02Td90RFgZjfBxRngxw4
GUdoxYzEXHkhjueKA7RBWE2u2IHjdj4tpWRrifPkMLKTXlJtXdWba6XpRCRT+5n6HZ36GiZo6CxA
ZCbk0W+/dcszWSZI1Tj8YLy3qpumnbCSk3/w3Lk5cNotH1Vbv6CY+jkQfpv2vy3bcXaDJATQnaMD
6659X/BkFQ5NvVIi1+PEzzxAv/h1Mm1ySOb0zmB3fgqn7LFxR7vOtectGXIVyG19M2PdbxuX4WMT
ogvMMsu5cz5jw5pJOOzp2fa3OjKdH6FjfjXxfCMsQB5LV/nbVOMMZEIPNQjG4zwK7u2OXqErKZtp
ehA4FzHR7A1smKG9ia2a2IUYp/8YtuQqzlxdbtQAycQKaEjF9hsyn1HetA2M9pccyn1k5POzMadH
VqT4RNLa1am6ZB8J8yl2qJllUeo12h6CEBaEZAdINMzLL21ksExRCkNHtcAUee4ldZDoVOEdDLer
HdUo34AvrZxWEUa+aL+cGH+7VB/9JIK9W6sH2rLBwfLNW8JQSjnxY06YzMpiUrGFEfrIzPpAZ4jo
dOjeXNG1OGJfwSQ79cUhIDZs6zsGoKC8gkkPF8iy+j9uM78WYznws90TJOS7PpzS17y/xXb7O9LD
c4P24KTZ0IZRhFuIqTDOwnu6LD6coobuczetWW3A+VMbr0KYlMrQ46owl9NC435VdICJOvPGrZbd
Tovgt1jg5UNvjNQ/4lfYYL+yvPpgl7a/Sjo0jkVOeyLkSJ24jdg1i/WDYkl1gdpOQDHPRvRVth7y
Oh/AE4MxeU7Yd3eZZt6UxYZ/iX3hYxA2NiaUcbgzECurIsGL53gTo2LwrcJre5JyYWB0pRhPHvHy
a3w7lDAXiTDplEbDle5LvncW5ozABoARJvuZQ8E82W3orlp44ZthrvNyV7ipIsSO3z4DyYH0ICpO
IwYfItrOfz2yPDwrHFgyfrYIyFmXooebjjjs7KpmIU/Urd71qnn760M0J3tlg86bwtHecchmuLgU
f9OSnZnF5+/3XJrIh8FJt5NDUEeSB0g4v9+dFQ3nIicl1yrN13LG9fH9+PcbbwiJsiz7dz7qDgJA
ZhqL/Nwu/qR4eS/Btep2hXUklmHDLVgeBQirc9221QYDU7D40Tnady6uX+m59Vb2k73yHObCnp4/
piIuWbYa/P2qOMekxW15ge5q/vqzWt6QNzPuYsd4+34oi/1wjbKkXBNFZmfHsS2SY4NZz20lKXVR
u0PN3J6/35DDg6uxdkj/CvqDdFtA/QpHK8h3cRpz2wFdgeEn15JW1UB85eTsI15x9IAGMqySL0jT
YiRBKarP+dBXZ7QlmE9ZArmui59mBJOnzLJDn/jXXmmGi4VGK9Kk9iYTWXtG7ig2vUIqUCRcPo5A
iZdEZK0RxpbwO6a/OLZyPaAiPY8cT9alZnCRQl/ITU3DxMX+U9sTtkuzrhdQLIqOWu7Jqq0oJYIM
hHYN64PuQkDnsW/gzI7+viItp0upjvoiUufSIaXBbKNldYkYhHw/6KU46kVPEzwJSk7untr6ZcOO
McXnzLfp7Xz/hwkdt8Y5VdqqzsPyJESagQH6/gsJRP1RJWLz/buntJ+wOvNXdAl7a58uzIhJ3cqw
SB7UwJ1mQjKOxHwMmPnmMsEbNHjHrhJ6J5rxHNs2QIKaesaYe7IM+AUSod8lI/hN46u7umzJ6xFE
77BtfzQuHbAWVwyKFMq5SbqfPNE7sI/5hbF2vfH9XYVOKDIclFI+3SRXA2AJI5LLxlEjlRg3iRLJ
jlTaR2BSzPyCZp/E7oc1YHQvEEIbot0VNZLLYQZuJ1sa5l6a/vn/wcXwi1lwp6bHryipyv/IMTUd
RP7/uYfhUhGZ/qXUZ/c/fdP/oO7Lv2EWMIUgKEMKP/D/iT515d/II5c2xjfCciRs/n+YGEz3b74E
WS4cUP2eCZL/H6YGPuV6to8NwfIsB7Wk+19xNZjuv5FP0Vd6ZmBJ14Lub3ki+LeUnJYOLCtXpqF7
qpvE6NfgjeagsDewL1iI27o6pjIJNg1UvLB/7UxjvYT05jFRdyT61lzwbJYmKs6JkSvZP9ObHQQH
WrK3oqKrnnLdIiyjKD/X0bSxZnflyJ9zPq0JuDxWaXUZSu6BvLkOChoFcTGerUBlDduEg0Y5Ua3s
/GVchbkOZjgBoPptap1TrvDRdsUhYbhDSa18Jv9SAUsr78KwPxsiPrWI3WmNxKxV3gqyTYaOgi7p
RRbjfRzJbW54jAqIwY3oQUVPNfmdtXeJDY3Zb4rea8ziKHRSvsowztIZzlMEfZUWSreQliIW77UJ
pGia7ZNbz9emR6Gb3iaa6boNt7GcT23D+V2ygyju94tbthvJURGh9EkYMc5gC3XAeUkhceR4Hcxq
a5EENHCAyObfBZw2DLRQevr1jEU3YZZuCrLV2/GqW+8lK4y3ZBTnksm1LvMHvCtPgTaeRxm8xH60
r2cwLjZ4J57ONqsPRmZdsmH8pdLuoaN6smmue2NwZ3t//GLcuhF/RZM+JHn24VDZhxIrtiXfSQDj
OcQ9msgNoVU3QwePykgfms7Y+YX6lGXxQLf2WvpISZaBOLVUS0SIO4D9UIxg6iL5YRgoypv21YuN
Z7thvlFMd9Ifn/7ri8v/KsXjP4Z4/N+Hhfy/ywL5z7nMLmvK/26Bevtqu//2mmC0Kv/VamX99Z1/
X6U8728emRusUYKVhRY2S9Hfs0F8AkAcy8aGFTDT/JdsEFv8zbUEDRIfY5Tlu94/s0EANJsB4GYB
eV/YEJWD/8oqJR3z34IhbP/b5mU7nmeasJpZ9f7FexVxU+Xco/FxNEBE+bL6KgbSUclWu7WLlHW0
rBw/T8Xsou8/u97HXGTcZaPZXwfkgKREj6hgV2W0T/o5XZdlFm4cuwDeN0a72vU+kzS89VowmnU1
PJEogl7e1OE+TzlhE4t3Sdwz2mcXVuNJos1eqwiCSy9VBkB9fhs/Xdupt3PfUArMB7+vR+bENUJ/
dMDomokncoPt0FmbuWHy6OvqaNvYRobJ6Dj9jZ9eFNMKBGqfuoxyzRBKQ5TPd+M8rWYvYziF4L8Y
ZmOFmn2dmz6GG5ojDFSPAfJh1OQlaAaz2djp4G5N+dTHRbKxsn7YCXu45MKa7zXiaDpULg6edoBv
Q54ugp8MpkZXB1ttIZ5wzLjY0zJuVtUyosyTrCeKGeRM7/g71kI1aOaDZZOsZf+ppgV8mHTTDYlP
ssklrXPGQRM01a071Rc1wmhiwkYCW5N5K9PQDPfzrtlEDbaSpk9IKurTXbzEa8k62sXzpJ+twX8s
/HbdcgA7ajxnGLzaC1TVlXkoavlcL3YuJnHPpjSB/bevbjw+OLbCl4/QwwVyAMCzVA1mpzeUhKsE
r1EjjPNYBzfMaJehD14EgxqbbWuop36FRHjXZROq4M4/Lp+18ois4ZjBYNl+jCmHbYewSCRd6AKE
aV/hr460rLoWlVF1tshuXSdmyag/Ng8ZyJsRrexqsoZTBDz27IvhIgexZFJnd/MkfWQQtF9iBmvo
JNEFSIMmVlVDxME6sGeIi8OPqcAmNFECp3a7q4aYcVCLOKTiAl91LM5r0TCs6pOcODSLM1957jyP
41UUVdSOyNYYaY7rRgIhn2SE6I2Rl69/EZj1LGRR70xbAb9CyygVKkfiRB9rU95lDNEWNX+VoSpp
RjKEcw86ZvreIGwCJyLYA+bxYFghhzjG1k6i/W3PWGtrtMEuUaYLriSL71owUkWexEAlzH0myIOK
yubUEgsJxynYW1M/bRoCSbaRZYz7nqj0ou/fZJ4Xxyis0m0fqw0rAbeZJgQVSd+qVuFdqIyHQTrN
xmvULbYIXmnV3myHEV2q5dBir3A4ev7WTOKnDCcgELkAQmNrUmR79OqL5oIqYzd03fgSP9uyfkxo
uRXS2Fd26aw4v/1OuwIlWSV/OygekYbvglJwL9oETvY5gk1vqPtlojlu6bbF76ODm9HtDoFOUFPP
rcVI3zvE0MeS7D1NH6FpJKt+xEHgyWRrmc7VU7RbExioanorTf01GYO3jwfn2qC0700l8bVBtXD8
aTdnyPxiPdxPU5wD+nNwM6BdI/kE6N5IOk5O/e6G0YPq4l0gwod2uIVYW7ZqyTlx8qtXVmhmMtci
9JH+rWd7zXqYHY4CFSrpwCFuJcbzJQDxTbPDaelT6x7NpiDhJxJEVCwvEMaLNSXszgv7PcUdSxk2
t4Phl1grI/WrlyLHuWRTDuKbaWQg73JGnQSRhI+6CcIXxq2nJn8q4qbadkn5OfWxjWQgjk5tiUBB
VfFXXYstgwjrlow4Y5HE36woHE46Hl+9wCpOsf0auinKII3qefSPCafhh8HCV1MPYEYGSPt+oKJN
EJEDn8dE0I11t6SpfhGymhjuaz6jYyywVaBck18jDsKxECMhfNOEpkA8ezSMtmP7K0qs8WrR0loT
esKoqqBJKl1zE3g/Uf1FGCh8mHQWC1Znra3UVxu/ZmVqqnmvqyFa9QiqHty96fXq0hkgS2qwvzD/
koJoGdB+IFlWgxEYnJXFXeZR22bWWde9c4Ypvlax/VIwTgbAWzcEzeONJdM3hGbkV7kkp6WraaPR
kEtM2JE0wIXl9ZemiF4acWj95jbCNtZ1jbg/LRcMZ4qYOJQPBLqtiY8DL1kX46l1YHybztbBWYOM
E2aj1Fum01CKaAwRqEgOkmsyOIUOp0Ahr/MAzcScBR9u4A2H4g+iovfUp5/t5c1DO9Wwpw56xkrj
Z9MtF1c7d11WOJaXDq9ebDNtUp3lbxIBkVlECo8aYXlhALE7yRGlO6G4z/FEptga7vLklb2gWYc0
EvZ05xaWkHUcFNvaWDT3Vtb695WJ+IK4VxfaybtGNH92Y6Nhj0yOfVfWmxxgyF3i1pf2UFqucbPB
xKWxO5Dk3rNDDuJsi+ApaQ3rVA1Gdo8Fljf5WByNFCB33R6c1NuaXf80e82LYwfPWciFEmVvMfZv
jDzjW2ByWZqoise6n46V14DWcq19ERlAvSxyNJN6PmBqZV1tEAm3p2RuEJXHw0Pmn+sFRdZ46hqM
E3IeRCqI2Pg6/EqkPQYPs2VMDyFQlZM9zb8xU9Dg042P9UV81Gp87LvJOLao5ukbYurB+bOm5hgR
R8luzfTuhHpLVn235fq9OcjmkJqRkVQC5KzGGk0o1nXHpp2MUoAcckCUzeRvFn0O+mBSsJ3RhIjk
n9psKk9DG/8otPVMOEW2G2z7MaIAIcmJtnoQIKYIp1XQV6BnCnEMp+6uVQsdl+0oUca0YQy4ZlMY
Lt7wngA7Cmft0ztBuUgkscPQ/iboRceJjD4az2t3iWnQfRwY+lRz/DJUSyBTIT/iMNmPc8AGn4Il
5/TnKgxZEoeDmXlvTs/sfcblCv1JhHiCzHjbdKU8uEHXAzrkBa1M+HE6+XSMeXxXIvpVMY7aKx81
l7TObjO23EA8Y8LAXmtxehrQBXqJ795JF9taEI0mREJAs5EjX4ucust188+0E90qh7PuYTYl2Q26
Gfb7x2LqaAwTd1ThE95UXbjxcIdPUdDdoYPJuVCHF8aWyLxTVq52NLJLlVr8FG+uL5W2wUBzJq1/
irCxrlYJRQ4V/UYnOj3NU/ffuTuT5lixNNv+lbKcEwYHDo1ZZQ7cHW/Vd1dXE0y6UtD3Pb++Figq
XKkX+apyWhMMHHe8h3O+b++1D2mIVoSm5iku5GvRhZWrVdNtqGCZlP6avsIzDl7OiOWLiccujhqU
jQG6GwOJA+Aapd6PVnBZGyAhg2S6TUISZEs9kreerf2O7hrIIlNOhg+zg05wWuqt6FDUgZvY0YAE
/Uc8/1ArAbiU7/kw13YvbI1Ob8a5Luw9VHh1SWJ53Reu7cscQ383bktapQjMLn3y5AHYvkVxwRyZ
aPRdT2ksFm+KMnTrToDMUoT6VvvixRD0v2slvE64ip601KE1NRX0Oq8zlVN01mNBVcbszivLa82q
c3Sk0V3EJBwxjWfEKQ3okCFlAkMIy2G41qYqXRV5+oA6d5XXxizNxgcEBm+c5dgVYaP5AC20mRW1
szjQITEcbwv0RDGf3COj3FEngbl7J9VeWw/AoinQYOJpLr14MlZ5h6k6USi19h4Vc2O2OTsSLsIw
dHCfTEyTUz1VP1Oj/MGQl7Fd3cHM73C+ZEV902bIJHpNAeqX094z9PIhRnC/wmPZXmoJeu1aVzDD
0m3EpgScl8f4zjDsjK59HDBOMyzHaRLSs5/LIuOpU9DvGjoY7kH3D8009KToCWgUyu+cY3BblW36
sugVtKOnt08V5T8Fus3FZIirzrf1tcF7XvVTDpKiqA5jRw91cIihrhFD08illD2L9AplspHzQuZu
FCu+jjyUgoyTyhdKo3h3dJL8Jg9Fn64gQDXTEvmi1z8ZobWbrOxypMS4ypu0f/aK6Fdnz/7oeLiu
g+4DJJW+jgxSYstU3qhMNi5kyxklJOQshYKgeyYG6XkXv7/cM+qD2YdvNclWqs1vFPEY+tNEvAXJ
hZJKnkrJw23Qlz9GOX6IMr6rIzTIjFhhOQzior40CDLLkFtnGrSCvK7R/kdVvKoVm65i8OaD1kKf
DBuxrg62OXLdg4QdHuu2eGUWdWt24xOOcHRvmBFosqZJ+dIoaOz9TANwOTl3aefvpIcaK2hWgUrB
fPKTbj3dmYVzh5zz1bbBe9K/qWRFwVjNN5X/SlX+4FQa0aswK5neWEZP8yWBeaC1G6fLj3lC6yWx
DmGKaFF05k5CFjdrc4/O983RHodpcidmb91Q/CxwrGqm82hYAyxS1yEV2hudX4w+f1od5xCD3oFS
/BTapYMUvJr1FFxabDVhbpDdTA2nP8u7mXxxyoLiKVTwtkNXnez6xnDQpjSJdSejaZMEWHNUjf51
AIVjNURrm2YI5fjjfKgoSW8Lo9l0pn7U0njcpB69X6EM19IEFd0jJJ3Ec1bRhwYBIrvmmHmcoRUP
8Hl+UjP/Kpd1AOFEYElKHQiGUG1ts9wOvrjNVe1JL6t9YlCy8mP5FkPGyPPLSbFVNNjxg2MgbCmq
69FSboSXuLX5sy1yV4nzC58ui0W/pKgMdyqK8OIZRzVEQ119CDJ130aclbUDtAE8apFxTVvgpUQW
otbi0i897C+uIKHQLizXH6ihOZLxXgm6M3UuGP8KktDQEGtG+2so4aEwxIk9yLVaglwFKT9CCdsc
ViVDOzPKrgjUwCce/HLkcEvCOxWBiGmfsG6kbZL91z2EoVjD2EiXryYjpkE6cAeqPcpmJkNMR0V5
H+V+THuPQv5AmhwFN7SVKZQ5cWwcfU9bd03g6w97avu5F/uj54o0f+ZKbz9Uc5a2Hzx4xWXXF6AB
diC+x5XXmeYql4SNjs5NK/onn4S4ou5cx4McCVGaMsgjw4onqhcJwyhmz7hCb+IZBBgh3TQ6Q97f
FWZAk0bRWndo4rk9E9/EA7GXes94iorLpRKr6kUo6x00lRpBHyeNAsNjPzGPyhHn2XxNiQoOsYMp
bNYFE2WlREyPKrLJ2qOvk0WA839oqQBw4Ypw0qSXZq/ch7kgppr4eQL6bijuV4Qj8sPHgDu48eid
Mn8AFmNx3sV9X+XlR27yAryxW+v8hyYAYtd1af1w0q7b58wiArOfVkNbQwqPnHY1KROmfozRiocz
uWD6SnxFxbAu7BB301J2aRRc6H6xo3LFMM7Xr2QQtVvryrQvq5JhQQQzpOESzdgRiLT+pvSHumIY
F/VcLcwGbC6/nqtx1FvyPODRDzidpiJ/K3AcHFKj6NYU+CBPpvQPnfoGc1yAqTj/YZpENVg4nbxa
pfncjw9qeF3ODiyHCPK118gHw7cvufTddHqkrEzV2lmj8mDiAGr1/knUlGBysCjMlB2SGQVJYQnX
xXx6IcOrRC0bGNvGHvm3tXt+l1tRqbA8UiLe+yy+DFXbvgp97YSAPNjaReBWUxgclTjZdh702bzE
5oF6+EFqdbsLCvGi5zmD6OKX0TXo6SpzE8HXO9AucSOaJus8zl9zJJqrvkEwbl3E4JmuVD9sHjIk
oJ4T4d+umlNCxZMeJBKEaUcfl955B2zaqtFhmbG/SfTilGmeg9XYYN6u9e9pVBfEs+JbCqZqXxec
NjRKnW4a96Ted4DwLUEvgClHPtyTY7ZhuAX+OmteNBu6R8PABi38pjeUEfV/gTNONqcxoMDWtN6z
b5irEjXKuo/VbeYQIEI2kIagsb/KQ5RQiqQ4GU45lCDz97TjD9pi5V0Xsns2m5j5Qn+fJAoCcPxk
qzBHGVg7zEr6xNJPTgVmSRTKbZuIjOgLEdOCYOKXSms36OiAhfCY3U1yzzWVfogtKAh0NbMEBmdO
xMW2t5rkEEu5HwfzWAWwd8vUcg3Dgw5fU95IYb7cDe17rtNR7MFGcOXuqVbpl2Vr2AcN5fXGMWo3
Fy3jgnS4aAoKlWj5oNNXN9aQ7zRKsat+QIZUKjRIy1/SoxQYocae8BKvYyZ0RJhovxAJfaRgoLZ9
4imr1raIsCzU+8qp96pS1BuDrJRG9W/1ULnybNIIPAezqgFLuGCWw1hwAGpAGiERcNFNkRi/wtqJ
NnbUXYS5fzmBdohFNf9F9XRTWSVs/QIctB8rh0w8eFPmTp3FgZN6PYzJVaJSvsxomyS5/tAqOcWB
UQHLI3SsXyrCXYvsh9KEc6wqlx6xAB4+5FAFUGqGjNtUPd7JtAPTvcNF9pTXPvVYHxGTE0FoIc/K
INV2naVURjNfQMVzg75y3hUVyPdERcqMfLDMspt2FFT3XpfuPYt5hxImRBVVQ3b0UdYUqAgZkKWl
m1kMfofWXgfgbyZxKL2LBPF3U5W/KsUQrsdPeZ4y3TrJKJAKs/DrAo1elMitqdU3OLK1fRhpaFdn
WUdONAsp1n+swWglp6QnX8XxFOXIH4UZIXOdjbSpfS6LNEgQ8EOPOIqx5Ae43Ng44bgWOn/1mnPm
sfXDdqtTsDpEM5rVb7UrCjIS8ia5Y0WmBhtKMwK7MclVuNfyo+77iPQ+pd3ZwKruO4D07YrJBqZP
rI7jjnIyKuap2/dpOu6WOCpcD4idZwV43zCoscfDzA3OEzM4tPltqpVhRHOsOnn9HO20PHuggUkt
DFRaWY7slZq8vV6ed3kxnyrtGcD77TZGoZshKnBxSb7ELkVZ0DuWt+krlIMioO5DGRqGvin+WAQZ
01Y6Kz/0WRI/zBDGIM0J6V1WrUVPXi7EwhlwjObH3mZCXpShitC8NiShrmGE6483iAKBkJA5ZQ9T
gkGAEh/ismj517i9UF/PN5GOeWSUW+w+g6vOO5aIq/NmNJKZMDac2s87eoKkiLRgMAcH5kAFsN4x
lSTg68+FU81JU8t2GDZuWYl8HTn8C+wa1nwqWmVnoQ7KahSCjS8AC6XlvZV4KbpBxsOdwtUUShpD
fu+UWpk6u6iB/pOorLWatlG7VCcip1onbWpvghjHLF6htK1xKDFZiRxF4cQTK+isw1skZuiUx1a9
S7zqCkMVGAyupZDWJsH1tA8vrMifVulEkdcUMR3bzvyYhAJPJesOzAkkMPdwVzV26hZUpZThHily
s04Z3VKFJIXLsB96/oYbTaGqOIbp44g6fEdUOn6LSMOeqv8KBReWQVKBiMfoQfOS4kIpaOxqVuBy
jj6O/jBfBHysRqIXbu61NwYmrpM60e3NR5jmWbad7JIm+6BH+4bS0JpG9XHSHRNfWEvYRNcKyjCE
CaSxusef2h7R1f2EdvKoDjXJWNSDAMq2PXh3JODrQBbWIfFapkuVBQ8E2XJZ75SoZYGHfCX8N+a+
CRxAfJrozhE84kDLjH5TZcV7KfLrmsApQ+xxHLuVPu4Si7pnKp9izJAgYfSPVDHvKybVSYmEKBmT
g46gr1MMb20k0aWui8e4BDiDZjyN7QNu0ormCd4jvxsesNYco/ihA7pHPk9/7bXGnVMVeKeiKxVZ
ZFHmTxTjme9n2L86D32swRl3wtbWoZMJUudmftrCJsejoY2N+ErdBGH0nkFs6ajg04gbn71SdVNP
D/Cip/fSsH6AI+jZjTsxUJ+zljNrPlXvfaU/N7xDic921bScdFpR/wxGati5uCeqKQcbQzIF6S4G
NJD53a0Nyg2XsQmOzZmaV6vzbxyFwflMh6C0e+wZTzTdVeTbzNwIPVDlQ+Ex/pn4eyQI5XZeoT6W
zbDrxMQsMWzf675heMU8lwo410pxKFSD2JrmQUSD50okxpzP7AOQ6R0CCJdzI1d5mMrgYtKP2EBO
hCUh3+AxjcK8Wgd+xdUSLevoVdNK18aHQji/TF9Op7qgBqW1fbaOyem7VkaTpMu+ZNzXEMGjBBUV
B7R+lOltxSL8Ora7fRmE5k1GFTOXAO/Rjl8leZa5GJXaNcTFZpXR2Zs/OhpF+mtJ1n2nKy9Xac4s
VXg0IaxWPiswqfzGvNfaCBl+bhDkA1GiI5HcE9S8PY2Cr1deViYw+vn7qPJwBluiAFPy+lIb7R9d
pb5yrtQ3Wa7/7HLUZIbHey7x+Sfd+CsGvYO2xPVF5e+aPunZXT2YaOl8GqIMbPRrPyuKbd+X6HCp
C+NQlRcaxbq9aeXqMWmitxH4tybq29Csf7diCqHThB06BWzgS2SaoTOR2k4jAlxbhvsVAkygv0wF
HoPcAUVjOBcTIDKv1d/7FMdq7VFzzetsVTTowwxW5l1hCGgjjut3UZPIbRtPZsif1As7/o75U2Vp
187YkXEXd71bIRlLyicmWWDu6N0TZW6YawOC2MEh16ZGFrZKU/lAR93gR0rx1+ktZm542yyrdPUo
RuJcdwydgXqUP9V2wtyfopWNQr4SuzpJK/+hKvLKCNNkQxkhCqYfdVcehNFfN5q/DRsyKHRhw7IL
WywsoN06M3iIAllu8a3Nw1SadxjXdr5PXlCjlJw4o3nszmzLEbuxnkNRYDau7D3V7Gcl0H2MVFzM
T7GlEYdsvpQMwWqZQVZxYiBH9h3q7zdc3yuFn02mtx8in26L8sYSuTsalAEHj9/ivCOS5KZlpfc8
/+Argt7a0HEVwz/oBuF2dU5xojVu49hCXB+91p2/d8x8y0ubNq1JLc7p1ZvRoxLDYEFs5Ej+Wl5U
BJIod2mcXBTdm+J7cGKQA01SPYwIINdm5esrQ6N5KG1XJzd9wunlChBgqxLTsYemlsSDK+pUt6Zl
3uhJc5shss4y2JyJfr0874jwF+NnHDDbS7aVld8FNdF88KewdzDkNtSQX6cJaIQBEiOiGPG+kTwi
RCeNJ/Fr1ATjh4LTDAMvSRrUVFYD1FYuL6UbtXc1TNhVp1pk3lQQWDLvztTijT721S41Xh3quCtT
yl8F5605TbKuyseojHZ1FZxkplxhjj+GAWfFwbmxqSbpDYUivwk4gxn6a52MRwV0VIOr3U7e1Byb
HL2zhwztA3zZjZpZsDFyuu5kRXJynV3HVFiJGpz66oUyLpNFO2IaSV42J1olK18jP71DTHENGmoN
r3XaN52HFym1JpcxyAXAlCOk4AepGj+KnM8s5Q0wtjyEo0U+Ea9l9GfaJpX3AilFQRtmpVA+ZUzu
0n0FT2O6tANf1ZaScZsUjxEZnSiXVNn8Un3GOAIXHul5Cf8TLrQ7SHvXKhcDLaBlY4wwzSgTaxN1
SbvQ0nWp0W2v0JVHIz2xIhK7SoUAO+bi0g5DF5LhMzq6uXvlnXKv2WBIcltrxGEg6aWoBHyVxc+o
7X7UMXlxIgyvdaxNqyYiOqbJ3m2bClJstM92Urp1U7+Vo/GC5f8pSxgWtOFjaXY/DYvcni4bbhlr
ZFvmjxYXAGJ7kz5+DRp969CdWFEuhWBbvUm+T88egPjQ0B9yzbUTLd7bI/ZipbmNclILh41QQZbR
69OvE09Du1+G2YZ5G5xd/kq5vgktvtGiHQY364l/yyUYtTQsninobxAmqTS8GvqSWvzalCgCPC4U
tMX0rdmUl2pKv9jgg0FOEKF96+nfCv9nrZBSOJYwRxn5GDZXSiQkJyqvNxJlH2zUA6DK176LSZsZ
H+xRe6Volqy1vtspDpoGPc1+zf9vL/fLdd2QvTKkMJYFOP3BMB8M1Tp0QcfZx6QL1+vjhbTotNmV
mWKCIM/QT9q9bzXyum5jJqBC+ZWXHEUqTxlnTbWGRmmmjFtkZfxAGoAu36xcwNEkA1MyXob7VvMu
TOpTja9UK0fR5kszQBWCyrqSUyb8cy1ufpEegFVN0d7qyl9PSr+ZnJSfT+aaCHkADUoHWYd2iHnc
HoisFj7GAjcITDjJxOpGjaPw1NIp0cHt5hCOuymf3emEBofmsxrQF/C94XKMvadG7U5mbccuQryT
1wJOjLLiYywzThlius2iaWdhjlvVKbBkpkNUFWiFAH+C7hWharJeZzDmKraI2RoijUISZNR42Gep
5hp0+NFCIo8MKINgcNT7Xa7IH+UU9gfsWFTpYISAxfhRionICAHkBfT1yhHxLUMgNAqj9YzwZl9N
lQPFJqhINcXuluv0uNsR3WNWujObkeJq16IfHFTzZaBcgZeT8wpfrrHNlOCuxG3hal7u4Rvbmrl/
nQf1s4BQ6PZAVDYKwqQaz6CwLR9FOVYguidHxydVme7N2qLjSjMIGT+ziryWV5rXQVW1h0d+CngU
yxsh+/6A7OdWsaLHXp1zbhQutWHGhayEEBMNfb5BHga9Y5gxzxnvnFPUIUM75I3UfeqaAJuC/8pq
LKFi4MBHMGUSyNxHWbkv/MM0Yf73mRCqJeiIrqddqjVGT53AvHFGhCG5DC8T6lY7es7qrtPiO1no
b/BSogtVHpz4qmKSfdtqUN0C8FK0zBp14itpIGQMXLBSKFyIV21g2MVEZq4qgRVEaKWo5hVtyjgy
wCflDI8NZaFeZHdN3l+UnTDX9PCfmjrHMSGfsdmZjUUmLLnUK1WEd2mIkVunTFfRsxxrv4cic2tj
BpuoiVgkMjNAxEvQJv02mZTfq2mipRT2JqflwVnnojtI2f4unNTcJN64MyIV69RLEpsfqjGt+0xk
Jz1DOQPv/GLC5es6vpAM34E04McVU/JkSH7WmVPQwUBPMNUboKrZVgGyvW0LIOt1g8J2UDfGSI5T
gK/KC7TQpR5Nqk8MHWLSSXYEpILdiWsI3xpjm+hQt4TvBhRRx8RbYxzemYNh7/PM2tnDE+UZaoSm
Ym3tpnvLBG2ZtPDugUE8w09+ohzx2GaQZNDCgMtOzasha6lFj+9aRUU2aRnSVHRtcAaH67SFQOgo
B6BQ7Q7vVb/Sel9uuIbyM03qm8gEEBiAakWF222bTB5Kh1q9b0evE5kyok2f+wT5k9e+1IGzRe9O
X74Anoxf85KG+OU40DmAAmfe0psld+bDzEAHxB5dj7YdIvJbBaBVIqkm69oOccOlUwehlUs2bAFx
LX2DgRalTqlvgzrcdf3sdRy0t37MgLgn2ib1oz3XPn+Xa48tkSlr2sSITxLSjnUFanuS3kQShEum
d7dOJu470LNRiuUbug6j9beiaZ/NaO0VVXqZYBLjske/HMkSzig4Rp43XejqHJ8mIJVkArkyNro4
NN3Gmail1+qeWZ9C3Q8aSXRZDS6Yj8cwbFdBChuyMCp9A5mBZGkCwdrs9xIDpuu0vraxQ/PNGIdi
FaeR6XahdhcYanMYenwQ9Wg+43zPRbCPS7pJlBhbSyOSDYz6EDVMubJiG3hMaeMewmN5GQgzJDOc
hJgpGzeyfAy9utzhSr43hRIfQ/6/DPiSyG1EYWzaIai3VdJCN9Rt6JENnbVsr+lNv6a/dY9BE4eb
fy0rKuuaF76atggPneiua4xTuBTbDitPCjI4HMbNZMidk3XWnSIJ1TVV8OB67waUV5BTZus2r1qi
ig3kismeZo7n5iCy91LZi6Jrb6F+00CM4LfrHT1cv3B1dXhf1MezNNr/AHSUMJrK6n/851fF9bfN
fxD8cPWaftT/+U+C6n/88yYP+uOgm9fm9Z823KxBU3rbflQYNuo2aZan4+nne/5vd/7Hx3KUh7H4
+Pvf/qW+WujweZZ3+PkG52f445HzW/j7364++v+4/BjCX/lXA8gfD/tDXK2p+m+qaqCidnTVNL+K
qzXV+Y2rm/WnB+RsAUFBzYNUw+JRlmPbcxpFjW4n+PvfdO03VCiaaeuaYy3ZGP+OuNp2MJMUn9/U
4f3vf5NgTlVDk7bEfkrzVxrqP2urmbgkE6yG6KJG1+uXppev6NpPuzgZLiLbBC/hKGqF9MApVbpL
tb4KLIrDSkoGblgTcBvIXwwAFOy6F3lfDcelwrssdCOET8AM0VXS8SXVKPXqBdlbTlbWVFPm1cx2
6Kosq62XVZ/7l83Y8kpq0ITLMTuj0T0XXQsyycq0RSY9IzOWBYgr5uvLKoTljEb4u50D7HAW0si8
oCz+dbNNdd8dNU5J3lxZPSfYfAm4aaZZOJJa44ZZ61/H1Sw75l4bMqhpH0rqoP680GeIyXkhWzLj
W8q1MRIcJp7kWS2LcN5Eza5spxCe6Xx7gcWY1AHUKiXkCuSOWcDSJNSD9Ty/o4xfbYFWzfWCua79
uWrRhj3EA8OAOXlLr5m1lTPJY1ksm1HIeFILueoqXFdOmAVoV9YWMDSpRMPJgoSfgPJYSc/bTEX3
jnwEXRypcuaE77l20ssmaK+rSPW3IwxNm3I6BAB0E1UbNrtk6B68INppHpM6zU6JbcYTjmT4qtdi
uRspNahF5N8wOStR6iOiqU7GvIYrL2cAo716ccwFSQndqje6rR4z4lbiKXXzHg0ko6Bozq3zocQc
l6ChyCwfEXUCXCNh1Xhavj8fkv0W2a9dNTdG3psb1NNcwnpsuMx1RghWqvnRcO5yTS9sj/ye2+Oy
5vy5dr6N6D78yOft5T7nzfPjlttUx6ObCB3SrcYWm82fB/wfDvN993JYXwRYepfVz/3xqZqi6str
lcuL+/Yals1//7aqYFYdZ6AFzwdIYeJ8Pt2327qEGYIinW1uURbmQzx/LJ8fwXn72+5lcyA0YqXS
KYepyoODXit2FfFsyfx3Cec4qGWR/bkZL7FR5+1ldwWDEIDZfKdlz+edzo80wmk30j9fB4Kq6V8d
9ttt56cvxpFyxbfdy+b5PudXw8S0QWMxADqYX/uy46/udz6e4rco52Ln4nzT+aHn287v7XwbEIbr
ygTs8Pl2hWk9MhBE3jYnyylzdR+EcaW67RwSVy1xct9XhQ3wB4rzdUQfZSvMOYJO1XxtbTJiWy/H
OB/t2+ZyrHgJlFv2OEvO2nL30YsMmhIzFp2n/qvHLbd9Pni5z/JCPo9w3j4/+ttteTrADK/U/NDP
0ZOF9wIjgxrPsTG74hg6yUB/a94OE3NgnvBtVY5gn5JkPo1+34UuLdVDUsdDfnlMc6nlZr2zDsOM
4NX5nL+kfFZLtNqXOzET5K7LPnXJTfvzrstma6LTGmN5FbVEKILlK4+2JFZxWdQa8Y/4YCqEqWN9
u9y23G9Zk/UAVfG8vTz4vHk+zNLmXDYDVTorhtJyPc2fTgpc/7isLQuZY4Ao7SlDnvDnjgagaRjT
j2mpPhw5Q39d/NVtTcx5FxtfO7/RYYltm9cWLNdyWzzN/5tlj68N+8LotB2yHmcmE5AbOtpYk7Us
vPp+58/HLbcqy1+9QUgYiSTYRykd4mXR0uBB5IyRG0NOeTTni9uyCMV8Upw3lx1arJRU+ChXV0N3
wFtZH5eFsEghoXVP6Kx0/Odh/qj0GlNDgZry6OPDdge7hoem6fTSmSJuZMvpr8cf82Wx3Bbk8k3N
BmodIcbOwQL32c2LTPJ+M+TetV80x7iGeb2sRXPWupGTUNTa8tjPC4Ce485szWOgpr269jqgHz4w
GeITgRNFKBCW73z5fse5l5146GtXy43t8tuR80UwOU2JT1XN0wV0LDi8qHd65PXLJ7F8MB5TVENj
juqBdIFs5RjHZS2gXPW5NppgYeOWnlhKlui0XnhgYppTWhkBEtg6kCcrAqQOvaGinBhLgk7oVMrB
mPp7Pqj8KHVFrqqCgFYpKwi1ThX5bjhr8+NAbdxBAWoJq9Q5AhpRMPPSIxlsiINzZ88eKMVU86jO
WEZvCwBt2V666p83LtvLnmWRTQ7jPHIOgMnkVMM/t8/7v9xpOciyjVoGUYxoLj8POTEy3CBVIwBM
0e9trU+3g9JM0xoU3h86gUUsMIT0e4te32swKjVfHsS8f1ksioJlrdYjMnbPCoPzfRraisS+Lsec
B2qfa7MKYVmrTPK9xaSSQjlLG5bF1M4Rk8sqvzL0Ddju/tj1ff9o+vSGcjvafLvPcsf/xW3LXT6f
ZXmIF/bvvuNX7rJ1XpzfajeA/DTG1Fkvb2D5tJa1v9pcPkF68HK6bearwnnxLTETmssfGapa4211
mDv8YOe4z3y5mp0ft6yhvYPQen7MeffnYcNEz/bfbvwM7vz2tMt9/uVtJmP4tZ5QnVYxSAvsJMdl
8SV49svqsuucIPv9nvWSWfuv93850ve7ftn+XP1y7EEM/OuUFg/hnHz7/+xf7jqFeX6otfcvz/HX
q3/9TOcXHY/aw+gUpKvNH8aXY5zv8uUQy52+by83fnn45/4vh9KTnYHCEPYZmojzIvlzM8UYaJTK
uF92nm8/39cyQO8UU/JyvskzGnEUMkl1OP+sLnvaxNY+10DwkUMY7pZM5GWxRCQjba2OcWTQtF5W
z7nJnznK53sua9DTEMpA3VxFzRyzvNxotvNkeVn9cji88vVR9Fje1svqsv/zmZbtqJoepsJJtnNO
nOaeH/79mOeXtBx92c3XfadoWbPV0kFxu0o8Lf+V8z9i2TQQkWf7z/+F2UXIg873UtOCJJmQUQiX
0+zYdxVKIwr6LPt5rHNe2BlFNCcjPtAaSryWnqMR9ZBTR18WSjfHXi+r6RRLFXUxu5yPqpXhcXDm
+ewS2WzMw7NhHrOdN9NhG0Gfte1sR8BCfazt4IXBDhWEUVdcu24JBjTePS7kSV7uyCaA16nd+ymQ
zLztnuntpaewHrVtoxkvSDVwNs9Xq5jD5M7JIRjB/RYLe57hT3Nsq+FzmUHQE53UlvSi2GeAG8T6
EcgX1MsGlWKJcRr8NDhs8xHSJkKW4VQbzRaxbwc39ahVaeLaJu1fsAdYCK7Pc9elFLHMYtNB9tC7
cAM4facd/0/X2WxKWf+/MtvmI3ntX6uPr0W2z8f8N8BA/qaCBdA105Sq7qBZ+hNgYMnfABSYyOIX
sIEA6PLfUbHOb2AFhMRGip1YpdZ3LrHZvxmGpknqdVLYulD1f6fERq7MP5fYqO9JU9PmOFsQMLy8
byW2OCJiREP+AVAxx13JWGLSQBXbps2fagZTpbIGmj0C+VoZM5pVwcXfhyWl4A6tbVpaoA1rbEVS
S4laUGBjR5Cacg3M2xhb5UkyUVhtVQt8WVE3/onSkasy2CH9ikTxPhfNqU6RzWHPbutc2So+ZGGE
tI2kq1mbZgvSao5cUBoVUAfRJw6BjrVlXvVyTA8hwWcM5qlhmZssmHu1k81Yb8w/4jydOHPPTAbe
IpmGjkvS3bMxyKucSRnCGopEyYuhVPbGM4BsDoQQjqMJsziwnkZd9V0AqVe2DlWKoh0BDAKFN12R
Yj15EO8zufNSKe/zKDlhH8XWABcQ2VcwnczR32VwxAvg0ZcV6Spwz4j8TIcDCOtpb6lNuTXq+Eb4
/gsyNu3eDhmRxvaFF6XVMZ1GItzGB9ByJJJYwJvIXERnZU/QpImkQ2YPlnHy1Z8TbSEbKShaWnlP
k6RwByOO7z3f+hkW1O4v6XqhT2swyVWG9jFlFm4Kq7jSgDOsHUgRw9jCfUlH2mp1+MK4O/QVZHkx
jeI8xbs0hk3jmr2bOk2xTdPZgsu5xFR/j3sAsnpBAwRmy33hF6RNanz3W1U0T6mAsz0NNfJ20psC
k2gs23+XGPCBj9EM1gJxW3XiVsaoIx0nDjZ9G8AbgPywvSbajKDZvt+ofvz7aMADs45Tp+I/0PL0
sgUFmNIl97yMVjsinXVdjSdZhNPWicp3LUe5J8vR2iBzg/YfpTcBT2TqAxYbq7ls8lKnZS5uCS4F
hGBdeB0WNtJfVsGQ3XdhE65DT7XhFjRk0ECMSAgQW41+fYht/1bY6QUX5guJTaFIb4oyJlsZtKLv
ebEbRTMrc/RfHNM7jIVJ4hNNufiQ6PptPMYvpQTyYeX5/SznsOwseaJxvh6I+22GdaEHQK9jFc+H
pexbFVMHs/11QY5FW14Puud6VoRk3OOd02RGB0NUDFdiFKWUTNIOB6VSTthVVL+lHbjXfaVwqU+s
qxbBfkdOGy0zB71sNxBFCpPOLK19W9DQdpR+OGCH3XCZwlA/6Bnq5KRA7YFlr1DHQxj5Dybpa6us
oWzF9PD3yL5zmuBEcGnp5s4MmVYYes1i+MoyL0f7vq3qngjQ9CJVzR3m0XtTGZs7xUvmrMxVplXB
k14k7tCHv5OA6jHNOyS93Hv2ZK9sCe+8Np19NN5jJSEbetAaWsw2tdtLK0HKADNxnQ8V9RHyjgGH
Y2So0+jC9GLcTTrhgFEK3tMqSwevGQWTmFNNXHXhoXirEundyCs9Cbjk68oVMGoS1OZzmxKimss9
8HOe9mPsyYf3VRyzMyFEIJHqLEBILYiMFVPoTF9rVlVtPJMIRkPpseib5S0BHcN/cXcmy20r3Zp9
lYoaF26gSQCJQU3YUyQlyupsTxCyZKHvgUTz9LVA/3WPj6yQo6Y1OAqKPjZJkAQy9/72WkdrYnrN
bAlMVu0YrGnX1mjoSrHNgG5CNOHspNIvsvLEDvvGUifMuPETwkZu104bEeo3nmJA0IdlijOFcF14
V4QVipUwv2taxqfgQLwxxWNsgeDl0GOYR4iutGwyrvo7Ug87BcNRp0xENDHwjLNbMcPljQCcxlvT
ig94yoCjWiHGx8xfSV9/iSMVMWhkP05mfhcFHUlUE+ai3fnOwRG5e4gHZYDmHNdK4oENSsAp6VB0
B2jO2abnCZCgqQ9RZ9YHs4+hK2vTqwLaRethY43DY0x/h3MDfhZly61FoGE3dtGtOzTD1gMnzeSu
5LoBCfBgmnawL7tg5WaP1BS7g2kM3YH0eglfhCxIpuvtbgLVJyISDIkfk8doq+Rop8RrghnWzZRV
kfT2tpM9CVyyN6xzo2nlFTnuNx/mamY1b6bbMG/rTyRVx0o7RGkDZ1CZZy237UOuiAklWq4tw7QC
gJiykExiHk5z3HjHbO818el8p9XFyRpG/SCNzF5xKGCWwJ8JKy85urn15IHy2aJD9w4j1t0diehT
EZNniOExr0PcIauoZeDm8izq+alcblXTW+jGLrVE7snaHhGji39vfpZ5mAyHpGOcgiQa48bk+MfK
Bl9+uVlFzl62j7ZXTFeBY90XumWutC7cjYaDKVKYtwOxoyvCpRBbWC8yZXR1uZWbhnXFQBBDGLGN
xGtSb5ldBZtiJF1vxl9Vyr0z+T8FS0zXnNaTPopzkAtCat50Stt5RoNt9d4gktN17rDttelUDbq1
+P963WjQW/20P7tJizp6ff593fifv/OfhaPU/4uFH6QqyzZs1oL/vWyULnAr07E9D5CQTg/2t3Wj
QWvWYiEHQ8vRbQHc6v+2Zk3xX7ZpOfRrdQKcJt3U/5d1owkc8PfOrACrZQuL5iy94xm1xWstX56/
RHnQ/O//afyvoB90ABEM1NlJOs9E1NGNFhcxQe3qpuWUsYLeF26puSVHrqjkjUwo00WVrOLyTLon
PJhdd61h41lI2BFLF30HOHDmRtMA/W+XM1ppqFNjV3JXk7DaeiEkkN8W6v9p+P+PvMvORK5bntW7
5jIZVEHvmja6Ll0O8NzG/v0lEMgCwzMNiA94q7ia0qXDUrjQfNarCEwZf66Q83juq1to6V8e25iX
1b91tn89uCdtOGRC8Ja8e/DaimkvZna7rSuGDlWxrVKSIJjW1hcTEQTNm9IptUWCN9W3MER//to/
fHzeNu8CL3OE9Y5aNhlDUo5CtFuIVmdL9PMwLg1j2DeLzA007N/AQliERRBopA3r5S+P/+7zc3n9
Fq9e8PE2GVB99/qxPaBVsjn4NkYGGKvqS1CzpLNG21jogmlIy2q5EMjopVYyxSUMpBZIsdTx3VjA
vcta+8sh+fgZcU6ev1zYTN8dkXYARgFVEvFcwZnZiIdwzbh9dfzLC+fL+e6Nt02+Lq6UQOsstn//
/tQ1BBAJqgMtGiYwSqOkeDQTvR9LH56y05IZDnL/empIQZvK2HW91p/dGpB16lbmsbRo2aeD4xzi
SMjt589tPub//kzapsH5gZCIyUdSzEfot++0XSFvCOHLbJvq1fXJizta+CIsMJKjfx8JnYjFPEr9
+YP+edht0wS/ZAsg8sYf+08/TOJeWkW35fJoc5H20mWpe8X680f56Kib0P48CUhU2Nb857+9NF02
ZmwkCS8tgPQySV5GXeCySy2oVp8/1EdH8feHevcGk7IJqsDG8yfHyAO9pFZBF7+WgEUWxG3YHlsA
hsLx9PmjWu/28XyhKAe4kiwP5QQ+wO9OyGOYOJKVfbulsUSuTGvznZfpEIDdbMMaQSyUdxPi9DqV
ZX/fugLudKV20gH1W0LHWHGlt2D8a1utd8xdkjIfGHTmBm2fXMmOGfFxSI6VzUYKEp1a+1r0xkgB
bXffPPkjjJS8Dt4aw5l2Y3KuZUFQOQH1bIxmdGTSNmhvjU77Lio72v3llc8H9N3H1iKNpBtUUoDV
vv/YSlx9JkU84h5mm2yMIbqF/0ISKOBVaaCNWp1p4V5pa1d5901KfiIW4xlmugsAxVbotu/Shr3N
rH2fE3SLUhbMDjMwtwK8NWNOyDAqpS+amh04pIdr6ULzZrlXVZQkJtM62qaIT0PzEmUsHAPZ6zv/
6+g0zLfF3VEz46fPXzJj3B+9Zq5d88nK5r93X9XYQx+FjIlRioqZ2q6bDn0V/xwKuqdN/zDFcGim
TmpL6qLEoEcOh2a/jV5zrbfRppxi7RgUr+TFtaOufzOxgK3q0vgW+pOxjqwiAg9jbJwOSI7VOpvA
St17r/N3nv4j1mT4kA2M0/Uu10mtwrfIsNS2VdlIVBI6md5mh8wDO9Bp/JmIme1T8tYryoe2OxpE
1EVOUlFa7slsgVbkNgK7QzzNmdbQNRdRX9GSVLdBSWhRHRKoI8si66LZ8azr9oO007s6ZhLcc7Ry
6eTdulXkRAtWt0kOvk4QeZ1cNDKF2ffoHLCoLmtpgLBoB6YVgwcrjs6dq0gtlIs0YlMux/5lLM05
nYuXygiYap/Y5LioduQZ5JyTaTuwMSTzqe/0WnsT9IDhGwwdQ/lQRTi6RpFaUHbSK6ETvYinlo69
XZvMd2lfjAK+ReG9hLX9UrgMCYh7hOTMF1b2d9Mg7z+Jr+5MN9K8YZ9RRUT5YhHRlPwjteoenECq
VWyz3y0yqiycrwhp1u1NGo5/+VT9eeKSNiVKdlmC5Z07M1N/P0cOTWBjqed71FEwZkYepUlCZjUa
7v2BGlkQUkxPSV19/ln+8FGZY6Q6arvzheDfj+rRFZfelHDZ1R8bq7/tivStq8kjT9oD1s+nxHO+
fv6IH6x9JJVVCQMIPZojzHclzybwVK5h1YXRr5gCZLBgHOK7GuHsun62XSZ6Pf2gt6gWSns6f/7g
f35x6QiY8/Lc83TLct59cYOOMlCvCl6uW3wtwSrGo6ntxZRgBqYNxAbX1V613s3+cpjnivG7s+Tc
iiCES9EYR8H7dzfTfY0dJcdZdC6Et06trSwDLBGMwz4B0ZuxZ5iRNsx6htN1w8kTbQ3WP/WIZNr4
27P586rPs5HUnalxGy6Xrn+/60mkTQZsoYaqK6sgfT5tBGVCcp7EAwZwvpl9Y1w3LhjSQBQ3CfE/
0kfxOgv7e/R6+dZO9dXn74z50VvDeph6hGFbhvFH2LTCQxwpt9maDA4S5NLW5RyZUZF6BA/+phpG
AqBmM+zmQC6lnPWUWcWXEXnLsUmNb8lgBIsdzZarUAL3TjoDrYJDDZH3dQUR4t6IzVPLiPw1SxG1
xbHhtwyXV1P4Fgp/WNPc9f9ymC/Lmn9fGqWNm2PeEVoee7V3a5EA/6Pmh1azdcXkbUFvBN214foY
flQ3Ww3oJ6uYQIGyREaWcUh2UyOqRWrPX/yM3VqjO8/mxNLFoXa+xJ1Kh5CYnNd464l5d7dP0w0O
GH2VBL6175g6182COpwTTqtBIGmtvaPHNMzOLnjBgdgHFpfVAaN6wDFC0ZT9ZfUl6M788TlnZ4x0
waV3wg76358s36g9cJjMxamkIZoT7giZM5RFe3aqjKNqKwbaQrEPe20eHceFXYRvMZRUO2TBrzqh
7VieM8SJPQ0gsknFxEJPPanRXPZx8TUbmK+K581sy/RGm/7QZP8AkERepTkm6q6f1z8O9I2yZpjH
ngdazBI1lUquZNAH69JvJrLJ4/PUZAgvEvDAqY942dSbu75wXj//TF9WfX98AH47Gu++Z32b9sDU
x2YLxiKhMgwX3pwMJkddRBplAj6A80K57IlJOYaCYmiip3Bd+0HF7c3nz8X+6EzPApyLNGchw31/
6pOjEv3IjDYTB67a9kKOB2EmT52Ptrky0J/ZSBjLiJnbOiBGoqfGTTYUyY3rlXtPpLuJJ370C1ov
dum1bFXHg+tldHFAGy2yeY3DoBIzdMkPex7cRWv83Bqd2nsBVSu/cuSKg3HPP3tfyy5eTYzVASIp
qMvi3lpnMnpLc2Q4vmvetBSKN3bmfMU6wSCth8vemvxhm5B+oTO0D01OUdKSGQAf6W0GD3dHpD9Z
wn/G9PTgdDHXdmZ93LZ66tqGKcMwOkYV4LoaRZMRp7+aqv+aXfi9lPHn9mYmmhs0BnE16JfJgN8v
3fPOYC6HNlv4p8+B3xaYO5hFLCbW9J+/ix+cJB22GnQ0hcu/OjPef3+khrEn+GdGA9Ulf4vLapm5
5a6qijPjq4CJGJnNM8HQTC7uP3/gD5a8vEYw76YnhAPr9925rPKDrgS+w+k5t9cQ05mIkgP24hat
kwX7b5IALU2MA06eIHII9AiiODt5n3U9oz5Ip1z5Kuwu2k7l4CzHsI7XYPdA9YV/Oe1+8EF3QMs7
rmWxuGBj++9j1AZRZfqx3mzzMJgr+YeiiZ+Vnp5RCi2zKHpr3OJvxazLouXdN52Kn+lJw6Q0R2/4
3w/qKa0ZmChqtobqrnWLYTKIb64brSbHnflx7RLjTrnRoKtRZfhi+nAZmlytmF73F1YhzoNVt6sw
bNWm9lloTtF4Hxn9gXr+X5ZAf+7XeCNtLp0u74vQ3y+/oq5Vdqg4J/WyaFd66TqcBwlHODpidZhj
b59/cD78xLJFkp5BuY1K378PjOPFSZB1Q0Nf69S35kkIHtXMnWtOztYCMHe59KYBnfrfPrB/7sil
Y1Al5ePKGyJmv8rvX5W4MQKQwGWzxUr21I/i1nDZHfqhm+Clrm/YrtC1YP+ZDKG2dAJCmbHdrEKF
3bn3A0ipWeOgqASTL5OraaKf+fmBMT46axgum0edL7O053r1708Q/ow9hbAYtqYmnjmr0OkUbYy7
vTmxb/wZRqyOlZAbB5whYIO7UgR0yqGbujXkdM5ib9bIIfz8WYmP3i9WyLxT7G6leP9BbgPlm1au
19uxC+KNjlpyT2dmnzYTdM2RxSuqP28ZA9HbBEoHahGU+9KkiIjpKzuP2ZYkbXQH/P5nF4f9XWcE
t6HfNNdBfvAQ0B0qGV5PnGmOlVd1JP7tfBux0LzOuS54sXFqJT2yCOv2aSq5TOSKJVykg+IIHY/p
9+qUl+wQooEKz75p2+d0sL9OHUoAjVnkR7MKXqcqWifKCLd9Hg6n1OCyZtVTieVy1VSsAT4/YB8c
L+k5jsPJGAWF+94/gS8tGm2mfLcqIEE8QY3qxKTWfd5BW+/s+yjsbh2tfov7vxaxP1hreVx1XA8T
EJS890VsQFyU+4GUMXmaurtY78Qu0nx/a/oW1IECCGpf11dKgfdOfeqbloW+Khytv5xQPjgC7KVs
xtfmbsQfV4YyL6e2lKLaJtF4U4sMg0Oi6/P0bcGArPGMERKGV5EfY2E2f/m4frSZ5MGp5rKJcanl
v/uWmxNN46LjwVt3RB8ZhFtTFj/iMgiOWVCZ60jz8iUzQPtYBRsEouFfvsUfnGUuahQB/NwQtvfu
9MZKKW+90K62RFDB8Xl7y1/GsplxJhkZMf2vr5it0Ad7SdaUTOdhZiIf9X4vKRNRdMFk8Jgq834U
mNOWkO2d80DRBvRKfZfmCvQUs8X3mi2hqnT+q+WG4cEd/GobDL53jrVntG/hustGyBoRjvKkt4Jz
Z4LqNsggB0UH2s8NkXcwf/Ug/WZZjrW9YJ2cHLVkcB8bSkwNKuw7M0yfmhGNudvU8TP4D/rOTXrb
pKBGUbPZXAF1tr35ED3kbdmvoxLId2YO1hMIoh9gYWauw4CBjT3RKTDmf0gY/nPiajgv4Oro+heq
OdiBfJaRbm8/Rl4S7yl/+ScfUjx5Z6GdbV3VtxPY1kXXW7c0NqqH9s0qJCzEQTlP0nrsJiP+CdRw
WfcmyaPo3mUHcVv0tnZCT6joyOfsuWXoe19iFwYVYJpD2EXniTjQY5Mjj2Dp6X2ly09Ewy0oEZlC
3ORe+shKptsTcZ+uB1MnDNMZV23rfWcTlJxKY4iPckp18OEyfxwgfel10CFTJWfgGe34LWTdBhp8
eBa4GTh3QD5rJ5yOiZ72y3Hsirs4cl9MXFwvemLc5jL91maRBvFNRECSu+iEmPi1HBvGDbs+JUGf
FQBiieSw30thsjCRzgRAOtVMd2BAiQmBOutIQZhLrQaZdMmqvkufWjhfW2P+7XKXGwKnw/zITL/u
Rtdc2aPrtijaq5EyyeUuQ5b2VSvNbZpH/TGefxS6UL9uXe7zySE0qva36EA28SwhpfToHC+3/vnR
ZwG04J6anLTLbDMSFCIEUUQnvx+jUyAGap3BWK0x0haHcNA1FKBaWxwqt/4OEordy+S3V1HQM5w2
35oyMpYplORFooLpRitquBKQNwq/urncQ+dvvIFVL3ZySnZF7Rzb3LfP//yocqahWasgBm/AFzbg
GECKJbtmzAfWuKV4GBIr3LVutu1b0M9t7wvIrmyprkjYPI68A5sQOe06JXt2hzRnY4y58aSFRXFo
kAZZGstkvSy1L21paF+GorpVKfGoIs61s4HdffKYnoTJbq1s8C/3QZgA8WuaALUGv2Ys8U9IIFZd
M+xrNXMWBzfpzywT6h5tJ1mCqDs3CcaO+GAyQHNbpZ7N6NKQ7tU8qG8wx7GJdSe+FYWKbykwqfUw
EtSYRofyu6PCg6VH6sCMSbxsGUJ+TMc43ZYFjA14Af6jEzfaMhdtxtqKMCDzVY+jgAKL9pPJS82f
Hs0ku9KE4cHwqOvH7Hs63ymaMN0PXc6XoXS3FduXh8D3xjunZWAUv8lDNaLnaRKiNeVkwRAp5hAj
W+Ibp4msm8stlq4zV3rhMpyzMfqWNVI8WvXRrSZ341bJd+Zr7St3Rk5eaJNATxai9YtrBRocBklb
b1EZrTJey8Nco4TwIN1FaAcKradl3OlZTsZXnQlugcGeeNme8r0HFUJi0plS2VoJD6wijG6D0Zcn
bTThaZQNzvADsFY0nlTqb1uluu/BIL4qpmoNZmVvnN60rqHLQ+sz5bDSaujwTV8shFOGr6GTjQtT
BKQIC73aFIGdrVVDTCbO2+xuyrrbUQ7OtyyW+bpRqDU0eP1f7eHRtsnqWJGYp6QpHOexIhRZyW9d
eFWZo/Od/u+wGeqp3TVakHy1HRrt8/2OxSo3LWHeqIHTqiWL5sEhhwJWxhx3HeSJkuHSx3yMvnMi
Sb/nRODSMrmLzaI+SyNxHsN4YwVR9jh0fXdryegUjo+lqIx7WXvFDVnLh6Cr/Qc7mpLruNVeLr+l
IopOeQMcJQOWvepzjXeD2ustFxkU445/580/xlYQgAwncUhpgWKOMuudhcwOGqKX7UrTGB883xGr
KCot+m3F+IC9NFmnrv5j6AFmV0Xc3MFPmGHl0Ze6Uc1dO/8w5umZAfrVMgiSdlkom7Jz7vVXQETo
Uc2/xl0b30XYQpxe/+5lNdhoObi73vG+ks0DGd47fBdNOEqacHdGkMCV/8kb3e+U1ndcfKQ4+4Dh
ztJe1SSbrmnLZYt8SORWVi1tir6u1pzwnKOtyXJtw+dE4RCMN4GsxpvLLcTd5HeTdGlPWrwZB4t+
3kBaFUxReOOkj14VBGQOme9TVmAedGUZpMGo2MBzmlYONuMrB8gz3Flv2nlj5h5g4a6SMrx2R7c4
BEZSHkSZ6eumib1tj3WwS+x8Q4u2uTUjoojWINxDZcrykDmCT6k7hTeXi10h+NMw7tnow/K/vvwA
uvRoJJ6+1cEUHYVXIXcwzL3w/ecpalGwtNk6BpatqRfHN7jmUGfjBRw85uK6NKw37Ki9VeEiQxek
kw0EzCs7h7KTFxmU2GlXs41Y2CJaazN/wipfoyT5kiTAdGExboIp+qmN9bYuhwWsPbHOG8GzYN2n
BnDDrtxNzK4tlA/DIGyeWoLSvlm/xuoouI6zgVkOrfimIueLrsHtoPx1y3J+lQ9EUtwEQMuobDQD
rCG1TBxxgTyZY3ue+rmrXN7At5yvunSWfEGSBPGVmzxJ09+JyX4xzXArwKEMJuP4Hqc17Y102zUp
xtepHQh0WhDQg9l57oJfr8m4DXoLBLelw2QGhVq7HYAwjUFGNkPxlVFMj+DTz4C8ppWRlsy+Tntr
TG8V7HQgoxFxzP0QYzGOB2Nj5dO2ibT1qMxtEjgrO6Xl6I4/2XHelhb91dGtoUGV2F3Z4lkcNpas
Ni+rBM2415ODmm1qTgm8BJmME9tfYoHGvUOftTCUP5N+qNf6mb5qIvkijZSRajwDi2kG13mg40aQ
gdowGpg5WZkw9TYXGd0lYWi+nvImjTu5nqa+XYJT37cN0zaWo+hNajfRMDxHAKvtYgLrWo+8IMv4
npf6NaUStZRym+sIJ2Gzrrxmeg37iOioMvfg34wl1yQmW7UphR9XSxw7FU4ExhRJhBTLqrTOeq1Z
i8aeFdpGvEzNr2Ynr8eG4I9CKbdOshSDTBI3sCuq6x4k3kYfjJoMn4LTBG8BSZZ5bWvsI/K6jDaN
MskYOpwShPtTa1W5KqT1puVwyKVdoNiYvOtETbd6g3yrM2zsDI6zFqZWMJ/ZAqnxUVBR+NeXQVgF
CxVp3RrzBRfhCeI6CKohxLY6WcG26oujCeSLmcQWxKl9RSXwLaeUHOSQubrsp0TJa81u3n5i4qhj
ZbFwVb1JZoOvUM2jo6zvlVESMMDxa38RN5FGMzrwFOc6JglQi9ezc44DXOoEGLAFl2iDPezB4CJX
+uwTVrNYGMEwKQ6op9XsHHawD1fgVa0UOZQR93JRofuxZldxjLTYNjS4vj2UvhKfcUTnc2GgOO4K
rksl0uNsth/7YCusAB8y8LSXnAtgXI7RbYsyWc3u5G62KOcVPuVkNitfbjXIlvEsdnvmrU+UcwQi
oAC46+xmjmZLM3VGIOtQZiUsTInIGbBIAWgZt7M3W56Li+8Z8bOatdCyC2pSBrMXurApwV/u7GZr
dIk+2hrwSNO7qQ5MaFNRvFimZ9+0yf4GkmZfmluGg0/u/IDVbKh2Z1c1CX6bb6mEz4vHeihmo/X8
KsLZcm2hu6Y1EB3iAAO2w959kc9WbEUyn9MVpmzY4s3Bnu3ZVTbHPmajtorkdYFi2wyYimj87Iea
7dvu7OHOZiN3Nx+EZLZ0e7OvW5vN3aGNw7tA5h3SbCeU3u+z2fM9cM1caLP7G7YdqeTZBy4Rg48l
sZF+doVbszr88oO+4MZtMIrXqMWH2TFetzaI1Go2j+P79ZdVjZs8Qktez37yZv7tchdb8GM0W8yR
7ByggeeHaTacS1TncnaeW7P9nEJUue4cSGnFRY4ez0e5mo3pxuxO5+nl+wmdOmxza49jjPwOpnVm
BNMDA8XpwUDDPtlhu0sQs8vZ0M5vPvgWfhQT/nYxi9xno7te2+7icn98Eb5fbvZI4CnTubtqNsSP
syH+cstDGq9FDrsgEvuNwCcfIZZ36wrjvEI2H5ZY53/9qs0uej5S3VLMfnorZJcHiCKdzfWXH+Ns
sx+Kp3S221/ukS3G+9yJ61XPKHe+aYXFEHXjEwDsOu2qrpIfBhvTNc0MeWV1KuU8rq6txBuuQrc5
wfSVOSAvVtM9HU+ua0Ayu1XaQhI1eMcZTYiSncEObm32JMqnVFtFUpenlIrVKR1KwDieXm4q9PJ8
yRMCG43L0Hn4c5KGD0QY20ya1PWyzvdgVfSN7dtsri15NWoeOIVEAtKl96BV7FXTRH/pO8a4DRCl
y1H3Xkez3QwyRJ0BNbaHULmsPSOclhd+AlJhb7bnMEk4RaJoDhdognO51wu0maIw0wQu914oAHZl
xGvLp1ShjcZ6Yppud7nfCnODL8UMatCdDrTgLxbB5c8u//zllt5bAtR4In/96a/H+fXz8lcLZiOB
rGk1jND5iV3+Unl5upebv35nuGJFwp5hhP9+bsPlyV/++NczAf31ZJsTJML5Kf3zP4Z+6KyHQTxB
s4tYc89/mmj2rrEHLtMBdIAcXsgvOkA63/rn18uty33v/j+iHOmm6/KHy/2XH31QM1z5z991g8be
VDNbcv43GZ/GAZkVP5pZhOJIYE6Z54rV5dd/fkwxG+liQlGJuISbnNO7K+EN9kqmmPEM1uJh1dhL
8M/+Cg/KUemagKmG3a+c7GaTtHG2HTLDX5WDKyEA0gscYjg7hOPeoEMy2RMY9jLKnBcuROTZOTlv
kzrck5CfIFp21rkdjWaT+vlwciQ78ZImd5ZRnKkbz9iKEolqT8DKTPqfqT7o2ynMaJ/Kifo9oXu6
vZH+Ay94dBNS6mCffZe531ixhauaE/miyiaXiRULVif0H1wf6c9maK9r27wlsELscwDb7of+E1xu
0sjOpG30yf3u4dfBr1gM1Q9/CNIrf6y6tWsa7P799iFFgaZ1DKGB5oyYNomAfU7OVvfsO+ZhAT5P
1Y6t1RkN3yby4Jo2DC1BtDW3ltEewYS2S8nY0dIj7Wc5PhMzYlhYPU3gqPBWtWJ+QrlM6WGO+hHd
9aq6jQT8t9KyWD8FZ6gHZzMu3lphr7OM2Squnz+VMvxt2LLxkBZOpUZcxVPFriKmizCQsGBjR7GI
GgsVsZoVUsumFG+TAT/gmFnlt6G76XQ0aknVb+tASnSX0ju7qvih8jhcJ7J6LYPuXmsrSLX40JZR
PhyCOHzO4o2W1S7v7BxL7MQKl2y9zipEoUXuHdBEsOVhbYQal2ErE9qgbyBHfQCtV30J8Awsysg/
auRTDlBTR1WQRrL0o+e15TrxYmbEoFOs9CrLV6ARDC7P13H5WohgWDdsgTeGHQSLxC7S5RRhnlU6
qE4YBgywMJ00c+pQmjJd0dQJZS0juda0Otg1/vSTjGNy7YpZLFHLQ6YYJhpt1d9aBM+irHzSEJYc
XAFosIs7VjuiKk5pVO5sJcA8J+h2suzxMh+Mk4tcp69oA8LQXU8iFZvCjf1dY5bP7G7Vih5OsQ1c
eH1w4vWOJV+u0ZYvuzZY5gPKXtQh9Naha2yNzGVDWLB3pwTGjDLVAf4gumdDM24j2kSLmL7swVe3
5Ji8Fes41v3peHBq50GZsmEsDqpuSsRFX8VdBkiSQD24v1zsMycvj0xIcSXKStbBCSVb34KBQSWR
VFT4jbE3rvCThTE6rutjS32okSSzRCbrZWkHpNN7+XUwyvRK/kiKrr6p/G3s1zGAa/O6C6gwNPib
domOg8cg/aFsg1N/GA7LeFTZxrEbb0v21UPZIL73+ByWjcCXEkas9zsauGwrlpMRPaEeSTZR3jE2
XbBxgrjN0GQA2Det0o0GBpPqR1SuXMbrKGPl47You7NtpjW2H2oy1Ln2XdfAyG56PjXgMMcc0g2q
m+vUpC2c6DOtmpnfpQ+ddpfqz3MGrITPG2scHfZ1VPTT6S2nlYwt7ptWlG9dP4grcKpgutvA2Wao
Hx3mgTYBvi2+Rvx9b2jNtWaEL2Hkb4bcrtYsuZH3Rp57CnuAl6kVgYfNiXPaNT1p6n5Hck4SdZBp
c+kU/kbUw7irC1SycRtBBTV7SPDFeMsZkCCMYgaxrobuKkrwB8NsxII3Zc4exSA+MWkcMvbugVMV
B0OxALN081FA59tkzLVgyOjsHNyJtxuVf6i6GNS+F4d37WC9+vapKK/x4Onsu6Hwso6Iz1NheKew
sPBc2KzN6oyv9vwt6q0Klu9g3LhBzSbOUxk9SnfrWCOxTN1LTtX8g9nXUFCay1v3qnU9sdWq+th4
ZXL69cPk3Nha3ptfhSywaEKsdVDDEftNaqlbtwqPRU5MBRg0OF5n7dICpDjI/KfdJ92hITh/YEMJ
k1rSv8ggsAMrzCHpY5LgGDeNubXrAGMelRUzysgjaPiR2qBHi+PunDHXNnVU7dFo1IshfxYGmpvS
KiPa5KG5emxU7myYgqMtPIBFDWW4CQqY/oXJ2RpOPIUhr98JvXse8yncuz40/DZbar7XIDE2zDX3
riXi33XZmcES6UkEWqZND5GVFAgBEGpEQfPSZ+rF1AfkmCx2ch3iCRofg3Xi+LMwrf3oWNsxGR1q
oXIx1Fp5JOUMcNWOzwZ6uJi9zKIjurnAX0S6pp7QqwZig1/taWrjU+jT1Aj6LN7Sy9H4uDHokXXF
LqDqtSF5VY/3jc9ZlgFNe027+RvFRhtNm0d2xwQ2O6BHmRwPQ1uy9Wpzm7fmPMXNN9Pj37Q4Pd5U
HL4xvGGZ2m9K5mEXTEPF+EcMd9PED5S8GT7yNl1u3XiT9EjWAmNHgo1Cu+yv+6BAD0jIYg15vVrp
Emq8l2pLV+uGc9gcWmamGViXNwkrwCDV6tvaKl+iBIayJ1RyGpLmKwwGuB0UXzZAHzYYrMo16+Rg
BQQDZ/lYyk2VGKdQsAspkJ/3RZ8cXJrpOASFsQqgLm36WjGeN5hruBLd0ib9fNN4XFws9cWYAvJz
MSZaoHDUlcoIGMc3RjqyL4oG0ipOcrF08zxfFpS8NoUgwCbbzXEgI75XQfLaG0G5hFYgGJ1NaPCk
1o80xXgg+ppzLLUulF+Tv25dZKQ01PbUZWDNd3VyaNA9qLb098ybTqSihh8g96xD1cbecfC8YJOS
qSSNZdJsGzyUT+T+rikFoJROQXB3fnyuBHtYfzRvDK+AFw+HKT7f6tEAu5v26i6woRFwtoXxajuD
uWNyqz4j7Fa1ld2VKVK0ODDPZBRyAElWsoH10a6M7lvd+eW9HaMjHcLoG1+36r6VHct6O8yRQb2Z
Ks6+Rp2qDnqpDUt9/pVkXLZqketcWaoY9mFKjaFyg00/9MYb5pyDLFuM5cNKVbb7NRsZuyQESJXE
Za86FsPN/+HuTJYiV9o0fSttvVe1JNe4qE3M80QACRtZQpJyzbNc0tX3E3HK+q+/d73tTRhwDgmE
JPfP3xHjfY29gbJRDSjJDuJ4Y5qVWriGms6Ct3lmx1a2TXNGyJF/aO1r6Wqs5KdNDlgae/2VrsHw
BGd6aocyu0fkugNBGcjR0r+EH9Dr19Xhyspw27dnjKP5oVJfABLNMYmxabUp0kqZ+8SRUaxkdwLj
fjRs9UdL3Vjr2De0rt/HkFnYcsN1hqgHbouxk1ZZclNpLHxjelzmYRDRTeywtDOm2Ny4O938jrxu
aY89ZuI0fOSKBRxwg/bTFMXJMbPiZBvAhQHW9a3dTFsSwmkxxqyUjNNKK6Vz6WObsiHhbCFtN32r
bkS8tqcxrnGTmjQOlQXh9mHG7hrY7hbtnlwLXfcPacUMq/JftSkHJqQIbs/wN1lpfrmtLrZ+LI6D
AEYQgyCXoKvXdAr1uxS+iXhRySHesw7ZEP5grQMQdV21TOLJWaa5WqfUhW1bST1LmNIAM3WkoLih
xYYb0ANUt4O1EcXKJcBhBo8Sn+mUp3zasK9RZNszPchcErRja2XmICIaFBhCk5FcKkvMddVQJVun
wRYpz3ai2nWReimyKlYKVTsrAVS1sAu93NaJTcl0ML7JyrD3AscCzVNImeWQEYzt1el8aKLyxUiz
ZeMAKReoW9alk8WEDFAqFqJ3PPvA4zOzasYFkWWDoTdbVqQB6QdNlk3dy5tHHLeOrLqx/R/DCvpt
L0CGG0FTzhgx9Km4xLLssb3QX7YKPbZRPbO0pWkRhpBo4yrrKgLwOS7vp0e+QWwGkAR29EnrQ7a1
PP8zVEF/rO2lIWN5CQfMImlHNixEe8Zw4YKolJzuONHWGx2xthiq/KDGHcJpDn5xQ+sneW9rEUVr
RJgozp1hGyQ17s/GHVcqp1BFJZc4rtxTXTlzxCfDq97Mg7jW3o0BVsatr/FYBStNDN8js+IhLzh4
Aq4dvDiYSI9LizUXJtjU1ntQkL+hRYH26ag/gZs770b8XY5ZsKRqaDxYXk+hNMFvJhJmNvVEHiWF
THPDyl+p6WqOQZsYt17dy8TEAIEs4ShjLzllLSsJUP46QXByzSSBPG4aOcc+PdlUl15DD9U0lnny
wLOmvZLQHvwd09o9aRG5+b2NeNURqEY9qj7SEniht4nAd7MJN9HjpbHClo6VyZ0xNvonX79Cex2I
6tiEdZFsSKm/l7KND1AU460miF6bNM4aXQz9ZFu/qmbyrs8XYLtNnJg/ZSEg7+jjRYTqRnNmd8xA
4Xifgng4sh/0N6vXiVKWnwqYGNS6h6F5FNi6mt8cpy7IOBdo9QI1EG+ryK+FSLDFu50CGu7g2KdU
zGmkEfTMKu8RGUBVZB3UF5PaGnvlo11cWrkYl66jU/4hyWwQsqFpzJv2OUDxMjJ1QXsCmKeu9dA5
tIbblS3Xxhioa4JuREFSVvHgHfCODnQjIN6OSvUTVaqCM5qsJZV+w87mwFpEUbPoqbZdVxkp6p00
w5VBg7Oi5TMNy5echPIKtRSmpcOY4v8QuVzVdhnMTGrmF1Mg/XlLfcIh8vJLIkW0IQ3ggYASXi7K
X5DvrCJWHq2GmJh4h1DwsyjGdg4/QhYZDWZL0vQptBohgwz7Cy2qtrVl6a0HI9qhN6j3zxetJtaz
HHhjyiLKrtlYLIkKMu49T/wu7psOF4He78bI+8iD8EfDvHkhTwSpZF5uEVMVNGUJxciYl8spybLF
qES3KGoT5rhywm3WhsO8zqqQFI6u2tglBQ6BA3I3jhRga/LB8Udwz/aqjYOG9immwyryftEGfkzp
T6V4QNX7wY1KSJH8F8bYllvCj5ZSM75GS2f+HVO1o/o1WseGVy1iJ7uaU1efsj4azkFQ7MeRiI8x
E/YqZxVa5yrRqVcmvoYon/eRdhEWybRZku5D9L0XMwrFyp2VIBLE+v/2zb+V2xOnUCh0fU76UWj4
QwdriD/A1UmX5BYj6mrLwdph9cbwp6SokAyIeiUzdc+MuD6SazLZZKl1TuvMPNbRLRYY0IF10vbR
Bo/9Paf1fBH45qNnlNJcu/WcVZS03ZaOaKQrvl6dyKHI3B+vo3RHVgGRD/Z4t5zM2nZtN/P0BrGC
iQg5y3OuaNty7vDQCXQI3pDatPYs0pwQunb641iocAvIcU6PJSl+pDvQR9LO4ScQvmMGIaylXAVx
WmNYcJGscypK2gRRDiI8cC0KM8AriAOqu3yRRMbvKlg2hsmkT7Gv1Zb+OiVEkR61grzTsUBoILt5
ic50TWTnpqdKbDGUiN6TcqG8EPazXDtWYf1VOjUXRMyA9NtBJC6aYfS7oNI2hZ4uyVtXM3MA/3GC
7lhn2seQDd+hCRaSdUTO5NM4UJdhGdtCG880lPrHUkvqg1G03gI1VQahCYlaEVaTCzNast8/Hl3a
3Aa6P8TwKy7ouiH5omoz1nurWhBEWbHVuyGhUzEBGoxT0ajI3c6HTSsMxSZqIrkEkmGWQF9Xqnlb
wOZmRUwPUSx/VZ0GUgvGzyEVPU9J8yEqoFNaT+OufDZcj+4+tFeG0aAd1xrKKyid4Lr67UbzI3NG
JLdYB3WQwYak7a6w2z/g4fraE3SFYZRWSwXJllL2C03mrMdQAGtpWGuYgmhzk2IWOfo+swkjH0QX
3CrApXGAr+1wL+y1vqV8I29vVSJJGUhC5BCdZr20+W/XtFICdeD7SDs3FpUs7U33ONdrAGt9G4nN
iL13rkW4FmygcDy3MTB6xeSYue9So9Ktycp8XelyWFQlVXBZMLgrVsM9F2vA11BzNqHE5dznxg77
3aMVU6fUY0QkXpseWA+mxLmUjTiQjTNtM5VdfLctDnlODE7d1PXJdZk5nXY4sAjTixkk/jmNwEEi
sLUoruwZyXZ3Jqiam1UglpHNVlBCvKAvaQ75GS7DtvbXk54hpxhmXlXQdZZV9alzp7sBU/ZApNyd
YabZwuqKkTM1b5wqR47/jhYAeRr3KpnaHSvczhqdBNON+t0p05jHMWG1jQDeIy8v8OXSrBjfwsL4
kimtZa2V/2k4tK+HMg8Il/7JCa4+ILHzVq4d/1H2A+oiv2oTY7m3vUdnDi7CleUFX6aZn4P4idsC
ZI8mPFkjMf923NXUEDhbI5f2fPDhX7KCcriwLYmYsWMGWayFcwJ7qKGOsx94Xg5ZGeNLMMXs2z1g
kafFAAvlcBTtJxgGeThR8u6q7djW7o72SmNu2DFXx6tgRSVVuhj4d/4kftdurFPoK4miKp0WIb+x
NKO+21Z5TA13zVLCHHnNg7+GWxdX3bJH1BAeqURlHK+dkCfTpacezNHnQI1A1cc2EorHxpr52yRV
H21aR/uQ1osyd2nNq8pDirNgHjsFDCERjyAJyLAUHZJhwTwQpYBBY2J9BwYQjZW0XGWynQpX9TPH
Hshv7H1BhqL2lWIk1vG0roAc2Q/60dsPgj/PGjyqAnPC2LLAqhchlCPNgnIjXCRdILThwqoCsXYh
W2g63YWZR53taBRbTyOnJgb2W/XWhz5q3r4aWh8DK33mrnUqAFmExoqjadfQsMmUMH3uALPhQU7r
d+EGaoexr1iXk+7MC+inwXIg9AWdnY4sWfet1t8/X0ir+lOCrYH9RdUK8CLawslc6PezDrIWX8yU
+ndaW1c70OVJjhUx0zI6ur2K2V/plAAS6ldkofE8dxYXuAlSzprOBrwleo/94jSpbpilgGBx+aDH
2vDeImdlYErjnZln2yppUkKiw3qbD/ZV5OTu0H1mzqakgt6bs2XIkH5JdB7fLeNaV3vvQVoznCsa
n4fEorXZ1wbmAPEau/km65rfZtEk9xJIaA1dhsKjF9WJHrE7Q9W4HfQMKQGhZTkz0ihbse39mtbc
oSWZLOGYVsqGFUlZ8z4BMKUN6gI9M85ka8oddeswd0PA2bCyMZg3CUeBCReGEca7ikCDA5K51UPI
vsyH0Ls2sujn2lDqq3H0P12Ea3PdCTGOD3gPsG515Gu2G5q6xH4YQ3vmcxZrY+C3hFgEgAZlrGrB
mWYq9KM/GeyDbrnOQriYMaHUCmjMPTp+sm4Kn6MO/nKucXA7pUHqrGKfwhur4imneBqERubBMdOH
jT5YxEUzS2/7FJe5U1KC6ZrpSfapthlonwhtzuVafBsLN0dvM8qTj2VQxvgnzNBI1xk8JRTU0FCj
ZHFU1o5xQbE57YDxQhhTuW3zVq08LF4LTw8oxeLcVg3Or5Rn5UK9ec2oILc5CqpzVmqnbKz7beck
zckPQ6IPSpkeFc+lFIOxszPS+aohIAgBLZxMTrK1unmT2tEhCUouT99S/5enrFa5Hs+fC79H4Rej
PqHeRWuaW/aOUzQyKupVeSnC+CxMQN/JotRHi/s9F9PlFmpZyImM3ZRJdwSVr+Z1VTsvAUHiC1mb
L0XOjBIoxEd9AjPUR8ZXHpf5JXKbZV9U1ocH0DLHCsSvhL9jmVeZeNP7Tdv/tGVr3Suhtxcvbu95
g36K87A5TyhxfrNT+VM4Tv9TFOB79ujP6KqX1AVxFI6m8dBrjtg25pAcPdNaT/5QfrAN5mgQ6ddK
nELuOlGDjneje5IJmpIgLLL50HeL0KjSrQaVHkTmvYn8m8wmbiKd0/lY0HmPQXpEspiJU1uzfwQx
PXw9vd5zSRBBAZR3rh4vIyHbuGXr4WINygQf0K3XCdX4TKo3fHL+44xLrIZKL2Mphk0zlH+zMqnm
XuxWdIDrCIpofboo3whPta5n0A23PODkC3Tj7m1wThrjLQIGBMmWpk6iJhUO7oKjNd1bTR1hAsDb
NpXM/bRjipihFh1cQYZCy6HOVBo+3jD5NGzjjDtZWz+KrlZmjciN5f7TNSabibxot1GhwkUb1cly
MhMHB5VsNhZep5ckm/6W3N+R1+d3y+/EpuIcPUt4lie9189qYPmJXUI59Unhf4yS4pjVD2GL5XVQ
q1Owz+oSlmWKDhgak5NpHMIacpsa7wwBiX9t07A4K6cg77jnrsMx1Ow9J9CPvZU3J7NJt3pVvAhq
YtY9zpytV9cMNK09N10mLsMPxStRxDfAfhr0PLmwsAjMxiIMXtAIv1nKIzswqZI9pULp1SQwnUY/
P1q4goTJETTv6McF4J+JQXeQZnaAo+WMVfabzDfoNY1b81oMT1Owvai61DkMTticOl0/GqwZi6Yr
zGX62EW0FOjWCSOUd2ibFASWnU4FuGDX3kKt0K++3DXOGrNV+p0AT82dQW8uTX8p2jQ9pJgLOHgm
xi+EiRi4jRoiHZrhnfNir45BaXkfIm4L2B82RQP4h+nQhV0iMhXMsvtN0zjSRae0dpnRfHIi0Pdm
zZ7gR2JJWuTJVWOxb9GTc1VYnJK0lxcaCe+EuGeUD0gQkseLB0FF5EZ3jdm/L9ggrgaNx4T02Tsr
blARxUa070ffnbcVfqPGVmR9hoq7lpew5bytTUpt0q5b931ibCvfjm8BwjhHr5Yu6+I8Ez3JqQAY
G1LkFZAMqc6PPtTSF+FbHQG7hlkTHLjqOQ7GCgDaSvLPlBRGSFU3umZ5Z5ILa3VvcNvI9K4ge9Qo
n80MwV3W7krPLd+y7nF6Jl2g7jcatqGjFeqvAYTm30JUbIGufXE6kL6+0flXA0+cYIWuiWIY8tpg
XI6kRC2KLjuRlBcxP3FEL5JSP+pg/bMw6V5aBMq8r3n0LivgncrDL6boSreMUXCiNeY2Q2if9eWx
TFLiPlFlwkP5LMIx2ZR15vz2QqdYS6d/MbXwXEsEt12SD+vAoYc5CfgxtZVebbor9vD0BUywisFJ
0mCTpwT/9NbYXxXuEoXv4JdTA3wmSXQ1cBtClJjOjGcSl0ewxf23chrT+dPhU3CCZVKATT1fYttw
T1Zo6UfSmBbhQoMP+pVaVb13Um54I8n1X23dd4jUpLcXCnlf10h3nWp9diyjGO02hYmvkpsbsDd5
Q0xFd7b9OFJNobstm9AgWNovv0YoojEy9IOMiT4oPd/emWLqOMg56DsbqHqRiW8PqdBrA4TDNGBX
c9f1ajQVariR1VvstTb4GYCDblEQT49G+ppI0wdelaMxzUsp4G741Kmb7OCNf11XG4aFECg7CZUx
5iTcdeuqfbgOoli82rSTzCOzF7uGBqvXytD/61OnZL8jLW4kVbfvNnqBLDzNh2w70jFIWEr4OXYi
ek3Lm1/6xVtvBuFNCYXmIo6vvpLameCDdSmDO6jOeGiEL5Hn+e41yQP5Zjy5iG4od49SER/f512m
06H1bRc4JRnvSQHShslsX6eIMDjmiL1ysUSFfl39mgIoLMwF5Q5vZr+uazAHHzUbwQLU+iQdR2gb
EXb+kJdPdj2sm0x5+EvS/GSP+CBzAZM7IjVf9gQLrmB3UVTaTXEyi+wvUIO3rkg+XvumElsmch4J
ho3ZkEHwUxzKMsOkO9fbYVp1PmdZZuvx6DDwz8tC9cx3mrHxDas99xNH3pKusbcR7qHtvO7GL/Z3
rGt/MSEPWXaJVJscGdqsptrlgOy7XcJqQrAGtXOmDGrtUXncd8G+Dxl4s6b7y+UEIAybhhupE6s8
Sx5bsSEunHStC8fKDsuPvc80e1i2Q5EsrffRzpJ7FWr1nfktnOlaKtd2yXykcs7Yamqnk000LVi5
+97R6viKxJYjrpuNV6gd4zTR3t4lbnzEwmHDQI6ftdMaNMDzovUGZA8eSPALPoUm29SVTy9ZNO25
VukOtZ5xC+xd1HXJtWwCsQ+ygTXN4FjjuOI+GS+tr5nvxnfadCdv8MM3qZnhmUSR98Hxy0VK8zn+
NqnOz5TdzJsOOGADf0fkTWzNJnCDVT4yok4YX6GJc33VVHXzTDTY68nEriyadk5isnnprPR37KO9
HOJSvKOTkojsXtqeE0lMtciqEH19lE1+dq1eO3NgQAQkSYMtqP3aG6G2a0quPKEp785kdBurd4lQ
dPsPThYG3TKM50B24WYYjGzlD3hm6nTKlz46UICTxHIGjqrSXZphUJE8aga4zeo3CSo+h+z+nVqm
fJ26i9PKbInxXy0nEvb7sr2NpeEtBrrUjiRV7PpC2ITHha8hvQY0t7VkgI/atGCf8NbKtPp/DJf/
/xZFOo90sP/136so/70osqhb+T8Wv5Oi/bc0UlM8v/G/0kh95z/IGWPBMQ0UpP8ki6qfpv3P/6kZ
ukXEvUN4vEkA2yND/v/k2FuUSOq6Q4sjhmodjx5RCM0/VZGW/R++ICQVuoBEIqB94/8ljxTb+r8b
YWGdXAudrjD5DW3PMv5vN7sFkokRzDUP5K6kOn02j5cUuGwCD57WBO+Ya/MZYP/odukTk2nzX59r
jy+S0gPap+G0etY6jjUuhrmNgzl7IJvPkp+0DgKsqghLbAuhAyNeilz02Z1QJxFeJ5b67iGvfL4o
5enZJhI9WMpIdQuSXHRgZOc/Oxmfn9tmsIcfk+suzELGIkDjeXbLezQa6Arf0sKjKkLc9DDVN3l/
Gkpj2iVFtHRGw94G/Zms4mFBQzZIW1WixZzuGVL5g1LZVqM2108QsDhjUq5i6RnIGz3cyJZ3VQiD
rUB2M3cSRM+X2Bn9sV0EXL3lEFi01QAN4XoktDVD4CXz6vuBr89IvbiUwvlVecmtqcLrqLfvqQ1Q
bdoVugLKY3tvopybYXOtRez5jh0cKPIu523k/3UoDKCBYjbYMQE6kYewpGyPPjZ7JLlHq7W1pTbR
zZ2NZ3DTx4j5aZdOCgqeXXMaQPD+kQOj3xxMmCuv++x91P+EcKgFwCpoBDWAj3+wxWkz2HJnRQSx
DXCsdpahQlPDQ/fow29GwF0u2tdZVfQWfPOt0Nhhg4JkHFqQrVgcZJt/liHv6uASxcDMBJtLcbWM
6o/S8+6oL1+MCitag4tP4s/13GoGsUrmonP0DbjFJDYxRF1NFFxaU6OnJE92KPfqIXWUYfWnakHZ
oOT+eBaWMMLWU1QXqZNvW6W+lWq+PYGZOOvaVZisJS2ZE4hP0GAsCKGdtHKFQ3KgMArfp+tsax29
ZmNIlMs5dGdhVX9NMoBnoz5Na9nRVx5efYJt0tb4sVOuVlres54CsjYfjZmU9t8sfEgzyRVtw0eP
cDvMHFVm8DTTXkPX6hMWNXu4fZdOLT8J6aOUDOPbqjZbsXIL0nYgFpXyv0rSuBcIOs95/kvpjMB+
GdWESRmI+uzixXhPTN4q36B+vLecld4H6Cf91eN+KvUCtsEDnSOPOtUbSVZReonSLTrNczJZWCWc
neY6ZxPIAL7bxq8TaWtVjPSwJuMfQm1PKVozwJP43BFEtG5h6uadzXca2RX2roMjTt5qI3gXuX9q
O0ebo3pdhhF9YSoDckOM/ocz8kXrdm6LKhupzjQvvXiDFjeZW54suCGMlVeWr7Zidi6aepE8QoP7
QM1knb54dIKvbPzhZIqciQ3IZoUqqoUpIooz1LyqHAjdxrrkLrZHpvaTnVabLEzesXhBDUDsioZp
auQsZ0bH2mvvKlHJPEXRZ+XcyY7ZTqix0jd8Id6sgZCBkk2LGPqjpOMaaS7ephZ6i4PNkriloz1V
yFQTR5spO7wiraOiTcdYPrd5U/UcTttLTPLWyvEvP+Aji6yLJkkxTOroy6KxQu+zZdDUgDrxFx9H
M2LQNp6m+UwN/L7bMuqTlQCeiarwxuGop3ymhzosHn8PHC4XyuSsLaxkmJtWVs3JcFgQ6kGldR6f
G4N0w7D6i0NzE/qn3K/vba3ffMLg5q3BM93H4kLyP8Q5pX1pQ5VD9KaoYtWaAIsGFJ0ir3SmF7iP
8/HmduuUXYLbK/7sBYQvo/Tf5hGlSCZjOQu1gTOM/kLMByuZLSocHepHt0+YgAHxvHOTRj+BMXAa
SNWtFbXkl2zvRiG6mTVijPcnoBbZOEtvYkuRXfDCQPQN23DTy/5zKPklxZSfLJMCh1bziYJQC8+1
LtLPEckonDJd9lsb6ldDiQe28FrQwthYON0x0FQGitA+1W8Bm4Dbj5Qj5HelqrUVxX+HMCeKHwTV
RJbUhewmbWtRrIHMKvJRHmDoRhE1iyvcY8VJIxCePxAtK/p8grrnpocFRg8M8Hehb9LMWdaEdlbT
3P92YtaKTl5iz/6eRmtYDhJjKFKPo4/8bWnnrH/T9JAqTtYp6q19mOYbmqHeg0j/cQNz98g/WGKW
7ZbScg+B2TPsqb07GgEnxOkSBd1+0OulZVH+YNrlXM/I5jfT31JRSxTe9ABBZIZlS2yHJLtYOHN5
zzT2wdJe1p1PgIA1N1tjnab5Ne3TnxAR0OTQN+z3w2+Pao+FNxSXvoJ8eDxdw1StcBfjR5F4SWzs
GRTFPLL2JIYTzC64LAVakObBEzY+uFX1EGH2iwTzzpx55eTlwXef003ZGA9d8vTVmuHbMES30Bvx
7AKLtF0lNpFDdSfBMb/yoPVWtpCUrnog5RXqYNfttybq0kFLLqNknFDB3HZZ5PGmL6Sj1ro93Yys
e+gZ+g3BACDKA/9uYh0pv/MWcZusVexsSqBs5Gfvw1DL+eNu980SR6MXiEUYYz4dzA/CSMN52Iiv
TNQgQuEsjGIS1n5RhrNxx+EHmoKGa/eYKvFaGtgBBqhUd+g+Yjdo15Onds0kSO7nGFBoza2iR+Gx
NGxbf2NQcDUfhuIqCvOGGHtPEBriqIwoiQrFZe2g+ayDucn/5OV3v/JXTZn8thRKTSeK38qJG1GP
BV7CbN/QSrVw7ZL17iE9KFxY7xyvIPAqSJHNfdMjuqkDZG/dNMmZl1a/bJVBBNp8vdS5c/NgDA6M
FEgmdXY37hBh1Wsk2JsHukUi1653+IWxFbz6Q7avFbFvsf8RGXR/IAL7Q7PM2nErfIFK+/JJREI/
frZj6W9VIo5tKh/xjulnq2wd8Xa89hpBiCBHZV1P9JUKK4rgaDTFZWYuuo7KlTLK707JI+5k1W9h
xfd8ZMnh/P1DAAnqxOpVJLq/jEslZzlYXtkyDyHv5nEQr0XP44ok5M0tFnbpvUYEkeB4C96TxJFL
W9YfFI+cgThKHJ/xzcmCH8AN1NC0lw5uPC3q8d1pvV2AEQPDScR6o+D/suFLlCUK41A/leILxfTM
UimcaonB/SM79RYAGCEnwEgpK2JmNXc4B4yomf6uaQgDRc+dENCn3Td8i15478gFHIYfFBOoP2es
mDvLGoj37aD0QGoewN0LWRzftn8hnedT2d4fGBwen0YdksYzkcbGx1FmC7MoXmFkh1kn9UvjIqCP
Iac9IeE2Wgc8ViGsSwZzNnjh2cRiZaXbTo+Yj5LwIxXJV1yFv6F9T1LEt9aMTwZwMFJsf56TdC0a
Y9Y22aKeoHUaEwe3I4e3MaeMJZuql8kTn7nm7GkIwgKapi8PzLYw+BubISjmBJpksbqoInwnqnJc
5pjw7Eqw7sZI1KccxZ9110yp48ix4OpIscwj7KXxFLB4lZeAwZo/pcOw7ZCjhpZh5svwXNgkSA4Z
4MnGTpM/uWHQlkVHR+ayaXnj98PdoIcwL7WbpytvJEu4QRdInQ8Gh1lk00PDc14p8tcbF49Oq5NB
A5Wo+2E3myTCeLdHiBXiL2tY4EaZ3gINiyHMDD/ARtZGy9Dv0JJ3x0M5ouUBlNOYs501xXtiFOHK
qb6xrN9ijbID6oh/D56iqa7/M3btjzmB32vFF35VLD0675UM4hsyBYwDHdW7IBs9atyNEXQ3JCjr
0VYHow72tFlwmA/rzy5sPOaOeoXskKzRskEkS5rMLzPO9kFV/ZUtW+xopJ/KpCzK8DbtwEAP13A1
UEnMvdr7li3+Pj1XR0NPzj5ZWogJnK82deZB7nYPSJ4Nb5izjxcdzU2hqjFKONnWczRzPeoV23/3
YhXel4hRMdINvGbBRUYzI6KSwibdYv7vGndGwMU3C85NSAjF4Iqldp6gOcjbeBkUMoFOiQk0Saor
Yleiqv0CGxqRmnb8Olj5Hbid7R9FLLyyn03Yf+Bu5lLXuF9ii5xLJuUOHQIB6tvIQ11RdOZ5ku4Z
n+vZLOFzMNps22rgEETqW+Rlq97sDpBJL2YNJqn1xaZD/O7p/rcVjrdGpDa0bnUZlfGml95HUMYH
LXZYX2DuZnAxCydHWNk43LwqI7ba3PYRz1SbOH/Gxrgmmreuh455AAZG5qxQlY8eGC6saMjZFRFp
/7prnWsRzZPWeCOgb+l49roK+mHWq2wTuxks4D1WuHid9DHVWt1MOTEbYKSIQiAWqEFnEomhm2MP
24iRNQoLlTcLPgJltNsO9tsIZb6Ud8QTxiJ3yR5uRi/YOdlBKEB4JLev9B28ecD5hXJPJe9rWD7w
4fSnM/W1UfWH3Hy3zP4nksGfcFK/fNf+6qTzFlrM27634/x9sUr3b5WU18Aj9wQt23qQZTBvmJCk
X9gIK75jk/4aYzhQYjIY7JdhUKw9KqphANaG6KCaGRYGvMbka6DRi5wcPW5R3puKtu8Yz06Sc6j1
9aqeT276G6cZggY5UAA2yA9Zn60Ev2JYss37mjxgo7mZE9VWqBp+cBOvuvD+kHubzvIb7jrbDVbk
bvLAmslHp/LzJXnCDM8PaW+G9HQMVHiP/5xl1VqW3OvDlI3ZJkcIFQbEVjxdoU+jpx+eJRpJCOa+
Wvpl+ef5fekQ4t+rwR391gTCeH6xePx4UP94aTsUa//ra0Np0tAA2Ar72ZX//E6eQaVQ3xuktgyU
Xy11s/4dPL72fFE8aV2dN/0CjzFOz0o5cw9FG5C/9JqHIDfbhX4EpCD18LPH0770n13bDpHxqzZp
Xp72VSdBQt31RLf/A8aoKNnit5k9e5RTd2xnSLrbxdNs+/xrURCYM9tuCAa07WzXPrCY50eAhvyw
54d+NmQ7W5KTIbhp8WblO5/IUzJVnh8+XgoNtg1upjI0KstSlUzz55+VNpo1Lf/bh8/vdkcQXp5a
ke/++XBKH70CTrR5/ryhadAKN4+x7n0ijuP5zv3zLkVaOSN3ayTWhDfk+a4k7SMosDVAXR5fe16T
53c8P3p+7Z/b4fn580WkyCLhSDaV5S9a1d2ebwVBVlzYf/mQn198vtSD4vTpp1RjPd6K5y9p9jXv
D+pDAv1b4A7Ilq+WDBOvSeU/76+FTHdaapZYZX6AnR+dOtaxbSjkKp+KadGa4+1Zvm79b+7OY8l1
LMuy/1JzpAEXelATau2aLiawpwJaa3x9L1xGhXu8jsq0nvYEBoIgCULjnL3XngtdaWTZ28mfNr5f
ghdWeQba+ZRwYbPGWf5//fCXZZCjwMFo4wpE+HIRb1sP3z330B3hVjLUPYCZfWgrJd9ZIJSHxySJ
w9vKHSj3xYsvR40jbG9EjsEK/X0NAue95LjZlane3GzUEYmsSguh5nMNc4gcCHUh+XXeq+Qi5Wp3
n1Z9t5HL0kH3SqxJ3RSq2WE6TDnQe6FgTGIFy++Rn5Rj/+s0ty3o1HO5Wck9AbMHtYQcF+283GKw
7N3suv3cfeYZrHJiBoPbYijlO7kHD63Z70aSFVD94i6jLOU585H2v/6ulSd7L0BQ62YELcrflj8p
l3aKkFHkRO/qWED3t/PKXxZ0+fJzWm4bGIDLrTShe3bZwyFL7gkUYkf83P0+j9Yvu+htVM40UQbd
uXMdZF7ZclLdBOZWuQJq2dy2alb6gEsRQH0e4fLvyY/IafKlP++FaoczgpbSNqBDId8z5M4u5/j8
/O+7oHwtt5ocu31Gvr6N/va+fPnbtNtuW5SW9eepR4Y4mAkg9ILecSJ2GpDfpdqR+yD/p3DNduEL
FKYj2QCYjhyz5mloPq2Sy2KvLfsum5oHO4opVzonkXAbqOYQ4GLIfPqur9ojbmBCXAdUfynkYfL6
NFc01IiIl9zpiroqSqXdKSOOfDnIXaB6lVZZKqwfJtp4Ukk+UH2sTDnuIRoz2tLJMGbFVsk7cv5/
Hs0cjw6aI57ipJj2ifVMfmdw7OcBQe5cBeRrT1g5/OV5aitwiISIanuc8YiRTQv+xfyG73OhwHy/
QWLdAjjhsiQH7nzZ+Hz5OW3QB1axfPs2Kt9y5G7/Of+/ef/zm8PBzndGJaLhZA7VtPn8+Jevu43a
8+J8mXr76S8TPhfw81v+adrnr8t3B8v8yDxcg1u9NuHF/Ns/Lead47evn6oMMWfYvNy+7nPl/Dbf
l0X9/BrUtcOiFzxLybnlz0fsXFqivgcZfmdsCdStvowOYQuBKB3dXQtPSv2r/aINVXGQAzlNjsm+
jHxZD/Gm9VRlq2Kj5/5pbsGUYvhzQEokE/0YmUk9+IRpystIMF9jWZjs8OV1nBZkV2Q+N6HyvC9T
rOXAlTuADLl2q6Kipak9yM6MKUkbMl9b5QK3NmseamT6djdF1DRoxlKn5d7BIVjnMNx6OqW8hWiA
OO5IJF3zvEwed4aZHNjsfCny54Haot4KM2tn0yk+JAZS/gVN7/wgX6sZkeLyJVHuHym9g7VmE7os
5oNWjnEnse2DaVZbhIje1QlGEo82GHEz4o2jovNhEU31wVHL+lD8NfbbtKpSbZ5Ce9BMJR2sBun6
bYDFtTrcpsFH2sZpvlQBlMkZOgNXdFByLzlvz5Ayz0GOaayY25icFvaCfcDUoBOMUbav0VbMSeNO
cRgml1G5heVrqxJXL8/xX83bVnbbZngqVq15M39238YC6CRP11SMO5/tPw/kmNzSv03T5/tHnn1+
RPKm+NaBu43LDd1BIdw1jruUm/MWof5XR86Sl6Jbh26+iFkTt15ZU+5kMy5Uc6QNcnRM6YhwTp4D
2sPyF7GgeMrnLWoA4fq6ReXEKMupzXKv2kIaA1wSVPXW4iyvREF5MOZti54EypR87Y8Rgv00eTEx
fxySrsn7Y5FHDe7qdw96wgE1+dfBP02jAgMbqNa2gQZEVcbRywEQ0YCqpE48p0JE/W1Q+s0h8qku
u6pnrPCdzDCW77pPsAI1SPC3dfdmavBZ6H+wnXy5ieRoyynEE36w0eqaff1zS8gN87l1gkrjIdUe
McjOtyqfA9kZ/Xx5OygbK1/HY/xLbga5gf5pU7Xz9ulzUex8yl1yoxQWUvwitbbySLttInnkOVFH
eNzY0xIJ7PLQzRX1EexUDNpLXUYiqg7z3fkeuSCkL1ppizAufsBVApQ9rydfY7UnjtWBdplf30Zd
3+6WasDz8zivQrTnzeG2vv96qRkdz44hDbD5aAkj4azr2HmVJ0h57LjjgEdDjt6OpdwK91ZO/axw
aE1bqYN1k62/FPOZAWMVclHC13gqEvFuyPo1/UsKzfLdaT5TgKVRQM4WV7kvlUZRHvJ58PlSjslp
pqLQeOAGQu5pwbwagHwUt/SJ/18VERT4IIj/74KI5bck/IOOa/g3OcTtU3+qITTN+JemO5ptupaU
QyBG+B81hDD+ZSB1gI1taYYwZ8kDTvAm+O//MsS/VBKPSKdReVSYNQ9/qSF08S9T1x2KznDUdUQU
/09qiN+jjFQWC9+a5XCVgu0vjJn8/yXusKGnX5RtO1yyXndBgfBUgr8ZUlIxbP0C1E1uDBlxPaGz
KkPTAbxj4mVvqI3QrXkCYJaiIkh+kAl+6gY32Hh6dgmtAC8SwARsMOA7lINnjB8hENEtfc9uP5Bp
DUfjpafKcpdF43BHrcfafNkQ99zp+nn2t5yTmaZ+m7z/+d//RUQY61t1hQ1pXTUcYg7//seIjiti
N2i7iw/xYNujmxSN8WMyKnMXNH52ym07WNFYibYZIDjaGrVzqvpBuxSB8asJpuLoDt1djpT8LDT6
WHqrNBuCNq1zRSFR5fb53g4DY+kaPfCyWcRcOV5y9hyPUOuex/kBrYDdas92CqBTEzVJiFySj/hE
my2+1j8wofUA46h6j5gllYy6i88F6ai3fXQkq6RdDnZtY7yI/bU1ADrDSHbvKYqzkorDdnCdBUqX
4MgtCSH1CP4d5YmjXUcYR1PR96vwP6xT6+/Cmds6BYIxJ6uYtur8nsdBsSlwLMQfF38am00HfJfO
Gt08v7H9585XEYvhmVMmg4UNlRCFRfTBJQvhAk9goVsKYG0F6uFYves6lOBN3uB/tbBHlRE1xsp8
iqwkftRAg7CixQtic0DRnvmGDx/ORULlvyu67OgP6hppypThBKTHHao9use5CmVFTwMJ6HNMiI/V
JCg0rBdACIyBjIUScSDqcFejeEPDBBf1Sm27JlpB+/QXo+i1Z91mXbrTvRNY6RWjBmgjAIWNWQRn
SuB3Y0ezvwjjZTjCKQ6E+RhTot1FKOavormUZlvSnEyewtTqD5+Dzg2HAzdA4X8A+v8edMM+jpJJ
tdnLLY5hfVZvfT14bTSVPT6M+pKZ32N/yo9OXKFp6iJlV9FyBrYkkFojwz8PnRHO6LK15WXrUgTH
pqxmf5B5aRtDPYVNttYD1P3Nyi1L9frvj0VUXX87FG2NuAnH1rHFqvNg3q2+nGNMdfAJN/GziyqU
+hDF5jmzUpPOVR+u8EG7/+HnZBzz10N//j20YhSdiVUB9fXboV+w/09lFeQXilFacKdov8oGsJSi
QCrSKs24jA2GSORe7lPJAQVdrSaoDCalq9JzaQ310X7URwSVja6me5h8nM5sWko8hTehcuXGD8Aq
0Tfb3FMxyrujfc4n3KmFIOGRoAHrPyS2ynPV3/8QxxpYE0M3KNdyNfn7CrRtPQxgp8K2N/QPm7js
I8x7xJiOVnG68gkqs2J1jcSxm5nbyknnTHSsJkJZ4SE+0gj1Vx0JCg14b4gknA3rQruXg9gA/IDz
YQ/dCdSONuGLVif/OEwZuVm4ZEVbcWbX+Hd2NvWbHvhn5JX9AWdgCmms0w6TomsHNSwBTyK9uKg2
lmPsivari6EYb+iB9n5w0aI5L7VJHAIFGtTIU80pABa5DwFg4ZnxcFb6BCijS2yzJgYecKDjKeh2
mxpjnFKpDVVVYdwwao7jIbwY42nnWwk4sTzrF4XRZJd/v9/+nkOmznvtfHkkDB0ori0DaL7suCqe
hcw0PeU8OssGEt1CU8z+wTGrN3TanHi7iFpaRVtXBOPPGGzALz3VVuDtepqPtkY0tmHdBUqk7uMe
UEFDZfExGhU8k/O8Xb0cdGX8icD3YsRoGoQVfUS5M865hnCJgnG8LxOAgZWZcCbKLAPUk0fHrng0
SqDdCZBBqMnIzUU53kcFrr8pntoV9Wll72faUy9iYzOK0tiRkDCHlKvZTjGB1mYGCBMePHkuzfrd
MIXl2rCy5OKb+J+96r2LB4jRJGdfDfuhEvXw6tRmc1a1/xBII1x73nX/tmvrhs4ZgYxLlN1cVeYA
kS+r2KqcUK1wCZ6b1IO0ACwGxGerHdV6UNHJhYg5JsvZyTfkYHA8T1kq8zyVAnJ68/kZzVN+FBPP
7p+TvsyC6llDTjZ/8PPbujoFr2yPWN3l98q3vSTiJ77MOVn45bIQnCt7io78hqWETYxuErDllw/K
N24/KRcwIEtzQ0jZ9TYNkC5L8PnjoxuzMTy7VffgM1b/+J8+5/7ze7WfKeqSw20Z/vozXxZ2Xrjb
Msl5bj/aFuldpK1w/bRbs3HUYz7PJmdAqO8otzUv35GDUa5+OYoNaxWXGANtn8QwOEBe7Z8U3TuG
GphdE1pV3Z47jVNf58LaiZTC2zQdfFmcvvq1M6c/IG3Hm7F5GZX+jy5HINvG+ikypj/UobFW3Rg+
N3FAOhJe0iAevgN8B51Hbtuyt5HxD8OxBf/64rX2JapFPLcq/S1lq1cRcruam+Q4tJRVKs3fthQy
ueAXi1ZL5pQEZa2TMEQvGl1CgQ9v4ZfcJsSeuAjR58txeOgxx2NWJrgpwXXSW+2q92aOX+MpyCVJ
l3GMZCNmQpujDk99NgfRdHxH6EDpVqNf3J1NSyje+joND7Q9lnUvrFe0DBcr/Ilk59LNBoBQV/Zs
tmYTW9W91om7FnEpwKEeqUSTFWjzmnFlt8o25TBY4fgLtwCUHgMdsZYPrIfD98NIPpy0QgIyFsUi
7Jylif5vWxpBsYwIIehy12WpiMFILfQqAHUWcUySVFxa6zoMXLQV2ts0A9cc/RAjXvL9OsAUg103
ycc16aDtrrKqdZ1V4mSWSDupA7/FHoDtGlaflgw/I5MIHaOCG2KJx8ivzm4JtIFCzuPkG6zgutiW
dObI+jkgH3j23AK01BAucxVyXdv9sDHUVAlAtkZLmjVZIvqdbnzEkOS9vNC3zVhIV+rCqXHSKVa2
xeCkwSrmzIgJJxnDfTVTfK0jXifrwBX7GLdoGtsgCTeRU63MGLEe1oLlFA0/kJk+pnamnIl7W4+5
oe8Ke9j4mgL/0i5riO/sYHCU+qXXnCDLtXSLTKhMfrEAkRNWfrPDaMXlPSgJMx+3FuTBfVtGEWf1
jDXdTMB5BqS7mG391dRG3N2knIpj+wVnaE4x3M8WENPTBBgG3nEQrFNus/JB5gHO3le2IihX0xKd
xPCH3ceHZLgagAWIEoHdisfGNKLHjBrcCcPGgTBLJGU9/vCyb9eR6L4Tk3RKFFQESvhIaxnoTKyd
sjJ+In/cidAJhAb5IFo/igWRmJ6iHcmqvA6Ume76woAN0FZssu6+Kq1q1fCkR3fgKdBRM7Q4Ztd+
VVwUU+BVjVB1Uz/CQ+G7m640/IPraesuyp71rtiqTuivasJ4Fq1q5KsmBH+DkhqClMGpNZqSn1iB
nQViRAoUzXKiXbAEEIAVUusueDBiVEfqiXx4WsxKsiU+7WIKtdpYNuIbJ0ATFDv+ocdJmUX29w6n
GycsEJ51fB1bBfGbW4y7TOiH0RuhXMTqIfUFSeE2jp3Q8h+M3KOX30brwCO5WGlWOjcb6OGcDeYF
KjVjsXEsf7x0z3aUQGML1ionxMXYY9qdprkr6rT92hyiC2JcAcTEALRp1s9lx/OgNmkn4pkR7tgc
ykNWwPbSIPW6+Qs3W5socl96/OibLMlP4LeIDxDlO/sQUJbMcXZ6jGzNTAtcVP2kcYE23xXkbIje
u3hdgJHaGHnoIe0mlGmIT46FY9BOUm1BjNiT4A6VTJYs23WqCJcCvPUqcp1ffY0UnyVEiBTaRx6H
vptJijafNR2a1rQ2HOWqEN2+xDz52tkGLkswsTgcXQw6W5iV56F0+iXGKZUTJBq4HK2uCkLwaGac
JxOeiqbIiB4STPidGDGg4s2MKvg2Ff5RM9arrWUV8arwiDLySODbYNlaDA06fvCLH3EH7YYVWdPo
WibNK7GCqDnJGK5IHgYhGVdY0gDAmfd5iRRlIJCPUrZVr/tp0FBEPjQTlTOdtAigJ+4RTCJ9ecyk
o5qMiyFR9S1GPfT0pXLs7tA4i2NaLG23MZ9CNdlCniiXQRX7JNDPyp4qfcq8hDvQ2fbOc9HOA+a8
1cyP1u1O+JzoDGf6symcE9AHeOxNsHe6wFmOHuSxOpyeRImkfWiGcilybdh0+jcOMAg6bfgSc+KE
51cLkIUoL7irnmJMu0WPcR+d2jZNosXgqtlqrNpigaUZRSDGUxLpHhdFPr0TN0EDPCfEHRXyUsFK
AT/1AptkXaTTtvVEu7FtsOg5KaptaiICC5J4gwjck2L3IapTciCG8T6n5rBWQ9SLusYdtK4/abOV
LfTAEhYCf+KYN8+toivcmyjlKlVKe+NCsGg8bGsUJu7taHiKummX58EZGf6vNot/aS3FQq0bduZE
mhyamDc1Iw5RQ6OxCI2ekI0CfVQ0tOcS/P3K6FvU9i0OGzN7tcijWCLK52xtkulQ8dQUmOU+wDvt
YoD1D6TlGD/6ENzr6GlvwgT2jHOox83nKpeszlVQ28whB/IlxAn/TkXGd/RMIg3lx+bPa6yYH47P
b3fTpDw2QzvsChKstn7sR89ho/4hv6PuxzP98Pa15Ho6gxTFoXdt5Q4WcUZrnO/InIcuTZrvVhSH
q5xcpsvQ5PUpaXVvpYMxfu9SuGTzQtmoaxY213AcHQOsES9Jt23a58cIi91iVv3ATqh+ilQ7WmHd
vJE9la0doeQnyi79WZlZPK7aph9woDZyVlY9VIzYpzxCGipPb328D3AMPuDvhZgjv607R0TZ/RDI
oZcJTisE+05zcALInsS86i9e4b6Z85xqGxOOYQdvY6vW60H1g1PfNubZj7lkFIY7fkx+su41q/w5
2DM3rC3bJ255AGg0tArIh9mh5NEe1BbZkZxNNV51ozC+w+giiSHMqrvRn9ESdVNuerUKr7ZwrnJO
E114lAbitfVBTYc2mIJUqf1LgH7GyFaa2ykf2QwfoBH10/FD7LuWHj25VaVsxTiKnd1YyoNRCpzx
838xAg4ZNau/D7lrgBN2grvWzt2DNXrxplOrhid451muIGJf7rlclViQan3NcdAfyxiMkInmgYQN
BEk52kA5a2HBiDTy3HwsYkxEVm50u6wNy8dEJ91ZzuJyt+sEjveNrATEh5piXFzdio/QnZV16eTm
FfXqk5zVb/H3Eht+zUvVWVeFCVuJ/e5S6anCrVprfAPP+eeKdFAqIyeH3epN9c7xg2JHbhgy/xwV
rvy2viO5sXVc4iP5DrNOrVWrjcWpVkvj0oxQ5wI1zX/0xivBMuIbiEp1VXaVesoBoVwE1cHbDJly
rHQj+R6FTbuCKu5BwlCCC8BPZ+nBuPvh5jxf9tr3FKDNyjD6/DwavX7uchLJ5E/MFAx2OPR40Spx
mulMllR97lsM2WU02t9xctwWBeQqJ344X05ThWetaGtIY7O+DmUiWu6dnItbPnPZ8FuXnCy5k5xB
dSPn26g8yuWxvFqlbROqlzgxmpNb4w3pp6n+1nXU/eb/nAbANfLc9S64PiOcsra7yhrT+bDZWHIO
6hAVmTFpecfJ0zwGI4yPBhjfRz2AjJz/tenSweGhU7tLeJw+Nq5drAPOeO8Be6X8DqKjQJCAt7j3
HTMF2sWpaX64f7fCnFlZjomGInZBr74H1eUc8NCI9WgkwXuGj17+iqc7xFPm1i6MED+GejkdujBz
1+xM41s00Fidv6dRTG1R2lb8YI5VSaPMiDaWpURvnZ/t5fegGxxQflXDQw0B4DAimtugUhev3B5A
/ef/xD7MuZBD4mEqC2Mv4NNsIiQVLRlD1xzbL842IowcWOymOobH0kS/b5ZEZKCu/sbBQ5iLZ3l3
TsDdvhpQ0rDnD6giOVGXNF8SATlTtXiw8QLRf2j1UX5QgLJaN9Q1DlzPk7WuBvXGcrIX+WaRI70P
x8K6oP9usCma6e1bo3h67Hu1fY6q2toDKjDWOTmt36yemxvLJ6+zSjetGuR7N1HLF0GBTy6+ajUE
xkIOPEOoHe60JDSxLbCYXTd8NPDQn9pa1zGHoFaV0zMsRUnd9O/FiAB8yqJm1w+muE62sZOLmOuj
vyLJUTtBMtfvTR/HhvwkGsOQe73EeQhR0EKx4Fx9ewP+AQqb4M0Z8J8QFjdtVdeK39Ckr+RXdggi
V84UUjhQK1L3xixcuBYPaQp87fsiQ+1d1qV2X9ShfpqaXlnK/z4UwZ4yz3TNM5PnMw06W0SX8L0g
216j7XlPm6NdWIYXr4eiErQVjfSpdZT321LNiDYPNMudGpoG3B36AvKNOpgusW9nL91kwRNyY55x
YSN8a1Sammz5FhLXuqxDE9oxHn/I4dSIRf54WztYhZa0hmvO5Z59MQPsd/JbK6196SmMPuF+Tw6D
nkDhmzdgohwFF/oPxy/bja5n7DJDbr04VcjjKe8rmoJuaN7FWnCxd3K3Gx0eDUW0VUXwY+i4dBMG
B8nTEBXpKtpb4xGFmBdompqWgLEqsj4UDfof+MgSjKPPrUmmdzOv0AafYZkbxx4xencdV9X20cUq
so9sHeCxysOqZmhbuDuoOtw2WXLn59xFzfQIUc0450DRVQcTaMYTLJeY7zhklXsRIu3Ue/S8MPCN
lTtY44r2y4ftFLRnYAHzZOfkL7nj7sOoB/bolfrMz9tVGc+A6Nfss63zVO0brVgS8rTWJtE9KYnx
QRljB/LZvLYi8JdCdN0OGqVAHMcxWpvFsA66qj1gUgOPXRLdJAd+KqBVUU+aNxrKUqllkaPDrItr
O3GsZuewM+uDPqf/Pp+cWQ70WSl0e9kaAdYZ0rClxmX+Ajl9kro4OSq/9TZWV2DPbdNA4x3NKgAD
mQsiGFIYCpDgSk25wKnHM9+VLwdLSdZdnF0z26D+EvIEBK1w2uZOcw2DN0yWLjfEKR5Ri0Z03SKN
KOcBpFPudQuysscs7g+aVxOLiEV4V6nKynQm0llZRZvE+mY36gj5UYPJSG7JYjLyYt21SctFYIjW
TgeuoLVuM3Rj3OCWbgAFzgM5FpNYOIK8HmaZWr9EXldj/P6VQ1dMFsQ+5Ac5GN0Sw6obLOjGiI3b
N+uArOJ1WHZvYe3nR5uE3Dnut7YByBlmeZfa+on8gXorVw9HWU2OWw9WKK68haXwwBCV3Yv8c1RH
C4Tbi1Qt5pJjPh0a43uM9Pao8KSyyezwResgcdV186xGwbCsYz7Q9IipQJIQgxc12inUcmUjp8l3
s3pm3evFCrdvvAK3uQyATSwymPDcKCD50JdywfDOwMcteIrLk1nhMkUgPAYL+l/1XMdM1mvlPki9
bp2L7mJE4Ypkoqtiu/qaZBRkRw7yiGJEdJL7XHjzjMQMgF/ewYuRrVK9Iuh13j9u325W6Gfk6zTU
SG0fUDeC0NtrXrSraRnuAEdkawQn/FlVJTCFrvXKMik5RCFBsuZkK0uri2rA89VDa2TtFjlGdIza
BOBdbZ8ssheBKMezYKICEN8VroJUvL+GRogtuXR2ue+6Bx4WDRhEh0BFAaG5qGuqbqAISe7i0nTw
e0Zzb68oMKRpEVRvLdBxGg/ej76uf2KUS5fOTMBvSv2C3qPYVrl1l0xo58XQX6VuU+o+pa5VjlVS
KVYpPblaASITbBfTLqv06xS61tlLTmgb7XslL4PjJBLuD6PCwetkmue677plUrvGpioVntMj01hD
g4xWoRa2W8+udkiosfmholyKLh5JmevctQ54BLL0FO39qbs2Zjsdm0hPjlh7isdpLONVOPrW2bRy
fRPppK+MLaxKmpD2xss9/dC1mn7wcHUhV5kjqz0ejbk0LN1R0beoCbI7B4ZzVlIg9mPurAsyItXx
2Td67z7O8QvoSZKT75JMj0pGlZHfKQ5VS802DqLwAGHOpr5STpCXNIB8aSIOgeGex6awN4Qmczqx
TZRXbZkn21qPj9GspJODdNDv3VrVeJwVJ6mD/RRx35Tcc3pWD2mLv0PMaxy+qK5DXg5Mv4OSt1cr
IKkuHmg2UBCxZ9GcqnDI292H6cQa+abiPpi1OzZKyyLF6h3oPOisS+78Oa470sOCmBUktGrb6/kp
bUYBdvR/BrmFRmCqIO4qJFt5sN0IDh2zZWA5t+XvZwXZ0JG82hZEQIEZag9yQMmJ2BT7ioFg2Mv4
rAbbegiVb/NPcVsdySh0FczrJPVJA5YLfHwchuE8gFKlrFV7ePNjeuJUa0AGAn6oDR9kDMkLlIPJ
PibPd97P7aVecTZU3LE7mIq+bPxJ3fdOPB5NYDRxlLtkYHjcHNlcRolubm8D+VJFw4JUc35HpXxu
4W7f9/M/kYNUV8yVl8FvBb/wZwBe4XfJGjhXsoCmRFwUrtC8U5/JQSE3zmMR5MBR7T/HvL/G+DJ9
AQg0WsURrkMoTf1BjhkDrM7Pl3JMBQ+B5QCxGOHSBzmA58Z1pUxffENEm2CWeMlBWnIe82aN3ec0
JwYrGwUY6RQAegdPRwkWRFAjArBhC04HL61vTbRA9XHhzB+FH8Ln9Slfmmk5LBXDHvYTwVq2Rgaj
hnW6wDFE4h9dN0qjDud2ofaUoWmBis3U51ejmyjUGOqD12QAyjwQHL1G2mQzcr7w5x6s0jTIHaq5
Ucq6kgOLu3X4gGF6WyVtGgM4TVyqlPNeIf9OXHEMeTyuq8oO9m5LMkP8TW3NCGE4SbIjMYKf3qCW
o3OVUzOkEeLdU15rF3Q9krUf9JDU8XkeELp4dAN67MGTqx7gnfv7GN4Sj0ictFObQ01kEApvr0F5
kFTQJnuBTY78FFTjRkpeT+kWGDWydaITkE6toDk0rdATwG1kbQde+5zMCtlxPlbk6UCO/TbNt9gR
3aak48p+0TYkrxeoDc7RlEYkxuCQjvM4O9ErdAkfggqrBGQEEtM6bO1Ubeju8jAmcuM5zuJyow6R
czdYYtPymPuNHgxqZxcvmxsDWEg9r9/3pXIq6UmfW4R7lIB9puv+zrKnGGSFzS5U1ptwCEpymsU5
pMX6nJrVcHQ6PVnFT4HpDo9ZTf5qhsYg1+H8Ry4NQT2gtwRKFiyLDyRlnMOX+7KALN8o0DId8jUW
yKDKmdNIm2bm8dXICODIA/nDG3yf9jHe0FykzSqAHLEuyH4ja8W8oHjpHwQV3vXglGDWk75/sE2T
xyhN9XaBNW7EpGR4VjKqxBYUP6fMlsKldVOFwcKm+PKmuQZ22XI+W0fQNs24i08aOjHg0IRjWCKJ
TzZYFLozjgDH4bvPSRf9JG2kOMtX1OK5Bcw5qSSRGy9r1zReBxJpRsXWPlpDsdYQ11BfiDR8HYwS
kSrT7aKjiyACbW/pcXWt0mqb55H56Pb5ezX6OIBinZpS2Vg7MSKAEZMJqNasXg36/AAoNJLo/ax+
zbXJBAST0RSa3wVZuCRFkBy7ws02deqTl5NoBHSoM8gGwEL1alsEdDqu+700NLaHTnREmsdbVW0C
SjmbMAUz11xiuJp3cqDXRO4KbmH3URmjlChy7VtDChBFA/PZb72WBwNuPCBcj/dA6aj/uteyUZwr
hvBwB/z+TCOlXSt5IO79eQy8droOwiEnUmE2FZpNfKhjY3wIkkpZCtMal+MExR3tV8OqrolxTaIR
KoaKzK2YPETlnIGSdqwgtppiV2fJr7Rq1UWbFcXVhXK0TMOaYpsxKUBIEJ05DvQM7huahTqHh3f+
kxt3O7/Q1evghAc0+QFwZ7+EjjZAXhk6EjjNJ+rJ6gUJsMlCkCsWadaARo7olwG+wBmB6rAmyNBb
JCRNDLiP64eqTOE+aLn3S4/JNa4h5HAHWQPsgCF9rWhwtH6e3BlThOhr0C9w3h7pTInnMNCbZ4tM
TxvndTg20R6fan1H8NmTZeNwbPQmO8kjPbQc/Uieiz3S6hr5DFuNS132mGRJe9ZFdZavNBvRnqKW
dG7scqHoPj57j1iynTIkxqs9JFss4+n33qXO5nWRf+mS4b0civFEW5Tat6nbe9sxxYM5D6ZuOoHi
do8piW08seDKRg3Pf46S5h7t07JFWrHQqqpfhZ41PhDHWuy7OSTP08nYyRGLEOWTHoXHvafXZfqb
oFi5CAaVBCot+O6Ao1dIAqGv3b6ju7JWuAfNg+f6+bPrUrawSufDn0sJlCqLEw0iYmxS19oUsanS
+hjHH04yA0qC6d11OxRRCdZ73yEYAr5OvVGMsXlq0pIzaDmFPwY/JK/Dtn4pUYkdA0aNv+X2zDnk
cEY4kQXvCCCJe3cCcJyt6j60I95Wc3jVZsJqaapgrX0uBAK98ovplX++lO/S4aRJanKrmNde+WQN
nJyH0XiD8DdhJPaRrMwvy2p46yoNxZ3o/6hNgt07EvP8zgV/gBjg6EQuN7gGFWDTSuM7qpbpEncq
vdJwpG5CeVe1frgp7XskHsGz4dEIoEsy7nzVsR9Jk5rbMHm5MPSpf862pukbf6hN9z2nmfyaZWO3
QryT3iU+d0k43ZVFWoX0ccY4euvDaoM2MXoxwuFdjXOo0EPsfBO181A6ovwFn5bWjIfkfsox3IVk
zdYxWTuFyWk5TyiRmjGAptFHiW9b1rM39f464o5gq9i4uX2bjAJ96Pq7MNHesXtMZB7WQEkne6VZ
UXEtOLOnkfGCPax/SjnmMx2QYog3Fa+Wo+3ZiWD+mU6+rtQ4XbV12xxGwzKPRdc85SXch1Jv1pE+
fSQiJ5HAETzX1E34WCu1tqraDurOVHSvfOYtrkBINSUHRkWreFnia1iODfWt0SXi2TcM53WaQ7uM
ehnXuvWm0+FPM+zeqnZHJMI28QN1UxpknwSEo+mUkghNgd1hWr0BuSxT5+trTgBhbK4DQV0GvlV9
R1eYB8ZODEuDKPJ1ngn7qRpJ6a7zzDoksU5Pz8ztQwPHck/1aCLlzTxH5K+9B34E1ydRvgeaQo8u
Gnh29UdlNXJG/lEPP0Ev04Pt9f9D3Xn1Rq6s6/mvHJx7DpiDYfuim+zcrdAKo7khpAnMsZh/vZ/q
meW1Z529D7wMGLaBAacldUtksar4hTfUZ0MxK+zSBw1Dwf5lUvRw5VaFdUp78aWF+nbFEwZgvaxv
2m5rvbtvU1VHW9FZ2tOICQEC7IX2WPLwXLGb5kS+pfG8LM57Wmu+EgPmt21bD7CIjvaajqQDOgfp
ViwU5tyq6fYYGLqrFNGIfdS5+CgrJg8xNZpPQGWoKySVgxa5Wp3N3sN9xEQaHJB2QL+4fqxbrEzc
DlLurzvY6ejXRPqTXYjJd71MvIskxfaCZoo1xvnereSoqMa1yRJjr8LEO9YhfVxNE74xWNNjvEzK
ReuG7e0ry8Z2hGeKOIuyAwKCwNGK5pZvOYnxLVuqb62lmZuCux9EIkGTXjjvI5BYhCUIxXCaw6W+
62hkNM3yLCaAF5qbmG/e8FzG6XyyRxcnzFAoZ0M1C9xghIQSqUeB7suvQ1ttHaX/TifjfkSiAcoK
9F5ciqejUs2nPNbS50SZnSPiOjE6dKl3N2e9d8eqnAF/axj2gdn6PlmS5xGby442VXrNi33bCvfQ
zrZziFTlKtDI2JVCUCG19eVSldm5tEjFBPQKrJm6GKHUfNnosJ9Wt2RaIL12DHN9P47Cu+aaAgAm
Se77AtgDSpziwhblVBiKjKRVtbxC8E/KuQkJsJoxSMfnAm+yM8UL9yI6B3+WZrBe2jjeFh4yH1Oo
1XuaxrW/NAJJgZLPdlbjHfh1z5mKvjNJ1Ys+RcYqRDdqCpv6TXYe35MYPS8zHe1gFqjxWgUNBK4m
P5s1eiwd9YWDMs7d1qrLr1R4Ef5M9Icxi9xNRnnMr7HU3PYuKhsWYg2rzhaH0mzEi61SS4+KeF3I
ZTIIyEJ60kwP2Wx9qDBuZAo/PgCxL44mof06jLUEYRqx7dAI5crD5wgVQx7aefw1lBGlMu1syBDo
ZiB24T7gVuSs2mEYPqSvno1SbEC9KAcepCX3yyD796Hiq/rSPythGhSiSnjUhVSUlipaG+x/m7jM
MMkQxtV06LLYibLc6ejH+yMgbMTDphADwmhNC1+8FyNNoL4tflCjoaumOcVpdImWdDt5bDDB9HMz
rXaWiyIb6rcgAGwrP5pFNePYg0QxOjjVTriaxtj3wMUWZVxWiT4ZOzM2/dqpcNkuVUos1OvLLuOZ
b3feh8rDQo0jnAqd9K51BN67g+3dJbrRbWskVY5zlUSo/mLVqlX0U/WeXpY9vBVVE9G8LXKclhB3
8jqeYUn02YqckRMOQX0rPkI14oxCcZCrME5WjTGU93pqoYWhZvSfNFIhLpuTMp6xvEW9rYwe6jTD
AQcALuqpbF9Fk6qPLOB2WmUdnVHTJPEz29MNKl6UOCTDJ8t8exlwIPBiyNK1Omx5fgCLgqd7NJqu
PSIb+2xV7byPAOBviThCyS7OA7XM2zWWx+2xdaf2SK58UWwwWWE3Pk9tfm6y3tgTm5R+aeqU+dLY
OBJm8XQTb3HXpPdQ1vH9ypRzHuvZxc0wpFZmMz5T+cJ5IldjTCTRXyo6cdSScK+phYLmzqKtpoGl
nFMNe20zepRl/9JFG2w0ikvnGjlKaIu276wYGUG+hQ0ocNoChYM6ny+1nj1FEEafBrVDZ0vzXoek
tR+S5nWYthOlk8c0qSgAQ3veDlMlgtrMAreiTuJouy6uWDD14g9GW24jhVCnsLY67Yovhk3HN62s
L5bdN49pzW4visL+QOYXKZQoukJN09dGB40mSr6k/YD8oWWXuy7qptcOXFJaTt66KJA/UhRTXDOL
CUv7Y+d6EYIulRVR+iuMBrRLeWU0KErBPzqChFlF80eHzXWhGl9wOceQdQrD3YgDwiFJstM8EOdU
reusiWXa9w5Y8aBmJRA7Rz/2MfJy3sBIpHM/vUI8wdAcPAUNJmd6JWYBSBm2j71p+DrmAQ/kEKU/
lq0XQOdudxYFDFk7iM63QzIZ/N5SG3wvwrfG7Jyn2yGjtDtjCzQmxfQ6FoChmjRKtwk6jVFke1Bw
FPWALml+xvJhQvMQBAySLNku72L1kIWj7qPlWX+hUnXfGeFnxcJ+wxEDoRVbQdqTvrq9m1/KL/rM
dpeilgmcyq02GKii7xXnCrCtId/OhZdyZ+fsqVto1HhkAkOjrHhKaZewVgoq9ia5elI8KV5WHVWq
tWkEdLsjofHwSETBWYxrt27ro66grZ5EKhjy0TT2HaC9stO08yxIM6vcaYhNpEsB2SlzkrxtGvOH
3ja7czp4p8iesF7oK0BmBQ1nLFGpu4HN7mqcXDA9HDzBQsuQJDdxVjk7Lj0qipjeI747ay+PvgjD
8V76ykHslnAEjGgVviyTVW5eSPJL2C15eQfAJBgcfTwhlq1W0V0UN9mzFSfoYqrjGScVuoGF0O7a
yHT2jVt+1tpYuwPHciy7pNkbvV0+O5hFlVODyCQ8yCCZJyzT3DT5mGY0cLaw/sOnZpzHJwTLSUOy
b7SwurOCAOQDGXBBf88L/SlUKC/gTgLZJ23OzkjjVRUjYpcWFloQNZx1KRzcuiv8Ttg88l3XeS0B
BgdbZBTHjOkIM6g4WVmb7oiBQEVPE+WzCnElZ1Stp7jr7nBaKt493TUAfwFIaaNrbSwYjfRZ9VbW
EQ0cx/pu0Ga3S68mEEVma7S8bVO66aGwKu1MmUo9F7RazsDxusPYKqeuREqDstQbBvRz0KA6g31v
+NpRE97RwaPcR/pOzfk+QaQtaoziKez0/sFQMO8ucDrXiUMLtVXfewWRuFyhZ9xrKuA2uqZ7dJUp
GTXS/cQ1kk0yK5T/M0t/0W3gAtPs5Nex0CjVu+IbPovPTg1MZ+iThfQVOzma2uaGul6r6eFJaIN7
LZz6HN+82hfrMKGUnc7tjOowO92KogfRmxoZG12aEkyDGpETiFdbVObd7VtYf7lBWQ04y9cVNUOe
mnmihgGPVWQ5a4xzB2CWp1m3vpqUtNZVr7wWzTIdwr4Z7xMzmu41q0bPAQognZseEBHd5NRywf1P
av5CxneBqoTLW4LiKf0YZ9UBvNzRfTeofET2KdWbOwcIROfq0XmErvXYUc+A0ag8O0jiLsIyN1DT
0o2hGJj59MkRgHP9iMMUWjT4DugKxq66l9MUmSlOotJu7lwt9rZwG3VfyatnpGVZfEtx38BMCUwT
74/c1Z7tJGl2UZQRMGgVWIa53tEVA4zYJsjqhkt0zk3v1yHxWu+ALH0htVnr96JAXu52UFArWSfw
Aim5eLkPHJsyQtVcAftrD06PfSdGT2hsRLmNnxp5KAAIpIqXyTUf5pTeQds9pPLQ4CChmCCQnMb2
O7qqvqYd41HN3rQSaCPmisgMzYuGzJGrUeo2UlCcSgrmBtV/o0hR3DF7LchdzC5bNJzukhbPBdh+
3W5QKBvOozJuxTxhTE0lFQJP6R7QAnM3WtJce9txj5S03aMXxakv0gX7eLtCEzgT1SlRyuUq0ifk
33NscxJ3OxRj+wQ0hERedPoaz7NvhQ3MxJzjxa9H3A2sHLCG7YpiB0r9gN4DKJjyXeCDdZ6HGxh0
7u/GhIUZqs/G0HdntEGVIGt0Za9o0eO8KM5lqnqERTrWewJR7GdePcTzsqYjTY0aDFzXfvGaYXnD
kYUZHBrp5vYlAJGTjUyRMlEiWKlVGSOpo5l3tYEFo6kt5rq06s+G6Iz7cfw2jlp/v4gIKgNG2kFP
CfZMLrnBSLyCTjXnZKdeI9Vdd5YZh6+pOQ2bbFRVLIj6exYanXxdHfywBy9qt6Gz1eRUjasaI8Vu
OYxDI4JwkA3sJDSP0+0wXaj6NIeO1mq1ioHz7MDbHuxMVy/FiMxVO5YvhT42a4DGxhvKP7tiMeyH
xoY4UFX7qjLsb2YUgSvu0+lxdJoT0YG3GxMVuG2Vpc+0A71LIuHkrtEerJbY2kX0AZsWD6Q2Nb3M
iFFuopmaYvwapmAhjbrfljOipItefkPkl5QnEZcc4bcV82LYaxRUDk4/oMape4/gpvEyyWLMlOWX
gL0G34Gae7+42gnPPTBrQ2usM8zajojRnEEzowUwod8xzLl6RlNJRaoUV/ci5ZGoGZG4olVaKHry
qDtCXCtCZCXS30pbVZ8Tm6GIlPLXq9v3lMFtV0uBQVynAJ+EdHVFHetMGWV4w6Uy29TzALBJa9fl
hOUaOm5sGRoYJMio6L860fyFwugV49PpmjRipIyeQQCwASz3Y9HeWUJPVmmOZuoiBusZQ0Ng5ZXd
feaSaIwlafXed+5zG0UPCUt9G1sL9UV8rJA1xUzXhQLld6GNrnw8uR+SJaunDgjtOMr3uQrmSS0B
71CNC59MAXZax+POifPpYqiQzeJESOYAck2QbNuDrmrhIdvkhjme0nwofbfrw/fOSsHG1/ZnXLid
TdXZ30aHyq/W5yBfdABYTa4qj5SQ0eJdyuwN4OJrRHPyWC78ipFsfG93wBMqT4ke2D+B22fQ+HLg
RtQoaRXkzRRfbwdlxko0WjznoI9F4y+Ot2At5SSn2yHpaXA0MS6FsoIbg7PUlCjy677/rrNF7pvo
vmP32mXK1O9S6q/00wc3CG3azIaiBBWdNuDVGizIpElBs2vFFiQWbKuwoKk7dAP9rEwhwTMpbOP0
tFVTRcoQK9ZW+k7uLMq+66yljdfEHikQncmd+wEHDX8pClxYornFlnaACNjScC+2KCjjrWLJ8nBj
jvrqRj38/1wo4WvVl107P36Pkqr891/eEJJur2toF/xrnYRr92+n/uvvKgm3j/wSSbDVT66jE2ZB
15XSBjYM4l8iCbb2CWyB6qma5pqScg5B8JdIglRWwFHC9VzT0h0CH7QaxE/LCM345KiuSkJp2Zan
AU74W5YRfyEpWp5uuK7OEtFM07A1eQ7/SFIc9c6m8i5yH1icr2Z436afq+FR+YxyDG5TPGHWsM+C
blF/ToOv03+Jvlf3P3mQ/6hi8Bfm9H/4w38heIcTEgpxJ/+wd2emr2lns4k9yz38H27HP/s7uv47
D1P+JSiYjrxCWJj8+/0Sgdsk1JH5S6i8hCvLfVT09pDip1W7+qHTl62CvOcklGuNK5/dYx1v9/tJ
o8GUl/vaol6PUKeioFE4qvM2m/IfIYK/rQbnkOJRViNa5nhPSe09NvMW2v0F0baA1UNPWt2WybCx
29kvsv7O6iLwk/lJn1KslfBjxSd2GJWXZog/l4W1MqZkaw9fBtySvWSNttuWwO+1xvKHSs4bfuUH
uwbqgoL42OM0KiAZ6QWCp/p57IrT0Be+N1r4BIlj5SgvGSSySVdOGQQivbLYWswd9fHTGM5+W8RB
28dBOXqP9ihOc4ZVNIa8qWEe+iqnX+NgCW6jPwB1xECADTVPINmLH2FkwU7tdzjSU8a/Cg9NKqyL
2qhY5zCjCt1aLXP28T1wUPjNGwXH8V3qCqh+6QMsIZzmvcfMmn0qMn6omTsbNlhdOQ+f0dalY5NR
MOqzbDfiyAjHBJJ34UNQoi4e7WIFUwqc5MSmVsDgxuWqqeMDZKMn6b68QF9M7SFwa0gORTAg4Czp
RFTvovjcUb6FvIBcOfuprZ8L9LIzPXojiNxtzawPzGHcTFgMhM51tpM1xKCgAUztNUT5VXWywRqY
o/c0Lu5pcCPubrZ15mvTybg2gsUSrpYQ2wh8C7vsHSbnD0KIN6U8Iri/F2b7rlPQqLj1kZM9NEm8
TWPlVOIBW1rKKYksAmgEZM2th/GIE6VroaQPpp1STJphDBDRgXoea9iYy9pAuztxLZiH/RFikF84
Fpjnfp+p1X1oeicd/HnMkyBPRhQRho1lij3SiTZivlPQRvi8RjFKzLCngJUYBmSoXcVsm6b+mBPO
qQPOQcV0wUxgY6bOLleiYGkQ1g4xmKXIO8TFA//7g9vtawG3zMk36rJX6tkXXkYLFQxo7lepvVaK
+SI/aYbWWs7buRmOFaAAZId9qzIORRmeFoeVNQ9Brhl+PHl+r4IqiIj6WBlaR2OEKZc27fuILSzV
I+TpsUuKxL7pzMMkPUenK4ZNgUYGYNjxg8WDtxfcngLS/FjshswCv8LTHH1KDz8XjCS6ZfrsSFns
OXlDjAqsd3tXwEiRb+16Jei5pVI0svdO1aKiVxo/DcPi89g/2BREIhFtLRSXcy15VHprN2YW8YcS
DIlFFErXxlROEgsZjvNWKrhnxcVGkAC/SXc4ypVnNXEQWUwEkGLwaOSfKlPWkeadsqhdJzA1JhOX
YG0MyNZ3FedB4LMjEvEzvd7ivllFs2+U40ZH/dCJmfRJBOjU+Hq7txBCN+nSb3Q0bloIEmoebfoK
7/MpOuTC3DVpu6+oW8FH3CnUpfIaC4ZovFRztJ1sayevadb6PVXQu07t9oYdBRg77qxM3abZiBYw
HtYjDokp+vlpeSJARGQG9Iz7POoJau/3br6yJb5jAOw8U7Fje63CE8TqLaE3xcLxzaE4HEV0yXBD
1wyD7cHCiO1BCenyhulbobOySRWehVBeO7SJF2CYtoW/H9tn3VXvwimpJztnkIRn03O+OaTuTR09
1oXznBXdnhL2faSErzxYVyUK9XGS+dHoXlzcINVjNLBFNunJ6HMs3VDOtVW8N96slK1DYtaz/Ah1
MSKcCoOJ/9voSc28R7qua2NE3rzw6KfR7PzhxukDDuc/YvWkYE29tMMH/gVSod/e54V5wNM8EOzq
alm/meISs4UkiCeLZGRNMv1rao/IpcreeQ7F1Iqw9Y3sXRN6JzUUdyDGgnHo1kOjH0qWSqb1R4JH
IKKp95TmBjnYN7NSXu1+uhSRcorZmRfbPrU9o+Pmh5ru+2povGuXir2WFqc8ZwbGPZXj5UKifVKz
8aNzhG/GwwZu2IbBuC5OtrPgrDabYqIrOpIPFYTrrfJgR+aBgj1DFwb4tAW5o5+9ztyBh7uvk/Gi
4N8tZ2Vy18TJQwQgKleynR72l34s753yOxoqNA6gimBk3jpY19OqKvT6SofbNxbGoU4fZl15QLD6
KizcyN38UW/Th5R9rU+xcOnmD4BMwGLQ1vhAHuGSje5z1WLV3X7XvP5ql0xd7kmff2la89xEF9fU
twum67FHddur7zScYJbJXjNEq5BSbkQlBIS9O+TXGjM1zeo+Ii/9QgHe5a6NPF4mnmaNiTU1njod
9z7jkSpgHE/LdnaItqXR+4jPEeBMmlJkFjiW30+TwGHY3bTc6ZmCUTW4zxbK4XoSE58vxzb8bi/2
NyKAb56V7OOp2QIqJpLQ3krLL/t2v7S4Q+Tg1RBbr+atMnT7xrAOqTB2MjZpQhPUt0NqC0YrWccz
phnG04Sy3gAdsXMVv8ktaFTR1lTMXS+dfolyvDw5pCa7W7ZscS5GfGLYjGi2KTFW2UvyJcbmvRXN
HsL6e5/aYlXHmBBmbv1GSINo1ca8i8AgJwRQQzEESSL87Ku8DzHEZeDC4/AeNky52Hv/+wnDa5Il
9fdvyft/lXnG16qegR/E3c3P7c+vztfN03/6hl3wGPz1Db/9QvHfbz8mhPXfu/ffvgio8nbzQ/9d
Zgmiz3/+8V/v/F/94a/E4mmuv/+3f/+XOYdNFP6vUw5MOZMy+coofr+dksxS5Cf+yDi0TzrphOla
pqYjo/R7xmE6hMK2baHOpjsGQfcfGYf1CWc7A1Swa2iagxTWnxmH9UkKDun8yHJt1Nzcv5NxEHH/
NR7HUZlug/x1JmX5v8bjZYYAo2MvDZiK3p+w4q3BseNAdRy84uxZNwuxAz6qftTNaODOZMF4xcS4
0COTkcfKa7mnQLuN1OyHFve+lkozocNiWDsbluYSicDIRqTEu03j8LYxPViW2DSwGRvzc1xkZ3Ue
t1bRbWYiYhC64D3Uo9NII/j5qI+0P2nEIvixpVV8IGW6t00pAO5c5P/ynE1AJtHnUEeAM1VWofkw
QXKu4sFHD++C2A5PGizYyv5ogMG0E40ebkZFsV1RQAlgkOzK6CsdDU6v2+QWuhQT2oiMA3IjAXW3
xGVnLCBO4D7gVTIGXynatAWatR1hS8tPCdHRZdXW8mwIBLFkalfy04bF4zhGi8NjN9YuI5ZNfdFv
5LeqqAuw54Gez3tid9x6mJotoAkWJfE9/QNK886NGXDkz0JwUpg4/OjL+Rg3vuFOJ5Al9PWQiSvw
HOby1BmrdXyz5B1Is5x8KjsgLFPlm7KkD8VdnHHdpfB6Oz+956IV92Iz2pU+H5eea7Gzc5Z0QbM8
jdA8pH5BGnGjEbjo2LYWRwABb5BM19ZFCki45d4ubeAWdNOybpMMcPgbJgkTRF4uYG4oAj9oM6zk
UIewrV2L+RXjkarpIAuxcmBqwO1GHWGCxa4ebyPoCpgX6QH5cJCsnAW4SW9Ay0NstFJdR/ngyzsr
TzSeGSEuX95BOQS683P6hgJqi/h5ofIGCRWXBpMBBhmrNuo9rd+DnMLypjkGw0gvUGCuizMdsm9b
ebGwmtfybbdfQ2l/TDBG4OPTKMA1UEZkQo+DCKSvMBoHA6lQPTOEvE3eFB71fmR/hSKyofu8ktfb
Kb1fKrhKD9CFHDi8DNmI03urcP2C9RY2NIjbVSPDH4VwPz00Q3YGB7oqULsT2UeJHRTFRBg0yMUU
7/LUpLyhxh4vR0dOt9uVF+TE4YS7R3Ye0a4CXbKCNOtjjrctRQuAp13FqGGJHK2dsYPQ0QawNfwR
YHaHE7PQkBcYfGsQ/hf53qpmNJkm8t6200eP4hZKenLMZfsCNuFazpQiVe9L3pnVva8yBWkYARll
dYGLAr6zRkrg3hIChaLsYJvW7X7IQdY8Dbsw6OxNgyh9S6kST646O6fQk25n6A6Bh9mb5/Uo5pk7
3Cwx2RnR5ImOk5mvw3BedR4+jv1wJMXq6LHgFsOwJIm6lndTnhQ2Dmsx92TZZGyclLwP8u7h05rr
uGNExGL41DNwNpIgKnm9HBh5wZBPNkWcHuRlIkwWzLp9kYNcatkhrAW1wOkIaVkMCSGPBkR13LYj
EAzOMAW7MLT5u2ROKp6xQ4f2BXbtxhlZhjqsHwUV1+ixypN3BdmsXOQ/vMV6qKOnZpiOozc8LZC9
Cm76wLKWnyy4e0oFEpD/e8ZMs167qcA+wLw0TD7Fmo+K1gRyVcmRkBOkUMFW8ttvt4WV1jIKRZid
a6Ee89HaTWMP6oSh5oQdNhuXPQjGUYenFIoi4MZYUsjdbBzcs2qyJURK3mGGHIvoUlj22hTJoTDS
c8RKTLFMNyfOiiq7GX3ImbrUnQ+D7ujmoPPm6zxihgbkscy/1nmyjiZwLuyVJtNCYYOb8hkcCkhj
4BuC3c1gAqucM1V4hyRAY12Z7NsgcKF7MRJsKPJh4XEbGuZwH8E3x00B78ijLgogG+khlhs4cjzN
IunBSBDAx9NpVdcPeRNuKnZYnX1AwYDPZXF7oEnlySxyXnLhjcFq6Vo/Nh4GZot8G82NlzrmCcT/
8g/IOs7SiaCw7mazwHcIj7x8euzz4r2yzIv8LW0NDXIWm56Fjgb1Gpu8s7xszNZQdQNomg9P0NLO
kEiBLVUAKUzaKmyYIaVyZfpK2h3I4TCjGC9E9tTB2MVRcqy3GTcuAvBDp+xzo43HTC3OcoQyb1e7
M5Uc47MFtlh+WJvsHc58F3mZuuqtFWBNE5WFKT4kmbFT8ZFoOD850+TX8nbU2kStf3gasEFtqt0y
TU+inVGU0o7lNL1UxAhRW551iEZJdnDt9CxHOO9YAVP3ZLKjyKvPqRtpKUZF5KBlP2/lCbRy362z
TUHNSmdNd+H4eBvcwsKp9DCkiPZZ6VnOW6C7h0jnicFTecDtJHbftAzxe57GcocgrNopyNMhEBFA
Vb7Xlfzsav2jTkDx92Pefxas/hb8br9Xl/fiu/hrRPvbm/5ZTPz/YMhLMv6fxbzX96Ts/i3oRffe
ASr5x9D39sk/Yl/9E/QU13Fg6GueZWiExX9U2w1cmFHpQ1HUtWzTtPjRH7Gv88nSkTBWNYNngEkE
/Gfs63wyeT5YnmVZKhh37W9JErt/rba7tm2i5mLplmZbhv1XuVANpEWhz1SO1ZRIcbSJeOj1wzlX
InefzIHJXFLqElTDaw8beYn662LmQQ6wWoaaOlVWjUfHKKBdPAy6B+ZujQVjoEXNHtR70NWWj3jJ
FufL9VAmT7XeP/btsMZHiaVBlNlPJ2cov2BxAW08f9KiY79YayOrMQVERjFTvtv8uoTXXj48LgVq
OQAFvRkpsQFVTq/YTDaxLrI4Akjd3LCdso6zQZFaQ6cIJItSC3wLi7VZp35rVFuwhATw9eelG87I
GQAZUjahqW1UaGBuujyXS/ojrQBgjvZzZJuXATyWnSxoREI0SnwaegfFFlvTSYJSH+/+Dyyz//3c
8//eOnv/Ro7og01qk6/db6uFPI7p/a+zy7sM09Gq+C271H9+6Nci88xPpswRLd2gp2VYHlnkr0VG
/4hVZtsOFumqrpnunwmm4cifoF9ruxr0mlta+qulZRifbI0FBqvL1OVn/1aCqWvqXzJMvkFeKSXG
OQ3N4M/93vFph8wtJ1trDlImDAlAfTXO9cGROgN5GL+MLXbGyAWua3wW/V65Zq5G37PXqJxnxaos
uvE44/C+LhVCvknS55uuWKmpae49VHUPqgnP0DQPZRu1RtDr+3gsk2NvbKFcZWtjCE20U7sPWAH4
+Ak01AqMsQx3gcGk7bzYy4gs8GVbjMI7CDcafOjt0FYqYNq1bb3UVpGtkcZAHlVVbKx/Judwe/Xn
QTHXky6ll9UElLoHPFa+U4dLR+1UvmxG+AJZEZE/KNmLl0PVrefo1yEStX5AzYKasoXFx+3LrCjo
bi8C0Yb/+ebbD26HRH7i9ur2W26vZpDkKw8dQQ1/SCzNf8RiXJAvLTBtV/PieDuoWo8LKc2RnZXq
wHR0/eAJRUfHSL7qKhpjTgy9K0PWW6MbEKKjlS5LfnQLD0sfz1Me+iahgR/SOlo0f0BcDaVBjID/
PKSYm65tO0O7LJMs3zChhTaAycJpV6+PiZ2ccOxbAnEpbIiAjUB8o5TqY2lb3Ouj+9WuIe8MzULH
RM0/5wvCDMgffHHdIYUL7jyEY9qSZoCgXKVueZSsDOrCju+iRtK7MeC5IUc+UEFL0pvQEpPefa4F
abrtHd+cGv0cdbp2nsbZnMEdhwxbZKubFPSeGs/ZXnHxJdVFNK3qXotPyvzDQHDsTGk08zmb8ygg
ijnmsU2N/hTOiCR2+kc0IgqUTLQgSx58Z4Q6h7XWdmh20V051621YMiNAnGSD9cZM7WJLPlkT70H
zEko2EBbMdFUy+zslnwz5p7YgdzcibosLmbskbWBgt8aY0TcpmVDt7Jamhpmo4AK7pa1C8p7pSPM
i4m3eTLsblWNkzjiQmyd1Dyxt467IH/Bz7x6ZPQUNShCorfbG+zUdnlgKcCBXAMJ4tk4w+xEKVfE
L4MifSIT8CjyZ4s80H6DBWU56BQtz4gOttvO7MRqBnZ2akcua7QTxsPKaWwpqJQBfoburx1GbUm3
liQg9C1r/ibBkKaGsxG2+O17Y/vWxtklgQS+zrO4OCq6p+5mBZHoEuhj6+EOJfjj+M/Il7dv/nko
Ywd3YQs4FQ+4tSUJ1xqUvm1K/er2lS4dgDK1BOi4OJhS6hGS3UDpmvZhsaLnKcHTkbmhH+FWTdKa
hpanHkC+v88jzTfUHqRtDWg3i4aLkYFj7uHTQTBsTV9vEuyo7BLpWXe6zySpuE5hHAxu8eWmDDBi
w02Hz17/dDispIvUz5e1gw2KllU7iKv5sv6auzxrzX4CcC8PY/5uWtw510NMpgSudcBHnLEYMBrM
8glhSr7ltQ0e0/h/BK2hka+W7D+9NCNHxCT2Rxv0NVDbImibrAMYJFnlN854bqdfs2kYgthAdSCV
hzkB9HV7dfve5A50nHJrKzT6biIk7F40e1d0+AnWg4fYYy0a0Fneu9F6+eamHXA7paWI3jW0ZoKf
I9kD0SJtVmh0MrAlBXDcODGG85zG1y2w8zzG2sAr0YObmNjrBuz9WsVdc00jUodXJxnesPHrgyG9
STq1sfd2uDETfSF1LFVwv0axM6j1q1aE8nRDaQmzCGCQM5Dn7tlYZnZjVFk2elU+2SGDngwNAGBl
FGvMyEcg/lJqvUIbwO4Mzx8Tm0rhbHhrRyxkXOVJDE28sRLlG7o/qO7g1tnT6wD0jTMPkjj2zcXp
9rJXmvIg5OH2Ck3VleEmClke2nsYYk//wYVPVNVjp/Y1YDBkcW7mjbaFYA2lPAwgw14+vHLMyD1g
cBDd0fJNpAzBjYdvAr/EJ6idqNQa80EfdET6IF5bhKAbYxEPCCSEPIloW/T9ahZvlvgeSaGGBhoy
oiuSrQ+qzGKllp6DEgmKI6Rc9o/ETdvg9s4cdVt/qimD3t6d2ZhEhiF0pzClKFQgi+TSd9xZBoWl
ed+A19/DV0acge0wcGeIcFg2vOr549hMw/42+W/edbdXt8MA9wEpTDCtswDzeRsGkWJEqobL7vbV
7XCzFLQm+5Tr88dYagAOUhs4Oj3kwKqRKLoJA8DohjTexMDEmB2ZnKDwQfxlXuD96F4fhM0CrlAZ
vMNymRxQ07aibURX9ge3bE+jBe86p6S06ukkBj3imIAk8N5MbLM/wO10Enx9Uq2dDipuJgBbDrNH
FKAO8VXt2CDQGokCLyWdryenx3cTbJg0x7odFnzccK6TBlrO/2DuTJYbR9os+y69bpTBMWPRi+JM
kdQ8xgYmhUKYAcc8PH0fgNHJSFXW/7f1qs0yYRgcDEkk4e6f33uuSdqXu7Qiwo+QxSM8JmsqJXAC
BKS3S3B27WQpV3IKqLImGtBlM5+rxuZO9ct6Mz/e5s3MmbgcqtMjLw1BKZBiR00jJ+mDjxmqC4gR
vip4Gsy788ZxTawecD3w/dVHrBDOgrBzAtQnxMW8qanbwrrxzs+gdOSRHtQEimcuZlOtvVEk+Nfa
UH/M/+78vJ1/lm+Ho0fQGgkNG8skqMsGG0Fs/d5DwwOvs8Aaz6rjC7JqZmB1p17Nmwp21apK+Yvk
qm8chV0UW602v1LGX+t+guVrhrIaM9nvtOyRVWwc9yznYfxEhZFrmPggafE1BR8Nc9WwCBdwWGk6
xzp2XqGgMVpEbSA2WkfCdxGvI24MHWIjK1vjwVyAgmnyKt7OEZtztmg6goEkYoyEUTiZ4KymlKjL
ZZHCx8FrdLk2N50bRJ4h93Bf9CmfDukXGgaPZ910xPKPvIIqVFxdDs97YGBY9ufRXoBrAHND4zzG
uU5FhFskRJ0W8Uu+hRJubnV+40zL+isjStRj1Np4xRt330rSln17wkeV2a85XwExsGDpntQw4bp3
33AX0QTDyMKSQK55d758afNP57CMdEtCa+PlpfG8l2YggwQF1sv5b/fPFy7UjaYvIPErunH+6kmZ
hviTp29hUVoUZ51emwbsYKB7HuhNn28KT012vZ4TDP9XF3o5nPfa0QjSxXx5Pp672cshZqZV2pIy
U/clZFyh9uu5y9GmzqdEGUwo29QFddP3yDQc0BNMwhcz72TegHGHJIn61dm1RbdEqN0c501v2xiO
6JEpUbNsK4VEXE6d5DfDZhia9sobcajuwpaAUJza66bYGQNIIkv6rE7Nuz0kBWAlisivvl/6o1XY
RB3sjZQfdG6VoRrP5X60efqgN2P0UU3fhnlv3jQUjX9fAWc3lof5LLOWgiDnqf04cd5EgOh+N+8O
c5Dj5VU05AJLCOhtcvCn1Nh8DhoVM8Tt/OJ/nrm8pDcB3+ZXnM/1lQZ9yl7Op7+1Cohrhosw3XDe
nf/18w8yN52Pw8Km1Xx8/hcvL6VGGRhl16qzg20PPCD++sW+/RTnH/ty+fLq/xfn8vQA3UEt2w0T
of3o4TRmPhrC84GgAEsFA9BO7QakAka/HENsZL0owJupCPq6jIfemD1HIWL13JXPsdRbBrMjxKtS
NbbEc9xCkJKvTIW/GKK/13ZQrEfi1FYFnvBNrtFc5IaPqgPsZVgFT/ivUPNFsXdlYek2YLKhVwBu
WlXWwJKBW29ISXrU85CexiEIdqRHWVgtKxEdwSNNob4AqB0X2MiWdmsffBKklABybqQRPk+Qa7sx
emYBHUX7RKHjs+xN3Q0TKDBm2l5HEFHrmsDpCndzW8pkK7P6l2cFIV/fzoMW275pdR+uLevViWp7
YWMWXQ/UvoyyBIklfsAIgz2/afO+YaDtAHZmfXBvN9ZVytdlF1cxyyr83VBWHXK06Dz6wrfAIa0l
CD674SNxvW0EFBJUCbBiPwte6hYXjK0HewNvBu6i/srX9S0UgRshWRYMfex3ld98WrjPperipfSo
SERWtvFLZm5NWb8otvVpKpADpwJGCvUj4FbWrIf7GPevHm/McsgXlYTBa6CoDBL9A9bvHWDI+LlN
PxCorrGZipuhIaS9ZKxb4BnVQ/W2ICuQ0E6dyKoBI2fSZcw4jEYufevH6Do4eTO32ucxEUFqYvj7
SIctyyx725cF7yzyOFgOybLEG7QFPvaujlWw6kv/uepdYr8wCC4pnNSQmGt+ddFuMfVYi564pB7a
8yaUQbYkIeg94pN+FdFTLw3wUKxzh4/w0Z88W/MYkSin0WIAmjJazUxLIIX3eCJmkHIl1uTOFw9O
VxoAEvJ9kBbGfWg4D45MrjtXMHv3Y9K9hU+SabSti75bjZqyxlCKjY8/+Ta03K0Chwj0VHPMwsj7
VNrqyP8F0QiwbqquzJdByAOuMkS1HAMekyEDrEUBqy+PcDAYyZU5qjesK5KM49fllWoD7G2H4QaK
XLxPleRaFiyEVHxehfBy6qTWti2KFRHI1droBj6czahveg1dWON2GJyNpeEbBe60+kOb5pZQwvp9
J18Uw+Gx2kK+Ic5mFRnEZqS+wZioNk/OmGsLqEkFuN44YnG21bdFa99nSz0a1I2SCG+bmfErsqIP
szLvDUdVX2WVv0geUcuhjQlaKBp12fVjudXGjtqtegorYwCHSnCAoRH8NkANX6Ai9TycbDl+fKup
l10s7qy8qW6H7IvU1od8qKwDT9aF2gc8+x7tY6G68X0pc4wPvUEBS/kchXgGG7Ih/WnnSjdYWCiG
l6lv1Vss0ASsxhVy6Lb69ALSghC5PrDOVO2KQxMRE2LAs2YZm8X7sOmx2SuQBKHG8nUzr0aqWgzz
nHWnyGiRthgDIUgsOg/UgoX3FeZOt/J4OOUpK251gge3IRsgrdwrYC89CSzRdeEJvPp+/COPVfoA
t19hoC3xMPPks7FALmrqPprMyk2MAwpmJDEaoNSXZrLDpIYPXvGuppSYwDbddV0YrJvZxR3+Kx2C
UBdv7Lj67Gq32no8o5bqkDbrsGaOa2DVDevqOou6W7/VrQ3m0C53HrsmpiplAarAUvAZWtrBHHTM
3F34PmJQMZwA2SpppYuKz9cmc9uTp5XPeml2i0Edss3Q8ofWnts2+ZJhhZ7ALe1d3i6QIvPxle+U
KfidWpW/jojfXK/fjVb+KALcAFUefza57S/zMUi2mL1qOJZ6+kAsCzZHdwUsoLlN7GOlk05a5cl9
O4hsRYCKgeq4TlieCPONO+grGcE/CMQo1yFEXr/7Aatr6Y7dU+2jlcDZwxckeXDD9gnoRYyqHAYw
kS4gam4yzfpoAUoCWViGrM26raWvC+JAcoy0q1796gKprjrRfjki28UBMhGC1NoN8HFwpZM8uZLj
tZj+QJkTYBvyU7hDLo5p1jfXikhZVIlltpJ6BnMLxt+qb8IP2a2dJC/W+NS3XdwQXFqUiNqZejp0
VckWPiB+WSjouovXWoZGsVQz8TlkrHJE4athwKswc4NQ5Kr9YJVLLFVX8r1glSMMgJJUUOm0H61d
aEtPxvaOOpTM22UFRP0a5MjaU30yeYYBm5W9tOrSX7opIROjErwZiBpTD9j0JPzu8nALfebNQI6T
MxvelJ15aCzLuhZZcCrx+6F6hH0VJ8419WZnE6V1zxTNzXBH+BqoKXlXJGJHL1ys0XdCiwr1tRaN
L3kQyUWBTQNpvZatSPBqFl2LkS/s4jsI4QBsqLHrQf9OFKe6inhHqiqB9TGCW1C0XxqiXIhuSyMf
ulVvDDwKn/H0Hap3GYAWGpX32g0JWPYaIiVhYeyZrl4PXqYxLAhuoJGcjEAALpI3aSZunbFkgdeN
sJXjBRgpJC/92hf7AXQQmUh4SVv9qS4wEDYB/TIFhHtD0Z9sjwckSkMV3QMY1TKLdMo8yr0BNW2d
Nu6ibaW/bOoUVSVs/EUf9XjPXHXLovttDDRCs1G39814xH59i2aLYjVvWWrb+wFj/NIzMJYR4XeA
/xngRJTmjkSXjRctXS+Jbxj5sdZs208yBg8BaB1HF2aN1vgwIM4IWV7lBglNyBA1YCfUAoPIARNC
TponCDgLa++nCPrHZuTviDmuWCZTehP92MR3JqncLRjBtto9tK4r04+uR/DwmgL8CL55s4Z64qOW
C1bQWz8SmJUbswBVE0TtguIv1kXTefeiNqSIyhAQ7dqNOnFle8D6rQ5NCmmMb+b+L+Yc1O4Nv3Ff
SiW7Rw/dLoQRDpSE5S06+S7Lt11mJ1daFDJ8UlV3jQdlI5vunlkuHTXfulIoPOHAGnQDxNPeQHKE
pu+Ryd5DrlXxsQvFukuIGFIyDOpAUoNpGjKm9yazzlWMpVQ48XgadHkH4hN+cN0uJOT/CigZ3DE5
mRjJ0xrHQt65bUmt2QED4usd6htJSlGRHyiJBwVhCllpw1xUXhWbClzF3GsJei6HUe5sqDZlt37o
2jdDuCEUw/3B4wgFHYN5smThjSQNqaotUNxSVa9clx48FJAWizbr100SsgLTre3B1PeI3u6lMfS3
ZNWma1UR5YoaOMyUUE4O0rzcYfeINqLZaT6lL5IiDkMVf9nmGBLnziqC2kCyiYzPUGGsldgsovoM
rbBkqP1N13eA+h8zhoRbLZfW2kqavezUADAxRDGdRwMPRFe96+r+GGAkvhkdc28Z1HaTzl0zTFKW
ZhuXS+awy9SsrmMjKJl79d0ibylQEhWATFitwm1bsyILlGffiTLa6laZLOtEhlu7X1n4L5e1Flqb
nJUb+o6PxkrlZkx4KocadGyzwjoESYSBVvAVVqcoE5uU/pVhpLczU3mvWw+2K8SjVwoI9SjfXKij
rE3jmSjeqpbCeVNrz+jMEn4i/S71zRepV1CS1Dvh4BPKC+QqvRh9YHFgFtR8vM81VE99SvyLyl98
CJSaig/O4Eg2u6Q/wEJoFqatUkxGRGN16lLJ8fXbAD9hgi6NVLutWeiEL9P/NDNnwPUC2y5pOIWi
xVuo5fjs2NO8wNPWnQ733vACln2U6kfjszIHnLBe2VJlCMO6WEgoVgOSOhvobbo6eRxSzMZ2mH7q
mS1WaWpjgBBOtRKhoi5ydP9F8UsLEKoS74pfNoaUO7i7vLRMFPSsDsb4qHfCK5JlZBPMnkAgZpZD
imUTbVhbPCUW/3KSm3LpVhF9g36DvmnBqAsuG5RkRI0ioHdqfjQ8+5c6JIVtEFtvZR01PPCwoOaG
zZepebdQ2ICbIp6EqnqBLcYRgEa9cV0ChCd2s38H5sdvpwGPSZEoqjZpMBIzVENkIUDZIeWT3WHd
Mg5EQgd8UzHWVq1gkOXu41KZfksN7mN048mt3apbBA7tVX6ANfVhhjYGu1IHKKc9d1H3VY70SmZv
biy//WUMIzyb6Q3EL8x7xrTNyJZJWg6bjqQq2J5kEKfuSzyKrbTbX03aP0GfxwNjIKuv3uF1g/Fx
GSxnrnWvVtkpUPrHGN+3lSj1FQzpbZZjwsrGDRYYmKTkHCzy3gAaoven3O+ucs+DR2m/a6MHAqvz
3fUoNXKCfBaafYRDC+pk4ohzXrJEWfSH2rhmacgHMQQwJRjTJxU4XjOCeeQt01dDMtwwd6ESZCoH
pFiYoBgp9GTpNc9jpufXzFK02GsXFQSfhYRHtchKYzME9U/Wbb+CZpwuUXj0NT7algF4yP8sWDzb
SOzgovULvhgBAVMuT22P1Gv6Z5+ElJZO1HdWESvrC79macElcdVVimfLV9vNKkKgcs+3pzMlQGgQ
OIvBYUEvCT9VGIsLOzXf8gHR48QPiCt75YYfdmlS9OMzWdmwDHqWq4n2s6mPjOFKERQTqzL/CsYi
Jkh12AXh8EFaq7Ys2mjvedMPoLbZTgRlswDVGhfKa+ND5aZzvWaM8KLX+kOptbd6ptw5IrxxI96l
NPIppabdT92FrVjTPzGRLxq9X4Zh8OTbU7QqsRi6HzvUcWpcYErADDnwb10irrZBGjDuCzJGAAnA
COToIG1quK8VT7WBTPo+c6iUuji4NUbvTU+QLH8KSnoqetfcrJe9z9pNMIBPUwdi94jVFMeYCkNo
khiQ2N27XlRvTkM6zmj1rJGRM5V00fMg3gNNvPlpBIwMjsoiG+ida2MZtqK6FgQhJQoLJb11Im8U
rmFIr2xMDFhDI1cMhlwFOGMo3ARZp1pM6E608s1TiN/1VHZXiTNF6GnaBzZCohMbJMEK03j2uvsB
9rioVRW5W/zllqxPKwXsITvzNxWQ3nVA2NzS1VHFM3cAdQxrbjUM9ipR8nzTmPdgbp+a7ssNqHpb
4qkzIXEmjvNDMZ9sm/Q9SyfWh6gK0seYLbJOtLAbngAzLrNMyI1m8WsfSLI2JC51MGcE/Q0kAjWM
VIvIYOQAWQwQYbgU2OqUCY6TOtVtoLAoWMQGj4fo1kUS6zfqh/C9cjvwIyyl4MnHzxzoUCEL1swF
w9HSVdErMnb3WFYTnij4QvIrwZ55aZpSWVgq1CdF02AwmQy/Leig0rmFCxCuJ7dq4+LQEqP7FFfl
V53mX5OmxEzDmzbLxYKZijelQhThc9C5zkoLnWUcJozOlVcijt1FU5kD9qCfRpLemulo7ouxNJBq
j+t2wmlrhX5SK+WpGjAe90TfrVryKcVz6hGWzlSAh/EI+KQOfiqtH26KeNczu1/WqXyk0zzpcryD
Iu0sYQxN75OII3fZteCxSB0PJxMZPAifT4saqAsFqj1wa8nYzL3XO/GWR4m7cZG/6NZeRvhOA91+
CChALxzjFJtIDIiOw7sX3FKP6xZmF9/aJsunyCyAQzxaA3lj7Xjf9zi/wmEf1vK6rtJNWV6bsfaW
8yt4rb+0i58yYLLRKbeVOfLxUo59KNHbjPZmmpiOUJ/44jKg9YFpxv47+aZPo9aIhT422yYqvqLA
LgmAK67atHY2pvLkuMNOmuqpbYg+L0MIjLnHr2sW1g9jbO803i3dM9Y9w8HAeHDG8RHXYbQTbywq
6AkDRGalSztq002d8okBP5wvHRMPFTisUC1/jLb9w0rB4vMnVkX61VTuD71pPrLso6vgQ2cscBCE
+8Qy0l2hFIReZV/Q+/BWyS8/iB8SM3/MWn2EDk7incjsD5fP8xaYzlvGAHuinhC7AL5hoWNsTDBn
lqX9kIUsERn4ENV+b8AXS7DJmaDLy0p9sUX1AApoE/QsFeeOd+f0I5XltvyKnfjO9Z87o7nRKvyA
dUSWAtJngOt4x5VDojQbJCNgz/zA2JRtAa68cuVKE8WLEt7KMXyL6+oXUmu9KpEySRLm/doBltHj
Pw5uPAyRhaKf7Nb8MkVakfAyFas0/bptCUlgDY0qEiPtQK5rJO1e/aIbFdLh17L3iYjFWqV4TAVt
FQVaeD+G/w+K2f9OEPv/oQ4PuoP6r2R4/5m8V/HfRHjnO35r8Mgf/g+XcDlkYswYcFMhcTtr8ISt
/YdhqGjgEDchgrMQx/3WudriP3TDobmNOUw3hXnxeJlcMlWXqzq2BlXDGTZ767C3/WYs4IxDV3w5
/pPtoNv8LqB8Bz/PJjfa9PMITWBAg27JL+roE/3h5/t9mPnV//of4n86djukaaMav8aq/ir7wT8G
oxlek1CTrFwwx++ETGF4rKPPImu0hRUI/a6MqggHgN1uc6qsfdBN1n2q5A2DtjUC3fyhLNvqrmEc
7ZEs8DBv/KbGrJ1AHQz8QT74hTROjenc2pi8sWm0DLVJhmF5a7rDB5961UyLBiNJgEvKwnKjh61/
Qk3jVUl+umzAsecnhzXmfjGEikvlFxTA5fK8N7eZ99rWVvA4n19kPp1p3jMJP83G8JWOimEhXhNb
XDPjbn4R93TAZN28DWXPc743resEfDQKIT3dQj8PHwy1HQlI01qSddGaZWpenlLNK04GwZU7wkqe
Lqfm8/Pmcq5wknVVmFQxp5uU0KpIQrxT9NzylkkhwcdNmyr2+8N8yCct2bll+l/OO1oMbYI0KnT9
U+t5cz7O+5hr8wuFTrcvk67Z2XN783xXlvX7zMSCZpdUF8q8qu78Dg+2MSgQVhNIuErbmPiz4zY9
gIe2/uuuF6agVqWS7N2lbsfrMnO6k5Wl/WneI0EiJomiqqLDdHW+UBc5lA3ivTdgcKiLxGXxFjI/
W3lt61+BLXNeJelU2LipbcI37nNWl1xM1EFPuCUWKfkmBF5BRtWo2aLGeBY83exOFm+9Bp/SBuo8
OankG0Cpuzw39HsbH84ftxco5pYTYZ0ZR4NoLVNEeOVgjT8femFsXEM0xWzjWeR4ZapCjLFzY1ma
xxcEXlrL4vOqMFznxha5e2NOG5e46ADEz+Fyvgky0PeafzefmjfglaCpJHG7QgXz+zUCl8yG3O/T
TUUp+dhMmxZlCAhQMkmUns/Xtwtzk8u5KiROVg8A9MJ0tQ+VTmqWqIqX+agZjRq1yXTh+3GgJFzC
SIsGN0npLBu0PJeWWYnTH9+X9vvO+QqlLzQyPmoMJBL380ZN6i39l31NfEp93wBjOZRZCBXOjT6n
4fGgBum7TgDCIpGu/zRUzKKASWs3mgzGrdWL9OBFnaT4S2XGzKGi+KpUuifqgl659rRUuQ4QcjHu
RZzbt0N4e96Q5n3MEkFszV+npj3FASNnxszzLhfC1g1vP7W+D37fOzVMo8oDYpoYywihwKKoC2cd
CRfOasJvNm0Mjfe5sQJjfTkXeuPRjehmKRXU96yLNUfVUc43eSEWKeoFGawtDV1lM5IBkG7ngzAa
oev/sRsMlXGEWg6yutR/X+mm2yL0RS2rsV6/HnSBLqlSg2tn8FN1URgnCtz5CQlIwAiO86YvOO85
BpCTITa253bN6P2+nlbqp54CoGtZB1QQ4NxXZTLc22BR2D9vOrgVfkXduihicT432jwdY6885tOp
3k+zY23Hr5eb6oDQzG8v6p1fIPfbmwJxGG9jkIGbqNejqjUnaFXU6uZTMQvCUcc67nyYoIm+dQct
vbS9nDdRLKLVo0rEFMe+SkdqOIR6e6cuwl0R9Gb608lXipKMHypM05VCMfbkDAkNzN+9wr9vAImM
SrD/bwBKgDa/dbKwo3RNWA7/m4YOtf7vnWxeWSKvq9H8ZbmIvWr+4sdeL8URV3hrbbBCWtsirZ8U
FPTNIsXmuK7DMd/K6W9OkOKK1Cfzxm94o0RLaiBjcGOBUFPcz+cCX0zRkAACxy40TyKN9qlRxs4+
i6KPZERzoajlVo7+e6zxCU1aUDuSYfx8NG+6dp9QvX48H8jwqAZjeFsHnfJo1pNcFpcleCJulqmP
OS8ry/18qBZUBywSmGzk1jdJYipXyCiVtcTe9TISd+sHafTJHO81jhvxlFuhvsnIP2OS7hzToLVI
osYgGkaGvS0TrKEexaaTkbLeZHlq9iQySZwRKQbbIQlxHDZaDLotYzWrbQ24LmxsR1AWT21vD0F3
OmyT6xTn5nw0N3OqpICfwj8N49a4PzfbN4KpeKDp6S2YUmOLPFvZunVoQ4BQb+bABo90KiQM2MfG
ohwPTCu9lZP25GZdd7Zo1gyt7dWYSIY/BKZd/zGI/Acalqb93RuBr8BmsmLa1NZNS3dc8e1DY0da
n+YVRaHOJk8soXh93/pivNP9dRyRpUYBxu0XY13cWg51u8Gr8I1HffqoyrQ+2hlMzc6PekjYCZ+A
0fAOPE+UA2NRdwGQTqyKvPUOlwvz3nxubjcffjt3uffbhX9qfDnHCFNbtL29B+6eUdFkIQw2tQKL
0fG2cWu0t8R9O0tAeMbrYDcPVDGMr5LUOFnp/s8mSAXBJr5uHudsM9PGk92VqpOes85gmDNlg0Ks
X51351ZWbaJDDMLjuXkQc8+0cbUOonjYJMeO+fOu0NRqL71UUpcCeZTGuvvq5PXNMEXBAA2lEFfI
PYEl+LncTr1OtGZcd1FbLas25bBOR40CKbt9UtxEyBOv5nbzqcGzSJlLI7q52E7pGkycJrF7rHW+
a4S4gJ3JW33tRWp858dsVFkjWMgZFZRGHt/prRLfOUjRtjFy0uV8bm5nKIWySx2k/vPhvOmcQrlq
ooFMtf/zcjA+05M96nudP/lKKzttx7UI5FKsP8WsYae9BQN22hg6KQBeIspFNo0QLhfmvflcFaLN
/8fLhA1qCxKRlNW3+2rNr0os9/o7qwvl0XL9X0bCQkzvNOaznbhLX/fDRxYCuodgyNdpZCr3UiWF
XLokaVBDER8WPlDPd7QXqGDmJiDGcw8XS32gc8EBSwNWGX5JuBEPIFoKZuEGeltFV17KxtkashMf
rgenSyfW/AbjiTzS+2DvmS4kRIrGW3/UIO4aurWceblgwoPTYGl5tTIDbd9Vmn/N0Dh4KLz6Fr66
eioMK3gQueLuIhuh3nxx3rRKeTuUQj3NR5cWBWWlh/muv15jbqFBCzq/Rh2x2tlpKVYCdMcZK9ye
c3XejXLhXClYkjKQqH/t9rdjNyjbqUK3LsxGefZaqLVM48ydHsAdUEm4ZahKbzBftVB+K7ajPARx
ptx3aQPAc6ITZGNxntz/txPKbww/w1bp6EzDRWVkCtdiXvv3rs4LqKKCZsp+xZrb3qKqBcYXedWH
jIMDK1coFuJrEaZlsGj9lmhjW3tymtxAnE8lJHHwK6L6V1cYHfLN3LsB1wfBwOLjVUj9Dvd53Q0b
8EdIWuOsW//rp+5sOPtjOsyPj08O/KBlCoeHrjP15H9Mh4eE7DcqvsiJuuhUuFn+3BOP2CSO/lqh
0txnHbV3S9eN10hlxsriOxMKJsyPRZ6i45PGq+7o4S7MdYeAFQ4R5n8m1GludUdR7mzTfzjfLTN7
Y9Tka8yvXbj5XUXRM2zQW/4Ie5Tgfiqrg1pqg1zMu+djOFCHeS82C5luTDlUhzoHh0aKI2pAgsja
m8BtligtLZaXTH4IA+ScY7Yl2QOxcwgTFr3nTdQjksJ0xHEXOdBQJZH2baoQ7TbFFRke2ua6dl4N
QXJ2r+X93s1liQVPfs4NSr7dC1tVnHtcYDY0ojLeICCr3hLTWRqhC16vYgEZ84i+NsdaeyKQT91k
aBvXKsqEPw6NKdEv0hU44IZ/ikQYnOa9eRNIppsOOa6bbxfw4qRX//rtt3A9/lkNmd5+5rz4i0Gn
2pY7X//j7QfgO6huH1mfbeWU1rUJ0cVvrfLUp+pNFYbDve7WbGzXwHem4fWYDucLLEKtI80azs38
qvP2MHKJxWYR3hXqPlkotebcEUjs3cVl4MLoT5/bqS5Ioda7G4SMt6Y/QS+S3I7QpHRgh60o3M53
zA1H33/hWW0e5jvm8xbeIl51PpH5hjO/6nw03zG/airwyVxeJRgAGhNuivxk+odDkksLzIe6XphX
Iq5jY3nenY7nvXnTOYF51VmM/xfzbhONK7XUzR0MyGzzr98F1mD+y9tA4cvAs2pQz9Apn/39W6iF
WRLL0NQ+E1mB2vOK+CYtk3vXCZMrAv3QZ0wbNEvxTRTq0TKXwCTnc3Pbea+sSXBjMZ208anx5UJf
dGQcBcPrt/NDX8bXsnv4djqe/nXNj451PpBaMR3NLeYN+Ecddb+unP/1ywWbZO01+VbK+V+/XKgA
ke+0OuWr89cvMu9lFfwHn/nN5fzlH1OE3DqZUA7zxfl8aNRonJ0y2aZZ0TL0D9jUscvSz3z8fXdu
4AG/xc8ztf1j94/bAj0vQOR9f7HpuFaksrKkAvyx7KHYq4lzmvdIC9IQx5/MqHkIe/9B90vnWOR4
apyuQbsS1KwTEejlQIzkikUZ8jgfsnYmEQKjPYkjtIquEnRPlSZeRrfy76lA9dd2zgK1rYzqW5K6
1VK0sTiOvpM9ykQ7zOeZTEebrnaIXQ9C8aZZ9wM19leLKtVeCrJo5lb/8KoiK8bVv/7gatbkV/57
9+EKXVMdy9ToQ3ie/f2DG+W5iLtWSz8pevAOW/DnFk2jOae4Kze1h/5kPsojDeRjoKXJmoor8tGp
yR9XumjXe0lxPlVjHUbSqzmYYFwDufVfjfvRd89tKgkvdmAxvCaddKt2PLe0uNmGoq+vBSLtO9dy
GP/YNoKMzL2bT2V1hjfaRKNogGa906aNHC1wMhEC4fnc3C6uHVZlLKvBNEKTLiEViP5475SZecgE
srV577KZz1lBkG14RBPVOrWzSR2ERzXtzptv9/1x2Yy7Yae4TGYnxvy3dt8O/+mliooucbBW/9TU
rWsbiWfgYXnulWNuZ8px3gvD6hmwqLL9dp4lx98t5rY6y9QLNzemoQl15Mv939p1pPEsyw75x7cL
eY6/eTH/IxW6NgAq1QAK/6+T8ytalMh2LnW0oDGNgxd3xoESVXQY3YNfxSVQnJrz80Wnj5HZg18w
z+0ud1B9u/M8ddheTl1um18zMLah90B1Vz06/CxoneruudbMN30qfcc9EQ7UGd6tFo8dRYQC7Jbh
3vZ+si4tp/jhkLizStCdneymsI8BISUrkuKsN5dCzTzttxJWLkniTB56rYt3NprEXYaqrYOxc6Nh
2pPIhp6VqvJvZFK/pV5ePKP7lsemwOk2HzZhYO/TGPH7uW3aaNsSDcY6nhp35V6xjynooGWQNd2t
3rMuN6iIq6SphA9dTkkbeZv9qbpvkYMGPikESxIEj987xejsCTtDsxDrU4/ejMi+bBtFc4lHfzpn
RtV4O4TO+Yb5FMX+idEGTMP3o/F+fiXP1+9cmQenuQXBS/yClLjWvoezB+kyVeIB+sDq/MTrzZ41
c48q0CAKpvI8D+fNfPXyZLxciOlbTI269OVUN7/I5YF6+Zcu5+bW4q+X93ZiP/fb/jjSj9cukpa5
Xz8fT537IEzWNIR3upy6dP/iH0YDc7vL4ODby13u5U8ATXU+NkQX/JvBgv53UgsTDvAsjjnFmgrV
Zuz+7ZGrCJ8Qh8TWf/q6crBIk8aSGJIRS+qwXJyP3TAIbqvCqJCJ1jg550ZO4cgTovk1VlmSUYNA
D25HdbQQTVAbmW+pY+EtyxypDHPnCMQ+RDuCW6D6KlZ0M5+bN1bioqIOSe6cL5jTVbvU/G1LitvQ
/Ztyoj6Nfv7WyZhMrqzpP80xWVn8Bs3QgboRzhhXP43S35MRJ4+J9EiGLqJfZESMKmrRSh7Pu777
UksF3SQ2jZ+wdh9z+q1n7LvqGrC7e6hcuzoxpDfAQhA1U8ZFcLAbYS20ymphsOou0Y3aJgxU5xXS
QbZrbcNa93bgvtbG/ybsPJYdR5Io+0UwgxZbai2f3sBSVEJrja+fg2B2sSqnp2cDQwiAmY8kGOF+
/dzmG06ClL5nXnz1HEoic+f6v39Rpxzon/9XBW6JBYhEkRXzz8ip4kS2SgVf+sMMKRkow968uciw
xsg3L6Ilw+tfg7RRwNgOGEQnZnb1FN5aMZp0ZgnKDX6c61j6KipCbLdRlez7oXD34izXunMrQxUU
LTKeCIPEqTgYQ4UAbJB3HUB1khI4MBdSW+7rqJbXbVbXZ+yQWWQQhXix/QJBkoNOtCkpZMKVSOJ1
jcDDNYsDkVRpL85E34jLO1Vs7vrZ9Zwm5jZYxKACnK6VyuleQdCevCEoXll2GivkjEgxwkJ6q4cE
pp3uVjvRhAnzLkmOcRYtWV0U/Vi/Ob2sXTDRvbICDTf/+21S/kwj8y2kLMlkQSSzmleVP4OVroQG
BZKF9D2QjHzdpNKXhsHHVRxco49J0IQX/pkOYZ0goUIFlXQzmOk1MML0WjZeco4oRkPH5nogzD0T
uOa8DVpQS03zzegkF7EdN1Smg603pBL08vR8DSPgPcVi+CDuJ/qloHz1qGqoI3W8NrnX8Pa7zr5x
DQV8Qz2uYtdUb3GIi2TQtd23rlY2CWXsv9DartPYxDi3g/yIFt67D+FYr1oldfdyZNXLtixtqmiy
0zMdpI8F/1RNif6ZIirNmwP86iBSRIOTUnpAGd9/uyhoapkyCS6Aw6qR9iPrJNl9gw4qO9V+rMTz
fIj++QqGVFwCo+vmeZHVtwTu/7EMylMQyfVNdPGlwPnL19CQTjOU1slQH8Zeny2KwTIPulv+lUZ5
dum0wLn2mn3v+FZ9lGY1rlC/FnyrGvOj8Jtjizjw3id+fC4nsDYmPxDoEtRy+mBjuk31IuXocbAg
cpft9SFeUfclHZ8HXzZ/N8u6f3Wjlhj73afSaU8c+/dBdXVtHzcGaEPXq/RtbMQL0SemDHWi7f3K
V9aRTKwAg+TmXf1RWq32LtfFcEwKmcT11MT9oV+V2mCuzDLQ3kuWBLOuTb3T72syj1IzxfPNtd9h
BmtrhT6P+W/8qMzjKOfyV5BQdmRK7aHFWPhuDoQ3qAn9KgZki6AddEqx6wHJXLtJyLl8Ib1TlpIW
JdusCYIP+EAs75if+IrFtzPXWVLSdKiY52LERDxDCeQ28//PN1DBCeSPZyXfOssQv4GOrdqPLNQ/
gheG1+Vl0pTZd7tiD6fltkmtIgdMknv0Z5P92NTsmrwkmSiDWrX5nXjOw6C7w0PWPRSdVu9tgj+z
xuqVtTdQQAB7HsKgOn4LnaRadLLtHfTMHXaI2LYePh0Xavz4QUrNreUHFVh3umo9BNxtVMrs2ScG
jNHkCxxT8ETF06UoYQOUSaasDFllM5hoyC5IF3R7xbd1Es/oSETT8/Kw4Dd96KANT6ei1zQr1Z3/
Y4I4zXNyPmHYb0Wrnu72mD1d7QCZmYVuZO5bXSJQKrn5Hch9gHmazcphSOWbVwLKQfAGJia0MO6u
Mv8gDi4TD0NOlTCJjJSaVQZEnzizp9H/Zx902Gjvmi/PWWIqObKpJqN1Fj78TVKQjQVUsoCQqOPH
OGtMV92iarev7rR5M3Owwq6CRGXqwmwvO0s4NeCxZeNPxqFq03hHYiLGBNYNL6rV8bPPRlTLquGz
KGNvo3sahTe5OXz6AVQEFpAvVL3opP3QIYppvDEw+e0oOHWpq93aUr+JftQw3bIEqb4VTcSKoOGS
TwMQBGAUbOWzaB8a4Kbawfdf6unQIkVH3XN/9PiJNvPiPt/5ZmmcozTJ975R79W+KXkLOEg6703s
A4OGIlPeK9+Td2WoVJQAMuqPLeoGecBzylaMxRB6wQmZSrmr+jhb12kEl2+UnRlbdPd7V1CoW+tQ
3M3inZx2+d5Vk3nOdFHhS9XcxOyEurIAzDwekGwNxamVskt8HCTy8LhG09Zk113nIZVFxLALTEWp
6ycL5Ww8vcZygSolaHpSshG5nbQl44hH1rAWiR85STvKcYedjSrnnUUERc+jEx9d3x7vhHBP6RS6
8NzUWEa11C/00QaFDYHo4uu1c1AMaStaABisiziz5WwOdQtuZxyQlYBZQ8kjPonimWsHgIQo8PgU
z10Ds7TfA6KdjD2Yk1zd//F8Dgzt1jVw9KkLyPmNStyl72TdFYe0bOGVavAaOyR66yihki0zf1qR
nP/os2EHwMj1Zk53lSLAVk1Ew6xb9yQOdgFiK3TNpYwaUXsMSJLhUoaqfASjRjJbDEiNo1Jv266d
1JEhZ40c7EQ5iKZdx2ODtoF2CRBqU1j55TFv6nqMijZfD/lxiZjHR+wibkWNIl6CcbZQYOLCg5Hb
uzjAd3SQfd1M6gPubohhS2dG5VqMQSjIjrnSvopW46btvSjD7/BYqFPUCHrmtuGexcEpwooKnZRf
2r/7GjOSzp3rrDxgTIdnvxVZ0661/YtXks6qXLDn5FmezIfeUFaiU0yWU+T1ZZieIiurtwhB4g9I
Q5vaSMh9EVS+NE34XXRT5hOtsdNAKz7NokQ5moU8zM5m6tovTg1ZZ+qvbSvbkUWP0JHa8UfUT1Ty
CBqSrXhsdM1M+cqk3CGWyoMg7QfnQvEHkjLFKSm+IA2PfMe7on1CtqBRlD/0OPHoQxsIm9T95JW6
j1RTyzEL5/RxkCA8e13hoZGmLxHDHjU9e2zN672SW/G2AaOzLEIJ7wlHonC7lIKfUMusvu5/kONF
IO8GzTkLK5PMKvUyWhRbb33SX8XMQJXfQmTcr4YyDFRLu/HO8eU/7uXZekQwPb9Y3ajsuxgyDLRl
TvU+0iD/TKdUiqCkbbwt2FFlb7Y/Got3pnLMdmt5ZvFaJArk5LgLNi2bxlfZhTPe8QuyYtlavmaD
zR/Sr6hFmEadpON33zVksH2MWnYZbSvQX9gE0azgdu90pYfWPTUpfE0PTcs6RTRT3jAr1s2bNxY+
obnW/8uB8da4He5Oskuwxratr9Cl+CFQ7PQ+4r6CzZHi8t1os51k47wMT1ltAJBGFgDo3F9SYaO+
wAhWZrWVD9+qWt43pSZ9Raq+JSfivZgQlS6jBtfUkrGOgOnx6ZpVclSl0H/J5KAFFQUwAsJ5uiUF
O+wzg1+YITmIg0K+73Emmo0wMJ8OzynQdvqlYqQEv2pvWClpuJSRd+7Fgch3vdf9kFRXbZsktBJb
Wkul3mw0AgZnccicJNi2af3t2SXORqlUYHxlykZKknoR6NrwRXnTGSFO9IK8udiLfm/qD2XpLMGb
7qlSAqStsd/1IvASg5+dCChnJ3EmW2V2itvh9yiEhQz0Nwcx6lBAjDNXOX7oFY6E6iAbJ83sq2NJ
ymsOU7X43pYShGsz+Ry8plxVatJujbxQ77mGUn5kBYxcdIOJV4mZT1iexJlKvA9onm1Ci2QjMpNs
hsWIbYak8zw4x6L5HBAXww2hzNEa0rUYEH2POxhqcLdYoq11tTo4/Iyh0A3O6OvIWRd4DYvmUHnd
o4l1fEaVTX7AKMjdZWM57Ou8K4gIWdFlzNuOCLTMP53t8sxs+uZS1RaFaUpgEG4JtdfUNgpiktjo
lP9uSqXZrdyBsF7yzbUzPsRFor3IajbZOkE3oUhYu+p1bK76oobOEcvV3mmGYB1TpXpFroF15cS+
1wM/W/PNjc+to0MhSOWtNrVEF3Lm+EyxZTg3m7BcpQapcP4sDCeUUS5tyg7B9hdHOzf9m9K147o2
LXmFpLn59JMYOZnZvChUPR1yOc6wKy/az5paHpxJg/4YqOZ4r1X96CR286mmGXDdQEU8Ml0+1cZK
bRpSVhCuReKeAIW9E8l6cbD81Hk0xUAmMvzPOTqg00VqFEtFavS7qoerNm7r95jv5z5BbkWpsl+/
h1qHcbIv2Y9R3koA/kVnsfRkVE6reaol9oteY+mcFuj6gEdgT+qGSLEy90JaNjxmJvnrqSW6xCFN
P4fe1M46QsHLKAEZi2Lngsl6sCjUJNvitFC9qYmhz+qktPaiGav9t5rinZNopa6KKUIR3kTLlpae
1Td3OZm82YBlaDlOR9XQmYcpR9cCLOFUtMUh6Hp3RoF+vHxOFAN/NBsLHzIX+Mcf/f9t7n+7JwXm
8FM6jPRk1HbnRvWCjVYG9SwgsBItY9bN80APKfiN3gezMX/WePdpuhZ4M4Jp5yKIpc/KMbAE0DTv
RkmouWo7jFCGOCfyDp5upQw41Lk9ce4ej6C9kZOOL3mKfE3FkqUn5S+iP/CD3/2pEuMz2Lo3tf1G
Gbt/KXrCbnnel99rozhZYe+94RDIYj1lD1aB3nwriT+ICZJJrVeg6P05GELlYI5NzvfDq76nsEx7
tGlfUA11TE/sDB5T3N3MnoI1cakdhj89NcnvvVfBHWtwhav4jH+OQAzEBK2UXJg8Y04yUscfQ0NU
DTKt/N7F+sbPgm5GahMzempx9kIQLg5C/y2k4uLsOfDHvD+aYjI2exEuz70H1JebPm/wx/2er6Gy
oEeZN+aLwJTh6GRDv6mKof7EkSCjVvirMjUksNjkIRqwoy+CPPPWtQZiodqIhqMo8HpiWpLVB4cg
yotr4rmU4vBLGeFQ7vvOKveBHFX7Z7Od+nDNbVjgTKei/Zj49yXPvjybarKjEhP5/zLZhwa9KQ2q
hxSQKID1+RSojvIC7OaHj5HlEcyz8lIO+K1FnTFuasnV4JDyk+XPsjqhsm7SHPPnMRaGCZ70GVGy
+2APU9x/BJlsh8hbWAXvjwjS84JHm1rRPRWT/kkeIXHwlfZ3EhQOMnwNtAt1/H029Uk6VV06pnaI
IBwgshbbkukgms8DVYH6vlb+evb8MWvUe3zi6rhD5tZgFZNVt2jSxg1oiZDz1c1ONBW8VlhcgoF2
wF29mKWdoruSPsOO8H6hjQ5+EbFylJRIXkiZk0LjK3d+5Jo/8Tx4wwuve0s901jqZaXuw8SSj01Q
yIuKwhhMPxJpp1oJCm2XouhUM6Wzqbe/D72uwzpg17I2ldjDUYiBWupqKrJXojGEOvVk1lBiodYA
m3VC/Nq9cqZhc/SXAtTVd+JfbeD/Fcg22S0pYlfgj+PRJxm3K8cuWY92l9+QJvrzkR/o7zEASXER
a6RLnTvmh1zp4cJJjeHcmAjJtR5URYDvp+tUC18a6+9FS1kZiuegsC2q5ovgZE6qPoWynCEbs6s+
oXVUPVW/16OEk3FE4Vsd6GtD1lm/Rkr5qtvurcK6+au3jNdRTrKbFbXpTbZsFgqFFq9FUwxIZbUB
ltOeRJdkJWTvSQTW2ju7ZXQPSv5Tiar3MnEpdrGwcICs0u/kMRrPbA37eRj06Q8929tjVPxM2oIk
taNE19iVii3/9GrtkDB/oQoOws00pRrMtVYr2A92uYnjn4VdHqCLQ8fP3aJpx/rTaJONeF0C4nxQ
WaPecqM0l1XqdqfeHH8fMuRdGJK0lFP8p9/BKYpgUojCv2DbNH9Ofs4Z8M2eZYNCsXdkXANXhg/c
F/4bSz15kfd+snk07cqeY3JVbEVzVMJ0HrrxuBNNI9JkoK+ysyeY5r8ZNfqGQonKoxiFD/JBQNo6
8SgN3tgGnyYK6OVxIxLtXuJFN3GhopkzF9PYazP088fvdkIKq4skZSZ+tEVf04VkTUvz+OwS/Yjk
uoJocm16WzZ8IZUMmMmukWt+U+oW+WgxxMU2i8cfCIfHTYPv6zkr+KIUmVa8NQP2m1FUOT8Hkszq
kCFaKbTq1BBJ/gpSA0rYWDQ31502gvDeDqbbpXuH4MU6p0L8SlQdKycEp6CxbXdhugNangKtde4Y
4U0cnCbeyiihTo9WUBGnNaWtOcbRY4ItYUiuhXidW3U28xp1JxlRfxQHV61jqqCn9uB8tCMshcpz
3zLX8vddRVGZHo3OW6AODnBoy1+pU9PpXGvOx8vZitFSi3/mqW6fxKUGxLRGJlxG4APMRWw8Jpl2
rh5yLQKNN90i88x4kyapt5Rrb+nqLE3GTgcKmw2OsqJOu1j2PJ2gj1S2wq4wqA5ymFGVJoYyhyJk
MV8Tb0Ey5MrCixN1XrEQOiuN3QJXTq6ilRleff53v6x2Awifaa4ax52Yq/lq9ZiGZvUf9xD9oqsP
hu5AqOo1g2oiNkNksYBPN+TQLWC47/0YP/oTuQf/nmXl1pn6/z1f9Ldllr2UHluOyfm8aRtU5NOZ
miAvVyHdLKWIYHk/SBDWC8qQH5/baeVp4PZxGLsCJzlatmU7F/GRLd1dTYZvW+SFhKFL2b0/14j/
bckH1vWvvFJ81kX/Wk8+5zZRpxB7nkgx5gdBk+6TCHi7cY3QWVpTEzgc5qQuC6E4BPtekeoR/WC7
+WCXI79tspm+tKzzS/Ybnqq9Sn4SUOSmU12SyNJnpEpfpdsaV+z6QJI7JRuBqd+0WcixNc8JaDnt
Us1aE/CdA/3OtQh0/123USmQseJoqDdC6Mp6Q7q4GKmJlqj9yEO5XI2dCrd5Kv7AQVhdjmGDOVqB
j25ZqpeyL417GFv5woDwvebPa9wJmsv7wtQoms4l/S6m/H1Bj5yTrXKIRNORk5ceb7wRVtIVjDr1
HyXPRFipL6HUjbOqsnatORK2S+vePSUW8CrDg6ZkwHtF57BL47jet545Y/1QH4dJjicO6rTxigzr
w+3aaiu6wmmDBrAhprSCByWKz4gEDSk8aXSl2Sh5g7NIMXbYaW5/fDRF/FCP8mOQm9gQTCHFclR5
oNp2QQ2Yu2YR5N7FAUnnu9abBWUFjnsfI2r1Wbxby3JqNi4rFj2XvvSohpbo5fmK1dVwEXOzwHGw
MWikx920YIo7W6FBLWkh3TW1Ve/jj76TzXIuDZkM4Shod33dGSundMytHr6l6HN+yS61Ko5Rf1Cs
7y2s1PwJvhXmO4gLsotRTRIDkyVZCatrmerldTLjE11p2rIfn2bUfW2dxKCYNnXZrrKjtiPHjnWS
0FEObB8sM/PLRaAEd7mUsw0LGjgioIgYmYYfMwtlHBe9plXzf1wpJhme9zPq4Fr0hNVuZQWdR9eH
j1Fmq0/4qF2JJvUCXzEPr0sVjI9ZSk1Mza6RnQdsFKcDaxo+jGOLcPjvvhRy5pYMaUEZYw1DTY5H
0AVoe/uQZWlXBXu3N/29aIoDGImUtFIMFzDLWQqLTiWWfH8lTiM0OOZcnIorcRMk7LypK7PYxH5b
3bwCqEmhW+1PpFGcqO13OZYRA5Rada7dptt5Cj9PbmciLWylL1IT7U81xFQjUq5JDAwq8ZLGWzet
QQo9INsP3ts/EqtjQdU240Xr5G6plqn22lLBkMSGfAGWqr32tIDeyxcx1lFxI8bkaeY0lpeR8hj7
v68TY8qkgf77Ot2JUZP7kY+hX17NtT4loza4zRaVebfmZyC/ZxOHIJvkTKbkzXRigqFZL5sk0L93
6KJmQwMFSRrLbN9FRYbTEAG+grVZPmrf8V3nLZeJZbRtEJ2QmapzMaBoPjQQtkIlFgzLsvK1XWDU
fEALi5/C6d5x2J3hAkDLUAibqJ2SbZQ6wjzbhfeneTput0Vi7Kq4/X3Wm9nGlTp/o2XJJPyZpjxH
xdnzMl/PYeymbnhiuT7rC8388Cx1WOcYiK97J3Y/erzh/VRPvvEzVS9VJcEnkMfzC3+mi8mDb+b5
LhT5cMTMsvQRp2EsB7pQal+kMOqJnFfpXIy2ckU9IuEIIE4u9gGQK7tGi24G5bUv1MkTCJb1cf+8
U2WhV4cV2r4wHytFrdyXbtQcEsfR5h6k2HkumpXFmz8dWtvEgUGcPiZOnZEUvil8ktai/3koRu+K
2o5S+7x847Ff/YL0AEDDin6y5G1nbeDEL7lpeQhom/xQ9YG814MwnOdSf4pKq7+2ILqvfVyyJEIo
ILrEwejhTPhVcxYtItj99TEqLvBLVggteLvnPUqHx3dc9LvnPQLdHvaOX76JroRHyUnJO0RCUykw
AnVr307lwvV0eDYTyXsP5DpYe6KiWAyg65cx6Juqh0VbHKrIjShWAosy3eDPu/6jjWf6rVB1m4J0
I9koiIhxj5Nk4GLIMMwaNq3r1cpbq8DYa5ze2BWjEm+HKbjuqSiV/BSQZZz6yatvgRqKG1NZ+MBk
XiHDqVvTL6v50Mnxa2tE/sFMNXBJoulTpaTCpRKtQkK96xRlPR+dqJjMXYq9OHsepMAmRSLaIbks
+zETQHCxD2v4RUEOp8iUmhfXMRKMO+vuNajCalcCaQWgSjM0jXgPjd2YFTLsq8wHxeDq+DaIUauX
7EPbQxaPccZ57QLbOIKU+JFOrZRwxykMhzcxVhexBtY2v4gLI8/VLoPn78VYrAfGtbCklRjL8ty6
uR6kgekuOGtI9zqFK8K/ptf96FXhaeSF8ALDaJNaif4i5qXwJEMIdnfx2lanL0izg6dqKhgNjZm+
ut2wxUzBulAtkL2OPvHJzKlOYswOkQGrYR8dxCBf82SeOGW4E6PwbrKFzop6I5pZS5wAT0F5pYcK
ef/c3qduHhzzfx8GcG9ypxxE99iU+YSVHX9PCxWKpkA4YAQM3G4h5sAbYM5Yj+MGm8/r76a4UIyL
q2GzySvX14GO5vAZcrOTdywHiDnxk42kx4g1rOntHkc4cPC1qzm8VVNnV5QuulMxycZLXpdHgoud
Oh6fB1Be8hFgcAzKX91iy4Qiapoh+iPMggcqxJ1y3QGin4nOVKGKHYTnfyYRPw+WVQmDk0XerxaL
mBUpX5S6nQJYvTfjgzj4HsJwqMiT9lEcbZiZj6GkSG/BYE08jr/niFNJwoTe4o+dWUN/jqwBj43A
y3eFHlZvoNML7OUMj3gMzVItbmMkhxfR0pt4MWrtcGf1wlYjO0QeEMQOiOPCVUmQB6OkTU8s/eoX
0bAagsQDZBZC8GOpky60FlRVpPOZA9RJpt2TyZs92krpnP3EHg+JrupXcR875wc81S7jdL8sDOqT
MbhIznkJ0UXB1bgbovqX6Hr0jzHMEl+v5uIfIfpaO6Ost/Wapd8qGf4GHRjnaReF00h19oCigpvV
jvW04Sqng+iXQFDAXdJgnTJVL7rOmPGXevQ9p4mr/p4r+hN7KA6Kyue+yYPhy3UBGiiZ/NEHVr3B
9KlehdT2iX7PNccPuxzrjSEXzcrRCxiTreEf9CLs5nVR6OsmadvbYCXdzVc2AM31q+hhhaLChYRR
bo0ATechzlPklIxqK3lWe8OPXL8o7P8fowiCKD6CfTUXF/tJ9BegIH9hNkP0hsHCtgcaeNWaOKKw
ECdgNml3JQnsV/+b6KwCu7mXAIvEBWlPuCIz670YM1nvnx1peBdjHuHao6pO3kN1oN7s1njzxvKn
6mbtS1h45j03V5VUO/Wc271KeLgd9WnMjCtrbkdZvRFTW1sb18BKKh4WjCaj6xz+vo8KyHq6Txix
Xu2wsICvrJ61aWdUTLulPNXuSthpR9HyZPiJRQ2YU8rYLDmBW56m+WIwm+bLlfHnfOK33VIMutpY
nqxBP1uJj2gphgU72r2NG4MRzfIu12/8SOk3cAXw7gYn29alb9xSqMbnIQ82YlBM85Ue8xKPcPzz
KqODsarJV3GNmmvAHqPBgCrMHcWsXilvtquGR9Fypcze2dML69OMP15YNL0wPERl8GqarXIujbJa
yLCw38ClgJTTxr987SWTtJjKayqPFVsdP+vAg2s2aoiP+JlZFbiV7aPMJbAmsQnKUEheA2sAr4eZ
55ubJxsvbcE/9Mm9mg6l11FzIqGQSfGyvTs2Cwk1MA6iJWZYRWXhHqfXW3EVns7hoRyc75ZuGRm3
xf0NVXKDUsvqtlQD5zM1wgGstXt1m1jtGUVEL89KcQxcxzsq8qeY8eii9DI6iXZBlsmucJBXpi7R
b45sTtKw6EEtNu050yq2IHFUfI6VVi4KWRl2VaW57135Yidq/jl2srvpWmyujSAqiEHGFMVEY8Uj
FEP7wsnzG4YM+U13axlkpJ9vRZ+mKAR82QY1tnejADC7uQRhUXcA8xZjYlYO6IHCjOJodK121qaD
kRrtvDPqcCX6KiXSzsAktLPlW2BVE3X37Co0CNSBclUr1gUzcXmOVJwvPE7QSURJzc/RjIyDOEg2
rqEzcZq1GA3PsIOAysjuCOeE/0yq+ub3dPK9BivQ/zR9r9n2ZGa3uhv+4LnxVw+sh7jnOB4UsKp8
g7P2TsGvRTpfdr+lprVWVE36ZbTOSvLk4vtgmtosqRPjPvgRHE7JMg+hVim7AJ7SJKv2riAXdqHh
odMyFtgXWJ9+nNgrBZ4onsU0JZJ3UJKMd1tzrW3YKpA0AebeMx8kRTy62saIJe3d8dJXSgyNi9qn
4ctIdlV0V5E/WVSkPfB3Znma6yySNtH/50VajjGCMYLS7QlO54r/3fQNdZHXtca3YfDOHuYGNPIP
9pWfuoyqpsWx9lYU7kF0l7jzbYayxLQliIuPNAItmfedSYK5D97IxDyu7lWVMKKVNJfYTnY9yZhP
QjEQPNAJreJ88D61wb+4HZo8icfomTB+AVKHfmg3yoIvxhTc9PzPYlxhG5R/+KlistAAJOtnvcvW
RVeW6C0PsksApWXHeGwVNZhLU3a77AgBDa0WHlHORi/8vOxFmhufv3Y12jVGF1NynPq2eUeW561G
9b4f8tJbiGka1T/UvZXpGYto5ToMxoe4bZFFyRIEElKm6VWapY2v/WcVw6OyzDpcisx6O7qfZLY7
Yp9VxRN1LGbipmMuYZ6JOmBbDd+NVg7hemrDPYx8DZ/5vM/Wvmr7m5Sap8NokEeImtpZy7WvU9ZQ
t/Wpbilh6MNuT3BVUfjkib4sOEKxJ6FGy9DbdsV6GItHc5D2uB7A0eoS5yUoBulsOPFBtCJNH18m
5sk0ZLddg5tIUk9hC6qJKNE7ZCV5enyRvZur6Lizx5n/ATv3R94a0k/XraCBk/iZ1Sx07K4cflBp
Dd4z6Iw32DHBJDAqkOb27bIL+vI+Sv0ASqsAOTE1WyqTL47sLwY8zwlva6g14Uazy9Fc95Srdnv3
kFbxIL8FfUejS4pFpAE5EGOSn/dHXy8o0mTQryJmRMpP3CajQ0RJwYrXJakVafU8b9lfjEWin/NG
Vh4iMLUvfqXykMAPIKlmscCdWNXlN6XtV5i4Zu9KWeUbTTfQvPUadOKMkGtVfeNb3C9jn3JyHq2/
VNcfqIspsENq4R0tKpCaKWZmLIIwTxUHyjcQZIpTJnKaDfitFtPhz/F/TH1er9UNFsjPtrj80Sxr
4gWghq92Q9yoz6P2myUjC7FA7c4iXNBhSyDU9s+BI/nfVA8ocdHqzktZUPGNEkY+Ex5X1g4VsxDY
ymovhZBhNdmMd2ViwHgsjHbtOz4rZuxOrqKvoxoCjGyhrdpUJjAct3wO4ZWv0nws1g2S54+hNL/Z
WRFdSkoY7in8X58HBLtVPFaj0USJzHPPXDY9QSJUDGBS1aqzj0OOjMHxu4UxkIBM0X7csCzNsSpV
sw26G+nmd3yHctZNr1oEnVbRqoTcmlu+j3kPI980oqMxNSVHmhV2FryC/EFi2lo30V2nPdjnPPEX
LmuFd37jXUT5WrsRo5jB/aIs1zmJQdElmnXW7XUq/l/7vhs3ThfZgIgb5ZOI2LFpXeOupop3tPzq
Jepta5bJbTiJHHhxVQlXTdY7S0zJgkljV25KN40oRqVJYYK0k1wy4QCuglctyL2T4hPXl4zPNPPf
ZWMwXqoqVVdoxbJlxR/gRXMnJa0FA7utJOPFJjlx0vPwNe4qZ6bWXb+SSu3QGFZzbyeFZwqgBoFv
GO2HSSQKTcrbjrEcoR5gVMwL62BesgC8ilY3qPAgEiSXduFcEQljppXW5sVHCsDntup/KE3B9iJN
vlw99Jes7VneqLZ8anJDnYsZOVQ5KQt/1ESt5pVNPt4dUXVYpaUuRgdsU9VYs04aT2YRHNyySj+s
UPFRi8EZNzQ3+ehwlOn4GXptLLM9dTlmMh5/iI82NtwlK1F1rZUDuGOP+AjQL6yOFSQuWesv44KP
eaBS5mbpmnQKUXbu+pyfGb7/xgsuxd5MK/L8qsd+uEk0STo6nfL7IMfFzYDJsX321ygvY8xGtkPa
qVQg9P2nNGbnBo3zLzeJsEKCcwo0ddrMI3ai6jJatQ37RLmXu7058sKympi3OldhJgNu+W7l6ipU
DXx2PXc3EI35qlQcbeTBcw6QVr2ZFMGdlimvfgu0NNyB5hnmoln6JjYs2B+h6WFUjSBy+LhardCn
lW8kbrOFpVj2ZphGTZWAkakXBHemURZD1C3XvBMSwYm3Ec1rVuTRVdwpb6hByKDpItMZXgYtmxRv
vICmphs3z8xz0/ffEHQ1v1x7q8uQWkkGw4GOlPzVpJxmWQ16ekzgGu8MP0nXA3Heq4xccj74RvYt
srEYwH/sV1IYW+yMza/Q9/4PZ+exJLeupesnYgS9maa3lZnlSxOGtFWi9wTd09+PSB3Vbt3Tk54g
CEOkJQms9Zt6ib/edEv0CFK3krWHvAzHs6kmBQIfQn8x5lStC1n10xZL1n/tL24BPzEeUV/bFB96
0NEF/zg48SnkW3ygWBFZHghgPXY2FnYTM4y/Oyj5M6BRLdpXTlsfUatpiGmNDgrFsYkRhixk11fV
1iNAVS66Zf86J09hVWgVbtc8PoqHei4aMCcrre67FUqVBcbFiNovZLfWuMm/eiL2dKzYGSN7YbW8
eOwk2mFfuDyL7wX2FqyOehT3+xS86tzRV/4s9NvoHwhm+Xshq3Ucu6gQAlidh6jWZCKP6XckX7To
SEYcVw55OAbafDjlzbbwu4d7T9X50bHrfExd5eG/xofuZSTAcvPMZhMRHXmbVANJ+qgHUjZXMShu
dobBzUFDUflNFbqxImgy7WQvT+pqMRWiP8tekuoodynqkzVW1dM85dBqyqucMhJTu5BVOSVGsXjn
zL0By5v7lLKKOgSmQJWz4xpUsaAiWhVAx0KkDLnkrzZ51Dv+dLD6esjuPbLxrzH/rY0Fy67x2jMZ
HhMxgZe2zCCEG517FYHjXl24XKldTKevdnMYcBtIwUzIEexv3Ws6oxJbIrFkqP5zql7z1eh21y/k
uOFgGiRluT8n2z4ULtroHGlu/PtItrFV+t3717j/1gsowb3PV6TB2UfNNUl059AO8AlRIoIh63qm
aeI9zKFpTqw65OF9gBxLMk9fhG7X3E+VbbU8Xx7+6yTSJfjDa1aLkQUK0Gzs6h1O5zCb0jq4Ynsc
wNnQWFbWwHSq3CP5+KdjTJzgAfo8FioM+2r3EjRmuV8AtydU7S5kd2vqZ1DF/fFrnBLr0aGJxvfB
spx963vqxmnU4aDPbtQdhqlIpc11/FPxqlYLRLe/+s0yp18OlY338fe6bgbo6hOthzXpLWL1krv5
9D0o7Hqtpnl7CKOof9K19l22+3W5sMYRq0ao+SzzUj0IbhkO0dcc17Q1f/Z2VTe2wrIjNJodqUcV
tboB0dmpau0jKMv7aHkKi0vvkpTPskLuj7N6S0EHPUB9c55TFkYKthgIL3cVNcTJz23m4OnMkl1g
y24S5Ek8rqxcOXR9AjU1GF98I2tvpapXt7RMXs2yHN/RTECdcFPhTfXSvtS+0700fodF0YuedN2L
xDr/PrZxfg6zYLpA03aXsV3om94oUaXvEIoCsvRZG8I56VE6PEc1CM1QZfeEVd3wzFI32AlW4CvZ
q+DAdW4m74fsTCtDY4l0BJeQimU01RvNCC7G2IFoNCvvLItMkOReWP7YbjsFf7R7/atfHjkVzsJm
qh+ESFSxbXEyX5U50VUvLruj1RGrwBNOEUdZd+ZGefRXm5vqUOmJTLIQM5AQ0U3wPq4RndrOCS7C
7X8XloNc8BBP1eavDggD6FxVropb2X/OIL4XXDIzj8/8X5Z/tcs5/bB4GtHq2MvaYOv9qcbfWhJ6
JNtn0vpib5kFXK3/0H5ku8UmDSraF5GIMXuDcV9N9yMX9tDXdLJNzvlnrGz6a3ZMSY6ajaudOUyJ
ApsZsQ7LFzsvwUoYJoIYSdP1RbHv3GQ+pC6PcpRSkbKPTuiuc/dxfAON6dJ8wBkiQENoXGmdUj7Y
o48QsRblGk4eMVZ9stdk/dB3Hn4h/FHAKvPp6jF6G3X+RrnZZWtZzX0crBFvqfbghuM3Q4s/9Rna
JDsT65GrxHlhjH8lwXitNCV6A8voHewOOUM5KBiqmttVpYNuYH4ua2zqTLc5ysFDiEkF6eiba9vk
0/hPyOYms2pkae3o/qZ0bDgU5dsd+lDmH1ViJ1cJaWCN0txogcGTXr+QDmDQ/2optI846ZIrYOHm
jpf43+e5v05jvX/N0eM+4kNXPoh8BFNAoDk81qo/2ksA9EDD5gJmI7ZkU8p9Ii/x2ukUEZ8yCKsn
edTKxmmyZ/PrNmTnNg+S/VGjt7/H30fJE5KMjDpSZ0Bz/5pEdt9Pip0wOYlDwY7omHj4ZHfCeybA
qxxDc7BqPEM4jPo8gGHF0cgFyU0DUgNoP4zxTAWiI/+DyCcaEvsMJTqCTfjD4P1sXR97V2KP5exK
+js9+d+TkjJJCSCgOsqRihFu2r7Gn9obEEiBoFrpM5q0Zn9+l2G71/90N2qv9A9/qkOETjUGiYi2
aegfNas0GZZ9ZSXHQYvbYPul5NYa4/0FYossy8Of6n0GFIwG5HKyHlLn1N+0D9uyjJssalsX59jE
VjANuXt1YaPsIwc7ly4Xxi1vUvOWVAGMEQVbrK82j3vwqkkcEq/zVLKjcGp/MepkGL/aVNV+95Kp
PcqZZDv31VUDfhwaEWcaWhFfFae+v55sql0zJz0rHuU5MR5qRJH0fcQeC/J+OZyMlvtV53sdK9Qq
XuCAlwheuI8p1doi2TUPGP1gpZQx5rLziaUcJA+xv8OGInbxFZrXc7Ko/xx9tcmF3ldVHv3V9lf1
awi29+0CQJfYDB0bnwl8QyCC+uIDZ0ZteC5sHC1HazgIHvMWwDTaqsJ5JQJr7mXNSer6khtadXG8
6udgVaCq/zTJEaNupCBJpnI3WkgRJ7iLn1FZjRZ+2I1v6QSdchB++zj0mb1OS8U/e22n7UytwZcO
AedT407B1ija+qqYVr+Ksyh7wS6OTXNnua8Yu3VHRajgo0iQuMA0KYJsyE5lddTyyDvpfkCn6Mzf
nXKEro/xydTDhcrGWE2t+FrMicU4ip0H1+7WsiYLhbvAITXan90YJDEw1Kjfll7VwFjw7VVjp+ah
CSCbB1GobHG5cp87pWbTmuvH1gJTSEr76kUPjmUlyD9SJDyNby3SvZnrtBdZu7cH3oG9oHIiATHN
XLvmm29H1kGOUNM0vbmILy9IXVs70wnUYAlBA0hCU4fbr9nVDCHQPidx/tVWNKmynow0W8lp5ISi
EuOWtDqfaH5T1lwMedLuyxAvxvtb8FSDtYGtPZvNhO+YjTLFOWy77dd7FraRXwvCp//z0/UDPjlN
Bmh+fttyODrs90/31fTnE369g9h0SYnEgb27v2TOdgOgCsuHr9eM8eWG7U4G7utVu0jx11Dhfn9C
OWEd5b8/4f3bikIXqd/5093n1q2A9Q6fTo6W88tPiOfL9utN9vMnzNr773f/Wnpcvupk+P3p5Nmq
Yx0w3gIVNX8R8uwiy7/Fem0dvqZ3SDsuhlqJV8DwqidwRzPfVS3PpS3cR1JlT43ueB+Qb9DYy30A
lnjGvRVavizxbH4odM9cexNWAq1TXLgxWU+5TkQunHzuMlFC1jM19ZOiGd9lpywqwBiG5Y338XUH
ab4lALqR+dA+DsXJLZOfX+M9jfghz3wWnC6e4IbCWq+aZdqzAT/d2NUew6DQH9HQOrlDq5zjuTZW
Tn8IY75a2SmH2T6S9ay2Q3QwGeK3IXIULpLH8xyy0NtyWGedU/6rzU9wE7Sd5nJ/lTFuiPn7On7Q
zCHPas0IVxC7xJ5+nmnQxuYBcPO9Js8aWuSMKrtCjvTP+w31HvSB5l5lU4zgww4FCSyi/8yLZviv
Qk0bnCmZNm3j8Ozozf01ZRPa7sRBhyQk2/efN2N8JEEn7l8JYP9yq8YZMH7j2+CdDT/PHxpFg8A6
BtFFHllpBnWqr8udrDpWipJ7pYNAiMw2Xv012kvwFaphO35NIEfIglfw8/H3K3w12wn+yd6fV/jq
SCvx+1UKSCjox7MeUjs0ktUww7xLIbTNomOjW4oBpT5I9iznEbOevOFI1tkl3V5XD56HVcKghu3N
AF2wIp9jPyuhGyw7Ix/erabHHHUwxh9x0Z5rt/N/eRO5mjwcWBN2ZJVZmgWL1NWBT6nhP46pfbZO
oLyHmeeiECbyFx1ezypDX/UGdYmtqWGoD7xdbWuHGMs7SufuvRzzokHhn2sUjrRhYeWlYbga9+MJ
qFYpFo0sNZb8rdFle9kzGN7MOMrJJS/0LhtP91bH8BYDD4I1iIqcn6DlV86XUdMS71e0dCM0lifL
Kp/T2doNyzzzsUJ/aIs58T6qtYiYqRfg/AceBHyxggBlly4TPWvPU2Orj7HavMh2N0iMVTzV7YG7
uwan0ljlpaN8gGfVNp7u2ySSOX3osXESiO72Zrjn0tDWspkd4rGvBvU5vllTODsz2mmL+CvewtGG
ZSJBSDK+6bEfcKNqmrKFozwfTjqqFa6lHXoNW2LUOFaR25XrCRfIF88mfSYGzBFcx05fShxTD3YB
vkNWOwHlKi7UX7I2Ka2LQrp3lmei+WI9opK+RBuZZ/FcuPkOZEn7LCt9Um5Rbm9v8twsnl7MIFIf
ZI1PghKxH8YnOTTtAQEKQvV7wgfKc8b+c8+lUOJLWjYRsXoKY9AiXGJzYz1F0e+2KYPPhcJ1A1DY
IuwnB8ZYF95PkQNtTC0P/liAN/7TXlpzoKFTE26k02uC2wqw6ip965RRR/6fJ7+sGiUxTyM2g0MA
SOuNNcCralXxFbr69CqslRyk5V56McqO/zEzuHoMn8nWWAnMp6SuRTpf8UEJzL2jxs2xdyb3LHsn
8t/gkIKXEXTVzTLah7pNszdTc6Pj1EY14XhOKrqp2NhgLDbyJKtUFVC+EZsHHFZwI/bxTp8Zk7KI
pS+PF+HDk86WPbLRAEtIdBQpmCmo66eYsNaYCP0mEqNGbTlK1gXf8EZ29qPrX8gz3muyqRZ9sMzT
kUtoPt0jpX3UWouM11CSgEQI9UURQcw2gZkIBHv7GHIBCOZfmtX8QNkB2A/W36vEdMprYlbW1van
mTM3IHuo8Mj2hN3MzGpvgbR3+b1xoE9pcxpdE5hFAV36x/arcpFkhfpShjapFlPXCWSb3q5HIWrv
KdOMJymjNVqyxUuTsjXjT9n/Q3xtdZ8Jx3Esdjvze2LCVLAhhj+JlqhXm0bZ2VALMnfJEOwi1fEv
oWMUeKMn2VtkKz8zx7E+0+F2nwfTq5uC1cqHsPoW8FWn3DxUH1b+NOHSNKQvE7ZWzxF+EM9dgxNU
4uSPsiluzGkBawNk9dxZiazaFITTcTnmBO6NyakzeyCic2+JnvJze/yai3zcHNVK2pPsd7wsWwuH
P5nykXuiex67bFUh4PyGl5YG/CIyFrJqlJazsUNRId3dNm/sxLBySgboE/NgI/M3JD66J83P6keo
Vffmwc7CY17M6Oh5VFpwzUEfGbajKqxjr7TpApvE/jzrU6zUJuyXpj0NZ9kmC6AIA262FFPc2iss
nRgyn9Ej3Ysd8twj67qKROtXt2yTvcjBgZ7K7aPapPFS9JP/0NiBc24LZ1iOxuR+JwR3CAZ/ei0n
DBwKv6m2cDKj98Cc8JZI3e8KhOZVrk/mCVfO+JqTvoHWqzvf83h80zCfCMhs4D2e9+Aa++j6VTit
f25Y6BwhM1buInE93M0VO1zIIdhE/x4cRKgum2p+Tmx4TAubUN2istqG61/W2V1sqoyvJ7Ly8dog
aHaYeqA8kh3Qjek/9YSykmQOtNSA9ISoOcEqGL3oH9UW0YNkB8x97Tzy/3CenMW0hr2r1dFFnaAK
KA2JeN9KvMfQ6r1HtwE+4to32TKqBH2QyWlXsk+22W67Gbx2ushaaiXJrulRLgsxgcuXtt9ckekd
zvE8WeHr7mbCRSrSLfsxxGMFCc2MjYnR2o96Mbm31AHmQp9saWxLWfvw2Vdp0aDaGCfx2oAActZA
Zbt1HS/jOKlftSL/fSTboFmJp3Eol2Aoom9e/8uwi/rdKe1870BwW8tmP4iOniNMkr3crbCOQcog
66Nv8aT+A2W/u4WJKB5GY3TwO2aaJjeQiiic/sEz1Ozm6+anbLe80mcdUNnI1nCdeW51ku3cW1u0
MzOxj60seI9NkvPzPEqvpNsUCbatrPLurD/vru/dYV3M7wKFmWMlnN/vrmMptex1f9MgpRJXffFZ
OdqFiGzxPsWFtbKTQT37rVcdqwKxx76PkpepA6JAnKb4hA2+TNrBvAhDz1bCNHykLgNMQOajryIT
yri1u+Tk2eLf7XKsqZqvgemGL11nHrXU1t/9oUKHLE/Cc6UJ6PGqX6z1zHfeBj29+JGr/YyN4hFU
XPZmBHysvi6UY2xM/Rl1CpijZth8gJXfByyjf2p++Q1rLvNFxYB+42L8fjDwaX3oA7yFEc30vyVK
sJZDkUPC0ckrm+cC9vemM0VwUKGyX1CPGpa6NnIRj2aH+Pjog2qbTGdvxN6ODUYixYLeprzGrXsa
029WGf0os8b/QSThoUCg47PSp7XKbT9ceN0Z0ZMiXggb+RsYIwuoHxuzyOpPL1SvmKmJH0YXfU5d
aO0U2+s3Ks4jTz7gvaJ8Qi6ieOrqig3o6GNCO7d1k1lfII7t8qIv7iOQK8SLNzUJY+AwNxbRY5jH
3qWMLFDM8xFM/GYl0iJaty5yIusQhTF+Ae9Y6ySlebyyb7Sq5PHe2/rwkmK3jdaJg3gR6W7BPP85
5d7Gt3o/Rc4faoW2joeo3aRupyxiJVUuvtvrx3QEKIfRdf29i1/BHzs/0lr4S8TGtTM/mH02Syjl
9dwhxn8yeMjfY7uP10HNPsAegaiUao+8WhI7PyYTU3MMR9/LPuk2kRure6W01Ec3DrGMmkcMnf1s
wMF8iXIz2KEP6gLes+sXkWlPcgCSRHhxx1hLj01Tb3Ul0vkKyBcBxQRe17w7YLJ3Soo/fY0RjCOS
8BXFf32fml6/dgfV+maPYhU5+fjm14O5c3V8Q2R7rf5ohyj9ENi5bQXwo63mRfa3NMusb4ZLRGFI
VWdbiT79GNMfsi+B47xhW23ssGyZ3kY862W7ZrFRjZtMJ+Y1hK8ElHfyJYjvOKtIibaGnSrL2gqx
OmMvcZRH5Vz9apMdZlj/f0N608MIHjjE6q9zB5D2B3TscbRE4k8WdQxOuYpK419tedYXF95EvCWP
gBfRn8Hp3IE/gYvOtvXzr3a9hXIbBu35r3Yf49CzAPHfJTY24bCWl33fv+VWU9+qmbnoouFz/NME
6725YU5zbyLLVhNEghWrsK0NzVFblTjq3YLCMtatOSB40nnepjTM8uyx09vBih2OasvvSVrc3we2
Vx6zIux2DSqfZ8tHUadNSjIYCi5+CVrI1zBu0ATw6+Ap0zoUYmMWo7GuPgADKC61bagbW+v8RZ5b
Phvr+3ehjjs0EtiZ4iJ9kW3yyE896wAz6EHWDG+2JAfqVJ0bElJR2ueXe1tcZ1gIZmq6CsdRfYIM
HhzaqQbA6ptjxV4vXAKA7m+y10rbauVE2IPKqpG4/akcix9FnalPjVmLB8QWT2ngo9qrxxEZXSvZ
yappav0iL2P/3hv109b0Ev+R7Gnw3OpiJUe5E+uX2mQdr8JWBPiF1sxoTeQJez8+hbXZvkZmvUxG
Azlmh0jhZHZiLauiTX7CjR+vbtYlt5y9p9WmgEQ901jjod2ie8lJGW5VBRmTnVrg7+rYVvNYu0SB
zTQ641LcPiatFZ07Hv6yTxZB39ZroYf12ra1KQUILa6mZavbAATJPo/87CILzaySlVrZGNoZRX5v
i9opg60UhLiA2sAZ58GyTR7B4Kx3qiDB+dXmK6G/Qu1FW4A8LHHlTgdyI7MGT+aJ7BBDatqm1K+c
h5xdJwQ3KO/F0w3/V5QeeGC4n3Hl/9LFoL5mtTIBS2rCS1s07g5F+AitRdt86DX4u6VRVq9aXEbk
N6ruEyyvZRjeL6OOn+PnvFZNnlCjfS/azEGhrstuVVJgafo/27u58682Yhs4rohFaoW/Kito9AcP
PDOUDHVamwALzsVkaGAj408EzkdUXcbxKI++CsfSsq2WCFjU2Lt5cxGyDoH1OB/GRv3c6WSIv4ze
ZLuuwNOXbffBf8bJ3q/BQ61V61Q1/Z0CG22L2eoI2siO3nRNUdAOVK193ATRW5hk3yPbay48uKM3
c86Cp81r4DsDoeHsSZ4yVY1+IGXYL+WglB0syC9YGkRheaaMPDamHmaRNTjGix2b2ipLxuaSanq6
09QqA79g2KcqTtNNWA/aowNJbNlDJ/noJ+eRIPsM5Gf5RdJq4cNkj3yWIaFp1Evoju2j2fAEySpN
PWkI0x5yVwl2U6VOlzLMx9WIkelr37NLLt+552Qn0ypJAcRNj682jJUV8Nb0FMw0KU9AhVzIuiyA
5GHCnosJj8bkPz1yDjlcjrmfI+u6gmJr332MjZndwln6Whv64jTk1UU2xXMTCATrHPftVjbJojd1
cSFWsJDnfLXLI33WxL63MeI+9M/8SINt7xOqGXG6LGkubpgXJzlenSJl41tTAxDL8LYWga3jVMXV
oS16jxC8CM9uYxgb8G3JFV18d8XGZXwqRqslYWxU8zO3xJzJCFaugHdmJqZ2RLEFEYNsVgvR6jbZ
yMZYy93qfugGKDT7RNPGozrqQNA09tNFIJqnrk9Bgps+wepMzbaq6BFGHEpzP2Z1tc/nyGSMIuNm
8ur0WioylK0Hz6ZaZEtbbap3fIRDdEIJLXYIk8LmzFkqj1t/3kQtABauu75CaswvnK3jjgtrBnx0
lRId2IDj9zZXnVD4C/gSyilOs+71zzDhgC50BxgzRWj8HuY3to9pGcM8ZpPtcjZ7Hgau5d/DWIXY
4ASm9JS0bb1VUpfkfjLqT5Ft17eQO7jdhla19HVIAR2KBIfaS/Unx871XRFYMPnnwS7mNk851J55
qFlmxVID67aTQzW1TQ9CAa4tq6bTYnjpVfqud0gJIRukPmUhypqWZyWvZcCuR0y6/d7GLIb5+bXv
yYSURNhqP5W8Y82VIrRNrGLhEuaKF0G9ZZuB6Sp4mnWTZNVNURpz2Qio5nXcodEkMkKHJAG+QyI/
F6EgbhG7u6Au3F/k5178Ia4+yswql45SmY8GKLlNi47q2Y4TYy/GzNhhwdA9yBmR+skR5fJRze6G
8HtdsDrl2TXHju8zVhnonXlGs/PK5TiLFJrAovZyj/PfdkF/tZERqw5hRmh7snYhJMW4MIcch50x
W2foD6HSrRhldovasnipRPVS9Ib+MPpd/sK7LAA3WkRk5s5JKZC6c436IHsd0cTod1rdTvaS9ahQ
d/Jt/Dk5lzCstWmIdQ+NeABDU4F/N9IPN1JP1uy6YjtsTwLfe89Ne5YbjcSDFzcAMzvNZ3veQghL
qm7RGE77OW38QCk/6zQdFqaBJJZa9h9QO7yTr9S/i1Y04zotUmPxV8dfVbtu2G1BjpTtU1SgHeJh
IZhNpncKW8LQiK+zaY0tdvhVNPxkRYYg89D/QvnwFUPx8N3L0AmGV9Rf4nSwdg28HLgubnnJSAiv
kNm2t7Y5ekseb3ztcyEgGBxtzUVHbjCwF5eNBa6oGEuPCZlpy+f5NUWLyAzMU980/rMf9POForcY
M1LNOq9e18LC8mIejEuAvZ0ME7mNuRoKDx1nzJDvUzmlJx5CRbzIUyd2xY8IHi2deajdin7J0ifa
pOwn4EUGU7IqUzaehaEMxpvIuP00K/YNQ7gAkjzg/BAhOmCtymTsP9VSe8rJMn73O7tZ6I7tveJg
Ni7x3M2eVKFGa4Snj17moBMYjmi2xlOxH0DioHyiKcWyrbsDSw0XPDu9mmOmW8Vy01WR+PlTNhcj
mQUyDTfZovrByXOmvUrXOQxt76xrhTXh2w19WrX9bAVEqFdXsr8eiQgXHXrFjfDPMXH5ZWUO7iIP
1efEgX1lN/zuI+mnje3n9VIqC0nhoHgmwLZFOVvHA2tVpwZ/lVR/dUw+npvoF1lTCaGDvH7GU7W5
amgOH+oir1dB7lgfY1f8dDIru5VeozwgD03S2+q5jvB5mKORN7LJzY8sFD8tvrMPHi4C70tgAbEh
oiWKzVfc5vuHAhLTOnJdkMSeg2Wm1jf7OoBu7aM3OeIWhMGQOp24Wr5pEzdIfEBwvGu7YGN7ICzR
e4t+evwwRq1ou0SLlR0BwB9jjbB5ZiJAXqGH/pvLgkJkrpfOmzma/hark3xrV6W4hXZ5Tv1Rx4bM
YOtfZ/+oLcouBJ3DqxNXt14J4/0wRPYREW8UIefCSi9B+b2owjZYBD180SLqfvX6RjXU7RBV3ntY
+P26NdT66LKBuAS8xWUsWGQZKDhscN02L/UkgmVPLBK2UBWjFO2FyaIViQPtU70Ympi+a7PFKuIp
+cJ3ypJ/1LgpVPctRGv3h+tGKKv0EM54oMRbu0YZxVet/s2zgWvVZtj9E1jjtg4qEnfCeO5y04Ol
p9wCO9+1JmILo4PoyJjoy7bFZLrPQneboEl+LIZm2NmucvCnIl9ro3ec0qZbqAQ9CMSIYdNFhr0p
fPEeOnmLw7sbLZp8jH6gy3R1rcr5LLl4kHLGAxYZ9I2ntO0B6deDB7/5gQGzmTkMhYd8BJeeAAMZ
gjC+yQKBMu2oJKjSz02JoiArlrnWmtyOdu6dUTurffk+uOW1snOi8UX9DH08vSDsrL4UioaAl+Y8
6HHZnEervvYxUJ4yi+Nj5H3GqshPKqITXjyM+8BBAQV4f2GelAdfwFQM7eyjB5WxBZuONNNcVUb7
Mke2Hm296x+E3UJcVwC1mUocrWpVhEfdE2etFS6a9TPicAYmhh5HLBF+JmUIRmpEvkC2ywIyFnh6
OUTWvbD5xqI/X3X++DLgpnSp0vil1YrmgUArV9LUk+Hrm+5VdfN4Acki29ZR99MlE3LDJtg4D4MD
tdEMoyWrjeLE0U12Ihrf3/BFAK48JT8I6zOi16xx70VJubjXI90ZFmOjp4Dq8m5dDm71WhmxWGOD
WW5l1TZsHj+ehr5sMMF/88px2bfQQImyGfnxfuiwaz36Jky/5QyqOCaB+UgqWFmGPbaLoXfIm/Fa
jbF1cTNQrX27Nj3jJ/u6aqHG7Y/etLrr1GaknQpkPuvoY6q5DmNFX44ibn715lPvOqj8JKF3qkgz
LVCh6lZDAnlGxFiRR4rwd1jjEXDicr5mKHle8/mINPQ109MKEidNsrMrIEr1PfdKWVV1M3tQtPpH
AqqnwOnsuU7UjmcQslCy6kTBdB5dgmU8557BfPaPmSiW0CDs57JQs0UETIDE+fBvN7lprqaJwVM3
tL//NzM5OUJ2eDwe9sbIq//xrHNQyh6j9Ffll+5hqNB+dAX+NrBusl1kwrCCnwkzuUabjC33uDFK
o7pMbu1AtlQFMZzg6rVVsStYqh9zl7xcyOW/4xlCcq5ASgHBw+mCKHOx9qNIfRRT4uAy1KvPZXqr
axags13vrevieNeZOMLHgddexmhOvnhp/aH7+VmtuNKTdMBtHTgTUS5jaTtGdjWEZe6EP6k7sNI4
mRd6utYsp9prNrMB7p4fGX1FZpp1KYTkta7W9qdbZk/aiE1QU6gqtjXKurfi8he7vIeQe+FH0PEO
+zApkGiKxK4e2weXS2mb6G6/HSx3vKqOG6zQgNbfVBKUup3Fv3L7TCYL6DgX89UeWufDCdE5rTqt
eSTBJDZV2hZgXWqw0YSxWHM116IxxTJvnORHVQzLsKjTTzWsMUHIo/TFBhq46ZA+OU6TgUqLBZY3
9HqNnP541lvTfXY9T+OWvSHKVX2PQgt6p6tWB9/sHfCE/acWJNwoXQcovtXYAOFFfESKOF4TuRkf
Ms8uF51l/Yi1MniGijjuNIRTt4ieei/s0ZGKzIN/kLEAQJhn4+OYmT20n1rd1Hkn3tBFPcgRkd1O
sNaIz+l9U2zF0OxUJ0j3aELYe438w4nfMiH119oXpCe8VYSQ/1oMBN1HPRpPOWHfxRB5/rNlmoSD
6uEwY096A4XgagAtOLTpOQKoB6Ombte1hU11wHe5snH83PNwUV5FPIULt3NJf8+9jXBxnLHMZ1Wd
tUj9gkVRy4O0BlJhmF2/F4Lo9eRq+YeXOp89SNNr5cXmtTDCn5i15xCgvUUJjnoJjw+FBU+195hI
jduhS/LHQJ8j14Vo/rERz8oioX2yy/ms1Mh5qZB+Wmta8uGOdbki7+lds7kAs4ySKrmjnW8ruoK+
R6OtphrMUujX3lUO9DwbaH5MEvurrVQGm+gvN5Z5FjksJa50de9z3ydLbcx1xGXoeoLNShCu3aLM
z0rQYEAwpQg/dUZ6AnXxzQEweY4Ma12EzRMS1NFSn/TT1HhHMyOO63iudi4xdV9OY6itrLYddl7a
6Ht8SMZLORfRLh8JuYAyiHZl4EUr0xb6mz2ip18Pwy/IcFPYs2NH1uqlJt6+aFqvWPcIJHG7TIPp
QAZhGZqKhVFUaezUERBbWtkasZrA2fmJki/5y3O9aul76On/j7XzWpIbV9b1EzGC3tyWt13t5OaG
Ic3S0HvPp98fUJLY02e011qxjy4QQGYCpKqrSCDN/wMD40ICY6jldJkpVl1nBuHo2DbGzWAleOjV
yaGkruv6VdJ2L4AFZQcpWxqqwn6aNK4+bAdnMFbsRq4moYJPbjPghnHM6KNAo9z0mWU8Jl7o7UKK
s/3M2hORmi8UGOWHwILxZtArEH+i9jrURvYCogL7alj2yL0yx6OUaRmpL6DLkg6quI8cBZzvmo4b
ahZ0ZO5zYLBLhm3iq6oo0yk0i/lEPjafjk8EI6KoH9ZKZWAjmHxWGsIOA0W42x4A5kNWje6TCqGp
6ug9hx6Y5ql7xVcaccYJo26dBll0IWc4P0YzDguXNI9N5cz6xgg9H3CX4TnAG+5ZNiH8OVbsa0uG
ok+92pNSBMUTe2lR7QxtxGyzawrI3v1gQwQAuWHIJi9t6w+wfOFET8xXvj82OTprEN7zR7cTTMrd
B4di5Ec8n9m9qYhLbyoQwraTsJKKuGr8h7b8Uw6gdlW3BEyTjePU8yMIU97K0NqRKIsxP95lqmXv
9dQ1yX/FRCo4LZg3ixRJISmHOFmrFgTurdLVl9FzqkvXpT96KVALIHQDwwjoNUnK0ube5UnE9ypV
+13Km/BaW/AZK6pV7jPN86mqpOFr4B271sF/n89Xq7Z5AWTxU1spCT9/HovsYB04cEHohtiEEpLa
cp6krHULHI0NsKWxq3NManyCdHh1yfrbz2qeb4pqeuiAA3pUQTZYG34YPIXc9R7XXEq0cAA1P5gf
XZKJLvzomkHbgCto8pr2zbNX6tm+jc0vfdgn17D/F07w+iHtpnLnuT5oMREMRI0P6KbsgakMTI7s
Lk3rPIzVOOE6hX5ktFUbogkHvGol/eKDivKHBb3FyjKV9iPPe23dxn7wUrk1TG1x7d9slS9FlADa
EyVnu4ONWO8sXi1iKJsBUA+qIL1iLFZSpY/4rfNhowyp/mg0z5EEZ1LtFHoePuA7dpOKO+5IVRjh
i5miEk69unD1QeAmAZZkU4Ua24LQ7nZaoBp3AKe67aBfHXXwhQSEk7Qb4LUCL9q+JAU4AmUcpJvO
0cxTG1Gv75HM9aqFdvPMcXqljlnxCvLjljRJ5Uls1P2u0T4ZqVdd6izy70OrzLJ1PA3xDgAXOFby
flS20LUq+5Q03efGLP6kdIIcsXwYTvzWotVApOrJKhLy5bx03lueT8JVrXwM4bZ6HqZsbXZ18xpM
U/1aZO5jCZjwQxko9atnDNa6n6aOJyxD19X8PSGKeOO3/oNVlMO1Lyf/IYdeHnzO+FOQxfUxUsOS
wo0g+WQn+CbxQ0YHqU2ooyZHnlCZ1PoKxFV5oryorqk+8/44SPHo9PklDQsymzhokiA5h4A3EMG0
jCbdUA9hf7DSBABvHexwKqrsD1mD75tEM3XjiqE1qdq+LHi9K4ljfcioUiIlVEu3cq7u9cEehO9u
e5/bkTnM294A4RdjdnjNrpj9AJw0lkr6MQK0nfovOdQhqdyCzK/upHE+kJNuAjt616pBkuO6Ccv9
fe44+hsAf9S9NDYoptjUoevftanddBuHMvuDNFajgaSnXoRh5XXnUFmbbZvsyRs9WI7X3/pgcnZZ
NJcXNzkXeOheYfvqNXV4FZU0r1k9fiQ+510LkAUOIDyArm+Mw61r0yMl7d7ZMRTQWKSs1b5WM5VZ
d1FvDMmDSaaCr5Z6BHRpbp6JjpzcwR1u0j6vo3TD+TmCsB12Eycf2OJFxInVOIW2jthFpo1/5qXV
fy3LUIcY3bBu1KXHhwjcqJZw2GNnJR86Faow28v1Ez71fh17Y/CpxnW8M8A52Emt1kD70VYp7CJC
W5ik9DVF/xhErvGx+9pUWXDQwwLQ8gG3XZzZ9aZRqnpPNjPvLTeYp5MHTYW1jS3nZzcVXVPLKn39
xuBN18y0cpeIaq/AeobcNvho89+jaHnaKMAAfTT4tj35KUREYqRYg3mLg+lZjuI5Lx4qsvPkiBwr
62LA0LOKBLz6XAPy5I4jeOdiVQg6jZ1A19rEtmLcJl/90ZjK0VGG4LaI2fCXp9QnmVIYLfLUBHMx
nCJ7/U5RBLG6qvxs2i/G0gR/BGcdG6z5X5fzew6MVq1pHyAm2FHfPX1xZ9vfzK03XCYtV6+qjrur
00kcjDkjhxNgE5FgFJJNJWiFZC81LIGDATHs7EAmJGXar15aiCBzDz3tO4U0llpQeyH9ECvLaXD+
BuAoAGSxnUmivq/a4Fsm7YmgVLcik3mTTHN+KproR0NtYH7C852fZG9RLHaL4p3df2CyLE+6GYD3
cv1lnhwuNsuV/gOTd0stc397l7+92nIHi8m75ZtA+Xn7v73Sssxi8m6ZxeS/+zx+u8z/fiU5TX4e
Wj/B7xhGz1K03MYy/O0lfmuyKN595P/9Ust/491S/3Sn70z+6WrvZP8f7/S3S/3vd+oGYc3u0Cgg
7Z3Y2kXiZyib/2X8RpU0IbNyYoT3WfdxZybF2/F9wptp/3gFKZRL3Vf5d/bLVZe7VgdYaLaL5u1K
/269f3d9DjMcvQczZne+XPG+6vvP4a30/3rd+xXf/k/k1dtpfrSqod8t/9vlrt7JluH7G/3tFKl4
c+vLElKTij/5O5lU/Aey/8Dkv1/K9Wqgc2vj66RY0blTeoGQSLLZOf3VSE0yTdVJNx6lWEpkr5ET
Flvbr+OzVNcEkI5eCi2bMQTPhdGZ66CxqK1qLeWpiFIA1NrxlVMwQLZilJZUEvbktwi9nDNHpn0i
+v6X1Eu5D07Ubq5BxJIy2TQjaBm2SRJYC9j+BbjoG6Ae6a1ylfQ4uB6EzwN1vq6d3BsQKtNrmYNA
KqyMJIFJTmojRyGdLVAvd5lU64n5vSeBCs9ZB7SMXKoMR+qcS13d3g19UCU3jRW54CRb1JcUMxQ7
nOzJw4RMdRcmcLm64N1Y1M8P1c3EaUDcPqa6RwynyKlulZZWN03rjH1gVqSuy9m90UwHvyKz4c1s
Z/RITM67L4ALsqKc2NgltERW+7SsJZcOB6PBqRmc7+tFWdVd4jwFlvfnJaVZPg7jVWdjcTczZ45o
jn7w1HqkiBm+oEAw1N/J6oFHpkT9DXF9p1J/NU/D3uLvdiYpN7iEjeCy9y0mSaGcvqgr8kQ8xTNP
2dCRVeGWFUWnOUgfhXMsKye8Dzwt8siGEfKSdFwArnBe3WdI4TJNceZkTdCj3b6Zc7dspno7pFl+
fj9x1qbw2MXK07u15NAq7CuebuuoNRZc9SlEa7M6BA9RlwUPskeyVwBvax3sfVJmiWujXRTSbvDm
5DpTWSpMl5n3hYz+2XWTFL9pZJ5kM+M6O8GMbJ5kD8K06Zgp2Uoqs19mcuibZpBTcMKMguJoyGaV
Ve+ppJfBNhYCPNZV+kOvKNqDlPaQyW3JqTXWUnHXCnPZG2YVl7ceXKTtYkHEyd4pJZAe5Gv8sF20
iRa+QDKk47D9m9KYC/Ng6u7XRW6TT6iDp5UXRHl8dS81y8U8OAzJqhuAMBF3/eu+7sOcUj1KDd2t
vAnLCXQ+kToDYcv1T7KxigLG+nu7SIfERlpQE4K3UNhmZLZAfD3BfDeng/JmAbMqcRikQ6rcF7xP
erNgPYL1qoDQsNFBRj+boonjsjvLoewtzTsZdXrAxnIQWy+K/2qBZdr9Gvro7Qqg7XIOPvV4yTgi
woCsZ4+hGuaPsZVzuoohlJAK/G0JHNSQ1BZgpINL654oBZjzlRyTe/pD6FjhK0QL6k7KyR7zTsuM
xbaWxJZyGTl3sXk3LIORagyvPc5q8kXpciIZpQWSmxknLxEJakfXwWmg8g37VPXGQVpQwOVx5vbC
R0eksecF1XWlndakVDlA+It0kl6kk3QTST3lXNqEHkVXCluhkb3FRk5pxp0zQt+0mErxPw0jmaKy
rJSq84Pft9PT7FmPZpsNrxUH7lNp6vV2qtP8a2BahJRIsMJ1NgHyJkJQauJ/riwSV5MK+LW4bf2V
0k5HmWwss5Bl0zauv7YsL9suMpm2nFNVt83I31pLxT092ff8eG+4fPXfJD0HbZ8cQV78djfsqOJu
IhBzIbjyT17leSdOrma+kl3ZgMVukULQwGl/l9aiuLrSrZ2xWAJ26kPDKWyIG0ETKxo53a3aiARL
3AKl3YwghuYAqqtz0EKbEzUPdQnus+zJppwyqm1zk6wOv/mhSH710oAkB5Cczb00Vg0DOugkBBO1
dZrbmKcfY99zAB9OSTlV0gnekJ+ymFDWTSpC0fudPBvzj+mvNZL+FbdleWm9MrmC/Z9cu9rZNB6u
T0C9foikcq6GmXySRiuPgNBe1NmdhpW0aQYyqIl7wgyfewn1gWKtrG+baC+7aWd9dyO92L+RyUvF
f5Xggl9kX8FlOo5GBtCd6Z0y0Yy2BiLlMpY9eILhJbGbw3u50nunf5KNVuifFEif4HQXNvdVpVSO
5RzZ9BOlJ2upqapJPRBV7i1bezTNsPzY4m8OVRLZ7TQ0P+D1aO2u/BgEuQqD+kBev1p81KCQv1mD
/SJnxKWbXuuSTWNp4q21Ox40JiXX5zAP/bPsZUP5xxS49k6Ohqnyz0FDSjIv958m8a/eIhtIM4UN
x4d9QmgXxX2yXEeu+O5yLdU6m7zNBCb+3+Ytxj/mRiosFE60U8Oo2FezGTwpag0KfeWln/HefbFG
U/sLcm3PMgn9ukH8kjpJ+8XrE0I6cR8+h7HLM9OKlbPd2un53TodoF/ncKjBu+FLfNHUxjkOSon/
CdiBVQt5ziWCXmK6dqAC7vqY1EtyEez6U5wo3jYFrWvl4CgnYJolW3DHuksnGoJ1b5tFJk00Vdsm
tascF7mcsAylmZTlpWEf5sSDq+1vS1rl/PYKy3wjJhzRZtmjb1kUQqWQOzigku/lMFXL7MHL0gcS
bJNy3eWwWQQhbFuh0YLzNcLApRnRuAJUayBw/remgK8XvlcLbO+VVMWDBo617JZBBgtshVvtjdCv
CntrDDFZbl7T7SIt0UTJQfgim84EQAKu+yc5CioAcBaLQZgNWETO/NOCXRP5jxr03lqVNxvCjsG1
liBJVZuybfeLcSuFQGeG10kCIqXCSAp/b7PMWWwaAbskFXFsBAeVXD0QhErjA1ghia+VH/oGJrqf
g5+aSqmUXU51FMUw4rlnBMU2BsphLR+Dy1OxmEDGDYVikd2fo0JhTj6OdPFYlc2y1KJYpi1LLcYF
hE34a7Oc53o7v1DrP65cIu6nOYEvRs+cgFgrJUWp43fVugGrJOz051EoAcZw151GZra0HRXbOkeN
4LstjL4irBKd3VqPblIblfxF8gwYczl0iMw/mMEoiITUl3ra9tTHNGTSkbIg6M7dwtj4nR0ec4gu
LpkDChdnojLZyC7A4lOzcgsyOylDrXftlI/NqjLUH6Z3/TJV9oZIYDBMnFXkEC871UwjSXiJUjy7
VBs/+K2hvU4EPddG4phHsqa017B2XNDuAx/G6RKoMNUc1raIvlpQvh4to/qzmlWX46qQkdMYkATW
1cdZxGFlYwaaeYza9k856kTMVtpGlO78o61Yc5kue3JdrVDqIyhd6XlMhor6dfZTGp/DzaxJmJGy
XqNas/V8bz9XhfJQUqe7ndoetrkxKNdjk2mnWTZpQ4JTIegEV1LwRiX0BVgfpyDrf/SkyRtrI4k+
54VaH8jeqU+6CrDkL7ZBSTkoh0VUnAmLhGcpaiUrYZMROrPVXEDw/+QnlMa1TeWcMuqkHkNZ+GbG
qJVny3aC830BqVlWmXPgrje/bmPqGwLlc5Curaj8Tii1fCECVb0oSvoHsf7+YoqRplrjgZRJqKyE
RVnp1UsRdRugz+dHaa9VM0TEIyVSUqlYdvOkt7juxXQ5yfdTjYQjuL7vF3DT7JrlFrX9RlmuB1wl
KzvxirM0JotgPuoTlULy+jBEqMfJJSwJcLXTG5+6pjaujkJ6rBw6AaDKc0tVjhxWntOsVDNxrnmg
qJ9+zOl7zbgqGTjjfuUZn5Y5bGLjR12H7S8E0zJy0m8ZOTi3QjSEMLVbqGfWdhTspYtMKjKzgCch
geVHDmUjTUIzehnJTjwtItmjZnS0cc4s6xA7dE9+DuTvr8vdLXVqzf3RI9dV3IJsRscEQT0P94Ov
tGeLs2cJ2oDenvWxPthDMB1crW2Bp0WU6rZB1Yocy66U3ufI6XZDEJFU3KrZhjP5z11b/MOEQqXm
M4mUg9ZxhJBN2gc+WVdi3KiKfhdS7vJDvRi+k81iRmd33o/JUm0aqb7XyMt/v7SVem4Gt+ffli0p
fTkYE/iN4IKkmwTGmc9a5w28aU1IOu2g+Ky5HwBFdj4CdFZfmxjKQGdM88+5P5VbN6C8nCM2QM+1
unIKVdt4IjMfKuj8bInMTdmTsplEdNKKhUY2xa+eHAKThtqzUmB5BvHiLYajyp75Ai5196iFWf+o
a5a/GQYYbxaZrVbBtSn9vRQNFF2CMisgXY3JHY9SKJsYYIi9TUKHwLnuHpfGfolbv3gkO9PhqGhR
xFk0tUfCPResYlu9ZhbZbJSYbmLgNQ8l0eqPXcMn1MQWlMOCiZn6X6qr/a49m2I4tGSwUiHsX6TW
dsOvw+RND3IqGbC3rNarR6lzzXLfmXb6LHWR0q7IwElfNU/zPgzQD4Pw4tnKawRS3iMJm8258MlI
FaMMaIN7r/NSSAi0vjlKxWgF9aNXu90BJC32I8J4UXShclQ1s4PwAjNpSx5bsOsCElMWW7k6JHJV
Eob32XddWJOOoRjaVgkCf+cNITgEaVDcZKNaUEPNLQS6cgih8Q9FUzZA06hqsFuMc6GFcmLYhEkJ
9NyvVZJRK25BqHvboSshCPqlkDOsAa9drDiAMZnKzgZp+8h17GOuwRojwClVQbUHLRdcwRLWchkv
aogLAbyU46ltq0NjUrwcJvO+IP4PylPQP/qGzvdN9IzkGsMBeCOm/EMS+8UgvD78gaSBUPRlW1PB
QDIp3uKtr6TU6cceOIEA0B4Hr3UeJ9FQlQsLcI13LNUi5zHMLOfR0nxn346Js1pkpqZoFyqczlIk
p0pbYGxWba6H5CiymlRqQRDdL7PIlst4PRXHPdg0Zy90+iOF2RSnp+X8yWbLvcnMDn+kGLqgUVG2
bz6NvdK8JKazD1R9JtekD84pGabrSA5NJ9mmXdAcpDaqxq+xL0L1ZOd8qPj2SiuwVQC+50AIaQVL
V42Ww6pVR3s5nOOKLEot9K5yqNVkfCr5p9wIuwfeVOl9EvwsIA+D1LCVVqVhKau6Jp9fDnMHwE4d
wm2z4mtrlwVMC8ABHZvSyfc8dI0Xgg08yQES+FdkA78NIP43MALHtQPV9+2drQlOAFws2OYpLO9s
HzcU73qbVp2Ncy8a2ZNNBBXV2alCvwIDHY1CutWqN5IWwE2GSd08G14bfxqS1otfy7xrP5Vq913r
op3rVNVTOaj6K2XppEfWDTvFKDReR7I9NoE1+HupjUzO+7CWGCRgYDzB/H1OfNKkEmFc40N8pAT8
JJVyflz9mbqchqQkLOMvQa2AcC2slRJg/xlgedWy1E3KT+1ZNhRfqVb4PFh9+Uwx54wvSQXscvaT
dO2mHFdz0wQY9Zd92xd7I7SsB93Rv/sZhGTjoKW3oeBJyXYSdHyyEW+daKRizHP7GIzZh9auforE
hDx3y2ttx+u7fWcHpzicr52EKBXg87K3NO0/yKbM+nd2y7Q45vtfKO24MdMgIVfaB3FnMqkYFjWn
ehPqIAbRyF5fEidZyfE7Nbmg0SGM/IuU31eQU97ZLbI3NiVYHTt+D981tdLZZHDhN1dapsje+7vJ
TXxDI9u61W8N5YrL2tLOCBVrW/FUAakbjoD14IIqzbc2KXeWwJaWY6BNIpKHSWhcZMNowGH0Ziwm
dlIo5yxN7TrxqSwH5YnEQeulb/I/lcIaLnKEy1XfcTazNj3fmxeIQw5RUoyXvHM1WHKo1JjsWIff
NNdvUiabPrcAuXT1YiuHpTKTu1v18xGfLd//rg4/kg0dUaGmdXAFFvnO9KbumiSNR51KFJwUgfzK
ojiuSRAK5zogBz0Ib7Jn6bxtCq0DHfnvCljG8B771icpt+csBoZCmGjpX81AIEmukRVuCDjEqPOY
U2wYZKkNvS8sbeuJgIH/ZwoxyTlr0+LsjPFTZFrZPv4lkvLKrsNy9b47UtGOlA/6Plvq3xj9Wk3K
fr9k6Xs/V2/LYE+Sk7vVBi+/NmnUA7RApUFJjckqsvvwe06aJ0VEf/GX+WyAjfVp1op242tueisK
kAQB99MPk11pN5s92sbuu3JN6b5H8KGdL6FJevauDiklchpn3LwRyq5sjIAE9b41fNK1yNkmt1uf
L4t6AuK+W3U+HxO8yV8XRQQ8LBxrcF6qWfHM25bHMXCkckSlhHluivmLHMlmKE3xpRnqrd5MxbOU
qRFAMPXs8uNG5EOaTag22kqdKUTAn+j7WTG69SLLstZdTT3J6stCY/LN1+Auv69KOdiJMrl4JdeQ
stwDW9ZPx3gnZWyOonWlR+0BnJFbUU5QfECz9Nx79ngFN/MaixFl8tXzBAr/DtC0eSOHssGH/51E
+RjvJGZpY3k3n4i3nCRFLdXWe5AN+nUNMDR1wuNEJpkPNeNY6reU7HiznKOHVoykXA9t88ze4SRH
rjqbZCnqU7V3oNxaSeG9aVT95utQhRkdSHNSFg6q8WBO8arJ6nhre0r1EJUW0VmgeQ+poxkP/L9d
Ep4d7UNvE0BRezP811Rq6wwwFIq5e/OUm1HxNawoXHVBpQLsSFG2yVw5FxOEkpPXqObewSny2FMP
uQGCRf1kFdE3Ilz1X068h1Ej2PGcqfcO1XOPnafb66IKkNld560K9uaXrvVOUmsrCYj36cRXHK5R
+6CSC3lMobjZGHptXyib/w6kQkgBhQaltxAtzSKzwWg/FGpHvTkWUq6MU9mDZf1zGrWb/5fl/umq
UibukHOXvg3IlK9F+LIVTScir7Kh2GgTk/B7WUTSItAnbdfpKn9QYStlcr4cUgj6TL67dZSjZV2q
ZHKwQPYF5VKnjrRyQbOcvVZ9SrGo8wdQ9t6tIcI2NXl1KHQ1esiHlupfy7Cf8AbBPOX5gCvBQ7qC
FsP6Y7S6lyHhG6yMzdoaiHFyyj/f8VXfQK3K7uRl+rauTEplBLKqblg0sicaaTILdNZOeK2jOftr
1svpxhMNmOsx7L9RrHKqKKv8FAButKe+vD9UkR9DY6N+s/iOHXLXAX6ncIqPIwVIe8+dp60cNmPb
byFqyvdy6M9DvFEtIz7KoacL8CuILs4Tj8qPAUhWlBsBvVWpqnKF/5m85hz4tUp19Q+jlv8Y1sLf
Kode4vlAkfU/tHKYPZbmdgrU7/08eyC/2iqsQ6lJrm+bJ2RHD5xgbA3GEv4zm0zp1ascySYLMwFk
oX+PByPPtqNz1G0c/bgNDMphVOPeE5t1CmOqgSAQhWZSYeq5edfyUzMpURLWaW3p21IfwJ79pfYq
yyg3csX7slTWrqbcV7YtVDHrPu2Lk5Vk8ARCF7uZyT//plqAMOjeH8o8WNtZC6NTV7v5i5EY3yDx
zPZlEJCn0wXFVTauP7aXwb3JwdRUVbdZlIYSaGurhmJp7KrhAKDhRz+vKCb0an3l6Y7y0ArCEKIB
wS1PQVuyNOONvKzywFwNLuCTUdvhN8BMzgKBtj/OPUyXhC/iL50ORqVtuV/bIeBFl5TgxPfUZXRD
24MZUXhfgQn6qpV9/WIaU3Jiq6RtgXgeviZsj1PD+2riqSNSW6rkwuraszm73+U8zgG8vik7eRqp
eCQe0Zm8dyPrDkmmji+mZmt/UFEKdycpIkd5dJRNxlEodEpeU+I0KZuoouxTbSsIwnPHBWm4nJ1r
6dkbeQh1Y0HXlgdrzW/VW5PE6q1o/C91FGhHOZKNVMaJvxqojbsuckPXzUtXGnMFVaXaeB/t2Ziv
th9Nq16FVHAGZG7r6aO7l8NMsT7A6ryGjRVODAFbY2pxyKemhxfZS+Ywa1ayGwRu0qwWleq2HFpq
jcxwprwx/NGF9m9ltrYHmuM8XmLRBHhh8k1tDJ+dwu72UgH7lg/1SVR8ss2cisOyDhv+1gPZQ7Ib
CtidWJBaiBfO5d4IJJ/7+G7UEXLT4PoCEEvkTMus6AY8N43jZ+jAMQoutYKrGD7XWT+0grunIV2e
t3psHNpM1z+ovf9DC/RdfJoGmOHYJ7graumCb7OT7OvYNP8CYf/YxB1OPkAaOD76R7txikfpyE/1
al6pQR6e5TDQwnBbqUCTuYnzoRln+JGS+Q/bd8td2o44Hz2n/izkRaVPf1AyCywrX2HCO+uKDKlT
oY7RZ9NNADP2mtduAgUyi/rvUuxmQ7gvjXFlZQebM9oJ5G6QmkXP/PtwUsZB0Beivnfv5iHpVlCH
A577a867de7WGvQC+WpZM/CcJ4c6iH2dO8NFCYoBwnuorKxBu3VwmZuQ+SKT2kQdh4tsijp/VcbA
2SdNbPtXKQMahBwavaxXcgZJJhHuabFqlc/JQSP+U0L+Ctc3NUllOuySX8Vc/AGdeSW1VhR/KRq1
O8ytplPVIGZEYUskqLQjqvR+GcoqMCB9bBLMvnKMTRKgLXs2NCWbkLoliLFX6sTeleCZgXata+om
CNq/yhJXvpJW8ARS90JlRf2D7J3/K71u+KGQBPB3mUDIeKdwc4fi12UZaS1Z4u/E8X9f/5+WWWR3
+vhfM3ILZBV+u9xNJO4mEvTQ0nq5VyvUnwMzN1aa0lQbfAzFIwxj+aMjeuQXUMBk36RENnMIi1w9
2M4bUy9tJ85Dh/uUXyuM1ZTxGPO7rZwplzZdtX+Y8GVJkZn1IYwXlokbOQrj3RxbgbfSeK9eS3fY
anIo52VlWhDOVM2dGlA2Tplf310iMkKXO5NXp97X4YE/9/tF4bVdf25wOt5vw1QFCZiygcjZecpw
O3UejlLdqtyntPHMK3kvJ6lThagYHIA6jIndkRhKRVt2w7bWPG+jx+zD15zg/FWDXrBBO3cb/qg3
G/Cei1yFp0L3BJvNoif3rz2C6nJ13OTgRp310FpFyvs1IwSqNSopOiAbPMSzaT3InhvUxjFo25e7
nZwSDOm/cj+fDxn/DBzfzHD4SRzaxohWtlhV2i1LibzQySmL0/2SGlgZEVVZm0FEG4e+CyjBK8uD
HMJ1DhGwRSmSHLoZUB919wJhgHuGX8K5N++GUiFlvRdHu3IKY5AHyf0z4iFdwW9TP8ExVz9FMTEv
s9Sp+Bqmmo+ZhjqTtzJpzFuw3aQDaB1yKO3k3DZm72HiYL7Pfbde04TtvmyoxdZgPT+bRf+j8Trn
PLBpoAQepCWKqX4qBGV5BRECcJxW3BT1DuxyMCeAGay0KtjIFd505bLSWmp8EET4oUGNNKuQR0G+
CSVmmcEJ38behZJpnGyDBVt6OWTq5j6mCtW93K0mLwDBwg6/vdFYclIh5oN6zvGbOkG24Sn7FbP2
lfNMVSH7KxorKRVomIn6Aeija6dkLKNLRJ0r6PPGKc7SXYCP8xA7lFXNZWWdiNnah8AcnhVjoMoa
VOSVMfftjgPU9EeCF4H60+mzHoCJwDek3dVpf5fndj3f5UOmv5FL+5l0kru9mXbKFVZFIFlG4JOG
qnqoBbtumnA8bsspOs2Ce3dwoBbQINDbNYJs1+DgcuAXFW6kNgCa9eLbCS8oMbfKJ/tRVaJDJ2yh
PnBPbuB/BMJ0fmrs3lg1Nag9YMGtQOw2vhpaBz1G0EfAmZuUuOqNvkpjL3noozJ9gXHpVoEm/oU0
q3xnB40CwJpXfvGoZMZ/VFLsB0c7AX9YE7MrJZr1FehqCIQqSIAGt76LAjsEoIhIfn3VagVfWkZ6
tjSWNlIhh7IpHerY/QBGniAUmC+LoewpAtK5GP5clpdiucgiG8Loj875ko7FvKuNJtB21WxTtKhw
XNtARFqteY42bKOEyoqT6jJ2Bk/xzIvTHQ6kbPX/zCKXKj4ZnrG5LyLXuxuZSf9JU4z6EBtx9LA0
dkEW9TCtFwnwSNEDOJZwJcyR9YpLMjhK2WIie03pzmtf05TNotAml2l4TYO91WfUHYqL3YWyW9Rk
doDetDFS8+1dGA6uuK7svrp1MpwCf+pPnur8aKRMDqViGb4xiSslXb0Z/1pGmX1z7UOrtZbaZfJv
13LEhZW2DA9wNh+B9pj30eiEq1pAaLUg+wMF4JabUvGMcx56QG9JqK0E0KhrQnxnPVkRzl6/nlRY
LpmjFvxRplk/SxPgByKQlSBgCoLSOoyp47B7rJUvw6AdqZwDjVsNR4JfArtcyKu5+m4kIHVEcag/
lK15asJuNyj9KW6s4luYuQ1vSUP5EMVmtRkbZXi0VSvaO2BrnF2oJ9ZdOpVQ2+mA37ft16xx4g9G
qTiPBYXEOXBvH3ziMa9FcJIq2QD9QEqz2sAbiDX7iqemMVdw7v5ZwRX8mhg6709DWcuRBZnRqzPy
I3OTbjOx1944xspWouQlCLv+JRmzeONmfrtPM7t/UYsivvIE/CiVshkD/w+X3eJFjoDjcPaNSe1m
rOIWWrOYKxbznPDHYnOTdnscwdepawn4zQV7GAHi04OQTc6JGIJ8snVafV+loAFFkTLwEv7JxCOJ
cbS0AdjZIr90UVRN+RWaFweIZbwAShYSZRqTR5lpRZbhrWqz5FEmYQldI0ZSF8TxrVFTdTW17Doc
qy0JFybqilz98tkpzOKZvTTFEvmc7+VQKoyCOuE4dh6kqLH6+qK3zuvdXkwKFEGXGnDoSac+TteD
2X6LvaA7SxMiGe6tne31MkFT27XKQ/LSaOYqcdgEJ2XUW0AFp/7Ry5RbXAcKhyUSPx+gLOsfsqEh
/q+mFK34QHnuDYeaBTiK6r3vawYfot+sKyskRCZepun/EHZey5Hj2pp+lRP7ehhDgn5i9lykz1Qq
5VVS3TDKNb0nQfP08xHZXarq07HPDYtYAJiqNCSw1m9EirZxgu3P0lIH1VkuIz6G/efYJHHhG1vI
vam2LR0PdUL21B5yI9spyb2bcYzqOzxK6jUurfm3/3lEzjXG36/RGzWeJGYZHuo0657aSXsL+BvP
5dJqij46zMNorDXNap/Mcuye0uxNWFn6qCI2HiM4GdrDTvXFk+9erBGdpLDtHrJEAGuurQt7U5y5
cym/DjyyI1tL3jrXN3etb8bHMtWdS8/NwBm84KbhMddA1+V0nH1t61UAIHF995DDnDFbmjvxMiG9
dG0K6YiXXgbuL82PXjX4n+YW5P4OaN7ms+jO6uDrKB/w0C2Rcvwrps70HsULUsEBVZBiAXhOOba6
OsqSm2uwX9CkSe8ecsecT3OFOrYSZe9xQOKZ5D5LY9YOk+yB6hciftdrc43oZ/QV4CRwsNh7EW6C
RWIFBieVCLua8cUeNHFJUZCB3MTP5JyH1fba6SSde3RC/VMEpYFST/BattwifGfu9xIDm03pz+Zz
HVntDeUPuVJNgTj4fdymmPQ0Wr82zU+GqPon1dcgsJBqdXRRLaOaqrV3mWNu5fdo4Hg3U6qlawAA
2ItMznQr69lcY7cUfXVNd8dKyf4kuwpVEYFCljNp0Wu1GIItA9TMdDEmaUYUndRMltbx17m2d8Xk
2p+GYaj2Mt1GIdLfM4jh5ntc43M4dYb26sjha2M36Z1q6eK17Tv9BUhd/0Bx7TbLSpy/+4BKpsjC
tWqKYsj3QIGdLTi9txx+/LFunGIGZa/NhwrUtchIDenLwY5GNKd+no05ShlsBoad6lAHo8qc6zgX
wY8bRMPWH/OzliIK9kd9iwJEEO3cAhet0evZGTdTevF7XXDHzIxHlJqHdVq1Hm/6HK5at7GQ4zLH
deWF5Y3T17V3Pc2DqrwxPJsUtFuhyKh9603UuUm4lVgNjcDAJ55SpTlgi9N3w5MIFs/w3Eq+ZUGw
JvXY/5En8t5CjOp9nvjBWGZd3Xd+Wh3k4JAjNHJxMZNa30QGBXs0u7+oSZN3rFAh+uHaQ76K9KJ5
KSRG640byFUT4gBOfVCiKMpvrp2s5tClTv9MTmLxGgPbrnqbMgop8ljfVKdbhv4Tb4zqUgfszl/x
7/ZvVct0Wm9tegOIs+XSSBf/47VUZ63N3u/XijE8sUzDv7WWyepaiXgOs9zaqLSbtPsMd6O4+zNf
90tbjpq3znsUh9plbd0JtD9m9GAOaEXYz5mRuLtaFum2W9baMmmQvtW4A8ulqY/mfCFrTd2XlmZU
4mlMH9REdTHXro44eAw88+jHIKiGrZX7N+paujn+8yuFL1UY8+gxw+B6CEVnAx2N0njXy7ZfqR5f
1n92q+Z1jJ63xhGcx/FjclKxswjRD1oZk8lttAHjdiMcvM2AsVILzLi/LqFgkT3XI2OKsWXi9Do6
jwHXakZympHI0z3j3dYjYMZdH+yGsJw+mzPaU3+F+xqlXRXW3X8M/zZaXaRYcnq/jVbhKEm++yXa
xqPuyQM7J3ufokb/bE3hN+k00zdEQh41BIheLZHYkKtsHeZmw/ann+eVGoHM4m6QPmzOIKoAtPef
zMQY1yYV+FtWkyiv6lpX3qp2D258WHSh/OEbS2tsu0rrjyKsLvjKeO+DaHA7qslqu+RT9w06Oye3
7bWzlL7YzuXQPiNsPqAr147fysZcbjzWHySG9qgOr/rCn58lwBb0SXQwXsu7ZjfAPf4hjofabWdV
+nPooQU72Paf42OMoj7Gf8SX8XIZH7iMV9dXb+jv4z9eN+Q6fxuv/p7fx//D9dXf3yx/vzuV25EC
yrPp2z8isx++9ahAz2mGP4y3gkkXI/hvFwdSBuIb/unfx8RyT4jcShactn1APSjZBV4wfUavDSm2
RvvkCjSP6yWOefH0GUWetfUzXkC0u8aX8bNnyQPZk26VY7hy01pp06yyXHNu6sF0MfCQYqN61EF1
fDTVWdOaTPlbd5n0pz4ax8NHfDIGm0xZpD9h64wuU56K90q2Lx5V1T/Q2801F72xfh4OIx416xEZ
ll1W+Q3Sfhzw02rOqqnO1EEbKJeHVteihMIjSYOiVc3drTqkld/dxstBNQN7tNdIvHSbj1hj9eSx
VTvU5mRnWuG8UvPUFNUxVajKwulskPd39Xc5m1i9NeFL6dnxWQ6ucY1PCRInY+Zgp6njSMLewLrI
AfmXNMtPtdvjop6B5tr7BcbdaLdrZxK98OZcqMizuejfFfPTGLO98Uu2W+70hDvI/OThXQClVGK+
uMSg3UwYu7LgiB1ofo64h9w2PXWjjwQusAyUj/2mXoejB6MgExfV68QLzwqU2NYwo/mpR4hr2Q2z
mOzWpm76b0k0fTLQJfwjS+9dlAzDleOAj5gXniCy+ts+Y90iSmAHUu8/Cxhuwx7nueiCBNSyxTQH
rHxR4hoPuhuBDDAQdtPr6qRaI6mRO3VW37WyHq/nGs/YjS0y3rMRIBAcflhDeQj1vIaZeNsU1Vju
GzmxZEZQb01xcry1oW0VaEGh9GPKr0FbrsdqstC7rbRtqOfxKTWG+bG1EyRnEZY7jLrtb70uanfe
iGOsoYXja5cugo9dER1F0o+vk5cYKzaABT4M9M51yhMFAzwrj0dcSmqeGD8PmED+2WR/lJw0v0aP
Hi2gCzQo+dK6/Zq1CFWTxOC2kYZ44ixNePaI3slik4wm/yXTXdQ1S7DEpOC3TtWKt0pbPMTb1L+j
4NbcWKBL8IbSJHzJKNpx8W5Vd7AjCs8TD+rA4v7O1A2kDEO0y65xZAcsrbpvQW4/lBnElFjMyG7/
NcWK64G8YfT2EZoR6TzoJgntj8tQJ8XYhifjdWqLMOU6m/tiYwQYITeAcW7TWZifkOKvQ737VNoi
vHiIea5UWE8FDhqW82agakm939thwQ5uKiWhuNHEAlfWi2OTNr626ZOGPVJZWLtZGvmdl4bF9ZBj
dYIxNBLYDlCUSwmycq+b+LDZbT/d5aF0YN8Y7mckmneVFZY/yqF7KxtjfLVcfdhqImnPOLwN57Ir
680g+u5Z1nmwoUQeH1ojnl/JLwCjCRvIF4MxvUZe/1kDawJNkJYe2qxv8uHJKjrrWQc7xcc7vxY4
89xHs/+oBtXLVwbOg7FyY5SWRdHvNX1Md7WFfh/cl/HFlP5Z47n7xfHQwTRHwDlxjOsklEx06cah
+1JPUOhKN/MeRpTFbgYDHMAEUvtLTfLN9N3qE8r72SF0w3jfdnb3vpSM1ABcetHAnQp5aqQQTyKu
X3vyrvuQXMChWYRfO98wnhfE0S5t3PiE6S8kSMSs1ph9ia+j9kcttOk7gFLufvDFHyPfjQ9mFZsH
rw30hy5E2xvhsfk7+CEEtLRvTehl4G5acR+62Fa30sVyFqhDUbbJjb8oSKtDMM36GexPvpsWaMVH
7HrmITLtdXyhrj32MjAyeItd0yLo/rwO742DESr2anVVjKdwdkkt/v1UtdVBWNZ40qGR/PdBeqfp
lJ3DYTzZSc1VADBGYISQStABmZmxIS9hE9sPVTPK+8T/klgmtupZHhXncAoeVZ/rd/ZDVEn90BRg
UgcoBck6tSNrK0vHoIa1tENUZtfcmktk3xjuW2g8Vt4+r1H5myphHOaGkjRkdpd1sEHFp53Bf2Ng
Kfv7to2B/evDRbUQvO3vK8cjw1ykYqti6rDoKeBVYFwwMuFSKtYF4i03tO50HWG/iTw8kaGY0RKV
cLdKsBZ4xyz4x1q4D1Tvk7tM9zGZibyH3KzdhyK3uxOe2vFKNUN3FHe4KZLCk978pTWG0yhAumh+
Oh86zbJ2LDr0dwCIyJ9qx3bUHsg8yYfRrdOTZwt/FQbhH1aVLku+xcPafnJq1iYddbPViILyi0iT
bNMGdcvrZxgBgBK8dVsWLK4LZV3PG++mj/SWim0p74LFrgCJ2Omp70EJTpaWv4Uhts2ui1Cd46Au
AM/7oQra9CsufuFK5hbGHgOSaqnXCswgEqAZrsyfkYvFC6tP3IeexN92GoEfQhs3dl3dwsYAeHBw
CmHeSBa9x1DyNnr6co/Qne5gzUN6C/2bW5EzpndYLfJYZBfwMC1mJnVYzU/Ym+mkRzBkG13PRntl
NN7wT0hhHPKjdhGy7SK3/m7p07EqFhH+wIYx3M9YHOTRtHKk4b7MDva4cd+wqQ4bGNIi3fht2LyB
QMIZwiwRHzbd5q3KVuyFwrdJd8ozUiLZWo3KXDjfZuZhO7JMQvJl42UFsqiilRe7DRp+006DFWqt
vXqRDynSJztRCvlkh9pan86RfZFZFeNZMxYngYXSN7Mqvtu6nbzrBvDFOPHwlTUc6q5ZNgOUdZC6
yMPmoux6BKL9ruPVlbnSh1beeQuNTDFpFeMWLKZEDl8+egsdV4WGNESdJZPi5HtZ9TTDXTxhMi1X
dZPKwwgmboc9kn6XdnGMfoVxUS2QsgBTlgPKhd0+RZ+YJ2RoJdvaHMRKq3LnETkWsZpGJ/gs+/oO
FwgvXPGodRZBW171Ni5SmCN1Ee8Ks+RJOZipBjgqw9NVJC7EjM69JU1lzpsQwhXrxP58bdYyELvO
RpDJoyzNx5AkOy81dP2kpy0+W8iMrjIR1LfqkC/Fm4Z3frwG0+KAeo11Vp16bqE+Qo5sW9uYeWQe
qJDOCpNLZuY7R0P6fgIHxs+4tO4T6Zv3USnrCwRDVF3/CrXLWYfCZDBO7s1HfEw1a+20stoZcRqi
E41h5+F6Oe6IYHcm+3opdWEsR/tz2wx/GO2Mtv4YlT/ySzt43Q8ttfuV5dXTk9fMPv9Tazixs/U3
Q1d+ZQXg4KJBCVnqRUQlDIqdan50XJsUr1K/LW7/Fh+tXt8k6Gpv1LCPQ1mSwrCKexWxvLzyNuNk
9Gth+cV2DE66COWjOkQeb20gpH5UTZTKDRR/UeIZW/mo8S18ROay2Ieeh7v8MkvFUNOEvW4k/kmN
GzqIL+kc7K4TlmGliIpdOwfTRs0aGks+No3+iiVpeVah0cNrVrbJRU0Cu1fiNhIdKioUF2MgETcZ
OFeazUAyFll+7p7iXQvzcGc5ZngirWw8GjPyrmrE6LZfyW7pT63uNcfGbodd0OEVrJfJsS0r28Tk
RQSXuoPv3/v2GVUSJFzxEtjY1iJShTXhBhnY5kje0ntzeLjElWu9RrGRnAcwaOsqcLw3M2q5FepN
wi67tF/tAPuT3IvWXQli3jC89NjmpnEGnxbvkyQZ7squq7aojeqPZOudtdW2yWtdxwb6Mjm69M70
WcMQ4lsrk2OVmibPNm/ax8EcwCvh0EfcnP1iEuxuyMY7AcL62fQe2Jm37mZ/vqlT6b7EmbONqpk4
+it7Y0Y31S7M8b0QZKUlsq4BmQhcyE1KIMv0qQQWFlVjdddXc/MQRMMXNb3yhLPJbWTZBdXrNM5v
STabR98Hat5Xo7yYrltsI9x2n+3asKGwFvGX1sE9Wm15muEYy8H5A5GDF9tJy/e4LOu13hrisRin
cKeuOLD1uF7RRbf1ouUD5lOjUz7X42gD7TfiL3Ykb0Uq2ERxxQJUxXeDitf0bfGeMUXkvTuxyecx
OObZzCPrKRqAYQyZ+z6YQFk01AeOFirST3qYsYtEoGCu9AJDr+KKogsLq7/hztGvFYoOVGu/noqv
gVfHGFAF3roxGnEIfZqDzBBLGgZck8nXgKHurH2sYRGueseUHVoEJHutes0aUrsLtRBvP/tG84W3
QbM4/JpFWx7+xte6NzpMu3L9bMdtdjdpVrFQ1cbnBWFWleLYtM70wl6/OoUiibYKWPZ7PF7iCoj2
e7xivfBPcTVeG6uGimRuH/QsCXe5b0RY0JvJSyRNbd+n6B+4QZK+DEKrTo7A/FL1lkamse+YeCIt
vb4vcFMfs9vZWIo4XftVwT0sTWanYUCm4AP9oWLUOynH/0R/aKOVnVRMAURUR2tTF2gBh7omQsc+
Dm233mxSRtYS8V573Nlb4WB5Ur13OF6/NouAPklAFM6WodkPO931JahGlSmwpt66qDOxnCHofzdq
c3ZSoY94WTjdfvg5S3VQEP9zatDZv8wS0fy9mVvrIAwjuevz1N2U0H02doXKuoqpQwi14SAqH1cr
SDx3bSN7Frhw/+B5WWs5p5L/4c8puIPt/br3bq7j1LWCANJktxBXfglqeuBs3Bm8Q2+3sbaRVtkc
GoRuV5nfRhhuLq+Q8grq2uo619nLK1iVdDd5YJB3Mnv/wZkNmHbG2Hz3zR9VmYxf7aow17wN+R2l
ZfsUYRC2E9jt3kVGauOR1rpbLffZWRqyeHV0CTunFv1hXJqF3SC9nHrNSfUi5iCBMkXDedLj4tXu
889+MjgXON3Fq5WwledXdeoivjZ6xqu2s169g+FD3iiykkui+fkTzKE7Fbe9sgShAWl4xlHp3R2q
zeQ7xSu279ZNNcR/Tg9yJMZiVNQvppP94/QQUMu7M5fX6YiwWzeh64u1m5ugMcw4WKc+2Z7UnNgL
eH3yqe3ffESNXrqm1e7DjEJ67iWfejPyTqR4OjxtqvTTyK51p7staCk+k5WvOe1eTAEOc2YTXcYO
d/YRfehDO2GRpIWT3HRRZb/OsfNHleFOUWcPUJNZYi8kDPgaq8QpL55pjWfltKv8eJcQ33fsOOy/
LHp/hpoaz8IhTwIgrE1/bLL6MUGdWt/DCeh+aeId0x+xinqse728RGkDwzDw841pWSggLoc87z9n
yKUcJ1ljHDh1SX5noDi+Tly336mmGqcvHfkkKCI2ZnG9QDM2G9/MQOFJc3oeA7IIidm+4UBYUyGf
7A1opCWhgOA2mtzZ7chD7dXuslVqp92bZTr6KRg9ba1mhaHo17mNTbTq1d8m5P3eSLTE5zzDSQ2O
d8fqPck3UxtUpzbWnQ1pzWgnM57gaAxIBx4jOzDXup6WCHW3AHLP4IfIkkiq/2nU5kdzkcnZsPb2
Vt3Q8HxHo2xN9jF58boUZBZeqT/yFqRe4HxPgCGQNnbnJ7PAhnYcrfDGsuGzIRURbzUXzr3dlPgV
zaSbqaajj2h/HbgLUxoMkbbENmE/BpV7hLvtXNrYrzf+lIm3Rth36oWsODqkcCGxhuNBWukzUIMy
SO7UmdPW3zUtcikE/havm87HwB538ZzU52HU2HBK3ZZn6bTDWZ31RfLnmTvY2o0eAxVnwEf4b0Nx
Rx+uvb1cdFWcisRkStks7aP84GNldS2bDXxAt7VI3lRntcBFyng1ZV72rIpfrmZ9YalU3Kou/AOK
jcDfYq86WYJk12vVsa+d8pFycpSK8B4TO3uDURPQphg2u4oFyxl5962mC8rFuBRe43Ug2oOkertS
Iz4mZDHSUr471qA0/7pInPOneDEiP8vLqLialUrP2vgpduSq45er84LWXZzo1QNbif6lLbzbeJIg
QZaWZ+Qvmh77F9Vy2/J7kC+aHFMuX1wc3fGarOazvTQr8Myr2vIGoBPM1BGtWYvQl6e+neVLKqNp
neOTd1RzyXhjLZlY80HNHXVu2NMQWfvr32CgMBJIXBPUXI8i16439Wyneoc0sIE+Lv56NRacTe5g
oSiH6jVwksOsC/ezY2nOJgP8AHkoqp7hD95f46hybFL282d9LLpHzxJfVFxdJ55a1Dn9br53CrjX
spu9z2NvGdxtu+YuilP/4gjbIQ1hoCHY5eOmHbGVrL1ouIeFOdxrCz2/4TE56z6Qs59xW9jRhsKl
zQqNEaojtA3MKgoUWJZQWOmaj7DrdFdgVnKjYrmVJivumPamPnYJ4G+DVfy29sV0TClsPg/l/NA1
Az5BHbnAyW3ls+NCRsQh4DwsrWsoQs2kQXNWtRL4aniZZ8ONak5BUmzDLJp2QQoG0et7Z1co5o4e
Bf2qWk4xj99ZjYyWJQyxfmH3GOB6q02XRIBwFhyuMaf73J9PReVq7x23VDtnRc7W+oDIKN8uEJHv
Xe4fMFErX3hItDcoxC4Ou8TRCPo24XqjG0/2UJTRZrqP6tq4iVlm35jwZLyeDLngpr2yh7F5LLTC
P0RTMu7HJJueczF+I/XvfEsc7iPoJXwqKyvbeSAvTiTT43skcJGTcVLnm1c8OvrYf+0EFr9u4GQX
3wAU0LagXjU3t27QRmhXAesebnM01SFIB+tmScwA91+Cv5z6Kmr2db6jPozm49Lf2Ua69petJsv7
NYYEwZn8teVtBlePN7GmuZs+79wLDt49e56EX0tU1Qdpmi74GjpCuwUwKu0RkiI364MKUtHyrt12
FEE28R25GlHq2vQGeie66cyPeOfa+8VYCguvqcu5G48/MHdpsGlI5sfQZ8OJyMpFtdQEqof6Zly2
qrpW9TkL235dZ21zr4YEPMOOc2k4KxM14Ed7OYQC8Y2wSP2japoyzC6RfoDxfA/lnrR+82qjvhCu
IM4/6vzJ71GYptglxeWTDndlq+dYDFSoshzdYI6O7JbCS+bH+CGRe3mKwlpb8cPvPss6+/OKghrI
X1ds0c3a+3Ohb7EKFQfLSNG0aJrgDSHmH41jNvcRTALsHv1XFZ5MnfRKPvt7bxlVuebeFrHxzG57
xvRd2HzWxCX6uJsRLPcJZ6r2rcg36t84Ow+jY7LlhU7nlhVc7Gz8tYm7pbaiCOWs82nGaGmwmnOi
QTjdTcupXKyA1KE1ahfvEMZUCKB0KxX8GGOi3Lu3q1xfxwVpR+UMbIjpUHQUqhJ+kysbjObL5GaC
OtAMDzgsw+3QdN5r5yzfoPITxmL+JRziP64tQJuHltXeJrL68tNU5x231qA4hoEWb7wgkDutBnct
fJy6csmTKhjknq9s+VYgetIviVsLCswmrVLsPxGifbBDN11hbTZ/6UGS8gTLsweRphnl0xC24k+p
RnWmBBevqozXHjbarHKD3cc4mQz5OnZyc13gzTf0xXA/LYes9sijh9WPPkcDRLVU3AxjWKT1xFoU
/eXrMD9r6rvKflOjPsLdxALHFmV++OioKxJYiQuAUV1NvV6rSwO8q1mkX6oh3FrcGi5ZO+Jz1U/x
YwGWZy0cUKhTA4BhiMr6s2F0r5hexj8Kk2qo6Lnr+sa+6I2KLaAVnoTXYiql2T/MKTLf/HqKyODk
47MY0nFTVLV1L5GA2Yk2aW97AaNEDNZC6Bzk5gMvL6OxX3uVD0WPghkVliFqb1V3Cx8UZ5jhR8sG
cV+TDkaKp0yxiSsf5t7BR8cAxlVoFbn3VGD+htEkn3bcnXrweG8w89TwhDzLMZVttG7aoTxwl0J2
sU2sTbTccNWh65IqurZTuymaldnCJP/Xf/3v//d/v43/J/xR3pNKCcviv4o+vy/jomv//S/H+9d/
Vdfw8fu//2W5BqtN6sO+qfvCtQ1Lp//bl8cY0OG//2X8L4+V8RDgaPs1M1jdjAX3J3WwPaQVhdYe
w7IZbzXbtIaNURrjrVEml9YvuuPHWBXXK/HCF5XcvRfwudi1DvFsdJ/xRMkOFJCzjWr2hi1uGsx3
eMvpBZkQ3JlBclatoQ3cZ2jv4I2uvSYrSyQv71RHKUaoVXWJrpmHUJcls23fmdVb6MXe0ZuzbqOa
aA0W68bLk/NoVdVbvwFRnb+lJsWgbDaytRqkp1JufFKhR6uIXwqvuMzd2NwbVlAd/LCUK8MsoY+r
YFF70NWi4KxapFSb+8bQpm3R+unGq/PmvnTll//8uaj3/e+fi4fMp+dZhvBcV/z+uUwVaiikZruv
Hco5YOrKh2pq5MOglS/KFN4swBQVs+3slMV8IvVXNYrdRMZmmh1BaBQ/qoUzow62NHo8fdIfQPOa
Bz5y4knan36OspdMyc+QHjoWqrx6v67CZHzN0K2YA8oFqgU2GDJK/Bp1Wf9YzB5kXsaEWtBeEtsi
K3L/n98Mx/1vX1LX8ITwTc8Qhmfqy5f4ly+pAPQ4S7aKX+em7XaG1ec7i7XhkTRm9pIM5Z1nJfqX
wsspsPR2TD47Su4iP9NWqqPyrBe0dYMn6MbJSeb+tE3HGpu9pnvCfBTLyjmLHmWXZMdrM1pKB6p+
oJOQ3fdagvFMlPVwMH/2qBrDhJ57OmBV9lFxUGdCM93bj7lq1sdFfxnMfPW6asRHPBiBsyIdyPcd
KMdNVUzhjQvTvLy2IxMbS96tvep1liEf4xDIi64zfDXjoztL8sJZYzof/g93ESGW28TvX1ffdA3T
Fu6yefZM5/dPqNWNFj1zyN1Si+vdkOs+7kHo/3g+hErSDOxLsUa7JEEjz1XnQ9KXZffmtiK+MTNZ
PMR2UjwYGe6f2eBbRxW7HiTMjzCqMCRdxqkY4rY5uQvZ71Wzn5ziYaiERxI163aTevEgqCjqlrXc
QgkJkMGAppxaZtGtxkZDl9lMOa1B1JMi9dp16hrV2c8qeDC/nHYIDh+SObgP9Ba0e1Lwjg+ZfeC3
6ZznsU7342DGd2WSiS2w0eEh4RexwYgxfQ4lKSp26cGrVg1QzMZZe8+i6KumAz7XhHdGb3p+hov1
2FhGd5gBRpHm7NN7Qa7zXp3BlfnOBVBm/BkqO0QOky5/tfx59K4TqjqEmZmDC/2Y30lohQFpuFjj
11gugm+zU9bpF9IqEJNdRJZCvXbXlj3g8ytsaL/LWerOSLWr03aO/WtQNQGaW6fuDzul9huuwWqn
Szow2/pdBIRZHcL0YHmTdqS4maJgrbXm2vAiLAAg0Z+RwA/OmdbJG/LNEOBpqbgTNqyhfzkF1LxF
jX0+fYwpfRZtG9V2hPM1scJ2H5TdMdar6CXS+2pjk3s/l7PlXXzqw2tzSXb3+WIomdlvPGLKHdVD
64ghN/XRoKde2TjTFaavkPljEGLR50HlXID8k/TJs7bAjVQn4Nvkbmjg+9vBXK2tJp9Wk55gf7UM
NjufMmsRfwbj3Z1nf9AvoCX/PBQFBjTsdd09+9RZrFqZ65fEAJaHbPtOjXOMH/rURXdul3q3U4E1
+xg40Wd/gPWRTjbbDdna9+6IjptfmvHnRpYQjwIvAx9jaU+UmS6WDIIXcjJy5ScnakTTRQsaPdxK
vCMpawIj8+vqztTgDSBJi3V2Ptc3KlaA5UTr0qjuyFS8DBXaEQ070HDLFo/EDtjOw4RIcbitbBZt
WgEuQs1TU9SZHyUQaTL+Nx/Xmj0E4TN+LNssynhjE7BlW2sOoo3LcnlrdIInN6rxF1gO5Y0dNM5d
6wrnbkpA0/3nJ4dl/v2+ZJpCNyzf0E3LgMFt/X5fGpsg78LBtb+MQbA1Fx8FYzmQeevZ9nNmI24X
gE37K1h7Y7RpKI//ElOje9BhN2mpWaiNLLNVW51FI7Ly+pxTfJpNpAW7fkf2O2ML6aSXJuK2pw5y
LBL8MtQ5sgq6jhAPo1Q7bHxYRaG8UXNU/DoECNELelYhijqtoa9Ku4DPZmJ0/Z/fJ7Wc+O3+bTqu
6Xu24/mGsDy1TPzlCWvXCe7GmlN90aykWLtkhfZlXeEtCpDpXdoo2KFr91p6Xn9DPhn9giXuJSgl
6pU932WzFtyHtvV9qJwJn1r2Lywn2pMtRv1TUlcrFY8CMz6QDa12qmkUWISC4Hgma2eerWhsrpet
jYoFeafnl9mO8l0mjAHjhSzeCS/0uPem7qcBeaN0AcX+LZ6Ha6vqy8/hlHrbAWOgY4bu4qdYL68A
4wSt0mscN/P+U0Y+WQF9/za+IK4Aw36sJeg43MSNVz4tdclNVcTWTjW1qSvvYKUeUvJdFcLLAoZ3
JMtj0pfVEwbZVFi69sc0acb2P39a3n9bD/GsdSmE2XxetqCM8fu3uqlb06OKGX2RUY8TtFF+mp02
eEjy2r0MZTOsOrsf3sc+Aj8Q+g5sZc94QSNnhyX28G7LMdt7vYj3tpV32zYC6WKCL7kxloNHZe1G
NdWZikW2oFbjuqdEpMU96x0kXXR+NjVeyPeIBWIXO3JzGWq9OgfGNJwrzDJeusm+i5pkvkOUqHzx
hf2Dekd3q1rRkqTsqqi9Uc28j4d147vDsVlm1iFbtXA23b3qjcGNb828aXehL/JTtEDOwED2Z7nw
iZxFO75fd+3QnkHtAbVUEdX3MaoeBDLiHruFokVpqk+G79z0naW+lwuH+hi5zUeeY9UhTVqSKZlO
CiPVGWqmchnaduHBDSBntv7k3rpIuc0r2yrd27KxLk1pT8d66VC9Km50jvs/fPDqg/31ZyrIUdqG
7pq6xWbN+PtCeECKWg5+aH6eRNhsSqcCUWtrw/WQ8oVHjcR/LZvk/3N2XktyKtkafiIiIPG35X21
N7oh1DJ473n685Gtmd5qTWhHHF0Q6aBaVZBkrvUba8OWIjpbpWPdphPCuzYCi7JGHjy5mp0BHJQt
8Gwq1a1zzwgXWQ2uZuyRMpMHtKKyi2Mz9/uNobAYxXPcQXWKUMtw6VgS7/9+U/8xVQtTV7mddRUm
rK7r2qclZGyYpaNrkfbF1rznGlLzuWGW+cdh6FHng++osZCb7EWKuPQZ1Ei/MjLPvSlTkW9itvcY
KaFBama5dyid0DqoQGh2XTJNZ68bqk2BNfMN9LN+0etjcyxCjVi8UdQ7QNeghJJp7XiptzfA7x1k
qVCj7r2U/bf0v3o/2j7GkViL/+WV9sfDL0zXEo5mOLrpzpv3T680FnATe/ax+hKl6Y8suxKe985D
FFmXcMbySHyOKdJ4heKRufpok6W4dcRJw2Dr/YQSjZqFLEbTDCLWy3EjLyAHyw6UbOboh3ccSVqP
v6DeHQoDZTAGaK04/fkd/i2L6lDPUk1jsu6JgYI7gDAqAPTADRP11ZY6JnObHbba+X0IqK/3qj4P
8dFcWaA1OyIDW2c3VZ0+CMc0DtJsCCfi7MZXzWZnIqILAYuqPMixeRq/j03B+zsLswzana8Mmz4S
NXRfp9UW7VCeQco7XwI1wZ7eAYxHhMRmE2u+GI3vfrF6u1nCXEBdROudmypBjFXMHYgNEQ7Og+wK
ssa/FpOH6ObckY2s8RpvxAzcDPJzO6hzeIiOaCqeDQCRf39MbPkc/DYHWKxpXICttu0AQtQ/RwaQ
rEw0tGy/WAPI8bIOCX7hLrCOlN5+Kg2vX5l1be2Cuar0YLhVvcnOspdXN+69RIXHwjQfMpaYsnm0
wE7xcntDDdR+ajXwH05uqEvZ6QpsWDweFQ5zr5PfBn3/gDtReTFL0z6bfiiWLcrKb8DcYVTp48tU
F6D+cE3ZZ6FfPFRK9SwHdEpWL6x2bG6Re4yPgT8l68QblK9NuJADcpG5q8INxqNXZC4+8R6v/vnS
+Ok9sA+wHljF6LtBV3Ajk8RLJ7UI+/k9vy8yR1tVi+rbcT5A//nVVmVGdSsPSKX8s00O/jhXibr6
fdxHm4hQSmJN8du1Pl+/tEEFsZ0UZM/vbVu9BHBCXhMde6G4HLJ9Xiv2Sx+hG1/br10Dhy7p1Aq1
Js96tUvswKEssoDvwJVgMILIGe3QK6Em1Jl102UDmtcJ1FDXLfddQeIPoZCEx0T3sYuG7h9Bn6vG
/sjCow+e3Ly5dwTYF5HXTy4EgfNkNM49cDZ93buIu4W4Ed+PftVhc4fvUYR0xZKFCwjzob3KscOE
g1dSKR6sVcb6GsmwKp+Shex9P+TN0nCj6TZh43gyB03fiv8KpUi9k0/yJx8iKxhpT1usmG8+muQJ
n87/VP10uRZG36o0hbWQ50qZlY/rpViOHdQCS6PcbtZdn+s3ZqE1JDj4WH0uDXOb7FULV7yX/j4u
RzN846rk2LwZ425JuLss+rn3qLeW8d5BbFo7uRIhL3udebQsFYMPOIVxMTmiSYcEMbEWA0WtRrfy
kHsNYgZemC5nNM17W2Ma097OZrjwPK6dD2rTwm+JxfXj1MhulYuY2mUfjWKNutGj4bjjra1O9VLr
u3orq/IwZFq76Dsn3XdNMd3KNi0FHqxAepI12V6M7j53ivH80dSaEfr5bXST6WZzY2Y/PI1UcZ3g
aESodXzB1usH+Ub/xlU0427Qgksz2sOLWVo6aBrUm3BI+eeoPmamgVp5GdMCXD6MwWU06mm5TPyL
h7TZnasqw33tR0QbSBlu/W4a7kU56qeZf+i4XVYSn8QDCpwLSEHGdrniQEbh5aTF94J3BLr84y3b
5eJeHdJ2bWm9WMvq6MbhbTaWS1l7HzGW2tLwhbKFsUyI0SeWgLCXXW10z9CPoehY/fXZDptIe2ca
Vl/vZYc8JD2wz41r6rOWVV8t5GjZ09jqOUiK8k5zEc8uG7M/x7ajXbwWQBIg0vItQYAsRdbxOU/T
bJuhp7gz1bx4xPrrVg74EgrfPgR2rYSo0cHrcBvjPDjOQOxpHK5QYNMLZIDF+wiNlcxRiY3Txwg5
zC8yXNSsBmSyoTosliuHKEKANflgDvN3llRHzUdEPkipJlbj7bOs19eoNZQoaxLQsQcvfdMR0Clj
a/iOURHAYiw177rJRx4nbaydF6kjc69jvw9JeOZcy/5mkVSW7IqbLEvHPe/jFMWK5xamFyZ9AwKA
df7r4M7Vj7YiNfgZZ6LlBoSbuwjI5b5g1beUygFpZaO7pwLEjMrcvgYqr2WpGDCNyZ2dluJU9HzL
U9Gj+Ixq45fJmSlLmjJcUpWQnoGZiDDYpIL8XhaNVn6BNwT6KHBzuDRt+wo110qy8ssEyH/r1VOx
ldVEHIrBAx42jOVuGo16I09GEnKZw3N77hUFeScvHteyPajDXRNp5mMxqd0h6Q1zJS+jVfZFTQgX
elmPdECL7mRiWgZsQW94NbAxXpS2NCiaxluM3L/Ids0Huw2+WxobDC/xcAzm4aJR1J2LYd9ajipU
82rUFilfENBn3SoUFDv74XU0GyQAykWM39qyjx3z0VJbezE09fTS+HWM21M4fjUjH956Jb7rUbYj
TeIDwlR+5nAjIwI615Ide7Agzb3p87T6EfvprTJ0+u3khxmMaXO4yYDNLyFMeJs4FrO2r9J6u1E0
OWu9IajXXpQsKvQTr66pZN5C12AIVnylmzjzUcmPXkWguuywyko5e72mnAcbHbBYlEfZ9NEuS2rv
9fynWHB+6jACXVlPfNi2Giwcuqb46iQhsj2G4j2OmZ6AaHaVGzcv/Ft2OM5Ch8JBJpY2y++ziymC
W1KUp0jV+6M+aMZVbXzzil9IPMuyrWWTPKQAbbBpGdoDqUgi2C1LBlfVgsc+BnAL9CUGRdKGjyh1
2Ne4K5mv6LS8eLj39R95GYaPhSqqlTOmeB65Q3Me5kMhIuQdsmqnellzVh2bw1ySnXJYaejF0oTE
t5Ztn8aVyYDtpfUAaUc7VUKdjr2blhjo1NHDNJAG9wFf/AjxzWgM70dnBuHCQ3qKfKs/rX0QY+8n
QeArN1GiLUyg0kdbIByrwUjrEKzUu51iNDfvVVTljdNYow6zsNcGfLvHJsPAoCp4TCIzrR5LiIJr
jMGCreNb5WOmI2fJrG7jFkNVlAZGok6O6OVcDW3b3gVoSS9l1Wm78sACM3qvoqjoHuElgj+aB6eT
pZ5F4X9PxIMXT+pXoODfIiCar0Ndegu/Mu2HpBL1Knes4Bb2X76J+kE9D0o5EOQf1UMy8iMlVoHE
Cn4+S0sV7Q0M23in8m9vaWNzgZRnrvxq1Nhkd981Leh/8mgoVZL8jFjZLWKsEZ7KcAzWVQFE+KeT
iXQVWwlPgBpZ7qkvxQ6bRR6AwrCesjLTD4U3jjdzrWwKvik/yB5BAScLRdMnREzV9NH2DSDRvlId
ZK+rZWguomsPJJ5e0Q09KnfutJFVssbRtiegt57GLH1Ej8pYpK0Sn9y8Dq5CaD+ZDLvnMEjzXQHP
Zm0hTPns565G2K9QUWWh1+2Ckwia/K7JmEFMH2GbudkujeoIm1lOqN1zg97tuhhqdSt7uVlQuU+q
BHwWl+z7VQVM6clARu9q98Y/PhdSYLqW5+jtsBHYM1pqV9/hOJYDTS6x7Iqt8OIjtbhyqrR+Ri79
GWYS92fUL8l4u2/O5AHUmk8y4Z5sh8DEKnw+KXBAaunYGj9PQfJ+kuX0S6cqnDe/TxGosKP6zp8/
KRXBPz8JEFz9nFX+s6X4yo+07P7xSbB6d5NiLZhLTVCiczJepujloUqbzb9s8uZYRy6T9e9ZedJo
wlAtAmcAkP6M87SZVwSKCp/CjgId4c82PooqE0+piF4nP6qvCP+Jp0CPQbDW1cNQsvTpR28lB8HF
xtYYqPX7KUEzHiIDVJGszoDJLSp0Oj8cl3AGpV+hTaLv5BWRiARlUcQk6ebeMYyuMRY0Nxq78gPR
n/CS5162CxJ8FlitIfxhTuHJd5N8EURsKfNwgF2aDjhjJdaDHOEPz2i+dfeyP8B2hM9uLrIWaryK
0lFNDqMbPDm1ayGYorMbV62tV+nKDCR0TnBLoQfN1VrJol0cRxF4I6puUg7Ia7r2TlaNxoIZWjTi
GDjjPRPxk3Cs7M6Ou+wuZssBEpNMRlfwLCz9iIc3zNKj7AUx0p7//gtq+ufMw5wJdV3VJFZjwRIy
P4WzIpvZpKydnh3eMG4JEE462duJidFLEcdqMNOOzq2pGkeryrip+L9CtPNINFujeeNlb0J1orui
yuO7EhPrvRObDWnECGK5i5aoijDxtlZDZT3mRfeidryY21Rvrn7toLZSTPtEEd3L1PXTbjKBcQaI
w72UOsobEyGwi2XgkAM+/P106CHN3ql5dPr5akULQ9Z1rPLcY0/yNALPlqfXxZQfCrLoGHAxrJzh
FJmRVqcU9Omz8+szXbeOj46bGUs5yjcR9NOYHY/yGmgikdQcV4oTDcuBSOCNQGHupsB8wWd6u3w0
uSaYGH1AtE22yYOHFc/GQF33/VTknLWTUVrPKia6Jx9/xV2up+i9zaWPtv9V+vs4O3J/Xc/9b+nT
VeLQNbdAp8m1qrd1p3jbKAjDJRu0ad6lTbdaGiQbs+3y1Uebr7XTqms1fS1Pkx2dIcqlkdrd9qPN
Nh0E00ZRbsx++g4OHHnMWjN58nx1b+qEsSazR6m6Dp079N/zpZUF7avozAfwYwEgHGVNAwQm1Skv
etnVX/5+f/+R8Nd19gik1SxY6IRtZf8/EkaZxSYnFE3wilBNGB8se1fr2QMEr+aH5bRbc6y1L6rv
mMtA2Pq1RFN/XwWTtYXsn59y1O8XOcDBBQgrbvL5oCDrv7JikKCyKurm8vc/Wf+cNdFt17R1gpuW
7hiOYX4KnFma6ocBWakv0zisIneqgYhwMJICz2fbbnZsk+NFr3q/2tTBxuIbP7uFSI3u1c7qI9Q+
4OYaFCvSCJCn0rR/9cHrL1IzVc89mmH3ypherVTtX4uKH0hgKbNLgxW06cLPxHlsKkKbg4G/dp7w
krdcR8M2kR5Zkgc5EKRCj29VmP8LVEN3Pk1M/Mcd20JE2bINsqLkGX9PHsGiB4mRzfYDFhOmmZT5
ifyMPxt5U7TnQyr8/OQVcM4JYO8/tcuqHPExVrYlZo5Wa2Lg9Tdf5NO4j+rHubkLcQdWU4QmrNHf
6YibHwPTfYU4QAykNkYMGmzf3DhGTe88BCbocoA5fyObQGsNe2bSCW1aOuVFehUbp9oJjR1ydMOd
WpQ9Yho3ZpRzSaXj3vSrFtWW+QR5EcUrgwXwCf8oLwLDbLzEWMfJTrNu47VX9IZMlBwTYoQsOYEx
xPNBlprayBfILLfrTx1Zilb7Qg60eFSWQkNItmoLGzm9eFoGetg92Ik1XvhC7tq0Q91rPpTDK4yp
+P693yI0yiK5Psk+QCwiy5pTnuB5Y5UNWq5+oOHZoKunRCt/lWSbPMRz76fBsk321o1h700fdZp+
8ouj6rYEH8bk1tSKgrj4fw6yc3IQvN/kxlgcZf2jW42QNCZpMJCkdfHbVSZlo89vXm0+qOBXIq1N
L878HgZGE5+nJrv2769hQPIbzFpbcApz7+zmgwRnRiYRVIW8SFem6q3ZbmSfHBWmU7VHdXVkoTK/
y//Xp2rduA8949enRumgLp3BBLKRThMKuhg0JkjuvdYgfmClFe4V4qZzldVejMqr6Ini6wgwnLpB
ZNc0a77iL6xfUJU3LrJkeQY7QFwyrLIw2CZOgHBkR8Q+HxuJulzL6sdBnlGh6/rRpJJ8WLRajExK
0ytngECIsYnM2QSqpZxl28chsPxg6RdhciB6HB/R8MIBcC7JQ614Y76QRbJWyQZt1GvUBskp8jMU
sJwiWzv8DKsqKqp1iswGqhLoQRPkGiC+tT/9Mkc/o++y+7ohbt2PQl2/V+u2vXWxDRK64eVLM6sI
vZRFhx8dgwO3by9ZNJ0I/iRnnxwesqems/AaQ38eBmGtW7OetrKaYw64MKYxvpZB7T9VrFg0NzGe
k2nsICz/dpbV3aSQZFhuNhFxAVG/8TQfRsB9z56VV9u8Z/uT50GBomV4Jweg9DYu7MCzbobQ7Y5m
kSMhPLjFG2jQ+QJOoTirDODUEWEhcdOOxrSQHUDFbomUNI+d5xeoyyAoG2eg10NHHOQAs0STWiHo
0jn4qRbLOPWM7qF32bR6aLSxc642Mwnn67BCOBGQVQyBjSWzvvNCYTwZNdCsuTtyYtDcFvuVtK+s
tROYw2EGF8P7QnpOCZRjKRXnBnWV2YhnSWKGX8T7oC5SeLlucxxy/xdhQwzdd/IJxS0eaOOlKkvS
U0AwX2tjWmtho1zRWxjvRpe4UgGGdBdnYrgTqCzetsZJ9smWSrML0EmBtZRVYhe3hmFYBzwVg30d
6vomVrX8ZczqjfwurKHtlkEz1Zc0KUnhjab5/vUixLzKsjx71XQealx51P0QDOW9ieGTPDPTYiTQ
ChNOQg1QSTF8d+0OY/AFrsb7DyE8RPZ6B41OHa+Oq5qU2dKqEEZQOiQvMwNt07qEJwe5tXTfC6Ms
4CT0Xvhv16j+f8b8+RFcJ6vbal4WfHyE4gvzX17L4s+3Ms5UugrI1bB1y/38VjZNv3FTqx0eDWNy
rnHSXrHvKF+1Fn/MDo2WraxmyHZYlSBgVpEZXPYtIcixX3m5r3QxX49dLDME8SAJKhGQ+P+UFMN2
WWWM0VaW3ntL619Sk8iU/L5tnVdWpCUtG4NcIET65z0Pe4e6LMBQPxhVj/AmqrtqpWs720CMU5Y+
2tz/0SbHufkV19DFqKRkpdCMSfYhwelDN5VEHhPXO3Si2I/ZFOlbbfDszdjy5nmv406zQc8YTZQh
ee3aJlnpdWUfShdBUbO+j2wlYVVmZfswCFOmZ6rR2H3HfVG7gcqkQ/oLv8tRRADSte7gZCarlfdg
A2l5LoBVbrraqaxLMmQlWnNh8Sxa1h910OD/OFfDIl/5ulc9+Olk3PL8seabATqjjfNS7uK4GbDT
c2Iv2QYoOV17srwn2xs2sjbGrXuVpap1VFTG8NOLbeSnF7JRsdJXFLS8/cdgeT5Rqo06n/o+Vp6b
tLyNZWM34Doe+josWV3ztn6olqxV+uKZELANEqBIDvJ/ErnuHZlLg+Bt2D12TUaEl/+RhV/BEk75
gOJWZpuvRRp+DaIp/RZO0atR5QbL/sHjBnVAgGIO+TAPCHlPPIZmyVTXu0Dm5uXSe1GuocQY88tq
Y1svDZ0/4mNhVWlt4S0/llIolOK5ADtuO7VGunHCqdyzHnceSBPf6nqofy1ML0Yx0dcvuh4UF7+s
eQnNHW0wXQoerEdXzfy9HVbdpuyZcOrom+wn9RyspwRLeqNRZ28Gr1/rLP8vScK6otfc4qtwo2dY
Xh2yfsI8kMhVVrKdb30ZYQ/8MmupbvvWrrd24SovAeI1ckCCf9Ra9Hp1QF89eshCAjTzBVXfqJbO
ODln2MP6tS46UjJzR+uR8EXJSrkVXu0dpzQtV1ZqujdRD8MFXdKnuspr5MsK/9Fkb1D42vjc2XZx
GisD/aQxG5+heYSbJtQzEPn0hgXCqgrWTxfZW8F5so3sGZWl4VJhm8CWhFFxOE3b0VcQQ2rD6bmJ
2nipYn9zlCfZrr9ukW57UOpeubEznGTlB8N72dtu0K3kSZguJqvGc6w9kmb1uYrQZpnGCWBHPe+a
wkh//KjiE/WrWhZedSS09M+q7A0rQg7y3GZ2VwpLn5BuSu7RNUj8m4F3CP3O/FXk1dfN/tSld9Cg
cSvrP/rkGYpnrvXYUsGE7OPM88yXcqgrJDsQnAOoSsg+JkHTCWuf5LM0nVeo+ErZ0bEYPfM+npy7
9/bEtYi6gSR2msG7ZTX9Q7bXLEmWaY0gAKSl5CZtimYRzFATZcSuJQ0c42pNZX8BJ4sfRISsbtcC
rEGcd21njX14L+JXYx9k3SMZs8V2E40cXrKI4RjnbETGsi6x6nlvK0vrHKqTcvgHuGZu87XbEUi7
x2TB8hWUWxeFb1Xv39mRF/7o+nKLU3EeLIr0LcUgPFoU7ZWdsRks8jhC0cKfftSjd7Uqp3/Dfef7
VOXaq5iMAVUwBO4Gwt4LVOKR2fVsG0nBhB0EBDaX95DqoafZOQS55qIcJEu13uAV5TjpUrYpFZSZ
hRJwjVRegwxCuEW/86fs/jjP6bEeC4IpX3deOixcZM7hmsb+WrFK48IeV4XNqmn7zI3aM7gtZOLM
oL5XAtbKzlR1X1CKu3o+aMWFsvKzrntnN4UzqUkymySLyfdT7RhMIH9m/lMzYk1h6Wm+6KrBBoDG
gWAfNJECzzrXj1iIQGYVXP4GBbXu4Af1izb7s8mDOzOJWz89YxCvHGWTHGoFiEJ66JyuPsbaAc6D
mhnskqgyV0KM/lWkzYR7lTXiTJcY5yZSu7Vw8+wBXywB91b33/QBCEzNGnrRxcUqRtbnWz7EswKf
Zjy6IeKH8kqVr/26Uj4btOqWIraWUplnQlu5GQZnZ64kLEPPaT8lCLv1ZbipbWX2RaDHTowIHiL+
nEuQkERNomZHIT0NcynSyvTkF1Wzy3EgfC8F/2371Jv7db9WofKDDlAPLrFR2DdzMbBU9aCYHGRV
Hkzdyaz1+yCUDU2B0QZDndjSlrlWhDcd0puJoyfPQH7EwTHaeiUsqM7oZaAMFhAdgK6W3jiJjg/r
3IEeWrHq3dY5lH7gPlVJu0wsY8AjBYpE1nfjRlbBfe1xkjMf8PaJSBdDAEtQ327xc+WrZvWdh7X3
BdP2cJnms0CZolebLAmzE7K8YJmR3d2Wk9/dau40LoMA9rqakHzQ5wiTP8eamj409k5WPX80yZJT
9sYqnN0MVQx/tDh1TjiSO2z64c2hNGcuxVyVbfIwFaxcFnAOsYh0EOdDMei2IgC21MiHIaRbIKUg
69NcH2ofFJOs8xb/T91Pq2dDzdD8ytQXFfxwWqnZTzaIiHZmJvslgAZBbFh3YIWtTeAU4dGyU//c
OnPCSWmqxzbPUL9A2fdH+5Ykcf4zE2BIq0o4jwrTHsCBpDn7fSUOuZ3G26Rsyzt2nUh8pGXy1mG4
Kc/SuuLqj8xWAPe8JVPr9u+RP2H+Tk8iS2i4tlAJC7umqavcTr/HvIhRBp2jFt43M5/lDybdP6bE
+uDA/BS1X7+l8bR+MVtkriMM1pdxeB4F1nhaDa1YMbXw2ophjxMSln+lp7Miyy9hVNX71l3pdhFu
0yIP7oLsLomba677xkFVTP1AtABDl7xIlmHXgoAxIGWwazJWuTqi+jUkKlMHl4NBi8bnpn3WDMVY
NSP6bcTtmi30E8LJegWlpgmwtdAO1gy+sVXYUwhKvwgNca1Mf4l+gJzVb6b8ETM6F6QPCsaC/CbO
UU52UjVP26ZV+6i4E0ZFPglMuPbmjmxquoRYqRzt6J6gB6reoq+v5ogTl9dBRwpRkT4qqk3KHYXU
RYZP6yYFmbrqPfypnCBZeqaWb6C6qZveS/TNZH5rDZHtO0Ita5v4+NJEyHRDBHxY2lXB2tts994U
Jju4uGBlJnBDsZkvkOiF0ImHmhLyJ9c5OZ7YRMM5LReDGk73PaLRkYJ74xjwzofei6aIiO01OCZl
DfCu2Iy6IxZx0JO6j5typSLIhvMDWjJKL77GOZJ9nZWV68z3soWilOkq9UVxF4EGBFIgzohYi3MD
FyzWwhZHhmCJws1wAHDsHnEwRPi8hkhGzjC4jyFNLpNBEHLE1w0QYlnt0eFboYdJMj9q9hM69og1
FAtrIGIQTe23VC31E/CZNz/Qt3bAmskq8yhbeN1YHoiG+42fnlLdeBoiSz/4jWqvYhP5XlYt/jLS
3AbvSKsmx/LAri49QeZPTyWT9Bgg+trCyKgir7gPjOLBNJv0YIakqj3jSPj6iiyW9cLcuw8czN3x
HXeC7JzrVvRcKclWs/seU6uwXuakI28NwHRdZSySwAb9UAQYwOGgB1M2WnRd15xb6zABg1jPap4b
TH3PbeJM5yAHoKLYZMWhsJ0KD5dZFebaxh4M81CU0VOeev3ZGwnKxmhmOFrl7dpR3DrsRxdMyc4e
2VJEocVwr0VVe5EHYaOcOJQZFnxBBeiqVPWjPtZA5XT7VJCNvfYgUVajFSDfb2NDC9h22XvTolHP
fumYT9A0F04QHEui2AclVYb96HavKfzxsyEGsNE6P6MOwHUpdIyF2dEDbgQ/ueoqBBK8yRHbgZXs
KhX2MlT0b2pfrkUoeL2Mw3BWs/SmgbuIOz34WkjyyGOMerOKsxYj9DRYE7Bwt4lv5ytElFfW4H+1
hN79y7Sm/R4zYFaDCqCbmgkYHIrCH6RLImtuHsNH+54ir3VAAdA6gh9Z4WoeYRGUoM6EdYi3yGCp
LggeevhwJxhsCwe+oOks/z7Jutpvm3/51+ASjmCr62qkPj8zyQcg56Lj9v7usiZGhaOtsJPOf3RO
MFNoxmY1GW68sCJ0Q5zB+akr8be2aYZT27vTPjecbanarKAJYu1YqQwHTwmAPzWhvdGCEpXzCW3D
tgteQCSpl3oKLnFta0ANuvCctiLZtvhCmGu5Gcc48VnJQ28hiughbMt75lR37Rd9ir9WYm4rVX8O
E2wHIwMNMcOK0TCbw91R67Z8XUjitKWlrjW/26dpLZaBqXbL0dcqnKNsSC1ztbKsZF339tGHiIQL
QbpIB7wJkY386TZhsDXD5lVkE0J/RX6XO4Z7EL526EPlHqWq6CnmHlpojvuW5kjX6WOrHkGJGLvM
ZzrLlSTamp6ojpG/rmaUbdv+NEfjyt0JJ6tK1mOPmmnlxe1JqE0DwtPFQkAtjk3ZNuckxRzY8vN2
iXpuvIhVJyRqod0g5a+QTQjxzazH6efff3/tj3csd+J8P4JON4RtO5/esTm6nXZp+tn3zFaHm65y
C8yePKNfkmW4rwPBIr0gxivmu7Mo8+DWdKJ/4cdovweg5D1o2iZEceJomCJ9xsajzZfZbuVm3wHi
ied8BGGIm5LdKVDUGlshDAGNH1W1deHxzRqdWfzEScbeBqzxcA6KT5oax4cY3EkbdiM8et52f/+a
xB+PyZwsBdTBs6KTg/ycONUUux7gyU7ftTz5hg1acwLukCDHlvrAOpFWkdlcEVdnkBFbtiz+Phi1
YU0MGLxwnzub0BRvKPm35wF3WbRURuWYQMKPxkxd9X0nTlOPj+bf/2ztU2yPrxapbhUmpSM0d04e
fsIzaDH7L4BA9vew4vlQY/Or2/ZihVMfqhqeX+4z2wJTMjVPZrAm2r1HbVz/kjvDnncdLFiM+3hr
F/1F6YoF4Ur3UNtjsogcxPxR/19q3FasHR3tISw1dT0G+Q5BJXXV1P5RcxBr8PD8s+p0heGItR/8
qV4RanS2vUNwrG8ShElSDDZxM5p1sZNnTxmyjd0jXxyQ3D2W4C3XpechXeKH3cm2RhIg5F3h+OLh
2eZRvSij8S0zSAYGUAiXsTK269Ef7E1uOgEbt7xb1VFXQh8c3Y3f6psgN6tbvW9SSPmJvR4wutp4
hhHxCndZ3pl+TzhsaiCI6eWqMvxm6RWs9NzoK0y6oC7fFMMwz2XCgkxR8LvVHJw2S/jvCzsKR4JH
3gPcMnffG+HPloUSNB+52BzGPZq1xa6oG+C3hCm2vGK1A6KzISq731QdH1wUNfSqw4gqb4K9NSen
DPan2EWGWDIGxr7u/WHdo/m1dC0zu3eRMd+5XfvDRHswZRUgtJ0Gg+ymqFnaXUHssCFSAZoevPHk
iiLeBWWvLcbOCCfCC9nSLJPliFf4jW4r+LCWiD/2qhtkC0L9ym2YvWQGGX+sG7T0iEEli6lMW/n9
T9S50/s6N6yd0dXTsiFmq5raDYrwsy8Q9Lt8aup/eVN9YtC838oGehI28WoXnbpPDKpW9VyeS9v7
blVhwPKjyxaxrbibGMjORlPDlixt110sy+wuhq9hiBn5xzyBM8/cshmM7r6bHfqg+j2k/Ch/f9LE
79gv+dcRQIfhowmS97bxidypqSKp0rKIfgyYKeKCgU1vr+a33Cc5Nu9jvxM2xmMFqZNlQbh1k2j1
Qu8BJ0vl/WJCyCoa8eHQk42uWfUGjAKRvrBJb3M1c9fqFIjNNG9PsrgP+fkTfW2kJrZ5efDcMOX8
y3/nj/nOJrlgugAONEvYfwjM6KKfpnjo4x992F6BDWv3mgvcvQJhvPR4U67GtkpuGtTQwEl0S02M
MNI0R1s2JhO2ouPqXdda/mVwWhC0sa0Dgoy6e7t/cHPnbfTH/6PuPJYjx9L2fCsTvUcL3kTo1wIm
kY6eRbK4QZBFEt57XL0egPUPq6tHM9JS0dEomMxkmoNzPvOa6j6k5/+fwCLW79EMX7wi04lRFNNS
mUj+mjHqUtzmLZYF70KI8M2CpOJYGt+6LCFUQL50p0/yZEdCUB7g7NAeAhZ7h9rwtZFZx0LStcOW
TA2iciG0E3i94iCPuGWVPfmOhD+FHYKuNLqxvVCk6pBQOPQlM1wFSyDWoJhmHZtxEW0laH2sgX7M
IMW+K6kJcKVrLpI8aHxqw+l9PjSUzZhMu356/Pe/3G8Itm0gmirJmylqMlhX6ze8zJL3KCdMafJu
5nLrWakesoIH0L5b80aJq/SkT5LuwZV6nwWMovrpKMytdsqnxoO9hADxGF0ok9ictTyq0LeWngyM
668VUzjgWDgInfoA2Rc3SMgaLujF2K7bbHAoqqB9koT15VIEz73YM0cHJFXwXL8F8HpOTY8W+b//
rIyfv/3e4H8IWmSTQapL+m9zQjPmWmuGRfGeaZrogqQdL2EDWxhtD6FxiAkzr/I4dcHJFBfWEt6p
XfQR1IvspKKs7TLVCi+2TWlR2kW5B7EHDWQldKuk79MbZt7gUJntdyyYp7NAudfsci8WmksMlSeE
KiiPwm68VHlv1yqCQzFja2+pIZ72maBeT7T7LtPie2wcWKcz3CzxcUDVoLAUW6tM6K6i8q3Wey+g
R6+kqnTClBwsfzeIKO3iEtaDmymgx1cGSyN1r30QJpHTYxpit2GxNj9IsZZbLS/sWdUFTE1ypFIg
6Fwh+1Ccu1X1KMytGgt7BMHB0vDGtF54EOasdmlRXIFfLC/l6b7rlnhPyhlSp9chdedFhcvwkDkA
wWVnUb4REgLxbMf3Xu9PVt3g5cPigxi4TVMxvcoIo+0FQKuX4Hhi56sOv641WBXXxSUxu3Uy9TI+
0cQq7S5Vtb0UBdNxNuePKe5lug6FdAxWR9dALt6jvkbqgjqmjWnAdK5w6QhqfCk7tP0mZvadRtQF
RY6Ch4i4z1oKVbW1AjcMho31zGkaGkTFkuxBVxs8LVcHXtmk5gZmCG6MdGqjub1Qhw8a9N1VRjBk
IyNyQOtt9NWgSR8A+h+DhhpxOb+amRCemcHr3RSi6t0ArbOTGe0IauPiSVs3MKRtHFqrcxhUr2gU
vTfwwPdSqV0i7Kzeqn0/7Q3UVEd0aa/kGEjlpOU/ir65UHVU6TszvB7x2bpGLNVppfwW54jywwhZ
2vVLavvGYyEtuj3TejgVonw5aZJ8N0uRP5tVej2SY6J5Nnd7piXq22M0YiEUwaQFr7fXY0r/yJMS
W1S55SVEJicQ7/NF2FOqWkyrvQ7xP/sPEb3xt6zC0CVN0VgMDUsCb/jbPDzgTMmoU/t3HfsYJ41m
orgcXpZp9cyhREBXplkzINudjJd7ZSchgie6FLoRxoy+Hi8/8inW/CxFcD7REB5/puph2MhkWYc0
WStUZE4s52ccIiGDIIXHFBdewM2wU70YcX8JdFtWoEmH42y6Ujgj35+P81lsn9Os2CuAPm+RCCgx
ECz6CzRItF1SSh+bag6sER/vEuWgTfSAkC9Lv+ftkLlQx1hF+og0hL815rG2gxMj+5AH4IaGcXka
EdVKV7/Pom36uz6RJWcZ7nM6X+iuTYknFkgoRUvxPpkgjfRp6PwwoKGUrkM4aOLLIRnmi1jXrrul
aj5zmP/xF9W4dlOR+1EiKwYYrPvt8H/57+XlS/7e/s/1Wf981P/66yFP+vmi7kv38pcDr+jibr7p
35v59r3ts+6/RevWR/7fXvzH+/Yq93P1/l9/vLzlceHGbdfEP7o/fl5a4fQs4jKJ4j9l8da/8PPy
+hH+649H7AYQvPsXz3l/abv/+kOQRPVPUVuho9oqk4eT0R//QOBvuyRJXDIsCqzWulpqf/yjKJsu
QltP+1OUFFW3+E9UVULKP/7R4ja6XhL/tCwkF0SUskRWHSo7//3xf2r2fX7d/1rDb70FvsgC2ro+
k5jhKyjhkaRaCm/hV3U0aZFbdKZpLSr1U9Q5BqS8WtgVE/IU12L+H1bKTcnr3/213/JAxKbEikbR
eBlcMOWiu/6A/mmZ2cENtdkGAshjmZ7CC8Uv7+PKVp8qL34P/fig7tYlo3RMJzqPD9J5co2DiHmY
g+PMQgWv9MrTLz/iz+/pV21DSRf/GsXx1UgmCyOBtKKipfe3uv8stRIoW1W6MFo6gFW9tMdi3Vgj
JqNoVBntcSCnBSElQ/0q7g28Uw5CPg+Z3ddac+yksTlue0lowZWaGgQaZQ3msYpVrtzH8DLWDb7F
uDeq4vNmZUXIOB0VnEGcPKlww1vtr4pg1G1Jnyu3BmZBYxm3qKCuh92CNQrS+zUovXVjthEcgGIZ
Eo+oFDPAzCyOrHXIjMe0e47b8dB2JXJUHFbicF3QPdqloVwedS1ethYZipdCffzaANlvjth56btw
KS8JBurjtskbegNAJPZfpxophmu8GBJBrTJZrjQ11REP8urYG1XG99JXmL5OQMvj9U9qxijvixoR
qCUojxgvoEaqb9vthFgU1XFRh9hBtGB2iCICXxkGgKRVfVQHtToKSfRzz1r3tsO2wfhNWt3iqJDn
WJ5AfgZwgEM9m1Vy8yhNAh09MaYlLIjNMUDvm7a52me/HJdqZnnZFDzWWb0nvpH9QUq7Y9503RH3
qwsx7oLddqrDHiWzTdIBuMExkp11SxKffphDwuS6Hm2nts3XoVQnT9oIj1GoV1rj+vm1dZN04bQA
oeCTb7+K2YRno81jf/u826fc9sA90D7bdsW1PJ8vCXWy//6EMk7TPz82aUKTIePQv8EKoodct83R
nBCP+uXDbl+DpGbZntvBm4W+PQqi0h63vRhcoT/AIzenOtxZhvawXcswBzm0LG2D3Kr8aq3gEENh
5Ftk/GkLeYud2ZcPn4fkqsVx9uV1JBAiVcdtbxsd9OPk/ai2sBA5v53iF8cfxmLMhxZOYXYtT+Wx
DpBQdKSoI81pB5BHIYFwZ9UaknNd6gpRHcPg6acRPw+D3RB6thcvACYmK56OKLVMxxGwUFoWC2EQ
f2sbtsP6nj/3lv4m13AD+GW8VjBxMogzjOK2pHqGkdPF9m6QE+Ut/XOjAdw6WiQkn+eCVuGOK/Fw
xcCyOwYmU0VeMnK2w20zrRe+Dn97SKZWqd1gEe+qJb+XiAvnMcxTPAiA0NKnskqfRJjq83p1Wfd+
OyyCmX6w1eIrmgz07BCrshUloOm3PUWXFsOrsv7p6+W3va6Niz1+XJ+PaiKgXyMNe6dR+b7Gljt/
Xjfb3nZuxqYzs4sGIw/E4UEWrg9c0Byztdqi0rxd/uWRnfguDALIuHW6SmeEFra9SU2q5mnbnUPC
TPRIuL5taMi8RCwZXhsKJknJPy9sz66/Tn692vaYVUnBzgo89LZvPv3n1w95SeK2k297ylAHyoUi
paORXzjU1ilKymtrP4I+Grf3boSMj+3zbhsaMalvheLp86pKkzaD3rTOep/XI9n0ACBRPp4KT0+U
czAbnra+yOdjt0dtx6Uk/3zl7XC7sJ37fLlfnlOgvufPY3bC2cfwFVHYIZvOTfavXubrHPgxuFNy
073RFa1cxaJ6uQ5Tc9RGmBbGy3YEx7U8iut4zWDYuNu5UWJwb3tfm9/P5ROLiq4psS/wbeSCEPIN
rM8rluhjXj/8v3zu9rSvK+X2vK/jbe/3P7W+w69zYa9C7uZrmGX6KKL8QZW4omjIgqtEkmdMVbYX
wCSoQQyZfV3mts24rno1wk0G1LapoposMkQhrqRLKczOAr7PFju6hKPa9EwUbEzQxkqSI+CwzsZf
G9EYfj3cLhRx/d7GVeXN69+ha5PQ9oWjlqzLXEGZV/S6Ue5RXekbt1/H8LaR1wX66/CXc+uq1yAA
w3yVrcPeCESvUPmSUd6X3H6uZafVFmybUa4HFoyweY+CVdOtRfMBc3HxDFE482PdmOyCtUUkjRRg
UqpXKg3yz785cLcfje0OqtUydSdMvWxzskqPLoEIFCP16E4b+yKOO0/usLsN1vVyyFtaBNtuhCrF
cdsQ1YIz08MFDnq5m6jI7Kvhx/bdaAjulPsSXfJDK19m6zeyfUv6ut6lRnsFnSrxw7bV0NvXPvoE
HcQ+pqsxmS91G4W7cU1C03beW7gJSWV4VMNvUcLN264R1rSGJ5bRI76Ovs1tXA5rjsy5dTjQF8hg
p+KvhVPfQjlcPo8SS0gLVMAlWLrRJesBlZTrGQtPYHQnfGTT49Dmuk+/4kBLSj6C1JE+N4vaIzmg
p/uhm/cqItyXFe4Zkbzc4y877JI5Pw5jdRtLBDjAABuXshNCBYVxg15+5cjdJFGh1rC4XDfrZHu0
8unn4ecFXDscUsMUmdQAtbp18zkCtt0YXzLgv+PgxFHHImsIl0ZEZQRj8MZtIvWMlIHlGDLkOFD2
h8Ecw6tuAiIPEZ14WSZu1XsDLGE2+Wg8DCyoufTRTmLuyesit22kbZW24p+HhTJI/qKbflGqb9Uk
XReZMhxTUxiO214NQ8aGpt24a0/jmPMJsMpZ+GV+ObZEJrvk83RqRe3nNZOpY9CazP86tT3x8zXo
jBOSwa2wqDKVGpQu1pZ63WQAuBZn2+3VpMdSZehcQ+2JiEQUCnjS+qgqJdrYHrTtTevKte19Xdge
9/kUDJvesoRa5XbOqOvVckBFdKZgJlg34lKofH3rLoNdsqUFmwFitu64ncNChstVc8abWDtsp7aL
UTj2a2jXHUshBXtT8/ayHote6oleMwbmoei1a3Rb1R0jhSVdjtCdDEZ/1MHLOZ/nuuY9NMPGkysi
8+2UhuUrUBUrQT6MZ31d+DocryiLWWAcMm+Y7GH08A9iAEgQXSgXD5eZHya7TjkBItUQvHws3jGK
uVgJAayOPsiDe8j4tnQreLQ8Itsd8luQd9HkdwkiDLYc0BcjPHfn5hb/HsoGa5aUuEl4nIeHXn7B
YxAImJ+ZHh62UfqgJldS4iOznQunMrkyEr+TuWd8QzqZAz5olCyLMzKnNW396bwkNhCYPDh1VHwt
R9duQmgZlhvGhzQ/pDOKH9MOA8Nhpx+Ls4m7PSu20/1YQrf28g/gO03n95FjCM9NaWt8/rsOwlqS
4HN6NeNWnz7KqOLjHu+ipIGd9ask2CpG3PI9tZUot5EKxJw8sRXZ6YQdgGcVAI640/NDX3kh4CMk
oNUrE2Dxtya5bsXX7ELcVfYZ4MqLaSeXkw2IF8MjZzkqR81Jnudz6yYf8055AbKCbqIrXGvMRIU9
PVv+5JgH+U26KbzxkD6JbvVQg8aY9siYRFfKfth3dmHH14ZHeVW/JunEreKARd+FtK9eYxLL7lLC
9rnyUjA48S7Al3e09bMyuBV0IiLszi0FO3Bf6fdcFQdtt+B85KheeiNchu/zW/RQfYD5OsMogpPj
5U8FBomk2UhwuNqlfN8+qe47UtOnQ/+MY8xix/7ixw5vmDjkWF4fFYqLfoW6seqBVCtLlixASDYQ
SVQi6qcu2cfRLSYNMu3MZqfX+2BnSaad5T41f9syHP1uobjVOeKbikpc5MzfQ/Bhoqcr7jK7U25j
RT72e6xJ0PCYDNhAHnE9NrpJ6yySV0mdLTbPzels3GBhflMcdKe406ejOXg43R6k0RWCRxR5ytAH
O8gMuTA4vvW7Bajx3rqRXexJd9MzHlXtm3zGqC5v3dTah7FbTe58l6Wubu26ad/BnA4OtHxL/Rby
ZvGiwH5cdt+73E3wZ0/3VXkJoeIHpvTV4nkRK+n6PyC4+dV4M7BxHB2kA1PqiOIpIBQG43kl4Qv9
UM/OCVUEGlcnaVe55aP2FrEOIrQJ8d4640UtumjAFc4cONmzhR2jsl5UT6q6H57ne6s6yzBXz8Re
N9kz2tDQRk1bfLUKB/fCF5FRWSMm4xD9+LgCIzETHjC8TXQnwvYWpUaJTNmWHwu45O5qyv2gvw43
YGGf6sN0kYt2NdoV5fwEiBJdGHe8G3Qb/nL/FjrNu8XtI3loxGPnOkngxXaq6vMOeflsJOl3pAvl
iFv97EyTZ+V7AHDxO7znF+FHdq16pUOSdi8/hW/pfU03p6RY4Og2fe/L9LF+LE/izepVsou8Hnqe
TUl6n8ETeMoO6uXDfKvdCXvlOnkvatsIHaW2NVf8oOSnH6dd6dUdxXK/+db5w428B94GVNduHuTI
HV7IjvE9dSdb9YSnVXdoF7id3bv9fTyCRLclh6wgmW1Kr7WEIR64mAODHu395/zQNDZ+1wlCcrEt
nkOXOfVRlY6gQ+9KJGN1BxwrADhbJvsdbdmWd4gQ31jfsXV+mDzdXfbpc+5jKlU5sXmloLdIs8xh
0nTDY9E6NIEQ7LbLM7dbsqNIB4aaIhnjEBaejQ2rR0kCgXi8jRN/uaQpY047zZ9ufgT78EzmuS/2
CzdqljrmdbcXD+OKS99B+QCiSblatGzZre/4Tg/QA6EbuwBYC0ZquI/5DIOb4c/LbX1tPdUiChOg
HtDt3VHVRo+iwJr4Ev0MzQEThqo65R0/9FKn9pPvI8CFb+ReiYAQilNYO+1RGpySsYc29tl0w0N9
Dnb5UX9Ancb08QzaT6lzZeQOaItqV+0V1hSkMF3DCSlHBk6feO/zFUI0L+p1+i28CP3otUAt9BJr
UHB4/1wXzYI+4BpzEf8xbeRD1u0pHh3RxG38SAkuJZPAplszlaAkX1fX3KgfR8WOWzpg4Nue0A0h
tt5TZ5dtpapw9KQCdhzWp2x74ZqQbHujhjrm/nPXEvFrSzLI3Wqb+PH6GMzLCNj/z89W0pooppVJ
Sjrs2UvwwmlXoqJsfERlYZBQRVZ/pM32c5M0Yn8UlAwV/3Vvu9C21bNQ0vkRakQfrBGl/XBZdhHC
WYeWypU5ClT/F5WZctudRGqPrVZhhK6rrYqAMwHnWNP4C81hOka0+ACjFcDudIUaRLIdBwaXDGgA
c5rOe1iVhNNA0CiFmpSKtr0uWpOCr+OGoiN9SIBpgwoKPcPQR5ZydBXXjRET1m57X+cka0C9qemx
SxjcWGLw63TjHNITMt26kHDSRPzeD8KrcIX9mxsNQC+kQxI1rd+vsfS26VLtskY2ezeu1YWvTbim
gl+HNKj4lgasxdd8ZFqztm0PqR+m3K+Tqo5LIewv1GjXLFDH7VFUF3W/lYO7tSS47elrNRj+jQgO
ARy9Lt1lohLgYEFpCuvh1Jkrlomgr+pTI0rSTlWYj/uHqZ7HwxiPO0GbLP+rgCSaBa6+qb7ejHGf
23HdLcccEoWj4K3lyFZNui4TeUJgdicNF7LtUBzjARNE7cYaIB2uvAfE+EZitkW6rxoTsyGVgUAf
YDpa0qT4SmzuQ3AKgFRU7XFVvvWGbIIum6z1OjVVEOJChsA1cTrkGfxyX5uvc8OAo70cnLGazI/S
gKiejWfV7M5qfS+27aVB1qPg1bYf1kLcVqJbuyCONgzMems5WW3XKtJn8firmCzLw7MGetwWhXKl
706gTubuRO4bMbPWrwhuWdwjNE12Zas8Qq2UyNzYiHliF+LYe22jS95WVt1+4G3zdQh4LOZDkhiK
xOTbzyutqb0wGxKJUW1pTjWPeHXR4GQIrkXnz81aZtWqhpNhKLm5hWSKUneBIywSFbqtwprISXP8
PDbRjvxsbP5/3kP7UfZFt3bk6DEWv/bD0Hj5pfnytw4aqf9b37y0f3vKzwaaqfxJKwxsMBgL1HnM
tU32s4FmWn/S3jXonYmSgeDVinL+2UGTjD9VdO4lkEN03gxRAbTxs4MmyX/ScrNEWmsrRAd80f9L
B039rU+EOh5oNp0+oYagif63PhFQoD6LUl3fWRjN913qqXXs4kwXjZPfThaoXFwTq9hLcgOGMdoo
8BYHK9ir+QmS9VWHJmvVp1c9TBFY9w8RGRJ48wsMa6zaxBfbRs6TQC5B1GD2wiV+BFrzXWuqW0WH
B4B0iJkHz/g3flcBgyB88FqiU2I0i7f0WNjLrS0VD7HW+2kVeVBwgS1kN1Yce7ki7broHTLbL7/e
v2idmX/7QsDxqgDMTbj+qzME/dNfe4qx0Y5ypw407uZGcaLGyM4LaFlbrC7jUJTfwiAbqUiot3Mn
hhdLWhTXIppzTtq3l0IiGS69q/hOSyXrMA0ljObmYQKo+j0Rte/ZQiWAV5ScWeiim7hPuEG1TvbF
aFhOsyhdQYem5IPbHXp6dXMrpTs0r0eqQeVZkT4U+nPwCKTrLOnHk0zdmj6fepxm637S1eDYpPN0
WZRY66hH9EfR9BcOgU4xbmmVxG803jmQllVNclTcwpoFBDVqr0qqwkZACOdLNaAU3rW9Ew5FchKb
Pra7Xpducx1aq4Zd9EVNw+lCKTAGrfTokvdyRhASQgHIzyNAmgXrrCZ2kWHd9YvaMH3qwwHEMfr6
BqUttDgTp8/C/GqRFmq4rXmW6QyC9I5TP0wH6WoYljdtEp5RxJFe8JF8Cp+sQgNSVaOMim/jv/+1
1b+CnzQ4UZquy7SOGfo0kc3fOsgtHIscV4Vgp8dt5UzpcxnFgIMCEpxKzJfdJOF9XFLJbOXyuymj
bpsmeGyj3ddlFMssxMIPRUkOJ47hySqEuzwzviHkAl25BXvTAf2x62Z5h1JugB0ySXQHvFLl1roz
we55EhAPYn6ZDD3Ub+lK4Qo/41jcyh3OTahoVQs5c20WpFFxvkNyNPVVsdTcbpEKG5vY+T90uX8z
Wti+kdVggeln+2edeX4d/5FZ4yxgAeMXkpC7cwxbt1Da0Bc0XIFMkwQILVp/sObuHLe4c1K//aGI
RnxZ2+MOua7ML3tSMfTOsW+cafBOoKIHTW4f1aiTzr2K/C9qmI0gBV6Q51Q1zR/mLAZHjehv0pvq
E7LxF8TGX3rhf7uhVSDnookujggpUhR/+4n1ctIzc0q0nVIOToZmrCA34SEYzcVLFZUVcFb2ixJ3
riwkyLlPoj+m037KcDZBftn05GQqd7M1P7Vg685SJ1+C4sQmr+Zn//ejke7gXyGwfPsqaAoEEFcB
PdAWv1MJira0VL0JlR2QfLdS0rsujXIC8pqyp0QyZMjDSaLoX9GnZjdfyoo7i5x0QvTnlCcmFniV
ZhOhdEdhmrDp1IAGRQXN0yRDhEmW5oPeyAy5Dj3XcbDRg6T/KxpeXFo3qiCTmIbivo/m0tWKK0MO
70Z9RYpB5PQVY7hNgo9QhFUjZ9m9uAy+JXUHbNDhFWAdWLTiLf4IYil/k5V5RzYTHpPsW0DQg3YV
luTLJB6rKu79eiRPaUKotwoCLjAf2z3wwadwMV9B4N9VAVRJWli6nSUTAorjtyauSRPi4H7Q3yoc
VzqpfQoKSkc9dHRszrCkusc+/aIfkxiJ3elb+75oAnF4Lbuxoal20+GdmtMuQ9ceIevxVVFrlF9o
UE/UySJsyByoo68hNosOTOAQ45D4chKH16gtMXFtEuSNtZt2bAFMhR2MkgCTa1Xamx1smzhu6Cmo
L2KNFu0QjwdJyb6Db0jQQ6pip5sKSkp5BYMxsedkeqoB7L0GCZwUAee4pk4+htJ4QXzXQ8c5durl
qsI26wje050NZbhKkaFWa/ElEAO3KCnQ52jPIUCNZDWJTwzuEVFrrVTQUutER1Sm+2oIBC/K2ucK
ipw9GUgvCJa+EyqZrmr3qqldcUArvrOboSQBJgVHVsqUusVTm/hOzSt3YDZC8aqp3V4uRVcEKWIn
OOl6QxKa5xra7A4mZGwrcPXkZcht8CbjKYW6oyJB27XRXREszTEtJAiaTdjtBiRno2S+ESFi2osu
H4NudAdkhlGfWJxJFp7aQbod5LKzS27MrtWAhQnUbfWKcqp4lUc34tS2O6vDnqWerrucpg76FSmf
s8aIsFcuIEqNhQa/pRNHWjBYeeXaCKGS8SGGlEnN7q2LMa8Dz+BNCUpXvRagaUACdNJ0K4ewadI6
Wmh8zKjJuoMe39TAhW2tD+ddEiffsLl7KxS9ddFClg5BV38EebibKxTCq0OJma8mko0X01NVVQOa
ITFJ1+gjEJh7MPhEty1iDbm516HRTHeeQYJjkjrbCwo1tmLiS1dYAY1MxG6sVsNyxAh3+Wz5qKK9
zoOwa0BFu0tnvUzpeIPJ+ymAKbLLje8SbRfsBWd63yoW0kUp7lEfduqoZC3OC6RXqEDF8uQiqmNk
awnXiCzMc5jTtexHgWaJ3TZZwhkcizHWoCHczF4sjRBRAytC0rw3fBMFKKUtzwJ2mGqvVp4O9FHO
KxSQs7XIrd4NRtn68yRmB6HnpzdmupGY0zKAQrSYm7taaq3TXEm0PMEEpPtc6uLTLOc4wMIOtlmp
3+JJ5M/10tNQpLonFDmS+MmjUTTXCNibVCMz8IllatAxaq718ZsYYH/YzfNzE8w3KUj1Ko+uTGO4
jJYRSFhTfdeC7GUao2NWWw13tWjskrZDaTpzYAnCMsMfdB9bQuAiaggtQBMuBCzz+rSpfDHFfa4J
wwuDoHEXVPGurMeGUYM8pWGWDP4p/I6k4V2KQR3y+bKdD+mhVrpqXy7it05OhMu0U67VQqfY2Ivw
DWZHNQF+SUl4YyjotUAsLy/imWJWUIT9tQo7ws+U4FgtueJZQZDvxKrqdjJBIYRzM3NNBZcmK00Z
zZSyCiO8qHUc5oqeir2Qqc9z5utq9yj3vPU66d8iDXCzLITOKIbP0jjd5eh++L0G2DgyJOQsEqAn
mtgxN6A6SiBKuFnJ7lwEkTeJxklW5aM8L8jeUlU1ca23kUipAOAUIZJVY+HWs7eo8Y0AQ6rToRZi
9+xZLlZE4KgoFwcj1ONEzGmE0ZlkCQC0pCSQaQVgcR201SDWD0oxNDBQkYHuu+TDMhsfevQPZLAm
p+9htKJqfZdO3bXQm4vfLEA0xIEyvVqKlHmSnqJ256sySs5FQueSt/4gjtpThBwmLaN6hPdovITI
B8ql9bpM6giBQRrsFHESz8owxFWy9j4DLGIjy/Y8SoGDVNVbW8knjLDOiTXcQpjS1tII92pTG9To
4htNhf4QLsmh0pZdkEkQHtLnAviWnRJqexOOTe448Z3KFCVqaULM4ULIs/GA9O2HAGnAEjN3kBIn
WJhuF9F6MacAjVxojKL+Sp9UtombDkPMI2QmWiAeqtOMqbYjbna1fvjexJAQaPLqUXQTlt1eNyK/
1YrRTnsFkcvzqHDzlWodEs8jAdRVyquqZPeDUrq5MH4oRnuf6OV5QJ6de2G8yvSBBQG1k8CAuNbL
4vUgv1HuEhxVC8+Uj14adHPHNvxo4hOCQvaIhwe3paPp6E9MqV7bSod2RBt3+3quDqRv0yx+qw3c
C6ZBuMu6gUlRH96SvEyQ9cdxM7eg9lHyGCTxG/LsgbP0MiT08mPKKC2aMTXfRO+Ze/PUUTILVQvU
cKSqqBw9oKShp28a9ewogUs17xWjfjXq5F7K42Mh0z/rYXzB2NsLhv4YfKBN0TOxmzn+RyKukmg+
iJgVzOUSkOYokaePAaWa6Dxl0PJMGbFhGC/eBpRruJ9sJQ5vBSUf3a7YwRMkLtMjB5JL6QWiT92O
Na5FzUSBwmiFPxQr+z51cu7lVp6D9lC7YzHVbi0nox+M1YdeJC9UDJyIG9nRJtbgKt1ZtaHaTAeo
r4XFbUsV2jR4C8b8o5x3lWB5HU0CYZgqO9fH7xhiPbbpcJfCpbXVObgwxOixbmA1RI9W0iD230EW
GCvxOi1nIohuryjlCEJiYAWWWQZkrfQ1I41cRbQSN9RxDJTmB6OmKB/Gc+hY3VFSx84GAzJcS30M
movGJrAj6tsW5X3UA5+B7yMzPgjNDsmCexGgpxyStIhL+DgJ1JQG8PIdOhReA8hRvBSbxiJShCdf
MF/2SY2am0BHQ6NnWSbDgWXoVteX9ySNIdvX/X4UjMhGfn2SkfYwISI5TS+DV8zovsSoohqydF+n
DSo3LaA+LXCknqZ+1YjfxFGYWXL7x0hZmL4kCRK0IV/N2WMPkkUO694PlPDWADFDoWxiqJe3poiZ
AXh2BHkzR6c8BpivnG3yvwPOTPs0nl+BEV5b9VL6fYZykCYbF3K73M0WfkxyQaegqEPLhq3rDgZT
S4Nju1ML1X79wSazuNJL+aPVxYOEw5k35o3kBM0PBXcO9BTHtVRIF0RMbsHNnqY+pVm5RItDndWR
oRtE7WGRGsNRpVnZmakV2pKZY1tahBedGt8vueDqi3zbJtp12bWKn6iKi1oofUtJTvZ5SAKryxd4
LkA3rOiR4XXATZcOgSekNWNRQ7+BcNULBQmb0Ii8o6aj1HbPZtjulhaLzGHV1kJk7DWXQek2GcRS
ZCaeK8NbAqTB4mXYaUOFpLeov2giXqimoe4VNREdPWv5GYT7YBTOq+eLOHKrA4BK0cWe7tIuwEAD
2/e4cWKpPsZG9g3ZwzfSJWwR9RllzRhpZ9r0ft3kj2kUEX/OzG8T1BODxU6uZVib8sUIxJaVp6WU
jdexqyJGbfdTdymY06uMiqibTwIRdNy8O405qChZGLjMEB9IO7Oq33Gd3ReJzno45hE/PlYkTdtc
a63wkenSMwbbRwlqNR4ZT/2CFI38v5k7r+W4ufSKPhFcAA7CwW0DHdkM3cy8QYkiiZwOMp7eC5qx
a+Z3mPKdp8qq8ZQkqtHAwRf2XttpGFTMm8xo3jIL6ezMlEBl7bmjbgKbUyJySL5Dr35hqu7xtI+b
dIm/iiinga+3mmBEjraZ1O2DLOO3Mm1PVkpCSegWrOm73+iiNq5Gyg0YJdbIUm2ivm98wpH2WXqo
SWfZdF4CIGmQv4Q7n9MSOkPRXRjHPVbpR5SzcS76+TGdDXTHd4WVfLi9+Fi8Hilm/+XExkfbhW+J
pMPJtV0htU0OGWtqLciv2Cz4iEWj7meGQ+BTKdo8HdFCY6PuwlPbAwaEuc3WqA2NZtPk9kXWJKjN
7nKXxWbGGr2zfPR7N7OMwl0H5QCqgZODEj1hOzP3OJZudZc9pmjUA8yBo0Gtsqml8ZmXeP1y+UK1
xiItjvZzHcnNOPKHu3D5nLJqa2TzHpQdNyVvZV+jNwfJzc4yZry9nicjLbAvqYGXSm1khTDJNmAG
QG1KYsJGupivfyj7rZeSYBEyg7JSOiqcQiT2EMU61QittC75of37VXYYaUraPyx+o5957h1IuR1T
1dgv5uwhw/QX5G1KcYkwxaWpGov6uYK/IYBbbeFSPdmF5gRNNv5U7vTSF/Erffd5MFgYRwZqvY55
kbNGOebJk8yqx0nYewnWjW5oPKVVLP2lYvkp+2lrgUSgYG8Y1KXGPsup+Rtg+7tEazZtz7rKDiNs
dc5nQbgtRr7qrZmzi4enfhsMC4YvuGloK1hFdG7AtuHXn4s+uCttBu7SkN3XZoeTW7L5VkC2EkI6
+hmXzdLywejMAg6Lm9Tt501kcngaTn6qHPANZv4yVYolnIbugkBSPZFrF5JcinR46ozCClRuHmVn
PcaSCDelxzcVTqtNUfMUFIX1nLS85wEaFj1sS5fNM1NEmjwUwAR1PS2O8+CZ2X1oas9wkGeQDjPt
OA6EmeTqdijva1DkvkdICViiYvF+47A2sNR3h7ZJjzym98zbPzPIRpt5uboSOpVVHCVfgd2HN0XR
jbvemyT+KjqN5rYzHhHrkJIcGp9Vah2WVAKVQ2q5Kb0k9wnwuRBswGGPipP14qV8dBtYBcbIlNbS
SHpHwcHPG7iNliy8wnb9VHFyqCN7iwS88nOaPC1KfgYzLfHu94xJu/51Np38MNYNNOXyq1Ussswa
/0gmk4NHM13IjF7uKxo13stoMIa6HNBIgnFIl88hB5/La+mxsg0HdURBCGr3ghkQ5DDqFXzRj6Zr
fxqrpW35nS3RyDs+1Hx3Tn60RW77pUfaMFW/0yx+x8H8RFJMdShIh9fTxe8LVuZkbmdMyjBV3tmG
fCZd7y4vfkHCzHxPxj+AxvZSyqCKs6OLPcCOaDCS2XqNl+ktnJ4dbNnYPvLL0rfUPJ2+c4uNXtg7
VK7kdjmnbMT7aUg79/Xvyqx/oPnTyfTjmWH7Oy98IBqp5fLcQkkqw46Srds7c8TTV/E/p8OAkCTZ
ViP3TNwCsI2zNd4nk5tubB67dCQt2HwUUzIFfTuZW2xrrWN9OgnyAJA+oPt41aKwvMwLU+CZlkVG
mZ+U4hMVKGpq/ays4cUwzd+h1Dn2S6SXr39+tJZPJOnUctOL+eSl43um0LvE1APT51AaPMgwwtJo
eKgMxw7Cfn7pMFf5DTUusvU3kDCnGVzXFuP/IW3ncycwj1bxfJjmXAUCQ2aUF+dROZHfw2XXI/db
6vyWQmSXmGV2EM+rwtJ8S139XXXyUwxyD4OZQ3PYmfP4w2ifuEmmJQxIJNcr6oOxE2sGHYadvGTL
XfAYut6AyGOGs+GTOqX8UjGhLyuHAa6wIR84QVjKisVF+z65QJxSCoN6PouM01nkbP7xpdaBHl2Q
o16sbS6ZGYUY2YZuYq6Szu7OaY3dnHDxVIRkBK3qbSgqGj2HSU2PoIAY7U3domtbxLRTSYLsS1o7
by6PsxQ70AsyQMA3AF6h5pjvZCe8A+lrD6uirifxA1Dnq0rqsxNOv6y68wJTWs+5AB6VoQ0sK4wB
hrFXvT77rndfUhi12Rwdo/FD1wVABt18KScqLwBLO6/S9ENDKjp9BmEgqYfMxGU5BiD2JWm5gxUQ
q22fZ4ignKnedQte0tIyHujfxGlRxHQQsLyHEWtdehdUpFzcGw/IdaBWFzGYDlqNxX3kOBQ7FVX9
0xIaD5kx/5IYas9J1HfXQhrMgn7q3IsfCzbpPJQPOekN2zJEMde2ccx6GlHLMBnpa2WRsxCDhUSD
ZKTneubjhlm5BExqevQeXn6AYLz2WAm9Z95rX0u5zgIqTK+Dzoh/8ydYNgKZnNGPU/BThzSieWp0
4Dqyi/U9vqvmqa5K7eDFNar1qvA70WiEcgM4iYv0K+LtY/SWdXRzN7pxEWZxQt6qCDhHTobgtQg1
5zzI9FEGISna74Vte9uJhShjE9tG/U3R4dbFXRRO43c2D/vQTMF5ZmgIwKbMhzEy0tOskLw4YM69
Na061Tv9yoRB7ibOshu0Zx5qVsJvrHyMn6XJBHZaEnEWDoKumBw3Fk0j9CBavHG5EM41Hwqvbw4i
A9uB8dyGwkpEdsj7Rpv/9jsNZY8PxnKN4qk4MqfSkN9pPbR0HbxhU/zWpXbQJ2CsjpoZ0bhGtAcu
f81iPb/RiXLzmwaQoz2XNRGWNhgYZuWMWvJbY/3lz3+LSX3b0ANCF2DqOEb13fg3S30I0Zfgdmen
CxcNTHEVEKXvMtJh7//8AkG6oCXHV67a4jBoyPWdYjSudbeom7ZNf5KoMq+Z0N77COLPMKF+k0va
HpVIuKk4H2+N2Hj88//9+WW243tviH7EyCB54UrynPTNDZMF9oK6bmyaaP2lrR9VBP5YH2X7VM7Z
L3Mk5d42NMIPOkLF2HaGl7yf44Obrbc2Q+TQtqtHZpBs1nSkOh7RTrfo7sGolCB3NYnGp8eHvcXk
2KoNZBLAwimhQfSAPD0p4Z8q68ethrLBZ6WGnDu6Otq+Mh8VYI+7Ihv1bZMJ5ccRRRrVHGiw0Z22
mpUEkWcWD5qkQ1p07VotaeOXhekh+KvyN1yCMH7ieQfi0SWhlNuobVptC2YnCZf22mgQ2VxlfrB7
8dldAIGfKv1eMs4WiNjvhnhaNq45pQc5I0xaXFFtnbxD/JgoCL0Mud2sljd2POLA9mzKK2RGTKQI
eSyb+K63fVd2DSFyjF9rTJcEeZvIVxhQ82BfNYigCQ7sudvmScUegSOz07rw1C2Fj7W73ecVZ3Pc
MIie7PaBezMMctfdEkOWnTx4eXd4LrxKf6tJjTs5RBZgbPR0bqYYmKPDeUlbLQ+qmY8Ng9Eb5Ady
P9n1k6FK8UzVAaWpnYhaBc4SAdz3c9fU7gZ7vkkrUR7GMTQPqWlzs+jygC1+ucMc/AO4bGZGEic7
t4rj/bAwR+ujqbqzi+Yn5hsjL5QAIIanlHhpM++Fl5z1OktucHQcR9Exmm+6uzCLmjuA1UXgRrm1
XSPP6yYzrpH98OeRa6apv23UzGGKHB0GWF6cOKWOcAPLbcIaYyOK/Er53+zjpl9u3LjpgmRMFXcd
5Nvca0ABLPPhD68sKifmYKNW7zSzTG8ntqwzE8wb8lNOsjPDd4ZZJy+hJ6210YXo42pB2NYdPa8+
3BFD/CJVrD21o/rmWlc3wKteOqA6R2ta3AfBm+QoJG/9mrymOkTjmvfvi6sqIqDCAuYKMlM2ChCP
VcsaTjIDlytU+A9P2ITVQ+ylInMEapQH4e9AWFl2+fNLBhMBao+76OUpFiK9eDWPADnfGzJ81Rl0
4DaaLH2TZw7vrck+DeQvNdPgD5F8B4Xb7RmgEx1hIkbQ7lPFmNZI3LMdjuLcpsjHQinjQ6rYkgwi
c/djWwOQ19N7ZNB3PBUc6nC6bkH8dIglPeI8HY7ciZnLUlso/BLRP3B3eNR7GGcdy6GjT0mmbMV4
HodiRLVgWDeJRtRHrTzCWYZkZ08dGRssiHVD2w6mNV/IbGSadjeaRfLj3KMELI8ZjNAt7RpCXDvC
blmGJ08NgUH/tXcM4yleEY1NRqUZpqGzJS8TzINZG3v2NfSLBHcetM746Y3md83QCIkbNhU6aQe1
ovWISjZRhXnVm0Hb0+cf21y7ZfFANKyKUWan2zitoRtnyPKqIwtcZ+9V7I+7FoeNNtXiZPHz+pwN
qMXttnPNorqzEnPXtF5yrXgZW7PgERTGGfQ+448KsfLAToHuAdBu5tToX4AdjVrTn8jvG4i/PCKR
Q9OvbE6qNtl1Yx7dLCBUeO4U2ynYMVMs8tu6TT4q5hX7eEjNPbCvh5AwSlRpYHfTsbsa2Ij6JT+d
Om7/YEyNl3weiy1vanS07iOxB/eqa3itp11DzAYdYwwJpGjKAJMsnRkLKH5+emya2wEr2sizORYZ
E5m+PhVav0/z7CQc4kmFzhp5SObLQqDGXMPRaF2iEJnttwOORL3vqHBRv0a4zzxIh5vG/s5NhtUA
PAEI5mcTYcmZRvnFWS3LqhoYuxEscc6WnBWvNdbXqSg+8skJMhV7361Knyy866+e0mdyyCaW3qTS
7vJ+UlBapD+O3bBfTCe+Njmj4hTb87kgbxSHe3oYrFGd21rvd61AgmoZJt6jydmSghIYTZQHRt5l
h04rTJJnrOJ1jHvcEBApNnko7fs00u+KOrO+p3reYNINqioLiZ2fxE1aex4pt0xN1NJCUMEWx0Zo
31MOs83zkrdlOQDekRvNMrKbyCh/6hSZRVI7emBjd2/7of7m474umWG9jJ11rblTNtQHy61thYxO
mRsZtWfuDVMPH1yMZH4oiL+duuWWMWuTl4LzZMoJIAxb65AAhTuSlcLMoOnGS8cOujMa1mdTk90S
5nsOi3m5ddBFLnI+WVBtqHMdm5aULHa+/W3rdWT6uW6gQScKkqa9CtcziV8b+oClQoXK340Av6Ig
mib5u/Cy7yzvqDLTHOW3NR8JgbL3ozcNW1IAb+aY9xouvWQDyMM6uaGHzJ/nmnb34hTDThJrXjfD
COo5heuJoDIIa4dhgfCe5TTeQ6veK+X2B28KQ5AFlKSuACcI2/y+isPU12gu8FMPe5HKaasPY4+d
xkqO88ys2ui9X3XcbeEYUk4JiYI/Zx/dk//qTuLLYKELoLY+ZPWy99zitwNFWuXTUV+qR+m0v7Ya
EcS0RDHZldiMwn7BWUJOxoYAQcXzW4y7mFOYuWBU7AYtpbKo63zXRFN0M8xy8iPqKx6iFWIT4QtS
bXpxleTgHSiQrKkkKpSTScVDd2AUyiOoE33ZBpY3vhIxvNL2EgxvsbgNU8Y7TP/fSaHmyDYotxLy
1bgYF2cSGTgeTcK8UTbzZSgsgkFAxzKkMZCxT4I8jQqRlxPul3TUT72lVv/KirrKy10qtzWKmr0x
ePGBfc9WLUuxt4rVfkNeUBPV1bHR1Y8kx/DACPvDdM32JtbRLaAfoLJXzaMD8GXjor6fQoKSivwl
s9ujTT2ziSNm+mNNYxwxjuSFjQleH58BqdwVBOpKt5BBVhg7TuT6WgqAhUT3hL5sevNa6PNuyM14
n0xr5FHrvQFkmB/dOD1acaafW2Ymx7UOHr8MD0vt6hm1CVat53LH1bnRqjIMVMGowbL6FY2O3ClO
72fGcZuGGNk7WKwIrMcOu0ISBm5cImKC2Y4ovDpE/YJzY0RdXf6eLAauun5P5AXS9JqL4xCatxpm
HRAW4Hvlz9Ak7AtScWown7h19MCKyWLJtyqROMcrk7ghvZJ4N9aNrm5Fqx765afLrQj8nWkHVu1V
jAe8hKvFbzNgw4ewE7jViEB4rwbMaazeK1APDTuqDbngzEJmjV3XXMRIJVe7iLX0B5tmEVNPXAQE
RF/aih1nW4PzreypwYdmE81b2h9pk7zbCfIDRofhWbjli6YTDMDeYh3egCGi/8wIC7ZYre30QtsR
GQ4heHR/FLgmH3HW3bjQKDMsCJl8d9E359BwpAJ1A8sNMUskD7pkbD0wjBBh+Ry1g0D4mHCsrqp+
o3liss6o3Cy+WgqatENrOc7tBXPxOoFmdtUJ0wnggB9CBhVbd2AJVZkUx6lTX+NwOFRqIS2jZMTh
weGlhmV7oMfVUa5OO/BJ1P2ps40jeJeZNbAnrpBgPM8xT67EtUKqFjYKyJrhU4R4dZhQEIADGIN1
/5s1Zhc0eWAPOR6+CrFgOn0U2a1I1HsdNuYmFpC3GlFHftWn947Yqyz8YIb5mujgt2f30TC8CSkH
GDm9hm5JVfzYwEdn/en3BkWBMfXjKSz6p2kSyEOm5t2eTLbfYb4bexScGnTdg0qGZT+Bc/fXXRJb
1vggPKauEe1TbtQxAcvgiMUkb0YU6oBD6y+J/JNhXgd1VJhvSna80aanpsR2YxArwXs4AUFKaEKc
VNZpQRrBALm4SYYiPSlvWuURFroAm6Am9gT+2rSeVc1NahvjfOuYMn5cwEk54bumx1hrOn/JUw6I
AWVWYaxQD36i3hy5wdiMhDiAnXUSpfEWq6KvSUaPGgjHY9J1YGfC4xjLEOFC/m4NrNAMq2QbGX/J
8tDlu9LqpvvB+vL04jJ2bHqyTL424SvAjoxVZWNvDS28zGCHWRWyaksB4HTKO7ss9v12ZqtjAfDN
FuOB3Wa6LXN0q3pUH8tWPFbDYD0k6xeSl5UZZIZR0qsa7z2oFm5g6z2r8LguKUsQisEf3Y52VB9H
EbkUTy3mphpU86r2jTZkuQCbyCcgebZzg6oMwgKVYTFJNqhC4ETnslLKs+IAM8SxcyJsGDEAM4lY
i65Cn5CgEOQCmP6mj8RDUqfk5LgR8xJo4BsalAVPIuNMxCjLDTfIMcW4cIzr4ag3UtszUVyS9tji
c9jYym3u/GhWrGyc4eoxzmTSHgaDjHlf9ZSBghLGrfvPvEVxmrQoMpr0nS2GJCawe0YZzJS/IBJn
6d+awnpyJYmfKzecAaBGe4crKb5FT/qdiJCaB3i9xdSPHRYuu4YolNIu74R3zXE+cxLpb5WDAikV
M8LArtu2aYN8WFmM9HWxqxG4IcnZNHp612p4rIbCOjolFXG8mKcyGq6kFO7Gen6bW0ywqfs2V9Hv
ZuHyuJDJGCF9jD2QGPC7+Y33oCNGsyvHfJuklgYj2Z0or3A74pl3iZdpT01rRz5/ZbtGTLGzLOu7
LGMf2jrZLotT5iLCPqzt89mwlud2rCbKS8BTSc7+OWt/1Q689sbVeEgkYJyeKCi6uxCRRl18yVr3
Lu2qzuNxRHrNMAiJJmlSQvvd65TnDuFnO9PUEey1Brpsw/gCOXStc4ephlUxSKmq+TxRaAUmKFcI
3XHmw4Mfb+NMA5gd2sc56aluSTuADZ0EhmF0Ww3xzaZeYGlGPSOv2Ltw/ItDYunxo+0NATHmTEI1
dKXCQk2X6BrXqAUv103pfa2678po3jNh3GUmehZ9wjFLEveD1lq/jdlRficVjfW7MMPpiQ16SH+1
l2Xi4YNtABfrdgoCB6ozwVZYYkZdBLziH2lxkoe+NN9aZxyPYmhQAyWZe7942VXZVXOfJ6eexZiv
F061jcMWcyVwskDV3WcVq4VYRO91dnXjXJv1shvNiW4TLdKid822t2QTlPh70k58gpdsoDArUpbY
OJ+GvrpJ6lLzxey9ZTw/O9TikOIjULFutuxY5Y5Snmo6XlsO8ytqLoJ9q/0f5e//yRNz2F63/wyR
+2cO3f8InvsnDN3t4+7pr3/L+s/4T1Dd/w8yHSTtFZP/P5Ppbn8l5fc/mWr+9if+bqtxnH9bNftg
jE20RWJ1wfyHrcYFSydX/pnhOqbj2auC/e+2GgtbDRnApmSsBevf1HHc/N1WY4l/435x8ePo0IaQ
irn/F1uN8RcdtyVdIOw6f9Hq1fmvUNWOEEitm7TlwIbU3tQ8PgarrkDvN+Zv46Q++iftGAVgAuzj
GP0LCb/xF1MDP1yyQCIcAdKeDpqea/OPEn50ylXj6N5yEFTkOu6P7iZnLlrtnG6P7omqTjrfxr8k
yf6rH/sXoX1vhfagEn6sekOfEBf3vbZnMeIDcwpbbM87Qpf/4Zb478w6fJB/IPL9lw/6FyJf5ngq
lAM/kYeyXy7rnLZldLEhTLNLX/73n4Vn6y+4QUtiZ5F4gzhzXQue5V+uK0Ofmu1dw/igG0MCnNw9
4Vj306rzEKxEbtldM+eoZLtxvIgin1XCrbcyqGPXLihFic0tyhUPFcodd67nlzM25rGBlLeowg4M
zFgb1J3Y+l39Fd+qsalSQ9/NCA/61PoawH1OfPFAr90SZxbpudhX1sxWrjDvJaZQ432orXVVOsJF
Negzmc2Qt9PiJW/kbuA/Qasf466iUKcPwhts4V2Z6MxXJexiTxvhFHcobeCdVwgpLfWaeQg5GT4/
C4mkGX/h48RM//G2R07MFCBh8Lvo25BsniCqkCPFrYHL9lc7o0tfxK94XnIWn/MzZgh/LPvOt3L7
1DpQ0AzREiSMPcy2T2Xcw7fpfovKu6N+yTZeKb7tor9N6uaDXDHWzDXpPe2tZo8syEfXhw3HTALH
ld86IfUYNdGooSFukXws9rDNnc9+NfU4s5g2y8D4Ufbj8wQq1a9rRUQ7Oaqc5H6ZaLt51lBxVG4D
NgLStKgOTfbbKM1vofHnRsE3YWYJ6VD8VWaU1f6a52aUy6Uyqn095vNW9WO45bIdtGZ+I1fRqbJi
23VQqfqaOpr5QZkYVAVVsrWs6sPFWJ4m2dbt5+9smZ5jQBF2NPmJouEYsSDlIaCDkrlG5i7fQhTP
Uf2FaflX39JkzHK1S6dQ63oNp21abN2x/gjZ4iF03BGjbO2EMzzbdfGtjwCRVrj8+vcUYnrWZ/t+
rh6cxiuCrLWw6ix+QjwFm71qI5mGITNl+6qmYFmn7QTabC2zPS9JWPou6tWg1+oG8eGUbXIBoYMg
B64sguHR0X9ak894nFDa0HtY35pLmgwSb98q0Olm2kNows6H8f/TZnyCoqW9iLXuTDmhs8XGjQAB
/i0VKFDTVflV0WwjK562PdSnIuN3a4v41nPwmrhUtqGJUMdjmmIYVe03kn9IYzlISEuaPn2IsB+m
JqN9l/1tg/an4d9MtOLFM9TVWrhNcuxrVeoBttHgvQkdH29O+G8Ho7g0DSpJ1lt+k9FJxbSs1awH
SYhbPc4axS3DHxia/Z8v2qMnmZvwl/TkA38XPV7HGR9yMUZT7WsNQdS6bzDof6LavMxu8rfbtzRZ
84RN9dtInSGYZH7BCIAYNmoJ9LHkNVOUUFPOpws1oyYSIGMVbi9M+J3suN43RPU8sf+7m00qVZF3
H0aDOqDVILRUte0DqAfI4SEIGkyc6dOakmv337lWIoSN9cPQFzse3xvXdNNjr0MYqyFBDpl6SMrJ
2Ld9eyvr7lkrlb1JCVDb/LnzSAoJOHeRr0X1h2nyGOZJU+zTNIQeFyJGXJ+4ytW5YfZ6E++8AUn/
NPPMNha79gEQfG8Ce4lITJLdwtOZreNQTf/GD/Bojim15Tp05Uk11l9wbBZ+23PGM4baeYj+B8I5
wRyoD+K5VOB6/UXNyAVSb6bWjJoNj/PsDy8hcQ5Ml6AeF12BnauZLGwK6LhZ3qG/KI7r7SQrbQhm
k8MsgslPphlKgRfVmNZOhw29sQuHAljbMUTYDzHpXOzTX7qaAX2o84jH4bJbSo78P8cRzKO5NTDM
I+LubbD9mGsZL4Z8KHx+usMPSSPru2s5qIaZbySXHP4TtGkzvMqaS5HypVqL+a3ykbPY87CmOddY
zHsK5GcEFADRvOqSoLdXIAd6VT5rJKYgksAP5OFCWv88USQ7261ePXN8bob5WXnQYLTwXne4nSGH
oqZLp+ce40rkJo9MrbYcqqBXR+ubbWTD0GY9Y1TxoRL7uSnRmNcuykPxXaXzM4phbqLEOOqTuIxW
fjFotnExoq52A/TqCMLW59jiG10mLlerZTtrqHoGwngf7AYSe+jOe4w9J3aqt73OpQAjVgPJOLcx
l3VaD3cgp5sahwWXlTGnnaU00SPy8oT3j6/m6RY2PG9NjxWEqczvhB7LT9LkKe/uB9xlSJ7m7MCO
m4hxZtubSKZI0bX52HrqY70kc8MrxrQI+Ip4mgp2amhglz8fEDOLjdwoPv254e26+2ja9FR6pIV7
y7blZ+K65T1KXOLebbt33sh02ibyZvJjNx55X1u9LS6u1d7yav+IRfSmMpBbiWvtHXfJzjOv8d5t
t4aXhHsPFGHQmWLbq/xzMZzaT9dTzQ5X3bbBNM9QTBVz+rVNMuJsQ3pYjWN2kaNiWVm3rd+R6OOP
6JXSuYRS4imy8VhAgZBnDINOnuXPTExScVElD4U5jQ9WxbI5bG+b0tY2K2A1X998cYcGIe0ullb1
W9ICH3lH3/AVQoIZKqzFJkrK8bmeWC+Q7rNghK1KnG3eTxeVsC94A8RMrjAYsVGWfISOeVEQ2yhc
F2n7Gk/sSSasMp1ufvZcFi4OzBFOWW1f1wV77oSQzGQOd3N7o8anBVGN7mb3HWbNIHca0HyTfMN6
ITg7QP8D7DMZH2wLA2CbOytMdlGbb3Wbv4qX6hd8wW1dWA8pAHFegNM54/+qDq/AHHaH2hxMdjZa
IO1ij//DZ4fX34xp198AZ+AuJewaXcB50Rw4tb3GkjrBLjja7w70cvg+Iz9qMnGKjLBVM7+Mmbky
XuyPg9MgPYu8+0VNl3iJNc5Y69cU0t1neYRQldxBmDxgaqTgQ8Wl5HLmTrFDWPQ0LFWDnnhBkJ3n
n1qF9Fg6C++KIYJG1msksccK5o2FvLoqAPkvBC6iTO83w4gNsymF72kj4lX30jvhp8XEFzu39oEw
llpHm7ka83BIXL+KmtafilFiRTav2iCPyiOHge09zTn+0VKbdm5KAcdHqYNCYfXQ+0UeNEudzaW5
F6NT3rRL9hJpHD4D3r2tWPCAWqxfB/0gIW3sHKgnNWhJf2L/QlmGOKvBmAF6zk4OwP1+L24NJlUw
XB1sHGHkss3d8CQ7puDSRM0fDQgcYn3VI8nTLHinK2tk5tJ+cdqNsFnYngvgWd0EaU+O/VNqsAxI
7PAXqa8TI9v1H5FgPR1mgDjzvaktZ29KPvBcJ0Gjj7gjRD7yfDA2iSvcvCLxTBQlDO40/VWLELYn
GLkckjwOS93lvqczZiUol6l9p/YVTegmi62nWcDBj12UCd0QnZTJSFJ1BvhGL2Q4WVH+1INQe5Zf
d1aOOTARJ8W7N4Vbc0xSBFS2e5wq9zNEKhrkrBT3cOuNZfoaXB6qMDbqW1SPRw5gioIOxi+W04Q1
Sa0fOrO6MqhdQczt75ZHc1vVX0nBDREP8W/LzKAhLRg7U6iIrD+XwKPiDdK5C1mWB5k9fS36wOK8
zNdMYhZd5sLAbj1yG81LKPD4x/+5ozgoElcmPC/hbcKIjvnzLnQVKEdOj2g+G2ONz6kvS1+Sg3ng
Soi1k8BeZsw5u9UwOU9a+JDbX1HOl906+Grssry12d5urZ47rZ2WLQP3ZDvLsNmKJPlkWoaLqkjo
QFCQYjfRiDhehg3NLZUNOfI45jqxWRpH7ViG86Y3WhFopv6cCG3TR2a2Ba+EKJU54z4b7V9FMZBi
Wh0XqYYHMI0cAza6vijch7zCEW47VFdj9zMpXsTjlH3SFa25PKUAoG5RCxcKJljv0T9EvNHnxec2
ToNOIJOD8bgjWOKF3DOSQoycMMJIgpir7twkY7oU4wtBRDT4dZxda52E+RTMTVb1MRbqBotBT9li
tk0FZYPzqDN9L844FYsBtpItzqzLPuNyLHm3sTMxVzUBCNnJsu6cyv7qaVh9t8m9vbIhB0jaLfIz
8BiYP6W1ZCdGaOAdK+agjcn3imQCaJ/THB0buXWrr1zBrH/F/nV1kbxvjIoloB3GJJkp7gIz7C7I
ooLBNZDOuemdFhHKp9jc2XVLYzunz0LPY8QyzO6oUe8QuOzM3Gn9RIpqZ5gDUSSUFp2x03Sm/RPR
Ojg7CbsJ69bw07an2SDsKXbYOtEp7Jw5afeRG+4Ee1pE0vKty8gKU5b2mNTuldUzSlGtQPEkFmcD
YXVnseYl4BUZvGopYjHk7sOU8A87uRV2+Bje5kAkri16DR9wKm5JMFQEGq0oBcSRA382JQWlwrND
bhkJbiip3YXoWUNzdqM3WFsg+EyH55TThs2x9erJsfs15R4Kibk7UllVG6QHIcL72AlSz+UIH+0z
hTDZbxPPtTd69+MCmC9hZBD34+w7rSr9TEi563TzyTat+9WgYql8DlwDEEEe3aWjNx5LRbWdO/Cl
6ulTIpTkUOQ5M1q9wvZI2AFBGDHoM9gteTduqzRlCWaxeuhGgrwlK2RsBRNd3Cqv7tbHLVXjwenh
txWD3GDt9NZuk9sTXrk/RQpkLcscwtK503JLDwxb34uGbB8bjXZMx6gMJGsjp6W/0GPopISe+mk4
Lhq1Pma2ecdXFVdRwATiUJLh8O88nddyo+gaRZ+IKnK4BQTKwZYt2zeUIzlnnn4WfarOxXR1mHbL
Evx8Ye+18bgye2iZN7AOICCUsyZh8VKIyNHM9FCO1anLMjJR9dmXgdYZRCy5q2LHFSOvmibRZcb/
DkVr00gDgNs8+zKE6GNMNmn83YjLnmBTPnQNH46Kz7WdYNhJKjiSAEUbGhNz8oWhNpiR5DdxqRGU
zjuVR7Bj/XPKoRzm/Of6ZV641dviXURMjttfwhlY3cpY+KxC9sTU2a1Noi2PE2Jx8SuS2sPV1+rW
Ez6S1r1IpQ4fs2l+xBEPSlGxBMAOVvhGXHtIyRGB9BOL1vIJ07mKm6mMHLlMvxIFs4FYEBc5q9Xi
8M88FyqTwxQ1WhBsBtNkFdAjDQoM89AUoj9or8JkFGBttcgLpPwso/nZxgghoqDLNjkW8w05MWUf
L55a9b95Wz0NefRsFMEr6VIJPqyalj3CmRpmHKqGQPqOJrh5BF8l1spH1WmymxV66QXgL5hH2fWI
0c0ipLRJzeVQLSQ3h7wC3t3j1Ci3NlZPit5gqBbLxE8qEgkzZdrBlN3kGZJCVVOP1oL6sAwTzNVM
UmDALVS1ypVUUl5lOMNfhJKJfk/1VToU10hzj8ToFxFf87qDt4OJ2XzaDuwyq/yqtyonM9MkKO20
d91QWG5PYW/rI4dgAL5Sr4drp7ApaxETO72ov+oUSZ7EqB9QG9GYaq8fAHDs4qvACmWLR2Sy86T/
0yOdXCffKEoGdBVvl9yG1EhGb7qETSJhIKGU5ojlfC0F+yxAKtgjtMyJWtbL0gB2hAd9ji1v7e9S
rW42c40bO00dnS1gVHC8JYnpB3DxHTXiO6irc29wO0ZzFh0h+6hgSIV9KcpP2di+GUUnuuq8AHfN
53NqNMBXpl6mWNH9ed1QRBqZnWwjnbFlEznHHGERDIm0wOKhROTOskQ8Td000bVFtZ0yEtzO+Tx6
s1ROWwGdrKXwqzKrlEefGMe+Hkdi8poC+sJSHsoU1GOyWEhcoQkNWvIE1S5HRKHdlFpRDgVFULAe
9alo7MUA6umUtNxzCRWrEaxrVSa/ShjmeCBDbcvysnXJS/zCmnFHPngh8NhwlQC1nzXPh0waG082
8MBWmnUa84Uo3THbDbJ8yWrAo9Miu2qIobvKebqSE+o0Q8TAqUYSGdLYr89qNFoISGjTkoiuybJ4
YGttRKkbGGj0cci641I/SiQrORJ1bgRO9mmhhZcIP3SQwFLJGei+V5f0CNghx9bqodA+NrA0y2mZ
L9M4PoKkJABSFk0nm6M9ahqKZYPE8nr8dy4mL8P64i2JSbHeMnVtQLeOwdDB6M2zTaMyaq21R1Au
CvTqwGn0Bq6J8A5MyXTbdMr2S8pTIUMXP65voKw1O6mlrJBIcqgsEhnTWXXHlcVTGKhYB85efBd4
WQrr1cSsiP+N97RIW4TUZoqtr3GTCSzU3Bx0Lb9FCGORbq2iwqmkYkmhXfJBjEvhjTq50lw1OOfT
goayJUJTFOCsJrOHBwyx0Xp9YZiOfVFdhSdE2m9GrhyQkUj72m89UBnXafKrFTK/JX20DWNS3JuQ
1uhdb6QR1igd9+RPTbMrc0ncdyPDx2JJuFek7A9YAhzxKOk9lOKtE/TrIljimufing5MfH+0vmYo
mPHKGkE9ZQrrzgQu7zQdiSbLnQVhxFWthC9AsTHhvK4sVp/oAFGshU225VEk7cMPXfiTl8ryjYwD
OGxnpEeoaXziGVGZDCwVEJlMsexnmHJOUpNvy5Zrjm+FKqsfb7FSgKSigbAWSXNqK/0pJs536E2J
X7yUCzgzowqcQRMbuzagytQYmJ00MO0J+IKjoJ4CNJMfNStiPKdx/ZmCftaMGuqsXAh3oxhMN1ZG
zenEKMLoAq/XWOV3jc4kyAJmBG1mZEqLRGP9ymJn3lsTdThJJ24qp98j7vzUmnP0sp8LaaTYRauT
LhQCRbnFaZJ9xYJFDCq8AKFdJDvvNcuWjXUIuDAbL8f6AnGDPfCod04+li+IDQU7bFgHBBJPCalf
a2tZ9xpJvyCW/gg6cZehScqH/C78aEFwWNB34ixaDIcA+1s9o1OtFKjygopHOPLqqtr1av1Zs6lu
4ItHNS05Du4vPYACnZhniivPUpFVWFpPWQBoONTNh4KMEi8xDJN5sQugUoLOGLtuvbzlfh/5Lsyy
+UwbuN+JxXHKbJQozU3ZDJiJGSnHEmxwAENaGlK4J+28KZ+gJSg6kSWM6ODSktvoQpuL7K4JvIoI
emTaOKt66S5UIid8G7KepsmAIgETH/hCEe20psQPUUYltbTyCNLEVuv605Rnlja9cKNC/axkVLX9
/FgBOuwJbq3EYTcK+wqvM378BqzLTJp7VZI5x7fWTOUng8FHPCn3RVDvY5p5cTeeBHaOdgpewA5h
t62b7c9WX55VoXhXG34jFZqD1faiO2sCtZYFqEWonrIqypyWh2W6aAJSS4yws/TW1dhOq9jCkG1R
yivltyLg6+gazrNG4Yf5NZekj3o2eVtUecNWky4RTCyKCk7yPgdtQQKuRrILiXKcC2Sq7ZvMcDL6
KzFQeYrUSUsfg3QrnKIT7MANdhecsvPkAktDJqQ+lTo7dyUgZiqmCRT4KkVQg/xvzdRvKmpujTWL
njS6M3Twi0A2cEs6wFEGXxQb7G1mDlQ8ScYb+Qlbw5g+ZLShNNoXhBPCJlFNFcgPyh4LwSWSjQJo
jxvL+ilty+U0t8aDxMY3EVIeJilKpygCkqAW5whCFs/ohpyghM5dDHuKTqzFespjJtKRdf5r8jK0
k5I6UNKJiRcJ8dc/Dl+rcewjZWcVEia8Bnq/fxKIzkARFFjlszQo5k1LmegRtpy4BSC8HZp0KHno
gG/IJsT8dxysr8JUrvgQVOwXNc4DTouuodsx7wLZEF6ESh9FEegSDZkRcxZY8oGYoW/GOgZtfGam
vDa2nbLVyGPEY2GeM0VSbCO/mVnHR5hwQE4R2SqpTrcPfs4xJOM+SOFTU/cMUAeMzXNF0hR/UteM
iKRxyA6acGuLpHGF2rhOSVEeRzYON7AGgyK+4jyKvbbBKK5N8SPp63AvSFnrpUALAP5i+mVXB/Fc
f9HqUd1m6pWxQOw3gY4Jl9oFXCmG5kreNnn6BEWhPutmvyu7rPGXFmeaKvmJuQintFTuEeCGVoAe
JDD0P1DsNQcNRb0w5ZZbCKxgArr5flp4mrRkEdYhH4Qc6JxUvGemUVoMAJt7o73kQhzuSC4Pt8ID
/cksdYwKGnMfVMyv6rVO/fcsDAW+QCI/oQDgaTDp51DjkW326VkRGADnDFU3GenWCpBxQSuwYVfG
He4bTsEpwghnWR4ySnajE2tEkQ/v30GPYoHI6DG4dRq0KxzTX/8uXXCJtPhipol2Wq8VaMTYb4RE
IKkUQop1FHPzKkpF5+bpcI6X0KvztmMdGOD/qoYPdUIrNIgMFNb7nH7lT2n43OXkq4GxYGd19deH
0cYM+LJWG2Gvq8ilDWYsvOvVMGTW3VpfY7mWW3W6uJ3J6KIu14qIOWKdlKVb4g21o5lBKPh5vWLd
i3BjO8U4xa2Kp9k/b0SiLF4vmTpoB03ey4n1aY2sSaHWEeVkztsEeDSCrRzBHfgODiIM0eSlFnw4
wa1X8etqw94oFwZ02Ybjp9vERGox/KdVE4H4LDyVl7Zn9d2MtOzCXzKM815CAOUWeB91A4pKokB0
nOFC6DL9hryMAgp+0Jc17RO9F5WjKGzMCfS6BKLKIiF2Pxh7qdN/ljay9lAQ0YbJADUio5vO/37W
twOReJUssdCfYg+dZOb2ZoGzm1IgRsqF0HUgDV1RMbFRHTuVYhauMFcv5H6lOyndGtNNFrhnky4n
1jNCaVVMMyEzeMMcbKxyHBzYV2Z7aUBGlkSMKdYA7UslKuGuHAcQLQYyd6SGfsDzcdsI01WDK8DA
Io/Bs2a/mcpTBrBiz0jBdHVQQm91gvxUtHwlU9/LNJpuizbTSsbXiMkMQXnJTyESRCCtAH6wta7a
Bx/agO1L5uU7Vf4xY9FmlE2sQGKcishdlt6yBb1LznANwQ0vSM7CuH4UacA0imZK2IuYZd1ISt5m
Xjn3ZJ8ctIbergotF2ZDEfPQPpY4zJjrK92mr6vYN0r9e2QBr8mkIyM1KB3NDL2C5Ll3o6yv4/pA
W7SLUjUiD7wETKGSEJgQE8YoxfNf3w0HJF8RV+B4HegjbC1u34ui9hn9/0DzOgkdYeyZIjJ6iwAt
5BZ7jThc6A7D4BF2gvBhDJ6hdAT1LveyBoAwGe2vxV7ehS1ogondV52Bt0xh1KImAwUyq1Viy2Id
BoT2IcfyshfTcuFF0e4XjM6luD5WYEzYEQ7trq5SjCK17BcyMActbb1SYYElBcOnMBbFfYI6RGmZ
+cy1XooZYf0Yy45MxYpIP10Z+Ow/Y0UEuwrDgMHY2cAku9WUcPapbtYp+DQc1UqFkj9uikoNXmTa
s2rVkgpBdJfUJnB58JmUgbO6C/ivbIoz2/F9oBOJMiKn3oeFeZolVERVLn1mXc8EL8skf+RqdDMu
Xg9z3kKSM4ncucDyUy1S3ODzn8xCxO2HednLzJZ8NS3e8NqNriVPDIfY8nvR5A2BPh7k2toRkxP4
utZRHcmyPyUCF9+ytOyJcD5I4cB6V+hF1CbwsKpw1U6Ax1ZxYuILH58rEWKlrvEIpbCxnIZdn2ks
9ZOhbohC1v2+tK6jzKBTXyaacFPfFoKSel0CXFEdpRW3Bv2GrJdiCRim0A+FtWZ6RI1dKiOUaDvW
4J9/P5QIGfeKVETyBqXB/38qi1xg4HgBMFaVqnt10Z7/91fZH/JH//7fumsW5e3fV4jFexJgH0Ks
QGcBAR7qMLA5Pkfm8XzZJO9iT0mCFxTI2m4pTvciNptLNiohS7ZQ8elscnwhsoUCZbFuBOZBWK9Q
709RZW0ly0tBtDlTEl6sqBE+0cbiGmxbKzjPBhdLIX8VnfGb3uZQkJBXZ7lXzcGlaoE4RtZy5XuI
CQNDip4gpjdJo6/EwbqIckX2hhlu5lCOb0XM9hj7VIoA5he66cKETCU7JUnZ7/PvPUs80BdTeA5G
W0mxZOM72xVaV3pJVb2nUbraMcb3JJecfAqGk6hHgz+aao46AHtEZimnsFE7b874DJV4eZmqcc2s
ZnSqrPGjeT75uApDN8duCL5AG051CaQoriaiTOj1ZEqmPMHdYSmHJg5SKuv0Kc/LxhPS8mWSEWas
MVULui/O5olPMO8fHR4ePa2e5xRuqiR3V70hMGfUMRaDNz4wkyrQmw3DpssGbS/IAkeMlKo7zKqJ
o4nT2mGtdLrOSY3yj9EiRbqWPSw8OHlseKMWVHy8+ybsmZTWdinBWs7XO11dsWSgKZ7QNJ+H0TAA
k6KYlsLWQmuf46phuzzifUW1Tuszhm6SY0ELRR1J38xT2EIKBirK9IDLtud+oYIK2+6siHLuL4vV
rGM0y29ZqzF90PoXVDrg5pfZi2K52jEAjC+RaG1HEDt0pKQ+zb9zYaYPBBW2WYCoB5aMHB7tRxyx
bcYnTPiKxiyvGLoBHqTce2nBxY5aC6dZjj69xXsI4inc6IEO7kvg/k+r6geLkuFVkflUVSOTiTXS
kziBq4q9H45BpCUHdSJdPm/0PTgUvEvt+CeTNtOX4O4tdnfGUv4livaqjfM3YYjIimL1CHTrwO7N
ZTDEMFJSAJ4EDYQ0+uewL+5cxNpZnSUsME3WbDuor8/61RTi/ob/jrY7ZGApSgk0tKVw23I1Ekuj
sStynQV2nsOyAIbYoEflVhmMU2CpI/i0jKEZDfm26XLzkDAu2kWtYO2HAe9arbTRftT4Nrj8811o
6cqhFMuWHsSSj3ofYNdIZeWEDtz0yCzQzmXAhj2JTm2tBmf0UPKmkRPxakhBsSlqjNYL2x4ULo3p
krcRPknMIV1N0hC/NxlAD0ETnpTRdAeBAs4M8+m5U1mtN3CM7rUqqI7Q1OK9twjsCVUjf0Gy0zi1
UVIAr1wmi0X5TgpoqFTuMEcHwvQ60saQ6Js2r1YDCFcjMfQ1DKhNJ7EvXruaJVIFZflVMs2USQF7
YZGAAYfxZfLarl9UnpsIh1eNaE5Kw1diJSFGUKS+AMYl3yexzBcOJgbybWW8IK8qHWlQm2uQEn40
lzITbuRRZoMi8d8vE+T+Zw079GaK3/pM1wn3YbceWJiA21q4Romm7WK9Jao5BHnVdfF4HotKOfYR
e8z197t6xEZo4SeUM0M7tVJ3aABwAVgwX7vUfOngq3Bgf2XTGLt9uq4XBCnd5Gb4niyd5mTRCtcL
W8PVJzhToPxI6hnjZtP2UGnMgQ9CmEoJN1L8zb4SMlPTAC0edHVDIi1jK1GaTzJ1CYORVNmkXf4p
zMtRFKXymugAAhfIDyPGhgzT8nXhFWNNOhZhAlemzp6gQrHiZRDO7BWF/Gpb9ehtt0HaGId0lAMe
RGwEcYgxuyu0VbAjgGmLGgbgwqaJozWsxRgwjA5sT8hx2yPaAQnf9E9dmBy6plz8uh3Z1mjpFQDL
tm/GZD+tmq9g4ZAfBvbJk5JhSTfxDUJ9r0FWMNinsqOc4iHQfRRiScRjorabfG5+zCBh4Jae/4VG
h/AVwVOsaZLE0AlVgy0rWPtatiTOiByUw51DpBjaI6g33t6oZuun+0uIEAshGBxSGU+2GSnYiGO8
7ErZUrBng8hVZS6gkHX9lFBs0jRZILrm/gDFULULRsAXkI5HNl+HtmkW/MsmIAEzlsEONtOWy4/k
sPwCYLFGxIqRYIgZnhtzyN/FnKzicnG0LNK2va7T008rH4U6JFoGOgeQSZR+L60u1ddwxnCsMBTj
2F58paznPa2QHMavyzKAEGGMcDRqtC2FIganNhojR2kAVhL8ANCBWf2KQA6ijKMkbAgXqA13npgJ
8E0uuyzqlquxSDKTupMpSum5NXVvHnsVvApZeYVhmLDedGA/cM7sTJz9IRTWvkyGVJIjVFWUh5BU
v3CFXiKEzFxZ80WvWJZPmqSchIUTN2qJfmo5tSCCawwtS2a1fZMcxaBlKADGx56s8YLQYjI4joHC
5Xue/cEGTl3hiPPwAMwX7AHbzuSkwBdWJ3U8wMpVfNm4dISsuG3Ewqav5HwvEGbDqd8fJ+RlO3Me
cIKZZX2kMjuHC+mUPdcbq3XYYBj27rR1Emoj/dBM1rTvJhBhUjO0fqX2G9axvUdnku01Q2g244wS
rwzxnlnI3hkZ+3NfX2cc7K7SSOqWZ+ibLNMGwYpdhz/bxmjOIF9E/GJZAsLczPwgVWpQvIirOj3c
92bOw7Nqbq1CBzxQELh5PzJDLXDGL9PELjYQj1Q2MxfjcDSMzhunDHxlq1/+NY68k3aTQyyJasKc
M+iNmYaCYNB8NKn6TdAb2al7CLI934+XycZJM5DjZsWgb1IiFrxalFGGC+F5yeXq2C60F4IywxnV
VcY6gcWUEDGeM0LTY3CVvCpkVuzThVA5UdYPlt4d50TrtmqSXLVyZkqShTqpY2q/M+KRXqgLM+kQ
gvE/LHgoN9X68P/3e/9+GNY/DRZrNbs2M8PqHBxcrhvKttHbbagRDIeMzRQcvUk8NajznQIE9hCv
f/DvZ3LBmr+wtHUi3gWueTIJ9boNna/JDgGIKBX0fQyijuX1bXgbkbvfsVTu8C9dizfzY/jGbsW6
MHpIgicw+N1QVqmvtAvqreZCAEBwM+dT8InPCUN7WxNNxOkNNIwKw2lVL7Js6T0cvMpPtuI284k6
/uY3LuWzzl9FRi/Rb5R2/irf4va8vMNs58ZAZKddCws7kN28GMfYW06C6AnbVwIaQRZQlSwXeO/W
nRWh+GXs5HOiOMpz+qUbnlq6+PJEf4L+5xY/1T1l0FafjOoyRK5+C1/VHD7d17AiktyWFSPPEVaZ
xQF75AwZUXb70IN71p9QRoNRYGzNZWaZflzRMWRecgwyHymM/FR/laLdb/PsZBp3QfjmW0ec5ykv
KbbLdMOMafypdwhLiIKLPjG8T2cVmVbjkDjq1+k9f6bqVuFsSRsRuSJnxw0PSb8rXpNXsihZVA+I
eo0N7FNto7yqX5l8kEUcbBDGf7uT8mLtEy7VbZ+jPSbFrQcacaiP6NsynKwfw2cO8ugWueaVb252
1O/JHx/VtB/eonv/KgE4d5DanoTVombPzzzVkBD5dJzSBrnIcAbwVkEkRIVhFy9i6aImEe7EEUwA
K4cNQapBd14u7egmR2tlWrHwYVwJmt4ZSdDYL8/jFvsLeQ78PQyeTgkIxuazmYnhzF+li3YvRkfV
b728JSwlOKmEvcMU28NWtJ7Fm3GXZ1fmwhF2Itd17b71ZKvZC7NhwALH/GCeGBzTSN4TqAXrFQAv
U5+34YOF3eAVvySwvws3MHEo9P18B53q8IJwchOdcr6ZR9w6CGqYJn+3lLyfjcvs7yz9TIz7bc3F
eZheMGp2H9ghcLsRgrcrKwgt/qj6KDE6Hqpnaxchvm4dYwd/QFR2yYspOj2dLCFoDJm5VQkHrL3i
TB+OlmCGh7CPXrNVV+3yibSsWBq3PcL634fP04vgJ2fNj3fGS1NctXinh24Qug/pJl+DHbVpCoPv
gTU3/W0OOUwNG3f7Olv1QqI8UYK+t2751hwCxoCP3lNd4Sm2gXvwNwAYRB5qkug8fWb75mRcK/9z
gqd8VPxqgyr3X4boI/3AEPJs3NC4lG+qXTKLDjdq6sXhBiJm95f8ZR1JCA7oDUSIZ1EhKlA6MPQB
5gan9os93yqoRwHuM/3OkOWdFd4YlJrb4tn60oj8+yhfBIeVCTb9e3cwR+QOW+mr/SBZgEWrtRFO
9U7sHVSgljM5JoGS5rMEQO1bt0GL+v0lf14dPUhxF1vcps/ZuBXuzIoSHOEPxkHiXfXk7/Yt+QxY
U20MX7stIMQfFTD3Z/rE5Y9M9y7b5kfxWblhyEx2jMGC3cIAGeiXTbOekFlst18CsQg+5UaxYU2k
76N9edHfRs/4CI7NIfSLbfXXelHgJF/wHufetvKDwfaEL26DM+1FLKNb9nSH3njKboRvxDAo7OyF
uf2bqDjpJVFd/JkpTpstzCPEyEjrRgI/TkBOk55Hom38oOOcZwww5xFpjeIQ5djc8SzUPGu4aGTk
YHa1wuxdjdoTBIay4523q9foUwBVIzrtNx3rtIGhiTqRZSz07k27BSOE+thPCCo99Me44cPmYiJD
b300rdoH27xUN7FjSuhCoC7igzD68CMQQCOv0zftPnhRKzg6jtg8IYiclqsA6dKZn5IX9NwCo+A1
rpXQQOmE/Znl3Jadaedw6n6HZ/NE9u/gknN+FJ6nq3VcLiSApFQMJ+sYaqfgF7tzchQ8ukR8GMqd
J6JE7fam3Y2r8R4+80h4N3bKj3Bst9x/CU09AwOcwK0TbZvXZo8YKEYp6ogXa4OZwYne9b/wgEw8
ZPlqy++g+NSVjggix+MCPgN2jn0Wudae7J0czmvJzexa1sZ8bnK3+SOmVtgnH3DCgydpJ13q/jM5
5o+AS5saHL0yjE2Hrg2ZTOnyi7K7QNNBA7EFX2sTAKDu2poky5xciz+rexUWG6Y8saadepp4Latt
xA2BTHAcoq51+/d811YwLmidbQh04k44sYJFZT27YIjgcvTbBSuxL8o29Gi3G51oYyDNvimY+b3u
1TpJol8dMEFqhl370xFGEreJdBHe0k23pXSXr/FveEpK1/wRh53OmXqdJRvtQu8auY9OmCJI/cbo
f2DHmfMt1i9DZ89wseEXHJD5RpvyXLxbb9To0rEGqmE4rAGFT+b8yHGDH+2cEmN6TQmDwSFPm9J9
WSI6PQTGpybgWHBBzDyHA4CU/XLI3NZvQYM4tV+fQBd9FQ/5Pr/Bqje/GP1Ee/NQnHNCKN+j12re
tN8rYhUky0H5Ep54dz1pTywDb5gxXngjltqJYa7e02hrWbdktHtpJ7NGI9wVvD5fr7CVh0heiLmZ
dlp6lOxhC8kFkcZbt+1Q7po2MH+AhPBHoO47Ovm7JOqehr9O3AbMvmRmQX7x2iIYdIYX4X3hnR42
I83YxTzECvumTTE/ZYesOBBWTe9v12QHq1+qdesvCBPLaXZmr/0OdorgWLHXPyVAsQAOvcBjxr9I
RiAS1Zw374BBcd7IYIur7XjR+qMe+bgx5KPxBwkSco8GPPHETl67EZSkCM8z9UbsaK/NbUQm/1Wg
udyQsTJdBS9EUoOy1kCZTJoD/ATqlco3t3m3bZYLV1h7zaudVLiR6LCwQv7QH7LONbEiFXsofqzP
BJvcXqZP89M0HIzUW7WV0PDxTOa2HnkKkGZtT88e6zcqhaR80dUTFIzWvNNICv2Jgq36bZ4665mc
Z3IkYJ3kO+m2xrKUBzl+YSgIif8CVRtP5X6sN+Fz/0hrP2XxonFGYRxyjZ1J4VJ9i4YT8dB/1S6T
gk/FoytGGaBvw/Jcp2QS2JRzqJDic/hpfsjAMOzslySED4PZ3XbYKB/EWO+ifX/o3gE7ZT7ZlJC9
g2elXFEugGWdaNlCaqk2tbG1Pjq89SiK8kOpwLG7FMCc0XE7ZnAJl+fyp/qoIpwbxILYa1im9gt3
GLtH8Ye3K1d/8ZbNb3gXsWFlOmBXtPNYGB1qxs4zLqREiXvGpPfCj/tD+8y2M3gIgr2cFsK29efy
jQinYGveQ8qvffGKB9VROmfCm3eqNLfiw/oXIlxzs/IpcbHdIBo3KFCc7IU6ris+wWsQYFucJuZ6
D14n5lDMAzy+9hCtMOiYT2zcguqhDTfhmj/jlJmw7XOb0XUgFf1C7Ln88mCrMUaAyrKZUQYH8YFu
5bml69gT4Kyxaz+bQBqYHNrD4mg37YSOPnmdvYAa9YsLX9gP2Z66FcOPy8C8+IjBKP32BJ6DKVjD
JVDVIch/LTiqCSWmbnHzW3pQGlfzyMn1zF18Mo8VXjAI3ZBkTtGFyiH84J7JgNTuKywwqt+JdvWs
L/sq8Va/LTwSk9i7e4A1hqtN22tnI7enA3N15hTqNsDBV3kgztl4Vs+sf8MPiQOLiipxMZYUh9T0
s9dAcpfy5134qKYPsbytKc9vTJ1DYv88KqjYR6KAkJrybGruk1r75lNfbQIQJDei0WNqH9G2fvgw
eKqmlPE0NDvZFk75fXoxY3v4AM7TAK+zmbL/zCQX3TG0sJ2UVHe5Nqz8vPohbvkYgyfALXTtMZwn
Cj/ZYxBsytvohRuUNNXBU/f5LfQR2Zqcn/tslx3LzwEGzyG7h+eKFsqiVoJ/nfwyCHgCx7wl54II
JvIDsMlYRxTL8F8Ri+/ja/HEy5au4od4U+4MM/hncUfRI7zj9RlQJCNnP5QuH65wyD6Y3dEoZL9t
cEBAsm7Z7+EPp3Eu7FFUdWfzgWH3K/lrtmSxm7tqo34HRxOzZkDPR41slyfrCS8jc73qOO4JuNTc
dgPAP2GHRT+07WxUMm/NPtnwjOJ66d8YFfC87t8YfXQglDC2uLIbXtQn4Z04n28gVVVot9yq15Tz
EOEnb3n3mTBf+m7+eGqNNfl+Ttm64y4im2YTfAeH9hE2hwQx704+Cq6xz7G5RW492L25E7363SIL
iIiZB2/2HxJ6QbOtPT4QA62EG6y52tatuXUviDkf5uyW+B8RfnKvogj15mP0SVWd/HH6SZmrx272
NTPgC+3foUJl6VE2oc/mKd89+lukHLMf7Y2r8yn+DPx8awXuFLvWwThL+At/2C0gurCW14gB5sZQ
kMLb6odwBKOMUX5jQcRzOf31A6sTNzpxWU2k0+3afYQF/io9r4fNKhKjhzN20rVam1iYMoXPPC88
zy/S21stsZZ3GfusdHyObxKjPjK07M7kqWcuHD6k6CYfojXX3XzKSjv+S+7DNw8B4VnyivfiPuc+
XGT9FviQFJ85o7gpjB+2bkflOO8TjMLvKxIvc5Znvtj03oVuv+wI3GV4C4U4gifmBL8ox2nX0d4m
v2RhwFVk3cizJzphrxKfOOVhl2G3OEE0S+7lufxEjm4d1/mmwNZnEzyFzxH3kx08sl+u4eGNEnre
o8cUb/GF4wjmsYDlzGbd1T7ah/bePjgeoyfxgJHgWntQACtbPRVHyTMOu/Qmbow3yCkekR5N6XF4
clhq79TWL8PHuGUb86heEKiRKoeOdD9QSnvzGw17AGXrWKGTJHnSE1n5sex7tfZcTV/NrRYYy4Cf
4cR2x7v5Nk8Hyx3Owfc4PWB/CzkQTb9U6S1tVP1b45wy+ue2weFDEzdiY7TF9/UGms71eKj+Ak+T
t3B6wMBPvSfW29DnfySH5jCfqwunIJpDaz/zYhu/edL2EDwN8umVDRhpwgQ3TChS5kHF6wR2jLkQ
D0qWW+e1fMZL+FVQlkUbyH4/temn7YYD/CFwkK/CBbvaGqfqs33DTiHTeEo34SXWnFADzMN2X/UN
RNCjlQV7gdXM/t/P0kkfcKBWltsuYuIa4DAdxPsYmj7CNODDU9JxYdAQS/EBr2wkpof43++niLDy
tKu5VKz/SDuz5ba1bMv+SsZ5LuQFsNHtGzfzgWIDkRIlSpRk+wUhWzL6vsfX14Ayq65Ns8SqqId0
HKdsgwQ2drPWnGPGu1rryMOtWMfxPHnLMMIwJabki5KIek2EOt/bqhV9q5oZ/wlSeYvjkI5fhLsk
ZO+FShmFaN/ex2pUbpKMzxMUHVbnkZehn3+JkN1ctXQ28HhPAhlcfWNoA9ulIf/3L4NT3ZLbZm1i
K0i2Q0/+UmOwoUwqcqzlu3zPa9ndSKV12gVyLoqw6BNWaaFwUvn4xZqeErIRNzQXKGIiMC5WDcgx
ArydF0SWlRsUbMzRPWJBpPBs4D1FyUGJdpzeIP8clfjep2LRF76DaEDD+lzte0N/02OVbI2Iw5zl
HDy+7zYsaf+VabvMS85cnsL5W+LuLv3xXRTeLdh/EMwGCaVG+yWy9JpXRcV/zINoDd1Fr5wulH5i
eRwOdt3GgD5zso0dGmde8WzUL6OBenX+79AZStQi9ZsSRUeZFI/VUD80yhQzRxpX+ZC89lZBCXV8
GQtFbBpDdamsr7XRvocZ7xaKvhccPAktf8g049H2OBzZOpmD1siJpRKuDgDbo7mz6hvnuWgncx37
qIG8YXrqJ/2Ox8EGJjc86kTA2JQuWNgzOVMdfji6CWbYC3D0Ba4nAJJmQ33d4rJinkmS68pm62oP
bq+Owb5SMJ1gxiAQhVijTgXEGBpzF7O2b51EDrsuY5MpO4qBJZB0AN3GRkr9x0jReOXoNiGWiDOW
vkYgov8yteZPo0f4qHi8dcSar82E7UKrtlsM7PuoDDgNk131138jfs7wXDQQQL8DXRzES7ZpSQN3
Jhc9AbpYhH5lneJUbm/Ah8glmAKSZhe6F17XabNI03JTGdG2EDqLcTU+fX75P/ku89WlJlTHokNk
nPBd7AHUsJnblauS0eINJIfVPqWDiCqGMguUvMqi2qXilf78uhrYoT++tqaDRXVMmlvGRybvj9eH
MPPrf/yl/Q+1topBH7SKTksKGQ6nWEW4mN3fjxZe+ElFTZ9Wt9jwyPdEz0k7mZNtLq6hfm4vfJT5
O/6G1OEJaLqtC8OQkk908gS02FRH5KGV66lgEaJSAQuhvAe5gyryLrjzC/qTMxCG4TvQPeueTK+c
CE1c550/XhgOc9T26WfRNbSowjFMXZ5+FmiTmq7kIb3yMsNQFbHAz1gBIjZeA7xonuIYF56EODcA
dSweNhYTFf70PER+eRLw8YupKJTKtTLKfXafPhHtjk6SnVY7NYg3uf221nwrCg9gTEba3szPZmuP
HACXSbIVyYzMo4imYqVdxDp7fcPkL3nxGtstjquqenbQgBQjytQm5fEWLS3wEnIEByLEYStCog+f
P9Rzz1QXwsYi68zUq5NxPfpGwark166TshBa4GEWVtlfeHlOg6OhI+G713l3TBX+lm3rv9+6Aafz
2Ei9csk2PcKmOXSpvettit8Nb0xBCdbus8MErXjhS/6jd65JZb7F/0FqR58crIARldTFfX/jGc4N
z35TOMa7bGZmSfEtKavbaQSgUVjlhvDZe7UNfhI1VK0/v1n6Hxirj+9hmboqHU1qxjxEfhkC0jQG
zdcFxwHJ1tS3c2gFFhonWi1jyjOdqjB1U1tcD9Ce1Lms7KyzKnn2tR6BYwxhxBreyRl4d+LqqZ6Z
C8KHVjD1/r2XOtWFd+Ts3CEMGnczc0y3Pn7+y8cVtbRyO+TjMrKuWg2qDYarq2nGTmlp9xTTUp89
/d8GcxcJapc+AjhqMovEgdH++a07O30LJm7VQFGPMPRkCPgISzTFGSs3nqPm7TIelzNtZAyoCZV6
ufFN3qemo8Xu08aAwf72+Qc4+/oKaeqGCufNYiCePDv8Jv8agwOCojnyjiJzFyISHZ+cNooWOpDa
en7z8GXFAEHmh9Ppj5FDXWnGyQzY5LCxD+/eDESZEPtfNZH23tgxBVf/tkgK2D0Jp2yY10KOwMm9
73AidtgoKZhGRFFAWWpmDNXnX+z/cGcdy2Y11g3nj3kJDSoDSK3cOt+ZM7fTIkzYQLW2HkDNNBFa
4kmDlE3hPIL88vnVz62LjLCZeKYC3BMna4IxeEZrpKwJ48zpUShN9BPd1K4HAe2TFwAheKz65sJ3
PjdrzbntjgHfB5LdCU4uHtqsG5O+cqeBZ4ng5pvl5N8+/2aXrnHyzUKz0fGJMmAR+d1OVrUxnPTC
5Ht2TPIyaELyXtDkPh2TMoLVoje8FKW2Fj0tAIKlFnJggJl5dhg+MEEEVplle4tf5oCpiWY8+uEk
uUm8chdW3W2n4g91dA3gcUKXyqZiEIzBN5DV66ZGAdwJRnKrjE9Bwdo8zsAo334oQu/7DBxzPFQa
n984bX6Vf1+bhaqajiDfTpVI9k/WFMMsWqEAC3J9xOmLhmV8YSTpSkcERcI6r5ldJ0+4u2k5gLvx
lZKuScHWt5DZ8vOPIs99EtuRbFZNXbNPJ53SslVnLETpltlPxafZHujUr+1Go487HoaKWEkBsCIQ
u8+v++fuBNWkg7DOthxdOB936JeJV/qEpVdxUroToZW2zjtZc7Ov8qLDj8akSx71hfl1HvEn95zv
55g2xnnypk93x7IOw2kcHdxhBrkSEcpstrJfiip6/vybnb2OoasaD5jZ3Ji/+S/fzOIMJ2Rl565D
7Wby9I3SY2Yg1+jzyzji3Pf55Tonmy1FJJaHcCR3QVI0iiSQAmfbCrSrMiAL0HKDvuIDWTfXeR0N
zNvFVyO6nvN9+frUGrq2Wyty1lyJdCXQY2kiUNcRO6HFFKR84mx0+Bnkgx4FW2kAuGl9akaGHLDf
F2q2gR+qrAZTRdEL3aclvQ7Stf/op/jAdI9jfiSuzbL212Sa5impkb1Bh07riCOQvoEAPm9WQT79
wGeuXPccKPFM9sgj6eUX7Q+y5JEXxAEh9SV+MYAir7295HhKq80fyMhOnK+ajVIC7COZPU3fLPNr
ZEjaER/j1vGDr31qqQhXoeuYg3Hwi+CnChNvGXt0sG3ToYY5afa6Ms0v6lqPpnsOzeXGo8KaSxrg
nYXdJooRDzhD8BxO09EP7z5/hNqZhYkNpW0yGagow8zT3VKSTIrgmJa7EXB+air9Y5dkB9Hrj04l
v1ON6BbqGB+w87zINLqvZQAw2Oyx+t/kobkdM+MR8/oXGMArLSieJiX5plkiYaVuqkWe6JtpDCjs
lNYyVP3nqgO8PgVee4UpcTN46ltV46+24wO2NrpURvCcd7ROFYCgQn5P+v7RbOR+atpHHW503Xlr
I4JwraRyX5XBysBG2Bj8hQi0sBjaZdDj5YwORNve4CU56E33iGXOr94iwueE0N5GX9t4ir2HBxMv
RKW/tpm2KQZajyG33fPoYpGtS6lpVVYT4go8C1fz59SNPl7WdvsYWNrbx9/rrJs6rw+obwmuhFCh
I+drErkdhOeatAXbSn2to871BuY0zfgidGJu/GmbhNntFOj3vmnc+TFsiKB6Uqb8FrcLzJ0geAr6
+GsVFNNNE8Dk8XzlocnqW6O136RpUc13qheyLKf7uJN4t7J7rHH5A2dQxpSH4erCCDmzUOgSWirF
JxNVpn0ymXgp1FK9GlFHgyEDkT5uG8ilV5akDplWZJmn8i1EwI4ko0LOovLY43qgCUpoiXvhs8zL
+ckEKnTbADchYXnI0yMKVZau64s0d8GBIE/fxooSzka1dOWgl2strdsivFevlKJ/Hezmh5arj3WF
siYIHGOVdwXdREfxr/tmuLCIaX+eOgQnNNWydM2Bink6t5Or3ilBa2Wuj2WAelfhIJWl8YK43N95
Q/XVSyfohLaeuLUNZytQ+uu2Vb0Li9oMRz69RfBtWc8cx+R/p2fFZoyd3htb8LLOE0SAdIP/L1VI
aQKEgaljMUTDuMsSxIkiv65mmkYze86NjhSQkGhuR7V+mOkuwU5AWX64h/c33eYEjPodxhLdiK90
iXLWAxI+Wco9CZd8l7DRIc7B1jLyae0RA4llI7mweJ6bqTgfCZAMJrUNXT/Zh9VxUyQxnioIre2+
0SWt9+oVBtWiS6pj2WdHUuqQ/ogJWEz++vnI+3MHbcyrqWaDhLYlVP/fV9S4K3A3aRF2FId2E36l
5TCOR6p169AqbwiyepgUxEOfX/TMmGLXDu7attkYCdU6+cZFneet37WJm8dIPtESzkz6yWqBfkR3
podOOsMjN7ymkX1ARf32+eU/toC/v22GKvjaumZolmWebsz8MCkyIykTdzIbg95ix+iwdKR36hWl
1bsosQ4d5gDa2yY9afJatJ7qRNmRu6w6L1Urju38YyeM78YaL38xEOGa5q/j+CDaWzB+hCJj0Sc3
7cLT+nOa4INz6GDTbpp8/HlK+2X/U5rUra2WPILZdB8I3MCT8xZhwgdBefj8Jp0bGIKin8VtYidk
nlyKKBXVc8gYd+ekCkJVVplvb1KzvbXReWMZ40TZyJfPr/nnhpmvBzFdADmfJ5vTbZdRANZUyGws
me9iWZBerh1BMizVQnv6uOWxl64M3b4wHv/cVhoqR3Khzpt1LnzyEpg1RYzGs2NXadvtmHSuYcR3
oaXefP71tHP31FQpdwkHsqB+WsZl2zWEIf+26xOtYXWc4XNeNApuLJX511IhMszQ15FqEvcegcVi
lq0ETqt2vA4RBQKpMuHATfaL4l0aWWcmIe6BprJ/d3TV4kT4+9AaFH3Iogjbb4UPaCJ5U5gDc4B3
04TNru2+al6EyCeCEaVdGmrmvNKevo/z1GebQMJYaU6uzQLSSChHBLibwCUMjH5UQGAtqDZhD0Pe
Xzcw3RYYNME1QCLJBNkX4O1x1fl3JPqygyUn7wr44O0H8NbRMAI6vNRCw3s8pDHEGlYCP1zw2lMw
0/RqiTMOUUjRZqQBZQ+JgYl8mAkyH9CxpjAw0OMmwSeWzI624wfLQCmdldkDL/r44wDxJOwkoE8E
7FFqBQfX99+a2txWHUiGKVdnU7y/DhxRXsE+BskRfqeuh/JtAO6n5J0LiEte6Vr5CuB5XczHgAsD
bn5J/7ixDpEwgsVbGqcDbopguAYGE93YK9+8CL1cYK6scZtWqNGIjbryzHabZ5BIME294c5ZiaK+
//xDnH25iBygfSF1+P8nE0lqlGwe/Dxx8XQiqeJrq7F2dOzmwqHtTL2RESwtzr1M6ha1vt9HMG43
kZFwlbi9oOmENtFpQXYwT9dlt2ULdYR5gB6cZ9MI8xC0+k3ldTe9M136IH/uVOYKvUabyKH4yd3/
/YNMkYqNGDSrq9VwL8gSRxhTbWr/NU7HL+Zs5azr5HtVmvvZCJ863//fbzh3wWBBJ9JKPa3I8RpY
XRwwm42x9zbf7wp9WVp5FyZr/c9DMkUwZkb6DJTv9dO3dqjjTJtyZgwrpsUg4fwvkiJBnWUf4lGD
8sCcFYnGDTtLLvqGUQ55ftGhMdErKOIxhgdODu4k2fLO7bvQkC8pzBzdI2xgQB5YawicLk/D52Yb
YigMjbbDmbKMY1UOCL8uRtnZbpW+2SpF8cqtvMp0/Yac1Euz/tn7pAtYd2AvnD86Nwk3ybaofrnj
cKdoLUjkuHhtKZuChHRQ1iTh9zb5bgB+6RVwVT07UqvchhkCmM8Hhj2/AafTAQ+KJq+hCcJJTtY5
2eoAnvwydjEZ49IB9O8AfoBASchTHKL9wiSVN/U9QYAHtgQH6dQb1flqO8YxRVuTvw8+1pUw7dya
7VLEAglqOiDKgV86qaFsH8xbU3q3Y6MfnYFiRsFgUEXxajTxsxTNY1rkr3JQbwpA9Ysa5aRRfa0c
c1WS6zPbKF8pVVOClMdJKx8EtKZChjN4+D3MabYHTipWuW7d4DF+6EiOgsRd7YJWgLdQ13T4lx5p
jz6B8FnIMZdhr6I4HVSwlvpNwHAguyqEtfPt479tK1193OWipKIS5N8j9dKqapx99jYVVuY/vH2n
W/vKq+eSQsrKVlbbDNiSE3fbnibncn4hqr5HH0Tolam1FQeY7xZ3OpLaMaqy18ivfrRBTaaZcVSI
qsIyxIRdklAIi+N+Mqqebam8IlL0R/RdkyBH2gBRgjXe4/Byc1hk8cyZshMLZbRivXUMLqcw66tO
oHuc52Jh8yMVAj54qQK3ToeTIPcfmpp+lq1cWAbObTA01eAYicFbzse432fFxG6HKAQgMsfZLrQh
e/AHknOjleaXT3k1vqoFWh0vOch8vLBr1s8sQRqT4bxpplkrTvf7usZbbWDfdgmwfwPX9gXY/7Ot
BatSZo9R8a3VhCvc8d2ajWUmwp3gi5rbN7knXp2uecxKgHpOQdevmCtVm3pAQKF72Zp6D5Yq2TwG
VXL9+bt6bnalpqVZ7PfZj/1x7O6grQ6Vn+duH6Fos7PrsqW+k/aPVZxdT0W8VXt7LQIcWqg0x4wP
h45k0avtY9KgjrADrDPBXWJPP6LB+JI66hsRg2XkPGnp+BrX6oUz1dnHS0yXnHsxnOlOV19DkVFY
OXXuYqfbl1ZfIRp69ptip6rhwWezRcbsaox8wqzNi7lCZzbWXHuuPOuaKZmrfx9bTHl9UxslY4vw
lCud0awNxg1vzcYkplqJHnHWb4NJfSsS9Y069Rpi2ybrvb2pt49Y8xdx4yBjBj4t1Oz28yd57rDL
h+M4I9iDcXI7mXVTrzIAzvMkpyb/Am5sPU7ml8hkuvQDe8H59EbNqC35prm3fLk1Bv/5wic4c67i
yahSOBYHLOd0G1jYBjmFGdWlcuwe5+fTW5KkYSDmzRdDdo+qGj/nqXUzxM4+xE+GziOPxJeont4a
m7C8zPiSAdlXDFyztnbh7TyzHGsCVY0UBmvSH935Dr5lNlGHRgndcq7O302zPCY1Ayj0y4PTZpea
wecGiyBmSzc1HUnJ6UTEyPByvZ4yl+rAuvJRw8MzWUBeXRZW8BgFI//ncOF1np/xycpLv141haAD
behynqF+ObgXUz9UqkfxCsfyy4SOccAbbje3fp5dKnzb5572r9c6GW9SieLIMOZCmYSPVYceBlMN
UhcnHC18LYccAJuDrNEQm0At91ORE8LeODtnlLy01hLL+nEm+qaGvfbp51XFeK3mxgug+pROPukk
4JaSaVNobQiGR72uleKIJTYAoS8airVQJHb2rmir4wf5GIlmSvsRNl/xbmSaOwr2hWYHdiWarutA
uy4ze5Xl3d0Yvvm6vZJ1hpLO3jp4sCm56AP5n/m4UUu5K6puL1OgL8q4IaR6r/TlMQbg0ypYTTGA
Jt1t2o3XosWlVrY/o6g5djWf0s/2QwbBJPWmRzOhU6JLIo1yTNpXoQ3CJhmmRfHduQ5ijme5IWG+
eOoXomy+xrXlViDLlFGMV4C05bDsVEJyyJ4kvRY/2gfhklhwWMGoJHHjGVsLTRCpreU6HVBKq+lr
gTSLymJNDlazm/wxgYWasY5YJUk+OSMQvMDGECRpOtIPt7zBOEFptWwiv0e42fSw6QBF9WNEQEQb
P7Qpm0QhDcAgiUrIaj5T95Elwkow98FgBxvIQkjGqWAvCGH44pXorCMpNhmxQI5SHMDo4dFh1E9O
dgB1vhQF+zFbHa7rjKXQhBoX4xfuyA4iFFtiD7LD+uh4zs50qvcuzA9+lR2UukFL4aF5MrC05z9q
R3vRE3yLWZw/R8M1LMOFbYG7pXHwYgNHIg57J4EUy8ANTP6t2LtVCbVqAQeIwFw3yvU8JAarPMjR
3jnWiImUDznPA0DSN+hbNyKGe+gFN33Yfsltf1hm7bj5fLo8+/5otq0xOQhkKycHVqusy2a0mJD0
mshlixk56O/HgsQLVELGaK3aSe74ihfmwXObFOofnF4RU6BVOrmsGYwwVPwRFxntH02V+yxOqedn
F2ais8uRyQ5T0LGljShPrmMgDgJeLzO3H6Xb9i2eKEjwKW5dqik5cjqgm8FBVvptSCxOqV3eKZyb
8VlUbYt7TBX29OAoi7RMi96ko4CHIylRnLbo33vFuuH/3iMU4NDnLDx/emDyXwUhileQiDdqBSDZ
ofjYEsjTNNV9rBOp5Vg7L9XpYJnAkj2CaHrImYuURFg7qj3XT7K33G8e2oCU6ozhN5JJCv4W+m2F
QyGjmu8TFEK49XXat8sxt46iBQM3J3qS4E6PMFGu9ApaaTDOTid1fBXZ5GYTgTuBfaVJe58GKkL+
N72OEeZ0GPDJ9SLMPHwoi0Pl5GjYDUwDRFK/zk8zhwyG/2uIl05kPXOUilMLaMMIPis6VPCWIPey
E/nmKT3ChbljFzBvCDh6S80PKdR00a3DJpWsggicAlWoOrUJ5o46nyoDGEcNhHDihRsiP0ghQKDe
JMU7RirApCpsbnJ7EVvDQfINIg0a41gMfbke0fzbReODd5A4tDU4FPQe7c7a1iomSpJXF+2Ax7aL
nqe4gL6RziJxPJ+hxwVmrODn7+C59dISHNGlTn2eOt3v6yURt2aaxV0G/ZAek/6UWslu7NVNrBFX
8/91qdMjWlfAG85BPrqBDUkxgy+cUWMHk3jVN8qFr3V2l2xxrkKXghyN49zv30st9SIvjYrvFbt1
QJqen60CorvnfXukjV81n3gxnOzghi98zXO7Hqo0lKTYanEOO9kiWxWygixhehlo+0JAT1MsL02z
twO50wqeL7///Maev6JJJX8ONv2j2gCcGnULHEO3iioMYNURqsyr5o0veVK9N6whUJ1Wn1/yY+o4
3WfN+lhqnaiV7VPxz1STQeyQoOBGQxJcGYQcdmgcMVtKgkbVajE11mMNm4ksuD55dJxjGUNxrEb2
CFU/t/qIii+ag8JCVWN2xWeaNuxIw2kjR6QNppJDnSB5xE7NXYzojUIXYdfGdG0VtnU1EffrewWZ
8g7vW48rjawBatu7Do7ukndlF4bwpWje1lea91glGOMamHApMcd5qj8NsrzPFDLGPSqxCJqXQRNA
E5ZKvNTJT6A22+M6nt3nZQ00CQEgIWH5FafP7AqO/9fIgTphAsf7/K6eHbWMWUEriNY0WtrfR20/
eGSlBTJ1+7J4T8ZnCW0k9qZr8HV73Vg17TLC7zhdKmSeG0DwgChkUtA1/jgZ1J0yBoVupS6E6vdo
4vHJqX4dk+Y1nTUYQ1Uc4P4cP/+y51Z/Ok8o3tX5l4/d9S87dVVWMYJkyIcxS0gOruZKotOal/4q
N7eRo90leXmc9yefX/fcjPfLdU/Pz9FkJF1uqinG5mHjJIyxyKn3va69VHm3//xa8kyFmhRiEu7J
HEayeTrnNb1DoAehTK7Ioodh6PpliGzdpxqrV0lDjEvx0yTMje7TtBnVAC+7AzODuqHGg/a82l6Y
tSv8tySHfmRZw13kiwOsyiH1AJyKBJGfor35Fl6s2gCW55lfIzSSK11HljcQu1fDGAwiwDnm9NS0
IE2m+JG5EXYv5Kl1kF2zp8UWjdukxq1NctvLh7nEciKV2Cdsd3If57iRSoXzhgb+esHJi4Jxzl5f
yY7EbNRYQqg7e9rG70wy7pqaND2CIZFSrTKz/9pNRk8IHMcerTE3yL32nuVDcu6BX5JpwhLcwJiI
r3wdhnAshoORBNt531xW4sVhRzzUjA0iFVZ+MLwY/kQMVnOM8nZP3EOxsmNlN8Tmqgc/GyrBT2Wq
xpUZNFsyZpu9WQWkRWF+JaH3whJz7qWRcwA1jQfe1lNRZ5IUNbrLgrp6wekqFy8dOIpGNV7MwtzR
8H1piCi7MNPr5wavRJOBG8KmVXw6njhf+uQWMkFYib3XAd4ju/X0pVZflZBwwzkdSptbcHUoXcuL
iDRMvf0QRpHrR+lj1dLWLHTavimpHXr0M/OKL+jtCbfqphktEe9g8cJLaAGqg81aJR0WYM2EBvH5
e3HGKWDgsUDnoTPdUKs8aSH5ypigqUxgHnnpGv0UDneVivdQaXsj5VuRv1UsQkx9ygh/PVYCwvak
RJg95lTIfYyIimw2Xcss3GSPpOqh38LqtCG1ACcu/HYiPZLnTqw9SwCPLyBeNgoBFIk6R0Or5L6G
XeB+/qX+TPwG/YhoQJs3Uw7ln3nE/DKjSWt00kYXiTvo0aqkqA5KzTk2OVEWlT6sNekVyzwFHZ7q
2jGAr8AZPsPe65MN0mTxJow5BkCtdALnwjx0ToiBaJvW0bxLsP8ozPqDORVex2RbOMFNGyavSlIe
ghxjtGlgRG7IOKngeNfmcAT+eBcMza1J62vReZw8m9p+7tdpkL03MQ8KSj0yt/R9JK3A7vkn2szZ
EVqD2sdQfl64p+qZGRRtBFIBBG40dk67mmrk+RZloxR9dkWQUozfrx2ZNjx1S/IzGhHu7jDl4XUf
bGUPeiCP4ulWqrAb+uBNHUv9jgYa3e0EYpDw5nzOtkT1po2v/sTrMibfyYfMVn3W3EFHhXtCsqIs
qHFkFm+LGXbKMoKrSm4nL9sIddx0wgcmKwCVWW67SSwN0nYzzlKO2OY6CTkioC48d77gpgRbAGpA
+hIKFF03c029d3yKDy91KQK0hlJZqWWB8lQRD44ZvmTIkBaiNbRFX7BXchTnJpY/7J4p2IraN99U
l57JbibrXIRsy9L6BrH03ff87eDDfvIjc+mL/DCvJ539RAzmt3lT2CTipa6qo9a2bzq9PvrmL12o
a3T/+YeF2hwD9vx9313LoqFBHuyg1ndLP+x/3nqq2EtWA9+I4g3VQizpVUlkirQPxCFzfIQIyBTb
wfwqGndKZu7oqH7L8vHHhbFwbiggSBMqohUOtaddtZFmQlI3InWHKE/AQooFeN+H1K+HDec57k8o
D52hEOI5z1/4bOJUu9BjPLNpwSDooDM35xX9tMBL3HVZpvMGTeY8vj4pni0bxHAnS+4NclJXjuVq
wke6CGEtX3qLz8z+lEro6VDGZYd4Wn3P6LG3fRpmbtwSIllkkWvkMMxsQPdLUWKvyjEj3Tjmo8k7
sE69AHho7XpFTu5z0DgbPYv2Xlvq12KcIwA7CYSQXC7VvO7awbuFlrkkMOkYOgSHsrfYsKthT1hV
/1rF/uPH8J/+e37/r2NC/c//4vc/8oLgVT9oTn77z817vn9N3+v/mv/W//5T//z9t/ylf/+jy9fm
9bffrDLkMOOhfa/Gh/e6TZqPy3H5+U/+3/7wb+8f/8pxLN7/8dfrG3cOiDBu5R/NX//+0fXbP/4S
lKdZn/7j1yv8+8fzV/jHX4952wR/u3qtcoS3FKP+9a/+8lffX+vmH38Rdf53+sGqjWhC1ehRUpjq
3z9+4oi/C5MNojEbQDk4zpKLLK+agKubf6cDPIuFhLAMnT/119/q+YL8SP873TSmdNSE8zmX0fi/
PuNvD+G/H8rfsja9z8OswVRKo/x0dKMLQp5lzGoGC8/l6ZamDfU4q6IQoW7e+DOBnhpL2R5T7KpX
9vBS9V390NVYu8lk7Ijn08ybaNyxrHiLljl8g3Nf5muDKIm9XR48W/GWEkrkJle0rcg5mREb5a28
cT9WBSZBVf6IosQm0T2OgOiCqhIG2qcwrEtI20O+hMqVJtGjjNWVWmXiafSIL0gHoay1icC1wWIy
HmMc2apP98l3COKqSAcwKmgimO2nlWpTGUXgGbl6DpCuGOTaznxzh39sYXEejXE8rTQ+6IJnka8k
27nr3Au3tNQH/Nd9CZGVWIWsCFdkbcm11/jenEK9r41uXXMGfrS1pFqknbBcojHcEN3osgw1mnGU
f0SJwZGQURNR/PAkAzpfWRJVN4q5aQcn3OH4tQiL6uuvisB0Vldi42PpWCtJaOy9JprJaZRKrD57
I04mW2TYK5ddrpPKHre4sDTKC4iu9ZUR1l8ScASzgPi5mQ/lEYQEEZZig/jomgaNvWtzm3JVL75X
NS5upy6za82H9qmZR1kC98hDeAp6Zayz2eVAy9htPd0H80K+hLdKQUO9TsB4U/FkSlPucP5oVNr7
B6FGbIETFHQWkTO3dkfhzAYFYqUPXgNYAX66cdePBuwwCekpDjzjyvMBgZqtssMhn2zpoof7qJPw
GmTx1FlBsxZUBJdo48ybpMBVA7s7aTvvBtAqqzoceUcE/brKjOqALuYlI6yKoqX9POR2cyXMmPKi
p9oPfdwskw4sFXb48drKrZ5smy5ajT2JwFZDeHjomc/URDEvwagjSOTBGEOxLmcRc1nQtU6ze3UO
pBFWSVNHD+PlGFjTbozZnWIUP1S2iB+4oUtFWu7U1/2xUEieq9l+rJQkQNfWEcU5FaQsx3Heww/0
xRorgcbXXdCKtu+NOJJEnXwlV6F4xYoYYfjqqPh3MztBreedY2e9BKFJe5oM44zi0jK3kzvbgtoU
D4XPuAdO4ZTjbRqgJai7o+WrxS4Y0gcn01dh2zyizpm24LdXTuAHu0KzbmTtiW2o9KZb2sKeGxNu
gcYPyJbvtkZZ3YQD+zrRGOI6mLTrKCnbVcOx5Gpg+sR30tY7+AgHONYxsqK43E1vkZJPW5t6IgMo
fbSGBnB5OB5y33tL4eUudU5QPFeyAms47OuglB7cWPjEWgjKicg8ckp1MjWKDHQi1eyd7u00wjdG
eSzDqrwjhDyNSnPDgwr61lmOEQFasibtVKshvLTg8eMqflJT6OYE7NyMSXZHIa7YYq25w1qf3GUb
f2/b1i63hmg3oOK/wnSgkoWqb1sayiup1B0dk6JfU53aekPRbuIugkw46BXBrQP1iXItRRYcK/2Z
6Nqr1KGnkqnaDHmx4RIRHT1oin3vUdtmCrLv+779GdSC3OXMIx4xT/OVlY4WbWiqgF0BCKeFrx5Q
RNxEJYAXJ8YHrlnlfvBDVBGN9DaJowAIR1bPOblVbg2nfSAspN8SL0KNvh/JfPRbsVKiUpDQJEPu
j/4NQZZxBTZcbtSgfautGMaaj4fLT2KEYlCHGqN6Z29ItnIfa8tGVYJVjwP2fjl2sbPrK+UpIZhi
HQqYsSiJwmVmaWB2Rgr+ga/cT+QArqYhAFknnJ+G9J4rEaRXhYbHKVQsY5OTFtCG+9GBfkPINRBV
ZyCCokDnP6YPZfaekiHyVLUayDk8X4Y0XdWIIHnQ0NOItBhmpLgfddgLwOUono7gwlTpCHZAFHsW
gcBpkqU9vnvEi2/q0h4WlRZMOCHLFxr+8VXYVdZS5c/ILPtSxf+Tu/NaklTZ0vSrzAtwDOGo29BB
ap1ZN1hWZRXS0frp58Nzn521a063WV/23GDuQBAR4LhY6xc4LHguMKxaTE+FixbUPHUudN/wMjZa
czvqxY/Fq4O+RFJIK8Yf0sCs0sSZgrntsHdnXJFKCA9kevB/xfeE+B0m9JbGkruG2G90LKEi4HZz
wksZ68/VPKHqRAoNyFYG/ACxigM//TT58bn2MvdSCEx6PIPg80gernH0oHfJehQLHYfV2M1+ilD6
xgQSDXohkRbUXkQSPc3tBEsUSffzTPagmsfv9iSnrWPhb+s7LXq0S/1mRst3rIPCO6wVkaYf7ltk
QOfMvoPqkdxGiWHs/G5oN8JhsTCX/IlWJLg7J3Rx0D4OjcRMo19gfGR4uoZI7KAb4h9Q7Ud31zK2
mKb4QW4A6PeFj89nLrudrl9h4b7cdC5R1og07Mkr0u/LYoO1M2wU48Reo6c7gtUlk4kSetTaq3Qi
+ddOyoW8MV6U0jHNwEUamiEbw5E5nrvAwVwkdMV88jOII4vVvJD5jk9ml6zRqqTYp2PxDqR5O3V+
el6WDKVTZ7F3pj3RSmhgpL3oYN3WJ8V56zhp9DQh8S0npulxtJzaRXzMrhtfLWls4XaO3qHR/Zol
FLyiPemlfDXcsbqXQ/RS1suPwiKgvXS0GTknO7u02xuEDXINkd3k6IcaIqN98+Y5GVxUPOF2fjVi
OG5jOuO2LnKX7iIfIBqfsxDJz4T++1DbITq6/AGr8Yw7Hw5jWmjJ65yd04m0GomGbG+S3juIAhiX
7UTdSzaIBy+ZMF8zYuSiDMQRyO1VaW+TOdae6JYQo4i7F9eIPmIxoKiTZS0m5H2DhDmpp6gr0ait
HQTfuj5/EMkIJDCHjlPr9Hl6bUl8U9vwdXLmb+ZM6sJICrHz00snMsU7ujLebsS54aJzjGsPbZ6L
mNUjLsid+27H3mtYhe+xvoxnXUjxiHkv65IIg4y4WcTj4DYvg9B5X/DzOXheHd2jBUMANI7laZkR
5+0SDCoqd8qC3p7uhRyGKwuzl525aBUKcCfE4OOftYaqFFS29CELc7RuQAOdw96yb1ICuVtblA7g
GjM+WXV8rrJR/MJ2mK4xh2gz/4w9/RLL2epcTzEK5rpxWOoKa9aY+EuWGOGxmY0Ct7qFN7/vLp3i
Htt3eEFxFfhANx79jkZs+9bwYyodXAXr+8Rr9W0d6u0ZtMI+L8sHbpW+ndsEd8vO6vHzW+SlRXbv
wqvT9yQih5HWXs9DsXdlY9Q7e0riRye9XedZ2MbiSRE6RzdGJ9OX9RNj78FpogzqK25mvW6j4dfe
muM5LBvvm0fek/nu4j8sbmutdNTiKmG6Sl+NhlyOhpFIiDow+G9FV2q7qrCWnbY2nKzxcNAuiRwQ
B3B57axfaTvapEOEc5KFfutB0VvaFzHazQdgj7cQC65XPQ49LLArBjjUgvGSHMHHoaQWlc+Th9Nj
EVXmVtfsZN9KtFyJPcVv4W1hJVch8aKf5FtQCIyXt7m1HjTX/o7tR3lfWMMZRaYr+iN6EM/Kj7lA
NXz0khuDZolO2NgdnfHVHg1vg8lPtIWBW+3LxWh+hh3P0W0T58YbxAXMX4Iq2i+CPfFF7aG+nOop
imfONO5R4MfOx80ELl0CUXBz7LDkwvbMETsZJdqzB6yEeRxre6/Sb2CtxWd0Ij4qDwJCOxrzqQyn
l7pssWzWZnynFv8tG5qrkHDfOXVd/bQSKKZEPIeeR3pKN3+NEqVy5j3dzl3B11aSFQeWCR8WqqGZ
Y/YXeOmgs1klEgHX5HlYfaBYeqCvWw5yZ6+fUR8cRdMHsUAyrZScywz9oRq1FvXHzN+wxkrz5aLV
42dMNzBuGaYPwkn9PjVhduQ1sjOjFz7jboe2YmUB04+i8XND/3yO9epO60wd5f0lDeIE4yxanJk6
16UxDEcmYFeT2Uf7sELMUfTTGKjN6CdTgNvEm1Gi6ycSI8KcAe9VmEdIfjT7wSnHIIsc3OUHE09e
Am6YaETLTne7Ouedd+sgHLH5ww7IIjefvhgIIxygDF9rrZsciTwXOHJFYguXkEx6219Ebo/6YiyQ
drVhBFt6PwcYus7ByNxyb8lxnTY737saD1eJlzX2tAsqlmH3WE9zusO+lzUdHomRiSSgnN1h182o
khJuOqBe5qGYfr/gNFIO/d6NvwO4zy67jxhCMeuH9AZaFhrrCWjg0GgvUAaLzqFGBGUaoDEnZM07
xz9HxM+uDKzVDkWWwnzz0hvPRXQSr7R9BNFusybFroYlf8YpFnhBJpL7bMyPRo25KQx04NpZem9I
9wiq66evx/qDlobIy6VatseTHTEuIvu7ZBnetFGTW3spdATFvNfCBMINiRxVL3vTj7ySbYr1UFqs
kGYw4Uvq+1st8t5SkF5zQwBcL3LMc1xI9c6xq4xLd4y/xzYuPJkUL1pzFQvcMjufhWhtYL+XMmhB
ALrpu/mty/zDouMGMOYRyw/N2kVOCGWdni3W542PfjMLk4usSMnEXOeJvQlleVHneFaiL3UcWRWT
m4FshYXIqdfMYzt7YRAyZm3kgnhSzxpw02Spc8IHELMdB6FgAObCmdwgtC8HOYrA6uv3IUXruU/s
e60dU7620vd2KBHgw21o9N6dybrl3b0t+uwltCon8DsZGJN+LRwXccXmRl2oXCbjhNDdqQ5hR7cV
A0dlIc5IJtR2lxczQuAlLHmPYygN+3pAjG8sqwyjL5pfn8mRVRDhg9jPL0JEKs5hg/ihlPNxltYJ
/qMTNAgJHrMMl+pxwlirEGd/lgjBy7rcRCb/qR1QjTNyE8NY2AA7fe4f6Hjukt5ijiOZRMoQ39sB
W4hpb41LiLT4TSIyNN+xWZ9vqik1zlVraUFfR9FFY0fhWes+tJ5Fb+O7sOX7XmMR2Fx70+wdksyd
drPEyFf9fwldglWP98jKyg6EVZOAZfIW+ED+jzbXqypoGyhv5VvkfSQqSNwLvx8fxCLfcqe7wdOn
2/bjiKyoxjyKucyjUZcSZKQ7HnCv6zZhHKHiOTbM6+GHidhGJtx+IuNN3mnQ7gskf43+nmRqhhUS
wiiDi7a8l1/rS7fsI8Rmtgyvz7ozx7hMxleRm39IL0ccfCjEQdOPms5c2cxyZAvzGLFhkVVB1k9H
MQCg0fXwyR1xIO+N+edYvLX1JB9M86ez+M9ySqKDmRExHmrgSL0FqX/28PyOb+Q8ojwH5nk3aeUZ
5xjseCbjInW770ZtnIqYKdNiusfO9G7TyADevmuL3j6LXn/riAEGpUeCal7cTQeU6oSa4hLiGx2n
Vr+zjHefiMTGrrtj1872PspY2zRzPZEJ/VlptX91jRGv/22V0/LI7/USUxsiY5EXXTgtfBa/nQc0
lbpDac9QNtD42kUdDJ/MGm86fGYxH03Ngx16xymR6SWpM5jaTRvt9RwO0NBWQSn2NlhSMeNIPtvG
ByY1MSG0dQ1AZIR2CeQLPZVNknrDvrQMVJU5K7XLJ73q0v3i4PAm7WXXTiWwsmyYtjk4LaSOo/jG
bdH49ywkD4be7HcYQyWbrCwx90jmduOzAq5p1qcGsDp+sbdZUZ+7qfxZs9bdTHF0SlwcKbV8ukGu
1O2OI54dMsZ9TBMNWmw5MhJ5S5rzmxlr6OLbOba7S4aKKOZhHR1aSSgEhzDea0TXqkBO8mfV0RxM
q8aBCBcYuxmvYkyeeK+y3YSnx4LU0EZUxbuOr1ddOw+1DmYtRmkcsQ0d3Tl03GzRv8/FdBpgauHS
116bjCUAehCad2yMsZcriNiMCyVzFiSm8c/ZJOLDS+MP4oZ+nD5Mkez3mWXxgJrXDNjr6Kwh4rMA
crkx6uog3P4IG/oujvjD8Bvfy9i4GibMMooJMekQ67xYO7sdgDu9+PCa+jyVU7HPOzsICxRnU4wh
BDPljdRJjA3YsYsurC5ZVF3oqXZblSG6J+1N1KSPyVA9eDGaZvTwB+SjSLQ797wjXVRh6jj8dExE
u1vDeYmG6bqE3gecaou5+D0BpiAxte9JaDmwqsShytJA9/CWEHTzURehHLhvjVoe6NS0DXD026Zz
2q0/0eMOImbW+kKq7ccyCtAm7ZOEK7pE0x6VpOc2dE5+Mf3Ap7HeGc18pSWI6U/1wzLK7ZAmH4Nu
3LvLuNP94bxkxduQGxJFd+JHdlbs+j5/nzBoxx9w+sC9GYAPxgIez4GFyrUwCZuyTDj7iVNilm08
kd8/z1V2jpKS9wlJkqp7K2v7cWQVMJbpIaczz0sgZINAw21VldGOUrrY/6IpQ1AO9XIN7zYrpnFX
GDhouvXhxf6O6Oiy6dwEBGKXP9tOyW8M23uXVYg+1BzytBrjVDKKXvWdMPAtasLyo6xR22yaK6sZ
GVgxjUV/DHfFXMzIxNffOxOMng1Wd4TYkU4F6rdoTHcGGOyMeVmnr7DK/CcGroWG8hAmZaxuyODM
4jgZ3kcTjm9igGifGswfS2S1naq4qZfqQrNuc9BFWv1c8N+RCrj1aVMR2rV1sguBOtULGCukbsn+
Ip8SIV/TWcRxzQFQa5tYewCoJaS2HJJV0+Jy3TO3jm3tAYNUHQkd8ZxhP5R5gW8T/yj5+EIMusOa
m2Do9KsSGcuozH+CgT5vpLe8wT9DcDe0gCuTeUxxR+SBxr/ATF93tkuWnKg2CrV7s+txaowLHcvP
nzNxMKeo9okVA8DuPe3k9Pf1IgVGPZuYGMfWltm8F+P6RPr71p8QKQZ6fQYbchVmbcyqPD/kCyaL
WpLcyAEDkzWYU9RJdUg0ut6VELuxivHYDNjqGPHQoI00fY+y+FuBulWTxBdunKDmExJUMeS49eYm
INOO9i6pCZwWqnpAlzVE7BEHHVyzkqMG9YiUM2+d1uPqq6f9ZvEZ8byWNWYTo1ifzD2hqrCcLzVe
KzOvvV0ia2KyBtYnbiXOUBBxU5E9E0/Z4kGWvjtxNJ4nvcaJEZi9RtPf2BPykp5rJxszsVcCytFC
S2ExNfDtNnZwEjlxDALqNencD/ZThBFQPV6DAXgv8h91OFhPXkyGoGl7GFl6eoGGHghK1x7PaRkV
hzwCuKDhIWT0AxajickcwyAuaWG+WzDTKobUOrRmgl0Dtm8oPXXnqCb4WScDK/VI28chkNrGrk7N
0PTX9s3S/9ArS2wRVvYY5WamjTEW2xoev+MwPM5oN2407X5B9ovbQEgCXjQmSmResxU0Zxoj0GKE
wZMqm46Mi5i9TL22gx/Z7nwbXLIVFs8zUbgmiiA/YhADTOol60DsQj2/Gei0fKM2j4nj3+q1eIQi
m21ML06unCY2gcrnsAkG+75q0+Y8x4AL+mz43sTRY+esEkBtRL+Dr/pYms1eb9sHL+88egPk9N1d
XuPCZcznbsZtwCMCtEkrRoiKQP2hWXg7gZYiRyh05iJW7N+Koj3YBrO1OUIXnnawEjOHfdSZp6wD
xggq9FeR+hLPQFjCC3CGoXZOcV3O+yR9aWAd3orI2Rjo0Odo7+z7PGn35Ir38VBuE19/ZoKL43Xl
ZoFJTIQZSP6jLzWcfMwn1GiwC0Psamv70rrRo+UbmGGHdr0a1MbNQeb1kwzd9mDZ2EnYCPZhS1vt
NBm+o3WcEwCEHTlY/kBUKj+aOZfNcMHc1cMz0X7sSvufaTsHkyU/RkS44VEA79acN+EUN0uEa2yJ
L9mAnlw6LK9Fm5G5hk04ufwo/c5zQZJORPUbe2Q+/M10xwevIISBvKO+r5DRKCMgQRq+2wdWFTVc
X4lR6U70I7c6whiqmYHW6ckhFTDajak9IcjFi4+ao+gwn5nDbds8hIR0komO201ZwOlmF8gxvNNC
96G1whumBYT+FxBqBbLxemrtXN5xvzVH1pqA7/yMgAJ5iPu5EdkOdANa63r+HnNyJqJfcv6w5+bK
1VckV0Xaz0qqezPZG37K5Fsc5ZxeV7L51owdLTZ/s5nuOtN0mWAhTvx3W2kVOvWOi4SaNdwiLb4Z
rWXPdOaqky/OROYwzhzmXHr9c8kxR48lqxTCXdYx0/s7cxpfyC7uZWvtGtMNNL//tXBLBlv89Ka8
QROEq4zRSdL2EuvdCtu9mckPaeymyAcD4kxbw6y2rj9eQrAk+4rhuxycu8bGwgBfWD/CqNuJruqk
/da62ESX7TOzPHFIeu+6n9wrDW2+qGHVutGNHNes7rWyw2C9VmNnV0UpLpixHjvrtfabLRkLFltT
YDC2JnjvhklxEcmb2i1efXO+HXXn3kdeosNIfBnwdXQveZL+mCM4URxtzIBaGFIiofex9jPCXSZd
JBB/AJClvc/ppJpuXZ/oC9pjC0udar6yKrrKRBoP3rw8Jm3xijrstrMQG8DcUTrVhTWWT7l45K7t
eEvPiY7kOfkQyB839tjfrM8LlYJzKtMbvvJaz7Z6ie9A134bK6JaSzoMG6dnrT2NG+yYFwQ2T+E4
nqwZRTEzbxhaJCMjumXbympqwvT1HVCQl3q1TWxaRgDzHkVjNM/sTeost07a7BurPJDOfkttqwUT
Vd+1/l1hONf1HJ8bbz4g/34smBZvxtp+TnrzgJZqAHHuqm4Al1SZ9jgVTcedu0tTIlUaqhMb3GPT
Y56nz5M2fZBV3OYSeDRshlsLspTuFbjwIuoydc2FyMkbtCjKxFkIO30QN7UZHdI+/ihzEq5xXXmE
yZ6JPcf0hDBEXLMzt7hT3jjXofhGYOsinwdzV0wErYf0pPt4m43mqWSVLJfdSPco+tvImfA2y640
rHQTYRyTND73afxopky8NeuAFiz6/9UpDLWDnUGpc8i6VEUQVhNZJVwxPHjFud0/hASBO401rV8c
kaAib+PrlybCmWBGHtaG32npe5kT9WBMAyY8ziX0bkxiLPc1z+KLRvOvc1Cobec9kWh/HbNyl9rT
BStsuqtafzFGz0YG71dhwfuZZHs388pvDCfi4QyQzEajuGDqcVkP4mzqzVG2Bir64aNJ9KFi/gJq
HRxncl2k1Tvp67d28k5G2pEbx9bbHX8UosBQ078U2rJrmLho9Khep31fjPajl+JpNr0nZABYdeXO
R9E5j3Pm7DXNPDtd/Uwe89vq5dmH33Q7vBNL+yur46eiyA6Znd2Rcz6PctlmM4lW8BV+kd7oA35P
9aMT9zuSVLiN5t9NnTywYz0UUbJP7P4HYRiYuLu5z94bTb9v8vZN8tZrRYUJc/pqVuMbxA8XYJm1
GzIXfo7E5njAKZfcd2Q2sP4YgGS59aQfxDgXMsacPSd6Mi3jtuSZgMD84LdiMIGTJSS+Uj7BgQoc
xs/akLfp9Eh+6Wc4e9d1ZF63efYtxyYkctMTcjGXyTJde/hjWxpiepa4aKzqZzJk2yYbLmytf7V4
qRyHDNRsYMRIzjTT7/I2eUPsN8CSm3geC9yezoQX7MXW7Es7SXY6wcbKrTdxUl3Hrn+yBpIpeodJ
7lLdjGaDsa91rUmD8DPjpRcFbZhd9sb4SHDpoWFMwSQsui8xA4ywC+hKmja9p23gbuTxekrztq9Y
P90DrNZwd4skoUin7y6ccl19Nc0+D/TFvbFn1PEHG/CLX6BvuDaW0JS3YXRrhA36DR5WdMSv6Gc0
QiVtk2/DgqAVzjWhtPA6CqtD2TTFBsOaIT/5XfEIOHM/wMzEJBxZl7Led3p1k3fzvncfrHQ827MF
OIEIf2S+2nNhHeVECMidH1xnjcaMyC7Yzc0yiKt0Nm99rf5uTTGC1dUxlstlSBa1XZZrmbXfZJ/c
l/LRj+MQ4QT3Zfa+hf58nuzpR6lVZFIM87prs3sYacv0NCLqM/aHoWkvx7Z9jcX85vbGXmb+c4y+
HZSRTS7a7sdsJleCKDhpkWOll2QxTaZTVlOep87cJVp0ylwYI1FHZgNcDJC2i9EnFidJRmflFXbj
eAAzR6LH2DsWj2nESsSdYH2BuTH3vVEcaqZZW8QsDW2OdoNrPJHduvIx/AIdELDGOSUifxZIDZPz
jbj6cqETfqgsxO2NhuZH4MkWt8x5f84cDw1vj93FYTJunFo+QuU5Av2fluQFDOaDA4vAZxpBdoBw
eYzkbMy6rjpoWkyA2vb3jiF+rd+bzc4dOogXcR2D7yMu3JhAddYvlMJ4gF2T7JLYv0RG596Pi4Bl
xymMkydTYtg3lM/utjGWKyj0OApOgnVIPBxzsPxaTP55PQkX5ZfejVjuJT/NNu4g7DiPoGDv+vjg
Ymg97vKyePCAlIh+2WXS/w7ZE1NOy77Xl4WR3N8tLOBwpUyJDMN8a53l2Vr6Y2q3B8gFxzbxto4g
KKI1BLmZ7CDnYhJgbjPtajQkNKKZ4WAaT4073Pg4V4S6OIdjezNr7tUcWWfAicd0sc7idegJYqPY
jYrilMwnz+tvRPIWraHMsfyZjt53oq1npyAHGutgad3vtf9EiuaEefLPUHhXYYwF8Oxg/qmjohc6
96FM92Mfn72CCA7ObHwB3lltvpsXukhEdI+E8Lb97H4ryKbtbDLkeY53VjZyK7Ne7BdGra1buNg5
kVbdpp0EugBsgAxUsRUWEYBJmm9rlwnK9dWRNX61MnG2WnvjeCicAsytgwz5XJPuEdTElT3Hp475
RFD8xWv7/xW1+YkP/q9BmwA2yub9o/wdrvn5mb/QmmA4gFdarLRsRU72gCP/BdeEFPwvRhKUZla3
DiQOAOr+BdcUxr90wwLgKYAp656pg+T8N1zT+Reid6YP69i2LVL2/v8ErsnPgE7wGwVPX3NwLprX
aIWiuuv/iQbWZVzpobZgcNYw2XSjviZziYsPeay/Sp/7qgk/7XRO1gyaKquz/p9jU4jFZIOX0Oa3
4+v1VFVtSsOsybZF4yEa/duOBgw5F9+GeMDhvMi9IiCKgvNo27bTVkZIvamdybwUgdpU88zhz5Ma
1krLVu1WZ+Xr579O/e1yX+d8HValSeP9b3o4RkwoCJT8+2v++NZRkDn77fB/ut7nL2s1F7NMHyuz
r3MKo33RwesB6OvOyCANxzYs0BhaxiYAuUVYZczCDqmxda/auE77j3pW2n8dWehXDM2OzurT6uR8
MEhIPary14lfF/s68/P09Wt/+4L/dPiPfVFReoc2c67W6V/v6NX560qqhEwui0/05pm1lKzDM+xc
VFFt0nXnV9WcQg6LPvprZ4/qKCGr1v18lF9P8Y+HqqqFev4eAcTd7LiYTDqVs2wb4VXBvDa1VICR
LSc32acxSnYb1UhLWcUMQ5X+eaLapz7y+TnVpLFJsg5GZ1yrdjqrfeowItEXMC2yo6rlo+ORLGQe
8NtnVdEcxa3Tk6xStc+XY/1Fqvp50bWKpjYQPwyryMWLxCQoropqk4zGQJLovUhSxC2jxswxoWMC
ibJFh+/nRMxgLQkXYMCsWQReDKsN3BJfg5MqYlwBUqYGhhlLfPa8FSDgWbxU66ZvJzSkePq4EvbJ
yfVAmq37YZ38dYaehSD8G/0I2Qj8YuWUQepnWAp+1ZnvWPvcKd5MOJ2Eetg4NjdflaxcrwJj3ahq
vswvy1x5e1gAoCgR/0W4X5wme32ZcONi6yVMB5CJP+lIGwQKuYDTJMasvxWt5G4iJoR2+1TvsjLn
aJyGMpCq6BmyCEY0Hc+2vEWUB8MvW79Sf6xYoON+3gDP7oEO55KIaukzBBcQkuWN5kZbwjHOKRWz
r++/fr5rpKuPnZ6jjEfbrdbbAUm/ZGVAVW3E36VM1ldeG3sH20+qoHOrHOXxReBaoK+3R0rRYXXb
3qm7kPa0AVVS36bjt3BiWkTqspkCOBUTaVMyW3EBC2QaXRYiCicRJTVFFL2zXZWhW59nxFk8cAbb
Kqk0zARbcDqfv8tYyH/FKS20hHRIyI0fpZ6J0PB2CVvzpHapJ/T1rLD6rIYCNYKFTj7L5XPVFhFs
0LWar795Tkn+NWEpCDyZGwkt+xytrS907Wd/qqPDCLU6Bc97XLS+DdQxVSK0sDdxGjvxxIllw9oN
VMlf7VU2Wt02QR1rYGqs/sPrxtUIYkV1WJn2b4CHqhdL+mB4WXWwB1EF2mCx1FBFxE4ZsdadXiuB
0DXRJVBVpkgrdDfrookbs4Qld4tN1JDRcUaatO1Hr6BW22BeN6r0VfUWgEFiQSp/Pdj30Zs3TLjw
skaiS9HcNoB5GB4sZKl7I+sCtQus1BrsLU9oM71UIqe///vPeoUAlPhVn3Q0/EzyTDsFYVH/8PNv
WnFLq2vnOqg6wyTxcElyAJDL3/9SVdX/rcgGBGIYDqhEhMckJ+CuC5xq1D9Xf9fVBpqhrbZqRwkS
gmy0eUrXW0TojP7cTMEHfrVX1TrKrPV3lkPA2iI1i36yeoPXjd+Tv4otY6X2cMvXjRDyuo558xDf
oAcGqvrbJlqQ5yBrAIxs/crSq8dDrQ+3qZ2VTAy6EnAHw7aqourHIkTVEc0E9LeAtffVhKDXanqw
daN7Esfluh4OhKCTrUNceFeZXbVz1zbvTOEYSDdDMFEOABeqYgrUvrCYv7nw8A9k8NILtXHyjDRU
qeOIEkuxs5CY3rCSbiDClU2gSq4X0UiLrJnOjQucAnK1W+CIAJKzDSopJ5qDXrcBkdE2GKaJ5bI+
yX2kG4zfmZnS4NcG/lkXNaiPwmclBP9051QN75Z6/M36INVmIZuXb+oZuL9Z+5hKLq6xbE13qNC7
oD13mi5RZgWmgnkkIx63TzVuVfqqdo1j7Et97PceSzzMYIxAbaLIwAc5GbZLycuur12n2rgJ/enX
PlUFA+jjXrYeUeeow19Vtc9Ko/hozs6FqhH+pm9W530W1d7frvNZ9Ixx63T0ew5sk0PT1pdmIdtg
AhgZmO1kn/X2DuXIgVSsK3bCyAjuaBFoPQSJN2MhUVgA3AB+mHbWqSmTgXUWiXd2tqqojtOp3CBX
jIla3mBru4LixnWQIVXEr1RFtVNtqvWwKmnMmhk01pb29RlVHe6s3k4+L6IOqb3qQrOzjlmZuZCh
aJ2KqclaT9aLfF2JpR/6mIldgL9bXzx1uFTzGVWM1exz/Uy6llQVYBAP4auuTvyqfh6Wat6szlQf
ytUb83VNdf5X9fPwH98GzIt5tTrJ9tPy2PXV5y9Qu377lZ8nfl4DlRDITKFnEvJi0AeJT29DcKHC
L5x6aAoYoASpP/epA/16VJXUZvEYndTJqvT1WVXtlzoOyKupigCwk38WddtZlq06WRPrcKuKn3u/
rvP1VYyIsE9zoCnqqPq+r69Xpa+Tf7vi17X++Il/fOTrvCmhp/CSk7m+rMb62qrN8nfpj6o14zED
GtLeqANgG6qgXmcbXxthy2Yf2vOH2qX36Axt/HVq9nXKH1V14L/cV5Zxtkv6TCcnyhdZar7wx7U+
v+U/Hie1G6KRXYu/fvHff1T9dvUvWtVJqeLnv1rPUYcbK6X7+vqrX+fYRgSHtD4B8LJOIxBLdQfV
Rt28EWjMsnWNUR60zHmoqgIgIZQuDFbXSd6K8Y4j6YIXYZZmr3MzOEZM+VT9a/O5symQgvHr2mRg
+udJ5M0Yo9Ql1UVUXX38c6eqY2457Y1iARALOCVe+TXVqGssZBs/6HLcfIEud3i3AAnxmjTaCxs2
NXhfXLmFhan2oIa9SSzjA+lCWCh1ewLSnu56A9ifvk6gxTpt69VcclEz7Tjm/3sNYiOzoZf7sPdF
4CM4S8aFUgyK6rMkksE9stQ/xevog/AVprxqVpUWDg6zFhHIOY8S/EkuYMYUATp7jDhTwoo/Rsc4
3yTr+L3yTQK109FabTuYrYACYdybsd8cch0c5TaJvUCfSI8MK+JvWje9KKszPsObBrxekK5rFVWS
Q3tOMQ48NnqhB926Gd1wCeArGvuotL8Dd+uDYV0SfW3UPocZAkA3C9Keh/+fttTQtVaMIqqQ8TbX
HHtr1Onr0njeXqrh2FtHYrVpF3s4l+WLThdMQ1jvhL3Oq9SNUSW1UQfyKhpIxpNzTaQzBp8bE8BF
u2AyrPpGwC30zMsafhjX/vmzqPbqBUwlAe9yHuMh8B3DZ9Kc8H+jZka77Z8nG2tvrT6mjqgSosyV
xcOA0Nv9tpH/rKqjal9SG+VG8yd7VxQophPdHgKH9DPPN8a5ed33dUCVpvVW+ZMPsGGdzavnq0pf
m2FtA+qZq32q2hlr0Oer/lla+rt4mfsDwkL/PqoOqA+rz8FPuO4QZDgs65DbK0T6ev++qpoaIgHm
MVC26/HaWAfer1NjKCNoNBD9/O2k3EqOSbKiDliq+ksZticYR0PgYXURrJr2TI6MaoXFr7Iv1RBv
R4BFKEtV/aXa9HhruV3vnVBQhHERGUw61KaXxKE2QqA9oPfVZwdekwH/d3e19mHS0MEaDivApfDm
ICd9hzv9CIoYPLuxbr6q/SJIQn3VVUmdo85W1SrU808Jkf/lMdYfZY8uLjx7UHDF7/HS1Rbuv4mw
vs/yvfg/55aQx0f75+f+irK6/r9c03BQ+nQARtNIfiPFG/8SBqRSnEoEm9+jrAafsm0XnRXHgTiP
lszfUVYOISwDL57L0rUgL/M/ibLCuf1nlBUha8t3UPQ1TBu5GoyI/ynqgiYGgliTZ+FBkfbbeQyn
fTyCT+5xMgydy7pbPiwBm73W0aNo8a2vEZmBA10eawEF3JfvvT5f6OWEfJkxYXzbzRdLqT9DkcB8
O3zo4uIdfka4cTP9wgHGKH3i//VKWbRsJNrFmksxgE1b0wlhxG1uASqJCT2mqD8P1YeoHjoWQuvu
/0vdmS23rWRd+olQgTEBXDbnWbJkS7ZuEJJtYZ6BxPD0/SV8/pKPu6or6q474pgHIEESIkEgc++1
vmVO7UlTEuHMZ7av3dl6YUAiqq9Zhmo6xW6j4KXseoPCoA6VtmF+whpym7LpDJb+YVZmQNcjP1IQ
9IEnPkQyhLvEAEVWpc20MabuwfSGs1tW2N6S+VwswiS5kcUPp84eYKalqw5y6iofSZHP6Wt3fken
nNedO/dQdv3ZtOQT5tXXNBYoIbQ7330MrXzatA0CAK4uO+D8J6y4Wy8bH3q3ARM4zWeYrquIJHYL
gOqqT9qdKZybevc26zc5G+BQukzBlyl5absRsNV8Dmd/1bv9g2lVF8d4ymP72SunLyZNVlHPT7r/
jaDYsxTjE83ys9nGrxoqMWnIh5LPxZn1J4Pu9gI08ep2V8vxrJnpa173Oy+zDsLGszJE8WuDv8JV
RC8+mG6yMVBbBwSpDzWfDxXdW2gND6U54HsszCclKBzkHs3ua4J6YzmUajUQ4tUp+J1Nczz3It/U
Hk2lEaF3vwlHccMjz1jJudUtH7CdlhYitR9xNN+EFb+6mnUI+QvVE2YOi1G+toV/621xm/v5qdD6
h0jvH5qCn+s8PIi23dpZwjie7qUF/yVOI3j0/ksKF0j2Sb7OM/3FBNTZtwjLm7bapz26YdNP3qms
PlihcyPwcpu2E/3H6dxM7a7v57MN1FqjNpMW8zcML1shzAtNkG+RnmCyy15B8z25fPDqa5zs4ia8
d0fg5dWxna0QKH+eImwA468/Q5vOrnHVxXhVX85kEDgf6WdsUaeJqAH1dmMlbk6fvJslh0YwucdR
OuuAMRwpE5dcGXg1L3mFZrAmuPk82PF7O8SvGX+jnutrCH/70ep2sK1Ylw8ucTepJp8yRRiQA+Gs
81V9uepL0iYqKfbIcWG9zZq/Uu9cJPe9sJ0Vs2c3rLT1GBU3BjS7HhCArnr86ncYOfyu0Y0/UB58
8jSkyRX36jh39iBinigXJ03y7sXyAf48pjf90+hxULW1/R/IMQvU7rdeEWcxpKlAx1BFOp4ShP79
LBYNmQO8BAGl2pu0TF/Dtv8StdXatNJ3P9WfgK08Yb99qjE6SL88RJpzmPLsPdDGB+hsrxrQiyr1
3sJMrMFI81ml77kvzTUUjHpFvAWifA5NPyN4JaAQI7F64ZO602PzpAOdwzcUvas3n1FcN6qK6GXv
TYtVmn+ofbF2Dw9uk79bAFulnx9LdbJU54hx7QaeADRrXLoWvMYEGIQ051zB85Dk9phcyhDEFycd
R526SqT7XkEvVXQP6jSgTl5Npv1s8PIj9hObCSd7Fr8WacdpKo7f1e92oDNbm0+d5D51gkKNuxH4
WQjQDgEWZJs2HR7y2AIayC/fsf8DOsxTV5E/vx8PvBVwI9O0UJ3//ftBNRyWrVbrO3V5wOCcr31P
PgQCgaNojl7EBzhwoioNZJf+l9Kzjt7kIhoi0cXjyFUXlEGb3jJayok6+TsxJNy55BvBZ1DHwSv6
7sZsngd7fEBAjYm+i3fZOMZ7dTAkwPyE9ll9/0L5bnTD/95P5ZZOUebnlNZ4HbfkOuWy0KX5u2rG
03VcZ5PxU31H5SCfEl7IHBJMYelziUciT50ndb6s5vSVqMdXIiC4/uTvKfxwDBus4Cc6ZrO8at2X
uZePywaBg8domDH8t0F3RnWGxZ7CMODuYf/rVUCLUimMtIQXSIj9wZy1xj357mXxe8C/5XstdXNP
34vJar+h2PiwjGP+q2HaYfuw/Tut6O/Ao39LOPob7+j6uPv856uo3fgnEen/DQSSwfjr/zbU+1/Z
69tr/jf00a+n/DXK8+x/qBRvFXemQiv+Nsrz/mFDAKcfTmCOwS18ow/0ET12RxFCLRiBEMX+Ocqz
9H+YJik/vgNMCTQg4M3/An30f6C6eRlSrNkNuA207P8k9yVGZdqtZWuHLscLY3oADy3Y4xrO+AMB
20YO5rGtQ8Z1bZ6DkoNLP0t8Q799Zn8RmX4nMP3L3XB9mD7sDdqBhZr4G0AQrV4zyVlqyPBx7U6Z
6Z27oH9zCRHxi24T1gnC87bStn3quYyVNDKtzdH6Dycj4w9hAbQNQboIkDGGvi4XsT+GvFw/ktaX
ZNDqVLU3QWZn28lAKqgR5Cbd4zCUWJeCexH7X7OpoYZSIgI1UMPNRaHtW0uij4yLevsfPh3b/mMs
zo65DMYNHPmkqROVqgBxv30+Y9o6teE2wcGViJpzvS/3dlLfGWXkXXIXSxZJSOOmjCLt1MymTul8
RKScmDaj8pbrg8SQvHUEuJWgD0+yKv2LgcL54rr7dAy8S2tCHEflfo9o375M/7zJaPtvIgcvWzXR
dy0G7G69H413cx1PcHSm5wDQ+nkM8H5bsVZew4mqlij1nyTZiZP9yQkfamQZTOGHPdXlglLIoNGB
K979wBspKy34gAT5aHtw6+waGJjbhG5Fa9mk3VXP2x+SEGcH1dmaP7u46sn86JVNwNjkexB2a6tN
yh2B0m54CiSSYmbU0B0meYYZgJCsjCUFEpHDNtLqm5v88Kf03k6G6JylmQ8kClGVVTMLKMzhcxDK
ZOf1vdi2/lnXgEGYZnHJ0DqAsMSf4rgHULcD4c1pcmyiYiMkTa908uyd6W5IFuJ6ZRyyhN3iUjHV
en4E88x0JvJ/duoLKaLxOsTPuSOm/dj1+WYOwZGA5oAlUHP2b6mNeVa3iUHWDRInFqbAn0WuIZx1
xTb363e3mO9LP7yvLWud2NgnRll/Sh6pgL0Nbt6sW1k066T0EXX33Z0aqM5VTNYhccdt6GCNshQ7
upGXMLf3rYZ/T/TztNJsktIa834OmoNbkBaNYO5RqX32ppHAyIsSGLeQICoQik4+fPFMXF7aBBxJ
G8PsVI31m4DUEbj3xuy+hO6s7SoHcw4RiM+ISrJNBbILfor+qYOP5KbZT8OebBJNQZ82OfnDrYUC
XB9ktCncb0b1GBs54rRiiu8S/S2UlbVOnY3rwQaIcgYv+qiT0zD8HEusyJXSnLQ+cTs00NACZtnO
9fD9BsV47Yl+3XmAgu7tvJg3XLo5KqZoPzZoy5NcfJ9C3ERTYgC7nob3DGzrOjUmBnW95q0MIZDN
93W+N7IQOBflIZg9lXMtgubipEOwievW4RRgNgc/A4IJiGMTIdo74Y1HJ6G5mM6WRT0Zemau/3OT
d5GzqRGY4JngPs2p3zAGzNtciSWqMbpDHu3g0qAcudwlF1HFsr7cdH3xBVxi9tsmy/3pIrZQNx/P
Xe77WF2WGmec9wkj3aVuVZiSPucw2s9hADB9ua9X5b9licx2d2tP2bMZkcanzHJ0pGK7bM8fGxqq
NV02rkAuzsPLTUlc27xeFjlkaAfxkTZrrG/Fennirzt/3S5bxT5e5HnA+rSs0pT965WWVbJ7PYZ2
y1N/2xNyt6JDMEFPaRH52LUB9FY98WPfvKVx9ut9lnunZeeXl3eXHVsW62V3OYUU6yTAByEoZjiJ
/7O3bA4vjcNTC423IZ0IBQXvsg+dblo3YX3uotDbySS4bwNFEtWDLRKYTTM2wyka5efYbuGA3clg
Sp7UxLDAQQStWH5SM0Lb6t876m9QUhn4Ohoy5CqCPjz1gLNnIgz5XehHjRM7Qeyhd8uaBosptDZN
gJKP0X5JN3lIkOUmwroLUt0/THX3yQw9fy+L/iWjm+/2+NJF2+BI8LMC82cl9oZn39BqBJeieDF0
7zqC+dh0CS0Azt/DKvCrn5106SCL5gC+ZFgHZjOuY0f5gnXj0SfpZk8k+E0bAzivUXZE3Tt/Nq2S
fPj2e+sCyYptc9sUeP5zp8QGowJWZnxggN7HTRXZPQX7yqfmkzgY2NDXxxNItwnXFOWtIwA9GqCD
jtE5QuFSZnm/SiFLNfHkbVGXmJx+5zvNMX7W/H6/1f0devwSNbMFCutH6obiImIamo0oko0Zjf22
B+47qzxSJq/zVsESvbbvdzU9Tb3b5dDW6U7FE0Kd8cskDC5nMAF3UvNsbFPndoyce3cOD1B0go1p
I0KO+x/NkP+05/lN6s0XJgbFgybd+mBqPswmLnXhEFd3RYaHwQpRiel9Up7td8Z7MMPxL2BsJX87
mrJ1nVK3GHFkuYDB1pYbQ0sTXEf1xjxHac/JWD+NrdIzkXwjO6yvcja4kubGKhc0Z2tpSty9mza7
93SixE0DU2pVRe9xKU95bZydpv5hePDdptDbVvUd+J+vsU9EoOniG3HrHukB2I8htp5F/1oAyD0b
nkN9JKvHg1Zqj0ZvNXtp53vLiGlKG+LNzOufWLFMhDx1vZ1mivgAAKnVVGeD2kXm2Wjlyvk2ayjH
ZsUTNjWsf/SEsGrTxdI5AswaZ6SLn5QQhMkxL2k2YXUpKSPoNjry5E6A7AWiwHjTFiHF7XJnmOaZ
qtG4DafIBR6davclo5mjHH/O1OQBhITzLglmppPDS1zq88YOs4kYtE9ZnH/nJ36UjiDwm7meWzmX
uck3qVt8CboiYTTXfKa2VsoHIORbb+we8qBP8CWbr42sDoi1IbJV6PRiL/pKRw3TjoehqZjHrV/d
JUQ88U2UZ4spXD4G69SvkdRrZnaJm/Bej1x+e2RKCuthyuXXIbBAi4LbPNNf32kydNeYoRn5HVMn
bNczoBItRlUiwvGhMex8J2ryF7XZeve9lGPLPI+lJbla5v5WVhBrc/1lrDFyR3713WYquBpc/MsQ
CHG+xFzF0vhx8E2EHlJam35fuFdhVXdjQoeMyw+5M6NPUGKvrUbEO93JzL17z63vgePjEtNAnk3p
N0QqVyiqT03KqclHgiq1U+3JirP2dA9Ngg968j4FTYtxQ34uPVhFJP3YnCbJOvE0/4GCBmeXKLLW
ETjr0XW4CFNFgydmHipXPjNDdtYo7laJBXxXRviq03rXFXa5qq34IkR+ckN4KzI+RON0ER3KFUxm
lyKzNuMs+3MzP5gztgTPHEJa/NVLhahzBVX6Kemo+w629dmdz15MNF4cRFddp/iWCOx++it+81QL
vmiROKV2A0Af6ElSPoZ+jq03mS627/0ohvy5rCwkcvHBP089fGGRu9HGCv3sRp+fvKxiGvNbVguL
5M+J2ZR6ZLnv18NGJhhLCTSMZfW55iJzgBD0ddkqwOq4rfoRkSSX/xtU3X5v6hw2nQlNIwwMDVhB
XtwQuEwXk+hTeE/TzaycbWdq+ZYmKFxX4WMSm5Fnxjj6NzjOw41b+9ZKrwPAd8oJ5unv7kGW9XSx
wtol/Kh4aOzgmFete7U608VcwEgPvNS4czGv0EjDnjZzSQv0agTv8znGL4Lniz2xiRzaCkj2nFVd
Pj6pp1sfN8fQzHJT9Q7Gr/g97ObibrSIoRtHgNm2lK9D1ADVSf2ML36qNqkHg7l3J+sq+b5n/l8S
GNeZXX71K/OniQN+rWnji1ZZoAOCFVOk4JJ0I4xZvbxv41jsi8K+Fk66qc25h52bxlsyYd81Tdyl
rjWe5i7EhGRZXPQ66waAjVCxLLu+6RSAeEpJ+pw4mrCPkMk0V3sw2hu94k9OZupHN2/zSzXloBe1
lue67SpSXyIyqgS8JGYdXTHRp9aYtl4tg3VF/3ZqXJBHNNK1UZx7G9d+h8P8lrZDcRsx/hVBemvR
xh2MqX6Ly/Bk2VR9/GRITxRgH4J+mG726NnoMOh65ul7JNhHcuisVvI2GGPX4MfK24AH0KDdx6DR
eaY8Cdyh1Q9IjDYlMBDP4VvJmrFi7jfJm9noR5nq6BSq6RR5xV2WGsERo2Gztp0i2MxzDSUCMHtt
TNMmb8uaMKvoWEB9u+HhHm6+OfykoW3vcp0DHb8KoVnIOw/JEDIZ6hi52C4oOT0IuptnxW9+iD0l
Drz04jblhuJ6dQzM+QeJVfeO/yZwo6g25HKDzXk4aaU7GTRNWGx7YzaIdWPRUngqt2ZGh6BwEQ8u
S0kkUPh9rC932os6bVmMlscXedqy/i/vbG1/k1pzSRkeSu0iZVxEjMtSrKQI/3Z12eQPGeSy8fK0
f/tSnj1xrsqgHy0bLy/A+dvROg+k1t+kpsvq//2+XwLNf7VNzYkfVWdKNhjM3o+Xcs2kBk2h3mm5
ISkNNaxa/VPsGZv+/2wJFz8PMGiC6eh0N/m1/W+Ph3bvQ41Sr5J6Aunhx+sv4tG+71/w3ppbhkqd
jgyR90xrhxP1spghtEBm+SVTuZVmkNxFGpb0wrKyZ0F0XFeGxh3GWJ8S7IT7iineMQkx4JLfJVeF
6wWbGlD6FpfUfZSEn2IlU2tmjuoeKlIk8nLT2GV+hSfR4G3PaWl5QXb1yD/cIZTFR6lWZWhkV4JU
cmatzrjDoGxfjNZ6SnTH3s8WU+kMXgENpMGpNkL0h7hojKPC9l9IL1sRHvToqugFOzlAgsguSRRn
lyqiWKxbXMOMiPSmoZVHr9HvEtcHbDPjhL1M7N4q1M1oN/kHt5tLYNanL0zE54sstPmyLHmNySCh
JJVmWcXLOF8w1KKTCZJjW8d/bRbOxnxB/ophzAAnhhmxrtiT2fmGMqS4AjhH5zgxJ2hTnTamFWy8
bja2OmjMxhLmSWZBeOnUjUHtok0oUyd1bayiwRab7GZr2hV6XH4KyRE8m+F9xoWNz4gXZDrP5WUu
xwtn0/HihPnn2nRczstsgXRxuKQaTYUpDc1tiw4fW3WVM03PqDDghnbNprrOnkfGZoBQxbeL7whz
zV3QV6vWb+sDeernfNadsya7Q1AzwZszQcvDT/K9GONXfJTlrkvir40v4n3olfoFKLd+WZaWG2uY
9Ivv6MhSs4L5khPvqP1oFl+BnFMT5rp6UjX5xY7KDPIJz3fOdU6gn2NBvGo8dzMZ7ndfUe9cp8EH
E3b4iFnr1ZHC/II6pQ166OO+yKW0opx9dHiqglFvApPlshxYy5InB5zhjlki3zUnBo7dpR96cXDy
2br4QwemIEkABtEJ3xBxmTpw6tRDy+NiqKyL1x2aKGPQB1mGmu2Agrecj07FjHIq6SKg5AdarbkM
tbzgYuq5dlmWshBUamxBkfXzihTGi9vF7SHuHeA8lqOBVcrq57k3T40Y5q1ZD2AWFBFQmFl6sdzu
G8R23x4NvOXcS6hNsxEWhmWt9JKL+88tl82XG9c7J6L/TKETXMiE9JyQGH9jT1yJY/W5I2Tu1p76
DIHjzJflhvBXGJyGUXFtrZgIon+eo+GvGy1GacAIiPVfi5qWAAoQzHB7bX5aHujVU8qkhyXz24bL
4vJqy+PLqqsrbHyKrOuPBz7eddn4YxUktgVLgyHvx30fb1pZxE9N/bOVkAmOWDpOf9v1KhRMAYDq
/7Z/H7vysXv1sueZpHIW0AtYL48MHHC+nej7j+0+3vZjV/7Y22WTP3Zj2XjZTnbx96yvrw32lD2h
jdDOyafUnCp9THv34g2oAZR+a2MDBbgvKTgrSuDXMrO1W4IhfB1S+dkySo/XqRc5Vz9Kd4Pbzreg
hJevj9/1BoPwnPr8GhoHJI6TQYjLTPNC8fE+dGZxYFQfTd18FybPravvM2oWW7NJv6MKsLceChpO
Usx07ZJ+q8Wv0w6px1Y6eDLmltGLV+zjkkAFb2697TCMs/Io6fu8Q6UriA2we+8bSnr9Kvrsa8S8
Zk91g+moNUIhR1BzZCdw8LYMB5ERezvNuA/nKbyCRHrJ9cl7ltFr1UW7qsGVDG4kb2Rz0Br5qcAz
veq6GIEMkyd0unAK0yL9Fmn4JuZhHi52TSFp6K3vvd1+R25mH1WlYysT+AjdmNw6W35rA+8+d8B+
AAAOo7Q9J8Yz8zQHEkS2nfmOtpzPyY/AhrjSvAGaJJhwrY/8x8DRzXUJlFzTco8GAFajYArPjPtR
OItqB3aPqZNvvzkVcpRaH44FP8EHSDMOFXS6rV3YpHtfL51NNbR3ozJUkrYA15Z6j2HDaZp7ka7N
Vn8b6val0x066ZOSZNjWLq6+zokTPuZtuic5Ruw4SK7DwOW/tJN7WZvxzm3GO00GN6mAHvyU7VN2
mNFbMwXTYAKJ5hPh9tsmjattL7XiEAB6OzszGtX4TgOdtk/04FT6NuAmD7tzWZoRBei+unUvSSC8
ywCN93Pnx6eO8uWxlImNxg3kPMUvZxdpgMmMqhR3mJEQguY27Ix23klZOQ/kzO3gfIiVLMV10AaD
vJ9gn1S5dcqKgkyfIPLOdTz8NItwwl4WWgosg+upw55A7YzGsD/jjc9NjY5tj6zXCbUjAxJErpG2
TZkSb9FbdOvEhfYFjRouwTRrnwBU33pv6LFbY96QvSjWTl/B95iSdzvy0jvdLn0MZr2qtFkU+YZ9
NoX9ztfksIsyzYFhNLwx6wOEJmascI55rHPvmBqi+9WW+6+6vf8fxdWY9MeQd/x7Xd41RpHJf1UV
/y7K++t5/9Ox9f5h6LZhLG1RWq+CrJi/3M++8Q9B6qdSxP29VauDYwA8oJs+1rTfW7UGrVsDeR9I
GLzP3n/TqjXpFv9dK8HFkfwGtWfCUtHbzh9altiNayet2vRIjiP1h6F7UUonn87temGke4a54TCZ
QVCk3iGJi2M4TjRIukg/NKgv8JpACXOn+7SxmGz6M9iArjwKrXrNVCclNPqf5CtCjSfz85TmKQWT
cHgneKW4tBPUCxeatBuSsNQWib6yQALw05ioWm4BSt6s5Ks+lbvUZDA1jy36psbNoC1RP++sd1yh
8w5u39ke8uzs3HPpJKamAntRA1EY+9rdTUlvbZDPRP33MKIF2Hn2oyhGokDgvVJjwQAQzISR68F8
yGW3H/tKnbsanLOcTg7CKP27JAXGOWtFsUuUlkQLMhQ7Tno/Om1PWqts9/FI22XO9OmExOW71hjE
b+ed9bnrrJhk7OBbZCXxzS9ldHODMN50hh5v3DGYLgn4xW0jJU7pOAdbaNnxtmgr6tyJhozeR8Hk
uyGE+RHxWhO77FzdRlvHig5eQBc2nrLuaqZMRPwOlnMqr1ObNYcyrfZ5EA/35KY84qHXVljb0kdP
fxslmqSokD8bOPpzG3wbUJeDtiOSQ8MMu5+S2tjUhKHF8UxGO6GZ8UjiCOSGpyLw7I1pTJ+Nqpj2
ftvwQjCXaw31TBnIAEiPJHN0GO9nly+0gmOONi8tj7NChM5advENiuMNL2x5kB5jmAKWYqKrracu
ujk4C85jTI00O8Nhr09aRcdM5wWTvKaIp/vpZgiQM0/4clZWRVV8alI032az9yz+SN0yTlMmIAcS
lrFDlvNdqvEanbHkrKtx3XLTqrHTx+ry6LLdct+/Wl0eCNQQaWSstKxpaviUq4FUs4yp/niP5fVI
EWCcuCwySvd3NaO0j/dddsNeRnNz/1yr4d3HXnzsCrYMonXV0PDjvo/tPt52uW9ZtdWg01PDz+UZ
Hw8sq2GiRrnL4m/792tLRrmoCCkFhyl1148Nf1tcNlzehthiuE9ORZYPw/RoGXKrm5ZMhk02Y8wW
an40hEhwbTU0l2qQTuAR0YHh+LnIL2IZ1f/zRptsqjpqOiC0GglfZjcbX903DsjnrWDv1sO35TnL
vb3HVMjyTOhsoX1yhva50bNyW5smhUUrwUgyyUuk1dd4LMmr9lXzVc1Wgm7Q1GRUu1hR7m1nBabu
6G+eM3c8DT4ZIk1iDtuuph6VwhrVjYNYZk9qWq6pG9+JzYu9LkLUsPRys2fyRZm8qIfMzmTk2coL
OVgoADSHj1oA65JqQheGwr4sS+RKBbi4pwdAfn6Lp2Mhn89m4lzCQpNwV/gMP+5zo35r9VRCRrUF
KaXfGz/yNllqHZihiXOl5pTRgAPBiFJCw9TnTqSMBTer8poLzbrCT3ZBgketap15Pat57LLVcqOL
zPi1anm05ash/WoKkGdTkr0OqDH2FjpqqngTU2S3P5DV7Zxbk3+TXh9ywKjkT5AOygw7VVNtq07y
HVE+1ZXm+VNRdWLf1LiVWkRpqwn41lbvdRKR1Kye2KbxMiWRt6f2/zlXU/tS3SA0IV3VaHzKjGxh
NvcDqapwdob8NDjRLbqPVQFBCzpjpcvSOY5xeYymIiJEjRs5JtapRYqrj46xzSxt47VWTV2HF5Qx
MmgRAyKyihdh6RQzgr0+YLJtWqfZDWqyqE1UPXRVEmkBKx/J+zyR3fTX/fMQ1itE85RP1GaJOuiX
pbcajLrvUW7JjoPmRbs4pCZnQZa7FP4AqS2tzLvChuZedblY68hhjRhjhlS1ncBnT0LiDg9gbwqn
e8T/Q+Wa2f00Ehs1wUW3SxgPG8eHm1ZUzJ8tLXT2leU8LQdWY2mjItEB3lW1p1qVp0CAUSuwqd4s
q7bWtrvJDuiD6FN+7XxKqINb9jSkCDZp4bfF1Loyal6NKn6VqgxWqoIY4dLoYlSRrFflslEVznpV
QnOppZWqqBar8ppFnc0UCFZM5ewZF7pBpNzNo2r9L27mKUgGJneD3KG/0bd1Z2FN+3BAL0u/7hyU
NWxZ/2WLXhzRy/ofmy+rJl8PgVL93fLWAPDcVUUVf/3HE3576V+LRZ59aQNKZeXHnizvt7z9nOfs
XjMEZEMLrHi/bNnLa/62fVO0xtokN3f9y928GJ2XG2+pvtb4npfVxQb9x33LAz0k571tRxA/9qZm
4CINmLoVWIesvt4S8Dtuy0BxYsVbXYRvXQCxTc9RyCCNMcZGXvskga0t4ww801csIFum29kxGwU/
IJsQKAaCJuote4+iUB6aIHU3ityZSpMKS4coDRhWhf4/m+jaGM+aT9wRpNG4pds5ExJiRmAaIb3S
bCwOTFUeOmMgrGmgHRdq0Z1WbY0+Jb/EseJNVRokW0uKnqEYtiLMjbXtkXHdGXNyzDMFdwu6g/Kq
ukG5MYyTn7QDgzSvPmYa2DdbCtqwvHwpHKJia1oNofl1KIg/0aLE3eXuNm9y/eriC1/XXfvZsNHJ
B8+R7GErgpk7iBLw2mDXI3Mm75aUFC9T3GBkmbzkFTRkIg78dQjIrY5SE4glULqyhWTl4di69DmX
Wk6EQKNFuDFKOFcJgonG61eFVNFH3K4JHwKBXAbHtIvUEIV8FuqFxyi2wrVJkxVkhkDhFyIyVALj
yJFUknQ8U0ZNwlqJNGvl4a1gHs30Om6H58xgBBZkDi0vQuQ0vocmbpND4BaUBtJQ5zeCHnuIIj6E
IXutKG+nxD70YQSw2voRO2VEC+URmQH8T7u6AkXR4XG2X+n7BRsR2HIbM8FMoeCfgixvjlWTZqgb
NFIsZPq5MmnrjDPUs24WL+Esw3OkNy3+kbplLCbuJ6fPL7j/X4ont8/I4SPSdNDKVknovraCfro/
ugjGwHWaI/03kkH3lUDz4NPX9YZi2JiIqklaCfeuTv/Ua6sXE8L6xr+63nBfuRXFiN7PjsZkUtRO
D3JIiapIHJsa3vM8Bz+jnmJ22dbwYK21Hvfi6M8EQjijdW2KcFzpZ2OWYFo5HDuIk5th8Jk0ZLRz
S+QNmYOTtERVEbU7MmepsJTvrt1Qagl6/TyRUUP2VVkE8abVyex05DoimOHiJyTMVX10LfQMoAaf
oAWitSsoFPsxQnuroRwVy6NtihlQovUyztP0SYAJbaK0ucYDx5InEFn62BSdjgPUIwqn0eRjThSN
jI0VAlKGz7MD0y8gLlzY6pzsf/Ep92yJWHPWCVVej7glsBbJCtZbg+DbK2kk5xrpQAVCv3C8AEEj
+U/4+wikYOJ7O8MMvxi1+2QnDT+pAIByo1uHfjAPUS9iSDno2mnYh1NRb9CCNGaXkf5X3pHSBJpf
HtoCLjqaHhpz1MUOvTUcSJPorYBRdoY10NIPCJSmJ9/pvijfzChQGo1ZGm5IHrOott1qdMhQVDmt
OHHKCITARHocmUbws+OSKeR/GVUrJMXWKivq/WFD7m9FuxmSrz8rzaE57JG2W+sgZw7YhqF9TtI7
YaSC+KjII5KhmNdVgV/ExsrQxAk/y/Br0Gf6cQDwNtSQFb2hu0Wx6136sfrmdcWdo3v6tsu6aGMM
EJ/F6GuvY9RkuyImV2MGnJdP7HdSkeLt1DnQUn9Y5/hldk6YPjmZq23NqIzXZhVpa2KFbWrP03ay
Em3vZ028QztWkV5NT4Ka0VUNcYguWwsngxDrZjCJulacsGytyzDM1qNOBaqvtOvsbOJAwQM0CXqJ
XKluCLEs+N657OW2ylyORw3ekpwIrUb6TXcx9O6JPiLKwE3X46sXFsVKaJ5/cDiHaIkZM5Dy0Xjp
DOULszpV2Hlg7b2bgRsQCJE3mykMKV6lNX97n9wZssuYhPPRUtws2izfTW4F+5RvI3GGcI065UdI
Rm335lk0Se1RpJsiHl+YsY4rV1IWK2bOVYRcGWpoFxzmCl66HSDvTSx5bdyELlvebjRQ1BBVdetq
9AQU+kLCjJ+pZ6bDQzS73wrZOOvYppmQqzPe4jjvMDaDs0DFFmQ4mgkrCOGxF6EdkY8B5i/KgW4i
c9069FRQWNk/wl5RboLHlg99Fd7TqgrOVDGJ5gjtd3QeOFOosB4sbIgD6gzOVLBz/W9IRI5NFjFN
18Bfa01yQgbIBDni1Fx/U9ozmn3dexVTmM35oFecV01EcExHI1NlYESSU078uUE4tGXwcG9JgnRi
Pf8eGFwBfYrLRlP0q9rJkwOKvf/N3Xkst65s2fZXXlQfFfCmUR0S9KRE+S11ENoO3iYS7utrADr3
SHe/E1Xxuq/DoAFBEASBzLXmHHNd4tZ2Eusu9Ig6B+9BK7DZjZ30kTrirR1JiciFSZ2zUG84Cs6G
m2MDcu+LPr2E6n3Yy4s6t37pfkWoU5r2VGScTlTzFez4c2/xM9jEeXtQ2JIsxIjXIWzAkIiU776i
j0BiXsxosyr9KhbrMHW3iaYBincCol0L+83MJTLWztsnGrB6L/qhJ0TbS5OoL6+OT4EDRFEVHmE6
BEKmxppe01WQtCpnjVaTuOChR63aXisXWJaLm6jAmJUW/P0Ugu78tBA/M3JSexDWu3awfthQ3ZAi
/sLFhJA09O6HGsz+xGzIHqydQVAMUohvTcLAwh2vvU47ccjD90JyeClp3a3yKGSIPK3Ltlrplbll
t3erUUeUhWr5V1+br3ZL3YSTyLBOqiDdTAmLB8EpK6lr0THmR1ScvecqwYoL4yzI5rRbWeV7m6Mu
L204+2USvTqx9W4UMa2DgcKWbhSPhIVAOHiq8ulnNFUk75j4wqXtfiPaRduXkQI2drotS35XoDc4
1ErIAdbw1sJxWeXumOwF4bnRcB/X7VoLix826mIY0W5dsVZlP6rFW1srqW+1CufErjzGSXPTuUl8
gCQ6+XkKU7Q2x+mmC2AjkHjxVlCjKdT0fuyLN3ovyT4GDjRCTd21Y2NRiQuf3CRfWEm2r6cuiK2G
C7SWMDvN5rnvZHk1PGL36NThDoPxFhr8Bfo87RTMbVvP6ra1bZPkGsZbLw04f2Ao9Eq0Mo2YcC4h
E8AmwD5SxTprK+8Wyf9KZJZx6hwYrgZZFWZPeG0Ngn83dAGS8ia4eiTVoJy2jLaBiaoQy9oSMgfj
K4FsEL0AoQKG05gPhVSfx4i+oRsxhU/kRctK4xQaR8ugK/GWzvR2z27YzY1pMQY9gWcvToOODHE0
62+ew0U1t5xfSlv+CnVOm4FNvmUVxRoI5DLZRDnywCy4oVnQ3445pQ7FC9Z2aTL7jNz4YLoHs3Ld
vRsibw/chOhNu2/PzV0iJtWP40TzM7ecrhjgb9q6F4R1uoQ6VZN9IhH5aW+o5VtlE8iUGQelT66x
GdI5B5m4zvE/E/dk7UpKHSjusmrNdTJgfB3sdcdEeWQYBL11a5E39kMszd96jhMMvZzFiQ1LGqfi
bgaaijPjujLVvkcMmmQwpBvsF9Y2qR13lTEp3a5iE3emJI6l5t9/RFpM3YGvPibDrpfOSxp4jK51
TIVyIi0rNc5alvq5a1nAQZphU+R9fEA9dVGV8KmYQ1esyW1WjZdFvmPnr4o1PrQg7LjS1urG8ppX
iuH2gQSbpN2aqf6DlpPiW/oUH1pDf+7HGsHd6BFXg5jRUm8zAuXhfBRcdSViJslFUQkvxOrcdMiW
1o6Cx9S0CF/Cy3zWXeTnc7wbdmW8jXa46kvyWq004Tisr50e3auemftuonO5GtpHNTzbWtEdaeHI
tRhmtbzG3tcVCwS/VP0w95i8kH4agJhA6idfBMR+rUWmn1rMcALLvnEElcC+Qlqaqw5VYLFOQ+tq
md7JytuLFrE5DKou7CcTiditHpnw4Vv3hVhbyx/g91def59W5nNtSEa8LaTkQknvMw2hQlQRZpVt
tBifdfSWwdRYx/Ad/DSpd6XtEY9p7Mahv4+TwN1XCupDt3ZOkyQoGxlTji/Z3Y2pvlUJKj5IR6cJ
pzGPsRvrQAhdciMlTlsxkBbO2aKqRmZzRmDsBVX+aNujIvTwSa2DPo82lQE0vSC3qYtSg6E0sl9P
0X9WtuKcmATBV6f4jzRk5yEiI+j40AyszolIxCGtZp/DUFyFlvfcUbt+sSPaqIPhTgAkVwWl9Z9G
9iDrdKQkH7o7SBj3pBTGGzRv0Ey4OPhV+CuvZH+uQ0kkBil1STWg8s5R1VYuk68mizdw3wt+xSLf
lkW8H3IuijbtV6qJlLBa4l/TnL4gptuUMbGZ4ziubVqFEmEsYJNZGGscgxpseRfpHUOX29AxL2ni
dluOZOsQDD0w/O7auMJdB6OSrDNPeXS8UPi2WjKZFocSQag3SUZH7aFPQLZH48ktITl3ZpBzadXP
aEwcqMYm3V3RaMygdYthPiXS0J2AGDgTGVPh70DtMsRAjs+ZPEY3LoldcxhumJN3RLSL5MjmHEzP
kQQKmQ7rmpgbCjLtYyKEjoSHSU+e6Nop75oDvQbaFLO/LcTcvmpRqI/Jo2YbMFLq9h5AaLgJO5Q0
QtrU4vDnAS7fdo5b+NClcVY4x06KYuvEI4PgAg1YxgGlGdUeoz4Rap41op83c6LgKy6BVVKvR8BI
nTfpeMtJpcnoVrua9ctR9fhU9eFrnOxdIg+52JnJNpLWW5uVnD9IO9DgqKwQg+Jvr7K1C46g7Z1+
L5vxxqPevA5FYq7HMoHul3kwyx2mNuRmjVO/h0r4CKxf8TXpZOuqVYlr49QP7/81DAeGKoX7HAaN
ZB8XVGs8hexKyeRZLXSy7ap6F4rortKmA+M3mkeqWq+n+o3Q7qMm8DzXKAWkKC8TDjV+om8picqM
t5TvDUUKYCgGdW9U68xIHEyObk7upZJZ2OQi69gWQ0UZcAwoQ5i/vCl8hk+X+3k0EOih6MQIGf17
WYl8i73/eapvQpTFF9xg5TXOECtPjM03RfNcoBLmekIhx1GybWuSwpKpXD+GQluleeISoEe/uevz
RyMM0EK3DEt1tXgRBjXgadA3Uzr9ZCo4WbpKIHV+IUPmLuIXo8adcJ2/Gj1D6FalBjGgKMV+f2fW
yW8yCUh27B4bpXcIH6HlobXV5POvTJhwdRvjXQRDvlNqG+tXzIR0MmyEcmP8mDEzO2imdy8n/Vg4
wy529UujBsmO/h/IRJW5avxM0Sjf0px8pipawp1p79v5T0o9EnpcpsA9JkaWIJEToO/0+9Q186Fm
EnbfQ+IojcDbxlm2TqQSr2VEPJcy7V1Dl6tWccat13Jkwn3WdipAWjJ2n3s7xJ5lCWZl0fQbc5DY
tArwqNoldhgDYLeDHPSAkGolw+GnNclhF42YIN36WzAgMS/KChCPAdhIBN7vXDrDtqqtt8nItD2X
TaKGMjGuaZ6QW4eLMB+B98CVrUg9ITQYilKzckflqtKYhbz1PRPhuXGrR6MjNyfGyrKSlUYpOr1T
VfOxn6M/NCEIfM2cl1on7xa40YiDf7NAzuPpu2aW2maom1PUECsyWUwVw8bUAQahuSKX/DxGcuVo
AzOdvrytOET4X4NDzXqIhQjPvzVwQDZRpRkkDpIFq+n4RKixKLAJPG+PMgIQVx4cQ2c8GI3D0Fr1
k9D8iQbsscnkLRlE1qpMh/eCNJCVNro1UP81CEpxoTzpK6HI9kr+0InvSR31AISNt7wtNljSUl+L
JSIpVagHe/jJGDMh4oBuoyW70+SSEtmhmGd3MynvNx2Rr6llMWmLsbSEVMFWLSrPuSv6a+qm1ey+
vdEdRuS1EFReiqvu0XiOTGX0o6Zn0zhjV27n3nhGqe2tGdiYETGXhmQ0ak32s01pgUe1DHzHsmky
yoDGFcPLlcPJE8OC7PCbydhXWsBlNvLkZirzbTqFoDXG5lDiQ1G03t1VbogFdlhpsw/Py+L4oETF
1o3NeJ9mMYdGPT6NrQjW9Ouz7di4hzauSXbtEt/LTXpQkEF3kWSLS2uaA+O1mCiSi0g6uipNfmsm
4jwWFA8b4J47h9Ix0jeqL8J4KYPe2gyIoQ693dzEDF+tjPa4RATUKv1ViTW4MQYjkqJN74DwcM3s
CbogDhqrT65s64SoL6zi7a7UgJJn6iuG8W6tRSUKFxy+hv2UxWiuMjFPjxKiLwqC8jg/7XK1eGdm
dZnUgz4p7m1fezfDWAWUBZW3FuDNpaNSsBvd3FgbmSCniMClwUsw+lh2ty1RphCZfQP7Bi0Tkqn+
oM8JCMLw1g6hl1xOzB+xjb81Kh+M7NrLEYR1QIhvhWV3UykOUZmFCY+PwIy1QpWBPDMXfp4goaFB
T8ogMPcpAlE3V68u1dJdoXgFBxSqJ3yWJN7Yj47T7Cy3lWSWE9VUdZhIa3iJexlRGxjOdkC5s5NW
6RuVdgf26oR5bVxVJBcd4my46G5d+JVJ6dFCZahibWAGyRB9iDfIIu9QhJJ3SdyZgy1gHFA2YUHR
0jkorsfTGavfm8gL7zk3/3aigCIKuNdNkugz3dUg6Uk7xDiRr3FenmfRFjzfgijKOfVEyQ/alDZ7
YBtXOv+CLk5BRmJCwJ4a2BRyMgrVXZ3yXyy8izp0L1HNTpvalB2cSsJI2gESSRs9MxLBwcVBravq
Oqqz+DAJSqqj8haQSRYIs/vmjDb5sF1/jYWZrU3wpdtRLcf10IUxyBgiN0sQG8deIeSM9oDccRWn
/CmGd4cjgYbEvlWjjuNDoHcws3CNgdEyeg2fT/kk5z7Rp9nSWryUn4+Xe4u18vO55S0fhsxPg+Zy
749lYrrY68mC97e88OFQhYqabRVXf/iymo9P/cdVwioqSB4S+mxZpie6fA5XQ5rQnx/+8U4nKU5t
2SeM0maTcxDsu9QNGfD+7YJdNuNjPUWrnYlA8LZfVts08sScKd79uebl8ceCyyqEa71HfdBtllVH
lJ7YsL8/ZVl6WW7ZcctDkOgRSRnkWi4PP/coWjxkj4Z2ihvlKehwv1getco4qd4ykMZ+pNqlj7im
oXiHsabLFGYuHVfMQYemYGIsbHVN8/OOSTFj5juQSrbqu4PuHRIj2ZH0oJGrSyVsnORTxhkuITDG
1Egznuv0EdFaKy6x/SaxR07ziDJ7j/a93hKuQzjlMAI+tIviyZP1fjTQs1jJfdZ977JCRWCSt8je
0hsVBuGcRp5iPHWKlYvyvBhPXZ38mFsY5PfNY4XqUhnTeypAZ8vaOvc6iWloSXC4IW7eKoVyY0Dd
WmUTri4jCXtfdG2ypkCx6vPgqhqcUBMHhYBBUBHzI1K7pwrLecQA0MNpzSmy6NBului9E+/Y1FFO
lCZ6ZHxFkl78qsiiywC7aI3/jEY3kdh9m3+fGnZvSYvLqPD6qEMx5+I+tdhGCQylXQP0CgxaNhy4
sO3xDe4opCGlt8d3g1re2CuwJHSFxMHhjDRnbVCzXXUuYZJW3OwqnEIbfHJbS4yvyHKYObTbwCVD
2VOSLXExwSbuZ2uBWT3nBFuVSFn9rh5/QgFomSCanLgN0rySkGsgqKB8Q4RgFOrE6TC8rTiT+agg
U798kSpV0GGKVqCXoSjF60aJrX2fymBTaAlKRDzODPwm+Aueu6vVivWlpyCINR+mkFibEM3XBNcX
fpcx3ZCOph1IYvdWUNS/1f0MozDTxz5gXGGTZU2z53XK9BWFNId2VPN99EOZfR+5qG3wXriY/ZQV
JtMeyxDxRKb1UFPirIeGqGqHrnw+wc9qlY03IF6wWlI8kxwMpV175D8Fd5UILHpkU7kZhP0MrXA9
EM6G6zzDgjFueZU2kwcGzpPlbTt5z2KqjlbavudDfJ2AxftmJF/VAQaEpWWAHFvH2S6aJ7vC+PVF
ffgP2BN9Fux9gR/Rx7V1C9yIaxoMldD18foXrEcUYKsnCzA+wNkyVnmneEeHrNl1rGXXTEXdEROE
ZlUE9ik5cUpKGwXADKgK53IOcjIOotEhemTaWoahPGm54t2ZAyrryMlvUw6E0hEPnArC/2XDNfUf
NtwG2ERrdc6I8f7Y8Anriz1Soz3QCE4PMDqRa1DOWw0OnTOZtJQGE5eePlHiFj6Y42h45f+2Df+w
86h/2IY2SyFdRnn/vvNIFkjsIcrjA2INYuAzHQksbmZGftramxxlX2Y9EFRmB0rNkEGSj3Y7RUX1
+j//iMY/QGMg6BBDA0THhQgxqza//IgpkGmzwXJ+kFUwbiO3MQ+ypT2P39vvRfKtm8JyV2b2o+aG
JC6k2rCPKbZ0BNhWgVAuHVaCMwP6VVMQYxQimOF6hQY/0qJ+Y4az/9s1UCc7RGOZ1pGsAXGpFIHz
2qEf3hAR7RdZUII60d5ttyOFsKx3qVc65+Umnu+12fTtf/7a/3DsOrpnmJrjaK7qOs7883z52lJt
3ajtovBga3oOuqQqAXCRMoxBcltZ+joyJ5w1YEtNyD57S68O+VDQ388mhu0DGISw2+dqb+41K+8O
gUmQdBdG3qqpApK28PDupd4/yKA0tsuW/3+rajbAgH75bfz39v3//CpauHQ37/mv//qPm1/d+89/
I1DpH2/5S9BMC+g/VchqDslnjgnR0/xb0MwR+7eQ2ST0SeUURBfUAj3qzKlPAkhM9F//YVi8BCiK
1wGOugD1/l+EzJo101K/nvdUep4IpnWOH6hG+v/1141ac4BTUxmwr7lE0UPcOA0kmBDRLVZ9CflM
6cFw5CpjsXcppwQKWmSdEaZRs9Wbp6Cc0QlWiIRKCbiuEjRM261SGjxgNsEDbVMjJNAbQqG14V2L
um1EMNpGSqQ/5H3g1RMIayk9ZJL4Oqj2T00ejBsvCdS1pxVXTBPWTnMhvIfi0o32Si8tx5+aaqRv
GuMxUIFAG5G7b5L2AS5ufW4s89E1Qm3HjLRlgqqGa2g2zoYZwUFtFfWo0ZXawtEVzzguHi1DUqZS
yxeDqr5RDDeeG4iDB83dpwk5rJnDkvxh1reRg995tJoMWY32w1G8cBMERbCOe0c7Aao/ZqrMrwrN
IIfThe/p0j1JYvPgymR3irlA6xq/0NUXyYUs0aaTZ2X7Mgir17IU11gdL1MVIajosPnpRX90wUzj
HQ/FZlCnu7R/pedIUV6zxYYsdEGCn3ZPHamHFck77BBSKvYcTHVugUrakp4/q9rWWGn47MHOUNwy
rQrSq4VmCSdnLjbkFfXxTsupTJa1yc6ufkupHZtSxfPQimoVxsV2MoqAOtNPxOnxWrgBKeKGfepT
L7hhvmZrJ6JprNteZWRTpLdEVNCnRYvom17/2xH962Dl9V4JqJYmseN7SFpiOUDvSeKIPh1cgbjI
xGEKTCxseCGtguatg7Z5ZZV07xliEj4vPconaNMIwiF9eaO3bkd1NeeyDM5kZTA18pPJkH6HXahq
aPJiJkw2buNd7Ax+qOKg/csouaIZPAbXMFHiS5Z2DddGnItTojzSJKoyzvyUJqpt1nf8D9xR7sKy
SMkF0bPsWtUqyfdle3YeqIiH+1AAirHlb6vpggs07e8FA/mdUItuqyeevcrcqCcBSX0JTVR/odub
7J7gNKleeUCFiB89NKGBdcaNIcS6z8PmZICDLqmsvaQV0eWhs4/BjJwG1N8ZyLYTUwEsQZiIfW2u
ZZlx+OTRk6YcbXDYtiT/Brl6A2NF7CKh55tAGxAQ8Cv2sUThEgNu75R08O3ayPaqkR3s3lJXgWjc
K1sNUItRcgilczN2IYygtHgpEYec3bKkPWA8GhnjsVoWD1lYPKmqMgNjM2tP4pBg2HoasFCeGk2p
SCJvnG2P2RwnVj8923GMSIea77tixBetR7SWqZ7YVBrnEDegeq3g1iHL7qaJJWHKk+JQ9clfdCcv
L7nu0mMv0VI69Pt3WIEMoALuOTL1HG2OtSnqdW40mxAJ6KuaaZdWdeWvWlbl2VGDM9Wwbkv+FMnq
WhCdhDrD6xGi+CrNSyzGrrqj0fSqW1VwCut42PSDQLAnUvJy3BZYz0hI+KQM2W3gpWJPvnVwiCsz
uxgZcB5ZdC5FQ9HNveVuY9FE8EkzR4BkRzo9iILiSsd0SNUsyPUdMqUkRxLiBMFz25rJo0QAXkJn
g44fA7vKbfdYqtDrQjFd+Z7taLAn9HFcxR2u0jLJz1Fm2R83WZKAWQgOwjH5u/GTK7ZGEbJv21vP
GH7BQ7ce0jA2/TxpN2EFhk1ipbIsGki1ar+RE2ru3DA/ce4n6QZtK0U4OoraHKSy3BjzPSr91As/
Hy/3CmPxlbvyX6+Pc/BKMD9eXv98+LHk8iQSYta0vPTl7vLSABJhKwbtuqxiWWR5/o81SqIoCXXS
n9x3fQ79kIDMCDBYwqrmNIuPu0rJ3Wh+vNxbFlpuPt+TOnMi2fIykQCEYXy+9Pmez+eWdy8vzNwQ
dG90aUYnkxMe278/dvnEL1ugLNu1LPDxcctavtz9WHb5lI+7hpcQIJ9mu8+N/3jh8/Gyjj8/6cvj
P77n8ukDiVvrwQEs8cd6lo8WTfcwWmGx/fOjPr7g51f/Y9V/Lr68/OXbLR/9j1v28c4vq1+2wwnn
+LHPLawq9EGWyHDs6gp7eln/cmPatVDJv/73Pb+8tDy53Ks8RvSZ1ew4Bb6GVqd/vOFjqQGdWkqN
GqdR6tvgoSY+JLAuSUmDC3kZyskopts3VHe5ohEDMhL7hYZbTGuGzRwuy7OfL7X4qXZ2oBz/eH55
aM1vXtbw+erHWkTYsK4vawxwBCQVgWhDndanXt0kKtCLuJvznJa7Sk32xMfjMaZwHRWx6395EpJJ
d0jLl49FlheW9wXRqG0HtYdKFnucBxR7Bpl4tD+gmnPqp6GQud6pnhN3sEHVx+XekjpoSIO6QpuB
7srJeJ1uYi8Ydp9/0Wo5FVT6DQYOnX9keUKRwuUq5TdjDFwcXOGtETb9csQvzuTmCgrBW6YgIAKL
S2jgNN+Mc5TUcmPPkY7/9PBzueVt/BooHjui6B2MFcMA91IIB1VJQT14+F7MGSNNIyiEeROEI9Po
X4PcfigDLvMxALZVNQfXLGl3Syjf8rAG90NdttiPPa0swz5SgbWPqqfYR89BJBkMkv55GPbH5QZh
JWO0EtLFKs+7EJdByI4hScKbkyTU+d7ykLBgbdfRlYE/E52Wm75M0VGPXM3LTlPKFVfg4gSLgbCX
+SdddPTLjTOBuOsDIEFzXXJxAyw3MlZ+V5rVb2C0luXKCwi1sAf72vQiPo0GHeSRyegalpxvZ4Gy
z+BYK9ZEQrBJq5waDGpXORNJuomhY2skjV/rmnF0HGEclVBpVnmfqH60BLE1TCpVSEQru6tftcq+
4LyuuZzxUyXDfa6Z4yEi+lnfGCnSAJscgVkbGBxUmqJzbpinRNpRM0+O2VeMjaE3fJgL5jC35V5v
W4TYGwC/F8+DToU0mxNqCuYtxzyUOlcs5a97lFUZZJXWBRBld1x+A47sut0TOJutGQCMaMzZ/858
07eudpgjAebgPtUhS+kjzi4Ana+Csd8tGXZL6FnqWCgZeoF3YnmcTQVDA4Z5ckYYLuYIqw7cfE/c
B4mxs1695Rp79PIh/3IDC80d10Zu3vRKoW0d5Czs+fn4tkYXsqOqj90+iXCJ/h3++JkK+cdzYysz
H0kCOvD5bOg5hLYp4VYwCszwCZgkIs1f6ctjG4b3hvkZ2pB4Prl8BrstyXnLzfKVvQp5ZT4hx1kO
p+XrLQdcvqTTfHpP3OBgRo56UOcQluULL/c+b5bnYL/pm941vgVzHtwSrcn8sTgq4LJI6Pz7SZBz
3apr0aIvX3o5hJZ7nzfLPlgecjVhuJqYwHC52BvzTVhz1l9uPh+ONNsQ5GVrmALXNu7RMC6Rgh93
DXPwKOWihh/nbBoKcF+TBf94WM44JSQAu7YmLHdJ7/u8WUIel4chDasdh8XRpdILdLbXf7Xq2GwK
IyBjdb6JIjx+A3HiYPTrYG+aBSoJifw1NTcQ1onMm3cn6q6/7i3PfT7E5XYUOo2rwDKpe1v2FkEl
h9Fk6P7YO83Jlja42Sqp/KTXsUSEliZ2I9e85QtB3mTqpAm/V3ExFSh00Asja/V1ZdT5ZxETqism
/fCGoBr91g3IyNM7B3n1SPt7GnXpkxCRnQYjOYdx8thjCN2EokJP1eCtWjYW+DM9mTnLs3Bx7i3f
5+OvoKgEccChyyYE6n0dhic6/cQ5jeg45wOhNfJ0O0TZ4xKw+vFLz/GxnweDUxt0dR+KAVVSE4To
dOe5kUlygVYaR68prJMz3yBh3ip1i6u6xCjULlc1r4+PiP6KELuGzdB6H6vRtovks6w8ZRs2WejX
GYzOuouafIUd/RzLbPggeLQmqeuOqO7qFDqqSd2S/3mmrCzLLH0AuxiJgdSR6EBEXefgjRQg4vcR
/DmtEgcjQTohi95bp0s8EwEZRzOYE2qXxxqC7pWXcqn1bBmQrUR7GGFoDWOfYbP6d3yhoxvMVKXy
jPOZYkF3k+VYUBzhXd2EPovbNI+9vTOY9iK0mtduljydpYHrL5/TT6UBXOKcI4IKHQJc8iFCd0Lq
q02PJJ/JrJ/hdZFWKtuYHloFSf2vOLyPnLokGtaNaB+jmb8zTeFTAA5ii7ymPAnz+4Q2gPysEKEU
JvaYYcNQpGRe1R3wTaGvwhwhLE44BDLpJDbLhhVuInYy1c+lV9421AU26oTGXPkdCVYa1d03TYTw
1Pp2E4S9vu1cm5xjD6HUfKZcbgpFCWnXq79MEYmjC7huEuqDG9TxvjkmJcFX2Xyz3FvINoGntUcY
wPbB6W4hPCZEOkdyXXAuQReEq+BjAf69h9R+d7pGAi4iSa9D6wGJxd2rgQCKNn+3qOrghg69i/Zt
PunON12OGKejyOJnIBvpzb2UY/MckjPHZBtkGsmb7B47fW4jG3x5SjYYRNHxkrQFRhD6Xm7L1WHZ
O/kS4ggpBZQgcKl13pPIvURlLvdcFws71+R/PenNmZpzKEmuqNFueV6f/1zLvc+bZTH7873L42Wt
aVwgYiGXeln4y3LLXVW3Uwyk9u+P9y7P5Ul/iBFFrwvrR6rmEhJsRnhV2Yawg0wFNxjs6zydLt6k
oZxuAAMk/X3SwLAzdDomjTOX0JQRQ7IhoGzhlhm972GfP08VNLIl4kYOnb2qgM9zyNX2erCrF0Qm
u9zVNpQsSI+IkKBjWtJXtYFvPmyGEwSD5kcwYJbqK++tzAN3VY7UlIKOZGNTyH5FIbXZKGqKQKSb
lPtJj35oyW4AOvEmDFddtWEf3DpR2EA8VzRAZvH47jQxRuDSfkKgjgkpJG5H66zuLVVOy+u9keHQ
0/rsiGY8oC8mn+xhGt7NSND1zQNikcJK3BRCFkvJ5T3Sy/tCD6BgZWWImTi2Du2E5mSux7wL3A2D
TN+Fl2ZbiewdpJpTPMHVvVnWyl7jUI8t8+LFZX9rURcmpZaPa13lNUrM/KGvGv1omcjy87Eiops2
9rVUwRwM3vRaa4OzLQoUQLXwpue+giM4f8kRQ/e6FLFxrkStXZn98IdgvH51bYifYqQdjMc7uMOy
p53kAG982VpwwvTt7PRbrjTTzhlaDSS3jIhcoeA4b5Uco8GPEpverJO5d1bq0n1e9k6IMiVuY+Pa
haMGNW0MP1Y5OmQeDZb+PBZJC36l9LbItvvXPKo+3hkBswIrbWBOtpz0QXbD27JGNYutVR4Gw60+
5sZlsluaHPNHoby5cTO1fqIyWB7E0ORbTbHDd2Qry3cHBWRu4kbYh65X5WOcTvfLCvvKytcdYpab
aKzIFEGT8fEDWm7xpKuY4AivyjbwitOjZiXDxw+oipOHj+Vtst0WDQipBTqy06dJz87LWqfI0ZD0
cojJwA5ul8Nu2Zdmrf6gGq3fm+oYn0DOAOKaN7/ANQr/s3yOS3ut5eqwHWuaVJFTencw7XGUjEbx
o5Dm0Uwi/WVA479lohwew6QZ7sJBgdg+LyHD4mDZSvJNiZGM4meG2sgJ6U7Aa+Y/mJc/4sHcBVY8
fpNx4W0io54Yv1Ed1Up779Fy/FhPjiVjMLPoldGWvklCeHeaF4jr2LqUNuf1IN3ZJL3SvWZkRW+g
reeMH4ro2jTIW5YlQth/odoFr8Jzqk1a5f2JiYF2S5kYOsi8tQ1YaVGO7Vs46vzcAVZ5B0XorRpE
zcc6bGdi2m65b1PteKTzacm5II39BlwH6r15O2QXgmSexLsrLAPvjtme8zFWb6yAeIPlUwbOAYCl
3rPSHfxiUFCg2lGFHB3/1LIKr9vbwsjOywKYGInXxJV5aVvHu3CJCD6WclCnJKPzvZuTsjzbESTG
txOHoEavkTCCH9lfG1RqkT+YvXExzL68QNnA5dn02nfqmh/bU6suvh8lugmUJjiTTUhcDKTz77ly
WrZHm2Du09NtbyrMiGcZROoMX9HfOyjx83cm1h7+uUpiU6uN1dkUOfD3sFVvSsnP03WUqZWq+cmQ
nFJk36r3ThhVXNsmsaeH391P5I+uOs2uf8IPXGW2NN9rI1fWWcw6ao7PU8E2wsmKlWelDe8/1uZF
D7iTrOdAyZQN3ayUsCzFvOFgQnoWucG7y4+1LJoaMLZzGdf3GA46ICsoEIyytO5Lm4bGskhRDuuC
4uy76fQJAfV1c6NrZn9KLQF9rKvqFzWrr8ui/Hsepdq0z5RW0m3LX+JYT25022M3YeRTiO8GMHZz
/sYGk9qV3drKHRRVfc/gSdlNtoFaMqQkXTDK/5lzVKpep7wliln4oZ8pIryJnME8taE7bOKcv5eJ
D2XZPbbuPoPNjJ9N0dbbIRy0o07//XYgr3ZNwsc8MnpZlpxkAP6q07S7IcAF1o9tumm75gRcRz70
DniDZbExxD1qeuObgnESAlVrXXo1jM6DhLcuAyf6Nsn0snwXr/K+qZ00nhwAP9upcNtjqqrqreYQ
HhtTtvmhdZdlB9XM5HByTM1dR1LbIY66cdfirXiIu4k54bxjAhutNe2qt0DlXO2C9cUVrpTnwMQx
YsWi/abl2mlZlErdexwVXCdzaGeweklgUAZQRYXn3tlTPmK2MMwfEmCy7jXKa4rX1e/bUpwLS4NN
k6BvYRDZfs/dO1j61n9zdx7LkWPZlv2V/gFU40LD7FkNHMI1lVMFJzAGIwitNb7+LXhmV0RGZWX2
62FPMoPC6XCIK87Ze+2PScqYFG1TulVzWTlUtRb5Abzfl2acz9e/FXXyp5SEySP9BXPbTv206xem
bjMEC8NR6x9DbJPaGYhXG2eetxjRdEyWIrwFlEu3fj2e63+uX/Z4BG8smZtJrEPT9WXr66+/oYaH
/x9a2v8xPVPotJ3/M6bLb76D95TO700XF3Hdf/8Z1nV97e+dbUP+h3kFYqFEu2ZoIr34HdVlCGKS
UNTYlomb29RNfvR7uBLt8DVbU4fKRZIS+hW66783uvkREUhExZEAhDZH19T/UaP7F5WMTrQnfnGi
moDfqbzh2gb/SSKB2zoDAxgUroLr9o3GGkJRJcNmML2Vc+TZQJRLUAM/nas/ERX9qke5vqstm1R5
DHLvyPT547umVZLT28IQYtgv/fxkKg8C54eW4mRM36JhN7KspHKhFk9VdooQ/5fSt3OSV1s58dTa
CwD1KRGrOO17mz+J1Tp/sYd3LdihBKzN3dw+9jhF9fqpRmm0NN+t6AuMeOevP4WGKOFnicBvn0II
og1QLAhZ/BLF1KjyHI24P9yiRKdXvc4s6SNL+MDe05mjJG0Gy+kdZAJCrC1PX55bA10rrFA9ABcQ
uzXjcWV/MaFXGFaJShB9CQ1dBkysgocIbf6KwyLIIHlHFkgZcdrXJsRFNSbxWvLRWiFEBwOQvc/R
sImCh/Qrblpahy+ltZIwMbGhffzrTw1a7t8/tGWY3IKwAYS8/vynGyZuM8C5NZbrni5gHBcOfNv7
kA1qbn6OwMRZ4ztgZH4TxBCmFn4v/+SOUX6RY6znmjOM+IOllawa1i93TKRPMU1+tXDZHBEAjd4A
K469ww6+tye6nCTmSURE5CZ4tMQv6nBv18LDSeC0NO+qJHIs+9vYPxZ9vNNOZhQ5K+3AQN9PPGv7
jseQbI3i/+E+56h5uq/Rav9Gw2tAP7LukfGnp37YEoQoSiK79hOE0Mn4bDFsdMxuZnTfTocciTVY
DUeKX9TyVSulTSO/D9QLBIbMAS/nruln4E5PbCwphUQiBTyLlzqvN5JUk3WZ43V9NNXHeLE3zGVH
tQn+5o4Xf3LxhUx0CNIY/iN+1ZENuIknMxOFS8/cD42G1TdE4UJzydveFGshJ1K2VpruOsXYx8lw
6jW3lb5NxYuooVwofqPLu6XCQQp0/a/vy1/1fr/dIT8d2y835lgaI4uDhRtTeVyQ0zDneoss/DLH
XEciat6cuxTgH0X0v3nnNdnsJ4nkr+9srmPsT49EyymLKMcVrso1EJqKjwM4jdxsCfuhzNtwbtR8
JDMClzXxQ3/z7quI7a/e/ZfcNTkB9kSwUIF9N/ZsFBV1fqcUF7lRPTt9X2FLeNw2TRx4Zh17OYvu
vzmAP3s0bU2nKGeilTKv8aY/fXzMHcUI9oMD4GoHqbEdSpQsQXMTDdG+gme1JHfASy62XhJKlZ8k
4njWYDoxYraLENk0PoklH39zVH92WmAQKQzOKB71663801HVEvoUqhGFC/XB66Jx33TRXqkanw3o
2Whqv6Inp6CbCrhYY1Hfa4lx/Jtj+LMb46djWJVsP98YSJDaxhw4MyDkSAWI4MY3N2mavrRhQeeq
v1WN0Mnz+tinjxJCk79+e2UdE//tzlAFrSsDFZtl/zI/dW0b5XLFE6F2aKFQY0rW4IZBTSsKEpjt
AfRix9VRCSf8LCBKVEKbQY+kM9/ImoYGR8HvluLjeuO4Zty5avyKubAKJQcehR+jt1kjTP76qH8N
OPztaUJvbFFHMxXF+OWkDb1ky5I+FOxRE/KeoBwm5fYsyUhI24FKK1xNiG+ROe9yq/eX9s1Mzc0c
kMzAQP83x7KeoV/PoKqaik6OnGbh9/rjBewH8susuSvIUFN9g7PQj08FipsGprMRO1PrZ5QQSH+s
WrJHbgNKyn9zBMq/ZZwz87FCAtvKPKJYLAb/eAxBbc6hPeAOqybbJdTNa2Zfgzc0DzxKk3oEj+YP
DR1Trdvmc+aG+JLiJfRDLKT13G3BT53p/H2JR+EHzYW6xh7WgcubOcoybEqqIpnbh91mBYoY9veg
nz3D7LZKHfoq/qj1R3rSbI04d7tZByFHhSoB+LHge58112bYF6q0s5aHaSQtJQ33lZB2eKR3fZi7
Jss8p8EjL5u11w/pTljZboBPDfmBFZq1LzDfNRYO8CW6I+JqX9J1mdDdre9Vo0RrkLDVISEvZcD2
L99VQ7BLVRmyMze2FpCcG3gycTxlK/szpLNOzndtjtzeugQLQWcjFaZAOBX0VdFRFMvI7xYarq1u
C2nVlllzQYO07fohRtJUDZLXmcoRg4NnWKk7S9/h5jm84iBEvkuwaGiCfL7Qpx6DtUN113MVRSfR
vcgp7vVsR4f4HkiZo/HnpcXYh6Psy5UCdzx3CMHB3cHaUHmbOvyRxB2TIeLzpQB0RZK3B0YSzABh
dY7CyR8ikEMhKrMQez8O3rcF4G2eCj+Zc+zST33YOLKNrTt5qwUiDW3xY1ny2FZuOoDkokZMSooD
dSOEaoRuR0zbaeMlE00aOSeFPXRR46EIH/aGDhqEqTwH3zfP+RdylGwEglXuTlT47eRlHvcirG/S
UsNEjdeboSAojI1R1Z7N1G5wxhTgCCNRO816LAwhyDy99awOFhcA7kpOijzlzA2Cp5jqC907p+bt
ivwbRIVdvDefq6mDfFOeU1X/Ai32USjmZoJ3OaXT8VyV+imQSfIRkJkyVCc0WAJWIlhZXYqjXm68
TvRxqBRv07Zx1A/9oc+ID4pe4fTzoR8CzDWYitxAramqkPQHniMDTKGLkCbccMh74eNGQfhOQpkF
Esa6Aa+zevN3ljiaA2ZHGhem6pt5T14kNzaIxLq8s9M7w3i0lBpB2cUOsbxhsMUOwWKuxxEH32Jw
46Sjr3YsC9nFFRGV6nXMNQ2VuvxdseLEK8LjxGNd5xhCOIessaNaRQ6S7y0l2oX1Y5UDVyNiS5ks
2icPzfiqmwpe/cgT1Kd0yI9pw54hCzbgHL2oxeFkK462wkeLylNZJXZ4XvVO+GtAW2Imm5oMuEHF
61q81vN9vGxtiTSSmTIk8pRGRx4UvZty4UwzYkMAGqb11IIvQAF4yKbAJ8QaWuZ7g4/coLTqlBXh
I43ldCorDo0LG+mbJntn/+sMJPSVJsvwGvrjfKdn3nolQ24WEEwVTyEhTqv7ya25Pkpb4BYcHT1H
8YpRRk4UbvNTXk2ceaSyvealGI/wSfliUdkwacQqEiIm7dv0GxLsDdwtJ1No8FnfKiQd6vKN5TJe
UaKliPRU37gf3Ew8dWqDyjV36oF+LcFjKmKOqTHdPsLDGt7KnXY91zS+B7S1q18W2sEC3KgPPgRo
wYz1ZSTUrc6sZPcmhSrNm4zxkEfY0gjiHPDTTglAoLb06wFA+kCnDZ1HM5jIbTh/9F40E2gDHxVz
lN4LV6Z9rM6fcor/qE8JNcxoRuc7eme+VaQ7vXvP5PagWuo2XMgpSTQoSKVryvBhEKZA1SPck1R0
4M0d6TIZHM7SGghfx70GwJdu3dESpAiBMtUhJiDR9IBoQzyxaFifo9LcF7bsZD2oi/hmgFgizEdk
l2yiH2LtWQ8uxKCs9l1IJdqGfu4mmuQVoEftq/fIXcG1bFPfJ/5c/WrrdKIw0+fWrhDmqUzQxvhS
E99NZK/q4JfSCRv6CPATJ/QYlRgTc8dqkJ+ao1dM4+qA3tO1qUP6frPYTYviaxTutUpQCXVrMB0F
5AzqK65RgbAYY/Yh/VHR5J0O5FEDwDiP+Ym4Y5TA2bYLJS9Zw8wyFYpDs6PzDbYY0BYq1YB7pLfw
cD2FwYtvpLsRHgxyVbL12npGL/I047U31BzfWEkLlMI0gfV23jq18kic+RDjikUfAF3YK2iittAK
azhEfab7ZUtSD0xsO71XSVWYR4TiIVIKFSyLeMlbIA9pTyhlsAPVS4Bg5i646+LQWrnBBwWjpwCa
2c5uMih+pZxqhqJWYoLGaoYY6UKxf9NyExvLdCEZbqMsdxXESzULPNLXXCsToBdR56pkLJr7nmkS
4OtRgvwzjOqhabRzCxwtHSGtMHLRQNjD4fXXaZji0yEjik+TXlqSX1UmtHVWbiXtKIqesY5lZKof
wfceilIcB8osRaC7PfaiRqS7OoazgAVawjes5NR2ZPWQLw1N+m5bhbXHU+fmaKjWlYVgRbB+DzwM
kVBMzxz5OkYCuwTqle401EOcBvYPbsve8vryPtzLMl0K3go2ib9ORJTKEYHIfkMW2jrhlFgQZEYJ
kCGO9Qn0Paip17NaYhHV1zgZIpdcjrp+QSrtjOssVS2XwZJ22truUqTdurrBdUw086mz1HMB2LjG
fg49Kxd+XzLCkzo5dY2Hu9ARquzIneyDY/CqUXFRA7u9RRPAPlOg8ctK3xMV6ie6fQuW57YfzNu+
k25FE3hh/CaTl7AutMIh3o6rM3avKOKUA+gq+3RnVZx0Lb2fE3bXo7HP0ujeGNXj+nUsVHCT8hFL
46MiolNs7/U62yWzfogwmPSKfAzJe2hIrTMbZuamOqSTB+ACHVrgUVt5S7GerE0KiBJ7mvzE4H0L
K+2etDavDXcW4rcmUo9qIk4BUPtr2YdjWhdJSDW2cq8dg2x+6QggVyaJp/Ii4WAmriRMy2cN2o4h
6fssyu8F+CNDL4C0tltLdFvq5E60KEfSXL1y1GEwWWQylo+hnp3mDhBnYD0Sg7JjVekrtXZYbwlV
BadlNx7i0d3UshTicQW/xeRhnqioYr+XT4M2XMJGANLGbyvgdtAdb1gWLjca1Yma9SkBcI91me7W
hR8VC/z8vXrmxsOazJAZ2NcJ2KDCFZJgSvJ3N9YvCqSFTdKjFRq+0+y1RdIfam3ZCkqle7WKd6NC
EGOkZsOW+tm5GxMJatBouojTWTu9BsYA29VSj5bVPBiDOBchb+6TSXWI5eBTrViDSvILm459DMdr
riUPhOetlWTf2eZhmpE/OmGfFExFCWXEtJluWoiJGF8e2nS6ZKzMlBwYA+klr1KZ+kpE5KcMp1X+
AEL9RqThg6ZJcMq4pxkOlLVSlpMVXoHUgluMds6MmTKcMCfrhhT00Gln7UQl8EMNCmIkDeu5a8oj
s92pMmGmKtPbzJtvomh4q8ncDTiXk1lDuvhM1PDObIMbraNVubwpiQyR1rgZ4upBrusnMgldi3Co
0lIOZvI10WZnCeaLKrN3MZUDu7uLCJDJtJH2rDUSwsH0PgqKZ1nmSpr9q9osF6PJVXbu6ZdZ/qJV
GP4Zb1Y3FQNUpp1Lne0GzyeU/p0YLigCPM4rRBvGIWh2RSP7hp4CUeB2FTA4E3ZS3FCdoh663DzI
ofDrJn5D1tTbjyS8fApLnPQyxqKi39gBpJimYfIPl5dJ1o4z/HOs0sdAVVfpydmKVaeV5XMtjdsy
mFjLd5v1w5WJSkEiuLXJ4CkHmuw8sbRwNqNIfY2dts7NYnNIFHQcY8anFAGhajdTPoGueTI5kTUI
rtgxBZx36cUI2NCnvqjftIk4GPDCkdocgyTb7vosvze6/MtEoKKEkCsudgIxCC4ZClKOJnVuG32N
w8jTuk+oCs44SZTMYne1IxF9Cnm0UqBnRZU/6/H9WKW7dQgJiADftEXLlM3jjy/aitxhUigGc2rz
t2UysJLJxMCR3so7GTBQFfaG6yAVLTRjUAEQySGA6QI16l4hKwH3ga9XNh7yl8M6dKMZdiIemUg5
WkCyqoQ9QqITCkldjW3FuoNaJ6G1YAG0hG0emzT+rzCy0Dt3+PAukDV/nUcbSTkveb/tE7Q2TIdJ
DWymb7cqI5BdN1tlAcclgkdwPRsQbN4gwr2UwuzAY0dv1aOS6usSRnvCJ2T7dirtvckav5XYZTE9
2+q9Kps3paLfqGpKb7xwLC3ZQZDepkbhR1WHNZ7xqsqBF8h+gd83kDVcTYp7GGrlMPaVlyFJHnTZ
D6n5WyoiVg5F1OlOWm5GgMJsXNcZNOzYI+dAVApxGthTWQ0XWvcw2J3WFzfsTsGEnNYt/lKy62Sb
hxLXzSbZryrpUYmbB+QPPbnFkRk82ktxn0FtJG2o20nWg1HrhwUwDDj4bTHwj7rI90hoa/TTJbFu
2OnDNDgB6rY0ctyqp/WQdG4os2FiZgbRRPolT4xNHlP1ZbU1KWi8wIGt2/i+YsQ3uw0xUe4CQDeL
mIDYJS8mZ0nz8Rb5dUsdiuyoOMiuFYa1IEGU1qZCHALE1yPi+brD1K9E3cArK4yX61jXBDssz9ff
CWMDtoG1V6xmOyrm3jDVs5TCFkZ3WGiNt649wo5CNRWCtTkTMpEINgll2G7XsyxScZwLdrB9t53z
IxhG1FvKIW6D2zRDCKQwdRvSrqf73xVP1Ff2olKPTa34BIuQIKCea52SGTTfzlZuitDYj1+5w1gi
echiH2VDPedEw6YNKwWeFVVRj2Zq7VWCNrO1psMfMgIcg2xuZcvlcTcT6W5Os/tEn9/Wu0gMORdP
3+tw19cjMqXAmyLm4tolTXgDQ9YCQQg8Z9RgP6KPbsEkiMdgUYEABV6a3sLY2qynEB6Otz5NhO84
PSvwUgIuXTSIunNXol/PjYb2iyvGKQai5qxPIKxKL65lf121mnbIZp+yIQ+4MBhOAopCPHnk4Rxm
MGR6CneYv3FdyVL3GNjjAb2slvykgT1eH8RmxeUoBTgBfT+L+W39Ho+HB8fuYBrJvWreJTEmxEhn
F6cTANizLVv5PDq9DhrZnIc2bDw5UA7rvcS2nenD9jo+jWZUz4XOvbWWVSW3ZiHYzeH2Wpb733/o
R7X//C++/mD2axgHu1++/Oc5/mjKtvzs/mt92b9+7Y8v+ufOe/D+8hfOF//x11/4wx/kfX8/rtVW
/YcvvKvF+r7/3swP38kF6a5vTkdt/c3/2x/+r9+M2o9zhVH7/RvxePDh0e18dH/oaVOQpcT+nzvi
e0BK78X7n7zm/4RWaXTCNRZhim2jKoAl8a9OuGX9AxiNqWkyke30hNcf/d4J18Q/TLrSmL1NXWgU
YbV/dcJV8x8mP7Btgxa6TVLn/yi7inQq/tTP1V7NEsAa+HO2riqGRbH1j5XWHkBUvESTtGdIW7R+
mxkqaMUkzm+Z7on4WDfGUW8SigyByUgmtpyzhVpT5Peg6xRXRTKmZdh4kT6TTQjU/dCzq8p7I3Ha
5r1rc/SbqfLVMKvZ1Qpx3xi4o4c0fq9pSPrjGIEC1qzuWJY9gpu8nzZJXobOaESk4Eixt5QSk2HR
tvtueu16PT0hI95WvToc5zE8AMNrXO77YJObMKEJuzzZWRH5Ebk1w2ynvlyODZt2+QyER3ElpUid
uk6+zkpXOxLAFtBSlI6CtgZ32D8guto0NksqM2Y7GeQ6CA+arx2tBsoS9CKjCKCevjYLgHuyH2Km
aLJjzQzGr8ATDcetFAbJKvcpz6L1mqY8VNDmviFr+JKsDmzaEyQqVJ/Di00lRdfa7NiXiQVTBcGf
QqagneTmFjJmglKLpkUQapxi7ELOIADANESx2CAGAx1ueVnle2pRUW9/T+nx1Yp5yrMULrW4lcNM
2dYGOTXaWD/rK1WL9QzPU4S0deputKQ/NT18nTiO7sBoZZ5Sal9DLepuIw0co5ka9a4M5Yt0obIT
+pCqUCzDtWy6oseOLrxZKWxWhZN8X7P2xWlKx+dlnJCy5SPlP1oMZCua5mE0ekcFjIWAO2Yvwtok
X8yHOWaYJG7TuK2z+zThDQfEckaKlrZdzPCuzTpzn3fSg6TixGPX8o0pG6390gNHhqjsJNIY4vjO
H8oBFS3iQQAWcQIMkUR1ttbqPWvG0iERHA9ClX2QeZkdErPaGgUoTTGyVW1NiXBVS3qKi8Czi0a9
jyKCifshn31QIMUROTeevHrx2ucSAfBeycjsUAfhEn/d7gMTW4ViVCfCQ2hCIjaW1JpBGyKtos/j
cWYTflPYwka8NfdeJxuXkXT5l5LZqE2pUYTUU5lw/Kt0fwg1vFhA9d0lIpSTfAjXQku9Kftx10kA
HqvyAhSncOEnrly31pcyk9BlWTd2hk2tW6QF+EkSN3QWLIWKMoDwVoJ7V+Gw/maO2vS46iHtAPXE
EirzPpEgYfZYNGZltRlToc/LGmW8NmBtrKxNn9eNo5jmSbCtwn6pO3KejRhJcnbbcvseL8ZLT9nE
Abu8kn7Z8Ay3yYyhworJs0u76kGyoN1n9T06PusmTaIeoBpCG32QE3cwv2NJTvYjdeJgGZQtFkEV
LmD4VcoiJL9ztLWX/APw7U2kSvOWPPSdwvVmuRIx0pCDoeoNSfZkGOCHSUFoYS4SbJtEYiDsolFn
YKw/6sDU50KOdqVW0tsrOwM3Og0C2M1L3b0msJKT3op2GYGcpGF9FBkBbQRjnMME8B7Q0cofw+6+
1/vvqUxRTlI6GATxDFRBAnZtwt/vKGdCpNUe6rPK6dK6MgA42JM9TXbJpjspSnsTsv4nsBKE9RC6
BSmfcr7sUhOnRlQuqWeiuibsHR6wsJYdmKyzpFLKVY0q8rKhP2DJ0MBDETghAUh2YPgSKzHvp2La
JaxVsYIZo5vQ0Y0Kc3YGC5cPZbypZ42mZQztsa1K0L3ZuAj1Qa5M8BE9SaR5fhyll0zpYz/v0xdJ
w3KgoxF05nEuSIbV7iWbGnOHOPs17VhtToDx5K5gjDDKx0i2X6NxwnYvhspdlMHaTk39HtYKe14g
OVSCn625MnftoIM9S4tdM8bfRVmO97YNPE1brEfgSoHPzsy6lBBjwzjHblmGd8HSP0xxvsLA8f6J
phsPNuO46EnaSCd6+z2FFtv6DEVMDqnSP1Vdrt3r8fc1q3hr5OhxRzbDiUTFNdH61yXPqRcar3aV
nEs5e5Am+aGT62+ahYqQtkznm6N1CrJVYDX33WGeAI+2viXotoTVRB6NVA20RuC2RoAgFjn1E4Vu
hnyDybK67YX5VERiOVuCPHLIHRKY/S+FrMVExpKRluI3wjD7PtVJtQWH9v2a25WYn2Jh1ZzZ+0Ka
axeo0n6uhFckor831Yw0gOWWOKjlQQsYQ5U0ALNMJUb0ybxrlgLZQxuXW2xut4nN9lA3gZbLWUYr
ALyy1+obNYSRjHzlEo7zXpFQiBrdStvX2XxkfeVKvQQfW17qU2st74SPJYe0Sp8NUx5vbCp3YUUJ
U6+m6gEO1w4EdUbAEqOBwWbRgpN+buriflQig4AF0sh6u4KK2Uho4uXqe2UX8qlJFUb/GFqKYvTv
RmM0h1lPHCtXknMdGAkmA6Xf6j2xvGQYwDMPWmoUKoXPwC4JKR6/Lqp+Iyc1JiiDBoVmfx3McKL0
aOlbM1EIRslhzBRlcSfpxkGEzLexvXxLh/5rMvfaluAHguQ76HUMSgfU6szjeXQsLP0yJ/ZE+hmo
DK1nqugX1BlzVz+S9sFYnhtAHNTFq0Ssr+Qu9hzF8lhXVCrY+d9VOXOhNLcGu24cQqF4jGCsoipn
OOuqKTk3HQwdQzL2+A1SLBDR7ECP05wlYb8wiU8FA+TWwkFrdjKGVUQyM8iRaCFzIc2ZoOsd5pmZ
ti/RJ0VlsPpi471NeiZSEjcjIOfWLdRvrNXza9vQde7I00niMD2TvOzmrJ+OsynfhbMKG3kZ0IMP
BCKZg0IoextuDLM3z+EgAx1vJbHFSWE7stZ9E6E+nWpA666e0VHW+SRob2u7ckTZfJvMvvSJuHky
tLUkrA67tGUaCTWVoGkbt3aXXeKuYcOkPdBzsdxKyl+iuNZ83Kkbec4qPxpg+U7yxJhdUTdVpOVr
3ALaIzDhpil1g9mdnb+g86J0QvEhmLN+8we7ea7u5ECCjJlTouwiJvlKkGjQ0ZBJhozeFdhrYtY/
qH4pG4WVHru5/piAZ3ErM2eEr4oDNZ16W824YfJFfJH6jig36P+Y8Qg7tTIAeLMSOjaAWR6U2gkE
45qojU0pVVRRBlD6U+1DVCOlvTf6/aDT4TMwNKHRzjehxBoEgMyzpdbybZKTgmFf4rQjlSTuKCWK
2dNq2sBLi1XOWg7dTPrRsgxsfUHl2fPzwkA/kXY42eXoW5nloxkPMWgniMjKRPKtklWgOdX7jr3z
vgvoXeXVTarJb9Hqi5tZ5W9WpiUIDyOej0Gk19sJyFFqFhfFJIzwN8CA2mBsvmIIbEUmP66qCrBC
efTtSiUwsgZGRB88xlr0GAcQS+ahGdyMfIYc/1RTel0Jy9VCmngw1v/opdEdEIA2v399/SZrbLFP
mwd1tCmyNpoFaWRFCvDaxAvxV2+kkhqTo2tThs8PcOX1xwQIwUfv5du6x9LMLAJ/YP3Xn335Z9+b
Btpwdhqbm+trs4bKbpUblfMf/8r194JaKItjTCCuWBENP/02xFvwlj9e3bGGdyMro6zw4yc//fPH
QYUGPWZiCykS/usTSBKp1GFIiZYEJc7Lj9/+8Tu/fOgfvyJCUtL0ajTobuZvcw0Y8scPf/sE19em
Fca4XJXs3974+r2yQbUQUH1x2tWLauvsqbpS3enXW6FZ8wOvPyhXxsX1X6AfcoRTTGc/ftA0K5p9
vcsyUPyrk5R8UnFlrtgrRaVZQQrX/wSAW0sW87jBuOjrUPfTf67fg0sTIaOk5ZsXybLF3r67Os+v
Fvs0QxLRRcivWnBLOOWLOvIzUgaV9YJGOXfoD8P9D7/xL9/TNEybyUAer8m6hdK/Xmw1mwxF6I7O
qEMNuzqOr+QHRU8plCIgNCFpoKCNoPEMMUoGpQyBKv3R2D+vju1yNWD++AFJEn5mLjqUEbyXV5c/
CXAS/fr0FK+e5h/fH4bJ9udSOV3N8b1ZsePOec/ri+zIeIhEUfr2FRcQhjV4jOtPVLOnhkbA/fWA
f0ArfvkSRBD9ehpnykJrCKP8egRZ28VbYuiawzU+8fqva4bi9Us65AqhU5iMjRaqSMNkd2i0qj5c
v/zte9x3btBvtun+bvaXwx3CqbsEt3HeHfCPv8j2ZpuNLLKih8Yb/fRUbMzzy3QgB3c/+7Xbuvp2
mL3WROfuJLp/txxeRn9LGtXG2Ewz6VybOTnZgUd4QHDZDukhP2WWsw0ujaffA5j1T0TCO0C9qIRv
tnDeXGPTeF/WNzsxOGOiIT7bfUks5wR6f/+C5fnFknzjdv7gG73LG2ab4KJT5ii/idyT0gsP9jY/
vQSXDvUIC501291ylgOhNBv9nmMD1cGbb/nb3NufrUuwlysOizO6hFEQ7xy5JYhr+5IvKd0D1AZr
dpMzvsb1WStuOS1LvoXeVOofnJ45lb1l2dv6KyCS6W2ab4mO8Za420UwLdBrUuSdfVnyCcQewO3P
t/VyZ5h7mhPTsseFyyLnhvcOzlkXehkr9fFu9LkkVJFHbN7JKSPwj1TSzwLWlr2hzSAA0QrXGl84
jvTUW1sOA4VKA3scvIVvMCnsk5GPRRgGUW09VNnQ4x98aWt+RYwD0n08rMgjc0+7jYqtPB7t2SFh
gIvAksCwzxYb5g+VxByJXCO2wzvxNgQe3yXppxpprbhNehk7NP2gV9pDnPlmccPif32z6UZkQDI3
5esCggB6AvkxKi5UTzLceE9nB2mVSl38dmFeI1/Hs+M9t8WG1k2BYK9mfKLd2nrWxbqt95Z1mwV3
zFgknN1pL6WnbBnvlPu1z1kjQXeXbps+z7MTP6u36kaunIA670Z7KM7U7odzdJD4pAfN2oyP7DBF
TXP8q/wh9ztkHyDpo6/yHRozTtjwvY6c4o2zk8/PwQOj4oYCeAYT0Vv86BHdE8Kbr7v2UfY9oBDt
qdzHzXml4+bfEdIo0j531AeSsr4W+TkZDT9PnwWQGgIY0/osP2DpdAkc3NifwcdaXOZ6Lc5NdaY9
1N0UT1l1kvafdJo29fhl2E/ZPSF8JqLvPbG2NIkcky4EW1DcXHVAeIJKF8nAMXFQP6dP8tth4p+S
d26BXpeQBu81RAaJ11+Gm/wbVL/mWSR7C2ElkpHZ4zolz0Z1b4N/T6tHkW/D+r4tvvDyDqKysp4P
7XaF2jUuV51OJDfvNL2hhKvmW+5HLlnvvCwH+WPLD/tXaiVvgoBeWkBsVohk8riRoI8Wn3bmkhHf
PgiYxsUt753M3JBu9snlr/CJ8NxAcxD3JHNyc4UYQcz1LelBLNalWM7RMx+OP8kDEXFhzfahm8mF
We9oUtVmCYUEXvJzoQ0boyfkga2K345HDVdJepmVT4kwoq5/504m8ksRIJ1PUXjmpkRqp1aOrvl8
kzg5DuZotYfsepaK9JBaT3X1aFcfvfotqh1SmL16jTLYy2RGUNhqfP5knJyk5msbMPsAwLMuauPn
ymlgcT9kgDnwTY/zTvTvanA3qCwBl31e39O1cRgr6uIL0k0nK++U6mxdwOjURDZLXJERKBbPN3Bu
Kiv7gb14JLb8iaj89gL4unxuWzIhWYghpmHg4jM3PJOpT0seWYzqwJ34sMiG8tNm3y939pt1yxVW
mh3ndXDeY8e67TY3cfSgb+cPnmBDbBieeEwYFsZmB/fZ3OX2LTjDdxqDJE/O9E64UU5LzujJv7gc
5nY4DN46djPGfuFW4j224tB/MK7iVeU686LlUHzqfOFxKKfimTrT7CusxoA8Yk6236vIUS7Sd1Qj
3D1cNtwwHzT6vGrTNjstZU1+g0T4Ytya5+g6NMX9FqEbA7164CbkSKbD/IrO8oZzQN2NKsZ20V4R
nxmgO29nf4RU8cjISeRjs0cgyNky+ycOAX0sO2tn8DpuXgvztU9ewfzB6MNQOvGsQUixmBaRLB3E
dp05tNAlKNap1lGzeGawxMO73qgAOhK0SnwGc2vFJ+PWSplJueulJ3TMxaf0VjK5S/5w4GJRxlHI
6XS10Mv3JI3w+jx5+6JdpPP3CfXvB6euh97IrtHlSeJxXP988kIlhWFXBwEd8OQDXaQVxLTFy1Xi
ZYg1PJmV826+eZx96cm8R0/1ig/ozbxn+uM6mltOUPQ+fvAPJDk81cwimNSgEdD+Yh5mYpe50OtM
qLmMDuIgPf03deex47q2netXMdynwRwa7pAiqRxKpQrqEBWZc+bT309rG97HxxfXcPMCG2uvqlUq
SdTknGP84w+wME2btaEU50pmRZ6SBznVWy5ki7osLV4rZlxOvqexZzkQ3sLHoXC5KCXTzeMtO+LX
ByuP48JwEIpt6z3nlwkb0bcu3PULJ3HrLQ7Z9hdydyfOA//VuNOG7cmEgfCw4sfZFBRfPAkH4SZt
+ZD47zV5mZwvLoJ+nRw+Fy6TduCK81feP2+Lxc8RikUU96m2Q4OW8SYJppixvFhp5Uv2Il/5GMs9
xzNEwEPnsqIV9ijfStiyuFbGgdNPu3CXMesLV8lHVOxkPj9HDl1hfkQ0Lz5HGbbbMy96tFgzLBZ6
Uh7JVgnO6rGLtm/vPJgaJWdJWznyVAqnYlnH+8cnxwb5wjYobbnzmJfseWfsAW8c7trhnXeh3Hk3
YWxzhnJlNbtjXu/xVMb9vWn3MQfqnT9APGcUOavwmWWfb2ZEDpee5AluIz6XwlZUL/rAS6flnNx0
LgwmagUmrs3jBRg+V5jAU+XC/s+jpsci1SePZZb98rI4/HkKWvGFpKl1FZzbL27rwPD5VIplw5E9
p5QNLk+Nct4V8AdfdQIKd1Rc68m8Plap6mYSFD+bdSL6Qb0BNJ4oFlRvPGe/YPEm1V74hPnJ4s8Q
/8APMAfT+xvnJnx9s77j6IRDz3jmEpT7+JzMDr5e/eDkm0f8ulvsgn7zwPRZ9Xihw9DFfQTz+9xo
7Lk/ICoGDFxPXGJN2lZWuwf8GMBKorbl55reI1V7l0XxelFo4TcdjtrzqkaU12Jt4HT6c8X4IJNN
N5Ec7fBhXmnSbRhubA3TY5NDgG5BOjmGxu08129F7pMBG99HPngRNIA8HsVOhZJESyftuo0RLPvH
xUd79ijRvHi8vqK4VmqPsqlyOVbNYSdfIczp+YktygCWGL+m7cP2DN19olYOExFc2njOBvZT4qjJ
YDecahNsfK+0IJe/IAyytuRGZwxEJD8IMAc5WpOrDo9lYJaHClYMz3QLW3KRzGOE/m0+U5mLow9l
nUiGiopY3TE2V3CBodlGgWUvT+FBK10l30U5QlRbeOFoNW4JHSULOHQV7lOCjE81Nc1jge1r9hFq
/S/WLMc5dTZrN18j/hjPjeq176QUBlT+qC5IzdS8+m3uN+Im8Pig+36dqBhSeJyBRYFvxrHjy8sE
jV108GUdcCJRXN/32eS65km4NY3HSivf2K9YAROpF2Dak9dbB8J7eFlxdVDjleWmfjk6C7sA2wpU
LQAwecNQkA6DamVyxG8z9hXcJ8Xncdjxguk4WFs+frJ4mmFA2FO72XJlm89FQiQg7GCHE6Pt19Ix
I3+alUKdQiE8ckA5ymGa1zLBz/v2a2p/4YBjVMB0r9C4mJ22lZ+lO05prmr4QcRmTL+x6+zUpDRm
Q1a3CvbZASh7Jk7nGkS6C9S18Wk1Eg1/9F7Lupt8YOpNWg7ZQ9cs2WrdS+rzwJAWFbry04IfAaDu
Jr9X5WYytqq2SqCQwIzvnNyJs92SnuKL4FJbkkDpJGsK28ZlAXYNJpjxnughQTm07x23e+5zkFK1
dk/6mpEFOWS94GAafjTt9otbjlhQbuLEsJku5xDeSTCBfUESFV4yq6LYgHxNtvUK3jSDxxObDDr0
1f1yTBk78oY6zroDmwkfbqTiZnAoieXD11By8sN4AHxk2NleiMxY8jvD3XrLpIXpSeSJAIiULvBZ
lhAOv6vqbuTMiF4YiY3AtfpmFmxcgkjDbhjUHk3lLL7XwmMJTdzKOUrlb9OK7HMt+BH2cAJw7LcZ
nTvRKfqXkUm3tk3ID2HZNA6R6kK94zsznfcLogHtOBdeALOYnZ94oekNVYgjd067Enu3tX50nV3o
vdccqfIfNuP8C9OjxCFZi4w3tb900ckSPxio81Z0kuGLdUj1rK+M0tVFL3XM5yf8Nb3o+KcwQapC
c3S3jtw4xpOl+flPeJvPHHgWJoLxThV3CciuXLMzrgdwAU7dXCAvudgnCmWILzjzdwhI/4TEMd0V
HIN28SpA6Cey8zkgOgWU0OsjhbQVPduKRLkw/x8Z9ly0pxZgWF0RsJl33EmdCKP8TrowoPGwYEAe
0jlh0j1Tw9pW42hPwUXPbeUblnr+EtxVgS0jtxvTTq7hAXxXe7J6nJI+TaJYig05gyPDyKuExhTf
aesg3YO99dTVsKweuT2Ni61iMnIq8jGrwyb2TXkfdOwvE95hNksBq2lKVcHG+rGGQNsdGwbtzW4e
LrF2DsfnJXvDaK2MZlRO7wovAETXjvFPU6Hc6pAO9hK6lVP2BdOovxTv473OaOVXnMDskrvJpn/d
z6uZ6Nxtu+dUlnG56Ozmk/9Hp+wk37ozgxj0JkibAKP1AXbkEdpDgEhtdCb2i8QV8LtexZ2LNkaC
ePDBjtGOdiLa+mjXQLQtUh63dbR9tdH9ecu1w/rSDu6LN+21fcTu5nb7ENMRFJAF5cGH6R/ILXwm
VXmktyRqOeSKDJhGr0L9DnthRfZibGzXSUWtTL/nLNFHK+AHbnBPVRvVKe+WB8uQz92hsXoJzZV5
0G+ALK4MNCweVI0OY4tRfQct2gskotZsCeCOOarliZDb6K/WkSdRowTQo+0mO8T41XnpLqSgt07C
bjfnG8YY+iXcESZ5k/t1naxSP0VOAjB3YjdV39PDtMOqXFnnqaus4ZY+WSIM5H3Edga/zRZ22kla
gXizK6T82ESIO7POD6T7IsvHad6KTcHwZxW8Q+OGe6/6pduSX+6r+34jgcqer8FRW0V74yQAKdjG
iRSPHSzc6RpjAepGVKHyPv+daO9O9bSanmM38/TRCZc3/T289xhNQebfJqv6pnLF17xionqXvQgf
oUNwYXOsvkpPGmEIhzmFTLkrTcKer3zQrWOye9i5QwZiEXuMtkZh3ZQwMSi2/PIwonpnTywdiz3/
WME420BXf0te2UUJmoN550tcZQUlOvv3DjobiGZNrFV9r+JnPV5xF0tP2PvPFSore1HJHf6l6jKb
NTWC2GySGEYdzT8hD6Chov1O68TxR4WAxzu1aF5C+mgmR2Ak/Ph/qREsRVG0Svami4eviwqw3TRO
k7Jn7qLJzsBVeC3hJkf2RRLRojud0+/HN6IQE2pa8zXfx36uIS+JZ795haNQhi6xaINoh24l7Bhm
0VUx0mHUZkIMsmfo/RfVXM0H2XJCBjNEbpPSVhDWibJyLT9C/Xy40QwGb5SbdOjzG5Esy+xS6leu
YZ0X6QLUL26KR88Ok8QlfYA+jfMfNEM4zN4Hq4BgH8peHG5oUJP7I5LS6dzoGK3Hb0Z/dE2FnRrM
Tezwlg30nobbvVr6FoqFHb/0hofeGUq2Hbw/du/whpcZ+5U3vaW/8Wv/mYLCAL+vpC8N9GRlrdMZ
B0JkdxuxxUrj3v5mFYGnMCbYx62DwNupHe6LX7jn7HGwC6g49hKue5gXcXHaPXCADIwSuVgubxgz
wQ8CPoABRIXALg+joxJWyVt1jVKn9UcmGGuyt+mMFvjVTv4UszISL6g+yksT2UYFGWcH/wlwyDpG
J3XE+X2dvZqcVej6NZx17eA7KSQ33SBK3reKpjhcxqJfTdv4vV8JIEXKo3uJXgbJ73HwXpzkSYDG
RPts1e/VC5DqV5dcqLQEP1fPPbYK6tEqt1ILJFwxZiIIhIzorTXYxGk7w2Y8Sq/mey/YPp6rvrLn
llQ8eO6v+nvELspI3CvJJeVU0qZ1mJxTFEiZ5kMV6H+4AnSBv/lRLn80VDKdulcg7u+sm2HY8nBI
P2T63tBdWCJECnoIN0nicxkSIH8sXqvP6rP8sg7atqGzB9c4QReALaDU14wbup8cksNdSpWfxHrg
I2N8to7KjtURrzVwDF87YSEegi9su60o/Qb77jO+Va8VscG2egqeC2UddqewtgPkjxMOncFP3WIA
qT82A46kLPYK+WbCQf2BVp84yzrcAQ0YrkyugKuyudlUAGzA69gfPjt7sclvwIYWa6Ntt5vW3Rpb
JMKpuI7EiPvhhfL2YB2J5H2uvPKYGm8LMJon4ueH2hvyxvXJOoZ35lURdiHiu3gFY3v5YACkP3bb
l+iVEirhU+ZpDfLsbuY5sx7eLaRase0Pr8aRTC9w8ZPCTo5dDeCnnXgyfbyfH7TX6VsG+L0rT+Ut
2PSker/G2+mZlfhTJ+eBIIc6eVHDrfH0rAq8t6/aiW+SbRwD2A2tIxzTrXDsOZFZCsEZDvWyqv2B
+GYnvEO9jexTGq2xepfFt2VHDu6W4gx0I5UvkN7X6bjprGejROAkhOe/TEXxRgVZfsxRR+UxC2pm
akjRsLxwxEVVRA3JzIi5z9wLBgSv4T8sOP98z6oJZYbH4//x74we/txQJABk5AZIMlnG+S8j2D//
kj8sYf/+QTUc4D2Izx2+r073mM79+am/f7RTE37TnBJApUzY+f7T49OHOTDu4/HDIP6P8e1f7reP
L/98L6hGSvSIgEMLzpCr0w4bffQPP/pPj/zzcO0/bXT/fFkSHOBlaXvVNBPyXxO5DGrXwcOD/s8f
Yf14jj9/1RjYS+6fv5pG2j4ydovCb6do9/ePDw9/3j+/+O/vWaGAe/HfX//5GQw94zVHjfdP3//7
y7/+FuWR6Px5xN//kqqRAkOGo+nvfzCVjif58zWxkoRZVJWFPo638Q9P/9cLayE+NcLMbdWGFJDc
03llDUgZOTnrB4YbF7M3VIS7NHW+SYZ6rWlG5DHZF31ZqQ9hzswLZZWzLMqzlOKqp4zXVrLQYNL+
pQqU9aFDOAh9otE1p0NsZeuR+RSHwqeZdodWle8WOvu5gEfZicBoggWvVnlF7jI6CiMLS7AgjDwc
pGYihRy4vAWK4QShRmL6Qy5JIMaD6g2DtBYbaAVpYFhrdCBsyelrNiaTo7dYjxK7O+bic/WH65MO
E79yuimWxC5YJtdxXHZ5QHkmojQcEGRKaxJt3AkvxbBOz0n+FobUKaAcI80bllsboZ0oFRNEbmPW
eOhr6FfiU0QytyoZ7F2opJYPIq22Rl/DLkqErZo3N7wKPkR9uRRa6gXh5zggJkJOEcIR0C35tDRF
6cBRMZmSItHW++5g9BIA6AKoExj3CbroI1PwDNUsfKj9NJoj2JF0AExfOUU0iwhzyHoVkiO7HAfh
EGVH3PR/5g4tT1rJ3zBJDmJovIUpFFa5X/wp/ZKkLSE4X8WIQfRYLBQBUQt/tf+NCvOTMXKx60Vl
8EtxibD5RT8krJcaaqKm0U6jq3KDrng1ZuQ/nUSC5byFTLLJc+YsC84OsfxE5sYZO0Kb1EjYUSQf
kCieNEiMxc7LsbNuMHjOc7b7oIHVqOJ+YJEf8KyrC+4Phuz2GlI83dyFYJ4dAdpN8YnX5UGyspMk
J58q1VY2WZO9SKFLeNJYgXrg8/iQNf5USf/ZhiK+TItKtccZj+lYzxWbdaLpDHThQqNFuwifqKCT
VL7NrI58IR1bjgueturXkjIuCrSnvJvf8qoBB7V60FTShLCA+ZFC7J2iXtiNbYnrZVms09rwpxwY
TENsbaqPOTWFZZIIpAbUyXeJlEE2xFWYjzfscdj0Oq0iBLSdkEIle9xlIe1qE/ZKTWXnYlYd45bY
ykpGGC2bwmpQ6Cdz+WXqJXxe8+We6gtbikzyZYBZCTQAYQU38J1en+lT6EgZzMu4STyM535YSa4k
dS/BaH50s46xyewuBlSNRZxu0zTshix2G50EYHPIw5UkHmYjvBoRRsuS0oFYAX8oo/w0vTQ5gE5m
DfImYZZZkYbhkL1zU3pzsmtN/qi/RMX6rVPy9dKSyzVhD4D6b4clS+CNNb/cmmcOryHYdVo82EI9
LShWt1IkHEke92D4BkfIrzsr6X6kkWTvgOYhq/QbbPIGIibs27kOD8ugfegF9IWppI5mIrbkVu0K
Ddn0xlx+Y6fhzoHSn1KxNJ10OUJ+PqHDov5oZgvVefAbKGOyH/s3rIYYNorTVst03ZUUptvEiJiw
0a3CyfLfxgiczho5xU3z0gQtRQYRv8Xwq7bLFbZzDOmFtpB00gkVU7LT9fYVZzORD2vsbBiAwDAW
w47MrAmjfsmkXPM7bTlWgvAScW9ydbW3WLcqjHtBZGJxY4Yzs0r8aPo+ueN38jpE0L/kpgt9ERsW
KlENccKsAA/NkYNz90Zp9YOGjFyP5ZaORjzmUUalOobn8mdoqu+gY86jMYDMt0q0iKtajQ1UNyQ0
yYHT4+mK9WgG1qbJj5KQiQu6wC2G7fdyYfqpCcCeAnvPuskCEDNiS6OsvmtVe6uL8cg1Py6NvK4p
aKc+YWqK5jU0Ab1S6xlzlHO+LL5QVVieKWAfBQcDKfHkceXxrzpdlXJS7VDREUeU0VlWlRRqcAYi
jwV3gpmOLcMwdXAQ2lqYC9mamnaOOGRfApbFkKu7X6JMBrvO6k2opp8pm7fTKdGn2SzJBmrwhJUn
LT/7d1bjpVelKmREqHBGd237+LeL5fks4fvfLCFsdTx6gSA4BaE9lF5uDjHwYI/JQ1u/pVM1Om1X
nJSzAhIiVKkd5j9ajvHON5aIGIdE71n3qUeIvlRRHvEBwWlDyhcXov5Wzi8CblHhVLdH2NUPVimA
OkpjOpugWQdjxrSmy1+EqP/UZOWRxfYYdT2wukd+QZ5lzliSU1vP4y3Wl5bq1DpB+5TtAOIcOTPg
9RDYcfjIqq0wGYYvlipjYDRzYwliXnWAICbc3qkqz0rB7AsqbmGrwfgqTsQRxyr+BGWA7fkkt3Cq
tVexIaQuEAtWLap2T2/SZ3GRv8ohcsuW4PrImULA2kfIYJZBLjGkFAbBrGt7Yla8uaP7jEDE3DJP
4BsF2bAp1BL9Y+ugEBX6vaEEjJtExgxhYME1mbK1lGrBAUNfSEmQPg1lJvcZdEpsgYzyHIh2ANBP
zSNZtAEBZD1awIk5SVFMM5WOBNBeFU99W7feoIqY8rZAACiScQBmQ4yR1MaBYOuNRCYw5DC37asv
KdX/8un6X4nJ/J/ykZTZ/n+gBJMVDIX+X0qw48/4L+uPvEIt1fz8ox7sPx75H3owQ/w3XUI0rasi
CcP/qQUz5H+jbkbShS+oopN68w9aMO3fFFGXNMsyHq5mmoLfWvtX/CfJoFDtDDzOFEPSHt6U/xtX
VO2ffL9UsmL5TTpuW6KIEes/+xyqgj6FNTbNawt5aBrrByWPXOxGhFu9z9aG7iyyVxvbQHbLetU/
dx/qV/jcvTBRwOxttnxCdidm5sJrV+36gKIEvMCvLEejABTXVrLKMZ9M7ejGHVAD4gZPyMRWsld8
EDGKuSPIXc6CvUnf9c5aGRuKyeR/8ln7J+fXv96jZXLZNMXgfw8DvX8wyGsCGbesHIWFuBgvvSQ9
RZR5NTB/MuJa3PS/gkCdXqXxuxZLT/+wIM5/Oaj9S0GqZxkXXfvv/6paDy3dX9/ffP/7v2p/nl3l
k8ICVjREBHf/9dnJI5hqCOjL2rxZ4078LZ+akxo54p1S7zd6qNDs/te4qk/cuOouAhy+wvk9WFfT
cBZmZa56kQiN3xNd85Efl016wTaoPcbM9i595bAjHecPkzqN5uRqJP6SrMr19FW+RHsGGX5l/oQa
x7eA73/6k5JZcFbfCYYBJkIRxGMOYIOLYT86+P5e3/LbQKOtbEAWgRmwWIfPyiyRsnCpwaehNeEz
44nfEwXfugNSx63OwPXTNlfNtT5iPoRni29uQWjv5U0S7egreebteNMrg3Mf5/XYiw/Bmikzw4fh
I6Se2PenxBVNL/nB6m7VPzC7OIB3ZP/Kuxp7Hyvk5Nzgd9V+LugNIE6u8s8Wuyx1JWya+4CMWHab
G7mrhPPJtP+Q5Z8foVi3oPWz5DKfF8MJD6GO/dpzeUl/QrjoOeOk8hmc6AlIr3jNx2e0DMyUuBzh
fn4rPpAM4UpEr/Kb1I5x0PEwkLaPeTI4PbMT0xvBfjGewkzJsBk16fMb806FDALQ5AxBh3hRMWoD
Lr4093Gnf5bn4NSVR/k6AokqIHVrplwM2qwnZkXHfDsewy3pzOFZ3w2lgydC9iDGVR/ZtoYvgKXR
pVwpvxCpPbn3sN+AfD5+dombkqjLYI2ZpRO8cURxjMXPKP7MnYpgCR2B7uClzxx88Zn1uyqWYokb
M195l76DA3WWflje6I+sFfpPJ7tHB/mgYIuxadGKIAiid2CavdiJb+wnyS4Sf96ZrxYAmbrCLSv7
aS7ZZE9HmSnLSXwH7NGewg3T9ciwFYgLsoMznfU8cCUeAjEHtRQjC3mdfPRAxvlJfpKYl97CT/3Y
t7sO4Oc1uJkX/CtY2hUjlFWPqGWjH/PTiOkCBBf4IK3Kee5W6+Jz9IqKyWS9zt6sxyQAX2/Ipgfr
bL0sNUo6H+oL0hEn5+6ws5/hqHI1d3LyzOFbn7AxP7WZt0BLA+aOUUBuxzfYCMZFbVe4NWHhFqwy
t/vQ17hgASe6HO9oA8nN8KyLtg3pqw8tpMjc1rCNc1WsBb8aZ368Qd0rXGMzkKW8cCGRH/rJYV4H
1RrpGFj5MUcDv4kOKY2iyh6odCt0dcOAXxil52rAn4JJynd2Qw22Vt5TFBE+9dl6OkNuZPiDsdUm
uXX3ebWe19FNRZNH3xQ64ckAVIUb8Rx8tL8CEZ2NLR+GYTO/EtPjqpZtXdCBTZMt+MAAOJJNPmKn
FjbwSelv1mU4dO8MMnTbeJ+fxFdxBfmdmOUn6dSM/8Pm/PB0/C+7oynJ7JGWgbs0x9w/58ZD8za1
UZfrdRt2zIsWX86NVzNu/wd/y/+2CT+eBkscw3pYKv83q80GSKcXAwm0RhqfH09hzRNUmOlnaQHA
55zCeak54v9TFf5/2fpl+b+friZWliLZYrqKghJl73/d+5Wwpvq12pZ82/xVmePA1aYiWSMtA77X
FeEuwULIrAz8/SUJLQZZ5kepjMg99dYZDGREajU/lwEJuYuJp1OWlQswd2GToIINSz+dplDAs9Fs
Wk9SZs2JxRibtEk2vUaWKm952Nal1NWgHb2XLRkelupOVLLkVCxKvVfHmRiixNimOlhb277IFZNo
3WDoOYjUkFlR4ieC32WX54HHKjeEEMKCgjrELG+dZvTXUGtluFXFDpEbmpbUYMCnhtXG6iDSGEXs
zyEHGXKrd2soN6F2yvDc8TKNYJIRhXefeQ2CZ6Q00N1zkGRwclwfoVgsG6MvFhzKEsZ/mDYIegBV
DcYNMV4Q+ceHnrfALbrgLfCxd2wHOLtZLWY2kkCILoMTM7Je5aoRViRSViupiX/7pkuP8tgwiS/F
a4oL9SEeaizxFgDSUmbSWGoCdfSMr1pz0TMoveKce1Nco5jSCoUXibnWM0nC7KkFVFuWHFPGrCtX
RIKT1CgsyLbrHCqDWHiCnEag9iIEstY4JCoGtWjsOPgM9TQ3yuzrgvo5WhPzDzgeGePUAJ+Y9TCA
v4ud1m4eQOo0JmelFL7wBRC2hbY8gyWEvF4bPch3U2IFr1V4U2AZd0qGDvURfl5dqWueHOsvfawt
rooMcnz4+GQ6RcLAnEVqHrnrun7VlvAqVo2TpNJRRA8rzNpZmr7rSXtaKkHx1XB+JYMJs8rsIzr1
eJW57dQ+TVFxTYIQu5X2OzGn2l5YwBgJEMTWvj7+ro4useIm03EhQaunrMJpgbYmMjgIUpJ+OBIK
q8coXn94GsqQsoiTypNEIaGc8I1Ku8XycsABo3dUi0+aVqVMStgJmfoYjOLrOTy6pVTE0KMfXwpM
OURzZDxehaYnTD8zSx1Hj+cJhC8w5i3CVlLprT9zd19Ie4zuQghrETJh0WA8OXMydMeBT2AOQqoI
rNKXA0kqyOdDrx+vFayqroKLBuhUIdJW0Sk/LEgenxnyNG/Kfqws9AyEl0qkrUbcxJqFyaFZr9Wz
jsdmrhHD8sjdLLEcSOk3YVcB/NjjZNgJLFzmS6jvkJ7dtUFwHra7KYVXof0k0QekN0AdxgDDzWzH
vaVEm4fLjgpr+5GR3i6odSjRhinWd5Da9J1Cgq0f5/lpjrQEDkAAZAgqz6HR9Mo+EHrmc6FxhMaQ
lHidap0aZDDWBuyFpHoj68W8TvJ+3aYBrBWNYCrSX+BQleQiEnEarqY0ATPUImDSFnpixc5n45nZ
gpHJ4XomYF3qmWKlwQTXvipcBLUxKsHYM1pCPP/8oc8Ee2ZxQ80mW13k1515Djrm9ASTtsDNBLSq
s1K5IyO+Hdk5KW4pH0kaULT++VZsvhYDkpsyzrPdn+9okZX+9bdB/uKOSGDhFJpjoMF28hpiR/gw
74y6jO1zsrJgG/XyTx1C0pblIXbP+IHNDPiWJwadlIuUANXaXLWH8sIIi+kaQDOL912+LWv5PcH4
cNUcssN0kD7Qtre7NgWxXjFkpo1uHay6rtz79R7G9PTb+BJMaB2C49F8x4cYRZf4joso4oqPdg9v
7dAD+hzLz3xHyQ6SA/Lxxmekv5m79hqtkaYDshns8yesDKARsdNjQpHDtZGYUWGEs8L90jiKZ+Ao
Wvgwhfq/pZxlqs54yzQ20oWYYEZ3eNi8wzaYjT18AR5mUCA66HG1T/Nsfpub+ice3qNlBfUCtEiF
GHEZfmtSXF/GPZJeyHYCyEJK1QNXcZUdLd94KZ8p5Al/sKcX6KJQcWPfAJzhEIOLflF+s/uS+BhG
fS73BP9VH9VLKVNp2zNnE0ceSUW7bk2eLIn3MBunLawHRuuTaDlmcmTK2Gi+Lu3GFH8hbx6hjXog
r1i9QseU1A264pm7rdtZgSMemsFmL4UoUqqwj+wKbsv0GIJTnwvuqJ8ZbU+8vQvmiEw43NGNTS8S
bANwC/EHNJHCmeDxcQ2Z0b5m2DeuAKPNo8krxzlzA57avMmVr0BzweYVZi1UFkRcaGZP8taMN/xx
YDJf4s8WwE71TOY7q/GNa5xyfxHDI9qNsoYRZOqYPHvy6GCvmTNhQqmPY5EbX3APLaguf8gYx+Ks
+WS6ysdT2+3kMu5+kF9PEA7SGnR1rRdPI1oQ6104soVZR03b6u8CrkdrlkWOv8toGyHxaFfjqH7D
RRJTl5asq8jaxEkJLyFqRvPZOBZIgZIj/DD9W3OFy/ISnOif2ncGIHXx1D1PzYrnDu+Uvm8F1KPh
m56saB31R/Hio37IP5jBwnjoXsHgJidGz3vktiHxqFxDbdEJz7hVXnONaLWAft+5A5RPCB6wdQbM
VvDfeogKHGJMIIGstGN60yhVcV0HuU2QirjBCo6IYYfjuuL1b3m9Yn8AXOaepIQSIIFAULefm4fP
i23Ufn3DDnEON7xNfvUwnEvprSydwrRNcx9qaHXcJHW4iAaN5DGFjQarwjV2wdakA4VlUvJJefwO
kH8+oAID/5c+fQkXP2eunPpZvxM+1cKNn0KJaCJHs3x8M+qjdQJfB2DLpwPji30K7TH0WLmExoNQ
+g0G+JCoCW46JLDGyUj9nqFVvmH5m+2DYk1vqwfYeAGjb8rPBpSRbs7GmgGzE+ONdTXjBf3ITnEg
L2Khyp6B4t1V10VLZx6tiwkwfpW+4QEL4ebwaMBGd3qJUZefoMLhiz2ugPpbxgtIK+C6QK3BYZme
QXfHPeQX3OjJb2TV0KKCC7gZ7GoaF7ysnehCR84MO33G9FGwrWfTcvrXkgpn8k1H2bSO9AZPzNdv
mQ+Y8w6XaOH42ED38pRbAa7gGvsdkePLdUQsdMZgvD5nF/qZ984Dkcaw+pCyjUGSX1ls3N8Y9Ifr
/Kjye4c31TfvvIcLna5ZrKPtw5bdDhGC7JHmLq61KZk2nUIJZqcjEnZYeuIxgB1oQzuiq4MNvaIt
757ak/Be77Qr1gPdm3mxSvsebdpdAJBCmXBBR2b1NNvONFyT2TP9hU1/Y3nWp+zmLxyh3bnAZ3M/
wZ4Ijw1UQABzuitGYjDZ4PpSbt2qzx6KPjus+qwc4xtEt7Uqb0MFFRC+grYMFQZz3nRfdZtKPOsX
9WBcy5ccQRCEDmjfIWIdErLXBLZlHtbOu2YjvRlIeU60dEdOGKAQesT4s7PsTrat0MXcF0KfgWhJ
dXIMYYMt1z1fqW/1DglVpbrNm6RAwGYZmEetwy/NMwQff/kI306s9Co7iDzeS5leRJhzxAhD20RO
DaKA9uMArIIZcFLu6Sql77YmfIeR4Krs9uolehZsKOiSZ15k37qSusGsvdTtEGdB7JYZE7gNioJN
xGQG6cw+XsdUBHBQjvCNMAkk5RNqoPmLAb6yYdmFr8tXfvyzzaluuM3voCtjYkv3nCkLDEZ3PuOj
vE0vYbxVpM9IcBLzEo4HGPUUXjCW4UNEdtLtzAqytX5g8+/nbZjughEFBCtd+LWH2jcNt0zO7D9M
3WjBntPtcJ1dgkFfHxJq3u8heweBUN6kEwDIwHjslG0Wr75IQPnUc5fwzrnEZqAoH9bg9YfhVD7F
ra19dQTgOPmrCK8aEjqIPRcABidHGftjSCuIDQN2TrepuoWIM3Qn1XxG+gj1OVQkdrv35M5YOz1h
0z1fprcguELQTSlANworFvstCGRoDntYnyGjpBQdmVt91rfyTnCA+lLFT8nZrHaWttbWyfuj8ESI
9jGVtgoJIsZb0k63yWlRyKdxh1dpXXmqD7eTqS2AyFr0uw3taQ9JcxU1PnZ9/Y+prTo0vbhc19B/
7P7dvIrLMbhijOgG7/0PQ7SKKuAZ8hn6dgVvLkg1R9HNb4boBOfyojrhU7XPkfJ8QPSsfxWvv+MQ
Hf7O2/xDVi557ODiBzttPAy7cWRJ29mVMy++WM58HkRMGDfdNnbnu4qsCuWRreRsk04INnZMd811
qLacIsrafNGBKXNopQBKH4on/vCFhAIn3MA+xcZLnf4Pd2ey3LqSZdlfKcs5nqFvBjkRe1Id1etO
YFe6EhpH74DDga/PBd6IeC/eJC1qVjWhSaRaEID7OWfvtXeAunLwjNYqfrLpXp68BxSVHvSw4lx+
OTO72A3Tq4AJ0XmOTkQQwDWutk5wixhZ3cMyjVkWJxPBMvdv90PNJsUJaQnJ20wsDunJyMwYBG1r
Lr2MwnZkzt6O0BiHbl2wBWqZXWXmJmhGFt2YtpplX7k3+LeLtwoEP1r2b9l9dum6u+d/mlij1Co+
JF/sYaq7jk3C2akAhK0KdgnHoIc2hvti1bzngKrZNn/FvI2kzQvKj6vhecSYAQn2CTLar+Bz/BH7
SL9X80f7RdUYSczMq/gboAnTr6uRmvlIL9l7xVzDmrVM6XbBcb6ZsCiUu5Ld5Rop5ogOy3/vSFBG
RGuQi7tuTsuk8RZwm3k1WVv3l7l4f7Id/Onk5N60oELhIl1Bo7wt3qtDviNcWn5ABQ1oaz61p1qu
ANiwUtyFu/Y2DE/mTn+pr/CWsxJlR/mEz/Om+oyekrv+hsRp9yM6ZC/dNdEK9M/bFz1tpwquzv3E
YA8Jc7Ga8gPy56zb6s8gBP6x1YxrMRXiki4NuQYzhA8yTAgN0JN5mm2X46xbLzkSt7hKvQDGdAJP
XF9esMwe11Zv7EyJcYBwdrSoy6uXh8vXXT66fFswApGvBBr9tB6sU6Qzq/391XUw48vHR5P0+7HM
ycLCygV4BXBqaF5lKfeZHvXfOjQ7exPYHK/GSfSuRL2xzklAR821Crz8Lkk1F3YpkXSBqVkDcTln
UXryPZxSfdTTuXVLc6sMVpA5wPwdVy1BFiB+UDyKkv4RWcuDX28zGzNGYhBwE08mJv0QgVJn0oyK
PPqcMbLIPu/fGQMiLh3k+GhBhskAY2xbmw47uELG/wy2sBvnIHnt7lFKJ1zXcfjTTmGQpQZEVaif
QdHhPusKe21HAV6uoqNpbsfl1sl0+oJ8xmtdwsDyAPll0ncr5cR4dTzwu23FUli3df/QsjsKQZhH
UR5edZpA2UK7lGuLkXdgXW/ETCMlHE9pXjBNRsinTAtSinTeEc2oq5n7Qz6I9FBNdDJdI39o6vEY
NgE58txH0/akHBIA5kWo3bJDHuv4XGR4Ehwhjz1QGVXjfPFz7n9y9tDEgQeruyP5vAeRnKiv7/vG
LNY2OaHM0JGoT1lJJTKxqSh7F6Fe9JyWZELk2QAKJzzKILmOG/3miwp70YhUuuz9+xh/9tB1RzLJ
v9ymoCxTBJCqKc93WFhYfxfriVu8E+DDBkCoaDWHjcFEHiq7EeuHOTmXpDy/lcObNGoTl1P/Xg0z
7WVsejkUcO/bIi8NQFTxotKCdbUVmp4aspQqOFkSLbhhYJk3K/4Gcgg2rXY3IxobSt/5FVyX2vfa
ydCEpN8zhFKroxoKExCso0r3Mb28dpif2wACx5AbJAYYIb1vf2TCkIyv0/LLkAQkAquaHcUlHegC
a/Icbfy0RyaGmCHLbVwjqb03G9rTmRPtwJHVK1Gl+Cjs0zC/jq3xqqr01mcNVQvfrFP1a08w1+/v
LXPv2wwPwmq4WUMikvTTskBT8heAAnzm9t20qC7dt0oDRmzRlK2W2FezZdVBC/HCXTkFCZfwFwSf
Vixfa2+EqUdBjBk9Wzl1/1y1sGIr12GvPUYfnV6DI/twfbbGmRpO6EsZmJVMEMD4Re57VFhv3UDH
UbhLWgXoIDFO16SdbpNmQe2ljFDyNguA/wJO6crk8ACnHrXaREUnUuiSFhrYVJrIuYMzuUEvRk5A
rgo69tPmu2jGD0Ju8LRW8Q70JaVHfwB+C5GF5PEoxyWMIL716+Iqd7ilFCbVciqLmmS7edOXDp4O
sJj7MGsBIlWZf1QWC0CAXVS7mCucnaIuzXtlrlDhnDXLlJRRT97LU5yS1khcLN2nQGxCvIt24Yid
I5GwF7BRV46ib2EkTnWQLR29jAkit0hsp/jmunjAPLh4uIbmLoyqM1q4Z6sFYaECQFyTtK5Sq3+I
RkyYrTk+ly6c5AzwIt1TssxsydgCyU0+1oyTzSDZo5bwEkzF8PLODoeWs9OGPQe47Ox1sD2VGF7z
mnSEuGAWwz28vI7aFyekRLOq/D3oI8ZXeTzduihy8yR8UqigZl+uYxuneViZu7qmltYqtTceIMJ1
Lib7rmEOaJi12voRXOYiADoQLf4jIPV5iJaUuJqfbUHlWqfls75g53ivnMjB9aX7eeWK9rahzdD3
8VcKlN8hBbepoYDCo8+v/CLPEaMzWDNdfZTqGEr7R6rZyDb9u+mfEqu5Za6xb8gtuwp7+RVpBvdI
UE3ZssGvburJoTdTJjerhzr0gAu0j2aEv7bpdmrEi4OedzyUXferKY7RZP5MkpLltEJsH2ZoDYEN
0GwiUktARxBMf1EG3iAvJRcAiZ2bUOJM7z/9CTqI17Kxl4AQKkWf1DHs636gK9IZS60ajg9ZCItI
5NnZ7JKVV3jlHmzmXa7rYTXX0WPS5eW2GBaTh2j2Us6H3lfHOO/MU91hjs3B92nVv6smBypSzmxP
7IRimT1RWalzbRg/NTEmU+rcJao6IZ24G3WU8G4MRLrklJLA5UMj0NtCAq5zPT71S5AHsTB3aUBN
XCUwRSIB9aGOymdiG3mqoa3W4fMs0uTZDJAg1gp0hWftAHoVjFZHur8wLCV3swXPvgQ8O7fWbL8U
avJ3sF0BThRHz6vmn7OXnaxkNg65aZ3LkD1o0cMX1wVFtN8/aocObjxizeY8XU0uN3g72jnuggwd
kENpZq2JS1mlAm8n42Yr4FPHWbN3HGOXNTT6nAIufGZVB6doCCjJHg3+/5eM5rmoxZsIRMpKnLJb
ZCGzKkcwbRvNg6vMkxkZ9ZUN5XWlcnyaonMzkO4U9gSiU2CiorrKjKE+5Dl1B3j9FSFk2ZacBHUn
QD+pJefHH3E0JHa0TmfQ7A5zHbR9FMCZTWnoTz/B3OarUZfFqm7EYTatfVnjQ8n7YRMaFnaDQSCw
qn2kvXo9othYjyny+dkG1Wvy/vvxvHVS6jILEQvoe5Dhbg/6pHHzdRcibh5KgofqoNrlo/09too2
biFX45MyTG8T+v6qnXJKBzncSDsl3g6t1uxW+ylE7VaG9DX77hAP4b4IMnoQnXceS5bcZh4OmY5u
Edph0I6D68aPjXWTsNgwtCqK7LGdJFeM9F5t3WBPFOW7iM3nscNFCPyXQV30GpgJjT6lt55DIk4W
SYzpif/mhjNdh9xYk8knGNJUwRUw1C1v9whsz34DU+Vd+T49gXDpWXt28TAbGKPIbcFm5bLTJapy
YzVcxqU7PoWkkq6S0Po1lEN3A/8Q5i1yvRSi01bF/UMiD3URfPh2Zq4lwOaknL7zOkm34ZLVEXOE
atcFNUl/zTLYsQGCs5GKTzjXuKqD9jNoMcVaPqdEKokk6LX01yQylKJd2bCH8SVaz7E5JNdqoFBw
UUfUMS78Is8eRZkPWwY0IG5CVEEto2yhkEAgWi9ibLZMNKaRvkbSBze2w86AG9tNYBJpPETnOJaA
vyakklml7pSzNUKbuXw6ODuEz+5RlqNLziYf/e1TXdQojGsK11Z8ZEyG0LASADCGqGr/fLg8F6J9
3WRm8iPJ4/J4eWgVVwA3LGtTNuzaYst+N4faOUq/+vRqMKGRQIOrTAMRdZv0Ry9VdPjShKLUopDN
oX+RJ2dsEFUtxjYqt6TpjwoO3MGl6+QVw9LELf7xMEzN2SidYDtHhn+U+YQa3Pbq4Ginjv/7oarQ
n/TvkYVP2/jXQ4a8wJ09sAkSIF+xPJS25s9piaAIPPOhHEO6YhgAsEGP5DctMO2iFe7/BSj+/ylt
n2X9r9q+41cnv6Z/F/Zdvu2fwj7njwgEF7B313G8yAn+Iu7zEPfxfMj0krhYXvgT8+74VkAqziJH
CBz3L5j38A+EuoDeecV0iVP2/xNpn2UHf8e8R6ZHxmtoRUg5A5c747/LD+y2q0pn8IgD0nrFHcm4
mXvJ5RAxlco7/CQShTo8JGexG9PH6/x4bTA35JJCcyPi9imJ+ochac113ucQeuTYrLKR/aDo2Bjo
ECtzXtT5VurGgirt/3BLHZ/izITpqb2tNc3OMV4SgUwpDm3kMzd5y8cSDbusl1AON+aBgDqrV/hE
hohkVnuZY2TO9Nj+jK38owvrHK2PzQ2SPn1VzoT4dOLFpipcjWCKT4VU8ZodKbCU3DC26WjQzCqa
+7Dq+9tQFU9hQ/vCI9CLslEe4KNfQcR9QZS5WHojKDJ6+s4qhMQJcwj85jbqDDAM7rF3GSC1AxKy
RJd3Kovip6FyP+Fe/2idqMb+Ear7NmcgDFTx0BfcRfFrzsPErFJw1zZt2Bs3HQ7T2nbgqXbE6Emz
Y0oq8YSychKkVicI2NzqKZ+tYNu6ogQ+C/zdbbFfJnm565LxeRq6cl+NuzAeq5098pPJ3oSavOQb
TNnEbKA2j8pI3pKGZjVL9lPn09pPAwCumO0ZK1+X3LGPDEaMKs12JMjB9nCZtmQW6ud67pmmx0+e
xWDRGBEcVoO3yi308pgG8L5OYNIiRjAVB5E8Pzq6RUJGUstW1M2q/MrEsDNMOblRsOKHlm267Hso
JSy/dT6SsavLLbRDhC6xINHdf++jodo5IN/Gvn6ozYzjVi7Gn071G4VpkO4F8/nlO0afqIw8Nvyr
MEcjFuU8V+parhFH3Pf9tDdtDkcXITiVGlWIWmg63YtpaN4U1pSev9Nx6pB0SHc/D/NLleLi9Gbg
oznd2HkKusceW+iYxTfWHPjXWLCux9Gqt+6EyJz0evZVFnW2EOPRJkkM+Xi1mxSHV5XPdqAfoq7z
iShtaNxjOA6jJVrK6jfzyKXRcNJllnOt5BJpj/9wbkOkbMc6nV9szakGf3/HOaxhXuE2iNF8zOGx
L/N+k8ztwUmZDeoo3CVROW+pnZjOs+kOaPnYtUT0AhPfHx3jbsrEWzXfEagQnIqW8VvQFzhFZo0a
gxpfs9UVEY73dsw459X44ftvTU5U1GC8ehZ6Ud7U+eiCQF23ECDyLg9x3XCQxJy+DexQjs5IclM3
Qa12Kdk2pV3v0tyuX9pAbINE+judjdVe17wFflt5h9rqHhNOhesQ4Q8T6nBrsZU/2wwtys5SoLr7
c90N9i62Yxy0LsiLoOznm6IQ4VXqm2sEW80uZvSETQF9usC2GtfOLmJYMDacPIAJlcKObsPe7UrI
eDFqQ0V/rHA0HeOyyzY9ErqmxvqGFARJ2A+MUufO4UaSdcUju43kmj8lWCX39AOHVRMS5UYs0VUw
ddHKCkALEw9cb0PeUqqp4csnKQ0KDFUnEThQS+zR2wrDRwHNbGmmJCtI+qLdq7AtFykSyyzitigZ
qVgKRbTbnHWA6FZXgHrxLHxkauFnT9ifEvR/LpmnQqLCiD1aULPJ25t3I43kuRjWgRS0SSpiqzx6
loY17N3vJEROgTXiljTseT9pcDwBjX0vi5Y4uUU2GqRUrYF6LAqLZrrTzKQBkthe1OGL4Y+coqE1
n0W1GUcDxr14TmaEVJahDk7JoDiV0txUAdi/+ivEw9XEIKJsAnfDNPswdFnhWiz2NBXtgy8xDdq1
+OgklnoiCEdFIpMZGIoT2lIrr+EC6mxxV/ctM7405jrVJYKpIdyKTJ+KDry/v3yRTpg56grCyUzg
WdgW0U541prKkdp+JAAUgCC91R+2Q1mQsAGEJEdJgKLsKVy0YqMzoY7hVKjqjXGoYtoULe4NwADt
QPxVdBuWlOTjGKNuqJt4O1QBwYkZQQZFLdFEZ8lXbjT7YVhuqtmvJFU3NBLUCh2SWsPI3UgisjeV
UVKd+BlgDg2IRrns8RLgu65RMbqtk1thIt3xK8+D1xJ+ZwG1sF/bajdX/rtsTP+6taQN2JbppXZi
8xZ1GZVeSWxI6eB+80lejIlnWZF2UoAL7Nt7e2I+UhXGPumaM+qx5i5QRnZdka6Jw9KhNSQhrszB
GSI1hnlevA6TFotaJ86dBHySs6oYtdEi6DLis+qn28jJGYMGmdhWWfhLG4RGGXZ8M/Wp3rWD/Y2f
jAjikn+isulE2lkrb1pJY3AW3Jp6Ls/KdqlKsszZtOFwkrV+JykBkN/sLafBvkxxq2jmG6UifcVd
1q2BMUqUy1uX1gcNS75uarnXsZ01EASktX+b+gQYOBoNTJx+sNorbNR8mS7Vo+5+KpPBixL0V0Kl
mS6brdgOnSb2us4eorlfdCk3w5SQ2RW5/MNZ+izbDnduj9oqMQ0qkuVinNFSq6a31x1JaLpGxedB
QMX/NO9dpVFS42jwtfVe2Em084voFp/UhKX1xZag9MYI0dkE76LuuNWY/FjO4mXGom+Hypz3lh9/
hgQAXSFMpF84hkj8R8kQyg32EccTnUNu7mmNPfRGCKRqeAx0sHP9gkDvMUN0E3k/Zzt8YhmC4NI7
tCVDuOzDoPUmdBnw90KptWgNqtkKV1MorW8WZteyptt8WHiX/nBbYtidJHqnrGdAbJXdu+P0nBjc
bUXcLEGi09YNO7WaJ+ujjMVr7UbQctgWLkuZk1b90UY4YzRskLyxDdaa1TywlqYHGbCV48f4EjGB
jCTGx1OEQiZbYJfvMlsMwzkj5X5In4jUuUX1mm7HaOIf4+CuLgquuaZ9VjTua2NQvYx4e68y4pIO
Orzr6GXf1Ja3nVLcSYCyJDc59iZ0KLgxbNLIJny3OWAJ9V2EnSmzG9bCbJX7dIOaxq+vjclf8oVH
WF0+yiW0x+OBRRHxdJ3Vd50klKCYp+iByv8znN1Hv4nVveXl207m4UNZPdY9WhzKZMnoLxtPI+2s
aPCua9bmkrXxAeUsh0j0EePowiGxjiDyPEI7HmT3jdsOzJrnJTWEiLyugY3L3JnU9+iajs2vPK7m
R1FfT1qaj4M+5jJRT5eHscmfJz3lt2Mg1ZOrEe2z4Kp9nAAZ8k173iZzjJ2jQ7WepaiSfH5S7zbV
2SCRxKsRUSL6tLgHZhyItnIOcQM5bapNFm0vfmJJrG/dOCaAb4lap8UcPJkJKGDhBpAqcsEkbe6D
gxPbWELa+d3XXrQBMWpgBhutB/bKEApL78n0JlQIgoylypJo45anohQzwGhWp4mOg5f27pNIuDhk
W6t9nZIDLsfWJt3ImEgnHJgop71+tgwuX6uIF4Eo/0Kq3U+P9CmGCby5NjaApv2UDdHKtrarm8ps
ENo2foauyD5iOs6RU6KvOWYzNg1fI8AYTbEeIIGg6GUmjls0qOeNwft2RZIwHnvCgkaYMeq5KJh9
1E43rZzG2jLiO0+BuAsGujPGbBwhJxAwl5CULj0fBtzYP2HiWkWLQNrX+EM76JUVVIBxiCM2/CTG
xFX2UiQTUFKbeWtptClxqKzQyJQtpMbW62gymU3HdsecjJbyAIhOxMXGcJZGl7L3vb3rZhT9SYfb
c6DpH52qEo4/q9bBiqpn8GSarMWEQ5DuSbdBecARstgu7Cs6/bcUHOeKNlOJ2X7VRspExFQifoFZ
4jLPzhvQNGkWutsc9P5Vr4KnUjPJG7MOl1FftzuvTLZdFk3H1rY+Cm4UyAuBsJYOCTmFTyQr101f
hfRdq7nZVgxNyKNuLW9FYyZ/ywbm2l094Apqeqa8mWlcaZ9Zq4bvko/Ai0ytfuU/JDG4Z/YiSEs4
mUPRXXvOk+9F8kQqGt6bZYeijOa6s4OnCt8yNOxq56XeB5tzJNIz6DhfD0cRjR9SNM6Z2w3RhNg8
hQ1ozw9RKUSkgVxTTWkLT2xB/OBekd6zKlHgRYH4LlOEw+RqMflpxSNx6zvbmw4he5Mr0p0pjp3w
y/O5NkyqyVJCCZAtQlCDNn85nnVGQrm2uXQZKWWpM125b4nnYpfJ5E75fr3uoQhbyTSvO3Zxa6/K
H9HJvoUN70gphL9RJZqscNGDqeSmmglaiFXxGNcKUHD8I/QpVjItH1UVkwo49b8S1t15DEiaL7G5
qABhaEuBKhq6SrNukP6mKbnIKvgxNUhoFEL/A53DeeO5GImMflhHRQm6pxc+sjyqCJNYtGubjQT/
XcJsxSYSLCOOIhmN4CDDbZEkzgM+/2UZRG82huxlk+y7SeqtLWe1a7MYFAbzoyb9FQQjlu0CYV0R
2oQS+a7aB/zFiDpZumORjkyj4MJApqZMc1GP09IKNmM0lqtoiJ/F4g1QCyp2Rm+RiTE6dWDQoiFt
2FEa05Oaw12MX2G9OEj2sSrXYxMhbUmaa98q+7uxdt9D27nys9S+dRnQ7EWd3E1FgXlJ9je0I9Hd
+lOwdl0bAU0UYCGaIVBqij5YFz/ZHnyKAJ0S/rY08veBBj/EmP5kBvIpEUvOR0YE6XiReoihXyWY
4uFnGS9e5Rm7kYsL1QC3i8xOWfFLjCRuh5Ugby30hUTdmpK5t5GgDq6aTOwsgc7dt1ImTAG9ztm2
b+SciWuv+yCapT+56XDjtOExyzHoVLaf3lb2gNLVLdtDlHF/GNo5PAzjoNe0lsZVELOlDltjX9vs
8uCH4KW4SVmPDpyRMWeodRMbBGwFln8YLMLKKmvEvGGgi02G6NlynXbNBuurypuP2dDiwA3YX9lc
sZiI2YWNuMAJgFfAHiPzyWs/w46xFDlN1Z5ZEs16bIJGwx+30F5q6TNWGgaa9dSpM1M2IpPe7cqK
jmSb0PIcHXsrUpbyZGDX6Mauc6pceZ/YA1lvXfFegzec/HpldHW9hZ5rhw/TIP29awI7LDoU0U2q
gWSgAcTmjINuliAkXfbZc9Idtdo0LaKASZ4Kwa2cXZhlEgaZpBAC1pkae3RdFHiFZKocoW6o8oox
q7RuaMNa51s5gVqzuhdWrm818S/Q4D3DvWBwijWM9iqZ6slAi4pwk7VGhCjryNn0UFRWhuk+lh2S
nMBlSz6bKem9+rVITXM39HpnWXTQSNBjwzB/uTbqXhgGP2I24ET5RDu2Iz9VjwTGc1jYz3kdYwLA
LxtWaJecgmLCkyF3jdn9VNThQz6QIewT3m2mH65VWld2COICpAwYOWQKG0dm27lna0jph8c8Kbdq
gBQ7PPZdffILTUw0W6F17kq8dJZ3P2v0Wznj6RU4jpdMUssMbA1gQgp0hIJmfh38QEnSvYu7yjXR
BNaIkwpoLNvZ+Ex72lIy+QEfggwd9vmol+u1NSLvipz5PqiwZypEA1gYuEPbPsVBAq0mRHJwldPO
2iyt90rDWaeiREM6s2lypMmwyDA2SZF/zCkls23SipmASFR+H63KgRkB/TXaaE38NHmzu0Jw8Xqp
4vIW+a7h3MYsZrs5mZBiolR3Oc6XUiKURNAX7BjT9rkH0LDVdRABGNbHdD6PNm0bIp2NlcRMNI3Q
fySDziQn8p7dRLdzex8kMFubJp85i9r4RHnmbWPgBkHLrnDpoZlz51yVtGrIpmz25I4hY2Xp38h2
tJg5+uoge/cjNxTl/Wge3ZQaubLB2YXlISgeifV+6yakeGZASVy1uBKIsEyWViWRPAhTTXTfc+k/
Rr0w1mJkGJsUrbVP3PZpCoPkNOTlfTyBhi7SRYkpywa4bXxXUDjdqHqqdkmcfI4FMKhYFo/uMBWY
IfNz7+PDZbh93UmkWz2FN9QjTrdK03SJRDo9lE72OkAtcZZSo5DNSWY6PNX+wvGo23ELmecYxw2U
2hLhtNvox2wON8x1PmUeVdfJVKEWsbzTxWb3/y1UwMK7/xcj4RJg+39+B9MuXIT//q+buur/Fi9r
//6ef0wdLNP9w7QRVhEia9mO6TLHGL9k/9//ZViW/4fpMaIwHTeybMvkN/1z7hD9YZpkzzKvoJRy
L8mz/0QKuH84vkv2rGOTmuP7rvWfzB1sTup/N3Wanm/6FlMOhiKhDVpgmUv8xXDfzLWwYwxndz40
tdjicjAFPSQyNTV7Y/MwV3VA8odzKocwJ+kw+xHKsD86GkxRTciZ16YQliq1JSgvXw/Vd4jtoqCc
ebfD/sGlBloFChvzpDwbNgxhA32Edr4NXqRXn8vRu4tSxLNA1ULzSUz9x0wzsw7yeWNl5ASIznlP
hf4kl3nnu+wiCjGZ5zSCVLC4lgx6kAWj4CvPp5ovXBRYPaS9sSEBVNy38/yCxQ43p5Ht6m8wcZtx
6nZdiL/OGlzC0DuSatsCWmoSF7uEb4OGyiSYkLa3glTHVRZMv5DW0OeAfsl6ytXM6MAkEvYKIcUx
UT81SYPnEgzHEHVohuYuBz0anAyVungNYtQXNDnWkO0QOEbZL254p0oVS3gQlnC1pnVv7syQCYVG
hJPhsyvREaz4Cr2zqaJaT+AOSskGSiNkmy7mYy/kP3f1MFwDnmwABmx9A/BR0pR0rHHeMIqE9WlP
4G22VaG9u7ZCdtMIdMEukkqEWmiUsZTPnXnfKxwrAzQboiTRpfvNo+Qc2HBfA9XjFm9Wh5OltYuf
1gAEwMlSYmYjD6pzA7UyDnH35PI9yhnU+LNTM40wjzbRaNd09IHI0gS0FksLeWXbDD8b3fHsF7dY
dkk6+GEV6sGfXTI7cpblCvsirSJ2/xQpKQFapOuMILSzsPjOhUGJUhL7SaJm2jMfmBQ/YxYdEjAI
VmVQImYo8FrWnoafpjY6T9WhEClisaKO98Uikkx9fWs4tAih/aEpJbTJqUxaZjq0lpTaLVfKTTlH
H1aSDztfBD+osfHCpEz21USSinmbtgnCCKf5iU4QsGJfgRbHitPSulv7zYwu17kmxPloJMiFo46B
SkiPn7Dw78hMm0OK1s/MinnTaVqboefQ0CLRyelsdkZ+cup9timfwujLY16xz/WZh+9cx5uuTRM9
IttmLBCiQumtqoc0fYnTqDi5rbRWfeaN/D3p2sjZYgzSAmNFbaqzB83OwyfQraVgb3dI81BydXeB
MVZb5vbh4itKS67vAMdngAJQsMClncvmMqxfIwAjeA0FsSAYnCBJCeSqwU92T796bmD4sC2Dzoe9
zVh42ZIhypq8r6DSN46Je6fPl/q6hTfGyIFTXQkYyxLjVsOWeWt5eH2iptkbbY2Fh5UbpW5nOcfU
yt9aL9SHoGFP0o10XoeqZ/Cx+I1KMLxZBGQoxVg6V+WwHkhan5GvNDqALNUi3oOd8iMjmQyFCf04
Z8sdmJgD7xdHnMTBHp+SGJlI1YeO4O8r1Qdqa+CAmCqXrhb2i2TvxL5NVwLsL2XFz8K3t7UcNLV8
BqLLlyWETRJghqwkIUjV4yG307cmSm/BdHVkz6EBVzWnXCYac+0Wg0NbnCFhDUqkyOsNPf8EjGel
ga/g8hnicQsoEPdR8ZbUWALHSjv0deM7XDepQe5PJwmSJbujQHtrmarf2q7xM3TKB0GikVdld4yO
vTsj6ATeYbrLbTKdaS/epOj4lo3lBGqBIDhtUsklPYIoieOGYmlnp8iYpyFGejcxrNHEjR4Gr+ju
mBiJY8/27aoigZrEDWaXgDLmEWJl7XXHIkrlcfS6Yhcl5unPpy5fITG82O3x9/f8fm35xr98bqcp
sLe54RwNDXUUWN+Pl4+s0cGV6f9yRLzLU4esiSWdzlrS6eDzEFF3CatbHkTnU6Em7nev5nFetYHU
u0lGd5Zr0jMRNdJUjYZ8CMfkTs7y4NtC0chge9qm7vXMjZosgMBeMY03blMkq+ZsKriwDeDmJR8u
7G3sgpcPLw+ywa82LyPc2YMxenmoRgLmpMyAKv/rOavXAI1Thu+GpslvsYyOjN3W6XInzOfuwcnI
Gy9jRabI/FTDM3FEHZJ5Qzi2zIr95A53puFYx8tD4yX20U3SwyBLf1d1lji23onzShxTz7/3k+S1
j8uz1BAZEksbONhuoCRGBwfzOtjKJin3nbA3vbW8c57VbuGvPWq/rszV5TnEnrybHc7isX8uC50c
w2qNznLaM7Pe+3aVbLUGt4fCu88dRvij943aFeNh6Oc7Zrx33hzXRy0JrBSJXR9NJv8VwWSuY1T1
3ubjY2B/RsqP9yDttokPX6PtU8JTrKg7Xh4ikimPQ4kI7OryodVze+ySGqWDMwV7oys2bU+DKKAy
3YyCpkyDUpRYIIN3aFgOf29gonCEEEf3HHj60TVLdSzhtPoBymRqFTL/zOtEsJ/n4vxhWiZYtN4/
ZLD8tmaBwK3C5l6OcjHqJjhvYmEhkl3OAMcc9Kp3QahZCxX28pv+fPjbczZGdfqn+JHLsS9NqieO
SClzmHUIRVeXo9RlDckgWft1OTZ/PswBuvc/P/39UV52F2GQcrvheHmY+0kiJcA7my+teYD9+Lxy
xomNO/q62ZUYAtXybmQee6rLgxNn3iZApVYJ6GTL6TAbXL6Ji2e7Ne1ve7LJk04GKGnxbgwZAnyk
Rfpp6DREUbYcX72c3mGG3OrPT0uhKvpryys60N28ubxUtj6moVl1gWA8K+p/fMXltY68PVfJ9CKY
3f/5kxTucLrIaLQvP81ZLr/LR79/zO9fcfk9y8Nffs3lFSR0z+HYcp7+60suH11+zO8/589f9efX
XJ6rY2/jTmSg78ocQum/fsDfvuFvn16+7m/P/f5Tf/+6y+u/n7gcs7/8G3/58H+4O48dyZmtuz4R
L+iDFAQN0psyWd5MiK429N4EGU+vRdb33+rbav2AppokmN6RwYhz9l57eVTg9YoZyJiOVxnS2c+f
8+ulf3v4X7/J3+//60P/9qGB8iF990jNyZiY11YbYd9PonM5GWO4q3UCXxrVHJY7ggn14udj8jAm
26OcH77c5eRPHCQc8pHzINqspvuBqM2jzMhJ/a+bbcUUT6sTc10YBATCQpUba+zogYkSUZxmZnjR
lqcu15cLIyqGQxMYJDMPRnOoMq/bVC2WLZvSjJy/hI01smpNyP6cRmfRgY/s083p7M7Ru8VMj7Y5
EZFwQ082r09LuOcSEurNu9xylaIxe+7X9eVGbd7zl60/nlLKrDsMHdOicvgnUrQZwvIzXNRMsdrY
CfOAJYN0eZEyL9FfL5tDEAVwKudTSL7cumz+dqv0rNfCYUKCsLMm7oECllfWb+5nnCsMKHwbGfVj
yhvrxPPpvKbmE1KFb6Hpsg6aj9vlopu3EibDKycAJmVOhBpO5slPLMY+NZ5TG6xU6/eHaB4xjNE8
dRQzKq/qSL4nem3+bazuRy41tLDzay1xrstWgLrHs8XRjeUPJf1LnVO2XL5HkLoPQS3pWC8DwnLb
8jMw9pKY2W6+Pp85nzGHiaLj169Y5YL5eYou85R7ubMJnDzHVIKCmZnS62AQZVShvvznIfb8BzdW
9lqNhrPV0bup9TSPgYiL6j2FliMU1fuxSfZMCcZNh+U9T7LxMM4YcLOvQabHRkgRRsyZgvlIamxK
4oiVWrvlIyyfK3Dj8djBObaKjtmbRTttfuB8sfyfy1bR998T2qirsSyRB5RJigd8fpd+PkMN85bW
Rny15XqqJjaN/FCV6UTVvZX61sgx4E8OJhlAE8I+ZH1Wn7x57iPjfsl7/VVFef75/y7/RLu89H/+
MRCVf6JrZz4Ok9KZ+4F2jd8h0UsOAm8I6k3EubTiJ1v+mWW3DnWEXQ7LiwAew/JtlvuWi6883a9/
8nOHnvffrx/h695l6+uHWa4uF3+8FLKvkbnH9XLILfva8mGWq3mZcQb+ur5sfd5IIR5LWUji2fLm
oda7IAPJB5g1wcvbstbkSF42x+VQ+9xcju/lgzDz+68DMF3e6OsjhxXxSCPzRM3vH+35vJ/Mx0ak
BdrM+WWTskmp1uFkkwhYVHs/GtJDSXtHRz7Mwz83g/mEAijGwXFIH4+BYdlTl62vi6/bJpXbu8kw
50T79R9j0PLFusHglL9s+svsZNn8/PSVGm+d5Hok4H03sI1qEyLTiB5tXWct6DT7w1s+iI0XzjPJ
5poPbH8euJatr9/+6zZR9qzMQ0dbfT14ecuvq1/PXba+/savO75e74/nxsVTn2rt3APj+J0vehE1
xWG5vhx5/OIpxJH5rs8Pr7AM4XCQ+mZ5reU//dq3fPUt1LTiuOxjMVajiUOJ/yDqe6Yyy57y983l
JT6HqrGc2oNXZZtsnrwl88UylixXl63ltq+ry23uPAv+f3rc8mAZfJdGAz/i34fRsOygX4df4M27
8efOvNzqm9gEt19PWLY+H7Vs/nl9edLnq/72qD/f4M9naRC45rw8Q+nJehlmltPIsrU892+3fT1k
uZckbD76svl1sfwfX1eXreV5/9dXrdBs//4yywP/eKu/3fbHq/7xTkgGkKno8A6injX6PLWnkmAN
tdovx/rXhfJogq/lfD75unHZ+rpN5TmH+HK97uas9s9HLsPt8uJfD/3tnmUzIF5iZVi425c9Gsg5
YKCvA+W365+by3H1263L9eXxy3H2zzPJIx3jbN2nyqCkx+QYpDlJZKZuXzKVYt1BCuMUlb/vaopv
vnxKx4IMjbbXnxhOyHYbK4GbA4STUH39VKXt0a4RrykMQm8FZhz0OtqTaQT+ZUDgvUEb+gD9Ld7N
SqutnmDfjWMqDq5zX4wJsiYLwVLZEoysJrTQIuySY27nVwq6O0nflb6OphYZzoCQQgqqdcPo7rRl
jPvzC38OJwq+UT8vqlQ+QuiS/GjL6XU5sX5d+F9n299Oucvm3x7+x23LqXu57fMd/va8z3eQqX/l
tntdBxC0TOnmC285dr+u+/M8cqR0/k8yyXJdLquO5ca/3v/H012ngwPligoX1DyoLU/PPVEkt8sj
BxCCO3Os75Y76EJx7Px9Mw6z2d1XfjfiBq5HiYasnSTe/g6+X0yDMJHRd1Fc9VrFH10+I+oU8EBe
0zyzdzGhvhTsxEnS8cc85JwGr7Of2yq+GA3abHxYVjF8i72kevc0a2u2ufPm9OTIjfr3ygxQ/jA8
b1G1ZwdpeOW6VeAF0KgTHlPABe+NSKcXj/sfGxjuZCcn2zTpqGvOrd9O68/NuxtGkPNCZoaYlzve
4hJmegiEvEu32VQSbK06gFsRHMY4aw9+QKfScNIzVof8wCn+NXVNtYlL4WywUj+7ff+GXV8DVEGs
G3BgnO82aYPxQBWMQviq9uYKfACXzxcuB8Y40tbGhDpEIVUKFz1ooeNsC0A2VAFFi6liy0H5aodS
7cMW5bSNbhgSQ/lDM/xbWyMUSw0dKn/tF7KqaZtrZrytIj555jyj5JkwJrMEr0pxGTDwRtMQongA
w4e8ri2Dl96t77w82XhJXK8zl1+VCIS1+WH5RXfTT3hW/VrfOYmzE03gbrO8+DF51dHRBuCJ0ThC
MUHjMKXFpS51/5Z133fhR9pJL4V3EEhFlEn92pCZfcyGCKQkWbltUeF+oLymXMKCAgy4oZcREgjh
lWUblfMWEFNZuIessckVG8hOH/VmJ0tA+DpNBN/L8p1R0T2XYDsGT9unIWULAz480S86vgfrQZa1
d3YmUAgCdHVTt0++ClBGiNCfRYIPydhhONTb+C5x+tcoSvZpPmqPpY9vAq30o1YW/lqYPhZEljxn
1BTId5pi14f4IytLrid0F+eiAbiIUYs8KgmyyK+/TTmJSJUiiqwaUYtMbt5eCYOEWlcr3nrvppjw
2JlZ19KC1yiUG+IJ6/03Vp+sKu0MzhiximPQEBJRjhSdIRvlPW7E3Bg+XEkmq2/jwcw0ZMWW3Fmi
QmzL6B9Z86hHvWkzEtaAQbKbsuKq6VEM2wYSIUnP3zrSXdS2WhW/2WM44ik9FTVYxPzW7kJwHC69
Ct9o3pTV/sh9p4WZ4j7aYN1UW/wQlRF9TJb+kVRj8dAQ1QGdsuw2bmls2OWMm26iVk6/BUWMPPsq
9h4Qw10JyfIEruCulCE5t0V7kA7nlZIOW2+W4X7qf4YiLi6pTH94hsRT7FXbpClpznXuzUQD3HTl
g9nrH8otzGtGCpBfVi9XnIbeUuzpGHgY/pu6fs0S/JGxj8JNa2IWh8nRQRm0SnuQih1Gct/C9Fxm
ybYJ7FfUTSXKsNRt311JKyGZXkMpppXqUG9L813zen+LwYH67bDV2/up+l7UTnSX6JCYgRyOUH8a
ik3wiAaraa6gaXRrw5VvpnDZSagRT3EMY1mbqQKRC54jT29dSH+xazVbUWL/tXTxOIV2vkEeTvZg
MGbk7Zlrv2XEMHX22USHRDT3EjMkN5AV/R85pbZ8lPsqmNRVFhV3ooaG04XjVqDsdFlrGtkLACKN
QrVXEK05aY324BEhQKUU0RB1T3TqezAXd6aXEWoU33D6cx0Mmm4tjiH/IxrthxIiyfewWFWwFmQx
U3S8SN/JDP9qxg+pGTAYE9S9DW8H8+PZdIYXNF4aoenTdjQZ/JlgXnInP8uRgdTSFDCiKo8O3iyo
MGqO2h6LHR/aeR4wV57q4EXNwNAMWkDePtvMd/BDC4n0yDx7jYb/NQnwk8RbMqoSPLMd8n1kW002
F8nJ4Do3pXHt9fEBDe54Y49agKG15QwxcV7KQwAhNAAmwnigjAzNL7u03UMNVqiLCJANKpKULBSx
sWFTp1XFsWvg2eeyL441ZksEGXZPQ5OjPCzRg2XmJPcdf+oEReIa3S1aQprMu4qmTexXzSHu4Vkl
PQgXRn6OwB6gFeryfteU2NmVwAdXj3aHyu2t6uiZEiCGSEoPf2lh9z1UgwK0cjdIC3luCfLGbkyi
jzFMRyPprE4UXlvKfHJ0oAfFlKbnHjW/NX2r20q7yUxYplWUXUsNm4udJ8ORphyY28FFnW/vM1Jt
KRQQcZIPAfBpENhd0569UBCyTL3/hfHx7JI6gYCeHbWY7FVvMViZkES2lkjvqcZvOrSue51fDLic
n+ytNHpPjPIm8UpYU60k+7WZLW+heW1qw0V1ydkHibHpA/eDFfO+rSnW+vE1TXFz7STuhMifs5EW
hNemi26vr70bgtVQ0zcKOAcGqx3lqDsndqJ9lcFctVHtWUXhn09GRS945HA869pTZvDrhpTpV37g
2mvkKwBjvG32LQjo6msKYMmYMLGOw/4QT8+D7qKw1O7qLI1PpuMCu7D2NObSKLR2FI+wpJgYTCSH
eO35W1BAdG/G/p3uNgdowAuVdq4dAshSTm48EUHT3YVBA3y7NPdeJI99xi9UMLg0/picDR0MhhZs
m+pKjq1/H8ahxAyIIYVgFCCsUOtQh8ocsF3gy0OiTyfoPU4GBTAJncvkxgPDOEZ+zlAnM8fsAhO5
3Q5Oui1MskKrLh+3QYxdbFDxQ28COJpyl9l0jTJvKnzS5LWWfCgiIEBl1k+BcREqu0FRhLzi3fJV
up6sgdKWWW/Jxhm3ujvOhR/HoReVoPOOSbqtR+R8fdyfncEkEj0929rrJFOMQxZubzODTj3E7ZvC
y1Q3lnocJ+0StzU/Q0GQMzsJFupMw0tSwSP1nDfAvbg9qrPU0K5lI8lOFtCAA+q9Z6+NDoYo6mOX
kEDqzujbCJW7qMFgeVF/9GeX0BxjoccR2QDaJerhfDBvqvxwA15B3ScWSi1kURoJi6F+I2DmkCxY
4+Sm+US+GWGS0zcqbQHgu+hHVRDEbokABzcndys2dtERAojiDxpuVa5vKusBlQTp1jER3GPHCTUj
zDlMEXjXlTpxVqIT3NccgjEpn3n7OqC+APhUvXnOcPR7YQAw8mAaRb/yKX1DaYKVnLrEVVN09+Zk
+bvIGZwDrqgPADSPDj6NLYIYZGPC63ZtNjJNMpyHSLzkrH9oR5Ng1hAIBRMAy6dzLbR3EQKQiXvK
wZN21iTuWcxB7/qkubu2ZN4SdkzFGE3LIo3u4wEZdqkEEfSgPlJYEfHEoFybdbaZDEHXVw5rA3x1
ll9My0qOUvbP3uT9QoFtkAHvWmt/gBweTdfDjFxt6miWZBPv6qwlXAgElX11jLULLmjcjC7nYs9s
jqbowRQkMEfC0T2iwHOuWFywZoCg5ARQQENgiV5p77TXQppM1Eu/PJsxzfTcO3I2tB9iRgfhHRnR
n3KFp4Yy1VlvLikIWWxW8rvq7V9BgfclRgIU4+FY5/Z1l0XJRlWERmuDv6uTcuMioWRg9KejDIIb
vZ2VdfVRzL3CeG5wxb3cF0kNCjXCkYrGPSaKYB6BGPysVl4QhZNamqK91bO9Qry94Ydkv/clk3Aw
I9pInoBFguKY5PZdrjaIXmiERgdfi96KqblpnbC56QrSisaoIYQ4NHZNVaCLrKqbjgW04enFDZa5
nd3NSxNobcnkvedgTDYthpR15XpkG8feU+TW5J4JkHfVfSKmfWlAJR9IWu+tsaIY2ybIN+VVVhDc
S1tyk7jm81QbP4QC5lQ5CYsFEWS7yrFI1cyTPcuGVzBcc0y4ImwewLGWSkFoMadPQ9UHHz772KMk
8MV25POfTAV4DtHCqUguvQ73kXiWaO0V+bciF1cCgTLE1Dpd+zMkpDecmfs7w03CY9azF0qzUzfo
1h/G3vvukBDwWnr+CxJhMLVW9gP4houHwqCTKqrDaLF/ZfZNkzqAVxrx0qLsoUFqbLvQzU6qMDdR
gUdZ61qCS0Z0SUENhrFInqvOzh/aDm5knuVwgRE7JbH2VCRTvGt1UrXLGebqUUUvDPXiRk291UfA
ZmQ9aq6TsOdgRQ6bSW2DsSednflAM5XVxkOYhiv7NAHDHJCiSgu4VA2XBXkz/tACh65Gwoc0iWAO
hT8dXFg7fYalAO8WsGmbiY45jhK1uY7PtyGqeAjvTM43O01I+jAZp1zC2VlmgMEVEWIVY6WUGe5K
J+g5nZEyPtattwpbwDA9eBsEruUp4+x/auR0kCnAw7CrYqL2KD5n3lWqA7iP+855yVkuJSGt/BJV
2tppmmwdIGFTQ40IRu/A9sQOCGPaYmODPtZNWpwiIeox5sG3XbJxx4zFByMZuaEnR0zOLsqzgGXi
BMJXyWylItj1rs0qefDafR4zaub5hFstuctddN6RPx45qEt83zEfpRO3RUD4gDdaGlJ+fS2qZrhL
cNU7AeKtSNh0ThrUabqPgYTVOQcce+DOiBn9w8IxThHAdAh32bOeWAzznLRkhM3ZFxHdES8KTk15
P8r22YvvI7t7TroSG3uYQh3zdkORuEf+jQaT8ypI1pof8udBbtmkLU48t4c52eEkt5D5znEDz1HV
Rlv63neGGbqI4ZFDCxuAswEnoMcBweFiGLfEESGnC5jMAKkyNzLcTiL6lfFbwkwjVQmrwM9Yurhe
hv38EY+J2787VLngtGRPzSiphk3dwSH3zs8TlMMBAAMS+8yAfC/hX+E9Dh2rxyXYOedfcFtShLkh
30B49yZLEAhwCdRP5OVogS0M8fyl8N93rCugSrfRTQ+rcOWMQ0Kys0KD1/ScBvonZfavuRGCHebX
u+1Uc6OP8dwRKAVVkKLdpn2GxbOxHhJv7sG6wHyNbq5BTLd9XTa71gCzF9cjIGGLbErRJ9nZM7rP
UJH/byXBNire/04SfBvF5X9QSD6f8I8e2NP/5Rgg9nWKW7hPHIuUkX/0wJ79L8+gwWj77hIVZhD/
9V96YONfPqmFro98F9U9T/t3xJjl/cvyhY6WEmGhIQyCyf7X//w+/o/wZ/lP7En7x/X/SMD6M2JM
+L4B7cQRhuUZ5v+hBg6khuOQVeaxiLCPevZ0G/gjPDYHlkMeOh9WP9Fr/vAG477yoRZmvp2yWvde
ax+/sINtdN3JkHmyPRxRoaG/537sy4pG6nDJytyhmjQGJ5xFBKGTR+X4zV1lUE0Dzjan7uSkeQYE
N1ARwZkW+UeV3JSdyfQ2MwD2wtBL9WgrCo+p3GNR7rNJMaRyAK9Va56Mtje3v/17f0uG+ctPYur8
5vwqCLld449MML/3EB1I3z4qTfgHVtkWBULWalXMuVrTIDfNAI+WlNRRWTd6GB1Mlb5rhuvADAcx
O/FNuwroa+8XfJvwyq8QmqGyJxKydHfewEQm9N3XSbjV8b//7AZ/33/Ku21v1nUbtot4lTg125rD
dn6TdweRySSzj+tjEAaveR0AG7Dyu3xETpV3gFEmZdwW8qWIsSJOFYucWtTyaDfeS5loEsYhQ84Y
ZqAcZAZZqjS3LielnsKAOybGKqF2arZ4O/L6Y6gqARMG1lbpEfBLKXXVOtnZgt63yhO1N0x1B18V
KIDW/MwdWH5V0J3rLCYaqhzP1DZfONNcp9KeT0reqzmET4LTPvZ+46grrL3gfA0oT2fXu4QRRuS2
6nv0yOkT9ZQhUAdtMI+5Bvsh9kA1a6yvbNCSlj9u0pgUN2V/NJGqgVYM3yda8rUHgJvnMeG9BWzW
bFsCehgIqfe63Q80imB76T97gAZh0UCci8z8kNnuSy2xKBtt3aOAB/ynPUOVcdckwXzv6GdCc+mc
2yjrDwjBp7U+MG3qgojRutevasnegouU0ww6CNhxjwXzp3XDOoqAaT50GZKj3tt3MMa+h1AbV6YE
4Z4AyvWpNKbT4zjA0UtH+5sXHQ04qwRyd5fYIUBMr1grNZjR0hw/NLk2OHLelHK3PpSLVdnYxCzY
EyGZOXgAWwFcpvDICcXcU2X9ptLJo5pEN0gp4gOH5rVyGv5LGVfreja01yW6NtvD+Bmdc1+pNXbB
YkMJICNd1LNuzaCv15i9rcDAP1L3dynVK5iNFILN7cyCZeaDHH4YT7noPgLgyE6EZ6VTBJ3FxTfN
zUdeUopNoA/FTpXqLvSII5yq6S0fnpphosRdF88VPfemaz9EVm8Tu38V3ugh4i1+tAALzaipVkYc
3zYpRIO4H17cunpThD5Qt2ctNsEbZhYVejiN7OBcKR3aKIBRgVB2LM3rWlekpWA0Zb1csCqC/10Z
4Z76KaE1M224RJi+wrl21KN6pyKMC91wixp9H5ndFZpkWhPJ2hvlsU2b78K8s/zhBCvpqTUo/If6
+A1pPYRebLFWslVQ1UsPhmlJLMzIEmsMkeN7k3iPADluCFE9OjhJV2VJYVa3X7xUPM71DltTV0mF
1iBidULbkEVXYbvrPp9AH5X3idt+K832LcoGGBLZzuFIWhVR/955VF4oz5fClavCO7TGvEL0A9a2
UG2FHzCwuo+K/NSVyD5az/sV8FmabDpBUP2GcKVamx0DuiBzox39Szw4r5QST0YS3aZBfE7rZN81
9ROkj1M9hBfhON8Duoyrwv5mT7LZE66K/Tq4pyt0ncyYPuiEyH6c+8wGh8yUd2WYPitdMIb09YZ9
Hho/AWcwm41AQg92hl5g2uGwp8HqEubk6NR4TUWrxxpxULb6jNYv72Hq7IwUc4rqwGEM7oQ6PLNu
aUps8IsRsjxgIvcu8ZjeUcACr6EdKtIT0cNj60AjsRXZwHBNDVm2NxB78KyGJTWp0jy2QX9MmmgG
JH2YTn4FpekBYAJ0n2l8qlCKb4DtQoWS+uXzfdNOkRBW7qgVgEoBGpyKzXx8Ty2pKg2HUpPHx4BZ
t5Ug/qG3pOzwbahBbqlh/Al4BK5VAKtdQ6zZGRfm93fzHYkvXlPQdQg8PswuuGf1hPAU904ckLXk
ee/Mwa9C7xykR9H6IYlhw6s6TvpcBjLQxVXBvsyoE8W4tCOI0ZAdgMXrlbsvmZiuhAsNPI6cete7
EfHHjnEAh3w0cRCRguiCCzDCnWHLW91vjkVnvDBbt5Mm26RC3LAyeAn9Bu288zqv3FegG/CfftOJ
GNuAd7iCSwmDwKdC2eNjTCLWTUWLdq8HZ9534hG6FCUrI1rLifhjWNHuWnB6g5wQE1JkPeNDOSBr
x0VSmLRRbOs2qxrsEOPFFWT/hIV4NmDwJmlLLgXNZL+3fljA1MqOePSCjSaIMd8QAr7cNfn1fWX7
VwXZ9VPlkW4SWe8mWF9VZQVsnxCxFJRyzQZKAikAT67CnJHCQMQ5/Wu0+js3noE4+Yerj/oJnRmt
ENel+siSOwRnsSutodqZk3MbdrYLZjoH79g/Uo4DDaZPjC+ce9BXrpzU+J7XaHutoNwIsItkezh0
SlrSnwLzW6UFL83sOg56WpJWWezGUAdH47LWwLsiYqrRJI+thmbS1j0WPt+fbEIj0z3ZcQ8Jueya
J14haPogOP1o807Dnp6X2vauY31zmIgkXbRrsODT9cEUVcVYXNKGPBrPJGCEBVRdgb5WHl9Qt4jo
9GeYqUwPUdw1FxuobsSqcyXiAOdLZXW3Ea2QtZf71TUlUv2M7+GHwuZVj+SB8B2okrDDa21LBBHd
kl4vN/D2MoA95c9Yr8CAGOj4J6vdAl/aoxU/dmHN39NZwdZzHjuqsFdDcBTzMrbJxUW3JX+2jRYx
toiwNac90uanqGmx0WghOdVmve6FeJTQ9LGzn8xuuGH1a0fVyS0di9gXPi3jFnncmD5ctXfYJa4p
4ybXMuhfFFJHxuLcXUEJkp39gLlqI7q0e5t/ui5IIA7zf1AQew3r/ofSOIjzSH+VLEodjc42yYMv
oZE/5IJyXt8Z9HDJCmnMaieIouzs7AdSaGqVzLZx9CBPgZnnZ9pF9sO7zQlxrWZvW1A8QQsdafWS
K1PX5bOHpF5aGUCe+thP7r1mytukahT+k0emnyetH+E/xw6p46RLBmqmVLCapjqqQudp+XacHtc2
Yo88mzIiiuozJsQdkeUPXuL+RL/OPj+K50rEdwPf0LVbdPj2wQtu3Km+1fyGD25LLFiY3DMwtI0X
7/CzZZd++FBDXlFo7YH6tXtfdy34UdSjnFYeu3wSx26kFjlIUBOlW54Y6o3J3NYFvN1uelO16E8g
TQ6jZo9rK5tMSJsT2UAStEfXxCcYAPXaJrmOBjwzHx+nWeXazc5T8ZauVXcufXlB12kCF8EuVxdm
u6lM62Q0EVEfiAqcfqiuUjt7NECm7xKTFUxqW9+9LiHGKh+JdFByr2IIchpFCsB1ENRt7xGBi0sS
IQjkDtIAYOIHg8itgriUwEn2fRly+BvyyLykp+Lm/4zDJtgWaibNJPzwqYT0N5nKpDYxB45U1IRz
gtXpiep0aUZOhGF8V+cpDR+fEllVUJgYcpQQFampWXuEj4hzGg92GzTWpvKIHRhNQ2113Jd5Biy4
Fto5s7FTT4OGMTi0N24W5Ncirx8iikzUd7JuM0SYNzNT21PNRPRRU8V1Fab+LIgAhsVmAiIPs/am
bB1mTxIXzjBf6F5cnb6uLlvG5J4bV9Jamu+U1Bzp5Bf1Zrnz8wnWJWvUyMwI+87XSyxbk66GHSis
S93b1amUur+ZalKsTGsfhco9ahTgyQmII1Tbs+hHM0Nk1PMOs1yY83suL7RcrUbzUiTJsPtU0i8a
mGUz1QPWF0GFZMF7WxTxRWQBAnMk6RaJqR0r0wCxDQvbEoJiPCTno2iQEbCAC0+cPh4EVII+mYJH
26n4WVBDLy+zbC1vES5qteXGbBbmejaKY8BINLe0tM4Pk9vCt85JkxhreRW3IaGzQm7rnDgQQH/F
0W90/Rz4IAeJo1c3CSgbxnoHHKeGLjG21ZldJrptNCO6pSBN4gnVY8aBtgC2VBu0GbAkRnS4SKOk
2FyF+EpFQI4T7Zz1GHTmvQipHDcJVVBmMMzmsprAPTk5G9ulIGpotnPnmAZtNcI9kTXUJqFtA+KP
nFgi2BmrvIROSnREzbxdFus2TfRbUBFbdyjfmY/AzEWueBVHzXOHqoVZYrGtM+LgjLy+1js8fRr8
GsPLQUQBd9ppRgWez+D9W1j6V3Jw3qgvfFeNSo95ziy1bQL008DAgUnFuUPEqFbZ99gEwaBjLnQc
FaO9YnwoKk4VXU44Shs5RNlxQvIS8o4yaCvneh5n4evQJAmbu9y2m7NpNGKLM+rBNszxWioWU3o+
tfCwCrLMKHVEbhPeGmPMWh1SImt8+wjCFP+9Tys85JBhqlF8DN2VSjX/VNqcwFotL87IhaxVUoft
UzjFAPo0n9ml0BgooiF7RcZyBxJDUABIyKaiy/woVfHLqhm/JcGt9Ea6oy8D6zQN8q1G2rIXUqhr
dhFv45kIPaSc8+TMgTmm8M7A4cWZSBeKqvdTV1E8yYpXqjAs9yp/uoWidEnTBD5fH36g+piOVWl/
ZKOIzmkwpNvRbetN1cXJTRd0MRZZCfAmpH3YY2WdVD09aq5mbFJsyzT5zXvH971HlFnFEV48aDXc
26zq3cs4NRYRexURHkPCjLVIPPOqmi8GVIeTdBDM+EZKkGiHT0G4l7SS+dxuv26BnFyIKLmRiZEd
PFrW53CUT5nIyMzxN4FS4uLRheyTewyilEwz9xCFNKJYmtxP+DYxQFE8lpX9is3Y5U8kZhv0Iy0n
jHGQSUNzW6CJAf78GjAb2XASIwPNSXxkTSWm0qa6qWr0HXYe2keoG+vYsS6hTPWD1gKgS31sHllr
kqbzaLQUHpTtXrs4g29NE4gEnNpyPw7hKbYLPOU57tghre6NERRvMQjCn20sUdRcj5qh3oZmhAHU
0WHSyyPYjrM16OXZYc9tSPbRdOspj4dTFDkkbNFr3omoeAmUkd6Lot8YAf1+CUmo1nOI54IdYlAE
ayBXOIdUZQSOxZRidxHIG0rC7tFzx7t4Mny6DQoZnZ06yORZxxtOhR+8NecY3Eg7BzYia2/Cagov
Pez7n0nWRbf96L0FufU8+MxkRtXsK+zzdw17Lk7o/ISCdgOo1TqSeLGrhqiHkUm/gLmESR0ifsfp
OEAnCrcatL8mL8I7iHU3AcxKEs07GDQ0ciKIn1ahnSsP+Idh5eTjqWelZ6S4JXmxjxOQ/B456RFo
WgoKq7CcIO/ItD/T2i0adAX5JWZKQ0CUR1wUEANikXqr2kdjoZ8jatnMpxNUqYV3DDQSSnr/Vtcr
KB4gGsEZTjcB4PpTQ7+F3QaMf9z57o3jSkaZppgQdAbQVt3iydHkK/J7/bqht0WgRj9SsqfKcQnw
jpojE8Zcd+71ECg/jTkbkR+RLOZIAgazcyQVDZNsiZPaas3t6MBkb0fvB9rFaa9kX5/HTG2Eo3Ym
5IQNtdIdCHRKa679RNcNj5EzsDyiAjdmiU+sIqikpkMilj41ZnIthoB8rk4GuISgR1XnvKzqk8ra
s1m2+h01y5XXsnOuqkligfZr3z+J+WLZimPs+pyStVpDBNbMmyOaKCpqpyJCDBgOyUFOQ35I/IpM
PJ1akobIlz6eVhB/YOGPzLVKO4Ew+VVoxrRtdZJjE+rFK0MHaIBTIwCpOPPYPzfjarSoKNTZCRiR
B4suuDWzzNooiJ3MPzjW+i7ZyTEFdOuzgO9om2wz+lOniMSliEYEq1wJP3a+abmYWv8ZSG+2S7tS
LkkG6gR+a/hnMy3r+KgP5EPnjn5C5Kefli3ToY+4Gmayy3Id2V280RPC+NJZEG43SL6XrYJ1ODN8
G+OHO4YW651ivdzRx6G3LscENdY8cand2cOZEC6rQ77+vI2YaKYuX3e7nPu3QKbeGebdtZP65Mv/
+7nLCywXf9z2dVXXkxypeYP8pglZg349pRbMZ2kHQnf7zxekF81Tlgd+biI6oGUUIS37evZvD1pu
9DTYWBxO9BT/+AbL3X+8he8hihvDqPn8plEduHB3R8DV80/yt2f87bavFzVGjlwST3bVPFtkICSn
BRreNihjS63p6EartoRrsNxd29ijTFBPLGCb+zgU+tH939ydx5bdRtpl36XnqIaJCCAGPbnepjdk
TrCoTCa893j63kh1VUvUX6p/9bAHokhKZN68Fwh85px9Fh/h1w+uH3UnhqdYEr9+7S3/ZUQTD10z
xQM1TTRvKsv6jerZ+VeT8Zjm3hMyqmJtL1cA99W7ZuQDDw1CI0hZC7PKcim0QU2D79cj6GE7hfEz
nzIfw5kBNmECdg6ceGSxwAgAe1oszLcxn491P3yEWTHsbAQXgX/t7PLEnh1dbe/zgJykzZEBgomr
CBUwdbrsn2GNR6s6KR+jyP0Mi/KW0K9N4Oi7wgp+KJxIyOWTGyaxn3W3afroroItCzUhcjdAGI+0
3d/6iHUhq4K1lTm/qYZAYwY+mN5r40cH/kjN5IrG8wJjGN+TDKIv5vxxExqdIOTT46u305Vk80+0
WQgjrcd8EM9xMjyF1VRuO9u7+9og5D5SD6Qn7w57+qCgM0IS9lqLn97IJFd6/W1m9gcbH6G5wMhr
spGw3v8UULZCZzyDQT5nRrC3reDNXr5ng3UFfGTb8s4gB2HHy5CvNmxa6r+4gwfVFcj6gvzRSHLk
ihrwHkG21SKUFLe27ABkkfHNMD2tXvpJPsiiAZAlIAFHxkfjCXOjm+jWrsZHAMsYH/rxYAkyQ2td
XFDWHUpjQR3oTZL4yals/eCQ6emhDFR/0/ufLnpp1rbQLMnUIoyc9KNGOdcqgIEXqZa6M3XIgoZx
XAvWx4NFN6DT59HxArS2YLXONcUWQiyyJzVzCF0h7ca+TtJQTPkfGNVDWz1PyTR82rSmLNLwRL1N
xrCrRv9odf5NJYeD7vW1zUGGt+h/Ipto+PhJWKR8u0T1kIMTT9dKinXe9tfKkwcVTRvdvvVDQ+7h
YLwPurokvQW0OxAvJToLO37FL4c2yie0A5jP2YA9sNUD5GWGCA+ebfsbT5W/FQ6hsbrRiNjCYO/E
jrueOgeMZkWePVfPsBrsihA/X08bn2XSsvJadyVLiMwhrUOUElQLuOvE8wghLCjkg6WRUUXhb6rs
ozagws420ovm4KSCIBMDm2YGeJuIIN7AcoC6qnFYrunUTx6O1elBGxG6ttn7cLv0VqA2gOzmJ0hI
Mi5GJKg1NMQsR5TPSPHJc9S0daX/jAGAfPjmhabsSC+hgCDz2QmT4I9AyLvI4RsuRwlKr57P+Cd/
wgpNwuSxSPWnN8DQ7YsSwyhaRmcmS9PX9ltjOgqt/7iZkxJgOBNVVOM5UeWqAlAnAAIyv7dfi5Tk
kCJzGQSlERuJBnm8OVYlqXlFckjKFLUAKdICvlE5V+fB5X3TQfJt0uaxG6M1g6JyNfMWlCSxox1/
S3nIYf7gXitVRtNyKqV1s/zjI5NZ4wIEAVo626Tl+WrI+okLnpNGAXLVNd6GBBpbXTCyg7HHcHrm
4bjkYop6SUY3HRA0MckzIUznDKZkNBDa2s4KKbEd3GSsCniaQYz0zeCykJCVhr4zGaDtAp7c6ZAz
KP7eMO6BP52QYOs5ODhHItmKBJLb3Azb2ku+1YxH0BEjE3Lq6tFPXXK+RXqbNDPjJuNbNuIMnwfu
K+UysFNvdkG0YbW8kVbcs/+S2Q3dClst/7EX01sj9TtCY4Z8jfUGnr8e7S0SFeAJ48+WPWSdJA8R
Vlh3wPHpq+B5WUiz7SI7sA3bvafSfT1U0VZlQNrcBPzHUHnjGlEqxt0EuIcrM0LNB4Rk0NY3UCXx
zn6BoFs32ngVlXrtSCZ57j6tfDpmQT84OoovCGKvkSCYDGPY9qp6t6uw2cNtCoAyHBsWaXWKciaw
BTs/8dl7dMOwP2Rv3I7LwL5d7si8O+ZpAX2xw9Oc+wR0auPdDuNLgq+nXubpdh/HbD+gCV49MrZk
r30cEPCwXHXQwASP5De9V9xBNWNnZNIvfcTopp2i7/74ORpTSaCfQ5hWfTNYrHcNRt9ES88mo1NT
fSaMDHZlyeqAicyaoDZM5HOOaMms1xnNDIZtj+D1GU0k/ny2aV0kv0cWW+M4eXdSO93KdGYiGJcu
aJrhfq69d6Tw19KQz25inbOZu8G27Fsj68dtZ4kfbbNERHdpvW4bXhN6vk1uOJhsc3ULGBmgZd7o
lTcCDPKXPkmBD6SCiKuvj0I8sVgjvEvXGQfVxAXh403JtPHgcVuushIeUovsqwBIvx8dnWxa45Aa
P+sUsnMVsNnpJPxjKyPMNxsrQqZv00LPsGwGG+HR2nFK+9p1wJfwz6GwuTHNvNqW3bTNne6qTcBj
ABYIH58pDuw0OHwt/P9/FdMgp1h4c//znwqVv/D1XqPmvciZov1RUfN//tQ/FTXqH56pbGkh0PDA
9ZnqX4oabf+DZ4civRDdg3DRQPxfRY37D9NzELigcxFf0T7/UtQI+x+CeCAkaAjbTE/zCv/5+v4b
ippFtVMW6RQU+fHjf/0P4WktXemYtmBiblvK4TX8UYAB9y9MOhkqOLhFfXD9dsSw8yCtvD7IClS9
V/ThDehh9sx00nlQMsYyp23kOvBIxXD9w9v3X6hZrCVG6NeX49rK1MJCj6isX3B/FBB2iX5bnh1p
e5sJGxYz7/d+cstbM/+hS2aj0svaFQ6xW9C/6envv/6f5Si/vxuuIDdJg6sg6eiXlCMdq7nR5B+B
Dva/F17fPcrRPyiSjs60gel2UG22AUt9aWQf/Z569Sex0x/FTUQy/eV751LhWgGcaLrmkub0x4+i
DoeQ7AdLoI0Y5I/CnxLmBeA/Jx57cR3ZT0YcnHnmJQjqcK7FHypLT0kRZ+e4ES2y4YiqCKLtAgqa
f79z//2LI2Xq1w+Ga1VyvXmmBSD5l+uEdNd+Mo1anFO/qbdxU32XaYXTrvIt4M8RI54mpCYkNMeQ
OaP/KNundLybpLcf08KYjtDTqmH0dn//gYlFIPTLBcPdYGk8FJYHifKXN20s0iZzx0icw94XRIz4
TLNbsGYckJ9mkgTPwsREgnlgE8+sgJq0l6e0ykjOqYEWJocmFvbBaQjdTKvpPE2ty2PB79aDG8S3
pnXSut+wa6wfnaICYe0Kk2V7xO5FjR+oeNV9V3xXVUMeAwunaJ6wSUcBc+ZWPxtsax7wDt9xkyVX
bVFuUAveKzMGjE1b1enpvgsIzM5Ffe8XmB8wqDnHMHa/G8p+JY9IX/7+3bKQ7/3ybimT20qZSPmA
ftq/yK1iKyRZl8krSLQCer/PvALQf7vBU01zkPqgdccKAnUBHR6P13tBnPH6//WFwBZFYMidzg31
y40WxOjaw2kSZ+m1w6kzw2tmwkCZO6BzdvvIBnsvS+jLgJ2PLeGMrWeMT3//Zvz1ylGmhYQQNaEp
PVP+IpyL2rI2VNGJM0ybT8M+CJcCfuwmIvU0y+IYAFr5n463v562fE1lW1rzbx4Jv1ytZo9HubVT
cXZMzBh1gbO3sR+LwLsrfCxusTbncybjG7ul6U1m92oKKGmV5bzUtfwPt4791/MGDKDtWrZyBB8E
0sw/nTeeTxzVbFjOuSCpqkgG4JAa0Ek6r5kx6QfTm96lS9AYaZIU5yASd3OfXy1WmsdmRirhhKV1
7doQqSPUhBNkrnSrVfoAXJHYpinuqC0T/+i1BfFIDWkuBYe3heeM2637Xab7b88n+68ntwJqg251
OTwFQo8/fzM+RZjvq0ScB/bEZ3IF/Nt6EQfKMcz2I0aXytfepTQaDFdy8Qs3stv6k3pzmEU+NAi9
htIcGGImOctZWDTOADWzKMMeRLpz7qWNphKLk2+GeqMyCzE/Wp+tMQXujqheUpwUxBdZNtE+1pjP
//5a/TMFd3ku8U0JRwu9XK6u+cvtkqRajVlSct0ksmLZXCL3Mnm5Q94V56r/1gVj8R+EpV/C0T+f
rIqnkeMR1kYZYv96f4ylx1QYEvU5knp8oKKc7nDD3lkliRha1kzAMy/ch6njnb9+8Oy1UB8JNNf/
8FC2/vzs4UEv6GbNJRpxoRf/5U4tw7ZIq4oRbusTHhxZ5qNIdUqHECy2xWgkyS5mEud59MaB4Vxt
VnL4FWrnwGi+2+uUzPigDh5zq6//w0Nb/vlEXV6b61GNUfQtH5Gz1HB/fGgTFi8W4bM+VbAysXCx
sJNtvE76DGsnGUabHoY2tCrvarp2c7YAnEJX9G6X50owpPbWrlxzFfSOcR4kbjFCQQ6yxySICor9
l9T7uuAyJordPYwYDhmtgQwMmGuMNn8wniQ91OSfR4tcmbFKg6smMODGi1R1mFomN6Pw782ADj3A
Z5g38tSyQ9k1xI/tR6DyK2+p+5Iwi/ZZMu6qusi2lEcJLUNkb2JwoBaepoMISvMO2ZBVFL8zt//9
nYuI/E9PJUnp6/IM58bVpuMgIP/l6iYJhCSRzBGnILBSmk71bOLsYPNIBLfKs1vEcwMP7Y59Fcab
Zb6CpUSpGK9ej27Vr0nUi2OeIxWWnC3xP+xJi2o6EUieHPH3AFUFKBa1QwxrVbzB9UDonAxcO1CP
w2XaP8XKOWkXm+ZgRvs0SZgqQNXaWGNLXp+N98hr4v2ghhsQuwGmX3CMbDWbUwgWGPIsdo55FkxX
GJrTzGX5xJBMs/T/+vUIn3rTaLYXZu3wkCldyMQ+Sk4H1fDRSHviX0qnOBMCwiYkqvVpGA9+N0w3
OWM4P+2ysz0E+bq1VbujPOASGpJzW2HhJ2jtwLkR3auW8ObKQbYd5a9pmfTHOcwfCOp+4FwLD0tZ
VKf92xSN24lMucfQpnPtQxPpa0XHWCrl3ybSXZaT4q7lDL0djLbYwJsJt8oshyP1/76Kw+aSNR56
RRnQPyJ4gaLY6AujZmSgCMr49OzxJPKOocecMpzFP7sxMwNEGxzguLK/uSbuM1yyKZHu4w+wpcyz
07c4j7858pDOVrS1Otxlbo8QrxEDjIfBfC3IuiV0Qv5AzoIcu4HYMhvogQrLL/aNiwyOuYvBJqZ3
TrsiB58vykgcZX8TdY66NhiJ57HoQSo065TojschmPWqUP4OaEa7h96wrJKn5ziPhssYOwdbmuHR
zNRP8Mv9rgl1tU1d4mucIop2QA+Qo4ZtcNf3qP5NrOEOUeBvSc42mzAH0p77B9fmMx8cCvm2e1BJ
n1z8lNjyQPrIDQAaU8aHT4Jh8H3I1nTtBRQeWVbvh1G1x8jDJxnl6WejmuDBYJgLstbfDiQobPuQ
LDssohSzDCeuefCSlKBKAfch3MxDtuTZhOjU874NJcjvOL9W8eCefdKb9xSqHblZCDqgWzvY66f6
CYDuVtflvjN8lJnN9OBl4R5GNzRqqdYObOXtXJrlRnFZo8xKmGy4BvjR8sYmUWdrpqBhudacDSmM
1DMWn42jFy6anXvcSqATq6Arf7/C69xEAMGis9L8zKr8Tx2xMS7m4kMHPIO1nou7wStuOMmAXISz
xvwbJ6ixzOmkO1RETfObwa3x7Dvf43x40ElkX+aBysKhk96XoYjPQ95fDfzYDFCqx8YJ9oEY/Dto
wcyaG+S1MKg3Wv2McqAsMqtxEhmEbOikL45ZMJ+bFD2ciGNMeNgh7qe4+iGcsTnUBMMemgDHN6AU
Dgx90wtR3fEN4lqOa6iBtv9DaH86Y2H/NEQ/XIPOMhkuO97a5FNlUNlFT4HkCsujU2NhExf+Y20j
A2Gl7X60Fzn34QPSaBxUHoW3cJ36toFqPbP/OaUmBCRVferBMq6pbH40aVsxRu5XWTf/Fpj5cMoJ
vd/KxCn2SVR/i8xjmlZ4GIv6LbLYThQyvFUFWyicWmJDwmhy9YMBtYbrnGTDF8R7la2BnETEUTAA
wIF104maLbPBp2WSobQCFA5xzTXiC9bvl5p2eC8Ht1rXSL04CIr3jJICnz4EIcsq7yDMNEdGgxdM
/f7VDiEL2XP+aI6hv8NOdET79RbKydnG1URkueGmx6oXG9TAb2jPoRwgyYPig5SK6RUcWWyMnaUu
kWdh8vPRaI8NEvZd7nv2TrUA8YWsY267YlErtLShhW095e4haN3gqbMcXMBp9kzuzHgxrMR/qYT4
iep9QgI8JbTRvJI+75z7tMR0nKlBv3Q6KW4cnxMpZuWMW93EiO0Y+SFyBbbFdAbhUr2OVGgrSwT1
oe668ZL1+imcqoj7rd87oyVujVBtR+jgm2rE7OfkcnoKLqPZU10LEz0zFvKo0Mlbj71isOJFvExP
nY2oeprKQKdn3TGe5Y+L7sIix7sa87XuPUyoS5eY0xnv7LblLUOyjcPAi4p9TSQlvtA5pV58xH2E
XnMURP9wOt0nBHAV+QjN0ZPnKZnvctZJ29omJyHLQJ6YcfPEcMw9B5lXbKtEv/mZKh4Amedr4puH
rRoGJPr26Lz2wkINEI/b0eBwYsXAE8Jufs7gsjb54PRkZzL3XQAXcJ6qbospaqBnYLEmpm2hkpGL
xL5HrzPh7qCX0LYfcusmIIFVK7Zlnj65xphenOYCLco46KLqNiiHgunczbhgyVi+awhGrPHSrMkm
lpfSNp51baESMnq0JkEgMRSXtPEJMdVhTQxw2nGmqBqGomFAvDJd3CFoNthswqaqBv0NitM3UEU1
yWui29u6+m5UlNnwFIkVsDK1NYMFv1CZSxKvz3BsaS48MTQfU7wMmnElnwEwkl0wMjWqRP6ZNU64
8QzpXKrQvW9Vld2StkgobVuOO7IrLn3f1vfU4TNfTpN340sslOjv0wZxemDVSAklFJAxPxkh/Ysz
baWJRwaZD/vh3EHi4jnmdggTdRymke7SaTdCG/0+mi1zNyYL8Ju8Jbsdx0tfx/G2jeOaz7GT1EEF
3b9gfmNVXk3AnXGS41ieo95O1/XcDyfOYTOnJdbuooht+2GjwPOklla3dVFV4OQRr8YibI+Tssyz
3ac3uqs/KtuZ3iLMolDt91+h4SNrPZHE3U0Dr3TjW4ne1r2+iSuHQR8Q6v2YI432QIdtbGapPPzt
eNeOWFKTiWMx6BPv4BfAKHp21FuvQUFoaAHFwsHXS6hMfJ1SBg7oDQ25/fqKcRV2e9bM0SqR37HB
D5fYx1TAJE9sZptg0nDu4bFktX0R6cnJMHRhm5fHMMw9cntVsiAru72jGNuPtYdfOTVYTimLNBr9
0209Nt49fhpPvPW5+ijLmHZXsIf34xYyjvlbYvgRLQku3QFgSZ+1Elcru+vQ1ruyhoPC3u5iOv1N
rjoaFdF+tw2U5OPZgEC/z6zyp5AWDA2bu8sG2OOP8R7NH88O8V6UQwhJOPvWsbI69EnEMV0Q82Gp
hzGDn+V7UhHtGb4pdV6GYWMIZMAtQHlZ8pN1f7Hq7ew3z+1eZYMTwySrIxo1WcdZQBHHnpQcWxZt
zePILbttMEiA4X8Do5TssxE574QiN6jG9pjqwN+RPr6pJzR3fmhdRVXDgImbq2F748HMd3kHa8V7
6gcCferRefH4N5pLWFTt9CbHRO2icDx6Erh6KtuJz7r4gdyR/X986CbrXW57q8qR8KeP/TQEiIpj
sRalOGT1i9GRLZYlS0SJZCFfyw87lYv0E95CbFUEXaUsKvkwCoG81dN2tSpKG8HRKG+mnoCkoWpL
CuOEtV7J0jLHJu/XkH2GCWNNGOT3vYnvzZ26rUXCve8gOPRYPZnYqGsM92EdJdvQrS7V6OHmiwkI
bIag3uRpRfWLrafpCmAHYgkGLsAiiXbbIihGOMBb0T52ML1WaWX3Rwgekb8xSeTBwgJDWQzpXdCS
3Qsy9WAp9OVzX9J7BBLOa0mz0zaHyYZ+2OMHMxZeS2mEXM7BwB66bACMxZh/2MdvrMgicdncg14Y
qGVT8lk1uz4131YJosrke5eYb1mILU+oUa1bgqscmd+S2rCHvN6S286BTqe2oUb0dugSug3a4VVX
RT/peA/IElpstX6+6WvxwoPhjlr0Q6DW5kziyR245Ya6c9gIw733CHjZ243YgVuodvlcPaS5lW/B
7lTbxAt3VOgr4E7HjCU+RyinnGsidqh+TpIWwymSPcfma+2jBNWMkkBLUFYGrFWLwH40Q06LLMOC
MrvFWcRZsyYLGf17eyJKnVVqCbaBF7rPAxIz0dwcdFdGm7hBesZDCwRT52Z7H2RYKH8Oo+SZAU1r
12DxwGTwFPnVtE2qkAdB7G8zvDjAKoOLaTnVzmltc9V7PUCtzL/PyuQm8oaHkiKY86MlFcfQ773B
UdnXjOldxkY7TCbKM94Jxto4vXxE3DqvzMF/xiv14ZRZcXbYpVYIcDZ1FRGqDq1JJ0CvoaTMBZgL
hANca61aFGy/OfndnOJrHTT79sTdBgbG2JlwkkQ6xSbr5YA/5LfUmBCL5UFzSOyPBKXFFmQlIDA8
RK5Rba0pby5YZFdDa33vbYl3rE0vAYUgmrL+kLsID1CXu5y0Y/g679uqufF81LOEV+BIFc29bfN3
Gj6OWF7IETFhcW5Mla/63keat8aVtEtEWd9kChqK597nfdiQXkz+n2mhp1TfZW2ZuEGKEeviwY9t
skViSc5hHxqkVfAec+myDo+TG6yD2ba2aMcFwyqksoKFLpSB3voteiOzqCGJaPyRYq8dDU2ljDx5
hf5SrySKk4Y6f1mPm7XoiAjH+JYHD0JhQikTp1uROmXjuVWXxVC3yyy5T1L31bHqNSKqPqitg411
2FX9j1p+S+32w9AJ5Ul7Wh5hNlaJTdCIc+PAOaXLcfbFbF2iupvXuJDajdGRBjGEBzcLXgik/bQC
jucOmkE8aNphpFCtl94EPOV8CA/rRKs7o53K3QKpmxlPH1ySCte2qR9wwG7SJu8vjECHx0ADl6e3
gPu0qF+cuaq30ssLnj5JvLVMILKWlVRrBy2mr8UbE0/zVPtOv2Nd4BPVCGbWWrI0E3Kxd2QvGZsU
DPi6qtxp5w6RvR+L6qdEUHclo/TScwyfrIhCe6Pdndkjb7bNQhEvPcY3/D3xzdfPAJKg+g+yO2cK
Z0JN//n7TSswYpAczalTRHRUpocNivvi65dfP9CUlKiFsL5v0c/H605g+xgbuJR9WoU3peMkYIyK
nrhZfzi2y+/VX79H/vhHmEOGK8Y6uBlsIs/NxkRZGgY3Xz/If/1MkZ2OPBC3F4SkZ2dQ30Tq9IdO
IVTjvR30MQyMCzsffukOKJJKySWUrEttsSeoIpDYUVq+pbui7MpVY6TZIYczRZs4kZPpQj/pjMRf
25n5RleMvob44J0uUWmSkGlCr4iy8qPJ40VQE7eYZvp7D+lUTv/jFiLZlXhsCm1Rw4SmdYbyyAep
3BPfUp83u04m05rR9rWWwy7sIaekLA85ODMAlcr4kLK+zAJTKEnK+Ra77TGR3WMcB7cduZJ7UYQ7
/tpbhjLBOprp5jTY09WKLW1CELetV5ibn5rK+TFFjdrQnnx2MxZXJSpuoGXGGBIVRU7xJpNMqdeM
RBmk1259bNCVPXhWf0HIHd6hiyUFO7wOIt+PERNRp1H9ZTkph2lyeHIjbnfy2DkbwSAZiDTonRK6
wWIGnMbQwzuPZddevKaC89vlxOZE800ZpMWeh9S4j+ARwVWJjAfZWQdhE/1ME40l1hzlOc3mjwld
1yPbi6trt+HF84g6rUsY/ePk61ukTbls6nszgaJQU1pgw7XcR1TxNVGdxKcbYZKdG5ndNlLysA5S
MGrZlB2SBLuiORDN6eZ4g6eSWxT5+cmMrPg4Ll4gA5lL06Kw65sw2tdoxu5MRmWr0S0wrejm4oOS
cu3hNQuNYMN6Q16aPH9UVXUrozi5LFLdpnLVdSjJP/dsXnIe2N6e5ybkz+oOcZi7DX3PupchkUte
tR38KHjtm+zGW8CaRblrvXEJmlkEl5V0YGq2/Za75XthpMRTpS1cvxH2Gf5zSI7u81eg7DSM85Wv
lSZWsatHngNErdaPaXxMbYEjIETBQ5zVrUDjssTOlYwCeboiWn7TvftCHi003NrKznzrkK0ym9gz
8nuKwTlRqCb72hOKDkWoM2nsO5fmNhE6uA7TnT0j1hsDUDasJIkKhxCxjnCor9kIDkAbajSOlPdt
gDC9CIpXu8gw04+pPLhuYlyIA8XznBBaVVQ7T/H8b9s0uxQZ8xPE4tt21MFrXfo/DM+OEN2SDDuI
+oLg4tlKpXUmYgLjMjO6Uzkbz2hiigfLcVDGet6mqMA4fjWfUKUDyPDqyqQouOsaomEzFE7rxAmq
fcb88ApHw7ymIrauDSlvCMKE3jWNiZf+6ze//p8hl/3Ve8xnqjehmvtQmOHjMCTNLmIHzMCKEgD+
wwLZy9r7Xov2yKMQtNiYQrXuCkGYvD86W4BpE6EIIsfcMrIJgGLKdCTHuus9WSUyUREzxpjROhV5
MW0r2p/DMKgn7Tv6UNUZzGZc6oqxKCYKMBsetARknugfWxu3XhnTPqe+vSZcgLztJnwIZ+ubOX6L
MZ7i50HHCvfz0pjIZ10X6uRUAio2AETgnqD05MAy6UO3AAxhPp1TXi2HnI3uMfap7LzoMMQqWWdF
+BE5BQ/VaWOL/Mo6X6yqSOa7TOhNV99qGrIVTjGUh1USvjsqtAgLMqZTjL6sC5U+eA3ifmF36mgG
L2XfTaevH7iPHmYRvwvD4yT1xopjl1HLvBjzuoGZ/dfPCkiYKTY3DB05cwPsxkFxNmn6YcT4aKZc
NVGXS96V1GOkGS65YCAHYbNap9lqonPfL0s5+v4BekQHaLb30PoNPWGtAQpawgxiGgzmJ55zUTn3
hsnRbAbGuNMhzj4ndFetTtNjU9OE2JN6nAb1jgdPrmP1db5aTwOB0/veKu+HGrXfyHGNX2O8jQBt
gTZcAWTjbXb6eFV0gMwDwfnVOAvJtItPodNQ4+Ff2obdz6wS49EVzdmYB3ZVlOrsNeURLTENQ1B8
yjoxzpz+B6Zw8H07MR0Sb49OGy2xcsDXdXV68kr9TAR7dA/kbeXJ4GcnKnUqJl7xKMmG61tOR1qy
lZnWwdVSwINLHE7r2AAMV+bQFTKsZge62CB18b9ycq7KyEeQWY1iMVBdGTQlW2zbFIeMIlZmol8c
UtjPQ2o8jrW5TEBWrhFAEXEZ7ntBG7Anw0SDhXWl0/qtp5c8xhGDdSvliOq5uPFH9qtObLtRQkxt
zGTXpZiA7ZiQvSGpELUwBpvs6UTbuRJTPN851hG9b7Nnyr8PlHgoWWmt5dxVW6NDWNJBEGsjve0Q
zzIGUeE+M9hjyFLgix+OqEzTteXODDYNB3mhDfMtra+tqLNjSrgMy1t/H5bpnpWCR94h2EV7fGc0
Z9CtMdJTlKHMF92Afsebqw+TIVGWuoxwq2XkM2btNix/uIkd3oTj/RxO4jAn5p0VlO0e5QzwhNy7
iTLhHAsb4G5n4KUthg5YSM0a28KlYNckwNsxPDnctOGM4atXUGk7L6SqQ66bl+pnJbJu5+rk3qHP
pvGJMdgUr4oHwy4g08uzxMGX/nfCvbGLWhrOZYb7Pktg3BacS2s010BM3M2IZRmnF9pRJyFVQJbF
fZ/4Pszt3xqG4QcFoLQIkYFm6iEQmPpa2/+olfFTBk667X0gGBR+b/AXxcrQFNciZZVWufRBwDpP
ZlUSUsKUN8TJbtoeziPlfx8yNW/iHgjUWDMlGBp0DQjXxb7O2dO0mXtITWerc+fFD4Lvul507w7i
0lx5wWaaImtT6IhTgW4VwBbPRJ9lquMjvyTE2Mtxfsz07U3j2DfuFL+0ITiMIakf4rp7n8eWS/Fz
iKgWKtZONsrks58Tsr6I7GOGIlG3nc1vcx0xwo9ghKcJdh4sZ7tZ9xHOcEUgQQYYHg/rOLzrxXNQ
s5HeDAJoeV1le7A8lOnRWsXmno0wT7x0RJxlTReLEcUOGdmzHHPIBU36IhWp2BGV1SqTFM26rKJV
lEF5TFJ1PxvibTL7harn2ScsbNtJwc/TtlOvmTsPm8kXHBYIdNkLf8p4Ioy8RnuqJiH3DKcZeVjn
SvjOnuUrZ/xUfSAR4/bwmg/TbyCItyjv2xi8ut1Z2GoZAg3049qlAJ97Bhmmt8N88Gxkxb2evT2J
e+0BrqJ5qsoeqaqYxrvePMdLIcnwq+bxADXOZ6rNIm6skYBZ8eNIC38eCihdNGETpfcJlDA1qQJz
hbIm3nCswtxRlTjJCCqhqObvRD60zzFMkVsV9rddr4N7u/EPWg7JEzw+Fqu1T3LAkHIm+EYZ722D
ffJgUsRnYurPA7Wd7QbFrsuOCC3LS0OeqZbPoMB+qLQoD3BzDlXSurdlAcOSOf1ujrD+mSmNRQa5
T1tNehvNPUnGzviYsTJcpXn7NAeGfw5F7l1EF1JfCVgK2t/DIYXt51IolfApGTk59ME23VFWLnjR
als0inX+hD6evQHXX2c9pz7AxwZATp5gp+tF8Ig1+SeEZ0Y5xZxfs2K8kSRS7ifbAU9ZZu/53NNi
xA0eB8P7gWQLjGnpmC92MPukuuLOzJPmUBKl0SVexcJ9vMspuE5hzuRF6NdiWXb4dvDmjMVrNhAD
yHItOFCVvtsF302BpQkAB36eZJ6bfRu7+bZoW4fVrHVn/m/uzmQ5biTN1u/S60YZHI5x0ZtAzBOD
oyRuYJQoYZ5nPH1/Hrp9szLrWqXdbVua0UimJAYjAo5/OOc7YaXvCof8DCrAbh9X2lYMmyxK423h
4RZ0Q/hYZIT4HqMmP4hLnVUwW6KBH/RihcVn6fQ/TGz6uy4QF6u03bOMhz0evOzQuFXll0RDZFEp
d4bIxo20uEOzQ3LXgIQcqokqBFtEr1GkboaSPZT+qLstM6te7NDFfGcfDZQsqR9dzuKddDOE9uCc
fL1t0B8WXQIEaL7mmeb5KckacOSLVWxVbLgm8xHOxs6WdKJ5nSJeAIYcc7r1JsUPdkSqLbM2NqFX
Q2Kdxa6Pvae+wRcIYhH+0OTaG4SpPvDjC3AASPczDlaHANpBc5QpomctyT5cRLmBI4ObbgCxaStj
41sw8MrhijpmxgQHYUoPOien78YsRRnoplaXHZaBd3uwisypYQpJDc1EcN0m7T6otegoN4Th6gD9
CfCto7cK7EqnU4qUbG58QE3c9Bd44rUzzNxqbHmwCuCzht70/rAgj/IWuzp5UXJKne5QwPFqHJy0
sOhTTC3YJq0g+TXHEKarUX6fLEzOvYvTMpvp0HHr4gqed3VYZ7hL8Xq5E9ATh+Dng6YB9ArqnZta
6yZ22BiaaEdsx2n84qcDOiWcKvNcYvDA626YYN7Qf9qWsa/KbcGr9AAPAotvw80b9YxvRs0erEPM
9mxk2Dp6m5nNWtdi4I3sindoBDmJMSg+Ma1DXyHQmtW01y1JorJ0wTClNFQabVFosBLX0ClhQFKT
HCeKtzFw7yZ0zI3RpN4RiklCHLZ80VGlYRw2rtloalu3o4JLjDrYiVps7K/GlIsN85n8bLJf16bk
G122y93V07dBY/2q3UJsEhfJoIj3eZyHbEBiddsgkbPyxiM30OuQdTuTtvTBagf2o6I9G03TEM4R
IqHtq/NgN5ehDrqtBHxsDmV2rTF3k6YBtBkNHHtDtOSwrSflR8SGQnZsxM0Lp1kw1K/OzKXiatkr
FuBqGwUj83K9PS1tZKxLdBlra7CWa88zh56mO5oOP7pq4RwtHhzUYMbxWcBxQhezD41uL73aoMPV
hM9AomH1QO+agE5bwaPJeWMju1K59BCf2aDM+BsSkZNfDKb4Nlo6RWfQuhu3r8+oFjosz6AdsF9s
JF2YbxgVwgZHxVK0Zn5tKjHvhpkEgsZwAJUnHS2odINjOryRYtDqxoNTQiGbAh3P+4SCJBqcFVYK
SdoxY/cZdPCmGtiZuPnwFCIVfM498pkbnrdaJMEx0AktnPpNqw1fYp4+2GKEmFfk/CZQ8TEHvlpL
8l300Z66sOfWm/zzh/v3hj//j/v3tEyvuSPIaeXqqbYxK5bR93jVezqYY5Gnd095vX/z/qF2XPBo
rT36fQNruUSiGdRtc0yMpDlqi+jwiKmv//imowJwa+5d5F+qT+9/sg14n0UdS/bccei/R06LVZA2
uOnU386L5RSU3CbTe8jU/SdH94dz/1TPi/yA94AbCAm8f3yoBxWr8cfXzkwdGtvJDy2BrVLz65Fl
rD9BHq63plVaO81od/f/98cf0H+beyvXb1nJ/H60Ilxa3LfqV7x/iNRnTj+chzqGSd3iuc1xyR9z
9bSPXP5Zns5k2ZCaxlr1uU4Jo7wnCeNxfPBsm1Go+n/3b42uLLdtaD4DiMs5QUPy0NK0PMRMWDuG
8Eu+K8HU7IeANSsglQ97scBj89dJMSBs2XSbnSheWpPQCpKRsA97SB7uAtL/rc4bQ7A6vv+Gv3WE
/+K8ucQ/0NF//Ml483/+0v8Yb/DJCHI8xP8F1v5hvNH/wRwZvK3JTEe3TBsx8f+gbN1/CNfTDQ/1
CepoS/kc1BES4ZUR/8ANrUuwsug5ET9Y/1/GG/VD/kmLj3JUMjUypUMljbYXBemflaOkHUwdyYfi
pAXiuWvq8hIsmBNKaZFn432fkA4e9R4atZN1+qY04uWhqeeI+BtxvX/Vi9I95pn3yNTOfGR1B1d9
GU/3r6wpE4guIhVlFP4wc/0nZKlHeLDmmfUYukHCLUCmBFB0RnvTz1F+In4aZGkN4VGjAgU0mIu9
rIv6aZqGb+yw7BOrjicmE2BFmkK+MrWU3IT09mg47kREYP7Ac31rO216KqBKbJEU8ob3dJQ8TZ8H
py6Z9lZkMDE0OhvMPlOyMHwUVj/QYVGjsLolUWEZow+7q/f5NMDOi+CNzZMouAIThqvofDZ36lEX
BdC0HGk+LsjvAAjZtyEwtOc8sT4karHHicMS5bLGg65/2GU4PpMmDCkryWjY6T1xc8zvIagNqkcg
jU5ikZ2V2w1bkOnUGSyaMk4F7iX68JyH3I6I6Ti7PdkrFKD5IUC5tOflY5EmpXOF0s6yPyAUxgQ2
iRJkeKhMCO4FswfRacO1xA1emWHxcxa9c+7H1ntWDNjeAM0yDMzU7pQi2IY0dU0E23BIUwDD7XC2
O/vZ1qNgZ3C8oNMUxUNRZlQRuX2eunkP2sk9j+0EDEOSFGUN7rbkj18TB1582Nxi41exCAJPvMSE
2KFJvL6RRpsV2jd74WWJrJBlAw6V3BmeFtIPnqyx28220V0J7ybbRGYUClDjHj0Y84OVJJeo094h
GzNK7VApBzPVCA72MO/KE5YCteCqnpgijr7lMMCYEW2cppSREMAFAzkYm0fXQEGYwE02Z13cWg9A
/TgkLjN04J6zfOhFNf6djPzP5gsl1eY6czkSdIWQBpb85wvObXtShpqlwbuDBojT2F6Tc3+W3QSg
oI+Z0vbRwZLxcxeF4lAQNWIGSQtOjdZRhHnwNwJ7A6PFX48ArnshHDT9pmsjL/6LHQRYm6w0YGyY
74h0IdEl2VpWpflZNT71aW4qKEjONdmmQGPs91zo2mNQWaeGgWLtyQYIcm3jHyeeIMvdW515JAXn
Qfg+miPzRUYoZj5+c3jdyDpIwhfvR+VZMyt4bz7ddenCYjdhitQmjMINsHUR1NMNxE51/A2wrhc7
Qz+CtBTmFH8xtJFRAexCXW/Ax5MV1aqJGHTVWf3ywODjMvSkBc+IhOqB8rKoHgRAYrxZMmbQ1GVM
K0IilPQDiMT8uzYs1loPNGdna9EFCEHyAiToTNSBc3Lgy/uuPnSbNBXyYAr7kmoivCAvSn2jCsiO
xBdwyZvi2Zi1d1bPCFcbubEa/S01Egp92R5tQzNvS8NwLYDWaSUjwgV09x3m9he4omVaMOOedPaR
49MEWWAfdQrvmqCvMtGioEfM98P4Kw9kh/a5fxWNzcUdC0hFUhuQdEfXuUCl1DtMzMIwOdtJwso1
/5bnHTs9hvvE7Xod8yXx4bnwF8piseFc9V8cG4DV3KXo00foVrmXHTQQrCunImUm6qK1lrfIa5b8
ZLbQJ+4i/SaVw2PhUEIaxYGHVO4jUgQ3LjaUJEHWYuGvO08LiPEAoQ5WlrrfJ4ArDTF8Oh5K6jgp
Nb9DuSBESOeRK/qz5pwjK2He10C2ctr2FKU0wAhJDsLCuNB3zTfsISqkQs/Yetn2zox6sHndovkW
FL11xZjbT9Q10ljaftFBPrXB/GWAvbYaZsRbg6lBGJoJWqlNL19PLW0iCQ2rzKu8TdeCHDAj0zwZ
y/zC7/SwOMEzSDAPeHI8XFAyXbOF3VDWT+KaUfb7Pe2n47n6HgN8jIjFjIn5a+KdMN6GerbALg7C
ByTrbJ1GR+WHG8Move6E2WFfuuC5rADNtZ2k24TEoxVxf+DplH4vtOKHRnjIyN3X3x4hbwYOK4MP
y5vjXYi6gS4h2gnqQ+Asz5pSTGeUmBcTqiHE0vQJzVFkI5svvNLbedNQrQvZCL/v3WGH+HJTVu1L
24npyXUSamnuAEGrzZc5TOhOJgBcqA+wZqMDUaLRpd/eXbdMFX9oNeFVMK7oWePgRZrOW2mhPtBk
sWs0M94QOlOeZ3h6Avt3W0+3zHSR5KbFtUoabR0gFNgERfxmCLZgg11xOURw7JNknjZOhPyonQfJ
1pYwvU54m6jNGRIPMWRSGFyEMuI+cIN0C54iYnPDoTA11nNIisq+Vp6qMnukJmFAKnST+C0mEfNM
0Krblq/hMH83K6IATRnekgbyR6cUxjFbvCkuYqaG2buHXJr3GicPzvP3SEd0itaDAC+reRsK77XF
1r4SFZX0VGhMwNTzUDbWSU805FZlsU8yMOFW8OL0XxuP0ClL3DpdIxNLTA7qaqZC6CHJR7K7DQE1
+x6bx7kEwreKMs3aQWb7wQLfvMof+WKU1Az5uq9HOgzB2DbnvdgGaNBZTrUxi4YQxwyq1hv4PZX9
AlhjACzZK4a7OuOqlP13owbcrSPP1TR0p7mL9/cNKyqSGtlH816CR9hrWIaUY6zRu3cWffWanWi5
QnvtrpLBIEsNLIk3Q1rDh6P5kBaOs2Evm2oE5RqMBBrkTxagvm3PBhjnpnXtxsLZ3q9ItJB+xOry
yvzjWLUUVE3rNPuh6a/oY6rHAXVeaC7NuZoVhqCb6w03DjKn6u5nbrjtNYddL5yeDDIDKFoj3Jun
h97NdWda9nBEWDMSdT3I/syMteaxQW7N5dGu7fd4Bq+HvTB9somKMpWPMwspYcs4OnReNbP1zgnh
BIfP5sx7CTJp74sqR9qyOOe6XNcIKtYOK6J1ERbGJZjZxrdLpJGVqgEFdInmdRfyMdPR2s6982sc
uf6iLl3WpovwdijkTyRZyT6d2IWbYjJ9m1nBlknusqYqCfwE6vcxg2Dmyz78TL20eASTw1y3LL/p
gUmyjewfSyftMIwM4tpklnGKe2BWWtWJM93DgYAt69ChBRdtxyYg7KqtNtrXkkwlPU7QHBQriTu7
zZRrQzkSO9M0t7bMPoiKm1G3SLTBQI1uTuhd5linIMvs9szabkS50XEzeiiiaV5HrbLB6zWXSc/g
fVH2oSJnz07I43UE8n5x8UT7bThijTGNdd1xEQ5dZ2xQU8yn2O3ONmfa1h2ICbR4xnwd8eS2DQg5
xL7HDUIlhdXS4XfTuBhNrbZAijIT1xJcNEUwDWctGR+1Eu3A/auRRHScCVW841ZTsJzRzOfMiPbW
suj7WtniQdcxgw0nVG5ButYHznIRToekN4LHsPUtHSa06wZf8qqX/jzUOQJfHeodq9MlMbzNYrkf
mVOx6yH8ZtPMtCUD+gmC3qHNNe9orbsNuV2w8NRR2xM/s6GjJiWaSwns0PxV5kt0RsyEpKkS27El
0iBM2nRt1z23eFTBfhQ9Mbn4yZC0PKWGJl7aQeDHpmrKKGmpW5pPkVS+6zrwaaR44eEk+yKNf06h
3kG1tA7kEip1t53vwrB+bSth72KzG3wThOlurFsiidTLHo9GfF3G6S0d+2rNUaSjvgxzy7t2yPrL
GQOHTH/Fuqz2UYTRgveqyYjlcYqi69AiSZ8W8QN4+slivr6TCNI0LjIuwjUPFCuXenLnBEO5U2jw
hVYmG+pr0egMz4d5bzL0WJM8C3EtypyD5eXfoKnCGo3Z9ER18VTBl2GEyi60zElHwPZAF4bbM9ZZ
gQuWV1eZIaRM0SIwbm+2hhfK19bBNNaMa7g03S2f2OkPdhJvo7IuTvcPfaF/lsy0t3d2o9Mg1Y+6
dYgn8pT0gPlm/gXfWHDWdnWjZOkB5zC/yX5Su21gC6S02FZ5/t1AMstdnopsG8eW4WNJMQ/Q4dj/
L0u/xgvKO6xg9zM30twEUT7towUbO1jPkIFL95A1UbGtRgR3pNmy460mEttm1glLnv3EMez52jCM
/FHWLQQ2mweSRpbVhEzQi/vq2/1defe+DmNEtJX1wL6surGmzokYsKCmW9P3iA4JWwRs57LRje3o
UXmzqKqQ69dfDLo7f4wTMnlbqzrizBA+QnHzg0fGw+uqcR1S069Rmue7ZCCkdcpmdkNyPDrq6O9c
yLlhr/I4jfSAx470at5K0TQG3LdwDZaFhM1YsOsNolK90xdC4PLvzBtbdPWr3rE5wVzY+inZiyml
eTvYTyzwkg2D2lOIJHXqDR2aYPzTjMvvtLjmaWprZy/IFGOv624SZfmdmoT9YTraSBVk+j4u7H9n
VIqhoTvc5LiU+b69a7qZ9DsC1fAkYEyoLaJuQ+Mgccqdh974jrr0oIWmh/4Q6DXCZx3DIkEBRewR
oIy4Fuiz6a7IXeWOq5BFGD1RreJE2NSR+xiYjhJFe/muBUh3tt5dTrbrWIgnySBCEy7L06AIt3rp
HjKrLN9g8oNDKnRGzA02j2l6N7psIx/Lznb3M86pXTkZV6+h1GAkD1y4UaL0ehs3lB93yO0PB1Lq
NRvCCLUSMt0CJas0+uUQ6xTXMJm+1bnbPKed8dy5846RMGrZeXTOkidrQ4NvrI1EzQSTomFcnohd
a5q/eFViVpoQjBE5R+uwOZiLGLdlX7BUa9vyYEX5Y18nb+y10AgOnZKAqKvAs7GWCg4Aj0ybIG3l
2erRLbamcyJ8Zr52SAIL95KNaGRYo8u93mjtGRbBpeyD9MQD+whQjTxayG92/UK8212IpFNzE9pM
bR2at65M8ZGCcd5YtZLs5LH5RpX7jN1zcIhZnIjvpgZIz641EunQPsyCXDS0QfNNZ5AjHNiZeMWl
HxWJ8Hlv0v9nF7x2hHFaeItzbzpZtWldRGqpsF2qucIIHLIWwksWOESC23QOWsPwoKN23+S6BAil
jKbMuP0xceFvqA9A1BvTTB/wG+ibJjFICuhK33VKfW8XNLWJMX6mBlfSOPAjUK2tVKjy0901PzZ4
s1o1dosrNfhavIxageGNCnmmoUDxUbLWbUoTpbFLhJs22dEpnsj3uX9Wi5yVR5wd0WTZOCYqgnXc
soaazhtLEswWk0z4xHyyeLD6nA6Ng8AnTgRvJt9bO1P/IVEw37hW0tukR81a9jSPlZFundCoUOWP
wTkABGGsBjFRi2L7AchnktXncrNDotj6Ql+InMOGg8+ra5ViOPmx2IlJjHKRPzEAFXsx92JjdBqJ
R6MfIyTfmkXwLei7/EzKMFdWAQ3U7BP32Fu0EYNTT77ZGNrLmBZfqHT73W8oKihU7INEOHplsKkJ
l3oQ+dKg2gli1np1fkqZPYRySp+0EpVZJlPpE74xrQpPnNzIyB9GNfTSJlZQE6L3vrBD0kRDDJFT
YR0J5EYHHOvRC6f0cp7L8PM8mrHzrNeO8xzVxE1rorAPAChBeMLQUHai5LGcUz825HDSy4xOhf28
O+NQsET9XipcdmyhS6/sAYlonBu33oW6Rse+lZaX7LMIj8M8lRqaJ5dMKX7pRKbbMsTkNjfGRbqN
uNzfK50QB7rhx5Fa+FZVmP7uQ8jKsNPTwihjDVL4M7DxEVEnZ3sCUR6WYDNjybzRfa1CTHFHkbAf
iYFkUC87yZphIGVwq1+i+nVxcAA1TAMuEEmeAocqrbZQHpWavhW1Z57rS9f9TJaoPMcjxxI4Fdj4
msGNtyFRs6H0Yn0cOyciGxt/9g492bWXQeoY2vL07BjJRAAh+mOlL1+HbmdQwfMriRhVqFfySrVu
+1JQUOyBPyO3aBZCUtoO0W0wXvIFM7dp1KC3WxjNWSHHi9STaq23BKQVywhSLkYAuAzBU94zjExN
s9lnHOjcbfVph1LwZ4Hm69SOGeEEMW1SNghtB7+RAGMvP2VTFzB2hT02Zh26DfXBLI0O8vD4bA0G
8PCRZd6QT/3+XoC46BmXsIFR3E7iKEXHD18E4iYr9NtCz9Y1WvIdVQq8ZrFelvFn5RVPkwOiEBab
Ugp8hLKFEMhsfGNwh9p6nYsvOty3DD1W5gCZW7OY/egJhNgBf9jWlHA3guTat2n75mX1a1Ppl57c
tdciJ1g6wliKa/OaFwKlgRZv9Ulz9twyWPzOnKB12ro3lfZDves+9g5INs9Z0rOHKthyYwn9vXpo
Iqs8TXX7VVaC69sbLwh2wdtO6KItkxW4Vb4EgOrujWTZQmxgrP61cxnotK0yu+alCkFn0Z3y67eI
9pFRlB9xu/wsI7fBs/NFmwjVsG2yv2WM91evt7NLuZNnQD0T4Fe7pcQyMmdsIZfyeMdM8CLjBJqG
Q6Xp8lxqw2OHBOqCvuJrFMP6zBzv447qyRFTqFJ6KkgsJcCGjUKyaeyAdFUSjAu00yMzhYReHWkD
86aAN20e2j4tL8M8VjVbQMztNuMYX1FKhycztlArWka9o48ztm4FxAnV36anUn4leZfIZ3JK7FLq
mKoJUmuromVCAwP3/vpTurGL1BbPt83qi0bUxc41FlqhbEi2wm6om+XbnFOEzXmG80DwcjgANsIQ
R3nGegHZF/7TrJWXuXC3okctpnmFSVNBk09CLDMT0VZnzdT9e+RBNCP5MlJUH5DSqASnG4r+NeLb
aodyqFvn9vxrNOz6ghV01fZuuUX95OAkQfUd6aN1zJEPmG6O3S33IM+OHIRNz5K5ICNA7WrXd7RW
4w6EuQUMKqtYvtgj7cxUOQgFtChCoo18P0S9uzKiHW0CWbFNzqQuTUiOxyi2AprQ64R+tUHBsxAy
xaTSiY8bKfTwMA7yq5vqy7Ux7aciTxvmeeGbiunmpfX6ldSY7nUlEkuzDT5TRMH0w9yzyGvdT3Ed
+Hc6SVAw5loxbNf8NHG479qMl1wmw7+cQtRnLQu1557ljl3O3u9hSh/UX1l7PFVTOmyWAZdRDgwg
wZOJoqZIjvmbHTENB242rmRDaYUx5FMSrzLPkGd7SXdRaJpztGrwbCKq9t6i0w04hQ6HP0goscRt
rkkUsnN231Qzu2xqFzwljG1sk/kO8/d+kwO4XPeAWzea/Z6OrURcwLkzGg72P6K9w8o6UnmZ2yxI
ho2OzAgmJKOgBCbvBghnsCo/Iryx715nvZScHEvBIioJLnIeikd9Cde9K0ksSWuPNlMQ3W0g6HS8
YtwUmYpWB/uyAvPWVSQJhWYXn6a+rRn0LMAp8ugrEWNazBT0PrmXvK8ds66vsouf0JyASF3yW9nR
5nqoPP0oDry3wXOJMl7oHQIUK0Mzaqe+bHE1qta0l5zhTkK15SYLIcHZ2OxH9l9h+CXB57F3oECt
MO8w8V4qTGmOxwrblMGRXOqzy/HFjMuOnhH3uCtZS6yrAZkHtuyj53Y2Ua2PcEstUVUnR32wYueS
6SGKVFW0RMb06JSttvUyJzwhcUGX5yLvJeo1394jQhoa3hPBMxs1E8Bx5tnpweJLDSPs2VMfCpIN
wfEimW6IQkRxql/L2tv2EUd114nHVKQR2udfrtZJbGvDuwwbl2mGSfdUO8tm7Ayk+KirccAXN8yE
hKWkVY1ZBQrKXIXHJbHfdQ05f4mQgenBFDy2Y/yF+//3su6855STi30JxjGAJyVOcISXTG2yF5vQ
H61L0LwmhRofecauYm8K2JQH2jiD/BIt3Q8oCemKqkgcjcQO16iBp92U9uPGI705d6Hq5p1ouY/b
+QYKQ71OpjJ/WfT8WBsuSDQtRnk19ex/A1asaVVar5RA+8Fp0Z7itdssGXkyCey6zMDowL8s/R6d
zYuyy+eJx9rAc4b9aJE11yX5e1PhHnJ146U2P1tIhYhOHf22JMhnSArb1kacw/CSpW/iDDzLpXu1
rSJAD1cx7BBAsoRRvuoA8zeeXNho9gGp0dPyNattNDfWV3ybNrdUtOhOkFsEm0x4dmcKFG/IdznL
wKNOukjCXFMa+hqDOetItrTnxTNvoc1TnWX69GUEGkImAu0gU7ezO0xbnaP0a1EZT2HC7CYtKgRJ
IzcWXiINvXrc3gYiOxkfnLk6xAWHUL8Ogi7dYg6rD0vs9lg+DWLZIvdpIuqU5Hk93C6piyV9Io8S
g8dXrHd4KYaaDOIMAx4KXA3lv5KWqVPS66gwiRBzt1NAniNJCO7JC5YR3i7/l3sme1G05YlZnG2t
BCvG8hEQNP0ExkPkIyQa5zRpSV/uamu+BT3UsVCLjMtAmAEiwvHGdUgwPPsO1mK6b7pW/xpEH7U2
w5AWMPICl6EJPVGzZoVVXUxrZk7tUcsjjQQvAbLki1V+zlGYsGsrGYIHJr7WuI6I5QD8kST5dJqI
Jii12n2kfWMIywpwwc0NWngxLwXkoWwE0wzqBBiHSd7demry8zyLlJUNmMp4SShIlCFoRM+JH/aX
gYnsd/gOdkYI1P0L+S3Nszt+AZh6I/WV1SbHyHqO3R/I0ph+x4u7ihrZPU927Z0Y5tzwwH+OfdE9
hXLDAN9bW8p01in72YAPbeKgWjc40wpDf7FDG6+BMq0BvQrRUXpa7c/hDI9hkg8Yv7ek/elkdoQP
Cf43Ex9cogxxQw8C3eNtbuOVC/BsriPgIKyEaSVqHHUlzrpOWex6vHZC2+vKejdhaUmUGY/+JuZp
I2xPGfXcu2Vv3Dc4+Bxl5WuUqY90ik+hY/NLKHdYpdjK/ieUERCo93unrIEs38FRKLsg8SqsD+4W
QmUmpCFR1kKtwmQo2JFvleZb2Q9tfIgkyQSXCN/L5f5ZiEkxVW7Fzp5wKkrlYUTf8XXE1Dgqd6Ol
fI44SUJW+3y4f3b/oGGDOA74CQvllQyVa3LCPlnfjZTt3WeJkaFVLsvy/j3CPqLrqFyYnfJjsm1F
Jac8muPdrimVm/P+QVduzh49zur+ZaC8no1yfTrKIQqZDNqh8oSGmENT5RL94/v3z4Ryky7KV+ri
L70bTXvlObUwn5rKhTpiR+VGzhGrHKrUkGi8lWs1Uf5V/n0CF5WnVSp3KwHDAzMWHK9Aed8NBFqI
ijDD6thiB+WPBd9Urg3lmRXKPasrH63m4qgFvzQ+p8plS1TBWmC7JYAv9GflxDU4EQLlzWUWf8t5
Zn3S9DYt9t1Y+XglGPCRzmtVlfFridWXdLg3ifWXzv/IPLljKQEvLKwZ5XSz3DXKMaxQq4RM9CSy
4FjGVOyUOevp8bMovtlYjgXLv155kMca+XLjQ5T6kmFRjpVXuQmJd1PuZXo7qjblaI6wNrfKY2c5
kOw9IJ8Lk7OVoItziFsskfPOyiEdWZFfpvpHobzT0XsvvjvKTy0xVpfj5OCA0NnaKNe1h/1a4mb1
zYG05qLPNBw0uLQ95deehr2p/NumcnKb9rcFYzeZpqQ0ihxJBabvDPM3t+LmamEHp23tMYc3yiVu
Kr/4gHE8UA7yXk2iI6t/DBiJEx6jQiiy/qrtJ+U+J3fMQbdCfZBQNGooIn0EzGcn4h9Ew/CtwMau
Kz+7jbGdm4bP6NgibIZ/U89UV4gHXrnhC1zxyh2fKJ/8oBzzWmD7ibPhcVhrqTKL0JSSZZpOHkHJ
ZaQKadz3nsCHP2LIrwxcQ/jzK+XUN7DsG+zzaHLk54KZnzpvgXRuPXtEUMdL/DlhCFPu/15xADAd
gJurnB/I9s1VqWgBEdgAIG7XEnMsu2PcaoosoKdTvbWb4GRIx2Dx4SHmd2cf+Q2Ovtp6cVkTeQ4E
WzMSo++AL/DSz1TRDCbFNYgV4YDZcbxGC7/PFf1AgkGwFQ9hVmQEHUQCf/p5HOoWv1h9MhLcW23R
NvRd5nNkkJ4hkMJusAMyAsXrhPkH92W6mxSXgXvHTwtQA2U72Yx6jgkuPXDCM4wnyu3OdlCUB5jp
T0YD9yFfEMsGLJKk5jx6ig0RK0rEAC4iHMJqQ5/5KRRIAqAElpICKyGMCR3YRAd0wgE+QWpQv2ZZ
6aLITda9IlR0ilURAK0wgFe0CmKhaBaZ4lp0AC5YSn5TWIYKqKDGG9zmTVWSrIjDjAV9r6HjVfeY
kjGKomdkiqNRKqJGoNgaPZCNSdE2IrAb9JyYqQFxzANEDjoX2BwF1iWtBD02J7fWVj1pagm/Isto
vcprbjhGOaYr2TbPtmJ/gB0uElggpCKzN4QOUihOyAIwJAcc0iiCCF05eCFFFQmd+kyiS7qpAY6k
BsMmPfPzGiYamjo4Cm2P9pt0Ni19LF3QKAF0ONKkvY0Ts9bBBWNyEBbsygrmW56QV9ahBS2sciva
VQyrQf/egUkhA53SXpFT8kAvfK2CaVRKP68Y2i82YJI8eEXrv89yZikNCexrFu7PvWKzgKovzR9k
EbFdmT9QNn3gJwARqJguEYIaMmfs7Rjo7/XMyIcJxgqG4Vs/YgJyXvIePsxSbAPFi3Gc7lLmrGoD
m0GcOed+Icq1pepNc7QA5NkDJDGKeN0d091QvTd3Nk0HpaYGVzMrbg2UrS1xqCEeH15UYKdbE8gN
jd2XJEm/iwhum8VhXDTzxovHaAds/WWeTrUMvhmcROuOddQWf8GTzrierEPcGS6db5x+heyEYbEy
flRl+AYBBeSrYZHnO1Gol8t77uU/naEFTlWegsE9hFXzLVdwnwXKj8esr2wQizMcYhgBCajPQQIN
2nATChKUKFwQONTvuQIIZZCEaD7KM/PST9QB76GCDdlQhwboQ4HFDbeGRzQqMNE/6Wlvv0Gv/wZH
ruRyAEj4D9o3MHS433+Wy9VlLt0kq8g2TNN1PLtfKruChlkgvYrGENOMxJbcN8pJ0QebNMPXlWqX
lEZ/3Tsq3jS1iaHmCtuFVEd/8+D+DMT9/eAsy3ING5GvY3oKKfrj4wlAR/tf/yH+0wyWyInYJRyT
1sWarcZfNjgb0ujMDSN65vmZd/FkD8kOj7s/uJGD3crPbRazIAo7sCgBLUouzh10m50xP/3NA/x/
cGEd2+HheSgNDV3/i7QPppDdE2xNOhttXrgqoQduimibLjHwQx44qLIRRzFURjb/I/omUIuGLK//
/mH8i8aY19DRdcHrKKTr3enp//Q0CbNvtRDp4RE1DUuKhYD4GBpRbr1DXkO8pF7MCu5XUGbZ38gb
1dvjD3yweoVcnXACD52zLhBL/0VtWYeeU6EOto9SraRb1oVJHLsba/TIuFe/cQhDDoVM6a7//e9s
qNf+Lz9ZWJyfvHN12wTt/ef3hnDLpCQRzWIFFdcPyL6IyNLWHsboPZHMu3nMObba6aVY3F+g9Bs4
Rrf5Xu3BYWNiGP/KJ5KtZm9g/lZMkh18f8qSZrhYVvmR2xTxaB3+Tp4q/5VyzDPl6q5jSJO3zF/l
qTPZjh0xN+ZR9g3zFW05jmpMU7J0WKfSHDAh+2wKwDK6a3ORtR/A9jsjwMWZiW1iiyoxGY3yHKaI
nrWuQ3TdYtk2mseqq7rTf1N3ZrtxI92WfpXGueffnIIDcLovMpM5T0rJsuUbQirLnMfg/PT9Mf0D
xyUflHAuGwUIklx2TmRE7L3X+larEk1Vo9+zAcUyN0ZEPv3Ieqfd9DJm4MBoYpEhuACfF6KVsy3c
VhKDI6zVDaPp0x2l+M+f1J9XJ/gxCjJHtW2Cv9UPH1SR467jnbb2LX3jheQGXqgYD6uu/SYNToJR
TQNYs+OvtZWo639+7D+ltzy2rQm8Gsw+kQT//SKBZdCjfpfWXlMtgo8HUlUzrfVK21/Zc9v0nx/t
z+XKEbarOTPj2GXZ+vBowHn1CrWktY905R1a6Rc03ot7dz/Rsp9D6b//8+Pp8/Ly4R4QxIqo4LtN
+NQf7wGSfCs6H4XY46y2PfKnlxyJN5rENkmUFc2OeUQQFbT9A+VWlnWOzIukYb9waALeoeK1DY0l
KG930WhWuoT5EIS56n2gmsJcYxZeTk1AZLys9pyh3U+WD/3PBdSxBMsXbxjZJLyKv39A4HP8sU8t
cx/GygwApX0fy/qqtU6wH2x32Gqa8s1gEGa5MNARVGGqzQZ6bLMcsXdQiJT5Rvqk8aTm6DLOsE6O
Uj7rURk8TfkXX1TTJyzw/+ZydnWX0S5vO/v9x/fc1ftInUoBfkJGNPgF0w4Bi2SLAnAHp1hb5bPR
gVZ4kKmfQLQ/wNrvqy1Xsm0ZNKAJMPm4H9o0b3nsTCcakyFtlQMZ0RyUO12N/w/DPpDsbjxpDXZE
M26Ydc2a2npQibjHBfXJ1a7NN+6Hqw+DDOk1piosSxjzCv3bttOpEUBKFyhGalWsV7N6aJo1P1eu
v3AzlV+oyucY4+JVsZXikzvb/vPWhiNuCwR1NgObP5cVZl2OCqh1X6rqCz3BEuWIMX4TziYz0tsU
MYI2BBlbmT+PcNQ4QIscMCQJre92pG/9VNHeas3egnUQF4DSdO6XkYZpHtIf+dUWwd0Rg8vLYGrX
KeSIQe7yPsBgfUi6qtuT0bZo9U7dNALecxMycivR1J6DKPDIp5ILDCNiTewrux8hZF5EUNsqNrNb
Z5AsChj5wFBiHvyJUQdoxAq2NUtUs9oYEMkY6ki/JMd0CKfsZVr+PVaDG7hnSXoEg8Je86HdLh0u
lFVkB8MxiHVr08+pbUGpHEHgjt+H3tgqMaokJUtutcLBjUPtUXbgCNBjMuyUVFRxS1AnedTOMbfT
xyZIrq0MNaqzXPvkcvlvNmxXxQilQxHQKSDui9lvl0seUT2Oii/2AC6cw5SIDUqDN1jjzkPXqAcn
QIaRjGgGYo1CRooGPmNOwq0vdupUM1ymyRpg1G70Nt0Qa0+fAC0jw5Ky3rWVwFiZKwscCvonT1z8
ece7qs0qy/HYdQznfiX+9sSDtEO2whlwf5eJCjQmUMl/thBn3wCKfncA06QEwJ4wt/tYn4gs0LFm
Ny4cVqoH7QkJDdkADPJQPoAHj5Z0nw3UgzVA9lQxdklQ0FeMnwOmVV7HlG9j+jWWo5JZA6b/THO/
GXGPvF5TMrIhUib5ZA4Ee20or/eTFdGa7jG7khPPwugOZN3pePV9ZssHMzMeBoVZSFr/VfuInldD
GjEpZMncVgDXsFiSff7dAVeDzjiCcjhPyyZO9wbv8IUk0WxR4wbbFg06L6H3L/+8hWl/2nVclT2a
VUQzuIk/ZjGplYTM6rCFpc7WpdlzlnZTecjZ8Be5qbEIGqhF2qwaTQqzIB/A1pZDiCgicctgUyef
rO736Km/LWqWwbtvaliIWNvMj8+niiSDy3qcSCkQ/c6WSCpIExwKtT5HoGqs5iFpcoheJbrHQcX9
DEtjldsM3qKwkMc20sJPTrp/rvo8JVxNhkr6BLvlxwOUM8HIDWge7vUwMpCZAtqlX+H3zBuSUKM9
oyOvsy11PNHvH0kOb5YEnOoHQyPg5JOP64/z/vxc0BprZDhweP0YF5LhzimlD6ZdBFjhOSPkO9lU
m4gx4KJv+dB8sJBewNxz1ViKtrJbnpvSl5cgScFbVdmVub7P32nNVUW1SzEZxYdpmL5/8kT/3J0s
DhRzUYK5iQLhY2mWGmE0WKXd75Uath3eSRXuu3pEHUskAGPHLQ1Y4NZo/i++724Vd1MV3NpulIVH
JboZEyaU3hZfwqCuoYJF7aKuneyYjv0pBLTct7eyGrIly925cZvykRUiOzCxxHDUl57esgwTKVmu
RoDU3lS4L37evKsT8s9iNHzip4AdIcXN4erlCMJFbNJcnIXVpBZn686B7kVpvTFQ6pvSFjtR4f6u
x8z2Gr2ScGOAVomQ1jbKtLXZOvamlemsIrPzLc0CA3mQ5a4nojNXbTyNF+7pnK5kv6c36iNvVIiM
NkV+GAzGwvcvZTM26w4U7uZegBQM9FC/Gg1UQSBvo0O24TQiQei8rLX1L9rIcT4GN5zp5QvIJCb3
UeopZqPtcHD+rFX0IJ0xOYSc16cghKJhta17uS+iMU3Dg+p0j2SXv6jFhDdC8XqUVkf4tTepE9oV
DGgpbDM4BeVXBv4xngOywq163N4r6civQRujYI/djneDnWCZT4F21tKIPS7zt9IUwydnjj8vfqFR
6eM3dgnT+6PYjXIcMqi5JAniBtUaqIL5DF3C+cIDvFYqBgj9+D+/+4XGbU9QLEMK2/h43mwCFYzf
ENZ7J0matVKYp7Tt3EOs5Oku7sBrT46xaWBIkGrpwKSPaPvNegXRQkL555tK/1DgEOHCUUtnJ8QM
JtQ/7qkc64dW1cJkNK08QRgg+90Aua0IGrbIfjfYN8ydFfonxWzH1ezXmGyuRFHY7jOgjHUImr3O
nf4URfkbBxEax7pCgCzMDyXj7OQyyp/CB4Px30xiaoHf1muRSK8YBv2zlZ4wtL8fYE1eC1GIlsFr
0cn0EfPe9NvGDuquiUxE2/twqIhJJR9iP82x7KB26Gvff8aySCrp/CXJCa0px2jX2/60jxuc0FBq
+RYqLt+mTpauR0N5HubE+PuXiFM8EveBg2dNMO78e6EQvGPSuoCnTVC3PiQMFBoQGAjhGIJUBiHP
GCgu5JPBpWaYEpNYE4lYyRbhnGDz729VlClKQOMZ57ixj0MHTLwlfxILreyjYhrY32W7rDM4+cts
IK/X8DtkS6mRbaFYbGOFlCVCyvx9ilzbJ7Z8ygYnXzTztyNmIQYS+3z+cv8O/AkFpZqrfMWdzGHV
UB9y0WCWqePHxjdxS/tVsKUWJYXAMje6oyKzGcLHqmXTYhVDMVc9ZU2G0FhhFwghm9nhlzCD2W9X
2NmYJaAXV6xoodfh092Z+ct+hV4Qy13QLsWAH6gdGcuUKXEcSvSqNcArjKw6T2bIAbyOhrWBTWuh
yoKAbD9JlwNaEp3hxi3WOvIhQlLJ0bJ4hDEzKkgZsGqjWR9cPEGblFUakpnjHO3MWNF79telqa3v
x7OxL69mPKO6gsRZp2YTbhuMYvdnyQz8lDN738HMJOHVzsVjk+gRGdlcDZQvTOaRCK2sVGmOilG0
xxjxE8VFieReJ2Wgbug1NXl39f1KfYoDlSQUtMM1ASOPeP6XScU9pCqVwb4kS2UV2ne1n3kK8iC9
VDGC2SJBgWX1lrW723XYtpRFQEAADOYOMUWTY28fscvj1tpyDQaLIQ8RrxJusQmJMSJBi3LaFSCt
pPwL7+y2MXr4g2YCramCN4bGpliNhciOqFxmtZM4igTlWYCPYtMgct3g3NIWUUP95FaS2aNvPSEY
0z2wlsGmyPBDJqDzGidSmP8Ez/SILlitaEPBknNSiIh6Zm4Din006pPuNX69H6N+yegjySvtW56J
Zxg/3xxSWVZhG+IrxRW/09t6rXS22BqBhpUvKHaWisW/DHH11Z3+FeEsZ+c8Nb2+NqMt/JqeB43b
erjyNBeNhT3+V4dSTZAdOvWtqFCpYyS73Y2p4yzLHSr3SUffxRCGXqbg6HfMh/ZSaFO7zJU495we
eRUZEl9RwoKLdriM7u5iH4XtFbAOxheArH/V4asaTNbGlVq6AfQ5u71SfZnHYYGtlXIdlwHX66Q/
TChjnno04oskSkPESfxIKNYJI4/Gaqta6EboLthtj6iFuPprVHPqhwQJuzpy4q2sVBinJJcYHb7n
OMW8OGD480xlDHFh+8YNvQAPP9WPo57aK1WoXqwkmL0skHsxO+/SSRh5FjsTTM4jZIZgWdYV4UGR
SZjTxIQ1T2f9EdbbFVEkqYrlFAFBujWDwkU0FMxb7wjyvFGRQNbhkWZJuDNjViGpckMQQaysayOR
qyaJ1VXHAOtk6ZJmjs35qXfY8G0m1G5hoNDDWXAAVJa8lwlSUbR95VGNolmZguEkRVh5dPMHKpXm
SKs39WhAusvKjg0CbU17JhcGO6eTnDKtoHriXEuWWG4+cGLCsuLKU9602tk1lBhPxA3jTrbADMUa
I+WUrrrGpaFiDv2B1x/urVxfRqozXGORj1cUVCFXwLToertaCzN0rkogtUvJzVRRzi4DxJj7CB/8
3MCFH1opx9jBTxwwJGvVbwUJuwH6gadEd312ynFcNWVAwLjjPCbJX2wMTFil4eybjKqHSrIKdGyb
iHnNTYPJovPBD8VXd9DkE215ba1WwJWTME/3QxocsmE/JpGNtaR5TUf4P1FmBMugTFqi1Tv/UIDD
vROTK/c1bIOdi09mn7iI4EbE7+uIsfbCSiGgirrLvmTJl1YaywG31SFCTb7tunLPlDE+KIItrnYF
sLG8RNdoQ15FdS4HElEDeNboP7TCvRQNaH0wnjXA/fjBzGn1NSU3flHm5kpR8aS1KMx3UZaru2DM
vrDls1ChUeXdVmn0ubLFkIS+bcmZGBJcCJcqZRi8CQDFDtDT79PUuERFZDryUA4V1XLrbpSq5G5W
xdmNjZ9JYK1GY86x1JnS+GIQXoRqKg+YdyOcLQ5jxnG58ldWbn4H/68voCHo68YRnJvT5ILqno8h
JnUWNrTJBLjH+aVsghSjAG6xCYSWpNGmTi4o3MwFtk28BK4YUgamCq+EqyWHWj3prWqcKVvQqsGn
ufS1gZMfWSvaJN3wHHr2xH7Vq8LWnSMCutYrSOlaI91SN7yv265Jx3VRJcNOGBWe8/mfZigcLbWZ
1oJ0x+HmGOBWYVglXQ1FblE/VnoAkTZoB8QTV1MY4rFiqcxsSZLAWOSbvmv65VRbGE66BIuP3zrL
yldBsQ9V7BEtjZdylLNlJDoSLIEqbxriV9V9tpKzGbX2iwVvQ4oqxa9VwEYd+u4Rldryrv0twECv
xlC8ZraFqjBOw52rNICpFfOU5ebo1V19paT8oUfV1ulcwPHqyuQoRWE0/EDOgfswkw+2PYewFZrY
mq19hp151ulxX3Q5voxm6a9gdR91qbpbvYZTNRlIbQPsics26LUNRzSvjSZrSzqWDx5WJQnCpOoI
TWiaI22GRnYkKqvWLksqKKCV+Xgfy7SNkewspQYUF+ffDRUFR9NZxyavDuYsth4CdDsp8O7YrHd6
0jJO9gOM1h2ZRq5Lvp/Bo2hZ2R8sEpGiINSOorMOk5P+qJrYPfvIggwaPJtmqq/VYCS8DB96sz+1
+znMK5wO+eiWZ/RlSIrNUtkxeQbyotaul/B2REAaaAVBEBjjW+E64Ulgn9BGzTlWtbVyJgNKnt+/
3p3lDUEgTpWFXj1J4n8aZyFcCDJu0yzvw5CmNAh47pJVVWnaakDa6g0RPaKCRjSwcS4OW+13SVwS
cZRpDyXdkbj9SxXrCjGCWfvujvTYCjZxmSDQw3BPtgz8+BLrez9bGHGI4hOuDQZ14RvS4mFbNsYV
RWu+GuO6RATQ+nuKPHTyWKOX2pxS5GPP3ES6eI18wziJSc5GpXinq+k3f+jNNfNQbRFmM9Ucr0+k
5s2htq1HNyW2xYyVvZ8BWrUKKtCk7B9zQ6qHlvRqhqjjshlB1GeG3GrYfnWO5jd6e08ggdVDOqFX
6f1kl0YpmRnYVr3RNsIzcpJ1P2FvBlBiH7W2wXjSd9Ge/qPmYcpI97QFMwpmcbWUiICUpIa+WKiX
ic3YQN66M5yQBaRJzu0k3AutEytCQBkxEURgydivkt13un/lg/VwB5wEiU121lzPI5pep64RHjnv
GyzjSLqVqqk9hTt/pdSTiroQRC+BYNVhMlem2bQ7RB5yFRhO96C4EIrxNZ+aViEKJBBQhoSVbPLQ
vsSqWW+ULMU0M+FjhFmAUEVGb3aXTLuhb3Gsutmt1hI2tEx5VAOz3MQGSUm2GSM+EVCi88jfuUNV
3vIJUIJGGic7Z7D1Sx5r6JKvnSEfq2x4trTev9EtQg9VJvqlw2RNewjAzBhLxHyJk20leagQjlys
ed10iKQ6XXSw1Is665Xvo5FecCK1lmL/9MOYV1urr9TDyqrWG3I3mI5WE13QJtF2dZJzvjG5NtLZ
VIUDTJaYjjpL9kcDf+jWqpw36AA6zrFD1TAlm/wxI2u9Kj1TuISzatCdfomAJXACxKOMUzEXLaxq
7PdwfL5UQvdCEh4eUGODggsdksjC9sExMvu15wZzJ2xBLbEde5JV1FtpoblhNdlFgYP9eGhjDOr+
vGdQag1ZuI/Nb1Y10yRziSS5lKW2auYscwm+dxdm4zWopmJtmpP/zQpR2wxw0ou4uwadyT1HuM3Z
ntiVa6TfYxTqV98wL64Y8ID0Rnoc8VKDUnafHAOPI/K+U1uZ9C/G+kHIUj50HYrIrpzM5Vw/3K/b
Hk34sq9huMgW5W9rG8NtgPB6jlvDfWb3cT0xoofH6LMeS4AEHfrYVW2DCHb7cTcp1HlU2M+m25sH
JVMxWJJlt+GT+TrUuWBGx2rrx+qydFGH5nUWPMxImbJGHD8mgwmgacbkNkAL+qTbWinGbtqGzmPq
vPiTAICiuY89+JVfXBFua2CmU8S2Po8LWh3bE1cb5sXCZ4yYA26RZunFeVIvaJyhucqHXaY27JO1
CaKm6wZwAJ1XtJwH0soAcJEm08ZNAYNqaWEe2WpG+BA6AqQy/0krw/WYquhLWWftUtGHcadquCL8
QRjre76CURhrxDzJIWPYtGvs5qgPMA4HhiyOqK/8c4h/4xEJc5KUm8ZFqjGojbKpCanfFL5KaICM
SazHWzW3t2Bs/pV3zHBdnK9EQvrxEYs1S7NuPTGCf+rz8VwruLpMTnBjLmMcjwKjqIRzWtR4PTWg
5Crk6JllJGPxDFd5WlQylZ4/u5qw6stLWXWS3CQXn5XmQPhtug3+arIHaX6RPipf9aY1QJJ1E9ME
lDuLLpjXsHwkRwH5ciCoDCyY0amjnxmWDS+pwIIyrrM0tTjaDp7l98jbA0JjsWPIc980yV5r/H3W
pMXBqZK3oKmUTRoMODpMpmCFwTzsjkhq0M96yLbCRZMQA0YL6gwTZ30P9TBiDpJ+XL+NoTty1EaX
5UTdQpK5vkv0mZtNesQKQEpz6ILGgAIpaJgVAgJn4URHkR1KfwpO4G77NSYAUNCMSpCAgzmxGLKK
kPeQXCSXYGCUPTC6d61dW9vIH84BgsvtoOs/7XoUhNw7x9HBFyFNPCnVGPfbEFnmSlWM7yaKY8+i
oqBo6qZlx/u3tevn3mFp0A229bbvb3cQFGcjlRufxEnIbHfMBFJz7ewTRtZVYX1SRPtUoVpcygbA
e+lYPgU7jPEu0NITLWS/L4ZjL4a9Qw2xL0GAtSjrPBS/CVQtqz7YsX7RekfeqM+5PGeDbEY4j5Pt
ncQ1L/hyD0VLjC+grOBK/34FMLjy7CBQV42NrHJUwupYV2W7TOvqopXt+LWFscugSw1INEWIbuJa
s8EBn+1WHIIu5JMHD7H2RfG9r/kf79ZDQXbVaiDpJcEqtNIC1JcVropF4jTPVWs8ddiQsRmNwE5I
Go59MGEwiJas/G+ZEuJBS/Xq1POYO7cXz0rhfuessqhMJwWo63LMpamxSescA00anyoJUnauMut8
/NUoTUvL2OW2tpYao9dJsHepc9fSJd6w0kMOvG366BvvGjAu7OHVyLFKbNWq0L86pItk7Vsw4Jkx
7d73Qj3FH6lR9g+64XjYLCHmyiZY42zbBrhjksmQRPnBjgnd8IRz8IfZcpCzaQwsLK0i96/BEYRg
Grea/pQYtMQ0rbV+TEsr/65MRnAqwpxqx9Ge3NRayMB6MTrRXfQI2rVqp4e4ym5BTeFlGibcF38g
dsdUUGApidckFrTUqHR2UaMfZBuMnuzJLu400n8V0hCtJDcu1KJHLvnCksMOPYC+UiI8xvcTXMHq
qkVMLyJUx7wkF0EbEEa7y9GUNMFmUu2foUY/ClcmRu8WWUA/cq8SJbgMberXomfZcaXxTXKtL8Jg
bKAAdwPOKiX3XHX0WCbAJjf9QR8ZgXZadf4FgpwFZMCfBpIWVBDMBl2JITYJkBZ03v2Ra7Nr0Rnn
BXaWhGZlFj+61myvlAgHUftunMpUVujfiBBW/IaTs29hmIlPuMZ6knKnHPQOFqFpGt5tCzjfpMYu
HcEhnL2C84Iuf5TkS2xhiWA976Y3ZQOXB8ePe+71tt9bvd6DEg671R3fBVVgDiVDth/oDQRunWbt
XTTJoDjZWzQvCaoE6CKCYWPaNV1YyjonL+XG7Dl2uynlFFuQ1aHnzTGWL5ou8fSgyPddk7y2jRWd
OMpXi9qaw8Q5N+3ConnoG9J2DWmzpYzqvWlKJ2/+nVqTEZBpwYqwv44gh+6FLJxm3Tcp4VQJmSyj
bdee6/QUesNsUWl6hDahhMo97/htA0miKLp1TbVVGfjCuCaxoQK1G9Ks/2ZJfReZuJ5t9YyJVhVD
ucsHRmYjwCGgK0vgpsMViScQ75pJqVp7Q6sbEIkxJTgW6GhVfZicRDv3NYCQtlZwbPc99w6FqDMX
O2njv9U91ASnbrmayS0mh4SkbiKW4r0J+ms5OdYmnYeJKt48yqgeOX1RbZifGDtiZAMiFXP0TxPG
KrJ8v/NnmF/01muiSDvKvjrrZHLvlBEDOL30q7svLkuILRbdopLuFE4XWN+qXEmtJLXUko9lqstb
WsfmLiOvZ0qV7FqfrV6YDyIJjrVT/KU6qeOVnQmtHHECjQqnXdPx1Z4qtqpdztSjqItrKmC59RFu
PqjtIM1i4rHEeItS8BbJ6Mz6jegU39LKEQerTbUVy8fVtkZwAX1FNlzMEk0aiHXkJNqNF3rIK6OG
4RFDO31As8qQrrLGhbB6yd2YjBcDlxvG4TJd4IM0HhSHxdbU5Ry5CjWubHE0UisTLZjMVy5EaIwT
ZbsBfgqgC8w7g3BpLgtytPBhk+mSDbpNxkPLvqbotKvdyHrpxx8OQXAclXxKTH1Iz2qdvfpu/r0V
NE3G9EmShvBF7ybcpugfwXqUB110RLlxy2GayphZTOGF3WplWnp+lIBK1gaubWLK8Isjo7zVArQ3
C+djwWI0hs5ecGhah4P5VlZj9Ize4JujlR6Y3/pd0O8Mki9O7hjHtlXDk8mCrKEpO+oECmG9sfWt
yKd3gjtDrA0pkyujM599/4WK6CmjY3QrgsRYRWFyIZxeZZIREdwRhhhM+yjZcqA/9jntdCX2x8e6
VLl9mlHg8a7A8vsknVUTPanQCuQDHq9nnSPQySiPih6pGy0HjLsfw6RlGlQ9E9smV1VSVy/ObEXw
+3K4VFWhPvRa/g0/XXkdC/kzb6GR6X2cbpJesb9Ooz4T6iblXIx4P5J+Mtc6pddWti4pQYYiz8Fw
baEgFRs79VeGHSMKpsW2hEDCWmXNoALRVMmxRj299yPCsdJR309YZPDzIJPdoeSk0eWm6iLU88c+
Hr76BZlGIQjdo6/1B2NujVhj13HappjLino8o6MbzzpL2UoZBrq67fglaQPz2o38wwuTp1ZVPafd
tGEI3VbdY4hlc2t1KjfH/ONY+u2j6u5MK1UvaRFuCrvQvgRh79m6mr3UTFc2KZiKdV1ozRe7ynYc
/Fedhdt94fl4lbkeIdSAilRetXJ86eF/PIcuNnDHdbwuW4m0Ibd8QkbmEotkN9CnqOIdqzkUYQt8
mMfGAUKgOSPpGL8D+LrW8jY3/nt/v5LDtcD/zn/s1x5ayw3cqoM461fnKf1q/aAbrJMUSFqUgcEf
kgtjo1XDCSJaRUsTi47nsgpDBxi34I3rY+9cov4RHTsZRqRFoJrdmCvPO3vnlzPOssUruYlLfzF4
g6evxb7aRdfo2j0734yfYG849ZYWYEHaOUs8ovwY36rGawWjDy/J1s7bwLhqS2D8AXT+VX+SLzWi
dXwmeKLIYq2XNK59ucIJpjTrtt/Qy8e9ihIEB4l6DsdsXIoyfArbci0BouGWYlDZlk65BYTYbfy4
NbHi1+4yNkZl5/T5GdtdcXba8KUnzpkb1fKYWxtvCQeBBcdZBTRoQnB7XhxTMkpfixIYQDsoxWlE
cndte/V5CvK17Lv0K9/EKJOKgDNmlH6lk7wUNRKERIQV3nLT/Gp0Fh2zmONmnB8MDB85T+Lxa+0R
oAqHdX1t+hWOzP01AVzlP15tEtJPVdlbK0GEzf7+5Q6fr8B9/vrRDmP6iCWunztQ/g7G/y9k/v27
RHJptFl21Bin7Zl8HZXwmNG5XVf6UJC8YxXMy/nuw48105HtJLpV7Bj5vshsSB4hWWh4UpmXrYfU
ud3/ZPJJsYlETYdYy/K9HxtHmwHh+v6HPmFj+6oLiv38DPpeV377fZnbNOHw4OS9lu3vX0hiy7i5
+fJfv7t/B9ZmXvbZs1Ncy9r8mDJnv/Ynfw5ymp+/iErqSma6y0AriYhuy70vg2IzNmktD2qpt5sC
vNskxL//dSmj/NfjfPhdXAFw0mrCHpiTfpnyKlzXto6RSYZRs2JDgwilVPmeyiffS2ydaR5PG3SM
OkuPHuIQYlCtp+rvX+6/C+w6paVXHJT5Xb9/YR5L7zRyE74O1gDuRkEiYais+p2IoGzVDYj++YF6
xvu/tIP/nwP5/4Iv1tTj7T2Iir+x9YkJ+00R8geO//qav2av//G/3nNaxePuBx6c+S/8G8Vv2//S
mK8xRcMPqeLNQE7Rv8vm//yH4hj/Yo5osNhrAg+ANdtE/o3id/+FtEWYTAl1Joy6NYs0/o3i599z
mXLcleEg+ZHj/U9Q/Hcp+W/KPtROmm0b8xf61X9K13Kk+9J0B9NjL4kWI4exRSPo6OtmSdfZ7rfQ
BH6ailQ300ROlhQMTCu0koHB7Ivi4IKD6j5pf+9aI4bO7XhpLBh0uj42YMPcK6J8sQzGcJrdpR6B
8PpaWmG7YQ5OO87vEtCDxddqak6kDhGg23KKihtCnBTmD5yHd+abgxkNHT8OTta4eNEBh0Lfo++Q
K7jAE2mbErLWk/MDcigy7HChmRR3+Wg9KUXefyY9umvkPrxlzmy8MnUbVtYfZhUqOcGrcw0vMIpy
Ad3pNkZxvMgb8YLYjJ4ZIfdGc+bU7Tlg9deoNXyKomUw+XIjlYH9s+knjtlsf2Ha40AKwOigGYzz
BhmnUYmNNpXYUnzTY+3EG4iLnk4kjDU450W8KgLjPVC1p8IB+Tga2rNW6O+6k6+4poj1ud6hC22m
soaWD/S35AJFBj1Gp59LIIZe/hDHm8pq/qos+1GLxcqxJ3LjwH9pKYbI9rspFCLygrJZ62zKlaN8
k9VwnrIQI0LsEv7amcuyc2hm1da7q01vEpvFJoJRQJNHJhQSJeFZxdAeDIewFdKyiDKIdbYnvKoR
w4CF4cZf6eslHi0NHw+zas/ZigpiHuVNPOdLLDuA4hpJJo1rnpgAr1tVeVIri9HkTEHuqhsUmgjF
eigwAD+JmjA5OTiEXY/Nu6VeYys8F/YukKkXZoK01SB8TTR2YaE9/na7X3998r+7BfUP7iXuIR1E
kGupiO5nz9csyv9NMSVqNaMllHBBFFFNY8DqVn0QPnDURyWQV5SAafLVCqdHxSb9yX0YcqKeyEXk
SI/vfln2dFRrK16aWBRWQ5GQzuXoC39ow1XfRMqKGC/4tQFe2fhqUlIcfX7xyWtghfrdtsBrsFif
LMIBLLwUqI///hryNM+498nPdBRB2ISMy0VnmdvaqV4RHdx8fKmEKgka79O4ivvggQY5u3H1M4I3
Qa7hgyg5rN6pzakVMlIW+24gb6jI39Hkfu3BR/zzM/4oAOYZs3ChO0fOz7uOlvDvz7gIGWd0g9Mg
5EnWvqV+V+LpJ1U+ztaI21LN3yxlINlYA1mpFl5VjHPxXkefvHN/fvj4LEiZMucFXBV3Od1vH35X
MhduKrtB9AINH/n0N+wNN+kgwv/kBX8Q5s0vGE04gSKWEBqC41mR/9sj5WUX5GKaKd4FVaqCv58c
9wLHC9RwEZ36NB9Xk5iKjaPTICpMno2GcEXq4W40epYN318BkC49ugMjkIXcWn7yDD/4lniGjkZ2
DDYGh0kUu8nfn2E7mJLjkQuXX0cbT5una4nGyIsLFKQ1hNYLzmEL2Qdhf4Ylnz55dJN//e/rsu24
7FeoFvkwDPXD++Nz+QZl2TYeYLlklC9hYQxYt5lbJUzoliZVHWop20tVIvLq6WfY5Dcs4M+5Mb4r
0WeupA8+oPunNX9ghosPzfrjusB7isu0I3rLGiOvrcqd6hevQ2V9m5qMjZakNLZDqC5LHM6cLv73
//3PX3FA/82C9EGROz+0S46PoyHZt23x8V6GTNereRsRHwEpCw1aUSy5gSZGreDlOhcnwYR9JLOM
0z8/7hwQ9OET4PO3CPZAWo4p5K4+/+0KtXG1JhUtOvDJxaXt26eyZ+QuAeK7Dhgf80cYTTfaHc+a
op96/ZhZ/pU4zOeKnOjZO4DQ5JOLQv9gU5kvSV1HnjxrhR0uyw/rGinsDqZTntKgqTcHQ76U0HTM
e2Dmdxv2PAIQ2CLZUY+Gi6W0J4Ukj1Ynf3PaztcRNvw21pdoe57ABhajvnPThr/Qvo2yvzGHuaTK
8DYrchuu+Xwig8H5f4SdyXLjxhJFvwgRKMzYAgQHkZJIzdIGIbW6Mc+F8evfgbx5LTu6N3bYYTdB
EKjKyrz33OYvS92/l5jfv8O3B1tijR/CiO9gY/rWSveMVOuDd23/l5/v3wsMn2PjNsGLhJHPWveI
//v5LKVwJgiEtDyj9smp5jsnR43rS4O8bFE+mY17RbXxaQzIXQeGyDrzJEJQJM5qMXzki0uol/q3
Z+o/L4r9SPA4Gzp82N8vKkmlTEkQQqvnjrBVemxG+vUMNjHjAZfadJdm/T6Py5c5s9EWWpyW+ge6
coGs210zADktz8pQv/z5Xv3Hk66RpmO5qiCymOf996tSq5QOL7INCG3qnVyql14X18zEbtupC/78
UeI/VlWKTMwu7M2aaX/f6Gjouyos6TZI6Ex6ou0eapOUBOQPGUpypjpjQoRvM0xk16E2A0wXbxKH
qvMv1/HvFQ2Vuw0rSJg66AH12+OB6U4g2+7agAzWs5i3UbyPpgfXulac+c6K2w9p2Jjt9c8/f+6X
uej3dX39XAzLKPZUDbzW7/e6UVCAhpBEg2gmO64u3woFuJcdq9dF37ygHb+dp/p2BJ+dbhbS0w0j
fWNdJG9Vo22AnEF4Ki1JlAXprw48guhaNChkXv35OsV/LTU4Ebg7BuYaR//2mvZjqKgNo2I6bO5Z
GMMHDYEXBBDZEmG47Frhx6r22QvrHDEKpIOpPmLwiDYWff1Fdj/mSSMyJdvprn2m2fGRDO1f2RHr
b/T9XhpfG5LKxoR57/d7iZiR8C9S0II5rB6hauq6ejcL7XoW8qEW9ZP2pS1XqrcWg1lI7oFrxX9Z
Zr6b/b+WZMNwWHcpmR3ent+vgdWj6KMu4o1Wqx/tGNaM0RDv0lHhx+ouI/OtjaM3QHXK7oiRdEu4
xm2kRVe5W9AfXAgCyiOTeepAOEIqiHrG+2WQ7j4p4hdK1sof0guFEDBXjt+MDcNbBSSpp2SM4uod
rTQSDWjIS/RCke23tHwxi5G6Qp7I5s/PxL8XLwz+qm5SG64zhe9mYICA5MuYq2RwNB4x4xMVhxAu
dQn7Wo32JAyPf6vB1l/w91+YnZdkV54Sg3fG+HZ3u1GzepnmxGJVFrQSEpETc4H5O2+VkqEeLQy6
r8t4gXw+bbSig8PCOBdOpsIUqtn9+fub/966Vg6Gw2ZimxoeoW/rZJqG8KMyQC6oxU52hcs+S1BR
ceBLnss5IkKq46SmwczCwMdP65XTdJPdkNfuaYwXGIolL3PkXnBi3JrDz5h8GVqzI2Oj3Hy2QAJ5
qGrIJtC3UxrtZNd+5I1pemhffLoMmg/2MSviH8WwHJxEvsQ9CdquQ3wKHDObmfM03MmItQGtEUoI
18XYdlt33KKsBVY0jc7gW032FDNkQz41b5SsvV4A2vc2FOqsPaRF+pQ30fnPt+27/xNSFHswZTR1
43qu/L7pgf2EhxI3SwDvCxdNie5vUp8ichJ804i2hYIqvakB/ltZ9FlYDZN3Jb/UPeqXAfHNX67m
+wb0z9Vg17JVGlUkNv7+wsYFOE+1bpcAnVWHEsh9r+sSnUIlCS7EKDQKqNoI2iOP6RIMJ4Bv3uDI
n3++jLVS+/8He70KQwgHtArvE8eg36+C/CtRJGqxBFqIDn2p4w/bIIFkanauXj1VBn3vZvnL+yv+
40N1Gj0AyfB2cjBeX/D/K4kmJnmOKWCMibx8tDE8+lYrPX2iy1E4T6Ecd2QZ7GfL/qEU8x2/GS/R
D1ADDzrTal/kaITdWnmwIx0kq5P85WXX1jv/+z0BncjpwjK/QCLmt5edzM62Kqd0DOYu+zXNqrjp
LbLnpKE+TXNuXGGZaJjjZ1tLhO8sTyOxwNg5vwDaPDXpvoZM8OXXa/Xd0CF9QJYrfHD79QXLIpnC
aXQ0rfo2rNfMGiwyf/5NEZ7+xzcA92XwZKDE0u1vRQUoRX2IemUIuqDvBrElR1LhjFKWSEfAo2kk
xACuBNeDznznzOinkqW9Fm0jyE4Kt4OW5cGi67zuON73MHY9yqJxHVNtDFxOcCdIODHd+JKUWdCB
a/UHRGkbVdyWLDKHQa8/wda6h0YymSIhZLcUWIVyHL1BHI2s29CuAA8DSMunk5GvGpYMIUTbJgd1
NTExeAy91WbAmoPtMc2RZKiNep7VGEetO64WEXKLiDqCvqkzjUw5G/uhQYRPH/doAcbk1JRaujGy
GHRBlKAMDff0uq7yBWm31Zp3KuHIDJWQ49VG9qpKAUtYgzgX/0Kd+7S4PRz1vPw0zXNlIy8XWrEF
e/8hyMMGMbOtjeUhDiuk4sNLUQ++nuqQnzCeQ+hlIB72OFBXGpEOVF0m7pmUGLQpJqFbNLY3+Szw
Eaw+nykeC8Bf7o0bQpUapQHDfCAEKSOGp8Bb4Ouj4Su6Gl65+pRSYKgfuoou0ij4f3NWCNOYjr2r
KQey30kcdm7qgWfVyqD7aWHV3ppShfaGsliLaHohtJ/w58RcXmahPTRks9W6+IBVpCDOEK97U5gI
jFTUkz06hEBo83u/cPtDCMzHr6dH9mSzk14CCyRpS+jIHZpHQJEuPPatHZX9y58fZ+375ssatTYf
9PXkbbjUgb8vF2bqyFQ6zhQUxXxL6kCQuNFdPt3b5DDWGS2+UQXCPStt6rcVtkbXgQIst4j+8fqS
IN8Pt+kMmSNvPsgnfccO/SxRshJjiIQgNbpTW+uHP1/z96qVS6ajRBlmY/kwLOvb+Wqir9iVEWPB
LoNpNyFo+4LuO8v8ggP32Umw30ybEvXgX061/6rr+eSVULI2zlyxMjB+v1nZrPQSbcoUSDMCKr+U
kT9qxUv9merFhakqs28Huaq1iHdIT2iVpm0hk4+iHF8MUAyKhTmzM9EC0IKk3+XcxCKiPT3/bY36
XsR9XacGwojCmXPx1x7xf3sAauDYHOlcg3amL9AhK1tU8hOTSwRM1a/0IwQLMhm6jd5An15SJiBM
lLu63+SKdaAPZ3jsVmQYUff+7czx762ZlZNDB50NY438/fbAIcyZ4fm6wAVK/YHYs8eptT+g0L6Z
6oR1Dph1u9zZOMo4SkSz8uPPz86/erA20TgQ6AiEhttluca3I8/SpHj78hbfbY7Zpph0CrgZBLkd
4VI/F6lqeV/JDvkABn8G7r6tBZxSDqy3f76Srz7O7zshVwKYm2Gaug7Tvj1MRbKUTmzlQ/CVV1nM
gRrVJBUTs/dVaXeRilNxQV2HQeti5eMbsjqyBfSDIOpglxWsY8oBM1N2N/BffcVM9COq30om26bu
qpukzRqPBL3KayYi+uDislq5kOVsUmuDRM8IflCVnx0xqMQ/rX+wM8kbrX+NDVzaX5vDWKAVWvQY
ZVMbV2RkBn2W96cxNv2yXawtXNwzMub+xupJVkvwf0UDEAlyRBKoPgwFcoQCVn9YJlW/uMTaoFM9
ElpNCgHJXLto9QIZuJ7+UsR/d4RTjUJVMjUDhzt9Rcv6VmVQxMxkno1DEIomDBgNg/Ywb9Z8jX4x
iffRnF9uGmf4taWfjtovlS5GYPQ47b9QSzpWbxjeB2Vkgl2O/fiXVqtOw/9fVQSrrUMlxlW6OkXq
70tJLEIZhSENoWZ1BYcd5iYlzLW1Civ3i46/XrEudT7iVWn32G21K+la426Y5/HRTDK0lb16q4X6
dEucN99wyq+nRYfeKrKd1jcd6nPiaIn89L4c2GsN+OWCHSUxlq7edrs0clpvoue0r0y5hctVb1VW
Lw9WoE7WVvaOopzMpQ5h4spW8te/i2I+aOgdIKXOsS+HNKglkRJlDNExdOsUMWf0gcadU87sxv0N
XmcMCKHMt6XCCC1d2n3Ro97/qvm+khEiMuZwGDvSK9Dnd/05zlRInFVzrU1sI0WMnpLmUbiFIs9D
kykbW63HG8uqYZTqMaHYoNE1jPBr+oEm/aQk5GTFZQll8lStspGWEU0ZV6zHo5vvgBeFN01mYFTW
d19Bspq+MNbNxyNJI0HR4pio0qm5RiaJm2E6apLU8XAobMTWzlOM9jzI5qpHX1MQzFMPkqwE7RN7
jorR8lQWzuccTvp2WIoN0aB8Xy2lafKjad3iwdTy8t7FoTZlIE6xW990rnk91YlB6hRpCVFRPdZr
kVdw/rRbSV7BakVxqakOnQkkA3NcTkAbRMyuzEeGyFEBpIPoxGwcEAzxcWnLebN01c8YUc0ulqrY
zVHyusSvMjPni6KZP8qum0m0Ivmtl7PwK35mv2xW2qNUuz3DMc7cEdZKYz0kVU263ERG+iyS5oNG
XfmYD9ZWzbtzrM7yLauz8wDdmaUIV8DEk6B21+m8lH6L3BrtGCGKxjKf4vkTh0T3OUYIOEUYOBEv
FUScHzb8gm0cR3jpjPFcaBMOZmW8JYWEs65VgkC2Exw5hLFfcJ77DpIo0Dr5kziaRHZCyLJacAAk
9LCevs/r9vYlhc41ewDrkEpC9Grba5dYOwnskwzqw2O3cpZs0iYSK71a8jmImJH6RH7JI4cmnsA4
Pi6m+zQylF1MQznEKpENudKQebYGdWAsnkckcrl1l1YGya9hRThDC0InsXQcvtYYFMQz7Qp7I1Bv
e2Zm4kcbnf7Ylupd2tiXypzla7k0fJ5741gJn1M5+AWwwsqEVIXe0h9w3hqXrMqv4whlqKoXISrD
Uj9i7I1gSIbTQ0vOBUq/adMhyr4Oe1IB2nVtdSKz5vGxCGYscmINwNZ6DBNI/SL91yPSes6U18UJ
z0OCnQ2dYM0YACaA1c+vYiG+Bm3uso9Re9ziYroyeiJN4HJ71OExia/a3YiJ/JV3XBtdmllhVhxi
ncQLysX4UFrDa6HU894EIk00YbfD60IANnZ+t1mIJB62bpSZl2aetmKtFPmVYsSrtTfZsXJjjsz5
lew+0VADoFbs4EUtLwzutTtUZFSUxkMzVcNhDItbHAkkjIzaIe4ApXCcPcX56tFQxckYReoBlF5I
poB2SL3WHkyl+OefIPc+d+lMGBUOYMALnhJGo49KCpPbyAROhuyPvCBw9+b8PIoe0BBRX0gCDg5u
B1s44zHl6Orh67UOqsYKVfSHOLbJyqhZVJP1SFWTN06k33RWKvtMdAWREzP5y1LnF0Caf5PPa+ZF
1KE3qPZftf9MoT2mnD0co3GCls4BVtFB7PFZzVgldnTJIafp8VurwKPMgcxPYXgddUQWZKEKmWGZ
CJRo4ubW1otHoyQ1c+CLqEte7WVMJE6ihqTa9O8uQTwnqc49W3GysakBT+b6FyMJTwNxJnsYBeZR
t8EOzdUUBVhJ9qKMrGsKXutaSzXz+pNCAxrLgslfTjehxV8iRgJXYQYtQK7BlmRrHRoWjHsrE/pp
LpanNiziswF+fRzU/C6qnWoT5WO//frHXpXRypWqt5Nd9psyi+pVFeonSncYO7e/oZ4kf3nqVMLH
euJ9ICvimDnK8VpGFGgpZSWsQkoMORpwHlzyrNMsVmBRTv4YIhcilJM+Yg8hPkWvvuXX0VGeYWGb
zuQXramVnUVDrb40wC0cE/bslyhcUTBhRLDCPSqf2u+d1F5hYemOWLduM8CevtFq5Z19DG579mux
KmSajvTRV4TXUwrSgsO3k7iNp0D62nIOeA0doLZG2p/A7xg7SCLko8IM8Rxzp2rtsEV7jF+4gPrB
EIkW56spIdEbCOnQzBYzOSaIlnLyATlXzqZ7zw5lbCoGlameTgG9e6SHOoa4KQHsEPXNp2OJfxgZ
2jBccnU9Q5O7fVuI/LEiwnU9D+dp89jPuPg4/xmHWtKVRAkqoWughYnhvarWJW/mnaNTrSUdtPWJ
VDqfu2NgCu+o1YU++JmFVWSpjE0SZhXhFuFxkspI4B5VSbdQ0PTdiYbbGiKTnDS3uZN2R+avGZJm
Kz6bIjpigmUlIJvecmZxn5hG4Q1LL3f5qOkc4SdGRqljocFJRqnfEW60R6jsBi1Ux3WF9omLF0BW
oGSmJhQihjt94GTjSY3HX1rXaZuoILS3MfGIWXCnWztGDux6utYdZLXs68T6rDFGULkUiIXdFp9w
Q5YoQcCGv3RLuCW2Ah+E9EItr6/ronyS0fxu58XiEU5o+4at02Yt7cAssXxNhgh3qemaqGE4XdXh
IABwGSHuA9IyJ7GcAJptRoVQK3Uh5Hwamo3aAqgbBhVPltE+52F0xIqD7Bd5jiBh3FA5P4qCEF0s
9j4m4JOSQoddlY/butK2bkuijlWJXUYqCWR4m9yGZ9MpsAOuzQtnm2SSoghUz5ZR87J1jM++EAik
LfcQ2s1PjcRrOtEFJhGiV6O5f49JxjtqKDI9dRIsmhIlNBrbo20CgItxyNOOJt0PvXZeonZCaNYT
e68RZjvrKWHoy4nsHd907fQudrRn7E0Wznq79BHDO/tCyUDOqdFL1HXiXMOk2aFanYJWTMexy6wg
y1r7Zgxfq6wx9iRsil2vP1rgbY+kWfXWQ0PWS9ITdC/rueDJXdo1pZnAVakEhvZBQAyrTLSn/GD7
7tCToxsdLiFj2m2aEwsI0/R+xocFc9vcVMQhBlFWzPtqNn52WlKAA2gHX1myxDdHcnPjYWbxXbtH
tpvQP7ZAlUwt0BthYVL8x/HXZIuvTsYpTkNmRuUlhzzhqk+jqdTBbI1VUFMOelUdKju3IhmBcTX8
vOb09SZqMzZqFHpZB8pi5ciNa6dYT0sWkDTlC67ijLi7r4xn4GEeHbX46qv5ZUv+GzD8kiyC/m6K
lvsqJuSmFBCGwqRk5SfpQRN+6RJVZ0cNiE4Ht+AUW/PRAY2AfwhcFFBOOcw1nR2GshgLhq0u3Rcr
DAsab1166hVsdlpO6q/aWvGJ8RsTzn68naqa81JheQTkWmdt7tm5y3j2cPzNO3oN7jWQMxecQX37
laEobOVn3SK5xvVvUC2iE6iNftvNKNgdLEt7nYlxG2UJ5jefLFwMMaG+Z/91Nm464+A0X2sbl16W
me12jDGSJaP7qpDph1DIKM6O9dZAmPAqNdd3C5jNHnek1uBUsCayu2VWPU2qEZ1ggNqeGS3oEJ0e
MTuZOTMvZBDjA0QsjqU8b5Rw7zrta5n0KcaQilNHXQedZhi34Or3TVEG3DvrhD7UuYay9Yr1FISz
FpJpa5t3MRMuPPBMOjhKsg0oNKZamnKk2Fp4T5ZE0IK32Liy/u7rCWgMDE6zfLIU+SGi4a1MYjwz
a3M5N6x7PbnrB5aISmaTX9k49wkMIhotMrWTbp05+7W0cPJ46xYfEayCy2w4uqdzbhH4YlGoZk86
mOhjQYg5toj72Eg1DH39LbmY4XbBAiam8BE3brXRq8HAoMv66tYgpBjEwvHgDpaJaA5Y9vZP5HWZ
17EuQz+ZycMcJS+HktYRMksMVQ5JeRgDi3DTN7sFN9iBgMDGB5kKgGbpX5VKX7ZDSTtDLYvnSGF8
Zg1h6otuiQgHgNyYp0NLTre9q1dIM+Ucug0TkVZ6rwjuZRzp075Syyt7HsajEtrJnlCRWG+v6r7o
j25M/1c1hi3jDtZJMrqCSar4DMf6Ba49SWynkQnNxpywBiJhe8oL+xinDiFtY3Fo0lgEZgKRcG7i
HZu2fU0MW3Ip2/J6UTg24KlipYaqdsksTb90JTIPKD2bUSci3cWAxFulXiI1MkHPhS9znWabPtaf
ELNSRS5pe2gqWm3D1rYNE5V79CNUOB9prV5Q96QRo9cpaAa3OaKaeidMNNtJc3w31MbB5NERPezY
fHuTDriSOjtGDTpm9JvBlCk+K0T5ligfFG05PjhQXLY4Y/DFlgMEhujaQOskiQcmw6N+G9oWn2ep
djvNWUtmN7mn8fORDjL2XZ7potPeLP1WNar8gP2wwbBOOGo/Zj8s1MFXExjtU5lMj3k1S8+KRvvS
jfGBZ3DadiF55+Y02XfTI2187aqMqVdtC9pHaf1iliivGFV2WwI/qyCLpq3CQmvDVLu2zWLcKBID
i/7epfxKmFHO0AnJSknUm9CVdy2oG3wURUNM18+GoR9e9Jc+w3kHZe3OgfZEoyGyt00uz4tVQy9J
hysBV89b6HR4lmxfotro8K7oK4blqdRq4i9CZoTGcmFtuGJrUL0swvqTqlUckFrkwzkmPma510uX
dEuMM0QLqeOmmYfaU9eEU4nqyWm6eUfq+F6ESJnBieByjbUDrhPO3FbyWRfyHU91TOwNai0h5D0n
V1DTwiRDxCRh0VbfnDKzabzAPHIGFXQJaIxmGN5yQRVFTxwSfobQukBV0FbK3umNy+CaIOtdCqG+
rm4mFWN7NH0UaXffDZnYpq8J+De8WiM1v0XwaJjLy5Cwy4gZG2vViJ2dKnt+pI9cOtyVotin9A8o
nNNXK25oFtkFufGCBDU08VjI+DZso46Xz2cacuO2NGhEEmtRovJ0n+ZGncmpJKq3bUAXEDJIOdIR
o4o91bNrpQfpZfqVFk1eY+fWdsn7l3JOJwpxYp1SNX/UnB6YITKa3nqV/fTi4Ic4p1udHBe6Wn2/
s/v2vWvEHGQcqAEl9+4hGwCZEsBd4zIhGjBZNs4EDrJWk2PsxF5R6lXA1BxzlGq/RTQ8vUpr6LOY
rdiksn21yaD1dakCB4E9eEzaCVJO9yorDjhRl+x1UEreCL7dG7BLehpNO29S2kAbctbAlvyu1qkD
pdrkIrVObRWp/gDTQ7S65VdjkCY0cAbcVdZc4nWzqq1Vaxs2xDt9EHKngyd0UtO+CuP5IV9+ohVP
LlLLNhOidt5P4H4RFWsYslE7CIPQ3Ko8x8iXxxw8Whia/UpEp1mRuhsioq+zRCfPtlRNX7Hnu6WH
IBYbdxyH30prOZkc/1oZ3zSTuldXrYDFuUWtdjUxgWbrXHPOv83hV+V6gsUTBhonpAQSljfrHUl7
OIw3mmuyng/jU2mkdxGsPri5Om9RI2k4J9GZQc2rAh3RI9fozcp1bQ8lSVQjA8YsjzaDyaoQMuQ1
5CfI2WMMcueqoSb0OOc8tRkxlakFnRcxBg3IkfYt/Y0Qxsa2TZrzFx0Lkkvtd0o6MRq1fkJOro/t
8YuDUhXGS57xLHXhdBU6i30OKcwtF5Cv25A9VE1WuJ1k45eJpFBlROthM259FuwQbGF7qmJd9TXQ
n+ehyvyyKzY6qpNnOVnwfsaHuVnEvm2oGpQmlEHCFn8oJrRAlTFP54xZIlvXclJUF3MtbfZ9I7Qb
pc6ioF4A/s4KhXZfZ5vOiuA3Tle2CI9qYdt+ynBL7Dqy/g6FRp53lbc0UMGOhhU+T6PVdoObbEZb
7XeGomAkLhmXCOXTiMKfhiC4AFqz68vc/oSLouMJzO7nYd5M0aPqRC85QYN+3jGGFm31y4jFWxee
JzKuYWWcIjtTA30ipDutIOynKE3yPnuEDro3XEmvGA7k1DVgQwrc+o5ezTttzvZGy65AnG7xoEX6
D7tzj8LstAvs6Nwr1kKWTJCPQzrx76v+NmvoyMZdureYXuGhGAkPp7qxs/op11lD+Z7XfS84zWVo
FSrhuls9S7dYkYIwr8anJSTjiwnbMz0u9xYH9M/J6gfflWxGUhgsIaHTBuyMzi4iUQ09aAo1j9DF
W2MqthwTa4B4bvw4ZPMYtM3406TGOdq2iu3YKOlQWvSPE4YgjGie06weNkbd04YnbCa0MAnW87VN
NvkVpItfyoCMYtnlAyctaeSdp+QadJKkJ/gyNI806+KbdKVK2QCQOaZecgcvRKnMjFPKZQedebgx
8eNAxhGz+tHrWeJ1MRWUDafmOIyfX4kZUeVrhkNhxA48aMQfDBIIh9sr+4QgNY5TQWXWa64hSQRt
SzA2M3GSwitl5xi1vHLE+PoloVBcelAgetYAQwV/LRV5Tdd9R98KO1IW3rgcVK+KISWM0RrfdAP/
sBs/hxrde7hFiZ9DSPIjXkAvbs0LSYgkzilBS8i4J/CGbqai35n58DEp9QHySQbjpOPgSyMCzsTC
YssWoTvMIOI7195aqB/IWcy5v2OxSTJV81iqCLtk6oQOGvlAw78e8e3TiQoQwfHTvjk1LtAl0a5g
ELReXdQVWq3oUbTcVoNTajWzTUGmXBVzGelF07bt79NWKhtE9TGDdXGOK+OT5J0D9u2zbsY6dTRQ
XEKgbUgdPliWxIuypvadmfZIaL7jUSg4mI+vmou7Xm1hucwMv8vJoXLOd9Czbws8NHmMTFuBwuVJ
6aS4xOtHA3XMla6i3Sz67IHd4tym6kr5yxg66Ar8wh4PsKpykpQR47zJ2g2teiL87yhz2ImR/FV2
DXewLWilJ6DizYFh/cioBxnWlrSvCme8XqDosEjN5MAjCnhVDuHGlWaEOHQaFFgEpBKtujZ2aSXn
icaJSr4prVSJMjf5QapeYeOyPwTQiSCKHrKwLLamS+Qk1o6jUXUNiAsKHrXHqKK3ehzkNX2VRJ4s
ddcEbYGwOgWTvi074KzscftuwZcX91oAzHwd4xSIFbkALYLUR8dmB0TmxUq6KUiL/K6AAektYZrD
bkEvjJzt0AGcshDP7RTNyI999dC1TXWNjMqW77OpAWVPsqMxDsOVZoBe2IJiiVrZPa7AKdkn8VUT
msTfuO1laEt0mAMHjdxBVmHz63C+rQ+L3vKOwbNgPB/T2CWtANftOh/eDLo4TrnyJhLV3CP1fE+X
qGBSgJZDj+/tJFUPutn7Uo/gO/etSowq/3e5Zj3oJ1hF/SYanc+CnAxOlmG8c+zKfNdMPdsDnYsD
u3ppstFgi6OxoyQ5RVMVktM5Cq8R3YCwIHoKi/qW9DZrO1Hwiqg+qsrooLRJW6bSkECs5azYaNsi
WCgbV4OVbMbL46Qz2cBdAFByIHZv7LU9NNd0k2Gn27CDf5I8Q2XKEjdyMqV3TnJiKW/iqqiCtWkw
I4c6LeKlp6G+hgaxhIjePmmQVjpHEpH5S4UaKdBA3hcV75JbTwbphrp2bXbothoj+jS47pXCaanK
XmMH20GOAsGZFDrya/4cwIdRICr9oXYhjWegRygAYqgtRox5OMy3SfeWudkxMi2y30c2aeyVfZTf
CwkKpJsm4dt2f9B5KhxEQO2Mak2RdLNqK33ULFRYsKQT6kt/KT57cFcUo+gwTpHq1vtFVjd53Oxn
xf40iurXpGIBk5x4C1Kx+6nqfJMutWdXB4d1eDM3a7x1XN1VOdirJVq75+GHhKDnDVk4bqKOqEOL
CdLBvRTpOqVJquGa+G6NGgL0QSfQ1qslhwQlL2kLg7DaZROlNx0IYEE1ceM98z46h8lIknBfHmBd
c2DQJjZaoqs3Jda6TV3BqjKw9Pm1bY+HFBHjPib43s/cd4PA0ksMT6WvIRxIxaZcjePbSiX2WUsk
NPuU1pTrVMp2KMAfdJDxryThD7BA4Ey41Y0A5LbnAVNX/VLvx5kWnfFleXanO0dLCYN6SJQj2qhr
MxTBoMzPecMFtBO2WjPF21W2dhPEDmrmpleS3TDJFWjml2E1nSd0jhDhoG+hDvBiOwTYkGaIoBVr
ry6a+qBpwxMn/C7qzUvP0x4WIC+XinZ82IxZ4MZziG0glIR290agFqnha6reblPyuTzWL+HzR+ke
UziiT2FLgu0rVYoFI92EUcJWlCRGkBKVTnMMxD/VsjMSTpLD6fEID9lWoq8eZ0IviPwDKtdUrDUJ
mKhuTE/ODL0ae2RsqCDQzej1a7XINVj9duhkvtIne9XG7xoVr11nAyYpzJMi3EPe1vCcY3Q3k1MB
HcvI7B7mdvZi3dyOdqwxu4wYjjMKopWVBEWEFIIEmK0qivfEAAFdK3gV+crvbu3kV0nX7810NG77
Noa7UGGsdbFr7haLJ/JLp5H3JuQcHp2yyYnx1m25Vef0Mqjvg7GtZ1OnixgxcIXVSdKqu4ur+Fmm
CwSNqjpQur0ba0oMZ6BDDV3L/2I/0Y++LocyPtgtXHAhWrn2Hre5SOzzDNyXX9S6jsyeE7fGHq1m
r4CV1t+9wYiriXSj4aEOrKWSmw4IN5DsPD3CAV1baEsRlENs3KKAhOFkShO44pQfFOutZgu8Xfkw
/mQ25o0SYfJHv+txxpk/87n4BRHJs/RGvYUt6lybDlkNlLIMdlb+8krLjQknsCcZH9XSeHeMyFfS
vvNFSeHTdegUxmgg3KsDKx1RR1m0+P3bTBubvWEtL8BxndnWPGXqxA3usGRXwkySMw+HiEtlDSiH
k86XU5uYGOPWOME9XfPInceSrtyuJaPDCzvaf3qo15Q7VDK9JYlEg8yLj4AydAJuL1Ki2mHfbhO9
30GhVOlgsy1F1bKRO2KV5Va0zo7pRHmr1ClPb1nf9CGZy1BcNrqS/SwbhIHOmDyHSXtnxwBWJOlg
TM5f8y45Z+WwzgQVZKEtzeOwT5+bOnuWhnmcS0fbTBpwLgK3fdOafWteUcFRIwIrYT47zt6SZA/4
kpoNzttfU20pHqHuV3qbPkZG89aYHUVV8qzSBWQDxbdeRAxcLb5uF033ojKobKLV2xIZ70NtvBiN
DYxPJ642Py41+vS0H0lO7Rh3pIKzXR1DNLXMLSu57kEVua9tsobjovvBPo0sJCNXOm/UXWm2zE5z
SkPVPoaufQec41drJ6TQm14CPuSE+PmmHxjMAnukGG9FoNTtbWVTGdLLJlJkz75LUIvZHbKyN3yd
jpmnaIexEHekAtyXIzuqWtqfkrF3OaDrBZXo+nmGjEAisljCySOsZvBrxOVepDOoNLR437R9oNtN
xS0vHyJhBHKyfzVW/AyyBoiODgnJ0OqeaKSJN5TnW+W3GtdQmP9RdmbLjSNZtv2X+44yzINZ334g
QJAENU+h0AtMU8AxD4756+8CI29VZZZZVfdDwhSSIlIiAffj5+y9dpzMwSrLW1HasJus4sNt5BWx
dfVOQOIAzxjJiU2JBhRTr+IaV9hDOmg86sAEDnb3agyFfd1XnEJ7QJRzjhDT9oohVIkgC5BFHWZK
G4NZ3A4dIqhCl1kmXaxb0Gl0KIlRgKWYIC5bwF+nvtGQDyP67Fbq3oNIScxGBb0rDd7LMgN7syhj
t6vWo5H2baCZKFOaJrs18T8FF/e8qqzAbeCKBQw6mFkw7qf1dTtbz6InZk2Dx88gQz2nCvOiAiNe
a/CQQgPUTHSn65IevQq+GUTNlpCIokIFos1sVGUwZVh/jQ41jwBGoI1t1IxY/ckZ5G2gxa0xzvdL
hWJEnco5cDSmo9fAUnZLOWU7cNf4hiTzn4aWVJE4dJyavN3HQ/Fj6KhTPZ0eE/8/DsCBF5OPOww8
qWqMGipZ5OtE5SVth1QygcUiGUmh1qpYDRKX33J17XBQGfxqPOpUMVowxPzUTBrIGDZwZABlM57o
JTm0spj/ZOakshp7W0LOF9xDztD0dkxSS/05oQ0tVoBu0MHpMo0KbZupP2l69dBpJuKuKhl5AhQ1
cNIEWR+d0ptx6pd9UWnIUV4sQ2OlAwWU27/STnlosWqgIV7oH7d9SMrOt2cY9s54mPvKYaRRvCrY
osGwYdkwkv4msam1kj4xwuUq59gVKl39s9JmX1jGo0LaBuSePBn2Ml31UPWwRTdnjal6U6jfqY7B
AtF/RnR2jc+7HB8AdX8780DfoTqOmtPtbFd+2rrwp+7UcBKnS8WSCmK1wVdE3nNBzr2wM2gQcLob
5l1jidplesaY9Qgc6KbCfLZLVGRm/ZJek45KGbZU0VrVMCXz7i4darQ85USXeOvUrOudw7F8B2XZ
1cy3pc98NNtN1t90Q3MDDVMGdskRKeYYpq057lBxFGVzXcUcWEbeKnepHSBK4hrs23ACbQmBTeNo
bTHKcSoWM/e1HlBm1VZ+MAuOXTotj6FBV8QYo77NhA1csxItK/0UZUtxna1kPy2N8Z7LMTkNGQpr
AwFwg0HeZgimZZXK4qbnIJ0XhoHyqBQmj0zFrV5U45dsnl3YORvJJD06qWqiGFhMvxgI/tZBx50E
bEgXiZynEKGbe+tNrilxkFLpLSNnZrYffBegnOEqkGw95UcFSAYPscXReEgfdaq8vYSe7hctTiwz
rcJcp0jHP+jQYl12mqBW7fgduozVkwmqTy32VkgCSlhw2Kin7rVsx/dL/dAwrq2Z27UqNgFvI++S
Q27y8BbOwehtOG0NJ59cc9aT3jODS51l+nLZu5cxv0ePRilhtN+EjxmvjoSSYfVifMLctxIZsKx3
DZZAQ1KedDNpp9JpMVXV7c+qdWBuIdwNu7y/sYR1BxzoupIcW2JUUj7aFFQLFmW/PimIgM1PGGFv
2D0+ONZ3fmGNvrkImCILp2GHvBPW8as+zj6KOllDG05Bpm7wVOY2zYCQn7nwkbXkQZ3mo2vLJ8Iw
KFY1XlYgVu7a7xNg1XuHKfQ0Nbd9br5VbXYEUn32hvZIeHqUxA7sbM+6c8z62GBE2E7wMvQGleqz
oTWWvqe6+ykMNhgPKZUqNYQLTmP5SHsPJEn056WbJDcfokZSCsjppbUS25wWFhgPQ/9Dh37TOFAY
cxklPLmIcRgUZ29j7t1PbfXSQmm31Vep2U/dNv1PTPlgEIzL7scCpuoluwIGBSgKsS/r5cpmtDx0
BMjLGt1Gad9PsrvuBou9ImGU3MQfZpIT4pEGY8nKOVCQNQurCPtaYE7dc6ZyVlxb9UbRc/s4MwDF
G4Ieh9FvpEi4dKo+PJdmddcqy6scB6irYcbrSJRT81WbKsc8+12hWbiFHlqjm254GgarjQ4vNx52
DKZUfNfU8818YlAv+vh9LvtjCiduaR61VsX10b8JqT2niffSLMo1uPOf82JcQR3Lj66XHEuJF4WD
Cyd6edP25nDFq+XD6sqColCvGlU7QKFHJzjrv9pikntjMlwoVKUG1m3ysPHQBexB2hzHXmfY5Gys
Lrsq/v+HlPrVH3+m7VfD4ijETl/KLJxRluz0WoOmoyE+KyPyWyi4tPJJTeAw5Hb9baz4azrXI3TA
03/oYiTrqCLHRRhbZTp9IclufxI2hl4iJehFiKOHdOOBk/GO6p1zulaOtxUNQeZjihu5zFqsFO2K
hWB8dLsyUkaQKiOFvd+Rw3M2vDZwGvIF1qQl8kobPL9T6w8DVgd0xOLaWwbFl7S73Xa992J2365r
qZtMlIoOJxlXswjZGuV4sDbXQQqMjVk4iL5MFPelmTCAN9DBaALRCNhtqpXtc/xFw9JZtpp+vMrW
fQXFaodVaKH7OfN29U1/QOXb77y8uo0Jr905iCioPZWaN4queerkCDAJ4TAIkvPrGSkmKS13de3d
9EpNMKVuncHBIafpywMj424w7ubk1zLDFha9ru2rJW+ui0NtGru1H2PwQPmnU6IctfgFVne8imtZ
+9Jd0wD85I8hY+Y0kFcYJBkHGFTqe47FeQB5EfcognJ/O/ioIKqMqqaGQD8CY2h+arWZmy4ltJCG
tVrLyZ+kt+yNQrszmm8dlSmupdVrJO44+5wOK8BZbwnRf7WRGaKbeRJo2676ckBYQ9JPqCOEXnuP
Tkm3IkXuPkRnH6zGEedKJsDp5c88oVppEKNhh1SDRsF9VeE0wyx/MmqTksfCja/r87dhafEtMFey
iRocunHePjGzfh6mWtmjScH4M8cPNCw4Zg31p8i7X9m8fEAShi415AeVp9MvvW4NpDtgSEVTPUrM
5bIX/T3GIwZ5uvk9ZjatWOuc1zx9ptWECRF9N9X6ast43bte+ipyfAPzDMzUYj4H1XSXr3qLOSv9
xVl83Ogp8V7LDZ0n0Issc2J4i9kUQDRqAVm8EpjOTek241GpVPe6btjVEDBE06TftaPnHaUg8g/b
SOZ7zGyCDrJhOJraF3cgxOJN7jPQOifRtb6msxXp64LE0xMIHWNGUwrZNTt9BN7gWMrsk4ZKUByS
QeaE2LXxtyGASKKFac9BYG3sadOMcwb0fyiG/TpqPhlOWqRqJ8udx71gLnEwVObUXj+XB5S79CeS
67K2bQIirJvU0nRI5O73olfrjlUoDUoa4CY/fKZpn5QCEy98oOqOdWt512kt45ux0elRV2e9oJy2
RM2dR2l1lgYTCwMcFFVQcU9/hlgVupL6acnMp4YBXTON1SP46eR+7vmmiVqVqtwOM5n90gFqnixI
pgDC4yVqBa9r/4IicAkagm780ip+FXRHrUVdQxX0FREcNTeuWTf7pls+Y6f50KVr+5UmkANoLvos
VL8VOYM7V6KKLLyBqrideQcwMzWj9S4RjKSpBXmzo7OHs0CD8Lxc2+mQ7EjI4Szqpu9GUr0VTfyg
a9gkPYWghzzussfOY3Wce/1dcyjol5agTs9cSJ50xDeabX1fklmoqUCuSA0AjCaP4+r1TBv7nkE+
g6w06URoKkQZYupBnzJecf4IHEhKFRkZDL+v296o/FJj8V5Nz3f69mOx+LWU3Ao1dGT7TWpv2A/N
1H3V8VTQTqaYTem4dYw/5vGcUIf6WY6rv2a4PFnuC5z1ft91KvFM9nA1GKiuq5SGI5lGp3Rmh82a
NiBYvTqo8zujcLrSNYXlotEMyuzPiVdZM3izJ0s7MALpmSFgQ8+HAZXbClcmEZt+/QnlbL6vHbLG
PWV+EFaI/ZaTzho0IMGCbBHdwdF5R6yizmi9Y5uZpM0+YxKm1Q/rASU9jiL0sY3Jty5CTNGyastB
jMz/aYdgMSW2MJgdlaYUWth1Ow+llr6Gc/sDJQTqPSOUGCjUtbqxkubTUQHumua5t+FoD9rq4Wfu
iGYmanbCQDLNjsIyN10XtLaDeiWUVrr8Bl7yzJxvl2UCWC5vyJy08G63hlnpfLuS+2zTWvZs6HRU
8x7VaXsz1nq+S9uMNnnSvceDiHBtFnuz4P9D85d6E0TDXpXeYaZoapJ9F6pAgGFZK7fLgHggqZN9
WxaIdix5x++JRdY6E0BEPxg6HeX4QK9oNulCMADd53PypXpkkkl3DMi6+2VrzcniZXUonTHWrP1u
khNDGdN77+mv0SPHnEC/qp1wIYDIZtZj59/wtpugKr3KL6YVCWF7t+QEcOplUoAynm9lvHw2taWc
Wg+YOqGx3A+WaoZdNkp/FO7OQbzkMCP1SSp6VoqivXanNg1p9xbnbnLYe5MpmojmyGoMJmbSXQ3r
l0jqcafWVsKeT/LbYOVXU76gIihXThyxpmKt5wioVb65JZHEiQO2oJq48+mWnrySdW/hWE6rdz1Y
Lf9uSaICxU/3yxqdcz+PpNBn7X7pEvVRMQZsKjBtXZUcFGF580Nnk3fVl6p3P0is4clqJFG11DIk
AiO4CNVSIM2PbV2NEQKIklUjbarkemIFXS0mz0uHXzUGTGemkmB4y/yZ4cEPjRjd9FJ8kbng+jkd
WiQeAtPu0N/rFjqSDnVP39Hw0FWk/dqo34yJe78qFsYKEwlwXH2l4yOjGsCFoHV6Gnc7CLY0rmZP
27kUk3IpPgxI/AVjEOVKmvNP3XlEh/aDrt4YiFL7oZhb19yWKMFMi3cG28Kmkbw4mc2FPDB1Pmsu
sDg6i1BwDYZ4iF1gNOJdWHQzPyn15h4iE5EIS+QGDVnkxv1UbXJhyM7jQNOF84svE4UsKGkhleG5
z/JfUmmPVsfYWcQoKcScfA4MN2Ew/4Q0H4FzB/zy5Tnq7RRpdnmd2x3+5Xa8n736qk0pdFIl/Uiz
+QHL1xm35IvtKj9y7DiglRKiuFpzPOelFSqJ9kRqznfQtBiLpnb9qtktfXkGsUgGZNnS/Zvlx8xR
ycx/kawjd0yQkg9FozlmTUhcUMpJ5Wnwfqai/XC0/nNJuk91ViNTE75pzNwbWg1ADY/yWLNej/rB
0rFpXVgZJdK4daX3M6a8kXatPOfwQytX26EpO4yFeh7FQipqnH+a5GLGw/AN52KfZ/gpdIZeSUHi
/fqkm/0rEFRGOsyParMJXd0sfXXzm1NHcKRbxALY9s61vgiODZyyIUylAYQ7mfda4vDCqB/gRFgb
mu51Tq0Hk9ZDv7prINgLA6HhAZK0A288muocd1K7PAgjm8hPbbODw21Pn4iMI2seH9YCStz26pOw
NPIck7Wjaplf1Zl1qGL85qB9IGH0gd7RLsbxloZk7lCtxOJILZF01OcJqsQDmS8vMCPIYCEawbAR
99mo/jn7oiyfiux2VQfzbHXTQw409mYmB2nU0T+kjnIaO/2r7EYRWlPDLM2oKdSnWd+1FkMsC61S
mayBMXO3uq79wMaDP6lyH9ulKo9iiyYUvbzVDSJf0q5BrUw02MW8oWQbNLO2HmXl2icMXPT+umre
5ePqBArx2Yxu+0czMfxjZropDaa+oYP9oMU0MS8CnFnxvrVWIfQGIwK2LKQXeOX281Ql7Fc0WbZR
RzbyK7oMIGtNascqJyyH2bcCxkUVh2ctFQSpbkp+YhD45sUpAh2ZX+i5iblXvPRDp1/nyyzOWEyg
zc8rLRSzRv89xww+XD19WBoxHqt6pQ2pentlBJbt0bsKGsSmQQuV4bLUTI27Hm3ey91gcdBPOTad
qRd1KrtUDyNLZyiRddIJnUHBuaJMknvBDVsiGNOc89DSfuZjEboZdH4F5EifUEmo86rsJW1139XY
sgcznU4aeGZj6rYQQG/hKc/py+QJG6Twsn1bmQS3TsZTwdBu5w4p/GoeiH2jzMyssLnpzmAcnC3k
A48hq7N8jg16eCnT0L02m+c1QTrz743S5r8iQzaEGPIW27HVDQL1Z6vspBgYeVS93U92NtKe1yNj
qh8Ltufd5CRv8QjYxXJA17uPZVmJoLTT77k0saV2uBjpED5nRX5D2yTc/osVVpNi/dEonX3dTQg2
k5FTWxo/0HI6daS62Qje96MkGHTq0o+ha7D51LmC+4RjXG8n9p7+h73NhkwzHXn+79BQWDvQSc8a
kWuRZMJN6mslDgOLN/+S5QP9yP8DjOAC5/qzf9xyTHxvdGwNrFbaX14WE5V2PBmblm10lWNBNh66
+YbzT32QyB7KRv1FpFsSWKgBvLW8oelN/Ut6czg6xQ+42twZNa3+GkwvgTEwCUTjl9NJFOk9FO+3
iQgeJpZMppeN8YX0AqAfeC103Ubl1LTj7V95Y36aloqiJys4n325G2ijwmap1LI6xw2A3LH7D+bu
f4UbWA4EVZQInsmvfYGa/RPcwFCrNlmxL+wH077R1pqZr5u8D4WLuQoF066V/Az//hbEkf8vdm0m
iQYI682vb7v2X6gFjrUquruNUJLhoeya71HFNLm0z6zqEzlSeLFQ4ipyfOhivaIxrJ+LgqJlrko9
nAkSBBoRKECId6busjSWaaBYKZPPMhrVHqGSGtSd/q20tgycKruG4ISzgSxGTpDjFdUi0aSFcZsW
yb6InTHsHdJcarGSN8kSrLZoCBPStkgeszxmxFTHMnSWVzxTP/WSaeJCZbdTHZ1M+ZUTtdqT4Z3X
XbtlArHldRoGolmbA6uPX+KiuZpdr7xK2megZs6udY1HeIKYqbwQmtW6s0YxMMJvHpg1kW+cXxE3
dN+6znmAU+Z3P9DHEEPmoWlaZpoelCCCG+IrY4aLGwXbNW4rKtKegMhZeaMbQGgIA0oi1VU7vm1L
4+xlMGpop4x7zF+3zqTcbFIrYKn5qdZnCzmJ7VzdxKtDdGlH7LAY8NXIJJR1dixTop9FXf1UiJkM
qkF1z4r5Yy4k52ual547274oeOEveSVL/46AVD533dW/v2f+hbHsWFBU6V54GmNS3Il/uWW8pQYC
ObVkMHjI6OeKsO86/+FOsmbCJ4jw1DGDpc4Y6OZyTy8nP1Et6zA32uclCzLbQNQRzxi6UeuUEn9R
IfufTm58jmm5Xycy9WwmyGDw18Jf1nmvNqL+Dxyt7Uf80xID50TXPR2QlM58yf3LrzDylSaly723
tmOKipKxNdvz1FAeYdB+tJQWeoeof/Nd/lew/evH8Om/tr/xWTdLR6Bqf6HJ/uNPx/3D/t9+w+G7
vnkvv+Vfv+lP/6j878uXk+96g+T/6Q/7Cxz/fvjeAPtkE/z+Af74zv/pF/9A7D8tzff//T/vXyUu
q1T2XfrZ/zN9H2Thdvf8HZj7L8D+p++q+pbyG/7YP5j9f/ytP6j9rvY323Kg57lwafjH/iD2e+rf
cA3AooSBCXua69+J/Yb9N9vVVHD8umpeoFx/J/Yb5t82JJ8HPYP7FhH5/4rYD/DsLzeS6eoetG5W
T/z4rFZ/vZEchkaKmADGC440Pj7lJrqkbEym0Z969WVorS4iHbAh8VdlBqQgxPHl9snLVy4X/N3M
mXpt+uOTsyLkP3358oXL5xBi5KTOFAQE49O0trQLxm11pCYJg53Ln39/6BqE/RZef6js2D4W6BYu
ERrO1pq/fHS5DKnqgM8bUICB6ri9xHVoUqI/unw4xbW37i8fXvI7kB6Vq68xS99x+u5Cm7ICiwvn
cBOPF43SfG+6+YuFV3KH3XneWZtpZD2zle/nshswdjC1RA2JuG3WK4TDVcmQdcF0I8ms24zEmenp
YS6Sd405Lmts89xpgBL7HKbbrWGqP8sFlPyiZ5HFAhuyZMdHoZjs7oOJtqgpbnt1vJtMxoXFwsh5
0RiagHhiCAhIZqCkxvKp7gf4ZSpkq6NldlGazOm5750QQFgcqJV4bTrjvMxJFmIvo/9Q49hBRHDm
1H7PYntIzd7yzcPc4jFlhpsLjgglPpCBlYspPZlHpfkDZsaTnPqVJEnIiWmh+2WFClcrwSlJ6lrp
EE9mKg2RcN6jm2hjmK364K+a+1qtWFDIF91bJKkEi+pdLaQNbbMz5aguNe0oiVK5HiAUTBiekOhn
+74/ZLW6PiviYeqzn8Vc7astN3OTbW852UGOCyP01mEKHI9QB7FuLWSyaQZnutIT67HkATyq6QZJ
gTIVD2aI1ICZNGknBetzQAoGQ2LhXtP9mI+mqf2i+2gHFRHhUVs0d5Rr7b2eR9bYOfulUHqf4Q4j
bccM3ZKeT8JBPsA5P/iNAgUJhUYoZEWmn6sc0sI7J71DUdHRcR0MOggp57e8TrVw1tw2QC36MW3/
ir1c59n8ihKrx9A8jpRn61saI/rRGFFdHpT1UW6N4EWf79SKUXsKiSkQ6WT4pjA/E2I/d6PB+KRw
uG3ijBi4tNIPS9kd5MCpqdftSDPzQ1cWHkmw04OnboyJNpbYpbfYW7h8pQRxiSALXpqbH5PR2Lu9
3UXqmIacJE8rKQtNZ89XqeKWQXzv6fSS6YhVLsFTAE8e9RRC8wC7ZVnr+75nvKzREVeQFJssa2HT
6Qy8MZdpGBa0uGkJBNQRROD8qrppCNBUMvJBwaFYOP4VyYPYHyt7a4MRvrafIdoAJ9bOSpI/dapR
EdehndX12AL9TiEM+CU9i6Ndq1cIs+kuIgLczem4ICeoP7g7KlpxU7pXN+THktQiqCAQMMfdIXvb
jouA9tLudbSG5GwWh0uEDSpTNPaVedZw28FeIcOoH7RdXc8M8tF/VLrJDJA2plQ4oa7eEd/Njkq6
O9hq4WFj27IxyIZamIpOXrnroE/vl+0HaytkXgMSjmAViQQf81Rq9lvuxE2ocTBVg6kt32zJRIhW
+4RFm3aSEZJcZjjfBLn1uO3tlbcjJpFDN2vGH/JHwW12dAy6hbQ9WKGGjeCvIrwitEsyiGy8a1iu
vD0EceJG2OEcOGCTY8Kx2asU8D0HNAbFzplw9i+npOxe0Y5YvtYY2ZEFBDMrj4YAZdGK6hbXIO6A
tiQZihwxJvU9etRrVcMpYMyddTeo5ldhsaYmQ4iq924e0/4GYOQCHbFLTtJ7jGcveZGY0nmB0vm4
atWp4x5Th2XzlqEkE7rCdDBFwTfiMV4ZYFseHB7wE5/05isCGJL3BFAisBkAPWkQdygaymIMYvGA
oE056KK4JQsdboetp+RKbLN97kbYJ6wejEJN+8XAdsdtgi8bxSuUXreCOIAnAd5N6SuVkyDlc2rK
t/ZkMxf2aUGk9J6n+EzPcawmJqEkbe7Hyf02Z5aXEWjIkeR4YjlOoAHzt8KuTmTx0bfqylfL/EXb
rPc1BdlCX6SnGMuVXze/3JpTMjD/o9JpwzGZiqe5jOlOKF13qOgTkM2ESduixZlVRCGScXNaNdbN
4YtB4kq6ovHiLZSmMwKSXS6nKqgrT2fMwdkDjmHSmNo+YQrhOGRbCb9TYDK6GuKjyeIkiYl0OlVL
zxyXQTMz9Y+1Mfh3jN464+4tbf2NiOo3BIWwjrUtJG8wFl+F1oGQsvqYvel93pgq+H8HZb4tR9AJ
BnKjTLTgUrxb1dFqDqV5cXL0GEqIOp1cMbDLCO0EY+RgWWjmSXFH4mmsBSKaJT50hThOEG3Iil3L
O3hR9FOxYMeqHu9Lp5YnkhcHAuu7yJvP0BkQ+uEOCzqR3S8zbQf50pVjEirUIEHDMJgkuOUwezPG
MqsFCGR5RyOjP4AigrlKd1sJaDV1Lp7akr1o1aeYfLtS+nnFojHlv6xkrDYbB7W7XHB8qeQGyR+j
2Ry9cblusBjtYIceEJf/cNUtvhwPSGFiocSQ/KvybMWHpNrBWwJ1VbGpIEW/XfL1CZpPHwLiIfuV
YL5Va+mraYb5kGjpPlNWZqxiPbNO36R2k4SW0b50XmMfFtW+UbKQUel8IDrpNs06RjIjPF+j5pmQ
lYQ/Y9oPimIdPesSJamHW/kS1UuMJyM/p/Zy41TWI0/Oq+oWjAObZj50uYg86pnfF060US7BDTr6
Q2O5gWLmiEwFvgdzpJWOpFYGGW6Bsp3qU7l6alRvF0PobyVbeqC67nWsga9o1dUKmCHdC+IzfFd4
b6MoCU/O6+OcoHZGFYNPACWMu0tL60klMpTu9vJTdWF8TaYXKK6wEC2ppb5P3Oq9SbMhGkyqrzFX
DKrMsnxQ8wzjuMyI+rOTU9pYxxZK2erUbRh7X2Qttntm43KXelrqw13GBws6Z1JIAxoS9DtKe5v0
oxUmdFEjWzEN3548gSkbDKnmwWDpWrdGbJRxmy7+oKcLpBB5X6UIBkqlOPWc/S2SRNVt/c4mgpu6
Lb1Nr8Y2xOOPQicl1vOSilaOI0CSFPTIZFBa58aDTaIVdk7HYJNo2kgVcXKq+H9KtVKJ564nbPo8
eQfbmm5T0lAdxAbH3CXAjnD1JyPT0IB1SCi9dI4cQx8Ps8yixGYwiHz+Flk/8z1TB926YJ8UWaEf
a+xSvXBQJCDWDXVS7yrZrycjfVzES9IRvwcrtPYvP47t9dsKi7QcPnqIGB/ZRzvTDYjzKCM5sLJ1
jOKLYI6haNSEnl6ESt88ZZf0t4VKOiRc8Hr1ckJBBn1i3YOHMKGVSRohdir0OgI9tO/WUogUKW1x
am1wI06bBXbLYLOIEWf26QZbSSWymXho2BiGNhKG3kZl/GbK+DlbKZalWRK2276ohvtQ9gY5yEJ9
MXRbhuCKRqHX0SRJ4RwWFJS5Y/bHTNsG+r0I+85+dRNJ9HflTIHwTHz3RbJGNa2UveOWb2XawcYq
0C8qg4wc6qgeD5LF7LodH8vMJcOU9UKo9U2Vacqh1ovIa43nGa9o3uZPaasQ8tEYYzRIVFpGZr97
CGsZcwl4ti7vvLog3GWGQG3O48T8YiPvavzgaDxL75U6EEaEzji3stMwr9UQp9Y3vhZlvxJPmOSM
lVTxq5+LMyYJI2rUp4bYg1PSG0tkbocIE1eJYGDlF27T+YgvAQDVqgNgpIYdWj1Z5pDsK5UaTG0A
GFVzfq+0Vnuw6OtYrtoeccZ2EY5OEN3ElZA8hfGr9B46cA1Rs12m5LNw3OVE06oMdaRqhqFtXrcV
E7HIkyMRa6SEJaLzXWTpB4ODmzkJI3QKItwSbB0WAjToCkGPGhzRL7ZtJpVugAj/uWWxDW0jEM0y
ntO0fSSWDa3P4IxnxZ1pqbjaaRmODonAkUz7d6oHwOk4phVbnhlG+t4Auq7MQ3USS6QTvLHLgVoG
g7BM3Nn2AfXBdJSbv69ycD00ZaFHSk7Cl1P/SBUQNwVr+e+H2pzKe73d2nNAuJENcxfqndJGNqOE
w4zekcS1GsnBiCO35XZvcDiWqtL5yVBcEbPI0mErHsuKXu8S7O8lLnJkDz0vUdwzKAVb4R47D8bp
ADOZk9V1Gk9ptNwh0Ri2xraB8zF5qpfEDvsM78RQrvapX7eSL1Oj2M5KgFnOCyMkMiGclQUPxl9k
tWe7WrOoxfGPq7AGPAAvZFjw4sWcmWvpvbSpRr2Ar/D3bb4IlXHkILH22D+dVH8T+CcwxzRXma6d
bQNak9Gt5y0twUKysEubtQuydbWiTqWkdhgq7ZrpivboeBLmW1lhftXrcgxa91c5DApIBC7MbqjA
YovxJ3NpzA2cXU2izn5fsC6+kGw7hxM92N+fau0NtibGZn+5xLaD0L1IhisI75ciHWK3ds9GKiP0
zn1k5APegr59t7a8Ii9NbX9WyMVlW+qDsmrHKLVNBP+rAHuPYu840ZJAbNyTsksSCA5kerg/Uhaj
KF5VM9rax78/yifbx3rKas0+VO1yi/SSpCLesEJfRU0ilKBPpuEoW2wGpGxHdOTuvAo3kGq3znFt
wbu2HtLs7Wv/uFw+V2SYgxJlJk9r+5a2LuMI+OtDpdlOCA8yj4z0nmkmIuoK9YBJ28VfBteKsHay
gda2d9MCKDkIxjRRjcY06Fu93FVd30dm57p7M69fJy3v2RugxEy1IGfH0b+TQxMbP5uBXkGZu6LC
lSK4mV33nqNYG9GCan5foEqTuoj52SdZdI0uFzUjW7piEGYApWLZIOZ2duI1ulyU9b41QBZftrV/
fBr5W2PxDC2lpUbqdlmH5qnqmQkB+WmDJTXfY4n9hmHhdGYm3IEmZfFdWYqPQDhP6wqRHZJhWYdD
lVW4qYuWo3oRetV4ShTFj3WUp96sblwuBPWiNO8ul1JRP9ShfrQAm/ko8J5bzxjYOPE3dN5uybP0
XHeIIUfS5A+dZJeTaU3pzDQSyh8bgp03iI2A3KXrqRiemydRuyaGrG2hVFRaX17ikJLIInhZPBUq
gWhJ8/KYqDKMjYFYYU+bfG97bPPRXiO3G/qwVrKny6fYw5borkVYRT+Cy7IMY5RNRkv0zKoGw9Zd
G7e+W79dFMQOkMd50TwZGgsTRfxy3L6aWoeZmRABzcPWjSxz+GJxY5Bh622XRe/uOI1Nvz+lX5pl
jW4/93ObhLozkve6XdTt4tptWPctho1tpWjFHS8IkNntSyR3N5GkrC52FexDVrxNqKxLiiJ7jeuo
SNh/LxewoejZEE6q6ih3A9E+SJU4+UWXzSqW/NKXj4ByFGFeaS+XCrWmHHVKASp/1qrjXLVHhj9f
WuuKQwP4qxxt76jYjXfWE9zU9UijByClH+PHCMylIosgYVcfZ+AlSu8NqLo5CbTDYdhgmXYseN+V
uxlVoj8iVMOy3mLyme3vcZm1M1Sms+tmWNHilXA8sPtF/SCSLBL/j7nzWG5b29Lwq3T1HLeQw6An
DGImldMEZcs2cs54+v6wqSPKuj6n6856YBR2JEUj7L3WH5Su3TJ7Mwvd6N4cSdCQ5yhmKGKGYD+U
CEJocQoLPqst4Ofw33XtqZ67bF0T/urQuYc8DXJ08DMu7UxdwBmMgmVpY8OO9yDEUTLiWrHz7Jgr
j+Ao2/5u4eS8en3vutGs67DVI4SeEXEqVFRrQus28sJfBCOiFf/fUd9f5b5cLuMx8OdD3j5EYbJm
re0thwnjSThamiENVs5KaYiWwZCqS5BXA8ijhzjQfqIymLKohZMEh/Eb+69T4/UrKL/s0Cu3viqB
8wNbJt0D3qMveLRa1UT6WbEZ1dBgkMMZUaF2qcEUnOmkWLaTLQkxLpSX8oAf2xoRDbAqZOVqLWjA
Mc10TN0iUnvoYljfyfFvaifeJ8XQEYrmz3fGJ6OztmG0xB8ZwoITE1sxFQMNT78A7bTICc5BqpB5
KUXI5NUNYQ1kc3cNMDtEaMa7XkFzkUVHiMALUccKuCw2EfkeyBwhKSlUTtmgLBJV4gK1g73Gj2Oi
UzEFErorwtCoDTgFwFLAXFL4E12yhd85xb4njkueNXlF2sxYq4k7zGRYwWM9HpUKUi6i3bOilu4I
0N4tC5e4ea48txXhOnQLUEL+JrMrIrsmV7fJGDxDSVZvq5w/u0LVF9W5hEAhr3HSincs4ELtgHwX
qKrAv6sABM51lycVls9zJF/uTdU7WKxlWqC7h376jy4GvdhbaD5nHk44Jlq+hT1CtH1MnRh/o8R6
IGT/aOhYdPqNrq+sOj50FltYB2kdXtj5sfDIkTaorQGoJjftuxaCgmBbU1c5xCGJwVSKkCqQr0B7
gq4OrI2kDPe2HV8p5uCAoMAdMGvLfdECtx2abh2hXEIQFu/GBkSQj5DmOjbM21gCWN7GmovGercc
FfOAnt2sqhByiJO83CYV6ldJ7E4+4g0i/7NRhTsoE+2WsQJdDKaeLgbEJXELhDSPWMhcViaxKUL0
iaM5MF1/kuT7oan+UYWeOweBHrOgefH8a7/x3M0AbYtojzeTtUiZWGQEHgwwrhP9ks/eKwnAZaXq
lhaaAcBxx4IfS+ah4iIcVr4apf6rf4O4yRbTS/H7k4194vlPafjGDgOYglFD/EFbbKzjhWyqLLXz
6yHQQK0j9oQlBSnoKr+vSFWjGQCVWbZZ58IZ8PQUuvNr1kBu7DvTnY/mc6h0Hds67aquBqRjgEQu
IBlu8YJYyHk2XLUdWzndV1KU1TQ4JWyP0c1BnDVclOpzFoYYoUfag16r3wMtzZdFJ8dg4bLHNCHE
qTQA+ALF35VgbK+Q82SJQxQoHZR7vAuLEo82nIeh1uj3buCUa5Ld+ySL7iMdwpETjukCZhW0Lce+
8kGl8qBIv3nQ7docw1zDL8G2EPGeK8WtxYa2Q164qrXuCuIFmBpeWDph/QAdgDRrsRCWbmXZrVHA
U5+A273gsYTgrOI7q5pHeuWbR9UNfnmhjgFG52kzO0+nhTUMECXlbeRjZActBb61TWJ/kmtBFxot
RgDE6VJFXaQBnnLlDCHMWi0LSIEb5axTHKD0rY7CPL7BlVStDExOc4XkdRigKmj18EftUg9mVrvy
DemNm33hlzL/jemUuJZVNkWIslrqSUt2rcKdVoQPBevqmVnm2SqTCTJXnvIIWT1YsdfZjHa+x4Z1
o6OFQOAFPSQ9K/eww2qgXVd+OoABQW4YX2TYXP5k4HIYWZXzQ0R3Ra79Ukt8JQl1c+10L51VW3hD
O80mKVCmvkcHhqfhzjQQHUL8k58B6UY2xnlxcOGaAsV4lSNww1JQPxH8RdtFU08IrsrIGEi7wsAi
Rh9bew5BcRbH9an3gcrygk/mEdrhV0i+G0EGUUGVFtz1JWyUeW2l2rJPIe4WRYaoh/NWuxm/zJhD
Rw/HTTvdUBV7e1cq85lTAnTNWcYhiV1HvCcqkxAdEBV3ZqgeurY9e4ehQWw8AuwH8ANCPSoFbKe4
ChGqj61XolJvIEpL1mRI03YbS3Hk+yCzCOMDYtb4T5qheRQM9Q5heHmjjsVi7JONKRPbR7l/af+w
VkqayNAnLQvy+7TVb4mNwkz1ZRmBrfAbmRHkmWvMPom6GgtdAq0OiXNmWNFtO3CJYYvjIFOlaUAF
hxT1FZgXURo1C7Pq73Ur2yZJGUK/6Xtcb8gc+eg5JGSiubt8HqoW4BhjwErNniMpZ2290rqKLRCC
+sC6EqL8ouiTdewpz0VscGmqZoimkHIISEzh0vtNfwuNWEPouH2RGiDopZHpGwN9vbGzzCWpZBP8
fgVOoLdNVEWrXzxjACzLqLWnwNprj6hwzzNjpbREzPwR7ZjE+Z4RWrBGUnghAGHLso/k4MwrZQr5
IDyZxTZKpDoIwmmNezmgolduoe38W92lizQq8JsVD3+WIq0UcNlRtk3rSV1NnAao+bG1NTCsIPSe
z4cE1DRKjnW21QB7bz/1B89D3jKJH3IxXPT5dHqebpo+mzaBpsrtoUxT2FpzUkYFtsLUKA5i7KV4
/hKXz/s09Zfu588DLCwvIQjwqHbDbi4GdtMu3Js+oTNCMtLioxXTV9YJkE3oeOqD/tA7NeJmI/yq
b4hBEiCYNhNO57CI+XqaFkm1LewBEGDTvLpTeIZlz/shtE0S8KJMktdRluLUR8aZqPrUq5KtcAsO
KnZbfZMlu6/tYj4rJUB4ngWJ6erT/KYa/jWTGOno0Ml9M2PBO/GEPr7H5Wud57qU/9TnT3W6VNsb
q1oVU7zSqIZi2xHZmVn6oC1E0Z8uL1T131vFmagTraIoDmKCS/FPY/80VdJkHcst/i/KKRZNXoNt
PGFaj7+W63Iq/7FSy8vJR/ujHfhxsQ0ug0RZNJsFm5bG3mDU3m1L+BMoAk2nbmZh+SBORZM4GMGC
iISEaizTXWYXZ5c6Te60sxnQf4T0+f+H03lDRrKeUD/IaaWfETcT8vTvQTqr8ufPNP6W/vg65B2h
oyj/0hVVV5FkxPObtRGzvaN0LPVflibLis2mwlJhumE6iZhd7f/Pf9vav0C/WjJoMhkcGZuUD5SO
4fzLIqmG+on5jvr54rgNuulvHbidL4Y0qjJZA8vTRKB0VMWcULifYJWZWQ+OjMrMwR7REPGKHTz1
fDeq7LQaCcnHtChQZheV4iCzwCR/OXXy0ybfXcaIum5quPQWZ+iWXqlV3e2xuMsRru1RKuhTkC1a
bcu782nFg2sXwulAd7UYSDRPRSmXd5Zk0FOUP52eB8WIM7AKnsLdRRFemTFRQVserL04GIYPBkKc
JkXT4E3G/i6J4mGHOKScbZXKtvZSAFEJKFq3EB0hcg28MmxF3ai+uf46Tw17lQ/rzRdMzwak1oNs
MfB9USNqyj2pMGAjAfG3qSQOaj2laM6tk+M7FCG93JOZPHeUp1KOFMV7HwMiTlM3gK5J9h9H1dyH
cnuQPdWcw/7MX109JNsX+Pe9Z5s7y4LOV5O0fDWb/tViDX5b2+Bue4ktoQeDbIdyuL2NYYwHCaZA
U01k8Ob4dLlfn3GB/5U2yXUWpHX1P//Nxfw7XpBrCKFiC39p4GSmDWT792vIMoywcnRLOZiR2l8h
HFKTi+JQNSpJtdhX621ep81WtIiiOAuSEe6lDAiduyDfioOKN8MWfCPPQ1H+dCrKTpYjT9JjoJR4
vXw0cERKvfgkDk2nxKeMcHRn5zwCVQOKM2RUYx4G+6TzLHi20j5OPQgm3iAvdMw77F42XkMwLEqg
yM/lgDYCRHQDBKaZPpjQ1MKu+TZA31/5IfEJL7HdBZt7ew9kxd67KE1Oe/33oqhL09xY6bn6JEqX
xktfCY5tS9rOQ96k3KRWMlyJmJU6ZU9lgyD/OYYlykrTQWQR7ecmUSsiWyih/NVVm2Jel0nE2ac+
tZOQVwz0uSyZ+qmq2uQQwzkR2lJ1GoGKwK8VjBT4ZaLsdr8JW8Alca/6p2HsfpqlUt7UuW6RHHED
6k1zdzkkBIo+FS0LGk4wIKgkunQjMUb2BcnS1NuRkEJav6aNBxmW9N+2DnV3ixOQu8URo5yTPEAv
MkRIF7REdOMPcbjsvWa4IaOEhUEQ/V8u0/pkt/UJ6aoqIMpVk4czNs+aYXwFKKKFZLkIkcQHReW+
NTuPfVnk7spWX5pWhAiHFb56KAHeRfkorfMObIfmgVlTTQlhB+1bEavZEXPJgB3FdDpCrl+PbvPj
XOfkKysolTtFufGGoLwDb2SAWcNA0QU2Gc/Gzm+3Yx1xilISxHMVb3RgL7dFGdcHzev9R9Jdz1Wc
HFO9YwWohLWHv5DuHYJEizZRExxEiQv0n29q4wvcXvwyGJnzXpCnV9TX9wK+PtnQ23F8QMFs7ToS
zsvNDHXNFEqTOEaWku9bpG3257I4Be71FOHcsILhGi0xqEDXAwQi+42ggWXUfI9APJNEkn/0mclj
TKp2nWRVJ2/UnGsUA+cQ3EnmgNPYlmYCsUmc9pplGeSEqa1Y9ZFImHqdTz910NIWT7ABmZJ+7OeS
XZfHbAjLY6t2tQKoMjTmY2DsmoosDJlSFupGihkIsg8PCOw4a9/5GRU9G5U+1NO9n0e4JonTQG7S
vZITaWcDAQKq9N6xz3//Gv5CNMCyjkyhjRbkhOrgF/8CuXbDOoQJ0zlbucNxBKiMur0ccll6L/ZZ
ZiXgF/4qiz6tqPzS/dxTVGqGeYUzbLq+dBFnX6YZpmyvaKj4sp8/JS+taibXGrJuYBf3VU1qN4wA
VuoNhAhi2BMdVMl5roLgbLcV7DRDqqpoIVpweaPFsIP4vVMvpenGMgGYijoxejroRU40S4y5tLCH
DNbA6E6+mMb6GAJRzFnqTk4kwclG3uYq8g0i1S7K5lR5zrxXkDF4vAezth7rB5jwYHfqHfJrkooE
qk2kIA6Mja0QZUJkS30SZ6KuycdHW/VCuIPDqTG1ZVGHDureHWjQLjyJEuFhey/OqgBThn++DZ2v
r1auC5uXKxlcE8YPBMPfX629g5BoF2qkxMshWaRjp157LcAZDyHnNcaw2rWoY6HfXZFFBTaSQiQG
y4sFh++gtZQYBRpyiNvtfbQho6mEsi3hSNGQ6Zm/r1jTpK2XH0GV5Ksx884pVaQLvJ3Iq8YGwIl5
XmnvedZLS6u33KQhziWW74/oaXo4npsZbH5ftcg/2x1ZrLKs7K1I7psN65FBgooHa/8J+S1nG4H3
2YlsCz4w8AtULEBF8XKA8v/e5VLH2sHZQaJDoElGiXlv5F2+LQjjEE/o93GGRhswcE7rIZLQQnSr
Uz9mDY9wqO9bmEb9Hl31CMlz/bVkY73Sq+LJyB13F7mju0tczyxnlzI8u/eWS13oT5qk6GgZMSxO
GX7zlFcBEJm7yY2hNf5d28N0zpHIZ7+nbvJW5cFTFF2++OeLBHil/eVFpsuOYvEi0ydXUegn8hfn
S1ctew1saAiE0kUjI/d3BEO+e2Vg3JwPqMyuPL3EZA6XnHBuuwrEbZ11lO1Mpg56Rzgr83S0/0W7
XFiPVVeqWEn+NUWJ4l5H+vckqvSQ8F5q29paydG8qtAXBa9VnYzpUBX4hCVJcUpQcd1CG6/PVR/1
QepO9TGcnt/rBq1dI6iobIjHuifVKJ0TMldo1OiFthTFS8MgAcKQWmlfaqpzIsJpbLy8vZMnGV9x
aDVP3YFiDBGcn051ll7FjIzBtYR4y0rURfK2zcNrqXW9lwFI5xIxP3ktihkagJJWxY/81cU+VasS
Gw3Tf3HUgaxwq1Z7T+8DMAVoXpaV/6L22N/lvS/D9mS2vhj2lvlDHvz6TlLr+o7FBsZhQK99jZJt
Shh4GrK8FD1Q2q6vfaKVolFUpS2MuhxBI/DODLDiPt9F5UBUcJryfMAequ4S6yA+wBikZKU5VcrV
SA/X1Is7NE3cFivLNErihaEGBaxiJkOLB9eSzrgRPR01XZp5qcNell7HVDUwl5KNOzlFg9Ljtlx0
lWfemWgZnGKl35YZEl64HwXf/tRXDNXU8jtIGlISWZtgNpWoj7rf3MpjE/6AmfKgA0159IyguzJ4
g29LKwqv4wEFH9GDv7FVOv1NRs8tQpLMSRL7GkXvcV1J+rgWxUDLWDGmQ/ydFNWiwnvtp6uE33tz
jB4zs510g0w2V9OBLzIuRYMW+N+RoWJ3EHho50dBvcEnCZ0riaU/abmiXUQjfNoR1e5bF5/E29IJ
ntC0dXeipEhje93w+vMwQesi2HSOPd7IjZHcoV6+kWpde/Jsqdn2KQowoihHQ78wlbDYkLvB+BMm
ld5Ko3ttt5K8DTVycr96vqQyqu1dbDbwMrDPXYsiWnDVDpAieWIEikkwogfae1Z5RH+ivfMtA7gs
wbCFKKpRkc7kZEKlTrefuBFtX8LeY1JA6lHf9pdfywivqKsmwurwct9G2PMsSwM9bDsxdrVLnllp
TRUNOmNnsk6/NlJZe/Bc5dymlqkm2vJWfm+rB+0/GCfmlKdZ/mnc9OniEz4+T3yzzvXyk2w230bj
FtuQ/DuLSDKlZWYcArZtrOJQwB66QH+tLYKnmqy8eYFtzdrQtq/rQQq2bgC9hAC09jhpCYoeVZ/9
sLSivO8LjPqGwhjWvuIjlNcgGiV6ZE67tdo2ftb10VgSn3sYg65YhXrb76QylJDh1dobI3LwkgW3
+KyP9SMoTjQTn107q8gIGtKD2bfms68T/JT8vr8JJcO5kpxk3IlpzMZ2z9MUpN0u0/A+YZrDZZqs
VNp5J5fODi0SzJcH+x/mcsrkfS5byh6ne4i5Kgm5QISs/a0Za9ohdsw77HiNO3En245xGiWzPMoT
zFcNg5F9moERTFaj0RE4jo8aRKg9lDbCR3EnvxdFqyhWFhzOspDbDagtbzOMZOZVtIFwYkraAKWx
pF3nRVbfioM+0dST7wCJeDhqxp3Bk2xrDvUI+lzS70p2R3f4WaJ772YYkrrBHXyFl7BVx29theK2
nUTyNWRYdY9TEnKzU0PUoRMgqdLjCIdynZl9tEok13lu4E2LDroUGAtSAnsSWuEhULvqBL1uJlmF
fPBEyY2r00e9zvuXh2fH2wvLp+pUlKRsOmCQtRSm+GXkPMklpBtM9iHfJFn6lbdpdkuqmMzP2LGo
4mK5AxCN+14XPcCjiR5CcsoQbtM70w0pGaiyOEAkRIcGzeQZYjoe6WsaM2yp5m5il1tRlKS0XHSo
+WRsViv1mvcXmHsEON4kxERhKSjf0rTPCTdP0illYeqLODfK17DuF6kZmW9AT2UsI1oNQfGy3Lh6
zbLITrMHJNJeRA/T72+1pD5kZAIeMC4jfteA4UPB7/3MM6RfourjRPTyjU59/ag6n5wivTJPY2L7
D72Okc5kj5HmeYecrYkp+FQ0Bk9bZaPWLacI41PdWERACg+TH31ZjoZ2nOK4YNkgNUktwv0YdpJK
jtoAAIxabKI4zM2jnHvp+Kh3arICt18eEiV8P+RhpkBIrHeX+ljjBxc9LnUVRjmmnLcbxAyh4V7G
B10ioeAp/+Kx4l6LA8Bo9KjlplxIUKnPdXAjpDUIUIT7p36iweEtf0BpanOpEmd5BIMrV05pyjZY
9ISa+FjEhUeQ1Xoi9+5sHVd9tg3fBGjNyyOPM/ca9Do5TRn1dYAZrN9KCdBWHXogV6Zm0RFHZOIE
BUI2aq5Pos22VIECRXjOsp3zNFLRseyLsXx37aPstM11SqSWa8w+qlMJDdJPJTVMOtHmGFFzLSth
dTNMh3Y42iOLzEgCxHUL+cs5FVqbIkrdIPPdmf0qVCN8nKYDtAlz5xoOsk/yvMxhn1WWcg/gvro1
+nRuTqXcahQewHCR/F69FiXPJ7Hfl7BBRBFGjbmInTheiaJKKn4ts0OHSVe8uJ6GPZeRRFjBkCvN
VemXiSr0jywq173aVi+Op5kYJIzS3qkQcI9QR1kkXhq9qF66EV1LJ/3ZSIlxb7eoTsVBZG7soKiv
HVT9IXZ76Y90FdtluEC0AItFB7VXdFpWvhKUxlYUC1Vb9anfo8VW9gdx5vdDhMTeX50LTa6MLezF
douA2rkzmPgrvRisXamq7jGfDhiRpxjb5HgjIGpyrhNnadHYxM1J+f9eL4qG7j/2kYz4UgUoltg3
Qy8zDRm+y6Lu3ADW/TLT0Hj6VeEb6lXVut+SrHd/DgqgjcA13nBVRHq/TsK7sVesqzT37W2eWu2h
141w2UL9fPwYhL3brObifHNB858H2cTdUScO4iVPpB+I0KmPmA4iRFwOz0GMkIYctfki0/Xh2clZ
AQdxZez/0E2duiW/d4OloD1mKnGjqd7qzXSbNN6ToZASx2OqehzBis/KxO3eitBdZn5j4cBSVGik
ptmP3iVIECLU9cRDO1g0uWZc56ON/I5sjDtbNeNdj4+ea4xk1CHA2c11WMTXARoEv2TkQoAIm99H
1cXowI5DdKGk4YpgSLvT5aTZqzkeVmGplfdyjwg2duPVDwT5UUIsql+mVz3JfqY+dVncoJ8a+Kcw
BMFjpkgBGNFwlRbq8Gobb3Is288GekfrAXm+q87Lhtcw/yGqAWh8qe6BY87GfqxvQf5WSzRQqglm
mj6XMV56klfeVoOZ3ACUfshVI3l2qpBtIo4hV6LIpjpH0Fbqj23SFg/m6C/EaFSwprePEiyqIk2f
nUQeMV3DaaGNtPQWZ0RePMjCbPsw154yHTFbq5LviPMmN/gC3xpBpD8FHSK+QQ4eKbRQUNEwAOu8
MVxi1QYEzTKwoEQFJDwFWawBM1R/ilJVtg1G923cHrRKOfcQDeJgoOZ+knyD6BIu16LKmqpEfRsD
lmmxesHtcyjqLdLHw3Pu//B4UD+i0TXsixitaFHdeH6yULOx3rZxNzxHw9vf9hpd632uYHjTFF/C
TxCgjlZW3lqNJevGswCWmuwX54Du+YDcA8uX+0Z9dS5DO09mXqEGW6kfrZsCs7KbYCjhaHTK0Zmq
WvC9pw6RPtGGZ/sCqXwMxqwxXyms9VHLa+tdSlJ3xQt0uK59hLAL7tJHV0EaHnsL5w3dGpCmLpc7
O0jQoKX1luCjCvphrQ1B8lCGPWrQcpYds8STN62F0MnIeu3aHJtwYSRd/Az+9xFmgv4rxMuVLTea
9qGMzIfj7VJVqREik//tbPho/dt+Uqs/E7Gt7oKieWrMsbhtk1A9+BnyIT1uaS9pSPgWS3v9WIx5
dKMN9k9hZT+gubWQYnnYuei2PwxYcIj+pq2baETbJneOnr3U8ZVned5rbhX+2kvZcsatbN+Riz/C
6Fn2xhA9DmOA4T3M3UWFVthLJtdvYRyUN7oSGbwS0WEB5Ge/dA32K1aHJH/s9skda+EbeO7WC2+8
ZMlXHTe1GqfPavGmQ7x/SWZ9FtjHPq7573BhWjcQb8kRTHXTwdUCfYdlAjE3SqLRNKr3syp3oIhW
RrwWdVBwGg3wGPCtpK4wkZ6GXMaJwapGkpMoVB7X6lrPh2p3OfDMqf++qIBb343TQYzIwtjYjB1M
RSd4w25HPvAvfgCxjxKvGka7YSqWqQ5IVy3ttWj1ehBKwYg2s2g1iO5dlaWeLkVR1UN7bUs2iC1Q
eQ/88uEOZxpI1GLm6TPqzHs7l4quufaTaCe6Dsi63nmoKIq2OPWThyhHjlhFHgC6Uo6IflPesZdA
4JvH+VoUiwr99sbIHkVJnXrEBjqKbePIO1EHYC3epJiVzt2xq/O5oVVXJQKE1+cRReND4UMPkvyN
OjGGIUfK5q0OPPE56RzYGlz811aS2qsQjcNt4zXqoRoQIwMQlT9YEXi8NMrGH6jlzsRdg7LRp+Es
xsbrQm7eh0sOl7xUjznkQvxrtJLbSwp8Y2+R+5pZitw/qi30eS9AkcqYiskAT9iLFKjFU1ErjX4B
+29ci9ZWlyyi4Yq6E615VT9nqV+e1D7tH3skD3K96u7cQnPuWZTOOpkdYFEPxRoj+/QIby+djXnX
PilAzVcJFISlyVrwKYRMB7ejKHD0oHX087VHWv0uSsryViUkIKqB9CtbP2KnKQZ5XpouR0kiMzYN
yogSzxS7hUncx7cA1dIt7EkFfMtfW85xfGrSor8VNT3SEPMktjtMd9iAejnS/6J/AI+5nGfJUx+o
/S2u73edrxaIQPmWv3EclCzwrGSlQs5HPwIJlffpIHws/6qTeA0dAxnWiOit84MeMbDWj6Kh1PXJ
jw0xi6kK7wl5hz3xtoO1ft/XxrFpavtYajXWH1CWgfMPzko0QlINN3FPtFC0DugJbFoTE1K96cJd
oEK6ifEeB5AX7kSVBNfkfCbqLkXXwXzrPExU/mlIl6nyuitzLu3yXg065QUB/HyN8FsEcJGip7Q7
hJZhlPQpAubxWM9x7VNeGmDhYLnl4VhALL+JMwnBePorTh/Pgf1W7KFKNFZzdCbzGp0vlJe1Jxln
doSAIJaXtXYN8xgFcV7m1hCoayXKiClPvcQguzKjnWj990GiV4K5RzClDeqJOtckHQf4udtLUZyV
U6s4U30vmrgaK9EXvTyu0kvnfx77ZSoxw5c6i7fKMkduZea0nrMD2wpQXJzavT1OPEJvOSa5ujF5
G6ITICrPTZ8G4ImHFGOB+qKoFIex08fscJ6wUdxulWb2bZ5LCzkcPDQzDDJ4syogQzAbnE4+4nY+
Hm0Ht9E07gl7Je9Vor7Ss2Ftetnbpf481G+45zuL55hWw+NbwCbvjoh3ioIYaqFre4USqztrXYcP
Kz9mJjPwrVEifS0mPc+nqYACBk+9DaBMlbhuTUxHKTqShxjl2ZQ0GlztcC6JBnEo62KjpB4qkVPf
S70lK9ExafUfiHCFa13Mceli8uPOi6Cwiah+fIQ4RXikXeg6YLVL7/No9jTVFeoCKiyE6RuJT2jj
Ij5WqXnbmXk7awwyHK0c17dJ09e3CHAiA2uR1J6qNKvwDrru3Yg2UeUrQ74Ug2ofZZd52VgnAtDJ
lwH1NFwMMDsdgLFlV8vLJB+fYoYsZmCzDUMGEhMR3jB36kMRu89B72JwL0pZ2hw0NcC9VJSxw8Cv
JGLWamoRdeKQgMuZHKwT9CdkFXmMtP/cLHoDV24OZNftVRBKr+dZRZ2YQXRB2bLY+XG4EPWfuojW
CijkDNYJnqbgBXXNanb+9C1dyUXgwiU6crCngzEMv/KBy8MhZ3vQgJchlzE1jGNqI0WNLI1oEXWm
laDNKcogAjB8Ql9ydq4U7e+TBzKGzWx9RcfOQyuJjNfO97BuCDIXLT21Prp2nN/VqB/gAIBamgR7
I4cNfT+OJfF60dhbCKm4Mgh8w8juaiPtrsmOLkSjmMztsmbumR2whmmAjaISaIroUTSKQS52qTOp
fEasPluLrJaTWgT7TFt9GSqz3XzJaCH1eK4XfS/R94/+n+ao/+p76SbOPuovgXhRn9jWeW5ROn8P
FYfSJjnBHg33LMLKGxGF6cwKPbl/qxptmEcQp6ob0bW2mhtRJUoicsP29U8DxVxi5o+BSTv+cS4x
zUevy/TiYw2jOE//+1z99L1+rxIDxVwff1A7aq92Ma0ppxjTR7XoKUoff8Ef5vu7X+MPc/0HPxCg
ITDOpv8NSsoKwqd+kmqwPa6Dd6rp6d5SLCCx0nBuovSnaBM1Ribhu+V31koU26jMDtkw3IsS5KTy
rsQHfYZxcHNeoRaE/ZZJjUg6b+O5S3TvkBNMRwxJRjF7oabavoq4GkXL0JTV4dwAnwB5YNwql+fu
ca38NRKwHVStCVEpKtOpxe4z6GBKu1cyUz5gNL8N1Nq5sfyAQ8PqHq0ZzF0/6vqYNX2eK8lSdBEN
pQkxo/Urk2jdNGw6AMPY5fALD6Lk20QLizSYqTCibsQgtWYnEcvK90sV8kzOZHBhYr9NNzGyqRIL
lZjcvrrUjfqt60Hasr30JNJR+jjci5JIVX2URJtUdec2kTqaSkWqpqffe55TXG18W+MhkwT3sBCH
18DWgkUhjTb21cq0xwju49b5XB+FyGQ7Y3RAhC88VglUPgfPPwD7VXgUB/RtovOZV2f4AtUoa31t
mDrnZcDq29C/fRow1Yti7gCBgJ6z+OO8UzenUucVrht78UXO3bwYTQNSmhkJiwTmogMhukp4yqY2
YkMeO6b3U1GLdQPSEqJXUEujuRSn51rRwdNgRczBC6z5C+1VP00ViDrLs3n9ViEWuqZl78ShihEu
G1S5aVAz+qsSiWXiLVlz5bY18j1ByoMbheuA5ZQ3OtkyNZDIInBP7blNzHI+jV1gQ37drWt2C8cy
N9lnJuquQE/IWiQ4GK0akPsIbKEet4qs5EfOdn19bkYqod5KvnxA9N82V72XJXPb85zluRmzZPcw
lrscBAymtWL+wtGXaItb3JBdtM/ULriClRajCAhUSdQl6I2czyRdxdg1k6PnKOyMdVkq/lqVM8I6
XoLPqz65bKIM5BzM+uVTlY81C8mj/r5JB4haU68+sRjQouEBJAONEpQ0/By3VeCruG6FZXP0Kt6D
xmQkKg7YFUCZVZuMRP1vDaKzrUgItwfxVtU6OMOiDrEIHTLhRgwXNZfZKlQJN7KtP3ZWEWApKz+g
CqQdxMHLJIiouEt9VwPJneSCNKRNpzpxWg4tEBls70TJ+RgmijDKUaGvMuxU0M7aWMSkc3dEoB/J
gwPsPO8gipeD6KZC67pUiTOrTowlT9kGpXK7JGW4UgTwJgH7u5RZrsG5A3kjGrv+vZFfAGNbr/oW
V8P8nL9QgXKepuI51SGKk8XMp6KNYvan4pexLq0KwG7ENvxoS24PgiWXwbxIGmTONH+8U9VE2SGn
P6nD0SrquhjZeyDzJ1HljSYGE1hdLHFIHu98H/JQi0TYpX/SIdLXIK+2Ow/XnXrthmyR6vbFIICv
zEwCPseksLIjWopoNeNYv2i9nuKlYToTrbGHRzXaUqW2EM2tFyaLUFROfb6O+33CiHzU3Ff7sVlE
CLBcKXrs2OAK6nah9A3KO6LsGcVwGvN1oBjJ9bmqwdrt3EUkf4zU9pZaj6KIYkHY5/lavfnoKF0V
oV/tw0ErzwdPQ/MhZFO2TIvOJ1ZnFOBuC/1pTFMLhzq7uyos8KYuatszvfKGgx108gZyPfRem2hQ
iAsr6dvYOGYEH/6XsfNachvn2vUVsYo5nCpnqdvdbtsnLIcZ5px59f8DyGN5evzt2icoYgFgz8gS
Caz1Brw0kPUO9OxUFCWlbwwOdlEAEXPAROHF87/3bjIdZWNG3c+r/xl7TOmMES53EXxVMUztQClZ
DYef9ztEfQajXhp3jJTcysmG6vRvcaoK2WoG9nrIC+8c2275NYgpznq6lrxqOlRyQCg2351q3OpT
DfkiRW6bZN+0bRvduGqZj3C8T2m1x9Fi0dVG9pVq9CWM9RdVi5SnroaPjzC0tZGZeds3KYt0vX/W
nHF4c/DM4yyPigr5PjvBXUmc5eWalp/dBvdH4+2xpsCt+M29kBHD47MvfawVs/lkRdA7WpSpXrqi
bz6oZPxF594Y1QclChpRTWC8wkMCyQgd/bk2PtRY1GFeWD4FrtE+9frYUiJH10uUEGJS3QcNVz9E
1vhvMMdGXTW9me5lF+3r+6JoStsPEFB2Mgxn5OcijTP3qYtRGlBSvL9CY3wLEQ9/nqIifK4Q29pU
wuBIxmQTIRixZOuZ7B6x0kkPhje6Z7kqdp2A6ry6ftzIDw1lpwehjrUBN5eN7uLPit0C9sS/Ym2K
QnvvUSIMSuDRfZCtIcQFJ/J2cGiNSQtOsk/i3V4DKEDzrssjlErFJMfMGtS1fk2C9pwBuMRI9bdJ
KnYt/DjEfDkzRK7zWLC58FbZ+KUxyu44mMgerb0owQqKLnh7zjdm9wqRAAZlVuU32fi5lt8yI1uT
zBnOMjTXVnsIxuEJim5lne28wLQXnJtrJO4qwUwBN5xkl4VYsxeiZuW4rwV2U5/LPE12JCl/hvP4
tXM6nn74H0eOSmY0056BwHZ861R/b4tu3ynuBTGJnZzR9te2hueAQ1vpLLux57/9XRP77g6a/lpY
PXS4hmBm/pc9fGx59pPjnLGLy+v8i50H2ZKs7klVUIIdtb/U0ajPslHYw96vQi+IVpaW1SuSwO1x
SEHCZd6/Hri1R74c8sgmrvv4lDf+Ehavh53OiY0qLGlMOrttnivDssKxZS0HS9OoVOTHtA5pvHkv
Y0pge7z/IlQNXN/JTk7nrdgHmV86tzaWPnLcJ1Wvg2eqMT9Q5TO/jB57SKisEG5QQropkYM+oFgQ
q50HbyYNhOQvaK2gVWG+eOd0KKng/+pOTUAJP23i+2gsR2XXKpXzvftrckRp8ikY4uCoBchkq5EH
pHUI1qNbaS+db4bHKcaOzG8N7cXFzfzmqc5eDgYdoaDpFuXY2s8ylCXRj8rIE5QkWO0iY2yx5Jin
KubqPEkpjtmBugm7tDg5fZOnK3nZo5impsbxPhrEPVSUSOXFkPDKHuvYPllpkoOwqb7K/bkO2G/Z
izgqNfUtNYrXNDdwjRr8eELtWbRhS2oo9ssIfjZDuaNZA9vX+ZT6AEv47XX7Nojq2+Ajx2b38JYp
+S/Q6LV/eA3MANOwC0pWFcXNX3Pzqm7QLTVcObcyOvO1VElSIol3ykUNHSDTngRK/4XiAVAtf+pv
apkMuyh3/Z0d+/YV5Tn4DYi1PCHrQpETVNZC4qsMW+/Peo49S+v3xqvsytE20/V711fw4h0bozpH
PUiJCnnTjRLZyt6HGvWEFhKQpDjKvxd+c8DWw3j704wMx6VLMePkJ9Pg6fDGB0BtQiTLZSPz4RaG
U+sSmeXluwGZQB+1j3IRm6QQwr5YqofhzwWon2X4acQKxp+iPFzz9rUs/9aEs/ehz+dNKp/xge8f
UhVEPdLPxpsyTs7KjwaHsvfviwwj8z40iGY8Fo2A9pW0vpbDVD9ZDXZUng1yKPGQCwutmB9CFdT/
7Sv42a7kmsHnhUKS1MAnllgnujL2uE8/gykmiWesky5Ai8FqzEvZqP4hrPLx6mGvgj5D0AFlK4az
UhK7DyilcUnH030RrnrDdTAcDMzTeReFuFytMaHUULUNP7cNFudrA6PLbZ0o5N7E5Ps6GwuvtdHF
1LvEnUGp8dfQjkCEXsMFIoun8SqnyybotI9jNu9ACGQ7+XHI/0lVjVAioc4DJJ7PSf5PGn0Gjd10
sntMTpbzZEx+BHKy9mve/fOUfUOse3xWj3VyibxX/g1XV2UXJdHJ1Gv7FHaafQqmiUTtoy+v9MIW
1plTtZHdMcjwSJOXSNBlI5bVOkpwYDzYVlfUjkzb6i+2aFIFqbQsp7QwyREZlE0D6Aa+h2ds6zwZ
MIPu+8t9teF8Lr0GC3jLV7e9qkef6u7W4PwGQLJWz3PL5y/DM0XodVNW7n0WWfzXLkkVyoAzmiJB
epSz+rjM97OuIvWJ9eQq7NMGhRXbuNlCL6xHjvnkThy9RcgUIRmvvWyLqGR3lnHZlMiVIg04tluq
wvoywQJ0YxZOx6O7Rh9QGflqRw5V6l+xBMWXp0w0MtY0U7KVU2STpEjYuInv4cmEPOlFUChfqqhV
UTZp1HOBf9PRCEdr7cXF8BGV5Y9VYdg/Sjw0ACVkn//n1HKwPyqQqX5wBCWH2/6cGhj673fNAqf/
KKYW4q71f+9atoMH57bA5Gp2bnps6iunRi8XIQ/2piJWTBHa5qmC8vKvmO0NzXmC3mmIGXKabCKk
RRVE5C+V7Ts3A5Wr41gkz+NsOJs4gdSMMJB6zqxCOzdVNU8wYrj0psFbGmrerurO/yeYaSqZMTF9
isE8kgsYt3K2jP22GonxpR172rGZqKwBxBb3TfXOPvSavqGqoyF2GAFIHgR21LFOhTOr+zHoD6pr
589JG+fPxlD5lDU0bym7ckDTkbDsjLLcyxh7nPw51Y4cD5snR3SK0sFrXEsTpKroyllp4GkrvUuV
tZwiB1CPfNZUj0eQ+FNekfsXTMc2j78Oj33aYkw73P+6XOTjJAA5pJ12j7+uNpjlaXV8UL3wJRz0
+Syb2gQvs6gA96JJQvZeDOh8CPxTOIJCE8GdlN1pDNT7krhR7J03hx8ghqvnBvVlHWHDk9cZ8LR6
6zCH83iRjd154yUqqBNAKSYd9q+4jRAZ8mJoIfrkImU6L4+xoJs00KEy8xf5XX9EY5dNdhCnJ0wj
7JMunkNdYVq/df2891ZOBN9XTvnTvEesptygI7B6eMztxY3dztnAN8OqKO2wsSNJdahNO/wQDlFx
aqvxyz1PIZIVs5gRsFE4yNivGTVshQ9e4LX7KESfq4BvdDNzJAC9MJu/VC0wYF3T00vaNsqu6hG3
wL6OzPgChCZEaMNxz473l+w0Y5pe5ZVr2ym+bpQBcSo7PULyai7iv/sqNHbv4jhEdkvFNxArRale
kHKoS5Y8L4dhU4IEumILE+6mIs22tldXy9qyAUxaiXVDjdW6ebHib8zMq5YdGQAMxtB/PvmVd5JT
ZAOQMD7n6rDV0wAyjmHs4aJxhpUE22gKi4sRRzAvemPfpXplrDSnLi4qk2VMTgtBSq66pHKXMpXW
I8W7j/zm5X3GLaq+zCrf8tiZjGfAGigsN7P+EfK9vxyQYnjytB6hw8LMz2HcFfvab4KtqtZwfmYO
6Jlp/Zh4nootR3t6NJkQDgXph0lH3Fxd31CPcpD9qbqJ9Olb27jaoRdNADkbGT9xaeOXeg+iNqPf
u/xHMzzpYYmibfbRGQx2laT/j01dYfdVUzj/eenVn6n62gcMKCykGFz8A6qhQampALHQJB/dLrC3
bmR40IJc79XV0qtTB/03r+SYmjXJeKtgvh99F0F8BzXfb8FajgdejaDojHB7QcGBalMwCUXM4dSj
TY397ee8Rz0XMRmcZWWot5FfklePaT4m3Qj9J/iOilWPgdg8l7OKTqoSxUcXj94jqML4+OjKmC0G
5JVsMn8GDAF6mPRoZLSrQvbfTRrm+snP6vxIKiV4RmT/L3Xy/IPszeK0D5NCy/v5SUaGvlePUex9
kkP3STEHvRjppdVjDXpmwhMuIKkl7iqbWGv21Myji+yptmdffK3YPG4ER8bZFb3+ljnNtqWSea1F
I68ssaGjnmXeB9zRx25rTj6BfdNJ1NX2NTJD55rFSbuHrPT93fKpYavn5BOcejH3vtw1jFtoQiD+
eTcHomoUgwExAljsVVQU06poqnTj4+B3UqZZPd2v3Ez7rUtB6QWlbxyNzLON2eG8ytUfZqxqp4xi
0nkmxzmvCrfQVhYvsrWE5CAV6uPaPf0kjQmUjuu7gIP89JxwBN/y3BM8j4lcdFewSWyKb7Inm9TR
fOSZxejk96DD9PA05a5yfkyRV7GObYGjzMNa12ByV3PzCT0f60M6uYupdo0nW/T6MHWWA0SbnRys
W8WCTs7xrh+bZVlm1SZjCxGDbYdGzpvP29eWRb/JFIDMdn+JzNZ5GoPIuVY8X++TPQ5hRzdJvidy
MImcJw4h6dYqUI/2o48JonPOQk060AXa+OaFaXKYRC/MY+/qNrl2yvkWwKfIM8ouHlqEYN1W92Vy
Thaqf1yGTtfWyX1Ovpa+r1Cf5aDbApv3a72Hd8qlbiqg9HNr93tMDsvpjsbj2MPEYSVny8YPAMLf
+2WO0HHRFWwbxM1k40CVATlB/YJvCF6fXXJ2oZvsnAkInOgZSoKQtLgKRDNRweD9BVMeP1s+ZRl8
TOxJr95ny3VxD5IPSWAHUCaLH/PkVR5CDl4UPP0qx7eOSgHvR0eDeQ1FCWKRuVFCczyh5jKedC3k
G/erm4e5kgN6RcEMeGR/n+iJYTkH36WsAy78zxrLNy1ckEby95hod8i3cssUcLBfFdd2nr1rq6sv
tjX3B1srvKtsJiQ2T0jp7UEk8g8uY72ZlWA/eC/8Fmw8/SUkK3ToxZ3+tBbs7UoxBsRcLnGjlqsZ
bsarE+avRmZWV9+qlVc4tee+s+ZbWebsW6YIj8NJiKBDobSHzF7YXdo8IWde76txKLadE2svdan/
kDNgIh4po2Wfwszr14pWGEc7CxsyDbZj7mrfa3Zqi7lGP0DC1g3sC2H4079fymhNTTFHRu8fWek/
zredhnQ73i+rdxPn2KnWlRe3VKfieRu31jcF86GzbNyy/3n1iPVNB1sB/YxH6N1cz69m7Cj0b3J5
RI6dWri45+N2uj4A+UQXWcZzf7g0Y4fIRFNqtxZi8Kop8DWVXSho2i1z4I3HRvX1EZJX9Yj2Oizl
S+j7gpZezHzegFe2ZearNzklyMQjgNPdUnblACqM0cVVkBMTNzembJshpgC4L1f2URzfLKHr44lt
bOXmIO9Ew4MtWaGboK3UqsU+TA7LicZUHvKxcA8hfqdTmFTbVJLTHbfaqd5Epgqq+iSo6ZXklmeZ
38NMEtC9MbTGU1eGnxqqSmcLdOyLj6f7ypiHbIcKbP8SoTK7LTInX8nRvDPys576X+VgxePxpCnR
V61G50BX7PhqimbgUMbjHwvyx4C8Gusp38UTv23Z9eY0ucornMjs08z7VN4EARHg+/JW3RxuFQf5
AdAF1rmLP5X5FBzd1AmOtmjk1Z9if5oyYl+2n+J59f9eOnYDXAJdX6cdisatEDggN60cHl151UlV
Azks+3KObDC3Ug6PJfeYWiOCOWsawvf/ulesTohouXgAhKNhFQuYG8U+RMfUNDPbWY7qnLFnQ8Bv
181VdrQ1NzvKq1mM9CqHfQcMt6fhDqrhorGqnM6CUZ2n+gWmmciqZXXinMouXBt+mT9PqOQqFBA/
J45m4DYjeKsDXZLxiy71Koh2fXA0M6xGxmb0nvPZ2raJOx9r0cRZPpV72bcGtaeSjkhxNOjR3pFd
OUkLbcyl5KT7Zd3gzmAn017TKsqBaelThx8SB7gBti3savL8VjXZySos/ziKngw95smu1VnpUrH7
8lhm7r4pre4jgEV8jCJBMGrM/jMCYpwbYvXrAAp03aq1coga33jmc//updr8FXcT3hXhmN6oNS3U
vAlvs+NDdVd1hKeHQJ1XQRCf7lXTVlRIZbkzFgYrKBqdZE/GA45oCzhLBYLOjrY07CDdBYk/fSjU
Zj7C143xjPI+xRGi0UA6rOMkJKL7oG4/klyIKN8GGTVYusnsGZsaFggY+NRcWi76uqlkYam4pBZ5
1u6yKfQvMiavskx7C0xvWMwhoGIMj7yrJZrK9Nwrytcf02zID4+4YmBRp/juVk4ofVwiet2NF2at
eE8BStmwiJKaRGEwLNxm0A6SVIvJN9ZspvIZQvnVjBXTWc1lZJ80rV5SZfDnDS+McKUL2ndZoFOt
hhCYrLnVXycfbIbsPkb73m1PsitHZVdtYdt0hZ3Ef8OhqGBN5P7OQohyJUmdrpDWBkgU7yXls4iM
b2Pk1lct75K3fjcOc/Fma6ayVtkm82r9Pjvgh6TyBOBU+EjmvHlIU7QUAw76AK58mALULUpvKrdU
Timvea11V8BIg0Ff5UFsrO8KF2GNeXMdDvNO3ged0/wchOZtjL0QOi5s8cAqo1fwWsiFi1gQBOPy
MSqvZKzwFRgQDtTHRC98PmYdC5VxHjduX+b+grygMJie8XSzFPruD0ROs1NozvWJyqe+b3Fn8X0T
oTgZy+AutYus9Or7HBnULCTpeia+iw+1E4NZ5kcvlK6VamsIGYGymZ9GG3fczM/UnZo5odD2TdYB
cjn4pqTR2Uaid0CXWosObRKRYMzrfoNYbfoBjWR7oVKf+OYp0dpvw/Fvz0EifPRicAamySuEv1C5
kM6pTeJ8QxHxHOsYd2J/g06zx0EDR3dU0CYqOyYb5cOURiDIbPHuc/lGgPL2Ly3C7ZfBzfIdgoLJ
PCzg8AycskzlGretch2d8FOUxxgDiZ6Mh3liH2JOrmtnLIxV6VnxM2CG5HmOEfHRRjA0M9pOyTJy
X4zUUW513l8C1dJ2YaXhgGXVHJ7l5W9NWLzluLpvHyFEzqwjwDJHUBuOKTaV1ybk2eLGyrC11KiL
16E7PTVoQWChwKicwtmKBJ8agknowDm3rrNPAvLUhj6pFMdCFerG/GJ2pGaDdsPDUnkyAwX/wwKJ
h0TXvsiejGdVZG6mwvGXYTP792lWP6I+XqHhL+f1VeNfe7jNPMzdD6YVZPs4zLSNOfnlp3jqNnij
9N9Cxad0FZnzRfG8+gx7GAFpcfxP8AFM+DZ+bgrHWRtYox26NOuOcE8+BYpuQp8cja9FrCIhLEqn
6Wwu20GLf7QR5iSpXwUftdjUVhOwHooSVreb+9LcT0aE1c1ovDYmjoYk96m1uGEcH1qQHot7rcCb
yIS97/diXDFFbSZJyIPJ9WCT7XU5+xmyQtSjIy29uJxKjrmW8GKxO1/fIgxtYNKJ+prrjgGWQqLc
hITTBxsm8r6tOttZ2WpPariyo8VUDUD3tCFbdZmlnDs2ZGQZ2wLApm58MmNjjyR9/KM3SHK1QZa8
1AqmgQGAzH0Wz8GqtDhcOEooHqLjzE5cOIzIvrzKqaf+DMq+bPwqjNfgea4VhPOpMN36DpwyS/wF
FA1R8XwM9Gk1uVeVg/BetfsWVMSYzIdBNPJKNp6Rdms7DvtFgX6ktag0kpadE65NIUEwwN26yqu2
4UGO4+A61pExGGWm+VfsMe0xV9wDqIALVLDbPESe7mY6si+bez+0Gxdfifa7NU/2oUIXAt+/3rEP
sq+xHTnofIA/g3z0NhLOPZ/d1LhL0C4T1qKltjKncLj2dTNc5VVMmn8J+klZy1hQqVgL5Oo0LVr4
etvHRDnbC4vveZPk+3dxMk3nyuzNbeDNt8IuvzRa3nI4DoxXp8y/4AoaLVyt8zd15TXHIA7GbTql
Opg7XOWUMDJewBOAgsjiYTv0eI0GXRwuXOoLX+RVDpH8fvWIlY+Y0TiUEBR81btSe/KS8YKGVPPm
+dT6e0e4b4kuYizFOkzieFdnVvMGiCJZmEAxL7Jr+ICiEvej12bllQTeD7mmNmyeYbVrr+QkS7Xj
VeDzuJPdRus+ZADuQ71ULi0yd7d4UjNgEs0n2ZNN3uQ+SEDD3AVK76FwanqHVDQeNUVeLP0WkgIV
edJcGy8uBfBE017MqXX2rpEmSzmah6p1yQP1SfbuCy6p2/QvoZcVazcHyWaqGq6dQHI2GWznyQ+v
gIwAJsfetgbZfy1Fo2MhstMgZy5GG4HOBTnQ8mqo8bhvevVTlqPpIkNV7nn7VDO+2FWK0qqJE4mV
VRXwPnW4pJp2aijgf5Ch3p/mRem6+A7iiAmc5ARvJMGCRK2ag2wsy7S3nKWRSclj/HHKt6FW+w0o
oWbZZcp4Q1lguiGz9pqXmgcfiZBseHF168AKGp4b/8TKOjNOZaLv5aJZrJSDJcuHzP/Pcsol9Ypc
JMfkOJ6WbWxUR9kgMYtcfRUikZfxD458AyOg3ppy4XQBQ/cJMoxoOsAo8JOST9BZCW8WFC84hP6j
ufVuoA/gSruGsh+yJlKgTnHCmJuo6k/y8CHPGbOBlaTCs3oxteTVygyjBiufbpVTQ/rLdRLeNsTh
RW6n4dkq8107Yba7Lvz+rZ7ZEd1LicUMadhKFePNZvMSmqX1mkMDv0668pcMqzOJQOASxno2x2mt
5SG+jiKHn6P2tYMs+rl2J+A1ocj1PwbstPssezKO80dxkVdylcug7E2yGCCaxyAyKMtgancP0es2
CIYDJGkoUcI+5tH1+oEMfRw9u/XseDuFLw6+lvWnsJ6qParm063sX6hh9VdH7ujsCHjYXM28fieX
t5ndvDR476h7Eo/1Pq4CSpEF9hMdoBzeTCYWikm5B38QHAcNM4F28Idb0fkYBdbxJ5CS0xZSCj+8
1os+hY7eLvBOCKEmJu3HCkgHddPok1t40xGfhBbgMqs8dApWvQuQdorCF8NPpKtzf5zHgpqXjvq+
Khp5JWOPblrnXrl49Fnvmrm+mNnsN3l7TZQST0esg783I5485jR+IZkVrwvLBWyjJmzs+Mnj0Wyy
bQVwEDdB/5K0IOu6TAWtJkebonnObG8hB2VIG6JLklrZxQfE1JNxjOtqC8k9r5/Q6mwXuhFUa3eg
RCobB1zhEvM3/uZU/R2DVP0OUu2lUdvhtSiA3Yyx024d3cAQQMhulfGP2bWTj/gsBLz2sBVBIMp4
M/Cw2GZG7q1bLY7WHgJ2q352gltdrJram67YIyeUzOxJ2yRKi/XDlIU3p8sJqn38Vo1KQRqPBbLR
cC8+2Hb/JP4hsRGPeZfVNf5XS/B0+Ivn7VRsh6z9GgAyOmq1uW1c8bWWJSzZ/BqY5be/9P+pcsVs
sI4zK2Rpa07Vete71o/7275syu/8nWQ/aGDUIHb8u1vlZDPMpkQHB1azo9TW2RKNvMJ7zaKujSgj
8jO4Ng5zOi9k8DGxd7NdjcPfQcZ/m+KptrMFO/lDjXXrLEd/m9JrFX6lNgKbj5HApIIyYg/otunc
LUg+qydrLHdjYc972TP6yS1W9wHDZI6aFbsGRNeeB358mtRtW1fFOZvBU2cagGYflvC4kEGUp7hE
6Wk8jdHp3pMDkTm9IZIBdAv5Lrb5SfdXkRwdu6p/hE5N0il2xmdMqYet70fWHh+u4urz8MLMLg2/
GA5WwGJNGldPGITzexuGdeonf1X4L1Mo9/vnxHB/5ORSjjJkkV29uLa7l70Jf8Zn30YGqOmtaF3h
m/qk29/A4apPet37a4367Ep2bXaVC8VAvjfqdP8pOrNBt54ScT0OuXLUWnOrjNgTG3X0NsSzc7Ca
gV992Xe4GGvWgZpxs7HMMUTTDrPHoKuOqpdUx16rqb8m7tVHUuLuyFa29cayNBN/ZFyVVfzS9xry
f/hsjDNZwSg+qwmEUG/X2NHHyXTqdSaKmuBn29Psu84K+7CoBVnjm2isc4iSzSxOSI/uIxY016lM
wvuYJmb9z6nvllceNc0yFPmU8OgpzsXxFJcnOAmwZD0JPd54DouTvMoLgxq+7LPhL06crWcQrAc5
6LceqMHH4H2tZXCKsJSvAwz6Pki+aygCA+6fkmtQudGxDlWeD5mdvwG2vMpTADJ7nxy+aq9RnANw
DWLsnCyzPdVOnqy0dOrfpoCnO0pzWN5MSv+WW8Gi6wf7tUeq79r102c5yzAbbxc7qNDJrsWheuVC
59nLLrbDN8fRyqfJaWExYm4lw5Rb643dhrc8QLAsJuuIbbgZX/IqiNbKXFivbMrAfJZj/tdYvfDK
tP524+m1qt36Ux2he4Z0f3pfrY6qsSd9E1/YZv5cXetRynM6KMTqDAejvyOsvObyLcmz+AWycrjH
2Mna1BYvpGxGVRTu8reyg/zvYLp10dCcPCeaGwKoY6DhF6nmQfFltlQTlc4Sfz239nbjiE+Qn+o6
Vjtmf027Hj/bwBlJACTlyRbesx4AkafM842lZen+m5PU30FhVX+FwN7v6jwotAMQN6KDEUxCVqVg
j2yj1H7sR2c4KpygKARj/yN6FtitCtJNGVeLx5x7/z6GavZ4lEONpiE9EyIGILv3SfIufok+QjN4
KdhbK0QxiQZ/w/BiA7Zzo/wsO49wCDThEs6oSzSZq2/fDcjJo9Hrq9GrHBxvuZtjVZlKNQor5Bq7
6ZYCQxsZS94m+J+51segiJtTFMDYwVrP+pgaFR6FRu+s5KiHpNe6xE1pK0ejtnYXOCChwi7WNo57
0ztXvzVeR3k6LJJd4vClKSsLE249PPeYFOPjMwANCp2118ImzZO8PwVlffYQuAqWnVHqV98DClJF
T52mRSQ7aBJUMmLULS/3WblVPpEcdI5R3kDenhVkMZXGiPdyslzLIWhaRq1pbh53MShirYdet1f2
hKobj6Iw3/Z8/ZdUANsztVbwRyLFNA+pu45nu177CBl8cOKxveGotqZ8j27fZFEBSwdX38vJCke9
A1Ylw6JEvvDklxCo0cv40TpVuH/wLeROWcRNm89exh+b51/xbOjqoxe7OzMxtaNs5iakjPOHbmDG
OoceN1vc51ktgvfvL39b+BhH515fg7bDa0/cXC1Qb6lU1Vs9qhEcq+xlPMbZUpYWZDNLk9tHXeLP
fTlVVivuxQzZVzNzD/ve3RdRQNnXtaR2t3G2usart9PotAttAKyiUcs9+4kGtUteIsltnJPFGOQ6
yOI6Pdoc9GB7/xTUCz7q4Iv+o59X4bULYcdqoV4lzeYhoPdYKWMQ9udNMfLDlQO1ih3D6BXavmC3
e+0i51Wit+qk4fVgmfeeHPvVk2NipoR9oZp6nynZn79m1lFmr0FYeGvJyQ2RlpuaaLxK/q2RDtXG
M0JseQSZ185wgkcUS47dG35cS0NHLlVSdW2/78++HX2Qg3JNgpn6Ivfw1kPl/QsP1w9dYigA+5uf
DVs7kuTNWYZzxbdV8tEaZnJ+2wiFauWsFwZSQ3IcteFh0wIkYOt0V+H+LSHzm9vx+wSNHJLBXFSj
7gLdvyVw5CV0D38xBRl+5laLxBipqAq9yqZis7eMLY4zkWYjLoNhiFM4ZFPkpRfhItKpk4DmUv52
WrtFbYWKe8JrUJ/KhVQRMoXukJQSenRl7KFApGiAqdIkdJZyipwMms0HM+hPK0nrNjIjvBnm9zsB
T/bU8vuDpS3rO0Hx465NaP2cLSno/1r/LsI97vw/eUfKCp3mIoOh9u4mcloHaIPhgEngqksiF+8D
+4C9SHZ4xIfK6ubFoHforavJuHhMftxAE3cRa8mfZCAo/rlx7nXuwlTJcmZO5l+G2S6XVLMgeYtu
3o6AMcVV5k3qrraTv2C6jXB2RCzN2yVY4fCQ+0E0JIvSD4NL0Jnqc5rj180hXj+UVaI912IgVKtT
LXpyhmtO+irNfYSwxALZUNJYlB217H5M3WWd9uM9CWI3+msSIDhflGEJ4iDT+7VaGdXKVVWKF2B1
0Er06j1FClK8BX4vvV8BzJLaNPdLPpv4rmcj5W3eq9jI4DulGylvY0NmWhYdRLV2GZTwsdCFxIb+
XBhCI/Gf3uzO9rBC+j5jk48f5P0Z0pjYqmOmLR8hf5Lz9OKpXbYAMldywbtnkIyJEtPOL5wX2WNq
uets4AXTygn1ZPGbDqhcPU83A8TSSc7+001RutUWydR792dlIx+IcmIixEjB7uO6BUC6VuHkOcnl
AbAXoUKE7jl00Q2VIbmoGYKSfhS30OOT9jS1zY97fU/L512n6dZVlvdM3iUrVAk5i2NHA5MaFNIs
8EjZBE4t115l5BG2zc7bxHAHlo+BrJ2+zqribiXqPhH/9moAx1Z2JXBfXsnmDs9Pg4rsv1avfovV
FTJhiqmxH8RfAOUwNgKiKiC7YZFu7kn/X917jcCBDrsN1BExxpZ/tclU4mfZWKGJvXah6dsUGNE9
ZkPUMb06ucgZoWFGF7jHe4gUPru2Mea3AqGcLbAU3uS1rx4NA0qW/FL96jpp5696xKCWjaKFV9kY
UxBdk4CUcOHo1ubdQJ6G2SY0qHu9GxhQPyGFQRXj150U2EsLbzQRB/2V3rKb9kDBfcYOm7xVJvMA
Mo/lMhBTgNkXw/dU96uzbMis1Pcr2Q3U7nuhAId5F5fdzFSrs+mzVxoGkNt/Wl9PBe6mCRkdYEPB
UmxDvjs+pjZjOn3OrHRYazqaT3C005vmYKj4/znDxdXULqzhVgbuWZlN8Ck47fYbXA5xodNVzDVb
uF7xiDGrW6MxagrdBNlYtWUc69ZaqbAb7iEZRyy2Zx3M8lrDbebefSyzS+uT3xkQXP69TBO6C+jG
JwA+LXX9WPCYV5hBuR6oZizlqBxoNPfmApzcPyRbi8GmSp0Ji+6otg6ia1V+dLg/iaSqayD0XTm2
3gcySTCTMTnqeyayv+X/UXZdy3Hj2vaLWEUQBMMrOwdJjhrbL6wZnznMOYDk19+FTUlo98hT576g
sANAKnQT3GGtjS9L0IoVINsLY+uhdXr20BZgHAuWBuhiwMDdmB6HThksYK+C9lnJbGTxoZgsFMWN
CB5vyU5b2KbJN60HygxypGGq8mRWcDffwL7b4jGCzciw7rjK9YbhALPjzeSfWD9Fnxwv/OLVMv9e
2cLfWdNUoYIqyb/PVbllSLYgDpmk4NUAibQEUcC+MOv80FSKIL2fjAvYZZw/QF+cKkxNIOMagCvm
z4NdfpxcFKZaSQpugbxZTl7ZJAHpaAhjs/9gA5q2B6TAqmdO+NOXSBKSA5v7rSc8gQYUhJE8iiVV
MRq1cF4C+v+rjmYI/COWZKiCVpKFcgw98eJIBl34ereYnGlXC8HCEwPsHYXrSh2gm4s/5TilaJbG
B5aMFMIj8dW2Rvu0R87+nBqUtpO7VtNC2Gg/bfvnftIskUvgYFC1vZfAKEVHSQR1LVjEaBqCtDrs
wvg0oRS12esw6nvrtFWY3u0yMWV4eyFz33K0uNE0tJNp5yH/AeYjRVWHTtP2SkR298R2doa4Auow
qz35kFk7krgOjvE8jzHfT4iZIqiNwYqqZJ0BWvwfuv/VL0ZFF5AynANtF/XefxZXeCCXXoqHocPB
IaApDTYKCSsGGr/a8YsHracZ6ZY2xPm7iI6kul9PLn3iAL4f6Usk5HANvZZmki6J41SQp7Z5EXjn
QCoMOHfevGwbnuNVAaWBgDDBDIUrfhXQlAZkFYCxAvDgSlm1/l1n2sZX6R0y611/q7NAERSYCWrh
tDOtpRUVZ8VZjD9xCDWNDSBvlkvco7c0Bb0TiBFRAjaokrG8Zkt9oin5gOu83ooGFTitBLkCWnBz
87KaB0UFjBjRTjVln10Z8nNjsduh+lUk651OL6NdyOVOl4PKDqmFAuhE6hpmiE5yMAH985p6a8Nr
qx2wC2TgKhQMYfBjVABxvem98hFVHgpKQdWLNYu1Gm51ymfoxLHrJg8goMpNqWgnmikjiydQfbSB
M2YIAcnRR2A6c/pEIdFmlya1updpHoGlKOC1yjXyGD2kXQo0BRPw4qYxA74/rgyGsp3Sxev2NM0H
h+d/AWUaFt7ipCzU8OLZxeCnruN2t64hu2uXQHZWiHl0f0ayOGjr6R3AzPzzxskK8EUHwKD4iWiw
Z4U5YqOwAvX8sKyy/on1jveW3EiLIEU98B6I1f2l7VzA0cpsWGdpbVhgiVPyOiX74qTgjtP+hhj+
04sUhOBqNelXF5JbCTKKzTpVdvQr9JfJS0/zPCXnAZTc28gDV+ikohnj5KOJ0KAYR8usMy+RyCPL
0I4ANVQREBKB1jifvBxHcaWvEnSTADlz1zApLnoQoUC1+pj9gWKY6HCn/62IEndxoaXk4mN9jAK2
db3WG74L/AgLXbJyyQCLndgj/gdc0R7adkQ5rRW36RP63v1tgt/g9kbJkHo45uD4Wn1AHpWC2AKD
hdziQzQ1eP3EWtI7BshYQdh9AB09vuQ9UHlvEXjJVm5T+toGHFe38pqSeENc6qM3cjunRrq5ezgs
FV7mWAVa9tmspyvHBYAH0DiBj6zwGbhQiqxrmZDzgVXgvFhuSUZVgRdUQ5aCRBBm0t2YyX0yo/qQ
p9MPspYdqldqoIkSNlOpQJtohrrOqUNxkUJoWua53VgJ2mfwlATBtImgOZ5qb76E6IResnLj2VYM
dmSGSlB0hICygxnRhWaLZUUX5LcUeKmy3Ewrr0xR5kuraIER2V3QmWjXTl00O9iqcULBzawz0i1F
Ep4ntJnf6WO1QK+qJ16giSwHbvyvBnLRa2fkRpAXGOudvpgUdXpEE/IPqvnpTJWGc+Q3qg9Co4sE
B5fSmdXyjTwWqhl68/utjjaIVZURYro3e9KCOQe6B4D2wHEFODQc+5YvvTlLgBaa/6UuaTCkhPsx
k8vejOvkWwgEh6BmiC4j8FCieCDedqAm/WZEkX2Oh85BLCA1vo6gjcsVEwFeHtQY43gUqgF9CH+b
Xc53JK0+LvKKYkMKPTi0kGQk+l9WazPp1s21j5GF3noZrUuBx3Aw0MxPKtH2LNytl/UnUJYF65yM
uTGMxxksyEbtgoAs8gd24SqWTDMawPbzAww8y5700qle/W6W/GP6tmj1p6Xi1331ZW586Iq9L34g
VYUyWnU7N3u/u2RdPQ1RhBbFz5aL4ivDmL6UrRU9xMjRbbzCqr8DNwcJdIeJqz2Vzhc0WR9JX4YG
+tW9yduCsAe1QD8kaE3QNYzCahcv7ApZpf4ept6HxgMwLuAcukezYaD8UXqnG9xNWEukd7rPucuz
rVGm5pkGL+rMc1JMsgjuZTJpT23OAPLxskb7rHtomdxdnoBBUe9xZ470dW/cmyzyNjE6GDaRNblg
awHlYRTychs5nQBqOXQ01LPjnqXXDOWqJJksRJVIs5iB0+p+jd7C7gfAdGj591uSD5hZUE1kIlyi
1+mr6m1urkq3cuezmhfHH09IvAVFNFjnXBGW2njV4hua9qYFBlG5EpMqB/IqlRfZtUizxlSEpm9+
6zryDtm0tYeOH2kZqToAbuBV+G0JKd1OtKiyA6+hiSJM0NUi5KQGmlElJs0q0bCzFlfvmgo39ZqQ
9lht9756P9pKi3q5u/BDM7YR6q5RH6rdIstBFt8FqfCMchqwVCNailSc7JJLCKpzAH2PLLk4aiAl
S6amCoB6C5R9UliIJu9Le/xxs1KvQZ0Of3Fc97/ZuUaX4gWlKRwlLtO3PkJqq3ObD/g4Vw/oKUap
RYvHZKDlEh9SxA0TY691Nz60A9h61h3IxacSDZrSsIQolsW3SggGFFwg74a/i2FuDl7f5Q/I6qFR
SDUBkjiyZem3SDrmD7zF034qTiQwpZldD8db8kO7d4FeRG4AAbmecUyG2URZFdA2LS/oQer+MCUI
VUsxiY2+cZqtd0/3osIXXs6v+mZvbj4sUUqZJj1I0/VPNHdNM2zL4jDL2bpaIPnpykk29R7hhHCL
7Od8KdqhAk+9mtKAguj5UmklyWQJ6pRPN053a0hcFwIT+2U3UnIe1U1ws/xGe7fJuj5iA0Iy5vjN
AkzjgauenmxBjQYNtioaFIABWg01kXG2ADC6UZJjr3R3Bq0jF71/nLNdv6CroHa9EsUSGJx2eRnQ
ixz1SLdDRqh/QdOSOQRhU1Srz1yMKN3Q7gCqnLa9w7KNRee0d09r6OeL8G0+o+FGnfPoLDcMv0B0
ahHNcOKE4L1jH2UJiosWKZzrjCof/C84WE3TSPY4Go41YE7LNl99EMPMQDP66k2zdYkNeO8uUN5d
nr543++YFE097x20XJKPlxUNOv7UlgCantCE13/1nQGNYSVDSWzSAkg4Gt0F9KK1Hz8uA2h9rRwd
pjF43oGPVlTLdZwjIfaItPQI1NporogcDlQ/MM5diyGGl9n2SFXK8XndhCx9KYZzySeFEomN6Rpk
qIvvNtB2ABimdkkUS9+cN6fUmQBwoIbR5xkq41C53YFkoQ9IeTNl3cCgDdE5w0xE59WaqqpeVmd4
EwMw4ChAJ6CUfHrEcY9dyI2ML+vVMn1RG7xpR/A/X2jRup6877Yfe2BEg91gj0JBZNOLpbbOoMDF
E+XXAckE69yK6MXQFN6r978vISsqoGw8dWjNOqftyHarnTL74rgjO3D1RV7lPb7YO/UdTzLN9KB1
Lj0ByLKu0SahNpr92kMNUBFo/XvbkO5/cLm53HvbeDlQVuWQ/ZeMN87vT9/b4n6lSU8z0rYyDwNf
Djn+mV5/Mb//Rd1cUrbolC292g3KHIgr6HwezgKEGjmQCwEn4bwN6EOBUsvkOY8ImwQ0peVkTizA
+6/bkUxmmulL6H1u9r27Ivnc6e4uxYba3YsWCA/qPvUt/PaS5LLeIC25ubq+3Prz312qQ6YeGANm
Z0dJwA27OYKk2Lk4Kt6wmNN4coQEeAQkPfCEoT2KZHLu31aYYwLLr+tWb3NBGH6/2lcNebl8XHeP
rLJqA7wkoAYEbGG79V85Yjj90JSGSh1OGjVY9D9C8kJHJG1HnV28s3IJUm76OOg9qj7p4j1pW1YJ
Z6MX0WzdiTa92X9EAYwDFqwNb1zUEqbITtHQOOxl9u861sQA3iQfPoX/05L/des7vzvx/3WXd2vv
RL2VCQ6/TZKY5tZJoz0C3WhyNkeAYxUCTwuAU1eAaQPPuyWAoO2n6I2nKflkwKY6LtL/smQAvQrG
OUdKWy2mwREgE+46wD5p3borctEjmKosb0t7GZFrgcCIrtCV/0VIqtyWCcge1OmRhk6d79ZKYBzD
WtThWH+TblCGJsWZZyvEXzg2i0vKEzTkIqapG30dFdttlzFEFgkYEcpIHiYFeDtgmFwdGMiNDDQj
ZGVa9euWaxvxm0EO5XLgsvgJfBQEdNXAMrPbd53zDbD/4MExSgR2yVCXckz21GSwarkR5+sasofN
JWxAcjQ0PP6MeKtxmoxxVtDCQI+KhXvIgGpxAGBScR0QsLpGRoOYZF4EKLbD/zLpyIquuhcX0q1m
6frZLpSOFZCPPxugXdWb0Rot0sJlqf/qstzbkz4zEYQaOIq8ZeqiQpH7+fAokC4b6qW+mABdf/RQ
SfZI+qiT49UAWvednoym8EDIloB+Si9o3VEwBdVqbTs0nGxXR7WpK8TZjGIgAv+aM9Lpors8Eome
DZRb1HwBmBf5Je2r001324mifAIXYX+Ix7oBOkDUXIzhdTY5EdCiQIb0xWmKcE9W8tMuN7oex2AP
NMJ8Yjb6WTtjb1ljuIpmH4knMjhVVwBJvJz3JGoDb+yTzK3oqlWmmy5XD5SOSIsGWcW8MwXAaEYD
Bap8Fa2imTbc+UW2twDgUzmSz90SvY3eFQeUGAnAuEaTAbWTc8+o98THLAGd9VA7DABGEsTwVghA
CpTdPQ2NlSPiUMq9Mfj2OWtQoGNVaL8KaEoDODpQl/o2kCOqkV50el3Vglimbad4Q7rSQFYs0Ga9
F3qrXy20D+oPqnOdnFo8Ai40hKoswfHyF5F0FrfafSXn/7KZixYwanAhg/Z7T/e27N991ysi7I0H
rLouqOuGrd8l3p5g3aOi7q91Gf0kidDf0ZXy5ADPDwiVgJIv8PaIN3EzXoHiMzQhfEC3+7qa/COG
6lHTENOZFjRNmpyatAc2SeYsn/MFvHZuXh9AYZd9DNFP+5SEFuLh6FD6DrxavumiDrcFPp2vXgto
AFmy71nmzfvRBkoVueHNIKiqqf3D7voBdVZbJkbQbb/161CiuUpmBC5JKWP+mku+SSujXjjamoXZ
bMjpxvKPKd5zTmHnRCcBopUrDfxtZrEu6QMUTIPDNULZhTIwafU5cKnepm7Rg3Cg9sxNDyyTPoha
vGre2Gkaox/iDFL3TWyJuA9I10QLTqfkbjZ4+JFyQYd6YA2sBvAA9ll9zCFfTkK2DercwUz44Dc+
KlESC/+rCtGqHJ1kjyofZwW4It0KeJWJPLyibYBUNNyBXqFLJAXfLtpfbxCy/j+bekggm9uexX+O
foHyLVvKr2WfV5cm9GOQE6opDa2DT/WNnI1DdUHOrN+A8xhV6W+OZCCxDgHRlKNfYe0XcXLpo09Q
dY2g4ChF+1vzpyEa4Z9qBYrXNxNHf9cSgi20TpPVsVSWWVgu2rHR2HWl1TR46DxtUJ1/WAhvjxxp
nxRYk3sGutJgpSJZiMxEDSvDyZJ3CP4Rr0ntonsMaOMl2oFgJ66S1Uzyyn1C7i9LaZc3hhTyB6TG
K23Kv/g7LnD+cgFsHtZOZxpsMfpoL+lQa43CzKzAr0rZnM58cdCupANBAjy1zyorkkkmgey1bof6
vJfVvrC4vVudfrvn3SW0uN4QAAynMwAxTTClyFNJr8zq9ZhmNEh6mdZy9mbu1Ct0S2/C2kyzXO1D
M6AS4eV6zv8ExBZf96dlZNRb3a0iUbukC6gVjGoA06jfI7imSg5Mq14uVGxAMzdJENVybOYfHHN4
uHPJZmd8KV/ghSWNzbpRr+oZlmG2gy4FMlrKY4EPNRsHYGgo060vXUV+9yaVqqbbIBfaQt/GPBcO
YHHUYlLOKSBEEztBcTdtTsq7m+OisHZtA+SDVpQx39VJClB4G1waT0Xn9OfQTxP5H9KiTQi15Vyg
S9J28mkLCvHeip7Ihrqs4czs0T/NRhePBcqogHpzDuuGPyQogXjoa0Dl1GiMviFrMVAiCfakAtiz
lvVAZC0JUbmsPkPMY9Cq4mtLRgIc1El6Bj5yIBBCrgFba3UXcDR0F6ZmWrw3k0/C8gmMTjxBGa2J
zN7990yajn9kkQuCa/U1o79hbr6ZCvo+skRUB9ru8/orcOuLA7DSoyvAsaMrze7EJMczN+2HZZcn
IegVtA/NQokc41av8VHgas8zUD+w6bpiwJkH6/RqiaPcpZ6PfS/NMzJ9JkAaeuPQ+faBJNKPb0at
o9l7IuK0AHbT5vd87nS0v74DvfbfdettsQGcDtxEgSnKUMA0SdFcCuRSmBflRkAEMR9JQwPFitPy
gk7ZZVXrADA28UAK8zhWLeoFWHumtwQ3T9AKCZrtwKA3DP0uol8u7t41emQCg7zEofLmRebmzUW/
2LRezC+euScNDVaWA68MkGtughexu2B4nBbtqWwydOv+JvBOCyhCj28XhbwK+CD6wXNRfQ0ngLfR
z2s3EsnyJm5Xnf79kPXNl/T6d/qm1yqwibYHawBBFMD0zYuVg653s04bM2pONJV9fo0BZ3Oc3HZC
T5HynNxGGBtg7KNUowlftWGtpoDKcDZ8ruS6U+wAgHZSBVi0EhzFSXNCZFIx3C/hEW/76SfwFRvA
Rs6H46RqrEk38H6XVW3+RFLWieQhN8JHkkC9XT/EI3rn/dl9QPe0+0Az2+DzGfTM2NV3H8B2/KL3
8hHNEiyvwKBsbtyPPjeR2lEUxMWA6lZpzP2VKRHfuJ9sy80/WGBDembCDPLWGb4wawo/R7EJTgU4
5X0Ojhtj+kpLculGV5YtHC9UMKK+B3ircmq3ZLXD5egN6PevgOw4Bqzz3CuQFNyrk+KNNEnRzgCB
1MJx+lsPsgyoAgOyTDju9FIy6HU0s4RRHYtMfCLJUZtqtztflrkg9bG8492WdsLOmQ2SroaOjG5p
PCwJkGBEg86sGOCopVLRIBlI7zmKA/bkCyhT9AvRFFDDSE/1HZBXpj3naf/kJS7gIvy4+QgW2zgc
4k1vgDdbmM2fWbQwUEt8LMAeJg5e7PX7IgfCIToL5kcaciApgQktQ8x7sDp2MOZhvsiKnYG7Lp6d
qj1FZlh9AtYMPgzD9xlYPc9eHounYWHP5GOgDPBizDEI00cmnifPrw+9baF0Su0A/lMU9vZGeDSF
+TRFS3YqVUKEBuBVZcATY1cTz9EjqSTlZ+5cUMP/soIMsViutesO4Hx701vJCExnBwFIYY4t+hir
Ujx4Dj5iLQAoxtzutisAAHX391Z/dEJLXgkEoFNIAHlTescZvUvAZVSYAKQsPICc2x464zUyAC8X
96FiHDxTlXlAOSAIy5MKNd3of8guNNRqFuZtY4HCBRSsTmFEm35CIVTzc3YFEF6RA/K8xcKB0rcu
6Joaoi1NUyXTjMydG3ugcCSnCq+SWc6M4EZJTnqNaEYQ493LpR196XhZHfS+d9ca2tQ/NQXfzH1W
zXs7lfNuznwcQvIJXdD4XkQ+aE2ESoOdOPjACtQSIZeP90RMl6Hi53t5NZH2ZsHNlEy0VLC53QED
IQ5u9rtZ3wEQ/uWCPN8JUAWgaDxcboZOPZ4n1xoLFJfD8iK/5/Oq+3cXGyw96/7/7ueHAjUp6zUB
P7D1LXDkvHcLtGHFgDzL8/Az79x8nycFPzqId+28RIiNiRdhFOZ5j3UiXiCFY9XRM+YlQzMTsLD6
MT7muV3ACx171KZHM5BLoweIplnG0cqWHoQCnE+8/mOD9pAHklgzJic8kVA3poxvHryy/55suWzR
xR1fNBInzUhnoZoHED5v5rEZPqe1jffGsZ8vXgU+taW3xWYIj1GHyBWak/ohoCnrkwfPHsURkMxR
cgYrTY/e7rLatoq1ak66AUi0PqDOIenBVrxXvxXJgP9BQGTmIyoME9UTBRwKgBxOYGrtOLropXtx
ymJ6sMY+OqPjGYRvMnoy6yJ6ypvJOtjSxEvAm45mhkhKkF5f79Sl5cU7lgMciXoq107LqpfOppjQ
sbvK1I4JpjNUECrIUfKcom4f+zijA5h6OIUCNeHIST9YKEwEnq2arjIu+yB+3KgzRcWcqIEcchzs
3cISJ60iDzKSDohQNQgrK4bKs9dtydA3fXxt8+jZSf9EvAudYV7kP/GFhVsjxJu3P8wucGyluclk
3u/cvB84+up999Gs0eU11f6VJPJLxiQ9AkTL3wKWzj/007icGzvHBY6F0SNZ0C2NiScfzk45E96O
KZ6HXFFqkEGyPtwIOwRjSxwz1P827EIzB60l+Ja1k53WkSHJK/yVMhpJUbjToa/ts21PDvinOkCh
H4zIdz5EC7gRAq/Kn8PYiy6kA6OCg0IzdLAigLV1HZPtRgJVcR0EKKzQYWibkuDncJAvAi6gK/Ah
Qo8jPokzoBceWu+AZDM4updl/gNcbr9NFN3kiMjnRs4msF1v7lYCszPb5hWPwHIHWAuUIJdXw8qq
PdqUM1RuvOrI0AILokdBPnxoEElbXTmLUGkz5Ucpw7AJeAgQ6JmmTE3tmgN9fQKooSq16roFr+g0
1UOmSrQQQUWdlvIhkc8ACxh8FAh5o7QD6cU5vhOidIMzI99UeYQ/99vAAV2FPPmbTDPuV8sZ2AA4
JHbWq7kG405Sc3GMGe/OhokhQ007gCmMoTvP+PHONFuVZCdPUsZegq7XdXq3nJwS2kn703b4lGN7
fbko3psVgvRhm8kzJcdoRn8WmsVveUFt+K2OXCpvjF/ygndLtPiuo778u+ao8/xNYzceint9djRc
VKhE4PHc0J/JtpvK3dG0oco7/Qe98aI/JllaKqF7V0byD/8VZCqoXE/9GyCa0/CNlp0YxSU4N51W
bzKsPncLy2zfhal7kU7Rge0DvAsRj46oUZ74H2+ikUVJ/8lg9g8rbNGsI8wUQUcPFWEu9xFfwDCa
6JZY5aiMw1U5JxagaacMIZyww2NQu5fAt2hX2WhTONGi1d8aU3vvyebPsg03/TyA7hod7mPAFQD+
Om16kCc4wCTKgWd4IslAsuo6exkbwb6NKSnTsc42ri/D7RQazR4wjfmAHKYMjQ01dVI7J81K/Pn2
YgIXnjboVlBt1QBnoGepj6Pr1sAfBn3qNA3NLja96UPB/BBxfLQElqEFtDFn/oOQg2UXCjTSKThh
BlAfhhaWa1vVrzp8M6O3dUA/CIEN89j+6fUt+ngUKNqkQNFGNdCMdHeidjEs7I2OGKyzFI6a3kHr
oi6/ju3yDCLk4Qq0GdBJKsaRTk7JX0nRf5lHe/riAN1vP4ypuwFiewW8G+O7xLP2AmBGFASkFaof
U8UQQrIeyGd+c7RBswtolXTaNE0VfzyYeLx8pKlrLvFHdByc0PmOBLGy+kqVtN1/8OQv+rY64BDP
/U+944H6DXG0ruIWip3S1t0D9j7bNTGi1njUAGpzfd9Ow2gbdwXaien1mt7McUgCofrL+7l6VV9t
/gUN+O1ZnwDo4a+PAXZnHriVN8c7/YrzoP3uTg8E63C3hHRDcih7Djg6l5fWhlfNfAbuSI1TZLTM
gJEoG0SjlZZkRylXOyn1UCRAp1k9Vzu5urTene3pmLViSzraaEZnCihI1XYk00Y390AWU7T2ZjZB
X4zgfd8tqDZQ2UtHFUf3bfcy07rQLoatxwwTqWG8zwP6Cz5A8jTsDa250ZK8msiL2SkWhAUOnThe
GDvusR+O56cHq/HaK2oPNpaBxmAkvlGD00SnEmUHJLWuawCxoTHKgKa9Ue4NFk0XDzQ2GQoGrnjr
8YDej6MRDSlnit1tMrckhmUy8iBtbf+SZCirV6el9eCEVBVqVKvZ3WSovSkclLgiY9J8oCH3/GQ/
lYAH17qyQnVuOaGM2LSeSG3Vf4yxP1ynDgAizhJ5uwT8HiiLld0DoqDdAxloRjpkMibUmXv4VMHj
zs3qp2kCscN4kEb+CAZF5xCpNo6EejkUnOzcFZ9w8Guxxfv6kjBoufIFoj0+QPhPJ4kG2kjtQXrw
1o2bohvsbWeE0RUY9GxBg62P3IOYP5EOhWBG90DTsHLAeZ6V524A45FdIM5MA4ltCagUHML+WjMF
pYtaPpWXaJweNeH9WtGnFJRiuJFBGW2dV3n1pWW0iyxnPEeB17hsRyP8mdvOt2LI2DMQ3OtLY9rJ
Jq65+Tyak3dY3CbdZd7wwwaO9bUcgPg3sa9commchBrgbsjXh19J6gCk9SlL62Xv9hJhZuVOumgy
DEDFpN0xMqsvDqpeQD0/g3QyY0UQgiDwRCKxKQKdqwjKhL3oCCQC3FQvOo0ZMVfiU5W5I5ANGIpf
iqi9DApLdFT4cA5BiWqZzGR5T+dXQ1OvW2SGZOi7t8aNT0Cles265e9lstTgenat6GRbEiwEnZEB
rdiMdmOTdttVblw3AcE1d0AZrOyega42mT1ZwkPUNQ2fYjSBoJUgzvg5palQzZwk07CKrUJgupGV
O4k3y5lhOUe0oG61H4hs0ZXThp9CwzZ3bEAuac3V/1od8J7OpnR+mRrmriu6JqAKgHtHp1q2SwsY
EF/YYJ9E5r3EaRN8KBua+hVCFmifAUMJyYnHy7NneHzZ3bjOnrS3PtBiNn3KwN2SmXLb1KX97CAM
tZvx+rZvAYz1IULY7yMoLoDX7aMomrdd+pGGQi5G0ISOfdA6o4nrLQfN1K6cY3eL+lIfxB4ifBKJ
0aDFPd71TmY8kYoGYET1O0AEAG9NRh74HZTzbLMPlQfIPnIWfjkebcd3g2lszADgNeO1VtG+Ljeu
rHCGj6x2q+cF0VcVEuwXCbzd2PzokOSW+dkvw69F5OxsLuZrX6kD0800isIW9c9DGLSeF57BSLhc
GW+gwylvufpqIHcSW2l8n9wBgNtv+psd173SARA8oCBGSTTtfbfP6u8Cf2KXygQhP31bqz8p6LqL
YeBPk6O1T/voe7m5sPUIbDLkxOmH07eWO1lxyICziXijfGhnd94O5mShYSQD3A0ptQUsP9ZGUBxD
4uAre4vvgTTZf0A0oj91DosDYKQzHzVwUDpSnsuC99fEr/oPePnuP3QFnkioKa+2pKOBF8nyWMfu
uqhmOGgGkwQYfITq74P262cTJMaRjIMEgKkftEFf503vFuUv11EGo0RNUwtgDDRcS0T1y/DvEozG
n1ODzUcnzqbDwuPx69zbX4DBU/wsBvddhxS4zcIDqqVZbvJpdP4TJUjXA7Uy+uLYc3KIlwjAx41k
T24I2rdu4mYQ54CEEImKZXuITg1t3O+TovuLJK0nkYY4rNFzQVME16tt7YQASlK4XuHsym0bF8bG
MFsE6TXOlw96+7NnCzTGw0/raUa6xZqfLKuaT3ZVVhucMdI9BZIpuIzuHJToCFAzLUCdJVUVJ83Z
Sp1nUungNLqRyw3zOFJhKlZN1qgKzadObtZw9eQC8UDF4X6F7CSxWdrvqpUb6dlXZE+C4dQize6W
ap1a3+YACtOqKXHDQ2wgNatIkwtrEYpnd7uC/kxFKB6lHO7FFfQnBOcvOdOjz06X/sIS/omyEa0i
9a0zHKDuMxRJyj/LnMtTYqMdaE1g9HmOBK2BQ80MfBAHCDBrBLAs42yXT16FMgB8xjIgQm3LMZ/B
q4AaH0sNIQeWCo7wgD1Woi7+IZHKgESXHkanSa+oADSfYgHgwq4BzCqJs7uwJ5qVIyhsBEKbblSz
J18NZd35qEFq587fJHECMGJUv9aoQUBfMq8uXYdySLRKfzFLFn0xyil7jFnzCV+78aqSbXXKKjDT
IcDVbpKxcnYgmpfXyQH3IrErxlkOCq0ctZiKq5H0NGSoQgD7Gc6zQEk/80IOAU9seZnG6vnfE8aU
WJ5VI1tT9/HGrKpue4OzouFUZheEoF5RLFsCaSF0FRoyIA8fcDr9FlVNiYYIhKmXIkaK+VfxRmcA
njgySr4lHQ2ZlNne9yRA0dXBWaa5Oj23cifQ44umEhyXyYBMnP/km5vRiQHk73cZYKTARKUHgPvt
/NgB2uWbXhggtmq4IoeeQGF9Z2g7xV01oJyDDG4e94fScGXgt7J5sgEHvXNclEqFVtYAyD5xm6e0
ztk+GUtj9SFHz+2aHbqRZzz6ZvPTUub9phnaZdeqh1hbR+YV4ELo29EyzYYJNcndCPrNhcyOacH9
bY1Vxz/lzMs9vS56lc1AoVAkA5p6kWPDkUFsMhV3ti0bmQR6TZzbwT/G5rwViJaeo1hOZ/42I5EM
pJNJj+IlLZNZL9E7aB3N+gw8RKb5951a+99d0ZTxvN4KrdDL9AogIr/eyp0Pie/dI+ksb3BOZvvE
Mx8/qBrMcWgDMDE7IV5CJ3PDmNlvwG6JhDG4DT7HZYWv3om1QR2by2fStbYFoCojQ79jZ36WC6CX
O3eu92Q0ozIP2tEDprZh5p8z1v1gfTr/6eHAFXQAPXoCNp+JMpyrXVgmCjrrvxZ7MI6cyRhoDK+D
DK0BXWfoZNM6msV8dI6WHf7U+qh24ye79vxHRA9ALnZURAvBjH6pD4boww+9HA2ghJgMGWGLY9q6
9Q7PWLato9420BJSyKNTFUDAUO60EFSi87Utk2tJLqRTjHMFPmoy9b6WaZEfKdSsI9HJW0xaePgK
Hi3gD6mINOnJLa0zYDWTXFQKtllEnsDxDlixU5+H6BVEOXFkxuUHGnoA+5553j37s1WsKtLb6oXE
Rqz+GOIhBxBFwBaAaaZ8zllXfsiddDrLEr9hdPigwdCd2jO+UVEuj27zSz77f6VzXVQbe0QRqLZW
MyjJBtfbuWGDYysYoIHrZKs/iB58O0yQ0kQsTuti9duX6iuhKo10e2foSjyNOjt8Jr2ceLy3mwwF
EG+nDn26AI1MBkzjLne2eYO6d/KpLXdajyezw5b9EibfhzkuLnMDuiywarRpMMXWvIuIVI5ME9E7
9IpFblQDPk5XQFSi6j1VX9iAhn90VeFB6doRcJuT+AFscEN0UIZGhEhws7SPDtrs5eCz7fKn2gLs
BGDYZ2fLnXq6LHF9EFHrgzduwEnKt0WzdZASBaqiYy2P1VIfyxnvm/PAJ2drIl1wdCWKAEksq9h8
ZBLQoyCWLfe9XEaQEKt1NNinwRXj4406RXAT5d5yw1mVn/BXmJ/w2Y23gOYEXIApHmZWhX9HssP9
T86P0KumTToKPDjALhbcwIHTlLDC8x7Ay6EA08C7ZlISePg4IsgXRtmel8XWnX94dr08Z03oIZVW
1CdRGeYnYdWAoFiABzfHebVxu/9j7MuW48aBZb+IEeBOvjZ731uSbckvDNsz5gLuC0ji62+iqDF1
NHPjnBcEUChAdktNAlVZmYmqZ+2nHrAqkIF3FjuPqAk7d0miI+xhgHvfz/D7FrXXraCAI86dY0Wr
EZwYW7/Pxbn2PGBi1cTs4yojzfROVx4930SoCabFTiv+ywatONDJ1eAi+D8404/E42A9jXF9/PRP
WX4E9bQeWFfPaP7WWwHhwdjRXhI2rkwwFp7SscxfTHC5bfy2YBsD+NkX6UfJeSx0nHKMygF947Ry
EF97dm4WWyWJa+w1LeKvaa0BUAyBJgf5oy0kdj/YoUY8ACTlF0COW1n1TeYdRGvbGDSCENrYIeDe
7HFH/joPda8rTq2Eanoq819QmVlFSkLGAixLxb79k5sIMB5VpoRmGvght2Pr9qd+5OIE0IaYe4ut
8VkZIh8BpgXDgPrwMiPdyd2nZlunv7MR7O9Mg4SW2dnhs506d2iaTd8HQ6/XZLeVHeHO2Q7F3Hd7
aGYaFGyMfdjUu0Zr+4ujsvB9pyWH1gApHqnGky0Nxwd5kMlQaXvcfbQVTVIT+eJh4T3yeY8J+suW
A53QSYUPSzcawKDnZu3KiUOxZWkHhs66T4uN9FFtjWBVe/FVY86BQtUVCSheeic8xWaI1c7QtDuR
1b9zEzAlarjqFUlSbVEqJVao2wL/8zJNPV8W8aX0P5szxYfa9or5GTJj5cpnnr4lY2WL+vJhq0zt
n6n9aT/yod68OurH+NLZn/cfeRwDVgGNnblA4RMpnj1ylCqkY7wD40AEdmxVxPC5nmF2+lTvQEPo
Eu3qCjJKtKTIOaC7sXfwavB1gZDrjAuafom02Lj0xPbYyr45INp1y5rYAsW2mn7vhlGECBl4IhLl
/mENOSUK3gVt4GhHQxSoQRkjB3z7D3R2IpSsU8l2o3dgXFvwsosP9aghYO0nl09+84aLz39tTdt8
WkfDSFTfITdcbf2c6xA8Ha3sNHfTuM8Rzap83KUr5gZCTc3dVr3rPlid2gwRIFcO1iCyU1VKsStY
eV1M/9qeplraee6qPUeoYAOtojaafxwEVlOp65Ap+GfvPHHtIIraJphCrTtlKN2rVnFa9Sfdc7Ni
S1YkE6Iw8EV1rFCkuC/H0a5WNEPNh/HsSdZUbZLSfhCnlAEO8zKYx8v85/UftnJ70H9ZGghAKpZq
YO+EeAEP2/aqAStzNfDC11dhzPuVbUTxbplJlA8N+WDeGmm7B1rRVOb7WprU2VvVo4qS5pbVvtSc
E+L7m8U0/yitzfU97qPflwn6SaGNYqsYef7EAIpaERqdMus1rwCakp6LMIRqxj+9Gnp49Wp2A/S4
XtE8jamXjCATiMfktixZtvngpn7YmAlEYZfp5V9gdg1fc6/KA5qdHWmaxrTP/C9Z1vT2kAWAYOEF
J1El7OtAkJNa8yzMDAVPA2G3eO2ETXsm2yzezFBSse/y9Gdq2tUu5LV+sQYr2k5u6B6cxiuezcj8
BW6j4qfWDArT7wB3a9r6UYQpCLMQIPthpmCAgwNUn3Eu5Lp+KqsCjPY+MPk5+yXtyX7JgEh8Guxk
3baa/UKmymjXLAaXK424ZAglmtmFRq4cx8D0BD80WuPgndxoG01r/U2vluPgVByiWgs6HP2P9BLn
vMg2LO7B3FvHxYtIEwfVlw7wOOqdboNZ88m2X2lA/kk+/DKswjnTO39s4mwjdairkQciyhAIFMa4
os3wPoWWreuvkAGvvplegYiQBr07JB7tfYI6zYOoyvBqlSaCCWxwvrY2+6ucxuG3fy/5YP3uhfPD
AdPxvBZyLdUt1SLnw1rdG+Xadf15Lf4owxUQIYhYKtRzguTzZgjzaLOgni0HqAdcrnOUgRuQEK3b
jeXn04MWdCPqztPG/qGLVAI9V34HUVn8E8o4IEP1x+SBC7mB50tsgsEDE030mraN9gJqRTPQJWue
Qfnhn6LK+jsflIrGmLavxVRaZw+o+WdmQjs7RuDz3VfZjM5b5f1QP7LWq5+1SCJ6AB6sDS3QcXq4
p7zZ2GHHg5KF4cauZH92VTOoYqpSHSSpR7bQKfRgUqVXNJF6PlQZrGh0utXcJy/kvQ9TPlaHZR/q
LXuz2J4OCfKG+BdX56RCclTg6ZOECJVlCa5e1BWZ4B3U08fqTGNbOZtGEa3SvgU4WQ3J9q81NIVq
UpyybIRYPqxWa/pRQKWtM/bEu0c8fKheiU7UI9vC0qdbfQVpP/f1k518/2vpJ5uVvalT6qkDkfeA
YLqFsBHQ76uB17hBWX4ErQY/gdoIGLLn8eJDNj3OcOUH3up/Y1Yj+rW+978iXxpuoSmfADrIQPhu
MSA184kfo9SFOJ+6z1Kjldp34CPzc2Z6EeCaDj+CIfTdw9WyHXPKmv9g0MtZlcCNQjixSnG6apz9
chsxMhOBXxr/maVrCrSrIQERmx7+/vFNh1zr1kAS9E7f3EjrEDwd9RKM65hMB9PaRTzLAPzDQ8II
B/0KFM1NAIXdBn+Wkm+Bv/eAd115mJ8B+B7vNF5n61J3IHqodccyMXL7gjPDJm2Euys9ufNdz79T
w8wGxF1d+Mam8d1kAvF2yyyxIgfIgiGwoYlu51sauLjVSvIdIQ0DTWa/PJSQMZx3m0KegUbb8JD8
AjVB7iX9hoqZqGSJKpp8265xEmTrxUQ9cnOpEIrGDI/RuRqKpXiECScC90zUQoEuTDeIIae4fYM/
iWxUXSP/TMzlJFRb41hWumkcKFfHQxHUTl3cfB4VNzBYFLdhgMxBF4GH3nRT31qVatqswFFeFOlP
8kOEFhNa3hgnrYsOy1rq5ao+h3u7xTxvBG3idW5L+0w7Lj9V0/LnBOJ3EAfFv2GxT7JoV6ZuAx/6
ZyIWId9pOVQNdZNpp5xX/ibiXY6ykkYD0z5sNEHDpSEbzZKNhr1WTYEV9X5ANpRgac28DY0b6CS9
j5eFNUq2m65ut/+1NdiV+k2V687B5gCRW5XTvRoeS4JQZtNLl/g9Yv1R8jBxANw6je9dIJVdQOtd
gosERSz7UG9upR66q8oUxT3W7fwOPpbi7rTOycTV/Ux2Gw/bDdSQIMhFana+oiWPTIaCYyh+bmYj
7+x20zAAxggc0aNQ5sr/QZ7ibe9dUTA1gVcVmGI1qtwN8J3urLEC9dZNMsgfpKOyaKZ8GH7SX6GZ
ViIeg/819FhQYV4COSO9dZIUE+iiOCKRohrbwLSRbBZGw65ko8ZSs/jnCNfhs5kcCjAhX0ENACJS
MISsFtu8m9qjjhEo5FDNJF+AFpPARdYDkSCwoVEja59X2/aYTnTVttJqK0rcADynykAn3FtXVDch
KhWFP/QU1Mlawq3rYpch0I/cTH6RiSbJn3qdjH6aatFiIreyMreu60BWQYW+chUEa2IRzT2y4Zez
KzkogGmSmsWXhn5lfDNK8RdeRMVB9nkJaT5zXbKUP4Nq6wj6AOccIc91RqRW7Ftdv5NpsVNPGyec
48lP5lD2TB1wAtHMEOU1QIhqm2WNG5li7zLzf9urrTmqSMFwu9a04jTjKaWN4iVnSl8bCymuaAwR
NhWpl99H8D0bIVhaJl4U9x4Ul3fuuuWW/CrJkFAmv7K3Zz/QItjrUJtULO4fJoyFHQNPPHBifGLB
qIeq3oRhCCFGRaOxrCN6DND6PvEQtVtfIw7wZGS0NyMaa3Mds9KGnKjeHxw8Ug4ehCdQzqRbN2qk
4sxoTKRda6QC158mNNP7YbBoOpDd1WvrVuaope3x7Z3MHwPXtF1t4QSrD177BDRg98Qs3gB5boc7
slETaV8mHvEH+AU5iNB29FHQJxVHAmSvbnwgE31uZK+HMAEMV/7LF/yCs++Agjbg6rkPGQw33zR9
1O6dJjG/uTp7hcp6eW8MV3+BKiqiMsL8VjSFtkMxPaRPpns/QPTCJmJvRLcvM5s3CBqyCyAD0U52
kEmZjTPxN7lSk8chMt4j1N/meU0O/bEp2pNhm/E551CEjFEP+FqGvr2OI84PZZkkr7VUoPHKfWLG
kDw6wb+QF5BA4S7VIalMQ7MuJajq+uEi+Ih3kpaFB1cvLABbKr6bz9nqsA3o0CXGQfZCZ23PMr1r
3tVbboQ9VKWrrtzXUXEt/OEK9mhQnzs1aC2Ws2TT1JJt6SDIIey61ZlfrJYTZMe1pHpa2RODDCS5
Amq3KiLHPvx/GV6I8IWYYBaXCZoJ2lCzmVxmsf+XL9kEtOnCCnTnYF6vdOvkdgjxmiMoxu0WKEAE
etyrME33akOIZgWZ0n43lYl3pQlq6o7zPUJN6ey8rOjUMnBvogjDUZK62IkaWh9G/hXXJ9kaAQPk
Eo2RbFAzgALGikNCzSIFRFfpIyb1qENOnMz9CHVEss5jyEFu3X5KDmSr8+p9dl5D3mRkUNTdICyH
OL2K7vlOkh6aJr+BjU6yI9lEkR5cQ8bHD1G6uWsoGs4B2Zw1Obplgqgr854NXOLW3NWaA9h+zG9+
79/GUugPIXT+7KbVbK5d1h4HawSThvLKpurjonx0b36TG4+wq+ZFkVYmKwgQ5Jm/A49SoCOs/obC
tX7ltJYHssOhekrT+KWVrHqDsJa9cRBv3kvlZk/9CvK57BEhyTjhdDua3ZW7cjsAtfk9BAPxZnBt
HVLk3fC10Kd3uwvyKhTxsnUb29axV43Ioe4w97zY/jhUE+KT7dPwj8unrf4P25MLsrUtfuTOTgfr
Rg3THOvWdTidcVyr9p8mIvOvqq/FdTFDKKk+jo37QqYe0dCbU+8/SXjwjFe7prBfFz74mTN+8Wsa
JRRSABu0M9Pw9TNdPI2NTohuRV1yHHR3duzUt6rVRL+TWhc/8OnbV0vqQYK392NUJuol4FaPEPS4
LSbPTB54T0GS8o8rZxZyMtxDZEHZqJkSyw9wlSm3NKSfUk+Dtyl7M0dSQWRRgOrWZt87KLe12mMr
nJNI+3LnDV50WRq3zmNEyntcEWVi/RXlerkjW+k4uBySY1Pyb5S+pFQl5TXTFqBS1vAY6ARkPmli
1IDkcLsMdbUw9UzDa7itcFZN6yaGpqjKejoTQMggTDngy4DpUMJz2Qu5qebSRcZa57l39lWVguUJ
7xwnVQ8R4OGpL8t94Tj5DWHU4ka9acyy21+LMcqGfJ5h0t/JFljmxURuQIH8cu0QuGm1EzXkMXZI
OYNOCEQOamJZlUTxuIauxbRebPQP4Nk0bJtORMGyVabWMscI92Fr/xpyGyl0cgawyDlBbGT/aZP5
P2D1PSrZxunQqso9qar5PMPVrqLmKHcv/XpvcuHtK6t9ETGQodREiS9xyCZMqSD8qKWQpYvDZBxG
Jy4zhsCQjloAq+SPAepze6g14NaZMv4gm2NkSnWmfvX1rDtybv0qlStKUMYLD/nebv300cZT+hCR
29+7Zg/R1T4C7hD23A2BCk95kLcCMTMg1oQ1gVI9Lq9LMQgVjXDzfS40H3nSfHVqz3lUduLea3m3
sr5LAWXA3z7wLF/m4RDWzq4xiyIg3yYs3EfTROY6rIS5oSFNoHJ2RLrUyw4myJYBvs7Kddn3+s10
QA/c9W0HKQYMtdLWb3GFxht6uW71zFzbBUR19BbEHo2qncjDyEQa0/GAZFFjnKHyfWwOT8DueofE
kzUkmniWG6s6idoTsE3jXh+bvZZV7Qn8JkD4GOrCQmNqyK/zxrGal/zX9GLL2aPKUYqQQQqkDxHX
D5Exu0QKXV50+nsvSrIRE32g5aCYQUEqZoHLQ5d8Ggjz4bbtHowWEENoZL2hNDR+rhL+LZK+e/TV
kcuWHNUBqJOTo9lcbNfsxxV1dTUeaj0KPJO3GxQlYYaMyEkiy6UasDppW2iAcZRG/mNrLfVboHHM
kCUr4oAGAFoCGf/HjYapFSOJnkwZboUIHFQQvl9JPRbnvGzEmXpLs9hAq1dsE56jIBKQwMLIfgN/
gINJ1NqnQTXU05xeKflWwAQWZmKjapBbGxsBHpyrWAY6T2WcGxrPy7sYU9SlqQ6fDfgd+mpD9YGR
lu6KQtH91QOKS8im2yEKR6gq0FelgdSzWD8dU3xPjRx19wvixeOJ3EL0EAA6hb6gCYWb30ByO13r
tcyCtEqMPU748TMud+EFWOQr1TK3OvQ1kTkBd1c47cG7lQJ2mjgnvwD/aTXa3UY6JpRwlc3KNeDS
iwu9930DJdzCF/rdcA1chGNQKIAxffpOE24hBNSWkl3XeqC544qyJ0ZwHSWzqlsmtnCfG+CiV9Ls
I1zmYw3sswgYHJdmSnoP9JiqlIqMuDYmq0LXBRIuVXmqvOhj01kJeLoW4yefXC2RwvWAbwfOBdVo
8pjZ7nSM606CowbDxQbtDnwiNC55eetilIr8l99i401tHkrvR1W4/aUri/7CxgnXKRo3KQLsTgPq
42JE9lk1eDMXF9DPAlOfTihRj4DQaWI08XgpSCAvA1LmEpquvRud8tEmYuv5EyQeEq19FhVErVmU
DgeyASWuHZGlLlHgVm0yCJ1eeKdBIMlMoJvt9wDh+9xmySbkOH2PUGts8rG5AoEF8F8vslVnutme
6SHCitPTEu6gMAUq55qjI83LpwgIDWsFABpHtp88xHJq0KEgu5wP5Q21NsO6rWO2HiYXv2B/TO0N
3vtD0JQO6vw0qzhkuWY/2YUXrcMyyRBhaJwnO42MhxQvNCCHFMDuDQf0YtOIGi94H6x/Cq6b5naO
75Tqxgqh6+GMsLPM7r6YcrsBNW8GHd4D7mJb4g+lJubgxZ3HbeW9FH7Ej6mRpwAQoOYJCuKtog15
fy3xwgNwwWte6CVFdr2Ip33iQ7OJRQMuMXUIHSFEvfmERxP1usz4YZutdQDowN+YPvhaDaHxByRN
8V4scyMwouE74rYVYCh8fOiONTxcuzBB/phdO90396gLHIKCOfnWa1kONEI06DuwvIcHXwuPeTOx
wLH8F9/NhQKx//Qsl70WNSgShKHpO4h7Zk9hwk/QE9bXBfhw1kqU5RarZopbcYOwAyrh9EYHTAW2
VDOrE9dQPyBS/ZBrYf46SUCM3NjhF5bk2aONXL6KDZyZQWiCqpXCOpc1Mz80HbQ8IC8IHmLLbU7L
JPnqkR72q3xwa+g+RBt6pvqe/M2yEMlj9YSlhyM9Wyd6Yi6P2c/TyrvhztUSfA2tUn1nRF56lWXO
r9SjBjddlJJwEW2YmjWHBihWxy52SEaNl3LIB5xzgc7q6EvI1ReOZCmbBqVwpt6Ht6rIVXpXhidq
vBHAoQN1odEMvnk22xPlES6TqEIOT3WE82k/pq8dq16orLTFcRtidxzaq1MZ7ngv9BOVpFJD9jo0
/cBDTeiGbIXypQnUppoHy2leyD625uCvB2ySq03IY9lp2aT2xLpmfvdklzqKPAcIEEIfVvsSA2F9
TopyWuVqiCpk/1hooA9t7VQirQGKHUAzRtVQzwJyG0Rhab5ZbAkrsnOJKgwwZf5xJGM+Otm5tqYH
zjjujiYXO/Ushsel1qCUGXG5PkDlvFiDhMM+8xQFrwwEiUXlN+C7QUPV0dTDd/+352n69pMdf81D
t8JJAC1N5Wn/5nGj2C1rlyWJY25GHZXNVDESTQI3mKLcA8k2Xsj0oQFl0oU8Ki/fz3ZgqtbI2Dfr
5VWLPywkjKOpgjAzXr+aluXWilko/OmZcRqgUG0hMQDkJDWam24GBbJeTEM+frfHpDnYI3SeQn3o
90ulIBUZQu73fYIC5DRLE7QCvfcVc+UhGf2w/Nc2NOG5eQYogPChwqTYdsyFfZmejiMR83g1YozA
6IPEw3Hx7DU57gp63x6gg26eYumbJ+rhruU02wqRVbBxNXuyOeCTaLY2/mRnH1Ek+NAQ2AioEBOQ
crZB+MNdzbWWn6ozq6KCLjgHP0lYJeF1rP0N4oH2EapB+DOhak2q28wTS66yFhBSnJqeIsOo9qaY
kNEDjB9qqHELvGHimtsGlbUHSjuEpH5Ks6SGSmOa+Z9+HzIVNLsW6mBTu+MB9TMM3548PxbfBGpv
t71XlPmmA2ilQob+oishaVKTTj0zO0C/DFBHcgnNSASMA9pJPpkLkbXVZCH4jNfmf66rG5+vhwZs
llQvkrlWd8k6/TBXhNAQj6LDXD5CQxzQD7NmNMCq/3JWa2knYG9X4MVdSRXidrKpuDMk12rpllcy
UZOXtbdhne0GNAQ4L79Tb6iyD75kT0sTwlZganJVcoc+svnzVh81fchpg2x4pf2iX83ysdNwdlW/
GqcFQ49rI8/lhz9j6CpepqnUX6Ya8PxIc+Wehi40qqBRI5MNDfWwCQE2GhHNBRrkxdYYvw9DB/Vw
jMhD1gW0IsObbjeInzfJzyyrghJvqDcpqmEbZVl2wC9XvoR69kIOIEDBHcyo/ZtVXG0BjtwlyULJ
FGoiYDStDKetJaMyFjmQSDzUNp41xue0LWOUwlgAEy7jOAQledv/RZOaVuPdTt3P45LWpWVWBCOz
V8BxgqfZlsMd1YhVEKdZ9ksabzoeZX+5eKCtyrAG4aStRYBU+/Gz1C0gBXBA2dAFLc0i/ez7Wsnx
bM1QFqKA1ILqvHCkijPN3tGImogKu5axpeDZNIzZAM571AoFlPjRBU7nnW/hEvHvvBHZFrcBD94l
bzQmfrQDgTaKbYTWnvtQPk9/pMxReSDA+ZSD5X7oBh6gfNBAwKyB9IryIX1zxCMgRMgfOiuz86BS
7J7M6oC1PD/0amgapbvTIz8FTzry8Ulp29c4b280MvQ3OzG8Xcr5dDMjK15Xpl69jZ13cbVI+7vw
mr30Cvd72SRjgCCptvWhTo39wHdZgd54P6JUD4/QJBn3HsKjq3qyUT9IRlei+IjhODHlIXyg4OSs
Ez3z1nbfd3egSPt7beCOUKC0LdfbTashW6BSpx+anu9GFmrnyhCIZnnfKj39BsHJ9DXtEoHES5Nu
8XZJXhOJPLAEhOZq513+NUZSEzj05FVxw59ywLkCcsuyqV/rHoqnaTb1x72ItJOdedZal8kD93L9
DBZE/QwAMKIQDsG1yRBlSb1XPuC2wCN1nif/EMTQGS5LULzxocIl+dnnGSRQs8FIriBN0qy/LFO/
tZYR3Z0SIGePdcUFupnml6pCbJ+GdsE+Dml2cWbKeRnGocl3ODnKdTU23VPFxgE1C5IdmKm1T/6A
ot7Q+k5z4AZsn/gQhSCNi2rn6uSIQyVxuQFDqXixQ7M/RQKgVxrGveY/htwJaJQ0tnhJalAVSFSm
IdElXkYzyYIeD539e9bZ1h38sf3J3FJPr0Gll4BMYoOapekERSeUR6JwE+EEYL40CN9506bww24V
Q9H1Qk3l1PUFoQARxKBrXJON4R98mVSzDO1Cdw+FqR3ITh40+WmI0pw3KOiG0G3GvuSx7EG+HbjU
trLFB/dpgoZhXoHEE+JsI3CkXZUGUWEX1yjpjbWmp/JbHsfIS9rh364DIT/c1n76SYRoXVH2t4kn
3werfpnUS5BY2JjqlbwqIEk+lRuyLRNgtj7gKVWcZztjG54N+gG8GvpJ2h1Qx9Sdx21snEzmAAIt
M0XNARdlimolGvl5yefVQ42S7LDOjrTG0qNso0q8g7IF9QRADt9bYHK2HMiMPQ0jJPFF+Ba1Rr3X
mFZuM6NPvnMn2qZDXH4F1cV0BPEv7lXKXtryJZq0+prIadfYqX6vQ4APaxfJRab1+l3LHP1ugzfg
MBU2x+33Hxv1cFPuIWB1p5XMsXA3LBmKOXi17poIEsdppx8V4coPnJsQOAPr27MJ2rutDrjiGcSN
0amCNOzO5Lx65JHLgkIvxJqhDDCgDwbHwztvcmR4XSiO1UaP88rk4ZWnRpCbyda+khmTpDCWRyLf
gBMONTkkSEZeNN/h14R64Dhfe6nVrfvcjK59xppTE4bRFhmU6GvdW1CkNJy/nFriRO2Zb2Pjv7tm
SdNA2C3DcU252qH+1vCqXXt11246RQKXqWI8ncXgGMlbEyorquktEX4cS5onV8Ow8x0AyDdyXJbQ
5Oxnj1Bbz9P4i6/5f2eaKJ5GmeinscfFyPN5+2Nsu+3ou9U3UIKU+8gfleyqZb3J5jvNCxN1lNgL
PFiJ6F6iJny4vWx/SOgHBLyRu7SwOxTeyF8OOC6P2Zi3DyLTTLjxawodxOCahu0se/AQPE+gK5H6
hXekcVyxV8NIxRqUngfeNvFNuqIP1/60ly0QyPNo6gDNnIq8w58mHh94OzWXcpJfDcbDp24sinMJ
Pe5AM0z92nryF0VDqLF5jj9TA5GsJWCSZGa3rpBAxQcPwL8S9w1J/Ze6ndKGox6e9OVpqp5pUFUi
Owy2+aUrdevLlGngmBdG8nv41tlJ+zvt2e8aShZfkbCN8XybvIvo7ezYdVLuGijpPeIen5bOE+P7
IADIU4tQAbKXkKP4gc+jDGoROQ8zjFG3VxhI31YaxGotr0XJkocqdNmNzZ0aTyTmqYDidumHvb8i
GwqNEkRN6/rQDt67H6jfG3CngSJhsZFzGuaQ+5XuebEX1cDANa6DeaHOmztNDCX7KZsKsDDwBxxs
AdxyCsLVZ79F4YJt54qoj3X1GlnSL31jG6sKgF7cPOL8ltZcFZNJbQ+YRnzLG47sDnPDr6KzfplW
yX7LoPBK7Wvc62BnBys0IkJt+5BdBjD4lJ80O2ofZDec4oMJNWcVEi3gpqY0Qzvpa19kEH1MuXEL
VcNjbTrrCPD5dmk5K3IDzSECew6yieRHtrnJkDSOM9vB9xlrZ+fMjvE/HcSuHFBJ51scd2I+XOte
IGDsoAINLAz6oSySJ0RS3k3LZMOgSe2CSiSQZq2BjPePjy4QImcIE+56OwfBcsj/pre03eNn1Tkq
TekNTg2H9ifQYU5ypKEAbeSdGeaKRrSqhqDHDnUcH1dVOWhcNQQQwLWceDuUgbu7SufFYURCaeU6
dvtEjURmJihrYCt6lnWzbWj2qZsZD3JAVj0/GBJPQAclhlmQT3YWdEb2viCb0r/TCqLzhhUrMjhF
AfehWyl6wHnsNAy1r+Yb+HvlU95ZuO+6LPsVD0mAQgHU5rHuNcY5Aq+m7G7EUC4CH1xlIFDeQXpc
DROk4QK8zq1g/lKS0mOuvrS1l2+yAgRsEKcHhoK+uDpNVynoQcfCDKoxDFHKVfzFepw18cvWr5OT
6Vf8uetXRBD6behI3EGVbfYtEvbF9eq71+rQOMSDAiWYSKBVpXuv4mpC9tUARfIfm82rbNf40cPw
ZLcbEFT+ZnUghezd+KeJ+r7Aipl1AYO0eY2qFqSQZhv/rDztVINKN4i7zj9qNcN1grXJLTQ0fMfk
IRVZssEDx+IB1FCgfuSMYMHCjfspLxE7DatHowZkgXxWA8ZsjkrdmlUBFAXYk/lbGtb0d2qCPIDH
zvAC5uxk6+PLFYTWlA9X3S3ADlya/bbThvzQatOAu4H1IhMGcHpl6IhKiAH1G8nrHE1JbDCGRDbK
a2cmTERA45UeTv8e4z/yFNoAyjipa50dFSCVbYVyrKIbrbMBdrTcD81jpUYurr3VmnzIO/VwLHTl
DxtfXYRnjKo+ToYoDl2GOjFXwzW0bsoNM0awRalh3aPKh3rUsGzE+arsRGDyurzqoQmub9mgANfx
pj0iSsVa9yPzCxQmPw67GLQiy2yM8u9N2k8/etGI1eCa5l1PUuue8zG6jWAeWEymste1/YxA17jv
Ms+56I4Zf6nzbc0840sy8ORLmW9bNYB8qnwaxZe2LU6Oxr27LTvji9TKeWQIx/hS2NmH0Z85jZv8
ZUIVRAn0VGNqX6upcm/OgPgL49E3IeL+6OkCgV41OZRpCbKXxNqiqvin0XvOGjBL7YGa7l/Mjabv
tqWpKNQQXcju1PwXF/5Hu/RR9TeM/oAHGZJn6kMrokJ7Ath8bcTM+DJFbkgjFG/i5qLm/njSnBoZ
OL9+YQiBneXk7cTo6kHn4QAUAYf2yvZN03Wvsi+mUwU2YEyN06vVcR20B3YLXD2GSHhwLl6lkYwn
XnAZRBmfXg0NVxZPj6Kd2Wq44EF1A/VVQAidaCzx93GqIEINJQo1/2HcGfFLhrcflHuaNzPh5WVp
GPAeH4YoiHjrohgP0f9px40qwcsCWoX0wkIATqCaWJqIz/3zEltsy1tMjiA2dosxsMAH8tb4SnPC
aH4M4G/c9EnfHCFRrz3HdvlCR664HsqAOU52BYF1A4B35Kxowoi1n1CUZU8OPtcTC1GxH6ozHPTS
N2lo3jsJTGGHUOVl6O33RkfJ/SVtcKNFOci0zZpKgz4fteRUnsopYvMCWtqYOAJprZgfqfTYFYZM
zyfqLgekD8/dD92a+3DNpvz9GLX42+CDcZkFjZbIe8uTQVzKFImuPLZSFCaxaF+roT+2EapdELOg
WSfxeqRb4+80meppcbEmhsNRUMgUWmIu1K9UioAaQRyXskHUt5C4fQ7I3K5oJuwg9WQlabyhYSk6
FxhDDRVVFhuDwRLpPjJE9lx6RXy1CnZFGV327CMr+Bzyzl0leF0eyGbLuDvLiH9HMmBtt7H39P8I
+64mt3Vs3b8yNc+HdQAQgbx1z32QqCy1pI5uv7ActhnBnH/9/Qh5W949c/a8sLQWQNqtQAJrfaF3
AV/MOhgWWKVrv0ntV2uFv2JjQlDxQVgNRuA1ePwJmsURXEyc8hgRdytp7p6JK4nCbaUrV8AxwuB4
Tt4PYLS+BBbjXhRDnd+2bHWKVKMASIic26s0mwiEbxLl9aWAn4IZNhPTPv6koXG8jPWUHmsI7R3a
gPE1mPX1o4AM6DIVIv4ipL1TPOc/fN2tK1bmX8fZSjYrBwIKtN1BddkATswhsQnddaK73NVL72iU
Ns7Ftre6HzLIszhZDARu2V3tVPIBYJAYNE2U20BZ7q7+NIN4pqIU+0lO15ZiSZQHbrotpwn6ADOb
xceNLKEpPxsii+W69WYcIcp6p7rQHLZn+N+fw5kMY2ZktvaXNzmHX+ffrsZZvfkwqmIJAh+aZMs7
jNeiaIrl2q7WBsJ7G5hEdwqGYnWH9ppXJSRmbnNNaIVtswX2olvCHwz0GawWF1EfkSeJMv6lp93O
aeNDz/PitVVTvfWDNNz0js8/Oa5aloMUX2TQtB7WHcFxgoTsNVBVtYAEUbCWqNB59VydMhUpc3B0
vAvLsNvdS1fNLCpgBk3uHs5zU5Q0dveUmWYu2Vf0R6Wx/UMre+Z1FBGs5+Dloha+AsVBgAgmFqEb
lJtaJATrnzl2k6o6w8qVb+DD2dxCZ55uBnJLZ9sGHkYLk1PmlGikDBs7Gfx+CScheofb2Vcz0fyD
5gpNLdkOZde3+0VNPrN5thdT8HS7psl1Ywwti/6Mooj+HBYoXgA09L3lWEd0whdPommHDdYB6W7o
xvyK/o+7oGVUfSfNnrai/IZKXQvaXSbONvRK9xYUdMAlI92L0tXnYL4YNnbHXk/lJ/9srY12iVEt
mRyn3Daokd9VT36T3jZTcP/NgLxBeW4RAlW96G2IVN5iMwQoX7kcJ1dsy3R8avA3PKom9E/5gPWy
sibyDkWldGllSp+EMw5PIRRGTX5kgIeEteZbKIDRdywBcpphCVrJc1WjaG7u7+38JLjd9U0MYZrP
UYhf2v0RcXsa5IlLDx11bqfdcjKX60IQ/1hU85rAsrql0Ywzqm40V9BV8sQoeYlqktssQyvH+2ak
5aapEntgTl6MoJyZ72dpdLRCsDZnfNH9cLcDMLkP4T03VHEIvGj64vgbiCAutWhqcpFFnj5gKQk/
OAWBFnxOWPz9etWPwVKCo3f8kC9Tlj/kKdQR5kEzPy38gC7MS6EgzuSK7jZQ8cFaaS7pElj25CHy
xbGzU5Ytk7JhwM6VbDOI0n2sFMUuJiXebbSArJyXi6zGPQqjKXRzH0cF6iKCW6YY+Cp3qnBlfTHS
Lv3cjDCHWzhALPcmLvdh2MxRtqhBf3DzVWfBjhvP/0M4i8pCYUQ9WJYDlDiFOpSlgDE0OT3r05pX
UZC2sEFy8Y2czzCTzYAJs9xaKojLHJPSBlzGDLRWnHmxE9mgkODKvE3PYyOdY1FqAlRR8Y3rnj4G
LSePCYHKqBMrtTFhEFbyGoJjNI+Zgw109hoOMqkHoA59JC60vLsQOrshn6pjE0IjFY1SPbe+TcYc
fJ9jAx+q8SVAi41CB5NA18qPi+5g+VjnmVfwdpwXgwwmki4UiZcm6cxzblpq91hS9pWyArAz07Zh
8P0BPy7f9rCs3sEnDVAW4IHhqoOmzv1gcr+mhTHwDXyg5QpKfNOStGhyGK80Y592P5hcBUMqEgNl
YPLGec14sJnQaZTcTp3zdM+TogGeHBAci+gAWpnT+NDDpvJ1AGSBkt5/diCx8zigXjjOac3A+MQa
CRpjc1iA1r1xBqdbWQWgUZFv9btq5hfDc+YIhih/GlntrHlqE68cKvHUZ711lqHamAisL/H01/mh
gsOvmW8Gg0r6WKW4t/nmpHl+Ml/fRPf5akqite5yWN3MFfnMbYthAcDgN8wlG5PTnEDGYx7lHByD
RcsApoJ4EF10hCE2Q/eD7EGk+rkMzMW+yTKOBlA8/iznmXXqb/GtKgA+M0RL56lm/LZknQD5SdCY
hx5qA10ZgGryneQQhw9E3IXYUf01bvqw2OEuXS0aKjF+n+93ERbYtiW39lwdqGkQnQIOIaA5GlJ8
Tou5WJO64MiZckIpfXVJY3D8Jw1RTpMzk91GDx4ZhmZlcoNDTzlgepemweMtd17wBmXXASgLLPas
15aUwKoO+CKakIyQ+U7l6INbitEwHSRk3fpwP2oOAO3YFD8V5iuIIWLZf7zrzWtz++sC4ONciMh9
QBebNd48KHRJjp3P0g2Qq6jMDzHE2PsasuzzK3PwAYu+5YaMDJuoD0/3wf917r+b4rj5sA7bRAMg
42Lt3hYgu0Sk3hYRRZULApDHnmTVOimK8LHlwGppN6s+hRVsS4aG/cFnNlCp4YgMBPJuqh264WHN
9m7vQESGjO9l58CFG0rOUE606+eoKl9IkERf4wYeY3bmlpfc78pjGluVZwZ8rBxyosd3G0YP69qW
OdgtcXM/0+GUwGIRVbOqJuXeErN9Mwn056xozo0K6gDGIS9gysI9J8u+14w0b7UrYy/08/pS8YZu
hsEie+wHoCQXWvtAu2goxhmDjnBIDnEPNiSvYQAeRE2/KwJYTRUzWy1KCA7CLvGUApfN5MwhrZ+b
DPcR8H3QhmubK0Slg1UVjRXUsCIswDOI06xQ5P0zvo9PQgIRJpPhRHqgZRTFXaVk/QA3TJltOFpa
n2JWPI754F8LaCTjC+28m/R9VgPpx0+MV4/WlPpXGY0PYVySbxW08s7SJu5FLJ98vwpeIZRUnpiL
va7Z/VPUBjw0Z8SO9HbvpaSfDk1P/gjB/3zi/oiSS+0Om9gizYu0XPB1E/3t30zQks9GqQQ1dNT5
jmPqgH3bo5SRdT5UD+bQDNj9SI6pdt8sEsMUzx/GFcEKHmxlIp50p9UJ+vKP9aT406Qy8STL7mIT
fB8LoxRFYNS1hSluCOcbJ6kX0JILgR/DgdM4PLLKdyCIO3Dvw4AJzRQzuRMtoBImhr5Hvg9sAEZL
CbVkkGoGlYRrt8+y5wZ99EPAUMdLEqWfS6n5U0yXZsxkdMyg8u3G6dHkLBKOK6arEC0+zL+ffrva
KO2nCXYXdqufadx2T1G8wroxOXZhvYa02LjT84YeX7bkaPImBCQBt1w9gCEM/k23KOeq3lCzzsN9
sl3CnocfqQXc+W1EzSXBW1w79hUgsXJrcua80ZQJ1VwxNHHq5tFeANVtLmNS4TAL4cG2wSumDGCw
0vIh4VcAoc78HB2BML2ODdCbLbaJ3+0M8nVd/02RtllmI4AsAQdoaYp8ug5CWr1MdvLFAkbqe1HX
B5Q/u09yKPUKklnVEf3GBlID8cWX2HBOnAKMWibNO7TeUmiwvAvixtuxQOfMhFEdrmNU9V67uuEA
poK/Fs/ToI75qY9UCvDhKE6OaIKlmQ+aKZv91qYHC3SyK5D+302+KuA2GrOMrCmNsdnPBsBk6qnb
wevi5ysx5yCP2O2gCvifRsU8z1yFCH5KSwaRlrmeVWfwxIjjAcp5v6pgYMmHkGm7x/3XBhzMo8m0
MYA+mSyCo25ye+EWaXPJVcMP2NVIL05k+/VdKb/+2hDteNjpMCxFc6ByU5DJzTCvXYBTK+sFIpfO
JmUNYNpTg0Jl7ByysTmPqJFfzEGEml+cpPSoagrU6//M41dmY7nah9t7DiXkErqvHV92FTsV6fhu
aH1pGrzFuRRXhp7i2bUoVHRnWp/btwVI5B3b624Sbyl7N2mua7VNmexXJpzP1iqVV+zCqnMJ5v5v
Zyv8//du2VfHhE3voqD1S6q6NdDa5ftQxLBMSDq2tlK3eO+z5gBxhAAy1Rx49yqA/sScj2vaLJWN
zrU5HdRmlGpxehk77W+nA0d/gPBC8DzRGqtiFA5yS0GzhCSbZLSDd6dyDzwV5KnWrHjIohKM5Dnf
tXbu1bY/7C3V80/1V5PVatR7FwUAz4SRr0ABcEv7YcL3Gkoq0BQzFU04ajqnuBghyYu3eok1i3PS
47S51zLNjEqRjZhGMB4oX5S5U0Ankl0klIIOwPa8qZLPZIi4Kw4Or97qjFfXTNTV1aR8pMo5NanC
X4DxAxhTC3KC6sf84IoQLAbzMp183LRp/f5bzkz8Lb69NFmhk8pZOqPKD6KeFjkHocKdJPsWth7p
x+hbbJfOMkLH/SGAPNLR1yAEkFqL95pCUL+t2LfcV+PCRdPvKnXTAChUhxuQr6znRi5h81UBLCzi
K9ByAXaAgBOlaSO+aIgojlEgPiUE9ZwYjTwANMJN61L9wkj0CEW84qvrQPHeD93xkuWlPCQSMpRm
AN+WEMDbL2pIK7DNZv4Q1qjXuMG7YCakCXtXXDlP+I9Uuwg/ynVcd9anhra3K2i/lku/0+MJDtAQ
kPXLCpzY6kHhzrsBDB/EeQGLs81YoKkodZHCV2aORYB24S0e0UXd2HN8WwXC3wyA9AHMvLZ0wN/y
p+ncE52ewZ2iWEGijXAfAFQiPcd+SxdV2v0c4EkxndN54MMZZiDwFQaKikKADp0HcyknaqhXQXNi
lzL6MlqWfKfA0HtQvUFBCk2bNw6UjR216r3ti2oT93m0ibSj3rsRNUFYt71WEEjeV41LPJPn5fCp
aPzgsS6z9AHkA7moihG8NMvqt8Tm1haEt3HZOyV9tpTLTtxP3k3kN2J4IoBDzUPmUNjuEW8/OVuN
TZ8ziO4v8tiFKxgekruWOeN8dxxOtFPuQTqAuM/RTW8SlAEYUoHXcAv/Oo8Lqz/B4vStHqfmYegj
vo1mngoBmecTxVd4oauuP7I5RBvMb1zITMCrFeR+HwjrOQ2IRb1CqarcmnDonWsoVbWGS1u30YZJ
YzD9UFxdYuveHzpN+3wT5aAfSmiOAn2GrYZfHDICPBBBee6xB/cK8v8qP2FrTnfYSvNtW/r1A+7B
xQrozfRZSPjBSnvyP9exdVIuoMmLatykRVFf0hElUFAAQYzs/OqiXac49kVSe5M9Rl99qbC+iaZ3
y6E/195BHduX+V0YA/Cl8pACHYL35X4I4nI8FgL4u3zA+zsMINTLFN/e+aW0HXz1+rRC0zlrFpS1
1rVhA9/5LhikLoAFb0wChe5U9tcYKr8aaBqopvPnFur8KwaPhWNlBfrYssldxaFWz26aZ4thFo/9
MUBG+Q+3CvMFs6R9skIAsIbCek0D33oF96/b5ym+RCaEcw20DPvYXpswsVtov0dtuUbdJF0ykvYr
y3Wi99hyvugy9i9x504XFWffbcbj97hpypVCjW2LpwZCdIlUp+M3hi8yfO0nvjRnu33hLKAS1p9a
lbXPg/o5v6nsZjMUCVmb0ylJzyUeOk9ZXzGIpqBpJh9HFBwfw67jjx2MZayulkcTlUEOmswEkWgT
Wi1mDA538MDqwp05a+gV9My5g9vCn9fAet31rAYS52Ot+O3iA9waKl2uWRhCKo5Pn+KpHz+TKBNL
KfPuCAVB8pj+mR/nvPMrP8/3HX/8PADtvhya8ef8Fr/kFN5IeyzWK2/oGviScQea23ZvvcZ4iixD
wcNDNn8mcOd7RNt/urRVOb4WWHHN2RwiSefRd26f2zB2DzTDb1hAPeatdUgCAhoDBoDQ8TWLocHK
7DdGK/8YtxEISXMYFT6wX9DMgfM3wsoFHeB/Oam1/VnPGZc2J4lW5niKFP/uJLQ85JNP1TZzRmvT
iRD6V7G2zl0Z2MseD8DPhWLraIjbP6B8+lK0g35r4wiiC0mSnnQeTYc45fG6Tlj04g5ltLDR6P8j
sdNFW1jWSmQhWiSWElCvxkE0nTwC3AVSGigmy5Gl8ugGVVl6ZpjMsUUUoPwA3EWcybWL+tbjVPXg
kwLg+ZWPw4oAdgJF2+ShAhLxvbJgTdXqfrgUIku3ti0GYOxr+tDnPVu4fnx10qw6a2UHOyja022O
SuoZytihFxaSfUoorKTIWP/oKRq8Suffxhgn+oy1T2hx4Q6BIvKCttAiGuvACZcqHZYT7k0woZrD
REEDr2xhbtF3V8Gq/ArdPyLaa5Sk3dWGCesl8wNsveZozscEdjp22WCRJrecONUzmHrVc82bLcRj
ysstNQHfbQHStTODoQN/PoCslGdGucqwkSTBDzMowXt5/m4GYNZa4QL64Df+DiqizWtIs35bW7Ga
tV1gctTXYEM005cMvrZQCKH+HhsL/sixIzZ5d9JwNxiCFHhFnuwAsoByTzM83+pNhHBy0GT6GRZN
dwtv1arQQaduniwcqNsMfe/Zwvf3KRnpMWaNu0rYYD01EisRXlLw9DXzpA3BxMLFD41X1WfXgXME
DfM/YD+dL2oHO+eQ25C4oPTN6iz7caa6HE0+b4vx89jKNzfjYq3qXntj6mLzE8vPLbwbYFfmJ9jz
d+66h4vJAcvfCsLv+BHZxBmf3CbgC24R9jjEBHbvmQsFb9Z0BwqtL5BK5pfNLLc8atDLm9RqF13u
v5ue1b2F9RtG24wkhDQeCKvt0oT32R86ZCbU82Sbxb9P/q3DxuoSupNxvTRsN0NoKzqoKs8ddBTF
rdryBvAeb/w3MxzkfQtP9pn6ls1znHlOTzUMh+WQLFGVsadFGEr3ZA5lA29gK1HDCntr/xSTCsPm
ZUtVvYNg9uW33O1lw/tHVOWT3ceLYUHLQXPIgqW5dlqM/amLV9as329DaAfOquUfRrTfHKYGTu6V
E4LIYLs3gX+TL51olUdx9nCf2oew8imyWO7MxcwJ2kY1V6WiWJscqzmKqBpS8uD3S3Af57cAPyof
6yDsNJVduj9Jg2aEp9YUeffx306CErNY5k7NwQ1sbayva/9QkFBfuMvFAtSS7qukxcmG6sWrJdF4
GSGTteVVa7+IIrmYCQ1onQsHN+6Ln2kI1zi+5dXdj4DWbMXsxFkPFUObLyYweJbTngCktjehCLmz
pG78oyjHZFFEsf0ykCw5mdDHT+aZDleUfUCVhbWWR6MsfJ8Cv15AEUo+KLuHAmNEH3xwxt77qpDr
hhG9MWHS9eiSYOVDfNiT3t5ceKEESV7f3mrztvIMZClUx/xdNMVi1stw+HJyZxMiE+P/Lii0+oaR
grecBSlsK3y1lAkFpn/OmQNVZXoO4mRch4PrL+4D5gwsbZM9dqCPJu83mVi0VTauO+x4HqQQexBH
6H6YI5MyryYNpyKdeyaI9NA8RCicPpiw17G1K9APMvnbjF+DeGfYGj6KkHL/lTOvzGTc6xLPzSAs
f8+ZV2kNO1cL/xEP1gDZQkKcdWOQlMSHtPECZTnAMFW2cKUbnQz48jYAxirbof14nUmVwjMjuEyy
EjwGpNaF5sk///Hf/+//fhv+T/BHfsnRWc+zf2StvuRwGK//55+K/fMf6CfO6d33//mnYEJSiFJB
CtJ2bYpNA8H4ty+PURZgNv2vFCvafgBJfQctmDQfYeIHC9UxrNxNjlviwmF2i4K6Yx2xMguWdT49
gGruvk7oOh/qEY9VE8aqaTeNI8fVbTQroWUfkhLIzQ7IDxdky7xyqsepDPdg5gP7O0dYpmVH6hav
JoJHav04iiJYwfWFrUzOHOocMJc8Hx9uu3KwzatKuxcNgYJw+e8js2E3W3SMY6ngXlCD9To0qV91
cIM3RnUGZmTTZwcnSOiVOrB6N/BGSPJ+T/sGcDGWPYcwDJF9U5x0nGzcSQwXc/B5Ml4cPb0rv2j2
97zMINmgenz4ElyL1d9/VjaTHz8sRRw4YznSUTa1Xcb/+mE1tjVVjMBdEl5RMDxxmQbUG9Y7C/PS
gnEHiGhNkB1FHvmrIgdyJ5xDk/s43YmZBOfJKTJQ8qMMXSWIyH+cZM401+h4CV6vVYvl1PPqyCdi
byfwhaiROTI5c9B9BBKveSnDqEYHtLa3UaGP9ykmb9/PM/HtjPmqEO24Tc6mqj5aGoAOvwDxzK/r
B50xbODTyoXJVod7tAnNiJRuchrTHyYoZ/nvej6YEGUrvktEj3p32NxS98GkVdClHSB5c8/dz0e9
ioLEEYeeGTUD5pomHBkKQELBRsMM5B0K3TyIsanqmO2hiOFsp6Lv3sbIec+7wj1XDVVoAP8wWcXa
6qSiAupK86QIjRJAols4kswhWilo4gM36I0dd/a6Z+rChh59uKokwCMGaMklqlOrCHBTD4tVdTFz
ippnC6yb95Ln6uSkYDYsWALNQatn51toRhp3VKdqPkwN7lEAKi+l37aru7WVcbpS0K3KPZTrk0Wv
HbmOabXM/KQ/aOajGUry6jQBvdF5vYbqUzfFxcqMmAMq77NJwjwTt2u5Ebn6fMuNtqq2lDUwcwRq
98pGhUpZyJ6nmS7agXvjVCmkvucIPKh4gb+5BRATYWqV8AUow2BrQh83rg0FkMIzIWvf/bJPzzAw
fRDU7g/4pYB9V1RcbPiEGk846091Rn+qaPhtDhh8kD+dB36b10aobrvVBZtsHw5WLWhqoYM9M2mh
tIGK+cqEbgc8SEe42JqQ2ngrteD8ZMKgHD2wCvqd22MNn84iA+ZQmoVYjf3PwQqfWzph0QFa+KM9
VtH0GkHWdUxF2kKLGroYdg9nGS9qwbbuOwceRxH5GofAX3WZqs5t3/880GABuFly/pCGnhb2Suxh
+OvsoXhjJTAk5vy072fMOhzpWaxObAbpxRTbX/ykUt43+ALNKTMYZO3oVejoQlwRML7bcB6m+Jbh
FA7nr9u8n6l5zhhb17DCXUqgEWdacve+HBdVv1H43bLI3oJ8F2DpQPGX29DwPsR4JIVeSlXksWK6
VG09LuqEkkdzIAOqpEXVTzsT+iCunSH3toZdHdFL36fNqi3HepULWLQtBzihlhUbdlx1KH4lz1HD
sddvmz8EeL6v1OqrFYyVopMf0+wQV864ZiKfgKiUn9okWxrCvjkAe1mfgZRusbeAxZPJGU5/MJsJ
3wdMzoyaAfS+fz8jh03k/sbmZW4N/gxgZQB7pqFYQ0kEdAcVxWg0EDpLynyJiKOOpodtGt5YN3g1
GSDok9uF7Zle95ybylwe8ohWKM7OOKI5B5tNmBzM0W+Ix6R3F//h6fTh4WQ7MD7lktiOUI6jmD2P
/7aSCHPdllBbLkH1ke426uEt0ALx2bblhF1Cqd+i0vpjcMr3vKfxxuYxgAydatZlOncdxurEevcZ
RQf48eYl87L8NUjjTaunDquhDI7vOB990wpWVXxVCyjZ+VXlf9K2oot8KpeTBZi+TYdwP8AlZRE1
gzyXSX1qbIBhqoCmhwgwn6iKD3//hwvnr09l21GEuNQWtotFvCLqwx8OxGFeDJ1VruUk1hT+UAfo
19soFkAhvYyidYNd4hJveLfEggnyt4WUR3y/yBLL6AToFfAagKq2n5LxeULRagMihN42AdDQSU8W
PWrbUNpLIWPBemizuUmyhjrDelCQtiuxT3sYrWEdCwgx8SASa9hTwTdHYvFeBLxE1QMCHq47fsM/
yN6GiUESGt6qeHe+1ZW6QhXGAvFqTNcA+3er0OqzJy0WbJapyhyh9xy7vz5219DGBvmlDFf+kKOX
NlQ2lJxiqGU6bueBgfhcoYS1Rx2F75sSt/a/f48d8S/vMSVSCcoplQJt6w8rn7n8F6MAnsL4D2o6
YMfDd5S4J9kq6PBir7I0ocs5nRY8ttwTSrX8xNDUxywYALHZwBQvzcEXdQqoX9avbjlwqlcFqm3L
SMTZNWMAKPiWaNd22mVXk0MzFCWnvOxWjjv5p5a2OvQsDpXeOEefRbbZdElcIOp07JNvPNiDKkrw
zOr4xU3tzkN3JQRmFKpmpCHuvusrd29etcN0ThwZb+55huobiFbzvFHWP1jH+/Oo8CWHTIV+QjlD
rBttuXt0BppTKOBEkYmpe82C9mve1HDA6EG4u+B+AS3zCCXtgo7tyrJj9Tp2HRjkWARvK+2rVwiI
oP3eMZgfhUN+RIv31amIvQlEFi9TSw37DN0n+HWn+Ql2r/vCdehOFV1+ArQ2STb4lOCFNHOhZdig
9+orTfd//7lTW/3LB89Qk6FKELQdmO3MP77f7iogExaWLXW0HkceApGEOlRTpm9o9Ffg76OhOJLI
f5fli41+zBdX6gmaEpW/K1CjfbZgGFjbdvWFowkNfxBGTkzDBHgoxNaPQ8g65TWwjKWCyyzcKN5R
gnseqwDmZmmJT3ruCTjJBG1VKj5jkQoABGHBc9Cg06UstzhQ0aAdK4unEBQFrqMSSt6IsB/LNy5t
wMrtczycXexOW6DQAdDj0QrS8mQ5u9E8wEsDDCQLfvAxFNYo/CaeAR+xX+aIM5GcYEH2NpZW9Azl
2K/OALjiLeppu6oT2AaZ0Bo690BsSCOZsHey/lpqOJpno31x7cD3F77zRcDQ7hxoGxH6GdXCrtwI
3TILLfUZQmJwJALrANiHxqD9GTCJW0AtoJvgAdeyNQQKnCtUi8plCh+7zxasBxt8r3+0lu/BStv5
CldjCuhLoZ7iurZWWFfD49q3Q2BRAOpSIOV9OF0ns9kJTg/j1v3Ka/TTHO2nW11LC6XUCMWnJAsu
VRTh0Z3X/lG6WbBjeBrv+8kdDrinqw10ENqHEs/0lYBKwRW/9dSz67Z4SQUo47od8/eSF99CEo/f
UEjc4esAYfIW/3kLm3T8oalHoVv2hy/LR/AxqyMe7F91HaYaOLJo2ONhOuzNq+TXqyEAFO4/fNPl
v3zTHYqGoCAM4Avquh934pkMIW7HiY9Fi997IhRo4URgQBrCx40KUkcoikgFnw4gxwbXS/VoYQX2
aKb0cgx3Zek8GwGf+6Esofbjuna998dmcc8bASAR/qnwY0IGBkd5m2Pi++y+iLHZpnXjfRggBfzQ
wcoYvWZG/3a/DnfFkQ+51ArYvmifOwMP1lCr9KhgX1KfxdsKKpTrLh6xSiiai8OY/2iptHqQvCZQ
NUNewLtxaWtAwew+GB6KEQ+5IKMQlMmr8Xvf2fuBZgxFLXynvoV2kG+yokogRIVD30owLc1LPSTQ
9qtZDbU9jAwDKfZR7S/lLCIFazFYpmJx5yVMAQaeQKkCqDQIUUw9oN8Q/WlByQ60rNcZmJYLPxhf
c+Zmx27mo/pNbkEOvDnodmjQqEKqoVDfhVgznhcFZZtu5C4wXPYWDp3ssx+BP5aQkmJbktTbWvfx
zq5Keu7iJPAsghtNGbdf0GWvt2VEXkmn5L4PCMwZgdCUqHXh+Zw2EDkJgwgktRlHpqtnp835F7Tk
CAztm2DbhTG6g3b+Egay3yougEnrkyZeDTCbXxivD3Mwhh95oAbwzxSrD3Q+mJGbK4iJuxRKh1Di
2JoBWk0ALekMBSu86fD4sGECOUi7eAidCHAor0vSzF03MAJFE83BVhnrXCDUiaIwHiqkpQ63lxTu
ILu4xVZQxxiRSeEczPBvc8zLNIn80LMHgLYGDrNLkxQDamR//6v818ePQ21G4eDi2EpKLGz/+vjB
szJidUDgciHItKIAZp7p1NV8IYfAIxlzluDqDt5HgSXsCpjP1mlpt1voBvgHc0isEdgXy8KCIYKP
GPqVWBqbl9BpCNNFwYZ8DyXJfG+S5tVActyBhfJSnm7clNRHcwAsH/7XdvBE4lnRzxfslaAq5qGw
OFwoyJGbv38joNj/4UEMpihuT7aLljruUepj7ckSMah8gHevhzQcF7ZDirc8gNxg2OSPbQ0tUD+a
VrGW+VsC5dajqnx7UQ9Z8ZY1MtjA6iBZh10Iw11YfMMDMIUnQpq/QXmE7yCuP8LO+s+cW+V8F857
KZOCOk0NIeb0LXJTa41H9G3MpH+dY67Tzxszk/qVV/O17lN/5ee20c5Etl2P29SCMK8FeDEQe026
IETnj07SZY9uB1j/iJsFHn8IzYBQw6VDee6ILVH2iA8NWuoT2ZrIzKp1k8yqEmJ5v9AUzmgRHeid
meJnyTOhjtwQNykP5tAFMJZt5kMLwcOl7oX2zADABeXBqf0Q6/p5tg7lhGIOyMIza4w7EYSuaqi3
G5oYR6kbFITx9cYhG0ZIEdNwgObYPBkOQ9aaQYISq7oGDZ4IxNpalP5VtInrFXQaVyYXt8y/qrid
dVlKgZ8kQjMAW2APcObqbM7ScF94yDnfKpTs132nC6/zXaCkqrY8ghxyvnX9foVmsJlnpI59m3Hr
/MV/hjk2glczzaSciZ15XdTXAXVY0FOSPTE34AHX8MAzdJaiw4MdSEPctW9DNdDvtyGTrIDuyTcm
WffTc0emz2mMRdoDZPnxs2yvwSRBxoDvbv0ffjL2x32h4tgKQ9VAckVxD6Fz6f23pWsh7Ghsc9at
W2yL1wJ/C3o5fx7C/8/ZeS05bmVd+lUmdI8e4MBHTP8XhKNn+jI3iKrqErz3ePr5QKllUorSxOgC
SpKZWUkCOGbvtb61SpfBTuJjEan2lX0T6lUzunUAN5wiz40nwr1KPzLijDwkFQl2P39Xxyx5ox2w
Iwd4At3cF0hrBjh0rthSmuw6w6duqdrZJvzKlQrLn0JCLTACKR8IUvhPNps3ItuSvWWM8+P9EEVf
cIzUDwhSh13JZf8PGzf7L8OGZtvsj3UhFEFBW3u3cdP5C0zap62vAo6R3NZaS/a98XiMDW2ADpHE
eEOMAjKhth6NqVD3cSVTiJGHy1iX1FCNOTBzWI8iVpnqTOvSmoX6C+jMpjG4w404UiWID7q+Wp40
GoQOzuFEzl0/ES1GYgfyc+b1KnvNZns5rCL6HhnhhNSkss90dj5N6ZB7UWyOT6nV1btqEW5odtaT
orjJPMZo+Wr1DIFB23cxDQ+BySxq1Rs5l09aKYmbLiTrQHzmRzpf6k2UCkKGbj4iKakeFG2NoWHm
5xxYgtvNtbjVVEoOwFI+N+O8XszJXC/6dgibukfs0Wc7QbNjV3ah9AHQMyeXuvCxQWH+UevmgJ2E
+azSoYHlh/5/e3pqNSVQBbS/+w+1KksUuRMzwkep/AABuzAmCdkF4c60FfZjrUfPfbPupKHa5aok
PuW5aXoIGlP3x7PG+4YFQx6bQEUTmlBVjf6S/edbwLTyjnX70vtLKhf+ZJGOufx2MMrOctbUHpxc
RPkuFV3qVAlluPsaTMxmCeF112zLg98PIjY5dbP9rWZVfwqJ+9iVavjWZwsfb97E1zWUoqulKtG1
1dL8H4pc9zrDH9plvCHuaIv4WWEyFar6u1pPn6sITRCH++06k7tQiPRyP8RJBGIXTMiOC83w78/N
2RCdbNnwYIOVz40Rt24TD6HfNnPxjCt5AJWT7OXOLrbg5Om8lORXWtCkHQwoNklWtnl5V6k3ivRn
qtoE+kiEVaHE0JJLPv5nTRbytWTLut6/GoiFRy1pYc3ZXrgfwAeTfLzYJgz+7UfjdDUcMrcYJ6jU
XadvHWUTOrbG8kAJ1zpxSqLHyR4qH5h+tmvGonkGE0F7iYtmVEYIfWpF+ylcjMy9f3k/jLaWOoKc
0T88t60oqEWU8KN/fHmZf9kyGZasGZTdQKzoaEjfnQ02DBOxr3mHM0K2b+jU003lX2wO/vsBXUjr
VatWOjW+lcext2xCJOdjsb05eYEHY65y5RkSdU2H9pK616yFIA7DLWNoP2LSrJPVJ53TNQY3dJhM
XlyHJzmt171cJPYOHJszqjoU69SVgFC51pwXQarP5kuaRktAXWR1kc4q+6izpV29jfVVbZr7WOm/
9pGkqr88d39Bby13tIcBmwLfJiHfczOMEbQ44exHrDO9KhPikkv16JlykzoJUx3ML+CSq8S6HxHG
Do1e4rQKEQtlgZuWHfbTTLr8jpKy6g4kOZ+nZhye+ppENzNusUtnxX4teuG1m7OsV0LgG4vBFJMw
Xe7yWEQ7ux9lJNuDtbrpdk3mi/Tpxyfyb24rS2HZIYSta7Kh29uJ/sNUqSyNNiF0bP3IagLM/vZJ
iQzRsoC0bDjhPO6Ltg0YZ16aMa33U5aSrTC1Ob4oYNQkev/3y1ik7fH+ZG1BsSYBa3GllNT3SoPH
cv/qfugk2/QJGrpEsYHL+pcX+lgP7HpfLVodxEYt9lHLVLtsVX580vOtBTCAu2PxBvwj5/thVszi
PFUCFXmhgY2QD4kwvs5LT1ms2tIKJEMez7HJ4f7QaL1eLMbRVqzi9PthDVX4DBGAFIa7aheqY3+w
McSYU6geG6FsyJkQyAInfBKQ3upcWffwcvV/mK/N9/M1vWUW90zYlIMtS1fenQkN/73UrFGDZk8k
xyFa6UbqIfS/ARK8LlnRY6haI60enZxS2+iIVCbmherzVQMxdpW6kLslihsP4LzM7Lw9CTkxv1ZF
i9NiGnUHRcTq6Lo07mW2CuT+dh1SLcV6pdmh1+eyrBN0yXyiilUa/rhFnhBTGt0oL9bXTVNASMEF
dWR1KVYYjaVA2Il+w1WY1V8EQTcvqpkckUCgRRmM0ruT6e6AuV9IdL9w5e6IufuzNCBOtmokpzvE
UFvawOrQx9WJ/isD0Y5zJDPK/GGLMTN392+b+ypyx1xlRChT+/b7N//28yYrhh3hv0uw6H31UKTy
5cd3zV/WVpwrXbZknfOFklxV3y0wY1sbUmEbm4gJTBXtmdBXFm16Gao1OsBTmpx1e5hG0YVc3P29
18tQITxpiSjattXuHsQ0WyQ5CRUjHRa7gloXcn3LBqTUe+TCSM8GiQX7MdXC4/0AP1I6zmoB28qg
qTltdnBVJ0mHgOqvsZwcOtLKDqSNwHWoaVPRQYd+Q0KhZrdvOqeFBU3v5pK07o1RNY9WLHXUbIfx
aJv5Hw9l1ts4IH578v49YU9uHrSqINnWj/O2kly3w/3h788RG2/mu98f//5y3mc/x109HOI5tdC0
M6dhEMMIZSe90xVAg4SmZM7QK2Pl2wnFQS4DM8lKt2Jb5Vnorg593se7+y6F7WXoIx1ZnMZgpafI
yMxMuQyvYOk/0sLFY7/05kGuLeXJyJpdWJWff3wVKMbf3LJsMDTbNDTLNIT97jIY2iVfzN4a/CIt
Q8dMBnXfmxC8vEa1ToUuY13P64qEXUNzUmWN8WGS9p2Ozbf7GrmyknZTeL90hjIdlSqeGfZQTxbd
8gTCZodXszmSJRofY2Dv2yh6PySiGnyzyT7RBp6vfc1HmMEwxh69IjpYC8au7cxNcnLMe2fQehgv
Yo52ozGvZ9iXvx7uDwt1Qv+6kqTTTd15MYruzKT6EEtJEhhzSaLKlOdPs0IGLAD+ZLdIqnLMFTvD
gyW+YpiYPVQJzQb5mZXWRVtuHyJWpXsO3oo5ihNh7Km2u3mTG0dj208gR46O0YpMmAKYU2XjeFQL
ebzA/QzEUK/HiLK4G4VKQc3KHrx5TIhZLyEcxXGF1hx0fqvKVA7vz6OHChQtjJywSFt3SLbF2bbP
VRLpbMltceizfi7cZlO02ANAx1KVu8CoGtXpZdGiXlPLU993UkV5Eh9GGYnzSGBSU5Fkt4REZHE9
HorIDo9lBOh0RK0ARKooj/yBJWcmLI6KvWDCZ0WSMOudtCzCLN2afXvKtsejuaiHtkceqZvdS9xI
n6WwqjdrdvfSrqJ1AcCvQYS8D1IHPnqJs3yaWgvZR8cWnDpXS0SQ3F9kxWif146ACqJmLIfURRK/
relZhqzSzlHzHBkkL/Zxtx5saO5U7kMahFJzVLdDwj7leH9oT8UjCsTxsqj5FySNYO0ys3/p47dy
jBafCxX2Q5uuZzpey5llvYnD47QiD212SlQIlggcqhRS94/vKPUvzUaDmU83+Y8D68p3RT9EG1Jb
WzrO0W7pvtXa+oSkm83qdmj7cjjeH0bzzcSrBvYzOndz48lLL4I1GsEbgGUNiJqfdpXIEctuu9bZ
HO3L/aGy9vFJgmo/Apg+lbNwhdEsfmW2LOT6svWaVE89TU7Xl8QEljLQr0tWPTlnLLVRCrHdr+VQ
dqx/qnUq7yp8TCeWbukC6xaLAMNW/7wI660qQp8KVQ/G20gzW5tQ9q/JOTXb7xo51HrZOIVhUtqi
y+XYEjaX+8HcvloljWFOALi2ML5s5Zg4l79ivKJdS5DjsQxH5dDPwnpdQYliuuWiZVo89ttKSqE+
fC4i40sKqy4QWMGA4nKIalYTPz652rYn+PMODnUCOjrZJOJaQ2n553dplqIPiXMkTGZWpEDNteSq
b4dmGc1gapj3wmw4L1lM9WXkRr0/VCLi6itLvdZVKzsqXbo7Bs4ZaLVNRDdc00iV9oVJPVpHGXew
V9ibVddbgG05RDTBdIw4p/ujeljIEoUGvktyZBETDNIE19dVHWy6ra0+7GLYtK8TW5HrKt+6xGfZ
/aVH6vYWd1bqoehiWknwmSs1/zQpkdU1bna6RV39xx+W+jeXBCpDhQsCFQUck23q+cO6vFLzSJOs
qScQUsS3ooyIAN8O5OtSkqL04peDNR5rkjt2UOGMgKdhtpteDZTqJM8oBWjXkIdCX9yd1dF60AbY
gbyIJr47Q7QIg0RVmodVj9qHFHkOygLOiqZXDr3Hj1b68X73D1lXeSqxfjCO/uE9atv0+O6CsGm5
6VuNQubKf1ehUpq5niyr7v2QSlaA3rXWEfY0k9MNuMv6Ice8uh0gZeOYGXjPvz83ZY3iyHounGgq
8hM9OcXj8mOypZ542aiTZUNBakxCCKnXJU911LAG7AqZxsIFRDM3ABbxMJnrMxVyezeJWSHvlNBK
ES2NG0Yl/IvNtd4aVenO5tB7mQF10m76YS826GIc5fsqa66RFnqpFOr/H/eLbfAh0xBSZJkP6N0l
kGVDOS82ECAcauexX8RZq4gL7BpldCZTua1Sg8rOniv6wkZ01eFW7Puw+JCZZgyDgiaYi1inIcBo
vWk62kSKNkWJJWLUj4mVYWe0tMeixtWvz9+qlPbx3L9CV11YizTLcR2zHpSZ8tplBFBgeO/3liId
wrjzmoUO3Vpa2G1pPT+U0/wpbXQq2H3+TVNKfBuW9n3MqmsjMHXUJi2X/hPeFMvc5do/lLr+2iky
gJzpjJpC0wxE1e9uFaIfeFfx1PlY+iJCmPn7NU2bj/L2Ju5f3Z+jf7FhTifbG7KjQbTB8wD4hrW9
7d7WaFucZeu6L2mNniwj90I2EMc6XIH4kPEaWdJRlRuBFL/v91OuHWsABKd6ifNAq8oXHM3GUdEp
O5pTgkoWI9Qq1XuBaOXWVhaXuNGz4AjZ8/94oND+OlCwV1WFMGRKvKgd361B65jlm0YeI/0Zsb/z
U+RVn/YxOqSlsnPH7hTquAYodGWuv/WmNd4SFcCtYfmg7osPJcEPblMpbPlr80utVuo2M1CRHuWL
tOIGI3GEcjZOWVtvup0ZLl4kycthRNmdhNpJ6u2Duijw5BZas8YgD0cVa14zVupel2bVaUCzqrqN
kBzRs5oX44Gqj9u0Rrkf5/jbjz8O8dfClI0mTKboTefQZFX+55tmrUu5bnUKU2NEegQwSROH0YJX
VWS3ihCcZ6zMj3GWsSLURHVoiyo+Sqr8H66VAWVzCP5mg09onUVgZjUHYTXG1zjJ4yuwh6scDT9P
ItXPZTeM+5gLGqBsxW4vh4JtzIV0tWBV+j9+T/eJ8c/jJFgqlZPMtIlGQbxbFSHLTFqx1p0P21pz
es3yABMUxzbX1XNXVdaxgnA6U3o895D36Uvovx7snJBjVY8Psqljqi+k+QEJ8/LQdom4SMmZuWGX
JIt9/v1gDbqHJnZwBNlYsn2e1Gw4pXE0nyHc5MPu/iUYzRl8Dod1wk9NrhXdNPaEGy8ORFR03jpo
NNPz41gPjZNEw0WnWLe/47a6vDPdQVTYOlutQlBKJBU6gA0J59kU/nZVqWLm6pC5hj2iGEkhvFKW
xFFC5kQ0KDEOcaHG10xSCOVrULfGyhQ9iGFNfzm0Q/xNwdX0D9OVuq3C3p8GQaFLaJZl8b93p2Fo
YQVIjH5+xsc1u1lBEl3bSiSd5a16GL+JdfwYm60EbUtIVxRx4VEarDPlPPBqw4yparUOK2ufAzE9
X1cqV+f7Yf7tq4Fa266RG9PThZoeYYXiIxvS87Qd0nZ5weuTXmAIDfA723jXl3QfcH7urKp5/IeL
7m/erWJYisxa3KaHdN/7/mEBohWxiXyKi3lSV4ShESyLwTYnTJ5W5kenpUTNRGP65yWKH5cy0Ava
immDt2nhSpBWST2k0FTjlrS41jxMUlVcV8MYcTYN1aEjOjMcq9JByTEEJJlSa5zmD2aaI5glH9yh
b9U66zjaga0WqZuYpIWniDQodXCg89cTn5ovzkK0EYoMDhiPbd+ssGAnbK7uhwp75cWqiQNZF4yg
aj376tQvN3VZoIq12VNUb7wIa3wgTNbYl3SA3GrbQhn21LtGub4popR2yVrV7LwFA1cskbhqVMlW
Sja8sqFun0GG+4crzfibz37r9JsolhU++vd1BdJIx7qui9aHHMgo2n3EGD18yTRUkJJYMnyZ1jkK
IxQRYa44QL6twLKt9NnoxuHcdjbI/HJ/TxDu6ybem8XdWYf4tbPZT69rWTsTlKqmNqpXfUWymwG6
cpHTulG5fO1pxOzvywDa3/kRXseSLOrRVKtHFBC6wT45bXeVTUKjmuVYAAeFnSTYVVACXdB0qVd3
OUy8UNAp21aX06J+DiER+/d617gVvZo5KwLgiJekntUjonTJg6ad7exGIixFKEtQTVTKC8JkPNRs
1hPQOOtpTb2OehsbBnEaERteyL6snR9f+Pq26nx3m9/Vrliythv9/bLLrtOFwhqiYhEDYdPn4smM
2v8UM4jtZKgZnmJ81RpMgAssAvmghvKpzbVh35m6huptTR70dnzBpX/GVgJMKyn8HEfRXp5Q/xDN
RqvNaj7qvZ65DOArnc5PqdDU55Krciy1r0WlJ5cskh+wIyXuYsFbZND90NJuPo65meIIqIeC6DOA
TrVG9PQaUT60aLRGDZNd8VXbBFb3eoeZKd3ZWiL7tJbjcwy86GxTJDFTjbjPsMjQB3IQQMUpGakY
BgXlmfvH+b//5HPr7r63b1WNSSKK+3cP/yf4Xl2/FN+7/7P91G/f9eef+Z/Ls//yw2/Ye0/e+2/4
0y/kn/31z3K/9F/+9MAre6Rcj8P3dnn63g15/1+j3vad/68v/q/v99/ystTf//3Tt2oo++23RUlV
/vTrS5uxTzFYcvxmBNx+/68vbh/Bv3+6fJ+Tb9VffuD7l67/90+SZfzLpKWAFAt7H1ONQtt2+n5/
SVGsf5FYq1l0aRSLlQArH0bBPv73T6r4F0OFqaP930TlXLc//a+uGraXFO1fOg1ghhCZJQS4fvOn
/771h18u+l9O1t97Ft9LkWQTIbBqyIjYaS3TNnq3Y2vVEetqGTeXqsAXFk0wyTaR3V1ul3Uq0lbz
IUZvetHMZPnlYPz2lQoDBL19JCGhGIMlu6bjmnyLJdh7jIHDbQUpeUQ12/hIsPO3SQtfo5wIUQqs
9q6jtcm2zoxPBKhWGKLa/tnSy+mh0HR3rk0bYdsoe/QflktYtwSQ5c3orEO2RYBq39N8Powl/Foz
6UgfQvhDD64AQGuC26GtvIvsFajcKNd+NSelg3GyuzFpP/3hXP/6gf7R9KnI75brLLToF2gmFWPd
orXxfnRJiBGNQXCM58RIVoDN7DhvpdTG7hDP1r4XXXGBqEJoNECBnSr3xUOYIYQuCjTQIK8GF6NM
zP7FiKiSWf8RYUzlH/tUuIjiwdaK8ZhpVpBtt3oNMc+lQrstwHiYaPSP2bWUp0UbzVOWyIRyhY36
QW4SCQnMuuuJM/ooJTdih+tPpSiTQ7NarVcUoFtSvSAottetnZkJ5XEcIeHkhNEwHMaIp5q0ZikK
cWDt+j27d4nuaLI8LLE6P8h4HN1wFivElAnCdjXuJPKWHqN+mQMrq1CkqHV5Ufl5UsdtcK+oxSVt
JtxiaKen+1dJrU5P5RKMRWg5fWOItz7X0GuIyP4G4937BSOjJoXHSnk6huBqnJpN/81E/bCm0noq
u6WirgT1YsPY3Q9MXIdWpYdUURvZ9aPZBcmGs+nWlNylOlk+j1F0SJtXKQTlomEignyTJIj+2t0g
JuXnNe8eoG/0X/J+wtA5LsrbmGz8EWOe/mGX+9dbz1JNQW8QYRNb3b9cOFQsdbSsYAjVtRayg4+g
3w2NGj+PRp/e+jX3w34ARRtiKT1JVSh/RTDRIWsphqNtzHi1KTG+KGqkPIypQLfDI81WGldLx9mN
4pLdmTxaxms+Eowom2i75HyZCWkcWZRWSOxPo9ckqfGdtUlFfVgR4MlucjLS9kan86oaGzIutGEd
a6N4TcnPPYCVV5yp9yaBdIEcKEVpbCyBhmmeEr3+NmG2JSNT4leAY6pcQyuRYCzrr8GXivn2D7cf
re1tA/iH6Z01LWpvxaZLSsKzrLxvs3YsOMKKRn6gh/kun1U31e3XCV9aOz/gcN3H/WWonq2k9ptE
2aN8c1uEU2GydbTz6wgIL17mY6PgLpIrl0r/JTUjJIjIaNb+uVVrr6wp3IsTP3ruqa3HqOQTgAZ1
N3yuYvX1RrLStpa7iShEUNlf0glQmhK5Qw/rcd1RZDc+bYsf5CzXnMpX2BCdVlofewxaPX2ZFSN1
P4YBnhYqqueyUS5KA2pd37WSesz6ya9NyU/6yhMj5kLzlcAzWum1C2nxZRUNhvDiYBCAs1tQwTAg
7ODouxBMbrhugkxVvayNUCh/t0EJkbewvKqJa6IzVrFQHvR6H81eMzvzs5k56TcWbYXhysU1xCI4
Nrf8oeLN0kFI5JdW/3kCAhZzvVBujOQM5PhjK91m7U2yAxDArf1Vlp7DFrOadSLAPu3Z4cX7ynAy
Hd3tHjxZWrumHlgTrfl53JmR7atAnzuHzt+eHuJliLm3Z+HTXv0wNtlB3jIhMvlQa/wL3SkW054+
6KMhN0Gd5B6xN0+hUWF0VS/KUgS1RqOTqPHM3KMZhIWNlW0crH0y4gwyu8cuX49i7RguUcsm5ouG
bG5EdL3WGQPMtMu7zgcS3cW9o5ufI0l6iEXJKuxjHcJOV9bATlE6Fppbp3jnTKC95NU9yyjgx3mv
q2LfZqqjyxqGf0lAqFX9BNA7YSFOrSw7vfpoV7UD2Uybd5HyeR5IqKT/JImHeQVEHxWoWB669o3A
ZjD7ZBlpESU5flkyfYyWzLNgqaVgLobwHD+EUfQWreo5ihNth37n53xgwrWNr0k0HiJL24FC83KL
ACVvHkIJgZ/Jv7a6kCzPdjGcloXLJTqFb130wSIHWdWPswY940aujp764lUDs6Z9KQD0JGrkSMt/
8IBwdZi+HVW7DBVSBs2qUj4OZcLU/DxCnLVzi6aipzLNaC99+ymbX1N7X0efO+OBzLhRda23Kcp9
gJk6XSsp9pfk2PfMR14MEdtu6XddxZZl+AoC3FXJaJnsPhAo16ALpfZhDalhHk0+TOpcJYalT1V0
1NSHnBBTXA/Frvo8ZuAVAgqI/ZZupNgOvMG91lTxTtOX7W8JaZv3ZuwkUnJQcyQ63B8J+qI6s/nl
hTuiQ2rl2pMpRhh99yAlIqinN0LmruaQOdZ3sQG2Mnmf6YufCjT6TN5LiCugt3cRstCs1+G1JrzF
wR3L0qNR4/IxLAIPhUbhuVMBTPJdiSeIDZWpn20e5XLkNoAXmJGk0Oflhls44O50s5BVU/pYNc2x
bMaALoOTosaYuxHkPAscG0d6jtRzhMEVsYPFmGkCPlkUFG1YetP6apUKSEbjQN7hLkZK0/XiCL3f
13rtOULVCxMam1WD8zwO8lx2tls7kkr0PjDzS9RvgPE1f1D0He05Kzvk0q2IH9vBi/ALVscq3jdA
94dgbQ5pF6y0L6NzLe+i+Ci4K9ZzbH+e2hnk6ZvIviWKcjRIwcFxiUUK+qAquaOmbUtJvO0N+OMN
W6jg1i/w5G/6nNNMB3nP+3orqHdSMwrDTyV5h4lSCReDVUcSTP89h5b8MghD8Rlm8klXPdEUzy3B
V49Fgv1KgLeMigj6RDFmkAFuxEzNfpurRG+Arjo0IxxFyn1fs2rJHxLFmJ7teTo0aUWxJtYZH0Yt
PCi2lLiyVVA+brUn8BHGrgvlw5ys5kEiys5TU7xo5hqzlLaTV7Koh1tjUlOlJaKMcvOxsJrZJ2U+
C9rKzg51222c1PETKyKFpeONeujga0BwncSSgrjRaePZ7ce+7/ODrSS22+Zt91E2RgDvDUEQMuiG
t1yPdvdvq63RPC4S7eT7w2guZKdIOib7XmLFac5MMMspFXH/YSpbQRpFEjlmOr2p8Foeq7kZ3ZxW
62EWYHA1XBVTNxmvs7WuSEg1gBGZPH2c7Nly563ww9LyOsvK/NR1kb/Efeuuw0hZZnNldJv/4n5Q
0xHWTpESq7RdLastEfx5N2qsHaZaa9F9SD8UHZf6oI1afUwjtJuJpCf4a//7m1rSQhsh+MS67HMo
L7JnSSGpRxZrkXYgRd2Isi/VZvy4/5v3H7wf7s/9/vD+6u/PLYYV4JwSQa9VyNfiRGZTUxjk11Pd
XD01t+Br61kFN71AW4tovlodE2UwA2FpufeXku31+wFrEX/J/cuyV/n+qjPI2BqGlPBGFY2BlEsB
Bv2rIZUBsWV+Th+qQhVXaVuB7dHglxfxdBzx7c0GfUncrr0y+5qYnaKPPDiobtbO3linntFy70f9
dRIqE2vnpnSVB7FQa1N9rZoOmGoOSJIHmTWRcplIYRgk5VqErEAGfQdhdlhEEMafU2GBk9T8Mc99
Uo19vdF8LV5ekFQcpoJTUCqQMmoGTvsJbA1RpHHQlHGgjgwYtnBldF5Vl6EL3LYKbcCHue8a1gKk
7DBcES7uNbJwC1q6Rm06MOsuwNm8DpGfFZ8XkfijmnpVajAIdj4UwcCU0qAbczdiG1im60Vmc8Je
282n0atiI9C4f/Nl2rXZsFtLHb1IFhSpEkihFtQ1rQlnhZgG0+lzrWMem8i8Gxq3HsndTNPLukpg
lCXmVcmNE+OBNKabgcVioao227NDN+S2FT2xxx4Lqbxosvo8ru2XpnhQ2vZDPjBPhetbZK5f9fx1
MPsAt9PZ7LpNSx8UQrnFUk8pq35IjOEQVde5yYPezO8nbxgtF02ENxZiL6XSeeqYNTqmG2E7eJN9
seDmy/1C71y2rJ5eTP6mKaVC5ilRSEFdd+paAvKa7XEAHLn3b1RwUOZnH+10ea7Kfq+UXSDLQRwh
wbSZkdn4TtSsvkOFP5rcs6DHg7gbgySU/WxQMRgBns2jgPir2OqPYqoOlOGOJgMaqYbeQnBTq1q+
1GEWjXWuVPw9dpCX4Ekk2esxv5YwaWSWQyrBVeJTBWQkxaeByd7VBnhFQDllVfaIzQyGStpFy1HC
j4DY3yV614WsZ1fDUURxYIRjYBayb/cqvm/G5o+TYj00Rr0jApH1ZhXQPKD6NvvylD4r/IGTzC1E
iE5awaUYAjEnvpRmJyqM8MVz34zZMdcMDUoVrIIQUN42RnGvtN5kVhhKlXr2UHrQGJjrFXbG4IZg
xYzbatWafMXqYIrOwJclt8zQbJjzvh0eVotufWq7vc34wPpb7wZX5JmXxMIJV83HSekSfeUqqD0h
xfvhyGVNRFnYBm0ReeY68ellB+TenNIABD8YaTmgEnyG28haU35qRHJClnkecXQaJUN7AkWKxT0r
1IP2OWvCvbHWFzSbu03kjtv/lZ3RAVLXKZQVfwDdxjjtrZN8XOfZN3DvL+1xqmcUs6PbDJ9t04Rd
WrmLQdExNK8LjiZ2FB/lqr/VVfxaVA712ptBkvKotdzt1WuF6L5olr2sVfDQ+ZNHEZjTc9Uke2So
roFauyBsoKVoEyXLXmgVS3jFB+gtJ6S1JPoOChwxAyZkm5XSx6MkM0x1+gFg0KGJ5aDK86PeCqcZ
Jm+kKG6p0VPV15AqP0irdk6naycKfys7aCv0a7yKQtVZ+FjkNtFbGRcWPYhpZLi5MiD4dDl35fTS
aGtQrvVxrN7Qv4HUXJ+idf6WG+3BHpJTQa4DZ2g0C38IdZdW1aHWQxqghFWQqB235iOhPCEwbuUh
zqJAZDOntQ00NbsgT3bRzXojfCrZRtVYft3W+WiJ94RSukIbgjCTQDshZkz8ZkvBsSVfshhh0J1L
ieYVSh4ULJCK2cei47VWd4Bz56fmoxkWntJIXxo73NvrFgYZHoSGjirn/q84j4zNS945MhIKxOV5
vBP0sOddHzZf2L1/alrtWA3LZaOgLWHJXHLMDSyS1erNhdMZhC5JEyNiF5itvFvnEL7rRxoqHhr4
jn7eNKV+ay7HalJv5XKLV/37ND1rEFHZrSJkLJ+WWD8k1gHrZNCtD41GJgCS7Vab/DXRXVP+KrfG
HmbRwaYQUKmFN8mqR5U8aCqYpVbnShbG+u7JwKuV0Zov6ulAudPVjeFJN7fonnOqsSnYJwKcoVac
hQ/L1Q/biTWxT3DcnpSSICq4gNfyZmn15zZE3kM2Rjk5QJfZbisoLSp3s0+OUuwYEPjK0oRUoDtm
2F8gEVIh2bgqTX6x5/jcy/KRwv15tmOywiWnsaotUhOzkwosAldpqEJMmRyRXhcWHnged0YKcrdI
X1gPPmqN9pRp682gq1rZT5Reb5uYuJivUXi0JuZDX/Sf5YiEyBoSGo1Qh794zm5W+2p/Df8vXee1
5Ki2ZdEvIgJvXhFIyKakNJVVL0RZvGfjvr4H1Ln3RHdEvxACKZWZCG3Wmmua8ZHShirGoU3fQth4
+cGWu6uMYD8zk4ucVO+SVTw7hVmaha4yX84syEekKie9Lz5x9vk1WNFXneTTDo9H5nT7PIfdzv1v
asRpxRowpcP4rg8skz8m1q+KYT1LMZ6n7rVm5ZB8oj39msSnNegXyiS9iBF0r7rUHXHQ9xZpxvep
Pxpj/rRaWM/NeBSx5UMkeTO7r0q6eNIwH9W+OsryDAKCV2GXeYvV+6ExnAxSjApCFUJ6yxgH1xC+
elx+zOpww01iLw2L15AH0IbLaSoeUTcExfS1QhuqLBWD5jww1ChQ5HwfM6nLcuIBKTYt7SOHc8m9
nemLrZ7LfC1d0sKNoup9wV12GtNzzfxlcoRb2MYhG7NgCBM8mexbxq9GfHRTaHKSIvEHrCxslfwp
bp85CEmpBsA0Nwz+niCBxzYenjUT97qPSZxiCvckJ0PHFJI5duw2GqFOdehHTnQi6oYCPuHKW+dF
xdXMoH5iHS9J4TWWlKBeYN5EZWDYpTuG4Zuk2B+qo92xIHuuXjtJgwZAS3EQNCE8kecp9Y+icK5M
yYNF609VjdZIiQI7TQ+5pNzrtV9u5X1oLHfyFILGmm+RUr7P4fLIoH1qhZtL/Z0x0RtQ9CU3qOFy
7aiPdEGMExOAKtx1hWMeRyt6inG+JnZ1sVXjSAiXPSAWlOyDUikBhvLvTtF/2OHPPBrdqAMNiFaj
Jm+YxkMhT+e8jBicTWcipY8j/vc6KgVlyLjvz1+wCA+yvEfrVX6tU+NLG8+PQg7fOwXWgE3tta6U
iXwt6BnnSsYVfPpAuXFAVesVUuaZY3N2wu6ruYT3KBJHhdhqWn216k7E/D7kXjnb8Z+8HL8nDCOW
Wty7Enfzgboirq+KyhyzYWpXeuiDg8iJX4W1po3rpyxKWQj0k9JYT8Y1vEv70VvVTRW6DyTs5umx
181gbOS9SKMH/BkvmxFjYB3TJcqjTTt0ZoafVvPFrlI3l8tnVMbf4P6eTEr99RKX0+hbbg5HvEx9
ZbSeotHPk3aUhv5kLhiXO+OZLIG7bZnnjqZwmt5lbo2CTIuSdwAl/LmU0aluwCJUaMXTzhC9p/D1
chplryFXSNT2goaBlKkfufioVeto69FzNLpAhNZ5kHbdmFy4BVClE9oOmgqrUtLIRvva2tq+n+tL
roMJ6OpZzPnRlnuYdymBk/GXoUs+9Ux7tSKozJAxF31+qa233DbOlkjQQ6jHTssvpl1eB8O6yNAk
QgdHfdQacrezJmknoH/LymHQGLErpu80EJh+wpLYz6Pmk3dG5mbqt9nyIpiSpnyNoelxoQPTa4iK
ZlDK0q2rmjSr7ogH4quQrXNUGgiBw2uGCCPBtDQyv1Smdarj6eD0tPhf0IuShtUcZCp41c6ZsS8n
iXiM1pkegkaWHm+XpuB1JpqVebppNqt2ekhkitYF9AM/bQxOPiS+b6MYPakhldaiBJRU6hx8B/r8
Aip9wg9jnPfQ2QIwnDLHrcEv8I5SxhCXioZvTXyk95Us5Y60atckgtuKwI6mfCkyLuEO5gUziUrT
fg2EhOAB8MyAKbrMcjEvQsQp3ztHJlxTe89zhXV6/D1M0INh8tRmHgj8TKePXNaPeQEnUM6uIhnA
4fDJbuImcIrcH4vqIS32O7yQZ4R6RhmlPQaxz5yx3aAFRX5bWXZDn52kdKRxB20ulGCY+xXJvOhY
O2UMya2CWrvTT6YxnYdieeKN+0IvfssjUo3EdJTb71MSkwamf52L+c0Q6k8L9qKpz8EIhSlD8qsN
AmKTFQyJOI+zgQzoC7alK6EVbzb9WGvtQQjmiGnHStWfjzVuHWSsnC213oHgepbUHHQcLXIYzimC
Q0mO9uP0SUb4Y7LLr0spfSYiukth5IOtzgcp7X3grmmi3pr8+o8wJq+eXyxAN002/IZiomHZS2Zq
ID099KpJ7yYwesMK2wRXaKSgG+J9pf2Wij+dDoVUlgmyGCgwMJZrsn1CHwTUIVkHuPqHKez2BA4E
mAz7oWwfOopgRVLP2QPixndMFo+2VHEVOozIZK9KPvgOnlmg4Dh1QVIpz2Sk+cnsmzyj1k1uTBvB
I6W9EuKDWiJ7jKZAncCQSm5FJiXGMlxSRwkM5fvUhC9WVlxDiMCoOF/jeaEno6lvAVBKaOgQxUh8
iGL+MmizInqRBg1U9L/QyoaGOIYAr9gObvv/B0XZoJvt2W0juhqdWI7mB/Pd/wP3NP8Ffrb3wA8h
rMMhsGRQ41GNgQK6GBSCHBqFQpNJQNUlJbACm5roM1fCvNlLpeafY9sj/JsdBPzra3C2A4dM4OrV
ypAs6IKW8tREEgILoZR0LPZ0oghvIASjVmwEeJLctdyaFYsLNceeRpnafzZ1auUYRm37YAZrYfWf
50Mt3DEbn4LtkO4k9UlYNa/+9yXbwe2H/3mff99i6VA1E73aeds52MCf7TQVsGfcokxZkdfTRHbS
F9Llkr28KnG2TVppoatzh9xZqyIlWhUp5QhBcHuUM2jm1M0NsaTmF7GekH49VdsjsZ4KifCJYx5S
aq5WKP9+yqiiyae0SZjSQ/TcbT6BoAwqlqTbud3eoFTXM/r3vda3to30JwFBvR9HyJ5hGO2Y0zpH
9CclLB9c7baXbo+2Y41i46ICyzY8pjmdBG/x7yu2R9uxdKmk+e+v2X427VKL1i177TJOPxrU+hTq
67nu27rdSzNT40Fy3CWdb0PdHeq52Yu53lvgRqHaH0YcOFJm1+Ofnj6pmCEeDsNOEgb9ATl/XeMX
RuGjOzyIUfhyP+2yaX5rZueHVF9DxVcG241e2nTejyZ25MMfGLp3TYV0Wo9+BSYur7hCNt/mP33I
BHBZjrLozkUq9kTveYYFApSdlCj3LJzW59o4MwI7LoX1wM/vJdfLg3ZMiI1LOoUPprxXeFfgZX42
qvKat7If9+VB0naKths6iurZPMbC2ZdSFUQCaVUHH329BWVYhJzHOsJkhauSQMO6kj1hqSSeTphg
N2/AKX8MCa+K6jxMonRFW70manYSNZ+bqPcJnM32kKeJ1w8pwod5Fw/ClTgfeVId2gzQoV0uFcWD
XBCj3DknXfoaDuZDwzxjHH6tp2EJTd8s0G+NJOTmYHQLvoG96mWyvWdGfBhtQWH8u5PbQ5yewdcC
sjz2Gn6H6LGNgapRTtAs4qRmYC+mRDuZ4mTuCtquKKgNaVdTeqCzIsow8/oF8l7j/1Kgb2ULPQBi
N6FlOGfZ3hhRyc32oUFIKvDB1PsMpzTT1R3sWFAc1kCZvTUfojHGAvcNx1hGVt2+ooSJ+RUk5R5n
23xJNeNZ10/Nmt7kYgn0LHnr9QGoPvfmhd42Vh5pk6CltXw8CzhJnHJSxrKuTFxV7p9RLFwE5hht
rAUko5OFkZYO3XAYA52cKJSX3DGUQwaUVnc2v9vwUiqgjEGr3Eg7zEl2MnLlHIQyK8t9zL83VM1u
nd8zsglM6QtsWVRuIGYi2mXxm4KhBj3KUDreqDl+TJJXcU2PoMiujEdNbqu7eUaIXQaJ9NQh4NIz
kIP0KzE+zfyPBm9dtSncpxZzDq/Lyr1JigrpqkGt9TspF15S57uwWUUxA8U6eqyx8BNo9I05ekSe
eFbzqEQOxWZ01/GpCWFNxaxgIqJ4seBNzESE8J/JAvolxkaqSqj8ZPoNNvdSJrzSMP0xxGzTjy2Q
zKwnlqP5mpTOoeOXpeHgo4339cz4vlQMP1Zikt24KUkq5Bd7MkbxCbeUCEhPLN8b4CaL2ZcJ6VGR
XK1HgQguHqVvYAhSnHiZw+TSZAAdOa406oAIOThz60UO4bI6c3HJgO9QgDAurkJAYDFN8CbmkxVb
P2je0GlJhyaqP6zE8oWNH+XAlKBWn6UCF7+XdhKLtaI2rDbTytgAPSY/zVK9NDI8BF6/ZtzerPaq
RraPYbFfx4Ih5dWO4b/KfFjGqmLHbdaABlBdEhjCY6hyix4P5ezgxhDemcf5Ws/Xx6awGfknUpL4
5MCWsF93wCkr3c8gYfR0SGL4qfGmGC/6MQioVrcnzXHQNMq7zC52Vt8dHMYs1mB4M0GfQ7h4CpKx
1LdSwvNaNZjmeFc0rWfgcWBAk8gWmCFMKLrR2CQD4HIe/hUgBL9lvP0U4cJTZb6OLDUnpuIUTch8
55QBCAJRkNA+qoMkxS4jE8GS9Me2pg6xxC4K/8wt7EpFBjkz3ARr7gSrfQgPy8syF8hw+h3O8D55
EbtJiS9ONvsdWLFuUEaxHqfgRXn+R4T1c2L4aDc9ZjcqEF53GjoKbu2s5jV4aLWLi/xUl84tsj61
KfbWHC0zrIMw/DCKmgG+ta8Z6sUw3nNuGcZgujBbdyga9lgSeZVFtqkleRJLZYdmtrYIspEGOGzF
MaR5aXLnQId9iubqYNc/C4wees1xheiQLkL9PuMh688jwElxJkf2LZYNcG/5hLngXmeUKqbohBMg
te5LmBoPxWIa0dSvnYnvjGi6M+63OGMwLCbqpSBuyEFW2vioA+ok+ahkYy85vV+nYN8snqGTBQr0
/KGGGEV6zdTu6qLbDRCgpXkmzoLkKUTZgDSsudXO5m83F4oUoq9Mwz7P5rBr6SwVAEFLdFjdNH4e
a1wD9mExJz4k5qQjXrvI9UvrBSOrXRNhIJikj4aVPjFjYAMSz1X71qSa7ywOEKhOG1AHOVQrBwGA
NVc7k2Bq0YHGqBEIpvKQEuMQC/U49SFqclQnr1pNfH1nrQMo4yRi7cPQer8YoqPOmU7yybfh0xXq
NSJHSGEFkdr5sxbJO5LPu6ZXn1EVf9P69pRa5bHM7E/Gs/h3sCLKdB9rR2xmEWgd1kcFRmL8Y7p6
qwhHqrilm71xHpLvY63cl0k6KiXM/OJVdYZrmsyvsTN8VRPj19LSBVXGexvRiCPldZfFuMSq/Owk
E7pfgW542rV0d9oDH/Eb5gIUNhRMw0SHJ+2MOTzUlXKNnARdqIEZRvS1kqQ32PueIMirK9OLSKxA
TcQ+5EIIjX1hzZ7VCwCqaGewhs4QEHTHfsUNK1Tv40TycrV4AEA+FlGehvVj2Ew+LaeHRHNNgMB6
OD7Y4aVGJ1bq2EdVgLuKc8ZO6LSeBnU+xjJ4xcjTfPiJuqpHEz9uH/aCGMI6RoIKIYqhPNTYZ3Oz
GNIrmogry+H6td8XMdGb8x0cbKcxUommOZCE9WIwiIwSLG5D6Zip/ampAE3MK1jne6uql9JBi1zj
zI3KCuueW0omSiszDqtTzxFo/ZZvOJSd5irFDUQQ6AG4GHG302y/BQ4fAb6z1KGSvKTSt1HDThmK
G54CXmhSXdD1iAybSv0npFR30Do3qglXep2ru6V8FFToZU64kS/rMJHaT1N5U5Y7YinICfBuCAjM
AVjSc2g9quHPot+bQIrvQvxG5ODSa7r6kPLaN208dGrgqFz3j9L60CQoTcf5Qwldbpjtm5rscqKL
f+Ok/lJ9JhNcI68jHk7eYdX63fnCmoIEFPLarb4htDrq7vQGJ4Aio+FjY9D+KlgqsZSx94LZhxuL
3fhnwKEb/Dzj/kQTbaYt97uxvxNjsDBoy/QzNivRrcIwyVNxG34T2fiKIxRTbRlv/jUlGqi4OUGH
r1zFVDpSC1STSQ50O36R6mKBSlTWbAk4f5ASFbJggh5v+t3GUcyTdA7akj9Kz8lQFsL61VXyq1Hg
IypZ+CFgz0TlRRrK6M9TW7q6UmF1YdoDX4beH41aIhY8umISIXrupiruv5JBkVom1j7NKG2zNkOR
ArYc7rNBq3bTSj8tJwbqBI/dDYuouYE0mUMaZSWrnpR+OIt6yWUwN7Kybd8esKRFxj+8Z/O8+CzQ
cOVjGLNEduORthJoN/78tpGQ+6uFQs8SztU1MZ3KS4zFotiqq+t2LFstQ0OxtAfFXJoLOm1rh7f6
/E3N6mO34EKQT8obvjTZY+PVqA7ZkOuhTKm9uS8x/VsH1bLZVLt2dSxOqsHjTiidVbDL27bR4ywB
l4IqpFwI2K0u0MWJZkqj5aYqynxbrBAUpdG/bYeYCtPHFsltqGYN6SgA7vpBbZ8W/SS9K9nDIYLx
fbOyOWVqUw82chRMvTS9prPidgXztASJt7f95Lap0+8J9nOPMMNoSsyys1cau72Q0tldtkcG2V3m
lN8aooZO2ztDQgFlUARuY3L9W0rJyBZ9wzSwinuvoG686gll9soilwxiC8gVTHYqH+4giDLWncU6
jwkfs1RX6aOWpXBXj4zZLa0mU96mghucgle3dg5vVe4TprikBX3P4u+6iX9SIy/LXi4dPUjrMXyH
7XDOp8KPi6J+ylobXltda91cnbQvRcGAfEx+w2ZxI1LzEnfhUTW2VxB5Uwepch7ypBgB7UP3SpMV
u2m6FD+xHX0i5KOIQy/rdfpwklq8IdMBzJ7gB/2eaXyzpI4JT7fuOnN5rEmyuIdWSh5h391ysB+X
qjDzCl2fP2NtBLcem/FiiTj9IuXfnDZTryWpqfBicvNYiHxECB2NflRZ6Rlmu6II85doDBwq0xDq
5zIWnJNWL4+ZksTX3nzMCyndkSzd5R7vPVUacNW20vRWhWPnYaOX+P0ow55JpntR6tofTZC+yRjm
1xST3c1/i8tLKp0UGfmtZ3VmihmR9IdByjUyGu1XNWbXSoYK2wpArSIgEjm+YgwVXxcyneoiZ+Cf
VgSKpCJ7kVrHOCR9Mp4Ns8FxtWuTH3X9stDrMeRXM3+7TBpCBac0f9XFwLd8IuUym0sCTXUnuma4
O++TJ5h/5TuFOV1a0PhLFreZXzXxN5Ogr6Nmka/tOuMIGQ0QLaswAfBsJ2Uwr6R3ZFSMQwftfRxz
UuaYeHdIqA/EeDLQBY7CEE7/EyvqASjJ+m72TeiWc6F5C9iBt13ZUZCm9vw+dCps6H0/FuMz0iq/
WHL1tQInnpLQ+GjhSd8ix4lwbR+NjxhnruM0DEyi9UY5LOhAuVmXjLkxBdwVQhneojI0XtQKdNOJ
x7eeCZCrzEi4mnQZ3qgw73CMjJszS8MbAhaSudG5Aghkg0f6VXiOnhkLSOzWaXm1onj8Pikq3G4y
I961kilaW07cgPKBuyIC450TcQV3ciAvIv1FqnGKGl8e72YHwcyoq2yHR34KuSCL3nDKYOGdBvOX
TrcA8h3/aFtuU0WHG06Lqojp3ZgA5Cr5SYrK5FpOjYMrjNy9LgX/hQpBo7cMqP+V0b0s1C0kjRMG
NInupYqy/kUUYYJcvVqOullOvgPjDay1JV26rSzYMquCgsh2CBgwjIVeMjvJpeJuYhrB5G6WcTbM
yvu2kaM1ytvE73m2IYZp7QB2wueUOmn1Gq3fnsXClGjOLQaGeUTNDLvZbor4akQr/x2V3yOC6RLh
d3VJt99sERDgVbJafSscSBXqaHgknTKvGG2uR22OruM4QdJdZgQPBI3cup5Ae1sttbfegPlROvDc
140ul6WLbrbe42yHp/XKlJ/TPn2Mi/qlmkbydvB194d1FioLhnfJpKtXtaOi2HQq6Dkyr+1pq1nN
P5vR0L/oFm5PdWIpL2iGx8DO939XALUPoesvhnbDErg6A/bAXRD6LV2WyVNbIExpDR3IlWih6cBB
ZA0d2A5tG0JwgryQ5YtlhNmp1MXPrompthnQUmkmp7JkHVyzdrSuoJ8BdSSyDu9lL9SE2A1kICEG
XyaMqJC17bBcyCCzJg2WpGF+bpfK8rmk+i95EsFSKtJfqdBJJTe//5W7FKoU4YNkxq+2ZE5kVht3
UxPx67ZhIY92SoYZSA/dcNW/Y3eaZ3eCL+GcpjYDAdPonoBVh2LO9JuWxzAJUyXdV+pcYT4KtYMq
cNF9Mxloc7BXdAI8FS9osVjgHBMD5iTF6/tAjsPkNXY537aNgkA20I38h1HP/xyaBDYNzUgdTsXn
W/ncfjP0mrSiziyuORTQC7/X9GzLcBjChkoAj1RKh29KW6OGDdXmMEYV6daeSgSBJzCG87nE1PJk
oL6PlbY/pDBqjHbKrzLT/Ws0lvl1290eMT1BvE7N/e8hYeq5l1EQrAoC5TLpQr6IXv9nI2lV5U4x
trd4yczCtbqV/zop+Cd0WUqall1e6nWjSJ19MCT7sR0yUUb8Pb49+ueYihY1KzCJSrlPlnkEKcb2
Cs1orjCUyKSqjaFhNM1+L1WKS9gnxLC28Xqk3C/Zwnx42zgOS/tQtSBI/zm0vcJaj1e8fjtOpECH
Tj+ClB8icazRoGWJMWJkzJ6qgXdUlTXsR5EnT9v8gWS7ebHpIDe96rbh7odRbYup0rabra8IecWA
usmzI6cK8pqSo1YL6rsxt75iv8UEIF3KuzmU5kvj5LWbrE9EYlB2xVD8NltJP+Da11yGuYWTN8Wk
KlrtBWKOFZAvyPpNPfk3SmlcC2o8UDBTW49pcVWugqsoYzQZAZ9BjKNNWsA/TaPJL1o2XuNS0e56
p9hH6JIo1wZo5tGk+lG3hA8CxcKHsNPhaMVMs7ZjsZ3XF0xzr1vxmimNcslajS+xPP9C8SMcFAaR
Ku23gPFUTT9QEuj7BlsT6nswEWjv3jjpdrfT9Y9hmrq3cekj5lK94up2lvkO2MjZSlrpbsgDCulQ
Fz+SdHm0kdy/O4teBPpPNTNabOdy9aWdrRLgu9W/yKn9aXEPOtldW3l6XxMdL+hFYSRp706Y/Hc3
8fRqKm74D7t9UQ031q3y7iiYwyuRdi6gT90Iiv6NNyI+5Us4wVcp3tScWR0xIrPEcqOKXboIlnga
adjUdgYdXsX0RzGATih2PiIkvXshq/FhgIdHBVuEx5nrYuXrdFcrV6s9kFkHkknBkGOk+F4MLt5w
vTsapfOzd9IdzaH+JzG0l0zHEAX+9LJzqoUidRRMmQXhdHktymuoO/xKkT6z1bO90oAhCToOz8lm
4d6FhxLN6QkyBnGoS6++q8u9rHHQ3kxn2Il19UOz8vCRFyEMxxLr6Ab+zkcyp9d8RYLCSlinhOjW
J9THzp00OnJG13Af7FdG0FapzX/fzAnvc63YBzq7Zh9PpeGreEDepKbNgxGPQeQdBQNnWc4CJFv1
DbdiWJuOkzyXEuAUgyzw6cqRENnXr9Jgq3dNMsZ37Bzc7X/LKvuK56Z6FIJ6tl096fumlA4L7j2+
ZHY41mffoNqq+2wGdrVk/Ptcs8xUrP6vcLCSXeMwz7Hw3bw1vV3etkdRtDDCcaA4pv2AzE0VsD/V
tgxS7neB05NPwgWhwhkUzbmpS9VriKlwNwf3zeW9dWqE/+mA4KhNX6suarCH+s/GRlLwd1dpBEqb
ooDCuj5bi5bQEpxC92OhjNWhThXNx7fbcssxRC1XJSS1xPZ43u4KUSWNp6ZrL9V6o5CbvlZdaVZe
xikqAiM0jHOjjMx9KpDPThfIKtdjSt2iU5H17M0KX7c4CWzJlN1kKyPhsJNyziTieDuMZQyzPAgj
s78Ia2Hm3MU/bN3HeRKzJwLHDkpbau81fl5+NfLK7dLJGQMTvgS1Gi8ZZm460ElFlOO2Me0cU/a2
8HWmBlK/szo4fl2Ny6emRXWD5EUA1xu9U4LLA6x9OFUvpW+1KhdHY8Hn1yA17YbJx75EPfNYlLR7
NDgG3vr/dWhx2qNVc0UMZnXTlzF8pFIWPjRriQKd7OrddmzbcOLf1IXaSyr13E/W5ilbN1bcDEc5
g20irTE7RojLZePI17zUxmsywwNs7RvJbdOV5mD6e3gm2oQKBK5hCr4zm1XY+hH+JQdTI5qQ2Tj5
BiJB3DqOhG4vcj/4CEqaVyZ3T9tmsKTYQDuViUFg64Bgj7UeX6fO+p3HRCIxhSo8whWKu4SXJ9oj
8oEqkfxe4KkEuqUmDySaqKqUpPpeO29yhgBpcrKXbnSKt1ASdLDcZiGoaeVDXZmOyqhfu7oMrFZp
H0ZtdVC+JQ29b5Fj9kkqJJOuTKvdyWAQFK9cWXlNL6I5bM+hzrdPUMtYnWr+6phUDtZS/lh6nH0r
xHhmuDQnpjfJpzUAjeIN9cZ6PEIik/90ZZZ+8nPZTpEiQw/MPE69KdaevIMZyGZhcEfCtPcQduVv
rGW5IkbW17Npao+hhxix7VH8FIclN79vmuRiTXgkIik+JB0xlfEqVt6ONRa6ubJNnkr0VW6j4hnH
YnhNRTx68rTY+213cUobmlD8oBtwEMh+qZtoPjDAJkx71qKvWa4/dDw3n4Q+Ni+pQQZkbtn9Gb1F
x5QEObeeAuNvJ3LbzPNQeg5m027WAUBvLSAZ5Q0iNMlmCtLnEejs2ixj5d+76jRZX4wpPGKYVgfz
9gQIEiLluEJbQMD3fXuUNrV8n2KC3Kom+sTY2AwsuqtT1SAvIpBRv9pt8hs6+VuXD/O3JjNjb8Hz
+WyEBW2KbkieXZXDzbJlx82Wcf7GTSBhft5I+GjXT7NX5Hu35kqPBJFse5OhwHUTkbXThhHzM4GF
R6MN5V1V8gH1zGjvmkW0gT0P7Q4uFTdyI4wuata3F8NuiblQrbuhx/Z9aq2DPtfddTu0bcJQhyte
I+YOw9K4tM3yDrqMBCmes0tM7OgpGkY7mHB8uVp2W+xjWR4ByTPu1FmRfpDKvkIToRdR0uKA1XUP
vWBQUBaKQ2jZHHpt1MUkWBShb8i18cgdLfK6JpTeNR1EVXFG9VsJNERihPV7VIddOiHpVuY6fhop
3PC6yP5Ew8pdqcZv46AqrmqW4t3MqQxDXJDutHkjMgWcpGl/T6moy8PUDzq18lgeKsSBfx8t67F4
fTaaDP36/76uqnadtCgBchPtC7E7TxC38jG3DNuiGqeBKNMTGvx6eU1zIsojEj1eyWX851H832Pb
s/++Dk8s41SZKDe3lyzrG/x9NA/pUx9m5IDxn84auHnLqjz4cwvKXrdV9hy1kKUiafo9dsffk0Y3
zrDAlSdTA+PC+PB1VGrG4XCWPJFTaFdofYJtyak1CKUitDUYXYSmoQlbsNu5OgYQKApv7X3btdbd
vlDVd+gOlKxZMpExgm4CT+b5U8LoxEtbSHIjd8zPyHhthW0cm1WoJ1FEZN40VONZmiJZeKHSQG/b
DAG2zQSa3QLtVYmUE3WX/NmwRCTCjZV1cB3BJTNzXmVARu7jqLD/C+nlKjNAreyvLUL5b4vROdBd
U+21II7Uj+0C86lCiGM1jhZUNlvc8mpE8StG+a1uhOzKlR1+b6HmhmH8ysimeu8VdLU4SIevrLTU
nRXDUmFnBGzLFfQs1sXXeIpVdKD98IF5+Ef+IhVktEt9WZ0WHBXI+lgj2/EEdIe2V25ESpav+Hhd
wa9JiqySLOjndNkPykAeYNY2XxU19Lmnz+8jZu+XFqNWTJCc+mvRxo6bmmJhIOQoXkNesp/mhnmZ
rGkhoVchZbIfzMsCWDq4uoxGQY7qvdar1tVYNw2+FW5fZUgE6g6v+FoSe5GT6L3X87p7ibKJqaBR
kY5psrCxUkNHr+WKqh/Fxl9As7VMN1IBlTF8hMuxgtJ6iOalbCXu6ys8bcwR3aqTMQOP8/kw4gTM
mHhD9nTMBybCl8hydFhx14PjooX+0M0wq3dq36leheXmGefg5sy/QYbM9hAn5/igdpLaoHxXE3QM
IMh0RN0Fzs57OQr5sB3aNv8iy6qGlSj84MitqbcbN9EyGRcpCzl42Mvn4ZfmpOIMeDQ07nZke8G2
gVk8u+qSMSZcCh3H4zlkwKgR4cWKh1dFXkjCJdAQqXSxPnSwCbps+2NEX1HA5l5sYQSO7Nx6qn6+
pWOuXlnlbBeQ3vCjjABIRB+6QuHcvmbdB+6+It5FJNze2fsLYhlxs+1lU9E9ZrvA7LNKdE+aB4AX
jEL+IvHYAxT7NsV1q1vbIhGDwm/Pttj6v2/P/t1VmTE4eTQcHMzBHuitMPXpsQ1d33071EkYIOZp
/bLtTdLUba9K1Qlmbbs8Kj1Lb7HCVGyMRPw1C5vcY/Sq0zE44rOYPLkZuvuUqT/ySDVgB8sDY2tJ
ZjTek58R26U3q7P8oTcDijRnVPgGrc8CfLsWggIEoaTDlFLyGS4mPZlkv+EeU72QNAFyvh03+SEY
fQDXkf/3JEldlfvb/vYHY82KqbQKjtDIyPnTSPrPC7f9Tk58HGckSlcZu6t1Y0ThP4/+PdZqsScn
/8PVeS03rmzL9osQAQ/UK0AvivKipBeEXMPbKtivvwPa554dcV4Y6u61uiUSKFTlzBw5G7sF0xu2
Aht/T2ezcTSIN8mPti93RjyHEyh+9BjJ7QLmDInIpjnNTEhTI36Kag+kfQwqPaWWo38V+bL3U6Oh
dEQsQbUcp47td2xTeahGLBq01dmGu+JTvCBH/91J7Zv9JdNPFW+KqLup7WxXymWPKUlul864h/2W
BjZVu6GYKGxx/fbSN9ZD0dAi5STV2epjh7xjewWngvUsOqyCOhYbjnh4nIRm3fHoJ3HK7p1F2Cia
T6JV8qybJkOl1nyhl0YFwKQYItYIJdh3RRQxvE4efJvlJtYHJlREaHRMuLUocW7mnyRlHhkk78xo
qRlCAk/t4J+lI853PLeTGM+lSS6y9KtHR2B1iVPn1sFTyMfFfCatFeetbDjQ+XjnJ6j0pf+i11Rd
uKX/lJTTOclQLaJRZIHEH5yy1FDmKt6jujumynhZ15K9HolNqeqrO/Wc8vLqweHyc+BXlfmXpLaS
gvav9SPNLItdZE04XMdVxAQwDt6Uy/08umgZ8+JdslEj+9Gb59kH7SoJwOZE9kQWvS4DfecVNQR5
Smwkn9ggusmX2Q5vrGdVYGjTA9noel9axqZnft3a5q+VuD9a/QZ2bg7Ktiej2D52ESB3glfIez9j
3f+0WnFuIBQGYiER4Su141/auTFyipYf5ZBxMRXxLkd5CiDPFoHp0GdvMeK2sTfmKw1DI8kmO/c0
Flm4Rp4j5uFFt+z1fMTw3Mld6RaP9WI9RZV7QTPLQhftqm0JfqkpfW47k0K3Kd7SVXIaPGzUar24
gcTdr7S7Ni7KnQUZJxv7XTrqd3423VFieVfUElcVJaQ+Wu1MugCzDlkL/5UJnD+rTzmI38amei3C
bjuT+jI86nwTi/Ep4YU+tr58jSxkXO1aa9ZIJ+cuPrzGD8yom9kEqkM71XdIRp9OgqsSdyWPOZrV
46n4ic02ByQa36OP9bhu2m2SDW+N419NQYeBA5uNUTJ1fH52NBp10lhZqcSb8TFxZJtWP1oTiaDp
+3jToAXUDR5qv9nHrRtvvJgH5aIbN7V+1zb0z9ozhX8T2EF9EsRb0nKfYLQPBqd+YL9xTgFqh51S
hBXyhQKNzrklExkzcu6xcW3YiqrVuzKYSJrNvTKKZ+GkxnaW0CWQ2EKntv2beBlfu5wCWsiGpHoM
PrXKxFfl1hvlcK3XsFbdKf5tnF2EbXrD06NBIaMzmjKcoM3tE/dyw+LBoUW2j7qftrsmr9nfC9K6
NF6PJaFtnDHE3osM9IGXoowWEEIZbOXrBDDHkNmoGIt+RxdaGT9knfddpDLdpIu4NSb+5gpJrVp+
BB42HBYkkhNoCBJBfdfjFQ5oVLFyjpQzSUaTCPNkUKtJ2GxqdSOcsbq35V1EpU5Ye/KqJd2vz8B1
xTyM+BmrFf+4GNqv5mpvFSaUmsJQ3+1OM2JZ3516utPpWjyCSyk2tYqZXpaaG3SV/e7krIaFOX/F
fmQRTNSdgIxBS0kkR3PPtnAj6ho/HLUQsYj3KdoVu1+EySUf9lamYcRwFYvqLJ/aQl3ZPP0SPHz0
kuiHne/er3We+ATj7clUHII6sXG/yEc95ip70UhzdcM/5EvOWJpjYDUhWJJRiVljtTE1HEtxTPQ3
z5gpW/U67pAffdfnu7HhQ9FbM+hSgx8wWUgp5l92KT9nASGEULXTaxiVjOaDMC7XwlDgFrGNI2yp
fd39OB7NDlWZPkR2slOsvp6LozNP/Hlnuu3GspWi7ab47D1oaX5yUwFp3s05VsOheh6W/CduFNNr
V16t3OqRCKxfwBBOWBHInWbSkqI7xMti3A4l7PtBEiSGCjNaB5FLOlcj19pmXgYjCLSA7kEfzYie
ChfwQBFNVUAt6I3IsQHCr7DcAd3F+dWm+YqTHb3U4L/wNW3TysQPliECZt4fl57Nasw4fcDPoY3L
NkJ4yu1NcRG1/95bUFUY9t2x5TxZnoPLEGJDgPD3bET8nbUwYF4VUaiDJvAz88cwMGUlhN3NVS5v
s+klos4NOijz8SojxRHj8DS9sxKmFfqWgXdioBrSWrxvx50w1XTqRRPJ1u+UHxS2ojCtf+7dUOZM
EiereWmrOSYale0NjyYiqNRAtqH9+a5wtloC27gaQjsSB683f3yJX9dnASKiTJERvKaA5/er5qu7
zvD/xWVkB31VQnZyaCnPI8sgJDrcD8X4b0Qo922WzaQo39hqvHL19DvT6h5m/H7Goutk1PtfExUz
bCgOmbScGgi9wIpZ4ORj2nRasdVjGl0qvJdFh9PUgMDtDmqfU8pEKPzXLDRJrXrJ41/bJew3iorw
VWQBgmI/cDfG23QCUtS2FYcy+WEzlQ/y3ngVJGzCmhsjmFT/pcuFoWo0n7sxu4t7AsOe33RY94Ii
3fWCFgy8Wt3FgDFNhAHRn3ZFOgv6S9VH1XZGgQ10WowgrUwWBKgJP7yPCdgB3cW+B7cOtg8QIjFt
4EtRXUyXoHqWTwuyXf88YIg4YtYaF5vvQVS3jSxJgnfIBEmKucxZxJXL09kk1sE0TS9UDdJSlurX
vE8zqnnXMWwzcm7QZ/J5yYK9GkyEMtdeRD8JlBdNOOel/4xasxkdM7l4RfudrGTAig6rkyuXS/bH
CVxfckNf9hgyVJDlnbxAU/LZ8170qfoe5dQ9x84FNJWeAbk5KIVokZXaN6CrMq57xLcFolDNwzxt
Lc64uuAYpZKMk0NOH0fzU4msuTcVlO4lq7HWQBSQYOkZyKfMkHnzhhRLLPgtN+k/xWQzqaH0iV7C
VI3jxWy5Qi13ZsFtxA2mIzAYLKp5wT5Qiox+NesejnUV+k1xoHIZfFO5k41T7F2H6pkU9zGuQvVI
JwilaGUNshlTQjDVxVfBym064JMqdzzAPtT3erd8yaT99WcCICan4qARxspIIv2ZJybCe6JazHsF
lzNQLRrD5puYh3Oixk+OcwS/Izp+lHRebF+528YsMMiir0P5fW4zv0ANb9kD9D8FFocg0W+7IgG6
5sj3SWo/HabxuLGqELbrjeVl6d1wTIXG03vyOdesgOVxmK5ZCjBVCNryrCG9V9L6B02t8Ib3XKyq
oFyAo6cmPsGOp/yIXXlIXfR2FggbEo4nzEPFySaaS3cnfTbqhb4rm/QpbrW9H0OiqKepg4DmhalO
dnAYquVEYx10I9z6Vq3bodEyBVnoyVq41gHW8RPjbA/FAGy5XPxv0F7+dtEUfVs1Jlp6R/ytnBLK
38fVfb2ZoiXwtHG4lNlymZtGbjXqBNnkPze26e6ahr8bluCnz/83LJN+Krz6fmpILVftA9jpH50d
mlq8T6cxflxbv2vIIhGJ3jUTu2D6eFdz9RnL3KoYx5gyKhuCeHRikHOgUHfe1FmJuSeuhm2ZDP5B
RP6rNy60x0/FvaXYmi5u85PMCNwmjbFiQedIdr4PjLAHm2SU0adTakswav/mdIm2ulR38CMp4SFF
uVdRVoOQ94YXmxjqmM1XisW3hmurR9W3n02SDJtouLWpat9NKrDwflDMiDHZmRDD8xi3js7FbZlM
DkyE/sBu0ejMZt5pbkSvbcdAgVsr0NYhJ/0OBFwB3CUAjhs13dDMdzaSmEewP1zhJezm2IW5lAO2
6pzCB4eAn7OaXkdRzSvnY0FGMDBDugYAfDu7Jk57dmzb2tpF5wCxaifSEwR9qUmjlYQdr2Md3bGh
06mBuqmLsJroP+85LoZt4b+m20qhR5CMiPF53DgJ/2TTM5Lo7YIgm5d3m8FAI/U6ch6OpCLbtHnO
wTUio0v526FMgVfkkkTFcHRqHMq1wyLLEkkeABKUskzGQOTEh4FjGZTINcWDndabgXy01P3WutWF
0hp2TebeEHAtT2XNT6ylMjutbsi4XtCJWK63fvzCNLEJ8pxUqV83hylxgiS25Q22NI57JqdfL6+2
ept5nKHro6P3Lb2WtgXmR7/LlvR28UzvUHnlGKDT7bqeQDdaJnbEgZPwwLbf09vmaJJnC5SDWIc3
4TxiVUflvnXHGpu8ZBUr6QubWdceeFbj0IU9ElnsVWOJeMjcdwyGllCwh2Z99GeuZIeWpKNIYLbh
DPXC7n7QIRJy2q2ZS3LY49LrH1hxsKfIk9+ZGG5NdlelOsCx0GGORB8AACfT+TJQiEJdTbCulzre
uy54U7c23zmgwBQtyPPWbbTDJUTFZ99x3FfVp9SXaTvnbPz7EuXQso9m4QiCaLCkpGACVWTt/eQ0
PxQZjXUjAj2ZSL+UTHY0PF+F6xpbQVdo2Gio5hSpNYGCmz3GgBi0dX9WjarY6HAZDd/9tFnAqEOw
b/KpCA2ny/e65l6sZi2Gwsg7mvxfEJVcvqOBhRW4UO7phxQ/L/tsN8h6Tw+hheyNkuAA3V1vMYOc
jSp9tFm9vDq+/+wN9sXpOQzBoUHndfYuamMgckU1iahJjunGtSgmshEOBjyRTZwZ1l0R9CpYvXiJ
LersfIzxGlZ0HumvzBaf2tSvtvBZSBgsuJelhbM6/pfN3m2U6G+JEhYHFBvhiH0dRToN4TQD/zak
vXSRt5pV/vOnjIBwySYXzeENJzro97jbsk31AtNjzeSOJNCQJwST4oR1+BDpXDD1YP/C3TjOHSOE
hnrbLuYWHgaYLQNMpJrbfqs6ywwcPR7pGGbohvDM2MaEfOcUDw5pCjk5GAg9/6cweVDG3p1sbFBu
/rGOqdbTGhyGFFMxhb2rbP/Ro9OMrFoVigrPkZfAlfJfWe1tl8lURtfEtrO4Kg1b3EZYM6L80gvz
6o+6y8A0PTNCPOZzS6BR2ljCzG8/8r5TD4plot2kng0X0m+x0VcXMZCuQZjhZsKwTowD/Kvdh1UU
fXl40gDS0WM3Gr/N+s/RqEVZUFq85zpkR12yhPaM79k7GJ90CZPFjv45Box+eFvHzOVcOihwjhzj
P4tUPY3dvJc44hiqsknnrLG3pfsqS3rd/J7yPjonuUS0nW/12sG03RoNgoyg7300XpmHlCYePW8C
Dl0SSRZ2ivFleisTVCavrJmyKoenUmPSeZcyHJE00uTRv1grD7NhlY9/LxnzhH2M4zD8+6XkpEVW
x8fIO4v2yOZyX9JNx/GeUB1YkHhHDxeNWnyPp3YGPZM5M55XVlLC8ytnZ4IvUFDHV+Z3rV6qoxqS
uzopxQGK3XOzmktz7RuvO0clnhFo5EwkouxQLM0SKjUJDoEWZPxSUDBPNB1EHCW1ln5tvEa7VDMP
3FSPz/pMeE/TCaYLqF/D7ND5Y5DJigUjfiPuzuSU9aDX5v44ON6725xB0rzZ1RJt/KYMJlSlI5OU
5yItvycEqUFNT4ZuNYdENzt2+mMSjFX6JFBhtwIm1TI2eyglPMsmNiMIzO+lXT4VVnvjSJNMvMva
nDAVqL3yTvPUxR+Xt8Hz926RXWwBACbryE5aPmHCvMImw/6Xdap9S4v6HhDXxi5eDTyOtwvRd0uz
kmDGYcmTR2DJ6k6FBCabMrsoJtBgngfJxR88uTES4goDWaPes8IOOuPiU5PX9eUJ+8HF1yoOw3q8
jfjw6RxI9lG1gqbQ6kwPVk5xdRmiZxHBj8Sc7tq6/mjM/FPrnBtKObKdXOizAj3qYZiNm3jPrCyC
4GtbG330blScDaHlDVWoav/amoQbTQvMb40pFPYiWlz5VGLVv/EmD4wGlzfcA6+98bpF7dYfqvdK
Z2cimFES+FCadHCpPPvqYB5jUi86yKRj+jZVoG4Mg70s+EWbrL5F1C3lJAMlmeHOePZ14rSZslkt
ncfVSldInElOlTIBTz5iy9yyBJyyslxBdXWyiTWYiJCpGRUSElGNsokSJuQOdSMj5oXgKOzhYyCG
nDcS55jhfvZR/Mnh+CmV/W1e9xc5VmFtdSQNK4OTujFc/aT46CNOHk2FhjB28dGkxXyI5ZE2uu8F
EvymHc1LzMOUpXQwQw8mGQjpwY+fLfCQeqU9lw5PE21NP47WY5bfFS4b3i7iiJyL/mzVgJWTOxKs
NzJ1tmlUMe63vnDcQ7ZAO9sOjODyHGnIMD+56sGAiuEk2+KI3WkKrbm5zOk+9vp4h1rebFKfRKdU
5k+bJjvYiifGECijxXdXLxwEWsvYQiT7nand3ugdJ4KYD7ovOyewS1cSdLNvsIs/icxZa8PRTOzh
YWy7LzyUJ+ykejBUtTiY6H5VJG8NnST5mmX1senj2GYZbkfxymhgF4/yW9IhFdCdc+b6QZOPz1rH
XFUq4z1ZooK0nAh8rtSuvxg0jPhLSoIv493ujBGzMAFUfUyB8/JkHpTzpTfzW+tPB7q3sa1313Km
41OBMF5mPNnxbcTK4ibuk+OYr0oH5NrL19iNPpufebaepsjdsJ062xH4R+4R7l4L/qs3nJckvZ8z
u9gB/nlu/RJitSQ60M5UjzRQxMh1QlFA043Vg70Y5543q7W37W+UxA+g3e77mvWgWo+HNkMLn0fO
1PF0iiA4MAHbJA1OxTU2Ezv2c+0svA3KX7bOeoFkBCWn1njLOHBvvN54APriBXPaPRZVq/FGWK+G
a37Y713nUo6c4I5l+xaY9fDutCDVchKhxo2KeP4I5NuVF8chlTh7FffP6Whcp/zaJz9QLx4ck6Zu
2u7svYwnaI5iegGPfKwWdGFiRIHEXGI3M6dO1gMMsBmHQk29OjpPsSSdvxI8ZTuH+enWmMfzMsMl
nR0iAehuGAPZHXX2Z2N1dzrmlnAhncr9Pd30ufPakI7EwXnLmXMI+q66RJr8h6lpl835p2uCChD9
h38vE3FQ1nSnI/i3vsZdG3P2nn0Nbk4NbmXuP4c5/UHNdOAaNj+LKLlmyK2RNDnE1vxB8V+1X3iP
Tc7E0/LDjNjjHIEQWVntYbDW87dkfJuXUBarqDgn6U9OxcBG0yA921HHMMcGTeQiZlYIvGZVt2AX
IyrU9RKs5w4pnstGVYFTWGxACy/dRrXgrbPGejdXI3im9tto2KkmrDPJLA7FuHwl2kByyUl3NFRj
Y6ouLYo5zsnvqfFPRoXpFWUAtjVoyppPFwkJguTMaZlgWfqCtnCR3h5Obi5GjPs+VDU5myhN6ALC
RzvRsciR2+vfnAymINDETuY8CeE6IkHsbVgf26GAC9jPx2joKSWTRLWFZHbYa1e9TH5KVoVQWOLN
q2328xLAY024Nx5SQTM4aArn2KA0HizV3xkDQXf0Mo8jWFzsjW3bmoQ3O+LG7Xe8Wk0rdDzyXri7
a1bkpKKe1MhOtj+9FSZgALQBe2XMjA2rIFWbAWtpgihJBq8kPjCn7PTYP7dNYm0hMbKcs5VTpjjx
wRJRuJVra0XX752ERl5qyiun2qSar3EV/K0t2Q2PhCms8SwHnqtZgSceQTu/9UMWAZRgEDI6D0Jf
+36i4VHv62rXl+IlsscXbKPkSaoRK1FyQyPZXWowEdDxy7F1UUHu2GejKW4NL9qQEiXZvrB1j3DW
7Mv0sdX0Z8tqEvz24j0e2KRAd7hdsvI2RUEMvNR5kLn55PeBpOk0LMns77wYMsks87BOhA0Wcvmg
8CGErcrFqr5Rtd8JOjyMCUqjUZJ1mzX3W9Q/WM7eKgQ4jsL8XqTtbLmsO1ZgJ3pd9ZuOIKOgaKhS
vF2ifOlqvCNZIe4sYtJaSbOP7N50UcqgZosUDk7HsbwYD5aD8C/0bI92gKHUURvfMYF95gxTsGoa
7AjDFIvSJjONR4C4IjQhzI+qOroZGA1BP0JV6Z8QreA8e6tTnCXKLRBMaXR9SA3dDNnqQpChO3F2
qHd1uZWa3PrXpwkpLFAvCTwn1TETbrRZbF0iCOyvgALMHvZIPGMZLqhoW87qiRsKAklifdmJfDc5
C960ID+qBbONr+3InbFw4aPTWhZhmzArgyfiBtqTRycIPo+dJW/qVL3VGRPmeIpClTtXp+1v6RLm
IURSLUim8tYZ7UtvYFKOmhYwiscpLWrliz6dMnf6YPK1HyTjOCTzggShmNN/hZ0ibCXNGHZZeWEg
Rd3o+DxCMWFjsNKVMvh3uvnZIWJoitxv6kFJJOsethXZcTu7YZKVBh1bYV9VzB6a6KW1vRJuRvJi
dExXO1sDpD80H7pVnxDXHucuYxlp30Ghwx0f4vuVRLuQwWPUN2+yCd4GCTxhnqJS/mql95wvzm00
ZvzMfqhTUrUBmNcdogT1tWo4c7ZkYhIgh641BVmdH/vJ+WSE5nfiNjXaIqRSnPLYZmhDL4m/TL96
4XDDs1cjBpwMewxzY+iV4i4Dz7T3x/HLQ0F34+w+nqbm6PX3zFLoiFxHWg5hQyQD6s+n8SVy4Mm6
9brdKuRNt0XU+vWgFHLK9kLbLVgQmc+w8NBPS1NqYbZcPm57jZNMMqG0H0YkFwLvn6Y/bYTow8If
psviVCrQzenbjY0lEC6H5citXtmWveZsY1zBiUAQ/8X87Y4kKLE7R151W/rursVAhpsCU0biLSgv
1ReS+KWwXojNxKHPlD7gjPdvsLuzWZZ7alrBz5rK2yQt1s4ch8KS9XeOVu/rLD27GTnWaubjVvkt
+tNPwzMoQNYnG0EV5eAf+xLioq6XWElimmvW5nOkqLDWtUOTIXxKn4UjYQQugHqMULPQvNybocCS
MPYfPJJTXMpdYPI4pfGzDaTdPaO3OwfHkVj4aBiOfqJl9B9K5ExXPXO2dokbPlqWtUIXYcCUPAOr
pzEbS4KBxJsHk4laZaBhg9tbuA/HFBaTBa4FNIGIPWArORz/QV5tDV9RQaAfabZIz9xWPUG5jc1F
48vh1ivbHY8gc8eBbLNKSLZkbFTHA93aeDl9a0Ll1sWjTPRj5vTFoRP9i2lSqke9ExeEW/zix3/2
FwwIbh/DHsl4SqgYB03hc00oBJjhCrKa7YDLbZpAfidXRjUHfhFQT8duVvTp6Zirpm3HBpONbHLV
Be0nusvm18bzqeAGBlWaD5yuXECoSfY+iKTCQlDF6wT+w+9J16DCW0Ldu3zoS9FcOfnSsLkMpzHz
f+NZHwNFCUYJeSco6vqJgklDzi4FJxiZfVEcBrIE6czbOHl++pENtOqxSvUhbY5OoMZqh8xWR/Rq
TAc7tUG69GgV8WXoPVoQYdUhVFEaot0Yc/GaNTnCSHNlZ9YfC31800fcYyTKvfymaxD9nKhH2COt
GwEy7IoevjaYtTRNdx4kycAY8zhsJvYcqY8Et1ScfwLVakdHiL25jM62iFcsa9889FF57iq9wlID
lgjAJScDRs8q5wehFothrVxQ47zf2i8Xjktutk36/kH5kr+MYxbensKw+k2z4BN2EPf345rAzpE2
h1TDJoHtqNTrxwXbYjjY5bM+pMcxttBBwam0y6/dgjjNihdV5t99ar6vxeFkR7SXRCLLLmr6sGPn
Q5iAW7PRhXYw4xyT9RhYTnH4tjsN0LbWbYrGhExeOJtyRu9Efed4zY6eI5kwFrnTOZ5yjn9HJTrk
+viKTBR4DfdNXDynS/cxf+rdiMimbTJ3r9eewcxdHtnmextRox6CuMLm7RNQbDGzwZtgxLz1YgJ7
IEJ2IwiQen7AQ3Q1YvO7nvvnZUGtrJzitRPZs5KS1KwfcGYop+w08piede+ytMW7XmBCcowCyN4E
irxpXggKMASw974q7b1D28rCpK13U2/vzOONnVpbgwjMHujlWbO079itJroTFNo54ZLAGclNrson
cVIc1CPn5U3fAXr3AeqPEejYSEFCMtj8Q+bFMFKUG0af9ypttl3rflaWdzRF+68t6osvPWpKS8ZN
4mhwqA6bNoM/l7tQtBizNlT3tPF0JJd5z+Ya3jcNObre3LGdgQel0GVwLSPe8VQeqW2yJZg8UVpM
eRd6BAGdZu1lmrmXCJihsqawFuI3ga04yAw0dwGmn51zT4WgV+4HnmiMs8GWKbL2kWV/N1r+k7v2
zwzSjpLmw+giNavrOJF58DLzQWloNGtRgMTHHdC4wVzeWDblhKHbVfOmGFzqi2V5ZWcCxwqbIaJm
D2y8oDGsWr/hqg+9idz5Il4gcLBnSRY4QKUTPWAXSWVNSsvzz52dwCzZp7bRhu1EWUFMVJHWNYO1
dzDwtWSfli/pq0lpI/S6cWNW/bYbqhM5DaIOGphrwDGEFZnKsNXfGGq+N/sKYpc1fix5/ZzSK/JF
OC85FEmCakNnGEsuVVmAbJeKddADN2TrfCSVMd4SG4rDsRDnupiulm5det19rwt940Xmv5z2PSKs
vRfKOOzxw2wMdxCfEZjodd9kQDiS1Y1okxdCWoTqeT4Uybdu5iOn+jes4T+mhbiAGeezLObrNLKH
lAmPDd+IqS9ogOUBBysLTt2djSkQcwPI3dexNR5dW9M5lyfQGjl1RXENqsuYdBYrWs/h03AbIHmF
deRYYZKpV32GPWczmjcVGQLcxBFTIdWxjKi8fRk6giwGz7mWycegf1bdfIwXIbeutdxNirGhnlCr
hpWjhrhW7WTBBtrNsOanWLnhdr0uSdHs9HbqN7rw+h3Z7u9i4Imk2cw9NU5aKYDRxQBcmtAqNjN7
UPyFUaY/2PwAMH+s9OgLpGOT3Yx9iNpZJ1qxvDUTXKvYRDdnC/ID1onlgXPHZFiYiYZNj2UkXAYc
Cnr82RaI/Xrrfy0Gh1kgdw9Dyy63d26HCf5WrZYB6Yk5EEkQ+2NBSo6qFE4LLfBampvsJ9TVLc2O
5ySDcCqiCBvZuQaGuNw5Uk4b6XIwyiXgPEQ9R88ojE84xs8z3W7muAJU0KbDDtxw2Jj9d6950aWz
P2qJiu6aXsG2ZPllNVG3zK52cgKmjrybav96/pDPuSdnGjOEHmLDCuzE42DZ7IwKg4IP7GRepwdC
Gvp5TtmJFv5DUon5YNkVp+F5bLaOKkCXG+OeWFq3azU35/f98qB4Pm/9KP8YzJgykDJCYwXMacNw
eqzzPYjtKTWXIIoALfrpfankj2r1msA22OnZm1/FBDF9stHYMhuIXEzEtzeT1a/TqAMjWkAR4Jx1
NmE57usQ99PSJdfSwu9tDXpCWYh+5vA+EUXMUCMLVv85zxg+irOmZUYgBvGuPCBmxTD9U/6MGMtF
pZFL0Bu0SuijIdwWoODKOkyt3XImsNOdgdGfa9tYH7TkHDLweVWX10gE/ZnTlpHUNean1TYRkytp
VH92oUSZDOq3DX08u25sT5m03wvAHgjxtLXaxdEYlxctY1RjWjsNBQqBE6ycYxpumBjZXaMAaJuI
ITHuuf0CLSMgt8WCFO+mdQiDz5QJU6fIpXpX22WHrY8cG33XPKCJ6w+zzggVo+XRyVX0YJJ9wcwO
mcytALSL1tlUBj7CaUZeI7JHJxprZsYbUy9NciZzzfQbWEWQ5DwquYQWI+KH0SsnKEcmYR6qg9kI
UE3F9FwZdJaberQ3fOozgKHNPC957/qaTeRChxfoo81CqpxxtvQGiks4AUiN3duNySWZp1m1teXc
njob8unfy98v3aZr1l68Rx8dGd60xdDbWSt2/vMlya0Ol3qNjWcgQEDMDldqN8y8LrFPXjNyOLxL
VWNPlGcMctoui03SrOtv/b1gHefIZjs3bo/t317rcv77kqzFONlfOw41gAdir2G/okNJQAMG/ftq
RYT+95f1Crqy4DTzBJzKU8MdSonw+qW+0kbn9SUqI6bfBC85pYJG/XvR0v//1d8v/RWc2kffCojd
Uat53jQl8EA2z3z590IZBP0edn1vrxTcfO3myXi4BYiWLcYCZql/Lyqquv98VfpiMLZ/v0nITmLk
Xf+jwjBbvqH5o1xvui5xR1jk0/+82HbKoXo8W2WiEfQxv0UB4NDjO+SYYYQeohgbBAE0MtL0jm/C
Hfioiom2KSYjdlmjtkpMj9HIEKtzQVKZ40JxwPp2/P3Af1+x1eFNoDNS1xywBkRCl7gACnfKiW2f
cLTuXKDN5frpDvZLJzGNJTFOvNkNPatuYPjnFliA2GZMQzkidPybUeNd11OaL/77yfx9Wn8vcv3c
IkWlA+YjKnw+/q6DdLbFtjfsj0ziw69utF87RouYeJNc42nGyrop65b5HGdxy/hBEP2lu04ja07Q
VfG3LFpPlavvk+tqV+pz9n/eF5vx2Vy0h7/36j9/zHybh5Yj2AS2amIWv0J6O92BH/f35ZibgG7b
cpRUJ7rf//m9AZ/Of/64//sybt369Pcyliv7uXUxFvzRhFNP+Tk32XrBrpepYy4eFW/51ZQcPP9z
Mf3f6+rv4oryMtpBsDvzjIzat79LUg0GyNsa4osxZRmGq+QYY3DY/72l/h+B9+/Nnv731vjP/fG/
v6xkiVUVE4bLx1qCCjj9fVXHC7Jdx5wRYwSSaCs76qPXF138z1d/7xjTBMa9HRP8pFXLqWDjdJqn
HB/T+pI7msIiyJakwhfDiRso4dC26YNaXxgr9KEPIWdnexHnxtmmirCteE6Ca0oexJzx4ZptxiAb
WTdtkUbsafGIUgr3nhmScx7T+aRKywp7kSjcTOBeur8X9P2EcfTlv/+9gU/t/9F1ZsuNKlvXfSIi
kh5urb6XLLd1Q5RdVfR9l/D0/wDts+ucL+K/IQSSbFmGJHOtOcd80pqo3s1vn5/QAod4CIKKV/O7
5ieKIWy20WhjLgxV/WDq7tUTvnstbY02LYXhNOMQSWioamygr7qddpf5FeS9uldDb38gA58ilP7z
zrSFFe4XjNaDliwLys43U3H8m1X2YkVJqHkc61Xp3xQnI+alzDW03uzOm9Lz5UGHPzO/a34/1qP6
MnCTaP991eOleIyyIm3PQRpeHZFbh6hsjSvJlhgTsEWzTo6MazAdG/BBr1Ka3svRSALYOMzEGQir
z/klf19nhQcIkMpl/kH9yOKYE2BcoflAvyuvYWFqj18yvwAXjkFK4sgCDp8koyC/TpiFs1ESn/BU
BJPoAogGX4jco9YeWqtEkFf1lJixeTWUdl+Onn4cpvcyvptXhQyARYoZdzMfmzfcfk2mOBQC/h5T
hyg5TvPBgWjenSzlH2qR4a2w4+FaFCtJ3evmQNy0kN+dwdlqV8sa7lEsskPTBPp1PtQOdAVtUqKW
ClKP+dD8ZIRyfWdpLAbmY/PG1Yeaf/Z/H1FK1nw+SypDIx7n70uzvobuVEh6+NNL5icikyyqxjLe
//72+ThMo6e4sgkx+fdTuUy+KEnTl59fMUwfPm2aat1aCnigwi5J6l1kjuldimlTOfBqDZLnuhED
kOP35lXNbfMqGJEXuTWUSA85Bv7JvMI4lxOplE7YdGzeuJAiDnW/GEFH/D29IsVMzpbh0nA79BSm
nuKytVfKCKS07EiHRC7/Kq0oOkjU83SFEQ+0Nv1hyUwUtnd/bcq7EYz3qmG+PtpyienvZ93EyrWc
Nlklg3VATPVUOveu8xMi71Oye5DtmOhocTTIJD5J2e3mlzyOVd6hZM1/fexFinoj5+LQayTXJ40a
bAuFoA3sxuMZWcDTmBM/M3W6wrw/+pX5kzvWW10TseWxzIpkiPK+pp0en020GE9SUcOlW/evOu7q
MVRfok5zn/KSXqxUnddC87Y1wNTa4wMzajyZlfVk2ShJavfU408acLo10v9VuLAaw8IOl3VuPZVk
7NSp567DpPnl9e0uUjGMleGcFh1XT26efMuYkFFcvZkmf1tlIgCB7/xMp+pldcOT7xU/yWTWt7of
Ev2BeJsr+sRQbe5HJutFq8WnVI5fvkIeKdf+YUDDUWLS5eG8sRpHML/rbWUxPzSm/fkZM8lBC0F+
buLLWEuGjfkFbhJ5/7x23i/URAVqyruqfx952Tjsx/QX+STEjc1P/p/XPp6Z3+FENVnfqdiVigJ1
/e+rH7+0hUKNmmb62fw1b0nReOv5ff/1w+dnHx9sBNxgNxFxxdNHorCpP1WDZiwHx/vPx55f/V8/
9vHGSG+KZVWEeJ+md/79vOrfv/3xK//+xW4QVVh23e+/h/7rD/u/35QpBmdrkBaGVpv/wd/3SOhg
C8x3gDQHeS9NM9qAcjcLQ97youielVC6W3/w7CfSCCbGroFkFZ5btNMjtXs2RF/cOqox0858JLIr
uSmcoCOYEyMlveqdnXToEmpGkNPQtcOhyPurPmxawjrepKVUZ8T0BAJH0n5+5HdPPtmDOVYDXaB4
MGmGhlRNdZbhQ+UiPeL1S8UYu+f5kZ+h36X7HB3Qt1dU2d12LXSlfrZY4VHeAjzDQkNl2ZVZ3d1F
RSorDOCJig2rIMpYdXp3MSIl3czvmjdKmi3j2tg5JYRUi/i7o2bQnXFtc2/GXXw0uZafStUhCcY0
qW9n6MECg0ChzpXjrgQ6Me+RnjDSQEBrktUY1XzgA5cQRvc6GzJMztMjJfejXU+/yKO357i0l9rn
hLCuO3hPlcinCVcoWkx5WDC4dQ4/Cq//DFL+eCdjgS8EctHCrL0DkhCiALXKfksze4N7lbS6UBLu
1OsnWq7+ArqO/eno9InpA6dnI7aUm5K5Hz2dhc+ycM6plrx5jjf8MCJkQLQ37i7LgkNiagWVxsI9
o3/AqJQrb5R07Vs5DuWFN+NTSSjisB6gzGaOH5qfYgPySv3dZgQaFCN8dpWMROysnaC2KmgHZ/Jb
KzRjT3lC1B0BMiXlkyYGXtkezDnDPQlp3XMaUkzE8n4xmZVuC8p6QH2C9fwpIeIsRk0jGqcdt4pU
qONT8kItW2PpyIT3UoAqmJp0/cknmHRvDcJfGKn6Kzaz4UrNVz42ZUxljsj0TS/rP9CwKh29urS3
tqAEkxGa7Y1DC7gc94WtDJtSSPr4th2B760b/AkIgRT09i7RUue/G2Xarfr6mubJop0wZg3AEtwo
Ia2FabdqhMEZ5corEEyKCsVrkvrGH9xOrzAp6g+aoPDbs6JZeyGJCLm1gdJg14tAOpjICaM9atj3
n5qBNi3BPdjuVVZiB8/SvUPTtd7jUWx8RVmvHIN4KPRliYyNiCO1eDYnFB0y79fKU9xbSY+FSwhJ
n9JakD1LqWJziJhbep5jQq1BUNtFTrrXUq8/UYCo8dJ5azQDzQ6lUPHOFwb3miBFzeC+WcQGzDXk
372SlLdaL76dIQ7eoSrKJbLo6NJ6CO3MgjaYXsjvEI0DkQQAVgJLWxt9UVI8B7jaB1QStZr+gKFi
hglr6iBD3LqXXmedFY9M28S0Ox8De7J3i5KojIlHEnLfMOrms3cB3CdM8NYxMyrGlCCgalYRlIQJ
rSd46Ppfm6S6+E7hHAyX2mQqDYi20zBShlxh2SiuiRUVp670n4kQIBhS0OY6DDpQcZ002AvByPae
JnG47qA6vSlhfotDxMjQHj1QQ+2HaqjWe2sU2bIoNf1SNSbhA34M20EDRFt47bGKJKtgWkBrYp2J
jdYD8+4EuX/CsYPnZthlbvCpe8lk6UkGmjmlIedjrdBPagNjYs2c07n5CmJjEwOyxNtwdHXqVobp
aHvfIRY8mRA3gfebvotzbgymKCCSAmZCtt3AH6NYbyiNeffMqlo5SPHXrO3sYxGE32i98z0mPNAs
SsAFDRrxpyM95JiUPm56heKWRb3/Q/QAHXJPp1BppYeg4K4oLPGTBF+cX0rQ3DrjXowOp62RxIhN
7Lpndcd/DcsIpl/V2kV63EyDIvPapntVY29g4u98D6RrEGmqtohruHqtnER5blnxbr6ih06rtpjP
uic5cTW1FF5BCo82p1e/HMJpAie66uZMvIE87SiTdh56pGkX54d5ZlVwcRPPPoWKX7wyTHOP6ZjE
2r7YAYLmc2bmvR5t46575R+CijIjVo/1xDUwTVjZatFlp3LatafdQIRygcGCWKLcCs9gkjB1hXH6
bWabuBmqr2FCowbo7UrVcj9Rf59nci2k6oUCJPau8OVTohIMaW2W/0G/Mon/EOI/hWZEDQHL2tFz
23AddLV6d8dYJy7YbxdeLQkf0/PgXkg9pFDv5pym7IZoDg+CLDYw5lzeirpQRbVwTHMiRgo73HhC
/tIdC+NlVdPnNawpBZa7NkSOhEj53ohP1ie3tLJaCT7CQrWr/AxkQq7tEMEx/HrZd/ewAelSCBcY
OHtBTftT8fE/95xGYRXfH+N7BIx9B2PNB+RpNZ+lWZxsI4ZCH9P/zbKOv5ozf8H1iNZ2HoHTeev2
RE/0VEYfoyGmDdTaiX4bB/ofOqFqqxqr483X7WOJRfWNnDKsVSmO3HkXZ4/yhLoSKlbElTsPg6UB
pDNxtV0U5s6ZRN10GwxBireiO+JFE5/gMlx+i2FdxsSkF6DXZoyacjRfMjwP9Kyncu/kfrC0fx4p
/iAXmP9AsE4IKQdm0rayaE9EQ0GTfj5IWtV7KIJNTLpeb9btWhUBs14p1UXgY7EOMjtb1XqbvmTI
hKEDW796h1wg1S/UFYqK5lqgV0KJor3Oe6J06SGvFamK1z6t0qNlUpHMJ4xLo+Dj6TXczz1SwMto
DQs0X8NHU6HURCRd7EJDBPdI2ASwDtE6kmJjdDUy8PmOqrBk7XLqE/Mxoy4AC/ZDdeviwF1XA5kg
CpjCvky/1c56yY0+2RtEU6wzgZGmrCwIlpalX+cN5BiiRCg2oZriWCAxMjhkNc+TMmHo9lZTg2ox
RC1OeZVcvKBLiMzAmL2S00furRyJYcJECn+jetV9TPecM9YvawBF2fnfTfyatIAJctUJvlqdCFR1
DPNnbZTmHuIL3sD5junRdyDRza1u0Evd9fyXzbuqgCHa2C6IUkSlgjXkXQ/0d9PA3ZPBXt4oQGpv
tupQcEKvvAi5VF7IAm6a3rqHldm98Et/aU3lHXuFqOUwDp3uuY9DMlF8pz4VLi60rFDsF1cj6qEJ
s/JCmC2aXrt9zjK3v2isyl9Vo37uzEFe5n9w4/XPuTpWhzIpryBrw2vrx0x1Ojv59gIqo0amfmpW
gL/NDbODL3hFpQCgJWwc5FNLI0FhNCMbr2sPvp6oX43N2j1QnA5Jh5V9eAUceenk8Vap6uyj5q5v
G8wMYjcVNztRnw3dSz+4ibibtEzWuoUqLETiSKBdvcoNhtkwKw6jma97xSN4Me++OwtdUNPBucqy
npS00jfOAvsjNRl8iGFZPw8i++G6FPgQM0CD9PL4DMP4jdKH+gK4MngBvaRMOxbeqwtEI/jAyQG1
YXPvyqy9oPGJ0CFc+6pKfpfJzcN09FvjxzDd1pxXKKZLy+gny1JYvPuhIFwkdek4Tbs1swDwEQ09
rxIbrNmUoMJKNz5a9kjsYYLP8zHshIZr0buBlV+o5HMXEWuReXfezPx88i8xXzqVBeoTLHRTSfuk
FK6zH5kl+ojVYVlMx8gG5e7CjfbUVRpepThWoCZV5EfiQV86AyTcJ0W5w2WxL/hf2dPb4TUx7ORg
U1q4tjg/9qo6flHKxEtTVPCpp1vdfL+jGZhCEixwoHDjK6qoPuil/ypE1h7TflLoTrcm7X93/z6r
BCfmOH86GcnnenSqnTrS4SnQ1FFNh643n4a2FDT6I5Vw3zC0j5YykmQWametoG2Vz7f0Oii4VVpD
vtINamBpNURvXkQ6NMyPqLGRhIo6oA6HBKIzo/ysj4XG/LXVmJNS936Kc7BOD3SdyJHcV47oqBww
Tqk02j7ibuiWKG3FTp92O9/ckt09PmfxhXgh+5KZrEJYHw4faR9fufUV9GaleTc0/V0iRsPB5/9G
oV8iCAVLVodVjiQZ6kk1U8uaGA5FTa+wG+ziMxQxfBO9ezdNzdmnAU3zVGblStpNx+Q3V06UzzdA
HqqbFRF4X2drnwS3c1jaEKissWZOwcIQPSq6dQPwp5r76skWdNSVzI9eAoYpAnmcNYhRsZA1YV60
Q9ivo0IsrImnqKScd/MXm7cBIllSJxYWFtmln1fyZCtEl1Bh+kI4gJ7Y/qFE3u9/HyiK/CrN0jjO
P2lQxXsmZH6Yx68a9RW230Sc4tjwcdzjmSJYo4FNUPQ/0CkzCj/HYB2XKLEBeDkV43pUvVRF/MJC
nQjf6VBvUyorTR2vyfSkrIsWHg020vnZyHF+kqSQrAsfmWo8ERBTgdiiV137OMIkeSXNazUfN6dB
HpK1+9j1ffNdUDag8tySIYngdH6VMxr5KgeUSVmzKddVaBLr3BkfPpDVX+nIsl+dbsAkd1WZiVwD
c/c2tFLzO2/j7yhV40861tQO+ypYJtFg7GRUoR/xXVzobXdONL4KOkNrg9x5XG0A1F3Zul8deaWR
Yd9jJ3C+u95dpYqdIYUDjexpUfvbVYBgRI35QZJDQWAYglbKGkyIe3/TWEqElbHtjxP8CVoUjesE
bQLooJK4D3g3INMALbKxl0BkfdaRXvHSv2uhTuHNduqLq7Ro4SvDoeKY16e8ALcRqKVDAq2trSei
XAKKMohV9cW1+k8y5NXTQCLIywDxYMGa3dsKu1iPnNvQfHFbWZLTM66l9SZihWW4Ed29GINROsbo
7U2D5a2pE780v4Qc8jMtTh9NY63tk1IGd9zGTEGt4TbvgR3Bv+JQzezIqpkPGaUb3A35x59e5MRi
vNajhiD6P8tT/gTQraoK/HdarY7In9eFiaI4iQtyqXSLSVbuWT8poNKVmBh/wnaslVJZOByn3aFE
D+TAQo3TLP4M7PylJQfCf/KB0zDB++Pm/gf+kOPoufKYxnn8KucKS6LVFfOt1sLDD9T3cWElnXOS
JYFyjMLeR91+BWGrvjMVZOHNv9iNy/CraZVLl2bNq6fpYlsW7UvfWTjqygzN4piIS5YGYtFIfRk3
iXmHEGDyH+Hj+EIqrGJSbTGSf3fFOwXxn9MOHMva8RscYWAWflrld1SyCAAIpq4Lbnk41OPwzQj6
hdKop5GZOypBYm0Q/usnR6c3QZAu+UXIEmCtBRNSgQyTkcizsPMzRMs+DC3hh9suRRQOJ9QmSqeQ
Jy8n86ppC3edSMU+F4pDLUfTXovKwgZgMNYr9qR5Sqv2ivsJwaHt0/7F2U8/AKVTXGob5r3yqjBX
v0q3i7cyI7VHFLqx8nyHyYbZdtzelS3Ot4nkN3aN2Mqx+y4si4W0P2ogo+ffRJ7cyvB8Ui3Cxgu2
OqcbuCi88tILCI7Ws/wD/kne6Qil62adMhRwipr5WW16nY5xcxdq0eyggJlrJ4+sPZUhA3FcXd86
MTEuzMkGOt7xtdYrKGQKDBqzfn5sAL5jqtXAAfVGWa3zaGmExE50Tdg8zxuZFARIxs24CbLky4/T
6tmPE6hLevEbTNTjwXTEjyGWjlroIafPhzWLxHwrcJK+5/02d1zWXw58Dr+gOaFWPJKcU3nZXOrK
zi9dnDZQuDzx1fN3bMlKJVQt8o8zeJYADehiljZCOGjDM+iQE3l9wZS0R0FK4asC6V2plxB5mdV5
yvlRPW0KkSzhuKCF6KCRsW4N+jVquQ2RUBPYWq+pK8ocj0bv7x7/CrzPwyr0YY80MVMXJ1WPnLfJ
rmc2AvWQ2a/fXqkVDLc6zfLn6S/DeeH3wvqeHuTOYH/7cU89DVKhbLsXyxJT/bExNnphu2+BPuxE
nf3qxki/qmqTbmoXElBSp87iQctUfO4/dlZcyholwwzt1AsXalhqHoJvxJXyjBIQpf/kF3+cPplI
TmWoKKQKFOc2UGNyPtv4AAXYPYQ+LsM5jabwwDm2iRscIMej48jQ38R9BxBEzcnSlFVMyKY3DFfx
OymZEdCuIp+2FOp2Pg2GAZgCAqNghciGugeVkXmjwr1By42zS8/gCdPfWfu6jJ/1ae7u+RU+4YZ7
m2ZqBEgNS3+CZmpp5WxCqErrhNCTE6g+pNlou92kDPi9fDUSUQpdkFsQm97vpv+DMSv4lSnIsIoa
GdYjQyRCt1vhCE6XbRzlW1KPblLl2b8fTk8p3hPw+hgGIAcKsehDak5x3dUHEJOs680w/HLUg66g
zKtiOKCNCJ/x4KrP9MiXrtmnZ8eRL23adS+BHnYvMdFD8JfvnqtX+zxnNUQIRcIMVNfql0pw51Mt
DCph0KKRnC4j2uUqHTHgTUY9CcONfZdLogBLjAZtnTJUCOS9vtOK8+MP01s92OButFF7uXJTInPZ
JC6CvyjGtJEnlrMxpqk71ZCSBPDUODUE+CC3y634JPptRWLOGuSfudUSU3lvJaYpli67oZzox20C
COZ/noxz96c+Cuc8Y2Qrph+nEsXwDLhMeqqoKJKOdtdUixysF0ikBC3nIBLyCHztOv+nIxCsjYgD
mm6VNhyCvOz3asTiVIb97/nKyXR6TFGU7WrfcU+lETkQaJwYQVb70aS5siVyC6+5p1xb0ACfCYMS
rtrAveLB0jaGol+LNhiX+rTMLwVRn65HG1ibCNolRdcZKs8kFvLKPHRBMiXRwHb3tULF2JUmXqis
Hcsd5fGsbicmAxWLrp9wIhzx41uQ2pyxGMuXim0MB+n7OA9jXOcU5MefDpWqp3ZEta44CcbjRlMO
RlOMK8fVyitQS/6F+C1CLDkAifNcZTx04t9/H8SrwNPoNMbFR+TF/qowRozjrvgls3BYRcgEdtTv
S4a4tN1SIqqf59V7NIUqjVoNgailjgbRErkWkPWnBIPGl+aHa1fvjT+cY3vXSvKNBSRvZbrpcMJ3
5T/VauL8ZLJN5A2+o0PgFMaWGUVON9qlxcgdTzXQZbpNu3mMP6AACTZIzfbNJtkzEvH4w7OIRDBk
TFXVkx5Ne4Ef3zB1ioAucRGZhsFJd+9NhXminwoJ1F9b1JTDrpiKIyRkLKsSDERcjYAnNc5jO0xv
82Bfhv4tr1XzTGjXZAmu0u9I/hZC1D8LdORLuNCLTnoDxEJmUr3K+VsQDwMiqV7O1xZAsua5T0hJ
Ve2wRXiDDm8CHbPc0JZJH43kHSoERxKEbpgh1YRBBDTX4WPZprqeRwp7Gsv6ccTgjvz2ERYzSvlH
MC7eDCG/ywT2N1DAfuEFwwbMP/MdJU/eW/etS51xCy8D8qfmyX2uYWtrskE7ATzAfaj0r6k1qu+I
jdSl4fjlGcJmC82qPLVolvCNgM/DsV5WwK98byF7a8Telr9YIOL/VOoX9TpzDc80X0kQuCeK6ktz
Sl2SxZCe9A6NaU9q0bypB9s9UPkl09dcgCgIL7WZfj++5aDUTvN8oNbRr/YNgAgqQL+YlyuLvJUT
i7xTj4OVkJ7nEzgCF30fatyDpjlmR9/9VCOLFwKATFEo4tqRp7CPO+NgDR3V67wI+zscfBOlalqd
UuylT0ToDFdbgAJMCdzO7cT+5QQ64qxCQkZPPQgWfnH3SDnEHQVSckBLhaILJq9adQvc1z6RO5Bu
NGw1G5lhch37hGDDDIewg2G+HRqxbwIJoxdUE1Y7yYhZNpt5VI18SGGaOZ7csFbB49iIv30dzo4z
uveRwBU06f1dsdxwM59FldHKfWz3yCHpAJ8f99WckfIkY5oQgKXc86gUv1zm5UyWe3CRWU35PjX3
NgFa9zjX7nP2j5njdUzc+Fa5yS3SadYEdu1eHz+wCqmO+GG1VokmXYYW1TOKG/rKtCqKsk1EA6f4
EYX+wfHVdpfZhn+icqWj0mWygknsKbai+tI6lnxqWg+TEHlA9sVxx5Fi6VvRliQSjLllL0F40Eeb
JlNOz/jFDIZUQCsFSuIFhUoV18YWXJbvQZcTYBOGwxLUifhkrfodGfRS8wRSFFa/Z8erXRZtkIiT
NtxL1ewRe+G1y8uwxbvGo0jv/nkU/PtoRGwiRW68/v9f24OixzuGS6tiQJJjDi1gCjegi6RgDabe
PIcaUEqGiejc60zfyDbVdnj587VmiPgzJEQMH2/3lbUa4vrOUE6lo5M/UoNgoy6je2r8o0niXSRZ
maIbv2V64n9YNnreAH/giTw8b02h8ORhXN8hnqN3mrbj2Wygj8d11LwYQT4JQcBZDQpRpxQQ1tmk
lZrn/fMG8CLtEqqj0Fi+vTLnP5uQ9GNGsB8MBeQwuhUWtzV+l8EQpHpNOpxAJP2Kmmq1iskOIgya
TTkW/c4qdafcBJFZLiINTns6rTHTFj5UU4247tMCHmxIgWXQKBLRB9aeAtaSQFJxDakga/dJmuHo
wory1g2on7Gu+Jt5FwYUQib+7yGrV0K0PIjRNm1joQ/hV+wz/XWUX4/YAkxQ1dbOtZ6yPx7CAaPS
wewd71B4U9MfjfrMNxOOnp/mR/PGo0hKuDmZYUFphCtNB4qnj4bYa1hi5z9x3gzpG22z/CNSx4M9
3bd0BM0ZHOMvA4zU4ANyWGdabyxFp3MH9ZKdILgMb72vHbppMx+v039S5LJAt9ZEFI8UXGnccgZJ
Fh+cVnNA2zx994r2Q9bkf5lwNMzYSK64t0xwxi3utdjHgaDBjQjoouWeiz4nt/JtRrH4KEt05LGC
1QDMFrkL041mHixk4L49PqleEfNETqADsQFxbltFh8FMuV9KquBVokHoYoO7Tj3URSFWCRh9oLux
eVOw4NFfV94Cn3BQ4N0QyKddvJTekna2uZKeJjFwhTq2uBFl2vbR9QGSvwvRlQNYqWEB2XPPiuCq
kLjkFGBSA+szpzrwV8FhcEvgg/6YhQga+GwMJUCzAlmkN2nEyCgGpp1kZ0exnb4ojhksgyFBod6Q
8Ba6Rr3Mauem9In8/t8HPlOnUQm8o0GmBQ1fjJdzcUrTcB9Miu6zbdEJ8EV66CprUvCrsMxMgbNE
mfvqbVCHG92vho8Kb8HhMUiWWvI4rWyho/+KBOdH5gXycdZlYy8XTYU9S6bJQZZF+prxRbHiNWyi
C5wbER5T/YJutV2W0dYvsEwEgcHig6jQpxAP5jpzZHGZa5RKHqpnNadpF9c7A03HahaWMMlb6ZWj
vHksoXcRYPcF6LwcUpVKmZ16oLcDr8Q6qsysZWTb7+rInH7u4uhMxq9hbcF6c3u5MqfdOBB7Uefm
Phn1euV8ZzY0YX2aPtmuoj1HxOGVmb4bFQ4PgVrdaRduZVTo726dDfuAyiLqqW9CS7yDVk8BfWQd
8RC/ITjmkKoGSZJUkJKcTIkWtd+s9CgnswSXN7H0DkiiTDj+2srC5uQV1Klr6kn+NE8CfdjulJJW
IosQICXahFbVAlz/ILX2dP9yIrrwb9Dh7SnnhhoxuMqwpsZIgT5zVkpPixbTKaWyR/6ZHjIMKvRz
ijHTLxqeJOZb0zgy9Z0f6/KgSG3cG1H24rexXDetYAlU6ikRO5m/RF3P/6ipaesPQg+20nKPZlkz
HyE8rJiSUkzOrRODxiGroxxCsx56+I/h1+jguyBSdMOa0Fvtdd6tAltbJWAMvKosvAVgj2NGX36L
srDcZHUtTlQH/3nESf7Po+wkdWiUrhLT1xWoTrBKfBqmgm9x2mRuCWEq6SgThWV2JNakuCRl/CJE
PKHZmgH3e+D1q366Y2LLBRsnSMd9fEMlL1rYKvoIoCvK0nCD4Jj1vsFqJA8rPmcUn4xpkjff7pOA
2ntRYO9tAaTEhtrecQDnk3Ir4rJ4NlVnQ40tnr6dx1eUBcbR6PpDVyQfQzQol8RR6rfY3M3tHtRj
7Vk7jF79S21DD9sAQiI6+Lm6wKu6JMkSwoeSCxgTafjTSeO71a3tQg2+zIrFP+Lx9NDLWL/hSN6g
H6cbxaRd6Ma5ANvL8iMcdYpbcfyiaHTXzLTB/9baXb6xVd3Ykaft4c0MrUUzrRTKNnO2tZfiuZxn
fLT7T1Aoyk1jakwuukh5bYtmgd2S6u5Y0XByLb5p7ouWDIw9ygjkYpLKCmyyvsSNGouviWwV+Cvf
1sRX1Gafs4qj0Xv9TrSCYyqnx2Iwd3sK8l6mHF1ssS5O2RrSkdsF+rPrWs2WuXi0ZV2XUfihAdQp
BFt6rVyq2WLuWpPsmF7nRxmEPEddNaPFfDvmvlJULLEp/5lnPyxecdSbb5owwBelBvosl6o4SIOW
YXzdkTX16jvqb3SqO1/nXpBUV4ii1PD0jLNrXtW2Ttjs/SSqVw2zjh3GmBK7YbyZpSIqVdcFdewN
84vkWSVyYBFayfAZjfFzY/vUgqOBOUXcrmi9uztUDPFGahhxI5cep9tP6wGKPOv5Opkvm3nXcSiu
D0a2NmWmXPBtBpe2D5CiQC2CUko5clraVVPL28m9ZPPoj1cDZkHfuHhZqW3n0ntvS2ONiSlezbtO
UNr7BggH8ebcG9rhF/lNRGRPujk3ilB0+6FxiTytvgnhfhYJQt20Un5yBzj0FU3N6cEwOsOVkIV4
MQrDm3rghJtMi/55Ey9B4m4jdNhffuW8WtmgvsnK0lbk91mHWC/6U5ONGtZTyOh6QatKUW13qWhK
ePLMPjsCc3pOBe7wmCr0i0IyIEWNjOxgr9jJOpiq66ggKjQ/hE1UaLx6CplxbJNsFnX1TdM6hBoa
xUrwXVRg+SkbEMHpvmmM23wTjnOUOrXeqCxQsWNmed4B0eeCrpX6gDY7uRi02KBvm+5Sm3LDQ+Jc
zigx4dePZbDiysx2RlAh8RJctgK+9UWtySMTUjTvQ0ZFUxPHslOcnWnkNimIk+wU/QdFIdGSKmUE
B0cvg/N8nxxTpFGYVd5rCZV1vqDMEsJjjb3hzbd1UoawugYjMM14vjynC7WayimPAZDyf/hsaq26
YTkpF/P/wJGau8wmSd8IFHBFNGCGyMjSXhGxm0cm5Be1Ia1ZOlI/9SZTZGwL4o2WpssZ5hqIs6fd
kbWvryK84s8KCXJu2iWZciOVQ5sq9bRq1xj2N5Xe4vSe6myNob8Pwgh2yaTxU6sq3Tt6Wy9jjSGz
tJXxQhprcokE59988cxPANWGCTpAkNRonpwaBVrEaLiUfDgZuj6yXxuFG0aawhdxKj6s7RtU+ycN
BgFxB7WFaBg4LcZ9GxmdPlksCsSKLQbLU8u0mOZYunPJJX1y1KokbpuGAbK/4Wq2MGhGOyHZQgNj
h9SAZyeVjDeyGTJa5Hn76buxgAzeK9fGNicNB+JVqbypSv48fwdZbpn3FsB85EXlbrA86OB4XHee
MNyjb6OsbSK1fm4LyiMhNdWPOjLfCU+YdFqtDSbcophsDKVzQtZjVSUokmlQrSTmAqapyRVzoL7t
wkHfCrUKzjLIV33UiiczYIqkE7+3meqB0JQK/13X3XrJbTvciagzlmTIRKuKHOuz4uMbc51+95ix
wrPEJJbEv4ZWb7CD47jV1T64/N24BR3tQWl//T2EyWpdhl15dBLQqfNULe9pY4oECqrPdGaZOWG3
CWcv7/TInx8NGZ2UKMLLxunR5xVIibaGnNe3t4KKNIZpo3tRKae7qmY/104d78LOqZaKhY+3d5BP
EwB+sk3owtMeGWQEeHSY7drqBDhv/FmbmLJtUHP7LK7Ins+U9//H3nk1N26ta/qvuHw98AEW8qnj
fcGcRVKppRuU1JKRc8avnwdQ27tb29OeuZ/qKhQBskUCWFjrC2/Qscc9OlCL5nprZpxpJxbAKaAs
wLTctzUBEdx15U5rbQtlgQIbM8maZWS/8w4jx9lH/GJS+EdN648PnFXfKv4yVP60gW1FZ20btdyo
Y3cpIfDfIG6domfPrqLTOcwp+5BIZT1ZE5v+r1eDNjDz1/ImqGwQRqbyhQgQbx6sQpBtVYNgHQCB
/tJHBjQL2Xstqa6A0LMWamXXj4qhPFTo470Dxpp3UY+PqZKA17bojanwo4/UaLJHi+LjQPHr3jAp
rOu6nUOPkNYfIJ7KFRe3cDcxo/UYVcw9I7ouHzdOrxr4ojTraeoKdSEvhINRTuAVwDcKCCOWPZYH
XDjPNPfAfoFzpPeinZpxz8fg8hwJJB/w36KVM+5Ob7iBPcPvt116IbZj08+waFWvpl1lrCKPih5U
SYObuBhFMsZsCOWq6BhX4nna05lfSaDBLyWUr1eSOzQ3/34lBWNdHW/cRVYGKARmpgNnaviSUg+8
uo332FdVMOe5y4Hi8YraM8v4+Mofj0lt9+1dv+HUkjb7+Ox0fPrE9NnER6U67Mz3ktLFRreGcKnY
kfaoBho1xAiV2TY1zhOyIWh1wJ/9Q6siS69g/b2aAqccv9qVTDciCq1h9IhCKHcscDp2f1NLGD6a
pp9up49WZZ1TNK9DnikMCx3ReHu/z8K9KZC/iCSyoZ4E4L6pUmkRwxU+IeLBuhejK+PJ5avul+Vj
pzIBj3j9vhmNwjMt3GIg6uMKPNzaFYKXceNFZ6/om4OVJ9j5yGb8UKTKTgJ3rMtVfs20oHygRWVG
tnQf+ap7a1EOmY66DVK8Vl/fG4ooHqI2HA5AXppZjxf4/aCdXEoQq3QY0dlGY14VixkUOznrFc2H
+zLwo3vEa6Q1qk7SetrtquB++kBlj5Aq3TTx5OG/T3+ozdsBkP0oxtZYr50F38y1CndlWx5wQUVx
DlKXAUvBb+XFt+1zN/jVXeKl5a6rgFFmiJe+gC1AwMX1vthQEDemBNsST7/8QfeoRgVglqr2SUXd
fottKW3hcVcKqzusVKprUnX1qcZTEsVLjntO2aPWkMeHnvrqvRJTJAO6S+HVPeZj97cehLTdwbol
Is7oegnQGts68etNgSDZQTPidZQKrg1IvMU0PXY18WAh4ZioAS8it6uufaQjMqTI4VuDRYiQq3eu
7agE0FR3ht/hNuSl1bwLZKSqKuobUW07K3sH8JO2Su0W1S2ChPIhiQnVPvYlF86Dg454Vnf3Up5R
yif6P8teb5JpSMUhCR1py8nqG5wAjGM/EIzlnbufYosoLYKzS+Fl2oNBBvurasw9/qXgRgjSWwFX
wUj74lqahbJh5FvrdmAGy8gb14Rj5rq0GmsrNC05dSmaV1ErKQ+J2n2tUeT4I8DSheT9vQfTMkOD
xIta777VGkD2OYuP4D7vC7PDKiOJcGROWYsGrZbf7adO1oZlE+bSgSiAWLaWi0vNdHxIcM9aFKpa
vMSKsm2xAHnwIaBtqKOiEY3KBZBUl+SeYaHgFjwChHxLB5YjMhbRKvKeaM7jjMX2IPsBrTIdH7ES
AghgxuAOHuNoSqV5b+iyorful7iRqPeuTsFTz6GUIG/azbSKDp9PX6MCL1ajE7Ons1+iPcIupYBu
4QBy2+LUVYHdwNi2dtB3g9TTbYwx1lJ0aly5AWxnCjumY3n/YNkoOnipHq0U2QqubScPWw3uKdbD
NJGnY0WeP2d+BM4vgQ/f0EjxlqhvKDS92EdndIS0jZj9Osm+TKyiWlTe1mqljeQpcJ+KeISDidEx
hyCmRsgtnVdZtM9zoz9hRCTRnbLzHbI9EO7q+CFrZJTQg1xdmSjJP6mIBqVl1t2kgT2ClgnOwtzS
1hMiGB24JbI1zr1hjN4LJt1dF+H6tEwusRlKFyMX9QFoybUYRXGmTa0VcMcj59QhO/XAADomNIdf
E4uU1XejDJqtZu49XUKKJLHjgxT3WL60qT0TAKNGL1L5qnpBCssS7bw8VK40kZVrGII6AtQLB8/O
n8PbKUIlfsaz+hhdh8wdViIO1cdERYnRCS0Zh6yqWledR+8Dqma/xhzSU4DhZNYBj2IQQHGCdXLg
j4jBDe6I+YGhRD+kKqRyB1j7nhgEuGKf9aewIuZzO8vcaHApzkEokD50WVrbVEQ7vOrTk5upX7zG
d2aNGpoP038Af2g+kIk5M1pw1kzNOu3GG1WE3CD+qlLDmpuNWt1YYUWNtfRWxeAaB0Sa5SV9s3hu
2PZ9bQbdEWvn5q6SbgvUKu8DIr9d6ifNIXK1i5pZxZ6fAwMGjaRmUYCqWMSTdTed0TnRaHvJxUus
Ouhdda60m+IfDbGOSgeZ7AsWpBD/s4UZeRr6G9ZatCrYUFMu14rrXP2C6FxYOCUGKYChoRm9uNUW
CUoQjgul8/OnOkNIwWlEfBONK6kbKscsBmZxyf1oxJ9ETQubC2yl3mYvoW+oB73E7wMjRm/TtAaq
m6l5HxJLb9ISV7LplU8NBDaDma8bWG1rD9bLM4CWtG7n9qB5qG/K396qJWaLAoAfUeI0vyGYF6L0
pdbnJnW9nSQUgVxYH96hCOeFOz25xmLobyIpSkBVdMg2D/KzCZ74qAGR3Ay2fsU4M95Y4IdnwGiU
+9TI3908rN91QYdKL9XXIaF9iTF7dgnRZ9yYRCMlllprnunsIqcgrmXct9/EsEhT1XjrJGBtwu0t
ALbg0UMUtlL0mJcy8qUvxTsiUdkLloLuSgxtuxX1KL3cOMnOV9HFNLM4eak1VJTHhkAaaCvQmM80
mftrrDVYrSFHgxmM3X/xQEmmZSvdCR0wpdEPD+Bry0NQKgDvxxJCVhA7s1TVRxulNNy8dHJBE8yl
CW1w5bfIGc+xnLm3lHZDnU0+ycK2jlmPZAMEJP81j0CvpvKlErV6m+S1v4Tup23qsTUlmuqkMXld
NQskeBwbF5ZNbw71Md1N2XskUauETBZqBLyNCp8o1NsQWgiFzJGdFQPBgAWAFlaC2TTiuMOD5LYu
HoOF/JC4IAul9IVrDlbYGHAnUUGBNwoc68zWg6uij1UtcTGGiGlVLZxd1FEoyH0CycSixBqJOXXx
UbfQiL6Qx7n70MkebDnSDwADiIfHPmFSYrQcAKbARcS9z6myHQsHJ2tEHxaabB6mioCN4hnFxuKU
dUV1zQamNWMQ7YJonZi+s5l9qT4gH6H3FHOyQd4ksQPUtVPscSl1Pq5XwaMuAQa82q6RXZRMvU0l
W74EbXg1RMnsi2nEyq99mAyR+S53sXsurES/Oo5zhAf55MZjVJxD4iL9eApzygJhqKvnmj7/LBeA
SWKgRTD5SDszH7cSFHlttHXHpBQdCVjZibQvo0vdFupNVVtgj7ir90DqkLm3NO21jkzKlUXyPFUK
ka28KF6J9wYuTzdO4ajrxo+9fRwBu277qFzXTu+dNYHgftfgTJQjorYSQRffEVdQmHThQE67lNT4
qSqqMQZCflMmJ1Q+++9dedzVijJGZUez1/VQSQjNO1jFQvJbToPJp0pMedVGDqtSth8XXRHEe0Pa
S+uJqFMO8NZcLB8n7k7BWpK5KSr0o6tXNvq4mI2MdbSk1zBLxoMyrHhaCRkekuOukIzghtLwsVAz
51ulCBVPvNXFbkrFtKwNDyUObhlmCWcpD+65sNID7jdi1zj44uU6vCK3xnHSippXql3QRAa5uK2y
Uj5VQ3TQiEKzeSPwJCsNOdlRBi5uXWKpnShQh5Rxlhcgp085dQITxSk/Rms97Dcf+3iEAYzBqmqe
6dj6BDVwdIGYh7YqEvR2EClRdw6LrAb7CihHFi2lVNJuRWZJJxcTLRtR0SkB/NiEEqmgGT8Zkjk2
tkgMp/zRSjtnFdswHYcOHQVMl6KVDy3Mryu0xmrbNkFcUdwLTQxlVd+3nmgMbkzfR4V/RBEKk6fa
bkyIj83SS+jiM4NSOTCxAi2j0th6kVwspinETakyRJ6f7ctxRlEamfk3SK5APKn1OjmYpsCoN5ZW
OoupWN+ZNNVanKi3jW12Z7NS31Kvn9dGqT/SsbU2AQju1UclhJXDyz1r75RDAmIBTDEeQNpmgrz7
8V3PkF6gyKI/5BpuIYlhK9tpt6QTg4zfWNkRvvFQePqykOt9pnf+TiFMPwomxQ4Q6jIrWA/8CiMq
zWeqsBjgIGklLYWeUSTRbqp/2T3oFdRC99OeMlbDLPSNFw4sVcQUtd0U/kwbRG13TZYVp2kP47hq
N5AVIUMfVayehEqBoqYUamX5Jo2dDk/4It/mpSJti0K91eSx4TnC99qk5OmynMfQKWOAAjkCVWNv
Jg8kFJ/pD18MVNZ2dCbgnY270wZ4loYdIIJxWo9hsC3o802PUlT2xwD/79PHY9bafLNhJB9vTp+o
aeib9EZO054bklz0NY4K/kBPVhYJ1LrOw3ajJSkq6E3WSyB2e6ejTSHyb4NvGoEpNCf6sUMCAuPP
6gVeuBBJMO4IZUhuepzYc6+y3GuEt8jBzBCfBKB7nQ65TVmvaU9x68dPTG9oUiKDcBrS9XRs2oCO
OGsQZ1G5zSLEP0Vlb2LE8Lpc0MFEnGwxwM1UsVKLnROeYMme4beTIE6RslnYhzS4zbQ0eO4RGoco
h7jbfSJDRZkaaE2vHada94gwE31Q7HX0hGEM5i+6LRC3HSkkoK+ihV8Ezq7pvPoxYf2oc/wS/MS6
TsD/OGn3TkHzgEepubMLnTBSVaslmoq3ZoPgMDEvkEDUaVLUZkBeI8+8ix1j2ORGAWSeMjZqleMm
aOpvr0pE07YI8kOcdNaFI1rg4qzEE1naxrJjN+jtg1/G+cbCXWSWp213/OiejmT56ZXI46vs0qXS
CQg/DvkRJrMDydqy0nJxGn8VqrjOOZmUiPTKOctZs6yE7Z+m49NGkhSfDJQINlMcBEF8WhCy4tsU
98WDF6bSlkal/CqlXbPGPB2YYdBFT9Mr7Crij1cfxwQzL4WamZwU5UX3qXKXBHsrmFv+F6jI21xV
ig0tHhmsY7OW+qR+GnzbGaHQ/SERRXNUTatehFopL/QwB7ngDM9qAsNimtCbAAwM2t3kdNHFz4Bw
tuYuVhxr19a6eqzHzfQKEk98NLL1x04XaEfkgTAi8oG4iYk962uZjRkHLMupmlf04bNZtOlRt9Jq
jTZ3s8QNkPbMoOgLCn8Z/XpVfugN25w5aaXvg86SDnFWKJQWMJHoo/phCFp1q/olM8RYVPISnfqO
Cso+pdDvgErcNAbdLa/0HFgEr0VjUciHQgOfxrW3mn/DxJw96gDebbonHzR9IzIuwxC517aoV9jh
KfuWUC1fiZ5VoZRfyASwCrFJkELUA2ZKZQIeHjcaCfR+2kXMlFHWmWhejP3aLgmf3UALV7adg1oX
0EORncW0ePzjMt3Cfd3U7bahw/PvQ6qNKeOUCMu5AcFuDPuAmavb1qciOAV+07E2tPBIRbgCMA5+
YxCGajdVt7GfBacmwjKVypGMsJ+h7RwdsnyHm/bso0E37TNxUamVuVWJ5+kbxVaHg266AcVcehpm
xJoT922509KoPekoZRfL0qnCuauDPsyr9owGWHQE6Hy2+kg9ao02/y7ApcsYrIZz0eG05vk2Gipj
D2oq8E6vEkvtoUmAuhHjpse5eqHL9oj9ykb0T5y7JDGOb97CoRX3ljmyE3X7Vk9k9X7Ivu2lY0tJ
k5vuYKRvdK5QXjBN96S4Q4IwEbtEKTdxr5hXeUzh4lTfwwZwbtU0d3dhArAwcUbByDyw1uBSinlY
tGLpRAMUkkaMBmiyr6+USIJIYaQKgV4MJ02rjW/7FnHLSs/0Zq7UoXW2YhK+WHLqRUdN8zwdQ++z
3cqUUrAFG4+lbkdMj3ikHKRg1lkyuaRXbcihNGuyuwkl+9urtpXeLRoUG7pB5YKSoP3k0YxWEgwM
CByaGzfI9lmrpS99bFqsl/5w61sD+jB93awkoLLUIRr5BsArUIFcgF7V0HuObOMcxiFoTLDemCgZ
gY5pUA4quw5WwAfRt2ky3JCAl+ztcTPtTpvBL1HHH5wzorbtwa6cBl1pXuGaiXJTpnZ7J4GuymFP
7tqD5JiASibtDAkTjLDESFvOwfSnToknyl+bKlSlo48w2qGi24SZJGqRo/xdknUIzwNnRvBbWXzM
vIaXHgZqbR8BF9Qg1lgZmtgUclX45276EVBIfK/MQZAZuwlCkysEBArZnIax36XEn246HDYJ2RpZ
hl33L31OXiKZqXLJGF/z1LIgEeqdfJneMEalPC2vzO2/j3XGcNYst6ZSiZEbACMxTzuzuFFRppv5
geLsQECU8zDFUhF/OfXRc+gwh3F7x2JUnY0YN9vxcIEbMiwfGOEAq1cqq+kjCrxbgUTAa6VTMOpV
yz0TQ5nAfRJzAfonfC1L0EMsoV4AAqpDF8YaxUUsstt1ntbWrjDGad4aC5S4v95Kas5savTWi1a5
WOrCCjNoVlox1khe29Hc1jVazyHG4V1OCuhqsMDVPDwr5tgIUhMJGR4i+xIG7Fsa3nlVJd5pMILx
jL0CdHBmLI2KIjTKOdkhJ0Vb4vDV3tPdHDmEtngfmifEU9w3oVjQVrLyixOTdUd0MqE5hcNFxbR4
6Wmksx3dlTVPkX1wBkNsKpQYd3Rnux3iLNIGM9EOkLKRrwMHowdSMYvmRxddzIbsziv7cTVTLnSv
Efj0SvmpUAVd7bB6twO8M5HI8WYaQvHg6cR7HOUP2AFYT7LvUBGjE3znW5VYJI7tnamegZIgeD2Y
KOjtIFyLjdkck1Ry9lIAJLDvM+0wvSIMVw8upkHr6dW/j/k/HnND3dhRzMQHt0u2DRWsjR4Y3anv
TOxsBiW+9+hwAwZwwq+Ir9Mo6VCBHBCXccNOeSXp7WZC6tKbXDVuAvh4CzBlzY0a0BBXTdgsPDT2
jnq5u0FexMJDGpH43rO9mxzCca/DiLfKqttR6kJg2CRObQG3MP5l2EIwjarMdq9yztBFnSH+6PuR
9bSSL11+/eW//vU/X7v/dt/Tcxr1ZJm/JHV8pkZXlb//qqu//pJ9HN6+saujIwlN2DI1XRMYoWga
7399ufqoP//+q/K/dASSC6OBh6WZFbIAUtRdUPDEugCb8WfV0I42pfk/hMAfqBblV8PCaMPW3exO
b0lOrAzzKS9vq0XcJOz6ZnLXFB5KRHpcfqUpsKi7PFp4tZsdDRrQmFnVVDki2bxJpWEU467KlzKH
ulmmOQusBhmKilQ7V8cED8We6iVNBWqqrvMOLPHc+UFAa9gtB4BnyGxb8Oc/KOQB8D2w2n/uIlCv
7jsgOh/v6mYJeXNiLMdpiw79iNCaYFqNj2Q/SLvZz6+rqfx4XWXb1uFfj0+RTrtLMT5d11CNNJGp
enb4YBEpVESvyKW7i9xxtCPkzAyRjDgF46oJMP4VoNhKdYZVizrPtQaYhJ8f06XpwH2ajpmvIGer
K1CNuUCc/UbOXeWgChAlhVLgytWmZyVUKdz3lvcCBZJC6rhkh7qH6QmL3CJJAirIcaXfFZr8BSJv
xDNt+zzskPhb4BSj5gxLPUiixEfgagp+Equ3cSL/0IgZhlCat0pwbVRf3qci1ZaAZoKzHNJCbwiT
zsyAxVb02OtOkR0dWwDevS82YWLMW5V4skiGGSVH/1VC7n4x6G58EMiZh7KL372U9lspqN4/YbpS
q3lPqWhu0zY7/vw+aZ/ukzIWFWVLBwuhKAZb48fxr6S9okmdUPbY8+X7vuiftLaK/0BJC2ZDGb4F
LaMZTyn9VqrA+gu3wsVds8kFdZE9RkpGaRZG7j4KrPSRWv5WoGXc6M0NzF/jdhhaZVGVqbki3Lr5
4LzlFYUsU0pOlaXd6iTVW92YaZbqPOVuyprp5/1JJZnfYQIc08ncGChXngx0t2+mjQet9GBDBTQb
wiojrI3NP1wT68exiw65BSbBYlbQZSAg1vj+d3NC4ntOh71gu/ejt6RW/aPhys2cfjaCsBZ+64hE
uasJud2maIV3sERWLVjMpYL573qioOmp9+hRVDtnBgqddlTTNhkXWcNchkHyVtkY8ElllIKq0d0O
t50mPVp1q20HAUwhMvRsZTd6iTZBnJ+RWw5gCofG195+wuwqetUp1Syk0nfXUgHMwseABXEnHhpK
I/0rug2zLnfj5ywDalYUbbNTWcAvyJXjt13q3auIh3tVMhf/cOHEf144kyFkyKasG8IS8qcLN6QS
8n59hRpIygI6ocZR5sTtZJRD6KPcwuMNx8R0BE0WoQa3xgeeqowQ6V6M6ZqG/zE1x+pqm9pja4fJ
gkZlfupDP0MLq7XvY18jyOxHDVLdaJlI1JQuUajNrI6OFaLaw12cA9PypNA9FFCwlnqtBxCrZeSD
XWJpm17uAf0UJCaL4DBFPk1tzbzKbe6NHl8PVysxCtV6F4ap4bz+/BKJT+sNY8tmzbF41FRD1fTP
8yJiUklTJm2+NyysCrLKaq9YAh3SNJAeRRul26qKxEK0BiCxLkYCKsUZIxwQFvcxsKDxTc8J56VC
9s+G62UIj7hkZ0Z0Tx17bRUqlIhCQwG9x6BrQJkikFc/PwPtb87AknWFaZ2lT0Fs8MebjFUmthiA
3feWjLZYXIGj6Jr8OvH3HLQiaALn10iHLI7H3ymyLYyykBGzXNtdRDX6CYXBcC6CbrjkMiwnZezL
aK4Jrb0qkgum1NHBJNNaDLBZFbr7eJjk1KBc+md/4oqnV3XRWvNYyUyEF/SY2Z80RpZOvg3NHKbT
vVLaDhhTD/PB0EOCnBItRJNIooyFt46eZ0Ayqvr+55dHHU//u4BC0VVtXPBgWjJ9IMY1PiPfTR4I
MhuWq0EDSNpW2XRSV17UHgotOKBu1qB9WDJp4HFiQI4Z4dslwkQLj77C1gL0PqsqtCKLEJIHXJvq
TkqcZJFKyF4PbRnDng+oiQfqGwqLt0GU9y9Sm4S0cnGzTvyRUgO2j3wB+WYFciToBO3LYGLpwjfF
2y5L44sCzww3icMEM8KgqTuPexMGybGM8B/iAKF/vhyEVCbNZoa64NJo4/vfXQ4JkpSKNx+K7JJC
a5il1T31Gk1TSb9mKCmXFjSDGb3CcJVCEEPaAPUy+j1/UMpGHUuOEJf0u2L9AbcYeS8xRn8kDnPT
srLHqeMXD72YN7X39UPHq5b6+yYCLvzzO6uY/3kqxogLNwQ6K4YwPs1uktxzl9Qk2zkAFi6Z/9LK
6vDUJaRaZe2vixE16/odVNwEvm9IQ4tGDKi7rGtxthkskW0NpivwdObR6B00NQCc1/PpV/7XDxFt
OUW4X1OMG2EqVZ92/7VZXpf/M/6Pvz7x4+f/tX5PTy/xe/nTDx1vV3efP/DDH+Vrv/2sxUv18sPO
MgHi3F/q96K/vpd1VP0Zko+f/L9985f36a/c9dn777+iBpNU419z/TT59dtbYwgvZEKWv0L+8e9/
e3M8w99/vX0h8P/l7L8XxfsvL8nbL0c/r9+jv/kb70hK//6rpBu/yXTcVEsVKouMIfOAt+9/vqXJ
hmXI6jj9jUM9wb/H+/1XzfxN0XjLZnwYKuEU/6dM6+kt47cxitBMw4IHzmfUX/+8Ft/Sk4+79/fp
ijA+PU+qEATWCDMqRDiKySzz4/OEDDoIkqTx1gFOe0uRtie85B753lVexgeTjshMgz4/K/QSSWsP
6otXj1TdYJ41vjEzC7mZBV1+lLNyWNGd3RtKfzdINuJHWdXMdMp7sxpNLo2hiUlUvB9g6AwKlO86
jZ5pQJJHEKp2XYusrLpwu0ReNHCwZ34XvNWBAFCkPSCPidWNZs5qQW3XQe9QK9Ib2xsebCWzkVvt
byF1BqCPF3gQZXRr3dcqy9a2B+lZH94iucTBEK9T4B3mK9/+jkOvtHSHCB+6DiQBJF1HFxKIdF+a
1Xa9VDTlwqU54XWDVEAK4fYNEoE868wUB2/HXdCbwS1FLSCtW1+BAd5GyZAuUFORl4QGDm7uw7AB
NXkEa+zNDEF32TGBcIrsIa7fUktfyfVw1EKA7q6ef0EB+NnuthIs4IQ0tarxYmnpJ/SNuVI8jFkR
yX71jOgNj9qL7rjvsaO6S3zipIUPBAbdXYMPDXX3h6lSeX1HbG8eNeiEpYF7b0NyyNTzMIyWs1b6
3PbGCe4CAoTSH2Xlv+G0dJertbE2anNnYXw2oCC1oIuG0E4r1j1OLzySYh5pGhKB2B2g+QWnT5Mg
Z4AaRmIFAzkF7Ds8Naej1pqGr8CDR+sns+OX+WKG8tNWGO4refPFanYlRhAzPyQB6GPvtR3MLfrx
2TxH90oOM3opCiIArf9H6RincoiXhRBLtaocmIrRWbKHR1YvbE51hoWZoRpNv76uLw1AtCGXl6Gc
l/MA/WqAVVgVx2WLT9/ABcni96yrGDB5lW7TRl9UVKxWUkK/YbDaRQG0MPSSZQs8g98Rwk3zhrnZ
4oioRGhBqSkaQQ4hoOb1xNhShJ+nesmEWS3hTeJfWObPiENg8FiMSmkaNKrhXTfTVSFbkKkUSd0x
Eu/VioA9wl0+sJDFdowGTJlarZJOFfMQTyij2UVOf6zKMF2YZaGhS2dAshpo+iUdhfg4uGW5X/dD
yeepNyA8XJx1lbdEYS/qFAuUOIfMk2D55vRc4ySHm3dwQ8mfF310Nez4UhpoYsv7RANq4YavQkRL
t9Pg0hQnMH+rxo48fACyW682Vz4KgbYHgkFGX7LC0AccBKyAQdrhUYg5U5acK0ymMJljHGhK8jxk
TQtdyVipwtlhGbWpenkWBcXZHEHGedg+dKAhRR4+fzcT/03xZcwtvwuVVMo7hixruLfqLKi6Mr7/
XWxgJPCy3dp011bEoDBTFCkDY6P7aKZK6ET9/MuUT5nux7chlDoWemTmz0/f1tSKgjqP46KXj5W1
bJ+J0+9ULquWG6fa/4rV57GUw5vATC9wML/8w9ePE/N/nKxtygZgQvhi+qeJO4nJdFMwTSD9wtek
MK25i1Jsp8/XQPKYEqZ7EZcoiUQHKwGoN5irn/+ET/HLdAEQldHlcd1AVvBT/KKpuhbnuuKuw6Y5
aiKGhmpsc0ysey1aUur7hwtujX/v0xmbQrD6KWJMo8WnElCiyiXWPtxelXb7jBb0ughvKtBqs6Kt
sC5MirnuAdAETjP36H2aJb7teFvmwtvVFhY/+DFWyT59qAEWWZb+HNd7wBgPFiJgtQg3apafgJyu
tTBiKoqqhdljljUw1ZG0X5KetsIAQxl4/Gup+Ds3e04H91XHIh5Ylg+c1LaWxC7PCDWOdAc0J/K0
mPv9cEL/5L62owMCLJjvee0LCt13sYu7GjC/aqZxC5d+benUqMp5LJxzgSVcXnwJcJZlDlHLdVYr
l7jXF5Cuj5rS0e4o/HXkonuaghQTuXWHyfdD2Ft3zDQ2Nak+98njC+uEDk0/V0JzW1INk1jCIlhS
KVM7MqzR/w8W/yFYZAz+n2PF2XvkD+8/BJd8/ltcaJm/aTaVIYI85i15Cv++xYWW/ZsQumnY41xm
kPb9FRgqFv+J/0YySLZry2M54FtgqOi/UWBSqAUosmkrMrPf/0Ng+CksZKpCkpWvEaplmzbCez9O
pTXp8RiZlutK8rZOC44jq3FfGf5hCvmU3H58jUJMjEMWhTFlrA18N2P3Q27b4DnBn0nSHu0m2n3e
KsEMLAer6xRzTAL7WNt+dxP+ZpkQf/utusw36pbK5fz0rSGnBkwBQSZTt1lPoXF5Zf3FLru93vdz
yfZ3hkEPwfVy5o0FHcC1bUF3bbwzd0CeUQ8Cy1TfkzTeiFi8+E20IAt+rmvpxunla5N9VZTw0a7c
OzqQW8kBBmqWu6qUHn5+Iuo44303I35cPouOuk4cryrmpxlRaVVKYnZXrlsreB+jMAyCpVkl4J17
6yauHAhToTszLDYps4fDPKaETBqe7R+0mm4RkntDbdy5ZnHN+9tcaKvMRCdP2w+pOtcQj2r8fZ31
y6LTLyK4qhHap95ZFKWPLTOwf8SWjBDvz8rWF/9wcuNd+HxytgIle0xPqMmOy893Y8PT9HQIjbyE
gWeeJtxiCh+xQJU4uMvQAqds+xZa5knlGqdRtIyD9thU5hrO5qzRsu3oFF6YiB5JGVJhwPhCY8HQ
OlAnP9IK3bbWTjGMU2OAJoz0/Mkn/rFCCGy9DpOgHbHeT3KbnH5+WlMQ8h+nRSbIQyyrLN9jWPHd
aUm6CTfX5J6JRMz6gLxAL9GXDI2BPpVSnySdNEwHAKBCMjOBIIhYPWPgBCGebETGtFcNw3krmuXP
f9jfjSXCJzI7klQ4TuND893vkmsrMwDVluuIlSUxnC3Mmqeff8WnOjh5pkx/YHzqDNWg8PH5K/qR
lo1S2tpPlrFs7eu+3IjsrsyteRT1q1BW/qFapH6exqZvVIWGkKml0pf49IAYlRL3QeKVa7jPy1hg
6yw/mXp4W8SwOTzMNHr5yVUuNcmNZyDwGFzUyN6rg4rjIiVQ38fTuwLZ3i+AA12tJr1BHOOsR2gc
pPHCcYKrHetbOz2EPcFFXu9QrFrZrr3HKA8WAYQsjZy00esvtCG+/vxqKtYYYX4/lMazQ2sErit3
TePfj7cM9JwZRaEEdN6S6PjFFsAPMTz3qvaYKL25xbblgNUTxnYkdUvIx9uIktjKMywguUV6aONb
afQNltWzBxh9pgT2Eq4FmvxItfXy4C0QC34G3OgfAqRvZ2lQRIu+dyFjGqPUT6KSrNYOlAtsrhKl
eKtcJMoUnsfEcgP8cuqr1VlPRoPVZFI4Fq2D5DSYysGLCsazfeehQLhQ1JYeteeeEFzep0YRzQIa
5Tj3Pje99Y5e+MbpREwBIl95Kk5Yuo2QgX9Nk4HWf5I55HcvwfC/STuv3bixbYt+EQHm8MpQUVXK
kuUXwpItZnIzh6+/g+4Xu6wrAfcCBye1u8kiN3dYa84xNSOgjbB4JrCOWabKK9smvrOag+mqGi+u
wAhRHnpn88NBHu1rSOdzKMzvmWTi0SpbyZfnabukw4+siElYhbxmFa2fW8Pkwi7KMJBI8J6b4rss
bVGanEqSFo2q5SDcr3q9NvbaxHozBtuXw2VxMXXA4LN1jqQBGHmq0dHk1yl/JW7b1ret5CfSlG9d
ciUPEEDzBAUOcVxurTxNqfQdO8+pJdWxpMcMIIs5DTvLI+Yi1Rx/TngbRHhvNhrByKTfaPljT1si
SJFlZjeISQTcJK5ETBPFfug8rpwZwtVA6KTFVpHuOaIAHZMnBkOGFnBKAfcOkeapSX8segqNOtnC
8ZwSOdjGt2FePpmS7aPLIpJ54sgHGWMsJl9H4EsJAMYxQQXbFOEO4AuYC1ZFbRh6b6aZ9mYQj5iG
nbRRERo5gdn0J0ktSy91yt08TIsLj+A1iqaWVq7EQHPrHnM0B8Siqn5Mg/MGzv1UyR0MWOoyarah
u3gdY2jybCvQkmeSAYmnJ9FMQTrqrcNrJp0b23l9pwB3+/yjcy5Ofb/nMENnw4KoiDPm5RxWFT1y
8ALAcF6HcVCN5a9sNA84xbFh5XwiuX4TiTsxyXu5NmTXmpO7Mo9z1w7TjG2ACGjO76pSbeF6Irea
q2+KhQ5ridF2SY5bpuUJ6zghBKjYJoKYe1u+X6b+JpQiYI26/dK2qIm6Pr2K2J+5pBy6ppa/gB2g
DREplG6Gyo8G3gvaj2PZqY9jTxwQdrofakxqdNuyrMgo3MlPQQFBt8tK0peSMogp1W/qKuQsKwTA
UfYLSTpgFmF7naS+0PQr3Tlf7pUE3HaWvCNTvZ7HaUeXrNHvetPcidJLsvBaoRMJk1hynHNmDqdm
DF+MAtUWTTTqS5E3NdUMRSSqaWPmb0uS3mU065ckuusNJOSz6B9TMpgUDtK5uh1ZpoHa2Z4weZwQ
ix8/f6GXVfj/XqhlaBRcmU9V7eIUS9oMcVZt3mxrXTwX43yXwRCu7SMBOlQ2MwkWwAg9De1Ry7NW
SdtDYFjYCagEjFRRShmwto1d3ee/Pr+z31e+nN4Nx3A0euraGorx9/Q+0hNqKArTq7C7ByDQuA4J
BNgbfaZheIFMi5R+Y7AXGNDyIzNViePdk3jL0AQ1VDTlDKUsPYCVOE1ltxu04trJzG+h1q6hzhmw
F1t4BO1K5GJ/63UnDKiDmkyc2UFOqUvmrRJ/sSArHy3IpqrpCouxZrEk//2bZK1qwDljtlKXFCmD
kHdVagPWQKPvdnm+lZZ500ULNV6LHGGrKj1Mg98l5xsyD+xbHIfneLj+/EFf1DHWEaCrMo1Um06b
9s89hUuLCxXF5xYVGtwK0q5FroP2arf6ot8Q1/jz8+spF4WM9YKmStHfopBh0/VcH9IfWy3FqSVk
jwtgBLl6q3TK2a1mHahR39IhPuRa9hgKhdqw4jlauf384h/8WK5tyTLtLnUdWH9fW8Ksm4OtZVBJ
846Ex0eJd+CYGKZXYYaqowb+/IIfvXJTpbPLRsWgkfn7EPPHrzVGyXZqnOhb1RK/ENohhYxvmhQP
Iei3wDF6L52sMxsG4DsT2Zn5ttUWnwX9V6fwNxTZF/umD58AnUMOfpZqqZeflVnbg9U4DMGhPcjl
ip4J2Eh5egslLp6/OOAqaxnu4iM26VZCFLId4icu9WBOn5tdSAL3VhjyCw7mIB2rK/ToFJyln4tR
3FlK/jyOxbNNIbybkp2IQtv7/BVo60v95yYskjVMqoWgzy8HnIJMbmpIsUAIjLsdL4w79MPPLN7p
lVA8zex6L8vVfW3q96mV7/o2fbLS8kdJorqPq8MisTeF/w7FwZrlvaDp4kOUu8/s/FkHCqYaTnoA
y+VBaqZVNJ/MpRncJe8gxszWdorgtCR0NOpcmlxNYlmxee2f/8iPx5mjUkoxVFxolyPb7CVSpKKY
r0ro91bMQjaVyj2KQr8drrCVwqokwtnVRfymy/0Ne4MHc2bIA5Dr4uVcKXX5xS1d1hl+f+cOsgz1
d43UXMfGHyMffUBqNCPAL2NM7zpIXLBUIM4QQZVVLyOdtQkT12Qm3RfXvTzKrdfF5YCqwmaKNS+f
xGxKkYwgqd7mi3NQ6+qZKucXl/jgKGdqzFx8Q0gSiC77+6dFZtoDqB/rLeESZ7tSIl8nBMirY6vz
W7Pc9wmfc15o+89fsv7R1PnHda2L9SNy4nJiYYMlVGY/Ih1bT4ROzB7CzjOWq26A0dnKMr0lE2J+
2r81pnFGoA1sEmZnR4t2Y1ZjH4xxcj1otJAqIqFQkRNECK57Uwitc4teum2oSbkIcRElEzvKCrqX
iuh7a6VvSRQxhvSu9c0QM1zxpIIkcIm8q2bsxHbkKVN7qsF6EpI3b/Q4f/n8CXywgJq6orH1RBVC
de6ifDC3SimXAy6wTOIbzafTiJjFSOPbzy/z0dD98zIXQzfr+9g0+6HeUpq5K8q0BkNzPy1PJFCA
ySsDczYTd+wRHX9+3Y/G1Z/X1f4eV1XeOAnbXT6ZYbgpKTxNIcL/EHRGug/LaRPbzRcP9MN54/f6
T0/BQbV4MaRGS1ZjPQeTWBEppaKRq7r4gRZp7NpbMhSintNuSZDDcIrM6ts0altYBrvBpqtkGdHd
579f/eB8YZpsROhw4OfhX38/gHFKyA4QDPDCEl4/RBAwUf+i62mo87k4fbd9gU4bnCZ9WFqNjbW0
bNnYTc+EynnrzEYEDImhS/lLkECSqcXa5KDS1z5+fqsfzTJ/3ulFbaVCYqvGEU7+eUURRLAqo696
bP9UateZzNYdHgTLp6Gs2ok/Z9DS7NUJSoTYDrqxK8Xgtp1MxSCrz3lX3pqSeUcCGyCV8AgC8Vds
cKwh94d+PicM+1SnkOjrya9is6ANDX1g0vGe1vdGs9zDEJ7dJtbP8E2fi3pwWane1g+pltNjo998
/rD+Kfv9/iWEPrESaAiXfv/1P9aClECQSZ0K3qtQvjPhPBsScThquSEF8KpY6l0vxTBoQ+QK+HUM
iEIORMiI/DrgbvKVZtI4atUvWmr/VYgvdgbUIB2dKDduDaXl3w+4ShiKmSjFVhc8rLEwr+OIevU0
tpYntdZ1U8xXNsBkP3KWG/DhzAGwtGyFw6htj+9pk8hBszjQzbEv641A5z6gYI812ME15l3kHej3
QzfWKQcoFZXiyRJPUQsNSE7r0h3goRth9V2CWlamTeWPDf9vpMt7MH++PFA3wbgsu44WeV2m/7CQ
ScF2eEvVMqC7vBtVyhrdoW6U74ZRkClZ8YcFLA23ZIKCCom6JMeIV+2trCAqRcJiNUubqjE7so6w
lkbGnqQtikipOBNAF/tZsyny5ZRHs7opJPuYdnIwsAz4ZC0AvgyBDSjwfJMCsE3oVFuHlDCpL17C
vqNLVxL3taDTMsY1P50nWVfpuCtq+QZ7z0k2qc4N+X4axp061PdCd/i8GzZHOkjEqSs4eSCE7twk
VK80yd42Fo8UQxW1AcQB0HZIWzICINNu3NQ/YRRnZXpW++ycluarpYiNHA+8q36XS/EdPG5OEEzS
btJ/KxZzAHPGD0xM/nH9rKXwQHJCb60eeKrhRSM/OE8p+QwjUh0ZCom7hIrb1M7eTPhrWj9QQCeP
oHoPF+2aRcGvG/XVMqTIn+thE+bCeERzTALFk7I4sK+s+iVKiMOMzOJpCLOzJFvHbsQ0T4aPE4yT
6i6addRa8LB6TTI13YU2lF6jwXydxlx2Qz1y54hBUdn9S8aPz5ryHernWcUcnbTZWRtQd9gdRPFv
eY3gk60Y9JVsIGh0QPBvVn5rxa4V/1TQkHp2nJ6VNQvxi0/7g4nQljU+H7pyDiX9i7VycsI6bGtN
bFcpsahAi6YS2z3s/tNyh9LpRi5wpfZP1IXvbSO9+dFlBZ0aPqEvbmS90MXHbMsctBRLhT3Ef/37
Yw5TPLoFvuptpSAKKizryDGQ7Opb0RjHsI8PyvBSVa039xXSDRK9p29f3ME6XVzeAYUUdBjsedfz
9N93gMx2ImqmFlt1NG5jO/1e2dFZdPqDMtTwA8INMZl3WiJ+jt1Xckr9g3OdjUZc0wxyHpCHXlxb
b+J8ziiZbitch/6UcXymyESuySDfyP30EmnivRIaHrv2PUlUTyFJNTcpgrU/ZjkDaoyu6UVtu2xr
DpkT5LEx0EcaCQDScZ8P5nsqQ2GcjOauMgpgEFq1CVvlMVfrK2UGCWrk/bstiXsZDfkay31HqG9z
0Ft42WVq+qifrppVw6lIxp6BtE3kNVkuDLpBkDeOwViTQGoYZFHYa1X0izfz0dMBYMbOUXZoa/0+
p/6x/sz4YmcHAMG2FSDVRPoTabM3aAZF4rb6biI2KIz6XjXoBc7LN/y1QM4Q0UB2c8QxIWLYgwr+
mvPQvjhJfHRjhsxW1qI+QD9j/et/3Jg+1prV9YCgCiCsRs6pSPRnXCIYIK/HCDvt5w/ig/0zgst1
AXZ4GrSe/76c1grRjxUOTCmy94uSB01tbixH+6rNt+7TLr8EllTO/ra+invXb/WPn9XFTt2nDWRo
WSs80m2OlZI9Zml6TxzooWijx2UZTr1mgOFfSPxq9lajHnUSgD//uR/VmpAosX+SDQMN6j87qCzN
HY3Aii1G8xwzjL1BV3yT6AcDM8m8olirORiajmk7Hb4olv8vF6d3ux7JTdO6eLeZ3dg0BpRqm7Zy
7sbRdFTN6lwbRTAoyjUGUldz8vdSKu514LSf//IPTjA22gWNbiYKi3+qpz2Y/2qyHbHNDfNGSsFK
6T2UX808Qh07Srp1r9Vo3mP5CxHahz8axQTOPVOx2MVfjDADUBWkFkVsV9e5ostPSR7Cd0EEmmhb
HR6yK2olMGbUP02WPX/+q3+3/C/GHd1Aw3ZsRPK0mC9KPWRoFa1RxmhfR+OJIpgJfni+pvx5MzT0
C/TWeEXW8Wi29070LVL7XSuGjbFo7mzQyZukIaGfdTsLcnM66w2wTYYUqlX9QcufxrDO8dEuNyRQ
Gp62E7GjblrNoU6uGPtaqOrGHtoXS2dDpoPZLw3rNabi7lJgKlwjDT2Mr/CPlWegA+xMfopmeZpC
Zye6aKNlww+lbe6tzHglqe5FED7udfb8fq9aEpPTtZaR2ppgN3JFkVa+vzjsJKqZCRwotfCkzD4M
PXHA+l6WfYH9bzHZ7A1EG9AdNujucUPl5Pha3z8PXfjTkLUgQR7pD0l9//lbuDRtrBXetdq3BlY6
eAb1i6/fIEVcOFPIpGZBAczy7gn6rLSCGxp3sCOKULnwpbTY4IHdVmOj+iI39qkosNxL7UtHwQ5X
qH2UBblkNi44oBV0VmXjtVnK7e9QEpVObtSxnsh9z9lgdK4To9mZVnbNeenHJNatrFA7IupAZuuv
0VzBTiaxvkCfl88k8pUMCfAOa7619cWc/tFpB0+SahNSuUrfL10aHTSFOGsE5rWkeO0T9QA3jOyG
5pHOU+YjrjlPdXKW9fm7sDNU1aZ5JwDAxA29Xe1MVvzstUUhfXFbH3RUFLQkCGbwlMHZkC+KJ3k+
GWpDuCQIYIsdb6ud+4mBHrI9n1sKoUSJvdYjpDz8P7GrMhpLzDWeTYMoKObwfcm0k1FUT8NIR3t+
iPnjy9Tep7qyQeYPYLfnUeLe3Krt+AK/Hbjg0L2QiEQE4VM9Y7TSIYj6nw+2DwoY624P/xcVXmyX
lxMOGp6otnq9pLrbbQk3k7ykQnhYLBbghyTdZGP6DG6gxlKanJWcU3Q8MJoQmzx3ufaU6AW80SL8
4mF/MA8qis4uFEcXvCXkLn+vgFVv1tgSx3LbU2fLCQRVklWqbTCxxAqDX95HFUKB2WOz/lUZ6d+y
O9wkyCc6XR3dYfVd60x/LL9ouWLDGJJqC8ipFzRY5jlQ5MMoo3KA8rl05r6tjavC0B67tTBgj180
lf4pZF3cwMWvryk6xoVMZl2T9Qek36tvwm0nJn9YlGZs7DOQsZ8PhH+2Nn9f8rKTaQ9qHlt1xgbY
GU4paqasZMGt2q9aGv+srOt1FF2FLcubxbP+97Ml88bstZRnC/B/b2O6BLDPY5X7g7EaFXTTt8Pp
2R6NB0BTT0WS/ugGfUf2lp/WW0caiTOvHg1M0NAXBr14+fwpKB8+edVGkW2hX2QV/vv21AVcvU2I
8lbOpYMtmVdtAze2YecbF14eSoGcSMEAwXhZNfnpjqnAx4ZFczs6wira6O1VAXPLaV+/uLEP38/q
A7JwfbGlvFiaRT50qC2ialsL6bBKikVnbZAy+/FU73VN0BQ/zGRcKW3yUHf13mnTl6q9nczssaEi
+sXd/HNqXd/iH3dz8ZhSSUrimH4N0fVIBxw2wuZ0ooBOkuOhmk3ymbVHKgU3yBYP+MY2cQILPQHD
cfz8Rj4cTbpiIQmjNUWv++/XFZWwzMfMKRExvcaz6vattuuUoIrOmMExWdDVRvDw+TXX3/bXJmn9
7X9cU/v7mp1SFtZIEO22dgZvsFXXHHp/NOCAgA7//13q4mMJ5bCmdmWX21YuaUBxFgg7tDZ36pcN
sEsrMPv79VcZCgkupqJTRf77V2l6L2oTEcx2AV7iTnbnpw10kQ55a/1DS5RrvVpISPJ0EmnSGH5l
/YY3/phhb+lDk6pX8SIP0c/JMjb4ENlce1YaPUjDfGy7+qsDqbru/f95B2gBKXTbqmPZF2tx0bDR
Q3RYbhGS7GBBbydcQFLWbkQrH9dJZCTqcTDlYyxtcebvRRwG4LpdpVA90ZW/P9s8BkNfDs9R72l8
U7OBkmzhqwdqnZKUC8Y+DAMSNO5F33+x6n44y/xx+xfD1gL72qsFQ8g06B1Sbm49M1OOw1DuSqzh
Ubf8X74TZlxsFQbz12UbPZ1pw+VpWG5hZB5WPbKw9XMTtgdBUDgKYb+gP1Bl6Vez/T8NiXVU/TaZ
oJjW7ctR1aLVQtPFD01mzmumWQQE1SrggRYsZhUIQyx8vjC+UeAG9h/vP/981hPzvwOFDoDNxo29
pMIf+HtYDxxFSillLz21ReXaKgLBsrqeSI90O6NnaUd2gPhR2WqF7sKa0WEpq7uWKUzUxi7S6wdJ
uw+HJtmM8/CsCLzPTUtxWCga4KFWXwXeiy+Rbugq9X401euutq8JLfHx8dHbXlqs8zntIMj2vt5j
r7PiRymP/GEyTrpTV8A24LQ5TuutMqJuvi8zPOxaDqlSUw+K0Vyj9XiM44kVyfZzLT2LXt1anX5M
tPC2IhqsnxiuQjm0dZEEEcmcNghsF/7SgUM7Rd6Gr7NJHvQCJV8s4nOhw21T1ScA0fFWVXTObJG2
Bw33KtIj5CexnasGUUlv72XRnmHEPIUzotZ+tu9nJHSBkAn2GkmlXUGW5HOc8rScT1kLm3nsxDHG
9d/3eXzgiROkmiJpje8LrVpciUCyXd6bMviJ6Ze5VdT0uyYZ8e1Q3+ZGRuBG/csyOwf4bVx5c9Js
Yyl/s41k3flBKCJiKWjKEZqdhsJ+0IMyLH5Y2Rh0EsdPa6rSTdNoNyLWCeTIm1c4WyqQPa32+to+
GE23N0BkXhdS9ZyE4KFKlXJZS/vZnDABisafKoLi5+y5HvVX5M73mhLlOwJ6X3CYQhOmKNiyJ3Wx
kL8Titu1pScpfqo4MxZFfSKTeiw9JKGOy0ahS/U6mHrnV9cb73V/Z0l20GfrwRYov2v2mCSXSQ+G
Co9dXSXYCeF49su0G3TztVOewpr77rJ8G07scHsbHiKJBgT1DTPIdGyCOdIfxsBrOXooht5DaZpO
rSa/OoX5mLJrKWcdaFj1S2ThuRvSH3lYv0o7ZR5uGqi6SWV+B9X6Eo9kd5PcZJRcLkocWi7WzDOw
Dlao7HsrY6xwWb3l39KpfUhN4yGp+B9rpLVUdveJFJ4JcdJ9IYYXRVDFxlE4+3OPDnHOjIMsyYgx
aSJqgqKx4B05ENldSBpYs/WMjuRMoT6jM1csIU0WzGo4pajbR3p8N9f6fRZedaaMYDNSRr8DzjqN
cusWVacfZM6uyNpcA2Rt1mRv7CvTTaEwXuoCwYQ8KBQek5fQUK5kEhXzuml9JwMeKRGRgvEyIjeb
LT1aPdmO34jWXXiRBiGM+rVZ0LmF8lCO5N3UOjAwejUuh7H7Powzb2gCbaXo0nKmay+VzzBQGhhJ
41NX9jezMgcy3PEykc3AWkpvnhj+o9N2rlHk475Owquqs+9HbSJLXbmfdfPFOffDFLkNA8pwYg9H
deOOlnE9ipJgRM5dkMVeHbCpnZ29lWV1MGvsqTOHEn8pW0jlGtFwb31eBBq1YYUkbHfqx9NvvY4W
0rqKSk5QfbvqnrM3KNU9Zyd0cko3fkM0h4yuLsgcaG6H6JtAmupG9bQzIvtAteoxae/0LkN6jVMw
Lmf0zDlDYCIDT3KGrdmhCeKYcmYnQLctz3uvyeLrSrEPlmXtxCCXJy0pj0rUlL46y5NXhv1N35wb
cyUSqGVKHUH2mcV3opgZlggx7EKzNwu5Jd6QrugFwpdBe2quI4dUgWjTyra1acEFuWNzo6Z65w0P
2s7sa80r+vYY2QQPZVd9kf/IJ0BPk11Aol62SxMB9bYKZWPlxS0A8gmlpM9RVHErdR/bGfFtfMSK
M9zIqWoC+ZfOo8EQqn9B1oFNipB1qlkAcB8N/00eKpkmQCZBgM++vIhn/vMZ3CcxkCo6pmjSXims
75SEuVhrXgas0corHatrcyaqVBfOXg2VJ62bstPoBFYtP1R2S/4e23rLMd8ax74rOA6yR9CYYbBT
u7gdrAR1eWY6bHr1wEJr4autXfgCGZXbtsONSFpnk83JbhLqEqxZMiLp1tnKcfs4e8msmLOk0Qyb
oV180Ztsf2znasgS2n3rLDNNeu2aVTkx7Nk6GbSm4mTbWfZjW8+jbwPcpnBm+ZSQIg/xPwjs2Isq
/lwtquMK+diJcTrjxPZUjbgTTcveoogszZRwXxrA43Ys8J0bjk5KQK+raImLBoBAjbO/ZZdZdYrC
UcaRD1Kijy4GocRlhY45infZaS4yKSCzFwpgFtnXvVMTs7DwgYf0FoHhxurqQak3JmVSD+znFNTa
qFKSTE+ESzYHG6d4Ws/vC7TvbUsmD6uzsexslW5np1k/GwmQ+2zxZVGhouw5PKWh/r2S8ucqQ+Ko
GXPpFiNNGbUNOoZfxPOLo/KtiPpHYfIncuYiteDj08QvEvTsaTUOyMRsjKanOdNJEKzstlHzKEIZ
VRywFN+eE2fT6uvnBqbNPGVpe9Mq4JbhS6kZ8jmlvHWMuQhCh+kK1KMrV/MJAoQdkFQQ2BiyXJWE
6wgFNdriBCVSi1Gh/VE5ehyUlKwpGN9Jmf4EyC3dkcANJlb8kh1WpEFhQlb6QCh973Wqus9ZnIZQ
vU16BnnEWunFevJOTBzObU0ww1QhCx2W8qrLfiBpj12KwMqGgKyTORA67pC3sUNM7I5CSnejo3yf
tMk+Jl3LmH5D2xqj0Yeh0IIBh5jQksM4qK+DNQ0eUeaAgJdwZbsuR/Tq85U52yyOMjUxW97QC0J/
2DS3adxttBSbX15wM3ZmXY38TZmVPc5zxzm4sX/FRbLXtJhtz+jiFVtX2CCSZtzlT5Ut3Zhji5OX
vNJu5sIZwGdyRXm2mvxCGsmCglyafMvMrs2aT6LPxa1M2Ls/azIxeGP73HTNU6cXuyQiDS8snqSE
WaStiqMytg9Ry+Yqm2rSHUPY/wYpeQlf0zIkG5CNiedY6YPVV+/gC+CeGnNzNdBn2BYykebJkgTl
wsRK+/8qlCAQGYV8WPqjUsbzobFJJaVL4IEL/EXAnGfzIrAAwJnoaGc38/AQRwXA/2GL+4uFWi/M
jQzvR2ErvErNdE8HI8o3KU2eFVfvTjGR5Bn2fAUFuSGs57ooduzQNS+uFNMjuHPTLkLZJpjHgsYS
V0AwfpMzoyBcml8F+3pv1DrbByAhuo4Aq1W0EWbZTk/47qw6P+ByWGLedZ/spZlFzAJCgEaEjPsl
f2nEW95CswuTSnNVdTpCYUJUQQmSECNwovgomXO/QaTq2GVkHNOi9mjYdRs4MVvrWB3YZZi3ZlJo
fkb4hlMPglNp/E5Gz7Dp5WPH2uaLiGDBtOXrtIBaZXhGaVgmnm5OPTTg9H1q9dEL5XdDmPE5L4tT
J1uAzjpPxhy4X/qEhgANRsAGijt2Zo+GxfEHMEL0CnSfzih+yQFOJSmylOR7M++8BYGVu5Q5KFPn
0eKbQ3AwHKp0EuekQCextA2XzMVNX4XdzmbD2y2Zw+RVHmFv5y7IsZMZhxSTrXeyyu5J6UA9l/6U
x9Z08UtREIinGbXKwWmyw1iQHmCMjhtF0iMt4RSzBiIo1LpwbG6anazfiOFdsm7D9FgANl98I8Ki
46o9DOebWjyU4TOAwVn7qfFZkvkNs+JpJp5jvI/MV7CtrlXMbire1AmHuWpgg8rolUS+glkpSunU
jN/D5AoPkqkBkFhwWy5WoIDCtvtyP5fdPrHifWRa21zep217wlLlazQ1SM8+ssqfpxEfDCeZyrGO
rapeSVN5PUFNXMgQVkF4kX0VJ9k2N/s9ltLrKGeq6+gx0/udbqdspKURb1I9pZSonhQtPim5siMJ
+UpSpK3GYKOFSoVd3SvSTT/EwQwoyeLUxXncT2SAquq8LxWXhJmDUJxjW5GBvkJLsneWU9LRpI3e
WL7Eimp3I7vCKdATsGkl6BZjCZoKV1QYHQuNHHrdpPNv3icDlsgSICf7HCKmd6FNmJSmb4gPYtrb
qIqxy+YYYnD70Dn3Vl+/S0OInUK7jozovhuWk1I5nPxCGJzD0V7yg16To2KlZ0su1mNPMIejN9OW
yQrj5MzzHUW7q47cd1cqoNJJ6qOmDeQxqj+drnspneGerc0Jb50Y2pNGXncR50hPMs9J+jvdrI90
/zaxrp4Tg3CJaN/xkRlZdAv+bwddE9y/fUeCxylVjW9lV+wtWxwiPXxZmuJbzseqFNGjZGvPcMbh
XRbtKdMolKLXr+bpEMbSLmfNDFX5CefCQZbHB5r3FhOPHjjpPl+sdyeU942hbWvwt2El7bq2Z9Y0
XHMmrryyvQxIlUY1MUzUNyETKZhqAWCf8+wsPknap7mPoQTFt1R7WMpgvljXU8Vxe5Q94rA2WjER
cGpvs1jzQl0EhCFsOcG7NXPhZCJFzK1jXVDi7TrXtiwa8KXXYCxSrSGQndxrDObMOvdk/ZehHiqj
9mhd72kC0jFJd/kibdd4Hfw2gd7pG0eXHkkF0G0RoKZGtLG6UJisbS0YFWKk1PqYCdZehyzl2NZv
BmGdAdbUNPX7WNqPo0AOZG3yfDlg9/eneX7QCb4kVjl0RFD0ZHZZaFSwaIWAHW3zNarLrTxNOOCt
LeDFoJWyfYzzDR6eC3OZFj62HkvyS0oyNIR8krg2Dkk7ZLgxjZJawKKRV9GhsaxNaLf7jgWhoXyn
w3DvY99Jyo3SWGdFSQ8mDnBVK/dppR6bbI/V6ODEyqaVmh118m1olXeaZj0snKwbg/TaVtrZM1dk
N9ZFEasdClU9DUZMhlqZ78pkvjYFW0kWW7qzhpsrctCqSLSZxULWyFqYlAS6PYxNojsgSCnljkCm
zYwZUcxUPpTY74dD7+z6nuhlTBIhTRNb+iEvv/qCEgCHCsTAXjMaG+R2QbpUrmMVyDpVHwWWPxII
bzfqzkzrjZylgXxlE2gzk0NO+JJP7X1boAdYISGHpuFgo4sDpVTsghKsZsUdhjeypP2M6/Kgidek
aUzTtpM414qXdrR8WrcBKRiBkZBgZNpgOuyNqvVbyJS+mULQHIurVH9p+dhDXnoiq2yxo51laWRj
UMcJl4CIE79IfCk+Eb3ncWJ31ehltkH2WDurNbeNGAnuhlykhaTeSV6h5F6l3uV9TkmmlfZ2YgWE
cz+FQ0hoT+4NHT3IYT4UOeB5nlqvM2/EUEMyw1NtyZOAXpGu7fdsUBdC4wiHc9PIpL0aUStIfDzD
cfpgVNFm8bSUzBLsT5IpB3UfhCjsu3KbZg54QZ58QgatUDnEkjdfqIFEihAiyR8o1QPgXkFT1Dwz
IouH6qUomhtSuGcKofKZiYaaD0mcaxAuLtW+VPf8gzHzZz5WKLY7cAoqeFe0KPsYzURUbJF7a5CE
JRtdSoj2UlZ8fDt+75RHGwm6w7UEi55Um+48ZV5TdWwNgT5Vyi4R1QY2E0gXcllqH/+D2yyqp6PY
Kny4lzPBSowHljvqejgzw/lOKX/YkwLwwR8ibHUhOVvpcdAcbtXxwdRj4LjDh5lzVB3GxM9+Fn1M
YoOxa0o2RBVVFy3z5aTYxJPwswKIlcUBlJ+GIs0t4xGRqO7XWIXzTBD+smxlUa72mMBCCLqQSRgR
F6XWRJtM+kG0xKHJpOBNzV3elmyVySBoM9mPC8y2iNayOrnKouU2qdWtCnui1wmUzZIHpVh2mqrs
O5NTg5heFtu8htS0T8iuFWO6DoONtGYx62xtExRy8rZW5I0sA98lgZSqHoeBNAg72IPK/zB3Jstt
a9uW/SK8QF10skESrCmRkizZ7iBs+RjlBjbq4utzgOfmtU3rWnHP62TH4RoEuLGLteYc01kANqOT
SEzcyB6J+7OL6ZhN2dY2NEILsGiWfkvOnYY0NjNTNlZYnImQmydQdplHDaSiqTFbeik2aeIlZokr
4ku4QFMZ+vk4rgfHAFSx7sZ+rwZ/DW77wOhkZ+Gux0BbmYP02SqCduTVbONV51iEzCu+L93YVzr7
YimfsHDsNZFspe7s6mo61ml8EHRAwpb53pxd1dCxOhwcSrzKiSClkjERfRGVSEbTfVcVj/3AqStN
VYTi2ZLQqe+ZQ8E4Ge4oIh/KQoXswUlRGbaExiBz/Swj9y5te4jsAVnlwS5R822Wu+sgRtXXA3DW
LzDDXCrQ4Ct8r89OpRodyBk7cMY5k+a2A3687Zrvgoa97IifSa0LG91dTDm6g/4ryRPy2nwb1Ksm
k+uAPUbqlAdCLHeSUDf7NSn7O5XHFrIW9pJu6lCtAye655CtkuZTJ+OarGmSQ4POT8IT6qivddk/
Tc2wbLC+5HW/aQE0GTVQPnfaVJmJ+hCSOCuVloToRR6UkdRuTvRtW29AU/tERqybRs4xxRsDQmAy
cm5P+vahrmS1rvtK7n/8UKWq3Ltq+thpRbnGqlOTRxXRpph/9uOXUSQGCvn/6Y+vf3DzT67/zZhP
//oPR32mvf749fWPf/y7d/74+hdJ1ZgxbfaOAll38MK0P1x/9uOHm9+TQYzT4vrHSOZoRiXVtPrx
d0ySzOXix6//4/9z81dMfdq5WE+2N7//0+Vu/qu/r3T9zeu/ibNS3Y3Ien781vVnf/896uBNETY0
njNWOzs6lqb1rPVWu7EypTnqbXWpDRyapUyHhQyav0ale9J7KvR/7ua80QHHMWaqYLyQRKIK/LWV
Y6pRCZKD1nxv2TtX65ZhCotFsf773tzfCiwTHTQQ9JvWYpTEal4XTANd3e4hH7AJ4R1KFzFnv3Go
15b2Hmjkdw3OrCHDo43sYNZ7OnOX+ye9iVnYfdKQLb3pw3btAbMMwIZ1bUFjptyQvEcug70mZfPs
sjb3Xf8QF+7RSQe/6r5Oxuj/+Tm/JX/5+ePc2qwLUQWcVXjQSL0OskSqV2LdSGGkB3LX6uSleLM0
lUJVR7vARS0o6+2fP8MbDdJfPsLNl1Arg1IRK8MT6ct7I7iPkk/uxOLObEXA4Z0+NPs/X/CNpj4X
pJGM7NbFzn0jNh0mKx1kjqBByUc/awKfsEWfcjWZJ+074p43L6VpYHjQU7vILX/9tkOdmsqUcG8l
mYrqHA/ZGtuoTv1Ucd4T8L71zmAFs6+kF129NXOa6LRVclPyDUddaniAgKsmW+IxWmHf3xklMpxS
+K1CLywf4RySVRKVMdX9keaM85h11TvS5vc+0I2ioTWl2asDgo2S0Ls4s1H2kFAHd/zPX+fbYxjK
HyIVAIO/4QUzECVEcHPK6VJosR7xiWphJZzy07vYYVeDdmXhYrxx9eLjJO70MqcYGbz3Jr3R/p4R
bQY4NMe1rGvewU8vtuYotghGlIyksR+rGFKRO1JH+FRx1hgI9UsBVI0gm0Kz3+Ze8t7l32h+QyKc
+YrgaRH53Wg6VIgZusyaYhNUwkeBv7DVDmxV9pJY/drJp+e4ZfhNFXq+yMHcULtsV2znPRP/GyId
ro6xgth3j48zf8yfnkLOiY7glIIpQ489SmfUrsrS+6JW2TFp88fWyhaGO33MVMK4/jwMfjdEwj/G
sYAwSMfbQg7Ir5ceZd3B62aYEwnrt1az0YELs1XX0qVrayFbn1VaYDMzMmtbp7PCuycHJXXpBs+1
vm6UpEY0nA8pTAozObe5icsqR0Ur0oQA0ugdncY8/G90LT99XviYv35eqeQsSg6Pyqnd3Sw5D1zz
He3WG9PPrANhVHgeZIHbQRFOdpnBTSk2FtEIuU1V584gKtSif/jnh/+GRgfbJbZADTWz6VzF5j99
7cL2qijoWdXctKKjCEMqNS8FXfCyDg+cVt8Re7x5OWCA9pxngID9ZsmYOKsS4oBmErgWeW2nschX
3gg5czuzaf98a288Qw8gtw6FBKA8FoVfv6YqzoC8kx2HW4hDyBRQrcoWFgByy7z8+UpvDAiCDVhT
PZAbWE9urkRcxaRKXozNEANGEDQx9cZ9+t9dY77bn76oUB8gcnmsfQnOuIzeFhazd6ai+WPejGtu
g7XVwjljmvrNFIDhi8NGp+SbxlNBpsbfOmluI3VU33nh3/xiEPzMLiUbkMPN4+po8w6qzXVyZ3ru
RPKVndLdzPcDJPKPbunHpW6emmOGXWlJVjKZuQpxVN2qdyFhi/C/nxJ4ZD+uM4/7n74dpR+NwSm5
JRX6teoYF3Lg3pM0vjnKLBhwBgwbz9JvHls72pXtEVu3QWPgt4G+xZv5T74ZXH1EMVE3xer4621I
d3QRHHEbZT9RGh9XAfmU2vhKfeKdveMbyw2ibfxCgC3JvLhVMqsdoR1MEGjdpux7NHarCQO3GR2g
dArHfiwh00/ee6aNNweeg5zZYMuh/SZr1qogsxkPOQwi+VhOSBdmc5aR+UnXveNNeutSWLIMkh94
ns4tyXjMdCA8qc3Am7w7T6HuFWooHKE7JYX9znbtjX24Nx9LgC46gH+c2/e2bzLLK9R802eQ57XD
gixdZwrPxNn8eQ56a4IwOTKAcJ+9sL+dObSqsEOrmwWK4gio/HVGQAsnfsdf9dZlcDcBv8Xlynd1
s77S+RNuSJtxYzjQFYthWVbh0gbE/+e70d4ag8xBGq5ENl+Yan8d7WU+MNnlXKeuZwsO1XKuZQeP
c24ozhAQYdkhVON1QEfArkuqu/ZfVKE609jordi6JYZ1zTn0VreCg/LOq3j1L9zOxp7p4DJCDgr0
92ZKmepmcoOMwdrSKJlgLYbSVyBrOtJaK1SiUWyCeLRQy9m078Co1Z9SJC9KYqE1QRSXLdPGXZil
WEy6t0kLueLMuG8TczEY4T6ndKU46bZCAjMX8F1Trt95vPPX9KcbuNnY1lFtufWMtwo7rCpsbOnD
6xtT/zYYGIUMfaYJ+KZevbPsz8/lt8ta+D/VGV+OrvXXb1XRRWsXJW8eae8Ld6KCDF5DQUAxFN8d
1Nl/vsu3xir7p39f7WaBESNwJ5lwNbPVebWx07bOguf/56u8fU9zThabZAzQNyM1j9Kmdgkx3wwW
aVPQo4gO3YTmEa7DsrCdd4beW3MXQI5/X+1mPulQuCWy4GqW9X1EuuAY48ZSniP9nbt6+9nh4NFn
6yiYmV+/qaCjRyckRVJXGX0lv6gECBOR/o/u5sdVbt4joqLU2rH1HBXtJxyQC3PsAG1avmb+L2/n
ZrwTQBl3o8GFujn1Xbxm+ier1N8Zb2+OBAxuBsVCFW/nzVmJRdvtmOPnDU29UfrvBnGiBbFsijag
iPTemfDfHAk/rnbLYsI8Erd1z9VIOPOH0EPECHvV1Rnl7jtf09s3xn4AVw/VgNvBYJeqNFR7ZLoz
PrURjI2X6Hl+l4T7nnXxzWE37zz+daWbAQEd01U7VAub0dFXcb93i3aF/Pid+3nz0QEQZT/NogyA
5dfBXedGHOQto6EpLvP6AgvFN8rnqBb/6EImFguNH35zQYfm6OS2w+qfhf1KFi7FacQGEbsp8c4R
5PevCLazRo1gtn0iu7mZWeuEAx10h3wTKM56ZnLXsMUbrJJkszv5f71B5GLQx0idMK6AzF+fX6fL
SGt1Jtb5Yui/nrtMbiItuiM6fiOMo14fcoDFf55nfx8aXJTytU3mhQ7K4mZGSicvwxCF/7ZIJ191
XqD13pEt8847/Ebdi8uQIYs6nT0wR61f783TUDQ7gq/MIRGp8UWBYBAAdfxZPaJfCrzdwBYjpWfq
ZPU7JdQ375AyAaAImJi/QSJKmGJWWPKaNcqMB8U7j1tP9IP/Dx6kzUUwZ7o4WW7mwt4slDBEULQJ
A9SCtHEnOpsKdOU/X+bNJ2mBIvEMCkcQVG+eZJrqgRd0GYu93qBMo3WtYHGfHorqlBsbtYtWE3Uz
57v6UpT//S1qtAOYqnCC4869uXSiF1kaJaNgMwxavFCOfNOAjfN3pmD9920UjhhkHiagWDyFt8c+
dTKVOk5dsSGeU0X4Z5L6JBEikKWsqOhqMD+dzGmSW4rxHVgiKmJmXEdotDA76ImOfh0feRNPr7GB
Rz917w2veclqngvxpO+cg3+f9fiw7Dw9JONQGm/7MmHeZXHjmWJDrteDeTEtuaIJddaD+J0zz/x0
f93lzWQPQ0edYs6epZvpFbVCZmSOIUBSY0lxLW44Vqx3VvTfDwiaNccR0wAAtcB28tf3tHETrEnN
JDa6N/KWvowlGfXis1BRYY+lryNNIpzz65/H9Pyf3tzZLxe9uTPKLUhkEY5xBgeYD/vAsHpUzwiR
OIZ4ZbyqivrTny/5xsSOp5B3lfEMv/+WmIJOVdU7u+OSsloSF7IJrIlgegQDMVKSqX5v/pu3q7e3
SJ4RRDL4LFRNbrazo1dHfaUKseknsag1Z41maqGC+7am0se0unTIZxjHbTs6gKbfO/e9dbc/X13/
9VttbZlO1B2hpBv9UsZ4S7rBj5EhhViEUmH/PU/8K8fw/Pd93eQp3vzy/7wVjPhL2OI/zl+cP8a/
Mxv//4hXtHhX/3NizrKoyVt8iF+//JyaM/+b/5eao/+PRQ0VZwgOb93BEfjvNEUCdSBw2RalGwqt
P4fmaP8DoRTQMvbi+YX1+Df/Cs2xiNNhtwwIeKYiOaxE/0VmztVZ/vPIpcBCvcqCQAVgmSLIzd5R
EVOrZqOXrpW68I5Kuuat0Q4stEcD15KNjcKn0tgv4tyNjrFBOkRd2U+RUqOlG/sT0XnmTnfKs67A
ZjbilimF1DrblS6iostAkNMK2cImxzF0yFX3nkaA8tH59tMD/9eA/DnB/rclhaIbnECeEnMaLZfb
yvgUsqKmHWx9bTbmDtpwrgjoQGd9iew5Q8bpycQxvPuUUhDiHLwCedvFm86OvWOhWwgr27Bb60oV
boZG+wjxzNjb02GUjXig8/3edIEf4mbCsOnNzZsWqpKEj/+GOOI8n9VR2ei+7FWfbMR0qWK7WEFk
D7ZDr59zHdxRGGqbiD7qqZHC9EuQBT4Qj4+J2lmbpqsWmUQzCad+j7UBNtigeasa5/2SZLzvqa4g
wAnshY24ZRlTuljhST94XvxRSWJtpeaOP41hdxLRdEyKmigx2zqoIax8wY6b3c4iYed4H7eVtSw7
ZF5OhQW7zdwlvh0dq0ybblxsSYh7v8Zp9b20mtcI5yI8rPAbyJ6PLXRjP+pRXRXEUj+M0XjvZtrF
MULlHsEn9B63+GoCVPoI3+6D9dEDjflFmZRtPJtDkxDCXqjj89bNHmWfWx6p6Cwr+6uR2gbOftTt
p5I91NoKR1Tp2hQSl5F+iEvjuYgw6kSkPiftlKxD2zyMgVchXC20RYS+0CMqO3AUzLmsgqnZg1Ts
nY0Xx5sit9JtWU5Pgw2O3swJZ3C7bpuijrVrD7NaiDLPq2GqcUBBS0WGMs6GeN0lIl0abfTSuFO8
It4Nv/xgfyGhGpWgHiFXT19NpXO2LopV6lV8nBNjUvPLvnmhCb90vTF94AzQsNEIENrFunXARUmS
oxKyvQnOpORhr0NdtBy8sVqFSZit+snbFRJfgKvgPdQxJOGXkvfW1OJ0GPtm00bVyqvaYx2kH2pH
kPTtB47eHe1eUdETviD9IeAUvtNCFaaJHtpIsGWhjO4E/JEexOMio22ykGaU+J5WjuvAiDCbaNyC
2YRLJQNZGARU5rrGuART8Slt0IBb0s1OdmJuFbKqOfQQya7QDncxaZAXUq400ba7WCBADXsMtlGn
ir1lpYQr5Ng+gnhfJ+ZEOHMJyVET3X2M/gcHIx7WTMbnehDIfdOKFU42m6Izyk92o64BiScrK6e1
akSdsdIF+IdU5Gt2kglDufir18WHlLr1c/PdiiIUzcbZKLTlGAC1akWYrNEcMtpGtfCdPCM8xY0D
Qba4yPdTVHYcn4ou37ftzEnWyZTpPRJ2iiFYWM3gTcsq62vfqKzvsRZEh1LVNpajwSFl5hm1/Qh4
8FRLo76rqtDZ5bWPM/CePmW6GUfjWEzxJ/YVp1Kzn+Na+4DT+LOtw3lXlkknkPcaT4TMnEZ7Ll3t
+u5QTVG8bC1sFhGWC9x25aIZsF8No7d22uo5yM0v0lQ/1DL/xnZ/zsS41Em3jZnddF2e67b+EDbw
KmnU5xBGdnSXtWWi1vbWyLiww9Ouov5DX/bbvp14DTymwVa4/mjPliciVSvGgHdRM74keCBli6Pd
TJsT+43LEKflktVr4+jxrinGY6MpOO3N4qB6ImOm0l/miF8AofVDPbVk/eX5qwPblmz6rsyfK6Fc
+uEz7SD4E5ax9lIIxw564zxYtgaV6YyDGiXDxFlqWvFQYCZwJm1rhryFQ46BuED1p46ttVQ5ly4D
8TFEdILU3H0NxedI9psqkJhd9U+UNBaYPIkK11X87DAaJs8528JGZV4hx2nL7ZBpB1EmNOrNz10v
70UF/aSWjR9UyWb2hk4BcPg6TZqtY9dPg+LgsljCaNoUrVosbeYfbAT9McfPJJkx1kUmv86Ctkiv
IMWOztd+CFKa/v0S0y35ca75Va36z45jvxYiOTgVFs660GFy2SkiVKsi/ELVcehYZyVo77C4ynVR
OhJbdv2pVB3BoU0gI4omGG7MQsAXjEOYduW2qnFL2clmMmX4pNf5gyJcz5+wGC6vCzmhncYOSzlQ
BmLQ1wnuTRAXJL2YzbDPYuKjOtylC5J9hm0EApG/xjJLSGu4LmR2KIpm4op990gz3GUKqr0jlBSy
d4aILUAYLeVIsFAnyGgvWgelrBS7MKIdqyAT+YwU9WOjaNVjgfULGygTSaVM39JkZDbF2fsYD4G9
UfNe2U6OWVz0tFfgoAfw0eswRLeg7QXpxZdUz3ZhLQfC5DOxdrgbirLRfT6JM3YQXkcZh1vNM0Ab
Nk/S1c68TMYRifNuskbjLMJoK0qpXaTbVquWmR3DeWfsw8pSZgG58eKAxSSdIN4bCFJnKMIxCpQG
p7tLaBGbKTKi8tlyQBBBBxt8Vaeyvzdl03JWJRkkrJJsqUxiPLWdNFaxmXuYWePOxyo93luwMdaM
4e6U4WzBaYQfUWupGaJpTxYalIWHMA2ZnaRG+AK+HBpKavcgM3XaC7XGXe5A9ZrSQtlD5L1rsek9
5FpFMTpTnuDP7aY+mJ7HYEI6jGz5bjBJSarDEtZQdlagFZzj3iC+CXnXVsOVQPs/vm+6IjwnKImc
QGgPjsYsO/ST4gfJt8kt1Es8lfqDarIZqBJ/IGF2ZQL+vRflOC1LakN+X0YRFsL4QQ/jyDeIHl05
lVZdMPJgpsmJJXLExcwm85BPqWRcucW9ID14yflu01Vm9azKcKUQEGbKEkuK6Ta7qo9gNwSJPTur
MZrUlwyhO7T1Q1V+yGUf70TJ603hkgUgrl2/Gfp1kboBq+ucdi1SH3/Nk9Jjj6/kHQPV9ZWMNm0A
7W4qYPOqXTotkwZfdOPiKJTdsYkUTLwNvDJ1Piu3boQrOXisxnwbTd42EUm1EOhTF86dXdZHO1R9
xU63UWvwn2H7GM1YrFz3pLnx7AVh2zEWn1CXrHsctV6Jk8Vqxw331C6k4e0sokf4zsgaC62zNSS7
0qkXlVdgmdE7gqixrbL+Ol9rvT0mcjqFuvbVlewmPfktz0vOnR1OhLQs9tqAIyqxiGxWM3ZXnYp/
T8dvF7XfGpPeeAejYxW4AEUiJabqAjJiaZcI2NjnqOyHl3ajnxoze25J2ZoC4pzTHNenzlakbXos
biZn+WAyMXw4fhiHfqtVd5o04ccOKJo6MB+l8Z2cWxJTHAecGPkEjNGnMurYOs5B1kP31MTJ1pyI
eaoGgoPIZcNPsXGTGi28BXRAoQacgo9cqIq7DRvvoTHjRyETHUREjKNfwZjYG3s9cneKmQsYiuq3
oKu/pfQwyMkjA8nMk9OoOV+kLRWM8g0ZCDB3D2X9eTIIBEvuh5yU8vZStdh+cCN9ACBydJN0W4QV
J4hwXLeWZI2xk1cHPREWZqxGeNLaYtSWQ1P5rSyeMzMQC6EmL4SvXbS631Zj+QKrT2BOtfbaGH5x
HkqtgN4V27izmuBL3g2PA2lhZfWsS/IaqARxo8MTp7N77ID3vLVNHOJqMU9W3Z6TniUwDZNmGU/E
wtkxE0S49VKF5OQBPsYwdKSXyxfgE7EfFQbhWUFykcl9p5bPk+Nt2oyPm5ca0O5Y1xZ4aLaagvUs
JmMQ3iX9pCJkXsmaDYdatl4pm+U0US+yphKfR+KZBiH7gw70Vd+MDzYSkYQayK7z1mVlrS2lIhlJ
m/aGWe/Z4cUrivBwbgI+CQoaYy89Iu6d9HsQ1OZSp+UO/VBfYuvrK5y4k/hSKLFKBDgevnyUOyZA
TbfXwzycTJffwND5OpYZ8oOQNAfNfTLGYTrHKau+UDicVF0yLdUyPbFzZGlrNWU91EeV7tyl70IV
M5lLwkoQGIemY4kOROW+NEYX+nWQxCuzMLZTL3zNkcXSy73ymKpqe9GK7ER+4GIMpPkxCwt7N4Ii
XrV1a3xMlWkjRP6CQkue+rxrztIyXgrU0kXwkqVaeEKxRvbC/MugDzSfKKm1I6JdhLV22eTwlJdi
aFejYw53wsP8Z5XBJYBXsfdEEwMAmfPMJ9xCbZqPG5Ue45qqV7mqOANcQHXxA9thShWxten18S/b
DjDYjOExdHSy63rzbmTOdse+fKy6v7IWk52n0TuO2nPvhPUj8X/5k/eAlu0b0dnp3Zh6ygfHLZ90
p4ARn7ovYUmyH55EfhDJX3mWA7Lv4+QhhHzJV1uYW0u0ycP197rIWLnZRFwbzfjYNJO1ETfqygvM
rZcY8g6BABMK3hwjm7bd6L3YhdVsw2DCs1u498RDXDrTe60FeiCQKp9krrJEkh8fTjjvAQKon+zU
1Ra0dds7nS1vNfZ0KCPiwGDUckCN86O0627pDFq2Kyei3Y0aMn71sehL+9RXWJj1Xnkp05Zwo05y
2DAw8KF8t9Ujtq9hrXWOXEER0JbX3RG0ZCZikZqHVE9Yna3hjsBwmlJYefOgflAYRggVeMXTxjEe
2fHadh9vTM0xGKPLXJjdrga96RPs+ZRIvxBpTGaYuHOyZjiPAUx4eP/BqhyTfnX9p3ku81XSftfJ
3mMdeyhqEW9URzF2qp6foNi26+tuLTbbbseX7gT6K+9dvJhkZq/rNurWITZuF3/0mOYgk3XQ2Vo6
XJg7ybzBVr0eMxM3qDMRipikjngy4uc0HDZdnohTkGtsHpHkLwO4IN9KmTsLpQa+VJlRfUg7CiiM
nlyoFx6Gu1JqShlGNKTr1B7BquAa2HSKDXeqd62FEWrGXWWq96qm33tzxagZijmVs8Lk7YQnDXxM
gIAi1Te1qdhAQ2S+bcmi4WBrOL6dQVLpEsoyFI03da5XM5zF27gwlnB8ia+5rL4VpQV1jVdxPq8K
xwVs1XnTXcNTHCTcmzoO72f5Jo4zwVWSdWuY036cyz7BeM5C79zpXXcIzGBYTyXfLBl216++H3Ox
6Cw5rtyy+pZPsVyLCLf8kGpiFTckI2oB6bMxM8CELWfdNrNrUnLvf3+PBpsBMTjpAfVzhD2qXcZA
U/COTnCAFOKnXNgMYeWcr79NhDbpl5Ny0cj9gCvL+HI9RH5aB+09CeSwijOr38gRG6VWQcMX+tJK
nGRtG/l3kimzZT7Z9TIcCK0KxHCnT5kHGrJ8rQGarFTlqbKeLHbgy7D0OJZkgIKMsIz+HnM1hTW8
t84CNndA1ESDs1xxM1+27uDbcmq2fQb1i60CtadyiB77KmZhHalLiah7JmqDLUKZfTThfD2ombWK
EzNY5WncHJLRxECtlc6pK8d9pEwlbfEGMtbUBWdnPhoMIn+legoyCQ3IBu9epwb1vYdsGAqzOc3f
187pCgIeMo7UAAqfZRE5+17Lth2bdBiF+j6Hy/JxzKpt3Vja0+gV/VLDqVz0Fs5gARtfa1Xjzrm+
mg7JOSKCWSSqxNxdpwQR6cSoBFgjmyZ7tMX3MvDc4/UlR2J6rAyRHhMKYxYNi3Npei+yomymyPaR
UEAcmxaEpmoQsLz6qDsNE7EesUGYg2c2MKgSzd4pSv7X9fNbgVZflNjyhfhYDJx5YiduF5rZPjqR
pxzb+d0RqH3BHjEtFYNnLocg4nNa1VIpNI7OeFUOmG5Jx6xSbRF7E9TDXtlXheUXuqGeEkNdx0qT
HAf7MSxXbmcYu6p1iXKtJoMyEA+Rts/XrB726UCuoW5V3j1TODyJpDUPhfKYAgPwHbXu9iVe7s4x
623vZpy25cXA5HxQg/Fb05jqUYY+Bw/iLrPUBZBcyE1DlO9Sr8OHplTjjTXZj6Q4i+0wT7zutBJK
pu0A7rxenz3j7KUedeOSTeV8OiNiABfFWS97Dp9gbAJALNkwUK4V413oad8BrRWgRbgDtOrGVlVy
4k6c2tmV2BQJ7itOmZJtVDbRF2Oa/DyH8c1C6+sajXArm5q7YEifMMQIEqLGFoiGTPy4pH/Szmy1
sAmJ8h3AplT6tOwyAFRJ4505QHMSIXsUWzL8BuZtMyoOrhtxXLMaWE9BaC5jr52VEbO/IXSCB71W
F2SOEfVDSMMqEcEuddmLNn0pXqW5m0XwUZAcPbXSFgQc1JRjmOGNEoO/lVAkK7OvSIvlPchwbFEh
RrehHw+lbCKKv0ZH4qpFhW+eJdhgyU9pZxIHbxFlNhe2s+l7VhnqMbXCj2XWEN8SxslBdqT9OmNR
LFXikJZRRgRa3vfFsm9SMqsG44sRZPV9COCjqfTwaIzqloTc6qKTgCeV4Xyd17PG8Ss1mzYsMhJX
T9xhoO2b5fULvb4xCvvqpE8f1CrwNmOXZBtDTT4YKvVJDE7IEOH4a6xDKzm/ZFbrHUPPTHFJsyGl
7mrupni4t9KacdC1l3y2SZQJDlUvZx0MbGulRUpOCSx1Nn0A2sUAZLMTeUiAcWxUyJWi1rcyu1rY
UVyTpWf5UaNGkuKlwck3VjEEuAkQs3kYibkZkNvDCOI531IjBBuX5HQwNPHVxavta1mLUTzt5Yvu
7AN1xHDd1Mlj/9UwIRq1uRM9BcYXrYFENSRaDZHR/OT0st43LKSLIRq3AfUuJnYGOMEUzF8QzDdd
KL+mU6ed3Hl73GWUYj3qL/N8pE8OYTyc/f9+okrb0xeYrbDXLQXInh4fu+tBTEUTKAcSwK434mZZ
tOHlvNdsoPZRM1BP9fTKZ2UKV6TgaHvSjyi80DQ4lAqFtxh/42PJ+Gf4FXIPsyzfKTxJ/KJVcdco
Wbkm9NqkUqfsBggWB+Fk+Kyzykb323M8DCz9u5WL4VTmbn8qMA+vJ9G1UFDNdpuGrQHk3thkkFPv
FeaKB0VWp5RSI2T//liF8wmf4/0yqVR9yzDi+4nrlyCthydvF8xzVmhq5xIuVOQGd5HDZEJB5j7W
HWc/htMDaKD1dfMywLLjoN4eqPkbK1VGHUHHY3VhStgFod6eIQ6G0lCfKZmBgGx5g6ysDxYZ3uPX
tP9rqgiMikupngGl4YD0lOdUkh+5JGy3eIhG0AYaaQPbTJWfwxnconQDADggFR22ukUtpml/XfBx
EG8SLY5O8VcDT/TdVLtsdRwlWyhIV/e5SnXGa2UCB0TJ1xml+L1nsDMAOIvtJoAuP6jLwCLrMwqo
/9vamK212JtJCH1+B64s1UrtCGLoW4Z5AysRybpxhHOzqfks87phEDi1caJsnQk4ClVt8KVX9pLI
qGJF4sxzBScoVU5FrMlLo8gnATIXSldP/PNIKLpMNS7SW9BdZENgTM1iTb0uOuRmXM1glPvrxnNM
vPpAA4WdAJTOzlY+101+V1BTBobEMM+j0Dt68+ZRMZNqR7wjHQBFPifuRNMFovAuTpOtMozla5Kx
rOO/PVLjDz4UUhC/E4kHpeDwZiAFHI00+EjxnYo+CCWjq+w7pe4vOTUpQXn/ME3Da9R7yi6eWSk2
7Jp7ZlX2GyFwrajUrAPrbrUoJxFta8uc4wzsaRebjXNJZEoxEQF7Z7x0XtUAf0m/hT3tmRpj+fK6
xdC80PhglVyMAsD5WkNtlHznxaCylD73OB9rDkBJuXJSoItIiDrfCfIH4fVHhYSvtWiHew3UiRWU
4ct1am5KSc3ECMURQeLMxKtnU5hf6k59UnQJGQ50RtUN8b1ZmsN5GOBKYsZAs5E4C93IzBP9hI66
eKKuklErwJQk++snk1ZoPnt9/Rj24TmkqHmIE4grbuqbLcSV61Yp9SAWmF54atbmPFbMz/TejkM9
ES4ELVODDXNIPZohkyPlWXTpPrMNce5T+l5NRNh2aWYbzBTDuYlhCNcWnRdRlhZxOGrMQio3lJVP
Ymq+pfY0i4c5CvUFSEoFmH8uECkUMUfXOj9w0jPWmcK4JHANEVybLvrg0KYVoUIm1X2rVye6gKOy
MDVYtVMWya3bP9sqsKwF0iK/aOti3WcePjqHIHp80+EIcFOrjtfNu0Nffj24hMz3IeLfcVrpgThU
dWRwKqy/Q4fVt63pPMRmVe5KYDArM7Y6XE+A3oMqODi66vdx6641ioJkcdYfaoVyBtMHbdD5XVO0
IlrRpQwoN9jh5rqHp4mnUkGR7XQc7QZoVBIRGKdkvt1p1rPBeXk1iKbattZnqjnWh2LuTVQpdTXY
huWu4zC0+b/sncd2G0uCpl+lT+2zTppIt+gNvCcJgqSoTR5SlNL7SPv08wWqaq7qTvX01KxmMRuK
JEAISBPmtxkRsHuPxV7nhePez/GcC70WhK9xE7Rp/8xu39ob9fAkKPHUMr96H2y28T3hIENNkkNM
KOmauT7aUelTUXby7b7EjSSAbD9drKqvl3fm+z5olQN1hMWSywb57d81iP+WXuT/Wg7yuxrkX6pO
/h/Uiyi/yn+tF1ln//H8kfUfX2Xzu2BE/dE/BCPuXx2sIgZqSkEThOGhqBp+tvI//6L5+l+xcKMb
oMRAqUh/l4yIv6o6eB4wLITU97rGv0tGDOuvakwmZf1egkCtxb8hGaGyFfHJP8udhOmjuBC8qG5j
slWP/2YOc8U8Ttbs2JukD26Awp9lBA7XvtFccIH5iZeTDZCH9OEix2DfB+KS9xQLBbFrLHXwXQqe
FHhAJk5N9LU+Wmvicf0tcUXLLMIK22l1S31zJRdZFG4KB9Gs2xBYFQ1pt8wawIJmZnwnPOwwOK62
TmITLoKwBO7GhZOMizSzv1CM0DLquxeiBeMlaPpN84L3wvmaSRVm19SS2dm7N/UR4IF/qGzMmO1s
HsbLvkwPnlHzBEBrjLkuLBWJdXNh/aLoi/zSDu7l/phZhy/j4O5pXLcWZeDGIOcpIPHgk/vZLdxu
SFZZ4qzzdu4pJRr9ZVjwSkllrPqSVU3m37yRhpvEghiUDe9x6A6mk36otzVK1mUpNUXz7N2ynhoz
x4T/j6Y9ZdzsX9LPxCA72NUrYlTC6gue9jtAnr+cOxAGI4QITFsyj8NhnUQkiBEb9xmRnxXO4Met
b7QLrZnCZZ1/d4i2WjRu9Jkz5S/ogH5g1X3LOfiN3jJQ2PMPmmxPFYGVdMEQaiRFc6ur8M0Z8njR
ZDQwFXnyndTUX/ff1H78Qyvfa4ValJb+reZaycP+Gs7mYarJRe9ysW+YxGGHssvUF+SiRxe7I1yH
QGOxlAntEo2UhLY6E1MCsqRI/5ZDHu+Efy3t4jK6eG6iDr5EReu2pJfXvkPNUhN8TYF2CtsiXes6
2EL5gwt4XjS5uOGd+Wbk9d7McrlIkuGFRY+3bJL32mvGZU5NMd1ew6fLomYgr3YxeKQEmnlA0RFe
qckfr2FGoNtGmllz8Th2C7ijfTztjNojgc0a9pZmjvs0yPYFzNExcEvkMBVQdlnT+TkxrV0IzYvJ
6RaQjkczblBEw3guYy28DsJeDPaMLLJsD/7EFKK31WemrvvUATweYuFtSipqgJGvJHe5hBeSy+XT
yTKz/4T0RcgQtSTiihAyOA39vWGHmzipfumJUS8IWKMx2hXvhOpNdKMa75lhqB55Fr5JhkuF2UI8
lq31rE/FvsH9sWABnBAhZzzaOnP9BN2mkiyWXeOfiBFzlhF8wKJGXYBj8MluEZPm3KJLZ3hDKf42
SvK7Rj1lkfWVaOzmIm3tFztTj75MQxSrUsx7dlHvI0v7hdUF+9gh61FL870hgitKhh9sNjZ9RTGu
FfvLwg0443m1D7iBzLlZE4RlrvQsKfeVpAYpGs5u8A49/IQOL3p2jGFCcQEt5QxhdeK8N7AjAEFw
xYKrfyRy2I8P/VznR+jdfRyX4hAELNwbG8IiD+BAiyxd5v14KxiJxkr/ZtACs8MyUCyDPv8a4oEa
1bb0jh3h8Cx3w5dB2oumi8QqF2646xXiFBDvadnFDE/ct7t7L6plp8TfzSnajfJd9hMRXyQxjuCc
h5ylCzw/ahJOiM0257nQK0LVXftYhda4qftnh3qwld4Pb20afHetbdUlD7GVQb9pDLqyLBSmW74X
6dlPxu+Tnb37Uxiu6pC0r5HIsXnaDKQ0roYRCjhyioU3BDdw/Q0x9HjwNmS6NovpxappLcsE4q6w
7FcUUzhr9svGxu+ipd5Xe0z+0YJgSbKX6xFvRkwfq1+ROeU1V8yqsG89mWRaZNn8HeC6xVp80GZv
7QUweGKsnwoqMlaS3aQw8y+9R8pdGPVNepnyzcZcypDuIiheAOjB8Tz55MWPoW5LUrVwCpZW3u+7
8CcavmIRZBsxZeveti6tSTd9bopfWju3NG+Qnjl0MbrjeV+1FnlfOf87aYihIQkYdItXJzKDkxOT
XUVI2Xtb2Gxk7GJV2SNB+FWXrWRpqKzE+Kmyo3zlRND1ld93Oyj3kny/PHqMJ0T6+oROA+iDi5MZ
aqP9LHPaEz5AP5eamWoL02e7XnnUbkR+zLDgs2qnkXTVZVyj4SLOx1dXF+FhAOsxSvU8swOHcIzH
yI5pqDc7AQATPja+BkRnHYaasLnZ8X65PdiSyLwCLSC6lcjrqy0rR0irh0lMz3Vd/HBQ8ZhmvdAk
qnqP4FYifYJ1GquMYDlfxOyx3fDL9jJ7sKSGnz6ABk5w3KLbkFR9CqHoV0lF2VA1kUk2ELQOTGz6
5SEbvirzKgcNLDdKVXphsmd/PD2Xrf8tGdEWuHkfbTvEL2kXm9d5GgI0TTXCmMkprylsHJt1j5A7
xCWZvEz68OIYdbiIMkg7tBDUdCOXcCQwema3+54k+1dq6taevXSZ0BZeUz+LmIbCWHfJlXWx0VAC
8B1DeLFr9OZXE1bl3mFSt3MgvXZG/N51/trs/WhXe2OyTb01uHlB8GT93iTt0YdeCPRnu9I2Gq07
h0GMu1ZTEqrO2/Y2E6XjxKdb48SXtkwfpzw563HoLZw8eieqvF7PJikXg2Ecuijet5X2ZMbkrWjO
V6XLdHlfJNDgoY0zKiFUCusyMNKFTynbIr71a5GU9krUdNAWtIZIfcjxATAXjdTLQSD1gYEmrX7Q
23I1aSsRPU6F98CW/WJDFC57VCfrYLTI/QOkan37JLmRV2MX7rEKnhTsjCYl+p5GA9BmjXAx9nc+
iWhYatdTGREKG2G8MhE7IGMC0CzFjxHD3DZbJHp1QRd4NZ26Yjp2CGZO5L4kBbcsKbNoNl3eaps4
pgEgIN4dovUYOv1bKuheaQz/29xY4JfXpq2ZhMd4ReztuUCntgiHdsCX7/svdqqEUEzF3tiu2LKt
JZRMzfZvaRDP1swIPexoGVml3FcBYfxaGEUbVzPrVW+C9buwR6syxDTi5e+mHAFJJUJHwHnktaRL
7aauTnGc4vxDs0lCjfur0HdOG0mKHdv6cXACCpxZNq5i2PUV/DaFD4oShGGBj3rxtGE85jrjqyzP
QxINe8NVOd7Wxuy8ryThNCGGQLZ0GavpFhbCX8IbHONe/6XH7B8ZmSi8SIJDUET2Qz4aly6Z99xo
164KfiVl/6bl5fs8IvdK7Os4DCg2+sIlsMj8mm1jp7E4WwX0icR28xN14nHsmnbTEZuO91NQBkVs
asgytu+MkjSNBKmqmK4mfWUroogXMZMTkN2n7/WM7FYMpCD6dSrrY+nGb0OmUuJan0G98q5NmS3H
hs9Pkp+AOQo167vIsh+Nfmv8fheYw5fhsVz3ghLAdWA3rhvP7mQ/kpF3S3Kx7U0H0WDMOYgyhBKh
ke8G8RLSQrK0cjKmDZBiUD9zOSRoUOnu4IJorPWEhKCS8zkNzZ9++tqXx3J0VxXJbDAeXPmpQCYj
eEEIjGWiNCthXiKKM0lQ11q8bU79mmcEVfJsfIPeW/dQdfG7qxUlaTve8zwmn4K6hSFwd352IZz7
wfWNeB99t53mghD5ocvdS4/rcJ946UvjZcQDlwsgCnwdYSd2dL9kGJZ/uYG8NrrcERxdL8o28Bdt
HeVEmupnt3P6y2gQqBYyVR8MWVNAYPQnIwIXDef6ZGZdSgiT82FkUX7mZK6I7X7q86EBRSbtVbcV
B+dU3/zHwm2CQ+ghtbOLceIlNDiI9rVqI+c8WsQnBk6pEyv83oZtsLJErzGOExOp9c3Ribqn3jU3
GvIxOmZc6pBbVlhV7O4ham6BYBeA38tftuw7/JZVFfdYQuHmeQiGTZ9Nu87Pj/nEfo4bLVmKAUlD
vnXVXsGE+l961vRDhLRVBAwxdsQuC7CCNXuofxphxGnLuRloIWKpAcieup7D1Eh4e2Crpm+tX+aa
dasDOuM99BhBCPCZy9xfc9MAiuA0FaW8iIDILLKUFnkC4SHU4o8Lvl0J6TIPDu6mGSScZCW0dewc
9CwCj+nSzzJAqAgK/hC16I9rQQq+BhgiBHWdDYWWHCZGVz54YlAqISKWTjoRN6lPF4RBuyN4jn9k
lfrTu7Qsh7RQqDbWjzF6vT83H3ne/Uj0tSTjvoBriz9RJ7wP5XCkteIzDNnWORVTODwQ5jSSnNTf
9Bkp/Oq5uWMjjJyQwzo1lHeYjhedNOjYp/KxHuwfVXHNiJN5aozgYKeWRSHjUnp9tJw18vEMqU2s
XoCnHCP9tFEBLIup79ZR3xobOYjpqFRZkdoSADrKa8fL9/oE8aeLlExT7TEbRb7OKiQzWndu8tRc
tm2acfLmF1F43tOQi1PucxJ0+PZcah9CQ4qtgg9NW1ovtKssfPRTepqhYyzkmtZaXkoWxqpjZauH
2g/2C6iSp+zzvt9Ewrif1abKN3/9z+NOx8LrENFzLA26GaSu713BNdN3jVw31A6A8UXPFb0+Ff0f
h3aqT1VRpOxDkbZ3aDDsQ4zCd5905ZV23mHymjNa3KiQ/snOmrM1sHVPipztThA4SzGZqFdcEx6U
+2RCxbihm8dZ2ZRuoue2pktJRdoi8p10OzthiCJl5Rqj5C4JvzmTHhxc52TPAUqKcuqXDtHDEJTR
gkBw0GAOTjg9wfx1yFAKdl+WcBSZ0y1QzayjjFSgFnVFE10zIAu6t26kwZ1Ls/0aki9DDs66UtBJ
b5oP9uB+L3MuGTZvLeTBKZJkBpds3Zm3+2Wlc+m0yLQIQNWhxRx6leZwk2iSfiWyzjDC7POQW10d
Z0/vqKCpSaxoORerCOrzFKaCZ7rr0osoJUM+FXBXhJF2y9h9ALtc5gLkQQwY5pqQ90RGFF+IyjcJ
91/K16L7CAx6NnzkQ3aQ66q3zmKuCm52p2ZuNUIkBj+Zpr9APbjhmHULBVokMdg9iEEwnu+3A9ls
yEXa7NMlmcukamcR18k+BiRedGPFm5r4GCyBrFynWY/PpY61x3PzyPmh9WIxNDVZICPoiYfIhqS7
6Ec0lvtOJZO7hvmmJ127GgT6p5nszogQvrzYZ1PylrFwURenui6R1LBzCuUjSr8iLDZqQNSS+RJS
TUdJ1rwhvIWeE3aBdgh2ZEM2E11nQyzJs5Zzj+l6+qmzwPnb24G+ZhuiRiXgnarX1qomvmSEBbCA
XyaSaJVJApI7m45dl10Y+gbOqhoQmnmpIZjOG8qJ+o4hmyqhzzt7FLZUxdTsuQsyOcrImzESMhZW
0zcqbdz7sdEshjpTfKupCl7e+fH76RDqPRfxjcDHj9rjbakTQQrkzRg0CgDDdV0a/rI0MmvRkzgq
XffbHTJLcl7ufnwnhZjNgwC4Eukml91ltMdrkoUoq/ODSKlES978Ov2w5uYpi8dsRZbqvMs8WhpK
nzYGe0ALMQh05tJjtaKnsCG61vbrWZtO7shF7IzNvGl97ZZPXGtqgLwP3GNYsyTrfzguYFAz4qfp
N+r036eA0cEa7Ic2iLjymLicFc9rH1mO7gTdFejz6EbSgiE9iJaNUQkvTwZUWq9SUYQ7hvOWeRlc
Ut0mYxRs7BKvE/omNbKuAPdrhtoFVqUWcap/04P+o6ral1QR778BwP/Cv2Yph+bvLjwb27VBWB0O
YIyChJX9M6DqNG5bhYEgB0dw1UyU13T5ETaJ+PU17uSlU8gfMRecGN1LlHB33UHDrApu6p1pBW6d
NPymBgF1boWffXmSRtTDWNSPdWLvay7CuOOqrLS1gjP9SsfFzp0PW3RJLPNq/nfFvv+L01h9IjJN
TfLqHNv1/+Q0Rsbl+5KYGWLNnUs+5KzfQcbs+FO6xrYcu29OCpg4kD70vz+U5r/6j0kSIYQNJyD6
OuufD6VJ/tHEJohD2dSbMggZEuyLgoFlgnxfOhfBsKxGEZVjZagpv+toGJ/jTxuRvaz8d1ioz0k/
OnFLXodcUJn5U6jFTcfdHIXxzqMlruON0yPyqdYMU80k899mYFl/tgiqa8IlbcPGB+qBtf/pg1gJ
wVXRFNubweTGU+9cjX8DEj7C1h0v+az65oFrnlo3bl8XjxDR8PGnM8UAeyw9BKMDdXuXFljXJcE2
KS9qiE8ZgTsL7FcNcpPxY7aZM0uCJt2JP6AX5W8LITzqDEm8XmvRv1jMQLLaWp1L5OGf91P2//kh
JmTZTFdqbsrid6pH5YH+1/zQtvuQP/OP7J/sxOpP/sEOeViDsQB7Ls25UETKGvwPdsj8q6nuNpd+
WsLukBT/5T+KspHRf/7FcP8KNuuYJFkTZqDrFi/4BzvkWur5NmkrBqGt9r9DD5murq7M30Yzw8G1
zPugJw6AiGQVFdnxGz2UDnnaW3ORbkU9Uimldkg1WyUrGq6a/ytXOyjFU+1oxEQoz/YKicQe5c3L
oPZdQW1fkrB7gJO4xN8LzcdC5s8PQXYZ2bSpoDYg4k/wrmdP7epqtnf9Q8BWrzBwAgRYxvJUvpL9
eklSOstKl/ILjczUVUeiUERb8EJ5atconQ6l2lcK9ibzeAzS14xNZ5Yb58kMNlEnFJgdr8oRgr7P
KKWqCeVv8DmxvmQXO7KbDctdFvKCvtrnNiKIAD1tmnfKG67jx9l4TjqWhymJQwvbMDCiyfmLDixm
7hfhFD/oZfsOBocucytNxcYwP5oyuILy0UgEB8LKJ3vTaZ2qnYGOa3xrOP1sCPHyE+8APU4hvi0f
QwnbfLuiaXZGfUdCGpCqW4N4WaCLoQU6EE4tIfnasR67n/hy94FCEiYghdoTXyw44N0cUN8G2AG5
Ewun+h1I7S1IIngFhU9M+r5rLTwyABeYKIKDAZYxK1AjUugGKAclnnBeg34TF6wErOHTmF0+uEgH
PKJgklEBJh7ISQGC4mXOeMSnaAzeLtdT44Tqpl3USZZgQgkpl+hjY1HNFtOXTaNV4hFVLdxfVLdu
Mho0nW5Mty19eTuDMk+WTinbDkoL2MG+l11FY6aCgjoFCmHlrOn/K6KNrFjdGj6Ujeb5gNhFPy8q
at4sbVkl41EbonWAhY7dKqsigChNQVKRAqfoncMdC141ZiZ2LhAseUNDApwIrpUpgCsC6RpBvACd
V4mCwHoFhqFGaNAuD4h1E7Ayp6EiMKjHajOAo8XgaWi8oG23Q/ElvKXfDfRCIpgCgZsVFKeDyQVg
c4MC6YaaNjRVAecm340MjMrph5NPs1WExWXVgPSlCvLzwf46BQIKBQcm4IIj+KAVPc7aygAzrKb2
ocEk0wp0oqw2a/oIbIvUCgUBD5RwX0Jd2qt5U7/agY4RUKMnQ4ZmDKoIYNmIFRZbrk4FZcaW/5U3
ctuypwm6ZC9rwEkrINUIpRB+9eQd3wn8QJCeG5DSGsT02QY77RSIKkFTidRVhbrjLlBAqwBx7UBe
PYA9Ux4But7DPD73olGSyoFtcb5LC/bQuEkfYg+3j42COAGNdloiBNMEWMuwUh/EOMpOfXIlTb5Q
Lp8cj1Ic76qkeQ+iOaImXpzJzzO25iTrlajmN2jPVcTFS9UQUjdT7pyQ3UKpV9fcoM/QaVT9U9Mm
7MZDD0moiJdDbB9RdkzkK9rh0TH7DFoFdU7ShvkmHpxkMcKycNFxX1HxCGRCa/xuTqm5YTu/cL0x
OJ1T2X8Yc/ncZuOexCs0QKSsVTMF3X21M934QEbeV4/FlktdQiBGHaBLWBxhvtf4vT/mSbJCTUW8
N/qBJLgEobaJk2ob0kNP+3iyjORUPxBAgDQF8WMwBsGqbdwOp1q/9TrKj8LwNXBgw0xuNryhFRxQ
YAwb3e9ITKbbbIqutq2VuNu1fUOJ2AGlCrWrtUtXZR6eSh+1UxCV9tYS0z6+7wkyYhoLP/2J2RKb
VBwT30lNTSEZ6b3U6FbkkFvcod01If5+NWbA/ymdYkLM0JE+6O0cMMhhhiWlQT/EfMSu9DC3Ua0m
Wz0925HRX6KYpawjhqcqxigwFTVsEPMRxWYYLia8PcRqg/AwnHdo+t/7hprZioq6R9Bga4sHlE4p
L3zuEn8+Zznrn3B0rgiU7Nc4nRl0teqnHMYNygKuCgK2oITrX40dpMfGR23Xu7sAI+e3oPSnY0nl
IAqGpTaa6LfC1OacxMHSlY51HBS9VjcNpSwTaPIsfhaucSFfwHnQ04EU1Qh1k21nxRvzpEmUpZ6i
k87QDHbBitxcZ611tolIwqQ10uk2c+U0J47zjruzWRHIlp6cnGD3HoPINbR06hshqOzEbna93kwb
FsnUsFIeSken9N/aMbu18ej/RLWw8s3y+zR41RXnlKqjSsVJa233HMeCwUCjgdvW4xO711NDPNGh
8opbXP2KvBxbtoZTbESzOtLgtKK0VlXpcZnSFMi+fT0VANPx9DT3VbgwHYZWimjBvYetk9cHGnxR
xWZiPWjTstbPhZPurQAjumninxzyukDSaDF3Rauy4RjV6OUW6Pge4tx/DjHL2I2ZY5+wXmkHn1cP
QVLgKciftKm/tr0J/ZrgHYusUJWe4bpMg+pQpfazodghShe8TYWKlAIw0zriKgx3qPTHU11wIoIg
WiWYi16pXMUxmutvtRMlKwN3+ncYcRpiy+9lgCqt1ceWYlyvW5lKH2h6U7Eba6sjQMH8LmbLv/ZR
+ixhGS9Icz8sr7XWqU9s1IxocjehJFhmZOAu8tqbnjMvfDWKHG11Vp7t2vJ2GdrZlfDpIPKbbRsx
rRONERxGbYg30RxeYqTZ1dTLcyKb8+SyZfQnvD60AtI85fvTljnLXSWasj80XrDsY48OHboC6yjY
9qUSwJX562gR4pdFXCGaM743PWxU0c2Mi9XDLKzwYvqDsQOX+IgwCB292Cbvwoj1TQl4H9VheqON
GtKj7dtLJpE4NE3T72VIsx2xX6wjSm0+Ysr5ocXV+MhCjA+B7Ntxp8s4x79mx3hzm5ksCK/ZaL3X
ny2JAWOir60HGPrWYA3EtFTIBYaxShV4J0+m1KuFjbfio4DaXui9NjwFNcHABrMK47x9bbRUnkE/
7McufpXtNMBXGtESkxBC/pYJJ2vC+MgNeuPeafdhPpW7MKm/s2oUpzL0rZ03G19+Bo+Zpt5BJnTy
GhV9Q0e7Z4LlWGNkIaFkgPTdulN0KWi2j2m4bzqkSynOAtTRm9aADdb95BEZEjWwAbKCOo/XGaYj
N6avc8rlVgAzy9g5+qmxrfyI6wSPaTRC3lYvut08VJZ5QK1eYFp214WP3Cr8xpqkXVYFa6qR9z2M
9rmis2ty6s+yVp3MAS4M2JgOyznp4AGFmlgoOnqfR8d8iBGLJ4n4zA3uGnSm1lpHLG32wCpmhY2r
rHHbSDPHjd1QON7ecMkTfgJ90Ru7fJopJZ0ubC5WTuVzA7vYzYyEu6IFj5/L8j0r4JxMxd4mUr/F
HaEb0BYQZHWz7Xr5lNZTdzJVh48vg9dZhSA4QX4aMUBu4+jmqTKj+xcfRpHGNtnh3pzot/vtl/dv
o1JAI//527/9VTPzHk3L3P72pL898ufnl/dmJJp9u8Psfd0f/duvIC6G429//ttv789qqEfcGwy6
JRjSoVZfEp++qPuP9+9mVfn0x+/+9JQ4yimSuj/8p+fcX2E2VUvUn/7mj5f9P3p4UE1WlJAABNp2
fujbuDikaGKnpVTf3n/+45H776B4tDkM9g1JVVCQWl0c/njG/bv779Ar+ICoS5/apBQNANi/byc/
7q94/1KaPb6F+7dOPvAchuRyxRJnoMwiSNTmz/yqm6pep55VHGQflgfP7kIU8iba+rDa99P897eI
EvDv3wUoivq6R8OAhx5Ll5FjjR3zw/07TUW1APZgsSiVUl+z4ArVF7IV4s3QN2/3/wo/I4ZGcFC0
1fynGpryw/0BLQvhxTUSGvSRZrAI9Rg3gluhwrb9mK5RZX69f3d/3JwFj99/ef/ZRfC36zymXfXk
317i/vNvr/PH42U7j/s2yYJ17fTMTlTUHMjFrtHqDwdzDglzdaSHk1AdAOkZFLRlGOeXU416ZlCn
tAk1Hi/U2bz/fP+u0cJ+5c8Y+++/u38RqubOYpSnD1adDlFS3WiRV0/gj9nvIEDux+D+JVZn5I8f
74cJV6uJ3WnRNSliGHXg7l/uj/3x4/2PBEWGf3sUdI2Z4f7z/ZH7ExN6+ZaBcQkceOyQhneqrp0l
su+N3yhO0IMQm0knGKxnX5KekObnoQ4ehPEBLbYr5v5UE4ygF8aerNNt2E479pI7yozWZaptXN9a
FcyvE+3FGNFgShgCjCumLjoPy0fdNo9F/OrSSpjq/tbVykOFt7YS5UeCK5Y60XjaIaDdOl6wjhq5
k3azkYJmD4OKS33Y4Bip001DgUBa9WuGwYdG1CvX/BUWv9o53uRCiSzMlW3z6YYBchm9SIhxy5Fb
dEGbOjU2ZPkzwyKq8x+IVlupKAb695ppScVxkMi1Nm5VD1e4jroQZYf2TTb1O4GDT/34jbjETcyW
N82Kk9W5m6JstwAMqwIptyPyY+lXR3pE5XGkxF12LAStZpvq2CbzhA/BDqZ4G0JxcLv2OFCqi538
oDvmrhTeyWnHHQkPuyAxfoz5dOsC8T7E0WluPqwO4DaMToaZgqMmEOQzO4Lx2Lfi4ORAn5WAURjW
hStO3SR3xmTumhIXbTVihqUfemTKzS59z1SiLUcDS9iAtKYtWQe412D2Xvq8fPJQA1dRjU4sqBYy
7p9ZB59T8g/UBxDjq0zXpZPtZpIqu9Hdl/nwM82MZ8eyXhpffyhinUxOnP/UdCcp6s4IzrOgacay
vkbCYXTKX7K049/igVyXcxXTAQ5DGrjGI/J+vYz2o6y3JFWuMyBX11rjfVqWayv3dokJuXQeUaPZ
MjsR7rHPNHNbufUSahXzKeIVSx5cWb2G3XgskUw6OhIeI96a5LVP46V2ElwY5k7kzlKSPVf741Ng
VpeUyBbDyw6zVpz9kf+d9FLvzZPptmQVQAbyQbPfomKC2TPpPQzgmuyN1N2jhUgzddp9WVbblIgT
LZyO7HjOk/Wi9eku9syjDPVHyowfuoRAlhD3DwZtGRub4iNC+JFM1JvqlMx1VPrOK2fkxOikR0xb
3yddRwSHznZPtlecGys7FZ65d7r4nHo2UpEbojKSq1R+v4tPF7ihjb91WfSGNdjVGWpg1fadMI+p
MA9V2Zxqz9p47nuh4cuyTagoUQ9IWim0HcACtKUMkLJSJEi3ybUEV0+7VzF+mhOazFaeXIIvotHc
RBWDT9utwonm0mBZ1+2jXoSMmfGPMrYufcF05zl7Gbwgs93rg8dtwFJznI62Qvd6eRgsEApx1Af3
muD7T51+Pyfh99HsLzavAHxw4JXf7TG7sqNeWONwCkABWbxAu85PWusdUkEFdu6tZBI+9bW+IRpx
VzUUKCD6I4HdNuqL18hXvfKOeu1e50ocEgLwKqSl0m2eNHSpXdiRLoH6taYBNMZWzWhVhFtGKDal
2NSm9JIWw4cb/ZolDsq6JHiiPUCRc2h3GhefM4dPUde/o+0+mm62orN1VUmTV9BfY2G+Z+a402P9
PMyEkiF0bEjIyvTgpY6mpzKx3/y8eE8yyYY/2JHN9UbIzRbYctkjv6hkuW/c8ZjCj2U6CN0I5Ihi
w5MPGmFVKXJfN4Bg7V+9XL6wb9gZVbAlQvtQGCeSJveRV54kwtveDa+BtPctWIhoTgVkOmT8hooU
SCBqpStG90TcUk0+mhjbk/k0BhxivXip2BykIDC+PT9qHOLS5ErSjEc3SbaBEe6KysEQJg+ZFe2y
3D/jcX7q4mKdIoy2yK+L6vRCCuKD07tXlq+PgeG99kFwE7RruWGxK7Gxh5qxC7Tg3KfazU7TBarc
M17vrSCqb+5Uobu2TxGiVHioidchhwY1LSXOztXVo10po0OJEZboGoBRYx8V4ZV4zItTmLs5i1cd
5bs5ZbCdvYtY8uv4yOp5pFK4v8SGd+mC+IwxFnaUqA6/I+AsPg9DcpyE84BP7cWKElDxTJBodyxt
+ovNahVdrfo1HupV67DRQ1Kr6yhezXAXBNlOn8tdYeH3Hd+1pt8N+VMdzIfK9LZBPzM/6Zv7JW6l
r1McPWQk4rYZOn7UdW6zN8uOUabFm4RRwZCbWZ/OBldB0E97PZlXdvseeNGNoJn1ZI97gPRFNhfX
Mu73FsojSjHRBrd7+ZzQZYbUAn8H42ZJCXRYrAOCLuQRV1HeDUfdJvYmEmfHGejolbu0nJZVoC8l
5lUjY1/e56esCDdpGh+QHqwTGXwj8fNLhOk3B6d/0BZ7SsaVA5VrmrZpN7/OcfmSgCimntjoXn0u
sq1PBW5y0+1tTG2wPzx5n27zMqQPdQAViaFsbVenObTWhvxek5WHj7bgNroIPVs4lvlQ+Fc7o0HE
MB6Q2l+xwT3VbXaLx3BfokMIpLkykgsWNt+qdvQDs4xXiGsfvVRe+VZWwdLIo2UQYWaM/wd7Z7Ic
N5Nl6XfpPdIAh2Na9CYiAMTI4CiR3MAk/RJmwDEPT18fmJXVadk1WO97I+MkMgbA3e+953xnPVuu
dhFLdnNZT5YFaTBt4ZusrX0NftMBiTxpCYxgPCYrK0K0BolVcyUTCJ8Kn0fsSPXprtU9btLAKPAo
57QQtUDY8yniNBGFVl9fU8vy+1Pl2H4T3zAq76Q9PBuATiOTI6Ycz7aZ3i353Ippv7odSP3cL3IZ
yln4kyh8fNSHuZtP1GNHW2eyYB0aSecyYdXvyysmiiK3wiU/p7N9qkf1bGIFj8viUbovXuv+zry7
7K271ulnqeeBCympUXuhZj8q3hcAiXqCVojEezeZDl05X2hMLyUmUHvdT/Z5jjDER+JUDctNtRLx
E8HlUfODqrmQ59ng2IWDwg2bjX7TbGv44i/saJHXA6uNz0lVXZaGLb7RflBN+qnzlBdd0IC4GVRF
H3wOivlYGEUYpZJ+Ou1Kd97XQPcbPEfYDINKcvyKT0PCYjfUB0Ooowcjuqp+ujEQFiP1S7rnNlpt
08xvetSGAv2850ag/NZHEZjI2JX1ZHf6xWFGU1vRqap4oBGFc1wHcUksffeIPPoyo1zVlvkXus9n
W6tPq/EN2vd5SYwwH5bX1F6vtktjlj6mndmY0HWgJvm5lURGm9YJiaZvrg4T4dWnA0ab+QHk1lX2
36teXSGrsh7l1BKTT3zPXlIiLXS5I20+wfNjYWdNAblWbWglutjAXeLUYoqDuaG/T6sRGLIONMzq
TDEQikVhGuWhwK8sNZbv/GUujTDWopMeV7ei4fANXpSG09sg29CKSD+DjljU3P3J21r391mqd2Jd
XtwID5adBEz3DoR07dTw2YnxMMJ17Sl4GvbFdgq0aDmTcu+PW1K2zkmZlcMwiJ62jLc2Q4sOHtJZ
FX84OtbvhhhOMoqPQjqhbf6hm3cw9fK6ZMnFzJbnhOTnNZ6v/EJGKfFZj7lVcjiaOdvnFBIk72st
7AImDWMXJDXYX6c+TN50gKKJGhNJSQJRt8h9rrLDCvS981bMt95hcVXQDI8FvfwSyGWF9soy54vu
QsVxp2DIrYPVa+hiiFxXum8acAeG0h9lyhSueavZjObVTzuswygn7Z4EnGr1zWw+KCfnSrKvsMwu
gqxsvjVOW+ZRF4w6KvkVnVKXvMxA7NqJParDFDdlYVorzLH2o/ZWZNQoLkrpEvKHGMLBYgJlcsbv
TizfNHsjVNYmwvNzX2s7pNXhaup+BUdpmpvDwBOvNm8IFFEByFUo38SY57gXq0sRwOo+pAc/sryQ
WdiYWAQ8VGc6ldhrmaGQEY/V95QU6F2n+hQjP1nnvedFgVkYQWca1xSGy/a00R0yeKhPhd6fy9/p
VAZgXiIPr4Uwww7WlNaE0mmPiTa+kI7xXte0WZV+b1yODRxua8UqTtWoYPw2m6Bx5KzezdDBeh+D
AM8Dv/zyOjsOmb3MglBvjh1ztAyqSkmB0/Ik8J1A+TgMTuGDEQsBry6oqiXnRYP1OZLr3dEzMlyJ
Di+ca7R0YWGh555/RqAT88E76237XZWPw1Ye6YjtOcAPPX1tb9joEPcJVPAMesKa5b2W2T1O7Uc7
0Q5Vs1k3uIGy7FaPPc9DHcouYWnvLtI0PzW0b6SU0j9vDfPvzHoMCppnhkycoQaPUC44RCV2mE/b
MkaQb7scM1e/Ibehp1EcbI1TUs/azgpYZfYhIwp9WZKAM8q1lRfyzvyxSW+WYuJrjGggDcYCtg/x
Iuy8jljeMEnFcSTDSsn+qLocXl0bzp44rIs6kF8bxkUcumKmcLGf6QUcJYCLEeF5xdJsJsurbGRg
gGUeiiIY0P9Unbcrp88Ip1IuwiG3d8NGurDNB2zbYaXdhlXiP/t0QY9ObFjrIDHYLfu0avatTVdG
mEeJ3y6t6gAgKcXy7G9vHpJUtGXT3hqnQBH94PGbna29Mw7ndKRHqz3GSpxk4rGh9jCMIEWTA2hw
0ofAFoVfzR9cVtledYwQ696kAcVAqj6jPsx0/+vDr3+S7YuVDQ/Ebc2c1K0cLsNalvz817eQImzj
h0hbfcCxir1bb/YDVGVGc3EqwgXK41f741+6If/na/9ZFyUdkx/dwAPRCAve5QzrD9Hc6Qzl8s9W
iPxkTXSH/qOB1tCX3+NaWHhBaCUZUPI40swkwclg1AYn/HuHTXagk//e/cLIdcvq2qVs+kfP56ul
M1oU78Txtge91vzeUjNjJeuhX0ru63ZDV/Xl9B47urErHJiT05jZb+Bi8J8143tSe+5pqovxgCu0
fDKt/ltZRxqNHY5EptK775m6cGyLruvkuLsBcvWljhKU3/bYvqelxoUZV87569OE4VGO0+RbM8zl
bctf4wbw2veE4J6D1RTF6evH+liG9hyFEoQJ9thhwLV6p7A27uvUfxDeAaCsMHKIQ24Wlpyhgpkp
1LsDUG5p3VNCNXh3YDG/aWZ8cJS1Hp1O1H5hIOzqxhW1HLVFa2rmc94VnFfs9NDHE8ZmF2OJbUTp
VWXjCfn19KJXVQFNTP1Mq4n5zepxU5AoHpqlnNniHiyrBrVfxHlo0KUoUn3Ao5vYT0ZTvsDcMH1A
Hb2wjSCfZ+3VXPrfYlq6W2Jg0iytMkQNHn0UDg5cVIDfpsIFRl0Y62UuRxywRo7QmXK1N9Shx9U2
yI0hhn8V5m/JwmfR4EwwJhn5r5z8IUyvsces6mpskpRzre+a+LoArerCMT2NVUinoKLe2TqlSJ79
yGB4enddtAh+D4Nq1iBdXa0KjTk1Tp1WEMkzX6EqqDW2HsmC4YkQ7xj0B/ECVzLQHf3s6T3zS573
aJ30en0E97X5ME5LextRZKCYvqxNBF8OWU62+nLA71LW5N0icbeY+jmYkliuVNOci+ypiGoGxxn+
t+k0FNWhGLkWPC2ox25vF8PJIGRYgOd2u8TXAYMpgT+r8xeSfCrj6OFDGqoKHTySkzUJcgdfXZcc
NTo3qeP6q94GIzMVmrW0ApdjORJX+NumGme2glr8Gwk9nMG7RxeqSLVCDi9bzIjFoc69wAYnUbXx
IdMhf2rpCTTnfkDPXcefssco2WBWl117zJHvdRWTYLjmOOXyffVJxiGACJV9muYjTQ7ro4w+0K3a
GBH79Lywq+onuzFxH15igy4gUNkJF5Sm3gxxUeYNXhNv7ZkUupl5bMrqlASypMkW1G4W6K8Yh7Pk
tbUfeSy8DF3+Nnvvon1lQ8TEm0w00TS1X4aXvmJlN96zdFOw4OQkv7ywnaBf6h30Lyas+0LDcCF/
8JHxxlkaIG2hPWD1EdbZQejVxt8t7qtzWidHteLN091rJZaDCWXeGGxskQcFyBTqNid1uVvm/jQr
+XN2lzN96z8UVPjqXeOKzvSteJhM92pJYKTqPkGd64z+nTMS/RVajA2SRtQVXfTWG3fFHtN7MKjb
xwVZUO8iiyo/VQ4Q52gBu5L1+5erk2N+kqe8qObmI6MKlJtp3kQSbBz7bDquTK9QmrUOf6WmVasV
8uBmw1NurExYTeDI77GouLO1R+l86pxV6vGSdx2VwQRSKd8PVKFQbNFfO6/uItDltxd3nc+u3Twt
oKzWxDliwsN1sAx+TVfWlaea6btODhP68Jtn16+yNim4SRPWm7BY9adYTEe9u9TSC9dcP61c/hjb
oIR437PWoOk6X3D63pJ6OW448f5gx17gzePOmeqdTWWsDiwzuTyCfYO43ybHFI0MM/RypbpOMUm+
jMNPJcJVhH37bWQxjZ+2W9sQYWFW+AsmDDd/Ev0VBXhseDv14GgPkdwQmQ8FdBNU/L/IoZheFBl+
ky/V0TJOvXmB7VjHGF7fUvfDzT7G/HfG/dHpxGCQXkNMyb1yt7yQzfIYH/HTbnaRHM+ngqE/vi6c
0bO+2BfDmzlO57TjxtWjACFXMPaCKYncJfG9ndfbINxrgauGE8aoRQEc3HBrNWjSei8rzc9BNFY5
glo1+BaZhjsDbyEcNk7Me3zKYJT7WzS5JzLR717a/MADqr8ZTvuJGpP5aPegnPXBxO1aS/1Ct6Zi
txiH9qXFsWlOGqEdCndWdYCRGBjxhGTG4mrOHga0DCN6BOb+B5UaRweY5OA+F9ntK1WgGx8lk/jR
eVMLiCaIFYMNWI7F8a9oab1n15y6s+MQ7gNzWP9BlqzdQbyT2oaM1sSEg660ruVAa7m0wbbjUyh+
ec4VW0n601NAlrPtByaD09Ncy4tW4s1iGabZWty81Ra/DI2jCyQlg1FxG1+iGtd3jsjs3c2989dP
2A1ynNaT6qXGQIQhWU/2kyycSzkgxnJErM7F6Dh+z5SOEp0AEsg+zmvjCv3B9JYXe0ofCmHaz17b
1WFj2i7jedV81H10AikFVcLOilus66w7W7RDXgygcavauK6diN+cFRz44ijYZs2La9sDJD73V5UW
8XPcW9oTjVtgG9WpXhLISJVWvLRZVbyk3UWHQf/89RVLN3t/Nlzd//peMdruVRXxo86OgvuzOS/O
6N2gY1MWbB9RqHm3zsavtmjWDyZQP4dkzvqgWDNAmNXXvzqSpUu3wCfL3PTV1RCB7SLwEmd3++fr
o1jLH0yr8Y6DVk0zu/n4B/oG08kMIrJtJN1eYivf12b9W1U04RZdQ25qiivJpeL69dGCq21XxEUd
gKC0qf0tRIF9q7HMYROcU+/GdUFnQY7LmUMuS9naw/p0o45TLjQwJgMMC7p5eXYGKKw5g//9l+2w
iuKRjUYLOdq1r19f4gB4GrO5vWcwAzMFn8CENQ1leDl9fSo0wwvKGSf+16dEBbz+f1m4+v2//9ev
/0oWbmxC6v9aF378kfbpP8vIv37+30XhjvE3tGDk/OAa8KQFAug/ROGO/JvcIuUg9mAwke4WP/Xv
onCh/w33lWm6FnIc4QmP9Kd/iMLdv+mkS3Ev/IM19P8kCkdd/s+ScAtUEalo5t/15Rjf/iUgTTdT
qCx64viuSVQNI8L4btVMpMhsTGEMHS1vAeu4xIGzXiziiDCnoFyx5scyt7+hbPnt2OYYgkEhDHFK
mMdVqqP5jLItQ8i3FsO9GzPMJuN4dxeYnw10bCzsNRzqCJXLBnnMUgZA//QG/Ge+nf8r2o4sdEuA
QiK+awvv+xeluyA9vDGVTVtxwYZmRDR6oXlEdnEpZjqcRgPjJ08HJppZIvfTMNjB2PZnN9PkBQMr
Czb984x0bg9TJ9q/+Smpdh72+aOyOTxJffic0k5x3BNnyvwX01TNLkNEfcBb9X1AzBlDA7aWXhAM
Y1oXz038Im6Bo4qMzo5WvURQVyHuXLzE+B+CN+1/fU/xKkFSwYxr6tKxrC9K1D/J/DsXNKlTopJj
Rr8iLHbCYiK6oUjOhajIPGAcbzjrhI8cf5ib/Bmih0ZZrDPyJNgpA9fWjkXSONcsg0QPiPSnN1V2
2Ojmjz6pswevjo/8ev4X8lQO1DB+RR4H7tqhB+qZ7LTtpYmm6tSPzqeIfld1mqBRjO2zKv9aDW8D
CyaP4t6uYEH6HGJMHNMwyKeVmYWRWfsuMteLs2y2+CVxKd57xvFtXd3g/55HPn1Iy+HDQRUFP0//
if6hvzUlCJlFlOstlWBiCJh6jGJdPtj9H7rmdvIi83ndVRkFg5FG9dWUSWDni3a1vD8rI63//gIk
m/NfzBbcWRaBnSQMQ/xjBfhKGvund6ElUkQnJ8DyxTLeKrj+pc0waV6RHTfxJPzRfDb0ob6sZR/M
uL0fe+4cY6Slzov9LmqFc11H9jW1MZ16b6x8DP6oXUvQ7M3k+dlA1xcfJ3L8CGb17DS/09SN6CZZ
aofcFJNqTnsvxlVVKgs/v1fTgJf9X+XKpbxQdTh9GDPjOCmFQUJrO4U4GMISEudAF5nayzx+K7wi
iAbNIL5DMjz87G37ntRK55xpMrDX6l3lnsyi+5FyHxWQEwhm+J2OgGlyMxQA9Z0ekE3xiSH2kiV4
s2CP1d0L1O9gjLtnK7bIAsh+GrV2b8z+2Zq93boMD6ItnlywT6PVXPCiPWSFdrcr1OmpTelvl99G
Qz2TbrtDXs34KEb3WovTNL9kjfuqbL5XTS9eDDXMSK6S0iQ9tqNxSbvmmQLxj9Sforyed6XR/2oc
ehNajkibUUFRdmDqu79UZu7h437oiAda3jtSQEm+meuf/UASQw2MuY/B9boTMxUEO/TqcPoxuKXE
j3hUorIAx+TiqY76a21HN+V6fzrVfyxr8VxYOSL45CMZqJOtW1kJGtvpyYEeyinnmI3O99jljGCi
6TZy7Tz2HqaCBbZCT8f6YE+9EdybGYomyGuvh+Sfj/lTm0xIpePoB6DEi9cvkCRs/GW4OdKGcKjW
bH3X5j0CtvLgLBoNdpr2nFkwaBKM9W65P3PLO1W6CVJiPkOvEdmKbWOVv6IOpEFi3AiHeJWx/B5h
BUBK8FFZ4tohUDATwuX6tKVpU4HQYowcRCVJcMPB0aEAsEwebFnPnP6iYxNbSGq6Xe5Q0LeNvicl
iJGfXlH5rfpfkG5+Zc3gt3W8+MpFzNonxmkLiQ9QUqKDrEnnSCL7vS5Az2Y4C/ZN7jwB2MYekA2Q
b4UJtTVb/N4b070we0ANen1ojIVmaFSynBP8whpWHlBDQmmJcOJYTX9q9IETf6ZwfAwA9Rk2HGNV
vBWFxsgAJeqhbW1C/Hro5ZqDMHpEODDpnXUZE85ro7n8dkyqq8HI2B7L3MMyZM6hu2w/oWgRl6ZL
MpPeX5ys6o5eZ1OBaRA4ydS5gT7Yg0bGPj0XR5GvR95K6zixfnsVrF6V1T+geYzhlx+/0FrNJ7jn
eexRfqXF/DmnVKuDNgjmSiP/rAyc8rLjydcuijPbJzeQamJ7gu6A+ahJ6ISUHRhAi5ka+qc07JyM
TKLldZyqc5cYG5TN+DbRVzYn+GrKyGEFZ16YF/GR9JgyRP3/sUqj8bOFGaGge7evhnzxvwgMK5EN
B2tqHjx0qEe3dD7bGOMM4LGQSaB51tzf0E+jDZvFQYG1xiQSEif4y+xieU4EMFytUb6YxCtSNHXP
HA9EWk8wSUE0VT6u2m4aXDdUdsRIEFo8thEt9qEhe7u4jxaaUwphapfasJzimZSCQR1EDouJiodu
znawOlq1fM+iJgtEu4I+LH4vtMSPBBNwrTRVdtLtFq4I9K+ABAzCCWdJxGMK1GZcuNiJjSQybOOs
ukIx9CnhmMfyV99XGnPY5EFZBd2krnv44tRzSoGRsTyBWkl8V7jqSvTopWUDvwwxGFcx3gZIWGEp
ER3EqmUn9VIwTBIbGAJ5Tlmh3jfmg1yS77Qs09DTqm9VL0FZuR5TUHt+7FxQLUl/KRV6c6J8sgtK
iC6PDxzouAKp7e1E50rOMjMgPALIEQGRmgQ/UsxPlmpJ92l0LCE1oIKBs1u5ZRPmSjDorH1X0mxr
HRA8aqJrAy4M7SbT09VhmhYrUj12JfF1iGwgaDCTv2imG+91uS0q8dWLaT+kYTyav2ygzGSsz/tG
mC5NLHlM55IVqYSTNuARR3ZPI+631rUg3ghS3FlK4a7zvrtOq4AXZ295l34oMgDunHAgAM6WDKc2
h/PqPpbQXbhLNRbBZDoOczx80+mVTGb0nRuQbESpZf6oq2LvrYv2fTTQ8qnG3nTMw4vRFpMvZocC
Pkrzl3yAldahQto+sfGZNZHIz56rvVsdrRImWWFdeNUly6gmDVF9plDNAeI0DrAqTN1erj0mttVj
JkTBSPXm6Wt+bVXyw0Z4AumtIggq5gF4Q/QiSiZ5ZiK/peg5y3WzCL9W7OjgTsj60+ir3xtBWMc2
K6jzLDuQCxFolfUdX7BBm4i8ThYXZJsY7NX4UOQaTiJp0mAiWO2QPVLGMmVJ1XFs7HXH6AD0VJMB
mhK7bp73fTXspm0LG2cOq+PQM5eOc0KElvYat1FLS57u/iyKe0Jg1JPZcuFY7g+IB4HMlxgHgHAR
MPL3rJ5fp7u9vjPbnt5L9WEaAu9zygXQWnjmPas5AVJyd3k38CvThHOPsV6tpl5PEOB5Duz4CVpW
1416UEZkMMq40kLt3i9zhz++ex0SMQZOKn6JCR2MJWV9D1K7na454o5FtnNgZcUHdJVQTl0GYaf5
6RGLZE7IzmmX7AZ8bEysG+/kkiOaj3Q4J/zXjtU7Jwgsd7zZ2WFhoSGoTa6HesV6zXj8NEdau4MG
vTcjTLOZCYAEm8Pjyp2Gnw/BdAVCqPG8g7YtF6MJi7uIf6Rp9jrGIqTv+JfpUDNZ4nEZFhye3XpC
Ce/Q4qsPiYWhagaxZheSuT3wg7bCtro4xTPQnhm/mVx8S0tv8wTWDTMpZuJfU7O8dRMqGl09kcmG
v7Zq7oYqIfuNLn6XfDqJ0XpPPO8C2uNPVUHAVxZBdeNqjYeqe68qXjHbak9L3A17JBa/51Q7Limd
kWGzBmyNWs15Q0Po4yblvLM2aH75DtFqyi9xFlpJ/xsgn/8pxPJtoYt1spb2zdPSb0tjPzEKDEWz
fExxfrYJfTss5HbNYscBclevLS8rBpya8Yw2I+sZNPXsTshc0Fp4bFCwOPxY834W3jpySiMPM6nt
cx1Dhdvmmk6hvaxeTCx9cY6t9Fi1noFfsHtwy5I5bV5+NhovWpVb1wFQWl6QGsUUBHV4u0/mdNoV
I8laifg+ufreLNpHlY5Py2QFymKQmYLwEINg6t6/x3nxR5PRxxiXHko/7feYdgdtFTssbQlGy/ap
RfNmmG/l/FasDcOVkfNDVKx7Bm6wKgJcdPTlIv0X67N5iefXlNaSuSU3cwLoDhVhbQ18zX1O6s++
Hb2XknwNYkAotVd4lxXqXtAiJHiujK1Sgn6skUsxT4+OHh+7pSQhqv0ROe4VAjkrpl3cXJMJu5nj
ltG+MdB+0wyCuQzvuU8W+2Cv8yvMhB1qyL8EqYrHuUS4ptpNUpc+GGm3GZs0spEY4oMc2jNqw58q
/rKVAthWcDUwYPqoWqaQavK4+3s3FHAid42VjnuR03psxwhWmbCKwJrWKFAtF6WsJMjN3iIab7Wm
PXBU7cH2FkSC3VtU9OpB1MtGmCuO9YyCHyuTRtdtPBWDmENyUZ6UnM4NbeSEJ2/aSJZ69cew2hKo
T/VtIJUgnY4dTMrGZdaU1RgsCwISpveabhmrZrezm+ZL9Au6BmgsMRRYrnh8wVD7PZYoVJZjt1s6
aGzED44JqrNIa/40avXJZON6KT8UYgxED6hdvPkH3jtrlwB15/CN6bByOIHM+i9o9Mu+Lij0l+5t
Nvs/eHl+5Uw3OzOFZLNQImWlbxj4RfsJEo6tcWo3i6G60gF+7egL79l0aEa3dGR0TIWUTJkev2vc
7qUOexIc1SeHoVM/HWXOgKdsj4wW2p2eQ1eG+bTR1qoXtyQ70ekWXK7Jg15ga/LYEfAdYZdfyKeA
4Vkfo7T/Ho8ftoXnCGR/issbmoxiXxjcBSi+pGmO4YSiZL23vcddhFm8M7qfGRisPaBWaM8Wx2ez
eLIN75uz3oTTfvBLXmpQkDOrQ6zhKNfJQ91R9O9NkyOE07wOBtCkptb/Grzx7DQYKiogYB4SCHSs
G+mCO6iHpUNvZ99NpckAE+kizP7Fsf6ouWyoDFD6thXec338MRHdxRhegsfQCMRIafLv6it7MTyd
hn5311y6OD80q/fSmpiEZ9Vcp8aFRz02wp+lvotr4/tAwE4w8DzoCOGXXIi49fW+J3BRs3/FWVld
BVdMABPutxHNNMLBWjUFmTASy+wUcecNGNrGKB0Z/GU/NCTsYqY2z2qGKHHe60Dd9RAxQs7pp14Y
hS7rsWu9V9NtuqAgSVIf+f0MRj6WltmPPpOBEav4tard/ICuICYRUUNXyeysszl2rLViqiloIBc4
Ihlj0VJYXaIhCOPZi2J89LIYcnVu6KiGGmbHjtWGS6TfGjWrk96j2VMww2bDecsEqs6B5nzfFO+D
pK+vtodYp+lpSpICqOr6fYndn3aGvqKPspcuboDhzQytSQzeLWPsPJjbrdO1XRRk7oLyNtpC0mxK
gg16wD0qwDq6iLYY89q19scu8G4StrbeqnVOmVUV4CZnBEzWs+kM6I06uUG6x5eydfpzBY9aFkb1
VHrOfGjeFvA59yZ+MWNz5hbo9YcEvFmiTUUoQEOgnS23FT46V2LVTpr9EbW8gYloEMZYAIFb/its
N6Io55vp5H6qieRGBcBtsY85IrCExjRDMqIwl5LstKJB89LYrh0yU3/+u2GRirUkru9CtUxwtmUh
9OwC/Mh/sULl1yGIEvoD3SwPSPl+6O76wybwK4JAcDHt19jsp1sBmJdmTXRNlu7BMRgzrknHWd9l
LG+W1rnBgby3GkZfcBwVWj96De3qoM9FZVB6dPGAGhYXGiuTkMgfSwypse2+C0+zz2aNrcgdVmzw
Wr6choXYUBKY69DQb8x94mMdzRByouhlnLibcujwhJehoUsjPSW5aDwPAyoTgqzw68qxvU5T/0KR
WTwtub7ro/aUOPI7ZO8m2N4Eu10r4sw2iyRVp7ku6X5mw3RN8GLTyr2UULMdkIuhoC0FTcm+pmY0
7eicNVvwEIlBxdKOvii4nVg7f3gFItjVtCtoGAsnLgNorLbpJFV6/PobVie4L0ivLiCynCwzw9dP
xvnVkK/ktEM81JsE6p784lMQTMkSZpK5ZaIErJM7NYe9N6biUOr0ztalzG/rkD+szhwdBFYnv3OE
fUcMfLNQSR55sb1LU/pQAqrHAXgdBR3Cu6jK9bCzh18teyxE7WglymkRfsqkv670PogH409fVGw8
RHkGtiCPI3uDnfAqRzN9xnbnKvwNvXX7emXARED60iEaybiQpyaB0SZd46LoWuDIngFrDiJ6IruR
cM7+cdxKwF6lDWBzl6vRaHUwBvACFQoWVoz56NlyDlWiDrW9ek8O4ax6pOWPlaFNOxKX53BukL5j
B38fDXirNuP/bCLBcivY37Kk9mmSPFdlpL1VsLrpNixPQnbua+Ykx3HSAyra9CpbWfvgCy6msz5G
i3ruyD9iyeOqShLucj2RV92RDbZvZgecdaurO1ZXknOWsIUwf3XRxltuNx8IIXsg5FXiVN3Ez50Z
DvRX8eZz5Zh16sdwtc4u+0Gsw9wtbUIdndILSXr6OUC+uaZo+1Uu8afTkCHOqb3j9m6Oa9uwt6Uj
ym8gItLZkM8yg3ZAfeskDQ8OgXtcltuiTPGRTcsrnWVKY3z2bN8TFJym8QcBpT0zug9NNCtEiQmN
ltH5XhpLok0iYIKOW97NjtNLBYcs55J6XlLAwVn2QzV4johi/m4QWooA284PTsfqTCX3OkU0o3p8
v+zcxZ/BHNZ9LKkKdU+dZd9/dqVbPCag57ixAnMeJQYC+tgiw7kpBBJMDaAKvABCmFdSC+1xFmG5
RKS/DBIhsp5/kAu3W9e0eitKcQM2Nl0sKIxavnftbHkgE9UC7u7CaZ7It+l1BCMazSp62vY9atYP
KzKLgPXhz4SlZJ8CLDwQR2jtjb6akNT2vycxvMEFpkJtzVs2GOvx62omZw21hnmcTOfWIahkT+eC
np1qCa20hYqZXutVI6cy1YwTRADwPzAxWB7e48QibWuuvplja50zc7hBUsFVz46h5l1G3/HisobR
wKAz3sz1iyH6/rm2c0IZ8Nbks0BYrDX3mbDkSz+vn5ZGcmrelYelz3lhxjkKvkYCaQeIxXHA7SYq
HCUYf221WOAGDF6krWSWBO1HmGveOB4EFAMwLozccF0w9jUxkNevPdZwtfM80tf0JFKMOgfZtiyN
2CWowQ9NT+5c6wFiZ3370yeMZQng4uhJG/Sq1Iih60P2OSQ8A/+ZkUdsfcXVmSLz3AjDPPckX1iI
M1+qi1sM9hkeC/NhluDEyNMnQLvtmczsc1M26hDX2YA0BPWYomWDTNZ1HklI/70Y7ZusudKh0IIb
Aop9d39FA7Hg69B2xJlH7xqCSzZ8BirEE2a4yXMaPFn9aCbeeR17E+RPJgO7JA2W2/jRaDN1rlvn
EOc2Qv+pP6cLZecX+tIoXG548OwFXMqekyTQ5Uac69GO7zXZTOemaa/GyuFiRTwBNJgG3Eh1ANJC
XPTePBO4I8OioxcE2AlJPLFT7KPNxRB18lzynCaQgMsUQwZCLejbGuJSr1q9ozXQDEkQ0CtsXqSp
sb7bBwiSMcrPRJxd6ofCicyHZaG44bTwVK/Ffc0JTEOhc7Qq08HEpD7kFrOnw18MZl1Ve9sZgPyY
0TeNXubByYaG1C3gDjRkbGKIa3041C5BaU7v3MyC8O/abtVxmdbmEpX9O7BVVs++REmwG7V4RQUe
P/ZMiw/9UtX/xt6ZLTeOZNn2i5DmcMyvJDhT8xTSC0wj5tEBOICv78W4VWZZWbezrPu5X2SZFhES
RTrcj5+z99pXmZ1e47DP/ak7ieOC1AXaxQ5RJvmXwWwcS4wxTTcmx97tjnVhOKj2iV3sUuCXizXd
FxoBMYYYbJJR27zivynCEZboxtYSMVBsvEWJQxPU+WIFTJuiP2dq6XZFQKbAbOBPwpwdBgmzkD7F
AjzXIMSjlAxywiBNTo6UGMV9WfQ3wiicc+1P5MDjFkEbPIduMBG3+vvH6q7aG6QxMmqjVcfL/7RT
13+QB4ty9EzHdT77BQbIRNt7NFnDqQdzLrzqjjrQPSMbn7baxTSp9aNKi25TZwmmIkMiREZpQwnB
FRioSXHt4ldI7cS7MQcr3Tq9ffGo9Om1X9k/pQKc7ncluImpQiSdiuvOutwWTCgH3L4cwkunNRpj
N8RwScO42KUucx0uOGHUU10xcIhCQbjPSsbk2xp6/vQXK1uXArBK1gLOAFjhoXbMkuMYJAlbzQlN
DkDNbvxJIKYyIiqbdYYyyQB2ko8B0mhuOtsgzf0V9rtuv3Cg/YY8TvRt973snywIX3u45usyYyFn
nf/suEFDQ916ZNLgrtHR6M1k0E1Y5Ohug4xRXklPgTAA5+R4RvMaOWa3nXtMTsxllUivLJdZGLfU
o1fQU1QK58Dgv+VNHISYFYknrUb4aAq/ng+n2TUZTvsSDzv5F8NhMswHR3JZqBvStjjfQI/M+bhH
nAuZky6ftWyCInpqWvoMA/Ft40S+Fv2ly8SBeAbt/NgqHyCidEcjm0cU/Zd8Mz/w135HTLmMqm7H
lof2HaMyc2S94t7hPVbwVIcqPhiEaIdGb+1TTBG/qFgKMneBH2uUTrEvCF0x8+IcVQEQTX/Y9DmX
u9oVSQiD5tWpG7VpQZKKdvbPYgooiy7AMdTL05hizHBpDyxEmzHmL8mWlGL2d31gPhswk7dd8iOa
8VNK2LbcmpGVSuKTvBhj0YjX9qri9/sPc+LfSoQ/MfkcV/CbW55LLSbtfxdgJMECoThlEi9a+0MF
9ZNp4T6NLYqMGJTyKitQpyYkJXTbosFzLyM4K+DfPuyFC0bnlz8j3oNwmBnmUFxt7JFYQ8evc0ID
j/nlNFZiGVYO/QFMbQMBwbl7N7dG+ojwkA50Xqdh03hcNk3vQUmdoQTx+62CdR7OopnOeYt+rXFR
E2jngivPP/HL2MyV+3d66piMRXJdoPqDhoTKGapS6Dry02BMuTFMc95alB9iaiMG94VxNEt/M2iU
E0lDkHdON9etK/8+jp03oAca1VNmhdmSYy6LlgxVo3wtk97ZdS5Ti8YxTyWTMpwKrfsQMdJkumit
+S7+yZ9cHRr2I/vxkcNlU8Gl4M45DXQuKzJYBE2pfiHj1a4N8+RHzid4zzlkALGcZdJ+xJlrH6x5
eVPoHE6GA8E28czhIPNLBCwS4p0caEFdwjTpwZsMYZ/iTK9IkJk3OruEbwxkYnDhpKdX49ExsnwG
eqFnQDXjkWTN4TW1D4mJ5MPPG34ha7nrYX+dDFlddwnov9F0t9OgqCMEaSxtOelNnKUYq5VTH34r
G4YkXk9D/9JP+e3vKtJPzHdCTovN71X5f+DP/07hJT3Avv+9wmtVV+9p9/1njdfvf/EPjZfr/2EG
ROcEtuc5VvCb7vkP8Cd/ZEvE854npGshRkKr80/wp/yD+YcLk9OxhfQv6OF/SrzkH0LaJh5aeEWO
58j/kcLrouD6lw0G1IKPB9LnJXoOvNp/hX5OkxzaaWFUVPfy2XX7r9kYAZm4V4WKHkkh/cmDXK7w
MHxy7fqgHbN2TPoukg5ooWaGAMQ6oCkv6E1RtQfLfd9QOYoO4L1fOKs/va//H+GW6Yh/f7k281Pe
GMGrRj7zry+XLExm8l5J88LLMYVBTTfgwa+HMcAwlaRXcfkC2QYek17ONRV55KB1LvFmk7BRA7wo
sBPkitMWNh415bxDZEkLS+DxZa+96SSV+czUERMk0XRFxnDtSkyGgxhzkaFbkTJuOj39SdBXSEg5
QLIG3LPM35WKwwL+g2POZ8rTfeVZb5AhfOTy6qUtDoG5PJPdO9IK5zalZDGAOobjiEdryO0adfQ3
ah0Y65hVty5vZNKXzM88er7amjd+77x5Q0+LVcsXNFqP+HCKTQyfkZwnmzEjnZ+OmUOXcVWmqtxO
RuscYoABUTJ5e8XfyS3ErzmXK7dZpX3d70rCAGhFYtiq7YdS0ANqEsZsWK/oNZyXiWFk6qEUCuhw
oUlNflyR3QpTfBqyubWH7K0B/6dbY69dLnBDSQ2LTTBeKytkk/ocivi7LMHGl5rQ9g5KZocDGScB
oSANm2PQpcR6weoaxCt8yAva4Y3mwMMMKaFxbuO4p/TX4jEVHC+NUp8yJac0QnQWL1l3pu7d01ql
/WZ9Cqd+IFGg3CAS+M5hkvjdYEKNxZBRGozkUaPPIoNCbnmPI2jEcfGetEYbY+ufonLqtST4bTvl
GPEu0ccMt1kBxXXSQOVRjB6mZCRWh5jUNX3jQpN7n3vttBr9pgu9hALm/3bYv9fQ+n+7w16nn+/d
ezy8/3mPNS//5p9wZfkHQkkPSZ0ZCFsGF9HjP/ZY3/vD9T1pC1cIB8WshRj0n3usw07qBKCYURQg
ibxUX//cZMUfbMts187/Cq7MK/uXXdZx3N9cZ+KrApwIHoLdP6OVvQImrI3VZSsaF79bhyqsoyvm
rVtAAnTYuAuSPJKGSUkMRN7emuZ01j7ZWcKnLZ7o19SrDsxmgWXJE0Pe69kKiFYZyseInevvN9m/
6kN5rYFwbNN2bddHeP6XLbZ2rcaBXAu/1qsPbdlfwpZ3VnXb2vGNJi3YXm7JcNn//Q81/02Se/ns
TGaBri0CNJF/keRiuvZn2KzdVkIwJZ6X/tqAqP4c4wmlJj2qfthI9UaDgybeUQ5XDKse/INroZWg
IdsLlwA0t6r+w5th/vXAcS6viwUFUYlEIfevUOyxU043wyjkHkRbAfpGGRvXCNm0ajfTSGoYRA3D
IdACAeTfvyW/F8Wfj+bLj5a+57omK5GvFwnpnySiDhAe0uznbqsKwkqa/gAxi7FUejP4ooCVmtir
CI/63EQMTTiK2wgsbmpnOwceMAyN5BuKkYMrn8ZXp+58iLKZ1vfmNENpWl7r78UZnkZXXWX4nq04
vS1VgSfBko8WBOFu9tcGgW0ViuyAwW4lTHC5rOCMBlCJAScddiJ4Spku5jRj3CEiIagJLzurPzu7
ngujP5qrym1vIMSeLOHReHQvPvFQ1c4T//y+8dcRfRDVkU3o1ES/quYAUwHLlq/3mHCAJtd8B8Fs
z+0wMw33vLhn2p4HV0YHp5/BWrrzZ6wkW3HTboeArdofSWFqcF6u+re//0CQhv/1MXbpcgNiZ5V6
Hkvi8uj86RPJpKAICmLSLd37OT8UCWmt9914cuINLVyDsyBiVrIpJAO3FXIt9UQXYH52gWAFG4QA
tljHPWPM1fxEU2HJHy8OZhhE712wml9SfG818qE1pUlnbogsMKMNjVw5hIF9ExzzCznnrgTrtewK
FKj25UBbSCOi/4xbZoPYbCp/kdqbpvFK6E3XrNz55oLBcFEQxuSYPeTpVYGMx7kR5SdQph6QJQf3
tAbk0BtrxRiuOtAToHzAQ2sjesE+1G9nxpvZZhYk0+9gcYOQ7cudS3yXDqdsn9SguA5TdiBjhIZt
R2hvchjqm4qrtNgF4ERo46ltBB+AMRW9VbFyaaEgxE2hAe1kdxQIhsv51OFiDLZ1e+TUxRCtfCqH
YeOl+4nfh+bFbJ8yvTYiICkwQe4YeNDgxlvXpjcsuhSVQLGZgvtu+UUm45Q8xPQQeZcAvack9fWk
JiJ+nGq5NoDBj6JcAWo29Z0Itvl4PRO8NW4tRozUL18JujXvP20l5r+dApflE5BvgfqDI0pc/vxP
y2fixi7rws+3wiGo/cVDg9wyuEVw7Rer1DJWLrHAOdVhPl+Rl3jp4K9TuVyRXnMPbvhmkfluRJfq
zuw7E3giptpD/+SCozWmh8oYw6mVW4AK/mVHVCMjrBfXlEDiv7GL0YAR+2C4bcuYHOCa26dAaWQh
qQAATGwqsSkbi/U6Fd/0WFZzn9HI+fbodJc+0Pg8R4BFdJDezWicxoJQoz4EV2Cgh2Cm0D06AGfm
UNDBY+JexXdZ/8G1WIhrWd1N5YPh3SIWn/w9pjWylsFT0fpugeDTW4yRXqEgK6cVA1xM5bZtwuh0
6M7KrbaW0ApureB6jG59olgdGo53S/sk+gd7frHzm46puUM703NerPSzR/s8BVmoPYzT1UJYAIwK
/PcpWCdDMYH8NZUDovj4P3y8Fn6cfz3jXZe8FOkJ0LAehcNfznhaoaQ1e2W5bY3lfSpVt/Ea6SEs
skzkV6D2SZ4ujnbKwLYpxY1g2wuniEUsoE2Z80yfob4T/XQVDMEHobmI7HL9Ezly2LvWcHRU9FmM
0dmRdbe2uhJ4oPep09G/wGmzXZ8oMlphLuixWFfZHO+GyvwwfANShZFc//1OSJH01/OamsrCPuBQ
H1kWx/Zf1nLG1mynKZROvy9aDgjSGweDbLbOILJB2XohU/GLjCXCTEa6ct5Us1lFw3byAGz4bnMc
kbpAn2Xrb5wv4HlEbNLiMlCSCwUhP/I+Js2V0ivx8jJuQT9HqAvGo0MSM7ew8TpTJK0KNLVBBl0y
sJYdSHGTzKdgw6ViO8vXKgYz47h1jwAPml9V8kSBny8yG4lYuW8zVKktRLNrhNz9qhpL2l+xgc63
3hNK+rioJA19p92MzQJoj2QXZjiEmPFEQXcBV8KdYS1q9mxB+AE+8PKckGUGxKcjw4LgLG98FMiF
MkYwqyYnLTkhCrii9bjpKwugXgsDsCZK9KBarLUdDMLROMIChrfsdFGIUtq47kCjM8f5qOU8hIZq
fMb6eD8CM0+gFug7iYjm6DdcWQmYLU6/Q2/91HQeZ9hXfAZGdfIkqXXIEaXws3sng78xd8n50nGV
dipvowLdoSP9Jzd2830bJA08r3Hc4BFSq8HGYt9n6C8UAgMgrIi5M8PhbXX0oRdICdiEtrhW/bvM
KIdbPczPg2mdq0WjHXSYWNO/hvDSxr+xbDd0LhNMBqW68zr1YpVIiiZruO611WwbBMb33tL2a5n0
wa5tE8BZWX6TSPEUW4X5AdHFOfMJrWIvHo42UBnT6gjFQDaQYHX8fwKCaZCotFKdnI1MUZf06Xc1
ZVy2wX9/kK45HwqGWyvcRelW5qZ9zogpZB0RSZwN2Tpv0m6bxG659qRuz0QjPPt8GNtsUBwYdfI+
+zPExtKttsWQzIA2XGOLhbld+wGp00H51AWef7Q7naF7vajhu+ArakfCm7q63rL5qwaxvBmJB9Iv
jnaJoLNMFMkcCKPmYtflsuMZtyQUmuQYuwqp+Fxw+jofS2Ezk0OQZ/XJky3mOUzQjK+qubp3xnwM
vZpwkdzrgh2CVuz3TnxwKmdag2PqAfTXdwzIETAVAX7W+MMLRL/BaSThtpIvzXkY7Iy0WraXUnJM
QLkXFB5VxM1+iu7s6dJj4BwgsvCF2EysIE4RNsH4rGOyc33DqtaY4jbAeE/AjM4akSxmj2qd5VG/
ThBMhZFzY9S4aapYkYqyEFk91AwqjOzb8wcNUy5rw0qjQG++2wFtc2YRE0N/dZ+aaRvKwvyZxWju
snGACHQpKwqITKq2TKLOdQepwOmOyEJugd6mnFEkcaEvLsEgWTwbvs1m0+TxzeSBQklgqYVoEKnk
RfnR8TlhtMPdX+Qj5pPIKB/qGvjF0F8HI9tP3pGnYtils4YN8YXYPz9goRuZehoMLsUJsIxJIGtg
MBn17qLaeC4J2lxZQD1DBzXGmHF4VtFY76JovG+6meFjGeIsohKqt7OVAmhZll3ESA9NCEcGOn4G
qZfQlEj1WxxQxLG2BK10XT7B7rQ33ZBn+7pk0FzG7YvvgJj3LfvEfm1uTN/noWKcXcUFx6b1mMEy
aKL2ZcwFlXGMMuEbcSDOM5gkHROhfa3tE7kLeItLUNJEBbqd9UxCrEMxPV0gKEgFmf1kO93f52nu
7pZqtniyyK/rF2A1Hl/XcZTDpJ/YJLUigBYVzk2VNU1oghRZ+obe+FhtZYSCwhjSVQN5bV1Eegwh
NBglKQVJJviYzIz0aPAxNneKMGtpChQCIEA7k+Yh+Sma9Yx1c9nZqq5XCUCn9dyiKQ8GTICOOi1R
iZ2jZa4kyFpbzYFsqGZtsCCu+vIzDti4fwxGAuJMrwc73VONZi4iUDRPdmC8guZnClhRoneaMS+P
V5o2hyz9/R1I+xswfowaoTTn+FOVPE0NEHbyhf2N5+kXtu1kZSaoX1OsvgQquls59vPeADYIGaTd
oUM/pOSB7OJpeKIkgcw+AXU0bIaDUQ9ozSWACbLgQGevhe1pw4LQlXeywDfEUENRaiiSKmd5F/gZ
kg5amtnEllwG7UF1mAM7BnVICOTDNOhfxTw7ey9Ap6VVdDDwzwieBXb/6qCsJkcroRQZoeZjNMqt
IGeVtfnlzLERKhJMhRtFG+5CJaCADmsappa+ta+96d5Iks9FVJCuKB0TV3OjMLhCamLnQ96yfdej
zczGYoD65HFzTImajHMPWVoNoEWVAIJldCqot0UnYipt2npNjDjQ49AIdCQvOBicpYzXMWWSKSnN
i36nwxLR+u21M3ShYaDOKHhe102ZO8hvnmBk94extLut5Te7KsZYOBvQCejcuVfk0kdKWFdIQqw1
tgIn9CaF9iy2hh3mOsXF085i92xeVJxDYXqQX3yx8+3orRtpMURCB3srhWeSfAsTeXlmcHkoeFsh
YxjHnPviTQG3gfSrwD3NRXrKfCxURjsdpgK2W4SP6FhmaBlgIpAgMZpIT/wvfJaXVE/sTv0X46/+
bFj1cP79X9TZOOyMW6azGIxE77Hrb6wiEFeR22RHB61TMIpmM87IKIF230dR1J2qWjwmuRSHAvnF
9e8vOeXqdYwuB7wXIsy5ABPFPnFZKn15xYi5vPr9X7+/tBkINiF45mlW2woyWVXPP0SWmoLZs3A3
fVfIk+7iJQxa5KRtDs6yF4x5qYP2oonIAZuz9FwRqBtM9rVMlQztCkmCX3vweBqopgw72c7mqjyS
+Ml2e1FiLkiJNrItoaHY9sZN8xqmJKoaJyGOoaygPK0yjtyr5PKlEGqHo7g+J2UnV2Mb4zDXbeYR
23uqxciNNKj9dRxn3Q2/KCkjJF+PcR9gYg3SNQlKgKJmzEgME+8Ke+g2ae0FD1UfG1dek5wyInon
UefvQ3CJZVCJhxmFWJZMmykKy2pNJEfxWOVqgXLSjq9+3NyZVrPxp0oC5qn8kw6KE9k5MXOQVr+J
eOzuEC2pldlo82pMcwzKLn5NixFDTlsaoUnbP6LMtfkNKn20Bu+j4D0gIoJI2slgqw70ckihNTEQ
nyd6Ys7XpPAxBURB3XjlwDwDiddKKoA0gs70KQe1HMxxTrVUcH47iEuhaLHTGqJeI7LKQmepNMx1
48yNbjl7jR2h3ycTIO+W6xKrzDFO5HSa+nznISC/w/159luP8ksbHwgelv2A5veqbJR3lXui2uMd
exvmV2fxwYTmNYukaUjrUPBLjcy5r0wCZrPLEamgduWoxx8ZZrDGgaemTjuE5dyMD3BCHxVYT7co
WqzBdEyGKLa3GUdBSkJNir75Gi/R/dwu8QExDsJ1i4DgTCmyoO302fL0RLx9kIfBSHdsTksGotx6
0V5uvSheVkidn01huXs7ectz6KNLl+6N+QaB2wzj3Nz1rHdo5NChVE3gt/cUB3MQtpN4Vyl1sZhf
lqnqNsOwMoS+xV4bIEGYr3VtxhsrOmk7BX8FODspykMnLRilEVIg2I+mJsLE10znKT+R3mCL42Ff
u3FypWKh6CNebkmkQC/ZDCm0ny4Z4eV37qf1ptrE7XKnzNskoIXSITymEvU9VDj6nGRqC2DnPLft
qwRDu0J9jw+BuDkuqS/LqBraUbDFlhp0evTqB+NdhEp+VRXVTDHZ0ICayTVK+1CPFmF7hdFs1Ihd
ObL7n2ncOsr0V6gGdqr3P6xufvXkrxj91zr2SejFhXUXCG6cZux9j9pe2y1SdCMvz3IkEWguiDoC
TKos/opl6jPC8v0yJ+Mm8cdjX4y/GtBGihsm3hD93JguZKOkv415r7pmZhgmhw8K1G7kUBT9KyXf
kYXiE5g3HqHqwbt6KSpi0y/CDynlZzX0z7Gcz1VFGkRlfYgmW6eTs5rt2FvhEb7j06TnNQkwv3W8
5hziUrEtayTIckonxCjiYcj03aDbh8XEi5bm0XeqOmyumiPYAgeK/uz8+0d7MzlHHsHqRhMRXH/h
Y1SXV5QVGQ9hxTx/OJsARFFjNj/Ld2KZxVpkAZfY1jlqqvwFLDwqVbMXNJZZwQTj3cH8RfdbPMXL
9Cub7RcXc8EKcAQdTfZGRLPphQ6aGd8DhmK8ke/Uv9e26T/pqrzOEP8EUQTDCx5Vg84fb0Cup3pv
6eXRwsad+sUnQDZqDSQElmN8Rz2p2MWC7iZbPhHvhsxYPjptP0ywm4auImG16Z4R/jCQM4l8cJIH
XdTpuhz1hy2q84BW6Kii8mBQ+K+y9IuQubvItG4LP91bTVcTfoV0NbU/bbMw10R0FXs3US9pqpKV
llkVepXx7UibBxm5HP7vDZfu/VTFHyKP7jV5eWBTPjIE58rhEk6W+cFteSEPqDfvQJaiTCLVyzWq
O8SDxdoTTEhFxm2cjsV+aZePAvjOejAfgqCG4AxcjJKlKHu9DRz/pIjcSezyQPzwzbLco5+jw8XP
a+YZXh6lmuz2Ip9Nbk/uZ10ad0793OpL9PBY3Rgzak0jzoDz6rPfjKzAPngiKO/GcO1bJ04eEUNV
VGww5hZPHivkOnaMoFuBiivtp0HxGDYQNgA5JKeiIHNTwNurOL2TMiGwLxsfuyS9M6H/rC0X8rvr
XZsdcIFGFs9QDLbSpWyWfPuROwXeG/fU9HZomeTUDQXlTWK7z23hftp+DzlZ9gOT5hs8VUW4FAib
JYCAUpBx1bthP8eYgGWoySpcraK4GjfpTI8VvS1ddeRt6sNUlJa+z7Yxq5Yxbjtvc5dBAefpjtp2
WDvOzOc4TPwadrBCR++v0UcT94LAbLacHWKih6JIHznWaqLFM0Kd5b02kV8HwjuPZfISQ6innP/B
ROaG0aj5/UkB1VofoCI9Yf2CWoFvk3ycbWboJCzm/NYD1YEbutqKxMUjiRekVPm57MEIwCR894Tx
baZSwS2giUE8nruOGUsYuEcJ7mARVgOGecrNLCH+USYlXG6zR7iZQw+sCWaskQv2UPJwhnoGwTK4
yUv6KvIa40LLhCTB4p7PO7bEzTRL+jSkRoJA80FOJFg7e29d+s/ADVBV1svH7zc9stpDpppb34E1
OuTxlZodk2EKGH72CMerCQyJ3QBxoDpxh7KxpDKaxpl1LeQiCLC3oF9ge+D1ZDA+4KflHsMSRyDO
SJ1jJeKcXdZmdtN2N/OMRdKrvmdlv5dsTeBlAKwZ0E1odhjeL1fPb14wfBmi36Feeavs9M0Zr1n1
cOXEg1172VpPb2klHrJqvMur9Mb25rM7+u9OZZgrM9dUfx5skhkyc0u6xiW9YHEpuS0UmTnyEN9q
Pwdk4ggjuX5k6ph70UsFyQB0RGyzoGnVclmt0GcnX73kYu0QOGMEzTPQ/e8M4x4eIR6TXJ1Vg7TW
j5Ifv6p/8Zji9mvfRyTX6KmrXzIhcjLJjvDI31xl/Fh9c+sARlh5Y4o0Qi89uEALQ2P7XSLxlMnR
WII35fPxbyskPtXEI2E1aRHGwfQxTv21c9FSSisHtT6qYA1+jUQ7Ja+slp7ZZQATl3jYIliFBfb/
ritfEErTLZB9smkHOa9o+T/FjfrKvOIpM9tjiv4iGqFMp/EZAs2DN0EbVLNL0pkxvhjaODcGPEfy
SMFjMnnzQIoLYA+LcN/dkeMsTxfuTSS44l5r8upNFTRYKmmz5aXWhyaMhfedLmcAncDx2re0C8Ju
ks2N3YrTdHG6OpA9cDn6XEOiDTTxGT2wH9nPqIaLMKcBK1G3GRmFtM4bejJk4+iUSY2fWbezFvdz
yQXRTh97HZ2nKok3eePSagw6i6tX6a2D7FAqhUAU/EYSML7FKbrq2vFE9NalvzdtR2dcsQH4+8j/
gLyEUgPTykZ1C3kly4/2q5vC1a+N0ewrF5XpMrdjCPQqrGkjUphokG4w/FcmxENbeld94cAiaZk2
IHG6zdIZah6GIFkfEgWfiUhzOoKGg85nVFeC5ZBE9f00T18uN1tOHjIvXKaZJVat1n7GMCdvbK48
oYmKWXiEUBXuHJrp/CQHRhR+EKztKNq7Y2GEvjQfY478tUFYoBqkuwn6gug5OTLS7E5QPBLa3mo/
2l6ybdPpu8qSe1v0h8t+MhoXhmUGENStDLlaqmqrhgrETXsN007JOdkMdnDSBuw+UUfPUUxrUzAb
9z39mEdcdR2l9VqjNIpZAeuk4P9yww6YK8RHTP3jraP6nsf9yEOAynbEke+2+rlGkuQJ+JNFZMSh
nKqdgY2dra2DK08FsqkN+KadvhkbcWv1ggBQiI/r+KXpKoaKInmpHf/K5/7NjGJ88Jb65fKBRSPN
wgtEIyDkMyb3bjI/PS/bdPQqyJW4JzOZRIDWo5XY5Ft7uowuyTg0TX/tVNl7oJsffALjLhPMkS/R
L6VFBR8sLFpW42sUf+LQvtKqI+nAsPut7Hf9pGryE2SyZmDLyGNLD0vjhI7vKw/PiGd46jhiDspt
M1r1wMfX3mKcMFDg9beSzVLTG1NTe5i8/GeM8Bq2nVWGTjkOK2BUo/2SBzuYBPRyMIytL9YRI08e
4S9/iHafZuWDC0a3c/MvL2qPDiQa7DnJJXgroHFEVmVK9GceqHqlCyZUtg2+gvw5v2yJGVXzkzVh
TIMStPaoBQzXT+8gI38RLzuugyZ4aCOKm6CZn/C8t3l98KlHOt3S/vck5WbAsidmWjJDDjtNBZCe
JhX/VJHezLl6d5z4nEWlsc6qr9Kab6UHmHNE0d4MF9pJO9x0nTesc7c+2556HIqBaMcqtKfscWis
j2TsxsvbCSLYow82u+disJ6w9DNp85Kd9jtKOePWKy3Sg336fOp1Vl5ooXTZAi2w14NDhmzHPFg7
8lDokZa2YX0YZU9qEswqEbwbXEBCfZHpCWoS/L6ma/5kXMYOpXV2PXKeBq5lU+WuYkS1uKaWYtMt
DQ5/+Rql+In6C/m+SA8FivEVNMQ70WEodWoOBj1Ozhp7wL3v+2d8ricEmF9wPbhImG/ONGaMqprH
JGDYXJRgxPAZcXmesO2Uwv2Ip+48Js6702V610c03kVq/aKYeMqwIrMfOiZYM4DLCU10TOmrZaQf
2dI8RZPhLzs1d7dEQzyUS0MvyU2ndZ6Xn77f7fo++xm6pmK4iVcqSN2D6sVVwPBkFVnBuMH1dVQz
nXxDXtSNmsNvGnknYpWvorAr+w12jow9wv4a7fiuVRvb6aowMiBW1FSFREmTvNngUEWunIYWaU6z
8E5LFSUQXWWYjos+kl5xySH3aC6ziHH/4j5xLj5hS2hGpOODzqNXlwJxHZjT/ay6r2HiBHbs/gW6
CYqZtyUtsRG6xK7SOr0iqtSl3Z+zmdJPBk5UhFaH+93kjk4UT8RQdCmtTWlFxPEJc8eLHW6zWQQs
pbLGUKswvhHO5Pian3KxKGsTog7fVCjn1qkH4zr25ZPbmRwJIzNAyX5ZWFQq+I2xZfwCGYqLoSZt
m62LE7ZIthAU7cvU56wqXvqQ5M1uGcGZxdHVknOquJC3wsruh73BU4OpH90FekGHDvw2yWFtaJ0c
cfu8Y9h5jUGSs8WM131rXLPFPlWBvpsSujs5Opk0f7LS5lZIvCOBk3KpwDiANam5BX710hEHMcCt
Jf5k+dUCNKUxaX4N/YWb7PNBR3i1TtrfkVcBxJ5RdZsFwIibB/St8ZYxDvHL7XDMSMN1B1UcPElS
0SzkQ1MkCFDr6jY12tsY0v/Gy6c7TGhnUeDSxqjGWJgDyFUc6HFXzBtlY7I3zXQrtEeckZN1OAiy
T/OC8EEjd1XFHAOAkYtUTlgzxZ1qiYzswJDUXrWOSCejS07N3/bzRl4C7SrvtUwTkBWBc5pzxBR9
8K6siFzR0diOQf5RzQy7ShO3FNqKPihCjzERPinqhCrhITQzbmzLDIhcdxgI3OIDdjVGw8gSIden
EhM70Sw0W1vscOt6+uUKDcQn8H4Fu1RUFgJciFei+nFMbR46bXKHlelXnmZP7hDP29nAr9O58R2x
plmoMEGuxhHBBI1aFqVrXDLMaCEBEtFkIDWgcLJ8R9/iy4b851ubymEMMi+MLGrCAeHhL/EGlDoJ
DFfUUMWB0zHfTF3Fh9Rx3C7FNVYo1C7mbdnezET4repElPdOau/qi/dU1jw2o3mvpfGribA5DTK5
C3oAKK48LrFJgjYwqGEiXdlx1DaPW+u2+y/2zmtHbi3bsr9S6HcKm55s3L7AjWB4lxmZke6FSEvv
Pb++B1WlKimlI3WhXwsHdSCVTooRdHvtteYcMy/LbZ9J58wfnkOl3EV63O3ksZ02LB4uVe59EP0u
iDLP2gcqLaMxr4GpKEg8WrYpThO4HiMekF1lcGMSbky7Qx1m8F40NosJ7u0ZSTvpxpOewxK4uilh
j+jMkmqdXD8vrp6y1pVwXPe3ug2tQNEz9aBE1h6qccD6QBhJopEvPlbUoYlsO5nWP4MsOGGFa08t
kdioMIftkJ3i3gADNTHaZe25KsIPL2ZNCFEJl7ClXsawf2B8FSV5eNX0DACJtKZTqwcEF+fho5yS
/gYnzElq5RmfJQMqRpr4KAgGS2lHBuVVxQXca7F6LcKUjTo1VSfaF8vEBGYbnuOJBK215T7Lnhjn
Rk/6XTS4u9LDs+m/qEOWrgPRjnNpUOZDQGNCLxRM5lI1L9/tsL/UXQjyxjQPhMveVpK1kFXUCqnm
VHL1kEH9CMu30cSvlIGakY36grMG5nIG1sbFqjMa5g30mhcrVB5UtVibPkIOJBMj2B7koDI+wZUk
DVvZROunoONjBnQ7GnR+3b4HZThe/GoW5sPZJoJAGgnd6dNqM47tSsGz44tQYn75YWr1ufbIA9Ak
OFnS4J4Z+rb+AE1IDGutbLN1kZjXojcwBKHkr6SK+HavPpk01FV52ESxni6DVKoWvR7iD8aateiI
PtjKI6LDboy3tS60HbK8fsErKZ+1St3u8lzhbvn6y6Akj5pZwykPjZiCLqK9VUX1Yw4cL3HfvNYP
4EOC5U/DEmoHpuE4sFeK56HihCPumzX6cL7p6Gf7MDWfQphAG4xB8tVQUTSjAaR3nAVXCmIJu1D7
oz3WxsZtvG5F6h2E2iL5YFfbH9HWQ/XP2zV6FZkkIZoFLnbk/cAaapW+dFuzyLGR9nZW6t61sSI7
XeMRMm4F3rZOmOlrkXSyvazbh7b9bHlduvZ81Ap2JfZdyVyy1aM7TQ2V8yVIxmSHhzVdmBAIVyHu
56orktdGji9jnxu7Jo/yGX+xtoVdxwTYKMJHo0uGmQ3mYhlIFnb2IbJvKyQrQ5oSrEEbgtw24eix
npyBic7xKAGGb3RcdsiaHV1btwL7p21xKTMIahhH0k2CrXxdaJiGMgqOTuedF3wA+mrnVny2DUfS
h62XiJ07+OTTmGJNXPVG9kFz1agqOiDgyzwwAmwAPAWGDlS/SfT7OgQakNm8Faxc7mgkFPKVRCQR
wKxlkeTaZazqgGyGW3KJ8JSyLG9MokaY+pRXg+Sps75T3/SEKoGoasLgGWaRoCTggwlv4o8Bmino
sNy1SY/IJKlvszDX170nmbcIQm+yEvwFcTXWdqBISFG0XRgJUllnyoOlh+LIC/pgjSHOdX1HPx85
nUuqupcWL2kMGSli6LPQNXOSNxZPDFrPA3xFmuhkCeTmPS5ZgnYaRoMVCI9VbYzH3AVGrwQ0szQY
XFOzf4/3zMlbrdtxc9HrZbg4F9FO0SmgsLS1KFfbOwuGxSYqdcZ+BukXKH36dk00cnpL4yxEP03C
+9iCaE1EDyK49FemFSn7BPhIhCwSZL70pOV0ra3QCk8SKjtdpoqZJtvyaOcT9Z2xfH9XVtGhHVV8
YESPrLwxb+9ryabEr4BpxAx4nbEiz74iaVFOpPaxKab8PMn2VpVnOooQymVog3NmsQtvCx/pKYT5
EU8a+pC+O2JWoaoFeKb4Urz2WcFusaDqSO30c5xb6aIw5eKSNg2hT0wTAM8hFdK46gTOF9eViunN
HRTSEaRA7OMQWagaTpgfwAtaJ2Ef7NQP02i1O6hhZRR6KxMsFdYVg8DHjmcxhPqR6U3zZFKj0kY1
brHXxRcpMPNZYhTySSoC0JNScyNUuzwVtBsB6uYn7DDUW1lyRP0xbfeGDEidHs4KLVUWlZVn69Hk
DUGzI1izESZjVa+9fR/e+T0upwjWszqqb0OvRE/YqE/VwL0+9vF4HaTISKFyBWeVexjbnTkfWU3O
Zt98uJIRbFsv39fk0G4IVa9ZEOJy3bQjbhpo0iKoHgy/f+iKBndMyAvJd0F6ZWXPHZymAqr/Vzmt
voAwXzlyxXcbMp7VlqUL+I2v7ke0ah2djXlRpsEm7xuir1X9ZBCos6z4aMDz4Md7FpUzNfAs0PPX
XAYw/9HB1hmCelwnCf8KPLSivfUqaaiOREN52ZoI6KymPEWaUHdQgMI5kg530WmsGAlSvCN3FHow
vpTdqu1VI0JoUuRhZMRHtIhwkf94TlkL84hDNwhcpOqAUVZpMgnAC9RThAR6S1AUAglQ+oYV7aVO
2vY2Nzp/w3x8FnWGPBMt+XHkXVdklBUXGOfM/pUmvIjJuColdCHkOiFpJi/dm4FUx93YPJaMD23R
OXjGsFhlPZCxvEr3ca3ORUlliMcUAbUOCaWqGzSANCxTP5AfOxf9AEqtFZfLng/y8AgkkxZM472p
orlmvHaS7DE5IEuvGXXa9wpcZT0bJ7N6OKcTlh9pma2VoIZ7RqeOXahKmzEe2WioDsDZ8KwlTXge
3AxBrMxu6+v/l8RQblM3fpdyksk1O8i36B3u4ZTWK8MqbvvIli6jDI8CcOWbdR7dMb0llLW6Yb9k
yV0yBz5ZbYr23RwYUeEgIbJaO0oGhght8Pa64barVhneSRXXV+g0ckC+qX1ddBBeRgNYBdm2Kdwn
MBsWQdJzPZLsa2siaNup22wLvYAgY6O7MLX+GHOLVWnd0tRAEDY3EK+4mNNcEcGnVmT3vgbFTTPN
9Q5ff+sd5di490qjvhoCOz8ofX5fZfKqiS31wQil0fHrzsCzoWoPdpzNegIJq9Brr3UtQfQWNsQV
EXyjZuq6dMPAYWyIBTkprfuqZW5dkpW8EyXxaVmSkqxH1MN1rOztBomRP5Sw0YroABSCyHVJUgiI
8Ul8HPrxSli3GS2iWY+RHDCR/6pa5GwBLIFEgQdzOexIa843SUEsBC8rujf5M2QMdCdbbwjYYhBR
2Mg9BGs5/bBh3+VyqBEtRtezaTwqdg2nnJk320oet4CYYEGW+rKxUW7ZXCxVve6K7pzq3GCyQeMm
8ZO7rJqGbqG41iJTWo3YQGjb1uhWpk4L7eyiKfBZSHTvIC2v/UChwi6wvtXw5uaDaQO/Ke6y8EQb
9VoO+SQjaSmLJr/vehotFqFF7BqpWkXjrfVg54/4CMk0rudE96kzrWqugkg74OxG2YV0qDu5hHZj
BLn1YxW4nfBeC/cC75paor8Bq/1cCHZyuZylM+MM8f/Zc3VGsJgFiqG4R7K77iQA2SK8jzQXHmSe
3XV1uaiZLs/VyHowLftWitHid0b4Wus0vSWpX2oDhH8zJFVXzfaFaV7ahAFNInVgjN6H8DTwWfLq
icaVvHOVOp/Ml2hYMve5k6LDEEYZMkFc23ZbvbGgvblAu+a0KjZgtTAXpPO0p39F/0GZwQ++kSr7
PMI5CjFAwfyJoRF6LJjCgvRSBEg1fQZCZT9T6ZCzj1gXPe8oehJO7rcfYUbqMMyvzMQOr4LRRU2g
fjSteClAn84Ed1Mtl0eJhnhdwecj4pNhMHZILmI3LxSC2SJwjgMdC/p7EGfjO71WDiO1y9wQKJGD
5O+S9P8Ytf/SqP2djN15rp//9p7WQT0cnxMCPP6HX2Mh/Ntz+va32XP50rz9YCdEwP7NsC1/MXQD
ghfgBVm3FPGvUA4DV7ZmknPDO0oVgn3tv8yE5hdTEzKyWYgYbCU1FPPfzITGF2yHE+rfojiaLOD/
jmXb/mw0sAw8Boah63wyocnqJ19YE/pWYrjF4DB1XNHL2w9bwt735inf2yfpFB39K0hZx4x/iiPa
qr236zfBzlwn62ybbeFKH4o57pJDfCoOxcE/ZQfpiCjvUO+CQ7krd9omX7tL/ll7m34bbJI9Noq9
fyz21Z40pH2zT4/dXp1DMtpLW4azm3gNSWxrrNOttmNveCD7+5Qf8kNwIpXh5B6bXXjwD7CPd+om
2w2r767jL2zhvzghssAToivIWcm2+OS8iHsJ9EFGx2rsRkpoFmP4NP9/h5jsEN9Zd2S1H0J14BDM
D2eQLuYkpv/BQCJPFsfv/X5cV/z3fAlTNywZ69+Px3B5kdG7SXpHD5CepowBkq0CAmDu64yduwMM
1eckYgJlF8tW6a5qGwdXkGz0+tW3U272fyIM/l/OqSVDtJrwAjwC3NGTFe67L5wNrlKlVjTipDcY
sEUbfdR3vz/ET9+XQ4DMJINExn6rT4iD7w8hNa7RlS5UuYQ2x1gTx0azQlOs5e8PIyufHa3To0dY
jqYLS7Mn0MGPB3ILy1DjiAeGEOa31KhurLq40bG0auNUwh/BkpQzL9COUaS/GXa9GmyUARnT3VFL
MLvad7EZXNyBcVOqbiGeMcBmfDWNbLwS3MrAv9JUI+HVeyk6nCG+keDSDZcqjRVme1bPZt0HawiS
NcKsoIS0lFwEGqZn3xnDhPcNLabgNthXuX/i48wyMT70AX+vXFQ3g9FtuP2PhUYgjHVdanTqwz47
gHVgBXPxGpoRQeqxicgDNQWgtQ/XYp+LEekJj8JLbdCNNn0+b6hNkdqsfaLb0M3RDO+RbuWNb5Y3
AZ4PLKTRyQuRcxbtrLcR5DXKmxdxIoCWbAt/5yVpPFckrI1ET4OyfBwzEyjmEKl00mmTIvPS2Twp
vDgXLr0cS8Nb0UVgVvQWOVdlNkeZwM0ZKd+ztNGkeUsvOkTSDySVo+DdIMrFHM+hhs1+7KbqlZ+V
emZyFkGljLpyi8XUZIGYqSk7gqgVr/XE2ALjP3cN7bqQF8KiUIgKJiUt9/bMiBkXthSxwMlXFdqm
1G9u7CS4ZC1SXLOcWD/WMRkx/itj84dX08/3uCIztOK+UxWVF/anW0/pfTNjctc74Bge9SEitBpc
npk//v4e/2q3+uHdwaD5++N8cqaWXpR6VjUdh62hnYTPCXpX9D9XWROsKSU3Ff6iqvHXhEPskfLN
8S451OAOMZ5Or0NGQsCRnzNXvxqSfGYO0bONukjVg83vP6nBs/bTBzV5qWDJ11m/Pp0QEmbZhIqo
d0JBiqLHXm8Ulx4zu2eK/e8PJf+0LnBSNLAq0FhYKElE+PG5R4MRNImtdk4WpvROixN7mXsURTwC
0Xs5aBjx6nmLaqaFp2p23tEI3ZuyEhf0Hn+4QL/6KLqFg5yiwQbnMp2W716n5KlbeTpqnaOUpIbW
xS7ulD98XU3+1bkFC2NSsigGBsRPhUE2AgSqJB3uIguIapWn2i7PAeZ00dg3vah3rVwfPHYGPZDf
2XTyuy7cBMTCmlFxZkC0NL30nZnsjDfqpXdLlEIIKqr2STebZR3DneTTuwhPjL6iCwpwOHkymJDp
vbznYjOgzOkYtGRtMst3aFKS29KQDV9D3CVTFplWfKsA52WntRPjuE/kfGdm1ckgHrsus+3YyBcA
G6nS3YP0O3t2uE1MNthsmHMdZdHgr9M4enaJKxdowcqyXOgD82wkLmSW7DJeGIzyNgI9j9TESwGn
g5cEolYFCUzrjGmDV+fGUn3SDxhpT/+tmkTPuYrTbGDXYt4jTp1lsrXqo+yxJp7aGySnN4NXNxgd
xUxwCpuzqEatYwgSo8HcZ94hHoJNQFTvdMYFRLkwly9jHWyE12E+KTCWKDD7pIXA8m53Asu9Ec1k
iQFNicCE+/CqjIyrnh6Massg4Oqdp/vrmvTCxA5Wupufoy4BoVieXOIGZylGLaWuToXn0XYNiO1M
6BOfzGCZtz3touJxlJB4Al5dNAWJmS09+XRg7xnoydOAgDiRsDRK020o9sGAc8IunuLhmEvpthNQ
7CQrfRwHbzOE9KU5MxWsTAoqQw7WvK5fp7u3SvKvaESp2xsq1zKyocOhfocPGBbdfWUOcKmY13op
kGX5tavI3UKy5OejE4R3CcJX8PY3gJgl5s7NvduT42Sh2S+sA4wrUtjyM/DiZd75Z8ZUkhB7i8hx
W/aAW07OEK57Tk55UHANvFse1+fp/Soa66orEFRfQxbARXuqmnon5Yjo6vDRKquTlXE+6L05FxnX
ZTqWO04kzLx4XuC/bXWx9/VkTs7kDt3XOpGDjSrnZ7TnqzYEGO9nt3UEwIxQYNF6KNX527I03qa5
d4xULhWG1JaIIaNtdTSUxVwLmvuipNXwXA/+RmF5mckliHq2fE7beDsJp5rnmldGpl5w8e5TrqSU
Pw01ivxIu4QesPXQfIuilK603QuE3WzNfVZB4Pbzkc8gteqihsBMJHwNWT7jggIL9SXaDxieacfg
wSfVZ0CqiDjoXsYyNCMaYRZj2oNghzn+Znrfi4ooNqt9t1rgikH9daWIqD7KJLuJ3PZa5D0QqBqP
vEXnEUbP2A0QRLvldPWlKMZ1G28TGW1JZEbvQc4ahMaavTGat3bbFZuia6/GFpY1LyNuxpnRYIVO
SsDP1a6UQ0Jgk1evz97M6kHT4mdMg2cJRsp8epaG4sbGKx7ULimC5CJH+pVB2HPDfUh85c4T5X1Z
N/dT+FPdshPhqdaHkD4FzcXOzx5VO8Udt649MtBHeU+YytXYV7u8YaRzjnEVu1n+mGmYY7QYTi0Z
7GevIpLIfS60S52frUA7pL46wFpk2BlSlduw8SccMj6ybdMyhnSnGEDY4rPYTh61KAXpWN+bpdi7
cbSlQHNMpbly63A1/YTRDXtfNq4Qkm7xhG5JL2FqNO4DXlmDVex0zqkyMdwNqJkRVELVeJFRZoUx
K5NUMqQjHratseG85FmyRu39dZVHq7u1Aprrpnto0/pegrALKtKpUJS3xsr1lbtakvdINkjpiO2r
6SNq2Jw9KhJcvystxLmlFSdTCd/brNpFQJDwOi2bKlwNHX+v6x46Tu6s4bWuohucnlAml8CCuSeA
i9jcPITA/33l/E8T46+aGNO+8J87tV90MbwmiOMfWhfTT3zrXShfbECRBmQ0BZ7OV6LcN9icCmyO
MtSyKUdBy6jf9S6sL+QRwv0xZPE1mJDK4VvvAnqdTksDRxj9kK/4pP/+r9f+f3vv2T92kdWn3/8t
bZIrUuPr6v/8r594lkDbLIOtmGWRbSpoivxYB4l8FJqvFai78fyNMnIdU5BpEa1s5SwAXTx7EkiQ
AvUdz2Wh3TBYmFxWYMqiRYVfSiPgxuye0PqvuwBVKV4dooVUGBfgtdvAnH93bn+xC546Bz9UqwZw
PCxnliAt06C38OPHlURbFKbiak6Pdsx69BgFyQTIWyPVU/SH/f+vjzVBhhida/SSPh0rs2tiqSzN
gX2cA5Ek0XKu9hIW/IUu/lCF27/4XnBFaTIAb6Ae/VQZ97XdqZUZMBofCDgJXWzEN5G9of2A8Pc+
BawTsH/8/bn8qTo1JiiG9hVoyhE/dxTYnuJ1CD3NGfs3lfXRhMmSXnr/6veH+fk0chADQ6htTHX/
5zvMJyq7CBNJc0JtbxcONgGEcAez3Sfij1dsuvw/3h7TsdjW6QbYO/Mz8gNZUJwUmP8dNacNoO1Z
mcLsyWbk1Cn53ggIG7/UvLkj7VbpSPgmpr1DT13Pq/IFXbHl9bNMw1n1Une3vu9oyThHQJ9bL1VK
V1ofZmW6S8Yr7DuzQGFiaoE3kh0jxPHu9M+F+1J4RD59gCAgZiMBdeyEOiWDdz3Rl5oA6Hv1YZqa
UzOSqBVSD/pw6aP1wb2TJjupvbRECV1qRBNTQFnro+u6VXL8JMS7D9Kr/E76lSOlSxNicNuIVRim
a716ISD1D/fGV5bV5zM5xfFq0x6ZC/dpf1Q0UWfqlaw5cqjc1IW7rtKvNeJMNb2lRqq8SmguwTrY
8U5a260z0mdoIPzhYyg/36NTx0vIFppjhSv7+RlEDhql/aA5enYr6Mug6FiVmU8mrL4U7I8tP3vF
krqLEC00KND9MntwwfLOZA2sMR2d0OrvmpY/saSlXAAk74enzk6uRpms09BbCqvZBozbsSL9/rb/
9Rn87qPzdv9+h5kzXqsre9QcP6N2SVwnc0t8D8SuLD2EZLQdD555lkE4pxRhOKDWdf2HJunPb5Uf
z970uHy3yVULCYh6xkco+3xhG6jpy2fGIjNN0EYMmk0uYRwI03/7Hc1RVdVWdDiqXLhPtw5W8VGU
FZtOuj0JEmtGRgk2DAmnBgIu7MPJ6feneno5/nSvgsazSNfgRWNPp+G7rzkIT9CKLfiaYLn74Y69
PbP39g85zb96j9EH/sdRLPHpVgSFrpPEBdZYb33He9eC18w9TbLo8A9f51cHYpzBsVTgiczhfvw6
9B+NoYv5OqF1SeTG6eCABg07avmljN3l78/dT30QQzdZR4WgFAFnqn86WG0nkEGIR3W68rULxWwM
7n5/gL93kD5fnu8O8RXi9t3lKbokqRjPAVgH4oKeda6x35BrfwoqhrIekg3ir/zcJ+8ULr8/LNl9
O6XBrJDobgV9aEWOVlfSNHIXrWssU0jsOWG7sdxsVcCuYTjcdAJlqRnsaT1hCGBTFjtNTqBNmG8a
eaU18a1Z84rPsqcR8PssCm/j6KNPxQa4RJjsWsJofR8+upegeYtWHl1LmnJOXnWguICdYfke1ffM
vdFyb+kr1rwbkS4+g9yYG2zn9MQ6aKbYmFVGKlVFLIrMltxd0Hxe+Ah1cyVaN251rYCwJo8KuRwY
Ju3J07xtiLpZ2NEajN++ZlgahuQRQ7cguga0n7XMK0h1zGzZ6K6lLt3FsPWI4Ntmg7UkVnvuF/0a
isV2TJqtyyFC0hBgvjulTvSSfG0nyRpdOfnm7VIBF2fAt/TFXSa2Wg5iV31P6MgGGckIHXEzdHGJ
74FCxlf3uVAgVZvaPPRqe5ZI4k6GJxf3WQZaMKVLRDj33pTTTVnGm0CECKaQBdGK8ROxTPKV5+e7
XIDe86wV9/G8Z3tpATGzOus02ua6NEqEJQZJK9ECWOcm1NuzIkVrVI4zLK2kFy0OjZqcCsteS2pB
aBE8P5mpBPqbyCTmAy1X07AB7MsL6N+ZrWDwPMvBbdSeTP80ZGLRJdcKfKke0RAKFUztJMRbfD3K
ENOJzFcBLLxMR5xB8jpVPKcdDu6UnJPhPPAvrfnoGuu2OkLjrfUGmyWiMvttctBFEjO3PlwBh2kh
rJj9Uw4cGL4MNON4a8k3BaVOHuoO43SadhrhttIJwjDo/LkbXE3HhSs1r4puoyfxIZfgbFjVtSr3
qGmDRxUNpN41IIzK98H11orR7APiLgRPQaOQSxZ91JlxhjlwpbdPAW7swha3DW6pei6lwRqS6Kwk
1NNlk2wB39krgJrI3NgUOnhTaM1tMCzT1ABDTBZuRcKwIcNzkZcqKQ0FEVWqHOzoXq9jToDtk+qS
ho+a8cKl2gcogYlknmbrS9nHpkgggIr+D7dmFccYe4Y91uwzfa8VmUUvYe9tIfccLVHPw8zaGr6x
1rXyIY4Y8cjI+SAxwiheWAnRKEW5rSwb/HG9Rh1LuJxXr1NLLBm2IB+qTpW/QD92a1julY4bZ3wY
adplBblb7j1ktHnm15xii+QNwEx4dIRJgEoBA1pfRir0nmCbNW8hiUK/f8f9BCW1prcoiw/bO10x
be3TW1TQEaBl1rDkFek5padREr/oFTxV07mVGoQL+aIe8tvCOv/+0L8qkL478ucCqUWvKRdQHZwB
g08GnMjTofOjx0aH/vsj/WqV/f5In+oZE6AFWCGOhJQW8AkZ1cR5l+R7/P4wv1yQ/nUqoan/uJhL
gaYXPrZpr3h2yeuw/rAe/eqEcTkMjRoFH/7noa7kISuFp8syznxeAMhcNO4WntXvv4Xxq0UcRRwN
YhZW9qqfqoW+yfG+GGyuBI4oQ8pn7AmWMc+JrNVPjd4SQIMbzugdXOcOWlSn6s1ZQeE/5LzJdB/a
qIxkxVibaUMOkg9p77UtElJCy2VnLyQXNzAmahHVM5WEjyoU4FoAyGWwelIyV1pM9jr0JFxTuBKA
pc3ScpyFhLNYSEOlFMOFduzdgUHorRfA3GRbH/S7FoqW2dXLXtOXJbWqXO6l/L5iN+VhHQkVJHLL
xmLnU/VMaZu9bRw9lzk/EWJVLsCUwYZqxbIACfz1hP6n6/SXXSc6MX/ddZr0Ms9vWfUjf/ufXSfd
nnIMcOwBKRaIZgQvpH90nfgjtlG0UdjwqyA4DB6Qb/ht9Qtl56SjgcBt0PPgp751ndQv0+8tIAxM
zVg+9H9HMcPf+qlkZ3Ng8z/MwAroVYaPPz7lhmTk/ijISmwJyiF6uc2sdQMGpinVvaCFHk9jZuIr
kdDO4NDxnkkccGkrRQ9fMlluKSbk1zQ3WdxNZU0j3MEqqqLwXDYjCzGZi8ucOUfPHT2iAkfcecr1
Oy8x3qdkHgB7FCgI0v3af4908WCAtQK2grJ9qm7EsxZ5FwueglT3KxeE2BhLmMVwj1bjPCnUg+Sl
xILHUEITB43rqoGeMWg9IenNwvZqB0jaJmEcFOn3Nlpf7N/LoiJtOwHWix+882On1t15G2xkM3Zg
dV2NWIo1PVt2UbxLDMJMXUF8IYIGpOMmTLQ6NpcQOxZljwsz94qNLM5tf866mUH0dLMfYvq/FdmY
lJOyEj1K1a4LpZ2O7BrzCcTIaKXnfFiLHHDZXOZ4kpHo4nhg/lLIjoTz3FOh2TLBAfN3w+95QZjL
OjQWpDlngX8YUUNkvXkfle1Ktml1ZMR36uJUReaiJP47PuWq/D5YzYOWiOsIzQSwyGXnR9dF+5R1
LSMOE/gZ4fFRtDD44xA43axIKvrzDRQoPAYBrEWKW02d56RGZ4xaZl0xq82PsAo2BjY+NbT2WS6f
q8zbBsqyocdS2ebSysSVBzdGKTX4GzhETJJr2+xm+qaW9ioBOUnIYIsxVLiSv5AZrGo4H2Uk1WaZ
HBE/ECg1AC7PJ2hdRMJcFM+xpzyG+JLrAs8Q37lJjfvK7Zd2mWwaaTyrWkWqwcYwwG63PexE6njR
P6d5vU/ZrZTyRmmhpIL62BWUV8Bowm2aYu4aol3RomO3klU8hHi/B5RDFlIRmixmgh6yWsjcO4gG
ThhG74hJdaaCmhBFmZBvKyTZCYylIe704qqASJ1Y+g1S9C0kxYVu3OjcaLl01NxL5TW8kUsIT8lR
I5Snk0jqzbNDPLpPRS+tB+usQYrOYnHqZWLclW7dJ7QhvJjNi+00MoNgy5iZk3uQ23M6Bk55x4pt
Rpb1Iqt4KDIZLYfEloJQ0nIzHVvxX3KwjqVwIpfbnSw5VOeky9Zk3mvbic1TArjO0mjepT3KsNsc
s1TIl3a9eOZbRLxJKvhQJLLDte5nB3W6m+D5BXLraGGy1kxj6XouMh6u01htGYkd6NDvTAhfxGgE
16Uy2eAD9wnDHhIYezXUHyLObjJb7L2UzZiJAaFRtqWfL2vWSLJWGmA5JZRkHz5Mis2BZ4t9Eh37
hQuxO2JGLY9I8KQHDCgHhuYOorPS2w6mf62l/Yfpt2so5DvZ7CEDuruI3UhSk0lhY4HPY0Kt2vUY
W2ujAasi8qfWe4NVcR2Y8brOGqgRsLYhwmg25NiASHgSI3Fw7IZc6v9eqf5nGf2rZdRmefvrZXQJ
QuTVl1bN89t7nDX5+/fr6fSj36Y48hcWRSYPlHREk+qG+s/11JC/WCQGKTj8NVlhpaWg/baeGl90
WWa+o9uIQ01aU/9aT/UvRAippk0NKrMO0hX/NLX53RRH+1zU2sTJsAWZurXsQJgm/bicRmPXGiLg
OS17+7atCwJqsxHm/XDsScAVooTcnoASlzCuReWL1MCEjhQsvzTsT4o2SmtdZcvk9k8Du1ndLonG
k/14UZfk46mDXmLhV7G0Y1rj7Wd7MBQA6tg1w0cajDWwmAqFl20tJIXKLy/u/NHC767oACvMGgN5
deiTDMp3kO67Ij5N6BPDNN/KmMpyQP6hEQY4y3J90/j6H9jYxFV8LjZQIDIw412lUPPYn2U4o8p7
ExFw7UgNiF0pg1jTu6Bp1Z3ptehnGmzPva+x+5ZfooriQ5XgQCdWAMZFYGfMg/uIaT+SOOAFozRL
ev06K/XrJlDaefKMUVQFC6+ffL/sdlWYrAbN6ldJF2BCIZzBs/J7K/VKUi+1UyajD+3qB5zpm8Qk
xzHHEy6R5Rh3D2kMal5X0n2pQkNUzXGuBsaN3KrXfs4VCVRUJDXUFLWxjqEmPSCBnfmtct1GNQQx
FayQgfE4HLJ9XrXLhAF+NxwC4Z9a/6SrMPvD0lrYIhCsJ+Ecy0E2s13MB5JBgJ5SI7kqJdCoCh9Z
yhwUkvC1zWw+5vYsZh2mSLJ4QwYfvYYyU9WvXd6vodAeyeX8cHFSzjEYP1Yx6XutvSc69aomMF3K
m4Vvd49mne0jv3qwq0KdyXb4UVnatd7rK7UpHLfxzz6R1KGP9SgobqoW5Jte7UFRwuKf2BBy1g90
fez7wObDVkgZ2SXmsJnUajYOne0MLTh78Alhe5+IgvORw5b0zVydqegJAJ/h/ufXFcWLpw2zrCJ3
AEPtU+DX63gA64GC5KMxgjc4SU1W8RkHcn8TA1h8JRmXhJz52SgDveJGkdyU9gdjQD+Z6MygnUWr
zOVOWRthdJEKmIJjyQf3yLxOmLoyRMLoZ/qYTDD4N8YYwR84hgMfSB9MtmYCGDtU5devx2xi9y3L
3X0ITWuhd9oHRUkkQWOTddZ/V+I5qmXpZhjcF9fH52UZBGVHWuqInkjdUfOZLeQPjQHLn6jNpVHr
1+DV2slWapJ1jOuGGa41NsMyG+U7hB9OmjTtZojRa0gj/juph10ZZS2ZBRFOSQNPSW4+ybLKayIt
bMfKbWljwkKYtV5J8U0QidDLK7/QdMjwdD5McLMAVGBE2MQLKFm1iCwS30tV62fKMNnPICaqlg33
s01BccYRNHd6jlp5jFweFI+naZ4W6YIceAJOlSIC9Izhv8Y+H1TRsfq/nJ1Xc9vYmq5/EXZhIS2g
aq5IgiAVqGhZ0g1KtmzknPHr54H3rnMsUiNOT1V3l7vbFtIK33q/N1hJtG2RzimUk/jW6xsiNBcl
0k0ezET3ZkjcbfWusEJonvYLXFQ3qRTmOIlZEOuUGofCTHkOB0mRKrVvOA/fNdnasAkVDaMkBYok
6z2l/6YTAOFbHTLfnHM5D2GsajmRL8K8KAh0wEyxv4ZZdWeahxJTMVoQZYdpwk2aZeOFmqOuluP3
qADvM7CvcnPcaURXt+CIykIBDn77gf5mVOENyvcEm115MOYZLynoYJ3xM12Ybb6NurHKwl/YQzzp
8W+9cogv7K1uMwv7UqjKikbWb8UeODWYpMHnxnhj2AYR16mfsp5oiesU2b7By4Rq/GDm7SWlNQRP
s3uOOBwNOsH1dRbtytqCw9Tfw1ba4TsSoP4tO4/3sU77+RIjq2+TCH+nQIodtsHqNKokLXaQbYw6
wQFGoe5EmA+c/2YnOT8qk7/mUWprzlI1rtymL+6sqcYvJdM5wxTFpkToScuOZMm5nEKv9PHD4jVn
UfSbCbAsNs1FaQHOxF22rxoMXnMLIFjHLUfFMWZ9CCskhSy7cOfKfpum5nvVtyAUIM4p/DK6f4wY
IeONHdKLJe+BKFEReInB2m7P1rs/4/4l52Gra0G+7invV4tgyZrencSCtitfxjDC1lqJfoTczAro
spsIkh9ZjoWFnEiMjFYI47wIVqoqYuNA2WWvMPrSAb7ZNPQl9zOtWbpF9DDr/q/aNO7qWtyNY/Uc
OlfwPzCKmpB/KHm9bTv7TkmhrdEXZH0S0J8YgWMawbxuGxbQKHHx3gbZTEkEz51cwUsDnRJOQFCn
+/axgYnCYNFYFSNcr9vgBusFSOA4Gv5VKH3GxKDk+dB1o+bAON9YEAaYwzR4PtYc1ogDVdqSIVyO
7XpwrB2m8VtzeO6q26R+t/EGbxtOySaiFFN3E2fYDKQkOQDMJAW2Vf2jSsYbPdMOmd7xXdOXrCZm
ZjbcOB4v+QvR33VPVI0fq7tqn/ZAwtiyGjrfOeTAQk1SV8WFhoHrZOCyFReeHjzZWAChdL6K1fS2
xig8jPWLHim+j5UmezGAdX6BKdSuiLyKAxVG/ls54k9VGq6Gk1olcAmzD4jbVMRw0O74ErKbvGZb
+BZJOni4z+l9KG2vCnGjViJ3oF5AT7CyS7ExJuW9a/ozUKK2QIV/98/+vGgwZY3a0lKlcQS8xgYS
QwxbKF9686rhSJAk+n6sZ693GHI9vU7o/5mJES8Z39FFGGZea2JXCXaejvUhW2DpzKJhT7GmpetG
tLszQ2G5g493CBkHBTGUCwRa5nHHEts6pwkyTK+qxVxC+vO6bqZhVysLiJObl2nVRVskUmAARv/S
qKabdLhriiBhixLhc9uRBhBnr4Y6RW7Fwpr/RL3JgTGbC1cQrWsEDYkJxvcRe2y+IVJVAwjVytmi
ZsGZDUakbgXZJuWUtTL1+KZAil/5lFN5z1TvRAhqhG8t8AZOTBW+gQ42T4n/qFblwC2SJVhSUnS6
YD4pxpvePBmZeFFixCGwdJHKr+bBf5ZF+QvzEuxu9Om5kvB47Zbt0jevsSbCXseK6oWB0G20srtS
uTBZ7dtEwfsnJXkFKQ20j84oD+ADMfkDYLYJhOuvP8YSUXr8MWBKGIteTvC3PJqXWopTnplhuwP1
7C7LWIJKPf+dqDkM5BhTXpgsY+p/x/eIDCEInK32LZxsvB5xj8fwcXxPcS6bxnCbIh4JJ+1KL4u3
r+/RWED8jwOGtYOAeIhgaJlOonnacuwLpJst4VzvmlUQSEyCEWlEWjndTJn+KPSO8HHs6AK5i9L5
ps1yb1bjrULJQ8FaVf2u9fOHqvxWVsiScdIqUhQMMasoiVRzCMsIN4/RelFqY79IdVVqm9BER9fc
qrl4LHz9pjF/4UhzHRnqY0BRa6pIbHRNvcmQrRq+ckAi9fPrxz7J1Pszk2FdORJCC+Dn8un+6oSL
sauSKOSxOQet4qLfNtZjEhO5oOI+RyiY1CfEN81Wo2FbldKVgH82Plg2Zv6l7YCwgCnAsdeJ8vpz
a/8IF7iOftaUvb/b/1r+2M+inCjhwvbPufT//9vOvXe//A3XD9vH49/w4Qdysv3PfS1kyg//4v6R
h951iD3ufzVd+u+LQ21cfuf/9n/+R2T6OH2ZcKkxJv9nYOAx/IUmNXzL3j5A7Msf+g8kIDVwdEcX
eKtZkM3+hgRs9V/UVwhcHN1SdZP/9/8gAU3+CyUIR1RoKiQ2cU7/D8Cuqf9yhGAVRceqmUwJ/Z8A
Aguy8GGCqRqkU9tZcIl/Y+wfR5pRWj2OoEsKtt6/xhVymjDvO+IuRHNIsmbGTR77r4UUEHZ2iM9z
l20su1D2BuUKDi5IpadUrIIWVigdT5xUs05Z//VGb/893f/mnv4hAv29Ciw3iVxW4vGykFyPCYgt
0V31ZA6FV5voflJgFrJjKxP/Bic6oG64bCsoH4Oaww+gMNrkmjXC8khdTK4JVgxKFK9tcZ9h1Y7f
udD2Z+7vuMLh/kx4sZLvpEPGPW5FFjER59YoMOPEGGzNKyJAMM5cLXb0FyXROJ6EabMeLMghhGX2
qzrGMaYFTjlEXV3to7w7oyj65KtaMCg1qEHYoaFq/vhVc8DCKari3AvxUoXcMv3IUvXWV6Hn2lp1
Efo443z9Do6BJV4BJ1wdZhXkIBZrwK2/V6wpiDJOg37G6kvInzT37Ggrmza8Zhf6mff96bXoL0FC
MgWZfMdP51dlVedWRjclNd0mbA6+g1bZwvIIW/Rz6X/L1D2aIiBB1sJ50myUvscvc9CqWbRannk2
QacrPPKU6xzpm1pm8Cr7Xt2V8LycuEMiqBJZlwsluNQ4sc+kiazLkn9ETdCib5Ld5TzPKc60GP5B
DFmEAJqzose8Y4HN8SVRpjNRpOK44lrwRrTVhJhDhAZ1PKoJR5QPnUnF4wWmfdu0Cp2gFAsn8JLV
rAElt1Z5PSkh9Jfom4naazPiV+V+PTaW7/Fh+uoqYmdqDDTS8KOPlYO81MJW8oGxEU7lBt/T1Thl
t2HS7grZ78ce0/fWbLR/OiKXqyLZE2S4Q1A9npSGgY1iqxSZ5+TE86A40jetQfMjXU56KS7PXz/k
yaCkf6ppkPe1BTzEReDjBMhbI4iFHVDVjrSs1OJbB6K5anyvImjj60udxFGivpTwpCEvL24CbBAf
r6VTWOcJTTyvsybfjcpxyYG8nOPqVlGwexEBjXbR/jJb65C1zWvtRGjf/FY/c+A4kWku98H8cwBL
gTzF8YfVo7YFnEsTLyt0SLOxq9WOa2VvQ0QYWBA+TVa5SwkiSabohc7gu14Nt8ps3Gh+9Pz1Kzl9
+2yupA0wxpCKn1Dw806rmyHg7eNYHq3bGsPHStGz25F0mQuNOPOvL3dcOvOpLRieKuROnY99bOSA
9bzRSQmtqzIvQx89VOYO+mVk4Bsd4XIfO49FUp1Z9U5nEdd0WNXl0iZQ9aOPbgx1TRI9SqQ4Ijkz
Auai0yQJCUi64IVsrx96pv/4548pObYvD8mwNo7GdDdh4It3G/FhMn8aL+fQ+V0l2U0r03uhgueE
dUeiu3LmW55sXkvONpMXrS3lL5/z4+iGd4meDB6ZR3oiuBlEGADEYCS2lBhpp/r2j59RalzGoZSy
LP1EvFFiC0XEROQ5ZDLVSsrgDZJNEOv7vJccayJEcQQIpjOdv6+v/OeLfVwXl5BofBGWZ2WVOqL+
iDkO48mU+KfhpoO/2gwz/pKzn3W14PdDjk9AMSmXo/iBO2jqkieF41P9qkcJnl2WUh2a5NJpiOYk
ZVN7nsjZHvvboLu0SYYyxqo5SKBfortK6BA5GJbR4G09BNpNnFpXiun7SDwze6uUuudUk/XaTtah
K/ydSDL7arbjcw98MmuWlFXic1F4QHViHH/8sGY/E44yhbVHo4NG0RQrq2FIb9Q2VryxpJvhjDsc
66pbfsaZd30ypj5e+riCLLVGyUKFJGPEeZrurIED1xUtoDUpFP6ZcvVkLeJaCHRYGVEi0LdbJvJf
h7eoGZoS34aKbCv7ApeudT1NTNr+ghzjMyPoZHfnUpZp6NDTaDqK40sp0TTVUhkqvq/6jLjp2SgS
fymC1pmRbTNfXnRJ+aDAQQaYbx5sheiZCK11PIHBDnP+I8u1TdE8sz3DjoSCaCgJBkdpaG/MqX2v
ljAjFtadgJdmFPFlKAZnnZj9m8gCws3CYpEFhOyn5nz39aOd1vzLoy31FixJdphj+l1M1m/WtkXl
BVNMx4/wllU5Oh4Z4fdjWz3EhRUTeUAWSV/6N2jEU7zzLnxSH7dTLN50n+gTmmuzGwD1nBlMywL0
Yd5ya+CZUtekganQcmr7+wNPTTgraaKUHmIfKGxxhkGeqf3TeoKLLMdCy4aDpRHU+/EinY0+fvZ1
AvH8Eo/6Md1aOTzglOhbYzznQnGiQcHbAPdu29SxXeAfxzSrvjanRo1KrmY33drCP8AZg0vLgpre
+0QB57YMaGbkKZbb449swLAOewKqWw27rXNF6yfrBFJIuJBoHVEcHm87pl4OE+T3ymuk2a2HhWht
tQvwLeYbDPBfcw2bABLF9sLpHr4edn9e69G3RYHJCZvjNauUerQmZ2ZJn8TSSk9ddp6+trzGKolA
TWW9aUN7S7TUdWubeH37youhIf2PS6DgyHgJdJLE5qoKN6YfwQaKBbTqvnsqsK1oEm3pDOnlRRKk
xm6YnL1O34I8qzPT5s+H+nD/lCQABxxIeQZMK44WHzl3DcfJxTF9IrYCu+m7YdAf1ULNyGOixA8U
fK2TFEY22d9VSfM9RJtmlHNCyzNa8pHL7xBo3CrD0qfpyOdOo01EVAsH153q9CsBdWeFqdLeUtIb
3kS5JiuzT4tHabaHnO3EFPkOE/hrA7CUNiVYFGFPZm22+0SIda/BAnVGtAlY2ZI3zS9XDry2dW/c
MdxwNwFnNTvlu91xR6H/Wyc8fgB0ILN51ynqt3lWh1VXZZML9ey67FR9q3QYkWamf2YGLrLaj/Oc
jRlsZGE6Lungx9K2rDaHBoC88IxSeIWGYWGt95D1WU2ZE1ckIqUbJyEh1uxt3ipIaiYn1uKBwMck
np/jtotcJ3a+kaVywDOWAJreupGdEi9qPzpu8JCKwYZn71803VOPPLBe7G7GbnyOSlUS+ZA8ZoMp
VlFaq9szI/24W0DxynGFM61G3eycHCJIqsrLVMrcGx045xIvgSHBzLrDtzeGGtjiktsWZEv7tXmR
pQJxe0QiJDi3gBkCaym6NwaaJdjOIr5R8SQuIk3S3cvgP+j1mT31ZP9ebpZFEFTDwT7luPjV/V4l
+MnMPfKFjLWeGYdixh88S/dGpV/5od+dWeNPD87LFelSUP2aQHR/mi1/7eKOqsdIANvcm/zndChJ
Oiji9YxdEraKNp6rygZkR137xPzENhoRxy//D8+Mwpei37KAOo7bOWao+WEtuAOlwP63rPkgwaDc
xmr4M5epyZpMZOHXg+J0H+CpHYtGnQP4jA73aPkb1QbrLyhUXlgxGLoEruOkxJeaxRgWz3MR7ssW
2uxCIK2FvGDoJITT5E90YXdnbkU7nX00ixzWf7A1hzv6uAHSPzK6sJtyL8gh2yqq9ELNIAuXrrL/
e7KVPfHwbzn+QG0odgZUoda/PXMLJxsRB1uVfRGKM/U5LKyPt1BEacd+OeQ0nLFlwbuVqEF9RYKR
v9K6+jKN2ofOHi8HvN9WhdUHG+fVN6fnZOJTVXImfjQgz9hxfjsh5ZKeE9iR4vT99V1+MjUWYMfg
/CJQ3hx/st4RfjsnJAFpfk9zxsH8MwThCU39sHwipbDO8KRO6lveyt8XXJbNv2YGMSTjTFMIe4vy
DgHGjszpXYbzrDHN3teP9vmVYKCbZFOoQOUfr5QacTWaIVfqiLJOsV+dyge8W3+nZ86Ap4DK8kjA
U5z/xCd9SUzmaihNTDVzGt772rm0SIhw76uoxQM6UjH2V25R5MNMse23uSLYpbDO3cMn6/HS5EKO
zklw+ZAfHzaQ0ZwbQsm8xEeKZoShp8IBUgLtMDHiVp126ZCm4PmNq9TT+9cvWv/s4pwjqLdo1eug
WB8v3mMamEBcyb22/+4HQ+IRdwlpysFsJCvesxqZiT2+d8K6SPCpwQpVfS6jG1trMITRkcAtfge8
ldb5rjpQ3Lt58T0f7oZE2cyBQhar/Ia2q1zXYn62CFPRQgfTbUSOVh5+h7jcnWlumtzvURkEEr/Q
HG2pYyx5NHLaIhSAxA4vE+kyMrKQI0RdPzilMp2Zfp+OHdMy2JwW0zL1eP7BX2Sc+sSJ9oIlM0uu
xxQHBmsgOi3r8aDWGn89GM63rnFqzxzmZxtB/JTiBPj1NzxF4xjEtCAAMVgEODUdrd3UhLGs2xao
NyEBIMSzc3BJMYWhJUkrUW3b3zRVUywRPi4xXuq263/FxK1c1aZOVBTRNmc2sOUlH38E8Bs8A9lS
2DeOatGwM82yEFHmATPQCp+at4T433OPvfyUo6sYgidHsUuL6ERu7ZsyjIKFTMkhDBarslWEdlP4
WB5yikVX/z72zyi5VkNn40kWPgCya5vRgVo3OqG+gyfkr+Fq6g7UgBmfpzNf5ZOZ9eH2jlZLiHe9
DSdroVrcW/V8/ecVKCkRvNVwV2qOOyGb1a7j4lz5enqUsdkUhGRXsEC3MMX9OKdreFcQErlypRAV
06oNmxWEPpP+PZrin7Utp5WJGxFts1VWEf8CuRGLg/ndJKeSBv/8PAkNAmBBqMqgBShdlSxFpuDv
eoAFR2u7C+nUHAhog1TZmfL0k60XljStSRZ/jsDq0QSOTWHU5NmnXqGYDuAFYo0ySXAgn54m/OJJ
hVC0/jomduVM1S8+/WCmYCJxtjdOPEeVYZrSVoGeohQAIgU20KUkl6sglLiK/Fu1lc8ZnlXz/Zwn
51xrPqu/KDXZhRZXn6UxfPTNoNpxLJIp+137oDv+rW+0Ek6rGV6Qu053Zq1EtrE1+8z1h1RsycLZ
1vOwV+L6XPl5Ir1SbaEvdHSgAT7AifMhIV5CTYYy9RryeQdfI9O9R3wx9m/9tCRqzptuGMc13phL
2pmAFWyS7Kf4EKeL27y7ycc3u5I/RZdhwHYP5fkRT9B3Vh/Om0PsBj6jkHOT6BCTYypHVLYM1rZF
3IjWN2+KgUs+IQiIHcI7FVAWonX4beh/fz0/tdPyiadcjJl1fI2A0I7e+Dx1hChIfIyIYEpWKVau
KyVkhKU1nv7arV9L9Cs4w/ZJ+qLO5itfQV81wr7QM6q8XJPfIDQqq0qfvZTij4DZajWqAQtqzZil
eZi7CX/YOLSNVsI8cSsF8iCxKM9fP8gnyz/LH0g9H4pfgFB9HDoWV0+7wsKQKUZhXUxIyGaHWwgS
7XHE96gsywu/7286kbsFKQtE7pCOMT7GtsEOrjnxudXfOp1JdJ4Rf1FWsQZBMfp4R7bpp87QI/A3
2qtl1O8LaE8W+WxNTopIKeSlX5naumftu0CAk4c1yEitwyE3TTfvTWifBYlmAYYGftGRbRl/F3aY
4eZmDF7E4Wyrhm21CclzuJStfS/qqV2rlpnufMjsj1lwHRM21dLwv5ziC702TGLYiC0sI/VWieCg
Od0+8228gf3hkEn5kraOucHE7TGMDcyybfV1cTzd6qG8i+suwCFxbNZGL30aXs5Pgi6bjRIpBqCJ
6t+QJKSsh1Gb3LJtqhXO+/a+N1zD0BbkTCEqUQkbd8IMl4NCwuGTw36mHribjW88z/oh1Jzc8yfn
RxEMv0URvJMgGOJHZCJTn0dnO5v2GxsJ3dPsXrRSeA6py9sC36QNXg7VGhceUiIqCHAxBr+I1Zb8
Q9xrqDXgtWaCfO2wbZ+aPrtNh6DcVmHX4x9KxAYNxB/sofaqbWt/P9iIA4I6Mu+kA995LnRy4bes
f141+M6bNaAfvO7UDkNQSJLRaGB+PPj7GZLGYdTHwW1VLBaG69HuX4gWw4thaPutzFrf83GuE3F4
i1NwAo48Bl5O651YhZag7f6X7yvfUWBYXq6z3cwWcfBpgBsuUXtWOKFPVO7JwUtcQ5ux/LWHe9nS
0iBja6/CmIPAaG8BSPXrAV+fsiIRvMK9gfmKVA3aNy5/Iz4GiWCUzRiEiomWnZS/M7UTWylJMZ5s
1OqtX+/jcNbJQh1QWNfVo6Wo1RpPYwJ3+5dhynxijiPDTUyar1l/HYUZKcjRvB4FFCxDlAdM+LzZ
KdBzmRViTnIWXWs3+SDGupE/REFER62ZAheDkhdkXhRg1WsTF4lXGDLex+p1WF5kxVsjoUvXsYHT
g11fSRN7UAZEI8JdxRISKwIRf2/aGycgCkNBwruLt2xq/Q7r6ZKsO9pJtY3jG0GJUa9VbqbKG8In
vKwbFPYzg3HXP80pyKQa4VcYXRuJhQYdJNhVOsUbTIgcjN4DQU4KaX6hp0TtrtSM99ZB3DfPD+Rx
7ZKq/WUV+FYosf49CMUPEQrSMqJgwlkb1ERDdxrlTv0keyEuhjzMXCZ6RjZ3aO54l5teW8J5OsNL
Epk90j0a8SRgqdST8XnSJZ6NtFfXsZGB+zhYsrS5hrV9C4vPMkiwIy8VTDqTF+1M7lud2u74hNpv
2OJk5nWwkRiL1qsth2SNnPCK5HKCZwZCu/S+3+Qhu2vhx69TnwTbkoPPVUDLgY/WBzjeotQK912E
W/UgU99NyowCKU9f03beqL3g/ToV1p5h7GwsEtD2cYWjd2EF8gKdTtF1861Cpu1s+pilVrbt+UMo
135M9Irelm+5CIetD/7okgKvrdWWmN3CvGzIM0WRhY92hGnUJjL9Vz/saAwSfXkzJOEl/W8My1dq
XFmuTuPO86GZX8y68TySpYpzXIHFee9FYccCUIt6NzoGPtsqsthG5O1hAFdCyoMnii21m7FIgWsJ
OmzSb2GKkU6ahktIuGkcesBIEmcmUsht8rCLpHeLidW1zvTAzXJUDR1sin1lOIyRZHgIi9ZwFZhC
q4Dw3LL1oW02xCdiGDwfhk4QMN05Dqx+TSJf7i4VQlmHKIm8JLCtdT0T9QG3C51I54I/4C8QyW5N
ZtAKMaa87utfCumkBJgUTkmuLCFRG2j5Yo2/7rMATl8FTXBNELiD4xl/bqx6t6x++uU27Qw4/QFq
iQx9hxUA3zWJhcIVvHJ2KEECRwvd+IftV8lG7+XgNknlb9M6uzdK1CbsIDbHWFgklvLkcETAU/h3
LbHco59pemHkFGsUCvrLUMJioaLqDpFFHC2WjfhrEBV0SXiV5XZCr74ngbhJ7TF7Lwr1Di/QVYQM
pI9NZZtXLGp6324rVQxeAtVsncfkoGpMzrr1Y3ccCWQvgOBjoxheU8xZpBWBQiqwqGcFBznshHtL
FKuih/sdSwmST+hZ18WXjp43r3Y6o4dutiOd5UXaIrHtiR5HElyvaVHXWwfMb1PULFZNbfSemaKm
gTGmbAzfCLZpXrlWPPv7MVXip7mzVw1Hymu1S8hylD0ynIhEuamwte1kaLGbjaxTQvcfG/KezLbP
EVpM9XWn9GiA03mbaZPcnCmBTvEiDZ8A8sQB7YDrjhtzjl3HehWQc4tcTFsZXT4Q/KyT5klK4GrU
h/kqiayDxmlio8vWAqdOmb5dz1OTA+NIZWM6g7amliaNvhbWufs7PRDTyCM6gd7MgvEcoyxYH5k2
PPLEi0DIV1l6ofWczBPZ3Cvsl7MY8dboQCicYXhWTBJTtdnluPara4KrFu+csxUaBdjHozOMGWJN
FmIl/M/jBkdeWbAMOjP2csV6I7hRuTbVuINwrvS7oCr3JZNoOxe55VqFuO2N5nsos52skvZQx0S9
Ro6/DuIixut4fCLmbtxpdqyuU5yzNbVRETS2yVZtKZgNKONlC3BmJ4QOG52fb2x4JTJn2hqZ6cWj
8cPMcLd3JvpjAg1IO2QPmGBfDFpBaTPQ8XNym2C6Bv3FrRjXIi2I+inq6aINnfdYq+qnOanOHYI+
qaoh2bLp0H1YOvrqAjT9BXZqUY9diShij0AAWBcIwdYJ5P5ax24610kemCFireOGYjQU+8mo9sgn
yFDOYXhGFvMw5NR0BlMwTyEPYGmIQNwUrqOcVD/eFGjGIJtJRJ5iB5Gb+ovkwTIuIrWlmsb5zkN3
SP5W5F/YgWG7Qx/6NOuxIIv8CVV/iLSffCYP47HfY6Qc6s4qvRbfVnp1JktzY76S3KnuwqHbmijL
1sIIddIoM+fRalusAsZ+b3dTc0Baho1T3T1JbKgs4qiUib1SBqZzW4tEQx84/orjxZnDGckqHeen
zuq1q7ovG+qHJn6QTfm7NQ/dnCIoNvFEKypEQaNwVp20Udpr3bKPEBhKNC9WVLBG6KR6dD3jew1x
boOy0xMax9MzC4l+MjHgsgKYLUwVsD041h++emImJYxQn6z0Lgbrtztnl2rdvT9YM1l1OIyTU/O7
DO3bdjbwWQ5ReNXTqHi1o977JaS/r+/nk6M4jXnoX7qFHxFNSe3j/ehNXao1sfdebEXFfeL0xRJg
ktEISzHRbQJM5FIdpfRg7IypbA+4S3HOqJs7TAXU3dBLZAFROXGWxj29rHvjURoIxLL4qqp8dWU0
+CHOioKhL0Ziu9yJ7QfqbMoMp7skf8Ve1VhhPvqyie6yQl2P5lRfaUtROibJD2eoq6s6jIytjoPf
mTXzlH0Ll4YjJDEQsCBwQD4a67blx5zPzdDLtOJHZSqDl88YlmGbVq20UlknTatxlBMcCLLm0jLC
8qkP5jsKWJOQeXnFtsq2iQKLtZ+I3VjlHKkZ+IoH4j5Uw/y2R22Y1nb8+PU3+wQXXvj5aOxBFlQw
0OPzuJGgZhcd7MeKajY3wzsYLdSgHL9tPcVYou/Wfjk+x7W8aBywycz+xnnlTFvhFAjnLnSGMB0F
DIOPqaJtYmqKHLLE8wFXROPEq8ZJ9vZsn7nOn17Yx70EOgymAgAPS6vmGLky5oDWfsNewiUPgVnZ
HmzoZ7sQ38i1eJ7N1F5LodAqpnIo7QJzPRzSXKgMREgirEsIkrA4B0t94SqZJohKNW5zIV1V9o/K
YukiTHCjDi4G3EsyfhDcC0e5NQrC86g6yEAFwDZFgTZvKZ/gKOm8YSDQeFOm/Q7FXrSqJuf268/8
2fuV+DKAFUIGIl/s48zMUtnNfMEY9JmACTE634CxLqYFuPr6Qp80pHnBzH9WgIX9ecxnZpFpnRj7
Qi8op/ahGCF/Fi7dlhsz2MsOif6sFwSgQpaJKo6qY1DUZ/adU0yWBhWGyaoAZofovOA9f+2FqAq7
SGgwUJ2ifjPn6opT/A9S9m7L2V/jl8buHjsgpjA3zjz7KUjHlRlTOOID0sHH+HjlrCJzyZ4TXPgH
gxMa6FpF0M0aqzTHxXTFNUkOrzlnubmvesjPp5XGHcXZAxmdr2HjvAmFXnEQBZ4lg3O0RvHJGKCs
W5hqdBFhrR1B/Akui42h0ptr1PohDWHY+EkN41w+Cju6K7TJW8h384R5PybR4OXIV5t8NYxTDeRA
a7mVyplheVppwl+iEoZGi2AGjunHF8aBvgvVso+8th3eOsIDMtafrz/KJ9/kwyWOvklZ5bMfVkNE
q9CzpaDl0rwH5tKghZB6zt/5tLL/+DzL8/419EBQpkjm3XJULO+oVm8pnD1KV8ixyq+vn+uzS0lM
GpFDYaxrH7PPRo7toYknhFdZ8zU85AuKgacl2rxVq4evL/XnZx0tmgvBCOq6zQahH9Pu8AmNcIBd
HmsM3MCMaUdFvxuzMbZBUSS3AWdf1cZFkRxpfDY0gFO9v2Lfb5sMdEupdz2J21dl6/zu9R9YJPSr
kJMHBAkGVZXg4QxcumoPbUU2T2/QBerKF7Yl7BsMRqrqH+zFvkkP1a01YEEVGdV1pMcHYxGOZyX6
BWNxKGrnERfyfO5Zs4t1TEKZ64QC25Y4jMhfsXr3zGtZJszRa2FBpQ3C8QSM5XjTqtMa5loLSuZk
qhsT7B7XOD1JuVPYJPGfZ2VrFMIwMt25wZbCX6tNRLKFRSjWCIivKd1b13MWKGx5SfP8Xs9G1uZs
QVPqyCMViIZFpoFmNPAjxmBrxe02FpKYKTUECCPOnFiq51i2b3EdP6C/DwDx6EvoGsTTZTefivSh
kcp6ISTInpUoHtJ+60PK+fpNfLbomzQ3xR8aEEPlaB4vyrKwCDIGYwcWUrQ9tV1Zv2CLUW/Cugw3
Xa9gQ2IUN/Gk80BG24OH92fpV6c6QRREHINQ4loUYRyvP07AqjABuSP8l9HRuL1OZ13LYrFF5e62
Mn4154AR44ehixjqx6TGw+XM53DqUVwTI73qJ2Heh8MtEn7/AkPbnZBQA+MSEyLfGi5pJqKDMoJh
5xTSU622uhEqfXN+wyIDmCaXBC6CZ0PjUo3pXbTmlSQW2suqwxgjuWv72S3hkdAxgIpQVIS1cqRf
h/5SGzb1Nhj1dt8qWNvNWgc32rnqrKHxJgQr9TOaPjxubR5AS8S0UdPO2pTKcEn4LdEVMgsIl5+6
PW2ScUvLzMsmxdoGFVpi6v7nvKO9XzbRWgaJsc4if0Eoc2eNje2qBgzveeJ1i95oM6T1a5LNPwI9
u9D7MlsPceWvZBPYa9q0Pww8wzet0GiLDfW49Yc3YeCxZAxqtZoyerBzRw5CncnXRjdIQBvscvPa
CSI2qP0id6yiK7r6/bZu030adQ/BSPO2iIcc51wU/UW9npwZE7aY/+zUkkxkM7gLx5+qjoVfl0/q
ltzuiPqsc/26e9ec4M7OwjsZjM9tIn9ZL/TPXjCQ2mSTRBo6yEuIoK0gwjzXDFKPUkKHcnKE6AaV
2zq1XowIgVwG4wOoGniF8EGx8UcLi4QEkjkRCux+mXaRlcSYkfXklZVC9TgR+xvg/Le26UjNBS2F
ume5Cn62lkp38cI2RoIMcweD0UKSTQZfMu+KH86kf/+DpkTG+B7NZrxayIG1Gu+ZM9gXmRgGD8G7
EjX7obHvkZBCJ2t3Y0tV2M7KO9zUyKv1zHF/JePc4LJKHiOuGrGXxPXFhPJr1SbNQ7SkW4ukvUam
QKB5MczbwIi/wyvZQsPHWZEqYVvQnFlZOcYDOunzLhwwBiiVSmgiy85pgK30BXOCUOqT/Qy5PnFL
25f7djK8mXpqzbjSAA7BFnFxuBzS9LlKfUQppjzghVGS84Vtx38Tdh7NcSNpEP1FiIA3V5j2bFpR
lC4Iygw8UDAFoPDr97VOO+KEdNmN0MwI7CZQqMov8+ViL0ANav2VTvC9n4+gCct+ix2XP8bwccLE
D2+oRyxu+uDOUTSguHh4a1M/eza449UbKQkv6UhmCviPJ+lpCRxu4ybz7vqNmeCEYUT45bPCbl8N
03uF6nZc3ebJsbX1JHtv2JVCu6z1I1E3+M5GcfUwwoQLnKGnpevOg7LH8zhC59xQnxNpVuJOBoyM
12m7CWydtV/tpYcDo9v73mZD6+rXZmysZO0CBRTaQylLK5CY25vhFt/AgmtyfGQXDhIEST3zZYSo
t8Ypv0ySooelHH/wjRfJUPDZU2vw9kYnPzmlwOVAGDXc5gHYtEOnlsuqlayu+CS4t5CgSBPrzuwe
Mm15H2RP7YKGgQepOggNy9m1MGmiZjlxOveOYn3yUkNEgfGiOS2mXSZGVlFWFPK1UW6k6LXWzdqb
mc8clODOWwvqlTZ4IeeHkw/vD1AHYBDIa2Xa/zBd/VHHmXJXuNsFwrt1mINwtsR05w5F0lXtvJsG
CBVSGyAGBZoDmwEn9a+TTesxJV8buPG4zY1s5vW8IX6bklPU6pNFFv4XpoEYjnWEikloYeka/Gie
UUU4Hq/+7J71ujABlyK/M66nravTImUa3WHOnMisfjg9hVf+dJrGt9oPTuxVZ4Cjpkl+Bu1BA/EY
pFWUOj37BwBfobFBey6ZIxrW5qKGzw9F/6xl8wYTCrdAU0HILwYzsZeufGvHro+9IGwC/asxt/DS
WT1irLa0zZU/KtKMIPXrpEYwMvhvaLT3+E4fs1JFxQDcnurM7WAGXzyL3j2fnpa+Zf+TjhMNbiTk
TGUwTi7l/Urw1bKWt76cQKF4/Cr0tjsYxcIEyZ8OYDzlyQCDKhv6xYPhoR0rPy4kbEen6xlZKm+/
QvApG8BZ0qcM3cNcVBgUwihKSFuPmjDmP5ZevQpDxNWUJlINDUaG6mgtuhvOC14+U7YjBYAA4nXx
UlJBGAQL6t0KuSnXYHXJm0wDcK2e5LG0lQ2E/WhoybykP4LCumu76SdQ/4mpE/qBvQYPfptHnrz5
KVzYYtUQ+PuSuoTGqfpksSeUeLiwDHJJBAGX1CXp/I440myfU5ucaMA6ABKqPqpJw0O9buwC/RNF
kGBIWOWY4+jmMkTTlF5nc8S8UDO/70s6BxgDhU6NqO601nNAuOBmd/V5IimgnW18fmyg4Utn6tQ3
XXnNDW8GDUUVC4UATqAxjN/ko5V3xm5rkIhFY36WmfyyGQxOG8WbfhO8oAq57ea+u27VqMd8bXTK
Tg+Q1Q+jmUr4FtM7JVMU+aU/dCW+Zln26GIKPI31N+CAXzsE+NjWnOvYmJe+1Pn5/WKhpsaH6HSF
jZR4fSl2o+TFX3grbH/X+2SZo8fL0JbnIfAw4td+LHXxPFTTFvn0AXUpLwJu5jbMOp4qR+vfJbla
V5ePrmte1pYGOd0oTtXo6jGz6A3LdvZIxDCWOUM4PdOYlnA6g9ptutHquwISKe5u6L1ZXGtW8KBr
9udu8YAVVPlOjDBtGs0jbWPcb17VJrWruPnK/uLKNIsKtyKBSQoDKuCQRaMu3tKO0bnXBA+Kji6F
vSVsnY5pJ/6aTHvQFvYDqi+IIhRsPoRrfxp9rIg0PHmxtjHus09pmcuDZ9HBUE0Py0bOqnG9Yd8a
hF28id2DQr9BtaEKbDtieGAvjhjul1mK1aAYmeO2BCTy4s4p9K9U+LlRrtHm4qYQu0ZcaJmVHRaq
GMO1nEXcbQg5aRvoEbQ5Ts7dHQyictfx+g83KG1hZ063PskA2laOmYaFxNhNbW7uiZ0AWgr1yruz
MYlElS67SFXLTzsf8ygY9H/Kjq0cgeAYOo3Nu2z7MTYUV1rcdzyGmDj07OJpV+nVzzR4TaHnN1Gq
M3mkfaGOpA10rFqofzbarI913bwnDOvEGpvAyLCWB93tIH05PM9pi4XPZNOrsbpSy+WcU2wRLIWM
7MjQzXfNBvSZHPKVXU8XFyAGI8uSvAOXKpmbbSISw9AgQ/KSucY0UYid42zzzlcyjy3/DQBcDe51
zfcdlQZNQ2eoPxQq6vOM7YCzBZFW27hrbcl6w/GOGM1J6/XdiMUAZhlDSsK04ex0X3xxc1P4C3vf
jHXVXSDXAvcZ3AebmWcmDT+hUjNjJm03kQnvaleLAnL2mB6IpBXPpTU+GZun4bGpfrTGxM7Th++/
mTniSkrvpV7b2Xly4PqtMrZyU4NC7do7+pTTcJxmPSEehYOqFJDqE15KW0/6J2CfzdzSpmXF1+Y9
3kX2dtxDsJ9NdcjqdjnXBiesyjSiikLRYh3bgyw24y8HLvOmWvz76GmbyBoAn10ELrAB/z7n8De2
HVvudGdW5Y/UABVd3o4N0gazN+GbRbWNlTK6hC/lyNHcpAWjBz+OdShubq8TUfXRHKiSg7E5H5Ti
PCM8qFCyGJ/yFrmz/gryBUYXN9tfzs3/cUjjxIz/CwEWJ/cHOaEY3CqvEQ12bOLfp777amKD6uyg
CgUphyOKzdu6fG8r14utcqbylI0JSJcBRT8Ai+QWU+LXBP0IGJ4ruJx/0fI/iFLoY2BS/Fucg0Dn
76bslJaPBRMIUeveul8GNN3VosLlz0dm64NKGdxsr7ydGNeh4PzuHL1ZAqQncs75Tq7CQnbieeLB
YzwjXoi9vGcGFhRTBoyumiE4aUqLCBtSOd6p8hA0vcTpMAG71a02WkkBJmB6vvrz4hyCErj11C4C
35mEul7X7aPnD3AlgvVIiY0Xs53JWRFqmpCxvIRyWhyMx4bFwufX03MA7pRMYfHqLDSWO/WV+DV3
d6q/m0Etr17e/cUG/2FQyHfBwJkcjc338UHL2rwaipc/IgOKIAcHV0AiRIN3b20QpSaoXc3eRmP+
m/XvPy7LVBkOBkMrE2v8TTr8P7VuXIU3+y2gxq2GV2oL6ZAXc/093XoUOM0e+esuu7cKz/3LL//j
4wvmxIaaRF7klmszf5NiV4+qoSntc6KjDZybW7VNO9XrxZoVIyG7PKuUEmxamtjy+9/TsXzluCCj
zKrXMJCtGQ0+5Lc8Vad85NZ01TYnwQjbfLMeGwtPDmA75zgQnuMB/qu+/kH34qfWbYfFBx4+1Sa/
qZym33caHzDdAfAlINlnZ+a72sFn6g5cH/+pCHgjzSpPVOWebCtjJ8mrdxYvrsHxw9OXmeqAigbK
0ofjx4KLTe+n3abpcez1+TQ2CgDkUB8Xs3rEnscRxqRj1ko/MdnU2avzwKzGemopy5lsLX/qp4Uj
e65FNj7yuzwrk6rtv2orcNLcHt5HN+XqW+rFeaO9S+lUl57y3xAUUBta7ubBLBggEKyMh3XDqA9k
T26Y2A3xe1vlcS7fJsrLKayFY1bAZ42yOb9YZqfdZbV2P0tOYKXdnjPP1/abA6FubJYlXEyTp4yX
Ych26nvBATzqGu9HIZwrw/L5IKShh8J0m2TT6a5L+bd72X93l54BZzW/dSuKK6NqqPrm52YL8FJ7
aj5tHjqsW6x7o9D6Q1lfq+Kl1IkXZiVM43ZY/7IcfnxKDI9YmQHMy6LGLfjtKfEwBCq9KNKdxJoa
804JbWMI7saBsH2Byxu6sHjWG5hKf1khPyjcQMVshDycozwjNKT++/HUqsBK6YpOKXjYih097++p
mHzkdCXChs6Dm61ipClmmK9M455F0It7mBLYhYO71F37w0hkdh9I7VlLt+zg5VVMrZrYe+QFQ84t
MqykUR6UlT5rHKSu2+Rll1kxpRHfDU1Zu03CGccKEBNngdBaS+aDbKkRpBLOyhhIGW7vS5Na+j9/
8g8jCz44IRk+NmYXJkq/PV+rTCVaXxDs6mY66u3wVuiWSiZ/ogm5/LlNrfzLG/njG+/W2OvyQAO9
gAn42wWnAJ5lJm1/l+dgFdVUtHHhD29//lS3X9e/tizosexWcFuhmDMn/+0i2WAUCA83kMecPt/e
+BCS6SCrZPzn6/zHhyEchrk8AL1F1PC38R8etr4yptrfpasD0HflKZ6F/MuH+RXr/PenwWVDgJ7k
J+mLD7TY1JPA9FAX4e9OQHg7PWTw4F1VhRtt8djvBxWnAE/POH3djA9B9YRoXd7Bm6ZfnpLVgaEC
PAwaPxrLIDNYcHKosuY7Z8V1j54+vAZr0IROgbmuwCt/0Kf8oK92cGoCI8ocY2frqrsfANH+7cH7
BZD/7cPdSnZ05uTElT4YdxAf+lTopg28kaKlss+fXbHmMR0U8jpUX4JmdI7cTl/UOJ80zc/vS9G8
p7U6KG9+bGaTIxeQo13jDYD7p/qQ5Th7IKSmIS8OBCDfiFAU8Sl3HtziVn8vViYnhRfrorUPawUW
XHdx0/a1vyUTpP3QELr1NASpE89z/byOyoU3yRzJyXhgXa96KkunQva2aQdZFhwLLQcEfwNd6tU4
V5lO1UcO3QBO0yo7gtqj8Ladf85SOKeiVG1s59ho5izovszQBmJkEjQqk+ldZd1VTAH2mIPNWA7l
69TVmDg254ekZLHR62y3Gu4GpKA7DnbWJW1jDfueadgKNVzltjoVBctQrdlvvSMOthk8LaXVXc2h
umYuzbMAXGXieBu1ezZnbK8SSb/RD9R0nojEbFDnNY7fXZp4O9G+LL1x1gJOu06GoEb8iS9uGLzn
pvAbSEfUs+ma9mTK+XLjuYJHmfb2EDg7O+i/+T5bDqYE3c2cojjE5vOD1xdf12Z827bKO2+MTpJg
gAFstQZIfU62UbHW9AH3HuU7uLdC66YWILz1NwbP13nVf6BFamc/B48GWZXmRPtzOQzDHW/EN+nQ
9IXFXDvY5RBTyZjdyWpAjNbr/FAU7LBYtTte4jdQxyj3HgfFq+7lX/ph05nVOzXNBmPGYG0rk3Kh
fbXLffarjAxNPw0rZxw5VqYvTTW0cdlK/LaNqx05pvv3S99eUYvPSEgpDq4Nh4Y7n7O03E1+6yRm
5wO7L43sffDOue+HBvTDR1c039yGJV8D6XrnmFSCVdLCvDbbw9F0Ry3CT5xiRNSaaMs6g6rKufsE
ieAhlTLFL+0OIaQGsO6d7UcY14npTGbieZ31sLZIIfMQjC/LVr1b3P9WoOjHwYfGR90vBMhPdqet
Me/9T7KoaIh0vARw3nzgR7cTie8aGLFdJunGe9AL0i5KM/HQ63TDIiBOs5fde6LDdLhS6bLALT7N
BhMMsT0PXT9HnHh2pNG7a+My2Rg/Y2fLP894s07z0h2ZPTApbL32sHljA5i6vOfY3XzOKFlAI6aK
qS3GBM58/mhJKpSM4LOhi/KQ2gIjvr11oZ8H9Xlud3PrmK8BVlsfoRPbzOtcZAm7LotBG8Lt0KMd
jsa421xnb1SLiqbBVJG2tdhurS8IqAbVFI51YBJVJrpWbqAnPH/nZdnXEbP5Ser5btUt9szY/8JF
9zuwHB7RoZKedk2rux0n2yyWvcj25Yglk6yAG/EUWLcSC/aHLk+B1858It1M3DUV8ST4m8qtbF5E
tV1nf1AHbUuXYw7iahnT+iKILIVWYzqHRfh+VLLhRSafb9N948ZOZ/2y5dLvZshQN6O0kZTVdhp1
tOQuwNWFH31tCvUwtiZfgRhkQjnesTes+hJ01D2gp98GjaTHyW/beOX1n+4aoKp2GySBgNVo2Ar7
gCL/ki7ysavJuOWkHsLAT3eBJSi0Q5cLUdvHA8AFKzZ7/VMj/PxAbxmFe8TYOjW9WWNqHNkKKEbB
pBU6KvcyEz3LqYP5QfZ3pfm4FbRe4MQNOXeixlb0L7DmqAMiiuLQWHj3ammrqzV3qFCZoKGq9bD5
M8Yu4VivBGguXQD8Ps/L49CyIKfgeoxGnTBb3WtTmd91U29ddbu/9PYxaEldpaq6zWfJpynFKLGz
2i+ruXP18as163RGuNg1fXdqnr38n7XuVTjSmn5iD4DIOVXIAmv37uvLwRw8PRK+x9Go5a5mQ/zp
z3sL9+PWDG8P1CwfNviNtXn75/93ZFxxZhnKz92ds1oiUkqNUeaKr0GJu4AT80uN2HMy/G5hqEuy
px2pBNNMTT2xK0oUo7d9WgPCb5VR7bG8ToV90rXuy0T2IXTnFwpRs8hzyFo5JT4tduPqQHA7HPQ1
5usPzta68k0ZrPzrall0IeqJYVrNeeuNOZyNZYrnnkBXLX11Mo1M7bUlZahTMTzw2iyLbc4N4208
3Zmc6i1gZlVrH61+Pbp9RuVHTyR807jvF2ZsdoHxH8XXS3y/+DQszteJKE1iyWk8DFZKpcQW6Anm
N7kr3PV91cbhgps+Y5f+0tMJF/apdwshTvK8LOnfmp5/obV+26XgTUc94fePCva7TX2ZBEMUm99F
r6nyKIdN3Y3OXMTeVBuY+KaJxq30uWFZ5ETfq5PBst4ai3P2BxjumwxedVucFkabqs5qmvs4OojU
bVmXVu9c5ObOnLXxOBrMxpjHH9diyi8BS3w8b2YfqbJ0r2Lk2/7zPfZRGIJhaPEuBduFc/p3s82E
Y03fRO/uKA1tOd5s3xhDYgvxh4iGryrU5wB4j45bfcmUHv354h/vb0BwsJ8JrgQ3w8/tMPh/97eF
NbdeN4Ivqua0VC97WenH5dZFbqziRk6v/7Jb/88LErwMOBF4OgSbf18w7RkNqpoLytqjCrktxJWR
J0gHhzEPG/zT3yAa/3lBj1cw8FNC27+Tp6rWt+xpYeNOxOHoW1ggmtlWNPOa9/3c2/jemDD++Uv9
eCIBmo3AjnsKW+AHi23PP1ksh0vKOUDURp8L+bX/TVT6r6vwa7spWYgzjmf++5v010xzZqfxOC5n
b0NTIju4DAv+/FE+3pyWY2J48nweOPsDK4E0IGHKkmpAgFbAowJkQ9rpgQkb91k1FdESZMil5bXW
ltc/X/k/fm+QgW+hYYQng7Du7x8PdmBaY2mxu/6C2XsN08W2GcBkwX7S9URsGBr/fMmPAgQCAXET
nJyUi9In/+9LEhLNlZyo51vY1yy22nssFpG32FWYQq3/88W4zfjr/r2eWQ4c4FvG5Ubp/p1D0RWO
OTWp5e5q18yxCG1U2eTTo+or/zCWs3slarXc7qDN2+4ZSNL8xDqU+CL7rOMZjcBhfmdFJvHpqoBQ
Vr2da3TXMNeJ+REJRzahzqm/OJv4ZgiNtKBuiks1WQ4mj7Ylbio+T6Z9VzNheahMvTulQNRTYRBS
7cnhEnfm9DUHV58pVjNkc0yDCSzzhRs81s2mCrV2IoZAUitajPYHalW1S21tjn2vuHVHzEyxU3MI
a50ejdS2dlaFtmuyhNPWZT+2koNV5zOZcps+MbX+eeap5Ewi9RjmjGReLY+F2xh3/soeQ8iOXZW3
PFi3/+lSAgStMLGskuHxOlqgENqwMLjHwVz4wQuNvLXWilDU2b2qsmqv4S73ymZ48cTwjp0ZUcjM
2XSPo7l3emRh3f6RpZbxTI4On+IcaIfy0I7m/WjQSGY6cl/nY41jKXDu1Bzs9FXhRODLu19XwRak
MvIQnKF3/iUqz6VNK8dGg+cvWXuhOifJO0l1GzsXWsDnbjdhzquy0o3tobn4q0HBuIfAOnbiQsLU
DVswB9EksLKKxT2kS6fv/PzRlDhDNGuy6TpiTzIOy4NpUZ1eiTNWMxX/kpi7sfiiUVUVinFJE4wC
eLgcVoheXPTVe9BGZbPD0stTkZGTYvLKG0c1WoIhDWI92ddkrvUX3cneFDJZgjfznrz29876x/Pm
9WJU/a0fiawD7Kist3Be2rh5isyDBGu2uxKoPMtCTwdlZbxQupVFPLPWIRjL/VbyF05txayXFNze
ad19vrnVgSDpxR1SKq1Hnrocl3BkeYD0fftu3Qb3MKTtg5S2uutrbo8Rgyhz82SUeEghIqA3VIGx
W2ZL2+VFTSNSahOEdJB0Z7hwDMLe0szojkxsX4ayM45pw++nN/d15fYkdqzsrOQn6Y11XFVijmuv
0C9D6r8qGITngnqk2Cxwzww9A+CmX/PnVi3W3izab3pePRjjmr5ULwxRxyVy08XZbz2uGx+t2+xH
mregIp57DTuFn7ePBXCsqG7b5oFoGZE7rajtY7tta1TkzhJ7WU7vdlvs5w5Vv6OK685ZhksREAAu
CPCdyFFRWk81kJNbP/mT9E4zFhYLPxIobjAy62BPgB5fgGNjPpyZpDSik3eTtcW1NX8qVsxAc+v/
lNL0nuAO7GkWPK/9uhzy9sUwNXFuMBL9epD8CdQEPQYGIkAw7Tpr0/ZdaSGBS5FFcChepLO5h6nT
SFG6So+tolvJvGLXqRlMcabllF7ZHHaaGStXnZ8rLnS17f6QY9jkr0G5UabWJestn9nRltqxJY09
p6rvimY8ITzpr5rrffU2wPAdWbDYWjM3tAbi5UGTG59ydy9uboFWdS7EcTYRXWNjtC+4vAUhOZn6
yUr6KXsQ+uwmQGOeasVpzNfgyPKNvRXFym69oU8VOxo9snkZ05h8qZhGUqWbeA304XxjzNA6xrEY
mRCmRWbss606mNKjcscg4K7VUaHXT2gUiSrT9tzO9N7lAbVa9bJNiSqI4lv2MS0NuuEbvaMOOeD5
KNYictaG6HOJPpiRo60MSWCWA4/CR0FQr9ATq9og29n2XXezcAJzZDBCxKBzzb1YaHEy5+3Nm+c+
YpbKZGhmWigz98lplxzThZOBKGPNNntaXzGHCB24xcqEf1FU1tgTA0KTZrvZ9Jx4KZT9VqCuGAAR
MGQ1gOI2+lzdoIr7wnkBNOVHqz0+kynGRULzQOvbdKaljOJldhz6ot3fni/YowQvppKzmb1yBxWO
drRWw74HYb0HEQA2pVofFBDJ0e3nc8rCx+eJOCjbD33f5Y+qo+qtejNK0zxua7PvVqfhuBtw5u1m
UrSQpPG2yp2+MxTJRvyqjLuF+pEKQuFkzMq4XlHInlu2L6+40/ok8PF8Nlg78vS5swft3XHD0Rbw
SPHfxaMY0ECc4lU3CAqk4NqzxUbSHKmx8fW4LvQ5yYk28McWv38ne+a4jopR97TYy/7HxvAq6bED
J2VfXuaF+wYlDS6npt55M+mvdaqiuhL6DuCGihZlexjO1vampEHS3Oo8rIeBaxT9hRqnkdI2/l1/
Mz659fhlpEJvGB6UufWx3WoQwPtp70wkD6l2bi7jll9m4TySz/T3M4ZNAhwtRWRMz5o++9aYersz
VxrxfFoVo1x+7WyrPwxAKcJNJ7y+TW9+MwOu5BNVRo8Mwl35a9SoGl5Ewq/8UM0llihQC4Y9/TB7
B0BJwy3teiuMcqrCq2BnApXdYYCjUo92t17DDloSbbuzvTagztuPcUlzuKQwFZ2+QOETjDDHFEPI
VhtP2gKTP61ampxT3YnTrq2Rn5BWX1xe5DuVs0GqoRNzmk5A9DgHoflbVNb6s13Vz/YG5r4wSvCw
ADnDgokr73cW3K5hiLr9U/9c8qy49p77RjHmN4Xr8zuvldeg7ZpPsLFDzOvFfimDz2XRGXt3Y38T
NAMpRGU0jwP3MdknnRtc8Npgaha7chiOrUoHnMffu1vOvmvHN4w06SMSpLwCsoEI6+8yHP6PKndP
DNBoMuvqIaEADuuFhYtYkhnwWRn3lEk6cYMohLaEQzfIG/mAhjrFniYLFjVtvuT9cKkyGttBAsY1
9Ke9O1s4nOYRP8omp3tM2AHNc9icNWc85hgO0Ll66Nlv3NPOcRxWRcjQfV5s4DB5Z6mHZXgMpm8G
hdonw/OuMs/uy0a474/rovKvbfEwCNTMwN2cs67KH7MTvPVYcjpjmTExC4RHeRigJl1wDx8xXRfQ
hDGw8zxU9O+kS4hMt5Fnd7U9EfcHV1+cy5SJz75/GgjOxdyzE/78to7Wme97XCrrPPbyQvtaH2Hg
63ZATJ7KlCxJ5z606XwxXei2WeuUX4FRycFO/AUGLT1rGA37vgTdY0AyUV08oVkSmTmxjpkHp8fH
49yIzcNcPVjecqY+aIUgMCFe0lsZ3I8rOYUCJ+lZ3Qo0sXvDW8rbhIVgii0QuC05zacSZwYV9CvW
wVvtaC8OrKFmSFgklsuLlFb2LClO/bWe42hud4JWlqYK9oGQPO5sp3zpPTFQf/F47JDxx4iYFnuE
1Yo8S9sHKPB77FZz0uoUzA+lF8MQKVDSKU6nIT7EZqSa4k6zyi9Ww2aU25nCBbRMk/TpRUf9ZcwR
ez1vvmlbeJe4PkYq1gtjqU20fCgno19dam6vsIQiHK6u8Votw3p2nZZFO7gRXFrPTeqyfcNOi88t
Cxhtg7KNy9WCvZumh7UYxXU05+FQjd03u6lfeN0/b227UB/KS2ioWL7wx35SozhkzLfBdLUso5X1
zP8reiptChOlEdaFDSnCpBqp7JclkpZ1GtXn25a7bNnldUv6km5yTLwV9+qU2z87Ebzai9gvBqTX
nADuQyOZjFT4u4SZlueMx7WORF+3e6NpzpM53hHN+9Z63GuT1VMEivsmti1ZMEmhFs9H3Y9/LZq5
xVdjd1+aJf+5bo4XlfmsdpUR0Pi44NM3HbZl1ktQj+dacqtSMncyF/ao7DnOHGCPkK/nI1PO2h8T
oxmPnqATeZSYTbLts1MS8MHizBRLZm9G97yMGfjWGr+aZYHwttJy3m0ZsyWtNPDYt+Q04Xmy2yJQ
NUzGBM0Ex3CdX5WAGahqheo+5DzaTuedttx9qaTT77vNFRdKk2+Iki9uO+ZXlyzUaZYWx6COra0z
9v9krvugUukkEwJNuIrKZVv+8+a/3qtx4Soy0zmRTPNxK2ct/PV7LpYJsjaxj+q2pcsa/mspT2OK
f70dELuHeYIIMz5YKaynuV/+kun7mDdCm3KQyUhb+7aOuPLvk7k7l5zgcucm/RXPQW29uYPT7uxy
TPx0wYceZG8MrAIaJqMm91tmDuIvx3V8VB+O645OW9ptbu4TJ/59nj02Ztbhl9B3HK/Z1Ng5zSMb
FuvFsZYEyPp8mExmW7NNA5RxS/UuyunfUm6vXk/0KaCEpa6xkuSNhc/YfKVRkUpyK88OpQRHNORf
QfzdgestHodaPebCGWJMfvlOltd+6PwnPaU0LIWJqRml9QjM/afhZTu7B6keuhkFzFByBlp0/1F9
G2d1U766zfqqt5IEjGktT4UouiNic7ZnT3/Up1o+OaP2nWrx8VjO45tI0+rJMuWXNruU8zB/NlOi
EDUjx4TskrWz9bra9Wa7xYGR1QdQlcEnXMJV/JLlvUu4uuYVRZdqIFo93KaKPnbbuRv8fD5Xi4M7
2xeHcayDeCmXkfhItkYMZ4nVrOQsMicF5pXCVcKsfMnH3rua/i25Sb+J13W83PRVxPOyqHNnh2iW
2qVuyw0UwAvDgf7c4CQm2J7ul6Diq3epGR65/wtNXW+VkbE5sguYhPtaj91n4BHXkbPyY7Wp4xaU
j7q9jQ+yzY+BlbN0+PLZzE21mxbOM6Y2XQ2naI5YCzKMVlW5q700240r4bBZNNt+HGY7prF0ZnMA
YMZFInHRGklnJ+3m7TR8RK/UKV+XNEuGZm5jKrrWRDFP4VbOd6nQ3iRHhGjF4LnfbPclKG12eMP4
BYq5dYQE8AUKKmyqWdnJ0mHbM9sFzI4uyJIVB8uu0z1U6ilyekT6UuLm4wBprzqSfu6qR9dstCNW
5KT+VPCkvtDZbUTmt27Iis8rDpn7XFu/y8zCdnXTIDYaKzDFd1HumJ9p3asvBuz4HR7y/uze8jrO
xlZu4MVwYFFpz5vhqiPcJbodb2tqYTocmbLlUW3ufevwDLgpy+mCdXazx5HTAcHEQNOcPfExKPPc
T9bEcE4b5/bqrI/Gcje087Kn9rbZBZOmDmXWtJHrMyoRnZVd2lunJ2nw+943GLFL7dUYVnEiBGFG
Xsuo6s9CnXEzkPxbp4OXcEPF3nRy/Ek3o8v/aeSZDU4YHNm2K316LguC5uBK3h1rAzsFJ1X3gGws
NBdsxn3ZcU778+U/ipIsdxSkmbxjCBr9blr0dbY+RY063umMV5dm+lExIYmmpWsjkaqXP1/t1yr2
7w8L1R2dnJYLm8Xsdw1U6GM5urWJxUVbWaes2d9RUTphJb8OWkcGZmG8OFhPLhijs6HSz1OgaxG+
wDVcHSGSbdDzpFoKETKlLkNhkEHpRuQfTYdDns161Ch7xbnMi3RSxb3lVMup9o39tuZz4tpMu9FB
sDiSA9itRXaufMXGJtgebbYQruBQWQcCFN4qCW7KI0X1vJ613kFIcN+pLBD/o+7MluNGsmz7K2X5
jmzMQ1tXPUQgEHMwOFN6gZEiBcc8j19/F1RZfaWgmuy6b9fKMtOyxCRiANyPn7P32nhNuMH4fELu
sv7Lx58Pgph3dwNOU2dmSmCtx4oyd8x/uhsSRLkBNBJsiYMv7+3BWmZ5iCeD3IlT5yohxHHAgM4y
1KRnZp04XtDKLaH8FmDEJNNN/dbtR3tYwhP7MZC9KtM3PwgJYkwRorRtCBquSmf1nZsW/k0TI/LX
R/UV1MB3cp+YydJ9wzE8KQeOnHeV0gx3uiEqz8YX6baGcVQHQ/9SA5teZkXHr4/U3Vjg28mwHC3Q
332t86h9rI9WCKNLOEa+9ZlbE+Bt7atyeghgU5yH2WWAFopJSSr5h5GxvNvrYvSMGCHGYBXlo9pD
jweFmcDiV4fNoNv9rtKfJ4CQEO9i5Uk3mEVWStseg642KZczZV13+bkfnPgEfY2eR1mGO0bE7hjn
OQYiFpe2U9qt0aQ3YxFUbhHrwTrpdZwNSVmtO535qlExabd80q/qBrJrb5fnKW+UpdLVX42kK67T
LL3VzaE9YQHwFyWMk7VN626yBB1cdW+UbJZ9YpF0EU7INFKKVc5cB1UNCpi2y5Ddaokz8ElJ9X7r
4FhaaYO9xlDhhpIReKowq50eGvuQNvwaGCjfZRvvEE0b56hQdpI25NsOGUJk+dlOw4WLnsGgLW8P
Z4uwIPzhqrMdW9/ndOyrbgO4Di4c6qJc0yWXAg9KIl9cZMf11hSWvYrdjCHZhsa75DpN/uxHhKQn
mdzvmoTbgJBGAK+JeOhoiO+F1Pi7ER4kh8Lyllt5fOCcw0E/1b5lcAn3wC/pGGvyzpjiM266q6Ap
7A07VbroDaVdOark2V0yLs08t5YoPt3RNPK7Sav2lNF500QHy26fQIlhB86Mxs3HDoGv1hiboWxs
Iryw0rbkeZshlhVjH+Mi9MpQBjo6gDgjchHhVmYccym+DZJcw7vRKeQVBbc9LVhjyp2FaorrPh9R
LaTaazhna1i5wgh2PxJBBz+TTqLEgCRlvLv+5AF/P5VBpW0xoptzKVnyL1Z7Xa2CVtaLwbOQSbrQ
EUpGzRR8jS5n4B4VZxsE6GwKFKIc88zjXIUHac40IFWvurGnGDU/hbm/V2ADcZeRIfO1MDi9nJrq
dSDCpgggzxTjoe6aAvRClu1RQgg9vAKevxJjjqgoCR7kGDSg5fvpJ5p9JovvVj50uTYonR/4KRi6
v658kRGZmp+mwCF1IZH9ogZu6Azrdsa422qGTS7V8UdW+RLQLy2OiZECN3qmDfRWKJWUjKK2XPcg
yXLjO40MY5PC0CVNajgiEVIHzMHot2L4AbjPhhgXao0bxx5qcPwovxPbWJgSGRIDTmgwrHm5ymVr
OGl03fM2POC0C5aqSZPPp0mwLKtzEJpXUaDI244ebxX3MBpsSMdRWaCa069zx6BFmtwg0xtxTnUW
Ml/7CrGhvtUl7dhNFtOqoMTGZdwN1rirq/yGLYm2ek+bKWu+Y2WfdhoGjjQgpAFD6w0kTbGZKn5G
rfo3urTeWAq6G5Dcx8nAy9LWFRZwYEPkEURLRSlv/U69doJMPSS6/QgSvcJS2o5b5o8HCvAr4Ti4
lAJxLc/GcoshtkCsTLy2X+H0NZ7soadxkqXG0lQ7xg/gjSFgqLe9IskrEciYZnt8th3QCLkUOwIk
Uk9In85O3w+Ksc+YeILRjVvzGenXmyO39IzRBftD1q3VaoAtMBWZa1UNu5i/NjEHslyQNfL88eOq
Gu8fDTxCqkxYELFYZLJcyH/lrKP/laqDl08FC3mjYfrKfI7H+rRQIeljzsIyb7V+udJK/OsZS4tN
r8/Twee6zEHdsNc5aZs0Bsqham6Ah161hiWvqpygTt1Z20qJRZoYoY3idN2mi6yeKpDGXVMgYxpw
bi7Ueljnknhwxjxz1UomVkCdNCyVDfe+bezavsm3E+aThaGBnQNYuYmHOMGDklFZNdnJNHNvq0mm
vMxmaWPekEExxkO6ZbKVr6xqumcP7LZ6krPyxcjrquexGjb+2D4NAx79Uk8OlqIWp8gH7hBFkrWN
2hzmkgr3W0pQhtpmnYOoQQVWm/mwDaqIZGzR3TjKdN2VTjOPFKnQJJSRkBU1r05rEwoEtn5fk6w7
4JaHqrCQDJlj4cXscAl+pCuQsxtZ1XZop3o0ODO9lbbxNrOa69xwaoyZWbpysDkvab4imYokZs+a
dpXkgr6gnNHksjlMZBiOU+Kc/F0CqIOO4Fz14zwoyXzclYAK8HHLR60HfDwWxjrA1M+BWWeCoUdb
cm5o44nquau7V6ElyQJD0VHyq2bj39hZg3FEFQWGkYOQg/SsAcw5dXG37Gd9j0Fr3lUEGq2q5A3b
LX14JSA7TUOG5YyU80GWZm5CDCFlvjKAEjVfojjz11HQH/rZcuKEueqa2EhqHUteOWM6TMFUoX6q
YtguiIv0NUNKZcqIgI34mxqMAHQ0HQyG+Cp8G+fB2HlReG6TUpwcMu9cc3KaFZVFc0u63C5L4Y1R
PuybjMnK0Mbi6OTPfBE6B/fB2ETZsEUOxV1aMITge9QPvTYRqTgy8CmsdjWZ/YPpuL6v6Tu1QMxJ
F1iHcOEprdMtC30MDxpmqDgaPG4dwhg7M9zKuuQNyMRcSSpiGsf+uVeVxJOcksOpH8mQXYEkhq36
EJNzux1BkttyqG3VxDwKP06ICNQfcl9hDNQ2nABCKMmWHa6ZICNOtJmUlJafcMRD+zfCr1oyPQTo
ijacIocbwDf1GXSinHOHj6WeIDIYVrhNYER69Zi/MDlMlk7vlBsscXGAR6UAbEnOnIlLCh1nmorv
vSyfHXt4Cozpceytbd+O5Mul0ysOMApgNbitnOdRDY+NIrJ7Q2tvrUhNd3qCLz6tKnXX48BWqKw4
5hwGhKq1pMHm65e12rIhcAj5eD17f7pAIEDfksOegxPkUo+VyMYgqzWYaNGpPUcoNtrMBDlZagKw
Z0LbnEb/Jxqw31gTAeeAMAMAyzXfwUQxu7RyzTPqpREW6dT3UWEj/AKiaHiYXzZJjDu5Ldli4iZ6
kzKEzuHkMj/Ai0zbtHssA+AKisEgKYe5A/p3UQEdWprUowtZSGujw3oboSB30vsKhsUQkXytEzjo
d2+yGhuLwA9ubbgOcaF6bV0j1m9DYyEP0ktfU03Mpb6W3GO6DT45Xc81y6/HXd46smqL0z1hWpfq
MOzecQWRZACcw0kOYeGaYnpZOhJmgGPQW6CZ5OHw8Xf8G1EpDE/CzBTY57idLrFxlWb6fuVUvTfZ
jbpJgoJ4idFeBHsk3gT2GfG9JDEXBCC6qh150cAYWAhrjBaVg8iS5ssah9QjvyNhq2O9GqeIQQV+
OuSMuls7wRe5ZuQjbYRvrpu6OVLaNIsibZbphAwImQ7zgtuUROw5BpYU9mU+ZM9lYsneOPhn+ogT
8BN+EiHGvcHQ2K6o/fFuPw/T6NVADFlVUlqWMu7vggkxIYecXLPgSo38c4NQdZ2lsY3kXgcF2yuE
HxCsqJqQJ8a4aRhpgOwuKBg8HnNMFnXulu0tZyHZC8KJZVGTJqI7XnCDi08kXr95vkCowp9zZosb
NLVfy5R4oIpH9Np7UVpvJic5+oMTeopVv3Z6lLnV0H3yZf/mgroJFJd2ClET+Ix/vWAiTzJtdI4T
LCuu3nclU+7xEbZ759Jwy9T28eOb6zfdKkxkdICI+J2ddD/SL37qTyiZkDmip4PXg/le2I2NbmX8
4ueT5uGIQ1MzhlDzO1CtM+Yb7d8nK9j7QpBsGv5HPWYzjL3sj5ROFbP2NwO47aLd6p3sg7MnFdM3
3aEOb1RBiR/moErQmH8yJvjNw6zb1hxtzKcNl3YuFX9666VcVrQR2sGTozRcmGKptLm05e0/Omov
b8nOXY2F9vTxB/778yLdoB/X/We/6KeLBoFSGZhFBg8/xVz7UdUVZqm4//ZV0GHOzFQ0g8yJLk6l
7DZ1rddi8AaD5t8wRExauWk/voj6/oTH75aJT5MtxJ7mZa9RwsqFxiMZPLPoD3rlf8O/y5hFrQml
KpX6Vi1P6ZTdKoFvMKiPriazCdZKomlerFMI+UUfsIL0CxwXy67zxVGZlkWTDXd+ZShL9EIQtXz/
kyPAb56wuWMpK2ioACT8OLb+9AXog1/2TSX1XsUNNWBPW4QExLPmgDBCIIMFLf0M+/ibe9xEOcUu
PY+lLP3iRhNdTNxRNPSeBEoIfMtXPQ0JnG3N2zDx5OzJjgggRlfwmVFUtS7fLCY94pdmcyxOdnaP
i9MOFRHe0J6EjQFlGdJH9CwSkqvUzr1qzg2Z8KG1KuVl1zGJwQ/+XLb1tC1N54lxPGKgbiAf2hD9
MaIg90aNmhdTWrYvpuShnob5zCL392PC/o9xi1KchAqCC/RwW0dOtRrqYE9aj38GewqRnvOMpMhP
3BzLQKm5/UMiiBsIIjQK4j0pjBYJmcqw0sthcAWJKG5hq9ECuFD+JYE8SomxlTJlvCowT9+M90B+
LLcOSKIjAKdaTH7MI8vAwDNMtr9GnwxahsLwfN9SF5Js06hqZbBIIGgXeT0YtEF0co58W73z0xco
PBHba2B7cHK6JQCNfC+BaCM4SX3NWvmxHLVNYkX9WQoKa8MElGGrqd005Nof5Eq1DrrmrEICjDyl
0kjLVLNVk0fBqSBGF1eN2GQxQAe0Rf2u0Akj8LPpFHBM3Q7l5K81/bVQOIUyzVHcuO3zpRwp02bo
kfIr7RlNYX6TYblfAYOQtjnDeIlWIqwGf+GY8b3e4YPMsAYvIqO7Bq5dbGU53ThxNa4cBthGYZ8d
dKG0xOMV5ITkh3q4jMeblkbrSTb660ElOjFwppVdFfIp6Ydu4fjkps+2eQblnFDNEu+PSKcl0p0v
qs1Jxylkqr7afGjkdlkjBFpV9j4Fy6UE04pE5MEt01rdWYLIETojRXcTKP42QLqximqWJQvt+0Ll
YKmgJNsWaHG8GI9FXKfFMh44P8gqAzJ9MpGecS5DwdAOm6yXvbAMp42v2A7Pr7VFgwi0pNLWYZWC
aDakfGP55lIjVOkkx+NKEZKG9qjNtyxYKA1lNJYFwJeaMGuDkcGyU0XO0zFK92kntuy88c7uLWg9
0Nuk4GhB2COFwaTvJA71fE4To+NvtaT/Hhm+urejNjwzgXKQQyCyiVPky9O9FGFsjWuESOpEME9Q
iQdBC/ZaUo9dbCargi7eSgpL6VG9LTlf7f0INUzMIbKWpjMMts7tTaXE2I98hHbSU5SUEjJz8sv1
ftzCh/L63vS35i1aGrbpIezWpAItwa7qB6IrynWGZEvVC2hgyvBtoH7cjYESHrUkc31zzh+wQLJF
XaYsytQsmSb21UoNde5uv6BIDBaNLPwv+Ea3au90V63jA0NLiGOyLUbNxBDVy8pIDC9GwEZLReBp
SmuyhMvghmcYzRdb93JI4uPcq89CTeyJhDo7rZmfw3jZ5oyeW9oEm6aSXcgVPmq0gTy/0GmhP0Rs
FBPFPCqm6TqtTH/VKECGiN2qYE2aDq9JP5AIEB5xSOuRIbbhHCzvY7meGdn6uvps974sGRiscfSh
b8V8zwSQNO+IP20eoRaDjTTa0svuxpZlU6QD9xD9JtLICd0Ke6lYgm2sPtnOtcup3nzdGXxiwQSh
3Xx53SqZusHprdKL2naDERSQBrLFIMqi2zYSy9aoPAkz3zef4Zc1IZUTPV1SrNtrWVqFYS3djrJR
n2LFBOeZ9LlHIAORM/GL2ddkwxcGGUcDBDErQCw+Td2084E7eRqyJnav5qGkLaSSLYspt60AGzTm
qgqfIBee9IjWF2fw5zJovn5cXyjavDH+fNzibeN3MPgH2XaIKS42zjiFAZBoRUmaU/fUV5whcJOn
LDfjk2JjhE18NFCDma07grjKWi3XyZzbmvcdmszJvnF8/zZg50K2BGxdrjPKrjS8CYPYp/Pb0AkI
ELvGGdppqBq21xS1p5lfHeSlO1rEcPzk8aC3WgN9T+Cv6nt9lWUquDwjcBaZSKy9piDgMnumDbFk
QfgySQcJG0scCu0eCTrueHI2gPu+xZp6cBBfP8DY3Vmd+Qw+vzvlpjMcjF5fNxXrRwtvPmkJ6A0g
RXuSZFnLenBuitTUjlaX3rS+PGyYuq9rFBVsofgIeWbiXVhMa7kqIfuh7t3WPvRWdpKYJa5fSYMg
Rsh3XiKZQyOE9chFoAevQkd64dD4zjSOyaGantXKf+zM/GY0SFEvSpVjG1Dyii/gRu9yFcGvypBq
bvxwgxx8mjeonnYZmYah1dTb1pBaLy9Ejhpol5OaZBXWwpkquqb0PSNBWgHhCgM6xvWIUnpp6AWi
vaHo1wJS70oZ20cUS+bSdxpG5Hp/paXwah2kJ5AcWwPBk/19RBxHuw7goJSPnFOL6yHm7VVJWx1R
L0O4lIXKVnecY3y2MYkTbifp9+T4yqQFUnP2EMz9zN5+dqe+v1HhPdCIgY8hY+O6qLNKkoSjFmOp
l0T5CDekAtmk67YbyNI21GMM8kWkLE06HUap8p01yz4Q0y4KInrA8ubjV2Nc1uU8L3OHWyM3mNIc
Nsqvq5QojcrRja70kNGUiy4EIzOpb46vvFpRuJMyYJVmCUZbKxTBGmkGEKntq6BzWuTt9XM3f7O4
9SvpKfarbzEuyabogfQI4wZE4ypIKrGmJ3nO0uKRbjI6XUVCZsUOkETlmy2mp0aoaOmtfB838G0s
jVXF0gnJqeInOcyfY5FpS/nRLIWOT5J0R7kOnwz6fJAisP6U2OjTlijuZpuqzats66+iju7sSdRL
Es52scJT+/Fn9psF9pePbC7hf1rY085vUPuwsA8zWA55ZU07LQ7OSMu/fHyldyfuH9+ObVqygWds
/qJ+vRTZOxzPsqz0RGB9gzq6bHyLj2fuY3amTbuXxifEUmnVdmBbe6y5H7+Ay9PIfH34ajNRn1kQ
Rsdfr18DG3amMCg9hMQcO6jY58LmOZW0a2wT3C8o+xo/uDNJxPn4yvM7u1jOkcRjcKSjwgDmx337
04dMGHjJJlLlHsR9Tn+1vAVZgA0FNMbHF1J+8x51IDKy5nDUsznq/foe4RJUpGKVuZem5VVZjfdq
Hn3JDWBxcmhCWdCaZVmU7RpDobRAQdfM5yN/ygGjOSeOKG45kgyVwI/dZ7VxttAZzsvt+EkrVf3N
J4LFFH8rx1Ebj8bFk1pAeeO+w9lqWvVZJbJNxwzhOlG1sbO5DtLl6gDHf6Fg2mCoS/pmggrQSKmG
CTT+Mkj2uCUVbCVz9OKtvKA7m5Dnxz3gO/BAmnpdBdjt6igYtvCYdF1Z/ZufNBM0mb+gu9OIhhBx
cTdXWVIEjcM8AtiSsmrM5DXI5rU/N3dDEKYumSYoA0SqnyeCgc52JGjrzjm0Yq0az2kMWS1IS3Oj
WkK9QjKrwGhCsDt0n94Tl2fh+ZXO+bj4NmALKpdtVEJlS5mmXQeSBy1DbeQLeTR0T8HvvgxXgx33
5yGu4G20jwgGtlTU5hqsOxYsDqZohtij0sxUFqTwDaa/+/hzvGwL/fPF0fGjIwGY6PKhLMBfND7l
O4kJ0GYosEGcD91nzb7LeurHF0UBO0chYyC9/LLwTkYxeCW26bmIsYf2dfQFaQupf65j8dYY0rpA
ZBWwkff6rHMph5uP3+e71W9+CYrBim+atko9e3HHKyF4UNbE1sNWyyC75bTt2KB2Cx+Sg14nFB3W
OWyQgGU2h5TBZwD2yUu43B7nl0ArRKfdiXLjnSQrSs2gqPqp9axRu9bHmtzgfMZI9MG+qtGDT4h9
GSBMoZuMkbVArmmsjfTR0sbPxHrvOmg/XoqjaCCiTM56l/0ZuSfGVi2q1stCFJrQeIh/jPHD0dtO
10MjvagOaTg1mbOygiBfhFp1AL2DdDi4jnQzXClF/gaYcZ0J8kbzBP393AFoSWtcV2W5aiapo6K1
Po0X/91nqNHENLHIG3ya8wL801LO2DgNSyPiTiLncyuYKxAt261Kgacgm/JjqTAi7h1OR63YR+jZ
DO0oBdxrH3+Xv3ls+CaZ4xs0zR31cv1EJS1BitIbDwnFBloUnBHJ+3+5BKEVivmjvJsrh5/eaWtB
icpkWmhR0r3Eur9oav3q40vM9/zP+yJ3AbciMkGZyZJqXDq7e8kqDaW2K8/Q06MdRjUGD/WQ+em2
GupVZ3YHQwyf7MXzy764JsRPKAeyqbMaXO7FsWUFbD1UAW0MBjnPXyPyfLSQoa+F5evj9/ebb4m9
gSIeKK2DMmm+mX76CItKitFsE5kQDdl3qUScYKX/rhmfXR5mLDfBXNGYlIS/XsPoJRGm1KCeSUY1
EpDIS8ErL6jEA1duR+f48Vt6/5VxOXYTxVZNA5bcxV0hlKQG9CSRyhrbz3QS92GFf0PScJoRVgpC
l9RkhcjHj6+Kouzd16YYzB7pt5MswwB23uR++ihLOXJSWiKFR6wzCF8/Gg99ppfuQAypYiZI56f+
kAbMyXsLTH7n2CsNST4jf/Ts6M/EJhoteT3FtLSwqe5yrKCLrrUwVZf9DWMfKv8wifdVoJ4wN4NF
wrm6qlFPboKc+b6uSncKzYBski2IPpnjyn4jX1VOMm27oHrFCFBdtZa/rACV0JV18lNEXhX67WOI
/mBt9G2wTNFQXueBQpSHdC/Fvnk9DTnmScm/GQBIugxyezc36egFAcE1bS5AiRa3cTeOXqs0IHER
sw1tZG8luVqoUqC6eiD5174l2l0zYkk25LskUFc536Ar9RpIrMoXhxZrgZPq8tHOQ+XotHTdJzGY
L5MhvWqYf8BTUBj6drKuBJyK2rcgnJeS5nUN1wkV8YSanqFkb1/FqUyEm1NhWKpt4vtkEWAsxZEd
oEELgn5YSry+RdXL2E0acGxqIpVuMokZCG3AOZrtN/OBtJ5dpSpujbTrd5EjKWtO2hnRiK4zz+Ds
GS0NnOsE/ps58HOn665JzRqnGUaHiu/GFOwOaU1cjYaBLqGX5xVY0QgbRdBVTQtRg4magzUx94H7
GvIWEgDQL5cBLep7wkmXlG7wF+qy2WV9tARpwQcQlVimVfEw6PRtJ82BMx93YlOpXpxZOR8eAeaq
3VxzlvEqIA6en6OAkXCDLoDsYBE2+dzGvptutZlRMMfb0M/oN43sbJkDx5sR70Cv2NlJKUrpqpV0
bN+m+oQeg4/NxiWrZR1kbRzfY7sWIk6WyoMSMhYYWlyH0kxhh1u9stQ0PyW2f4oDkpVqI9EOINJS
OVuDVaAZHamupaMIkhs7J9iUX47K4AxDs9kEjk4MDAzbIxiHaqPZ3aasjbtpaqQbDeAC8/P4Eb+o
siSKR3UVI7vOhaF5BefRrNOCs5x4JabrJQwQ+Wyx75o90H8HWckq632mHxwqEbFG5ZKnuceYpZZb
SGntGUvn19jBNqOLdEu7TkHyMqfKBg2gIggYU8uwo5/UvRXqbx8vIZcnDtZJXEdIQn/s3sql8C4T
zLqzzig82yz81dQaykIuuxe75c78+Eq/WaoIKphFC/BKqL0vVmSepyqPba4UJOX31tYkZsl0j82s
6BdfZLh/rfSZ5vT9RjNzdOY9QNcN5R0EJrb8rozoXnlakyRuEvQ3ZTM/JzWSCWeGupOAXeGQXaIs
Bi6AZAE/N0PGEWI9XY9tpn42I32/zaogwjmJEvoHGsy62Prg1TglnJ3UU2xMtM7ovxT1qSWHpBrz
88ef928uRc+HspmjDa2oyx2999NMEz49SNb1J2skd6jTNjqRBTzjTx9fSv3R0Pq1fOCwyjZqAIaV
Vcu+qP8Kyyxq9oDQq2d0R5gX91Ew4rw00mAO8EG+pVSLLLCKjWz2rjAa2euznr4O0PzKN190LUMD
TYwKKdEJvqfia461dANfFqJkP0Lu7Mpq7+jxV6NPmh1pML2bzOCuWJ4Zk6HtJSV6QWFmE1H0s+Iu
pCMqd6XksmF9LZjS2FoN/U8ARYTfXdPiar5jB3wdRxLPYxPsqCTOkClmjydQuYDXhLzbVYAxYFgp
v6gxioBeFJPb9+j1Yon5SibJXtboC7kyXuIiDzxcyGf4ickCXy3wRPkL5OXXkXMFa7PSe6lc7yQM
HcAi/OvCyiMaXYvENBuvGSJ1EWOwxSEu3trIvEITrBEpVDiHSTM2JdrfvhOe0ZkmsRE4Ruw4NT25
JOUlEK1XikhfiQLSjiPiajmDXJK2jreN3WMJSIoNKRPFsQ8zY1sG1oGMElJ0aIusjM4mXIu7ER/Y
gxpDgJLNhGBFkcqcdFLLTUViIqzuv5SFqXo1qr49GZDmNq0YErH2P1pDST8zJqvMDlaz3fy+QJvM
ib54HZVA3WTCT5ZmRN8ihYycyzdRH0QbLFfKoi0wsThxHu2oUND00PKCgpNtJEX/1rD2HvQS790X
pSmlOytnJVc69WSYBd5puTtmmskjVGrSSbTjnR3govYtU3WF5Y6qETDWxo1g3OBMr7dhrr0izmz3
hWmh0CQYfqMN6U0S4EaJ6sE+qNWIFVmxeVrUO7WA2RRUSJc0yyrXCMN3oGDAbgrM3t0Y6Sjkc0yT
L8QyNZ6VFtcN9c9erfttLTE8LG0/pKqJEenkVzYTMJciYqTvXeperCL+RjFUXYejl6KV6+PAzTBT
bbVMuoEqOjNnDyiNxKHX4bzUE7VxbNGtYcciBo9jHx+gCTd24tFQ2hSqNpwIbXLWObSjldxmd2FD
dBowJwoirS2XuP14CjuFIiAsv7MiondNYJECavMCIrRcEWZbTlPtuq7UzaQEJU4MnFKSRMYCSU3s
4xHIP6mizuCrOZb99N1vlUcnL9NTXskcs+BBgyghSsZI3uK0nFYhswbS3LRNRuWUqalx4PmUFg3W
nGVdDiUpK8DpdFty1u0ofavH8j6pNeMK6SvOiADY0MdL1D/7Ob8sUeT8MT6izYEdD3q/9mup7GvQ
+7H8xl7DuXoZGzzJJVRQqFjmMh/DvYCzshkquUUuH8At1mtCJMAPZ3LO31LjphYG4UWx2Mp5nRLm
QWY4i5nkKaU4o3sOF2OlaEfTWCBD+MoTzqdcS1442d9ojgMnrquNLilMW2zrgLagWESITLaFFkdL
iY+M0g8bo5o6x2Hsyr2Vh09WY39HHPbdjMoVZSVWdQ0wA8PSYy7rAD/UhjFXBZYgGmvioMUDKXnW
PihZa/siSI9Fuu0AK64HROf7acDNkHavBn2B7aRNd5INCCW1MzTpNQrZwPkuN/VS0pJ8P/h5vqmH
8DqNLGWhjVO9cbSt0CRxytsvdBsejLqor3tLgnYldcewjqwlyiAmC4OMW1YKvHRo8QWT0TMosXMa
BgJ+UAypLuqacaVLNcSrJMyuQudlcJ4yrfoaUZVZTjFtzUC9MWTRnORIhRWnmXjT0sS+VuGeIMKS
l3lhR1c+hfekpmuds7irt9Yp8UV8lY3OiFWJY3IeVTW1F2L8QrLXoxk894jUc4QfLGuNW3Q2lJ4W
t6FZJ43HwIgpnmPUB4AsDggcYeOz6ogWkuO5Kd7txqydjgEAlHWmyuvRqspdKtv+WnLr3Cq3eirU
T5yjxrvyBTA5ggUUDaZlAA+9vGNTkRmTVaGzmcqaNK2yI8yECJ++461pafWiN2JYlDh9l3oRGVTq
JrgTcN9+Kj1pPF9rcoMTPcZNmNXE4qCA8jKM4eTrOM6qYj9rEAjTcm13CeYOYjNaMLhDfkPWcH0j
6mxn9fghFH1wdqgrnFM0m46z8A4c6ZNwhgBEcLjIE/1q6kC4TqZdL6c2Dd1aIxiyG4d22cc6QEgp
g97DsFBYurIg27V1s3y48mthkuMyQeooDo3OIcGKMfIANmZ1GDkX/lgB/uPb8J/BW37+56Ne/+O/
+PdveTFWYSCai3/9x2Z1s/qv+b/475/49ef/sX7LT8/pW/3hDx1vvbvLH/jll3LZv16W+9w8//Iv
q6wJm/G6favGm7e6TZofL4A3MP/k//YP//b247fcjcXb3//4Rr+pmX9bEObZH3/90fb173/M4/P/
+PnX//Vn8xv8+x+n5+65rp//tq2T5+z18r97e66bv/8hWcafKMaw4yALZECE9vWPv/Vv//1HqkV6
Ks1zynrMzX/8LcurRvz9D8X+U1egPXH7Qr7VflSDdd7+9Ue0zmbZgkWjBIXpH/96gb98gf/3C/1b
1qbnPMyamt/7DuwAABHFIUcXBi4aL+TiTFHngISUXvFXUk94bvNSmJu8ODk4VYpFZsABuEo5GHbS
rh0xwa4mOrcK2WIt9JQOU5FMGkb3Qp3pxAey3DQEHDl2YJk8kewaWiojztemPwlMV/yXsp9xZgU1
aD1L0bVekp0ZHOP6q6XvutG1Y+IUdyRAVojCvhfpEVB6o3MWvkqCYyGvNQWMpwbbZqHaDxZtg/n/
a04TmDWq5EU+7G3ETflVYG76YS8pT72xIdtzkVX3pn4FQZ+uhZ1ed82VrDBStpcxs0Gr+mpP3wJ7
51N5m9oi6ze1ic3nqFX3lbrvh5UcfO3TI4DufHjTspeaPB5l08lPWnE/medSB/fm1ubOMs6luiGG
cUHYYgafMaTUvJ2ozguHqOiXf/9RfAzjsHh7DZ8vn6Rfns7/Tx41g8PX//yoLduX558fsPmn//WA
6X8icwHb62gWR/O/ni1b/9NBIIoqGN0NFtt5nvnXs6Vqf6IYtRk5oO6EEDuftP71bDl/0n1koIXq
gKeWf/w7D9e7WQRXQDBs6hZOdXTD9sVRtRr6Ycw10mN0C4akZLShl/g6J64Qxk9DpdDVMzC6gnFT
tkW3HDOCHCL2kIMTlcpJ9MXwMJBtt2hSs/82kJhmkvW4DYUOT0nblJzmwmRv2TDgfvpw/1om/g9f
59Ukp5Ju0V9EBN68lvdVbaXWCyF1S3hITJLAr78LNBF3TMR5UeiMRuoykHxm77X//VhY1E//Xunp
+FznOBTAs2wCcEr8Z6VHNZu2gAaifdE76wACKCK4AJtBJy7J6PibsUUX5xl6v89EwYI7ckNgWbcm
mkrCOHA/88aPQ0AB6xfeRxbcrZjZCO3DpxA6f5JF5Ras7EMP0undZsPauNn3yswZ7rRhsV3+HAty
vx199eJEtb9Wivrsn9/l/+yKeZe8OUCjfD2+7s5H83+MfvOqnCJ8Frt6flH1CJxVWAYpqVNDoagh
g5FCMvDKvb2rRw2QKzLclN9+5mOCx9WgU25IUzt66Hm8BFXoVJIZRDdSbnXaTX2uAXwC4XiaRU10
GGsf1QpXwj+/jf+RJPM2fK4vklECdMk8HP7zbSDqd4tp1PxdzypkS7ENBw6sM0NBWa0ivycLwiEE
0Oxgk+hmP14n+aiaGcFsaRAzurLZkcYjIN/bF9KdrTezIMGzqqINzsbxFRd8vGLbAi606LudQ2dG
Lx7rF6zg0FHN/puox5oBIox7tqAbvx61G1kUHYs3vyc4hbZvVlqOndndxjmAhv/Rj8dTYKpHR4jG
NnWwxIKKQDiWdrAdVdf+0BT+Tt/y06tfTm/AVlfS68SHFZ/GseGHNdNxIbkUnOHtjFHAsDR+VzTa
zJ/IVgzBdcYfsZAE3bUImNxhukjcmDZaCc39Le38p4Hl7JZXgHF8GAozYdi6FVpKjmzbgWogzt3u
YInim7+ZgqL5n7+2JRbn3+8xGyUFJCNWHY5PO+X+1z2WlEU0qazvQZOBSI/0COhCyO52DB1igZCe
IQLwrqa275LXzm2dM5/wPqEr2RqshXayGg7LpeZk7Taxwv6IS4BGkdhhgYH/n1/sXIr853KLo5IF
s2uyZ+Yq+m8MPzhErJcOJl+VyABRKypTS2bHSAcewHRlW+kTFIrGfQ/TDghMVXFGhLF9pN8OO+1c
kn++yWo4bGaNXGswO0ifGKfXLokzq1ZvXzIvmY6wxNipZAKrQoH0q+0poAWAWUJJXXM7QrZbedge
WKE40zYTcJWCRHNXdQTEQethq6LCCdd6XGFmTcNnIcODFo1Pk437u6IV3Bi4M32/gm4mP5XId24e
qOsUkaQiBg2EENzXo018eeVNDDGD8o3vx9gWSn6Qphuv//+lLd+ZRVbwyuZY3xeoSdyMvxPW08c/
f/SW/j/aGwQ+TuAD/7ao1RDKznPKf1tRKXPqxk6G+PYM5nVRJWwU2mGGym9yNwyrkq2fZHRwbXjz
447VVcR7CciLWBtmGcwE/XLdK08/VkEwPDSO/JMwzfDW6MxKplDGWJVdIobtcXgM5AYTuFXoxzoM
/AvuXhm6mD9t8ZyrlDiQrnmKGE/tQWeSAxqCVZMDU6RE2i37nYm7bgw2GWK8vZnQoSPGI/dyGABS
jdXAtTtV6Im72kApWv4KCI65VM3ZdgrtbIMdXZGxA7pmskq5qWzvsrymWm+ydVMOuIN7bTrpBlmw
et49t617TVMj3OXQv9a6QMQ7ug1ZCjVLg2qcGqR45mdQT97j73urE2KG0Q1BumXUZTY56bVlCNJj
RErqVf7ahev2CA17FmTinMR+d2fjy13VTMMZznV6WD5RRA33KlLZJREpXIHmjByPYwxc07lEJ1/W
o7rgxNdzhbO6nsTH8rvKk9NWkoH3wAO3WT5eFTFGyzw7uuoxzPAu59Dt414chqn+WN6jl+pbNUB6
VGoKD2ZozZNRhbp2ipp7qJNwvvxD/Vi9Kstvb73mWkcdxI1oEOmzb0Fc7AH0inqr5LtO9BnJHOx8
MRACEhJ0wwl1NuPhhy7QqgwTob5Nyk2QT9O5Qa6nkfJ+0LocdraOzh8EYvD3S4ksKz2BGXd2UAyN
V9GJ4uR1urnTW7JuELO35whllZYSM62lbA1FLNKZu0smeBxR8cyXVxW6d2WiAijLrSp945l8Dvjr
RrklwSZErXWzxVT/AYCYOuRntMq/DH71B93bvHe0vHXT5sZWF4p9T2/P0cFk5uxd894x4dizy3zy
SiIESVu/oPfO11Wkp0ey2c1d6ZcVIywSY5ZXnxinyJ6aC2wUHn3zbdKh+VkVrVL7MAh+WsSGM2xl
GE6o2mn5ZspwfGqpDU5ebYEEnXmUdj2vCccQBWKtJ/tJ7wBmdXg+gnTAJU9yhQDSgol8YFaE9DsQ
3/gab7zx7F6UUEZTb3gw6jNwDAzwnmOOFjl/oW3L4ZWZBY6HMsu5A/p8o4XFi+xCd8tEZ9iw3yy3
ligI75MqPWuyTM+6J4utkZgj3uHc+5OXLPI5pa62xjfcMhhBzuwGe4DU73y5GgbyHAUzEUobv9ex
8vjuS601REqzjV++Lj9r2lPheB9DlprPgmQUQ1PQdzsfu0sl77qVnBOkuy9jdsjn6365GmVj+jv2
0QyKaqYlPF0hDeiYVCFjHFIjia8dDP3lPhF6Hm6MtDWOVdQdCAluEdFaN/bj2sGoccXWDd3ekI3f
9Thuz8tdbeiiu7rMqP5+b9Y0cqErG1lP1u7HnD4bAkQfw3YFPb18tWXv3TvpGk9Z+4vddR8L6yUv
3JLDyuaeltnvmgy7Cf0GLhAIkYRIpqS0jIeYvMZXGupToZirOXllb0EOxFuzk4DymCtZtc2VIzWT
9jf85oQM7Ct/rHaz5n5fxBlw3z5kkeq0jLgHAFmeNw77KE12gcyyjWvJ+EVa2kdn+FhctLKoDkjn
s4PjMz5zKzagmivObueDNfYZoUqX6g4KhdkZey7D6CRyHD0B26ddQLAUDHMMNykJfSsXQxGByi3c
Yrt6irLgJzyBt0jhyCKhPWSKmduPBlu+b0OS1JU4BTVY4NJLfuR6P10dgbQcKr/mh+MPBWkKENm4
gmzeHwyoWisJSQrCJ4lFVTREh0pi1ceAKrAh2tXWtcR3g1HhU2/1xCkEdbriMZvfyCL53VvOnB/F
Ilr2MjyHjv/kScqtHHHkuUgcH7ol1lVb6hd7mu6i6ZK97mnWEYn121BD3jdHBrsVNBGSwFrzyRiR
lVrc2uivCbeO4rF/igbnGYBtSK7fDYVGsZkmVaCedvUM/rN4yU3NePUalwmbnVhPWBoFbixLY7ek
PTf+kANicPytHebt3Ur1gBFoXhZr2Rf6pgRnvOqIDFwvf02mufFiJPfBH+JLDGB6lTVmsAca8mOA
ef33Rel2FGxT0spvFqFhZuTWW1Z6m1Z03r7xK+8wIuNfBV2N0Sk3yvVyAMSF0iHKqnWT9K+6n5Ts
pEA9zR9I4cR3VPzaEXxqCijVLE86xfry11zdyzcSacVTEh1MtBoaLFFsdNqun9zxTbKTNyL9wBdL
gWRp92QgZm3QMp30Tp+xudntrVwjJKLrw5s9KR5iM47QYsfLK2QYYtbgDEVaEAYgBuuKA/Lvm1wO
Qcca/qS+xvyn1LVnfGbZatLfSA5rz1M9baJonLODmm7vVYO2MljIHkuNwLy+0vWLh4/5gQ+WKZEo
DvYwDTe9rIGPV8l++acSN/41KJYEERzwVQ1JfZQsFBITBtPfL9EgqADh9YEpcH1IWIaa47AC3tYf
8kmQ+24166Hy2h3LFV63yerLpYtb63rvkG1QqINv9oSnA75viwTifE95Uo0KWj/73G2l8n0NgfsR
YO4fuh5FyqDExsdHAz3X7g8DbeJ2qscO1jYJy+C0MFzq1ht1aXfzRPnD1YkbtNz+pRaNvVNNW2HA
yWqOH3R+WP1D2HCuWOXWoWgr531Mi5fljQmj/y5jfXg0noQDoSiriqx9kxpOVAuHD/ZrGiE5NGIT
w26ADsEnKzq4ZRrWOcyaYYQwhnfKOO9boigW6tr7Kk3rvbCLD720EvQZ/JWcyDK2+2lzVD04Jplq
0fMA3q97KQAsvKrBoyjPy2yXZnOAoT5REMCksmpng0P3mBIlcDTgisJJ5WxkuzTegphXganqe0zu
xZ4T8E8SU1Fy6DXromaJTBXtPVpqtyIFVVh5SiEf5xDIAXZANwm+21p2HoWKT1FZajtLTDyM4v5X
W5afVeatBrvX3gH60k1GK9uDdx34WQkATnarybGDy5CM60hvxWbqjOqbDshqKGCUZIH8FqnWXI1h
oUj6zCAwNNLdu2nvH4ooPea2N14D56fENLka6l4+J3DWTQ9gXIflciMiYpdHv7JPFiqife/k2laR
9u61/attV92+ydrvle1w/AFiuOSwWdes3ueMCgiMUYpJ1oXevmf0a1PR5Dj1qmnYaQ5Nz6B56TUt
pncnab/PO1ASS7xdVdGyuOz+V9wYBKr4VfGzSod76Q82kS7ZdMHYBOq0uwd+6v4AsbfOqjBbmZ07
kOHyDlG3wZjL9LOuuKk6qNE8R4fyWIG73FUtdVEcfLlhPhLQxQBhsCvnEAFVTdK+x9gWJ8+6ZmPn
qk9muR8xZz0MNeyZHaVXQZjfmkKHh5GyngMZlC9UpTORxASfk5XPXePce002l1boH3+P+mSUh8wg
8TmGeXELmBtXokooEpPfja3DUoglxA6Wu2sYRPHeglRZE9QKadwtPi2AHdJNgktk2KeCfeHRFGxL
SUP1LoQJnKKskMcKZcJ++a8IdO5yL8Hxjoy0/hnRYo3eHYAwrEadUGvu7FOIiXcb+uyKvQQlEfs1
81BpJNzo9K9QqfxtEE7oGbiK1iWy1L2C4bjiVNNIjv+GdH+aZRsfUV0EFxJ9vnzrR9jm1VXPaYJA
gQy0y1iaMw9hfFVzzw4zEHLiDAc8XMp1lqWCuzCoNllvq21cs/DNOSE3JUzrE3G+JRkN+TbOp7vi
XjqLtF6pqjDPhifvVQ2dqFLoC+u8wXuKG/jGQ98/KKf9tZySY5rd+XNx0geu+8xDkadYUNNno76s
FYe1HyH88dwNwpVgk0jrVNd9e6zRZh6toiTCsguzje/BYOqyOAZNGO2mDgTl8v/oGREcgRkFFzxQ
9pFYZPGR06CuJTBTyLVQgpqi2GVsCg/w0Zq1F3dy75iJsfVilR1w1GSoBoApJrGZvTluwfedNn+Y
pQV83sxJSelxwJx08mdtwUc1JNT15Vry/FxbT/C+tkM1A+cMntIOd3jidme0LsYu4QoOEeUg/Wyn
TQpmORJl+m3y628R8k/OyELjMc5/OXw3GtmD15DcTYhjktgSYgLXQZkchaE3L5YtbpWCSD10+Xve
MbKgcbH3vksku1U4p0BL31u/LbdmSgxpP4pwzxKP88chLA+SHI59hGRsCq0yP2YiRWfT+/Gl0NQ7
OO69QAJy9AN1V0GYvGgpKNNAfCwpOPqQq3XuCgavdhztMSprfFMMTOOvpVQC66Xbw0/eMIHiQr03
6ZDcorbc23WV7rIKFWtkucFhqtxrZEqe5pN1dwMacdv7PuRyx5D4WTOz927+Jq1kege+bN0orn8Y
JFsfbIqf5Wi3SViCWOxaB+6hSxDGcoMzyjoSn9sMjfOCLeCw1COkXRM37Ae/WWTrOzFfR6Eq41vK
lJxS1sV32JqvY+Ebr1FGLlIl/eKOmpTMFL94hOyV/xZvqd1Oa9st1b3qB1K6C+fYuGbIODH9xQr0
bXl8UT7X50hzn2pfD84NsTOrZrovr0NLzUsExG1nzSbPVefCDdAPRGqEl2ocDhMii8dyPPhIKyaX
PrajCz31Nh49MRf7rBiOTdZhkaW6X/pINrpY7oU7Dyrx4wNrtrZRqCg/56lGPgz/2gUoHQ1NAI/w
YUf9Lwe7lkOGizZ40TFuDPP8t2+qBTkIWf2F7c/aK04+iFCtPJGaupNwAfahJ+x14fMB+9N00txk
umJP2KKRMjZWW6gN3QBSzgRo+Nxsa6Zu7gl2cLHHJsMun2p/o2rQldpkh8Qzpjszrc1Tlk9sns38
m2qxKGphbr6muQ0xLjDefGdihMxMCXkmqZzWqdIgS+GXmo+X/B563t5rPqdGhHCr7UMxhtbRpo7J
bAIcQrL/uKydfWMKuiSTl1ybIJBKOjfyRj6iofwVbW1Q8w87VPLGgnTEMjgZr2an/RmTXsIUsX2i
RsGAkwBt31hgPJIwCvetiMZzocGOdVUg2r2JmpGNHsiKMZyelyqyNJr9qIWETPFMNGvRrXrVdhD7
waJGovujjEQdpAagd+x0l5LF0jcIkFC2SQQRqFuJiKnHx8DecRnMJo2NKKLPjxVkZi2S/YvIGGH6
3YS/qXc4XTKAEv14YZjATEErj4XWuq/D/KH6fvbDKMV0LzT/OHoQ6AMrBFgnrXYVEZyGv7+qrt7U
fi8CNp7L8cnPXUQFnnV3PEBOARkKMJsBkscF0QjopR+AgU8smuVlHLOr77RfrV57L7lncw8F1Wlw
VHbvwoBqtiAEImkA4HkZG5sGwgI3pAj2QsDxKOHHv2qD+6XF0doxo/ZUj6+kUKtHQw2CvGs9NbsI
CsZuKMh5kP1ocdYP1kF2BtxR6e7wzJkbYc7Deyf+ImAhvYuAE/1fvQ9USFJjgmpvKmQuPWevQBFJ
IuRonpuKR34QdfndaJGIIztctXXT3uuy+tKirr3oerPLlWIk6evjtovhNo7VBL+9Hdd2B4BU+ODP
XUHYa65zuC31QMUNu0X0zfRBA2qOxENjOtSReC4HBkYlaNDnoRnQgE1brL5srczh5tOq9kr0B81J
GePZKV5oNGSuNI+qo0Wz5q2eW8516aQNe4y5OfbtpDoVJenOXQ+Wwa+rG5q/uAnKOwYxZGBNDGEk
dbutCb+JUryFnTFOP5XS95HXP3mt2ewzcLfrMOx1tmupv3FD/6c1UDcnHIBPtaRmToT4JGEYjyC8
/7ehl48Q//FmSF9LLMhX1O4/K2zbvjSRRBfFrZZD9FjaMVMn5yPWnA/Ub8G+0K1b6sp3aIIE+YxW
Seo6zyeHJ+xqeXqQjWEgBhdPChPFcfCafjVq1qOMOntvtkZxQFcExyrc0Qee4kw1B9V99IaiWoit
lyH2fpeTOW7AUjS7Sc154jVDrNbQ9FuPWHHtdJflY8yBGM8DVVswA17WcaU5Zs+qQfPqemc7qLu3
ZduhuXmzFm5ZrqoJkA0RDhFFPHvTHDLUk2PYs+HUo73IwvZNsN48EnTSkZfZOOflJ2aBxSxo/oao
aeboB3Rrza62euccsHuKxvpRQh/GbZDswtyi/WKlkHvFUdTlyczK9iTi6a0B9H+bAfzlRBLRoPyt
b5lia0m8BqwyxFNisHXqvkWuKfaiRY02CdojI8aYp0B5+BXhD3Lw8Zhyv3JlBpspG37AI7x7Gcwd
RirOjoKXcYrM91HWVU+VuTPYwaycrH4ilo1wOgJpS0udLYMkLigBxr5rh9dIj0tUuAbZOqkz6xLj
9fJNIgwbGGIBJ4kFrCbUzscKvOFmKM0nhMfN3q0tqCPLAq6mm9ppFupakXKktx2UulSLabvpcdhT
gJRNB3tlpuO7xTH27snkm2Hx2lx+PorV97pST5wNT804els4IsNa54Q/j3nnXGk40o00w3Drmd2T
wmpCYnK89yzFoUIL0tTkvOmd4axzH0dMMN8GhDcwHHfSC3k1T4zl5dbWvdm2+zvsDO3u0HqSZWOW
h8W8oGkRpV5DMrJtqPgOyzLY+jkjtxTSwMWhPh4mIwCUlXirkbJyW1UpeYGme3ex/8yxnpTsXm6t
4mB85p82zrait1ouqWa+/dL5Rmx1FLKB4E6BpPw2icK5NUW4DQpDPbhffzKCFR88CploTTSFsR+f
S92Ebs6gZaMmFifA/R9d00UnI9LOxMSLA7JZVjVN7VKdoQIntCQ92B1ljmPaeA8DK93Zc6Rcr6ls
1yT+kz+P9f1ZAeCoLl0tjcXyiyf66uoWzovWg272Wr/caN5EJFkRXSQMn/NvPRHBMdYYfXiDEZ5z
YAE5VnWRnmKH35VMW7v55G2/d0ktj0y+gt1QftnzUNaQb44hiltRF4c8ARooNtBi4+cxIvFinpEV
hHHMbxHQZrk2/SE9qcp+bmjAZvcUinUHudGIlv7eF/JLdDHttGXl9zgLsrWvIbnO8qTYVSZnKjHQ
wB9qwzkDuHhjdyL21izdtchgZXVbk95DdMUmzCwIuHww1zEEktSiEt/DB24PHrIL0x3phmPjVkSH
wUVH7sE6HNlzMTOHa5HIFHyYYVTbQnPmejXfJgHVAbwgbKxBFz83G7Owf2XkSwAOlivXqIK7LMCs
zeO+Y+iD9dVFDCBjxCeWq1WkKvPqheawoTByNmVpyBVp5GJbBi+8n2hbOV77Si4ocfQMhlcTPdWr
Y4b2qStJomd4obl98r3J+xHWKzjcypwVgZgiVjz4UX8HlINJ0QGvclMERjQ1s3uJUFBlvhmiczbO
0H0ada8fM+gtaz/EZ5PXBHZqGTjqwY+da/GVMBoE5ZJzCyhcBShO4WmkFvGGhmxXmmFyE2JH5fqh
fK37FNr+PG1s2zkfPvC/4q5/HYSvYX3qJBYdL9yy/gH9DZMyZEuxX545mZ13x8hq2E2oV0KjMrJn
gB9Prvn3YiEjqd5Cli4wT/EtF052RufqQe63v6pMhXtJugRr7uqWCC+5awmNlWfQ+HuW9xQZXrQh
GSg5D7FGpRnCSOGOSbZN6atrkcJ41jygzQyE2QNYWyfx1Enq5dOAqvVIj3Avkla/uqloN0YfHpZ7
m4F+v6kRc+6crpQruwzMA5qhN7vWT0De1Wk5Z/SqumedVp3Kwe6uy0OttT1wT031DOJZRzARAQ/r
6Uz5zalN/CMNb/sUtRpe9ECegoqUot4f6gOk1j9Nb057zUruLBY+RFPwhJIaK3Ij8nkaeR6W5qbd
Crdz6eORVXdWgfsJrvbeKbqDNgCDqzDgnxutvzVVH56j1PtSJGytwnF0t0XhCHaHE/4wHecAYUTt
YyqwXAjEHVw2brqzQGLTOLbVirmqvxta/Xtrj91exwNN7GI6sinN/ojaj/cxKTXImjtakTq9LpfG
BD7MV5NxJhqCneosYWpq/6yFk3Fa+qjeZX6iam8TBdI4Y8H4MsyCHYMTRZtluppO2Njhin16tXDO
sW08GMZPF+rizThvdBB7YZrjwV47lJB51+Z7pLXEZMw/S9adfQGcnWPqNiICWzmZvRDwZ5b6n60I
whP1AqEF92XLUjvhqzaZ6sRAC90uOlOouFnLtAlKE+zYGJ2vO5y8AXNkgkYQLdeOY8o7j5BUmbYz
qoEoXrLbgrlHvJs5OvBY866+h7K9p9CM1j1OpbNogZfZWEEiRRSJSQ9BQcHFrzwoEnlUE/tD9C7f
DcypWn+Hp5DsDat7N0JuYdu6GAhUzpEQHPVmxNgQhcOOgRe5xUlvsRlGZ0UIX3V0+eVD2vIQ2219
buz6Xue1exF5UZGlUQUM7t2XwWmMF42reT0Ck2yFNb7ULldTMmw9zhTg6vKb68ZfZO8SLTpRX9qO
dgAmzzzTys9t5LwvRdhyyZrWNEPKeHHuIS7K6tzHUHAbv3sol2faclDAsyp2pZmclVF9LyM+mVJk
myjLgaiPVXsMJu9V+By76MC+1ZSeN0eL2k2Vhn88Fixw1/FjDuRtK9Ndt0P6E9u/sfPaINj0WnvQ
K1dHRzYRsSslWwFXM3cTB7lVe9vSzEGU23F1YkjF+TpLs0xZvJAmxG7JKcdnYeTksNZBMD9XoFBo
CfCn1lTkDqY/46IlEmPsytUwxuY+KCHXe8r5DJpY3PsBrwHcMlp9hGOEgqMe8+qVX6TqtFyLnJz9
qZgYws+7+iCJLoQ6KtIa/N+J2/dkN8X7Ckl8WgXdPXaiyyTIpxzs79Xk6TfnRzPK6YxVZ42mh4bU
CsOrSt36sMhOVDSzHIoEHPHkOGcJjfWW2FjvlPCP2FLy43KPVEly9GqNSBzmQpvle6ug/PDWxZmN
LGy+QhyCIHR+sZwh7nHjtrb5A9YQtgqLgYsdkI48lYQtoangZkuGtSky/4aXZ1856WscWtY1nX/B
/UPucd5eUvjut8Y7V8P4PWKF+QzGXF76XDrrHqJx9tIk5suigMj9GNkcZJZIROxidSacbkb2jN0m
O33srovGIezc8do435Z+QPmvS2hiMme8LT0DQ4J1xO4dG0a7HeqALORL7DpEUCp+P0kDDP8sJ5MM
+W+Vrl7Nurffmqh+ozUnxr2L4oMckH+5COdWkQZSH+MQf4HHP5nwNY9BeyiIgon0N4qR+hDaUXjp
epCHdTF+a9JRXwuGNUmQWcijux+BSIzXDCkkWKWMICEJGcWx7Aulr9qYweDcNYOnSUb+Xxbazc2X
XfJw8SPnsx+5Nf5gaiqvBLz5pKiDXfADBg61aVzaVNuC7RXPhFLKs+FGT3FnXUzO07deYE/C9Ftd
mwQS9aDV5HlEBLEWzVtNzNsRr/N2nLccWcpyirpsKP4MKJoey4POcZk9RVb2TLb2U9YlxdUc1Dvq
WLGOrKm7+J/QpLwnfFMrp92Fg7K20gLKHU4vpd7ku8h0KL9mTVedQw6EWIF21T0ELmjpvkfWEvXO
RbBI1katfiud0D+kzNpUOH0uq3gGN1xtiTx3VhBj5ymJAG2DL7v5bPyW5YYv3psYrLnTt/vSJqcI
5pZ9yjhXVt00BYwFeKU16qdiKtizoSN51EytyTyZpU0qsI+eqecruqDvdkvQ5brQOgvruESrPq+q
xFA0J3Lar8BpXmC6IUkBfwHwx1ixAMQbNOnVw9ZsjEpzX5zI9ipj/2fmxw3rW9Cdjj6tueVC4KX+
tZBTu5smj+W4TeER9CMtdoYsy2MXt2aJ1MIcIoOyy6zfBHESINza8WPCu1pwf4ReaH8y8TGyF5qJ
GQ/tMeFux/5h5RFBRLKaWHr2DKNo/6/ZEB1TjeyEIitIF9Us76pqqrSBMoLCgmd4rQl3XdaIPpy5
Zvd5Pm9HauNNFmFcASTDDMif748kMS7OKnXb8oE+qCgPDnbNC7EZzjeZkD/h9I5+yXW4YxrRV9/s
nk+/Ruj3NfZu/Mx0CRd+smGiHl5hKdSbsXTsrexKCi6TXhZ1MOnETjrOocTVzXRAK4XwyfZAendG
adNg1pygTtg/awGuVFtJ48Osp686UBzzyF8MR0M/1kpjZbACwRjvt18oVbGuj3F1AzGKLSSXl4hY
mrXNT1+FGGKYHbnmcfn7zcgiIy7T4D7IaxIReufo+afUEXGIPjI+nBrGQJu/FAiTLrnUzy3Dkd2E
T/4YDfHzbGjaRWrR2JkGyHdnZ/X46JdJaKT1bH9ZavXvSE3cJz3IPAx5E06I+cXFhvpQ7hgfl+sg
zmjay9rPjyLAVGT4Tn0Yrfiq66157Wxp3MEBx1V8BksoX6Dzh8ehci6RzDSEtPW0lnBQj2qEiqHA
QKsUzY2u/+adwBnSYqCHs6nNDcpjH3fjxU1KCQQe+QA017VRcOAt89yppQEMrE+T3Nk1D+P6o5bq
T0/f9bBS6uc2d8yd2zFGoWZFaSkNcFJEq6xtsryhyVUMntAYXsPaPqCp+wWqvllb8Ug04KQx3snI
jo2Y0awHBhYvU84oJdOsaFvGOH17Izubg/NdwVB5U6SxTL29Hb3Su7tMDUc28s99Zj2ZqeDK06QJ
4zD1DlVcuET6jMEq12yNI8u4g1x178Z8COJUxnzLriFioVbKh5dfZDN416bpMfXJtIVNaTabhlyg
IyCfdS8aSIKxgHKjXkMGkLeuLwiK6VmgNFV1hO6vnryExeXIWrYY1KUuumwFoSC7Q03fuHHSXjJm
Rn+1eDUDlaPBfEzkKKTArGKzI/IRUIcV5jcWVSMsyGUuE4ysfv8uAyZWPdvG0rNL+LbsDhStBH5r
MZ57pAV/L3KCEdiNidpew+r5NCaSRCJh6e/o9t3NGBPL1fru2/Kzmga7thNGGUFYA12iLKrpQkVE
cbso40jl0HYkRRln7gNiwUfiEwu3wmrT5/dRKaY3I507kASuX5snPtZu6ynpvfyufTm+xoSxcZ9Z
nv4UUTr/pLFiCDOxh+297IWYSTjk8piUWXAh44aDyHEbIuEyJqBOktz0kDxtKww4+znKLWSbr1ph
HNqAmWjZsJzwptlRxJ5Q+ZIjNUq1s8Vq4N1rWMR5I0d3qzhCQ5MiwTb3vjMcNOmTfq25b56R/ZUX
CCjBx6XydLXwMJqpd3VqWsGi99Ah+8wpI6drb5HgimwtzuQISPo6nxWPhMwE3xC/F6p4Dcg1rryG
ECGqgu3QEP3RtaOOIM8wt0tJt9QnMDDp7G0TCYjsyGefJljD8y+Mg7/qIZzuSWa86BUCe21AgQ/J
j12rY10tGWwtzVJHnYnqmhVucPd8vFHLdeAN2XNMuPLgFJ9Gl74Jck7Id+iOLVzeddRY3Mlh8Duw
pfUSVuqcM1Z4LYJ5AsoBTtbUSpnR+EjNHHHyKO3bwOAgYZoj/o+7M1tuHMmy7a/UDyAN8/AKApxJ
SdSsF5hCIQFwzPPw9b3AyOobEdm30qrN2vrafaiyyFBIIgnA3c85e68tSj7d+lAtunK8rM3Wtl9F
3nzYRCEd27J9yxjPH5EnLLEEY8X7mLNmHy01uUAUpqPRLUqI8snUMyroX0sU7H6kqe3ONObYjaoU
eGkvPq4zm14pSAbrAlzklZZvm8JGUgAQsdDvpIEsXh3hHM5gZOOdXX6XWB6ORO1NnHjjt9kolTsl
1D7s/nOO5eibEzV7sZyW2pYiaIZx+goNZzMvRWEYxDm3rkgZsEDCGeg8TcLZ5cXwncE0OV6xwFJg
yNI+7Uj3KBV6JknPsqbXS6jZItQss9Q8moP5hVqL5ZVJMYKfeN5cpVVTLxX+IKz8WC8qTARQuV/k
AUtDtB1xgG+uKsSrdLPTs0OKfnKFFK9iyUMnFhBPeHfVcJaFSawUVFse+mMxNOveVpRTZIbNnToN
qyIOESrZCIXIsGvXSReVGxq0S+gjiovRRMcTJl2zvm5jXKK7VGwKLaEgjez0bh722SIjriMOXX3V
vbCEqoQaGownrzLKJIFeC82iWXdq2x+Q4YJMuC4MIVARN0N6fKBTUSDKsibveiPGS7cU+xK/B8y1
KzsZQxOCHQiYNTH3hSfAe6XX9BFw9ZCxhYJ2GKSNa09SsoVmY3gInewfOnJgYFvL+WQ9pDjG8L5D
LG8Dqkbxg/CqAeISn2p17NcoD/U3TadoSaetJMJgm9vRd1TEuEF6zb6devjypODAWEql+KSXwIJT
JWrurUr/DFv5G+51cVYjWX1koP4NJ6I42yFavta6mzpwBnNr3+Q6yly1HaR7K/q4Pn76ue5BFKam
+k226uKs4emky8rZo4AN4kf5+NgaSb6lqUhAt1qJ29KqiGNonRWq8C9jHMnNm5r7QTI5hkQXOc8o
DhZBfSPwxSDj0s59frw+mSoiyGUWbO9tJT1cFx+JO9Fscx0okch+fB+gh7U+W/Y6N8Px7jolTzmK
Y6uwBExVCMo9w1Cvtzr0FdcXOps3jCAQy0uvtdLE2wyxw1ooar135I7GoNShYV/Uzgj2+2OwjCxF
Q40jAC8HkfSWJ+NT4DejOlxqKZ7PVyH49dShpwujeFklgy7mhC27iapvu77V9kRMlUgQLZoVNKv3
1ShQei/vexokdMSy2cFgI+KgddAkjZ3nLFN9MqBeJRGspaLbqYVVHisSim9rO6BtMEmvuQGToYAp
uCnoJJ0ohWa31EXv64muHArwpitV4zgB9qRataHKYkrj+WYexUthh+mZ8SFgDbkfj2rmW0VXHq7b
6uhI3+RxqjcjbL9Tp0+oPJaNqhk5McYpbU6IGfohN/pLwkH3fH0bytDNG4VSDr01k/Cw6MSlgmzj
Bujo/dx0hyzv1klkacdhltMNROPIF3ZvrQMAzV6YNyYRn/51i85mGZnQPHiQ6Yj6zIZDoUL1FZXV
bBOp028LzCrxJH2PmyR7GQKc/i2p4npb3seVE3vzuLAHNRX1hOZI50Q43Qpdwq5vFQuFifKoJlNx
E1OyytYU3hTLZTC/2QydbhOd0AGlRpcxzPcIp1C9koAtcAefFEd8Lf8bdAtFbGsYFzbu+s4ZcI/p
gyF4AowYQ0RbYVWkCVJl0Wk078NGFbeQ2XrHrI6sZHAu7KzYdDNpqcWQ7HOms5IUwezudyLPp001
pI+oqZnZ2ZgmAhEop6YAiTmWtYGRZA52IY0WM9JP6OLbdWFQDJbJkO/SeD6mxN4f8x9dD2xA84uV
obEqg7s5sKWHrCJpN9Nm+sOYEW35y1C1DtIxgrxFmxmivsvRkEo9oAUeD9iYA8yO3Ek5oSINXzVa
lz3YcnUc4HO6JuLHXVbG8rmOi6emCyzXUJIHx5nEKUmFuYoSahmmCeVZl7rLoGH+cZjEbdCigPhi
8re2THGX4FJ4KKNHTsvBoRF6/KdTw3HW18oA4V7jocWNH5oA2/+Pe1GJBoIlRBiR1KeTFdRL9Mhr
UmBFkpybDPi1zALw43DYYStYS01OkaewMYU5BJS6yKhEmU1I5jht5D7j8DRM9V2OTfHHbxgQ/m8K
sSSpOxIcXAU9zXW5tFr24us9P9Qgz0KWrBUDGlBzQks2SBP8JB3eRD2UFyXDfYcl8Xg9GtmBbZ9S
dUh3AcT8VTxg4hpkYZxy0GOb2MmGTdzjbqHaeYTfbK4pTSQGlpm9cWgVGKvGXFw0SazdJt1kuqUI
jRMQeg8VW7flgNt6fVo9T6ktHx2GXNcD2HUh014jTFOuk03x3qo52SwFvNnQysxR+iD7kc/5IkTH
TCjBLJTEUQ5ehZnBOqpRXMtLns+1iMNZIkOj0ea72C5eDNRmptm05KccbXLuTaSABHKYO0MOjkpm
tPecH040VRYbfIv+kcZLjACNIZ8jM6Ari01Yn7RxrNf0o1IUxLSTw1G6gf0i+bRSEhyP+zZT3q9H
1awt9oLoH7AYQCU6+Sx6mkakJAbepKjFMiZ8yVILC0vU9CskdjyI+aTdGsVTznbs2WrE3MPIH2Bw
teh8S8I7Ms12MYI0O0mI70qgd1CyiHiwMU1BoLqgUKJ5aZXwJ1LtUx+y9HZguhRXMqEzWrMxSzMN
3AZnWCyNyOqHJl8bKDg2cNROkebMZ4KKOi/CbzpgWANMkhIv0eBzGMOHpFWTO1PaM1g7t3GSfUgI
SoD8ztGhbSeKHtJO0NkRvAnI8GaspMaVA/1rGkrzKLcg90bCafQx8uOK1oCMCMqy0nFfi5Z01dJ5
HTL4y1M+Hck4rP7GTEto1O9ORwCemqFDvES+poEY+9Vsp1hFmHVSBhZlkXfM2KB5jCjKtFIwQVw0
3GWFG4XgsGqjVcO3aztzKuJtIufbxDCYGYjBot0/GSehZE+T0iHREXh6ZBrd3Cdds82lt0kA7I+0
WFpHytQery3OyVRfwcui38tGJnLYiDRdY8bZO+1BWI25JTmARAK0GpucmdYOJfsT5zrakRwYTVaR
lRyP8gGHcOSXpA35GA/wD9RO4PHb4k3RYQ7skZ3M12G8NXf7TqORthyBnZDwIkd27oclPByfiFaH
+t4o8DRmTtO5jam8MjLqN7KiF3icIlQLofSkFez8Q4mMo6F+M8tRXRVW1Hhq0FS3hUzwawhvfR8h
zgfTkp1Ca3gUBjR2ft8jM4u9KVTjcFVnNCMexD6rxKZP44YcexRRCL7jVaIAX0Bi8DLpHNGu/XXs
Pn6+FCsZ0ZBXMUdWY76rWQJ/qB2YODv7RkoIUbr2gFUnbt0stFovrYBpGZGEQNioL/YQtCdjjFC/
OKidOkego8yF5otAn7bDTNIeVD/8wzIONTvGiWHmMSSmnueXdzBF2nhbOqvrgKafWO7abPoum+wY
lWXd1dr4YWn1OdTs6GaI+eSVtJz2dZe+xAaAbrQ1WdcyaO1hUmmSJFM42Dr6/0LxiojGrT7pr3bc
X6yGfFS8iY0vktSGAknUk2QzAbkOIDqSSwxEMI/S0lXpPcvRxTHMcopkJzgQbXi2E33aV0GHynQR
wgik0bRTEa/iZHu8OrQLvW8OBJffMOZGZxeV8QsRqJdQLRFw1DW6JyHM9XXpTXViZJwGA0U59Uez
VTQ3K4r6ttbTb05NlYOEsuBUIyVrsMkvaR6OBDRYqNoxw3nymFuk/pqrRJ/P2qQQltxK3H+LCToD
30ZLJcZYNFBNBFWLaMNqidT4G0/tAnX92XttED8ILBu6rbXEOci/OWopmRKm+L3YaNM0bKWEzpk8
st9lyvRgTRj7HMUD+EcnyDa528lCMTq6BUzeDdY42oZXQgESCYZ1oza4gBN5CqN+HwJ24yBkWn7q
1Ng9eu4EQk081eisfawwhnVxOUFAoHOXd1FxUpL8vp10r8bfu9HxiW9na3oI5NvrXT2iL/+bFU79
CxMJdMwS/yLzAZCH+Dv1wKSbljPbw3gh5Ue1iPL1jEdlLUjExRC/bwn53dPwSFDtrZBJKJseLTt+
TuZ6hI/9GLrHGrlMcgwPqsNn4BH7x9OWzbPbobwn/gv31Gypz/UoZ8dsMoztv75+xl+uH51USB0E
sOky6HX9t+unZdTEbcZsKg2KFg1Ihwdv2qpMjzaZVL6lWXWbqRYRYTFT1rqj9iiSMxPbm2KKskuq
Jh96T8DMdXIaR3W2Qa38mCzxY5pCLX7dlrXSxKQ89rtEN3ZJJJA629YLPs/Ipaz+Ugg/cKeue6lF
Jh+cQXzrelmhS22dKwaFvKjcPgEcJdFaOzhOIq+voA6ssG9hN3pxreI6p7vvSToC+6gbk10tLyqj
sBSrdsIQhBsdhF63MZspWnd0QlfyVJ6E3QUXHccmzrO/+VT/ArNnx4ObCsh0IZbo6m9EgglYQmgl
I6PJmo2iEjEqAR1TFp0kwtU71JZZMNw2kjLddoq0qbCrPDg0yEQhVZdxXYdZfagVnZNeCgNOrUb5
pE+CgVSHXcdpfNBVemOlugvC4dLVjjdqiv5klN3N0FQesN2BToz+gUOyvyclHcx0HhxahWOHUYyc
PZYRbpjK7S4iLovNKt4QYHKvOcngo1SJVpHVWiQe5l5DaBqnpnwjxSgp+zS8tENF1dyqwqsjS/V7
Tf761x+estxyvywpisFhwsK9r7K4gOb+9dxgDmOJyFIFMKxp7Gjj+CYliFcxX1qrH2JARd1flcOJ
el8RDi01cbFLnLurZnygzbDTRe3jIhn/BuL6l6wrcA2yBQRtYZhisPg9H8VSld6aexbtQbLJZWCg
kCKyoC+sfUpZd8wsag7eWrUD7TL6qolbBEEZySkFeCMGlIV1KgtxiNgw3bmcHwt2qf3oPFB6V3dK
EL5Fqpy78hyfpXkwfENvynXHtAgLEXhJGR9RpXa9T4AIyb66fB6jUYd+ubQTpJiu70B2VMBR8l9f
EfOviwTvDOEwmoAlk8D+7XZWOg03JcKrdV+V92WbtpuZbqsjqRozym4DQG3aCUbQWdcdCi3X92mg
+eUcKo+jW9eQ+EvE0hsbMcFaSst8YyV0CIYq+2DMdgws7V2J0UTLpdxxECR6LZrbm4E+izZZq16v
zdPYFttQ1ltf6uP+AF7zCTFO5l9XF8dB30OeyK7Pk/aB2cq6icKDLGfONkbM1hng+hZoXg4Ok6B0
YJm9jRdQD4xbJ8kLvyv1fh07U0wBbqibcDHcNCWjVSENFeSto4b+y9VleIML60TrlQzWnGxtDNG+
y8OcHwxMHiMezo1ptIxNsOpyqFb+Jn33ysj95bEAHMIz4RhLPIZuWgvT+Cd2RcLxXhtitOJyq8Zr
kEg3Qrhjji8gCIdyXZfwTa1FdJ6VmmsEWXkI4dgOYLatyOmPOR6o0DdSU/NmxPK4IPCi23Vxkyfd
A4HLmB57aKCgY03PqBuJtgpGqpXS6A8Oaju3jKzwhIGUA4uBwX6apWYla4DEwgqGnqoPxFsW433U
4wywTCJpKk6QBWaeNDALBFwm3qqOowActK6ABT/l0UldHEZhPlVrtCqMAxfKQ9HLCNCYBISJoe2u
N/KffLs/cUy/cfZ++8//PlXvFxbYfwXvW17Gx0+0vz9f1v8mdk9Zziz/dxjY/j17jz9+4YFdv+Of
QDDzD+KJZEchN+xXKJhl/6Fh5yJuEKYzLbLl2Pd/gHtIaMlxAdel4j2yeQX/hIJZf7B8cg8zj3Q4
NMnavwMF++s+wYIHUBtwnwy+j3SKXx8Iq0ZfUDcN1qs+uwGdsw1sIv+K14qcAVePGDrtpry90Ne9
BPqY0I3qB4SE+oWy8qz2JdFti0fzpw/wzzvsZ+DXX1BYvDPyEMk2U6EREd78G0NK6rLGHG06y+QE
3evY7kbgFypIUEvGaDteAJy8m534EmZ8ctK7sUH6YUzv06g8LYKRgPmS20Lmq4zwSw2Tdz1oteUx
xxRNTK2Z2i00QcNto785CTJ5+33f5ZXrBvg3cn5M1TSXQ83PC8zEGytyhNGhbTLTsas3lES7MW3K
bWYP9FOKYV+H0UeCmJrWA1nrqVGeRW2u6v4cxsNRc8bTgiZJoOn2jXbAzXvDRO5lULTbSKUwzAuP
jeQ4xckBmudajaRnSSmPXVkkq0UJmE3YZ8iBm/xszJ90PXiKElQWQ4FINpPoVczhw2zpm6Ec1u0Q
2h4LtuMPWndxina9tF4NwQclI+N3U3qCeAzv0mAfdOlJau0V3ZlVJcp9VEb3avcuF6CT4nrTmuYe
BYSZImrUd2OYy+4of+tDy5OR+sH9Cl9kHKikp3bnDGNwTA8m7fKnpMWFCVbRQhxBjYVST9UtN+f3
0noFYNHjtrShRHDrZRFHVGPRW9U6B9Vwnh4Naj6X8EVlff0X+ph+VdXTVCAYj0XYEcHcnECrPARN
m/rM9BiZSiSDLfd20WVvo17tsmBKXBwm5y6ZblCMHXRqTUOG5p8pT2UjP+HGJ4AXHR9tsH0odxec
hQlLN+Dz8mGBfEfm9xL9qJrhIu0oLjTztq3wNMuz2bh6xQSlm6HSTXTLMiv83qj5e6cv6Ww3Sm1u
G8ZfMW8D/g9zBafuaWu3xIMtInq4daAwRF+us3p+jDIss2Jo3wlbgKCBRncVO8/KjMfVaN8iUPz4
tlYDLXgvBpmBzTfeBQWs9CF/HzQd4bY2lCsdiHUp0ZkjfpVq1pQxMmbjoR/kx3xEHZ/HsE0STVkZ
1oflSMHq+rP4sBEtLp7DpkGLabFXDvL0qlu6mzDv4mFzjG3bZp9OONxQKd1aLQOnPreRwjT9yXKe
tBRXc5JGG7sGS4BY/pM/OL6aflbEoLh6zTVhO0U9mzBTBYbOm1Z4PAJlPMqcT2uTQYNicx/YBW11
O06/anyCYxReMqb5RCBHRF4s73QkkpdxjR+bDG1nAkSd6GDREsNlPe2uIw5b1NymEYazvmDpq4Px
IR+BPTlBualSflgXaNsgxj7EgUwCEIS9eeTYHkUACiae1blAqKSn3IU2gFBrGmbAIiQOdPkhhAHg
Q+960uv2qVQ64PSRRTg7+R5zLb/OBuK0ouRWLCc9JeyCL4YF4zvhbMYQ1aYGT548ElLTtRzgdGEx
8aeRvxIU/l150/bNFpbUU5FyI9thjn+UEW32OoBHXgctgX+RaG6iFD7qTBGPEd5eGMswQAmVXjG3
vYPE8mzDmVrBIV/NouUpr2uGsaZzHuQOXn/Ot5nD9DRoyTM9dpxRyFNimzuq+mbBgUBBtfwLKXlP
5ukp6ysN60TOGJRMDHdM1dvIjk+tIW54aC+SNT3RfE9XfYMARsY6gWWRS6ud6pQ+nqbl79i/tk5I
MvmYjD4PDkVbAV9LynxbUp4Ao9RbNQXdl49PmMPDWtI8/DrtKtPgbVUKCbZqn7glybUrLUsdMij1
dWAwm5KMmzrP3kOIASHK9injkarIt92SMI5NhlRbeyMSmgtRxY1GwlEMk3/lWMxUM4N/mxjQkIUz
7XJeUFpPTPEIIIL8x8VpouRrthQ/iul2gUUne88JnmKd8U006Ku+YMOpLcKZW6cCLNFhMQm/rGp+
4nzNerOstsp8YM3g+oHXMGMrpS4bnoDlaw2XNoFu4mpJd5RBCroJSO2iolxMQt54ZTQP/azcSiGI
MTEYn0pdvkPIGtx2qsHf1/IpIq261LmaoEwSzDPdhVkArey4WTNTKZbLmZGjfDCKOoPurWLJpd13
XVelsfzQoDYH0Re0zBYdOG+XeKdt3/MbEoAibi3ihyTFkm5B3fPU9qanG4d4ZQCKx+vDvlW5GP5A
SSfpj4+9DNKTobJQhNpwUbL+og3TITLbyyI7phkyNzzTelIA6FcL+ptZeyK6/nae2suyzxdjc1HZ
mVQp8OH5fFPS6clOTVTk8pOjxR95rK+KgVcmBm4uaj3Q9LrfB0ngli1QK/weIsl9SZmfgow8OB1R
ItT4Yye4ZVuGkARNqCA4+AmhPfS0pknu/QxL5zQ6fKJqEuR70RxkCJIIVudHJaL2jDKGrIG+CWIS
2iN6FDzSXN+0+jBmjLNa8n5txjE9fues164KBtpKFb7rUMmEZu7qbGLf4goClPHSJsEGBsa4VacH
WeMtjDHioaQON5LT2K5I+FjKEPmvHBMfxiFrNdYVHWoUYUHSbwfLujVHXggEAXJ3QH4IDSWEmLn8
i8fYDYPRv94eMyQ+L6MdG7aI465djHinYgjVkWmFWlPQ66UxC+twNmHHEAbEzC3SPIalmENDzhXh
mG5STCqt4Lm7whXtNP6KE5WeS/kJHYH7Kw5BZPID25Kb8HpDaDBe3FJqj+3SV9CrBYVitixqwBBU
numgpE6XemZvxEMJV+iGvR7K7iUa+L1FGr+DKbggwd1KULfcVOYhiUPQ7sKAej8D87n+YizG7Uqo
70oB2Xy5h62UcrMBpRkHb0OL8LlCsp9ix/CSeNoEKDF7NQzdgKwrOKBh5kpZvK10bNOohW7aBhpu
7HwFEsfe6zUg7ecxnaZdvBxJ2iQLVnn62cBRhaH2afHvYbBzL1tOcBxaGcxubnsVoABL1jamFr/H
ETf58odiziavqGtWZW4ktGVcjHZUNwO6844jHB3ByhVl95Q1/KbJRKBCKpJXNdr3zEJa1IgSMeuI
yw7t1g8km15CW9IrUkYJAYN6G4LpF822V2rk0/VrQO8dcQT97Gs3l/6p4ROQfXBUhKUSGxBwNlcR
iDdjXS68aFBQQ6XIiuYEtzc9rzX8sdxVuzOhEYWHIkJa1ayDOBintMQcSSXOlU3vw7nrMcTy/iZn
voucKvLCZoDKEdM36IkJ1gsskYlmXFA1f5l995ZLbbutiSpLUv0CYl5F5i8dJ9H0GxVWi8hrH7ZT
SJhBIzi51OFaTizf5JWmYLWv97w19Mr6h6+AqxhiFF32HrW2GSOjNwCeV5frmSd53TfAeyfCY8r3
qq879MIYmZR02KDNnLzM4Q7S0ue4JCW7SOXMnTtmNBlps0wLrO86Hpnmk0WD9Xlkl1AFV4xygquV
xMwEOcwSi5S4w4gnrLaNlUIBEoQ8ldeHcZiy92GqDknefmmdAlVLDYDA1CyPWDxb1dk56fClwUjD
MOb4yHneLZ1mhJTYDxY0YDsZeOi4qXGXY/LTrI+2GFZTwLXIZZqybUtSQ1r4lVazjo72cxGROcIj
3yfmZVyW2djiKzqL7yoBV1L2KRG4euwRQkC0l62hxMe/rhq30RAxJ11EBHlqf7BlSiul5ZWwrK4q
pNQ0cHj7jGGfObk+jiUJENLMCprP6THJwoOGUMyZ7bvRgBuh8fDHBljQysL1XrENbYy4eqtz8ZUs
j3JQ98KVzWxFtB4CGqCNntVEPkMmIOqzthvj8h7VVu9L+B9cRmknSCo1BR6fTMzSPmFo8J2wlz1j
eFaXHTTtlNJP46dxrOCvzbfQP9wEvobXxQrYxM72ZmLB1ipOHTXNJySoWFhEzo1tF8jeTJtU9RnT
TwBGxoPkMlAiMWzlLY+s2G6ozr458fS10fP1p8nSMLqWlRyu5ZMjIITYMsim1Hi2GdkleqmuRLe8
1AbgiCP6N0uqYL6VLNpAgjXXTg1XMmL70KERWoUie87EzfUgbAs7WNn9xyBRj2cDxYJmsPS2zL7x
i8RO+NU0BkAep6QbhxxqGGfbQ7fwEIXSg4nwCFd17Jq6ztPkcLfq0knGc+EVUjJ5Ua+ewky8oFZT
1k4qXcww9xI5Bg1HRaNBKDY6/aBP/AcTEA4y1nTfiw7eIIVZM8TvOhtcYLR79sLMbchKAZ2ffk66
nMAQiCHsUwU4cnqMBkdxA/wHroS5F1W38NnTUn068MlxEABFRVoJvXfOU/zfPBKWGhUPesU2cv2b
viPvggjr2bPGl7Fnp8paUsfGicI3eC4DVki9K6gMNYEbfBJYzRt5Ncg0xGr1szc1y600p3av+FOa
/YDM02Kdch6WZYpd01FGn8lSvC0sAFe4J2yan8s0sXRuFs+5nBAsMhPptkLL2iLU81JzaphvYupL
iQBktC67BFGj4BmHad9KkZ9Zcr530npXCsaPMbPGiTSmdd0ieDdM+xilOmax5HaElrOysNOiEpkf
QidcNzEjymvvOsz6B4PASdfBr+4qTUPPJSks7kmFbitdUxtmRNwDokBQQelUji+OwqAJl0rqCxUc
RjOzrzQ50K84PIA0w7NgqH8zxFT+EjxH58MmPUJfYkcXbO2vnY9UstLSURNyOQnKk5XyeQoGgrYM
3r/g3mE8/9zg4fCjsB3XU51uyjl5xy2C5EodEejPjlv03BD/frfyv+oz/txm/O+3M/8f7FYyVvmp
2bb0TX9JCblv/3GIgfn/g4yQf5w/+7j5Ocjg+s1/Ni5N9Q8ag7qKd5kJ0k9hBnzBXsZxNOd0R1Xs
5Uv/7FtaBIXQqgHpqRDJRBvs574lk14SDhzbwg7AH/6dviXf8VujzTZNa3GwWHRCFURCv7UIpz6s
1DEIZQ8N/m2oAsUYkE9nb4V1LiXCvjoSg5R4JRaNRPUI2akWCPNzgLIXSmWOOpyJ2I/knPXAWVvG
AMOH42rr2dYrJ4XNFLLvlYSC2ccywO5CXpeINj3iUZlWiIN1WIY+Edah38a9K9sP+nAOiVeT44cw
U1Zx9lW8gz5Y2eUCTlg484ZfWq+K/G3APRPIpYccDhqTvBbI9ieBnaRLXa1i0i8/G+dBvU9K5HsQ
R8i/chuAzl2auKk3K2dleu6DB6e+yNm3ukfzCCIwUVgacPk41kMEaCOMQl+lu2UjmOtaxtEs9Drv
T8QoNZDzTVVI5J3plQZSvwZb/UiWW6Cd1Iq0Kz62rNP3qsW7V7Cg2OQ+lTBKI7pmTDVjyotvtfEW
TDjkBTJ03Ion2t8rtffb8qUD0cre2bVvfXTTmtUlmcMNXKkDjm26ECFqd45waUJkVrxRReYpxns0
nIlGWbd6uyIlb4u6DZAU+AzOxOz34PuotjSaAn19o8jzpuUQOAxsQc1wsJt6By8NCIWSv+UOLMlJ
Cy/B2Bx1wA5TUdzWuLiV5lDRPZnH+DK3APuX7moe5Z7dhJe+pvXDZ1AA1qzU9Fhjb7UgGgH2b0YQ
Zvi5ii7ZYl7FsWusrL7Z5Y5zv3ykU2TgFTqKUj9elhc7Z4ROjd2B9IA1bMltaDqXxkrelpdR9tjp
+eihrG6m4VUMOupScPra5AV8MrXDFascIh/SbSXe8qG+6WZtr0jcXBqoENXreNeTmM+FRhu5IaOm
k46JE+9NIzkyfjjRwfG1wNcBpllxxlYo3oTR+WMT+An7tR5E+xjpViIbVLsYie1pY0WBrxIXX0ud
X4azZ5ipF0NGbglh1McRiG+GjnjcyMQ4SWHg0zait/UV91CCTXVjgQPiR2xtJqkCDs5pAC01tJIv
1d/jlkzWLPLRDXNRgLvEJ/IktxgjH5KKbj4tKVtNt5N4ZRo/AMBU7be2MtZZGvna+Mge7UntW5Ey
HMM4CsZXP4mUeODeuDfVfmf0r8EAhK5xDi3CICkwV7FMYiGZN3OzQ1RwGslUzGwCSdvlPNuMxwxY
nwBdRquNl0Pdz/MUSBxq68elmSanHPMM893Qn7VR8Za/SorwYOaZB5CG16V4TcKJCkNu9NLJn0qL
xZk6jMxvDt39Zkz4jLvPWU12FbvrtIiA025lGZMbcV4gcNnLmTtYPfB47bmmA8Ukg8YK8KmIPo39
KYa7FglQ/NXPj9Y8It39MLSDNNLwocstGqpzqq/Yzt26ewvk57w8pSNMK5qGnfZQRKcZktC0dAGL
TWarq0x+pNkSqTcaQjBH/6xy3ymzlSaSU1tH3hB1G9Tiq6ZQVoLrgJYuihDVJrueCrEnzTho872R
J1udhaqqOdzOEWXQ3eI1NPu3LmJZUtttMH2TgWQ1HSuV/M2saiqiZCeoq5xe8SjqIcjML5ghDxZB
cW3McL+zN9G0KRUgKOOIZJMKDTow+nBfjjq0jGjpWbBHdcb+RbFIX1xJMwRC/bbo+S1kMfWatp3V
0EP8sG5ycj/CmqlAvVbsZMtBkDFs6w80u+LsRe4gFJssdwhCl2+j1jqG8nzoQainxjdmcH8jXFH0
34dAy95k6Og12exMx/h9qKZiRpy1eOR5EtnWoEAtaumRQLmNkuFplXSOs5E/qplXcnGx+fkK/WA7
ZyhfhMj6THQuwJmmdtfWxtbk70tH8jjqHlUdmSrFr2Xr9HKRpssd52vSUOmo25cpCp/iePbicN6k
PZvZbHK8RnxJFWJ2bF5K5HdMRTDsEwUJaYUQ9bYyCcQ2VjPBeYpgdWIFGfRwo6qwPafMq+buhrgL
emMhOJ1hrcm8CpvG69yteynzuojxdu7si/A+UbrDsm+UgwQjg9KVmITrCySJD1CbMJSNzUI3zclR
7qHhshZ2AxMFFr5CFfzTcAP7et9nL5UZnmxOspnG5mVfbPJBx1Q6yql0RxlyxwayJlWRffi4LLZB
JvtNjxm3TrHfdX4D8FduWLQtFrsm3uf88GWxa4tuNfbJk0p7QMU3apl7U5aI44guQh7O2Blx4o+b
hjLO7NoDtPRt3yV37KrHpXrHBrkNxzWh3iurTLeyyvpA7qRICTstDBSp2knpi1vB/N8Ooo0+8UH2
9Kh4rUTiVWyisR3tM22rScFm0nRmL1gzcqDraXHblsVtw8qnyJLfxOM5ZD3/HzgI/3+V4UUu9b86
CT900I2vx+AV8/ui+TM479fz8PIj/jnIV/5AEr3olZBWacu58z/jvSz1DxK8TJojtqlqMhXQf56I
VeUPGCBLqp5lmCTbLYqUPyf5fEmxSbChqiMWkhn4v5Oc99fqixXHMf6DvDNZjhvJ1vSrtPUeZZjc
ASx6E4EYGQyOYlLawMSUhHme8fT3c2ZVtRRUkZZtd3XbrMqyUiUSDrj78ePn/INwdKqmJnpEv96+
Jh1fqKGdCQ0CR+ilp7ybwdgwrfqhlySXs0i/cKg8SXs6cNNqQ+ozIjRWGK/cADW9S0Hg//Q1f9PE
v0zQcQtEbgBpS4Xr9Az94j6IlSAWS84QImcrdrIbXNglw5MDtZpb+PjX6uaW9nvnQFu93y/Anten
CfzTLHzS+Aa/vn/taUPTYYu7dUIDcfMevYUwhCVYeLukbf0CdZlVhyL6KkIHBL12Pwpt6MTo87nj
9ERTmzxB2J9wzHicNY+MMqB/Zv/QUwCFg3Iymub8x4KSaVvPCLEERzCelWb90YpkX0sNhT8d105a
Urj/Bf3GLZo/NfDN0GuJ8ngL7ZCLO5rD+KfA2neKb8KIIlxi/W2P8NfPAOAPP1wuRTa4kZ/hB+aQ
DfFQL+G2zNHqT0KKbZae/Gi6G5CpH9z4L0+51wlG9RTsCn7spnGx5OoI35wBG9htUGy6tgGjO+NQ
gGgBx3H7WoX68/0V9RtYCP1oENIWORXFkMsl1aRZbwmdJyIWd02LZ4/Ez207zOk2a4NHss01hDs/
wYtipZqKtr0omfDsBhhnTDNtuEZ44jrX61sw/1d9Ot7XzXUUlvgDT3s327R7zmYAEuyN9wduqM9+
sTp/GTjx4edpGVtvHpBjRb+rF+fIHZ9waPrGETqgq1nAO+7iqyBEAXG09tDv0JQdcLmEdkFrl5TY
GMvV/8uAVFACmiTBIl5szqDOS31oMuROw/KRQIGw9oConYbcW/6tKMRe2V2sGhgdZGhUdOaT1qPz
XeM+0WuP7w9G/iZ2SUv3XFBIhAxxWTlC3ZhuUS+0jayrT46p3WhgGrzCuJ7rTN849vAHvTAERAJu
mlUUeyQF2xRxfEgA3XMpx+veCe6D7mQb265Hs3vIsxddt5872BpYe1mrAA+IDpXWg+XlD7D3Sx9G
XLGy1grtktTzkxWWQAoCCvZ9wTZeMjpuovk2tfLMdejFQO2HIvUz9CckuvP0i2tlm7B3z72T/siC
ZjcCkcJj5ItWyCcTz02YXllHsSHwcuYccbRkdgGjc9uyEhjx9Vz8UeGDsQqT6EfvDE+yEbsuEs9u
LzcAw2Io9dxG3v/Makov1yB+rxAy6Tbi8nYZIeHK0l+0tE085196rbV9aMtPpikmOmAstymy7zod
eOf7jzUU0vjNc01L2jq4X0BuF4gop+/p2RAZNklLO7L51IPRpz5o3Vmxsx89eRwUNCUv0FRLPljm
b6HGnAXEQW4BArynoV88e4gXZFLtOEJcUyAYlnZ+j/kH1Y8BeOZSo9XeX4usz5B0wZKjfQRzWZ6C
6evce/gz2+g4mApssiTlCcIaXKsmxacQPGaemH4ymoTym2zyp2Wh259whmQJ1zOthRLmpvpNDN5/
heRKt0E/KwnbFOmjpsQcaX4SBjeUvqBe+8Hntt7uJlcHZkzS4UnpgbH+NdbgbTuaiM6EW9tAfK5u
80fdvu7twSZnpt1jOQfZNc+OwVloVW0CaTB4GYDPu5wV5iIONnUUTfa0PZvmwSB/sJwXJOE9MNTV
QI8+v21ssav17MtMM43ui9wu/BtIE2SJnWYPFfqlTp1zPnbTwXKdXddN+y7ykp1ZkCfbY7yPSnn2
unTyHVRk6SsdNVt/gjqKUTxqJk5/rS9mCyYivdP0+liP8bfG8biaBrRLumaNk4Af/Ok1TrdJO5xV
LE2imlU5vuHFn0VErQiZkJ0o8JiyRQAEF+1DTyAFMMroqhqZUEC6kqs3gt5Thr5LZ52zkHeJh8Be
ZZX92C7zJrDFdCBt4/pdINg4ucsx0bWv1pTITW1uB5wRgfUgNx/N/GhuWntTW+DH9xGGWNyHgeK5
+XDrtNmXPg+OehighkFWkkLEQ0amQcu8whuFimM3eMu6wJ/bQjO5ytA1hRK+inA3cJEob3DuwRnI
eWyqwc9ma1rBkYWkFYMcGDjSagpyQrP3Dug3gA14AQgL6QNieJ+gESTjaGdJ+WeX4lEiMN9oU/0F
VTAAhrBjQz2/R0vmhbixF6l9lebU8AZapom07t5fmW9NGz3PwKTIdXRTSOKQ9evCBGS9CM1owBqG
E7oxCDoW+n2WgrBLGeuSfcXeUvyZmVDj4giPU+NrijzUIXecP8jMcjP7wRLF1NMN49VCj8qQNCwT
N0O9AA0sUoanqKY3o0lgd6/N1xFlpTQd+Lc2esly54Dl02Fwb5eheNAoBJVa+A3BMIo57fNSy++Z
4awrj07cAHCc1BHAWV4N19Lmj4S16KsM9Ue7GD7HAMFWTkdX2EiKh8KT/Gb6LVAlnbg7w+mHoDR9
EQXFwUWbVgEkunIsHyK3AHYW3INu//L+t1X5w68xlgsEtXCCnCXBBl/EdltH5TYzuLoXiJf6bZjK
FeZm1doq0xfC73MW/AgSVAJVLvh3n0xItxRU11DI+kukLtbgbIiZEqNojWzVFHdW35+amj3WOpMv
MIvvwZoaI6fw+w9+Y1iK4Z1hcI4Bqha0mxyVnv6EtOVPqTSaAEAwPwGUoOm0AvrgB/YkZyQz7K0w
IorEGfmc3l/bor6Dbrrq8zzCimga1vaC4JjWfjJxTau6BY5ffQt64JtpLk/vj/Tt5DBQqS5mIINd
aG6/DrSKQxfZ6AW472TCSHSunFLssrh4aLR00wj7TpJxTMAJ3n/s23Pg18denANI2RRDk8zeJvIC
jMPame5ClN26BqLpHzxJtZgu1h/P4iYLz0jNxmVuYRjd1DYYR2/CiHpe033WxL2YQb8W87bpXWjb
gGAV0yJCyQ7d+M8ezVOBhuliumgLGcSzoGZb1zixTVqArlABvxcbXmrzf0QRGkJzg3CXAiANIVQ/
wVGLDOS0EtlpMAm/MzT7nRUaT2iT5fQKBMzldlgN1UQn3XPwCEgAvHl4bZh1vKxDZ7hOJL5sAwqk
tQfNCDlvGpGhvU/Zqnjk1Gb0I6zsuzDqlSPrVumaTFGZHRCSuw2Hei3n+g7hPrgWGpg/L8Zqov+R
Sjq4S8GAPHuXiLYn4/E+67WHLZs0TFr8W05S8sP0FtixTVF30DaewwEogFWXEU2cwc6/dclLrMST
uT+PoAInVF0M5Jqojtq7KvSQ6rGnVY0nFkbd5IliLG507JzXLkKPfByAGsHSSr+I60Omj/QDgTGg
ZaDjGRFuY0zlUKCYCjCwTVN8gbwIc9CKkRAp/sjS+amYmIVa8f4yBEB6u3pI0ceDdZ+8DFH6zZYb
rZMGtTuSl/g6s71qF9FrWi8wdVONo87jalsmM+Iv2Vyt87AmDWls4JzeeD9Ewe0ccD4OVYWmnVC3
1Nbmty/IgJb4I4zFrRzBN6NeurW0fbUgnp2L8KUNQV6kduJHtXY1zLjMYLH8I3U3egx9uZdYChWI
HMqEYpqnHcVCThCM9jXSlAivoomIsMq8DzBhQG1aP3qtdZulxcmtxmug219yD3mYuH2oe1mCYDFv
8NDySvoKT3EL1i8UwS0dGx9Xikdw2Og2yYApaPUU1RhoTsawBSepr5yxSzcJyEVcK7AtzV/asZyB
z/XMn/vF1HCkiCcmojWrWxSsqI1MO6/DiBYQ/kNaavdQt29dfq0/ev1LD4oZ/f1dNy1ASiMs2hH+
n7P2E3/hSz6VrY/c8AvgtrTz5Ln1YNFpkyCNA5IBAg2nVI3+JFrf/WpY8ptXYJo3wgilTaJyhy7h
CKM9ZqJIqd9AV/ILpFtsI4RzyqYA6dp/kvgP9w2pRdxFiAFGRA8XPW1OxvRQpdF1NRl3bUbbLTLy
Lwm450x4xwBNR07R+plKzSNJ8LU5A5rOtOOgeeQvnfsYClKcqbCQ2yjSb6GMf7xCoKt8Pob4Kreu
fedFRkjCrED0CXmqHL4XxvRnGEGaT0BmwF1fT4KKQxN132sTMGqrvJ5bDkC7FqgR0I8bIrl1K3cz
o+6HZDcdmBycRbNo1ClCjnfEyr5KYDRj/ZyoXL1fSIJBo9BvmrV7E/OUtbD5EFFADVv0nwWisONg
AgRe6DHPSXAdJCMuTMm31npsDUBbc5i8lKCyh2hG22oEEJdn+pWT1jcoLPlIiXzr2qBDZkSelWIU
1iok1a/olhHTY1bstyQDNGtXOnW7GcH60VeGqJVdPbehQ9Niyf2Onhr7YtW2KLvbutzqdeuBiuue
sWa+7r1baS0PeY+GiCFuHTmEa6mBrLLxmSavsQWeh4YF5HsxQcTBSLuNZptsewII/qgL8WxkzA3G
V8c4KA4AGB+01kFqSDx1TnmN3g9lNRTbylPX6i0OoExQWAN10+QCWtq6K0p46OkirjRaHusStUDu
hgOm6+ifY4bCKTRusoGmDR4ugF+KW1gp885NF2sXhyFK7jddMv7gatOuACQ+dWbwNUDuzMoURPor
5REGrXfQ8MCqWdl85Dvu69T9XBodKjLGJxnn3nYEzkQDMX4QNX6fPVtHLAkOh7Dj7dqrj31N838s
al+vvCeU464HZ/wD2bG1VGmdC+YLQWKOzFYQzAmyL/aCvSxatn4YhKRYphBrb9gMBQbBizGse5lJ
rDZydOeaGxTEVw5cQr/ACsfFI8gECbaVc/wweUizRvyWccrOc8kQ5uxqKh3YTOSXmM9euTiXrroy
u8OCkKZHyEtwY6J8ImD3yO1soe6Sa/nXlrzXgBMvQTj6fcO2RCYS9UJBq4F7TWMBwEXgSk8fnCxK
t579p9SsZU+71l2l+LO26ETU1bIvyxJNwMW3hboSxSTYbPYvEV5+lZcfwUCedczIkb4skVy3UnhW
9fNkFA8tipogqfrP5uw99KP9w6u073HWsp8AQFkC16O0PPYCRQVjil+KZnwJgSe2S79Hr/qbl8Xf
LJMakxQm1z6tOaSjerM+2+Boy/06eBQRa6TyCD3SG/dJ96ke0EZXRWwvSe69yPwKrllfuV2GZRVC
pq2O7SOl+xbkJCXP2ahp7y4f5DpvcCeknZSzFXEPYhqX7Iu00y6tvOyL0tvkM0lICzSdxLOweIms
83x9JL6ZE7dfzrf1VGdr1I9vncQG+ZiwIQG/+rbuPCchkU+3xqepSCg2z9VqNBB9W0BfLsVd4EZ3
aLNDT+nxBNFmffN+wma9rcmA0IECa8EQ11WZ4NeUFMsutxvyyEOeTR6ioTzBRFPssIpzIkEjrnmu
mvo26xBAzIFOmM2tiUthFpKnyYJ0IUmT/VSMX3H8Vqjl7FbVCdJxOZhIlqqqtqNkTXoN6R+9fBBl
/YCy8BHRan+wtGOOA80H0/LWlN7zuFGiFKBLaolveHd1BA0goL64WWZv3shCf6it9lxCwkVyRdf2
vbFL2+h5AZhbg4bbqFukr5vR06wIOY3B4k/z0lo34WOCdaiCav+w4uYjUQP7N19ewaIALcESpJp9
cRkIgBbgqO44m7akAOSlJWaT6h6p7rLcSsJAFBTDpLVxEFiMCJtOyDkW9No5E+KRqnjMBZgWCi6s
e2eQh6wtHlQt0zHYJ3pOdYkJWnWu9t2EeN1ZcNlRl9O98mEoURvjRgDOCNNNiaIz2plumwa+xjVI
dT2dmYvumHtHLQH1qEgcXp59cFP9zU3BsiBGWvSFHDoI5q8rr+U2WOuBcKDlVw8L+ColJj6bHHzj
QbOzD/jev7l6WRZWR/ShHCqP7oUKgjMyp17JqojD6rZeiBYLFT3kpnWc3ohkDmwuD+gJRYD3d9jv
HswGs1A5cMlxXhVDfrqc2p3ZxDF2AtwrwhlKVWr7dp48QZg42pP7CXE0COSF7psjIO73H/27Lyzo
NCKlQqHFuQxQi0g0tNQ7B24AvrZM9F3Ty8PSU3NER6kEA/dBNDFUFfXX6gPxUFCBcA3o9fL1pv7T
y5ZRUiPJ2CIyg+Qqfm38r2EI93FWapT7os+LrWFoSprwWlfpM+9RJvnt61v/LVb6/184T5sC/39m
pYPzfIqLP78X3WuLu4u+/69d8734+i0uvre/QD7V7/kX5JOOtCHgm9tgHf/JSB+/t93/+d8ITP7D
lrSvdZ1ioWkA5fx3i9uw/oF6kWtyjkiDmOZRafhni9sAQ0rHHH45IMW/ut9/o8ltvlFD49SyDGmg
4eZYFH/kRfSMvREZJwPOWTnkp9jofLOSuxSTY32WOzH34J+8w+CBvEBsUf2zE9g3mb6n2TtVh6i4
bscADbmmrmlUIpRZnNSPOvRfIAnd6YPcmSPlhM5Bu9A9RBb9LvdgUnCO42JdNuJO/ciymJsigIaV
pZRSxR1XMyVzHO85KMVYnhDKJPFyDvkk7uCZo6ol7nIzJwUtT/2CveS8V6NI6A0P3S538pOYBH3q
4NEEU6oGiWUE+KC905UnKvgnNT53SV50z0FC0H4S9bHS3YNH1x8c3+B3bfYSVPIwLi6k8QaHZ4lK
roWMFVAuqBePDqzpxbbuvJkDhC97px6o6eYd9iuoLqUvUWvegS/YpePNiLND0tu7aCxOkxftoHyt
1C+cRucQIVmmBlWgpt55nP2U3ibqjmo06oMirPiofrawm+fJQUCWwatuC9jTncIpVsJCqjk/ZbRJ
ple9S/eReIWMYbhHjQuDzrs6FIfYEQdJ9QQNxLuMpzeosZvpSSZqirgLau14ppYyTxl9SdxfHXmo
5vyklxmmPDQHWiwXEBjsXefgSOtc2HxhQx7U/19k9i5096VVX+EqtMYtaocC7h03k7M+W3dN1TxT
ybqDlOTbqdgpSy5bHsqWAfWIitv8dsq5I++m/klSco6TTwbXK4n9AzPnJsPeDL67rjwvM3+pZ4qM
6Bl7sl1ZCVYgs8m5XdfQ6IEFhMZWxIAws+w0psPNZJ9HiWfsHPit+K5+oNCsnYnBUZr7FEN3M2mi
wQrVm79epTDy06Dpd7abvr66+mm7BbdVd7ybtctKqq98EiOi/F1lL/US/dBNTp8WrZJZoFxv7xzG
Gk/xj0x9mqHcKlXL15cjO0Hm5TAz8eqbqN+hVls8YXC8yLMa3lKgDsMzdcDBVFtG0zlYfDq199T+
HDBQUCu/598LW9uoGWl079Fir6pvqcwSutFCoBKYNjPMOeLXrrHBhPmk8X0dwGJq90lg3XMfbObK
PavNCffplA/ioF5NDaHU3I1qoiooi5zlocPcSmPTL58He34I9ftYv1fPU79TxYaIBTbyWtiBf50N
Nr36RJrwl3FdmBhMTVfqw3D/ZVt3/k+B+Pavg/EXdQtVjf/5vCSKkf0QK9UxjczFRQ7UN5aWQW1P
fY1rLRpv+8VqKFE4lEnjFzXySB2WTeMCbyU9Z2fWZXfqHV9aRInG3rWLgxMFkN22eUbO+GDP8OV4
25XL5/Im6+zmBCxm6f2Bq4rxe+O+aOBU1YAlWMq4zax+Vtsz7JEgmLSv7z/GvcxgXr8PdxO6CQ5d
Devi+4wgA4d6KlLfs8w7+G8wYTYqGqd1iNbEoQPgM8EkVEtdzb/6Yjk73EwIekQBGWiPVSfOXeGd
+86+SxPrfFNXOUh1bVNRRdQWdGCphGqej3PKdrQysOLhp4H0P9SHhzZvnkeqgEufnTCLeM7y4FH9
dRVgl4L2Keu0E8FXV5Xx2V6qzoW1/cmUND5HcU6BD3XpFTTXZxPsZ7jYW7xTHpHeArn7z22kxg0Y
8kVmzlmtyc5bDkm5VbsuSE/xsJ4hAKhYlJrl82uer06qMfyuN8KXzLIKd0btHFTIMdFvgTSbvjRO
9KLa+JWhIZW10yv7rDPguICPgDv9B9P0u9Xw0yxdrIbScv65itWnVd9n4qKiomytAPMmOBeE6t5/
5O82Dq1DevlcvQGXKYjDT4mm7RYLtxsneT3P1XETRkw1UQ7Liw+S2lfNvsvFzj1N3Rpsx7RflaR+
elaTVI3VSij3JRFWHeT/yhForh3UcaeWmjra1PGtQg3OgH4YI7Jxr7INdUiqAxOo3jkhEFIhuVPH
0FRvShaI+j5q4Or2o75XwmaNdBvctuDM1DbqO76eCYtz4H5z59HU0nH+y607daCN/PFrOC29R/D7
3KqzU8xxGnCav//JX/UX334Hm63okvahN/TrNweQiqCFizRLi46043zVYWbmARuJkxzS2boPv0ss
4dVgtVAeQpIGVXl9fxS/iQiw78CZ2TT60FG6iAgaQa5GgjnxZ55OF4ck7VEd+nAuNlnxQfwRauX+
+sqsMUkdFHwUK+2yp5lCyotQmmTqOXu9HFPHShxb9LW98qYL2W8knYUDUJfeXUyy03JYZRVBgpxO
kUtzLuHMX5d65yV3z62JZ4mGU5URvah5rjJxlw2dvyzQa+sCzmn77GSeb3ItZ5cbiXtWQT3Tp7XV
OSsVYlTQV3kRCKXnCSolCpmI5gEt4lhEP/islsuI6I3Xyl1kIfpXoMvSGRRvtUNq0c7RQ/f8/pSY
v/1KLAphoecCI1vdCn/aIOUoC8ARfKXX/HVGRiTJqYtvUhoMKmtQsE9TZQys1TgQh3yMX6qhecYa
CtyNdkJB+FCTXP+VoGkb9T5trm1e5xUe0fvD/V3oUCUXBUWlG+te3BwMq6+trsc5u2PHqWilckeV
0HCz/SAwvrkPq/MLMJvLKmK5mpc1npQuewRGJ4Gd4JzVvSFo6l2H4D2MW9p8r/kjObM6A+Yp+CBw
OZcVJvV0VLPQzKTjzPxc1PZSY0hkBKDeX2aOhbzgnONUyXLvoP7ZWHKNXO8DElgbC1/bnkSqNJpn
Fa/UxSOpi5OKbCo1UYmWykDUpaq3rf3USWgtkN56eVY9bGGWEFjT00gRXKUgFnVPdcAtnEuLHmxU
QFNpgnoGVmy+zSEZIecB55zbQWTt0LLaTdevh54gpUy0R5VXq1zRM3BiNAnspMnUxIDOl2idCqx9
V+rEi7aRVj+2mG2oZ6kLh1XCTGJnxOwULbmd0SgYlIQiXCSi0sRkv7+e3kA6+czSBU9HZ991QbVc
nEWphmQBsYEgQUZvGsmODjNt13SDa6daX2qYKlNAtxrHapJfzmsSUBUv3h/JbzaiGgnQdNdhsSog
+S8b0a4DfHMNgmONIunKNHZZd9N45dGLZjB3+4ByusohVdBWA1KDSwNuIVxn1NHTcEUTCcVnophK
qy1GqdLhpKxPTRF+8N3UZ7mMrZwHUDd1ELFIYf462AFIaeaGc0L+yoUkbJ5jAEFhEDzWiTi83gS0
cPv6gf57S0P/s5gP6oD8z7WhTw/UhpowLn5LeVA/+696kP0PdQ7SJABXZFGyJmr+qx4kYEMIm/Ki
RYL+Sl/4NwnYhQSssCBEQY5qSMT/tx7k/APWrkmzCiowhAkwYn+jHqRi9s9ryRWufMWbqPXPaFTW
8NMJpLmQlMLChGCYDlsTNZfZ/TCafvCIi10OnAOV3ZFHkFZfu2W0hUgWk2wOJWjBaPwAJ365Of56
IekBqULu1Lw8UjttSGlbYrTQ0C4vCixTCM4IGiBAEZbJo/Kn+Wneb//6Vj9fRY3fPZFymmHDTUGU
9jLV8dB/qvWFaoM7DFcCw+bsquSakhq6XweYpBRQuKzhqpyh8EYpHZz5jDz4fg6tvfrYMxp0DVRa
XZMP74/stwOjP0LNHnQXSPVf59ZIbKyGlylAjEi7V5zYaIQ5DMMsVHPdUELPpg8ymlfCwuV6gr3+
72de5Ag2PmXELNL4NBo2i0CSMfvqhGJVzH5VLLsKv7OpQBqphwwLy0tM3gfB8XcL+ucBXATHzqWY
iKgT3f0sgfIbHSO0L9//rm/yebXGXhH/4MsBC16uscSZB3pfHTMelLeLDmfatfcaz0qTM8Dkg8zt
60H2WDMla68rb0MkZZ3igzPrjViEGoWjmFSubqqy8sXWBUHcm2naBD5E0m5c/HRCr67L8VvM9mkB
C7qODhpyjWF8xBWIBUAWMT/Vufsparub9z+Jddm/eB2MLWFrOgYp2WVPygtmN7SGPPCt8QoDKUWG
33tOgoogMFs5bBpEoionXHE9+lRUi4832gpWKRrv9tGjF9fVE1oy09k146OLPWxvUOyq4VkKZpE9
qycYQFaQESmYzsOytbX1UAHTxXd7QKfv/bd5k5j89TZwOoREcNawL/LyuqkKic904Hc2Qimke4ot
D5BgYyu/2XrYVRFSMSmpEzwlzxbXJrtr9j5HUODfH4rKNC/3k6tTpkdAlCKpvLg65gG9+mAsAkya
fJyutvEIFKrJb6ty2FgQ/y0kmD9SYH1DBFOvr8wEoMDZFLIv219W6BqAdRI2sf6It44vXPbyGB9r
dIzqZdzmi7VJqcfCaEeX8JiQJdahkpNCboqIlsB+92Y4rrN36mHRx324VZt/WRChgVs7OeEd1tCb
wLspl3PTx+vZkg/4Nuz0edq5Cdl2mWGMXd8oPr1cZn9kWStZhcHLfLH0G8Y1i79bjOGtuRdbdG8M
/LVd62I/aZXtoLVXc4lMDuivbPAx8ZMAESBz3lmVfYRK//7cWq4KRm9mF/gA5REQ3W/uf0vkuqnW
OZ4vg3Rv2NDcvOOS5YgBfME57yrLu8Ow3OID4yNe7fdihiWPeh8ZZzH323jqD3SktzPVlS792rdA
4PIE0TrI0WX8eQKCldn0FYDfj9NNzU5CU3ONw8cWzfH1glCCA+YO9BWm7Pm+cPC2biwOCblfluR+
btK9knVYUg0AXb/OsBZq+nplOtl+QqZishYUycJdkQskr4aNmmE9TtBUwzWJnpFiSI8a3A0nBVaS
HJ12xNJb7BsEeBBEKl2oZ954tiLtjG4HWmf1zRCOZ92d9vJz+Igp+9VsaltC4EHvupUXaUiyAa+Z
raPwiHaJeS2t/kopYaSk3J4zbAK2XxnzGta8m1xQewxNTsm6H5X+BQFkxg+mOJE1HJMuWnNIdDL7
XM/dlUU9JDHbA85f2xbus6Jrz1FyBOZw1KhgB6gOjPOtbpl79eU7KqClhYk1bG6oRscJiGAG78K0
hm3dsVT4VURBJXGCZtg1F45rEnaqnNEO0AhqiUBe2wzpgPBxbsqvnJhITAAJ05wYfsx0NkdezHaf
ciO+x6bjxkFiIziHpf1YV+02x4wmX6JjWw3bJYnumiK7DVMF3gNEa4fc1hRHvbtxXe0gCZBySve1
c+simUU+sCvDeANijk2EQCv1W8/8hKX5Xkr3SRGvhWDcQJ6hN0zziqvmhluqdZ02tMUIyipAl/JH
xOyqU0/NeJ3d0Mv0Mb+16y+zCHB1b/bQ7UFEJmoZ0HiJjgoXbIHF1BqURDIOgGXac7WWEPzp3ST6
I0ZHcNczf+VZ1EDIUrQRJ1TclJAxPanHlYh/hEt74/HblOgG7RtfaUJm7kNKRSl3ABXzMEfM6MUO
m0x225gvMYR8KU6fFEi0C+e/7osDMmYs4xMy+YdJW0DvXBtNT0MEJYASyFsSK8yUMu86JYXcK4WB
wZl26hDQYn2XBuIKN10XIV7q1RtuXfswRYqxx1e6RdmzyPdU/HbLKPz+R96OmDSkdxFeU0mHXiiZ
X65t8RNELhzTpwf1J2JgvpmSqe3h1wVb1+WzCPlJ0dmnDtkIbnpX+ZhtXdCKEblzkpe8ASAVhlT1
ODk64waU0aFFigDnrXXB4pwWhMM6Fuiw7Nt0LQVDzY/I+b7+lFUOawPxXZ25WJhEJXYQz7PvVCig
2HItRmOFHVzCFM5wTQLUFKoeZRO+qMsaw4nQt2Ykp2oAryPJXThs3IzzGZlhbPvWlSTKAL5USKc0
RT3CpKGso8hg9tsSFVUN3Kb6b48Ii1qzES8Wy9lPyBUy7Oy0oTuMNi4gdbrHcR4pN207DUoEZ9oO
ERDMFskDw2Rt6TtISMcm/MH165jOiz/CpBixPFGLuZPxURCMxhzKFZqhfQgqPaBOxrFuhg8StQ47
IxNBZ0aaj67Rr0sjOQpjxJUk2qmkJQ1T1E3izy1Jip0zSCCvaCbDOV0Neb5Xai1dOu8ABPFOAiTw
5/cPid8dEZA6XSF1xRG5zPJAECmpddNDnKLBUhhxn2La9cL8IKd9A2dTZ77nWhAsuDm5xmVRAXOs
rKpR2vfrXBxzZJoi3hDNj1WItIKKbUpfQh/EGurjfjBn32gCDM1SH/g8Jrg+smnrgO23tAtuV8Fm
0Jk4EfxhDemX0HjsgOUHVXMTEFjc7g+HYhKOZeuEnPX97/UGxfbXi0jYNJhf4Fh4cevprCQq8sD1
aCQk6NvciDqiyoyEJPYmJC7XKZLRo7D3iWkdJ/6ppfRAis+G7F8Wy4TlwsZP7L1rdFdcGD9I54AP
vT3yyTJwOILIKQA1XQwvk82Ud3h/YqlKCCYK9IzNRY8kTje0OdHCoANMmUlJJam/oq6NqtzUm/lJ
1dCDESdedn2boqd5BKV9nC00g7EOyRdzL+aMQE4f3Iv8JPXACXeHFKfOiVLiEk/bqtR3Pfy0ehw2
Yw2lw1pP/Hg+DRvOmF2DBbAr6YZLb7e8hDX7OtcephSRjbq9MeYErVzvFKfWtRuJY9cMyMeKoxII
UVVnu0nucnSGnAEntFLf6AEGSE5/1fc5yyO654PrGQUxpGhhCqT1BgowggIkMIimwDHedwQDOoIr
y+03Iw9VN0QVwWyPzU/K0fNnRdtfqSmtMnKjIrxGzRTe4trouxt7ZtmR9MyLfVQSVy65sqTHgAUc
oa650ZRmSxWBMkjXXqZ87qnjbsK2XKskAbLPKbQ1X6MKCqf0GKLKOiCFY3FRtvvpXntBwO2GFspu
4AMKvKTTZNjKiiwpbg8GspoqYTDqEWGybTcMm2LI9pjwUsLV7pWGmEAHrBvDozaCqXHMo212VzLY
iyq5UvtrxjovML/EdXCvBGdQQEm1q9ZL/Uznc5feCf39UzC4JysJD9l0jWGDny3DtktAIfYhzet4
nXHprqg56KAX4vZxdpI9BQtYda/p2C5YOhxlhm00fNXSB5kN25CkrCY/RKB403beaUaMPmui42ih
jM5MDF19o+fhvTdP6zDbVhXpEb8gRrmmyK/UTd7yHkTPJWyyrsf2i4U3JgB/DmMEj3NypxQENtMR
DS8Jeve5+9gMhJJYrG2cjDsd52kCvZIBy5z2mMs/ZfGF/yScLALJs77ApQ7OcNPNuz7LUIfEgsA5
tBwidndlAHmP5wFhTOPPBi0Jifhaq02+FzqfAu4fgUfmVMxnNUyPYGOnRH08h9UGCL0BvgwnbpOs
hZzOIr9p5aPVl6cEueii/SINUOBjfqsqVUqLxhTjzqis45gP4GSiozUjDsTtMIJhu8ywrfBtL7jU
liK9K7joqnoagp5k0tdKnajRxV7DFTfkV/U1IPMYitbKntPPJDr2tMUTyFflGLVulc9r2Cy4KA1b
tedUxMWx8TA7iPUQXm09Ry9j5OLZHSTW3l3A9nGR6ySJjdEhSsbMVyI+MqcCBuFBh9HklHxmjemK
mSDyQaMhsxgf5+i86N1fOML/KCTytj5CdRp2qpJG8IC0vbZXfioq0oVMer4PqWWoPag0LbcnnHn6
Kwx/tmqpqQAbp+GD4zBie961gQBt792/fxRc9quobCpEpaSsiQuae9lDwqtSb3Rr8vw2Y3WT3AXg
+QNW6Jx/pOPx24qBB9TitRpjIO34a63NFNmYWZn0YOCTBWrdoUUrxC6Wl6lDay9H+c/rN4Bs1w7G
wAWUmRiF5Nqx96oF/f5r/zZj+GkoFyfMf7F3Zk1tY+ve/yq7zr0ozUPVe07VljwbMxMINy4DjiVZ
8yx9+ve3IOmASYfuw6m9udhXnQ7ElpfXetYz/IeugdpQAjEcGVp3YuU4QfhptglL6+r376OpoiJ+
Vb6K/hcwQgC6NAy40V5/aCVxpCSRsD/REWaRBgeVNsj5blD6F/iTRDRgazXfiD5NqcNDN3xI3z3D
1f7Elx5bqovaqE7z3L/oU/tq3xCtNXUBsqlDKrDx20ku1Hy79t5EzaF36rlvxgUqb+2yG3LcPdHg
rq+1NLzrG1xRJFM6DvfBou3LuQHdDAHiWWVDqhfptkV1mGUEFEw6hSiYwL7YajttTdhJ9CBhukFt
F2p+/YB6uL5203g/W6+RISSrTC1tle6pO6k3Syu4IBG9KAlJcdGeOCaT9IT+Ldr5I79Cy7qU75y9
NWr3l5IvzdIImnUA7auMrQFHsd1NiMWda5rDCRYKJ23FpRTEyJOZxx2G0BgWXaoDFXbCfTbExzqm
Y7A6rkpjAlfxXNpDzSvixLVJsZgcPzA/9bKQGIE1ZxkvqpJjjtNFr64vAD+ORJreZXcyZOakBSbW
wTxLpcWwG4kSNqL8CBT7smrSOzX2uaV83FuHmckl1ssR4i/VvVT4274zNXdv0xvoLxHxXdgmjQeC
phgPljvpwqjKTazyGdp4JjXry9Qk3dLyGk6TdBzvdzeV1uDuR7WIDZFf+m6brx/XuXB/HxbtF+Gi
0wbhYm0nZ4CCYpxWjYWoGRE7OGtpcGg8h2gHoSpzkVeoffJXe1Kjyj6WVAfrZoQ296iMrSt0rqPj
XKYQKPJJ33euTUsgkpyxiDwlAhqYws06hTKHndbT2dDM/cwO1FG3+1obXKaZv8jCdoJnwIW4Na3M
uhZQQauqsUBMjn2n86q94ukZ7tPirZxwtotRzxReczSyLOhTRh7NxP3p+PFob3RgHTFTLhFKrKnC
ROLTS+ei0DVxdBGqldGej19Gx1b7KPvyfB8KDW1yBGm4iFv7XiJgQUO+r/HmdZ0c+YNWN69SCewi
bkU7+9saaZvEaafOWp+VGXtLqFRakN764LrSdt46ggVq9yNRBxXGVWTrl6F8DNHrNCjqEy2Kzp8a
BDCVcPkVvYOQK1lk9UZRnGZyda9TnfptfQ2ABHcYXGQDcj2/hOziYOu1x2ZbzaZZH51XlfUl1/ae
1AWzUrUv4EN9heEKXHj9tVdVLJUq68q04zO9iiDztpPGPhFNBFEAtmzidWk/dkLuWvQISGGwskGK
YE9KsxtjR+3VqUEvpx0LMbs4pQmG4FZpWtNU0RZOfWcGDn6WNMDT00Kq7oMsPNf364WGoYsQ5BS/
xRxqIUo3mlvHZYmZo28Wq92DSM2CvNhA7D5FnOcL3GDSNQXT1DPNDqn9mEer6lTqYamJritwng3M
v0kYawZkYTJ2qDkikodD+040/0WMtSFBMCWEmQNkXDSIX9ylFW3RGJ19awTzl2IAricpoWh8leCU
RM/g90FdOYQ+oL7GIIvrQdOQBqYmfP1+MoDeTgP2N0KfHIH2PfS83crnC5JNkUxKE3FuzXTWY2P/
zlu/va+BiDmg3FF8xNzxUOWmF0qQpt5ao8zu3aHPsUemT0RnVJTq0NSwa0QLUNnfafLGN8LjFrxu
gMJgUNasym68Y+/+/pHe4AKeesIIgcEltRS+hIOeMCb1gaRWmgOoNfqaIQIj6om00Gegh0a8P2Ui
w6xmPbbIw0RZFkN33RMKEb4ViyU6Xs66mEtyMykc53iXnqY5pVpNd8Ov3xl9/moiRBuZjMeCVMcf
Dm5+c4ckuIWEwKhOqXTIjH2yyFKiN3ZNcuL2OgaeBvYUVO5NhFhxTZk77M9FPyemVfr7tXuzcUU7
XVOocVGoMNi8rzeSFFoahmKyM4qVuw4bglSul2LiI45ilHyfwv4HoPAAE7Iq+ovtLkiTV6QT0Tr4
c4ACTsebh0365l/8gCXYRyZ2icy2HCbDSJBzzn/AEpwjwQ8RBBXNIrn8oUuuHpHRw0PhW9XEuJuh
GG3dyv/v/1IQaAQmJdAKwpsV7PvfgSSojogxL/NK6IfklCR7Mo8B+VoMtl/EvATb+NBcW3BO/Oo2
2jeebw4XJFOpV/fjoELVIVxfaDvk/HeJdYWyHv3wfLqHjR9+tfpgWmTQuFuUy7BvmUAcJWMTwjNg
+Oqh9HxdI9fqMB2DpTHCEG+T1euCk01nz4mIemuumkFw5vt974AHbWEQJmgv7uj4okKGGk2Px9Xe
Ns86G1Gz0DypTPE73f5RLds72xqVzCBq+Vta3NBO+tLBR0UpCZM0Bb0GS9tn4+oGb/ZIkfRJgOrG
LEAqOnScCVnddVSg4YV8XzfuNfSAEf5d0rbiDK+7adAV2SgUrP162N8NfnqJKjVe9b2ZuYFCGyTP
1zFzoUUtZ7OwbrqTLvNVmCfw13us5tPQoSleArENnBT3EHOR4Js3ltF/HwUQA8qvO5+VjPf5bZbj
vJrHUeA2kZ1jdrBDw8BBiF3XmFTQU6pcZZkaXTNV5RqIvzMwG2wxPgyYOndVyWRXAk7V+vm4tLK7
TAovd1WFy52Fhlkn59Uy3alXhroplBWCVM0cgGQzKdN01Eeh6RZIaozCpr3rdQXfMABvSrJ+GIaB
de6LURnSmhsk5Hn2vvxFcFrIxZGO6ArsyFSMxAa4xGYCbjQcJlq7RqaGKW1c+uiPmUjZtMOXUsXj
rMIxBhLNFJ/n0wzD93odPoqqzLbxF27Wi3iN1o3dwwzPxK5T7YUR0eXNEijzoXHHvPBYK+txQ8oW
aMZk5WUFet47p4thKHX0Y/wlMx1mBc8soahhCFEaCr1oSpsgL28b2MnjIMT6LaPPWrcQR9QrhxTS
hdypj7oKvvfOSL3A2h3bQfINwTLyK1j3iCxUqXTFNP5k3WioOFfrWeIkd7LDjMHZ4F1Noij0SQy9
XvX0W6EtPuAGuBTAQUQ3glmRMBH0dS6FymKjVWj5ykF9LyhU3V4Imfkoe7LTv6QFrtGUZaFf32Z0
ScJE6C2Cvha08UEHIZnTvRFCMQsljWdEj4kSyF/UvFn1pTVJmRqnVXWOJxt6gVjwoBPiho1UQbPS
Z0W7f7Qk6n9f5XQByUS4AkMbAwLKDmWaEGZ+MqyqgLm/wZwzSIdzR0w2gTVcOdVQICYT3AVrlTxb
HxbOzp4XWHlSG+X2NK5yGQ6HtEkDzUMKrRopDkemKEuvCnfLsIzvBKELTeHLPmAEmQQapartQRNp
crftrK1kpne5YvZel6kPqY/0jDosg1Y/9vfNecPgZUCRB0X3Sb+3bkFBz2z6UGmGWn0GM1WIDQQ5
uznNh2nhYwWv2e08rc3bUEITrmX7WkF+GVS45WXhuKBf4LU3fYQr9YvQf/YcOl9hlA6zOhFRdUVA
GQxSKOPwMtYaHXnWKlFHVa5hS7pbDL29HyXhbtv1Pm5Ga5Q39sd4NYwNzCKf85L/3M2/uZuBJf35
3Xy5ud+8vpj59R8Xs3akKjppMB0rlU6ZQpb842LmRzS0uIiYxXKpYVv8x+UMKBC2KT0YUnf0GYSn
7o/LmR/xggiLgW2gFiGj/zt4wTdpnWmg2kByoNLgc2C5vr6bK9rlSJI4KtmjqyFIMdjqWaE1OBuX
CymJEGa8NWLY8YmyX6BUMiNM5cm5Vak4IUvAapHS93cnOHRO8Q6Y+cG9ntwUO2NmF3guycWFYwLn
N9Cc0AZ6SsruOOqrhZCkD7IA61izwP6omOxRUArVW1lypjHtHDOUT32NgVNX3Dtr80T2bSgC8wBR
PB2byM5E/L/QW/v5WP1nY//pxoZt9/uNHUCWdjcFXOloG/cvN/nTP/2xydUjpnN0hhVangBPhcfN
j02OMw6gOlrHgAjBU6p0Un9koNYRWCqLChGZNIGJerXJqTbomOB+JGBSf8sY5w1uEiK+o8PT5gQi
CvME+HyRftZDZUWDr6sjeRqfrOfJLD3ej/x31LZh3hxkubZ4G6EwQHVE3WuKcvjF25hJojUV1dyI
6yXz8W/BAdANHC+JAceM/PVpjYWE4u5kF5VMhj3cnqYybehVIQfD7OC8+YpEVRa4xgh5kXtDcbuv
NBMdsh9aKas69xDpt7+BpUejgbuV23w9eNWjfSZdB1cVGQr6yKdWDNgF/Sems25ySYLWnCJ1J2du
eTxsdvFE+wbpbz1Sx9nX7AarhH1IEwrwkPgDfrPnMiw58eddNbbu1tVih9nEZQADGcvMkZxOdvoI
LIKDhhmqGfQty1n1rcZT4Ut0Z+CRo9CEHKH1hKV4L48ilPaY6dy82IO/uv1++YWCsQJFx9cJA+r1
SkuIe+yHYmDlJvVUOtHH+4USejZUKCz0sqnMf4F6Lch5djda9t7dK179ZTXz/D3/fHdKqpffc5S2
Q9tS8IwMl+/C9HLgHF45wrLGxY3ZQ3h7RZL5wY98sLkMiIR15leo69Zu8iinHtCF5h59KlSc9LOU
TXM+xC7suzlW6Whm6as8Xfz+GUxO6sEH5wiDphOQAoXS8OCq6NWy41bAdWd9p/e4Urr6NwtoyiU0
+CvppL7bLeVzcxqfF3O8IB/30/BLZLv6HJ5Y6sqPuTQZZA+zY2iDvYsv6tT5qqzQipskq3CsjK3x
+mtyr59p59LUWmjXqEpNnDPj0b7TzuJL5xReNupopzRvdxPYZDhP/v7jvYU6g8Z8+fHEx39xfnWt
CvDU5eMFX6gGODjqOLopb0EubmnE3g/vyhJjlfDOih40eLBtlJwCk65R8qBv4hPjqnlsVHJ4pqlI
Uo9k2yuKkYUoMeFhtbsUpoSuszvro/muucjO+tV+Y3xFk2Z94R/nOMNEDKQnSIIpmpfH36r1ImK2
gqHB3vNzPKCXwOgTfSTRancmDv7XFA06o0SvZmZ/Xj2ADpFtN7fdmCME+2TCwBLKcXid8XoDQnuT
7iq+t24BIWAVZoQT3V6GPhoBTO+9Rh+Z+lzDdboD8oVsFhC9UfEARM+xH5XqytGOEbRu4CeO4gFM
0IUeK9PKum4mjEqkZGI0s1ifpbSks4kYNWCYZ7v2RSq7GA82mmedVtZMD+drTNSNEcNWL5LBRaFd
f9wX0+Ey3cT39JflnZD4quiYn5XfWlB+5/09AKrgFEXRfMlcKe5GyXF/3y+iGP01ZOxIQFxM4Iva
K8qZerG+U0D0YX/Vu/mJVqHW4ianlTM3DaQqRwhl1u3chhlfTk+dkib8vFMvqvWccI98zr2zw/6c
6bBb3WRna7q8JtLrq147r+xZL6+iPRMk58QJjjX10WoThhATSQVYaV+m2kJFywu5NWZcpunW+UMx
nPXmKLrVmxEKfhS9uxKjNsxTqbIQslWXSLJb30rukRsds+5Nfa+xavlUOVNu03sGLdwhtr/aRTPh
/BxPFCBP+3FVLDrg5XpwWUdo0k07DCcxIkWsN54CktoNYwUttsxTy4liocC8aqSVtjvZaxO/vCzy
WbI7MxpEKUdU0Q5NfHUaKo/5HlztGAElDo5RTENwvl9T1a19jHtxYp1GG3w9MXfRkKBQzQdHniZu
okz7aBJZyCRiWOlGiJRuo3MDkCJ2UMaoDUYVUAHk2IDXEUS6RYI7tX1Mz5HQ7xiP62lTXDnlyq4m
IYYG6a3WnFiKV38NzkGCAARAO2HHZjvT9gsuOKkdZ9BAw0kfTxBqtJTpgOAfus74yQH/BiplBadF
eLrvrpxsIRhf10YAXGFVRpwRt79z7h3R/ODYoJnoDV+hMHds1BvKXxTdTEjo4bRQxu0OnzFUdT3j
WqDLGVKuFwyrlSlZtJl4dDMk38NProTBUowUZQqVoMIpeAePYyLHoNOAbIgnwn2c29ZKcGBHQQ+N
hmVtjIqM/T2VM9RE57Hj2eZE20375ponwvcz072292CcIoYa40E+jLTS49a2/bmOP8/OyxRX/taf
IOWuc39H/Juxs5XVMcLECkuEAHQ1asFo9ujzY0gL3jYcafk0dVwfZVVc1/fjmBOmusVjtvciCm8U
hYFf7JEyga0w7/OJnU4r4zRjOojVVbTY+7VLT468xKCtHo9MFGwtzpSIPUt1PR2s29wY41GRIePV
gDYqHgbbi6JFXS/C+kFVzpL8S6l5TOWGYeYzKP62O15f0oRoUJGKxkWxZP5npOMe89LeqzU3Wtbh
iF6Y3azmuj1m17ebPR8mmqg9mrquk87Yn23GZO++COeOc7lmaizPhwvOuv8FhexW+8IIebLuJ3p5
2yOYIgREZjgIO/bYSjc1cOXTbFEe789iXNBUUFUAHZdFvQnZ13Sq8EObR3N1sZuVO09tPV1xww1u
cMUwl5JRtl6WyYVpHUftVpYwUPKYosfJfdWeJXgyVrfYlqLMa8tg5kehtdjFc1MDT3ZmqidFsuwW
mbLCE9EvPSdHUfAkxN3GL28S6SpMV4rqmeVES930y/4GVVX1LkIMPPZQHm5Tb9/NMhniwZzbortp
wzFyK2rIz0dKM6J7KdmXic3WwtDYk/UbgwvhdCBW4BIt41m3VA2ELs5CPKY1aF9CeXAERJrzi4ir
rbiNBYN7hrVWuJ859fX6ODztygu+JyPC2vosmsVnwzdSgGaY60iLttrDXgZieuL4pwjJBneMhXVP
4767AeRrpXMU9uVmpaN8ewk6AIRrIE+S6+Qu/brbNCsMq7BJG0i24C/7N3x5pGKwKIUnFdgiyePm
NEh0k0kkTxjw8rCNjVqkKyPGZXlocPs2sT08VY7NhXYa3AyXtKBRWyH6Gg87FAXcfkWBWl5Ya0SJ
3HYbZW70oMlurIu3QtqUw5yv9jOU8hw6UvSvuUrOko1Daj537veg6xPPoKmpjKp4zC4o6PQGIlHn
L+titMeKpnAxMLPDY/ZQdlHE4iPJZ8VYnwDdkqmhT4WBDBEI3QTKbi/bZttQmazPUXcN9h7lgl2g
+cqQikt4HGNO/0CHlfguJts2iOJgpde38nASFKPWPHYcwP+rvU37yivuWNQsHlsyIGpv7RPFPK6k
Dik4QL427eFJfGPfJN8aooKrs30pF6D/LNubYkIeGgIsbz3OstgIpGtoSIOFQYA6c+s1qCWYCiPU
LBmZg/srEKjCP4Lr0joRfgVCXfU0ID9E6FuZJA9KSL/aU1W4EnMUHFAJLRb2LbZ6mLIN4J0QZrbG
CO3g1NhsxaBcHllfFDa+ygRzmqlL8jMmjQ/WFb/tb4ez9Ktl0sNfJOlkgJF30l7lN4h2thrYRzcP
QPqNwzt/50ZbCVg6kwd3tOwXPlrcGFUMbnSrkcHIXvylDefqSXabKgtNJcCOBswt2/EMV1+NtcWZ
IJtgU7i3J9EO6NxMtifSbjakFza29/ATVE8Zs8g2VtE+SoyeIXnqaagQaBy+79vYmKeamxO6wSxa
zRx4cseE3AsQOQVFtwHQ3Jx1DyHgBXABUJTs/HyY4kpj07O9zC9UI3c57REp3qbffVPks0RxLUyn
21kWrdLdAqN7i80uHZfd0hwmvQmt4lIm3czmSnjWZgucEbJ+gTUDKslBOk8Depxj8OchoV6IpgJM
587QHspzc1F9LfB07hZFOoEblucQDzwcLOXb9FQ6T6+wKoYAkJ+y/YJjZ9FcG1f4vvZzUr6bamrf
JnsUh8e704KjCimgmGKDsRuOnWaea9AKF5k0G4JltupvUuGi4a0fGBpYx/65sxBT+tPoNq/c/UZe
Ev2dq/WyX9on+qJaScCIvjhz2wsvAH5fU/hlJ9omX1axp6645Plw4f5Mrk8GfC70ZWZNDLIcrN1h
LJxiaR+uiJDW13SjnuxuE54arf76ymdiNMskF63d6wa5168kfstyqWhjlCq0S6wzh/eKyyeTodfF
5esi5KC0VUJlcPYJRQiT8s16ha755X5pnik3ySQ7jVfGmMDBPsjnyWJ3lo7WY3O6PrEn65Nka5y1
s+D+naLosNHMhF5WVPQaNJvJIn3H10UR7lLrpNTJt5pJM29udlt93o1Bs+699J1p95OE0ZuPrgr+
NCRlh4nY67eyA6hpFQ3FkXOT7x+AXirO+Q7vEwMFdnElqRzeZKQhnHVdf90JDVN6ilimezK9SNtV
MpykTiVkZZDYlZbFuV2OtS9MBJ3mKqXhsnN/vzRPKi+/e96DcriptFQqWbyRUHQmsbBG+rXi4/CJ
gdzEKd1s010Yd8mFfaOMlcyjYinOe2mpx+88yFus4tN39HPhDr6jVOqLTu34jngQ/wo/jWGGsut0
f45h4yzCzW2yCyflO1+X6Fu/7Qa8+LoOatdon3dx21C70tyiKgr81frLXp3EyM2CgDvT7yXOaO8q
+7G2ib/27y3/u9vl4KT0OHquc5U2TLzBDIF819xkZ9o9hu5j+9hOJ8ba8++NFSVE822PDXbvVht7
Bo2F0BLf60vcrbk2jVtuinsy6xtl/vv9ITQj3y4QzXUBNkETwzncz3KdGZHMUU7O2ovi1OYOvw8v
h6vk2LjNT9DYylx5XE20K3UcT9fTcrW71k+LMfO+U8TeZmDa5tG0GSvnu7OWlOibSZOHjHcBjn6G
hvKNNI/0EWM0aSkv83e+XSFd+fbhLdo8Fk1TBhcHq4t8KxOLTmV1hRsyFLQxXgvoxEOdxMQWV+Av
kvxl34/THNrdaXVVf+PA2ivmnLt0HGxUelGmKLVz4yrEf8aZ8s+12vMD7JingznObDd0AH1TnwDe
GinUts60K1xjnK+iB1p5VTbmaOs6MoATiWuodKlBOrqQGO36Y9QbQWiqYoNlM0qi/Sq9pVPZXQ9M
2G1A6G59Bi5x/YBAVAxKephhhbS+IiTIDdOHUW+dCrDYSbb0L/Y0Kzp3h5957fr5pL7pF2RVHSKE
zXntT36/K7Rf7gqkSehbgrCwDrvE0ZD7yl4cm3pR4o31uGNbJDSIJ+Qc8P1wrPCv4GB1GEejU0we
onHLzOJ2LO+nmsQAWeSYyT2i6iY10Sq+JgXFbTnYTbtwbhdzHGPxcbbkGeVzLY2y698//1s6jgg2
NOwx6cRDDDLx6yjd5IGKGA3Hzl6Zi3blf43xPj/Rr/rT9al8rC6D03BWjKtFPwouaWy88+6/3JY/
3/1JSvpFjw5l5pZJLWeqe2CsWZ019KpohtMv+CZmraqbpGPSKRm7pPunt/4XzYbE2zykWV/Ap6vK
//l/3992tKk2r/4HJkpQ9ef1ViCEyjqqfoz2xG/+1R/+Y/v0Kld9tv3v//rT0Q+TEDFw+c1Us/rH
isnP9hVK6fu/+jH30Y4Y6qBZw5AS3Y+fQx/tiMk0QigWkQMwklAC+jH0sY9k4groj7dKKPwI/QOG
kEhSoRONh/SPj3/2fPGycn/KWuCfvIlhBlNXeJXwsxgSyAeN+rW/Dmy9b7SRZt1jLOIVazoXNPtu
DfvaLgJkgb7irT0J7H5cFqarWzLMJS4tQCXId2ICjrVic6auL5G1B0S0xR7DHeyWXGQZGwY1xLdU
BcuUXA8EIzleQ42mKdHqDP5BPsDeRuxgVMA+VuJreFNuSDqNTaqnGMYoSkni5HwW8OqbwhomjQws
e+5gVUbrkb7G+X53So8tgZUdQfHs93uKzeuwoRytsHYiAfZxownQ37CyblZKOBdAxK5SLNSxbSS7
lhowTb454oUD7LOxCJEpxC0UJApL4dSsYandtPJN5G9VbAsc/Ets+DtYS4yHxlk6a9Qf+4tyfWHj
xNYHMjVUbZ4WnXEfNMqXMjLohTnr1H1QhhITcmH3Hur46Chw+pu1BD2QE+p0CtQvNUlcX/4qyzSj
YP1SqFFDY+557ujWUidcZdk2j6/N+swgcu+ZHgvdYqdYe0FO686kewLWWVO+wM8aSHnDfJSa91WP
f4cB6otjD4LaCan2Ed/rE7A9N6V50aq6J/7SkremxZLxq0PcerLPBwXCg24ihh4SjiUwHMJt1kTQ
aaeOtJ4VygDrewvzeeRUPbIM2MX4sxA9wa6b29UCxp8XAJrKIqDN7X1BS7Onm4ENoNeYN0l0kzGS
g0VeSdJoreGnJ0FPjreJgZ4+usyGs1/01bZkNlem/lwdHLduFK/ZFx5UzbKNx2rDH0GXSK3oTxcM
07pxXsHyi84V2xgJ+nygrMo6n2FR7ulxRDP/uh/uA1Yiz0ZRcVZ3OaY6Z5rPt8a0RY/aWVHeyMFC
pz3lS1zhSel1YQ1cTvKSNJjycJPeLyfVulio7bCsu+3gxB4ie954nkCGNeHsCuEx7SJJb8J8G+T6
sR1SlLblDfra1W779+PtKngo0jL9Vj3Fyz/i51MQ+Pl/70qcry4nV4ev8BkDMnhwkux3A3LwOiA/
/6sfAVkFuQm83CL64iWA4tSrmAx7VigpaShY6ULi8WdMVlBtwnUb+XCAJS/VyonJhoCGMIdnio+0
xd+JySLivi6ZsPXWFezQgL040LleJw+KbHTY/ljaqMKyMTLgtCegTur3xGtEDvLmbcAbqCC8hQzc
QY4SZEwZWgb4I6WCt5MwqxzOd5BJFOzvZNpDmRlNhFpVlSZTmwl95tPYime0r3PGL7omTYsEv5b6
0u+gbiTztHkYwmMTp5d91cJDJstIPQv+vQltP4tTFADP/aZ2y0Ef75RipqI6YXWW15Kdq7k8sxv8
2eDgv/jyv194L0Fgv1hMW0FkEogEtgpvLAakwkIhqEe3GsMK2lorSAfuuns+hn/zFkUAH0tB3VRV
S9zyL8eiO2Xtq3JgsJgq2i+NUPsYZBRzCrmZMT4JgwwrMS4Dn1sh53bIuSUIDomHPhlX7kXdX9jc
JTZ5GhdXZ27r9FtoX7fGjtYxoHW783yGnrp2k+/4Kpgf+QGGFAbiJebYaTUgmOtlXd0P+VXDPbvm
Ig30+6E9r0x9UjvavGN1W5qplaq7cYHjG1SXHXeGQTot429VcuUFewmuWLwo1+qJLLd0qdFYyB4a
5oqJPmBcB6M0W6miVFhjgMHFi9mUzBgGlrkLg9oz4B5VPj1oxxytCwVI7Rw7J25Lz5QrOhA7T8d5
LeCCFQl9BlM7ruHMGGMpPkeQBMpu5jVCkESCsstVk+CWCXfZNeUt1E0vYQC006IFUtIjEySlrY/X
fe8lGaCV+LylwV/SixcEJIV/b3XuHlOixGdYWl8PZYXSSDItnW2JxktBxzFStUmIgk/eGHT9V5Ev
bAQl7vWVPmzNThoFpB9RCIYTVRaD1rRynvu0S1BacJr1vOVhE+TOEHjCiFXFZg13rxAxyzry2pzV
tuJxF1rnmU5Tz5QmaLFMMHdbpuoW/DJOUQouQ/dDYy8bmsKWXuJ9MbikVZJGn4b7No2Tsdl/se/T
AZ3yfMwdPNPCgHAAm9WWka6u4HDnKz+4HUTvu7iz+IKVAf++UhsP6bQsAJiW0iLngKsOkM0BIw3G
xfZuOQT4YvUXmijgaMCHQzPXpfZi7ffLBlMVZETwmIc03orK8CFgo6RlzfdwF+OSi06JG9g3+/rc
UDrP4O0ZwLZ8xCFhqq4XE9BPgM5RGhAGlfI11FsUlNQTrUhuk1Q/DlNzUuagkwflFNPfUacBBO5T
Srxh7KCLUjHhbZlWhHGJACxQjinLMe802vTOqikVNxHpkb2DVBoFd41InGyRQjnkUrVIqn4fQp5w
ogeRkiIUdSTiv2D2HvSwwp2qgBwnhsikq2pwKZdwoFAlYapALlcCtujC22CHrXiFowJdtcAnL3Zc
HfRwO/bN7p2Y9ovI/ep5DlpZVJdBpyZE7n2/6loGcem32KGN67tS7EwzB/hU/U6E+2UYpbkJp1iW
Tf2QVTzERZYpba8hoB15JZ57XBApg5anlf6/LR+n2/RkE2/Lw2TlZfH4P//H2cyLSvRNfflHuSWq
T0BESXWV/u9+6Ufd9usXelWwbh7jAAZtWRXBQ/UScAiyECLK6/zo6aGeyuXfvQY2yUFVP1IN6/IR
MEWofjL8Fra9ACpGeA9+/7FkWUfkC5YB7QU0nwrf6eXX/Ounf1uo/9lS/Z+sgg6G8eOrQBJGqU0G
pkIPlA9WwQbOqShwiCyW4qm2/3SrgMowseFVrvx394KmH4Fh0+hOwHV3TF3oX7/cC6jxHiFfCF9J
BoAKUvV58704MP+77/mv7Jff7ebn7s78EZ4Wad8HF8EwIIc5IL9VQOVs+sOtwMjnSBwXuA78Cvo2
dHJY9c+0CCTyH90KKvK8Dlh8mWOBaPQTfvnlVuBA6NhusFsorHB1Fl3Rf8sq/Gk3D4Hzv7YTDl7h
Z2jUHNZAMEp0A8E8m+Dw+jg49pEjdI7Q34DMS7ny71qDP70gUG4V9hcfCwrwKHVUMnXIkjL27WK/
v9oJMuwLTdhtYfNBTSQIlf+WnfCbVYBM8sFV0HVWgbwQ5L2FaL/4kK8WwTkCe40PBJcEbVrC56db
BIxynr+Z50r3j5v7b+QKmrB3o4nCmAO5GboqrxfBcY5w15QxKyJtFCHjedH/9ZHx4ET/vB7EbOav
HIaDF/gZEkys6jSOO8XBHx3+l/vAMXG546MTM2QoTp9wH6DcIwwu/8oqHByon6ugWUfkg/TA2OyY
iapCPvflKtjGkWqL/ouBhZUICv+ujXDwCX5uBJ76o3FRV47QtqM3KGQFiY6o1L9aBIuUkQbhzwv0
0y2CSjz7iwfiYCF/bgXdOoIsr9swLy2HcYVor77cClDsCZyYMKGXRSn5NBL7XLcDYt6iwv3YgVD5
kKIZzIGnwYo02OtVsLUjToJhWAr5grhKn5PUf31kPPgefx4IgtZzYfeB28FhWCnaJqKOEnnCwVaw
DG4PEmryJfLFpyv0c+0ElYj90XJaM/AyVdEZBbEFh/RNCeUQOmUUaKgln6vpT1dCMfFQP3oeiAo6
mQKMP7iFok482ApMyNkLDuvN3Bv9dQH6+1x7wcDB/aNBwYLMDCcUf2WZYuRJTuRVaFQIjRwUFSTU
U+b86RZBkQWc5EOR0QT3gI0PLQXi//eWwatFMLQjjGPUl4n159oJiqPaH44K8hFngb0A/MOSDfmw
hnKUI8pLFDqJGmJG+fnuB6akQhzxQ3tBZxTrIAnM/cgokiT5oJ5meY44MAZNBUCiOER/utiIbteH
T4RuHKEZpdpCmYiEgaryda5gOkeUVw7ecE/Np89YTxPKPhoXNO2IqTveUNhGifaRKJhfxgVbtKUx
8fuu6PAZswUq3Q8X1FTMIA/otwI9U9gQB3sBD0JULwyWG1gkKEPj0+WN+C4+P9MH8kbaaKgaIKzF
HSFQGIeLIJNT6aSTQt+FulP7dIUUd/yHbwiqRW4IABq2rFlUTXzIV+fBPCL0CK2G56Dx+W4IEloh
Bf+hG0JjFUgVntuMVBIHa0C+xMSLcQ+woGedl0+WNQpAyIePAzFBgD25IACz/OI4oEWHmyS/4rDi
nzFXoOqxP7wTnCO8ATkLhEWINk+o8IPzgJ+g5aAZ+jnbCkJX5cMJk3aEOxchjxPxJHnEqr5cBEu0
oJhHYmqo4Kr8JPvxyZJn4TP1waDAhFpYdHEknnqNTz3Vl6tgo+aIEqeJwZQA6jEHfXrDT9RcocIT
OJMPhUaxCszhEQ1CbQUYn6BRvFwFiwEFmraiZHsKCiJ4fq69oCqK89HgyBiG5glVM8PJp9nrQa5A
55meLENJBrgidH6+VaBJ+P2hPpAxGSQDIE9fdg5e7gWbKQQ/5+xRbYHY+Dur8BeOzR8gGMhJ0eNY
UCuCbfmCovHuL/yAfbx9ge9jfjHLVzUwsX9ga59+VRA4nl/8uXMp/v9/Xg1rnubwL34o2BEv/vfV
7z6jil789McQ/+V7fV+Pt0/6y8/w4y9nwbbYFA94Jz8RT75/KgFl+u//8jbJ5nHzEscjxlI/H+MN
Q+WPuPG7V50W220SbZLHHy8lllC0Mz/6wqttFzy8UtlVBEXroy97uRFCamesU7H9B4/9j1WQ11t2
8Y+XftoCIs396DtdJ0G1ffzHZbWBQvDj5Z5eXSAEPvrqHi9QbKJ//DPeAs969bXS6hF50J++Aw/z
l75ab1ME9/fbzaulETUHXWbq8Hde/1cb+A+4yttt/RqL8/d//v1xxPqSm2KY8eNIvDxUh4eSQ5Lw
Md45vOkDa/DO73yGAz5GmLoMXm8F4Tb2zhf1fB/87oz/89vhFkM98PB1v6/lX9xb/0wq4lR1sHMB
c7wJSX/zdQ8XQFE/+Iqsapptf3xasb8EBov7//Wy/r3HPEkRcvzl2X26fD702v+sQWxuooONIKzR
PvbMl0KS/FfPTOYrEqw/X49/Xyh4DoV/JRTUP7Xg3xz1l8//PRV4+Vdjvvs/MpFX7/XjJz/+8neH
zN1G/5+7q1luGznCr4JbkoMrocpary+pkmj9klQUUXIqvg2JWXJMCOAOAKmo075GzjnlkFvewG+S
J8nXA03MHsCCxOmsUr5slVTeRqunp6d/vzYPTM+oHMaFusXkM+/ZsCgrlVwF92xfgPJRlkxVdqfS
wno26XK8axmGlzN9UuPJvFUZM2Vty/BywqdFnpKR3GYYzaX+x8453Wc9lRcQsFWLmnE8ePIVfuYB
XsJru+Vk3/eKuEs7f523dw8Pjtf2p17erbN7neuGDn+74DaSagGa7vJmd0W4qsvwBaIcbSzZ69qu
9MbTcU4kFQGeJvt6WoC82SA+hNrm/39ndtXSIiTwsnTvO3ImT0u232Uabta2ZnaGBhxiqZ6oB4WA
wpq1p9X4I70GoZ/hMxv4+VQljeX3rLRKZ56O45USUtFkrfrZU3FECQA3luh5YdNABJRTjyU7qu+V
qTwdxy1VrmLJjvVM5TxohRcWT/dPt4EMfhBwFf6MoSXmJGCeJZ7VqapTkxxYNeNmHO2fAsQBEMJe
XcwcxFN9TAkQz8nRrbGtzICEy/cXABYAKT5feX5J6dAR5H/c/XH7qwY2gifjqNImsVhVPimQPkpO
tQNk8eSI+lucpIBKX9f5LDkrKUfFDDIcP6THqXE09i84mNXJpC6ZvjxSF1Cab/GPusQ+tbS8BwIU
KlYYDO+9VNsv6tFj1PLr+IWUMIj1C8PsTf01ZHullOpBtkD2jZ27gLk8yBe4El4t6SYI3AIsAirv
EUtsk6XhqVjdP9Q5956opzKaaG3rPDWeEImA6k6xZAG8mXoqzsAM/E+728Qrva5nmZknxU8JdnMk
Q8ywsqz1WwH33xFNfvvhavg7z7HjX0DZhqgN2IJ7ErQKM1rWxS22VzGDu/9U0viZ4fB/094uJZkn
XvyeYRKLxFM3VGudfNQ2ZRmZfgvb72h/+GxmyKQx5aYFD7ECP1ps1pUnQ2IgTLFooj8jFVPAxGUJ
UDlyzcwHzR1Gf8CaynKyBH0QTbZammLNLfM7gYt4jRt+gvUFnPKPAg79iZrxS/ijwPGdLAOL384B
118f0WdewbYioCYUf2TDL/+qdJL+5uyuMJbdOtTv48mPdL5h2ttRGHi5LMZmFjoADpk3Vn/HGlvs
l+wdGbwV0DLwG0iBwFJjuZ2grrxQJVKgnhbZHyxA9T/u/rxO1AaAdVwdqD87nuVM3TMb7JpcBcgG
RAVu8QQP6TwohUsERhNVw/qqnBuzgcRjNCkeyEqisu6PymkE7ZuNFfGFgc/tyTiqEobdUQ0EQcPW
sdw2xhJw7WWpak/Ocd0umdUvNsVX8Oh5Swfwwf1Xdr90j5W+VtV3jzApYiUy1bleKJYUxM5DAbrU
0qGSsS5ypnRuWXc00wXKUVw99iQSpNM6yDm6ddGx3F4XPAQB9raAfL/8vUiui9sv/3BtM5f2yz/z
ueGVcYxmx38I+Q4T1lCo9z5aKip/CI3dnkTO9GbRuoU0rRPL7yFqPiZXybEqmSMAIN144mgJM4EX
CwT5eLrTe/VgwnYwAJXEU/7Ucrv3aNw5VsqfzO1Mze65yZBIejdGtH3BCSjoaaZfL0vn+m++wzRd
Z7PRfn/h//VOAoPaX7cJ71pI/z9MmP60QEgKSDleZRK4xwcP2s6U+cwJC1jKA4uiB3/6BXx61GcW
mUp1ufTWgJxCQtV72jb055cmG5UDqNwTcmQlGF7W4aEJPBeHyPNqFjERdnysCJDTnBUpPzOJF3lq
TTJGYY3lEdqdkPWL/XhccJ6Zl3ji0ey0SEb0n+nBlReqCz0kYoSzPIWjHfhpA3R9RJ8eKPOjwxRO
PNVzteamAbuU4qmONnaxAaxvQJpwIWOVuGkRHRVBdhT7a+JpN75JB22BKz1Cj8pq2RaJwL0eK15Q
wGBSvCwmaq6K1hXZF5DyhEpBQdQ4kHCyJypLzR0fKhg82en9zNQuCKtNeKcl6ggXes1DfkBAxR/d
pVq1XAm33Sn27l1iwMis1yh4lJ5L947+QUArpiZfqDWuNaM8EPBUrpeqHXoRekasOK7VZ9OWNKAp
JUgb5LA8ncYHkuAYsTO5baEZwpi7/9bu6bGbh5nuEAeW5ERL+qPRFfp9PSEnDwlTdFahor5+7ILZ
pg5EEIJTjNWQUZ2rcmls1xcAJyLwfk/X6JbKNl2NPBjFlvA7JiZNM50cqbLyAiH5N72s35YQLMSz
WsSnS7Mq4Ch0iAhTL5iiFsitOvutkhHy+tm/f/lbuVIbav5PaeVLc8T0F2EU5AcgBvhf7X4Rrg1q
/G9Qq+IFGqyaAmSrxJlr+NqruuvM0fQESCOBb3woVmmR/D65VisEY4a32gNrE+h5AgczUrWxhnXk
DbCvC5iuAh7XpXqTmTfzpVFvyrL2x0on/fgNgaOeIl7toCxgOsZqXS0D56ARTa+pfr30TDMC9h1m
yjK0FfPoS0B5DhArojazrT+9Z9uf6HBzbpxXWsga+5RhDmthav4EC7h92F0CwbrSyam2D3pR3AUx
P03LCzCvgrmD9vxj/eL8xGGdLTAMzE6wf/6k/wg/aEpVMbMo0VF8ZnVYgpCoPB+VWEPFhYA54+gz
Gz7o+bKzkU2iAH1sWtP57wSs9rGyhe56mAl9NVaLj63K58xlIRz1WKonZoax2GASgXYBRxPGktC8
5ONZ/TN6/bfjRFtMY2w8g/SgS7gLhNjApUuY1LFCGNoCu12YhcDKjni6pzXCZcuEAJSyeLpn85aN
wHINAbqVyji3AwEpnGsbKBgg0OOZPUc4gg4rPtThYFti1WGsqrtAGyQy8GNTLevQQ3HwhbEMT7Pi
DukkrsASvdtjA/OO3b0IknijvNuLEMv2GOs/UeyoLffOJXIRkyJLIROvZS6e2BfImSMtqsJuNoEr
gti34sxKpB0uNJr6bXt2qL+K32/fkeG/V9xWSDzNWFiJfhR2bBJDTpeArKiDxi1g5Pnv7J5FuEJv
VeBWARo/ni7d6LByi7K6AGFnNa3JeVuORPAxXQezyNiVIMDwnUJcZ5lOACZegPC9Tvnjgc1MEmRN
hXJ+qMZ7Ek/ezYrGvZlziSVD8TzfNGhPI2T304JHjxIV4o9wrubQO+wRZxYDWw/ieYdFxgOlF5Yr
tERwM0VXBn9U9yTmO5rx+uTmIrnQtcPB+hS2fUqYUkyNahrsmvASBUAxJUbDmwov6o8apXQuJCAW
SriNV8V8pTLWa4s8My3NileaEfaB3zGFeQ+QYIyj9pF+zazdI3ZZbOJu+0+ghw/YgNu/OhIBBDqw
9Yw7NH2S7Xc5ALuFHbFNGupQ2Rnajz1R8u8EHkcMr9Ym4+OrEsVN4hZYQ+U2uxJXhCa6DtUSGDuM
tERzyIW6U2j77yj4SPRwDNUGflNXCkbC+R8GukcI8LGxyocC+2QDJCoJH93T7Z4GleiLQMokxM6U
cKmPQXa+xL5zNAJmRc176SXmQ04BPWL8wTUFIQF34RyXJTjGgQRwxaM4JsoClrE1OyQxPUyOTklj
IhUTisTA8CWSgFVBSGvsTcQyJv+p3SOkaZWMTFWVrnpwoe8MN1USBXx8Yowd6/w1ELGviJNMqlLH
+3UxU8FoikTVg9CxGuEMoZhF2WUU9yTqIJDSR4PUNBBkEWK7ef/GNLQ6hSTGKg8xnWfKJT4JpLJO
S48NT/HadTN98gsC+nuIjE8w04s1jvGcD4Hlh+Y9T8h5MBI9AVPFHS/sIPffiLjEDnj4COCcCOVq
foMlCj0NsDHcJCSsMn3LokRsgBL4AyrEQRaBoidF8sa2AYn+QFysxuwz2gPs2/C/+Jbgu/zuJ7xx
QZhhwhb9Lmc0oKIt/Nj+vNnrHUSDPxsb0yF4+urgcnD310IXsgviiE8GSHS6HaIrOajOSOQzDi3N
/vkL66yDhJFHLy5L10l0rg2LrAhRPCT6LI/m8OU5IK4EaH3jGRMES4DnIVGGOFbZilKtXV7Tu95s
Tn/O4aTGRBJzLNGW5rXkW2a9n+wUTY5olWWqMZDoPrhUDsmXPaBYIxnP8aW2tafigjEJiJcbWyOh
w5jdk7ghH5EQfsBiBHZwe/2QHjs+A13/G9/sQf9inmll//gfAAAA//8=</cx:binary>
              </cx:geoCache>
            </cx:geography>
          </cx:layoutPr>
        </cx:series>
      </cx:plotAreaRegion>
    </cx:plotArea>
    <cx:legend pos="r" align="min"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'2012-2016 (map)'!$E$2:$E$78</cx:f>
        <cx:nf>'2012-2016 (map)'!E1</cx:nf>
        <cx:lvl ptCount="77" name="State">
          <cx:pt idx="0">KY</cx:pt>
          <cx:pt idx="1">AB</cx:pt>
          <cx:pt idx="2">CT</cx:pt>
          <cx:pt idx="3">TX</cx:pt>
          <cx:pt idx="4">WV</cx:pt>
          <cx:pt idx="5">GA</cx:pt>
          <cx:pt idx="6">PA</cx:pt>
          <cx:pt idx="7">DE</cx:pt>
          <cx:pt idx="8">FL</cx:pt>
          <cx:pt idx="9">ND</cx:pt>
          <cx:pt idx="10">CA</cx:pt>
          <cx:pt idx="11">OK</cx:pt>
          <cx:pt idx="12">AK</cx:pt>
          <cx:pt idx="13">WY</cx:pt>
          <cx:pt idx="14">ME</cx:pt>
          <cx:pt idx="15">NM</cx:pt>
          <cx:pt idx="16">LA</cx:pt>
          <cx:pt idx="17">SC</cx:pt>
          <cx:pt idx="18">Colorado</cx:pt>
          <cx:pt idx="19">AL</cx:pt>
          <cx:pt idx="20">MS</cx:pt>
          <cx:pt idx="21">UT</cx:pt>
          <cx:pt idx="22">NV</cx:pt>
          <cx:pt idx="23">IN</cx:pt>
          <cx:pt idx="24">NH</cx:pt>
          <cx:pt idx="25">IL</cx:pt>
          <cx:pt idx="26">NJ</cx:pt>
          <cx:pt idx="27">MT</cx:pt>
          <cx:pt idx="28">OH</cx:pt>
          <cx:pt idx="29">WI</cx:pt>
          <cx:pt idx="30">MI</cx:pt>
          <cx:pt idx="31">TN</cx:pt>
          <cx:pt idx="32">NE</cx:pt>
          <cx:pt idx="33">PR</cx:pt>
          <cx:pt idx="34">MN</cx:pt>
          <cx:pt idx="35">MO</cx:pt>
          <cx:pt idx="36">KS</cx:pt>
          <cx:pt idx="37">AR</cx:pt>
        </cx:lvl>
      </cx:strDim>
      <cx:numDim type="colorVal">
        <cx:f>'2012-2016 (map)'!$F$2:$F$78</cx:f>
        <cx:nf>'2012-2016 (map)'!F1</cx:nf>
        <cx:lvl ptCount="77" formatCode="General" name="Count">
          <cx:pt idx="0">2</cx:pt>
          <cx:pt idx="1">1</cx:pt>
          <cx:pt idx="2">2</cx:pt>
          <cx:pt idx="3">74</cx:pt>
          <cx:pt idx="4">3</cx:pt>
          <cx:pt idx="5">13</cx:pt>
          <cx:pt idx="6">7</cx:pt>
          <cx:pt idx="7">2</cx:pt>
          <cx:pt idx="8">7</cx:pt>
          <cx:pt idx="9">3</cx:pt>
          <cx:pt idx="10">8</cx:pt>
          <cx:pt idx="11">24</cx:pt>
          <cx:pt idx="12">6</cx:pt>
          <cx:pt idx="13">3</cx:pt>
          <cx:pt idx="14">1</cx:pt>
          <cx:pt idx="15">1</cx:pt>
          <cx:pt idx="16">4</cx:pt>
          <cx:pt idx="17">3</cx:pt>
          <cx:pt idx="18">8</cx:pt>
          <cx:pt idx="19">2</cx:pt>
          <cx:pt idx="20">1</cx:pt>
          <cx:pt idx="21">6</cx:pt>
          <cx:pt idx="22">2</cx:pt>
          <cx:pt idx="23">1</cx:pt>
          <cx:pt idx="24">3</cx:pt>
          <cx:pt idx="25">2</cx:pt>
          <cx:pt idx="26">1</cx:pt>
          <cx:pt idx="27">2</cx:pt>
          <cx:pt idx="28">1</cx:pt>
          <cx:pt idx="29">1</cx:pt>
          <cx:pt idx="30">1</cx:pt>
          <cx:pt idx="31">1</cx:pt>
          <cx:pt idx="32">1</cx:pt>
          <cx:pt idx="33">1</cx:pt>
          <cx:pt idx="34">1</cx:pt>
          <cx:pt idx="35">1</cx:pt>
          <cx:pt idx="36">1</cx:pt>
          <cx:pt idx="37">1</cx:pt>
        </cx:lvl>
      </cx:numDim>
    </cx:data>
  </cx:chartData>
  <cx:chart>
    <cx:plotArea>
      <cx:plotAreaRegion>
        <cx:series layoutId="regionMap" uniqueId="{A14D389A-4763-45E6-AA00-270EE0B2A399}">
          <cx:tx>
            <cx:txData>
              <cx:f>'2012-2016 (map)'!$F$1</cx:f>
              <cx:v>Count</cx:v>
            </cx:txData>
          </cx:tx>
          <cx:dataId val="0"/>
          <cx:layoutPr>
            <cx:geography cultureLanguage="en-US" cultureRegion="US" attribution="Powered by Bing">
              <cx:geoCache provider="{E9337A44-BEBE-4D9F-B70C-5C5E7DAFC167}">
                <cx:binary>1Hxpb9y40u5fCfL5yiOK+8GZFxhK6sV77OxfhI5jS9Quilp//S21xxO7J+NzkpsXuAYCJOlutlh8
WFVPPSz2v2/Gf93ktzvzaizysv3Xzfj768Ta+l+//dbeJLfFrj0q9I2p2urOHt1UxW/V3Z2+uf3t
q9kNuox/81xEfrtJdsbejq//59/wbfFtdVrd7KyuyjfdrZmubtsut+0z7333rVe7r4UuA91ao28s
+v31yafXr25Lq+30dqpvf3/95P3Xr347/Ja/PfFVDpOy3VcYi/kR9biHMfIw59KT/PWrvCrjP992
BD3yBGeeSwkhGFNJHp59vitg/AlMpLvJpodXvzej/Xx2X7+a27YFY/Z/Px75ZP735t1UXWmXFYth
8X5//a7U9vbrq2u7s7ft61e6rfz7D/jVYsS7673Vvz1d8//598ELsA4HrzyC5XDR/tNbf0Plw/vn
1uAHURFHjHgEEVdiF3HKxQEq7hFDmCEm95hgTh+efY/Kh9vWvnqvTaxLvXt467+H5mD4AT6LoS8Q
nz/UcwvxY/hQegRrj6X0GCKcMFc+xQchckQRAqdZPnKP373H3uPzR/7l1tifQOavgQeYLMYdYOLv
yt1XeMShs/h//H/gLP7bXwcGQUeUY+oiKpgEl2H4KRjcO+JYYJcgLJD4ewjzq7K8vbH6prPPTer7
UezJ4ANQFiMPQHkJgeztx+eW4cccBaMjwjxOqedij3D3ILtIeYQxdrHLXZd9B5q3t+MO4v0/J7vv
g/LnsAM4FrteIByr0+cW4Mfg8MQRkR4V33zhqasI74hwz/MQ5gTiF0cQ1x7HrVVeGb0ElR9F5K+B
B5gsxr1ATNYQQ/95CX4ME+xBrhfgBUwIwhk9DF8CHwH1opQjIeVCCdjDs+9zyfq2gjz/E5j8NfAA
k8W4F4jJ5S/EhLhHQrIlg3MuhCvoQX7n/EhgwYE5E0YFxDb0FJPL27Jsp7zf/RT9ejr6AJ3FzBeI
ThA+rND3aOgPeow8cl2BPIpduifHsPqPaxZOIekAMgLYGXjNITkObvPdsDO3z03o+3nl28gDUBbr
XiAo58Fza/BjoBAOYYp5kgEHE5LQxSUeg4JcF1CRxJMuYghhD0qax6nlvDI2eRXssupnePHT0Qfo
LGa+QHQWov7Lkgw/8igFDDzqegSyyCE6SEJFCQENI7lU+fgAHX+X67vK/FQ4ezz2AJnFxBeIzMXJ
L0SGHkEGYVIIz3M9RAR56jcSBBpXMA95UN8smQaqm8d+c5Hlu6Qqdg+vfi+8fj+afRt5gMpi3gtE
5Y9fiArDR4gTWHNBGduHs6eoIIqPuEs8QRjjkv0tx/yR79rsJzB5GHeAyGLaC0Tkw/a5XfmD+YUA
TUb88YI/Ti9CQpEPSd9FIGS6kPsPAtgH3d5UZavL52b0fT95NPQAlsW+lwjLp+cW4Qdh8Y6klHSp
WwRzMUVQnTzGBRj0ESQeCiWliyDM0YPw9WGqQNyOn5vQP6DyMPAQEzDuBWJy/gv58SKIgabPkQeC
C0X7NX+MCaguAkFtgyGfCNflAsjA45RyfvvF/Fz4+jbyAJXFvBeIytmvRIUeYfAD4YJGCcU+BLOn
nsLkEaR3SYTcC8p/0/TPdrq8fQDqv8/yfw47wGMx7AXicX723AL8WOTC5IhAVIIUD8lCggRzQLyQ
y46QK0BvAbD+pABPvWR4dXY76pvquTl9P3id334be4DMYuILROb0j+dW4QeRcY+gjIRqhUMQcykE
qKeeItGRgLDmAh8GaRnLQ0XstOp0q+H447kpfR+YR0MPcFkMfIG4nF08twg/iIs4AooFuhhUKx74
zsKxnuSVRT0GvczDgoI48zdcznTbVp3Rz83o+7B8G3mAymLeC0Tl2n9uDX4QFXwkIZVTgjmQX9C7
DlARi5aJORyvLOeRfy9VrqsOhBd/Z6pc/4zLHI4/QGgx9QUi5Fdw1LH7+mxs/0GcBDBlgMnjUFOC
oP93gQyUAAJkDBME52UcQz56nG/+mxl933u+jTzAxn+Z3nN59bAy36NBCyr/i20e2194HAfHDKCE
gnPet97si9bHARWKWhB9OONwPLrQ+EPtZ5uDy1a6fW45vr8lvo082BKLeS/QXf/4hajAgRwH+uFC
GnMxR+7S8vQEFXYErBD/xeMP6QdoOF92PyPI/TXwAJPFuBeAyfNTvA9l9w775JM/2rAm4QibQg1F
qPQ84IEHgoOEMAsHpSCpukTCQTeTD95xf1x60IHxz9P6vuMcDH9iycvoUzu7fliQf4qeT9vonu0e
BFcBHnjfogYHcgeOAmcKlAFTBGbCFu5xAMXC6pY/df2TlPCvwQcOs5j4ApF59/YXIgOdNbDuEMKk
WHzlb2wDoSPGgapziSjIDodB7J3dJc/N5h+8Yz/qAI3FrBeIxjm0OT6ODk+s+vGghYH0gdTgSoYg
eB1oPwgxcBVKoORljEEn20GPx/ltv+/l++f5fB+Ph3FP5v7768W0F4jI9vyXIiIR5AdoooXDTui7
OUgjgkHfM+JSYsRAAlpC2/3i32eRbfn15wSGvwYeQLLY9gIhOd88rMv/ezIh+IiJpfKBfEKhu5l7
T9MJX/o8OYUaiiPOoT46KJAWUW2zK+o20T/T3HEw/ACfxdCXiM/xL8QHqhVoeuKglzJoFCBLj8Bj
XszhhI5D94dL3H1COfSZZYGPb017Oz03p38KZN/GHiIDJr5AZM5+YbKH3hsXYyIQlVwui3+YXlxg
YgTaCFw4zf5ONDurSvtTculfAw8wWYx7gZhc/MpoBu1OcOYJ9YlLPe/vVwSg1ZbDWTWSHJoH5HJ+
+uAV9xnmItHPik/f95P7UQdoLGa9QDTOtg8r8gtyCzmCHhrocIL25/19jAMPgWtOcIUA2p7hUsdC
lg9j15m+SXS8+4nugW8jD1BZzHuBqLz9lSSMgpKCoSntUdfZ44wCJAzSjEugiKEcWp8OUXkLbbZw
p+z2J45FHw09wGUx8AXicvYLcSHLuksMXR3fNJTHuEhyBNwZtDEhuAd3Nw7bn8/0gstPNXI+GnqA
y2LgC8Tl5FfKLXB9A2oVj0rop4F/HTIw0L6g4EdwaupJCHT7o6DHVcvJrmx/5j7Nw7gDRBbTXiAi
f/zH44MfEMAgr0D/E6ABq47Zvqv5iafAkSgWwJcZXNb07rXkx4j8YbKfxOTbyANUFvNeACoHU3y4
rfhY4XjykR9UXJh3RDGEL8gZe3K1pI4nwECIE3DjDLQxaOOEDk4oZh4D85/n830C9jDuydx/f/3w
8v/OZcx/Pu76S7wNdnYX7u+MP7rY/Py7ewPhDvvB0Cei2BMzH1Zw+/X31wzW+6+L6Ms3PFndYGn6
0ze78tXVbd19yfXN4djbXWt/f+0wiGhQanrUg6vp92fXA9xthnfgVidUOkQwttwgvG9iK5c7BL+/
hl52CaMktFP/2XT4+lW7nHLDW9CNuJwcwGEahiskLqV/XdW/rPIphhbRB7P//P+rsisuK13aFi7L
A2us7z+22EgpXMKGR8DMIFvCLDlw+PpmdwUNjfBp9H9kUzZDrNshdPNBBAVcjAij0rmdxywLMXNW
heFvS5kxX4+DDAtaNyof6kERzbFKUO74Jk4KP6adCKZGdXVLQo6HFZuZp1w9lluLNyyN8NZDzChE
BqRYk+t1mW+HVn6umin3B9ehK9vF79ykdPxHsHzHQsT43230GCQVgSWkeqhXDmx0cEt13xRDyFHX
bN0yey91dJwQ25/CtzW+9tpYyaI0qoVj73WWjYUqSzc7zmjlhiQbQ5rknV9mLbmaA89U3mVbgnXS
tP4UzWzluc0mKZzqTVOUq7bX6Wos8GVW11FAOyL9qc3uqJz02qCZKifq6lM7wjrQPlXMYmdd9bbb
dDl9043zoBzWDcc9MvF2TomqC9eu4zgfzlo8nIrR1mHU966f5HGjmEz4yTCxSRVTXauognnVNnLW
3QzfrfuWqxjNJuxs7/g0bcwGxckXV0a9qjIJNrguPC9yIr8exWZuSqGY1w8+7ury2LozIGrEJ147
dQgy/Qc2Ol1YDliGrJpkWFO3V7oifq4jq9JpzlVcl0Ow/9am70VQorjw2egqNxnYykxDHk5F/a5F
5Evi9OMlTswHaaUO4v6CtgB+0vLLQibONnM3mZu9c3jcfo6nWUUN+hxDx0Po6HoOFxBn5Op1hqKL
WM7HXi5zvxzGQY2m2pKc14Go509oMo4P/T5+75XM561jAm9wz2pW6bV1vQ/DzIiS2vMdAhuYs3z2
M49yv7ROpfKs0z5x4nSVVFO7auZBB/N8brTEW6mLWonG6YMK2TXOiXPasjleR1W6LUmO/ESmnT9x
otddd0WbzoSFEx/Lml/yRBc+5Rn3uZz8WH4YWFYFU9dfz3KsP3lll24iVB9PhUBv3bComrd1Sbyw
aNECeHcyc2M2ZVfBaln4KidvHL/LehlKy3Ofs0Gv51J8wfFQnbWOPq1wVStviMZjNHqnmUl8zNJB
eSXF23lxeytHodo8LtRgwJnbqNXhKCrFxQS7I6vB9ul9kVgRxKl3HdGxA0+ZPpq8PuM2rU661htU
yysREDLYtYlj5Y7xqR5S5Gc9aYPC9KHTD9FFGReZorIMKzFMPmqtDOc5c8BDqiTspkSsTAuPybKM
KvChT9PsEV+WzPjMgZ26X6ARDdWJpPN6bEgNSwyGCy+78zLRbRh2FSji5dmQ15ddE51WhKanpcSp
ooCpIgw+3U2+TmLmTy5tYN3f71es9eqTTtLoYr+SnUapKi1y1ChlsU54Kfw0hRV3VnPbItidzteS
eaXfo3FaQ/NlODTW8WVcmU3SjSSAI0cddGiWYRvZq9FrCjBD32VdTrYj4xfNXN86zeQpS011kug6
V06v126XdPdOGUOs8oeuuoE2H9hIvVmNFvZdG0c3rqjttpbbop2ToHLTXk0izk/7OQ1x26c+nY0O
9vE6ptWa67FZL++B7MlVl/BB0c6TYT43Iogk12E0eNTHs5OEY1xoP426NzwSU0gS1PtFSdqtaKI8
ENppN1HClBGjXlNHukrE1XD6nvBar5GTX7txxcP9ao41asKEpn0Qu23q94Zf6xz2h6HobZG0zG9M
W4VVVvqxh8J2zMwmnoNisuLYLjuZiRqCh5tdOfHgKAe2kOXg2/skVbqpCMZlo5b9uufjFIpoglci
i3xrUDBVTu7jvnbu40GZtI3PwIGCvXuwqd3aSXx1ZNwE7dx+HsCuwEnr9nIpR1Tm8OZ45vOVKWnu
Z+UoglpMl7mbXThpXKomot3Ky9NP++1Qm/LKenFzgvvSJ5PJfIeNcZgNgOLiWaA2382zud1Pd87Q
O1shozSV41VHM65G6IEH1wR0GKsqZUwK+QbjbarVOMY03G/4qV98O08vuzrXx2QJkxD2k9BpC6sY
KWToOHdO33oqkUyfFPpCFv15n4BzlWXdwreOebDf1siWek3YdCWdDm/3uDVaSNjpQnkpCvQ0rR2Z
jJuiYlfdrJNtwoozd3k+rpJTTe0QZmWU+8BqTuccZil6/n6/EmXDw4EaXw+0WmERkWBm83Y/CZ5p
q+LeZEFmOQptV9ZABLx55YwaQ+LqVvvY4QwTLF9fbdNCxgGX9abNnRxib9qqYajxiif5SVXIKshG
bwzbrkq2evBUXIzTcTx6sw9dSCaocdWHRvYr2BVGxXOZXzTM2aVdJ8P93nJIqlAVp8q2CCntxCgY
wO9OaAo7G0KpN9XEj520vfd4UTR6zSqIB3HszMEERe02zfNgxO5xpEkbMkoc1aAuVfm4DI+mtRUo
CRN3MkE6x3RdFCQNugKQIGTl0r5ckWpuNtTEflLAkFi7wLYETLd2C7MpYq9Sos0KiJRAGiBMBG6S
ijUenCboiHcxNQ4HvpR2YZVQE+TNhEMqu15FfZuDp8jPed6XoSzHMcCGnNjaiEC6rV3NlJyV8FMj
Wwt9KT5r4lxFRdOseQ1PXLzIElqpMVmX0inWrCnLsJ0R2cR8CrysbS5kO6UqLaOTckkHBUKfozL/
4M0w1MzJ3RC1gxo038AGGVSXFRDt2m2d9u7KurVVEILKAJXAPigEwjhFUUD6XHXN7CNgqFsexV/n
pkmDwZvGAC4UYoWmLlqbYVUV7ps4a7rNzMc5hDharlCeh/WQzX5Ooxv4Tazan3lTrIijVeUUU9DN
XTBF1mzgl3AuZ1qkQdXEH2PwzjCuokzVcJq97qiuT1IvXmHZAn8Z4hmSU/leNORWo0wGe2ob1xw2
Gv0QD1lyNpB+UEmcbuopytf1AgErT3GsqoGL0zQqzYpTs7YTa5W3pLh+yQPZdFzLDrLTlFwajrtA
MHAUOAv0TUSi62KoVJbzUjGIIFcMIm/klG8Kz6k3DJrIt4U4LceKvEu9qFBJk920uGfAJ+b3GYq9
NyWT16VlKssSoAXUY+sI56d7gt7NZQwOm6T3fB238aZozLYbi+Zk/wG57PBU4yDvqmKbxp70Xafx
MSTg94SlbDsvEbVOaohrUb+ShdMq16ZXZc/9gSer2YzjGo2zgvGzwhZDdRA7frUwFNKlvuH9bTzV
sA415PAxBv+JbadGUojAG/HF2ELcSI1JakUGCXGaeb4gEKmk6TPVYnYO14IHJSxQtGZhbm5y6/Ru
AlsGM+XQUgRt77brIc2/xBVkNVpPiS/q6tgpxDsxE3iCvmq9VoZp3RTKccZPtbFQg8SF4+sJTZtc
9zf7lypnJWfi+V5t07CBOfSC6FNtkkZFybQ2BkagxRljMwXtEi56mdbBPH5OyqI6GeSwjTH5nOr4
xHhOv3F4/kZGsHx7TpyvclnH68pNejXiYlJNx6HWqDt+j03m5OPK87KPbCFxokzBVnIZU56czlG7
qWOn8OeOs1BmzqjSpixWk6cVwRQKEI4b4DcDOXGm9lgUnPqUuDboqSjU3rYWF2AzyhIgp8W6aE6r
eC62hm1Rvzwtdj6you5XpXc5QuZX2LFdmFjK/AqyjXJQFr3nchyvUoveCxlPwTSwwTcI5hxHJFaD
7ITvigydm8yZ1DDXX2mFxs00VsB1vcmP4qT0kfVaNTe8OK69fmUz7G6nVI6qs42FWmwpMxvWdyrP
rQ7cbCb+NAX5TMerCUGkTL3A9ouH90tQA1fUJ0A3B3OO3ZSsJR3eDnBXxq8boFW5iFTs2k+ZNR8Z
MOGT2bLrKeLpCsX92umgHHLJ0CiddZnSQjQbtx7CKB9HX+Ywj0gmQGT7IuBi0GGeAKXkeLxyMGRg
EU86hOqG+cmw8HkzDCqyS9EVN25Q5wtFB0YDv2QT7DeNSM0bPUeJnxZzEXTL5ItBKhQlZsOXYip2
vMvYTuMmderTvJ+mFenq676kLIRbWaVvaghPXTmFA1D/E7eugx7ZOdAxbOuk9ZsRddssB5KEaYZ9
yd1hnXXtppDgeBMbTGiGMYTyoTphVeLk6hJzrz1hw/i1likQW49bhSzEyJFm9XFEps+wGx012Uwe
4zq1YaGpOO1m3ELdkuHVUNexKqxTKt7URJV5RFUCRd15MTXn2IvNpmdanma0NG+yuVbzWFAfsdye
sWFuAwglfgdH9ae2GT+WVXdJeTGHeATeF5VZrrIeXA62HD91825XtW61EmU++HB/49o6abeqKlAt
cFV8iPEIjicqK/xRXxAOuaJmJRg9omMTMcdvuTD3uRnTyVk5dROruKv8ktUsMEP7NhbgtkPbfG5H
Nq6hMbNTtbSx4ra4yyjUVC5U3SqfCrPqUaLXXj1u5y6CTxVABnrPvpnysvLjgmchmeIv+1AzmPEs
F9YeVy24nS0cBEtAHWXgB4rWc8+V7aNdg0gL1RgfNnlM1rzok7BI5st9tJywhl3udOa07NlWFICj
J8RZD+QdUkJ/mjdtH/SZdQIyz1CeeD0NjOcmgYOTLshR362MCxTWHT5NqTUrKNl636uGfGvSqgoE
YlDh9TOAKBJ7AjVA6pM5vaOxno8zxwnKWXebCmsekr6KlObovYsbrdx0zq4SiS77yQEuK+Bb8xpo
S+cAhcgxFDx8hJDU3fVIpsAxGrKSVVgY2Kf7zVqntVjF2oFA2cdq7LDw94Xm3re6XMyq1B7zKUT/
zTCPar/faRHbK7F1U3Azb2Gxk+ucVQ4noCxMXxK9EEVJj2mO3SBFo1jzqVw1IgHJackdvQMTRBBH
DHCuRk63c9/IIPWsoiLNz6wVqYKw0ShTpzLkE1pBEkhVQfO7soO6bJ5JsRJ1p3iUvMFzLk+xqHTg
9dsSOR8jg2BCTICStfhmks0rEGyq1WggI6e4C4uxd9dpcx05+g6XudkQO3+0c30GxUkbRtSEjRyu
0tQb/bSN8bowwPTyjIXRGJOtBDmhEuYyI67j7yO56UXmZx25q/PhPG1opoZIOOu59t71Euh5ZlCr
JhB91vXcKb0UrikTEDJHqLOALodNDFsQWH2f8Ao0FxNExgsh2EJ11ndTYLIyg/QyQ77l5k03DIBT
Sd62BESUlIJa1hoKu99pHT8SF5oPbYiPs6IC/r5k43106/DkuyjlflxB+cHHTHk55ABKgb/QGTKi
4BXdsbYAhG3L76Ok7irliXw6KR36dYaKpiwBHtLhDdIupPklh0dNqWjOB38AOg3r5WU+xnEUoLbK
t2ky+WUU7CMq6r2LHgzw71kOT+Vp3kZBJ/F8/xJvzx2MuJqBla4ylF20i/hgZvBSp66hQABdBLSI
nvkZRn4uiy0eCHDM+ks3A6vsWgh+mWVUuaayQHWG3X5JqhZUvmy6RhF4elxJEpCPyQQcyw0SxFiQ
1OQ6hnubwbIdmGQ3A4QkGN5t0gkiscyTNRZQEu4jheHdzptWEyTSy73OAmkAYhsoiqIG9TXpyw9D
bRDIPjbsIDiB4jGNl2ObVhsnqfyGsp1mXuvHg80Dx+Ive1+DkowE4P/gVndycKKtC1oaqvGNlM3d
PLXvYJOuSBODUjK6N13J4zDtBah7NFa5V1DVm35HvGpSuVsHY5x9GkEO0JCduqK66xI3V0mRhWPr
KF60raIjynxPh2SYV7yo5sDJmizg0yh92jRClRkUeWVptjoaPmYrXUWpX4u8DExUvkuGjW3Ht1aW
78e5LHxu6zuPmXWcQPyB1FOR4dgZ0Zux6Md1xUEbKUDtLEfIIt2Yb1A1ZUrmtj5PnPYdlFRnXtM5
5yxFg+9aOkItAjJm3mqQh4Y5WsHPz+Wg4kaJwhkplDZR5xdoLlTVFGKdgx/NuTYBhJpPtis0uG4K
Cb/8Cj/G5YAGLkDXAj3IEc7W1W2kKuzqc1GbcCjSDaIT3nBjv3pIgxeMb9tkgg2B5BUofiD3pu/4
7LyvcbaBGzcrwvKzKJIQoefoVAzdzkzFNXPjTao3pAfjsZ5GH2dQ5oAyUSDwhInqQPKq9XOvGcKm
l9fplBO/1qwFKcf6lmQ28HKxFDB65QxvbWLxSRO5N0Oe5IriFWzYILXJ7FtpuKq7etVl71z8rsH2
OMHmDXVJ4kezp+AKKyi94jYtEulDTP9EGn3Hc/Mx8jovyPS8qSjoiANI+4l9k5b15aBdf0Tzh6yf
gXE7vXJsDIoB0DzTFKE3oRtj8alxyBRqN/0sWs1U1Tfw00kSBQnVmxjlxzhxzssY7CIlUmWcgoex
Yy/RLshaQ6+Ghn+BQjZMJMR+Or3lA9tEoryKp7xTwIe3vZ3PCZAHRTMGrKXzFANRJx2CatDHHe8/
xYldzw17A975HjX1uyZxh23XDu/PoWIJWWJvi9p5UySiCvumHFXNq7OG0UIVbQJe8m4sgajxDt5p
xu7YIrnpk+F2jluQ8UwD6oZO/Dn6YBq3D4Bdp6oqKehOmt2BQnbiJfgj0qLfpinfjA1sys5UF1JU
npJu/QZo5ptYD+9YzG9qt1RQph8DGz5DsGZDvUFl2ND0CjddoiSEdeaABjHk9tzKFrSrpArgPjkH
0RRINxwIBR4hlx4fL9O2/drF3lpX+dsa651xh4uoogh4EOyGsu98XNgmnPL0pJjopV7iLQhkcBg0
WX+IYCv2dbUtgRyqKSNzMOYdDzBuU5AdyAWjlm/7tDpP+9T6vIyDOW7k1nYR7AeTKFMM3lokxfsI
NV/w0KYr6+VrkuZAXKC4aPvYh8O44dSXkB8uvLKctqWd4ddQ+35VR/Vb6po2TM/J6ETryOPpOiuw
hbXIgiIroYBMx8Am8bzNezOfDjpZpW1HgbZmQlFTbx2gXMpoMioTTVgZ+nEGV1dIWBeOZ6AYICU2
PoFk4A81UBbZsFXMxI6YUulmbN5MXn4BxT6FSIKBIor61AGlQg2dRethtJ4/9rIMurJTAg8+6Meq
ZvFnd0T01GAP6mZcbuLctWF57uVdERgCzxtJBhys7s9l3F6OWIxBwbBiE0ZAkOkHEB1XEDXTIOr4
uoZrRirCvbxwi0YV0TSn6jqfcxCtkroAMpaQ96gQJ6KLrmtD4rDu08xv0kQHTZ3shDtnp3PsrOFc
4E0MaL2rocC8hD7mbTk2fJWIIjlxvfKzTmMoV3NZntgRAGodpoRwPtaRlx3TdgCxRWfXBvZuJ8zV
/j9o5GPomnwI5dRdo8yDAwoHJpDo3Plg+hy4dczS0IoaQS1URx+Es+sgu76vULfBMxwyFg2w9Mhh
l1WfBkUxkXUr7XKSqPOLtNWf0hmCJjd1EEfyA6lr4DZprKLWEGVvMywSyIFRC1+TXCRjQSDc4A0E
aeFLh4+QfWYFWuhNAvUvbAAi4tO2ER8jLGIfMu2JnLgGSa9AoefBWQCwpUoyKAwEsEtMAzTWl07B
XTV4Eq+HKRf+jOwuRwndVP0dJMhy1RM4JxiK3KgKTgVUO0LNwMTcKgKnWcWE52B/HAXMNHDckq6y
RZh33BbqDA2KR+6SXE30fZXAIcuwVx9NetcmSYjyaZ0mdA73pzb7EyxwEBmScb6qsxLOTLpsjZaD
sQmqc6t1fk/AUQocLRbs/xL3JduR6ky3T8RdohVMvgFk37kvuzzRqrKrJCH6Hp7+3yhdTtvnfOf8
907uoCgUEmSmASli7x3BsjbqYMNnDmkMchn2dtR5JpyCHsi1OX92nyIcs7e92bqHYjxVHe5Rv3Kx
Yo1xFqVksO0IYLq5AEoUtRawkYHU5qoQZMsAjQSz98rMFDe23z7JFaHJeD+Z+Y/JQxzRuVN8zIIM
ACdTq9R/zu2sh+vbmad8hkElT9Qi88RLZqVs+S+sMMQRX3hv17J8SIqpiZRlqME/89716HuIh+1y
qTHbsmq3DVSXi8q0gdf3v9qZbXCMGWGob3yrgn/Nghn3TCJegtKMe3Wbdu5dbSWbxgHQbdTFvxDX
LpIBvnxFXWklCJBbYyEdMPj8FdMODM3oWflSkweisK11Xl2TqSU7K7OdcF6nOKLWiLVjvuo8ihit
AmcRt3bwTXvKOR4toNZ8x7n0Q5o0mOjNFFGKJL9zsDsn/54As9nEfnGt2CsCWeBDRvmMeiI7d/S2
8AhAIVglX6aqrgCF9AIzWCvXfZKqiLrjD2dw6D7tmViYKnb31APs7brboKP51SRfNMc0BrgD/dL3
F9KfyGLv9pgAHXu4Bu8eR4iTLOAOiOjwZ44coWJUErskSL8pAM6ah5e8GCuJ3/2l+Z/N8napU6rf
R2iNxKWFSrKzaLn+x0HHu9X91wGzcOX9NPjYNyHLrBf51Fh+Va78EWl80aac37DwXzo/CVc+iaY+
ik/wEgTc7f9duvKp4Pcv/b1mLcj5sDfVCjJVqD/XuXzThM15239kK6gbBwoc0hXqQzMWzDmRb7IV
B4oWlMpCqYZZSnLOb3mTrSBRHEmtngvBEh45y4fA/8+P/HQJodZ5a3+UrejqdB8fDsen9iznsJAy
QF3ob8nnh8O1RgROuew2VUI2omE8anl5gCpFRmLKEFU0zVNj/FaVfesToHJFPmEWahFvqBiwfOYn
Dqif2o86P3sscueKNP69j7B6x7OC7bvy99CCUvWdOqSGd4JfBPZRbhMy411xB01Hi+Ui4AGaHRvC
JHfW2ehLgEqsCrPpQQYghEZzOpnCuCkCQ0aFTX+A6XzAOyxuEohyQsL7I+aYNKTXZOmyHo45IDWz
BHzCTXzJKk0Pfb9itvkjNjNQ3blakOGBITZELOXcBONtlwT3Ve8ujCm7n/kXUXknz41/tn1wVXug
Kip2GJpsp0h1UubURUWTTmHbeiQquuppEsW9YPltx8rvdVIBVBmWNWnaRcroN3gNwDvV767Cl/fc
4inJUWGTA94HnisRcFo3XuHuQekeLJDEoeL4zpxWT06+LOBk2am1ZgyOWZ/B/ayWePvIGtUlTgDM
n5KOrbnZW5GaaoLg5dUuEe9W/lYS/NlYncehjUNi5hYhEI0lb1IbE9isSUL4NoPfnoer6qiN7zih
AosWkRLfIekKGwBVAlw3W3AsmIPw/GVB/K0zeM+MNi+swnGyAyCZINbO+3QvMwCTggGV9vSdYtSQ
WUzPpjctYqcqVkokJFQD33qlJ6NOOTcThU4E8/FmPnHsMD/UV5vVxqtTPPKZ9ykSu1mWg/8Yt9YY
1jGABJ4nNzUvd245gFaPIwkcNFRF5m7dvlz03RDWTo14s+5PbRaUoT1lS0DU9cIuPFz4iT+oGjg5
o1iYgzz7XdtglZI42+SSnyTFrYN/oB7hh7a0Bhee08eq8bt9kPAXlgB/bKrgPqYV3tTCj9zOIfkY
IipaaDdIHIOKjKeV04ADN+l4bXTmi1W9mEoatxZQE/gRAqhpQRa2WJSBxyKX7ZyJqFVFqdwEw673
Kzu0a3zX3oW7z+gW4ESkHxYWBEME0mM5AfCMJvK7oB1ZmKN9k3Z4ZioS3JcDf5RTclIS13fWHRD3
ppMVmBiT35RYH1YKbNvCAYsK3gM/s1jxGJHoyADGWsnL0EHDVGQdqDjrNmjgIfJbAg88IgE9WXna
YwkCHpAEv1gD7zO9LSx7aWbjOnHIb495QzghEAp5qbDsDQi5Xfc0jOr3AKw7hCvhh5WVP7r9RiR5
yByFJ4E8AkLd4R4dws40soVTHZwetwjt8iJKU1wrnlV5OPX8ycxrcKu51+E2rYOoqqunPvbM0Nim
3M/CLsEjZuChi3yyLov0AF9+CKV9T4MqRmilEPlOu0n9VCVfKT+NrBJ/6xbfgpj8twPRQ9uvnEne
y2lYmcq89oUoALDhoakA+gGLqUIFbq9EiIQG2zc2oOpEoN/z45/AwGpAJYGP6Jk9ZZUYNy0uIXXo
vVXZ4DqcFvoWliEalMEc8qhF4mE+tTMmIy7AoLgQdgW0fqIKnwtNnR1irl2Lejz4mD2VR2OETtdZ
gRkorX1zBTUeoBuV/jQwkUVxU27TAhNLRtMAbBPAi9pdFiBSQhScAykuoB1LzNvWt+HecHDAaR0X
4Oj6GMwP8OfAmp/ZFuLEUdLTAKwhyqvqh5UHv60hASoJWrwW5bBg5QjhW8HWuWPs/doY1g2HUk9M
u0rY1tIu8YMC8a2uMR0pmlvR2NuzjinD78nrRVnPcXXjrKpYZlgM1NHGHwIomn/kbE9kI8NA2neG
0yyHxnAicI+hY0LdRWL1G1wFi4SRwVcT7qk3cAU7x62jjINv6LIMHODoP5AWkQPkA5HphuURfnAf
5m2chyRt6xnZwfSW9gheOThsQbJ1zxonGlQHkjkjoAP8POqd4Bph/sqxr4wUl8Jg2cEq2ItC5M9N
UwGAjF/bLLmze1wt5T71TZ+GEwVsnRdVsC7H4mehAC5ktXvfYfGNPFvg0Uv8MTQsHtkObpd5LuG1
dQPNS7zgQXNLE3FHqvZ1aIeHykss8LUNJguPX1P1qu/yIdg0Sogwrrqw8da90wvcDaOcEZQracuV
n/aYbjOn2paId0O9YLkClwTaJFxRo2ZRVwP9ZYHdAYeWP6HyuRrG5gfQlt/CSdfx1H7PS9wGppm8
EgPPIoCAABoj0J2Q6C5lh3ikJl3kB4YL6FLsyzgo90PN1u7grkvM9iNrtwaXY8gs7zT19Nj3JGIx
wQzMOisqBVu20l3COcI6NZFfxGu++ROXoUjGm2nmdKes/C7bCdgZx2IE2hRT+WCSkHp4lqcOxCAi
uhNCL/yuzId/Eac/SK8eq4LszAmQwoB1ErhFQcgv1xFx5LPhuWEWD5WT8MjjP/C2hS7qioPbfxdN
ngA6d+sQ2AlQjKEhUe9hsoFmdxu0OJo2DZQSNRCGVIKL7GsIBjkmKW4CMC4w+fTUuK+7CVOFz+2Q
tdZN11ZR2Q7DaponSG/wRNjVWIlRUiaJkm5fDixElA1RZocf0bcgG2LR8/UIgVlinmyK6wo4Y5XS
xA71coiHxwaUVz0ls/cVyyIcDHPdSUyIBjfup7F5GtSkdkPeOlFWYbJ1nRtiqIU0iVgFLVZKYR/d
Jp/9N7gNhlvcGT1+iwiOdm0yzG4J0PWSZIfahLjDEKfZdZGFdaT1DEJb5mmcyJO+cwI7z3EHVJFv
jDsojr0lHSD3bLHErcBwqCVI5yqsjPqq79ijjNNN4gDq4qeA2go3kpNF7kCbxSDYtTX1YtHEFNef
sDA2C7HMmxFoUvbL781yJ12vWJWE/Wha11124PdEy+KQAkym39IcrpIy4GZ5auUGLKR5A0UwwJlV
Yzq3+JNnG8vzmn1jDW+bcsybfdV3gC/HKoPLtPQALu1ss177TWFu4IF/F6WHVYI3i7pOtXPc7yog
qMs+Tx4TMiwAg89nu3UF/cGpG4PYKqw0ZNVk7jjkPrtzm9RTssi62AutYoJeOgfeEjvDorXJne+3
9a4Y7XpnZmm9yyFH8nm8lC10A71TtTu3Je2ukHG70029aecOthqBhO4852dvqmZHDVrvvLLJI2/s
p6iVltir1L+CSA1ISO01u8CvgrCKTS+CkHsfWJW/MpqV5/cWlEDAl2vnZKbCXBMJIkYohKKOU0J4
Gqs2WKdWtq6dxk7AKeK7ZPg77iAUenCrIFmVuqMEjxY1sjLgefNmNzUm343tUpbdfD05x5PEpq2s
g9BvK7UX2WlUDUFYzIEcjyY/gHk5FNBtRlXCQCCmNT+wJjkYuUXWtrC9nZ+0UOo49lJ4zrDxjCas
sgwy2l/ekLG7erLhgAXdS55X3UFQ0h2mm0R4p6K0VWgnvrvDpzx44rnwubezQbNL3iXbpImTZVnh
hvFrMuzAJhtmpHcVteDieMlv3YK0VMHjp1NoTvFdnHr9LjarYaf3EgpdLOUI3ClEULlsV1Akfs8M
MArQbwOnbr0nlMapVzkyFXa9UPbOI3YALuS9bQ3cWnqZeE2b0dpB8k+BhOtdR0G7QRV8R4bPMarC
2pkG89IwEQFAg1ou4OZAeDH40zpPrUOZd8a+ip1ix6F30C2rlwinAu5l0eB3kDz4ibHXm3oefG72
xTdbMrby8oZCjVdA/ZU2/b4JGqB2PZS1qFnS7VPSITakcALUjCV7TNDQtlwnHCt+Sifi7kHbuHtI
+L3zHnMqunAaww61TQ+BpHiX1dPO9GJnqS32fJCXZXh4q2KI2pocTds9sj7ufoGg2xcDqb4r0FgL
3yXeCThSioim7fZ92XvH0TAO8QQvfHL6O9nUxqlJ3X3WWyAP7D7Zl7Q17406CxZW7vG1brqTONkp
1Fi0h29W9MS6T2RsHuppEGHfJXk0mmkBpZHPF420++cCunQ6UHWjXDBElRq+p5AdfSsgd14mGRwE
lblwzz3owlv8tQX1kBz/ji/8TbhuztH4hyyTOVp3PMgKUWoeLwlCasvnaD0JDGsC2tlumrTO1hZb
zrGqVBAN2pl/D4IDgQNBWNKNObRjWL3+Xz7fAbo6J4JQm3xBC4LRscagKdpNTYcHdypPFYUziUDQ
luoVzr5V13HYemLHzGn9z5/9BWg8/3Q65845KPiKei2ffzqcf8ORU9ZukhFx4hww1m1wPySjGXJn
jCaHbIio+Rk8fEOX3v7kX1CuL83//DdM6/8fZPVfc61AM334q/4l2epLybILZqWP+5No5f0fiJps
1I/QiaPzO3POiBXyGlFwzQFSRc9JWBfACjCXDfhXpz3q3Ow/SVYowYZn3wT2CgF2gHTU/xu0yjY/
Q7koWYp3/cx1k8CtQWrqz2+O+ZhlBR6mysxeub9KOz+6GdjUoUysRSGmYG12nvXQO6W1SCc437qX
+IZ57rWqzD73Jol66/27Y/Wp9OC/O9YMfkieC2TZFOVeb/wkKQuIsv+0g2Es99DSv3XrDm2L+YTE
ovNAoz54WTNsuDNVh8smKYKPTemkxj5Xm6AM7EdeJOnB9gIeGXOzHDOy7HtB15ZXOo8WbV5V1vRX
HOpRE5RGTqsYBEg/PruQRCABI3js+ADfKG4ahnl8chYJm9h+HEu213teEUCMzDiSyy5txbBadXi+
1Uj40qFsRLxix3zh95O5HxKTliukJ5t73RZee2XkjCDokfFmBLGMOVnkh2TeCDbQCCIHLGWfO3RT
bzxZ5QdVKMhi9W6xCaATPug+aAkNBGpDvOR87FaDPfmnuK66FS+Yf4LypltNwwDmMXDzRWGu4SfX
3wJSGtdNkqs1nEPIsYsuP3XzhhkKG4ogFq5hHzZND0QmdFIvXUDUFqztpjmZHAQ3LwznzkThzaXV
Mb6qhsq9E7zoj7yoH8o0ZVCUQ4h+q6C72A0CYJ5b37YkaW7xO7pNJuUM8MGmN/OzgsA25lvd9CaL
3/7TQfpEidtt7CrPt6BZciAEsh2h0lMfN9pWAHb50KFtnVNAqKGvuW+fxrjbOGafXFW2FHeMGS58
Os+MKscTd0ONmbTr6wFqLuQelQpyBlQtgfNJ+27jm6U8uUPsgYGa8ltr8O3INZR41FLrfgi6fZFB
r5kDJgCpU8ff9F7yvlf3UAFo22WP2pa1ieGigYGrZGTSzF0HgrWI2ed2n3XumiOHYdNBu77oJggZ
jboXd9BAZZup6soNH4h/W9QdaHMjjV/F0C+bUqSI8kYIHWY+320sduAQoCxYM7IVwiI3TAvGTSyU
xAUQw/JVkVj5SYwiPxFa5adx3pQU4MAQIJDVHZU/ChPPDXoMSHmRsVa80HY4Ip/n2YpTBOBFUBq7
uZlls8OXQ3+ys9v8GY8nftB7s0JUflNPW9Oe0v3kNrPWWDnmPs4SBTcD78Ra2v1UnY3n/rg2f3pF
KjY0hQ4EmlNQhJ0B6bRrvBhNOhwVZfYpBSTvxwBUv3VJD1etlDMg5vMmCU3ouCG6V+N1APnveZM5
CxwhP1r44COaqqY1ULnxegCmOWC5XyeUy5ucgV2yxip9kT3fDHE7PLp1daJZuYZXz/Z6g1mP7d15
HtHNVE8mlzYu4BWbMgkHz4wPTWemR1E5dIHlZnrijBy82vJehZzunMmVjynEpEvisviQT1V6lEHw
NrTLpkPspPnjh6Xw75yrmYv54F05HtwKCxVFkcI7v7rMIvPq8yGHl5qpbIUn/F/Kk8lWBipOQiuQ
xc4AsYx8Kgttvfu1/XXoh/Zfdr8eW48TcLVmcJaOPZGHtuS3pTsOV6mU8UPeRyyt04jlI1sm82XW
G0DqDuawVB2ypDnbUysXdqh7/fmIwajYUo+7HPZ+xMXuWhOwCn3Ev39GmVXHMuuzu9GvkE/Q5f2N
tKrqwDwRL1yvKX5w1SGDyObfUhA1W8dn6YpXfvGj2zeSqx91mtcrvCTd33iJqr8ZRrpNY2gup+Zu
QILRteE17m0q2iMfafs0uq7YTChjtTRp0z5lSD0OoX4VVymUk5uKUzMyKzMNg2oUzx2rR2DdZDh0
mT/epaq8prO99gexJNB9bUvpZo8gfSNtb4OYrsYmBrWSKvFsNlf9ONAnNmbGBrCNs9RmDpyriQv5
wAMfob4zqQVDmvezbcX/5lr7s+9+8e1x94How4yHIhE2PBzcip/vvim2/RqEsXyNTWUrGWHpAlo2
PTtk8qJ+tOAzFMxGNpmPpTwfn0kCeb7Bm/ow1aN9K7jxOOKBXSGrM16MCVPQxBB1SIvqbU/bDD+9
VtmE1JXPdj12aL0BwqP52Et37JXXlV3hL/43p9M2ZCYiewfJji5gmKFt+wNB9IUEWT9G1u3Enxov
vqLzw+0y97pEXbJHPdQSztvQbrI+DM1pQl9zw76Oi9R89NiYL83CFItKNNxBAoVjTEV27bf9Fo/k
qo8d6FTmPZI4alaki7e9z71fxyFpbjWoHEd8Hpf7tbmzKoAZfhaQgwG468MmKMxtbHvV9ov9Mlax
ghx003Nz5KenbIMIbYRm6W9Op21unl1ZfTJs9KH6xNr+9bA0ILeGsvrFkKsVm6ABweIZQyVpIi1j
BGYuG7//yYvmOCkueBirJpTSaGWYAihsIAS/NWVazdriBzMe4itLEOvhvTUF3H6QsnywujS+MufW
3KdbFlaqy8j/1XHT/AnvZ7l8Hscn6NZ73+Xz5r5L6/2buVlCt6qQLYAkKY5+wQHVu1a+SKnDj9qm
9y4bpTs4FJueObyN+7vBYmBs88/rCMWbrD8+yIidUAHCR3yCN8Kjsij98iAPENFbAnTPq4zJXTNV
/o1P4/hYKwawfX6i4RJACmz7Mzolj+W7HalyL/W7vZtkH+WlNerxA5XBh/HabkO7mLAfsgpA1CUQ
qOPhNg/s/TY77802MtXlMpZzjr6oCQbON7Xu1ht9t+k9PRCroxNCmoAzauP55L7JACZNgiyMHE5x
magizKDHA4oNpziFPHctiA0h3NwkEAbcNGZ8buWzyWa8AEaF5C7pPk8NpCxsdPdJ2QAeBroE6FCl
L6WLxB6QiM8p3OQ5H/lthOe+MndXd763haBBhY3pwcm6tAv7X7yBueje16s4B7vW/JrMucLVl6tY
QAtEMQchwZknJoTsrllaSx0Y5uYaalcDlB5CSqU2vVsY9xAG53dy/NGldM/qmB896KJE9N4sGMEX
jnt27g0krW7m1C+C9QZAinWwwUls6oJYB3fes2eb3tO2S29eoCrFZZze62V/ayLN5NDTADGIYw2r
BoT3lYJY9rzRHXkbDAgK/9j0kAmLLDIM0VG4yeCG1XycORv1afRoPTBQYxD+85Pi/fVJoQgOHUiy
HP0Gny8FRbjbSYMMwn51s4ZHtZTmoX3feDU0DBBHw9g0DrzDgi/tRta7i6nMcGGQcmgvJwlBhCGV
c1IQDce2qI8OlCUna95ou4wdUKsjaPMvHbp3CBJEthDWN21gNNt8kjQ5kVkpKa30qRykuXVzt76q
h7a+sue92Z4DXd+cx6rYUVdOq/ad01kPExjTa9D5YBgK+8EGQHc995XE/9BXzy0UerjP82Rc5pZR
buu+iPd6L+7Ht73kfe/Se9njPY33yqqr9T9fG1TZ/csD4KPAqwOigwSAg5wvgBtSFVkSj6R6VU02
zdVoimAFRttAMlZ5XRhDt9Wts4maDKRZhpQXDiA3Ss7tebTuj5Ucdz2ttmPmG0eArm63hlTyw2l0
hx6LLAsHFH/fhKyo4ijOJ+O7a2W3oFRNHgIgGRuK/0E3D1ZWPves4FHSZOSOiGlYZrnBjmVB4q0l
s3Lre6C7FBbNpdnH1Z2dZjFqZAj+PJ9RKErmMzqMq1sfJVTWjgGmsenL9MUhEBAM/fgkO4gmJ4P2
OzPx2LUekVRef0riGJkt+nadb8/BacmB6nu2B/GLDACerNr3nsvA3GqThc0h6UABmPomGFAgpRzE
nVMG4s7qIfmXgV+vtO19RDMgzcMc2G05x49ArrOVxZhc1HNT22RC01UZwPejOuLk7+0MkdqNHqht
RgCx82TG9Y3uuJwr1YFrZjmhWRvNzinFsoQ+99TyAfHwvEetND8VbgaIH1rGL3Y9QnfOR+qhl4Pc
+chqPvL9tHqEtuthlhzOp9WmL4d/Pm0d5P+yZvt/udmRye2g5PRcnw1T/ldgvfGQJzGiIsOLGpFX
b1Kk9LRTiQidIEz3TD/d6yYU0Cak7vG0yCfEhKHu/jIw9gWl0Xm4HjTM59AjL8P1KXVTn9Iv3KvE
stOVjJvxJB27QEETlrSnYq8tU2+PJ6XNtIjZivcEUjks6haS0nCE7gdqi7w6iLvWkynH07n77Swm
UKSwqlJ3mUO0Xvltc86INGMo9Bc6OVJvaiNh+5QvdYOAbTx8GHwZNs49gvjB3oAWuihwOm0677JW
YgGiNluxOkHpHOQZrAr47NBVdflR2/TGBbIAHdY8xu/poUCdhy3SQsSb7TJQBM3bGbQtKNwApaD/
kVlxvgT/eLscMigQfiH+xwyF4omfwy/UPordoGiMn6pWywbYBSQHKGOxMPN2WOg14rKW+F0wnPxn
bZBZgaF6TRlTu1yoaXobr236yAlyolP3gplkPuu8Sp3P9fn85w+VMf1NcUlRPKu+SedNR28Fccrr
s88wOw4IwS8W7qfquogPTov8CFyXG9Uk7l1gdHxRO1BTQs7v3mWTF++90iqRZ4fewRzcu/kAh2Ee
0CYgrjgA+oCknqml2bcxAtUu8MzkG93kadki5cnMN2TuFexPr0beL70aede9ZB785VgTgpgHyMjS
7VQMv9lopdcC5crOG4N3r1OhzK026c7WT5AHYVW/U2gvUD7GQlJMYNn4JWmetavY5otu9hzjrkbW
ljW6V+VI2j0F6b90a8afa4raagzZQNPEFpyX+ZoNrVhgcRF3XWkLJFMMy4A3xpU2DXLI4cgWAuq7
GGtc21uoB9VmK2HILnLNPLgq8bqZKzrvIY0PQlNvSraXjkEFzrE0pkgPu9j1Sdom6z50ACtEoQeC
4gYnyZxp31Ul0A0Fby4u8msIb16akQ5PY5dnKwjwoSEpivGJIXnHa/3+FiKgf5kI6SyGh3uBcnez
dtmheAsVcVAI0YUcGO9D8L5gYC3yXytSTsNP5NwiuA+zAUJd0O3uEX7aTe6mrIASxvltd+Cep5h0
d4Bt642iEAbqpt50xb2XTeWtblgS9w3SzdlKN4WZuUceuze61bKsu+sk+62Sst1bnVGcgK06Z5xr
HI1l3vfGXmNYZ6wq8QOxEh3EaJdxyP3BgxW0DDmE0PAmO+2EpagXsVYF9Cza78o/N4MxSFHipViB
9nKPdpLfaXBfbyCou0adneKkWwyXYJnYqBZxZgPiyruMzyG+jDo4qDsnHuyF3ku9wb8vx+rQzziN
tjvI5toFDfPvIbj8ard7AncollXUm4Szf/Pk3JkV+3xN8TpsVOzyAmS1OMA3P09tfoniKWPt5T/r
EQkpGWPVtknbUwxZ5oh8ZDEcUW5rOOo9lJKqt15VnxDP1e5OD56byE2IxzCwbxOS0COyXNINUtrE
rjH69EjjCdqfLB3usLJAZCJl+oOmw16hjCEcrAQ5E52yXumImjcZcU/QnhRHgPgZEC5/BK8Ej6Sc
CLShXjJm1xlFnimd1m3KUIqps5T8ZWWyWWSjQNmOeem5bDwh64M/by62DnWRiAk6mlpQ6wRw75rb
HKn/GUNNIBRKebRjJPChOhEUw4lhPzaef2BWUNy2yYjs8YbtMQWqbwW9ohQJXfgq6qD39MafqhHS
q67Z53VibrQNZZLAEFmcrM9hM4in+6SAGu4SaOvY/NLUgbWOu9/HapMe4aFMIHO7ZlsXfNxfNlNX
jPs0STdp2lgbJGtDoXfpPbepAGHlQWnjxr1zNXk98uXS8mjPLW1qsOrsSTMcdQtzzJu9y4lcjTFB
Mu+7TQ8Bh/NstiPqwgDjrX7GUBgs+2bwtnbmIfwqRv49tTMbwgc57vMxzR5NCPS0PWcs344inqtx
cfHdzmtgUXgPy5UDdciN6TQP3mzHm+/AVgYDQ9YM6hrl1ihQvpGhFMe474beu8vsXKLk10oDT05t
6obGjxzhi7lHN5J5GO8+DENuLpSJ4l+ynlC8/y+PFOZGigLyvgXPwfPmR+4DVTDYfVYESNP8mQo8
L3gZvX/QGwM5BSjylzThxeaIZuxCFPJ4G5MlCTngyXPfj9JjvzT1eJeMWZik+Em0bO6EMY27uEMN
Jr0ZXRI5yKZENugfkydrEo6llW1KK3fOw6CcUiuPIEVD2+xemQu3DMoVRBYDylXW6dYcyuAexb3I
0rMLMLpzs4B2b6MaHxlJczMeM/CBOUpP6WaLsldXHXGOugXdb37P3fOB2pJ63YYh8/aaB/IlJmm2
T1HVcYNcDxZqCmycA5AvNlQ5gDPyedzFZrhgrs9c25fjUPliRDaUpcLJ4N9RLEt9q7vOWJqWwJIy
cnb0JuQIJ64i3yH/3xKz9V4/D1UUqw9KjrCjC70Wiv4N/dqvBAXz0omTP29KAjiXoFoSUi4FkkPK
lKBOKDp0u/eHE4I9Z2tUFtIctC3oXHGqDNVEthizOVXzz3ElqsSsEx86gFKI5MqemucJ7/P4Fntw
05wU4JhuVkWPYiZKZEvdRJKcXNp+z9bnwQmq4FjIxUUhSxzLjfKJuqK98nhlfhOqjpBD9AvVVUAm
urZ7N7qlPBae+aRXMW0CN7dHfCuvaB7QA1fOrTPm4Dl1QGZCloXKXsCSLpHaJSzTvVYJ3OhLvGYw
km8HZF7vgolh9mnaMd6V0tmKgaRhbCFVuBjrvT1vOF7hA8IQe1Oucsx2qBL2btJ7epgeoZt6Qxpa
7xmDUhOsuwxj3vqQQlF7medSPqH83xjKaZyOqufsWzBeCdrJJ8Jctp9YlkG6hqYVpA6KCpJ0q5t5
k+27zGS3cRV/Z7X3Q5kjXXAPpT4DkacPDSrmVagl9KztcrZbDvlbOwWmvpOGPYWaDh28QC11U3Oi
mg3VHRfa9GJDvu6mmAiSIIl9ZET8D2VfthwpznX7REQwC25znic7Pd0Q5SoXICEQgwDx9P9CWe10
u/v0F+eGYGvIsl2JkPZeAxDuNjNR9EZ4v4SfYWSCLe+V0EbVvYDrAqChb6vSpvshXUcAP+5pSMt5
3Lv53BmcYN/jGA59tq58ReJggISnD54WMpNXIQEx7NPyFYxpd0ntrFnUgyleS9vdp3izPwQuYMJ6
+jAO+zadSwP6XWjHVsmdeyndpWVgfIE/OAW0QCgnzkbDH7ATsI6AyeL/AQAJlZMGipvYJQYyZkci
r2kfkQA0eGwTEhQbZ31qVPOWooCl2yDJjAoGuUKJ6W/Dcu+FdTj5gLFthGdXXQYk94qpFebGjNlA
x3uOBMI+LKOxsxyxD1Hrwx/3P8+Tmvj6ddMFixHw9EJYuMHvDTL933KbhBt52eateBMRQOYc+68t
gJPQRnZSC9fbvR953rYlwpzaie9OPd11G6C7bpfKE0vapdkExU9IkPI8uyWioXlXAq2cZHN95IoK
XywB7s/m+kDmt8WfXtry4gzmEHjDwC9oPIO+k7W8QhYlXd/b71CI7q9OPV5jIu7DQrO70qG+FHYO
mD5Lr4z2c9Ly4cW2MjxTKTeQ4qrUSzgKD4XI8R5Y2N2GGQNp97w37Kne8GB3YS4iDzIe9yrEfSf0
raJxH/xtO/UtvH8y3lPprYpx/1C7b3eNQ4Nj2DcHXZfkaXe2DNY9u5VXziGY0OxCg4WQH1CQBzUo
f6md6gCreQVS/ZggzuMmvkR4l04s0ZRH18Pet7NBKB5/aaf2+KpWUALSoR5mA8q0E1abT4po1PdG
IeR0/y7Hil/BLzI3ty+z44t+BdpfOdFD9KUZv/iJX1xlV5ibe/t9rP7M20NjeMXt82ih0inkbcFh
HzJ2QSbamkEmMJyLEPIW+mLz9G3grtrqKOqs4BSxFx3oOQmJ7DXYH+DijXP+7XP6nJn/Y4sFm/hv
Wyzbd+wQWRmAjJwxLfft1MJ6VvMoKcRbk9h8g7xcss/cMN73teJTNuppeLWX1zPd+G/duqMR3mtd
u9AkHg+aTXiUftxedMAqcALtKEiWOjR6ae3NqL/cDrmMmR9lQeJdWwXeSlleOo363utmNJTxzClF
Mesq5a9KKp/BfOznBbSQZ80whEcP4uxQCB6c5yB36Ua3QQ8gPFJloBYXlUsdDcqFOl80ANvUtQIr
IMRUoP8Whe45SKDMOf7A3EbmwWSgg+vTclTI5IxC9tQv4u5Bj6jcDAWcPCvWOiyJH2y6MdGjQ8sB
P7dkaQd63pDvBGgHDXZLB18oZA3LBnlGC7Is81gazTQJZO7PdFdtmG+hCNyVCuNhCup7soIEA1SI
+966JASCaQOSO5eYqXbWj3d0bCuiwN4bettOmBXiHZmilJ4lJy+xUTYZL/VYX9LtOPSddDSkJih0
NNwGPiOnwWhf9dJRQ1VxAfVhvrSqLt7KhvrrJI/OTdbXew1Za+ycrZOwiib+uKTrC8h/Z8ZIvdfR
fYSGvOlZn5+hR6RxryYOnvjJfV3Ui51t1cm+iX59a9Yhae1kj1SVDu5Lpl4fdV8kf90XS31Xuvu2
DsAqHl9WIqBs56BWt8G5EWAY6nV70yoAlgmyHvk+yIn0pkefZOK24ACUxY+SN6cwc6PffvPe5gpE
IsMS8wIIwl91Y71BtTR/jZkfgzadOBth40BtGw7ZK5uSPSUN2adeDWEZi51BiYJURjK26Y48ePAT
7AFb0xgP4H1MoQdtQ4H9MzXX59miCNs9vgXnIE7cn583WUxvLfSvm7GrscjRSFq29c0s2BtJLYdJ
VyG1KD2jwlEEjaEFBOesbCKxyDuSnlPqeRth9qD/yAbkqNr1RhUPFi705gCrT3Wm6pgZwbIEiG13
X/8I/hoL7Pc4FLbG/UJbX5okMOBRAJhll7LsEeNfrMiV7zIFZ6K1UOzx3LDeEFM487JCDQnSWhBN
wYhCWumsqSq252B6HPwIwuisJPbaCAq8dEeKghh5DdV40eH9Ah2iZedkyfreBDpSt3QgtTA8WVUt
l0h4z5F8Sw42qpGnHpXsU2CAFwTNVwIFbteAylVA2wWIRxD0GbvdcWDaJxQnjxiFzJIugzQLJ07r
hEuaVWBQ8DzfZayxFhJslHMLTtu09iLyXBLvZz94+YcA8ZaEgPFNhlitjLLq35kBLIUtQUdWSIpD
fLqoHsD1msBn2z9ndVA+FFSmc1MyttCdTtqQY2SEC92pm2IrN0A/FGKtQwM63Vsv9nDA71gDBeEu
u2bUyfZDKfKZ8IDHXZS1yecpdDu3SYbiCiy7UUPRt7pRX9jYfbszbWgoixzFl/sYHWK59ZcBOLgb
0JRsAgXcKt0kKX3piz48RiUPj+14V9qpMTWZUHPd0bGiX0VVDIYSH8iURRCXlUGvXmwblbOePIvW
jrZxL8AlRYqnhNr08DTkpokvrk0v+hIbVxmVEWjdKbs0Xt5vYY3wdu93KjeAgFRvz3SbbdY/gqKH
zMmEdKpfZmBpqi4WPxqP+6NAbwFWrEkOlqVgFjHiK/9lhIhNCzKh7ouD49klRv7TwSHjqiPqQXD5
Mxr7sNNAyXkcWVjG/B6Nfcr32QdHEncLMXwKHTw1vT1vZYakf49M6G27roHHed1uIxeAvUjwg4KG
/5MX1NOqGtrHyKjbi2mBupsVxpML2suudDJr0o2jqOgIRBpBrNG9GU3qWVILoIsFIAT6o+0iy05W
I78cDtquLZZVRP/8BDR2ODjFjE5qFji7frAvkpMB3hQK8jutj1Kv1QX1RV9QLz30ovDmTVQfPQ1c
qcDlwim8QfJ+xMPcGjMFHf/WRik1iiGpP/gGzmY2y08CsvOAwhrdkUILfWy5N9+HJpbHbx0Zt/px
qEmMcAmpBM9dpYVpz5EjrydAl2YfNcBlVhF9EB6kqBA0zdXLQkD2LTnsIOpvbQksEUYhM9uAmDZA
Pg4k6UN/aK9mTKpNGwdf2t3eoftiKN55zJ0LXj5TM3PCR51pKYIIcl6duOiIRuTFaqPolpexkQSd
trIsNrqzjZtwhkJcttRh6vgN5KqJPdOf5qtKbYhtgMkWRPWitQqKlGaIWnFUeTvTRWWlIpYPBZ8m
ecezd24tFl9dBy8wYXNnYaZFuVdjhQun6WUNsYtfoK1Ch4Fl8iEaVbFkohQk9/z2kg0BrC/GIZQh
2wIUyFvWwQNkaBOA12ze/o8cuPsvm0liEgLvmlGkyLG+ncYc4DpjKxTZW5qyid+WEsRuo76wBoJb
ogazGKil5qLbxKj5wMpMLnWoOwaHfJ8F3u1KFWFjPHh+C6GSadCH8ORw5f0G2Ap+dkzQ+pCNAiSA
OE291ZeIe+UCcok/BsOot3lMehiLjDLC5njRQ3To5g3m6dv75C9z9Of0qnr9H6dXDe4ovpSBbIL3
EHwagIMGMvUff6+6Muuk4073arfQxuYxBNCccT9hjRd9J2DlM0xSs7lUKaFr3ZaOm4qu9NCBOkC9
JAb8QnSjZGmw5/Cg3zEo9gJNHuMw6lvHb3ctpE1vbf3n3f//uM6uFo0XD0tdp4RNQDBJXCTW9LFY
h7FL2VYXJnXI3J5+CXXvffB9blO0EBj8++B7GNfgWycZPICgSEd2QVEUx0CxFR/RHfqCfL0z5dAL
XCIBm0BYLsyPPnGmrm2W7xVTBhwtcogg09ZeCYZDZBK4DOcCx5nQvvV/sQiqZ6r65TNpTHjW042w
sCT7ooaHTp/lL7HCkm8kvbXUYd6TR6Mg+Tm3UYwDOu/ghA5/gYNIvUoMCaqBDukwTPwuUntwLdWT
k0OJcshfuizPt44bjN9sfDSYBumsCMwahFf0Knc0z8grAEbNHscJ/AT6w0yexgv9E9xCN3wsgjY/
yzAvL3XrHXiceHPPo+laAlg3q3rioaQholNKR4wsK9N3PByvaVA4D5Aih8RbaiWL2qPVW0DejYYk
798mRtJ6/u/vv+2P1f6v33+kqHybAAviaW0kDY76kt8fHKyaRujzJ7/HXuQJlEh3USfUV4sYFiCt
jLaG70TbpC3PSQzFaR3pdlTWSAXrKfTqGGwaZN4BA1t1ncvXCoTXSZ64BeRXbWlBB3mo104LVfay
9MWp8OU0rjJ10U150beL1sibmQ51h2uHD34lARgcJxGQc3Z1Mlx1pC99ZAmQu5BVaQH5ncPnIF6Q
oSbLQkbDvKeASmKTCbcEE+RqD2CE59E9BAkUdQWSLl6XFCIjSdt6zQiHGqa2S6A4Nj7Zt0deP8pp
Uyxdt9rG0rQh2xFDMiIc6qOLotftIphrT9zMy750JOMQPYOMM/TgXPjvlhNBaD4U4Me1sURxKmTl
tvm8q3SPjlHoDYIpvEh/9hBbRwUDA43ePDSmf/qWB9DhvQ1CFANQbDvdUuB1tL+nDLTxTI083SQJ
8mQDBojxFNPozcXaf9SRbI6ZWwRXDgXDs0mSI8pOxpMtk35rmi6EdzxpPIGklC59pFrrDujUCwg4
+QVrNT3X+A9JmOk9GBSXMoFDRSgoTCPGNsiRL4uGq2VERbuFhZjcGoUaxYbsQIyWYn9ifXcfE4yj
dYhj3yFBktlurX51O8QlSF5skkhcNYxCAyf0nZvIEqJTIZDmSuCwFyOVfB/nFWCA1QYdsD2w3KOV
et7Ur7CDguqGe9QXs4m9Y+6K84jo3ajKS0f5dRbtK5D8vw2jJfQbbuw4c4jcLZTvkqO+5H3FDoE6
6QDZQKSdkVl+KqQ9QPq04xCiGseSdCw+uRAD1mGIL9M2aOgeKw699HBky6DBftIRhJ046hfpuBrR
i77wDCWuAfwqbC/+anNFgr28CKYcqvj7vFK/6qgFhtcXgY6gs+BcqTF8iVBzu0U1t22gfaMvfS1I
UTOkXvksFv6w8RJqbvRd0/XD7U63gYcJtZkuA0BfZuWGeIHYOIUVodxGZJ5NbveWC54ipxmE0FDz
XgelUuueQzzNDiLw8QwVHWQHaX8Dpc5LwUU6c+Edc4V4LJlEHeoWfZt+UJwnf3q5haJxD+F9mkLb
q01x6KirakJYzGPQO+SOl0bw7if178hvgpc8LMKJKyx+LcASm0UByEj/vaD+g7kbOEBU4fCIRRXs
dXR/g1cxyATkXVmTKzTmoEY0Aog6AWeuDGYjG52+7kfxbmi1ZBv96tW9PK3/9JpW9qf3Plf32l6/
lnYhzv82X3+cnpDYQBh7VWWrbV72wLU0CZSe/04f8OHUBHuUtrUntyRWQMNu59oppF5S2V1FFVXw
mfO7q4tDuwTY1TDso+um4nkIIPbfk2KsyCJEptCcQwVGYZFECJFhQOnLptxDFQPiVx70xFWZwTIH
pjZxk/grcH/Kpdfa/lUO3kUfBFUzQCUSgOcH2nneqo7NchlDIeVqtM4lBVVqFXuJu3L6cmPWRf7q
GYDmw4/S2rtObm+TEDo9IZSynnjtP+ks9+dQiAf8GQrNPes2NAj756ITxgyMSbKHfivUh60M3Cla
SEhAJNjTSRUHexsl2L3TdMG7zYeLj4fyHW4GHyTp/VdHcBjz8Gh4BmsNlEhoy117AhIGD235AIk1
NSslkhSm0bTzoEzcY54b7QLA4OQQVcJc9tJtdrBeISvb6ENIlsDdxDGKfk2gHrQNyrJYKR9kwDCF
e43sBTkI6hlzP1DDyQYsGCXATl5yCi0fmgbNY11BsT238+4JCxeEvnhvvaQEph216Iw3Mgwv+E2q
n27g7MlQkg+vg+sR/LA28GFpV2WHX6d1YXylClWec1G+99SxXq3YNWd1DFUaVoMIaUHSULfzviHL
Cti2RR8T8zWJPYicBcljJ489Hu71ECp4HYEqDaZUDQ2NumU/3VJO4EIkP1QZxJBOkOKaRlm8sD3D
2TZlHu+D2OPzzCzjZ9b5T104yA+D0YWUngulDmqvFM4008Jh8sKLyFk40my3BGhWLIgxRMdhB/RQ
c4rlMnH4O3R6Fxa8D7asSCEhzESwReGf3C469FGNwx7Egzrd2GERCxJj+tbkFLd60O02HKc7zZBv
WfrlY/TgIG26KTFhJWAbYT3rOygnRmZqbySE5WDrEPBHAB6hKm24+YeTvHZDMvzM8WKGknVunu1y
yFcGdYOVa8T2yUgCPHolKd9rKJ3rOXkQ/Ja2WVxhHsIWEl+9reeAmW1YOQGEN+mRjq5MvBYp32A1
fEj17mO8OOMuRbdXcngA8vNP070dVckHHXWRDVJElta3z/h/tukP0f9C32Yv3AFMwE8DbwayUPwo
27KGHklwsg2aPOomaENvahSTj+bYBA0lDgJlai51J4XTEOBkKAboMLQV8nH+0iUmvNTqvp2DXndw
sqE5+o3RPDQJrHsyhjSW1WarEl5f83bMaoE6Dc07O6yPpePIB1vGX4ZJBaQlD58dRtRKIE3HQ4j8
TewyqHY9JJFuFx1ypvD/53n5DOkj5xTB8+1E0w2ouchX6iaj894cM2z+tA0+HnTAAKBzPk7ALkPc
tGhvbtun20b8q24p8gx/36AHIIwEQHmitIqH07LMbwCc0sn5UNDcvqL+iWLMAmut2HRDsPSRdzuX
44t8CMMlaJt/orHvHo19emQzvtbhTfmt7z7y8zPr8TM/o895KTOqZVflo4hXhHJKJDuUV8KdWbfA
TAa+OugWfVEARS0NCuHDbx21n+EUoBPFQcDNWVjlm4R5YDKMJTc84MXBq6KVjvTFrVNviYWigrxd
0jEgEAM5bcNALZPcmg7ALYEDKMMjUXDoTR16TnMaHnWTvjNSlGtkPBh4Y/zVgexWtch5rA40rOcu
H+xTPO5QFS/FzGdGCdhJ7j0kFjW32D+wieL2e4U872NqBR9DYyfXCg5YC5VH1saKmHdwIX0KxHAM
57oCNlDIRoG91XgXIrh4gGIn9OX94tnPO7rzJHKDOuyBV8Sq5TWLqs/FM5xLIelobfxCyIOR5XyG
nJQN/H3h4zGHSeIhruaDBfWqrDaMNbYSzbzlIMEu1TD88OyimyjWNnNkpoOrFPbFQbH1J29RQukL
UEIADfJXmYNK+r+MQHazmDWRZS9B5IGXjWhQ1LA53+MMLOZcmPwJ77JfIIpEH7b9KhtZnzIwi91V
RGCQY7vCQ/Ym805dVlgbikzJHKQL78UUxiLpPf4Tbp9/RuCnNzcj6QzGnyhf1QKGRrD+wBZ8hPwi
pS6nWYWzsi0AcgHmNDWCbnuDyEWJhEms6ne9CVFtpAjSSQNpMmz66Oif0tm/Y8s9IM3M3iGtxSYt
oLDPgSjzKTal7FG1KaTw8cucsjRsFnAsbPdewtWqbwBlUWmbbKPeK6CmWAR7pBuzBa0gCYD/MYgy
OCgoK7h31QvswYe9UypwI+zCWcemoV5Yj3eA6EPkzKNq34N/AB8xtLtRPUD/tMewceHqSyg3fQ4z
WelNmnEFMxSsv4oG9rp6GGOgeLPwN17tDAr1xgIiCtUrHJ2zOdxEkl1Dy+qQwesKYtjSfregPBKb
/s/UNIvpAPstIKNCe1M3VYof1i6foeR54D7zf/Is+8iNrnokZSn+19bX+8YswFIVWo5rW0inmZ4L
utvfsYJNzywCRz91BVonvFTuE6S/sfBCLmPjtSEYAxkrX3lKxQSSZvLYdqVz7m0L0hpoh5jfvFUd
pCarYOqInq31QUSHae19DXUvtLu2ZSrO4RBku8hKu0VS9eKSVQxOCMh2vDp8OKcalxsGa+GR8nft
ix8OFPefDVA8p7yz4F0o099NU5tbyOejeCOFeoN176WGYtBDNbYnAOPPYtdRb+2upFFx7Eyk3vWJ
vmCDueiGAp6c45tV5wVQ4Or3qS28tZ8Rt1l6BVQxS8+hS5K12FmCOI5aZZBXf5LppLNmQEu3O0Lz
GBskKKbvdByNRrlxD+vYJuphyvD3Dj3EhycEdtvjQKgl93Me9FdIy580klBjD8Fyz3ZjkwHSwDkR
JIPERNDNQL409wGBPwcxx8OQaUJeMUz7X00K5qode79JUF4oHKJeICjgQUGxsk7QMCZY/y3k4j6n
pxEwY3o6/nK36b4Xu7+rtL0MjoqP0o26FQyF82MNWsEE+vL5S1WlzSIgPl8aVZ2/QD3sVUZud0rL
IX0IQZvVzSrMgxXEEyDxM07KFU5/rg11ajcxm+e0WLlOxF/CQvhbVIkhBD+GvaEewL850lEQKK+i
A6Fe+Tg6GW07y2lhror2OI+PANWVj06jZnk4WHDeFdAxbrAFx05+B/D418u9zSRws4UqmTPRQ+4d
OgRStJuDs0RmeVerWW/z7ByWsJXDdsPEizJtl1CGLHcxFBnXDNvCDQdyYevgAV05VEpohHBrYcZt
APjywGF7TvtLloVQKQ7y+soaWKr1liVfoP7FJpwq54cdjTVgUXzA6m+hWAQHosGDZDawqBNHRRPJ
4hTO2gWKMKOStYzTB6cdcgqFbhfb1bF+1teoC0SSnc0xKoJ0E2F9O+s+VHRufc5Iiv/s01W4f84L
4RM+a7vcvrEHQjf1ASoNk5VGYIIb62wKkYCcNXKkm5gYCxee24C64hspH0IzXmMbH/8GU3ENhfH0
FbkQCwtFzw4wpHA2JqRtFpza5CGoUMVOIc3yAQ8JPP3kV2WV5mSwc+MSWEOxbLAZ2PQx5JLiEvvN
0s4URF7jbQpPp31tMmdJkMmbIPEZ/wbkFIbVzm9DNK8FisvPRDIxKwM5HB0i1GpwbLF2IukuYG4I
pUmapYssqa2tU1np3mzKbA7QF3uG9t4TdADkB1AuC8nc5Idi0O0QvkpOIEZgpSnzZBVXrXMmCQw1
4eTtvZPuDVtm0A2y3On2qaYp+L3otmN9shv5CroDiKA/d66leugbwDTVVJ5/arvmtRJh/9IGcH8k
OQRt3RGX1VjuzJRG+KiyrtyB15ROzcZNX2RBAVfD12Olw3Co9rKOu0sVNc25K9iDPY4KCydbQZAR
ojRjiOQdMp8GXDW8Th5QT8CfQoCMdAdJDakiqDSnyOV/gq2UbGcGJKeOuonkUPyuYFOGWoGzzVgP
wkVMwqUraqwMZmbMakvKRwblWFijtd1bE4szxbcjnghjDnP3IpnkVGwVDADfm8ECsT9O3as5HG4b
A4P9xEL9BGVj51k01rCSPE/mOgxDeBEZUDTe3nrxa3UQUD78d97H/8e7z3ccJIhtIPih2gfVtr+/
+6xuAEXaL43HLhxdpiL4nKhyaI9mx9mmhqr+AnTJ4jEaXYRdm5NfArhAuHc6P+5jFXiNa8UO2BZg
eCryR1HCYksUjn8fzk0oUumPzkBw3dzGjh8NWU5o1UQwD7oRtfNBAlKfZdsGGd+PqrE2vSzYW1O3
sLRpaH5yWWWvCpw7VjHMqk8xWKNT3yjiNw5GdoxNuZ7UdtCBLHrgNKCpPLHHlUB4PH0k8MO2x3p8
AsGrR9ah+DuuILrvM1IMEuOf0ec8oFzI/5CVAWTu+0EJjBMHGgYm4HQmpFW+weiQvolcwAnJo4PS
7oxJxcQzbJ4ngJixJYBi9TYwO3Az9W0lUY5sxsutJ3cVRNZ1nNWoRMKeGu6cHpCk/rDXOBcNh9F3
3zAx38Ku8xTUIxrfXYEsBW0g2cK6F/W0B7hcYNMZtHJrGSXZNcxv5zWkNa6QKokhRIs/OBc7iDF4
v/QkbqSYROBcajo48+tJNYvxWCaBcyWZwFY/O9q2SH7JrpsHdo2npIxHYVyAYcDu+0Eaf3gJrQbG
5GB+XEzFQIuFb9i+oa6xAv/QXDMT/tQe4AJQg++MTZi4T3A2gMwnQDbwbvXCLfChdGHwoXvMwYkb
XerVBwSJaePiCwI8HvAeLb12DNqgaVj9mYREOMzixkk4tpafk5RGClSQ6qoyO71NouO/NB6bbv9S
ZMNjzox8lEgAAFq2bsjnEFBN0qehiX9YXmDtOofRzQDfTWx2kWWsI+xl676PV+6YgywdE45EpQpv
OUjIS0GwNR2uIvNmnQn8pmFY/otof9cjzr2RTb+okE9ZBR4lY3Pp0OIUu+yFEx5BHg1c3bq2nyFj
GB10k77oMOTZAol3uvvW7ta2PZVQrJ/n6sKko7bJKICICgjIxOPd/aLbWNyKFcuhAuwGLc5t5kPO
RsAxHHJ31phBhhxtPrGD3N/ZrW9fda+SJtzAwoe4gmG6zZnzzIZwgSKd/2D2JDlXSfeQjSSwwoVp
k8WZD9MPWBgYEnpAhajyFay425l+aq1A5atQBfIW6l7uC1gxqaUnmt/eeDTrAdRfII3jowmhQa19
CfznJSp+OYoYuxrWV3u9wU2sRUrMcn/b88JVqRmQnbfbGZLT2M4wqLt1JoV6Wp0AXY0tGU6Z8Qxy
BclO0IQ/wOfpa/uAU1+fe/xhHO9JHr669i5TQPjzBhxbJpM5bLzwE6VcrLH1hweT05orf4BNaj5a
tfGmCfZQki+u8A+c63OmyqVYc+SHpx2z5YPqE7EUgUMXulAYMRgdcOaGO4Y/2XNOT8K01BPQZ483
EAywXs5scAxzgb0x2fBIGvugbXC8hDXBi9ewE3wh5EdLxcbnuffasZ4CKB6mRxgGROvQqOtlGofu
JctH4XtgVX410N9n9e8cXIfXvLggGQxPk88bw/je8rUrB3qBwqb8PiYvG/JqgtynSw7Avow1IoJ0
6/h1ymuUjOzUihe6twVNsizUe0AmucJZPcJ/J0xFi+aQpYTtpFfAy5rU5FXyal5njfWTF9KchBaD
7jQ2SQAC+sEiS7vwypv2UY+oeIoDa5pdG5GVSxnk6drKZHmRY/JNjyAQnhBeq/YCa9qsGfVGqvHS
mSDTmAm3ZjA1UDjX+xSNcBCawiKQXnmfwiw6K0/65VMgwgRx0l/jse8eNU78JfqcF0X4Iv732z+E
JPA/3j4j3AaVHwuFun9qITkerG1js4dbWbipDKuT65QDkxSGLiyXC+rDBRHECH0XywgHIBccpxmt
IwNYsjZayByyPyCngIeP3MQWvhvwOE3MR0ZYOPexVEErv6ELP4JLmwYTa5AxHTVumgL6RCUIaylE
jbY+VtYn4oZPecDso47MuJ84OX1kKbI2lp9HG6zbFUx0iPcKxvUvAqAcHIegJc0GuIhwMMwOKjRK
5CD6c9K0Nch/8pcHpdrXCpk1YBda9QyX4nSaVtmJqbg7FBQsdBiiF4cqJNGKWl29rnA65ThDzpUs
24feNoddlso3a7DbB1XmNlw82njhwzh9IvCu+xX69cTB327FLGqsyqh5VxV04LjLBf4esTPrrLD6
YeFpz21Bnl3lRkvQgfOlXwp5TnyxzwDlfc24M9N1JbOBLpHqiuREaHnujISu+z71tzBD9G4XvD6B
UCxKyK2NPKGRV9X+7my8b1GhScvwJSkiCG06ZrUNiGqOKInhVSpTNXe8vlxULHKPFVYnGFqWwSLo
gCiYgLUN1SbJyCWIzKMDGNwPC4CZSSEK+FAQIXDgUYvCDJ4TL2/fgyAtJmU32lEOki79yrSmWAG6
59D300nlJu3PGHT4Ki5hpSadxzZ3w99ea8B1MYeRXBLMFAFjQTF72jRWM+lgM7pkbhNui77uV35g
bKKhyOeWAos9q9uJCXT1M+Sl+0ULXNyiiCRO4HlztAXwezVAh++SdacAxdYPlJyQsyGww4iSYAE2
SLPJAIvRbD8M+IsWmKuhBW0h2/VxQs/6UpamtTUYIHxjEzMMmLbyAA4tXmHtO6LAP+jESx+IU+nn
4hGo3EcLAvtHiCiZ18KwnorYggkPFfVeedUJRABA+jmlOMJ9UFPmOzONLyF43euY8NQFEbtwdwYS
0OF8SHz+ClMdbymkWS10aCj/GAgcD327hVcSLDonsZHnr65B01llymRrh3IPmGYA/DNUxDSDJglx
V0KziYkkXnLV/WnXnQxJTKRrxiE6htrYm0GKfNZG6orKSH4sM3rF7qQ+qJ7iSRo6awP7ifbJDLBS
AxrOl0iS/MJ7tzvzoHX2fU9WXuYmcM7yoQ6Mu7PuNFXUnduekI2AnQ9qjBjRQSFhHabQJbvF6WhE
pMCanER93s4FMstP2MbIOaD3eK2Noe/4IZyNLAlGzyAWaSjUtIN8PORffCff3m6JK3FMwo4LvqVj
K4vxggpsmEZ3B9ElIZTs1alU1DsGvFni9Dl3Q+dXAdsKWGg1753rtaeh4TDaKYJqUaWvQwWgL8VJ
R0la/+7chy4g3bVmSbgrowHc4TIDrYJJkEgolnRI+EUrs0v5ROBxPnFDilM+3hHXOnEs+lvdpDvb
oubLrnPgujmOgPHb/9F2Zs1tI8kW/kWIwL68EtxFarUt2y8It92Nfd/x6++HglpQc6bn9sSN+1KB
qswqUBQJVmXmOSe9l5Tqt5iUcF5bxqcqlrtTX5uVK7pW6E9E3uIfkZSZn+AW7p/TNneTuVfkIDbR
SGh3gzxIl2luqCZ7u0pirTt0gfljHVrdVl8HRDGpDe7+PtMy6zuqeP8ovcI+D2UdndBTdYCEDukx
1BX/2odhfQgqLb4nlTjutUIrHya7snZOCrUHKuqPDr/MxzzN0zv4iNFT5ut/bMPcvmgwpe7VUZ4e
BsQwdh7FH8/tFEM9rffypyJ5QuOFqgN7Sp/gtY6OnV5VpwjdnYcxbEPiXkn1TfWyq1zyTY8TaguU
rP4eVa2GHJOWPmqkXY8UUsnHrmiRfs1V4HZEUU8oGURQwUnzT0ZfohmF2pzJwUKVK/N3u0hfFPYQ
bk1U8LHXpB3kIsUfyNPeBzwLv/kdrxBViPzRyML2WI3Nvc1X6RCrdn8YDGplZAsVgsIM1FfZqH9T
zTT6IzOvVGlCsMCX+dEk9/zNCrTCLTulfobupd2XSZNf7KG6cyJygp4v1Y8gjFo3q8kElPngBnmV
/C4HHLOcjD2JaeuorKZZfjdNSC+o1JFsA6dXvur9eCUGgrAfRO88sve1bJY/QiGZasvlmTCl9ZzV
/e9gK3hQkrXnRFybT2ndRndaiKCJnXbjferMxxfD+C1SCh9YRjMelaBpD6bPFgnKoqeWKt2fDmVy
G9RQxucx1XsqzCt5X6Gc/Ep4ggQJHuG8cbbLPH1S+zqnDqA+ypafnKzJMU+Ic+QX/pcxInyN+eDo
pbMN+5muaoic46iG4yUrKMcfQsf7ZOh6/Wgh4hGDTO21fqOVpHv9oUmuIQR8BzLIzU4Ud/m8l1uz
D8uTKP1qITanUsRuILWi9Ktu7U0Lp+knWe6yZ9nLCZk2xp2BMC8qTx2y163i7yZbyb4BxPidrMvw
iNy5/phrwa9wfuYasbMpOqlwQ5U47OjI5qlDxuEwdDGa22rvEK9s65+mU0Hm2Sq/S6QsSjm0Ppey
Pu0Qo/pmj2j35pnmPKZzA8C+36gRH1TPlFTUypRa2U6VVewCr3IehaPjmEgkRbqzWcdgdgPfYvBg
mVcRbokxmI/2svayWGIqB5+qhq6fXkfJD3Z2XmRXyScACD6Q/XOnJRcncr5bseZcQ43zdVC/TJqG
BvCkQljrgHKvvLPl2Mq1AKDiTvBrU3oCKb6T1Oop65LxoZib8JiNabbncBweC04KW91s1VfoTn9o
1TD8QX5uolKZjQqn7UpK0k3dOPmuJ/bN4zLxp7OU8KDWJeNp4DlylEcp2ialqXw2I986erGUQdKY
8X1Vkq/UzCTbya7ZcMnFeJk8qkdSzbD2kakN8AHF+d6WR+uSl23bwaTUvhi5lR7F2Nootf2nS22r
xNXQFwGAMzMS1vWrXffIZlp6+KWD1H3bpQa6aU7AEZVaCOq5D5E2AREAkEB9D0SQPfrzmylsrn2l
cQQkQvWSkmfaAMoeTmJMSTVz000o9YHgeoy00PqdXBQqCC5ynvazr7FLDlX5hyzNMk16Pp111MzR
KYI7ORzn0EQp9WwE469SHSbfejmgYJ1yoLlw2SYAHpypSu8gQNNMNx5slJKooTeCkIQkUlgXuRiy
E8ocfB8KWdqW1qSS2nO859Hqn33Tv4KN9lHAiSQCLHF78JQqfyKeBiRZQoNMUhpg4ya7JiC11Wcz
H6PrQFyDUEhTfY6L3L53Yv0Tnx8TeSvQPMDB/0SII4OcLShagQcrOcUht0MCWADExVhU1t59U/wU
HTMI5F1u9fHWsqrpMYYaa6MpzQAyQZselzHYPg5qYlN7MbsIA6cFOFIkOGAYQSsvdmUjYwMstZRJ
OFZ5advk7SrRingHbaQBzVdfN+Rh8VkueRLxuUrkbp/wS3itDCgnJRlod6o43lU0fAycUwvSSoNb
5GpUJj8AafTUlFLM15/HIjtY60mZ0FT2eGdORmVYT2KssfOzGtfTMY9sxNV0kF1tYpKFH2CDkzM4
VcrxnqyT9iiPo+FqXuA/Bbzqw2iNyVHiaFmq/gQabZxDCA9UsG47Q9b5maZy0ynQfSM29q0D1HcN
ul+jlpNobcdi79gEboswts61V7MXm6+UGPqcZVD0RdMgJ1gO475rQzT9TJkURQFar5eSb14cxN8R
E5gZUaTmC897NDcjz3+hFiXc6VHlPZgyH4ow/sHhigT8LB+ltgY/LXNXNL2jUlVrOEQHwLVhUgfL
PGf9VuoT9VGrn0O9Btgom1CveLzBUCLAnCw7VXLyTLUHv6HMyrIT8QA9NpJtOEnak2jKAEggu612
r/jy21jVtC0JG7U8DUmlL369otyT0DMvcW44+yKa68QtRT83IZEWBw7rT0pg1s99jf4tJLifdKvb
ObEsPc0bda+tlVeNitULAQJv6RpFij722Ef7VC0itHA7FDAK6P8PUDAl5GLzn7YX5SgH9P2Z7xq6
440+PBkwaSBDnkwHhNDsu7iSvgRRHj/3ICT1tqo/+eNYfcqpRiq0RrkvfKn65Gi94XZwVPOEpYsK
i3dQOkIzXuPdGzlFVUC3vPssMn8p0xS9+mlUnUI5ICPk+PGrCVpmp6NDdRRWEBFwdwZ6QfUKVmQm
YLmNpRfZ1uVnfj8oY2F4sDpwi0FubkwOmneWNFEw2Bna0dAQmYRFxAQxFdcQNlE9Bg7c/JwSSkC/
wpa3xPWxjrJyKHJ+3qXYMgixBPB3Uia6E3NVp/MPhVK0u2VuS9EZv/bE+WZndnhIcU1Uxgtr3BH7
08epXLqUafGDNQ7yXjhnfUJ+c9ChM5zvK/txtqtaAmPL3GHwthYJ7YNw1rpG3VaB7S3WxKxb+C3S
8rjMDXsSbx0pIfEnxFMguWRY4wNiPEfDcrqHDur7fRpOxcWO76g+CVGtcjtF7j9JitV9SqvhCygq
55rr2XAsO8Cbkjb0D20DBV3YOWCHpNBcxhrlRznBp7YMdZAV3Oskmz25gOc24sRMoXlwtnu7fxBr
ZFWYwHkyK4hng5taWc8WL7S2lE8nd74P8BvU28+M4NSPogjUDVUexkPqGdER5bFz00zpY2vEn1s5
9l/BI6tndC1gvEa8/rWKm2ZPrH3cCyvFA7VLjtA5C2uuVy8pOmSPqKtrX9ofdZn6RzXI5W3RGxWM
IWa1rcGtHuqIJCeaFtAgOUjUGrvIsP68TOZLXUlL1f3g8OFSTxVEMUfCB77x7AHC/GLy5704OmW8
g+N/0fi0PXlJfhY9yej1h8gfn0UvmjIoULP+p+hV/NHAt8OSdGsZfJkquIPsgRydWDVqJg2t6ana
RqakPYye/Nbo0smSev9hHWbDX5wTz/8snNbxRG+VXTCSKb4x5H4kb0oPtMDqLFyIR3DWgcesf7+d
13FgNCpF+Qwefh/2zfjNnkxvOzUUNY+InF5llXAXtdNbG64X8O9V4IazCopo0FV6u0o0w+brnfEb
bsEfIqzK+1WSp85u6ACU3BiEs7D2reR/sAL2QX7F7GuiEsRel1Xr2t4k9UThXguomADLOGVn6MLe
moitwjmZG3G1Gla/1XDj9w9c1uUns6GyTay/zhPd1We90z9wuVlqnfu3r/Jv77a+gtXlZvnanwvz
bsw3d1qXWV/MzTKry3/3fvztMv/5TmKaeJVKN5b7Ngif1z9BjK/dv73F37qshps34r9fav0zbpZa
37D/6m43r+C/mvuf35e/Xeo/v1LoHSp2h1ruQhDC1i6cv4ai+Q/9DyZSUczKEvtt1tJHYDtfVln6
y4QP0/7tHcSgWOrjrL9/RetdVx+ZvPO0Wy0fV/q/3p/DDEfvXo/Yna93XFZd7rPe9+Po//W+yx0/
/iXi7g0YCKPsu/161/VV3Yyt3dsX+rdThOHDS1+XEJZk/pffjAnDPxj7By7//VLU1LfbEYWfjR6N
9X07BNauoiLeFd2gmykD9KymcgcrNVqGK5e2t5XsOlcPSY2oX1057Chns3AcRp+aOIpXLoDUq7Oa
o9m0FWa/2+l64lyp+QVBJ4a6yUF01GEXWKiFelBHDQlUkkouuD/UqomoC7m2RcxN6LoJSTcwe1B6
iktjmGLJXYXeVOtt4jq0SsF5nhbBclwnP7ywlk46lM9ulqbxgZwU8Sg5zZ+pyjzqZdbcQ7aUPUtE
Xy6G0zwKm/BCkTveO2Y1bIGFZ8/CTY2REgsItpyFi+rJbJEytqasKhySIqeGS4+UzbrQP7y7aneP
lqF6BFH/zZ2dEeYl1fvNzzQicJndXycqscaNCffHVfQRmwzcIXHezKtBf3cxdQmXfMAl79+mibmi
EX7O+ypGGQf7XAe8qxQgWrQqIgsgLkVDlBCS0rX/wSm27SvVl+PhwxwqT/90/zAKuWJiu4Mm99D0
weGP9Jt53ymhdS+uErQrui5rrzfjbIjCLftTPkM3E4YmuHSxD1vDn2sID9EUHG9hgTK7wzomroLE
6o7AIH+/GReLFLV9VxWTeRZGMWQl/T6Vx/5UUm9PzSR5QoScDN4iy83MylnGhVGMi6u1obzOvBPd
SRDgiUubZIpXRW9zxbRaD71tqFUNmmfpsKcEoHPDaFKdDfx69eOmVAiSIGok8amlhJqwnTnsIydv
Hntfbh4rpbDOVmd/EkPrOPRbn4y0sTlr4CqalHLkvan7nTvOM8XYcg+x0joo7mNb/rjcRxjkYvqa
5lV9EDBdcQUP1NMbXvcGugsJn1NsFttyLTC7Ar0LLSzVDs3WgZczIId7lhtNS+A1L1ECl0rJ5NqT
5Oov142iVbIr3L2m6oa7RlHNjV936baOtDfsdCy1jk10A3T02mhFDVkn0Xwx9MHlFnkt7H6EeDlZ
UZZYXDXJ68V0AcSGvmATwvOPcBoxa10DKF0ntnkXzEURKETK39McdqBZSWP1CExFgTS4T131dFP0
E6cUn+/FoDWrhYJ/NQiAbPP32iA4je4y0ydzNEcA+aY8h2RRIa6EFk80ELKn6Mo13UKaVwg+6dmv
IRu2+FFq0e9gPamhjivqp5mhYB82VbQNoHoPXCoFM8pB0mjbe071VPRj9STGlHmsBdSN5BAx2r3o
C/PNOoMcPdSt5586s+4vnWx0F6cnQ7wR/QgW+jtbvc/bfMi2i4HgE/UAg9X+FiBuQ+Je7eBf9lHo
fl+hzaK3tW7Ggnk9T72/GTblUDpI6vDUvquEfvhdeVMRrbzJJYagfPiFWX52SAHeLT6i/2Hm8iPT
e6Hs+hQ9uSD84MeVyJimSfjagws7ZLOonGiS96tRiMqtfWHu+niZcTMuupyguwOV/1/rvrWnDYFP
UFMOIOZUD6Xr2mRe/dbV/WbTUiZyEUYxvsztQOO4/lRNu3UaUXVv2xWl4i5stzqAQ2BQPWSAuhaG
FAEr5U6y6m/a2Kb+ucms/pJFGQfTsC5P0ZSUpxg5efm5N4gdyIOducKnmh1jgUgYHSqjW7JuxCHv
xZAdqLnLZrSHHqRW5NR1VBO+4sGajvzMKQ+AWdUHcZWiA6pOYXtdx1Wk2y6pasBdhKsjU1S7UYbC
OFi8bCB+DK4NYT3+Eqq+t6HkzJmB2RzqDlSV73cTY/V8yyGXSMlwt/UFBFVWX7paX+72YTxLSqpj
0MXrJ/U0JWF5IE4tvzhtClElgvS/VOQ8gjbtf7ObrHcrQP2P3rtvqFnTjW9vfa24TVLCi+wrpABQ
fQ+oa68JJ2X+UYOvqV/MpRkSkaTS4W0sB1iVDyUKO/OMZbJYpw/moF4Z2Jt6tlTwmClbsaI5BEfh
cjtlXhtobQjrOzOENTfKbaJa1mA+ULOe7ewaomH+deYvMwAnosTlj8CM4PUw6uShrGK0fxEz3Bvg
XD4JX0HX8ldfuZsM0jSUPkhqJW0shZ8kgRmoUT0ADBPTncuIZQ1eNWEVaANhtWwKHYRVzM1b8pCy
o+lO5Xqs4+rkyTfVrCdFvJ4IfEn91NoV1nJWohLWNEdVptIpaKoVWH6ddqN7CUAdkqkP4mo1rGPB
bKWCQzmYEWgF4SeaHjbmxQB249dEhm/qe5Ko6wRxi5uVxC1G2E5ghGZh4bzeO5lfFNVX9bWkrEmz
9GJnjpTjheYQfQMHhRyM/M3nDSBZGEI13LfKt9JQKLIqxpcx78HnSXFCJtxXvlmZbJH8lL2rn0wy
Aoh8YOfpYtWsyarTQLz3n63qDSrcGJKEvg+bx5PR28ZB8TqQ2dRnbeAP6y6hGvqvQTGd/JJof2NH
06e8zN1hJkYDP5ffqy2yUf7sBWiRvbOJxoywOrFa8qewpLCKJUHl9RdhDXX5w5LZmJEoZg27yX+R
UkjIMDg5FfRW+yxDOH5q7cDcI3ZlfpGm8F78Dq8eCYWfpyK0jH1QG5Au67BT9ZtqMsqD2CdPUajd
6Vbm3uyVAVWyA59kWbszojfr25iwhHX1wTIO/Pxslq06CZ+jltcv8SzfqCUJLDp6fW7kXurv37sk
Rf2raKbMOgGOLq6mhJ4dC+XHWrHDZ9E4FHgUMbV4oge3hXot9eZO63QEYNIxHQ5p23c8ZJkw8f1/
ttKkcWf9rUMOFR0iMY18LprWugqXUfX6e9OeDusE1ZziI09QUPVigifnhttAn774LPed4ociz4Nl
EQ16x4dgJPEpXoVFGT6y7Z6xEb6ioWo62VLb1O/1eflJsgt3QBXhRUq2coSOSt7W/cvoV6ob9gjf
irGBitsLVVG/nJnvVQyVuQ5VUCpfrXmopzp9H1cmu8i5W3Doe9aMr8Im3PUIHKmTAtlpZE8/j6n3
De6Q/s7x/f5u9Aaq0MWlaHi8SxK6Fu8Ot17lu0X4iK6XN365EX2ozsKdakzdsubqk+bR6LnrbLGu
UY1vr2NZQvSL1Pok95V/uHExa5lfVN/5HBgVSiqto5/tTgqpHZxkLkWz9oVdeAqzBVXWm6fom6vn
YhKuJCRGV/HhGRFOYg1xtd4SbQJJc//t3YQnZ9QA1kEqE2W1Hh4sCAa30aDEO9HtnICxThseOnuy
Nj0cFPsbg9cnvwLyLafb8Xw4B0Wq3FVZlZjIqbDIYL+oY9Hf+6rfUJyUWnuHk+UTpPbVxqum/iS6
oolb+1nWu+giemUUKU+tMWwzBIQe8rnn6L7/BDBznVLCwnFtW+PojfUUuk7bwDLgpD8U4N+hC8fL
xFdEhexPTJ9vPOhBv6/DlDqlsnIp7+mfKksOXgACUFfpvYhGi8yGCiLDOyfzmF1TqDpNEuIuc5ds
ffuQ+eq51J23CWpHCYOBkKAYAoqW7qypgzZ29qf2Nrt0ufXH6g80kPIuE3W72aHsytH1u2A8iu7U
FC3FaGboiq5kJ9pzVnxJ4+TtbrAilYQvTeukJU1M1U2uEbSxZ90yuEQj/rLI30KxjmLZPBbmBkXE
a18/aQDl4OrHwZsdhJfoikYLzYg6mtzf3hjWLtot+j4wTGoEv2iKjU7OqPlIpdgkmwZ47A0KH7dN
X097svBQ19th8CSH9iYai/RfrGKujiSP8E00238R8wH3384XHgHktIvHeof3+wvjugZFwXD5UoTu
QPW/NwI4vOIKCb2NCXjnakvNDmSGD5GA0f+smsg/R3ON9UZ4t2ZouWOgDY+iaWBNvRZeDa19Mz5m
JiCPNPLSg3hNUEwjyWBUl6Vnk0arJWPYxOLteLeKV5f+G2tCSOzD3Hae289vXSbHxpFctQ/CKQF6
ExfVmXJBuKUogH0eAjcJ54T/PJLLkXM2h+wPYVqcKq/dJaUd7tY5fp8nm7Hz39YRBsiM/x/XWe89
/O+vp+0m2dUMGMrKxNAuea0eukg1To2nsd9Kuk67jCXLsPVKtEtiatF5AAKMLKR2EUO9sC4+wr0E
lLNTGgcsyTxFeIq1RVcaUI/Ylj6ET01cjjsxKMzLHYX7AAhpB/iq2oR2GL89pYuROp9NoWvjEU2M
Hep3oe4S1NDPYZkalG7zzG98fvKQmKDviOe7sBPLGe1dUTbN8W1f4w3hiSifdM8XxH+w28TeD3mD
XNj7mDwb0L8DmVOpy3gG8w5iybMLCuZfO9UoTmK+GBITFD4+Wz4p0KLM84Wh71L7YqqjtI/SATxH
X1yolSgvk2IUl3/XFQbhMsJqbVYT0Nr/3VeslIT+D8uEEa0yXwpJk1xxpVO0slxl81iRSIj/vVv/
sx96sBJVwQQz7WR3w40luiplvFIWUjA77+PEkGiqoPM/yHAnlBYkngZtW+pfFcsHfEZ+WddTapwH
XaOAOXrR5mEvbePzyFnaFV2jBHoPR5JEAfOUv6oKQXiiQBCOzs7s6Jc1JvY0j5EVvPiAlV5pYr62
OvsYFC7MFL23Q15Yz7Vnoia5duGdP3U+hCYHqXYWqw9Z2VNk6sYFivDhcYImxRi19g4StPHR02nq
UIIFuwzVrdUVPLyGyIwvk/02QcwSja0ly1TRE/MHI452FqU028IuE2Kd7XjIlVB7KgBa7dqCOJlu
GEjqzWOepDdukZv14iIMIwtsYGbLzoU6/t76hnImNKw9QWp6lqNAviptY4du/jqCFXtqZtPYNtJV
MYdjo1lOiJB2Op5jSf1j8dQBa1GdrueuuOf6YhIfru+IspiCGvY7MZ40TuOWSHwclqXWFyPM4gVG
VrK8kHW5/FVxYuuURaoPYQIHO20+Wdqh1B0p9Qe3JXGk36yDyjhRdyvOi8Kdmm88Ia1ffNYlVsM6
ti6D2k+0mfieonU/fCGE9gqgUvrU5KNxyFu9ODZplXySJjjLKHz8+VeHIUTwovIJywgqoFEGJ6NB
5CXIAOXA1LZmmX7s6nNXOAurcF67wnozNzcpT2+osXb71tCuaUw90ODZX6lvVbyzr0CXDogHlq+q
kEbCNJF+JbarXYV3PTTbuNL6u7z5I8kN/RxA8XQHkpR/VSmhUwkyNK8gEWMUHfPhjpCQsI6zi7gS
TVUDklost30zbLSz2f1E0swEFz37ieVEnyBSCxS6PEejD127H3cpMGgabVIC6TiUBOwnfkfczigz
+48k0dM7qoELQp9hmt7VVES5seUprphU24mzC9s2ZG+VWZJ+LQsEjvx+BAE4K6TPXVijxgcn8FpE
yJ03qyF31dOENMAVAN4rp878a5tG00bJQ++1bSlHUrp8fPXK0Ng4TZ29ehayg3nuO6go1NJGMsDs
thqIJtIGzllBnXbBaetR5C1dRVA9QEPzobtaBa7un85NEj90rZ4jeTOjP7WW8hitChX2Co51NWe2
E9JnVLGP5Azver/cibGBkstpu5jnKWmXK7tqXkEH0LVzFLXa2ZVUHKFPsXcxsN1vahx9qYEYPMld
qT70aZlsxHiWdvo2lSkjd+aiXuDPbM2Ur95UNmfegBqlkjT+Brqt3tS+491TCzg9F1LzJMZ9NS33
iacbBMa4SVg3+1annKiBZ/M1/K4F0fCrn3zkCnisPXVFMx1RPymPsp76zxwHqaE3M/NX+F1t4D8R
ntCbjU9mBC3M284avkmQT2g6bqGwSMBAvcvPi0GgBsluHK3kSjWe9ZCVkuRKvsGv2fuVnxEqFWPh
+9VqXa6iIb+2GeRYoW8+BexeT3wWtXvRAGLX743IQ7UR5cDNjUF0x8h7KorUPgnf1QOedyJhBjWn
XeI/Q+6XvShVEu08mbL/vAY4FklF4Rqdlfxshsid9HH47qMutpuq+KNHPadI/qOH4IlKotBNwwA1
UV8C8JFBtXmA3SblWyTJwYM3HzjqwLG2hgwn2CKiHIjDiTUfQ4Td88E3SKFx58AZ2m6d2SCsTmLz
pUmq6ygVFaCQ+UzzYdq8Njng4a6urs0stat2BHy10imeRwoTT70tqfthKqQvRLAWDw3QzyYdIR4y
IyBRGflhZeZbRwX8B6ln5Q5m3eYZHsXxHu7zo5bxsl05H/O9Mar9VviKRpOTH1DYKXeiV7bhBKay
O8LnXj9yuHS7qSIt6SHmJoRym5o4XK4RHZnqZvxsqdlWQKChR+U4jJzKVqCcbdVSNrZpylcAim4S
KJ30EnrjuIN1PzdBykCLK5rAlOWzZMwNteYpTxEuqa3VVSAF7W8pz0YyBbNFuM+Y9r+7zHxEICvg
sOBey3F4CufnNWRfBjmcxOBYD3Ah+33ymmy/SnpO1N2i7leiFThaRzF+q/opXLJIG+6SMdA3Eywc
W+EoDOtS4sqP60P0vtSNW2w/SI6S1uEByhU12japsW0aM3s0ioSDph5Hh0ptkm2thpw05QTgfCuj
M6pXv/VF6uzVTp6QIkCfWmhXi7HG6SZ3kIb6SRj+dkye54LwA5q6+ogpSVX3bjsOylYkHleC6CVt
+SGPGaBetPf6/rPIWi7mhTv6X6+X9KauIUm3cE63eWvuu7z9bIdbyC83hjok137sumAXS0A9rexf
uvGMMs56InRJ1xxE7921Ybv5UM3N+7hYUfTEuPB49xfj+iyQ9O4vbilcne9mCQFTMbNWiyYvPHNX
d9W0WcfE1cyfeVVzBxpb4WPY8BKC13+b19g9oCDh2cclUlp9bO3yMv7os67YQLx2IBv1C70E81yW
xv3yfogurFfAonkD1r+ILNviJobszCIL8D516QrLzRgR3x+eX5UbRe3lXd3wZBPsAkWt/aKgvnvw
KS2mhlXZCA6C2i/Ti67DEyq8xCTL72BfmKnM/3VSU8fXt1SJEioofesZcLciHtGQQp55ExfmcBV9
H3mcfTeSShRj0uzz0RHU9Y6nlbXMFmZiwgqZReJv1F5rEA9Fv+tk3k5SNmqPopmaztpafe3v1rEK
eB0pRNnfpJmscyxGqr2fhcNEQ7QavtWKmHc2eDA4zsJhgRlriFF/Fw4fhttO2UNnm7pibF2DmBx1
T7VlLWsIg5kpzlX12WrOt2rf70cVULKfJr2/NbDn+EnqtTuti5cOX4NCb/nwOeoRBiUoYWbRVkgN
qydNzcFZW/pDnaFCjzhk9TQ7iCHhIJrI+jgkXOeJFCsby8S/rrUu/9e1xrz56oSRcrbVYGOZRv0s
mkjJUbxXvPZN16bJIUVSJ0c/tXLSPHdd6jx2aTDHqNCS6X30VT0Z76VP4IpcfKa8eVvAcR5zjjK3
3uv9xAx5Xl+MjfrgPA6sL3ptobyGafA6xKH1NPRs98pYC06iK6A7zmTdgUKrrwLDk0aO/xQpd6Ij
nAKY6cEy6p/CGfcjxvH2DnFH1VRlAAZzW6TztkrNN0fMED4gkN9utS4138oiiIvsNi9GafLgyavA
+c1ryCCvLj23SZ05syV72d6XA4osqNN/DNLuvpqS8U4MiaaA1emAKLYKmSNuRB7hko/wkw2KB2LJ
Ks/loEcWSsLIbh/FUSIWP3HiUjRwOHrbRlGUjTimiDFxLBFX69g642ZMLKCT9dvIdt7uAgCglAzB
F/aBNAywqHWq5AQlhplODLjrG2FYPlY7w1ChyOwQF9xL4Cf31ZwgneIi3QMziPflnE1draOv/hwU
KmhI6YUuOCVrd1MmL7rCWpByXKxrmbwopydLGyxzbwzLUrM1nvgko21IdAsUEZpGX6YCpi5PgdHf
7hTji9eq3xFkyh6EsW3UDSR56qcyrZznUQ0OYjhIEeLTenC4gxqaX4Zcrk+ZXMRbYTX8Wtr5TkQe
bb6Bh/bxcoNlycG6uQHJxA83CO3a3kNlStUrMJfmYgSxS5ewi+imBgV9o6K6SdydIfC0L603htva
CMPfSoAckwr/KUJw+r5XcxNSizz+PEjVk3CggNKC7MLXHtaZyAMGv5UKh2DH078mU2rsEXfhY2XA
Wp8MKfwwc81KNxe7rI0YyxBegd42O6zjTlj1+5JCSeJciIPdTBVdSRRTznPB6aIX9b7w+ByFfJiM
1q+KTTvrU4jGzFsCVeKyiijBauZmNYuxcfKD7dQTCBKG2yWWdYqKRDFR6K2mVuZlbfq2q89dQenS
+7hPNdJFGyDa2/55CeSwm+oPPnkTDoe4cX7r/CG/hytZvVbSXnSghkbm2WQ7voyX6UGMixFx1cxz
+rhWr+xt1mEfQUk47Uiy/mXRD+ut439Z1EcQq8vq0LZcFeTUfKYQBxDDs83DMMTflyOKSJzMzc35
A6DwV0S/qKedjdSXqfswGogW/9XXmlcrg/D7cgIS1uU805X9loIm+y7S0pKQTla91AkAPlmaAKOk
pQWPcGl9Gk2Q6RDW/IGEnf1Z4flJDE/xLlNUVXeqRiEk+kXaC+95vwmkRv4lNQ9C52ueY5Tq2xxP
kbxL7YdIc8f5uFP60R3TnFMxEe3vDc/nTQeJy0NVd9B5yD6nryCdvtcW3A/wRY5uUsPlaPVjviWj
Ej1QejycTHuUDqpV50+24pScfMBhaQ50yzN52Bj2j0NXq19vJilNJcG2qudPTQXvgT2q1knvnTFF
dYINJPigytrHRqZ9iavhPhnt5GesxSAp2b09w69ZgTHFI5Bk7UvVd/cifvbvPN7X+FsPQGy2m4EC
3tpt/BleivRRFDq0O5ns1hdjrCsAYMEnUVCRB7J5HuDYWsoc0kKj1BM1jL02wF7Vwrd7KLSsc/Nc
R217roSIsnBZVMxvtmLRkWpJsaiooQDYaS2LtsrY7iJESygtZpsiW/2jL5fZBW0DTiCIky1dIVIv
eGMVhoidwLAyb3fE+DxURXJ2EUu8ryOGEPR0rUhSeJuh7zcpegR4BcmHf5lMNX6oZyG9Ngiyn21A
xVTjON/HSfa2CQetxcNo5G4TUKTjUGm3N+sIANV7PBU6gPohLxIFAzJyo4ifroMGPNjIXEocXcRs
kjblRoXzYf5B9s1tPkyE18Y0fUgLuESFrnlbRgMFVf9qqEyJs8Rs8ImoLTPizuFTPBv8qNAvqgYP
8XUgVJXmtVy/vMV3es1K9wMJaqF3t/W6Uf7RxK8ohaY/ifTJbuiM071CfdMFADsUYW8OWRfuqkSi
nk+K7MPYtHtDbqw7c/QMa0u45H9Y+7LluHVl2S9iBAnOrz3PGlqybL0wbC+b4DyAJAh+/U0UZbXs
5b133IjzwiCqCmgN3U2gKisz25SgTgTKCBrz5E4M5h8T/D6gH4JeZY7Wu33O0MROvxlg1msb6P+X
fgTTx80Obpy1k2f85S/xnrazJKyAbBTgIqtA75FnLT6lOidJYzOI2wXKxi4E7ZC7CGtrXDhe0UEy
trFfBCovbYckJJIDF9729YJYNsGzAkorA3yHNHQ8579PaiwH4LxSnZGkqkB/qy8GeCoBL4R+Rjf9
smlHCpkyKMJIwJ5Mb63AblxbQXNKhVIPXF/K0V2LugK7ux7RBYB/JxHYdGpLWPTmXY9aMY1A6Qg+
DiD7IIkcH2+mdGyLoxzML2Sii9eH1T4wWTfPFEnL92Xr/oBET38E9ydkjPoxGyAOWvVLEKG7qDHJ
Gvl2bSQPRdLdHE5jJy5+lLlpAi+TjSccmax1Mw1yQVhLS6L7BvtyeGhMMXRHF7CkgbcgO93MoO8F
gLPu+7cJrYDEdjOZdxnzIWVkdKGP72SD4S/Xt9FaNXGwSjNbPYmBI4/qhg/MBJaLjzXYQz3LOJJz
kqaJhkoIrZM3AP3TDqLV0ZK8AR41Z0/5X9FZrJ5ccEFfIQdQtW3bL6vWuGskuMUosnLRnd2o0tzT
OqzFR0e4Uq3Jy0QvDxb6XcGGiZ8IOI70PmX1gZalCCAhQdhnNI80SkoQUeLI2ZxoNeSsepDYNwo0
Wh70Rh3o4bnWgGPYxNlzhGZWFDwS0ERBiXQn8Ube26DRPaMrG1/NbVw/NSDHWJgSymwV/mgREj4x
5ILEyozTcdfHJQAXOqeK47S1TBLegBUPw4JV3F4AzZCd8VACX0vtoNnGcPxV2qXWMo+K3wK5DxGA
qCk2ZtlABViX4Axdgot0aS5HDigcxu5CJnJ6AgQ2ZujIDUWQw+tB5ETzyXZbxHJ7YHSL/kJ2UxgS
kjTQzEK/vnVq+6bc1Tx6iCbDAfUXUVrFBQORlQWO1ClKvxd4loNcRXu4CHELLZhs40E7eEFGcDcj
nG7nUFBXluu+R1kK8tSrMHzhVafubikAZThoC4gSY0eJA3IkwhkhhC3aFb5g7Xty5Eyg5l1ZLyDI
yA9+VZX44gvZ1in68FJ30DUo3ASCCtE0Lc3WT186GVQLfyqir03QXKREQn4xTq81Dnz4q1YdOkiG
5kfmFJ9cmZWvvYF/LfqX1TPOA8WKl7l46IcKCQHHtc4BH6ediv3+0JihhCov+9crV6Pz8ZVd/coG
ry+1qpBnqfJXFO0/vvLQZ5/SujCXaekMd1NSbkBiBjbuyTG2TqWMr7bE+zzsMwYy7DZYg+I/PKHn
fzigjm5tbZma9xkIzZa+aOrPruhfNGgb83+C2giVzin7aliG+RIPfrZi+NDfx3lkbNG/nR6SLBXn
sUuntRtO1ZPPIxBGc8f6BiGNtx/Dwo9hRHH8rbeRBPzjx1BT+K8fI3GC6rcfo8XG5mxjn7zsR3ye
Gwn5ChQhiidQwVYPdoevFT1yQhMXYPlKX5UXMmG3JVahsPstDWk6n4BVomFnj/N09HX7YqmnojEA
PeYgRfYnJ1kNNnevUWUVDzhqAZjQuVfoCbjXIdZJGIggHcnWxrFG/WquK5AcX4EwKh686G06JMFQ
T0xcZBOc3jz1nfN2EfouA/zdMwagS/XIS4YJuZXcRuJUe0DOA9Uey9ybYKlckWCDYyG7gBLIdAIb
LDT1zO9khroopGJ0FOnUUFQ5KXWqG/MB+5ZomdQ1+DCVdNrToBlU6MK6YcD+GGTQCegf9zcHpBEQ
bb5Hq7FdV120g1xnv7SRP9tT8S7PwH0FhokAZKjAWZMXnNfhngp/BZsgxxuAXtaLovUMHJgk54so
ksG2SqzWXpHeu6WN0FQItiTsTmLxdEdeBha3Rae9TQfsTC87qK6DJOxu4vYTI5ZaPVKe+UQUtuTT
o5tPR5rvkb/Pg8DwHFnbrY1GMsDCIumqddaBQ4m2gPNukIxjUkMnRG8WqVROlzna6Wx0+aI0f7uE
ylBrVWP3K7m3Sx3DBkghUa8Adq3qPMxeVNLWaPWDnbhpsyQEk0WTz/ZAaYaxIFKv2n6Lt5jzA9s3
ie8w5F5GzdhOly5j6BaRfYJ0G2w3b6zjCr+bAHag02KZF/wSW3hwdZ1Ep4Xyx89hGMWr0S7Ygao7
fnU/TUq8/BEl/VTXFg85TvAPBv5pve2hcBEkvrMKSo4CpxZmlbYYHxqFfymVNQaGMxuV10bb8B9y
x7SvYNlZG3jeQDPF7U9GjvMaKdWw3MJ2jnE0EWkdG8i+lICmc3Ekb5e7BwXaisc45g6tQeYB0qIn
XmANWtJGHgx4pKxYFLzKoGDV82utmgb0OwAqNXbCrxWI+0HWEiynEeyzy8YeoGkYRf6mcbw3b4Zj
NU0l09/m6why+miwW7vQpEHvQOt3tf5VxExg7ldOc8KvImbOctPl7Ym8k66MkxfVcQRz8JvfvPRp
oiH32ce5fwumzxq+1bKTPJaJPy5LLzSejFj9606N7M0m3+/+iDNSaLmPoh23oszsIx8DkO7oNy1w
EI+qHtXVHTr7WPcqh6oh3pwt6L5tnF4+2OnNHP2Klym4QKehkp65rj0fCSKQmBwnwdlRsc5bQRLe
XpDt5vjbELkE1ixo3s1tl5O36jgUsv9wWHr9HE/cVRfYkPgyLH5Hl6LKn9C/6gPx+MtEd+B1C5fg
jc/XFellkrFOBWhTvAAUaL9HJxxg99z7djPbKk5ur1D41dsr+C6wW5o1LlyymOdrmnEL9oziGsti
bxhg2UT3UrpoijHddFD5hJZcwPbdZDYXU1d6DV6ER7MHxEBXevGkFY8COSfILDTQbdUR5CiEs7fQ
QzZPQntxvxIQN1PWFF0gR9otjDysv3Q1ypEuK/ixiIb6BXpks71VUCmCIJGzbrK2+VJjr2pZVfVo
lxHYigoFpLG2D3o6OqDi2/QGkqvX2Os/QeSiWkF7L7tKE+kWuiOb1DalbXT3fxNnVEgvlCa4pseR
W8vQnkC3r7/R3O00qO6zw7g6KhOYZbJmeWEtR4lvlJrb0K9Y9xNIsEOI8BggyNu0IrW2JHQx+fbF
tSrzMSvG7D4R7B8yU1SQBOa2dBz1WUeZob+1C+BhKsO5Yq9ZHi0XXwKox7tXslWcr0Y0OT7Yru1e
Uwg1r3ygrrcUQRMchXSnFoC9kk1PGDywt855gIDFCUB82Rqs3fwFcOl2Hw0tW3Od+vJhdzv3o73C
sehVx//NLqcc6rNNtOAj7y9ZKYNNxoZqXZW8eAaNob2DLmW45FFXPEveomnZj/2FEWKYThGSEjXo
MSnYssHnMxTyQs6sTqfHDCRkMbZOEjpbqyKu2BPrZfIg/U7uhswLTKThvO5Q42GZL6QVR3vH3lqu
EMM/5DAq0F0dCzZ2hzkcsn3Qm4EIFdBTDVhYpnq8OEnVv3Qrb3Tki2mIDoJTY76gYVz3mmHSgAys
9kKVtIa4AlpZaFiMUDCLXXlFZTp8CHrvTGb8dcFQFAPkXmctlgygglZACGZHXt9Sr5Gjuk2W43x3
e9wiO5KrRYIMCbQAPjyG6Wl7e/hG41o39X4IIB8nBRY4J8i8zM9qmsiQg05AhnRywO6OM6QlN4Ou
shX92D0mU7Tpeh7fkak3A+gd8/Yf8pHpNulm+31SN07N0erlPxT//zsp6YEWA9sDfrReBMiT+uNd
mMaAetRC2s031cZHI8Vu81pGXfVUZtFPS++6Gr9NFgE2k2fQCdrz0Pt9SN5bMDJW4nwbygwdZ1Ye
N6vQ2EeO7iwe7WC6xyimPuPhryPbL8uFzL3mEZAQtnQLzh4CZqkNZKXbE4jghoMUEMsJ/UDcIb9s
rwwAJp6nBkIaqmrab0HD98IC3nZRAc4NfgIIhRb2Nyjv8M8e89kyQ7ltXnIwNO2jX74tKScAlnrp
vi2JlvJTjPdu0gn52ajYAGpG3Cn04C2gcyA/lwKvSXdS2/4aV9kTaGJDEJYux67gG9IGi5BWOXs+
KC4aECevadj2LYTCochJSmGkGVYXzD+/20lazEMCAw/jLMVe8ByUkA1e4MaJ8PxZQKpjvvno+i8x
JgA/h2FK7E3c2/2KT360T8JQffYhZ93Lqv4krCo952CIXozQ9fhMYUmSGXtwBENn0/EXNRvCXZqx
aMvRrLhCY7KzTmSN/3WdT/3KrnLoftBYdU4PWhHHWY8QFYIuqDetbdPfAsv0T+SqeE+89QBddXd0
926/mcg+udYcTxT3ZHI1YGSEHU/VeE92MpHzf9r/WB/v8Q8/z+/r088ZEqLjfW3J3E2IrraNZXgO
3pC/LgOIbBXr7/oyA+97IwOULsr0W2v7UbYGth35n7YHyYieMMfYUwqhl9SHKkyKb+l/L3WzvC83
T09B6euNBRTCtRqCU7n6XSTqZWgF+YZspJ3Qg/n0InNzYQ8MvNh4lNpObO1RGjVn3JgMcmfhiqA/
+2CZf04a++0BnNZvYTOMTIeFXdWfwRriPWe/wqZu/Ndqv4fR9CqK8S/28O63JxyMocB019UuNOnt
xn9IROI8AO0p0T+MN3plnvIOzBYUKRy723meHYArkeFQouPbKQHVIW/BdUsxynC9RSuApmOoscwx
+hXAvux+eAVzNYfnMppOoI24p2hadgzxvWXPxSFTjIfRB2rFiYxil0MH85NZoyQR+VF8piGo/rZt
0SVXA4p010LZK6V7XLPcZuh6EtWChtNk2TuQMZuzNx85gDBjWe7IS0tyCG6caaiXVDk4+WjJEvQ6
eR93ZzeOQItihEhW8CWjvIm+iLYATBxycCfKpfRxPUETL4k3NLQyLo/MhGbR0PDyKUbd6OrkcyqF
AtoGlM+36UI05jL0+7XV2VApjNPwYWzQqsa0WmgtB9BO+B2Axv0A9od/R8igO7YjHvV/RAA5hbS4
Lnn8ZQ0f5/fVmNjQh8eepWBrIHGQUvFsB9dJ0+4PqbEhIv3ZNvtBqg+S/aYFC6xbGtbWbRxUJRhY
TVEHa04+DVEymYeEsCFMDZfubLphat4nEVqHot5NNKLQ94kM7QgnHqOVOmXVXZ9nR8gP+ldAg/2r
z9gntHG1Z5DE+pAsb4I18tvjmpydb4RnhZRVp51kKsv8Uvk5AystZmeJm67RUt9uaHpgCgsn0fbb
PFtPgpTGFvD+5J5MZjBgUwXi5y39BOMQ9EcOPeAFeWkNhhpcabLhgUyyNtBBJP1sRz8C1LWbg8s8
EwCQXz8RSH+g+mU8kqUzC6g+Td+iNBn2lIATIMjdTk1fzwk8mdjdBQ/aB3LSmwzVWIi+p/yB3mA8
69D28ft0UdT1insM9M1lFuwTPAeA3Q32XdgUTy5Ly6cC+yR7zMa7uLHxHneZs3QZFztyAiE97WwQ
JSxpwvt0fF8VIHFV/jrwqvRi21cCTTA8hFaA9E5g3wHffdagqNzKMfkGGtyvXg99HxCNhPuCQ43R
z3PrFRPJTxNVbQQrNwVoplwZZsr2robgW0ajdiiLWxp6IR5QF3YXUd3mmwCsBRIySJ/7LLHBdpqj
gpFrJSkt5aLtQNayD/bf41EzPLOw5f0ercsjIKwZkAo68/dHDrD2k3ppJyho3BwfkoUtZQJ9CVbN
MsF3+DBU4NKQ0QNUvKIHz0KVBdvjcDtAxvYBHAHI+Xto/ZJBeKIIFqXW/dh/nZTrpss85J6mD/8R
+dJLl65mB271khRLa9CSbtNCs0+/QjMwJG97qHdHA5re9MkO30seZPzibk/DlpkrDlbY5wQnD2xb
/h1Gj4rBhYJ2WHR/DWv0agRkfg/T55h5NbLTixq9I24vSqv1AxiVh0wCOAFhsm03ZdkRumD5sbAM
Z6uAQrjjsgKMvbKCax8hdd0wt/rCEv4l4bL+0aTQu8v8kS/sERDollc/+rD5ogxefimaMoU0TuZf
FcOHuTZ4fgeBirdXaazx46t4TpKuUQdrQX/82tjmG2sMlKblEZgt4oj5YIY25Ewr8zcbTdIUHEFs
QWIjDNY5cm9XiMRUBxclGwjzuM6VbLH43ElneJQWHgehC9nhdgIX1i0e0leANAoTu9TWah/my8vQ
TRAtrZx7V43ewdabVQ/YjY2VqRRl7Encodg+Au36u3EWjyejrSPTtXMYRRD8U2XmyQTLye3G96zZ
Ev66+S2mSkP1KemaV9oj026ZNspqgNi8iMw92WUY3HE7APYhn770MWQHbuldSgNru8Mgdu548YY6
D5T8VMdQqoBUhLVKUGeE5Fw6XexImEsKcMNPWdc4S16iWb0Vcb4UkxlvpsR1LgYQt/PFChk/hcJZ
D0WE9BY5KERCbmlZ4kO2IduA/r+V6SYxhOl6cTdI0IV0bjZuqlLg79dUBhKQQh2waVSfwZ7rQ6LS
NQ69HjK2acLRf6lBXnN0A6j3ca0dbRWTv+wFKPwn3yjBhFX/qJVtvOqbIKvfbizw42YCgiCuhepi
aeXWpybouhXvhXMnLWgLZG1SHFAwAKNDNIXrmkEVIbWicpnXIN+JtTxdqe/6AGhvAHkwNi0U/dLR
tNb/OYYC6ZKmYDvhOvq2GN3x4mtZdiGOW/aJjpxDxad7ZkwnkiHLUqbutY9OmORrGd4t+nD67vtv
88CHApb70XltIcuwAPERv3I7CjYqAMZGgsbwzNIwWfeNsD5VRv+1qEaomSfgwcOu7jvonu3FqCcZ
7NckgG/HMxp6UjBrGuanaRznSZBVnSe1FRJagJsY0ZAdk8Y1lvkk0yVyTtkxjkaQtJOni1L1dkuu
KTORQHGL6WCPKKCVuq2yMtAInlgQXocWWHIKIzBoGIVoHw0nrZdVLfirKuSd76LXazHIr4MIuh9o
mfrJAzf45Oc2eJiD0bnLfDOD7pPgB/xl63OmbLYWTuBfWSpekijeTrp+RBdZqRDYGo6+cRrnNsrF
mTseLKpAfYh5d/OAqwONOhOK850Kpy1BgqoROuVDi4zejBDS8CFQsvzdJjwwUJAoNQVT3Pg+l1BH
tB7F/cf13BZ79CDrTuDfQHuK6RurW4ZlcMwnsKQDc6OTNKUDUGDleqAq0+hofaFJEbSd1jfblIYX
y3htcOw+JEFY45RsGiP+hvFqHo6y8O6ULFJ07iYh0gUgTkr0hRxgsosWtlvy7Ydo7JZXrcqH8y3Y
9TWxd1ZfP4RByD1Zj27Rggv8BQQx4VlUtWsvOuQD9qEdvdSMRRclcG5ZAX6/8WwwkM0h6LmaFmkS
Gfh2UcUKeCKIGty+n0aW1yCzXtMXU0d2R/XOpcy7YiV1MHmiHBW4hSkAEEzFHPzHlx+tXjDbAtki
2tI126Gn6RFjVqIvk25NIj68ucgordQBqg/YDD2FNPA+xPHBqviKAt3EQnuQXfv2njlyts0r2Kre
tZBpc/iiqAvITViWc59kU7Nzky7fl7ar7iYIQUIjLm2+jJB79I3Y+BHIZudVzH/t/GJc0qTCS5ud
zC0wj4S9urOx5DypML0zfSM4ZbdDjsibJ0XAtd2HqVozKPQtCt2p4OlOBbrUY7NE0io82460gKvR
R3twbXDQX6H1AISMb3E4NYG5RNQN8OZI+SzeJ5tVIrfQR4O8Mco5d8AMj3dFJpsz86BQL1jhQXwH
FChm0qpDFZoPNPK0ie7AW5Lvek+3J+iptAg5SiPONmYN+J0fteXbKmGedyvWI5OaWEGUrEsHB80x
YyAkvL0Uakv4aYCg2dFqo0p3UZqKiwCpwjoIZLKmT1SlP1ZmUl6h5MZONGqjsDuXTQ/eP/joEjam
XHtAXKzTKnyzoXP1IaqMYP4soqu2PNeTfUfx9FEEebxYx1w269tCMhL3NmSLz7QOksOg31B+iiQT
KFVqzX9lZclPIVP/3h0g3i0isNaTXXiuv7Raix3buByfWcq3nQqsL7m0oGRdtmpLYRlK6LmFg307
Dezwn5admFEvPAkaLlq2iGR5sAkW2Bq9vUPXYLQu3KnbEAsZDVPk1j8MuR4SZZnZNtH65o0kkhJm
+TPGY+F5gKbQQWT4LWnocGTLKy9AI4L2pq7miOQ1cIl6aKbAHgpN009DlAySc1Z32TyMlTTPcW38
mFdCxeOSxuVXGsXCdS9DZ37yp2l67krR3RnQESMft2x+3+bhhXwjkIv3rbLBGYBXBKNG84AN1i4C
wcpzYkwGMEVqQ75iYNajB8JAmte7fXtVXbIkXz3FyZNX/KzxztvKFFj3PiqHqyzKDLRc+XD0NLkT
YMP2LmVODS0d8EXNIeimaWzXfaBRWuYMGMDE2tBwsIDhLrPwQiOaVGKDvkCCYDjSkJb0g/7Bz9In
pWlP8qHNHg2dtS1r7myxwRggd8Pr/Yje/QuFoCjDL9Cg2N8mdIUwt2gEAIJCL0KXvkjEvEhcNMPe
BnR5AYaJEKXs2lukTQg0c+04xoIZLofIlghXTj9F93VeRffolsx3CeSNFibFNAxtdmXdX8hLFwpW
hzKMvfs5KGvx5dLiPTCvm4VgSjLdLN7dJt1eq9QvY6WgsA2z0l2h4QoYkjA22dHFH+d9L1DIBGht
Gn94+o+Jyte9jyR43ZnbtM+HnYduoWvM3X94OhXfSzNE5cCvngvQpf0tIGv951BV9RyAB++wqxUO
XXqFHIelRx88MovEg6Z9acX12c8N+4WJzRQVyUvdjM1lTGLgtLW5LyXfZgCOb1CMsl9uk96G2K2n
yGRNU3Wcn4wjC/EZSXiF9j7II3249BEAb3xQUPmFo9XPVrqDzLt/wYEnscdwRZaQMexzsqraRnkJ
NTzXCSHrmou1K1j6LApsBZMu7v6pkKsymOP8FChj1b5Kv7gdkho58Nk4afc4HmL7fbDqFs12enoE
sZt5+hSY7TNKHsM6zbHbbzUWwtP4CNE6eFz6/YVGvgk2hanLxNJSFvAd2tsH8s0bx2iXb9wKiCk9
9X1+GIzlxgzBYJqAwhq5ADTCD7pHJbdBq4IPyBV1+wBcUTgLDD4zX3v5RP4I3G4rZofTkSbmemJH
zS3T+NTkiTr4uq2i6YLy4uo7GsZehM9pNJysCVrbYOEAP2NTyROFUcRkxNW260EWuwf4qF8GbtGg
4qmMuTcgytNqkVimvLeGoL4A+2IAzYrSqSfrCu/PWouT/pphx1n4AEJAcJjnzndfBOJID6e+TcIL
ZNC2HceTftmyeNiASa9d3bZ6eoIn8+5IJgmavo0Z2ABJIz0qUm98jfJ6D+Id44flWicIl05fBJgF
lj76/e/Am2Xs3N4cdmgvBWpTT/Jd9C2mZrOfRl7dTZFTLjJV8nOuu1KzBPBoCUmgefRud4VbilUh
i0Npg0vxRjIDWCh0fYzeB7uqWR7IkePtta5yBzV+FkHJtTfVuQFD2kv/s5ZW/xKzMQZHLljRwia0
XwT4vzapJccNBYG19W0O8xrnxfruxPlONmXy0Dc2v7LCBjA+N0Ff1abJNRdVe8I3zhdyTpzXZ1BU
n8vRy0+2yvIVlHEhsKiHYY8n4IJu6RIZKb7CtEeNGTw+hDu1UI+3JuPgfgMkLn9wlN9ccuBHF90Q
mp95OxqrqmHlnoYZKhZQx5TPmaWPYMDZLjiYYT5HaTMCW2EGe58H6RFdp94S26FFnwnxaSpifjYN
FYJAFzAACMl2K6MK4kOlhzpM6DAzbvgZ+UpoosUtimFAYa1AZcMPNHwPs/RqAIuBG41ABVP7DZ0d
YNiqq6+hh5y6zpinZiuBtOqDyxiW1Qkdcd7qPQIlCbQApFIuPR0RdaCUpwhoElVf4+ZtDYowoDgH
LiJwJOMLyXzsUExbTw16QMaqsR7RSm895iLctMhS3lFEkaQ2EAfhuEB2Cjy7fupNC3zbqD0FOzZ6
soVqgbnCVJrR6jWRjmzXTiWnYll7xmYc3C8Mmlr7DHRMi04zw7hTVB9pCJEa+9ntxdswHlWySdCq
vBob4e3qEoJhdFb38FvvRCWTFR3kyUtDOq3fgp1ORkckddIFVbU6pwNVcFoOm6QNDICUi/4gHDs4
mkBtzdWxLAIl14gKK00gO5XOWjUmWwUM0LzSbcKfayJTBFXCVcax7WE5gG68GLL7MMMTbZz8hyYq
YQKG4Diy4PVmGlIPkghOIZdxl/fp0ueFWKVGl23mcR1PmrM8sffz2Irw8G2q8kJLVIWX3auxx/lQ
Twbebl4/R4stSOrGQ54ci1hmJ+x23i5TkALs8+eYV/VwLNoj2WlGF4U2aFRNopqxL74Gm09DBMFg
H72UdmSwBdlc7cC/v1qWAEWtbzQgdIc0OsqoQNrxpLhOrnKfRgGYjEruemG4T2SxjWkP+oj+XmjT
YJvNIq17/0gRJSoSq1ZACa01Wg87KrRKigYcUjSVQ0r2gGascEFDtMRal//xSr7d9PcJIC4tqvBh
n7volJ6a4tjpSzLaGPeKF8AMTcWR7shdOf0IcmJ7BG/j+5yYwslPkfVUg8/nz1vyG+3QrCGllWyd
PM5WpBu+L3R3WI33yYq1pjz3AOCf3TzPVrnJ7OPoVT9ElPUnS/Zvlzh1+hPZvAD8eq6TH8k56Yge
bA3Io72HkGdEBx0oncGrVhgPtzLVNPj8aKrmi3jvLHdQZiATlanoYnSgqNRRNKJQmjjxbp44V7R+
rXVb/ve1yP7+ire12K9XpJVZWdpH9GLj6xNfRk2GzltC8AbvQxx32HPa4Wvl5sV24uOQvCiI85y1
Z8c15HlkItrj0XboWArEDtnm2wAAlX1qWQey0aX0avQz6wvaDEBS+sI7nCDA2yV89WwAfh+kxkvd
NdW30g5eArwRvoEKer4BnnS++c1lRqP/CVIZB+0u9cz/scT/eQwkwNDlBf7utdu77qkZPWdBRA8F
z/mmhU7tzA5h+1B2qWvTvXT4lT+x4CmZmP3yt0lRwNqZHeLfk8a0tl9i20lOskTzZV8Y4z1dusTP
oZW5vFkmJOLuvURvyDOuRV9NzWZZ1tbWSnBG9aSlPkzN+6URNVU0LzlY4OowR52U0K+gc3r3TcSt
bRaBCJZsDiqUi7bzS1CDlvV6QE/9PvJF/kkZ07ZsGECt2m7aWXizy7h6s/tgbNs3wNd9ciucId/t
t/jf7VWD/jWqXs2FL129AuUlNJnVXCxrQFt76sP26VY/ywfWbAc3GJe3+plECRNZ2CTY3IpivRN/
yWNnPJJptvNlFaGjjGpukxFlJ27XT7eX7vGFs20arpa3Zdpo+Lg0OZSVz0vTQiaonO97jy0nCx2C
wpuQGMwBSbnktectjVYU6AMYo8vswTeU2qOv5bnQNoprWQQFRSBItrTCPJcWeF9Fgt0HDU160fcL
tqfzSjfTbc0mybZ43vhHcgIH9pi6eX8a0Ma/GgsfO269kZl3Hnjw1cpBaVabAvBM76pcgapLD2m7
4pYxam0yyo5k8wIQHAAUfkfOOUyv66EUvrnZSvbztqyhgo/L0qTQQDIrlSLDOQrbIFp2AKM1OenS
vS8bCRwVVI1d1dgZ7r7usLOj/UwQAwdBQ9rP0NALBolGJJQmbkPyopcNn5fsFMQ49QzoIN5G4/Q1
7HAkin1zOIFQHHs8GvvaSHd0SaISErFZu6WpEVjW8djQU2h8WyGqQPBvD+3jH/Z55Q8vovIwWfhB
KTdIcQz70Y+vzBnMVx9CrGHkJt+LPh2W7ZgGFwj+difQeKCdUFXhV6s5U4ALVeJl5YNTvhnr+lxC
R2RFDm9rQ2PqG5Sdm5XXyOQc8ri48AnYA5S2ku8eexpqa/pqoyl9BR3bUm+boy1KxMg9CAh34pmr
XgvTEYsks+P7svScCzlwBEBvhXYYaLGbHbUB/uWIoY9ibA6+xUGt6GoI1CjkI9lk5wJlpwb12CAz
uLFjQ95FOWd3Vms+CL2pTVFKopHsDL4xwJgPRWCIPMa+zw7IquypqeXW6EJDqDu7B5Cfz06KJztd
FEpLBzfxdn/a9bJghzYOldXtPsRrO71ANhn8iIac2fnHdHTvon5syvnHu/XbUBggkeVxqvPtbVkG
TP05DeSyMcR49jwUdEZg8u+GCI9rNJoljyILAfutoNgwtmG5tByrfvFFizY+2eavQQAUgJTl9zAD
eVLp9T97p1xlWeFDP/QRxaAUp5RcLOvQjn6idAYYd559G5N/0KPXPDt9r9YcX42nxiyro4Xq6mYK
HGwqQT6wiIug+26zeGlMefETHNyfelc5L6ExIrmPzPvFM0xzXzlo3fdxJntIy2BYys60XpUz7KVn
5T9Nfzr0KmxeAdqEQBfYD/1eLLgcpqvJynQbOU12aHyR3TkBj1dWOMhXIOm3qs7yH6bin/s8VZ8G
OSqcPq3yFFq9c8Inu1r7g1+9+D3SgTrU7qZ94gf82LSJu6zjtAcFtiuOSWBN105YV/B0uK/QaIaa
U+R0J+iH1Y+gaftGdvwyyMoMjTyXoK17aAUHkDoJVkaI5joQYMYXoyiTc2NxHPZte/jWumsvTcrv
ANdAJksHMOGpLXoo+TplWXmP5pfyvorQ4IWEQ418vVvcW9BeCxZ1gZ94yu/IhB4uA5VpGdp8MRrV
Lja6dCM16AP/auOBBXmyQNpYHmz93JsdEboFpqi6pxH3oupcMH6+TcorPPUVT0Di+b5QiYLxCh+m
dGMQRAQb6reFKcbnllj8P8q+bEluXFnyV66d56ENSGIhr82dh9z3qqxFUumFVlK1uO8Et68fZ7C6
s6TW6WPT1kYjAgEkK5UkgYhw99SpvhPZ2zjxcRaxHo5NusjERPk2E7/NR/Khw4d20fvjsUatqzad
AyRsFkKCxSNP7MtcszBCGgPBgWhDNQ5+ZtVnADQ+USeZZGCeLbt9969R4Y40mS+ORuWIJdFR8Lz6
kofcfLAQNDv9xt6W2Ud7ZDVfRFK/+5coAFoSewV+N19cL7Ieeh9oqjmSlXlt/c7viiTISUlwg1JN
AkHVUvAvNFUD7gmP3+OLyZ9bSDLtGkC4N81gm19GPHh9rYJveIWBPqWOjdOgxXgHlWoHRBkAJE8j
kdPNn/tpZJ0jMOTLYh5JDsIDCIxG2qiouNMRRMfVnyPpM5lCiSKNFIHDvtQoPiIHrPSAvfDXqV/x
B1SIRxv8Y7inLg7BNwzx6p1d2wXyAoENtXDNoEdtg17VtuLvkC7aDIUafWASgzU4uszvEQeyEBWz
0Scxsm7lWp11l3e+sW3HtjnIshlOyLNDfFzl5UOJxzzgeW32gmXEkxejuHcRPIy6AmNYoYpJVYS/
1AbLlr+7tlHbf7s2v2Afri00DIjsTtgvgm4FfZ0uaztoDjM4a2qiar45EOyrtowH4EjqfdHFcbdA
ZBUUchSucypVru0QjAGzUSJtu3b6wFggjZ1h19qoTQ8xs2XQe/jWyVjnId7RvjiNk4pXPx0yzdSm
9iF2rop+a/cqOxgoCTl3UvdnOqODjnIwlHlSrm4dZel9C2vmLdJK9Rs78u29o4rgwRkmSNsAql9U
npwA8Sw+k8fAbQv5TfsZ6J9uCT12/9DjUWLf0vofYvzzKTmNcKIUgIpCsen6ANt+sNENCO4K5QCD
4iXrciorru26WZgNKgNblAU9SYESaR6PX8jNY6A5FUWBCFyLvUYYNs2lmdxaH1i+afjv3Hrc+dsM
pYiQsVL6uUrTLaDcyOvhzttYIhi36dTskmIZQTfkc5yV7BBbErLjxshemOj/GCLXuUeiub8DmzYQ
65O/bbpyWWuFzNU0baqzLfkPkXqfNkfceDemQLaDWhsMuxsHNWNLZBfDPW1tqVmwKNrPG9+pF4iN
8EMTscxwH5UMmegS6FKHClf9ULQL02zF2s1cdhJU7YqXRCs3gGfcv38i1GmOfoM4TTJazQkgE9BL
pCCqPkGg07M2fgFQea76bkP9dDBU+BrJwtr2maWBYcEhzPz2nNdlDih/IsAg48h+QcYwr999bKn1
sqhrZH8nb+rQyu/BfwmlhbhA8hZa6/qsOw/FhNCXWjY5JBq7GNX8SN3jFCuvZgPGt2bhIDTZL8hY
TT105qBSZp+X6u5mL0wL1B9zr7ZXZoFCwx4rA4HX+LGmGw23UHBuYo57jk4D57GwkwgKZ4ib0wE5
qqRDSPfPdgN+oQy8/mT5MJLaYxya0Cxf0ly3MRASQih+Olipste8T2RyAT1Ys2HgAr8UpmefmX42
p3IvOpCZzsags5cyGrJ1iJWKwh7Ec06jny7JJSbb4GYV9HsCvr7NUIXsGbuTADR9js4WBlTJDu50
oDM/Fk0GJgUJI/Zz7pqszVhxlO9OXkJxKJ3Xw458yMRF/udomvLWJh9q5nkq+PLWI02Vr0wJQcmq
Q8Koy8L3Q4RoZAW8PNpJ75QgHPL/mG0J9ZC7qFS+aVPjB0UgPwQp4zCEyk8A8vQG1ewn7B0/RjN/
CW7SYEf4z0ZofEIVtH22DPADdnYwQCl+iM7lkGTgXtLGFSA0a1k2gYUYT+IvwBiZvfV+vEaRYoba
jxDCNcIL/tBR+S33ZfOlGpC3N2TAHrDgccA9WTP8O+bxHi+tFiw4FdD8Kl5LvFxxP4gM30XUDaf5
1LC1cTArrKmyuASSaOqhg+xQmTWAFq/HbrAJLYD2QIfxgsLLK8Q6q0dnLNwTwILVkuyGBvliXgXl
XezZ470reqxfpgEBuAKQMcrFkQNf/OTkkNPtWPbs52O16MHId6LD0BnpiU2Hm42autP1UiTWJh9R
EN5l9bmWfv7sogr2oXa8JbOqAHUtq0pmybPom/wZkVeUNxb6gRz9PLmgSsq5o1YVVW99Vg7zJNCr
A61qEuA+nObMpw0tHkTdnprJKMYVaoH4lpqNUyA9iAD3hppD6NXYjVXOyp4+FFyh4R7ZDXtJvcjE
G4cyB70F9TqyDc9NgxUq9bLequ4QMrhSJ5au4aIQA9ulhmGPYFuOKwAyqkODxQFCSWnsnfHb8s50
ZnTFF/BldzvLzMW4sEqvRQB+ABO8mWJjmEKZeTqjgw9VgIMX4nBr/s7vNoxGkAsNuzX//6e6feQv
U/1yBbfP+MWPOlTd6X1rPnoBRJYNqITkCzq9HUD8IVa5XfQLCCUkx1uHCkFJX+bpn0Oofet2phlv
TTr79QOSBhlJU4Hl8J+nCcq/Low+ha5kNt4+lYyyKnm+kNy8jjrE3m26iNsQas4udEpDiiL6DOXN
cm/YYX7fQBpSIBV0yibGTjoUg0AViOEVy8Gy320dnUXxxoCo0XmY7gDURut6U+kYWIm/xtKIPEK1
XK+s880+MmC3xwRPIvrUW8cAep1OdvElcwKszHXQynVchO5y/sS/JkaUCsBtcHh39NmJzrBLLs1o
NU9FgwP9kqguuJunSrRZrIPQKGcX13AvNkiItmCY0AepmT7MZypp389+YyOX3uEqwY2NcXTI/jq7
2eQ0zW1W6rjZSrCELiOOOx70bu5D0SpwUwVgUqemJ2L3QVuQ0O5i6y6YPErIq+2CRrRL6iy54z7k
iLekZcfO86BOQykQIB5EvlAimuk6u3Ns+wKalPKtGMXFkKx441pdAoWTDBbHi+qTChNwM7nM26uq
f6aCdCpD96dadEQCZvvNRB5kT8vxDijzBRuwIUhEdA8CPX6Nwkhd8EBaU4sOxgg258Ru3trBj5Hp
a1CRV7hlvXSkBxYDlfrHKuHTfr6UL81fZ3FkvtvorE24fAmCIVmwPFUvc6+/Zab7GGsdX4UQ8RW8
1/JUN+ORTBCHiK8NCvHvPDzLoJrX+0tya9trADKme/KiQ1PVu9jOuzO1+jCKr1WWf85VBiaNaWYy
9TU4K6Rh+fubrc3taulELN6SC3UkOgXoIgeIh2w0Z1BCTtRveLy6faqvtL2NezBQ3+bz7cTaK7NH
vZbp4IKjfHSOXDZXGkZ/EuoiSiiVFh9mN0vQ8EbzJdz+hBg7yg7sX5ebKfOq+95Vwel2ZVp54cIE
TSIwqfjCyLeWlbcwDKk+/FWl5aGM1AJdFbnQwR3BAVKbtTn/VTSpal2I7qWpXt4+ljWZszNK1K3f
/tK2ao0Dc7ovty8OAVLw/utkf7u6PhPuXe6/0Fzzv6HbF1PUdbibm2PBD2DY6CYwTbdXFkQSjDzt
X6O6ebKSNH6KINl4UIyhQneyQ8/ONvLmMmIdjuJPp940oDLaO2nBnzWI7siJSctcNpJV59AWxsoQ
ebrQEOB7bHvzU9cM2bmbWrJwxw1qRcCcXLrmYyX76t4B6VXjxOYjmVoT1F5+6odHsvWtX+zSMGfL
eYCw/Mfe3Hham2DiRIke1tVttKfJwYkbHxAVMRfUpAEufiyGNPsrmdoRocSkb6stTQ60SXqK7OwP
6qTLNULziBSufzd/emN3qDYL5Zomc1TcXRgvLuRPBzeKXvNYmSdq9Vgebj1ltaATwR80Gr1/RaXK
ijrJlEMic8Errz9QMx4Le6dCBOvIhS6hAzKOjY9kMBQ0XtxyZDu6ANB6sIOve2wlsafqws8stNvr
yJW+L8buzetc9wuk3Yc1FAGHnd+jGWhjBdIt1GhGrnsqqhQKfEBQfwFPIQclbtocizZE6Zp1nc0t
FPh0WYIvBDGa5fuOGxRqu7lO71abHyP1cWyzYvGhUM+OaoiJm/aDgcsufO8z5a99ln3Ttc6fCiTZ
drqGxA+itO7T5ECpbawBv/H6q4Eg57dIoAAy7viP2E7ummSwXnTUDNADtbKrtMN265RWf/BKGSNO
ETOwBvL+KR6gjJtBoPP7NBwapfxHiOEqRTAYP1Fv49kJfhoJAyRhwpGHjgFmCzMG+CwJ+k/QqACX
M+w3t25CnyeuQhoRAbXZTQJ7T25AR7zPNkxut9nC6LtHRAeQPB5A8w14h7FIh7dUBaguda3PkB0u
UZRopru6b+JPZctPqjCDb8DzJMsC5dEXrSx2zs0BqTV7CL/9NbJLIEZBI3Ppo2zbttnKiCIkiPws
+URnmS/j+az7je13fj4zGZ6bRfIhz2ZIeziCGWz3Ias359jE8GiIUe4pvTb3KmTJ1sIoATP5K0dH
zjRLUtY7svdRsshGJHYvRVsUWwn6gc9WWsx8VjJxzHVsO9UeVUgQ503ymc8Ka2nYowYE2pZrfJr8
HcTJgFJDmYIYcvAoW0Vnrafa+WUgXfBgl0H8b9rdMtILL9Te0Y0hO4JSmTi/pKNAwsXsVtSBPGF+
CaEhaK+isV+hhso73ty8QQSbwU/UsudAc3Yo1DjqtG2fgs7K1mAp6zdzcwQRG5cVLslS7ZPuzBEE
rsmJOunQKRCGAdR1pRbN1sfm+2zc7N5n823D37Q6axDxcqx4QZxZkB86dY5ZXahVs6TeRW5aLalJ
BwR5Qczp1xdeuijYnDxqEIgt+SQlQrbfzDF7TAN+nuN3n2KX0H4tWnBPBgMvHo3YPBI3gwd10l0M
rNW6n24KaPSFUyy6uysh2v3Iu/HIIP66xsNRHYPaD5aNM/JTHef2Jwa69Jm2Tmf5ASyUxcpH1dwX
cvOSkp9M5m8dK28Bqpff6I6pawhXlIhZXBvGmmPjt86K+XH4TafnvLTdr20M2tWxGcMDS5PscRpI
/VWcQ0PHQrmQHcZyHyeYR9aWfPMR8AmCpvuGbGm3bLkb3MeOaULMdQTLqJ2PEFGO330FFFk05Biz
lYnkaQuGXnB/cLbq6czGVrXLtINwAc7m3unMDl5F00PF3QFMaDqAFFP72xoFvVvRcCRlNZ5EDZYR
4PdX49bFc+ZaKqTWJ760+R8jaIZVLRF0pX/LJGijK5TlJg2ue+Ey8TUB1y7EFLuv1tizpY6jDlp6
frdrZGvsGDKddx0g4Uvk5caXsu9PxKHtZmDvDPPuKysTyEECf2F0UfqUAXoP6DbO/KqAbCgeyU9G
pN9tt146yxir111WgRmI40EJiEZ6oEv2ZJKcZFm9zlc8/SmyANkXeaSB3kGxIHp20+KU54b7FIHw
6YAnynQXdsPXyZ4wvC2sIOAHqUCV8rN9RCJjkZt1ucPjrz9jwd+fRyE76EPzfBtbRbgoWQ8RAupR
QTgumlIE27wboGtmQAfBcaeg1tS82VScDDvUtlXXdjrUINZH9gI2alLHzZbXqt6UntUuqcqN6t2w
B74qLr091bfd7IaKxi1D7fAiIZrWm7KVa1dX5Nbqdabx9PAN07rLYmGsw+nMl8P7Gdl+14vCUtDn
oFZyG+HXc3CQOtjUoyqeqyp7sxFlfAvLeoNAXPfVTL14hfqp4aIdB5E9M683WaLk0spGY+E5qXly
iBGBAsXUFojIYZ3jH8hEBzVFkekMaQpouRYjhGhRvLqJlAZaeQLcUREX2UAAAP0bW54RyMkv7vT4
zbT1Yo0N20Vc4JFcGH2858zAW6KMoYHe1j6HmI4ZvXm4KxxLitfCDaKVKUR6cWPmHIMxr9e9zjSw
3sCLQ83zjdfpjyFvmycnCJut5+Xp3k8FlNKmychjtKG4HtbiFaH9aOWpMVsp5gw7UAhSjTod3Cwr
154S1pqaHcB7D/LdgdtiK9MU5eJD8zhmHqD9cZjukdMAwBAKD1cog7zbSnU2vGifBXL9O80Kz8ar
duocp1S8ygK2QsliZzwiuoZvoQv9YkXY/xipqx1yvRZeYVB5ApFidQ0QjJlt1KQOVLc3O3tpKBAg
tLy1ngEDbw/cKiZuagfhwwrSELemBIEivlf7HNk+KqQd6S7jiWEcUq2fZF35j0o0yakdYm9JjN7y
T7vO7eSU25M8EyLwa3D5JhAlLBa4bc1v4NvQqPm3knul5QCuF/xDJCJsH5lTgXBoetQOwbtvG4DR
2LZ08BCYIK/WHhJZ2BuOXzmDMk+vh8+Qi3m3UyEGODJnO/mPWeStfWMExqBp4h3vwmCDJAfyes6I
5yJy5WC3ASgkTpKdGafNF/IImpBvI4jzLbDYSpcz9XxjsH772zYRzyNfBpSMcNydJUENF8ga6mf0
lerqY5N6EfHv9vT9l2H3t95fxt6c22mq0jH0dvTHQzcg6Qop9PLYIwKwySrTfsxQEgaZ42x8y727
ou+8P+yx/GELx3nWiYmdpd97J1SBV/MYnRbGOhuAVKL7jQ282kZGkCP2NK2B9LTg6aZD4o72krHX
G2b6hqsuQCaxT0uI+3AgrzuZ1hAoHvQ7EvvmB00GrM3b9JmzmuF32lXgpkntTSJQXBzGZXEGCD5b
o+yp/FQp8ztBGw35HY+t+O02hoVjsDI88aIl/jEJtYYK43Jza7p1X24gjxxsEuX7JzEAeiX6z1T9
nuctpOkCb7g43OlOlsZGJiw987WOZwe7f2S9uUC2oESFCG6JHCtMhIV5cSIZmnRqiqlJvXYLbCf1
Yq9oPVPv78bGMkDmIs1AoGpkFywTsK6EAK1V9s6x1AxLzcneVRKEAUPzUmont3/oWDkP0KNdgeHW
T6+BPwEYdHgCU7fg3zNgiFeg1eB3RgHVv8FQ8bOf5NUaSlLjGZCv5CCLWG7HIrfv7agQy1bI4KW1
soc0yfkPAPtR3+jqt6D8c7gKNMo32tgCkT/eFeBHcBGKcdOTaFoP1QP9J7r9yW7xTG5VUc3qQ+5g
pffAdh+zDMJIN0GitAiardAByHBHCBLdOsyCQ/DDuAeDDZioClTtI7iyKEXYHanZDPl7k6CHeDt8
7B1+blJvxAAP+7dj8xE1OmWWrkBtexK1yvbutMBCNSIU2ZwyDc7UpsPk4uVjto9iFZ5MLD6JzyDS
3R+eyIN72fX8gY3xhcgQ7KyztygbjTbkNaTjH0Dp+fdY285eZLYGG159Aq9p5frXXOCvmL2yupAb
7dT2GhFKFAj3Ffsc2uCGw33tXbOgBh83Hv5nYGSQg/LaAEGXzj6PKBWHOGJtPzR53SxzM+u/RK79
2roq/sMqGwyf8lAiKbFVYvGbdCG02vuCQZDNxz3t1+BG6QakSVozPHum8ZoYHp8XlG1spqc8Cl5p
mUYbBAco14Vjt/GBFmsux28QYPhiTWxexOuley85GxVeFRPzF9mbXgPaMdl55yxvrmSHTGeCF4Nb
LkDYO24Bmkk/K8iLZ6YTfEs9wKAVuNguURJ0FwcAapQaNMG3CNIAgoF7w1Kht/15ZGyG432W2p8z
rGzOoGDKzlj1ZmfsQKKd6I1Pjh2GRzsKN76Vlo9JErX3MlYoaOmgDNoj5rKsPMZ21Gu0ojn5vvN1
7mWDfKsB/jhicYRdi+QGJC8RISNfOoC4biO6zLijVli6cvWv//rf//f/fO//2/8jv0cZqZ9n/5Xp
9D4Ps6b+n39J9q//Kmbz/u1//sVdx3aE4OCwEC7YR6R00P/99QFJcHib/ytowDcGNSLrkdd5/dhY
KwgQpG9R5vnApvklQrcu39nuxKoAJP1DEw+A4Wqt3pA6R/o8+94aq3kf63dBfARiZRvTCqsTot2h
1EwkFzkG6dYhXjnIpfJFMJThdlYZjMPmpzZwxJcAhTC3ZUYUi2iFbEwKgRAwE9HBj72PNnIu02TF
8Bs/QJ4Y1bPTQWRpf7anQx811SbHQw+MTH/2JpX+AjL9dCdahhW7SGWFeiSnnV1oLDnTBFBTYIt/
/uq59fevXkou8csSAjloyX/+6kGPlxtdreRj04XDDklgH1VT5rhOuVG+VDGSJtNyohuBgy4dXt2T
hwTmCVBthjKx33tVmWcc0sD5ME/HJpoNu9cQKzYOQtTBSxJW1iqy4+6sIIl5LAvwZAzITX0aQfqM
r1e+Ta7gn0aN9+TKPCiN+MlwotvMrIY7HUT2gXMLz1xAGtR/+F269q9fDmeI+uLb4SgNkUKKn7+c
zolLB6Xz2eO8SJeFAC4/55+QocivUJRtr4DqP9PjMKwzY0OPPGpOXijXyq5DAa1iK3BfEQPWaynS
DKxpeDAFWQ2xBiGaL5auzmpaI+Kl+JBFLP8sjAKSQUUH1yHnx1rdB0Ze3aPQfoOEvXjMJzb9Ety2
oDuIvSPZQBkWb5sC/I/USwOqsN+IiZcfUTOo1lYhB27PTpcITkX7UWVg7fcyQB57D5wZdhdXy9oD
ijBoHqFdLx5/8eXmfS2tvQPljl+W9qQwZ2nhHqZOkp8bWx/opA5BDyx/2cnk4R9V56ZPzXRApLCo
RAQCMDTSULaLFtDDQ+oW2ZOlzWpjmGO+pl4a3XXJPDoHee/dHG/khcXWFm/iD+TybaOmp7LZbKij
tFjwH34R3P3pFyEYc0z8L6CYrQBDVvZ0O314UuHJYg2gkvEfBV5RkI9j/aUzQa9MOMOw/GS6tfVK
izButP3JF15/MQIXSzSjghRkFJ9JVXZWiSXx2Fkelk4rtyiKRTOpvYUoAoT2ThlBXCYujzSIOqj5
b23zZD6LvW1dO6iyGWwn2aluNI+MO+aRzngf2+UiCwdUWyFRxHbcifa37r/5zAZe6e1/ePb8/Nif
vkwQQEnOpONaIKJz5c9fZhxUzExS5j2ovh6Qik3dhQn8wr0VGi6KvlNz3SZu9pIzsaa1LnlUVQCU
Xsc7MNyCeBZpxMIB9rgtdjXyDNNztpqerh8OABmdWw0tNziQGRofCDqZAcJp/pgtq9gEvavF0qvp
xuGCgi3UwVLjvQPZmRBRAtC6G1xny6gowGXjuclVos7ln78VV/3tJ2ZzxYQyLVDuMm7/8q1gRcX9
rEnkA4Nc7tmeBDNAbRKjhG1SuSVOVF9G0aovrqEck9UH6uUcggZEl0w28OcBGOuASp6olT01oA6u
l82qriIDXNxpvaRSwFyAngNSyP5RTBWDkb9VulCfb161RHWaYpBu7KbQUOFFIMUIDX9HTT3ZOgcI
pWCw/2Yjv2IKNc3Okx/ZhtrBUpsbL9VE771Q/sgf8RiGrojlR2DqkuWeesISGlteBRku6v3g7fK6
hkAud0+BtqafwPAVP6diE1n1uMsEClUmO8t7iWcEgopgTcGOH4T9DorxhbNoa7d/tCYASQEgMlK3
2ClNramvG6CglDQIy0EiLPAz0Dt3preHuHdx0U0Imvmx8Y5Oqr4kmW4eyJTj1bVKkMPYUJM6zAQQ
Kma+/vNvxBJ/u3Vc6G24JsQFXMGxC5/6PzyHBpfhdTfY5UMQmFPUOfsc1VX4LetQdOj1kt0j8xOi
PA8FwODXC74VYMRAft97KZBW2kA3FSwZSoZPP490q5ZhAzOc3NQIgXEFF4vsogoxKdDVUtMJx3VQ
6PGxDRRYRfxsE06KeEVu5GfQxKLUdGpih9HsHDWx3EzNtAL5aOmIfkdNAI3ep6QmpJDXIUrN1o6N
XzkhgkLPqtfhKJsP0GugxbEyqqoZOIRA1bhPOKBuM/RapCCSgBKYOUOvoTaX33m2+AC9Lvy+Xusu
1fNH0OcMAOag7tuK1YtlKX2VluvfxS3wrz1APC+2tqAUzlh6QoWCejL9cu8FhfkCVpFmg2eqtyW3
KAL/eYFcV9c4qHdqsYMgu+TN621a2x8RAZ6G07SFzn2E4otTrfmIulFINw5lGzyBc52jPgfRukrV
+6FGRgCwArUE+0X4huVTtkjH0nuO29FaeUaf3GWoDd3pvLX2NJNokAG8zdSx1H9wix7gZOhktV6/
tCAah+A0sMnOdCC7qJphXQtbL005vtuog/x6jLIZs+c5nHALEav6zvERQcm4Tr+CAP5AypBN1BxF
P7ovKGKUy0gNAfATkE9VTWXu+hABe9OybVyBk351wvpQe9kzwAzxHcPj8DpgYwTNCwhci7x9Qp7L
h5ydnz/l6VhDJqBot9SUZaL3dYvCcWpChNm+r2u2ibSdXxFhN1c5S9SDVebJHSvV1hx69UCmPvSa
lWd548aebBYvayh3zO5el2QXq8j2FKyFaBDYDRO5p4BRQBmyydb0CrXRLQMgHIslB9RtL0ZmXsNK
IKiX13vbq8ofrRW/2tHoAPNae0ts0/l9adr1lie1gXqgEXQNQHFuilDnD7+bJ4n3fVqUWwQs2nXZ
QhIvC4uHYkKjoAwSKskTECUzcog21kmGWwo2OggIB5CvHPGUcsISOfl++OLk+Woc8uE5igHQcEpp
IteCHTtWtxwAjRwv0oncUCTFCsCi/tBVTYUMXNd28bmO8nJZm8y9gp802NpOEUJxJh9OsYXoPEoS
1aO0kCiQeeB8A6ZqnaQ+/+Fr99g2yMjQcJQDuFfuB+EWBU3j5p+fhPavb0usGjizGV4M0jRNPFN+
fhAiDFU2Vm+0EIw3EWLtPKSXCDIAuql7N9DmDlRhiIiQrYV2VNC0T2MjSwjegCVfqsK8Rm2G9UBX
pt9z/CpRXMY/3zxQw+8jUe2FOzVRrBDPigbJKvY/rbsmUhU9CdjSGSQcIYy79Os6ndcRNqqPl5oP
8UUHjXVPHQwZkPt//hrMX9el09cgGNYN039S0g77w/tA9T3qvB2mL+817cqdkKS45RmUj0HihTCA
bY3gy7zd9Ilvr3hvl78+DGhEkaDIn+7+oACfHTJl0fKfL5mbv6xzlOmYjoN/OQcPD/63nSeQpiaE
BsPoMi/oR09VYEL3w6+ICSdTUB5sO/G2dD22/dNM7/jKRCnV380+eBtnM7N1+BVSGzfvOmrUSoRl
Bo6mNYU5U+WGz5YAl0uerIegBnEwUh6rLDaDB8Mv388ghMBXnQbMI/NNvhqms5tfBom8/7Adp/3D
LRIi8E7HNphjY2FLlzO0f/45d8PYh9Uo4t3gAeolljZEWdoRUtsKC00EkNRDN3YQ1J0AJ52O71H0
Vn26eXgGH5EfsvpF53tQbbQAZQj7HlJOAQimE7xzgALNg0fB0vLQTb3UpIOPRPAge/8UcAatqr/G
Z52IgRM2zW+sO/7zb8Caogs//7m4eR0FlhBuKQVM1s9/LqAW6YBMlr+bMVx2sZwjMojtu2fLz5C4
BIdKNR3i0a/BAw57O2TAtIGgehFLsDj6ugUxH1MIW/uWvR3A5RxgvwDo7of2rZ8wYU71H37N+Eey
p2jAhz9GMAt/ievaFiI83HF+jWIxqPrmKgzqbaJjftCQC1+iUggVbJ3wv4SpCwo8FJ47qgJSkvfh
guyoAFIbcDEiAR1mwReX5QnEjoS8mMg5PKfIi5Jblovs6AcIu1AzF6ClrqOOgdQxxGq5b4oDMmbf
UGwV/UiLCxaNeCNlvo2MlOe8TFTDS0QG9QP3kmaTsrI8NUmrDkgid9um4uM9sNn+Co9y6/M0T9t4
4Y9xfJ/HMsD0KJFMLIqL6Qd4gYBBsr2g0P7s+HF+sHB3m1N4SIOBytfn0XiuwLtxIS8yU3PQ5bgD
+vmV7GSiTjoMbemtTCz7l/MnkLGepqzNvl3oLPO3ZPvwYY5qtnqI6uMHW9pm6alh5Up0JfQmaQh9
lAD4a2slVfrRRj6GqPJJA61FwOLvVw0pauwJHeZusdIq9z4DC2IC5BhUHE3gM50kWwHtZ4lTVFgI
18emB5o8bbRHaudO7i8b3wyxuh3WiVdLqKqN8bAEgTLeKLJJH5UO1Hnk3p3kAVqTSSeeuagbJqAV
IlLkb3x+NHj64+bRCfYDJNgKj3YeY72IkUjEqX2jILNMc7jTRCBOB2mBFmfy4EkZ7xAbRwB66iSb
HfM1QlfB/fxJqTts0mEYV/McIVa80RjdqWob1jGY4qZxVu1ka9M11XqeIffKqw19y9ukyhzDFYCe
xZZm5WPhXcLEPziCiXwJOCAUKQpv2CVs/pzG9/gJ0i2fyZ3m6ZHWXzQg0jxQ0wscPqF2UNc5XQId
Sh98Gom0TjTKd3xjVxX4N6GrIpttAY6AXPeF/EMegpzDM4MVfTdD73218zo8OeCGwzOm3VgB5w8g
euQP9ggqLOhJuOtGiiBb9ka8gGJLeiUX1BjYgLBBjTS0rHxtRbzZui3YhOvkNemSZNOPPNxzwyo+
JaOHBYhKXlEBWa9kk1tHqI72D0bbfjNLL35FXRSWElljXhzfje+wOpUL6shk/6MtlXENvTw+jXWT
rOgDEBk/OlM5Y94OF1D1gca+xz8FfUjiPeWFa4N9tU+2SdG525obxRdIby8HVnkbK6kBLXWRxjGa
YxeVyD1oBAOXeLpEezNWDBhrfGWIPLJF0YesXHp4iHmmn12p15Rhu5LY+W+pGRgu6pkgvDpPVeE3
XCJGc3FczR4hiBFuPAuBPGqWWcXuAGnczb5ND3w2pALyjVfb32k2VShjC5FdscQu3Hy0jJ4/pPaR
+mZLBiREioq3+VIdo8kO2LNAamW6cjvB/gokIoAN1XhpIh77fs1TTDRCsm5L16Fzxk82z96vuZPO
HcqJs/map5/DBtwG+Zo+NRH/j7LzWHIb2dLwEyEC3mxJ0BbJ8k4bhKSWkPDePv18SKqbGt2OGzMb
BNKCRRaZmef8BgT77Dhk0pcHLBf5uok3D9fX9d9esxw0Nsp/vOYwqRHsJ+923+bjdlASa9fV3qEk
NwcHrSsBdig9Wwt5O6VdDWyVnEgZOdbeky2uUsBWzFNs3a49W0gdseWGuLYtuJBljgFE9TaI3PfE
EBhJyzoVeVFxkrfX2rLX1RVQuyBXEl9ELABG8hw3FXyOGpU3tiDpM7zL9LnKcKQcvEfZAdCAsVGh
Um1ksVQT/YnBsqMcggOY6w9iyLeyrnFJFnfRGivU6VD06frXMOZtRAsup6vQ3db79FkNrfZ+0uzd
rUdWTR1/Zlfs5Vzd3Hpn3pG8X1dleSf7yaF1OGLHpo7NQdblozqcJjP+nKu5O7hGlfpEduOd2Y7W
UU3y7ByONTv10Q/y8uAmBfZWap6tUlFOP8S8TXOn+Tml83dO0PqbW5BciOsgBxOO8N3cmBws9TZ8
HAN0ZPJez77omkuumEEAZjnptPrX2DIQ4m/n7Ek+eZwK6xjHo31AGnBXujbyQvrs3LWx+GEMekWa
VEHc0natc8SqsTXLUINNh2X2lFTeWg3APCjNpjIR5khBWXx1Q/WChPaS/iRq4468yTFAARHpxV9K
F36vcHb9sEc1WZvDFDw36FP62DCo0D7mX8+GxV8e/3hu1IXuI3wIaHNCDG+ghCE4ayAK/tfzsOiG
z1c05dabShTMUT/f1miA+EGKhU7ea2y4p177CjFvFfR68+k1UO0FqnF7lVjGm2faxypbZq09be3O
GB0ZY6/d51FCLkeOJBYZiGp6DjytPDqYSW/kgCzfzXrsfoFakmKQMzQHYPruy+zZD7J9tmNiulo1
XERJeB52I37ny5MyL0Toy3Re+Nq1h1EVybbS6+BLUG+vAw233+jdXBw1lQgXJn8f1xcCanal5Lxx
CQeCs07+Zl0sEwJcOhZRl7/Nrpj2OlTwbdZ23WdSTivZQTHg5+Hdl90hvlQ9eS7mU/JRjQV5u2HX
8BCCgTjZKGD6skGxmq3Hr+Z75xrmzkWqdCeSUXkvTD755ZlI3FX+LNyUFC6IHzySq+vbVWCsvgLv
Ej7ZCg41wWIiLEfUMYgfAkmf7WyHu3Eu6z0uJNPbXOCzsrzRSYauAgKY2dmeFQ8IXqyvZpakV5JV
r9WEg0cEnmBfhAm2YdfEN9lvC+0E4lk2qctFCEY2aKHzrIyYcy6raa3E1lO5XNyUvV1lxMpGLp+R
19Pgfhf22FwX1DKL5l2B7s9aDpK9etC7E9vJsyzZY+fhujGwDBeFvmObqx1hUK0cUDGvqakoj0lY
3mlBH76PTsGbA9nzGousaw2Yk5qNG9lqZ2HqK6TuDjL4CJL0Z1q66kWWlhl1UBSv+TIj8nQIqxO/
tCqe+zdZPBX4TUIKOYE9dU+d1bM77atR3w9Od68vDXDdIJH91qyM5Z4fffswlzEeduCy3FNg6X/f
TsLGZWce/wq1L4MZIvbd9RlBMM9I1sIR7dpljdxVhmoma+wYd3rvGpcGvsnTXKvibGTq/a/OuULC
b+wy/1rWiRfC0KxanG6WyZocH1I1fkwjL30iNU7AX3g/OjulTe/cbKO3Df9m8kGNWXzvylbbgERX
N+CdDZS47Pg9DRV7kylegbENxWpAkj0QSXmSxdHQ92DQ2EUVgfWcz+WmmPLkPRQ1mYzF1IuNdPKO
W4K7q9XgV2ucjomPYtN0kK296nw1C1Hfy6FKuJkNFcZCWpUPBF9e5XOy3KyO8kVly/xQxv/9RcnW
jOijfFEKCp9sFpJqF0yzepIozyvecynmJMBXASeZq1iA7HKVEfgNGRoqAQH2pZMjxQRuE107yTmj
pZOVZbNfteGGI/0aWFL8DA5kfjVAuyct7GBZUoeCLRpq7LLkasbBmNXkWkrL6WSExfAg24LWu0ev
y72XJT1UnyukJa8lUJXv3ehoF9mWh9k3TVjRVTVcxWGe3Ig5nK+PUOt0xXcjOEltcARW61XuTQBC
lhcXdAWaBVrq3snWnHV+pWUmeRrZiv8736kUpG0Xqq+246XrTD23dp0cSI0VL7PtxLtEUTVfFsNU
bc9uHXw4qh3xX4xPaTihNiYb1ZZHFUbjHfNGKV7GpC+2eUyIXrYOgZGdmolftOvYFp0UN32RXbMc
qXIC9Wzcl4eKbug3OD6kZN+ZyEOB4Qj6P62H5pIaWAukSab55Nebi1Xh8wsoh9tYgLGYcGzYXisr
4dFUNdpDnPXmgdDDhCXcMocKECQzso96EIdxBqOOOGL+rHlDdqkicVEVTSkAi84c2DQDO6Gl1Yqa
9i6YQJwFWVU8yzqMrr5YmQ4Qa6mKvAHT+OUgNMkJJg3Wgl40/PoyftSATgUCc0dZlCP0ciuSXn2S
NZpgrzdZabKVbWJKhgfCINfusscwYnjdlUSSZNEl7Ilwf/80O+MXpHLak6xuFWCN/IP2R1kMm8qE
aQRdQBblZaj1F6NN07N8kjdDr4hYvaAs8ULlRbV8vDd8/lHSh8Ec1Y2hdv2GX5pqm7eF48uBfaEp
T8OP61/bVN7sT5DNgeUxyxwb+n2SxjtdTPmz7G7lJGZ1ddZ/vXw3NDkDWe9egt/UGr4ofPxwjbMT
yt6OYTwkzoLMVtzjrUreJaOzBck3nmXpWoXhBmnDcdxBqP01HJ1/A+j41K9ROjiIcnQ2qQnPYQIF
+9DHbna9BI27GC4ER68rkJnJGuTuxjH/1c/wumHbORj7eaKM/CEJtTP57PYMEjDzkzEV34ODDDPf
2lWz/6/tcjxLc8bhLy22ZLkcvyJFdNe1cPOlO/qtKEV0bkWoQ8jPLJ2hKdKZ7ffrrVWObYBl+rWn
jgeXDNZ9Y2g/ZUrYdgUSbXVt72RKmF3becKI4KllFyp7BbHzOg3oFYfZ4G2vHkq69tp3UfvomV71
mBrpm0TClHHobp2y9LYdSycp2dVkQ6uEZFzsbjpbqVJnJ8GxJUkiUYIC+ruL1NhKRlH5SOGMm2ko
kmnlePkDuofxQQKkrnUSJmWPbeNfzd3w/AYgUo4ooNuqy5uGkLKYTSC7OcQZdP+MV9mKxRgGx/g6
pMkQbseQOF2pDKhpanqhnkXibTSyYw/GcplQv3gIs/LbpNfJUZZkvdvpv4bKOnlRbWX0Jw5t95aB
1nGEOPXd5DT9i5V0zaatRLMdlqKpaM7BjsNoLVsLM/buq9o8ykZZVfa97xmq9ihL+OUgzztlxR0e
7L/PpmrbKKztR5yy2yclOXd6Pjxqi/35kJFC94JWXck2WWeHCjZW0UBAaOkv67zk3Nadfurj7HIb
aE+jupLFPwYauUVanEHwwQbCFPOvJ8kBcZYH+0J33fSSs09AdEEjhBU6e0XJ9bs8GOz/uGOHv9Wc
APRXS/SISBpRioWFADxgqHrrJEvdqFh3GGN8lSV5AfI/rWOczndGNiDU3bvhU088dRkspwmiVlm+
3ZHfNwmq28uMrbCs0zAo4skWgKTSHA/I+U2Xf1KMrLVvCttFApW3T17iur5LDUM5y9I0wKMdB+1N
lmpn6E914c67lMzZKQoFjpLLJfnnzoq8btcm1afskWrVrx6yOKXp2jLLGFtCs0WCFhLQjGXtykMt
+zJUqXevLg3Z0lCYgFkRhIWmXwzePWTjXyNgu/6cSx26jpUe+gWiYGiz+WiifjnrzVO2wBQcftr3
TUkYRXaQdcMiBqSAhb0OagrFfHS8be6cbWtc24keAZbOzYu8DN6IDRseutseQyUO9DQIdwE6T0uL
CX9xNAipyX6yFXDhS48r214qa+WejSWK7d5JYS1PQ2N/JRtkeWlVgvA7mE/49wIvodwb9OfbXahM
wi+XOiWk1Uy831tv/cbCOmF2800MQ/VJcJZ0CB//hbyr/lSRjZT1NR70hM2acq+OUfUpOCZlY2m/
9R0bHiQ4OXIv9bfhOS41dzXQ7IdWR7FmxsfpnYMEAujLXb3UyTtZJ1tlv6GvxZ+trjf8GlvUQb32
BqHvlNmAJNcKRJJQ4j8CQNnIqlu9vCvsNjx3rtnsPCuZX8w0OCuYdPy13ACZHOQNpvDXGqfGyfdq
RR7wSXRxJ45KrT2kAWeISH5y8rbxZsx63GkgQMJnai8X2WDMujh6f49w+UsvVyqQg3ELGA9j9vVi
bHeDW2kvfJTKbkjD3JfFtAFpbBG2WcliMyYc09gphHWkd2tD0bfDEMdghxjqgXBcVXzz7pTW0F7k
xHVcEVhdisJmYi8n1h4Q4UUneHIfEBjblEIfL95CDkpGLEJVK/R7WE+ksoPWNN5RDEPSMMnKteal
5rti50RrlbyC51YZ73XZfE6WkT6ExD9f/mWQok2qnxe6fc6x1VaUOGGv5IchqEu+MX4kb4bZZ8Wy
97ZhW9tM0fPdBMab+DiLrywajcnJall8ZbHFT3U9Z6J6nKbUPOqpp6yRgZo+VEST1n1nZSdCLv07
mLTcxDNB9hKlqUA388YPz0W0F8Gn7GT0iuwlB/9bL0OBC5JrtiAakvTvpnKWM5Rt9+uxsvjHY+nV
pEOxrZRB88kfZpfbJTbQgyvV860m01jHV2Cy1nVtlSfZgLtIfoH83p1UhH0/8ozvMuvMKy5h9j6b
KmubkPn86OvGTxfMUuxgYhCWrXuKUYK9H3ssz69gJkYGdZy8plX7a6QWZNeRskP6z8hKz4zrSIl2
wmLycSrafYRXxdcm340IVv2scaJcVWVvv1qodGyKfojOdaUkd7Uy6lvPsotnIi3ktpze/N7N3UqO
SorpsxNz9N4SjPdBlYmLMEmtahbxO0iwyVPcBGIdZmn1LRpcVB7InCUBK6pSNh9z5FVotjTiHrnI
/uDWxSeb/syvRpNYFMZL6D1N7hc2nGBqu+jnYnSSwHr7zDPNWQeFFT1obaDvXTex94WhkSQCf49N
7zB+mnaBjQ1rq6YEnx0LQqdZ3iWotOKlh0KwLvEI2WteUbyopKqge3rzujRF+TJMg3rf4pbI9654
kT2s0d2H85Q+yCq79pp17LriIPvPYW/tqkxLfdlKEL+9II/2KB8lq1wx+ljtdI+y1ArDg2+Ej4mc
O4pqZWvjqYw0LC/GDo0CEGz5RfYdi6y+ZJEF4ztSDMx0ouyF0NWlT/PiixGBkTaR9DnWrgu2dobU
0WjFlymYUPPsTP4p8PL4KNVvsruigU0aXTb2sogug1O0w2dhdNUeZ71mK6vxMfVbM87gUmT6odBF
tZGT9op1LPgyvth5CyXPMA9gyJKnpDDx7TEBdzdOjz9V0QcshRVrNdHkp7IFZSSmHpJXPiRrO6y7
PSpeCgnSpfx/HHydannav06ghbiAxm2B+sqi2NDC7EfP4jXWECPrtNJayfpcG2e/DAfj2q3Ox9+6
tW76ezebzdJBZZ98niJpCU4S8a8oab1V42j4JbSz+a7ivJujB/2mqp64t+1KrOblR5T9Qb/z4GZs
ZNGuLPLwBApOshgYr31ot2/CqM3LmIUJaUwm620LMnGHxGHcr2xy/t9hs/uqnhOcANh0F2ue98U0
cJPDOlF9Qqyl345Jq9wFXtXdQe52t0ZUKo/xhOCbgOP9xeq7iy7HzwkyUENU/1XmWFSMTjug0Ir3
cBl4+cUpp+6AjPW0j4Omvc8mBVVhrEjeSBD9yOJe/AzVvaUbvI5K01/d1B1xo+G7pywksziutB3M
gO7Yihm31j63NhHany/q8kPB6X38ptgNWtbExPCL7PeJoQb7SalDv2104zWPWndfVgQhZHECUrZP
lCS+FjE5Nfa61yTX4hDyLc2wPvPVIjZfU3UkW27kOesrxdaKR4p2ce3skK7eVxgpXlvtOmz3DhGh
61hROOzzUoHV4DK2tMmeNJOG/ePyqqD3ZNjGKf21NbMgknauigrl0up5ZbQPNWW6tqZeoOzCXlOv
rXMaBztS7JAxlplrh0QIluDGtdXScHq2dATH5VQiUo2d2qKjKousbdpu7hpkC5ax+TjMO90KME1Z
nqv1+rjDvg2q1tQcGrds98GUv+I9NI4rWJbNWV74eH/dxca908zj6c8espuA8roikZfuZLEpMRnO
hYVp0mIfmZm6e/bmFpxRGdyz+BoO4ih2tK1CxE9lpewnL2ERf3MikKWyJBttBf3JLhu28TL+1jVO
iUWlMbmwW528a3X1Rc+xNL3N3eDMeucK69hEASue7BbEcG4rtHJ8ObGW8eOzimCPZ7Cs724PCwrs
RyqleEg4kP/2fCgcDSJHebyRfW8Pc/TkYLlNebrVd6GSHdGufpNPvs0d5bq7JjCmXedwngNHgyq6
2K3IixLhtCI8XLKnhVX2d3WaCqtdybKOVcY/txapNPRbkBwwlMxXAVicrreya1umykq0+PHJlv8y
XZtGOz0ISS0sj5yWeeyw41Qky+akuEiMePpGi132ZujgeoPmHaqQ/3JZtK3E4dwkirNqeeFbjYeb
rNdG1zhUtco2FvDVh9ZABbMb4M6gnM3XjGiArE8ybzzMYoQcKCfHloccCbhCYiBsaDVSAfJStrF3
qpeLLLatVW3VAKK4rBuqiiQ1Of5ypeqqSWQqds6x0zrnJG38zjPmOxZhk9jY0mAHTr8h8MW6kuTs
s2VH2aJF2DYuvcUy9lYv77xA+zVMFq9j69A6mgWaq9+qtNlNk66cgDSkrpmd5WUyIwSrlou8k3UR
CSMfHHS9/qMBqXEIiMtY2TlW+t2klsXxj3rZQw4lTR5sa7bL1yf+28PkWK32vhFAXCJzhH7TIZi2
6mKPOC0XcF2/LqU0UEyhlRzsUN3UsnjrMxihulY9ZdjpjROvLM2KMJSuw4NTZuluEGH6FgXJo6SU
zE0Q82/R/t7DA4z+33sEStX609wiD+uhIOp1LcGrNsxPuupsTAOv3VuVk8aII9zKtxG1nnR7o6jO
0GOyk6y/dnYm1fH7DEc7q+vaB7TmYbaYOHaMxE480n21s8eWqlhVk9U+XCvLvNkB6FuEXKkrlktT
p9GGM7bqy2muDZqDf0yCmvasLjZOi7fTqEzqOk2Dbn2ri13hONdyIb2bbk2ahpzqSo6Ulb+1y3LT
oIXxx3T/2nFcXoFskRc5o625v+puRb51LOyyj5tXOMJsEwhovkfGZVyV4VSeR9wYyewUlXpXwU1R
DUFRtnRBo3d+2NZwK/mUt7LSru3FFGQyYj+p0T41huapilR+S/TIObheQrhkqJNH3f2QbbIGxGm8
d4g8rm91toWPR5TDptMSq34SYAWeiifZXV5Sw2PbrrrO9RmyzhRqjGiIaPZ64Q57LVPBwGRZeiYY
l54bYh97gQpEFRTawP+uy1W2yD5gOVvw2D06zktv2QB3UtsWvYFkWJbqx8JK+uYlyDD8tSqs8Dw3
fM6saPzUMjDrtZW15KErTOnSEIBE3kzHqYJUz8YxfEBIE4NGBQZmwtF5NWTm9BdE+zUklCFcpd0A
1sjwwCyZCAqkUfeiBCTxeqNGusNBeltNk/igLPsuuEvFxhin8aVsAJNHNsr6mpscrjNhdEpwJUDw
sePrl2b5JZgzRFTb8s6wdPK4zpSWZIf+Lss7eWmiptibjYHYUxie7X8uhNbgvo/8rGWRq+9Ut/mU
jbf6P/rOYyUWbNu/znEbKhK3P+LJt5Fz3+rl3a1uLt3oFCGbvbyCP550q5MvJpmRXnZxIfynq5ub
0a6yc4S2Qqs5IwyLUb0TGtvRzZpNHc/g97NHz4HIqRSt+1Lm+kOJ/dK9SiL1pem0eTU7bXrXD5n3
Mgdd4xN3cXgPaDWbwd4abP83+lL0Fi/dWQGCI2eK+1rDN0Z8lY0WUkFPAV8X9tynOrFKbNhCvup4
r3MNFjlbMlBgGWRZ3iKTPhxBtC68j9F7zQJ8vtNxuMgSVM7nLFeH+2tJmAS23PHhWrKdfTYX6qMs
eQkREhvdgNxw3sGfQxse2vleXnSAsJs8MFQgCtTllfmroQZRieWK625a1epsGP5LC6Iqq5BfqP1t
hgqdgPs4FLs8jTCj/2dmyPHeJjdAX3qYcEJ3yswN2mP2Qwvo5sEsnHg/mQ7Msr4EWrJcDKIi5wzr
eT3gNMKulLrOCHdGPY9sTynJvnFk6qvajqCrY+/z0GGaFCvjSY2mwc+IbH1DhafS7G81Snu+mmT6
yVBK5zL1pNVkQwXbHN9O9bMfLDicc/sDQpa7m5q2OGaYNSACeLuNgWcfSes28zoO9eLYajbeXaMS
HLB0IOYModK26vJF9MDAWeHrA8G98iVjg7OrscL2ZWsGufBcD9kbwei0XXfDvHK7qHkql6QqKjPz
ynJwcexDD1MAGFLYinS5emy0YL5eknz4vfhNme0MoV8lvCMqBC9luQvmQvxWlA1/1KVLv9LNsaCV
Q7S53fDbYu1r4ECjEGQ8pkxsHKHWsGKj+FGzapgwVVN9a3r7xRtV4yXpRnOfOGawTcs+eFegEYxA
ab5VM5KjeT+1l1jNjPNItnNd1WN+P0ZCbXZhCBMtB+WFHsYQHLQmwSuy0YMHfblwaqouw0Jkiwn3
b8DAsklvBlxjaJTdWKJ/EL6Oj3IOeRF2BAg83EJLBZcmzBlvc6QMTWP6YpQlSpsk0nGF6uJd1IMI
D3pLXGJ0HC5FJdB8bQKbSATFW4NYipnZAn0yMGG6NSi2VZ0VgJtOlaOcmzfOhxEGaC2L2rmzIRa/
D903e6kO8IA6dEtwkCxBtQLBHO41uK4oYA0K7qi2coI8bG6GMCPxszTIOtlqaRxzEWunD3DYao0G
4UrJZufea0GIu44ZfVOn9KmpKuWlBNq1b2ZT36ZVrnzklrKWHSYctv2uSsyTHBnkQHWk9Qo2I0+Z
ppLf/WUF0Vopq11i3Me2pd8TkRy2YabgIPJPnbyrY1Gtl3DGdvKmHg4hJ6N+Gl3+MRkrL1ad6hev
eJEFo+AHYpUB+juMhfOXU09dsmHfnW5MGHz+bVS1jA+Nsl81U+DsZIN8KQHYByx8QkTmF1dsByq+
0jXibcLz/b4vtXBFQp+Acz1PO6dqnI3s5gakCGzTY91dWv/fo6w+ql47zJcUQ+8fECfqH2AjIPVh
4JNMJul0q++inETxPLscB+kmG5JUVU+EWA9ykKzn70X0oR2WEJdj3JPtJsI+uPa7aqkfUlQn9nbo
Djg/lLBBvl9zyzenUWy/98DXGaFoDw2OUXuQWca9VTa/RvOOfoAe/mmE3Q+mC89XnT+pAOgs0jTC
wsUpCjD0vEkDyoa2H+/zNFF9PdUAAzfuedJQVZOKVHGv70I1cs+yJOuXKtnLm0WwuyZ+9bwA8Gfa
4rmc9OBRyZ4ACUN5WS4zlkx+XI3RVhaBiy42ytW0q+IZYUu3OzVaO91bc4aQJVn3NZSq+SAbI2ec
trgw5xvZit/teJfl+PDI1jpD0WsCxyUbZRVMC6C25nQvS1ZAjCFoTgHHm1z3F7/pdLHT6AGU+imA
9LUs3vyqr0Y3sjwufZpKadfS01p13BFutDY9uy6ynbqCkSlb3vlZgdXDYWJ8nZaSrFJ1/Q2Z2PQs
+zf8y+6wiWfVWXq4wIgee2ESwGcyDzIFIhsgxXRsdPTogj0WW8CRX58yfZxUm92jGZ3JS6k+L2h4
RNZOZ2O74nfzcaz7EnClnqynbMJvT+lxCeg+wtbyHpKjzY/NowO3O50msq1p5uxMoutb1/HsrVmk
H2VcKoD0bWUtSE/uScceEAKOHr2AH3cNjuIXl0C32aLQrOmmgcaFOV7knWIBN6pKBBx1m481VoYM
+/ZyET321sSfWKUJxRI5Y0ke1AC34yYwfbfQieImC5J874yPk7fsiDykfUOejwTGVBwNvZ7Xr3oE
yxv5jCPf/3EFjO17gcTeU6ka4SF0s0+vD7+KOPR2QaR5+yRQiG1xHGaVjPgvml+taEp39oJmcJvx
ENclfyv6OW6ETbFprSbkpB5KmIhbgexBEoA+r7SXztC+eJrurlQQYb7ZBUQ7FWdVGySI1AngzxB2
637g20OUIMdzqsW2C80Q9cHzVOTPyROu9FlAACIRsQH07EA8LcfGJ9OxGYaOdVlN47sR2OJKFO25
IxwfErH/K7FyJGYro92EhVZty1bJVoMJwFRP+zW6kgCdok/N7uavbdXt8C88NLN1b5S1euc1YFtZ
nPqNF9X5Soumn0H3tc5RX+bs+wMpbN6L5hOVwV3s5e99BphELzuouMWTDlptNdSYy+vKe5gna6uu
WFaqFvsxYX5N8w90v7YG70zuYZo3Os0PlW2Cb5lvsAGqI5BjTieYvazMuCdkoCjDWp/zFICV9UWP
9BnAN3tKLyrEmg6fkEk3Zc4CO2WYTVVlcolskNVzSN7OSvAoGItuB1r0qzLk+UsX/KyQ0N1BQntV
iI6yT5gv5UgAKYsWwakxZfGYHV/V9At4TP6SuUKVifACEMnhRxqH9UWbDMzQ0peu77VXwzn2ICjX
SiBeNHghfoGygT/yG0DE0zxgL34x5/FYCBUnriS7DC2eTxoUmc2c8GGQ6O13EXjSYxQevKrdODrm
iUFRY5FjDo+dFtVsPttqF9mIDvZ99wD0wzfraQCFbB61wlVWahRlIO26Z2cuSFhOxex3QV4fRTwc
6g5sLlJLpGaBryuduh8GOGaFmQN8BdeFbD3Z/sjBQqUkTdR2uMX1uDJEgX1xHWDOuOaIrrJ3bReh
nRmpaxsEpEB6YT/P8BhMLIBWWpBrR47l7nroFLbuQX0ghr0yq3YCxaEeY0/AD6+qSN9UU9UcuwTh
9Ht5W8F7S1e/tc26SkVe2P2uUbtDURLoAh3JKDmLJpuvE4R4BMWBvsrGedhB9shhO5v1Cqv3ER2N
uTkKL9K3Vqfeq3pZHQGSz3zDIhe7FM7HfjMBMun06QdrlQ1NZvYeG7GoybMzWLH6hUdbR1whD9dB
6eBBlbp/PeHn9Bm7HOAmp4pWuf5Nt51nEXQrnZzeIYSrunHi/nvZ8PEIb34oTRsB3xLtZjLwRb6I
ZPfefZ0mEfrBGK/a4iWP5mqTdgCR6+5H5qBZAlDXQTa1LDezErn3fR0cstlVngMEfoMputOM7jW3
2mKLcslnm6fKxgkaPjyEHVH/6c+qLXpS+CSqtaZ4bqL+S1ibLUqGkb1LbBIq5dBtg77O17ze5C7L
xp0X8YZkJZotemb156rgzdJS8ZIN5PX1iqNLIHZJnG1nAsp7WzSnLCuQ9kmK16FU12LxhsGnEpso
PNPIaCbbtghOdYmqRMKXUdX6hzLQPiLdIVTT1Hcq5411N/f9BuaidVR0RRCzT8xDKhC5qNvqp9CK
YoUntaHWP1HpiVejGWNN3qQYpoaPbW5oexR667CzfBSQC6d5VlPxVplqtPKMkaOvm10ixw63tTGg
LxyCTa297KBrbBISN/loa29edYk7rZ3mVLbpyrUneyW8HMP3rHS3BemeSwdksQ6b9pJbHdFc5EgQ
U4OH1QoVTcqmeyWmH69Eb30YRQgji5DTvVC9/ZCieeI2x0KZfngO+leW92kNGfafxnDIyTytIkG6
mMV5XE8WcL5C99w1Yehxz8krJbuGmk2aVXfx0PIb7I7mFvMMfdUtTp9Gqr1B6B7BrtYnc3I9Py57
vDMSyKliiO/kpRdWfEd29C7NahvqsJ0B4+2f3QSCBZGlVWYrq66tf8aG9WYN0/dab8mBReYJMPZd
CQvRmYgjmrZb+eggvDeYjW6cPH1BVty6jCz3q7ZO630ZNtlDNoHDU6LuUXTzyuyydJOxqfN1iFmI
YsU4fGkDWNrMXncazsqVLgwEgdxkX2dueMKWJkDtx4juZi+zDgE7taOIEu0YDwYMzSif74o4GfY5
IsgnoOHGThNiOvdRFrKZhdYKPKba9gPGiOSatE0ZJ85D1obRJqzPVQetxxQ2yVQMINHOYEucV/gc
Roj/rhcU5LpNVPLmJpB4SwjrxTY87AJnUb02zb5XbPwG8th9bUnar2vH6lDbj9AY7oABGROWTEjk
q+9zxclJq/riQ6nIiXpJOx5Ky7R8KK/NquXn8mO0YPpE8Fo+oBW3gJPBPoBTxfWvE8YHCxjOilC1
Pka76/DwFSremhb+GcRFPkIEUVb8rA8fxNM5sCVV/6F5Qb/KQEl9eBZSSNbs1h9hwU8EOobVBxSy
EVFtJN5CxThiOKhf0J/0CEg4gS+LsZj1S67AIhqjj7lNyjW8JBNMd9huK3NkkTXNY2RzJg5Cs7+0
iLheGv7Wu9GttwDOOCuzAPmll0G1TB3rzF6biJL3oMy18tImvGWDue5tXiUSQwlS3uPwP2ydWXOr
OtaGfxFVzMMteLZjx3aSffa5ofZ0EDOImV//PZDuTlfXd6OyBCaODdLSWu+ARjKiMF1kLFlQ1HyA
RgH7jXDQs0dTC2wg4ztVVRqMU5ofbp9RYkYbBI5/+aSmM+169EQ2IIXsADcsw+81I7vV1uD4k0iN
bUoK2Desfq+XqYcneTLs5urap/V06JokvM78L0piX8AsvmdxKF5JpHY+mlQsWVJRb0iho+hXzK+2
ObFgl3IKSCSArkO5m8IUO1m1T7oAMkO7MxYT1K5IAhjx6c0euvLozTitIu2IB0s1/112JT4j5byv
ceXbTpX3ATh408khgfjC8x/OIH6n2hX8KzbYEAyH2xm0tmNvwzSO/DAj0dpIdHAEL3dJAmVIhGh8
aUP2aivpVV+m7igjcWXnndx0aIcq6LCxcAuIDyQE0GINraDzcsdX85JCJMtDm4T2Y6g8kupWvms6
o/KHkqRG6UXuJsUAzm+oLG+buLI3kyv7E0Id9ksitISbbga30JAu00wm1IIQ+uaUyaUwakC6xmVC
mm7bW1NyhttR7wn8LT7ZDd20+qChmCGUJjy3PKqIQ1W/TGfuMGIT1qFHiiaOE1LIk6Nt2zYs92Uk
ssBM3htbq1+jadR9Mmp/M3tTYR7EdCosv5/6yo+bSLnZVdNdR3tU/IJy/UsjBhGg2cw/rnqnGOuN
oiTNk7bylWw34IYO4E8pUaAsLAy0HU1DmR7NSx9RWlfV0iv0xh23xHhtG6qN2Ch6pyh0cUzN3ReE
3Pd9pGR+76o3k4TO1rCnydda5dR65bsQtnMpWuWPHPmhRkszXsyqLrbNlP5uDPA7ElFxnHNey04m
l6wfRl9JJscfcRloWfdRhWBZUe38hJF3uJ1C3INED1O6C0NM15DuEI7yxxzN4WyGwLfGKg7ibrSC
RnCfdJWenxTRQwE1SIxOY3l0px5nELesL2iOXVXJlsoAKmJgiahjuQFYlohM5PZZjh6OLiPBkyb7
Zg/JdhuPCpS1WsyH3MoaoJXVW9uUd0UF8IbAdrN3mua7JjI9MKRm8oRlPHyeeZu7EZbcHB3dCNei
JSfa9XG6RQ6aCD7Spo3K7qPyYnGCo6RSvZr/bhoDrBxhwYaHAg4FPuvBPI64D3Xe9ywsTL91enId
yDSNGdrQjX2jVDpeR0CGaBY1u8yNPhzEarajp+NmKrLtPEY2m+GeL6jvxc6OQnUrnOwDQ6BxU5My
2yK5qm6zGDRhqUQIrejVpRjRw2pClqjcNg3fQRJupyS9E7R50gYijPfk4LJTivSurer2mRj/gtll
i4x58mpomrKveJD8cHrNAHAMeSLuDfvZyKLQbLjUTQS8krZu2LGqUifSZ2dXGdG4zytb2yQAbHzh
Iieb3CIxWoQ3TR/kICQ3lpPeY0+cbcuV2xaJXOrWubrroeMdZkf1YPwicsIcDpWmT/Ndh/D73Nkl
cl4JXgzoqe/CSd02jit96MrZLvQsZpJQRFtUnr5r6O5s664ZnlpOWiiHfVPrOlZfnodnqYHwVx0m
4wbzxyc/lUuOxf1B+jPbCQWni8nYOBkYmYikHGh9R+JoIhG008McmM8oPmLyM/BcAwVsIKD2VgY9
IcWutlAwr1GCAB1eto86g8JlUAj0qPnLEQR9NpqTrxJJmx3WYMw/P5FZGM4iye5KWM9Br2rhi2iM
77ZJHX7uq1PSpeJYTEzXpgKcq6SaUTlnh10m1NMz3rsbDRe6oK41FJHKEOpcCE4pbU6tXgDyGjM0
HaPaDxFY3asKe5a+tuRnY82gIMwyxxrJtu6hl847OJqYYaQQUrtZYac+5glAAK8+YnnZncZB9Kf1
1VcT2WZ3yhOgU3BqWKkd0u3g2/dTkbl7ftzqZGRqdbLJd+3aubxOiP2ekESaT0nOps2DlxSsV3Nb
igFdNu5rCozI0JzJXrg+qf6r0Dx5SuviQ7o5CZTCHORhjnO2yB6sZjebkCXuptNgdGiZOw1euLaW
575loc6iF+axVxZDvGo/TnNxYhUp2ASN4dbqyg87BhXQ9lHJ9Um1NPjs5mYZKHEZs5dyw9PaEL4S
h8bp1SLtvgsVVZ7mTqKXNVh7yXR4kmoKdjEmLPVrWb4lafuraYvu87taX61fUzxbaJ9P4eyi/NKJ
fbi4Ua77jPWVu3QXaz5+742sipEPTWOP4XCyo3dITRUT3VZD6p/dBVVZz0k+jCIqtKBR6/TYtjMF
93mjDeldU7wEN3v+MYpvFjKUKEEQwTdNGAZMUssHqG992VxThekCCd0gTqcw92M1DPdzVh+GpkZY
ocAVMYmPQwsvUSFYAwY7Gqf1EyDmQV3Ymd8p21X4VRjuHKwvGy2u2P6Ghh+3gCiRCoH+/VYWHlur
wSRfgyHVCaCDfhJwzIPKgcdW/3Tn7Cd5F5dvNkRDrtctl90xfTywsEGNxXH9rSp9LE9yadbu2piI
eXCbLz/l/3c4xIj+v84eHK/ZTYMguVjstWoIMFv+zuakCxoTVbitrZgIjBTpoa9zj6IOJ0QV/t+l
myCWPvnSk+AzhVMDuaPpQfztpt8CTwkqgKOmtJcw6+JjpuTIud86bAJ3Xdzfi7C6pMwDJ1SycUir
8h/IyUUkyhtoWh0es7N+a9CGJx2uuFsnlYoPMJpyQpTMj7DOC+buOd9pQ3R3qIqF+RPf9Xepusa+
X9IEqmXlpzFCJlJK/TxpWNvsISI4z07yDHu9C14yL9+8lQaJ/UARQaTsh6NS2imPjjtdxYQgm+Uo
DVETeUYP8Ya6z06hKtDlbhXCKshYZ76aI1owiuXPVJ19ZQSk5Rq6n3qR+UTxqKiq9OSV829+bPxp
AK0ezaHAW1NP2k1MiUwfWu86iNnYk1SuYI0FCVuIjSWb8qbmkBp7tlGByKrE77KovFkJFWeErBDt
L/YQ7ecNVRiPsxB8NkaUbfG40d05/QvUvzyHRWIGWCIXm0aZ60uKcIahlcpHxTS7c0bpHjN8ie54
Z1KTtub215iKvTO3eM+35tNxRLnnESgOIXn0j7IIUUxIlB9daFYB8rQ9iFGRXRWVfU/j9dsqi8WP
qIrfySQFOHCb3/tI3BFEdf7kgnwa64JeKPYtCwlfiiipfali22Y29k8y8y65AOYoR227A8mSB6VB
OC5dDdGKbMmmjJr0qKM4v3Fycz6gYjrvZ0oHG1CaxmZW2mZL+LgpqyHZq/WS7/DISBVkWlvR2VeA
/tgViv5RwCcxkjL+HiqVDROcYoL+TCu1XMgr8VY17PnRDOr3ttH+Koa2Rp0cwiTVfuoweLUkbuKh
AzQUGzSX07tI0hxyazoxSW3bKc/OdV4NZ2vJ3k1AfQdD1gevl8o71tdb4RmkVGHsbcIu245REr2D
FPwpMJp6MaWuvBmqpWCfoQ5bt8tBNlplvMvk6H6X5K+l54Ktb8LpTOIz2mQmcko9FeQDivwbFyX3
H403GIGTOtqNHYBxlFXc7Bu4Z8/YbGG9Uwn/I5EPtrzkt8SQmHhaM+5emVWL94h58Ixe3I06JLWh
iOJXVv1BViCmRhpX/ixt7wnaONxFsQNhuJ7x2JrT+UaK4fekt8d5Eu1zaFr33iFsERfgmTGalnuU
wJmO1vp3xoc9rTXvlFpa5n/1Pw+vZ66Da39t1tO/3v019v9eYj1sz+E6zyNWphwjMp+wPxZT48+X
5YDd8dpfX63rTR+rnLT2/+vl1/Gv09extfmfsfU669iktcXGUKvRZ2+Xof1WFBWL6vJSdQhhSKf+
e9ToTQKC5XimANnd4sf2r/7nWz9bMVEGVCxlF6WiPq1NtSyzg1kiPrb2zWb6dx/1aqLIPrmUkx49
LE3lcXBzIwBEFD3WsSq3md0Tc9ivY2ujwk1X4yG8fA7ldvoaMY19vanFufFooub/ObYeKJpZUt9Z
tI6Xi3+OJUrja1qvHr/G2HEGiNkbt9LMtG3sVtHeqpAaL5XauqqVqV7D3ItZ+sb2h3S1jxwg8lNX
lfE0hyLf2hgQ3ctpZvsUTT4Sb+X3GMTFPsEA8kBhBNYy7ERM9jaa7vWbXmbkUsLixS775mIm2d5l
jT3j5EmINKfZEebYPmXLfy6QbN0j7vJeyMy5Qj9UtwrbLqaVyH4Z2jEhwldf0rE9IYaSn3HvFVjq
AOQGRTVvDU+zMT3J0Y8r5x/CQXaSL9p7ktB/KVqpfkdvrdiIwS626qy9Um7u2GJ2yDSW6Rg0qBvu
TVlS6VERZNJ0iHKE3pu079X32hkAjLbpwqYgk5ThD4UFVWT8lVS/jaZr2CkDaOwi62MezGqTw517
ZDEiBdVY/iSXP53XIRnp3dXL8uPaWxuIwtGugfq9Wc9fx9pOf/esXl7WXh+XMxWm8aVtJw+cWis2
ZZ4Oj0KEBTTYeNgq0TA81rG4JNgFHHVdex6unOe4zv8gQ/OvE+YRqWqykmBQlmusTa7/Ew+WuK+X
8ao5PqpYF/pfJ/Qddg+mIrPjOlbz3F5aJbx6DTX8qdyglxi9anOuYuKZTjvHjZb0BNP2OhZZ8T0v
qKCuQ1bZg7rNyl/rvL4OxcM8BWql6fu1m0xN+ZjIin9eocACWweotGJeV5ArcNDXpEqcQ9IwvyLZ
8m/Q7ecpzUx8roXfvsb/9zxS/AVwSEPfrdf7OrHX4udINY6dTT4EKDiVL0gGmkdjXPRz6nj017G1
6Uu1fGmXJkoU4Jz6NC+aT1Bz/nPg62QtnZ1DpauvX0PrqykLy5evMTfJ/6ieJPqRsee7skleSp2S
scCs9/PV15ittIAIpHdaz1CoMH2eVkR1dlB0wDCtjup4UpmYoah5+x6RCNqGxAy7tauJMscNoYN3
7VjNuwjDBeSz5AqXk+NB5IdECEDVS3cQXYVjMDgTpJrYewn73fAy8G2lSYZ56ZoU1Q96A3K/HTr7
fSzkcBAKEdt6NBub9NDKatpEJlz5vrWdUygJSuyU7JyqaAKRtMx+c/qCLZgnPtaelWvpc6kTrL3Y
De03w7RQSWrz+zpUdhHRRF7Nl7ULYsoM8HD8XqPzsNHH2nuz4l5BEixWtpbnuW8aodFBLQjq1m6J
1Av6awQ568kG08UrDIbzejAE0fH2Tee27oNhMniuqupVXS6atoS7recVl/VEbImJ6aYOZySMC/11
bGDl2YoGFSqP/b0XVz0kGpa8cV3Y1rXJ1Z2QdOdSxml76CKBYevzwcmanXD6DOxnFO8L1ELeouFe
VTLfeQrG0Nmw6F4O9pMkgUXxV+u2JaisdyXtyU5l6rcuSlndpyJ/t7RxIs5nlsM0JiMWN5zzHEN3
Rkc0e++VkWKLF34gB40Fx4j4s9eZ+7VXV4N8c4wjs2O8tfGydEAFnRxd96BvpUhRF6F4b0YyWVlN
SQoajX7QisgJBDWBJcvnBD1Il22cmd2ONNaSG3MJ5/Pn1BlFYOp5dPD0DeKj7qu9+MGsjZ4dDFO5
GYX81ukKVjxuPd340MhwlCP56oy9i2JAi0woHgeRXUE11NEQRDWr/NEW/WsY1uobToYr4saXphc+
c/JaaU2srio138+kgS5amvWVWGIMuzRfoiLKPoe0MYxPitE/kib7VdmucWiwsbgKC324iRD3nNf5
X8TezS/XFNd+zLU/2GzsUq+x2Czdmmn2CcgLathtC1zCSn0PceVv0YK/FoX0I7wx3s2kOcYAeX9p
OcJwymuGjclDt8szyrzFrtTI0xZKUmzdIakoesffCPrqfe9CZBCtJ9CnT9tXsy8liQA7/iXFDzWa
7b3XaAs6v3A3k0qOsEhEiXG2S9JWBRlrz/p9TobibeiShV2YidPazWr0RgFNXGDe269hN1GH6oYa
roYxvsbSXPhlSbMDFZwcmhqNEEspDtg9YeKQ2fJA0k9uzYVWzs7ceBD68+dnapAUKDaAoLaJQqGf
olbmJ3obk7yxfVO/4zr4iGZmIIOpdheFeonbdwHqS9Gqd91p0azNi7vFbu29n13t3jb6bj2G9Kl3
7vDQ9kf7d8fk/G4Kx3vmFfL8WGS895Yx4aKNCfNybEQIjlwzrqZLT0Vv8VH3ZO6XXk+x+FHgxLv2
0AOuHo2X7kRYWe9tWWO2W+T79VjnWerdCeXhs1eZ9b0d5qOppiqyFvohrbP5mi9Nqw7nOWl10jX0
qq7pd72r2GgZ6fZ11DWHPe+U+2R00AxYB43lSGKxxkxTfs51aV/VQeNoOLXz1ozjHsHapb8eWhsK
mNg89de183mpvG4siqoladR8EIehz0lLNgLDNNeSAsIQymFrt1z+AEUAm3cvsGeqFsCJ6I6tztmz
q87HTkxvn931iCar/hRb6TXP+r/MMimPORmva9/X/2pQwHS2+MrVwf8cGFRvfNH5KF/ntoajGX4z
arUPgBxpkeUqcUsyaNQTBAPMMLoZqTvuRA+ZUsvU6MaTBEnA7ufpsngYrWPreS7WQLe169bmK4w7
sgzL+7/G57pBvkjaCrqMkSSUC7WNmEIB45SmSNoCgDEUyyGrKCIvY7HJ7IkQUAScw27fcqt4r8Ja
XNee503hAq3EkXw5OLSJslcGO2EjXXRvql3oLza+HyBGWkAvnFEDS2Vz/Fw7QlJjQq9+vqxdrQXK
ARkv26/daiqSYzh4IIeXdyLjmd/mIf78w+uQbU1BLLPosfasfCDFOqCJsnZjvN+3trkkope3C9uq
TnAxbH/tZrpjvUoouGtv/XxtpB8yO5ev62fPF5zXaCUKfprL516ARZOuVdu1W2Euz61Z4HazfjY7
RwYpQQhq6a1Xi8P+NatI8VJYprRmaYUaKHUjTzbFAhLJU81cbZbNQbWpDEWYf747Yzn5SRQ5PwAQ
nyWv8KTjeWqs+R/yFh8TmdDvVQddhKK8eOLzzVJPaOjj0VldQXBkh6q0w1NrzOIchkp8oA5ZHEpE
PG96nnxkyLP9bifnYU74tTtu9bvISxvL5XQ8aRWmxm4C+obcT/z7SCG+IYPPxkCL3OSajUUCEieK
zpRI98k4v9lzYfjIcQLfqDL7pZ27cvbzWuP25knts/y2NoptZzeyoUhkhz8cFB6DPoWB7g419bSo
7gFcAT2HQ6eisdnBYvHa8QxYfj7Kpv6JbaZytLR8erO6mttufNXwg//Ad+1XMbsBBXqUu6twJ2zx
p+7y9BYnMbq1maPsoOmrH5WVaASt7U5zdftd2HtKYtk3Y56HnaHEydZVsnOkeL8I19WTKeM/Zlz+
7EZhUt6pnYMGYpQqm4txFkJjo0wyFJggP3jCSP8eKBJlk+UCRaopVjo82Gk9ehtdUF6qAQI8ynJP
Rj6h5IfpeVskmL+gTkyVQPtWz5F3sDwqnwDfs20tkMc0HcBKA1j4punDi/W3C+v7OhTaw1CbE0T0
2qcKFe3UkoyYhdwliZeRfK9KbC4d4zaOf+s4nhj3srXdw5R3yB+OAJRlQJ5ROWgKdTU4TfUO7ryO
PEhonH4B9VCvGRmwDfpK9qawi8VHdj6yPCKxaUff69yVz1ln0WZIvzkU7gF3O4KMKY1ijuIyesmv
qcB0cRzQzsVq8Z8ZGkzV6h5ugFETWL1o7xRvtb1VW+IUWQVZ+bhyN1GhGh8gP38OVlL9Y6KCSS3o
T9x1NeRvQbK+rBCHGNrOVxGpO+LcNzzUUotfa1Aqa29taqvVdhDnSY4tZ6xNWOkgXUbvHEJWeSCj
ogH7Sw5gI7YJXgy3XjPV50Rpdevp1LrXroWQ4jVP0IJfDvagC5+DARl7tPvLOmTAPtg7sV1vGjfV
nl5vtKA8ARAtvXVIMywE39osPa1vWFafo8HKTOwSH0otXNQ+q+45hUBazbi6rz08qaJt5oZY6CwH
R3Y21Kvb09rzdK17xkoGQsBBkn4d0/EIOfZeYcOi4Q1rQ1Cy49HAXnR5Q+Qq0zatUxU0AmcQVSev
nU71YTmoLM04kPhTIA0c1zNIdQ+nsEQF6uuSkZudEF9NPz9zHg9lEHvTc0pId0yWpj+bEGu0QopT
lgtWurJN/rFbG11pYqeHI+xHNvyu8MR9I6cZTIY1Yk1SGG/VWP0SKUIT6zFStGqAOKV3ADFqvtka
foZK7w3b9dzC0KNTjU1NsB4dVCo92K9b+9B8Zb2vAMPIKT95gggCKlr8WBvEUcptnYblNv3PmD7F
uR/VHuLdth4/pmgE5RV6aH+b+0zExtMtO+OZzgqTPpiW49pNFK87ajPwkPUUbbCNJwvY5OTx5/lF
Qxl5RKX1YC9vryO5A+4eIogOt61WOuexNmnSMNs1w3h0osR5tGijX8dEgWauA0ArzQh2NI40+/Vk
MoLijpYce5qwLQJQv82WL2jcAmz+1/Vk90+ZK+EWZj/AKGxTHnDpdCzumu6zu461ptxIjfVs7WFi
Wu7nGoDdZ1cPedec70OAG7d1aDRmynldomLrUUfPdWyaw5NW8GCsPdkq/aG1ZMkZ/NG16e3pVgEO
efkcggWJo9Xg+YZTxK+Oy2Peop1lT7rpU9ulUmwM0WNtPFXs1dKYr2tvDN3mGkt3X+pZnAZzs2SB
Ze3469EyZpXPLJ3UWZMmu68xw0v/eKrKotdXzV2LYZX9cfAWHRv1sTbcRyh49FSrv8ZCc3iXsTpe
UPRRH30UJhep2X99nZCyT0F5o2n2X2MudmXt+HnRph8QrEBGKLBGe7rocfLajl5+ZQ3Mr5TQTz0k
iNPawyjTVv31pZeJh9aa7fG/xta3WU35U7ZhtNGqOgfkUzj3tXElWUIHQgAMdcYqVQGkSy1GDpsU
jupTJmH1DNOK9JqXxPt1LI8LcpUJEHNRlFUw1aHqc++Hx/Vk08CjtUSl2DCB/1QqdlgZ0+w26mL5
lHP1aEkUvqD3Kp9lisitKZQwUKGD4vUwnJ3O7PkCOCiAT20opIKU0mz5VCeZ3JrEPa4H1yF8xjSS
94131Kahuk7meLal6Pk9B+O9MYfq5I2yAxU0RfmLjKptUW0Vdag2TePIjWZFM8CjsNmZiuG89CkU
jaQP08V+bIuP27fGCEv48P0lrPoXq49QbBfUpOAl/Ay7ZGcJBA9Si51OSQTgVVp9GGP79+wWINjk
Ue0jmBOKANOt9vqmJQYJGqKPwsNfSM/9GZRwMMYKRNKQ1Xyt9oGPgV1vgkFXleEEYuJdk068j1gQ
SHCrQNIBKfe9flZntOZaTTEoLsBOcpV9Nuof7LuYbEAvbCpDveZddsSMWrnUXQU9th/cY95DgDOM
96QZErZ/Lvtk0J55L9znnFvaaaKiTb6jJZlolH5eTC2cKV8dcdJFnZjy7YQbgFf1qd/OrJFshl/U
/q6JxntdRPgmSAz2VJvwHiPjYjaJulMwRvHL+GOe5zcqQpu41apdabfuuc9xgyERwMuvZhpQgLeN
+oxo2TcQFiMudG2/qxyBj6uuh9e++M1lxAm5FcNH93kIHNOgclsq2iUnVs2tUb0bGVce6nw+WwjO
RgKQSK5guZjqcPKm9NBogzzJLpRb7COHTeM40SVz5bxRW/1bNOIfAGKq20YzFA11ru4W8I97rZvv
ShLXhxy1xgsyieBKWFO2WeO0l6osyZLoA/ytOQyieuovAAkOnUSQsZVpUMhq7+WjdyyMqd5kxA1s
rUzhG7hpBbLvDla9IAKjTtuag53uAAj/RKrpx2ImejCpkgd8W30AHK4LUGcjg8d9YzcKcL20bc8a
LToJwLXQkmDH3hms9oYN20b9Waf6BK/OlOcBoMFRWRIeRnNfI2ptCasJUbiNOuogmUCYpUiRjIiH
Vn3X8x+9rVyzDJ4v4ihBltxBL/8zu0Z9ov6mshKmEs019TSVtfYwYXiY3PaUe205pOBvnDowChFf
uqKOTtFIhJFrPL+TwJcn6yrk9obl7q1yUlZOjyaFE79j1EuAmZJDtWsp98Kefrqm6l5GN20DUoGt
IBX6CXbAW43aku0co17gCBFBptEKTMtKuWRKvkEEKIIhiX83eYVLdmweWMv7FMQK8lZyxxf6j8yw
iBlJw1N9wJSjra1XEiO6n4Au24RJ8/TcBo6Z2+D+phrlUUjmwUQxg3nom6DqyAnI4hVNU/XSx7F2
aZfGMTGsdCBhZoUv9Cjcmh1IPaHp7FAUp2PutZptlKZuAChrF5fRb4XKA0oMMYpCpDJ+9dZQfbTI
mrNoH7oCGzvHhdOkR9RA1BF6qkd4/BI1AHnmOzuSNqDuWVfmFVvz3McN4D1LVMGfd6wFQr2ZIBff
Ro8Eu9S7iapw9EBYheWzrUEohWoHDt9MLiPISx/bLKIKNoVdqsLhMVuS13MW7WxvUZ+t+9+RG+YI
lBnAG109A8RgFgAPw72YsWrUIcz7nQaVqf0zQBqMgf1uGw84n7Qdss6ObxatGiA0XW7VsgOh3CkY
sGiqgnwkejFRFFJYqNznVE+PUdjNhVRjHszdhCha3t5gLz/INDe+hZ780Zt0UKB6aB0d2z0pYe+d
lDR0T9aC06mT7kfjepcqZpo1G4VpLKvrw4zCEhaqfw8AUfd11/2N94EBJ9iOtkqVTi8DXkUXh+Rx
uRCIo0x/Zo57Bv8wEWWPId/g8PfIrp3sRgR8KUm2utGFflNCosiTmkRFG5lU3SrrULt16Vup3e6B
rpeA4jwL0A2LwQ4y88kpKErpJZpbSMc+K6tzyfKU2iZNkn01tea+l7X3V+a9wWXq1Db8NdtyA+ed
tdRbIDLKr9jog8LKo5M+Rvgj1mqzYafuHXqAZ3sLHCi4E0pSSsjmrYNw71glSQ/V3BAzvnijNbxm
AxpFDj3EZNJta0ZvRa7Y56+mHkrns2sT+R9tCUUMm6+rFRI7eoMFjtHNAXrWnrcLo9ALhIf6msbU
F7Bl9nU14lEMTeM8y4SyKdHH76zQt0WUTid1Rr4Joai7lkR/rMUhCqrOBd3i9WZkd8ZCvDSLeI5Z
jNpFNWV7H/p2urbJMnPT86qovcuYULeW2b6KHFUEmcPPCCbsqLTsP7o+I/Kw4o8009E5NMtXyxjt
3VjE7L+XJnRfZq+Dh9Zqybbp7pnTpCfB9uCUhU68MUoIALCx47Nlm3c9MmBveCN3FHaPA4gr8nvJ
dlDkfcagksQem7NuETjT8sOKAbOXijRUYWCJprV4XYHA/E+jdNSLerRNSw+7DEMgqRVWIDXG3GtJ
s+DX4CB7vhQClFnf6iG2rhhuwZHADNSDYx31oLGmaJjYcYa8l9TIBUHpIzdqeW7M6VUV8wi1I7Q3
I6o0wbR0kSmYgt7kxzIzF6CZIzJ4JR3Sk7MGusgzyzOIjMMwwUgBrnTtzO6utPg/FWaSbnRMNOdg
xcyJhcBvgT/bOsNUwCmY3euYaRqhYJffPEpzp6SpP2bgRu94bYA2LH+IIc7e1QKXGK/97ZYhN/ea
JXCWVIGcdXY6GTeU47nay9pMLGEArDxlE65nowGOvVq1tgpgzxCkwCQL87ReBtfKt1hGxTFPKqbs
sXM2GHYDD6GkAAiunIMSxbTYKW2eCzswmfJeBg1KrwQogP/asEsb/h6SI+FLQoL1kM7iQyAFh/jo
bsJabuM4IwT3BW8EQHuTavy66P9mSpD18h/2Ne25HfK9HCXLJKjA1MHSWk0hCbXwOKU8OuJ7WVTG
NyTkUeQcH3oaWYdsUB4zSYCF3qrua3MxHkj+VjvjkHijoFq/8ZLZO4rYuiaU0oJMR1apVQuE/wwQ
4/bZNfXpomXJ26iySxV1hIyigDK8mDTVIbo2acPfAwr08akAEeWy29kUvMFyVfancEQ2/dMNjvYE
tusija1MbARM5mltwdUXWd9sysz2XmEBODd1eptB8L0agBHsImp2dZJ+qwgMkK+MgVZWFFPX7pzp
OTFflQPQVJR92rmC+MnIgL9YmyLqjKCuyv4AO6J860zZHEbYIsHa1VOnAW8sLfxCleaFcJn/p+3s
jV5FvydbmfZlks1nhD9e+xmwt+na6S1CyuUWNZqkMowUptM72daSdr2voIEbEewMJUViLufjLUwN
d0Aq2BEUGcvId+Yx37KLvhnkOZjFN3l+6wRgsR+F/YZpWXvMF8xMteDqBAiLo+nc4gU3Ko1JPQKM
EAuSdG0mPf5QFCPcJv8ZWsfX0/PlsZOnKuJ79VrodH5eZrQr0LPRQU5rsv4/xs5rSVJkS9dPhBla
3IaOjJSVWfIGq67uQmvN08/HovcmJ0/3sblxcwVEgOO4+EVw8E8TjpAXK3yLG5AC/uvYBOkpgM5r
twbcomF8RagcdUM871ZdDcEICW4oM5kwuLGDkvciuCEFnZ9Ckhz/mNwmuAOXZc1HBqv8EonKG21V
cMkuEk1mVpBgYfH3hroA7eu2OgpCpXKeFkghY9nsruiBWwcNXg/+LlG0ZR2B3AAs1pFdle+Okh8S
NcAh90+zH0AxLzeuWc4osQ2faGuJOh8FqiiZ45xN2UVqRk7LnUEWMfj7+HY5idTSQnXa2U6WHuRX
JmhNswGL8Nni6ncOGvUsCiOOt4fkPlzBcP7qluc3mpFzyVGjlj1gCRK5/xKNmSKzpYXxnSSzrDqH
paLjP7P8phzcZ4B3xkUuKT8D5+UwqgbESfrq6JXln3JcOgZwzJfHuD5hyRS8VO6z62ItpNEtbyz1
7ozUCp5MgD5W7K+0Bmi37FCPUzoeVb3+KXhgCQZg1F0Nv471VCRHsmqwMSOqnJQ+3m2Osum94rxC
NfjRw1w8ek3IE7WRED21SfMqz95O3KeBdZ/TXBt069YQobfH0J3treIudZj+tSGabdtDAzusA6Fu
goM8LnkaEivx+Ex2EpVWYIW6z75yt/OKPr/D19EDfSbRJYCIQNtQzhVe7/QtQzIDRADmjNUwRqDv
onK0gyMFSGTXyO/W6Jz2oKHs6CLXG5uGNermELfJ13nU7+TOrXcJaumusNLpIPda7krSFsz/Ww3x
lQUDIM9EjpCY5K3NQdISGCmOIU0XAtFE9HHoPsmDX5um3JqtNUhJzcrnrgLDfpBbIT9S72vuTxsU
+p4VdEa5VvVHu9iGIHe53l8zd/oZ4JVxyhgN0OpetSpvYdqGp3yG6Nzq0yd96Trks53FtnOegxkk
MHZ8OxU6J0q4DXpCVpIX/8+F3/0GiWJ7BdldD/W15vr0UJPBobQ39IN0AfJ975Abv9gAssZPKVze
9eaucIp3b807UMXHO2iwjVdEsCbn5mSEuTYfYzf8oXSZetzuMJ3gne64ULq3zkXtnzNMLE/yW3q/
ekrtWT2h0djP+yYL79tBV4B5LP3Q8lrLkRL71zyvK2eEA8LkIC2hj9MTQximLktD0EeknUw41lvz
WSrY1UwFU98PSLBdpAWPnTVcptxiWlIdc2fA+MhdwJX/el27SK9+CFbYyw3gCgsgZWt7c/zg6guA
0SjsepG3oXtbumVpSZLc8gpWf5YeydJn5+g71QBmJX12AoU+UupLsL2t75roGpXyufKGi9eYe2kJ
6yHYCpyVL23DBoH0hUzYmzMK3dftDd/asuRJMlhaodr3pwaQ3jl0opOUmdLYpcZ2/McmKGl5ahJb
j5H0Gv1QLskPeWuzLSvb/rvrwVaODf7UvAZw5XYp8JgiBeTW2yCclw+H7kE0DXQmqpN+woeCfXrG
BfLEB1vHGNR5yuf2xWFswPzwXmfFYlYLPLaTlxxQylB3N2vBqs5j+ZIPbncyzZmhRKOrBzUoWLvp
EZjZscF7Et7BlC92keY81IcgKp8czIu3By9XleT6Om1pydyayYdDiiFtLz32g9IYJaiX7lpiegJ9
yYzhPMndl5MU4BknMCs0u96HVr+XtwRWO7kSfZc7uMa33EJESeYtE67BR0h1323hUoTcsC5W0ivr
4FBD4gXfMCb656gH7o6MyVHusQTy2ONleIJQLnPkKf0jn/Q7LzaykzqPt8QsESjzuot0Mhq9dgtn
t0Q99xAWwfoFMNo/IeVnVzmhPHmJ0dO3CxvGjoY/58F7xizOXTHLfmK/+nienXJpEVtnoGqqc+W4
7ffp7agd+gni/XYXy8yhJ02Wz0zmZtbBt6ALCakEXsA3cMkGI3EP+VGpwt4alBMDXZRRs46rjpkM
tsDrVufJda4TwBz2c8/QI9Eojux9hmPYOrpaZ1GRFhTsuena2gnDpX6sjcQ4yfnld/l2NF5b/Wk2
8vakmsaLPNXt0Uos77pfsTFFu7EoUPqHQv73BG3rOBT59kt6HdgxPS1xpGH6AMb/qGV2Dju/zYcH
BNnNC9C06k5YO0PUVXe0hd9lmGXr85UnsfUx24PhA/1XCj3TnLz6YEGQRhbDMXA4KXgJXHrwAwqB
x5JbJk9GmnWgsvZoAQ/2C3xD/tuZS4WtR9+e5Nqgl/5+uwlbqcSkyv//VIzVRthLD1tXLz9GkutY
fEtLbM2cI2w/GNAizCADXaWzLyoei1JFLrsOuSSKwyav2hplX/tvWP36oZTf+W6UsR5b5u4eWMA9
G4LYY/Chl/ErmyMsXctrMhfIweyDyfyB1grryWGfXIomDNWjVF+j/vIFjQCDdEG6juOkpcqIbgu2
vGnO2HLQUIrUgIktgzD5O1uwoiQl/W4su/76ch5h4jyMBbpuPfEGePrJZpdq3qPXW7AJ9YcrP8Ss
73RXV68yLJNBncQkWE+9DAslyUYQmtcBBJCtslTZkhLbgu0xbnnbNT4cG+WfO4Q66MPoM6Xj7AAC
5BdJy5vHHU+Yxi/l64+fS63YRcqgvhtGyiNcW978M4Bof5XmGqGkC2h6eQZh1yG5IS3ln6Ny9NpV
AcppLm6ZHj5SQQKYItsU7gMnRAgeUroVbHNAKZBgqyfJwf81aHV+XX/90pJXssf2zqzjmbUxS66n
5x37J/997yS21pLox7QctJ71Xa2PF/h4lKKxsdHab9qM1Kz0K9voQY79p7ytipSu42yJboE8jy0p
MTnuX8/6bjojtaXih0v9U96Hs364UrB0+BjN1V0Io295xfFwZq+imte5qrzwErCUAjkTGhGT92WZ
bQu2vDnDExT6HXWq1iC6VpLuVk6+VX1XIlHfDEAIsQW/tmh5WeQ92V6W7aX617ztMHnvpN4/5f1f
T+XP+ULuL2LQfuPBxaGNYe0yFpYP1xasM9kt/W6t4p+qf8hb5xPLadcryHk+1FmvMCTevaYMv9XO
C/fSNcgcVGLbN1r6kC0psW1AtlX+kPchKfX8HsGA/pdWI4mQFDZEPl5O9t4Z3koTXqOSK+mZpWym
1VmVnXSveN26d8BU0Ma3tDIvNHJJS8/PWChgRcnKLHddOvIDq5330j2w+o8ka4My8N90tbXTsFXW
EKR3KcoZEibib4d/6m63puDIpH+rszWDLe9Dc5GklI5Bk7Jk4cL0GtTZPHSOns57mf8mAAxYLkrG
t6AdotP6xstN2YK1W93Scrv+NSkF26sryYCFlL+7b0l/OIPkzVkCdkJLeI22zn4dWK/l8ny2Ixu8
Spi8ZVeLhRFjWSF5N3PcqsmxEsjAYEtK7EM96US3vHd/XEo+HDJ4lXKcjQdQgc81VApcA6QGK+WG
BpJj+XCVOOK1r9J1+VmSZRe5M2XS59llVp1dkznWRV727Ymu7/67xcx3Q4WtqsTk8UZFz4reWmld
5ModRE+MOEImRUcre5i9ku0Y1Fy06VFe0XWdUlrAOOtx801e5L9XtWo1OGKdzdZJw+ZgnmfXBIlg
WOKQ1iSoG3Yrd1vatwIF/bPQ2pWL7rAzWxiQ0SFvKx+WrgVnU/dvwtm22ACIVLRr5K7Kc6kzqEx6
VbyVMTwT4ZPrywOeW0R32nU988Ptl5v67hGtU9f1rsucRaLrax6xOTl75nSUuyyX3QL5AVtSbuyH
vHVWJyUfyZxbTSne/pIehvrexlpvh40hVnFB7n/ping8GwgBHnUYsyShniFAWlzxmaTU0tk7Mxxk
epZSzwPmqScJ3k118Bpp2VlbzqEmdfZQBnW7k1pzl40XZS7Ng9pngPSGodg1Ea+6BF7mmnvbA+Cp
gSm6TxP3pEahlR+RDMJwmZn9kVVJUMOTc230oHmCk8VeM6KxEM8zB/eiWL1P/fFtQbR/CpCB/QT/
pj6gGjeiykFS8jIEj7KE7Yl6RAUitqv0U+w5KAua3cMUo4XgAFs46eztnz3Ln5/TqvkF3/HSm1r5
ZcxNXLVS/0deMiSv8YG/8wMVpHjWvPXebP30WK1nZ9cP2HDQWtRxhmEXNHX9tZ7B9DIlLz/ramrv
UdQBXhUh26UWiy2AyVLynFsV+k2qeqiQCEYZqgTHjRFj9TguJSwlYSYw4CgQJtq5KezycZ6S6lFi
EmRF4aB7lucIC7MIbxVxcCgr5If8afhusnl2btVFyi9TKwM7EpQ4DssC8M71mbnFRYzqtQrh0/Ax
ElVRMDy0WQEmyGsH5sNN4d6B1GB7zWOxvUX1a+qn6HlYAogu0bOvJj+Q1VSuklVmmHSju4gqV4Hw
mWGxW+MEzw1q2M8qO6HPqaJp+2kcA2YQFMS2B7QqtbmXOZaieMjupmHoHrWk857mJagzYHs2bQt2
NTW2glDP0r1WOriiDezOmBNmc+Ooowvj/zUl0fy4pkBzoPzr0Oa246vI8p5QmYn2Vdju0D01jo5m
mYdpanI03gDTF4Zm3tkOUGdgrdpBt/Wk3WEFjwwGDuClF5b3FVS7+2YJtiTt85wUrKEOSBvZcNNK
/S6fzdTYa6ah3UlQTMF/Mou+UvaTB8vdC1MWmxE1eOt9AKOuPfbfkyH/ZrCVDi4cuj/vlgmfGWQi
aIWiQiWmn/9iu/NrmCf696lJQCsgiPMWjBmwa3SwnmaNvWRrSqxb5eb9nd7H7SVN4+KRR6BB+W/V
T82o0Liy1HxQjf6tRjXowY2Sp8GuGqivSv0p7tk4chB7PEpSCtgK/Yz8en6sx12PccduWqrHWoop
XwyWazmOHWyyHAXaLX3G4d3BVv7DSWfzJqeqG1N7dLzwAjkMp84MWbQTH5zqsP2CNkh+h+GcrOet
jbl9arr2mKvI2ux9LJb7IHvFqHBm0b5omCvb5g2iRfMJ7nn/yNLxVVIY7bafMK2DDJWNiDUtNSTP
McqPByXum+qix4VrIEBtaD+sWCxRBQbdPfpp/X09sKxcpqidSIGDksUVGcwENBu3QjeV9ozYpraX
pNyeLFWXT5UDJmy5P/Y4AnSploFefLbH3+vfSZPcP9tFDedsuX+oToPIyyYPf3razDiYKKdIVIIq
mGG4b2lpbWOLhOS7TCmWkg5yx2F4AjgDAi8YduC6sFQoKzolvf5W10F46e0hQOM9rH6U5UnK4yGs
T6mOalM1Kw4L1oqLWzjrgdcmiIL7bgmGBN0T1/DP7wr6PsVO5kvg2/ERCkN8K8cMD8MlkJjkmcyy
sWywUVSLtajBb/BfKsoha+3t6G7EHPD/ckjqDuArVO388TRtVyBy+zI+liqrgfsPv05qy0WmotSb
+7RdeBRsO5pWCwMWRcqHaAlyBCYeJDn5PoqFkT9AXldjFteX4lJFuXy3VZIYDno3Pnwd+8gcHLus
qoRl5eGJMSnKnfPFAoqPspSUfjhUknLhFtXRi4MQ+HqoXO3dEZluHrsSgMbHguVXTWUM2fFlLuxv
KfakIJdmN721U5Xe3DECcKKhvNll7DOq7FYckyLUXtUyHO5dvf4jDzX1dbAL9VUP68eODvaRvWmY
LogO8vXrDfS/nLrVbzbQki9uxqnYzCkfUtQMvkSV8hU+cvAkhWYZPPhFbD9LGUjhYwqh7lO+1Bzr
L8mgmW+aHxWfteQqVfjmZK9q00C/fAzrdLrvAy19GJcAcT992JlJTdRu5h19Nmi8JSl1IJqykeO7
f6nJgHupy9olzKX0S+bV6GhrRruXpNE3w8XANfVQmhaK+Dvb6vpP2FghXWSN+jGCUPml6bFFUOHr
nRd+5RegYOXBznzzMmKZ+Vza4xsQmu67Vf6c3cb9ailue5eVEdJJtt59b2aAFKpj5c+I6KClG/a/
A8duvwPZ0g9zjIu43fhvGuAzNGzbAbwnsThsjzPWsPCF/5MFLfLvwg95uuWAis3m+3Lw6iN+bSUK
c07xlimWfdek3YTmdl+86TCmP2H9vpNCBRjbGwiMrzB51QfJsv2G/QV3KM+SHFGTuGrelOwlWceu
+TyzSycpOWM3qA8qWm86jOhbMM3gEgorNG41WjHQomsfFTY7f2DRPe4OYPGQ9URa9lj5g3MnJX3r
e0dTGyzaHW4ns0/Pg2BM9KVXq34Pxye6k6QTqTYwhai/SdLGiAgfSN2/l+SsTD9dvvmPkpr67Jn+
On82YvA9/hhcwmhQXtKsVR8iHxpx6GNXNeTVM0CfI7IT/UvptZ+TuFVvgBWGF11veVViVOWrxL2X
CpKPLuKpVOrsUbIkMFE5imwIDHWnY7ha4B6b2cGLVI+hoz3n5kvTFCe3cysMC+sjMublzZ6c4hZ1
kOUWseDypqgETVe5yMyq0yH2ekTH7ah5CjUHK/DJekMhLP2uWpV3RDezvEgSjg6Qer34UpojkpRG
D5Zgqab1k79D0w9UTT7irqy2AMWr9Dso6uwMHd856ex9fLct45a7ivVqhpnzUCYWAIulWjupf02g
Ja982rQHhnUabkTE3CWYtdTfs4LXgN/9T95WRWKW0v5V9bp2/qfj9RYATGfHT/U4N4+jUgGXLlyk
70B1mXyJ/spV/7M5DvaXxhnRB8r14j4LDRtl4yoFETfMX/vKfZGqo5He15HhfaubXD24dWw9pKWH
AUtdo5aCLuxn6Ei/FMSvjnGxd4EN3aslL5U7xj87DYCYZbjNk2d2wZ1iO8k5SkP1FVWVeiend+Zv
auk1vzr2jYARmTE6jJNxYc22RHW3tF48G81xXncHYUst3yVZXaCMi0bVfUmfem+X4aH39fiuRpz8
74K1jhSXWy48EsDPyPgf1DlQ44OUh+Ae7+VsseOSaVfQCSvHvK5JKdY9LRlPvNrRWjPQ9BfLTKyz
ag9wt7dTWI55s4GX3zmhpRxTrdCxpRqciwXe94rXTXOvGaZzspNsep7wcTn0rdp85m1Ugf64zg/G
zi9o8yi/G+/NHRKGpGNhnV5e7bYwf8FJRCzSpJ+n9fHSZokDSSWYj3VV1Y+x3tYX06iGu8htLdx9
/RJbgs5BHwuwKh0fzEy9RBbL7/3vcTB+TiJT+UsBableKMs1pOIK688pHX6GiuJ80+wmQ+1Ym19D
G21whijBExRq95wtouKq4qe3Po2tM8sB6ZMLFQiMc2OxfkZHZvtz+J0O+AfkQ+VPPcAHGXQSI2wG
4Ungmn9lKCPrXf8WYM3RtJ/6DswyOsXNm9cyJ+z6SnsCt9EBz8FhCd6Vc2Bxzfcvum7gQTU6i6SB
muIWp3XZTWKOU7MFiATCQ5cg64J/zSfNGby3PPW+aVOsPJi953EPkO+tw7S+k2RnoDyXO3F31eMe
YSqNcdm1K4G6FY3rfQ4gpO+qIVQf+qr0P0f1/F23Av1RUvOCAHd060mqeppzizTLf5ZU2AfnNi3T
T2ah+5/9mb3EwmpeS8NxPvvn0c+c7zGfynM7qu3ZaYfgR6Gf66G2f5QgsrDMqerLEAzFN2zu9r0V
uZ+YR95j8lA81r6CeH4AeaPrQ2235i0FUcGOM866C5NlPCN2NPESIbxmRMZfYndoIaYWOkH3eavQ
GLVxqOzOOg1YCj52S0DDmA4N3sgHSUoBG7bFYzPjtoVl9Q2wE1cOugp0A4ajO9buikdjCWykeG+u
YjzkTjV/YhXgW1dG048pWoAeLXwOdKCQ3Ev1b/E8TD/GOrL245IfLfn/u76L5NJW33d9zgM8bd8E
LoJv/zn/lv9v5//f9eW6ejXA3PbMo5lb8X5gwv5SDlP9ojumfraXPOQy6hcpyJn8rnlSBaHI5qVc
8j4cy5cTOSvFO8c630QJrIVt6VWNeqJlZH/nqdhHe7l52qpJ4Rh73q6u4RsE5ZOStRaESThfo1YP
wdHhXT/06NgcslErniQYTZ5X0X/Rd1pTHfUwUe+DCiIenZQkUGhX79slkKRtKJDu13RWHXqma2g9
/qdU8rekHCF5aNvd8ghA25a1nmlLp3R68+g+ldyunz32HyiSed8T+Ew0qjK/ej5cUn10Pk127/00
EKBjtdAbnizXxXA0QW+lSNWI3VfYxBCPr02pnAzdm7+iyDCcO84qgqdfoGVd5RphBpyvr1rrASds
79HvNDa6lnNjXvGkc9c+gxuxcB0wjJPetOOdXododi+GO+Kos5rrWGEBOZfJlxRI0KPVfXQBWcFE
752rmZol4jqt/5I5ifKCQHR30C8eNmLJPKPpYqAdgwi5Y+4YgsCLicf6rFRZf2byhyy+8bsy2x9I
jAxfoxgn+KRr+6eo6bWLGrfZ1R9T8zEMdDwxlHL+kobpb0CH2W8ODrGDv1NME3UsrH9f8JM5G2MX
PFZF07wUS2CoDA/DArnEpYKhL1SkBsiG1ZaPWgovHslk9Th4Rfco9aUaBk9HTCMnDNAQp0kWT3Yg
83jJ9slLgFgHvmpN+ozoEAYRFsZoRqeOJ3zQ6kcr6JJzBbXmIckgVRijOd87Lshi2PH2zcmG6Fog
ZXzzzMi6suxR3HnTPNxl1TheFTUqb5lRYOzj99F90vhIPA2Oe5+UE16vNYskUZf4p7htVRwY1Prk
esUI0RXRZQSg+mf2J8pjGjvdi4/aE7rBYAfpcUADVX3/OndY/WDuPL5FFvLInbnru5BFqaBQPzfs
Qe/DUTW+jK6Llje6p1/xnul3VTSNDz4+VEhQ5+mhmsIIJSz04/g2Qfjw0/mPpHGPPn5k39i9btC1
iRau/Ry9giX9Hdnq/IeSGH+w8Au93ApYKA9c/ZS1fJz9wTz3yxncGP8OcGAlFg8jEyp7QqQTiMkf
BbhEvTN/emANmAJmww1t1PG5xkh9UeOfEV2rHzxr6pBC5g1gZlReskZDSAbxvvExRq2FQfl4yU0l
evMVz3l0NNi0YgQfmj2UO8sfLn06TN9Mm7mTpgVvbsGbok15gWyAOn6LAAAeg3LoL3KUHifX2hi0
u9zRhgNricUdjKCYqeqCDLY8DDn8drdmmROCiFJFYu8y7aVEMj+WbNXHTPQJucB2HsmrKhceGht4
+wzHwEerbLFybJXuS4eB5d3oqxnyFdySDL1t1i0HmB5LEkU77zi1BT6XS1I3J0hLplVcJemntbaD
nRjvMHmAJGc7TAqWQM9D/J5Kcypvo5dUOFgQk2CrIzHJw2mc2o0ORGnIQWP9H46bEYwqIaj/r3NL
8t2lHXwEroyEdu/ytkPk+mNUzndZ+q2ZwvCNPtffFbFjXXUfbkWfG6+q5/hnYwiV/ZzzmB2viJ/t
qrhISg4yDe+17TLvwbKUC9JF86PXNVAK27z92o9OtTMGJ/jZBsobhCLvT1PTTrlLd4AO+D7Qcj2i
AqK8XRb/ZjHjCXWQ+I8qqmM+O037bbG73ydWVz6wzn1TEXF/gChQPeRaFZ6QM513ialWD1uBlDLA
+rueiSVP0Tp7tfsCRAbn5uUMcohU3JK9PTo7Z6jZs/zvRT6cWhkT+EK6/yUFo4pg5nKR7QSSTAf1
wuZXfHdwB8W578YAAyKsQ3F8UfoQConuPJsoOT6n9tL7agUIAzN01zyYvlgqpe7FYangwVExLolV
pP7X5JKHU/fwEC2B5AHB1I74orELspRuBVJP8qpazU7mgCuAJFvbyI8RsjCHLp5Y3q/qPyKIC16h
1t+1YIL+1pfTF6dk0l5Pjf+az3l/ACrWv+hdjBqmM2ZProGoSoyI28Nk9cOlAFWLgmMEZh/bqquV
emiCLL344KjRY56q1SljrvusorXLigGr16lVKyysF9lnfl24Z83b/ZrYKKBYs2n+wFP0m9+k9q/S
8u9UFjIDlHDgNSV1wlD6c1G2NvJ9LDKwodH9Hifv3s/z4pfRxD8Vk1VqeksA9KCGLKvHDctEasFC
0jObs+GzXw8NmuZMIKR0dMLyFmZQAaU0x8Lz3u/nZielcRpmeF6iKSelU2unj7Vi/kiWM7HjkT+l
dfUqZbHpsuaE0BJj8uipbFXlMcZJiHhgzdGTxCRQs+D7rKvVdcuSGG6o4SHGx2c9aitVncw5x2xE
7STPaULkJt0G3inioPut3nYddcgeGrOw7/xZp+4c40oFE+l1TLySLSKfzRMt1W6e22k3FR4VnPVI
O6czUjFSIMHoohq0V5Y6taJM1Wk7RvOVX+Vcomz339O8q2I5MRwyOfl2th6bjn3vTOVhPa8U+2nM
Jd7VnG1F2WOHZR4M24MItpxeGWoogjBY3x0oBesl5QeGmeqfPNP8suYZ8gu2i09eQhP0nU69NmF7
+Mf/tNX++7zan1mAbsP6G5a7ILF3P3b5cetvkpL1ol2ZPcUIu0IVP1utq96KpZpU8M2aZR6JSokE
k9x+iZpuh3TD8IfHjtCD0g0nRhvYqY3NQ5NE1b7GwCKIoJoFTf7TKpoJDT0wjb16tUN/Pjte9xew
3OmQIqyoRr96PcE60rTxo/DQB/OG7hqm7Z915nsnxkw3FwnTqNKjg2ZPi5St98tWsMiOu51S05Ej
NGsih+96rDE2uFu5dfKFeeYFEt5ns+m9Xc9rh67H9Fb7FeDi7rMWjJwMmh+K2Mljrzb3Tgz/sgL1
xILOMWV1qzD1n2Ex3Cvsek4FlogTEgzlsuFXKGw6JPB9L/CImaZ6yS1StJe6TZRnNWbKW+Jn9Fz5
N5OxCPZyS9Yw9tCk0uRhzdMwcdnNxZBdt6MCVvIOWY3kEr6pyrMUwEH72c4wrqq2h8o5vzbVa5Oa
w/PAQKh1arTQc6bkwwxkBPGymB8SfFZKTFZwyMH2oOoclB3acTdCNTU98IZW+thrIw5gSzCl/ks9
wOPPipsTDBaof4KC1eI9HLPxpBdojUlejgLDecZljQXT/+R1MwMJJE31c4WLXuFa/lO2BMhReKVT
Pbc2ck1piy7OyBjmeV6CKDXKizs5006S9CDGc4waBYShZs3a8hvb/BpZrXEnWa5S6eiSjTN2oU1x
lDwJDN3X2SZCs1GqvCtAMc+YmvXCkm3pBfu7U5Ff5cKS54fDzvZa49BONTvWy4+UwihR85tlI0C4
ZFksqz86jnIYgjB+KcpjASH4udW06IU9899jVPnXQTMeECJP70fMqp4lcGe0/pG1sk5bXjr1OSZu
KPMnqhIrUBp9A8/r7i6xEuuZxX5rPbaL7ONc+LgfhW2Di5bLpM1P8RiardI9r2kckqpTXaTmHpwv
5WFp6bdl8Bw37tPsMTro54q9oqoznz0vUZ6s6BYsCSOK/w5Gq/7esWp5N5npMi2E74P7H8CMrd6Y
oHKUznS9ciJHLWy8K6JnDO+6x7KYDmuLmssoAGvc7lBFbp6KOgteTBbJXvS4eC39YLxJNQkYkuk7
bIHKiySlrobK+sGqQI7LUZIHoyKFkpA8MIcb954aeM9pbnjP6HLPd4bR/Qj8GpWQJV93sh4nqXjn
xy7Mf6mGAuaVnfvwQWow8ntWI824RTPtr5ii9qIEnv0MWdR5xkGsOmqhi5fBODvPUqC1iHuqJZsz
kpQCBFPMxyplwIjzhoJybNiylWwY+z6i/016636rG7J2iplZ45xTvYpP7gRiAjnL8KWEDXHAniU5
Gg7KaHunrfyT4Rkoh6Pf8oLUc/Ritg3cUCNh/WBkPdQ1UkyFFi8TCRi7zLhl4eapzyOjjTLADk/B
LMRflPp8hIf/ji1J9PW+5i1efnhreODvFmsVH3PoO4lh15yxf33XLiyhboEwSkyCQYCSS8CkFuCk
ZCJd2509nR3vMUbwpZjewhV4teC8VYbd9TdVn1lmaZnFLsSHLWCMDNVB0pmwHnoz+2ouxKNuYdLU
y0/AmwjmkS38I6tC2A01SBYF0N29k0Cv2nHG4Khe9Df+G9VT71eU6GhgNDmyj1Lc9zMMUYnGyM4g
+Z/EbHMgnM+mHSp76x1zJyxIEnRGYtdmC1Hu4lqM2MttWZU5o32C3QEMM+gL5lGZDAWKXffX1Jl/
+qhFpEV1HrH/Oljaa4Cv413R9d8cbustwg7s1Grmj3AyveO4oGoTTlN4N3qc7Cj/d7vbEpMnwB5W
eDQD7pWCS9pN7fRDnQTmpcWo7c42ivJqM0lIqrjeKWp3Hkz7c8q/tqwRhj6kDpUnTBPQasbkLoL0
s2Id4hoS80JKyxfEtbM8LIlliDYcK2RB+O722l2DskVQ2Wx0GSVKfEk63r+7MVCUuW+21yCh6Gh7
Rcl81vtZcKtC65eZhcrRsO6LoR7vmtAe1sAwo/HO15c7l00/Mk2v7qD8VndeXiE6LtHc9XrtKFGx
XpWYBInjV6CdPNQwFux8sdixlEYFQYdBxz82rNJz8muUIQSwcESXvymB/OEt2WUGyjIavpn+wmGa
F4yi3I5COKcSbWcWvPLMmQ7bk5F2uiUl5mkD9lYQeOm8C3QCCYwF9rcFVmeG5860bsmCvZd2IEG0
JAe2OE5z1NxLVulbmDsELqMRsTXoxdHAVnqeb18Un1KtqXEfNXI4YAtrbI06nT5cE0S+IMlzTxd9
iMrExkACScYRKsRapPyuGVION4wh293cOD2uKEo83hy3OBjYdLXFOO2CDGvdEH/qg+pWzGJ01T+z
9vOnl45vWrkI6zIewTe2wHAOKv3E1vlRz3p4o8lDVlThDo0yNkrnMry3wcI8BH63Z7+92Q1T9php
fCJyr7IOHiqrN7Vq93QZJVvorCyWVXdFbmCZ2s7qC+x7/TIPOAjZLp60zte2bvOTySYMKPaux4ul
CU5RixGlme+UPmN/BJjggQ8unUb8ZOqavZ+0STn6SostTK+f0P5Hnm7+bJjpNS9L1u+wJIoa83s1
VHgWTukJ+aXoaEH0K9ruPgxqdcfHEWZyWBSHBkJG2N0j/AqeJGZLV1HZeg1iFlXgUu0RZYtOQ7V4
RLcGKFyWKNic3s+lPuBv7DaHEomKxmWtsR9/Nw43xu09rFI4fu69+2BK4n2EwZafxyq6pliURhrL
1b2K8K0Ro46PaWbV/459GNkqSKr9OFvu2UfrRinbS6uH3AR06CLT5k6bIVzxZjDBxQxfPHdZusQI
kvFY86fDp3vpWzQN7RjHvubJ2VAmiMAKeP9uUM6MKOY9+48/GDyHR3eCv18qdoI2ETAdd2bsacLN
cZFHA77JHw9yb7ok7suIBNKFHU/1HjAt7hkuDgxqzoMuYenCme8CBIPdwFXx2upMNKdgPYXK79bH
W6YeH5YWpMd2+5CG818Whfu84UNZMclWHP+x0LtfVYY6ks4ruteGHrOmaWC/MXRwzFFj88CC6H2R
NDjg2vDEYHAfUpYTDBNS+Jyo6d5uF0kRtJZ3o95+9fle/A9X57XcKtBt6yeiitA0cAsoWZLlnG4o
p0XOqeHp9yf/e5+/6tysWpZlyUbQzB5zzG+EUF59cpnJBy1p4bi8l2y9FCbEOgW4chaIXvZ5bLVt
GffR/QJxfW3dr6YgVS/W489l0raDy0ZwNqbwWgBO0kqOeOW2tpf8aHBY/VqRTWyo9c1rESwQIA3t
1yEiEa6RlR4sAyXPy/R7iAtuYC1FGCXT02K4W4JwsY8kWLE0odNtZYek5d95a4zbtVVjuCRFs9Xc
l0SrKt/OymjTFRX6zFRtbanVpzXhBecBZTA1jEussgE05XIY9U92/kngLc60GbvHPieqtSOvCz1/
I73m3Rgm8CwAklyL0ONhesGRawE7ypKAFM/Spxo0ghX+qu8RmOoPiyr9zEn2ttB0fwLZJTPxAkis
FZgkwXwV1EetHlYZ6SsuxFDdGPeGFdt8b3mNvekzitsOqFP9k61vq5kDXyuSb8y5Zdibz0QoPk/4
Jem6QEudjx7I1GtvY1CjG6K1qWV0kMwwAcvI/Id8A8JEvmezfVsrmvaFdxImTyuN+WzpVP+s6dlm
InV4aPpTtI4EyFbLjnheSbpsleyXL5Kz0auf8mr8MEYC5fVhuRMZlf+4XnG9NUIg0eg0+gQrdAVk
csQzDNgw5pwIunoECJZ9Thwkv2sIBdYs7dAoiqxEGG0w7Dj2elg4CP5EChytZtuVdnRPtuGwobWT
Bap1nqUqQ6saWQg0MLRF8UbGfREaHg3vvhtSv+/LV/yiDDkO7KFVnpKXhHtTdgQJX3NicUarTa8V
L8D870GnuX7/OkkIdG2aM3c/H9zU/Km1/KdMze++tQgL7CDz6+yhULh31TwuW7ekWZAaeNndAh9R
ssRvBiqoKoH9zUv9qGftbXsVqqrl2oj9tXqH6IWZXzjBKttPwod7122UJq/jzs1lSjI/rSVqydWo
28bqUBvcFEo8QhJ4H6wXVk0ZB5lx6Mr04mDE8Juivi3z+l9pOYe2lZ99ysZLibvELcpQ6MUeowp6
UDSQ1zJHzNW7881AmlkMqjpscaBvRiuDyDNPeSg10uhNbVh8za5UGFnatwvZKIkmjOiptRGESpmD
I3eL6p6IeaMNXYodKsDOXlEyk+q5UvpWkOq9dROJfxjPSmpzmmn1m6fX2c0UxIl7ZYg9TFYCbbx4
WdahCOHPPCXd+l0r+WrWy/0kA7OU7VbG6ryC5swl5Lme/ElDynMNxtqteziDtUlHTfSHPIqwacvd
nGqhm5J1/76kzYcXF0+yGU9K4mnU55dkKPY9HpxccU5kQ78FyQaaZjolgAMxtAFG6wo7zBt24FoX
Wh3XJ1R5u9i3fT0j4i4w4+BDAw0guyK2P5ZBfZBNXfpOoT33LiCbITXf+zL/nsHpWa16Z77sF9su
vlhrt07pYRTl08IYeVDo9UMzAi9P4TBNOY5qjsejIERsV9MGwPNnoR31644GJDC1/hCP4z2ZRmQI
uujj8+D89qIHTcEdloxtot4rAfIXgLKviZnIS70C21SczKG6z0Hz+MY62xvheTslvcN72QPogzZ0
qJU9wNvPMcsv2CMScjRJYz8SilHfMjeMhc8Bm25yRTYRyg6q8GB/6+VwyvX5beSXYuv3mmLCgPRZ
vHiddmTle8Rc1vjj6HDo41uDZPraNndDNu9VHW37fT9X257DwiLBzp/eofLp7aXU/zMoYKe5TVGp
9gN5anpPsJjyTnkN63O0cvop1XZOuXpnN/otCiKUc/xplepe5TicTG+4G90iIM/hvhniD7tk38gI
GdENc/HuMFMPn7SeAlozpDwIoj9Xzg06AmDjK8qGzpipaNTGtXQMxuNOsM84eOyW6/KW6NGOOiDV
0aq4XMZXOSAqr4WrfDg8lyJTvd86EAF1geHIKuOnWha/zaA6vxyKOWy9kcRIhg67RD9MuvfgWBSR
SwI5u4qno9VTZTdj9DEOXHfraG4lMG+nn84W6h3klDwEcSe1gm5oG4ESxTsFcvcVBiFGpxgJzUI7
7CaLg+xwGIk8WVnQjTIcTcdj4N91/Smby7B87EsYUVOu6VvTgtnQd+kDAfBDBNueGxyV5L33o6tx
PBmAyNiN2Xs3Gp40sYDd9MYPMUAaX7QU38v40fXeNp5AivYpGcVe7oUFEkFHg6PAGB9WusbFQxHW
iixoYxSBUddLFOt8X66TeyBk8tVJgfdwBx+n5scYqI2Xmcuzhq+TpSeh1STMzTAUM06XNn0wWH5C
ppNwNZHfs6btKU7rf4SMJr4wRtpK1nPUuwSVVF8G5Dp37ZiSMEgEi1KXfM7qPMbtUVIsxkN1O3k0
DckXAXV1ZoDohVr7xaVpEdjxNSvCVN+LzQ4gdyd163rcauQS5u54TRjkbi4JkMp6OKrta262XB1z
ILtVv9hTqSjGi9wXLjWYLPBtxOm/CT17ONr1lZBlK3hvan6263ljmLaisCI0I3VgO8jxTptVc0i1
/M6KKcjJpK1Mu9pZKFNtu84UtMm0Y0jb6mUZIgg9yyT+gm8FOzXHs5cYLVcAJ432D9HvM63zQyQt
RTLwQLfytmzAmIG4F36B23a/2nEX9hAxvTkLstU+d6OHN3X8tbUbopZPKcGsFSI0wEe8d3mzYZTx
LpuE2OpV+w5k4WasVojP9RXR/NEKgquVZzCsXyfPjXCohPBAuYgEfqvH1J11CmYSC3rl7jAt2URD
OnOQSYZ75MJUiP2ZjSAgp3khs12aW2EtT6YuT23GFZhwhHNBqARdyV/biaawGCAOl5vEkLtUqo9V
3eCceS5wpPrkgrSb0uA4ESV+yyQGtpGV/bpkVmlYrhK8/apB5rt62wLoIW9mf9SMrSTwyPds7VHU
YjsBuL0uUrUPB5VRqAUD9e5KlyP9I2dh06wj6MD3KbG+TKkt28icgCUzQgrRkO1pUYC3oyK0Pc7+
WmN2gMKE2MSE+RVq/CFNYCTl1j9LDpUvFXK/DTWJdRMJ0QYvaOr3qaubUOWcMCfl1Nc8zhLHNj8R
XH7JUG6OU07X2qRxvxBVlJvGA8C+MsQqwwClZYR6XtvXH9ikaMShadLYd/OdsOHSGkrtHWNyqQOy
JgA110NPGd4yowVHPRy1lLOt7oTfF81zVlSMI8kbwJjhWlM/z4NHqi8ihS+LZDeTOA61c72VWNgb
8bMY3ndTrlmIka3hNB3vnWp+d/r5G5Lofl2WQJrGR61SG1ryDKKX4YtIdTZ8krkK6IPojXiccud+
7F3GMrLyPLkjDZRWp5HtvWf2QKJ9aT1Fw8ModFDdMERJECNxR3eiUCXVubDFSRiSSzceyHOij9Hp
zqVh1zHV1RwmqX5H4MizOZGK6Y3VNk6WhySyJ7yAzj0NFQJcsghm8/rmeg+u1DCJmFcWXzmoYBgy
CmwKTPB1cZiZdbhAsSXm3J+6kX5DstOa6lwVz2DzPJqd0Z5zMuiaxNqozGAnNhk81UyrjWZKK3Bv
+hhgJ6If3gWywb0Rz0nlbOZWf9OKglbLaO4iBXNPRYThFWDQWmcM4mn4Tlqs97Z1oL7oq4ICY3Z8
m6qS3dd80fMDlbQNdbggpSr1AqOeJG9DHkLhaUGEN7dqLSNw3exncZK3hD7lsoxloE2wATPPXA7O
8lqLtNhE5q4QNKQr5lCZQY03khyYWoxveRVfFWp2/lHGp+bJLuCGQK+kM1BayavTdhlDpIvMn5Xi
7m2T6r1tZkqOSQ60CXvawwkh0Z7jwVD+aSIyMvKkuR3iZGsRJLL1FnVscvOr0BjYTTLI71feUDt8
40h6piFebzU8Kn7LFb/xNIe9ocelNM/9bbVsPSjAy4Lcjp+rDaM8hs5WMxbYMolQ0NXKemb/iggt
JE1/6qg46Y4G1DxrSBaKbFpPab9PAGz4mJYcv6vNn9kCO1U8G9KpdnFtfDiGtndWhX7i4eaxmp+6
BnUKr/sH3swnFfW8bc3kdgU5DNk3zwPSYKEQrJcuIcL1TnE35VJk4LD6xBKD9Xv6R77lbeQRsZyy
RhkEnZeT8+IZ6rh0wEjgzJElb3WXqROfFR8WSJT7NPfMnXaNXE6a5VTYOtT3tBq3aco+Taf2b5r5
hWsUGwim+utyKDddvOz4ObrgYwz4NjkQK/ScG6YWkoC1e2GQNPLnNsI99OOp19a1XtG2n5xypNrE
mGqvOM6IrmZ04ljkHttUlqjIouDl2sRki9bbdthr3nVpfrQGXqoSzwSC7UPNwfOr2brXihzJUFhv
E31LI56nkPSfK0/Fi0+JLZ7iVe6NggJdxITysTpRAUDaYw/rmrBb29HCaAxJGMHqzkvi++aXhTei
8zMzWamS6b4Q7NRkxzxNNhOLIvS3pCOoYTFr8qDmJwCkxRYP113mTCfaCgz6acWtKOIhZBN4mq/k
1sV6ND7jyv10xv6l1zkxc/uF7ItHU1ahiMkpJAIYCjhBsstN33G1MNaFQ3zfW/rbONhfmjOhK+N0
6y2y6zIdMSbj/u+sqcXExHRox9u8hQPOAoAN7gpvNt6j6+bV1eLTCqkQpPYpN+WKcNd/N63ato72
UhBJ7DuJNQdzTeGt27gZIs4Wqpixqj1GxYXu26K4qaPhqxKMUCTjCpQS+1M3PjqFOFql7ANTG6mp
Kuz3OoBqlWlaKK75vKNnbBgFJ4o+q7+TMtkDrrjp0mSr5/ZP4nboVB1dQJJUiVJMd+bS3OaSQNGu
LQ7NRGTqqDcbXOGfudFjFzVJ6LbTTZbTeM4G/G9RBTjY3vArHMfk4qQVJuH5VGkGfCdpJD5Dj9Fs
PUQDIxRR9G+ttCeTKCEl6+RJyz9gJlb2agZarOPGms3bBfZYaA3GtzMOB9NLH+uZzjoTgD9DdD3Y
SfGxGNNrXjFXTdoC9Kuavzmdb5d8PtcZ9rwo/qSE+CRYNfGdetrazfIxNte5PJ0buVZ6OALXGva4
iduO2vyqVKodXbwktBakWT01CYA3UROSD88mkSLvq1NZEKdU2w+lOws66Nr7Gs8nvQUh7VVnkyVc
OO5uqGs3KGcgd9WwSef0LS06Efxr7ebbtoqvqGnwWpr1fQmtcXBKFhfZkbZkD+Dxjms1byLy43E5
MattNEfmjB5NbcKczuQvUxb7ZQZLmJANmmU6ot5YTZyNeM5XYYU6PVUYXDGzINUc6MGwqoykxDTf
rrFzZILyU4r2o1jXywTni7aaPHOFvMocWps2hl5V48F0453ZZYEzjxiONdKisvWW4aUbqLXrrrWt
jQ3egPuPQR5lEbgmV9e06tOeTAco+tjAlTsCWeePaizvQTmINw56im9R0XEWV2ereBlFHhKgetcl
w1sy0QK/noLrQsQUxhJ9G0tOFOYnbtci2qGIv0XOcItye4kA5bNLYA6taI0NKUTHQpSPQ2K+l0oK
NnoJZS3zVK4H5UkM3Bir9PHPKhDriDKIx82e3dgjodpvzZB9s/t9Ygp0OIDNJ1N5jULmXt7s5tQ1
0TvlAX6MhBIlQqg/aTRyOoOwlXGx841bmntcRsh62WJRMrQx+ZDaqXYa7Za95qsq0XbX0dmSl12F
tS1n9vTK25YrKJpVFPm+6s5VrdEg4AU2bq59s+/1F2YhRBq5e7VqzE2WICsJyYqVG99M6cymEXIC
vX0taDKb2OLF3i19adxoBR2slkkEOhEOGzU30RnPMHbL4rUHxuNSv1vIYFKGVT5oSw803sn73d+X
/3kMDH3GddkXUegwwgGIvzG5Vw2EjTtlTZbBNf1JvbkiBcZNgIV01BK03nKoHUbSGXL6kOjIhsB/
6lijtufv2a4GheooIpQ+IPZsbV7Wout3ExV6N3MPmzoEyHR4JF/4cxyK62QXd59Vmw/CmLydE/1z
yOwMlsL4xEfGvabH7pbpIibnuHjXRoCqtUVpL2fjN6pcLhoq7DKKvqxMjAESkRuCDRCeBcRZr/ib
JMuS296k87VkS7Rj4uDhi5zvxDO/px779sIiHI3RARIzgHQUq8EzX70c6Le9bRbt3F7fLr12YCyJ
fWqGfO+5L/DzwB5WJEusVTAt2WnV5UPZXJpMTH5WzI9VTPe5cN1D1wgkTeeSm0yTO+5Pp2wg/nF7
t9jFfXZtHXhaiWyouqPQ4znoO4srwiMFnqmyG/IxqrCNW0UPfwgprmcua+tQTYJAHZvd296KEwFs
AmeHLiESGE4DEzW3HAiNcbfJ7ObSZdObKq9BiyqbdpFV/pvTtT8PkDZi5G3dZqdsxR432MWiP2BZ
Gy/R39LFOXvxP7O36Ml25KG5bDib1K1YHrPHcn6JrBS6kMseLYmt2GfE2lcDLAdVq8D1MvbOjj37
9FR3Waobr7nHag07lt0tEosqyYcy0qMYUV/kJG7ZYz9JvXztS7fYaJ1IMVrEbzBGGGF3zR3TTHqA
0YNl8Go6dIgdQjlEpBqDq+y5mUyG1U0+Y/PabV01giHtPN8RZMpPmUeLXthWd+XnyiR/OSNVRhPN
FRAqjLjTcZ8HxR5OI3fJrQo3yKU0mGianowCIKBugXyZ6gZbFYKV3fzkWQv7pZr3xYLObBS2dzDF
YSiH0V9iGlP9ivjkOPnniMjH3abW/ArTQ1/UySHOpmsBbb7bjLj4qJUxuBPV3ellSWPFtL/qa+sp
+mhRWAIj16hdh1OPZolNtruJGQ0cKUbuI8lZWdWInaPO3Ml0OzFfF+BRaTZeZUNJX2h7yGtizdii
+KXrONMv44SBjJDvugRKBeWdr7p8vG/JTA974o2uQP4juvw5ttugGNFtFEQNY0bWpJZqDtnUQvzg
jpC0IgraMdXPw6xvS2pKf3GYnE5XEsuFfvEaYe2EPrZbCJGHtc0cX+bVJjEJbFljbg5xLPrjjN6e
uxjcs1y9yAqTqT480zXj869WrD8oslHaZzdFjazOvhVObSaJXpm2sBigSLRVehoc+qdth2jfWEpj
KBYeZOGVm3WwuBnP/RuInk1lX+vPmtG4dTrYOStpkdYvlVytvWPWuJlFvdyI/toT6rDTEL+Bh8/J
O+ragjxxZjc2IuG00GbBAHaPEMiFxjZL2i9l0ZWBY1RRAHKlwsvJ1GuTBUS2VQCgrpfkpVC8Rb5w
CVtFZwdCiGueQnuyRfY6SI5tZAxyn6U5BiYue8Z8XjrJX9zavCXzRCgxsWRZoyUj3enV9myMxXl5
AvWpjnF9ryOhcEZVfsSnsknyHtx337Hd472NZtkSNDLRdabKcuj1bKTb1EEWT3vBxp144ZKI1VFU
O5rFFoyYrTed64TwFmZlP3UphofSjDZTtrxaM1OXkzM99xGzntiAul1FEA1L9HBR6cqTtH+ClCBk
nfirseQYOu54E9NDRTj0TMAo8YJsLpsf+M0coiW7m/RRI3zaZQJmcondqBhMaBv8tCYKnUnYyEjC
ZsWZbEfg1riQmPpvzmIZWG5UZR4AldQrZYXNOSca40fF9qdu/pvU+gN6hnALQOF2e7f2UoeME6FD
R5/At/hpYcqtXjBBQcsQek3PkAm6hzZPtzM9ZkmKT5ZMmz7R3r1OuJvR6AhcS/P6TOfP2RSrSzqe
oKdD2yvQDSod9jkM91Kxsq/dAfYRAUyMPOS2fcisaLmRkU5vg62PqLDkOHGtthoseHzIj4NW6NvO
vYNxQWGoLy+TMvZrr6MKq+55mOiIyHkIzLjqAzV7BoVisfLbx+ekH94LSYvM+mdO6Z3Lbp9NMHfF
aVJYjdgOjIoGdOJp1Oz7jrnxS0weiVYTZk24Uzj32k9XT+9WTK5XEZ3zEW+lGH9mF0G/yZDgcVc+
DYgC5L15cH8rifhhPU8R28MMesOGAZ1P7Tq9ljjLUTlEF5RZdq+JBnq+vXDKrU3t11hRQmNiz+dc
mfh9U/3q1vw1TDoVi5z3BmvP7grdnuviC+8G6ZXQT+n3sjM2ne6BvyjjrEoy5Be72CUgcDEbhrmW
7UudQOcusu7a3stu6p5z22rDmIPsL42HPZAmuNF69iYZ5vm2cTcW7tnQVYK0jfFzWeoLd9iMKtjy
RcP4XFdX+ECa7ZJdB3YH9h2EtmGQX5ufjCErtgrZo6l7UZC0SK9Jbaf8D+GkiOvxUkkmc7VvtPb5
Q4v3dF910E7idupps62q+nacK5tFsDXqeox1E5+Koa+72Fv7S3r9x0Z9K3HS3vw9JIuWKCOUhyaX
/LX9NYImUvsS+yOeXJO1lGB1V/Og+HfTEjYt63DUGE/ZmGacB/prD14iNEzTCWJr70pph2L1XuM0
EUy5oWnXfTlvuoiNTDkzB5H5narbQ6v6p8lp1p2ZWelm6opbhWWM3jHdOasr2h0XD8HG7pjDEVb0
aunEUcKxxjKlD6YCdXhjdf14OzXuQ1FxQKu18MvG6G4Hb2jI8N663PTdBibLQHsD6tilixZEfmTG
IVFf82hAEXdoy2ej8WJJnIVN/9G0kFyY6KIUKjde51xKOmJhs4o+oGjdRIwOTrRYYeZcgzbm36xb
wkhOA/GFN3k3qi3gb5yL0a23xudYsldhW7bNzSYJZi1HjzHmG4P8AYoc9cuSCzzKce8Mq7tvxxwZ
RsYvxUL/U3BfiiFId9ryT5EfnEWWcZva1hQOVRlvtYJkhNZw/zk2Hs1yeFHDFPkCDHLgLHrg9Avr
s7X+COXuO4uY7OyfIzlB17L4bhWztbozUPtphBhVS3ycrea5yzFTDJxcZv/EHMfR63D4xFGyidIO
isdo+o4nvq8TJxTi0El6z7SCyHROJs7rgv7LZorlwcPyc8Og4rNxjRmPG41ue80BcMRPXzBsyRxR
jfi6VZEL1CYrnjxJn9p0yCiCBXIj6+UyWXQPbBG9J3c4UFhVgmheN6OJdX/qzsuYFztsGYdlii7E
hTD6ghaRGwqrjsNrxsvyWlb2b7eqsxDjhSoVbHFyzCOewdmpYQjqt7kYObuv1Rl9lIvMEkE525co
J9a+tYeDochBL9WjtqzGecQLZOID3tbpvuwocQfP+jVza/Qr2b9q9bCic+XcDDhuJpOZLaanzk2O
A700NLdPUwzDySAsNkvcZasNgxf2ax14IuFsSe8LyAxBzFpfdzuwSgc8k9zKc91kvr/5KCRxYpGy
SJzWfmN7/MxF/jV0ycrZb+7mls9FpIQXkre+lWv/EVuIkFl2HafP6KBZZDyZtRsHAkQZCgMdW5vD
PHXTFuMTK+xNNmTPfP4PzlfXdF4Yoxcg0yL6957uazPbKjv+Vb166E3ntymGV3fpH+lCRIGZaXDy
HYKzPIhSbcR2QBhX9w59VI3UYCmwZBN54PpjubZs+XW6zk5kHQGlfRnR7AZthU/s2s2qBsbz2akV
IbE7h0lJ4A83i7XsHK6gKq53JQt3JLU3a0z/ATerUJ5btat1bG2Mvyfdb+X0r+RMoUZX9aUVWyPi
zsmaDl3Z25dign5cfZm5izddbUY3xVKni4ZcBuZOm2v8jLZgsIuMH8f8paHpbpLVOyssaWFlgEbA
ep22Op5eL7lR9mr4WZqcm1ojtdIqT5Jptbxqy92w2PoG25xNdTEHYyV3xqxiaGNNSwRL+2DywhDW
uPxzcdOxKY2Z6CTdMWHw2msHVvjd0mS/Sd1eoVPDwao0/m5SOYVExaG8ZRN2zUBb5hdjTbwjykag
erLHXTs1NsqpnpKmu7NGgiDAVPNrpOFc4nV1UcuZ97bPMmcr1NIuD9JFJ7jKyk8w9e6xfwP9Uw0d
K0UTQxHuhHNq1w5as5mby7DqxrEqp+1caXHY5hRlTb+vK4O6FU04rVI+PVVt3GQ9pyULUJS01UZv
hpvYJbg91oldwHFkeFq/8QqNceXprVDdppt6SoAhvtMMiv65qn9iGnptRhilF2tpqC3mpxzai9CH
fekVy2YwqHeLIZfoQRbDQgVElmi+G2LrqxHH2GLVJCfQoR32z8PjUAubMffJ+yUj5RPxS7TuCx2U
nSIGjpmWo8WmNIkpI1RsXhhYuSSzfknnEbeHcWjiotwayAOylHfK9K5WHsrRpiVIccHr2nTma6/S
JxyWlKNwqOxhYlCjkrfVaj1GVvYgWFO2rjPu8m7deY1xE3EnZ1g0GGsaZERTbrIMNZLEziztfLNV
VoiNkq/cmGKnwRfTl6jmzHKndbJbJmPrDANVCWKjR2aB32jFSajuJ8qmn7ynV5GtvtE+FO04ctEw
8hfVb2Yif1Jl/45TDa/fDC29aHbA7+mXLYAVWnbtMvlCkqVh31Qd4pl2ser1KbGdl8xRe920Dm1C
qaoN5gn8DuMeAo/OyA3R7t3RP/0zhLZp9YYbBmiIyRNbu+UOq89fXQU2MP8SliCHLT8g6t5LByWu
GOrXNfLCblnFLhmMZ48c1rb13pPx6ohPk5M2Y6TAaEcKRKlOdknuaW0icJfusw7FbYzqC8CjCefV
9NhOaDFDzDBs7cgzg2ME2kXNQ8kgg++ty6kavTBdbVKUeAodk5MFJ4U2q7u13e7BssvPrierTNMd
WPsY0vTpyRPIy5bHWIHtPs6DQcFmhyy5dKBhJGDDFc85AZ2Mm4AXs63us9LHUMOl2pIaqlLzIg2H
zFC4gRma+9hE++stj77A61rlti+Sitl0Rn2i1r5vrf7W7pQb0Gtk201ona+11l0xyn5T4emZXZyP
ajiaI93gmHZKp31DciDqEW3VnzsIkvhSTYePdqZfXhQG+1LngATP2pgaDfe1dTca40upI4FBRbpO
pO80Brt7T1KUUCjOTKtc24DwpFKwE3q8IA5Q/Ub9R+sa27ETp9Fx4KE0JEPmrNkALZwaQXMcznMj
hrNRp+MZAWKlrTdre+wjs99rjTqUvWgeMqHlD2yrr///e6DumX+EU8RtU0awIKMkNoLO1vvd/36b
J2pq2hBr2F7+HsIOQB/CFu//fZFsjjPWcVdt7LVvHtBh2gfsYo+NDrzj7yGLeNfb1tP3/3nC9VkF
AaZbftsk/O8LIaQzpT+b2uHveZit1b1qia+/vurfP8yW7BMGKmlb85v9PdbLfghw2NlgXP7vsSJ1
AwOoz+XvGbC7FtwuGYK2nc8Xoab//Ye93b0rqvnm/3tcUBuA0plpaP3f841WQrEQJ/qk5u1/Hy6I
VruNcRj9vejf40W9ED2V2HfsRbaN2UZ3GZmeT22Ecapu5uHm70vp1fk1A27dpCobn7wuLo5mi5ZY
xfPInWNw78lACArGb4agctR51ll8/3506bw+iDHrHf6+zAov2zHYIML/vHAczSeyChHNrm/bFVDn
cuM/T/17K9drXum6iPPfO80pkY1r5MYIEjx9Httyz3ZaC/6+TJk8Pc+e+Vy2Gr+Hrl+s1ugf/17H
4CeRMrr29PdCdoWpr628aPv33SGzgwVPL1M1RX3/949dtN0277i0QGUlSTDKGtbFXPbB37dxNNf3
vGG678hgZhW/PqdM1wTXFU2t/75O3i+K/UC1Q6Qwt8NgpRck9mRbz6q4owV/dQ40zT2IOies43R6
yEFqhj1Uhcela2UQMX3zRO3VBfEsi5cB9Y3rzp5fkxWenVPYzlul7MovtLH+EF3zS6gs45Jd9epO
Wfmtmoqxwcz6qVaM7IVb/xsUFUVJT4UORx1MesPCsep3kaKi8bsTahWW3BIKjZAZ9gOiiSl3Jp69
1ruEXsgvjYijNaztT9E59w4O/690zt7dKuk+dfYEVG+9927Su/XzrFi2aRMTjeIZ7T1h8nA1C4cl
6Bq4/PdYnDeMVK4axc/Utvd/3zBiw2GRiJrN35d/3+hSxKEsLjTKHV7qP89rYrWRWMzCvy+H6wvU
juluJuVC1Pt/70HWc419mj6aPbd1Eqydo281y4BCfH3O3+t79AR3qrWn//yqf9+o+mjcVT09rb+n
/L2+0nR8/lNCv79u8bMxkb5fp5y4SFqgF9KCyv3Y2hmRoE1y5jLTNoOmskcgBmnQGfbwURbarWk3
c0yP+H51o+RfW9qfGLy911maLhHIA2Ozs1OgqnjtUatq6+iYs7tl8zpx/ZcmfXFrepuj6c2uQbkk
9obpAT6gNV/vK6eR70qadRDH8/rgGWm99WQJbud/GDuz5jiRbl3/lQ5fH/aGJJl27P4uah5UUmm2
fUPIlsw8z/z684Dclq3u0z4RCqKAhKIQQ+Za633epGoPVPfbW1yb3StsTauVXkTqAxWFIcAk/1yo
0U06CnGp5wmgBd3sSE2QC2wiv7jkwiFR5GXRZcTQaavDWjhFkYy3TQElJU5JcCVRN5wiQ6+3ekpV
QSpJ/jdSS05aM4gtZBvvpDnC3HKjWBdRhBAg44HLXXZIKTrZ5kj7d7oR+tf0RujSaZb51YsPcCXM
55px+KKqveFmbhoYo0JU5q+mfVu9a6ojc75R8fjetrXB07eJbqmeCi/wPtt2LmxTaMuEM+ZlBDy3
bZF3/rrDLnSVlypZP7e7TkSFs3LojmsRjN31PMFe1lrq4CQ286w2tdNalLienhvbnEcbxt0hsWyo
Pt5eBEX/up0fElS2hVseSII/j7j5Aaoi0k+t/7nOHbA36JQYDdq7DBcVaiw7xMDoEq51qMIrinb6
9bysy2z3mt49NfoQN8kJ0W5eZnX6qhvAM81zne8mlyDKdvPcvCP0ac4uxD2Pcmb2MU8MabgYN3MP
vS2jnrMklWuKffOjHfmPlQBtdzUvyh07BelW7rISC/U+juuVKjqqKwig1BsllPzvsIP016gR0WMq
Y0QsS1RXFq8FCgGmhcQmo+XrfFWUAPiI4762nGcB5xNqmiZvu5hXZIZXX5mk1GFO22BguupKcwd1
NwfuUyXmILgw/x8LPcNUd4pGiH/ecG44T+YV6FBJB08bj2NO+XjkmHtvGoAWfqlftsR/rrykoKwF
auBnooYVSR4jO4scUIUxosfJGhKOupW+pCJzrgMP4Y1TEE+flyeWcwvuQ711pu5uUSCLUfyG9ml2
zHKoUMaA27Q7pMV6Xt74jIi6Jn8ki2MBJ+qxVw1JXSYGlrOa3ynHyuJqWswf6wHn0rRvQZkbynFe
VIYRa+f514/z0rf1rYNwLU6Ub++Wz7PvlhnC1vZJEa07mxgqvlfD0RfD94mqVtdBw28dJfXiiW8Z
H7UQ8YGaR/lnknbPhszNJ8VKH2pNq/fS1OXW1kJ/7SQ61A8Y8A8y00ifofBIhc3z1NPgMpVx8Ijj
JabGPDCpylDWlT4cbShb7hDqK6rCef6l/eVQFMnLkAP1bCrx0TMqlQrSzGbE3imH7nEntBasqErq
fqF2urdzk5ShdY20yxbJU+5on/AnV24AZmfHVIAZDKyRgoS+2RRJHj+2Kkm0QYm1jYKE67PpLtlB
sm4e29LLD1pRxhsVgdg+a7zkwR6GPcHI9Enr9AzVk+seE78Nb1zpfZu/bhQ2/8Giz66sLGkvXY8s
Qz9tMB0HFZTktEJqA1PTk1twkl9CkKSneaKnfXMqZEN5rWGDOFAYpRcUSJ50Ech+MbdByzl9pEwb
DZw8fp/9sYu5eZLnj0kSZ7u3Xcc6ZcFSaet1UyAN6PtxD7fFuZzn0ggBmtWCvZ9nw5IqFspT951d
XVokBOt9RQSE6jA1WGaFUj4OLXnVMJXFJ2skbx30cfWUxckjZR7dVyyaTw390ZeqNZFkpR4O9tm4
yGxkAguFgfwUjnY89C1JT4WM7clJbp+gE6/RKU9wucwqIMwJLV8EWEtv59m3FVGsJPggU2fZEu6+
Ch6UFhtxHSD1hW36hbOpckp8u96s9r7eHOa5eTI3MaZ282wxqYtk5xEvq63roFeVfWqj60pQqTNK
b4EoCMRXq2BaPbcpFVddxjEx0dIwaMNr9StDeuXwuonQ4mUpPOPqtTH/p0sNZwmjNKxrBEPs5Md3
vG7fuUnJlcV3VJQUHPu87jbLmjrsGy9K0ht3GnIEakmtzo9ldtXUq4gQGKU7IOFQrohzqdr2RSHC
8gItyyNjYuNORVYFb8w855UFUjakntziQryYVxpQ7VfUgeQ7NadOsG71fJta1LvGte7dB25mrfMW
OIIIe3RUyDsxz2mRuvWJeTfGVNk4mae8bMivuS9pS5dUL2vjLmFfawpko4ve0P1VHsYIiKgUuCWa
ue7Z11k3dON2LF0Cp5ZghInIjrE5UHdd1uFiXmvpZDqH2nIvSM8DGA2C+DKvzPLSomKNFHoZfCms
5FCmofFQ6rmFpsIDBzImwWOuEECYGli/bkkutSKobvtfqBd53dLkibXMh0qcyS0RcbeK+K6LUSgB
8AyuQ9eFG6XVGSmS2Np2gymOIe8IymGShox2mF3wfKu3Q6Jal5Lzs7aiSL/OYuzvAlWx7voJWQSP
d1EU0t5WjTsOi2TyYGisQTuR6owJXELdmhalVPCf8mny2q4uZYa3hfJ9i3lNPQw4JHfSxYIQcTs5
7jUVic2NqTf+bW7CrAgAva3n2XlCA2mZzQ09+0kFBHjorcG8jAaaJBxIBKTbu04jcaZtvaOZxuWp
87tkHSVx/SCC8Ov8r9b0b4HR+c8h1yrB9AGji2kbG1TRUU7bxBYxhTKU1cOoT+mDzn2R6es2qRNr
C2En37cpTOpSojg9Iqlyjlo9OEdSnuS3OkFCoghTbxPxbihxw2ZVOq96/5FOsL5SmmAT90XSYFIg
0fHhqruo+PVQnvFRHzwgDAtDtZmm04K3SR0HGABT9Xo3IqRdNz2O61XQ6xdZKqJ1YITKIyL5q46r
8NkI2rOsOv0R3UJKWrz6W1M3aa7mrqv0+3PuBN+bvturHFU81rMiIoz4JMpUv1fdMr/z2p9mgvZJ
a03xukZzflrzfpvcybttVboUoYxFi7N4pfa8Y1H8kxBV5Xr+GGkAAYJpkjshhEn7SoXbdSyjabw2
f0xh0Cp4qv66dJ6HDF8eRp2QtTMoh9TwjkhG5DYmVXwgK68c5uUI3wmezgu1pLfhIk+tSfo56WJu
1ZhaY+zmBtW8dP44TwrbIFdmNeEih5zxvf28ZtC8z41T+seB5/zZ49bYxT2BOS0p0rObaul5/kQv
9KEmmXp4W967nrazdRL386a/tqXa9HvbGnbvAsZBA3bY9k7zxAD0yXWUyLVVJLBL6gbt9/zxrU01
kO5432ZebaoGsJYWY5mAMkPvTgH+fkzTWiU+PX0UChVf86d5Unm8uyhP8hdvy1phD8XpbT4yx2gT
JnDM5o2ROEJqercfwpUkaarK5HFlkyP7aR90nKxlOvQq9TU5Wi1wfa0TnAEZpGdP9dNzEQ8WGnFX
XzmDSH5esatbAH5vS3Ndt1ZkWvXVvOE8Aa2cnqtdObWcF1Qd9WEmXY4tOo0Ep5nHkXTjCTOEYjHP
ImXKtpUOaWmeFRLJqIJW82KeDcxgxQtS3OWOEOcokXfz4i6A3VpLPOTCIR0eK41UL0MIaz+vVQz1
CifN8RqjbHlbpePrrp1YNscubHJ4SmxExmNYwxViPDodlhZDE8wMRb/s8FV6FC7OJH8/WjkdLd0w
f0MmqX98O9p5lxFHm1QAmgtU+tuZhJ7wutjUmUdd9ARLf6WjTzz1t9mi8lGiOZTQzGvnFWMf82Sf
52M1/RRrcbqb54akOPKoROITa2snpK+LLDAIzrDd+lVFPHvdV9ZAKZOfLF1ABZcZXSGsk1yD9EMJ
Pmtu/bqhpfvUThf25OsRnA2lCs7Um3kMLbrrCP+LCwDyx0bp7UdV8PWD06M6cpxz0Ub31bQ4ddDZ
lBHp9LqJ7Me+1sMlgfjgYl5bmyGeGEP04GlUT9cSi52+U+zHEtHYJi3DfjNvJURHOLIJw0tHiZ2H
MbyYv9JWWvUC0isZwOmr3DAkkVumynaeHaLh04jvLAyrKr+rPHc9f6VTkxvTRpyvmzYWDxLVWBTY
pzrWyXioKuJijKxOOGVbp64wyL2EmulSFypvhyGW4IZ+rO4VahjeNhnHceAhCmLf4NWqG6hO/PbW
85v2FqMlQocxxaGuxyzIGwxkuuHprYXWuPddqMenuT2uJ9VWbxFazrPltMMpizvta96mKxNjCVPE
2Tq6sa2bobzqU/T2dAAotS8V7lYVSGajm96zf934bfaMh1NCnaA3eQ1I1LZjbSP078J7w6y+OLqS
PkeuoPzFLD7qwijWNWTCC6KR5ikftQIPJMf6HCrFam5a2OT5RKfaN2OMN9ygBrxJjLK7GXOnXczf
ZyJSjFuzeHJzShWVoqczpkTGsUJUuc4C036kcOA0N61D8am1VTSIwtQ4KCI682/I3K5YWoyj/voN
EWOo19+QJfSp5t9Qohq6D9LiC+W77cYtIrmJ1WjcURyQrARgj/t5ti2jdCV8VdzLuvq+dnQ8/adZ
NRLFjqRRskHtTJ5EV8IHFZ/0lTqo5SXF8N2+0KJqBzYZjqgSxCsLbt7HYWgfKYGW3+zqWMXK+FIX
PCaAkIcIytl6dNzysiKemTUAFzo9feqSwt/Cy0rA38VdfkFkDsuo6dO72QbIMzbDsl4yDqB1UXQD
6ghsoN06MS9jTV+7vRJckDaylzFx1/W8vLAFtUAIndML3cjWWd1hGeE1bKE7AcYvTm+/7qDb65bE
VUub7PUsS72QklrQaa4IPap4snJ4XdmWvrYuyxYiwbRibjKvdVqRHUkgQNEPSVBBAtvEpWecJPHN
kzlN5lk/7szjiLnkPDcvn1toCfkjkj4WZOo0RPo+bdtleBz5RrLxcb1ZzgB2lK73OaD/28CjYLLS
qLOYQejWWN2bjh3dkk73X5fnsbVsNFF9hraB2rx9hjbOO4zyl2svl+7OAx20tf04vY06khy1orbP
eqcuAUA3TyrUphUYR+0SdCoOaE0cbPpCqR5KVbv3yqgDqYNR1pA6j0aIh0qoWdFFkxcdHiD6ALV/
8M6MMRBjp941svLuQhe1eW1MEymoWzSy6yEMzIko1pwowTyi/6PWspRRuRcj3Yq39k1VBRu1Zsg2
L5s3a32q8IegSbbz7LxCDcoXsPXG4a2ZRSWVVWXJFeJN8zou3OrKbpXlWwPIMnTNwuHr224q3Sq2
9Yiob95oXtE0Qb+KYt9FcsGO5mVanfaYXQfJfp5tM9fcpEFONYSKN47jGY82Q7pj51AEMM9Ww+Cv
IdWou3nWirL7mnTXGTGVe4tCfVPVjfGYDx4CNudG60N5InUBgt9Tv1GGpW7DMmdIMy+bJ0GQVhdo
rpAt01YdM33jjmW+r9v0E7XASM8dV6w01Q5vuiE1zlJ8aYgtIJzBrmIPxgzJ67QyK7PoRpWBulLJ
Dq3nZa8r3PyTPgjtOM+BUjTOTvplbj4vCQxN3dNp/Xk/YZypVEXUyrq02hYhaV198tBQve6DwQXl
2sX4CfGLvSwdMtMhqX9tegAF8F5v3+Zc93Vuflb1UC7e1rW/zP3Ybn7I/Wg5b0fOqbsVHbnq6QH4
o+Xr903rJuDOP2zn9B7Vj16397ohOqFsjE5G5N40ydDuwLFEp7fl86fXZUVPwqyjsoHmb4vTkif9
Yp6vxvZr7FGYjz/DyU2M7DR/midVMcBUEXGDgdhfK1xNDfqf5qUV7DLVSw5hhw/l627e9tBWyrDW
wondN+1/nsz7olPQLj788d//+d+v/f94L9k5iwcvS/9ArXjO4GlVf34wtQ9/5K+L989/frCobnRM
R9pCV1VEpIZmsv7r002QerTW/k+q1r4b9rnzVQ2FYX7u3R69wjT0aldlUav3BnXd9wMCND7PgzXi
Yk5/JcwIpTilF5/cqcvsT93oZOpQIzO7cwj9HaK5r52KtuUFQ3nt3GSe2ElhL9OSet9ioQSdQ0cF
k4B444WRvCxHQ3+dJKN2KXm0HsgNc66hJclLqvLzraJ5zeKt3byCnBsGmlkAMjkPCIoa6a5I7e5k
pEl/mj/pPz5NLSCnpHTjqDv1GZqcXKHt66DJrvOAUlpXDj/NOam6N3xn2Pz7mTec92fekrppStsx
dNsSum3/euYDY6COzwus5xIb15Mpkuyya9T4EneL6TPq7Yr8xrSkWBsDzmSUbfSgQ6bJ98Vh6YAN
LCr3pJDcXCVSNQDe9NW1E1glCAWW9a5pUE6qtj6qvr/m86b8WsRlg/uM/1BQrn8VkA1/UMVDHNXN
vY5o6iailnteajd1eNJcJIbzbKyRVOl1BXj+tI2B9mDtxVWJeL8xHqi1iJejlcbHeW2aRT/tv89/
2r+iq/uuKRFauhqup65bA+uo2hPR538/0Y7+txNtairXuSVtDcmXlL+e6MZObTqsXvpCRKSDF8P5
m8+wlzicVAOUBcI+aHnzOX5b3WVgUas0Pby286sGpTAc0YMvx/KCsA562IgLLjGHBtPMaWFrT/XD
80fXldNHS3xvlRvmS1vQ7yq83NnDrNLXrV2PT3W9GCri4SMGMRs1Ec2+SaR9Z7jaeV6fMMohYi5y
lJyueVmCN15WrT0+uVV01xNjvuMZ8G6HMeUHN6qjU2i47GO4paPRn1vL8i+aLj/Nc0ACh/P35e0Z
n2cIfG2euotWh/xImYu+cuVbEzatZfq6qVBkuRrpn+yykCoPH3QICPugv1Hd4m7oNQ2Dt5ZYkl1P
v8VTPlrWemgM9ZMK/X9HsZD5OmsOwWWKhvVWtzEJCjIjwTCVrf9pr9PmpQ4LYb40/vuXx181Pw6/
ZvlQBp5fv5v9z/Ylu3xKXqr/nbb60eo/v86y0fedrp7qp19m1mkd1MN181IONy9VE9d/PX2nlv+/
K/94mfdyN+Qvf354AntFdBRP1eBr/eH7qulpTabY5uL+8XyfvuH76ukn/PnhImuCKnhKn/5hq5en
qv7zg2Lb/2WTyXQcqaOHMw2THXYv8ypH/hfeC4I/R1M1wxTGhz9SyGX+nx90/b9UkrC8ISAeWo5w
rA9/VIhsWCXYIS8QjA2EwJVVd7QPf52B7++f1zP+z+8jTRW/3K0GXW1dCl1qhmVoEn7Gu7s1GMqu
IVhQ7lOjrVaBT1/cLoe7ghBQNEClNIWp4NIa4UJT9kujT7oNDgL5EhmzStn/yY/EZrC4sR0zurA1
Y9imxamnS3Zdusm9FsYICzptlUlbobiyrlZ1bVPckBf6giLBfaLBuZRAmZqsOZii/BRLjOirUhCA
R8a2akr8ZspH+6ryi2hrlSAhKkYyefaR0uMR/zWENSnlkGGrOMvemCRernUxOlRJ9hDb7DypVlEB
O85ugKUhKV9QOY4naPJETUGzM2V5VxZVvSgnAmem1s6ylXZOClYgDDSogSvtFVWWzUtNjmrfePku
9gMEwo2+iOlWEiazeOyk8VOesIMyHw59AVxrKJD6DX3RHzUb+iwMU8furvAs2Klapi57RsHroO12
odk/V/YnX0OFDjx8KoRmbEJiRd9EGUWPSQCgqdMQ5XmkqxyQ6ZtEm8JrgYjAudjjjiK1NdAkcsW2
/EySUf/N41z7+wUipYmjNlcJ15xuvOuxhINNqK3NMR/SnTu1BocxT2KbMmfG/vnCGxpnOcbNlUq6
ZiFjFTqC9f1k/nR3/UPv6ddX+HStSunoqi7BWNkWfeVf3yxC0dQe9kS+75RSXxCg+wT1Q1IloDRn
TyT3ipO+BDL+3RmYboG3Ptv8tZYuNIvXmeFoQn93BkZCySN423hfMVZWi4j8yL3mjh4S5hIiqigB
BofBKpyUT3kJQFUBC7Z1qWvjZ5j7Ihsf/v08iF97ka9HxAtW1ZD28ixQeXL83IsMqezskrSK95LK
AZKhCrZgTg0Roqu3fZbpYISp+TZlbAI4iY5dilgKSsXBD0cUwjoIOq9zXlr6oUvTHLWtk8XbeVcm
/PFeFwIiRnj77wetTwf1/jQavG5sqdnStN53wDzugCBNQg4aUPkmqIZdHdoUTWNCtShDE8SPZQQr
vSs+0b+As+VxHwYuQDMJb29diucCJdMWLAryRCW7xhgVyFtxH2OzXfRkYDJ/5YrIWcZF+AXKGJFB
UUVE1EDL9MrwxWnQGxnTiRDBM702giAwq6C2iBthF+SmY+fuN794ujDe/WLHMvillq7yopXvrtc+
8vDoiNRgn9aESpRYLsoiSLZedw94XIDqsFGqUginCsKIGokaAMuau8DsAi0ntjQbBJ2Lsm0TEq5Q
dlW4QpgsrCiD7SiHd+7awgyWoXvZuFG7NnMeAk6OSRqW8k9OrjVELYroYESaCmaieSogZKLYAb6U
qSlWJ9YyIP0tW/d39wsvp3c/21CRvltStRym1rv7hUC/NSRIkvd16dwRFuk45YBi3PiL0lDsVnxL
h2yVCkAKpBTh6WYGtfZrq/LGDTUjHniMY11N9XyaIS9/8y/5p2MjHiaog7BtKYX6651TFk6s16UZ
7othR7TGOoxx9jGzS14JlXmXK9Yk46IHP70OIPEaCzOXFKCieAXI3i67do2FELd5Iz5Xlv9FjkDd
a8+85rKsVk3LSAuNbYh3afkNRSaUDnE3OsPBSKksMc4F2cWdQuBznYVlsgJreYYeKFeKh82FlieH
IAw+B9I1T//+s7W/P8IM1TI1zYEq6Vim+u4tH3lhF3hmHu5HSN8rIw5JLY4UXSJfWIJwuYaftILs
iwJWPzouMyO9O+rv/ZswkckuDUiW/eaQ3r1XpGNwGA5dH7oyBDzeDxMm323K2pxgj0/uFMUfr1Tf
lNsySfcpnnp7Hyz8zmvVo3BsY4X5Be5onbKs4C385kim2/Cn23Q+EgMbIuLWlir/NiYPk9pUSnza
GIRSiIsUzKf2AOYJgrewQ7zEcygafO8wCn/p5eoqy/x8Vyd5D1A/Npd6bd3HFN6tQdNQdCKMdWaK
3xyjPl2XfztGiG6OyZuPp8l0Nn+KGzQmQz4TzhiaauPSqTUHeH4EJT97UKBif0bwiadrcrQwptjl
/herHQFSdUK9NIIE4J9EsF/B4kG4bzjhba/hwF0CAg3t5CyUGOpVILxl5pCUtsekPYZCuW8av1hm
g6hO5Lrbyfl2pVj5b8/+u9fCdPY1x+adDi5JmOr7O7IdNBxkjDrYq3LAjAq2qw8J/RjYtreqgYEt
dPxMUvTSi1qDVZ8hyl+7+pAcUMwCVba6Q5furChUfnPPvAsYGNOBiSlcY+q2Tl/cfnfPoBdss9G1
gn0XQuWgAm5RhVnIu364M1QQg30IuxjJ+o2N+nE6gTB/mW4kBiiiSeiEerzYLHjYVe9Svw9hIMMB
dS/FgLYZmR8mZTj+djHZ8QmQ2Zreqg1sHGkVcxfEQXOn9yo2xmOoPMEF2iOvrIC71s99JMGnjxoU
R9lcdHKqtzQSbCQyfzNkQbeoswgzH+FDzoPNf+Hb9bPbJuMxappLCg20q7Tl/1hHO+A89ZM9hqde
HDjVhPr9eOeg8Wkcz9kqEQnVOqMsdmbmuxzI9b/fetY/PAQMLmYHLJrDa9x89zimu4p6EonkDpsx
LF9byMTkwBfYf2uLuDHMs560165DVZztArrGJS/eUNqab0wNCxqN+htk/gQGo97YT4Now0/C82BT
ogesYo+S+SXTJfBd6T26sVPtuJ/tpeeUxkrQzVx0DkAruwatgqGcs6Fw8ipvS/kpd+/A71WMnC4y
eMybcnQ+UoZjrkJ8xQHmuC4CT0CRpAHpdgj45lhy0neang/9EediJCrdt66ycDjpUCx60sKEWCWH
3yH+E9zLT341XBEtJ9RnM17QEbB4lePt6kgHtaL4QNbd0t/pRb3TbCrYclMBOB47n8GBiOsUISpH
TEanzDajAo1YAoy0c8NZ/vs/SHv3vuQmsFWuf5WRG31V8/0/iPKIOiOrFOyVoG6WdVpdRW5KKL5v
HGCkwzaklIJCSMpnbOqo1D69gxYaLbAXuPYhVq9jS5wiJYuXeiSrRVpV9fo3R/iukzUfIe9x+hvC
Zvp+UBAogouIxPJrX7jo2tvE9bx1pvJut1H+d9xm4MaHTecioIpL+j9ekX0eArrJ1gAVM8u9nRyx
iLFGBmC/OTqG9++e27ZqWTaIegPRlmO/u8AHuzIqSr65ykohtwjSnaXXdJ/x84xgbObeEoPs4ajI
eqBMKJhozuBkQ7F4fen5hbf69wPSX0f0v75KbF1XLZVAqKpzaO96pTHpENEW+GX1eixWBsapN0AW
vJVmw9RJlY+s2tR+kIKjDfxtkr84SHqe9OyTFnZgK4FefG3sqavqJ7tuREkssxe6M83RtTriLK4Z
b/xAPwP5p+jbL1Cy8Vgkl8td0Wojzjnxg4dG7tD69bqNeu+MHxRDKu7qPf/KE1qB5yzPwpMZwkWp
6vHsCtyhK691D9B7go3vefZydCizN6m4g0rqU/WHcC/KypZ6BXrBVDoc9NA6N/QwYJRxnG0JhkLa
X6l4EG2KFB0zGb13CFp7xyZmV6GTVRtDgmcKVe/GMUdS3D4vf9z3YhR7SYBs3O2WaA8xbW2rb/y7
kTSGLRa7g/2sl3m6juOSH4WVXG0jZkuRzuxUXYX+bRtHRDfayvJleCdsULOef9LT7gZrcndjdf4I
whekoskAmpecrV2YeW2sMX+CMGTFGzJ5cu+gfgy2podaFqjFkRfqZwVE2LVOwTv5DQ+h2QAnCKDM
IZ4iFx7pta2WwYrWlP4YxCjKuyChP5vANBtb+SkBs01fj+IXx1rlKAZPY09YMrEpoih4++5gkfLG
asDfOEjUSTi75sdRbCNJ0aPfErJPxLdhjMRNE4dP1jh0xIEGZWtXwKh7bBYaolvoS3S5+shDEB8Q
xTlpIQbHXe1egg9BCJW2OI/1Hf9Jm9JySkZ2ugsBr/Tdep1bTrfuERItYYn751xg26zLdOcKqW0Z
3YDhFtzVI9XVe9REKFWpkF35mUUxiGquhhzqVdcrQAsoGSnUvoLyZH4iBhyDfkmzwxDgZ2x2KNup
Rt2kVhdd0OknK0ikfpGE4CoYNicbs4mw5zQmNaqSkfduuZb9NKv3Ztk9d3CItp5iwh6lII0e9ED6
N8uvCF6cpFGhPbaqoz75cjpDdy/HAr3ldE+bY7PCOoH8PTGPdUtiYhXn5lE6FWGhrjJXJSZSVP6c
VFweT5GJ8FSE0aYxU2WlQZZeoidgXJwnPV6w8lrobb2xUvhNUQOJe6RSYIW/HSxLN/EOfQL+pZm+
wrQuLPKM12qhHX1cH9xarF873WWKd5PTjKtCS+BOmBZVaqm2ZYgj9lmcJysXK0+PoikCHAZ9RPxn
SFTqPbSyyN4Qc3kkq2CtqwoTAdzDqB+JYahBLqt3uv2QtRhclRrIBfAI2sbN1PYEWRmuhcsN6Yt7
nEj6B1EBApMVNf7UPbmIF1CO9q0H2MCstpHruVTtoBXLbXMT60ggo/62TQeTWoGLHDuMnaMY49bs
5RVoYe+kJl9btQOhJF3wNhHm19Z00EHlXGmxZS99zA8XlaXRBWOUvIn00V+iuKJAxZcI4Pstpere
pRi+AnhboQHQTlE7QmAOM9iWksJzUKfGhZqC28gbzcOmGIIdcDw/C8OLttflWlV4lTuqv6srqitS
U73A/OzkwrFZY3irXiuYemjTD6eUo9vCLy7XMmz6B6BG0Rqx9AQxvaD/qOz8JC2vIA7Ce/EC99Gv
xwdlVB3KYR0NUwFANeiC942AJwbERH/ILVDNSua3R4ARasnbMPCx4+S22uSVkV6YOhYZ4BHlYyo8
c6XrITWxAjpBplTqp8KVMBoi81xNeWaG7pwnLGMJzlW7IEL4q2nQA7Te/pp1ED9ST1JOF9bqkqDP
Telpzq2pSEIdQyiOCKg+Q2XwtvTUarqSlwN4WzoaDP2L8aMsefQUDfDrWCM04b4kLVEDRo3P6N6q
TWHozV6vFGzDx5JTmDjXbQT117YoX2SYzQgn9XakR7VVOlB54lNBZvl3SdeXV1SR1isZAPnJakrM
wWNaLigSFKJaV36xnB7VjKrl+7jhOdQC1rgkTPJRoyOTGHV16HwACglptTgQ2zEurslIRous1JWV
7hg9z/oKC9qwqg5x1wP+b7Z62T2lmXyABpaeojAXqxYR3CaXgPdwhs2JjF/Oe6V4Dr922A9rrDtK
7Hx1fyO1z7IveVZ1Rrr0Y3UrBmDvbarmp7ESe11P5Aqa1wLMcnLIhXOY/drVljpvW8OCIPePYxhC
aRnsDPtVLBQ1KIg15V5lYoYbcueAPxwwtoMW9nCvzRuyN9qVTzjcauwGmiWI1W4EFRLopbrXnEzd
eV5boTvHBriDuGabAH9iM55qpyE3EHR1M4nDT1oMFNyUgMpz+tBIBuPmqU4I3jBi0RelHV0CsW7A
0vMPDhJ12SXwn4hBlbALLDRsMWq2Og2xDzQuUtMMLzo/mdxhOrFxdcluIp+3Gi/BIsn0W/8b3Ujt
CO5n7ahFuQ+VDEvqxL6o2l2q6dZOFljUcMXuY198HB0Lww/sC5eRfwApg+FfQhdQd3hH505GDbDe
1DsnjY65fef4jB6coT4kSqUBLeF1q6omdhshGAGGoNa6zVux1JOmPKpmujSDEp8pX4BZHnJ9p1Ea
R37S0jbOaN9HvfNsIbA6QVHBzpIgVxPmYPpg/XuROxzHjgQu0pG1GqHYb8EBM47BORKTkKtYTmV5
XbVM2m9VrYbnaFRuYkmaEC6gsh5QSq4ADi9zq4VlWxlikfQj3NJw3EMczrYWOZwF2RT4DAnkPk3t
cowfygcwsZ87BUCn2XsgJwkRQ7K0XeM2mhIePMf33AXAKB16hkbp3kOoL7WVklrWrtJpKzxJ5jZZ
23ZwGzSEGbnlkHfySM4GDyOE2h6RLudbM6qf1ADXM97E/ZBcwZxHeW+qhJ3KDV6qxQZnVZMoNAmS
ynxAQZqtSakbxMzcawuobJTgnmPW/5erM1tyFNmy6BdhxuzwKtA8xDzlC5aRA/OMg8PX90J1u/ta
PZSsMlIZoZDA/fg5e6+NditSoLJmFe/k0NwsmLjAmbp412GqzWznhZI6NFN3uki0MHFaert5XCRt
mOJ73kaV/G7iTsDnpi/eW1+xQChFvvzBs/PXjtYI4Df5KScbRDrbwHEqcCuPA8nNjkVyPXEdPWxc
yjYzP3d6g+x2EXA7lybQl6xleat84ItylYWmzsEy8ScJY4sUCOb/KmX6mFYBJoq/NGwKtmay315B
ukJKwOIQyzS0LeiHRm5bgRIlLoJ2/t1MlqJ96/427OY9mzqob6qHBa1lkMAoJyI57Ga0sIWnf6WJ
tWsJv9qucNEshUlLh7UBzlmTyKMuuq8IRZ+0T3uo+bjnn5ztSbxqvX3Sc9wu1NFDLLJJ8rwIZUVE
VmT1bwkHOMoKAYLO240jdBeSCr4NF3ewiyptZpOjAZMQvU7LLnP3Ge6ZoG+T1YDhnyofNCGZJOmC
Fhn/zgO8Q3/BvKVhRBaiTINcQJXVZe4EqiQkN/I3w4iXKVtTRfIFhBwssHHD7vVgxXuU8tHcYVvg
4CSx8xZrM8hvyIGQzbXFMhcMeX3ptOKXWc1nWNuzSyxcNYv1oiesjcoN/Ho3sF1Drkui79wrnl1R
YlvpDu7YvA30G5At0+SAjgYjurp1OWl6Vakf/JiFz6ctQwQrt8vUZr/ywQzLqaI3Id8SpC+AkG0j
tIju6GPNP7p5bIQ/EM1VT6XnHxKWgtDNa5a+tRuoj+a4h5ny0nQwwmak0ldGgNwSrdLCeel+UByx
ZY8OIvPEfyObha3TqFAik5DZrw/EklQnr4pm+GoVpcr6x/tf3J9y/+M/D2t6J/LjdVu7/y8e7u3g
OT/vz3PLiX3s/kQQNv/7nPuf51ZP11VoDUCpTv880fB1f+cr/fLPH//rR63fesq9GHRZEkVknCHb
rSeAXWRo/vs7m0NjAnb8r2+L/SmkEV/980rur/O/XtM/P+y/vkvsm0S9Z8WuBvG3BPeXASocGmqc
xaBneS33f/6v1/df3/Jfz/nXG/fvt+af77N+21hWb35PM2qGl+ZwXLcHvTw6fT8+MBU+jBnqgEmo
n34hD9Sqcq+0GEQspKGT1oHWmUc6+4tOypLDirbLCG0KYmOcHtEowZYrp88ykXiVUxLEyHqAl37s
G0cPygEtNmww1ALv0wCWf8hXNhO8WgI1CIIw1PgBZtW/irIIW32K1oTjiq3NJnulJKKkwkK/MawR
bF/eUVppRE9Hyan3mupSM3t3RXNxvbJ8tPyjcr18W1kcwTiAkP+XALlzTf1vn/jxc6Z/dxORuCYq
d9jNJCtFvq123pH0NAoStfzs0gJ3IV7sCcam3qiNm9ZBS7cvtDxWU/IDCLHIpmNh1POmm/Rz1llP
3bzOIaKa/Ct1GRKE8CkKz3pcRACgjKMUcpa9K7p9YruvEdcKUcvQ40jT2fb2mOw97VGasg35rcPK
Isd1ajBX+ySQO5ht423HiS2IibYOWg1BTBvxpvWRxnRTAoCyCwTuLymt7rBbxC9vlGYwWD6wZkBT
7gTkjGa5MH8X1GymxbsxJNMOlTVIJLjejNyGK8IJKxCmloJrkh0srpS6Z4zCutRupWr9B807AiO8
0tf4qRvjvgbCE+dELJU956BkAmMthje4mATD+aRxdbx7lj9/EXjy6DBN2ncZEU5DCdFvGtCVTV23
jeDR0qPNnxqLvFYRk0uhovkRqrbDrxTjma53I4bFqXKIu4yIyeqsD5JBihUvnJzIdKp5tbTTrawH
9W2WD1497eL2JvQovdizRXwBV/1G1V67j0pbneI+D9UyZ/xb/wifrIC0oaLAmolYMMs58BYtPSxl
vUuqlkmOaxNrXRCfRO8hMiZiq7smWNy5O3qSlkfCJHPGrCOqzN2UqINDknZXqjLxZPd60dWw6Gmz
0YdEskehs8TpoTHS37mqql2pW7+xZkPQmCfjADDWuyVWHhgjrxidCXQMAehrls0jv1pP+BLIYebK
ZFLoNDRIGSsQuGjRxLWMnTzIHEceZEL6+0QskG+GkSZ5Z9r2aKTqXBG1FXptnL0I9dvWex3SAi2U
QZV5WMp6O9fuj3GEsdCJ72x56ZaFbDXy3cbU6q8zhI0x7bYLyUwb21x+OjaVZJVOD0UVvRLs+5sp
kt2JJUjEfMwd7RQlAy+yLKLDKDwtSMgq2TQxiEg/cixSZXzSivL6U5HttfcsUD5D5UZ0jdoHKzPl
2jnC0Zznl8iot0nHRAAiLhtx57Nytd3ZxAC/zZZvT6d1VpG8WyJi6My8AqEqPsy+L1fhGp++br/2
ff60jgdmOSl2bTfdWWn/mvfxxXG+dSuJ6JoSV7+ga0nKOAmEVUFYnAnIxP0C+T8eH7qCoMDCLEEa
6o1xaFvnRyUFi4Ydw9B0YmLmUjQj5lTKrdUMn0a+4ggNtZdAIXUUupTMLyZGw/SvxFcXKOWeRun3
W1cYf7kAETGqghois98NMe0i6vx9hFcLZKQgLMUyJbmP8yGyTC5ApCgJ8UWVRYOfYzIAt9mgPWcW
5bb4psZQQ5yeiVQ/LS6WxBT8oVqHz7HZPftVBh9azu+FA281T999fY3PqZpTr2OITTPjWgu1Hxfz
ZNo+XVQbtvKcvpI41AXMFOMQDMqaxmGX+w5D57R1a/hqyJQWIsHgp2gkHW5lOb5mtC2sNvtbat7T
qp7cDJGtgmWxt+kzcZrtDn8f98hcPJU58U+OqW8ZFljC+D1YFmkNIBzLuP3w5xKEeYwaQE7la4Pz
c5+VmRdqEz1wPyIYQC3NbhIavK96oZ6xik1n00wwIAQZ/Jh87utHFGvxVdNvqZ69wwVmOmFNPyNk
EwDKjDyY5czoeonf0Q//MdsZqvfaeloWF+kwJUVfmOLZGpKdsAJdEV3ltMK69NwBSad990iHIUt/
al3FgYVMk+s4DCToOu/CkCe9/THrAMUtMxpZ/OZj3GuPepu2EB3007ISJyjD2yASzM6SqJN7rSIS
NVbpudXLL5dCD+W0CSGPNNmePM0QL/7rsgDYjSwowdyhOaYaPhxirFJyMBJ/4jxbMidFGX7QszF0
i4GwKxn9TEju3OTWMB5ksQZEOD8kDdwdBjBGH2JPU/RzJDzpTGbNH1fxXGmB/ak5JKaRH/QNgMtl
oi/spVyZie/MW3w1cOwMwhhKQvGqlY4E53A3yR6egICc01YButQ6pMxvPbykeZrP5LcsEwTyOt5G
7fBsuiu42C5ee7nTXOKcLFZPjqrpapfqjkWG76BL1iNe35unoR5e4TNgDZQ5iZ+NsyL8R32f2lT8
bFUnvfehKaQz58GOuM+sEiGOluLgDPHfSCxHhCpiTynCsgyZfbv0HYcIjHaBTjdxs3ao8IaXO79m
49QTOAJZeajj8dhUUJRJimXhdKHFhVWOEM/J07eIRmZQmSDlzFQ9mvb8WuHjP/ZWOu3gDl5tlu/J
HQMNC2AgYuuk9QlJ2Ko+4DkYtk4JODEfkxAfIjNsfwU2YSCLMtiQK9fBJ7HWBt1FEFDJG0s2pCT0
m0xjM93qRkxWi0MHhGZFxxgGkracLm38p0oLO4TY5G0zs0nR0ubPmSTXTQIPD4WC72dVv+mLF21C
GrphNCcyitKPOI8/JHEbNAl6iiMDkpJijA4jNFocaqCu2DuRvzwUoKJbVxNnbqLfTh17zEUIdp8r
QL6tZd60qQRkG7csDSOIEQM48CleSvvAaYdGXd/8KHultmZNnqTvZLdWuMcOfvmGan7a9UKvjm5r
7bzsMDRjdgo5uAF4BhFw9s3sOielj8VufgaAhHoOzknX7cnpHjnOJGwSP8wUp0e5TYnVIGZOrikA
jIQGH0uChZW1aOz31p+e57p/bxPG2W3ifshGmTtteSDnYs3/Ga56Qklil8MVCd9Zj61HDd5iS+DF
ZhqSB5fbP2DgfoM+UnKzt1Horf3Ovv+IpLsmO4jQVjBRWUmADnMe4xoxSChTyxYgtORoXY0ng9g9
NbwyJ8gCmM8lIInseTEehw6Ptm2geGoHKG/2HIWEntUb2YjDooGm0KS9HdWKMoO5SCne3iK9Sa5O
OT1LY6T3WdOPZPJuaA9q8F8w2A6nKs3kidYtTekK8PE2a+im/PNFiRmq7RAHmaJmsFSoaVNqWsMW
21hvscmMSsaaBpM8I5hjwnM3EDUXSruuOcBymD+4idjWi6+f7g8i1hTyO0qnbJj+eXChQIaJWFn6
UpcnsT70Zn0Si24d+krDtC7lJ0q/aNNUwjxNhUaxODRGOEx9ep7cN0CVzAm0YvlCnbvNLSkOBs69
U6M6FGhWfYk0Hfzz+qDp/n/+j+0K2i0NoeD+NXCMjmqzUw7f4zQkglbm+n/RMDFENaaYhFfDOdpr
+jyI1vY03X/D//+zJUsRkm3PxLUUljw7Eq752AwWnZ+hPrkLU8Aq5fwA4XDIEHh48YeZF9GWltCc
NdHx/jMrggn5u//78Sndt55kuwMW9elEyzorN361dDu5kHUo1XTqvxg0d6dk/fv7k5RC8aawsG8W
i9QLOCeaFyDfINShcgK34fwBYAb++8osADJXsSvSjehGKKUaCENwmVVQtQCfK2IkgkofCaGvKCu4
AsaG3iIPAJqL03Lz1l+qhJdRbBaSGNImSo9+JOY97aDDP3+5nt/5IBkUqu8FZgAzMAc2VwsBhd+z
5Ddh2P2k1vPn/SFjqwgVbauN2ZHsgX+vPYGYD1H73jK3RIPaDFlIFWdsxhh4glofYKUjmWFcjn06
W8JymM1TSszOBn+0+QXeciAVOj+g5XZOIo9/ti4JHxZ0iHgYCPOdc4JX1gf62aEhBaXy1EKuLSKP
jsbwn7+8/1+x/rHzsPC58IdRYzP0TDTQv9baWxOjeid4kVEOyc3G2sExEyAJ8q12rZlW2vDFHvfF
CvirAv7pYolORjgsTPuRC0D0xKP9N675MpmAT4UHKVt/twsIW/Q16PLq70BdoGqZ5qOprA/DNN6d
MYWfGBG4ULrPUTru5kWBO8DqQU38p46pm3/EjvxsS8ahFplBjBGqB6FNTygw3/tx2iDXeVMuFYgY
f+qjz882oB9r7bew7Z+IL59U53LYbHRFhANSMa8iZDJnTZpomZumVZ6tAQE7pRkwr55RX0nJyKoE
f03MlzxZONStX/r/h55+FEMHmRwr4n3uXy9E2+61jDP7+nf/emparBff/Vve/1qXg9h2yv741/NG
f0Rff//i/XlL73g7vbWvdU74IXLc6hDPcLAZNZDUNV3h+9Jq99PPiCFeCJEsKAkAehNUABtR+gO5
mXroaecyi7xzh2N66xb6VUWlCyK1eoLP/xB17gaRBdlkrQWzNeYDKScMzWP0TAYpYxxHI63J5wyr
s7qRqMF0idHGmLaMjYdGvHDLGfpfiMDDQwMBvVLT1qk7CH9ZdHHFyZ5wTnt5Es4+5CurJFmknSlu
8D5lJ1dlZ9WX6uasTtdu7d2R084coxm+W2Se+xrJZ2uWBxoJ5kGr21eO/YKart07DmnTzgB2D41y
iGVk2brSeMEYqA6Qfii6CVwUHjXGzHa9t3BDdzizkrZ/VAsw6p6ooiQyj52TiBCEVrfPPHVIOLJQ
KqK4TmxBIEync9YfjL9CKO5Rew77nElSZmWfxEHRorGXrWDPn6cP3fDGE0ECP420GHam6/7qC+8q
3P6JrK5Hd4h/25gFz3qihXF8gS04vk05fNy8d46ZZwWTTvE79/vB8cYjx9m3svOIfKsZ1BHu8rvu
vffWtOJduw4C+lrcuDveUj9Bb2DEA9Agb+cNyXfWT5+s9vyK9dG2TM4SSfJq++pROIicmPcvhSKe
Oec+G6aG+IEWRqxY5B7J1x/tN+es6ZJ57qvhxtMWEaoI8U684jgZTo49L8QfFKT0xOJvU0/Rvl+u
EREfIJetE3PM0tfQBXfRzsmXF5vDSumYxt4oPyzX/iUqoq8d+oIBc7V5u2qhB6axSvB6rChdtVQN
IdwMkeQYNfu0Kx9p9VLlcji3ki3h4AfZy0ullnrnaBVLhD0Gtp4+Qu38AbjicYpJNkAM4BQcKCc7
8cMoiqEF+S2taxJX4Ilq9nrS3II9x6vmPiwWw6scJYnpQFAVpnqNDYbA0G5+a9YCdLHVzgB+ECbJ
qyrVl51TribW9JjX4onEm5s2OM/6NH4kxfhZJclVOOqQ0bN3MqKXsrn84Qn0ZwuRn5bGbWFPNegg
6G7Uk7hD4ie3SH5RaxFrWSVHqEYXFnq86e5vt68v0p3+KMP+IxnJs0D/VAWCtt7BZJvKx6Uqu8AY
+iHAHnAR5fxd9t7fBqF5g5DA7zqdu9N4tPrfaGC+R8P9Yb4Oss9o77BQLm39a9Zd3v3kD7m8NM8i
Zwpild2S0vrKl7UVYDKz6Mf32TcVZ6IMsQAo/g6fI953wpHa5IvrknRFHbYfBfdtjvX3AapamKET
pg+v79r1+6AX6SjqCd2bFYx0r3sxPFwPEEVQnUFnc6Je36DVWWWAUM9dPfD1ymR2i1+gMJeLJSyG
9LzwvNebULen16wdgJAtFaP+9pzI4WsAiMLo/yP18nwr2VYJcqPZN0b+uVNmkBM6PmjOQ6Ksdm9U
xEJqcO4VGnKjmvxwMtTNGl26YLDSCYTYjwCBXcVgg8P1QxKb7OoPzWobsltyLazQjZ3LMNO7InAk
6EyHoOYoOepkmrnMpGit2b8mHRkOiIRw9owkNIExhIsuX70ej3o/bdZ0I9UwPsGovqk0Wr84eVit
uAAzgwKWX+ygdd6Bu3TVCR+zqX+SlvYz8j0ygdGJMt8M5vFxjll6ygaCvxvKJDppcniQeXSqY+dQ
m3S+JnNbl9M7DSZL6H8RP8MvZ0Ig8meSNV7GYfloJiIFfaMgt6+8dAUDEI2PZ3TQPxo0sAw8eBzg
CuvJyrGoiMH/NmBrB+kokyCZrF2f6ihqnDFoqrTfk4uLyrVHSvIzRku38cfoxzLp49bgdeD5nhLt
0YmAAOsLghrmldL6pjVxXhx8SnbU/BoGUoDo62RND6N1/tNIZGiAE5ldCWevDf17krpvTC1ookk6
yCmpKUPdsmca3pOexrBnvyI9UgGnrJteatfMWH55qf+uYkahTAoRxEHNgBYOpetd69hta7/5FScZ
rUCyUDUMQbvRi8AU0Nhf03U3tt1/MkyCU555zQGrAjavcUTXZupUD2o+mub4Oxo4v+RyeexcncSL
pNRDZDM0y6u/Om1RNtfxKcZnzHJHPnfW7jgmvy79Lwze1GY5iRfmMJyNMeIiQtAPiPOl7AyMYy2i
tjopJFYGSuBy/DnHAjuo333EFdlxbq/7DzHd1A2z5G+DocAB91O6Tcu6PCasJbbGIAJhQhlqON3C
ReP9zCIy5meDFuhiwjJb6LPqAtj8mOg3f5XR601E1oJz85QLdm9+scYcpV6NvMJAjedEQ8acwt3y
W6L7WdtLEjBvRFFzbpeet3jCKyKjaU/Eb3uwOIiBvSMjo7Big7Qf5Ou1y/kSy73B+Ln/mxvk0vnI
ntKcyIXENJtQoGXcLB3SKtz7wykdPHunvIagecN/jSDxvQxZTgvF7kfykD0ymCVUXGfI0zPRaU8t
87yLD/7p4qYtWEWPqtFonfpilH4TxoZ59c3iOx7FconwURwVM7HJF+1Frg9enQ5bZfDx4t1zT+bq
O5lVca4VLXLCS6tzanFAhFdMZwm15KkrpL9bbZhzURoH+meEwKCeuz94MIU0swzL1vH3uSPmU9pb
aIJo68fuBMFQsokatiyRI/T0x9hKbvcHY0a5p/koze3l0WNw7278aXUlIvrcGIN/gbeMVsRVOAsz
snJHVL9mW9sXxWYYwLeGoVSrOVCy11+oVccXcWwSfXnxgGBh4HAIhpM1KdoD06+xnLrXwQAqiyuC
KjHLzL2XccnFAGSfrPotlrV4vP/BjY15Z6wz/FqrN6PtTDa3AZIC20TRnffkQSVLwr7qUs00OuHb
INL8nQsM+5KM1Z/eHtK9ZXbupVhwVhldenCZ0AVu2y8EvCD+IdXl5guFbE5GGjBvbBHF6tC3xWRv
l8kc9qbJcW/IiNybxs6mtNQYrpcD3w1Xub3UTPlnnZ7L4N+Ut5+sZn7hu4RmNhxmNvUH4hCN0B6N
GhneqAJ3cvme+yhNjUs8s8X1Zo6Y0dQaPmRFZodNqpuWwEGdpX6IRuuo+ViMEsqJIjOys1QjGxaJ
eH77PCwAG/LUAGdDzxwTHUOMRbtCt5Shl1C7uxLlHfIYGMkNt7sYogM08IWLtJ0RjG6Hlp0p7fnH
lr5S0cdq37g04rWGvmLfD144jagvEA9gorRPUYqgsrd6akUyuAr7sR6zo0HjjwqKKEbNfPd0zh53
Q69s7DTQ4z6Y8KcHkyXx57GBbkkR2RqwuY/YD66xasU1yRSx7kP3QFjVZelLIHSi+8pH7Tfp9Wtw
ZLmR8SpvqQsOBCVvBHodjq5Rfi4qzMcUgeWGpK0D4/dve55vy1i91NWYM/NUxIH3sQdagoNgzbZZ
YWpJBTm9XZxuvRJcfDHaf/No6g4D3TwkTuomsui8/rc47L6ZmIKo9duPBJEYY80EaPbZi2DCzen8
4E2EsI6s/xbxLmpOvuD3P9e9tlFGHCFkyVF4zQWfEWWKzeyM3DGWahvgRogAKgD3szA3lnY4evF3
kfUIaoEfbNK5Xq5Z+quoHP/IYZ8GqtuD/unmZm9XyDDJw00DzXWuedVyIu6wZMc+TbAuP9F47dFq
ZcPaawaqEOnMyNyPNVWQuJnps40oPxIpD1XMgW2Zsouf9eV2LO3zrORqmfYVhmPihoDHHeLciqlm
huRgKU7WWUnuOiiBndlO0clyC+5KvRieLcM8ZPbvKPcTanAU14rR6jnKkkfpjNoxYiYNPpM0dRJ3
jlVinPtMeSHxTgiwirHclvQI12tc30qQF7RH8vY8Qx1rKzaMWXnHRDbdUcd8lTk2w55xeYJK95i0
pXuofHJUmHekl8pptA0YxQf2wzddNV/cQvox0dB6ekvnH4URE0pHJ88063eTKdTelWSHZ9l0kk76
jKp4dZuoywz8x5UpcdBYqjZ9Nb3DJ9ksLvlxZAvvlEtz1iU8LKmHEeA6E5Jl+dGOnaSt6Fx6HfuA
3XCiMmEUgEcREVbK7MT1ldLLax6dbglUKzH/iAb3eWUf5YKUJn6qmhHSo3TO3ho/hmiZqYTzUaCI
sJzRw2EC7panfxuLoe2q3KOHzkRim6omjPzh+26Nv79jZUUoZ54+JBiTItgl6fLWOAedkIdN44lz
z1sbgn0hCQ6M6Ia0rniTU1mhMMf9iUKEPjBNCs/OLr3vPI2SzOG7B/hu9tMnokJdLvAgckDUCMdZ
Dg6K/ltjP9+f1Q0dCk0fTyuYAsTeFTXImPQooBKgZXDdUw7TCBFMjyRr199jw6AqyDywxD1QspaA
OLvKrkJnbgIRbd/knhH4iOOutd9b/FvwAkO7u1sz9Vj7jufylbM+M7MlOTB7OedGTrGJm6bOv5Mp
1g+GSzO4X4xt7qTfQOrWgwUw3LvX3hjt3TQxwK1KJEwRd0CToq5yl6HaJ1tWB3I1VpQABnBMmsj0
NJswpOKHRYZCkCAb3dYgYqkDBz4bzHOx+CpoxgWcMF8zm29ZWCvRvY2OBbkAIbqoU4nRatPjgJUu
mtm0eLVbqMJRjtWYnsnBbuCAWFRcBXQjRlmoJcGybns/AhOzPlOAevxnSc2dtiTdJPrKxug1HmZW
OmZIyNc47cq5CCdf+2uNo0+2W1UG48KEJsdA3WENQWcVLEiMtNb8zXq6WtjyR6OhF2dOMN4Mj58B
tj9MEqQQk1mHaTZeUsf6KQzWoxx+Sp1QUesNNl2TdT5hfoyckXvBeSAKdsXyO88tF8nMq/J6DUQK
nvImm78GyVnMbZj6aCkftt3o22TOKIw0VGZ9H67vDMNIMK8exV0Phi5QKDxocO4F4kKrLLxQGsn3
fT9ZWiiycQUy7HE0nV9Jw9Gh8fkn9/ZdZ6EJ4qmKWlJV42ey8NkZNcF7NbDqsEKEkvLx3czswTas
au82qjxnfmYcOgwEQK3Vrkw45EJt4phaTNqbmwzqNBn2odX129K7/bVb44RqZu4lM9OjyCt1XGtg
t5jax8Jagf+z/SXjyX4cKSN1ZXYY/kjxtczxMR/WCc8SMmurwmlS2aGS7lcfd8X5/qCN8gdg2/g0
a42zJXDvAmZRjwI6c2NocAg5V4v4SCYN+SwUoyto1fQQLTjBWUefGbaP+8XUnxtncHesJc7ZklAk
S3IvFtUDw+6dQ+u1P4AhmwGE0KdEcokOs7adXDbJ9aLSV6xDIu1PTTBMzIb1/aO9dnJmnGl2dFps
mqD8lhflHxn2+Pv1zD+rQWwQOOnHgTzxtvD3NPmJPkPfF6DzC4tJ745zjuPpLrs15GgFhgkdQfLp
URiQokaZMK0nNRN0+bZnADPUjP64EeNjraefEPAofQRuBupHUKvNTagYS9kSdrh7+lKgNu1SrqVJ
u9VUMkgcKJoKN3+xB6dChvMHh50XuhYCbIPT+kagHeK1NTMxjy0JTi5RN17HMYhyiaA1Iq3a947K
OCD/EwLiuhDRXqmBK1g++Ztsx1GhgR22vpdqPY1Kwdk/TR+GlrtfMJdgdk9xC8lQpRxurepYCqb+
dNbGrSgfCLlasKHN7UGHEkGliF6EPOg9U2DqPZ/VWPbjh6FhuI4oy2y4MJT6jIyHJhiK7oTrBbUt
wTOrK5NNyf3UJrRptoFnnuCF7f0FN4taNjHVlj7FbwuFYEjpyl4PA8UoC2Kw82iXcAkgTDH+wNZT
MKtYIGpA1qNELOEBiLrEikYmrjo6Ctyrqe5gT6wyegYsWKbBUpMj9xmGUVL1MHRIGmam4ljnjPHS
Jjl1IiEF0n8d+uK7rLiaENIi9ja00JxX27k3vsTG8D5zWeFRgqTyn0tQ7xh6Z3i+Y1u+GuGYs2Ll
M+tjteuq9gbjmf3RO6ZG8omLvg+rCSMaVAjKEp5UDwIwOlkDxFb4Ab21PzoGdrplXqh3LPnRrVxm
1mR3utK6ngMBDiZIUX46MSIT9AH9Zm17Bx5WF6N85hx/02IMgsJAMLeuV2O/GxFFoNlnfe5nDnw5
T7c7Sj4MIrQqzewbTvf13lLHRmJtSk7xyCRqWnDZTAibexFrn5KlfdlFzUq5yMvHRshryiKz0crv
wZAtNmJ+m0YnKo00s9ZeDmXUkytE+5yESj7Hf9ZEOZ00EtN2/pR9FwytgtbCLFMQMGGOFmRzBBTO
5Adkb/ehNz9wJkluLVMoYmjl/DGOSYtbpI53ZCURSornUJ/gaNeW/JPS0Dm0ytEfvVr/o9RL7Nfm
DxoVKJ6rZbmktpsdHGshLgqzeqjRoKp1HepqWx9Tx5RXS43HcuTw5xu2eR2pccpiQWddz9EePh73
SQQhpUK+ibafyxmwprtpRbHmTxVh2sGe9bTq26kMAB4F9+N6hXSG/DX485tpVleYArepBgcSdWOG
JDI66p19pPfNIUeSJ05DOZzWq8fRWxYpqkR9XQmUn7PNsqhYhWZxS3HHkWT1Y5HzSRT4nF07/1jX
Q+4TVAdEESTpdyKi1zpvn8jV+xzm5HdRuIdkIrEKLxsJgJ4TIJoZ+UjFS0t5bU10CC3wrWEP+BLi
GzdRq/hBfU1jb3FWK2TZPMRE7mL15fJuKDvw3Q6bZab5prMi+0WXhoU43DfsiLOtbp4xzZGgFDtF
mDHwgC06ns3O+25075jbPu5A85gYZLE2Q/Mr6omdNbi4dOm8Ko85uU1AexTCUp43VcsSPSMCXio2
X2/k0rYZpLD5Zd8uZmpSvP3Deu+aWQ/VmpcDp/hVDSx3nQ7oW9OGm9SpFeVaTigr2tktbmWvfohA
0Ad6hVu6p9XtxPYNwHO/ub/ybsSlnbnzQ+tpL3Ikk5GAb35lh/OgfzNXbzBZtiggBfbNwWeRS/Ba
KXFrcy7/O4jqfrvEmb/BIHHV0E7TW+TzBbYfStDOgdOwLEWI4zFsvLvrl7kf1GbsLOJOWC1r/LVh
CfijNvxgnu2b1ha8C7boWMD06G9qL9V+/bo+I7WidPXCYkQqhGSoi1o+SZuJ6Xy1p0iG95+1Prdn
gQOPtKnjBmbOetxphG4G4AerjUyvOKLWLj2bTlKRSU8AFxoq2iEVqOHBZbFtJBeFh6epcIkGp1pa
D17Ft1lapy73sI+tnKwsrQ6FoKMYxavAzuXXXvxs3s7l2fHgU4HKo/bTlisBL7+chpNKVLI/J7Sg
RdL4oPN1d0vl8z760VbrONxx9ZPFiGXgbs31hogBurl2CklJjXKiLHuO4mVBiSA8HxRs4jLcwZCh
TdZLazrpBnnbmirbre0KYlQ0jgLrtsnFUeNJX/ZYNLTt0uI+y3FtVO2Pmk9um+X+W4+xxki1p7QH
oJSSLM4JRHJkhLwVdba+N1qCu6O+f7En+T6spywS4M7DaM04KNimPZ1xeTI9Zni7w2JJvyeTm55k
ib30F05sOWVti4sDA1J3iJH4o7FckJQsPi3j9Xqc7nykerR5tX/vazdeOhoNBgp2VR/GoZqpG/nI
lGW9eG2T3cRs/yn+h7rz2I5b2dL0q/QLoBa8GTbTMh2TpChKmmBdmQPvPZ6+vgjwKCnWqVtdw55g
IWwmmTARe/8m+46M2fiFNKg6OSdYdADxUzC9MJnvjSSaDpVWJ7CfTW9tOXG5AtaQPMTEHnDcKQnC
2A7SRRnOOVrhPpPOWeVDqK+ZYgtRGHgQ7DuNO+jejNPN4I0vSTeFa69OAOFMDSl+tY1WBA+HNZCe
jTpoaFDOPLF0Z/rkGmCiuPlha/SkVipv3vdNc9X4jsfYAcg2WfU9NszVtp4eGiJeM7glN/Y/e7lW
35fQcsDh2Ls+gDU4l+hpoBmhRVEC1dSrt63R8Y4NWABBbihWbojY/Vi1V2SPILVMSfqkGSBvCh7f
EGl6QH16F58bdvArgyBerqj5dWS3+DQD4OzAkyySPv+fiwr+KFAYxIirfS8NiHqai5TXfy8oeBHy
f//n/2a/kCL8Q1TwbeSbqKCm/YfpaIbl6ZaOeIYtpLTeRAU1R0Nw0HB01VGJxyC28iYp6Br/YVNv
ELI3dccxhN7Om6Sg8x9CegWlEwcEFjpvqA3+LyQFefv8oXlg8nU0pAstIBoqX9FwhYzbO62aVIvr
XBsS61dfGpa5J6hYv+aa8zMwlPBfJScK/hPyhFhvfoRR0W09woop9oRlXqoHxFtx9O1RAhtKCI2w
ohCXmz39MbCNV3WMqq+RpvebNH7hkswXnwtpX1EVPTsfs+eZfitL54ohgzfI08Yx9zYI+H0g9ENv
B3at74sgNpVjkey9yjNegzLNTobtBWASKVbA9jbDEMLfsCvzVXfanwn6Xg8By24tDDeFU8fbZB6m
b/AF0HHWvFdETjGjilues6ozm+vUn/3jNFX+UZ7ZpYdlhx/YPE5FiywnvmYcel7MGN8HWOoQ0Gtr
Iw7W7jBrxzHVIJeiOKYdZTm0uwel8NXvMSHAPeIE7E1BEP4QC5Vt3+pVtmbZDevslE0ZkuOdlZzK
AMq7PNjmCOp9Gna3Ko98w6bse/uu87360YKIfopN76pjAgUrTRRLl0RpkewSJQQljXTyBYZkcYFk
wcEBzWGVQHrwSQmAFJqZna3LClUZo20vAAzmS1Aq5jN2t81G731YfcKvCbvr4RyUzQvgHJ8IkGr1
T2OhR4eJQEKqtPZl1uLmMbea+lFU2b2JobUoYfz7rkosKDAAcR+Rve/2ipdOqCiOFjj9sSVe8a+G
RF29gh5wb9RFcT/ARgSDHGGEhaPx+4OsK3UHVZffDbKuN8uXt9/UJVcd93tTQ8qnNqLwGYtYa9eY
yAJIx6NRGCc5Uabfz41uELT6GUZFjbJA5n2tho28VngbEDfsDWOHUYD7tdY3ITS6BxyL40Ohj2gW
DE38WZ6lv8/Y90ZL3e0MJUOitGlobzSWkSsN/SEBVeZHk+UBsO0uyACPQ8Wv10rMEkn3yXAp5Rge
fAN4eDvo9qsSxoeQmIlquOGXQhu/9chEvGg613ak4yiYjTQmedKwtqzjXdHxCspQ69XAIwOM5Iou
tiUkjks4hcVFdeoC6jeHyiFFNXp1STqDBsRvYCXKZjRvCMFU5Q+nG8+Vn37ToUeRd/Iq5SCKwIRJ
2RSItBwMXGi59/ibfhdr8fM3871mzBkx/RbUhZlwy8d5iiQ/3Il2YwwzGSxRubTHjfadAFW4dzIL
Wk2oCKCIEgO2UH4oLTrWMm+Ujd7KhfUzf+5TqCNg0QPWdm4AuE6zyunupuwr5X1zc82IaNH6XWqC
0eXtyKJIKvwKgeDR1Kcd267osfBJmEH2zn5EQ7DH9nh85WK+OHmF4gGPAnkYxZPCEg8JWUTehifF
rdzP4GtTVtNOrI/7fnLKrz4lbtTyVdPS8GgZSHfJemUkKjp0k39pormAVVx8wv/qYrd6+hQmxJvD
JLQhiKbj9d1r7Lqoy7zXPdeMjy8FlAB5+/BacnApQPlcCOW8eynMscEyV7Wjn7GWsF5aVco1xmfj
m0nidzWgMoboiW88dbPL47KYvqmpB1E8aBuyRZPxFAbK68T/bZsiXU1CzIpQEuQ65urBMvAMpDk9
qLOaIPIapefaitI3HenWKxBE6x4dywTk24H3VtvMOiU1sSfY4MGX1o4fnEa3f1o+An22qb7Krnpo
vnWF3vGua+Gkzs9CMa4xDravtj8VG60Ek1GHbUAYUDGVucyvbjfcg5rdDrEZE3bnTE1NFtYBtOzl
7M/Wj/2UEeOIpGDEn/0Kt9EOfqngFnsXFUa2doR2uTWS2CPY599p8l+gu3awNUekJHs7LzFPskMw
IgV+ZBgJQD1BRXXfkHV8IRAw8/oMwn2T6fqLbA0S662VRflbq5RpZ23frbnz5V3uB31y1p2vt3t8
qSevnpyd8tu7u1ueynr6y8JtkLzz/55LPiBkjeyFQYa2JcAOhVZDjcEtYVaOFjHqzDEDcBhCoUGc
3Q6JbCBnCUZ/fOv3T51DkZ7/Hy7wD8r+rMdYRCGUi66SZhjL0uv9Be5WetNCaC++NxORBiTCarKa
3SXmQQmwMQ/HM7Dc8SzPiiRv7u26uRSG2lgH2VkUs8GPJ7KDT3Wv89qKVesZ1G26D1XbWMli1rXB
08j/ZID/8NxV1bhWE8MCcQYC9zwmec5thaqq6QAQrmbcGQERTfk1hxXtOfOuy3zSm72eRL/0PGoR
zsDFaR7M+nQ72GHUnFxxuNX1kLxUDTilg5r1xjPhUz4VvQ3LsIbMAvLWiOGtTKVp3VvsLl9b2z35
ulciDjQNT3HrH5smT1AmeXCcOTnxVZKTPJMHEncTsca+PSI2pu1lXe31zSZFqRB/SH5l3UfirQOS
IEu3Q6kBmu5J0m2lDvztEGfkn/tBMEhZ6slDIVZ5upNufKtvIdoG0/F2AFQ3HbM02+Orgw6RQTz4
7ta6lFFweq59IztprVqS2IULHI9F9ilhYb2DrJggu0ORyK6J8GL34PcIAK0K9wWdF1bCmFQ3uwEm
cP09NkCkkz3LH7C5jZGtq8FMI9tkgIK8n3lpP8+EhvnhwUZ5QfU0FFX1eVBVwCNh8i0LW+BDqKxe
8zzX9+CsTUKgfXzNB4yjjMRKMQxEtzNxm+quDNmEJllfgHzIuf0DH4D3rLfIIuixcxZgIOj6Tuuc
9ULRTn41atOxc734OxJ0CmSNuHuMIkfbwxnK94mWJU86ttwknXn29VPq4pMT5gB45gO7jBzTJ+H6
xn2SA+d0/DtyBcr/IKume0J88SZiJu42z2DTYmiOkBFFCv3P18loDHA289n43sZBGf+F+EO4Hutq
upIIPtoYYJ26TBnZeFKlNj7270QLia1QN4s6tHmKox3pT3oafw0VrLfi3uOhLg4TBGxYLOPlVmVH
gAqnCo+ySi/MpVto2MnWVoE0yzoMJLR1afmEWrhMQLwQFM/xqiNjGRCxjecnFplYYn5oZIuMxNgR
obT5kcyJ9qAXxQ+5swgG4S1OqnpTOb3xqsw6Yr9Y3p6Q3Q+QKcvyY2bPLORMHvxy/YO6S/P4oU4V
dTj6ve93q1Ms9iTLQuvDOECi09EaUPSeleBrl2QJ0Pgemxs97I76FGCwNyNzkVoJTgNzcK9qnf3z
z66oPXRHU3S1qr5HtngceP6griRvK3m/3W6wD3UIu49HGDL6OkCo/d2NGA/2vKl7cBVyQV/labOZ
1I73X5uyvg/M4Wyr2QuSEtaz8HE7pESnTlUYpg/G3H6bHQ87etuOj3CVhHUGxZo08s5J8MOWRWSo
oo1BGmS3dE5RZtDh1h1lMVCqL44Vdg9sL7TPYQKB3bB+oWvM2lJ4zE5WFZ1LW/sitzeyiqXaMeqz
6MEpPFzpNe+z3LFkrpY8eCmGTB3Af7IR9VLM5EJ3moP3xdYPSJdGxrEcphotrQ7eUTjBXtUi9+Bh
VTGssXGDpx2hnDuCKo51XKvwmT2CVWqOQVY2LCE5w7Ww4NHnrW9V8kx2kz1kUR7UFvky39eanSsk
qTt4LrucsM/WLsvpS9ya30sQlNcoMuqnuAYG0uZHNWW1piA+d1/DAluTnzNe68TSVwP8chJDXMmg
M3YkmaD4xsYXv7FxCCRvFNj+ePDCIntBhPRYp/30TdZHol43+U3/od7Bke0Qga2+k4vkEaW0jSzK
lbJcI8uG22L6VtfN4IvsZP/hypPFJLe+FohGbP/pKl3eBb7OTiNo9rnpBCczHyD76tb4zS6il2QO
VRFl005ZhscyBsGospSXrIWdm4qX5VihrOgSVt7ChDReUy0k91CAcWSLcwFd1uNGXbWdvbKi+BQR
Mye5aDVP8mAIaXNsB4yDLOaqpT2AeljL0pQ7mL3x1N26HdeP071Eo++4d5NYGIRNX6xHuMkbqfsr
6yxbix9058UDjve+W259SYYGtYewVLxHc3qaR6zLVpoHpTbRjWiLNlf4rHqVLxor02bX29sP/35R
ZTkfH/OwWVlPEOMyTQJJlvDBeL+oylgDZhBiy2/NoNn9k+mALvDAY2xkKEYx2mCVpXV+ksVaWA8M
rfqiIViE2Jf/sygQb2oaszx2ft4/t95DZwf9kywkNbA43XfDnSyixqadAXg8IaXrl6uE7GFV8Mv2
tWvtJ40cpj+O1rBGJY/HeVUW66Ge7L3eziy+pi7+WQ2Q/6y4HnZGBFdXFkOvre900jfk7zxvQ3Rn
6tak4BrIlEUDUA0tjUfEQgC38vVwo4GQn9jhBt/J/tlHw+mRjcHKLoLhWfaoTcgSRQ4VQxbhgbqH
oSJDLIuawZOySqJhh9FkfirNcd3yFL/YpcDLAXLXCVChaxN0SrsK3S6317KpUdRvXuma+8lDzyWo
Q5SXhIWNPCT+rxlr0AcFioRPaoZUUlTX4S6wjKRld679VFPr2EV6d4lMNXxuAMjuwxqpYiWswlel
N56MlMSQITa5FY4eEAXdr6ZSNKSAovrYg0e2zPCYBKQT1QmowKqag1MUec1FXlZFmdb7pXVIuQRH
8BGBaI388dHhacrDIdIOehpe0fJvHgxxaMA8Psh61sFXWZojdZOGsXd07cS5zkr/1Qjq6UuDceq2
L5Vsp9UDYqBtbN+Huf/YpiOoD3Fdt3qe3IdezUpGXPPyoGT+Y5I4zVmWbj1k+EeO+j2H7BEF6DIa
xPbv5NZGbnLkdkfXmhAjv58fqmXR6fXwHPRL24c9k2zzu5+37ZI8q8xz37i1fRF3c4kxL3QHLzyw
lHb3dgzBC/uRbAsjc3zsnTBaj6oVf4bWDpW4rYp/AXm9sij1/7Lb70Jbkf2sVm5QgNZ/Nq32LSd1
+zVIbCjOdmggRMceQxd+pnIhKZeQEarc96RtH1251gzFslI25O6zHfIO7FU8c+7skdRv3uvB7uZn
NpI6LLz+HAThoxuE5o/fJ2kQLzUkjG9NreY8KGGfHG0VYpRCFmy+G+phvussheiaqPS0kQVv1foI
fA5O9Bgh+nEoiSDfhV2rohBgWgF898Tbyqdn6xFIjKeHVHF3ZFGsk3xOygNOvvY2mieufvlA7Zun
tDJUlkgQuwEt9/oL7/Nwm1RGiY60q78UfxZvrbGeKHvcrMtd2lbWPjMIlQZ20DzCMm4epwE1Mavo
pruuNrvtoCFyxtPjk9a25UNP/PBFlNzYLB9q8TGiJPgHe26waP6s1WC+LYeIMTfjBRd18wp827i6
CpIr2giZv3dM8vHoUPTbsIIdI5tN0TEaw/ikqsEFxFYs4ijendEb3g4O1HzQsjw/YVemQQ+ruXpM
E88Ry3deK8f6Mc5W/qskt+54hLXu5mDaK1U9fk8Udqp61/jrSTUNss1F/VzAwvV03X5MG7d6LuIO
Yn6XJFvZaEQtwE7F28pGWRUgtHTXsuK4l0WFRP4RzG4E+T0BFzMP6UsqnG/nqsxZf4Nc3mZTYj+H
BLeMCAUjN6iNhx5ZakLpRvC16BIhD5S0ALjm8Gtc/Eu8cF/nLsR1ssdUXPYyGriroadU58hSrE9W
3+9CY2pJNUNOrYXVnVGiXapNRgYNvqywzxRl0N1I3MCAgsRIuGkeiLHfueaIazlagSzXzDo6hFH8
BQtu78GvMu+hF2dYvmKHnpTTRjYMmP/s/ToAl4/cxSqBzcaObJy+6DqYy9F5LXvdPwZj2WC0Db4g
M2Pik3WscOVoJMXnVsdixMrOTWHGd3pv6y+m0md4Q9M65rHAymjmtScXocb1Dx/ZgEPR1Z+Kqcru
OxHF90QU33DUhMCh299ZvUpgAhNMBEF9Bsi/WBb5YX5I178S5j1Ji2T+7BZjzJ/tDNO4SyfBlwzK
f7VWZq89Wy9O0aA6WMBOqCmLd8I/9CgDFR1FF/xq7SFFASnuWR7Qyv81KFl1kqW2NGyCaT4ibHNL
Yhv9wLWJEANBo+YAX04/lrVL9tnTh2vGS/0oAAPXrplAuombv0JQDpE53VoWVzj/tU950x99s9ny
xMguAGiVz5bbrOp67j8B5OifVC2/5yWkfDZzazxVRqohb0CvuBycXVyx5ZOtaRw2pOVLCNnl5LFw
Zmq9SNOr1iJl8Hsp1w99sav9+O0bxIGR7doAsFqTuMZpnPUnCPToFedTxIbeRk8bTaXmSR48t7mM
ZWFtWtxZLcOc8WhsgCyHEaK+Xu7hbC0r08niMxTushzSj3S9bSdsaTU3ALVncC1V/vt6N8wQRJHv
kCV9B5Zd34wh2COsEtJfmMqOWuH/cvC7utPstn2xUo+EmNbNp7HUtKMDLr5bTbUO/LLSp29GGh3Q
0+5f1MCpDz0g/1u9ORrEbn37pYsxorCKIdu3+MDezWK5ukSvvDJ+MpXA2SlRfbXEvgPhpL8sq4Bp
XHrek1s0hDAMtiOpbSNapcFoFcV+NP9qVd9FVmf0nvKwO/OUaHa9VsQbwgnxevaRHMVzwnqoHQ3e
B7SV79yoj72WBC+mwQsTgSxji5RldW4McAhGaf8aHcRh/cip4YblgpikcFE3FcpuqokReoXedNN0
b2fp7zrZKvupRZvdI1bwLPvKHo4Yj6XtePfvV8+6tOZ6HyQxHJuAJK7XRCt0AyLzn6vn2ei7CmJJ
9tkeo2z+bGqQnpoQGM42QPSxByWq2IaPFHT1iKg6t7YoyXoilyKH+rsc64O7wuKou6+6St2oUwpm
1+iyT6bljse6ITooi+0Qus/olmluR+CLH+iozc4RZcDxPrBi8jf2WKHLcSuXTQ5CbjT/bpflVJQN
A1vWWCcziEuzQ4bJnzcjAhuvvLrCFSiW9GQJCeMxMqAYZtNL1BvBfRXDhwv73mp3JgSXlW468DHE
KqSUcS5p1g5UYgeT6RD4vouaoGKsHXyRjDXwtEsWlu59acbeCsCLsfawL8aDAzDsurRzj2SdZt1Z
XVMedZ20p2b4NovgEthiH3TVURWchvb3WS1bZNnQcSNYYRX1Yyw90gGiozKql1a1r1LNN0FQ4izP
bgdZhzj+PDfmSVYX+I6db11bRKGPY2jCbSXEs4Ie7T0l6PWwbJXrTgSIuo2jtdNGFnsz8p+85Xxp
77RuoxXzblpeVZ7bByc7mYEMTliUb4GPdCTlMpjIg4AV9YjB5jDVd46NcO+Sn2XTdKekhnVOVUd/
vY/hAL6ORmeeXQDimFlRrKZG25Zlp28NTcHMYm6ac+be156bvqqt355hY6l3bovwgE5odVPj1rsP
nT76knXDJ6T20kcrJjuUDxnkcqrnmQCDnleoxnhQhIYCUd0+AuWljy2qn1HfXPB0JvSqueF3D11+
HxTC5wbayM5KLG3X5y7gxMZOjnDa81XkQl5DccR4TXoYPdgWfYoR6rwCZPhmi4usbcNpHVXs7MD1
zUjijqYSP021k54CRI0S3Qf0nKWQ62ZSjxCA1PhJHsySP6xCOO++DYL27OLtKuvhK9+lxZASPKFr
aSeZnOg28L+drCvRUJBAhsHI6+1klcZWsDovgzibvPTtTNbJ1kHU5RPkWkXJpx2qAcQcS3s+WGGs
HuRZO4zzcibrSEmj6jNAxYq6tDo4llsejELz1Y3tdMKSR55rJtn/GD0b1MpyNC8U3AysoomI+TfF
KnV8/RuufOAoMLdv4Kq46PZ9N6sM3oGVJxcMJJ4H1rDkStgFT7/PFBOIq6y7nf2/9Ivc7n/yFlE/
OO3xcDA13SWCh2CDbnIm3IvepS1Vrx6hDPjR6xQZ/FeAP6IPEllbBCKjxaBZr98V/m7RxJKLQmJo
4YtaI6tST2/dxgS9NieskORKiyu5yHWjw66F+N3i8W0m8S6rRnadrZ3LVlmyKi98LrBzeNcD4Yil
h2yU3QYDOkhm69Eyh/yEgv+33V3lrxDHZODnWcAOggEuIZF9WCQ1UPFaPwDP8U9pMBubOcH9wG3d
AWio0f8YChvMamD+JYaXKAB+zUMXeRUx3InJsMjhY2M6UJgKHqaViitkTvqZCDa+oVZVbwwnKF+j
ADFgRLjIzYrWtLGeRn2wroqZdS8maXVZHQMEOM+WjZYx2tCvipH6O8NN6o1sTcQcPlkrqFaOg8zR
Zfb1YZOVrDsq3ivnZal686DO/EE0IxQr624N6gBeHf1fRsclck23ZrmevRlYyxlkFwfE3MrsEYMp
C/B6EXwqslakDCrTvJZarx1v6QHCJQ4oZoy2l349K1dw/7OKXrfNOJgRw0VMc8syyMGOqV8DXrUI
2rVs1OQ0BuvVbdUWxdYjTRiewjr87pRmsNM6xPHFttGpNfAPTdCc1Hp8kKUaSsQj4lC1rJI7TFlv
eGVzMhj4oer3QFNvjVM1T+B0yGRt1KbKToXuoiRmah6Pv6H/onXJ2RZJ88RWyO6N2eutayW65ilK
CGHl918CIzrnImle827S8fd4JVfzNuuHrn/MmopZZVdNKHPXCZJ9gV4ZuzJVPxcKkHQ0x0311EWQ
bOWBW1I7QQ1ausgq2WM0au2U5mjox3FobTy9BZboRfqRRZH6nEUTIrcgEWR9pVnoyxMRe06V/l39
n/3lwtYPkLgoyfmremichVnvkYvE3gRJ2n4ug+Y1THxQBVjH1B5QtiBSJuhS/9zVzAZtmwVQH2cn
eHZxC3ghso5cTZZa+4EMxnOv1CHmIWH+g//hE7PaS4/GCPztXA8PLpndDdoZ1nNK9Aikv/Uoc8Sy
iujNY00KQoihWs+qluqbNjL1jSxWdh5e2FU+hgmNRTnMh8H2Ly5SDGwqcvJbU6ojtCX+5fK/Kv+h
ToTYumyGEqUflqJs1lKjsyFsQBUTLbJuaV7mGHK/2aORGXzXIC3PIrJkeeSS+lZrzyhOz6caafB1
0mkDcrjFrqmV6CfCrQjHFWP3HKeWv4vUcN4TO+qeOjfDE1h0+XM2tVHacxOoMy/WBM0nOKpfGw82
eNUP58mAF44e7J6oYPhdAU296lzLP6ucXWxLRx9wGKPvMe5GCFOMn6OyRukGbglgaqd8bc1yLzsE
rYKsohiJSPJ4sRuF7FatpU9pUj6EXExHecDeplphZ4xm1+y/1cmGxKpzdFR/d5RnJDbtZZwsKpmK
vIhQlPgwWBaJmf/QQ2K+cpGbdOAh4xxgiCbicoY4LAtfWT4DZXHOsqdsunWSA/1ESC8g9Pw2RnZE
HOvYVO3rZCFha/bl99hCzrpMbfchRDzsfpiifEcq3HyOFBuakJ3bP1Nwg7JvwCP2Xd/I1pptl1QP
eYhBgMBE3IARC1BiMsbgIFpvYAmwcuM5lDCKPrdhyQ3ZMjaagKgTBhKYCdnij+XSYkX1oer1AUdp
4DFZ5bxZ0OP9eKdn2nT6UC9d6A0aiUhMpwVWdOsiRmmiQXaLc/KwWkHGUZ8689LnnnkfFPaTKUot
4Cy2IywZLx3xqDu2omyrRNFP59Dga771lmNlgxxnVWuCDNmyXnXqcV/UXfEadfa0c0jv7kzVmz47
KEPIBa1pdxVBiWC8BK2vnD0Frdi4wQzLV/p99XukJUbaf4+Msno3BMbOxsIi+xG/wndns5fb8XjW
rXATqoWdnOtSgdxQgS+TqFkJopWHIOTNs4BqQxT3Nhmhwzv8YdhC/nlYOkayu11NNbmI6kccAlXv
9TnZu6pKGiGHv84F62Jnjz2Ez6sXiEoPQUhATzayN/mov3vPfYZwhRY4WLWFaKoYD9YlEuhBvgRM
NN6ha1nMJTKpEqjDToX5JFuWyllgDzVxuLXIju8G3mZL9BIgo+wuB5Y9lJHb5yzzkPVEPwNCpN+0
W7t30h+qEjkIJk7zta8165DlikEemZCjkRNRGqps6eE7VgaSrzhVY90+lX0J7DFWAqCLSvOkWq3y
GGorI7cIUfHQ6/ZZNXDBicZ/GjCJAbHGU0dReXwZmCuvnK7RwcCpV8yShmOHq8NVHhBlCjdGQVq2
FUCIXhzKZo5OANjOJa5kDYFRSF+/R8lut1FyEteZYBvYJqBGkYru/FVYGt7VbMrm8e+aBjWjqyzI
6tmCLfd3DSpKJLChHItRsiA7UsP+y7u2ovmPeWSN7Mg8s4dbS80+Xxsskuoaps/g9qyjLMMrRH9L
lpdTEqk/NS1pt10R20sf2XHpjdYZ8QwxEX+idRzM6mfo4Au9jJUNc48RzJ08Jcn09+lSS6566S+b
5cEw7B69rvkIVMY+yYNjfCuj3ERXSnurubUhclIR7Er1AX33sFvJlqUynLGB2Q7lt6Ie3g8ejRHV
e9mxIwSmlEa8k5qXGgau970WrYIIj2mkVBpkMWeSHn+fSyFM2fW/ti01y0jZb6n4b3rL6tt0gxeN
B1knD7firct/mU42vf92cqjl+u49ioArBAOGp3wW4tCNU6wyHOa+zRXizxMJnQfSGPZD6MdoQYsG
1cen1sL055yhBPE0aN5LZQGSmiq7XydW7xwyNv/XEqQF6NT0nizpd63htc5q6a1YWkL9vJZJw7/r
TPbUWOuFZBMtE0chMeyf6pI5aCAAk29M0mjA2ygCH+EMzSYpUvIF4uab6mq6VnqqntQwOrgV9Cx0
Prn5mnL45Kgo99/uUTm0FluMW52PZsZp5MUoBxVVa+2SEOu8wgMzgLheuysFrmI2SWwVpeleXL8r
P3fNFwm3QBTNOEUG+tsSjHEbJIs6xjV/DmKc7lUa3zP03BV7FRHckkdUVqojaYjqGGhdgTx1MNMm
a+UBMpsgkbXjWna6NXzs+L5som2PT52/0lHlu4t0S30ItTZ9bon1tJMzfvEqXUE9NXGhYxLYld0M
p1NxRLPS5zGNQQ4TFi5s762bLH7oRtJ36XabTU4uuw1u6RyjIWaL5eYXCantAk87ICpzT/ydyKBs
wP5Kx+/LuwenF5CdYFuTK8uhCqe3sxwER5Hwln9X9buboUBL7DXUWm9D5ZnsbCWsezIXuv/vARYq
bPOdLEcw0eTEt9bb0B+znzX34BX2EWE2oOACvRkrKX5UPXz7Exux9h7lk50WF3BBZF3Xc5F6Ddp1
C4EieokQKLjKgmRZaNqnW00jAPbUjOxCr44E31PK+rlYRvwxhxKUvwK9jS/EpB3AW+RKlktR/8tX
k+izUoWArnsyRgs+CEL1DiFpJEzFdaz98yD0sYd7oBC/6hGEQoQh6CckrcwzC6TXqLb6T6PT9J8c
Ax32Ol4K9dB87xBsOMsmVovFOp5wyZNFnQjLXs61tPaELMVcsiQnZK4UADf/BT4rS/rvvVsDodC9
3ZIA0/jaqmEPB9dJAGBZ67JuyhNqpwPU1t+YWr0rpn0SNmdZVaJ7h3ifaFXlbxHWrnjtuhvLDv+y
poJwcxuMkGnEwQqLaA9j8NdtDSvr5eJUNopRsiQPslEOz0a8M0SjBhDmkM8sHSd46rOD9HQpFh6q
WFFMun4skdk8y6quLcoTyoqfZZs8yEFuVDgbWeRqbJ7C2jxGieuep27wEMbvogFeY+6727pDxcNV
wy/tmJr7XkNMdBBgfh7TS/2IJ/A+QvltqRf9kz6KvnTAPT/U2xGEwn+fEdHsDywEwnmO6ti6ZaA2
aZHu+BDOG3349WQekR5YwnkREJCNaaGKjFjSl9qMWHnnIz5lInNVsrF0eNJ88RV72FtaVZPmIVBg
0x/I3lv/W/2f/Ssxj6QyQIH62F/O//tz5fyeabz1/1/MjwrT9E/f5/f88vvLv0t+z99/1+37y78X
4Me6zgvwBSh/G9lePgOB+CIxszwPb09GS2ypkOcSTbK2ExeqPJOHtybZTU5zG/pvJ4wMP10+68PQ
fzth2RFLqGrzr8lrnWuqRc7VTIBp2QM050HUyYbKYO9R+KZ+J7uEmeWwzPWBldctxkSMklWyb0CG
uE0y7SJLS32HcrtT4vr64WPK3m43t7rbx0Q4QmFK54/hOeqrezkLyeWWOqaHvqFdbt9uEtMPw9De
L8McB0nevK0vsZo/2m5dWucbVTEG5wEuHLFlzEDbJ9nQ4SCF8lP5WBgKeMLmz6JsFSNuk5Bpdtb/
/ubSHWEc/T7d6MJu1QFma47melBAP9xczZz3bFUM+yVtyEXkVw2WhTp0HXlh9etQ1CWBYkq27WNW
oET4toaxMLDPQvuAQesqmW0bVVRRV1hVnK/lqRzTpl6wMRrEx1u2rG+dyhGJjWWi35/wbuBymkbV
Mruc7N2QZSIod2Blysgj3cF3e9dJlgct7G9ffxliADnLjDIFeB0hZV4FeYQBjl8WsDk5lDz/3pdZ
6xRHGK9bnCDMtzFLn0y0yOZlpqV2OZdTvWuTZb2blllq+Rnv+8uushNCtPtuDGoRoBra09izYyKQ
jOBcWiLRhbDNXtaFJH/gbYpmx+wtpKzF6btBS4cqQdRZDEoguL71Dzqna0/BkKVHOUge7FbPVrBA
CHLWg7rRrHpaE8YTO0QOss5Nxmm9MEhdXhNLHwlolh1v4yyxmZQNt7p/mkt2kfMbHZY48jPt/NRZ
lfkg0YtF6uXHPjGe2KOwu4WCfnSVAXZLXxKGgI45Yvtk5+g4J9OCdwR6uYyIpolYhBjRd3lz8iT+
UY7oUxTUcAWYrgS9S3yHUeQw+wnV3d5VwlM1ORp8O279ddh5/Woqy+jUQc0ZtyjgFEKbd4pOqqgl
25Lcs/Dcy5Iu51j65BWOP8t8yylr0fNsavl+KS69Rhd7wq0cPLn62+fJL/FuQnn67puFaZze92m0
Xz7vY893tXLQgNhkknY57wS+9vK5yyeKv2D5u8OqhHk49+fZAKkBBuNXag64znwAB9aj/tlpjXn/
oV7CB8E8LUNvYEJ5tvBTxFAzV+b9f5J2XVuS6lryi1gLEPY1vS3f9oXVFu+E5+sntJWdys7uc8/c
mRcW2k5UVRYJ0o4Ist3lX2elTkOVr7oPrzPfoF0ojmadfR9v8r86Fe9m+I8zU3qcAxGoUDQq/7+e
la6fruQ6q/xFqqu7zqhi1U/tR3O6gPIpOpj+880dt3CBqPnt7g6TB+5vD3KfwJU7d3d3sAcDcIvf
9Dsnd4AgfZtm/L8XTgZ9g6bUy3PLa7yu9/27LpiqnQaph3RLtrQdhm3J/W9zU9eX4AD6PCMkR8d3
IEiudlQgciNvYyWAXfWQg8WjN/ZOl5llVBtummjMSJvgoRJnUIQDJA4LAGCkqBBIRnK76HbrZ386
0+i+DMXJFN8GlWgLOaeFYY3poS79x2QI2Bnc4ewM9VAImGrsWwoAwunGRCHePPdbQVe9qOfSOpNN
5ZINqnnuAi1hkBO6K0rjvPgOQYvpJOcpIVsCgCAoamTVsSiqpRPk1TEAVdLW04Np71tN9DhoVrUC
9//8EfDFp3ocgh8GOD2q2pq+FGBdXJpBi5W1JgZwhZsTdJfiSxJUayE8G3hPLTO+gXs73RNdLpr5
AkMvT6FYmiJLSKtOaEgvVnmoYRVSLGORe4DUcg+ZjV/j3wrQYKCVKVXLTa1i1TPofqxSluVL4mb4
66qyXCxWfl3nHEA6ABNvlp5lEK0410UBhHmDXy+tnU/g2AEVWXKS6/G0Ah9GMdRMGEqQ8WZtXkc0
F9E9BZI7mISOYrsNmuTH3eaI3DzRXOu9FRX6bqih3bZQMb24aYk02k4hu+wwEncTsolUbFHpmzwN
N20WQzATdN35Wb4yDh20dkZ8QeLpW7TVxFNd7KI4rOtwnYMFT4Le/bbl6wms0Ss5DseCrxOQmK9M
wsir8WCkHB+ZRhdUMJ/BuctfYq0zT3pjgoxAYGqGtvmMXgH+0qOjHGAk/JV1EIB9LoLuJt4O3Zt4
fa5/jKEW8XYFDcldPgX5offG9c0+IG3yOY3YMaTT32PIRHuxmmkghE5VXAK4jDLdlyJPkhXFwQym
de8O3Z5DhUi96qo330GfvwCHK9bMf235qNdl4TRTr9upeDqj1+UoHm+cA1iVBpM1DxYLIaoAyWeB
oiOMHVmKbkkDOthoAH2CRf4tvATIdowogwB55EcNLESAFLLQjHUGBtll1VXTZzAMfsTrk/4S5AzE
m0BuguiTSbume/NLWMCu4l3ERwbsFN/hPxV74oe6spqHQnOC9784S2ZoG53RwY3eI7Gikjs9CBfA
n7QlZGEFQZgFiCXbaxJFOaFzSSpAoLADmilZx1iaefJqy1127hRv0qHHcxPam6PD6KTfisTBU5Vn
oW25KdmZglUGfiHxBq2s2OBhkNs69MgwLF5hibc2dmYQfZ29ztvnhBf13LDcJzoo+OU4EphSbUxl
jEIJUFw9QvOHIuhA3i4rvoL1HCzCIlOmM6vYUyxIY4snWVjUdERc30Lhw4UiA810Dc2N5pJ+LZtE
gbvvCbigXePIy2uvW7ZVXqxTN3dOdAgNJ8PZnk/DxWI5ZSWaWhMs3TfgMVtqTgsm8GtGUXnwq/E/
VaCKThCgH2aA1GOGjcYY65GLrmEBPpBoSrf9ejdNBj/QCCzS4xlcflibcuEYhMMRNjRafGVZmyIX
EKkdVlr686AbJ+pqox409J2DGTfyjaVsVxPtbrUGST7LwZu0alNLAP/NR+xvStOvQirpHwtBr8JY
tgn7gRUpCKGBYP/BCrCdg8147zPwMmtClPpN+7PowGTJsNe2id3EkKERmCpUqJag00KENnZyG5pN
nfvQYHNt1dXTXVUKDbDfvKELiOOYQxre0kAiGTsceojBjEdkPwSoC6/sKxpqHpjSWZWP2G8Qe7og
8B4FrQwdprZ936Hn5pwK7GnuOclmZlMF4n9E5IXDsJpn3MTPCX/vV3FzTvagrbPrr03gh1uTg/yG
O90zGJWrZyxXvZ+yYfo4hb6z6bB1sAFgQvRAX6JQtkQP1/C+NkCC2BgBRwe5uXWhvfWz9Vu81Onj
F/R1hEsfGocvDUCNGzNvgSNFc/wRpKjdRi9K7UVrGrwPda79hSPd/5UeRMl0n8682diAQFxbaI33
kobgCDeM2vcWReNBpTGoO9m/LY3XGGrxllwEIq7hHYgdYhAWLuiXXOAj8zC6BvYe8CuH1u/8MFTW
RwaA5zvyiZGMzEEedB0xqCKeQjN6zKCxRLu5tD3beIJYZgy9/CQcai9XhZh9Vpw8fP+pjWAKowhy
6jpbxqDSuu6rQtlg2eDlA9oq2JYzAIb+5I09tlrwXOXYYfAj49/0yE++ZyVuvdXY89eegbQEv4To
2AH0ds58wNDn2bvJgTQV3vXS71gVBRd2Xza7qu50/HcPcTQ/8TDNwbcAcW8COA8OYBy4fX7wUtt6
JZMdzNhXgjIBAaLjApKYTlFe4tsgk/FocQ3wPj6ba6YP05NWp2/UXqdD7PWAXgXQDYuePJDQFmt7
cuMdeW3PKRZ+amln8nbDd7suzHfXEmS1my48YL0rWFKOwV28Ho8NVqSK8hVstdp+6GyGF4SenUFX
4ICZMwFj8+jjuZeM5DZGELI3aF9Czxm4L0UwmchJh9wIPLR1GJs7u4qNzcFZAY03L9WMch4ai+q2
qN5bk74Lq6l+E/D9VEuhnSPOQK1f3p9pun6xRXhYll6dFeVbN3SfQcTWHA1xALdjc3SLdqrQOICx
PCXr0Guw0qlWAe1Y6saeRnRQJf6eQkG6pjXHLM6ALavzGpRqQ/OIH7Z5rJ3O35Y+mOuxfNo89q0L
BKQ4Uw6Kowzl6PPykqFKFU3hb8mhgu/mUMGqFE2u5mVGAcRRYjXHyVib4r8369zk3XA7ABuyiScM
NG/G5DHoX97qknfImcWgFAPkKI/IyZNxwdExhD7cqR3YgUBKGaRWHwInN/ZTOz0p8BLZKQLLU9+L
pur3KZFBhX5nHOnAerSFrqwAigQlgAcLJsihlPsmRp7+7p46/hJAEiiGWIXupp/toaqBjsxxWwOx
MKj+zOqlDMM3shvocV5Ds3vYuSLM6/uFbvDigzlW8RH91fGK7BUTdDd/putpaq/7sOfQkJ+r7Eti
xmhwB5tlJD4ElviDJ+KsTMwQ940REldiSDbyKkepARIEXlqkuIF1iR6HARvgygghEbajIR2oDlib
nnQDDEx4q0dDroP1HdDxumcuDiy08n3gzM+OVbpnsntZj3clGle6A/b8Kq23FHzjbvxe5pGtan/a
XjF8NoD/sgHh+pijO2Pd6x0T+6Lmk85TZ0GdNJ5jbtDz691E2HHzLxFUg2Wls4hHO//GAUkEcDnM
4u+B9gMquptcdDkbfXpouBt+0YY+W/Iprl8cvXc2fpc3x9y1ixN0ufNNkuXtaxGiK87TLP4VMCuV
bvhN+KVDS4JM504JpNrUN0ct90vIomUaMIrg4SO+PaazxZxA3ppGyq57CbB9ZOyufH3ktpExQHDw
oOyNnaNFCX903FcFl51iq6MzoqxTNmce4o1Wez9DjSWQmw8qrLoo92VMhaCFfOHD80rjveYbeRNv
Xe7wA+0IE+1ekE8n24BCEploJ7hFF2fXdi7kOoCpJbuIav40USLtN1OoiFKJ1/LSlFTu3u9L64Cu
x2EFseV5IzHicx4+p1AxliwF2HUeVlPpQwNHILbxrGgup2h0N6Bk3utd5UKkCau3RM/mOka1igo2
rMlGdG5Nr9sHvczeU8RN7BTLdI8Wg1UqxQGEk207lqfru/u6GtIZfT3QXZ+GU+Dxba3PT3SPJxMd
br411FcEeVTuXSnyxhralIoBOl58ycAAulR9JA7ah08uq05kCqn1Dr2Ez2bu4QuM2lIg45GuczRh
rNDPjFc9AXA9+UiBUAeGaD/KTs1Y1KDunVzILOIuor4UhjEDP/HVMUVdvLUtfPtBRZA1dnpOHGwh
NERj6QoaS6y9gaiPTu/HpuC2zN0cWLK6ytYq5j7wpoasnDXJJenGdZ9FY13McVe5rWsowIxg4VUO
rBq0+yD3GATiW8D+Ki90Dh3UqizQh1v2wREH6CDCRaegv6ss0Iv3+BSpBHLJMSSNKyB38g9kmyhG
eu5LSR9Z1eFmKppfXgpdFQXdTEoXwTlP8cDqgErTq9eBYQZg7kwhIzjl38A/kiyB13EfpwR7HSrC
irKVWQb5l6j/koI5Fvw9kbUlaLHPE2cViiFBi8nrZw67Gc7BB2MKimXrAEy+iOx2OHI61YG3ONK4
wo7SMe9b+CdhVB5QEJjbfNIfblLaWDOCpYq5z5aFMj/6ge+MbENumkY61NiZYl6ClQUzqmmvM95c
aT1hbaNs0CSjGGL0rMb9kkhhRIduDV0osIbx3K3Xfj7g/07QFlE4qDpSTTIdSb4Yst6cFiHYwrBo
gZW+tgH2RZsB76AHehMkfoDHBR8yzwNLKbMrSLBF2gM5GzBarvWkLzf0BlD0gYylh/9Z85stJPlA
9oGV4gAQN8HjMWtucY5nLAzSJljQpJ8gj96BNghOeYsDAnM9cvRgyjsbz8tC9MxsI9oEExnu0Mar
ocrQ97sGz364dtokB9ahsm5aXYg0jujjaoJe0+ksel0AfMvBPQ6Ckvv2GHIbbQ+hNZkuIkFBiU4y
0cT0RyFhpBxZXIfKCl0F0FEMooJhr73GZcuwnALVNxtLYw+uONAwGtyNg0W7o+7MFxPZTRMw/m4A
rlTFkoPimsrZ4I3HOkLJ4YcPDW/c1PCQE0Em4UxnjlMbuCmM0JG9OsDBKDbAavBpm0m0x8IIHoYa
8agkTylnavBRJGMtPKOX72ooOGqvzZgkZ24kOwKSzbpjPBdgaQR0j73rx8R4NmssTghcGQSujWcL
I0KZhQlGwqfyrpHXPC+3j2A82YIGBIpb2C8ywRiTc1DP45GthWoE9hSnKoVYkuDLayIbXWREkDyQ
v0u1YWNnEFsjY5/w8tQXTey5S95aL1YCdjJAvvy32NAmvPrm88HiFoTzGHiM2oxpn7EaKFd3VGzG
83mjo1ddxoI/moGDp22BJLNakIo7FnQUrLhrzhNgLJAiAPUF9m+aM0SFoEAieDGqNL14J79iP7FB
wOqvQ1JBhdXXzCOUm7EaKvJoGJaVLnk7uqxi917grW6DuRgSyQcFk1cNqTIX9D+Ojn4qlZt+n/3c
3NAnSX2c0CTZ4Csjlx/Ju0+oHUc99CzKYnv3EW3iqD3g4eIBqtIJiD32jujDCfPkK0vzdie5T8Uw
d9t2Fzl+pm/tCRAb4ZWL4NTJKEJq0TRzZ6M02X42QLpj4RRauyEQxuS20YYFkJWCwgS3IQvvgMS0
GiAzJZAZSZZAnL7xX7HQAbW3MXV2tJpsuPqbjyaSpyZJwrcELElk5kkUHdlcT0sa/lPSCMLENd6w
6QGieHWx5EbvgrWZFK9NON2MOozoRZN8QLfLER48ZB69akboavpLHr1sNr9qJh0680O0dYd9hUbX
LKsBa589dMFCIQj62N68TajlFfv2aHz9p3PKdkWbrIxLw+zBgzzq9sZmgJh3kQ0xlFkHLoSkxG2N
0V3QKsElWUb9Xt09h3LyjY2660FEbxsPeKO9uTvexBgTdtIju9vLZkM+JWiI0ssGDBWNtWJO4mzx
QgNOEHu0wGji2fKLm7w0xJspe6eG9C2vgv+r3KyInYPfVqVpfzDQXnOi7XGvL5bF7IQnuW9ONtrG
9vKmWLejWS9pKBkr6VRj2G4WKXeb/xZatNFfE6+KLIrwhccMPP0KSFCGh/rzIEBGQNaPQCTCbYqP
cabc5KHAGpEXt8gjWyQ+33RGB1Uh17E1HbHWWRFy4AZ3oLAAdKawCVUzRfva6LY3kIK7EFkmGqG9
FI/JpoQy7743wcQkyDHo0IqzFnyB4KL0yz3ZiMYtySznLpbsFOueDfTi7lQfnmqw643pGzYCS+mk
Tj4A9AF+ibkhHXctfJQqshq/KdHdBRHS3k7QeO3X9T4DC/PGrSLts5bgy6SdvwTtNK810fU+Fj6+
1ozuHe+9+cvsMA0ExkX0OIEN4cH1O74kRxWNjykUR9+BqqDe+7mVbUxvCkRB8hsQl1kPWR2jYwzf
k7Y/vANhafnYufqXwMuNE1GfpAGztyC0fkejvjCm5IFsXsPeuYIcBeRMGZjr88+9eL+lA75dLmc0
LAXp+52NhsZofrNnC21R/5Qa0vu0cqvyPIjrf+FCNSCZ9EdrhuPgZRN0H8xkPrDBv4PUQd+eDDNU
k97n8VCvY0HD5qEH4QF7imdJQer6XrGEjsu0Iy8Qw+mD2+PmPY6gVOvB40+Ub9J7zaVY6LjGryo/
AFDsiJdLB6+X0ALOoOgY1O5PvBMKWCS2DXPw7a1oiOcpqP9ZXb0H3KP84KUDdp/BcGqknv2+FjdV
WB2z9R4m05AVUh39wa6L2xI5qYI35/hoVWj+brAxJr90+gACkTVYEJfyO4nGOdSVlwQo7Ews/g9d
yNbcAUi1EdirJM6OOdOGDyyuu40Xde6eJYn7jPaUS0Ru5MeImfEzE0srAp9hTTPbm1X906ySpFlX
UByoQrS1a4FArdlTZC5tH/fwWQA8RnGoCs72VdLeZ5j5sLn81jioRU85tAfAXl/5j65u8WNqgpUx
rBv/U6+XKyZezMa6h6iRDwYbFVHkgfdpgBIoAYGpxt8iRA0V4WjD2gxK9LNmWg4iMN3FzkTSbYPC
QI8mNCOfcEfVQAUTnShC2VvwZSxCVndbCsuwtLSsI9vBZr0JmGljom8c9HynogV3agbC9o8cPaw9
iAG+T4DyLaa5jd9ms5+3rcW1XR8n/vMI1rQFhaTQ/gkDp/lC1cy8gcC1OWWnTFQrRLUK1VKgJb6z
BvqDVRnFb5mt4TsZ6pS7qEmn/QjiM5eAyKbtY42OIOBXz00nAehUn4MJdImEtjcz6JSOwLkq7H0V
94L/krOthOcDfofFJRvCERK+Dxaw8jTlAZRxrqh/UcYH7cFZ2oKMe4sO1PdbVZYX0GgHRRz29bLm
OQxAG51Cme5LnBYbVwu1H3OUPKNvFkSEQ1Kv6r4NH1ufzfsWMrvbxBnuk/JyDH44UfbcWhP0t7kD
guxkKn42FboL8g7yFmFv9s9QC4+J5WoE0/ZubMR/uWChogP6PXWgMn4lzEE0PHvzGfyqRrb0WZru
Jr36I6EABB274CjyXydUZbh0ert+4JYNVFqAlRQ/iJOnWmMxyA7wpQ501BH9SxcT2WMH229Wikae
G0dqhk8DxAOQp6xeUXvQFAaT150jYP3BswKwIGot/jZAyOu7yIKe8RhHNp4zxNVMTgqdT1GQLul6
NeAYQwrZ1JWEWgJxtSAPw6dmTUlqRrqKyvHWg4vWzZxH1gRYAZCYCZREp4UX+F9ALKhte1Mv/QP/
iO2e4RxpkXmmKJnQsQTQcuZ+tOKi9g9zhX9l0+7jFQWqaKxNmDJZ1AWBHjj767i41u31MOJbm6O5
Dj1yH2kGlRPRFaniI13StZIcBvimxBVSap8G2bSicuLiZIDKh4xFDHSxuCafu18iH5oLgVdviHiT
DqUdto9hCDWfxgpiXCvwcoquE7i2ElQCDIgVgbcjL/F4kkNl/KODgm0XrKctOIg1o13WUEl4h5tI
fbYF9I0owvJMR3cyKFf2RCQGEtGl5pmXsGEMwOwkkGTzR+sJeh31oaqrT0mqtU+JX14Ouj0/FV7V
Yi3gl33sWbqZIH+xlGHCkfkae8yBBRWJECdunyZxCKomx0a8hl38q4NmKm3+SU1CCWKmLpwx03Xy
0PfTzSBmomrkiLhrbgz8dsHWZWyrOjVews4CDNLOyzVEl6c12bhwpIa+9gx/eqQIVxOrmhzy4TSk
Q2CD7C92DdxZRELLx/BR1CUn1aj05lJXZUEOYe1c68a23u7n/n1v+iUWE8AQ7McQfOscHkHpJ+nW
aWeCX1U43L5oF4DrTHtly0Cih6/I+JGyoNHZPBittVWFdDBH7AcIdSxUEpjaorUGRIUsTo4S6weQ
Th2nfeXMYAXDt9+ah3a7zEIHUmhCbii3seoRD9CqC4UYkZba0znlzpsFVkkOnlvnwTbs4UHFukIT
j4YUW4Y7cEXUbnfk5TfbfXXMJD4GAhCPdXObL7jQo6Kx42UBgjDkKXi8V3n5ZjAnOqLFBrh6GU2B
Hert5Gq5bcxvDV6DJ95XT5BsBYHxCDovp8CeGA1Bq6eDrDSGZIEDvmA36l/xbTSClcyuDjT0I9fe
Z61jLTRgHNDHlrtro0qrJygM96/6hL9G1pn2WgaLcl6V7shJM1C5rr9cEGAdzpbwrqGDPUQ3ysIt
IV8Lws/GV+Mw9X20NkIAJSlI4mtT9OUvStnbYPRoRgIGxoP8bSH0HdwCwEqo3O2aqA8BqoSJDqnQ
+VBDCgPnH3QIfrNn1wSKrU2IYrboeVJhoKnAvgCNaYq0w+Id7U2wCZuu4DVPDvSXLRN93lkOFH1p
CKow48WfXugTQhYskkFFtNaTA1Bz9msCMYv7+Lh4oVA6xICpYHkQ9f8WH9SD8YJ4S7DHy/oRKJvo
ejwHjKxMNmoNvgHlV0HhPnjjWOFWhVNF7q6j5ResS4LnHQKXEGqd0ERLQ4qJ0vSXm1jdyUOHuzpq
KFM4ZOhkMcUQLy+A6txci5aIKSj/5pTmyK9XRG41+c1V35wWVgCp1AKL6rMzQsl+KN2jIc5ifKls
67p4CzP3YldOirX9CEz8UDzGUZ4L/bFF12IZn0qoeEahtwnkq/QgPur5I5WjFBkiw2VlVYlStBBC
kIYRxXheV9Oj5w/s3xSqalE8XT0WDA9twKadzFEhMu/2R6AfOzD5G2XfeuT5/UxB4kN0k5vYuRC/
OhlEp+rC6RpkIp1aukE/topQV6RSlc1CF8VqmhtvAzXmrd166MsXsFI/tuqjaVTfbzCkZo++x3Ya
NsoG5vZtGhba35LKOofUqJ2AIc+psHAjDpatDeey5QCVWvxAI3QigrpkmK1hxaxmN5jzuwQqqh/d
T9TonPOs3LZGPW6L1ig/N1+zvije4567qk0HdwIftGbrttPnRS7uHXSQHjW2WOesQY8NeQF597hG
/i1G2eiMFIq4uJu5CUs2BXZuFgN6pdbNrFefigYo2Qar9ZAS6x8H3uDJSNhb2+Qr1+UQJEHj4ofR
fCNzNs/BbnZysDWO0D/stODD37LNjrvLdn4cygxyLiC93Yd5r20nLeueWmDal007mx/r2nwFT631
sy9/lCVaJ0FOU4DqIOreOa6Rr7PUdc66yK4MYO9912lldpZHjLITFmbProvdZZArL8OqZl+02mBL
7CL0j1ldpwdAlYLNBHbPN0eIiISCC8sYTBmLTmO2RD/xJVZzbY7Xk+CFFhoD8ACs5jh1AVDCImWG
LudVGTbujvYeyauGUwMWcxX8v82lBU4VPHYpSKj7FX0+XW2ed+0IRrgWBJfZMgAefZFj9WVHbuxk
FS/sic7pE5/nzZ/x2AkIt5rL/YNq66Uz6uGFpHJ+1KBMrZw3PcDydGx9EMB4liMbhWPRLSwbiVWd
IBQiMFgUIZPMK7WuWda9662NFlTiZQ8a76zo2peuBVx01q1gAc0eY0dDclRQPHdr6aecvqlAfh0W
9MPrUBELU3Pn6zW07RLXXLV+ZO6bPsJCu/gDlQAV7zsxpIVhNaS/FzP0lSFWnPHJLO141YB6tgVD
2QuY06yNnieiLcuCOmxlVos2TvNvQ2Wc/cTx3jdjaW3Q9NXvyxpiuk2Qbs2sB1tFh8550GkWS9bH
7DylZvpsXR1cOPDGdHFQRiR66nXbzZf61FwcLrasZKmySP/IUHNQhhdi6SOt8PTqbjWeLyV6IzbQ
rMK6NzlS/IG/7CMRgSs7UQqSs3bfyEwW/FsDsUz28mInJ9EQTsRS+Ksi2fXMxxc/a09Ek1OYLNtg
PS9dKQoesqHlLV21hgPWXRUjWXhLvM7JnJuxxrXkNv6v+ff18BGf17Y/pWtgSiBa1eDJLAWHO42w
OWyuoKtub7QSj9fg0eQnkEp/JyeZcgsaLEXsPjLx9GM7kwkt+N5f6Ua/J2q2AQz3UCaCbo/tr7Wy
8MDwWwyvcxZ8Jv+kz83CRuPJs5YNOsTpegu3A3C6IdH3+PxZT0Nwg/+WaDqutmC8TB+yGbpbZT6V
j0ZX+GA1AXH+XHvss422LpPYyf9PEYaowX6r0Y7PbT21ktct/RvtG9G5WeH8yXNte4NXE/Tx/I3x
jUjhEjCaX9wBdlj+bU1ZqAHfov083YHsioN+dx2UCTbWrH5fUp40F1oP6ZS9XuQa+yJZ5t5gPCXh
BNauBNqyPJiBzGuCj7FT2GuoqVto0vu3iForjKOHh/+lLShN09rCuuRoHABJil7pUFt1D+ZoGzgj
YfOt2AQb/SwjKMnN+36psRHLVKE/gk8FakbqOZ+e/zsDvThjXkwb5aCnfjMpwW2s3JyeBShnmMN8
PYd4tv9nQud+sp8sZgDJfiV6lhzPNP5r3h0v9E24N7GnyPUuxShOVqBiKu+mrDyliwwHbXjy/W5t
DhEaz6PuBbrB5cfRMtqV3Q/WQ47GVkhxVNY2Svj8XPXYQOu7yv8CKQCZ1ARcJsXj0K50zbEeyr8k
tSJJzORnIzCA3qjjTbqHaLDkUcEeF/D6HohIBU0KZ1mxzMpy3BOPimfV+saHhteavLMDcqy2dGts
MIGxBQ0HKYjxW8nmIhMMFxQkU/9Io2aIiqWF5tQ9patq5L2pJqZO5lFWIycdxLVNdfgvYo/oF7z7
90ADKsOGC/Nc/I+gG+5ux2VI2ihqO4+/40EPqSbXK0500Oq8PKHJB8sxc1PynW4IyVt4feGgM5u8
NJanZG2nMsaORd2gLfNX5H1MyPCHl3W5C/INUdd0+ktd3WrRIqHGMtrRQeJMdSmcilNdGc4n1951
Nvqs8nXtggrBR+e16P/nK48a/vD6x05FPu/llgdtdLQxf5f1iX+QNkox8pGv1DZIGQ3slBv6Xqnw
0ZlZtzJV2VX61OQnKbULYnYQzUZFvuxqFr1C4TV+1YvqoY417Uwmxgdjx8FutiQn2X6PSMfS2PUF
vqzjYhUY/an2bWCYxKGL7GGTuSBCUrasxT++nbBgB8anVMbF6DoowaDySGF4re5OiZe8qiQq1NgZ
dFivSaoQxZHjPxbimrdLXAb17anpt2OjdXiJhngXqDYgzSUOdZh5RzREbAu/iQRBI7ysEMzBNRhM
rmFxUKePBYdS25xYfKcclAAqKTBqWJW7ckV+P6e9tVBTgrsr1laugfdqMVNGM1GJPLaWmZiJyjQc
PEl4ufw1i7pUKlvipitnoVwZ7ViATPfiB6MYAKiTw6x35XYoSzdf4JHQyReFY4JdSxxa3cSYTsl4
M87D7pe/1jXzMHpzsQfRz4IcFM0p+74a+SnlpoSawvTsBm8vojpl3ozlNSoXJakhnanCygHCBnlp
VJDsN6Xu0lTMzW/g/mdQM2c2a9w11fDB+7nwOwcb74S+5YBf5AZ0+7oWpHFAWAhUXwea5OtQs9xJ
EPcmiwIqOMdGOMhLBwqmtLu4u1IO7bqpPEjQ3MyrSv1jnEcFaDp55Wrm67XJS7i5GqpLV/zPMRRO
gf/0u5BTqx/8Wktdwv11Xev959+Z+rmvNdXvrdBT71iM1SZz0Dls6z1/pkPYZ+YGWl3WkpRFvBjy
ImRzej5hSemnF1iC9/3SsU4dm5leAHM+O/ss6C/23MaeIoS1rKVs4swDCyKdIpW61alA7qU/nMZz
9lSEmt2Tkl/SVD9okiYapZLJql1ImUa6t0YDQrLxeW6D8NSw32NdZQTutO0OFZRo3lut/nXWRu2B
nJaZLVPWtW9VX2SAwUEPXgSNoeufLR94EBqCUnnCArUXrigJG5jJxsxaWwbjbFwCXtodyMvs8eso
JvDE7NcJgKm/mSB1h9sJOFal5QQ0n/oJ5npMj//CkmHdkWSA/8ixbNNACwa6NFzoQP/+2Mwqq+qn
PpxeJzcosI+Kd5VmRQBzASnvfazG3VO8CUc9a86RGvoIuC5DEu5LB3Xq3aRdS+nUqqOw7lfHpTdQ
qKNTsijFKxNzUA8gZVznlY2AvxMl/60SFQVKQFa6J0n+SzkZ8rujrtFWaILjfuv5NSjwTP2xEjSy
dMCrGj+19iRNRPjjdzpaUL3hkVh+fjcplqDfa1GoJhL/UkuYqAzNeC2vapGpRxSVoajfa1EozShq
2by0ThdYTJwUTzoaRPZBFjsL6CBD1qHn2RvT3AiU41D/Ja+vZQ7YTbzwVdrG4g0q2dE5Eo07FaBz
e4ogpzwg4q4GzUAJVEj/VeNuFncGP5lpgOwcyszO1m91bcMFDQT0gPHUyz6ReRhabVPdmsPVsArR
2gBC08Ri1r9QhRm2IIu5IZPB/4lvuVj6gYCzYXuudyffDP4YkGTN3vwKTkbr5KV98ZKBNX4VoxcN
0lQOVtjEIQr7R5aWyZlGo82KBz3p9pA8CtJlY/bhFno4UNUR+RTCg2peoBWt3ut6Xr6Qoxu3UWFN
UCRElADhHkwPb4cqyfHGy8wqKfQHOTOZyqGVM9MklPn/nF3+CGrmFMwq0BWqwLMldke5VX/JoLpy
jMWITNjhD+e4kgO8tgp+z+nFGoAzXxq9DoqdMu+wuYytVorHzp+27IPW3KitU7xafHHcrD5ShKz9
R9kMZdW0nuleSqscVZpsVF9ccTEAx5j6jlEnGy2xfDzsB30Qr9vIttBQNVgHAGewCk6nZLTr8rdx
N+JHnoZxy0XKTQidlnwO2FJVk2deZF+K62aM4mLsqVO8qPoMHP1XK2Wp+qrc5WJ+XULhtRoSxWVT
trpqSrm5dHlK1pskWfh6dfdJMjxrjO2/fQmJl8/f/rkEP5OruybkOKCo5999Cc1TCRgzYKLiXtKd
0G0HbADDTaUN+lMQlgOIcB3sidHYTQqclpBBW0cWkPsqiM7AXjycZIwnMmU6c3a4iTR7Gim7ypUT
UNU2SLrF/axUVoXT2fU6wZvEdhB4TCBh6P10y8B/y3RjwopYPR90zfceGFqwVkU6B5+brF7bQock
QailjwAd1N60scP4EqprZbjKWRp8NnK+HrCW+B06IrGd62Lzyl0RMQgxgED5KXny15INRNCF0Flh
J5aMpCGRg2T9fI3siRVERUG78uGyrdyDO2itgcVhqe7kthmdSzQ0PpDJsed+N5tOKSPodl5r2uku
otSCcim/Tf7ipRnQEpCWIKX4ozrllhZIAyJvAJlVZEIkzwB+rxIvwngcSF+alPXLoR3HrbIBanyo
SsELK8KYr1UP0azvKJ5M/4tCFGeNw98K6XY0pEuwWzhbV+P1MvuXBUwGOOD9f4HtG7Zu+jZ0Dl0s
Zd7xlQ0ZugTS3K9eLfDnHgK7tAAdngzoD7cF9hdS85EOHdTPTgXINSLIfjzKMKPSAkivzO2CAWiV
rkeoHKHNGa/OlBIE3SUZ0Abs6bkgHFIFySsmAt/LHxOFqbcBOfclnZJoMh39rAsacudr0nGQToqe
dQJYdFUEmsjBXJGJDlL5gk6NwirIS7FkkkoaNL56bzLYnMwrIJ68GpyvhjscK6anJy4Oc57NxzLZ
5RVPoZgTYm2d7BTxP5x9WXOkOhPlLyKCXfBa+2a7vLTbvi9EL1+D2BexiF8/R0l1UfbtvjMxL4SU
G7hcBSKVeY5bCfQjz3P08o5Hi21JQh6yab+FQK3YzUvKaaR1W6RwsmmJO61kp1UrFOC7TY9kdrOk
dKEQyoPWzmhDxB6vAKZFn3fjmgFJc0sVxlZat4t+aJo7mmYeqnyQIgZItV88WkV8tjwdZcn9MByy
HnAzU1myigEQSH2KETfJbQzQti8TYfkvJdPuLqBX1lADeOD6KckUFYVlGtVrFBGqPgP1OdEHMH1E
pB9ad7h8WiE4BNayqsFVoj7XOdDNx0o+s5pcYhV9VkzB53/WHKeu7TVLUVdbuijRpD+ylME771Lr
IXQ08xU3Ovok0B3n3Id1Ey7IaNQDY6c3NijIVPk2N0Bd9zFEkDLrAVSL5qsWricfD6i5Kf82+OjQ
yooWK3PTiQ+OEWuboejylzgAmG2nYbvXinVw0afOjS3LeTLZ6oxfbMGruOchqsqpejWLQ2wh1ajX
mupXu0zYC/wi4qn01GGV99gi/azqUMmBd12zEzm6WElGh5y5PxIAGaPjeGDFtiskaPsyE6S4tsd3
lQ88n5LHaBkzxe00N2u2MX2ebbugb16CMv9GO5JB7r1hv8h+cYoq2BrY1dt9NOjLd2C9WMeZ15tG
DorD76z4+ycxkXtLPY/vnPi7ZCAlyYi5ZJZL+Z0msVmicNQCpTH9mkFX5jdAWZzuATMtDs1/K29Z
cX57AXPq4kUSsqcDisLsfQ/CJ+CB+t1X8OYUJxcNuRWqsQ5DbOcnPkbFKVGHKApV5WSUDat8rABt
UEQh8IyUEfnR6OpMLlpa90AAAw15OeY5mkyqak2I7wOz86VrgYMLNDQWAIuDZevih+s7HIW9Mv6H
CA3+6tSDH/aY1E21IehBs8bLgNNdMAyvaIY90WuQRR1hb7M2KgesntEF0lAbJFC3SD2jFv4l1IRw
SPGApgxS5LS+uyCRVCz9JYGCyTcVUGSPdEhQgi1ONETuBT3vlhalRw17BZOepkJGD6AfRPM/+UUC
pRs31iSNkkKAqzfIjwApS/ZUUmJUo7cGtwRuJ9dyFNCUoKRlngsUd66NEd+eWTYXpdCIKlPIrkDL
/oJCT1UuNCSbtnJArpmjKFx1s1H7GjW3TX1t85yEs83UM0fCSVNbB80wOdh/WHWc5TQiGer7M+xI
q7Y7OqQVvhGmFoar0XaDnc7Sf2aypJk7CQTy/zMa2YNNDHBcE/lSYnNtdpjhH8nEZHiUsnof9V22
nX8GN09HL+zAZymii5p+L1z91GZrMkH6+mJC2k+/qznKaOX5Bi00fEIM9J2kPQfe/QQWqKnZkD9c
YB7/Pbtakt+YP9Q5imkMkVQLKhWMUS17b/PiTNWDVKLYRtmzEdcuvp/YkOe94a6BDiqnqtWCmcV9
HVVnMiWnqz2JUjQZrQPQbgAVHzvyZK/iu1QRC+yUZ6mFl9jJNfZUu2iqyuDAdqvvphYDccOQ3RIU
6sN23jDpsa4cBRJ0JOqB/Xrv1hbuyFhl0k4JdurdLVCSquXs9LdAlVqgktc1kC5Cd2W1wbBug3Bn
DIMDkoKojZZqGojcuctylKbStKx8+zKNdW3rKe1EbHH1JUQSS1ZrwXo7Qb1owYBIK9gjBxXuKjSH
EO3kDnuUCWePYFJqFroEdTFNSeGhGxY4ntE9eaVDVp+DKFnQjKxG2bZH6aL6W4UluQbe5m2e9ShU
VjJS+FlzOR95kYLOJ9X55nAgvJ7OR2Z6y6qzggQewLPbF/a9H5fdkSXtumpzwO4UskOXq+mharMr
fHSCB1p7tOIAYGA0nKTkRHPlOQwA7JkUN06XKIa311GPfKQqfnwHUf4YpN62t7s+Ws9z3exRPkzF
/Inh1wu0tLDtJIyc9gS4jfGEUr8WefHz9EP5OHPjnesx80zwm0kYN/d4jq8Nb0s98OC81V6Qe6UW
eFQ304R65aPUD5Sms71qBRQuNCm6TX9q2v7OkUAEs0I3Cu5Ihm2sZuN1erIQuLOeHJOqSHU8ZEwg
D4JGGz6JcPVdYdR9viKjaSht0WwC5cmBV9GBW73X+3cbHcxrK2Xx0cv97MyYoYETAmyOvE/WqFy5
tXCLQOxGWUUnfQSXtmUCX7oMn4M4aH5YiZUDqS22zqhQyvZWmNlAyvDYUx07PcAcLfdqWjUsR4XW
RiBhD6DHSIAtuXE2ABUS34eKNSuQYYR3gAXk935ZeEvqOvtgALDS8M50jYdL0XbcMRM/7mR8Q0lk
fQrr6GeBDcUNUhmACMgUWgCItNDNXEbJz9LnbEN2k7pQ6o4QBJTjrCa/JNM8YzInHxUhS5nc1OWa
crCUs8V2fHZIqxEAA1eEeKuN80lGdpS1DZQdSCvDxSdfks3pX/J1AS+5wKIBt4U5FoXJRt9cVYlu
r0BmbGHDXQNARJqA0VXBR5CMDoY5uMciGG7k4KMCESB59FgsYbcZASbjCXoiWrtRgiX9ykwKY6nl
7A6ATkAlZjZIX22g5C6jvuo2GXBPgMIzjGzrO7m7mOYo24nuUbOPN1NlPmAn4txEuKuqEDSjwxxm
CgvcjkuY1tJwY2qEs9AV3Bp2LMA/jM56AlgUH2YeNsFd1UtPUIwJ2uvJkmb/H37XM3DVkX+dfTy7
UNfylysjP0vBx12vDBAQ3XMZARQ6dtcpUgUPxICu2wAcy0YkgFwFA1VbPHp2Sm/t2sJ7INFsMVOm
X2PMFnkvLjFIpiwoxp/OQhb/eZayRaWBWfTlomz14p610TtKIc0dzToUUhqLWimwYT8p8JIOwMDW
9DbF2OpLF0itq4j4MGlNMi1eGpHqSxE4xmoixHTiDhW97ipyhuRkmih4CNHi/hRYVr20g1p/z2rv
sWEh3gU1C0ko2fzKTfaPHfHgaxsxf6mIPM+Ae2q2BeBDAdnzlzgJ4rQUJ+lBc+TU3xMutu5QozcU
d6OkQfeEqxdfgYSCWiVgd59Kz+B4MWuCVS5d8XY17TrwNCjTGjjxayRBzH0YiW1kovQVvDw2qhMz
QLF4md4/17wNFVsn+mRr47nE/fQLOmfEdghcc9c14fBc5PXfLQIVo/yvGHWK11JA7DkrkKYDbrAV
j1SPZgNfehNAsaIpFaQpCxbwi8Vod82mRumt6fv7qMjeIwBgJUsQY2rrFi+6aOVT82CM2kWoD/o+
6HjyRAfh/QAssnOmCYqSzeOf/Ek7Zm3yNIRpuwD5gr53e+GuNZ95u6SJzpnGjBfsy/KD66FkHHfi
/FtsDAtmBOG7HPRui4zouG0Dy35rQEZHBjqA9dbY8MXdtGjbF8fPHp0Y+E+AuRpBwVeWd1poDGdt
bFFxqRRS6wCA5On2mfuAqwGRuLmsxib/9vESUIyABYeS/+0SLA/N1CpiVJmfL8EWLaAQfA+leamn
n6SbGier6wxsGlXuXourLYmQ6AOuOA3poCs7GpFdBi5lt9eA1ecnS7o3Fh3Qe1pdxy0UN8/5YDoh
yHbwGmzz2J7kLALhrTniYWReZV5iWlujTr3p5ksKChkB8GC621JMFa4u+CUcmcVYvJfogcXzl6UT
Mi1Bzs4wtALN/muQrKQToO1MXkp2pHVG7aKdMWspgG7pxpoic9NPFlZpAtZUS6vFtPAtZd7stQxw
f9NSF8Srf5nb9g+zGLqVB07RZerz0gTQkyXveSzkveaFX/AIqfc0I/locHmPhsUB4Ep8O8tpRIeu
G/mawpHtrCD/TyFVNBaU1d4JzPfpWvs2wtoeLBDTn6KmXmjdTj9paTr7ggTHAtWhhqXozIxXE1CV
0w3R0jBqe6LGI348G62+xsZHjgE7kGsQEA7YQnEtZMKCNbGaBcwe1lLJ2Qd56EH+0T6vwNPFXDlg
l6UZ9l4upjgk/5O9jPpj6shqy1X3p22V+8ZxDTAQo4uUREPQVOsCGO4rrhpOSdZHVXU/hO0S9bmm
vyAZL6WBYmdw1k1TZcyyHqt/yZMFWNwM0O6qqOocUTIYp9muQQ8yXn1ynENdBR38Wq/udadd0swJ
x/FB8ocMez33Wm49N43mvPT5YDy37LEy8J9aYod8L4N2OLdKl/RWuagqDu5hNS3BE7LiRZ/sRkc6
L6ZmuGAsRDk5BfIzMDr3DgOwo9LSWWxuPNcamjRFmBrPKbZ0VRzS/+1MkxKvysBsqfJFgtxjuDIU
+J+nUAjnw19lzTD87I202pDtX81I6yRuuxVu+6PJsgFUTHmxNKSBUoCiqu+4YMk9rRFI2+GSkQf7
vToZOAjQkyFBn7wbPf8/+N9Ej2T59+h0imt04Eyc7LxIT37fCqSJULI3Q8nQiOfvIgijh5YP2Vki
23auOhCqzaZkFaYyXLcKfF5ge6VfEd58JzXwygv0zMwY9AY1MSjUeZn49RbdL8ap0fsFa7rsGCg8
Fjrg1egyoqkmR/1EtnmBZ5eyJREpQRLy/rt/M0utXT06Fkqef9hC7ZugmOqeJAElhrjHgULjuUuS
RXmJtTnZwAF1n/0dyS3F4G0wtFUC9Q/YYVGcA30vLYGorA5oUGqwQTQuE7Tu3ZEo9MfmwUui9WiI
bA0s93QTCNv6ytXdMrDy8I6mtntnGSFy6FUy3ptIpy9I3Pplvv2rk9HfaYYt1oGWBBt0Nscv3gAQ
DJW2ptkYRYsGLUzTTOm40JKXIfp1NZ7Vyvi/XCk5Tn415wu3yRuUCHB8BmMk9VXjoajA0lDyr2pE
IrwML6vMDe/G3ApInnT+RY7S0uivck/Wkz3FcWztcxySG6HfLQBWt9Vs/kAdRo5s43Pk8AdqMEL1
Ynz+qAv98IFaushSzWa/xEgeqBPJlE4MsInwIR1QnHyhyg4f8e/HGhO1JWcdtRPY0jDdr40rvw1S
L3418oAOM6yR06R9HJ3WAg6iUy0ZQC2fxq7uNqhyyE7AaA+w0rJu4zh2zL76eX+NY4BFLVxUcfNo
sNbcjFyMu6jFd2EUjL2HfZ8uBjWKlSwcSu991s6j/7b7pP1rPLJDUxcaIDu3BoGHB9Tpwk9PlUKx
CwPjdjprCXWvrp2LlqazVqukCax4LwC9IWgh9ti2qA9Vna7KiZTQB7B8HLoLXcftfYaVjhRQddJY
fDUresGaCdU6r1FSIrwmWd/gVpOQrAF/uXZbPL1S3Qqey+8JGuGQ4cHBtOpkkXeudvT7XBVYGcba
ykd/TVo998ejo1cF2kChJe/6u7Da7IUEpd3i4RgP2rEr2+joZwly+NdEg2bHH5IFlGSgjEReykvi
IcILWLTsq2Fc9RyFOVYHRP6PSQCaNkYRL7GlEG88BVPpqgMpWmrzgldmArxiQTIySWUSA2kfNTal
6FauO4KVkhcN0BfVPgIdbNp0MGhXYpaG4O842monIgfi6KGxFrOOxLFmgCaQhrNmDBVoL80/69Fl
UmMVK7qzG1UrylPhq80XcR0OL7xnzsbv4uoQ2l7+0JkJcqfjIL5FGpJv6tUwEw5H5+LYvxQJ71fY
Ll+C3jcBKRErErR8YpgqlOwqR01rYNfupCYZaYWCxaYRkMuw2zrPI24ccmBHAmHHeMsrYLLTKLTK
y4irUV8MxhuNZq1Usk92cxRQPR76zvvJvBS3CuwoLqfE1U3uyw7BTtz2mrmkRJY3JcS0uFiga1Xf
MgNcY1IAxajIUKTvqCnJ7NJ2waLyhSSV7QP3Sen0qvY32ZhGy08KP0XeNvK0SwzyGECaq2LQhGMz
FoUMw4v2SNwUfQpCXZCah194pbnrbgCqcxYLDc3uRrRJQ1u+lDlgDTvfMP6nPZaKYGz2qYeUrQEN
1RzyflxQ+UpZd+OCcZftaTp6KBAaveptKlWpP2q9ApVbCUun4ksr6164FxnHKe/WCnxf1JR+SXTI
9fFGRCm7BlaGbutH+qldrSrR3Yo+xmIN0nVVZBirtAVspsI1HNOwOldIoNEMK/BpRuliL6+nGSGt
frS8zkh3tcTGlreKzSK8b+ryrI8tf2HCqY8RGLlX2NYa/1FyUXD+4uf8FZ+gtuEKOnZGypf1UJ7s
BMRiSo4aQyDHkpbmXTm2S6QYUEc3w+2TDRqzJ78L1L5IHwrNyw+AzQ6wK9Q7u9zEMtQEmD/2ASHL
xaDa9P1lhFfU0yyaRqbRLAE86KxpKtC3aQFyFVGCsPlxI6PhNUrohOViKP1hR4yb2K7AopdrYkFT
3JIuxJopEF06AIyQhNgzpYU7ZCORpJtN0ak+7NCJAopXRbB5o7DurTAB9DFeRwE9V4r0C7ESTMwF
zCjvCwfwR/Q0GYnNwIGs9kAZcvPkuMrcOvOA02b845gaoLKARM1cp3mig/B9tvb7Dp0yV5llF69e
mhcn3JbF00cnEploEJ+cGvzPj03u2kjuFth5xys+t09cNjiA/w74OmrIYg0Idur9aChM+5SXaE+c
NCFZXg/amDyaad7syO6PsQyj0/Zh6aMA4z9DfTrnn2Opi2307NHHmyJgf50BgM+h7nlowHSQDLNc
f2MjPftSgA3lUKYNaCPU1DSc5CkBC9BQ5AwN6E391mp+e2fEPYqXndFZSTbeusoA6DDkmrTteE7a
5mdno2ZbYqGPjmp0AidDmm1p2uodihhtMCfT1AII4b2IzEea0UHPvwVawJ9RjNW9WFgrAq73d7C8
QhsyBYtVm+CfgiGhjyS7pjG2HFF6NBoO+CfwxagC/XIYwVw+YuNuwN6DFxhb364umtmw0HxtIyvc
22fZHIFkDAzbnIX+UUSJ0FekrRMLmOJl2U1TstPbCKeTaRgdNe5t5rORxxy+H/Vw4UrL2JJiukoa
0sX4HA+JG+HsqC4ktkqki4fcAg1PjuehWdaKyAHUlHQwfP0yYtnPNg3bYzW6MCNlRx668iC30Aag
7QAwakAD/5b9KRTJsEDsVzp2ipdkfBPw5gxxDpRio3Ye5su60d6c//fVzXYUFQyjKcDT1NWg/CVa
hHUBVhH1192Eadn4lJqps8cmmnbwLfOO8I0I1YhGV/kN0BEAgrQDH+w7G49TfIkVZhnJrv5ezsCn
cpXN4WoFfPZRPoEn0Xk0nL+XKIOxUfJX5Xb9WPe1QsKylzOPRvlbRKwaJCdRiyfszKNBIpBsL6dk
mQuQ6jkOmV1Fn+Kos82iAFQzDyo0XQ7Jr2ejc3+MdXM26V+umswozh/+EBXa6eVLnYU6WszTTQza
1y/0+mbUNxPrMqFXwN8TMvvtQy+Avyel072Vnf/Uq+yuU9R3jMnsRDM6GB5IolyvwZ6dyumSLCq5
s0XvMVvMsrZAsYKTtwD1Q6BZriMFMIck+RySbC0VF7jEzrbUgEHeaWjkpI+PFUV4SmI2saLQx/pR
RJ9XZgzhyU/8R5qRo6McgcDxOP8rvNRzdhJMDXoijAW466LvZu28xGi4fGkTP9u7VtZuOlF179KK
lmTQaNj9TmXcgBVUL87kCTTU6Lv+wTOuxcXTCKNlBRxCZO38x66K8hekXk/MwzfZ9vXshWe2uxy4
UexImUmgwEoBPJB4KLIXW0bR2cqy/TRTDld3srfE6C598IzvIuxf7GOq2wsmZkNbE8lKM2MXi2e8
DtAhu45m2egprpxJ3ZnBKrLgciOkdwZ6PWiBIrr4DVc/lF+ZF3u7giUoDFZwtGbotqu2atI9V9Mx
D76JsWkfysIPv+avmtsUX8Mu4licx/8jD4A/sZsAeamB41gFIK3U2RQgtMHhGuCWshwVdECstYAV
B4NNuh199tiGbXVs1IG0dPgkmzxIgycC1umz5SRUseoofJrlkwuIeA/o7vW2kdUJd+l1UYbXXjlE
R7DjhIuxHIz1JKwKzwo3qeyAkEkGtx7TmMSThTcAv063mbl1Kut4kc3BSX0rnaKj0BPv0+rs05yp
4Xw1jQCWINnc+JOa5qSZHElI3gGddPoTWldv3GU2Vm9RjEKbTqH4EtuNJ9H+JoPhfiKyIVnghA8D
oDCPgJm8mAGl219xYORirxEy8r+6ktNsq9z7vLGPZEXyQWMe9mZdBvxd/RLS99DcB6Da+7IOwShy
9ZoIduiEnzz6wMTiyWhQoJx0RxTZlkf2RQsFnuXCFB3Ka8Yx3wwNcAdbZUFmNJqMaG5VlnIjK7fS
4IusJip7eBnLVZqDoZpIzeiglSjsuJkPkoOUMjQ3s8kf7W78piHHGyg5Zi3otOIOlCiUPaZ08RDy
4SFw8XbwO6lMYuYH7QoVv8mapkJhnI/K1HN3U5oZ5UHeYjYrRyxHFxIw7Xii7Ska2dGZZjOSlTb4
WmKwRa6KGFm3TBfaqlFpHmBjJ3dphBYSNYtVyqgCC4tTVv2Tp3JCblyD1MMwhgMpZ3cwlSJLhDqQ
2Z0cBmwt+LV9tHIP+UfFfNdjr71Ard4zURD0WbU0kLd5JiIDP6iWlpoRBQGQFD7p/suv0D3EVGf4
t9/HM1CU6/lmv+uVXXVuiH1zx3EBylg1rgPyASTSFwGAg0GK/vtgtA4Y0w3Ql6FEK0nAfA0NYBG8
XeiV5yBzLsYR4F6RsS+7yxyQxBc/8vDG9kfZO+EWBbnYGVUQFjrIW8oIgPfYPCxPN/Lr9JPMzQQW
zX1qYNuu4WJBfq2hYTgFvDr6jSkOtqWDuladSMknOxqSkGLTgWSaP+ByWzDPf1JMp5oNyRkb5TaI
kcVP8p085kui+XwSsrn+sZ/ks+1NKPUR0R8beCG4uq9/1l+NKSj90WzAp6P8Z9sSUPhARVXCUR2c
sCvWDFjQi0DtthBePuHoz1OSRYGO5Ewb7Wk2mSmH2daLGr1deOV4Y4fWHMCvzy7TXNkkgxntPZFC
jZbxYu30DGw5RJypiDTR3NYc5ylTslFxYNLIq3S5cXtwxSozsiX57EAyl9g4b4Zk1GF7sVzMcZzA
estCy1iFuD+jYdJr5UGxaqHsZfiHvsLTt5m+ufNXurL7t9octOk38PnXQgEyBJi8eJRvq0T7FsvQ
LYCFh52sm2HQtU6xSFMbe2E0JAMxuCB8sc4+z0BKolyaSncZOjwxb3WJQJ+H2I6DNIhhOwVKfN6s
RiM92SGKuDtFJMwBeLTiSAQdeAsiYbP62mhF+jWO6vbkpzWKCpQ4N42LFUuD9pS1qIc2gkQsXYHt
cz+qA4nqpREErtiit+5ska+r3iuOWqNbd3QI0XkmUeaE4uwhY68ky4fQBJOysklkKJZ1knIAqGMq
C9urt34DFJprGN4H1l1R6OaRIwk/Rv0CXRLuIQQUFYrEcajRW3q0QNs0jbKhsXZuGqGMHMoA/MmT
GU3boBL45P/gRrI/uczhY80GPCPZDEZi7ZySTyf5FG+exjLZBFond7rQ/QMeg/6BRlJNaVTjF6rq
ijCfhp/05MMq/9ZbR3IDhfqVtfqkIGPTChBxPiHZfJpOp/q7+Y2eDUUJzs4wX5fMctchNvywggir
Y+eGWH0OdNRaVOyTNOp+jyb9H+e5iiQqK1xMRgnx6IRGi1ORA8XzCxDn9e4u1RhSqEwf9m1Tmnu3
cXLwLwRjeCe8Hu0OV81kSBqz8DnYBuNx8iEZHYC5DkWaA0SQcxkvYgBDAwJPQYNjXeJtDa3YVwK9
dMLvLPSF2sG/1KxKn4DArW+K1gZIOwBGX6TmfMfrS/bDr8RXcKCEX0QhcetQBpkbJC+y0L4TkNz/
1aDQqq9CWrcR/KBeRG2f7gf1y82CVTyAFc7rK++YMh2oWeqn2pm5u5Sd5Efu+wAvB94H8vuTlYga
AY4OOPctlsWTlXJCLLIqs8g7oolLTDcHebUCYCR+Po3M0f+vPwQCKNwE0Yd/QrfuE6DcE4ifHWb4
8Vr+M6H5kehqX6j+A6cB2Nhsj8wqYOsle6ZgV3vGg/qeZmTvN6E/xS/YYFL82Z6hMz92ZIMEIBin
LSm8lT18pJEEkBtouJAKXgotc5czkeON4Z9ZKGcn4oa0Ot8B/4MEHELrWHee0eH+1YHwZmGnfrkl
IZFRC0VXTVMU3runoHwOEgP3v9mCRkE0RBsZe6BvVfFmHuvZn6Kniip3ijDbUGTff3LTcZsljraI
EnCwY3HTHVt1EOpVgEY5LfRp6KInGm8NSjVJweBZrT55Mno9oEjTkFz1chyWklvJiDuvabIlSgaD
o1P6AVKSMTDMaWhEZ5aAWoWUdqpBPtvRCK1DwaT+7VA2+ARFnmQbJBGHYkuololeorCrbvYTHCaS
F+iZlGLdWxYYRkxX7LSivR1xwdtJFl5Hn+zkR9/eaJHbybtvFZB2V1pmBWukSrEJ4bddudJ7/8O8
dmNQTwAhFdkPZc87a4k2OF/BrJeMH4Iau1k006qBb9I4AlG7UgLOFhmlUaxioCyWS42HwcIv0hbV
rABdz8H4cGhdILnRlDxknRxSq08fAgXLzrXqEo4ser2dwqUK5b0YhwjJKHw6FfCB91WnYRkC2K5F
lMf+Q+vXPpJolb6WSYvNQ3UgxQAYPvSquyfkuC6iqz8ZzPI5BinEmKDyryt67AP4IKU5zF2q1JtK
bajoFX+NeqeemoHnnlVSzmafXJWX1MNmS/KbPtq5tfVTKJ9Vr2Yt6+0n+aepGQbDKmuG4ANHW5qa
6zaX4X7uM6OetYnHbW5G6+nRNtG/TeNZN3WnIVAO4s79rQ11w6VoAp04KP8b1AHgaJ/a2W3H80zL
NJFQYabvup8QUyogxY7AyjC/eAJFbOWm1BMHONg98C5058WqhPuEOtEtUB6dV6Qj9TtZsxzrr8p5
9SK92ldSohJDafno+mu9NLQNaQGIKZb43ZlAv/f0XdiDl7Q1jWzJgGqw77GX8hy7eJ46XaItQIqC
e7o66PaiQ+sTcnZOtiwK13n+kxPaZjR0pUBbpyNom+valEeUbfPx1UMd98qv80OUOMHUDyY5R9l7
HUz9YNQAZjdIoHIw6ywNggzohNcuQR8kgeliLEeXeXej+pIDTDo4cCt+RCOk/0AiGmkcjVOoStWw
5v2tMACdusmzUN6D8XZtZ6N5DhPdeZZZVa7cRKu2I/7258iIdbRreslCZub3Gu+aL9zw/jcKM/pS
G12/kXlgHLAqdu5tG5DVZho2eyBGO92TIUbwHbpF2d5raZ6tTD82V8VYIC8EQnPQNtaoGGvs+7TR
tD22k8W6y1Ajt5Xj+M1Ba8DCNjx7E5qmhrt2hDqhSlxGNqgpFqhRMndVV2WLKrLkG8p5x7XflqgE
KEFfIlB7kzVg0RBg+t2iVg3MgaVIVPN9dhdnY7nOSj171TUBIF7s8ZvmeyvaBpwlMbN3AcNbkGmX
wL9lqXPu08I4xDVna+ShnTe91Daolcp+GFp6scDfALYsWTCggzE04pd2s4zwfFq66mL6RLTLtGbO
0Sw5f5PWkmtej67fwcAXwdGQblQorwFQgAbNLu5t9NU/hwnvdkDefAC/dLYaBWrBKNvhgtgWtc1V
jJwpulY8NfXUVDMHsTBF2J6ZA34/xeKuBfEjcKKL97oOAd2sm97Z0ipz68uwPDRMtHdADUddetM2
K4nFbbMZ0KMVLJgXVu597Og7LZPpY9sZ/bYueX9IeJPdAYFzXBt1or/EmQBtmBazHyIE8oaDU2Z8
fMDVvKbS01/wPoUybysuzthzHO6rHCCFVCbn8vqiyExXX7KwSFd93qfr2hPDl8QNsoVh8+CnrX+n
P8REwnywcv0tR83+MgPv2rlgjbX+7xuMZbr/usH4hmUbKC3Xfcdk+qcbDJYIBkvbQn4B8Lv/VNuv
ntX6X6280g9O51erJE2q94zH5cLVRPvQ9ZX1OJjGV5InI7J3sl9FZY1GsnJI9lO7vZpyMH/fTEnr
FuC16cUbH4Z+C4Ke4tnGB4oVjUKJx+tB0hr+99jsmmWZymZjtgPf5YazopIzlNNbT9y0Qbkg2vu4
5b+EaPSjpjf5qlTY4BHLnxrbN59rJY8MyEMbCODAAAU6wUOvCjltVdIJlBx906NDCH2qqOSM1QG9
VsNd2YYAi2hR+Vk4ICpSh8AJviWjOHWNB14YlMSuhQ6WSRT19RF4VVxnh7WCXCCBVj8ORt6icsxy
7B1ySWtqh6R2RzrYqBUN48o5zaLA64JDg37a7inzhi/Cds9oT2weqcMRSBLpSYm0uGseo5Klp2L0
+lUJ9LQ7j4lqzXQj+1LoKHgafD78FLxccDN0fjGveooDT3vLxsBZJshonkeWsm0PauHD7M6D4uKO
T29yR8WQ/avm3dNoyfChtYMePGvoVAb+KFDT0Rv0VtdcbFRDHgDRm/wtYu57G9j9mVcjf/Yz5AKU
WPq5t0vRELImp1wC9N426+BkR7r4youdbQXZm1+USM67EVqT1HTQ5LM2lg/x2Mt/8jq4Z7FTvYS9
SI+9YXUrkod5+BAYTfViCblCcZi+YGm/t6TW4E2RIxVF7G90IFY4vR2V3dgsCzSYHsP8p9YHbbi1
2mJc6xyNPrnsHbxZO/k5zAIL9I62f9KRXtj3PIwOeN8DeqPA7QBUFtFD3ai1acz1JxDFAQkj6MdX
oKsC4rQS4TdwqCkKRud/aG1ddpqZc9TqvtaDRPkAOndOesraR6zuBiSD6np8sboxj391tZ3uqSVu
aJJDGbTJIzXBFR5Wm6WLOhB128swIx01wV111JD3bz8/qaNV1+fmRHEEOG13GRR+tKOebRtrjkNR
ovSEusVFyLSN3aelQMW917fPvo7VUhKGvxgGEVi+3kU1AGQl1qtDb4TDF3yv9nRbA1luuCY5dpkm
OdbTINiKI+tJ64pFXrUtX/xpRIV6PevuvVRYGyzmFUx/Hb1+GvmDHb2Opbcxze6dGifGHAkPB/Qg
Z9sW+hrdtfnZGaynsg68R4DjsnNkt+9RmuChmJty0xjlwnPK9hkkLWb2Vo0gRtoJfAaned+8SWsU
LAbFHe27DtIJVXH7uNCl4567XrzXKHV66zwpNyy3s60d1ohu2CsATbm/8uJJK4YC0Kq/B5r2WaJU
GpoCvDgFy/3Yuf2q5R76//rxGYQsFrb6+/be/j+kXcmWm8qW/ZcaF2vREwxqglCbUra20/aEdd1c
miDo+6+vHQdZKHXTfu9VTVjE6ZDSMhAR++wNCPuGF0boE48SMS9NsdybFjFiZcM8HUbIVihF1j/Q
yMkcsCyUod2vISKk3JeueiLt2twytX1aiiPQ+cXos3xIeu4p/Dvujp8IjV402rRrRRbhCQsIu+ui
dVlRwDwxe8d+3Wehff/nxw4zbrRL0V6igklaZZphOA7oM28eOwqzSqFByv55HJmvV2hCoQdK1G3z
DH/oqiyyg9or4/z8AXUV9/DCFjzUWOV8wnvCXxTe9r1Yv8meAmgq9kZ4nV3oJccPPVIeQvxPW7KT
UhdrcKQV+8rBi1bghv0BcCrNm6LQ3ZLW2izJ1oTZXhkZVo9kP8ziwPvp3m0z7bjYc8NEf07j1v6i
36ZUU3XPpDyHBkWkuch8HbeF2KOsSYcUGKq9mDBJXlTmyJGp9Z5ZaJJY7KW8TiHM2l9k5rADXtJ1
wIqG69DnHIAC8sYuO1+nKV+6OkEromL7WC0wPjZ1amxpSBhwNMLr2xHwT38ZLl4KJi8o2p65FI2b
NdaM9qcVALc3Uw5ii+cUuuP9TFLIoJ22BSoabCIXkkJThJAGypR8szAONor+dzIqxoFL7kOy/yo7
W4wuPCXxcL+UwavBufTCdbiUXuq8LU12LCEnWpocZ07gma14ph1ORRMdm3h/RT98S2aMdYzo2Jd7
ov0tLHB41SbW5SZsOnpBlNsfh9HpD/i7patIUe2P6OmPD8qQNSvypn2i7rHOj15v6TXk7b9yTTYP
22Qwd6aO/ijyVuCc2Rm20fiCRc5HN2mCLdYXdJ9KKTwct0CehWvyQqk13fboB1tTLrjo7Q0aRtXZ
i3tAu6nNMZi9tQVW3wa7IhslwMcAeYe1rgpT3VBuPzro23XBtUkXsoeAr40YbcHkHd3aAZikhsiA
/AqBJkY/aRW+o6FuV4U/6MCG0nBqcTtz2RdTTb+pRvkjkKwyruSEsfQiclc0vjplFWa6HgXYjVQv
CjVAxiDLiUeYTL3yX2VdnVIUyLygmqRIngmsptODo+OC+Vjn7Q+pk2UfjU45UEefGEPmW0E+zHaB
eLJTfJ6FZ/vbeMDTh0MOPqePMt7AwuGdwGaD79b15I+GcO/yKLAfa653UCIe4m/hMH1Wp8J5Aa+s
ukfvd7KZulZ8dTt09MgAypxqF0uzMlMZrQ5CinH8rUqGzyyN2ZwZYW1wE+tszqQAyizapN0AhvJd
VKbxLBrntZZ9O2ggxN9ND6rjkHPz2QitKzv6KMHOIO1v4xf7O/Fm1BlPWa3FsfmTAZZ7piAn7mz6
L5GHnOW+GUQHkTbFnhwLPTcNb0Ii9KavU9uAiKHc2zPkobQLthohrwwk7S8bmm3qOzr0tJ+3jFW5
TbgMqQLlkW0pODkdGnloi5A8S+08dAZsffyuzpxD4TyZPnPcmY9FkcidTGo6lm3KwAgkByHcNaSW
1CPZjX5E+zL1MMuDejlrtYQfwFQIZMjgxdGGpU54V2Cd6m7gPJrPyGZLB53pkKWFiO1b93spNzbH
7tGHUFisRGexpq3ITRWp1uSoiQ9a4N4HMih60aB+tk16bCKXsh2RbGU2QSS8R0uVjJhkhOA61Fzk
kA7AeM8RRdmgH9yFnkSYpoPXx6P9bKOPZJtMPAU/b2A8mgw9H0ned98H5VEDG+QPCm0AnboKdZzC
nEN5Gt2G6rz2zCTAG7hupB6WdCEuq2jRA6Yt8QOdFRBRXGOPWVk5VpqZmLTDjSm6ubdL58MSR3Y6
6O7rYLvBabHQ2WDa11dYvHQF0QKQsNjojK6SAtC52Jfr4Sq6Op2vsphvvgdWcsJVkLVmvSkLCM02
CjuB5jY6EEHcDbMc6Ppm5+iAVY6cSxh0JmbnjZ1i35alpCIFVxSdXZwVG8FO8U7JxURnlCqzpjEI
Dx26rQ6AHIijZVrAJAGk5APTNH7tTefBbmr+oXZi3M1NcNKQPdPdh2JohtMY2e6K1HCwtoOdR3mg
4Y3tSjZn1tehcBY46hozvgQNzr8S/6GlQ5XITzk0vKphGgb2JqkS1i4T7+pKSxJW/74BFDjweNXE
WHleVABCTVmlNZqR5leKm3vfrHvAXHeOmV9BFlkCuj9ysBBvja5gntlFWKRKCuM1Q7e1B0BveYon
3XidsMOmTclrzGr8gwHr7FEUi4tw+14SecES8F5SIJN0eaXJxLtry/oe7SDmWR+x1hP1YAf5OgSR
R+1z6Zg548hjocVvIY9b0shGfHPvhGmkyETBFy+NqPpShM6o0iXsSq6Rqr8TsuRfBZPRVqz4kEG6
VXBJKSAP2OU6n1WG/qgUujh0dYAuGPL2oHL29WwU/pXR4n16N+CFgUICUx/BtP8ream3FLAKQ/gQ
oetdv0/BfHrJpZChPsR6rn2I+ifeu+MHTU74R/40KYBI/xosHoSRh5ZDVf5ODiHPUAAMUOMHWkR9
k4NBPRnpKhziCb9eTPUbvzN+jKaSPNOhMvVpj5cvcGtcbOi+mPxsaMPNYpvM8MsEOt67tKv4s4Eu
ncd/rw5o2sMNCHbAiPKHGior5F4OB2fJMESPSjQegtCMj+3khI/NKKLHXMnzvWAZqJwuNjorFMXw
hgEs5qzNOPOYUpT3Uat6VCkahgTqMVParLMGr9qUMgf20zRfhOqTgy7SQPbYy8ekzNbcSPA8KUG+
bi+11RgEPvIjLR9EGFY917dqdMjOH1HWDyN8iTBVAJZjrHxA59wDZrfaFwv7JJA4U8RT0wwgzxXp
cEDbbHoCqgYL0OAz/ZA4NuBWWWZ9D4tyFcnlPl3L5vTSBU3Te+kGM8/pah5cpdP6td5WD3pZVWun
NJqq+ciME2nNdaHh1hs6BUe430EfaH+lYHejUYdHmnV35aa8UqvmvAG/+XZPNktN2OHPywmG9g9h
Ltc2dOaq6LZmlupY0v/9L+gnh/X//Jf238aYAJw0DOWzaWNW2x3Qn/HTlH39qm4+OnUVHRb2SLI3
uRi2KRtLYIUD0ALMNJEyA3oZjzqLo8PsoLwAa1tbewLvTe60luNfSrf5J/TLu4k41V3n2clQDBPW
cDx7UuqTFhuD69uDFXgMHMkbui/UeYE7i5O4yrZzQyG32M83H7oT0MGNv9Zdap9oUF0CqBL2A9vN
Ekpn5QSVAKo2X5KMtvplKWKa+UdVCz7MncSyH9mJHsp+YCdnDPCFwG0OAHMu+a6AenJ86kce6+uQ
kQFykcgQtdeAnIG3AtXDdQG02oBgQxKdOaoCNE1lzAWoiXmmRqMqORBrM7caeeZOZ9SLIqw3Q9yU
g6yPhc5qUdfiGfsm2g7dMXIFzA3b4klo84AsoOkLD8mAaSMN6VCAjAJ7BZO+nvcQ36+h1mXHV5QP
henCm2OXXPoM2A3VDk1TvlJvL5TUMWOD9jkIPoFie53kuGvRVFIYymC8Ln4KD9MwbgDfyM5JZCRa
PFMbQT5J4ZQeGsDys8b4Sq8AWbQS0KOfRZrem0PR+wa9W1SWt4SSeXmdmGdawvWM9Gc0JRru90Pe
qEcgmcFMiN0QYrOI5R7IBFm4YwJwHpnIudjrNJnj0UUOGkcdnU5HaQNqHT1PFHex6UYyeUWk9E9O
oYVrS+u7eSsvQVPJGg03GEoqN/KWXdFt6SFXK3a4Xobv5S5ebMhsLXRxHFIte0JTtblzLsBjN7PK
FgsmSrQ1QJs145ld6aaYK5wyNnOeciWzdlc2Am/SYalwi/Scx1jReNLiEA23bvxXbOmfM8n0TYce
2ze1R6fCidDNLnnEaTgB5qGqQt3f2GlIEUvsEnLJWkqCYhb/DkGmrkgRtq5qsW1TgLoCIipISvRR
ViMWpshNMrEsD9AtIm1d4FZP5IgucYttqdVc4hbbb+tRMF23lp9jqafwTN/ozhfsjeOnSrTXyxzG
brAGFcVgJZw9yyymc6uzZ7Etc44sMAu52w42QznvWRwUTFUX7xTEf/35qQMYxs3eqZRKtTWm22BR
t1xLv9EaGAZNtRpLT56ZXW7BDAy643wwDnUagCSdTpkyaA40puGa9FZ9c0oB/7CC2hFiuSHACBT/
H1fJVBOaxbdXpDI6N45T35ZboNiY8G6vX9mtK7xeRNpWHQdeZo92+alLEn6vmll5iCOn2MZFXT3z
asSGeVWwb4C6ghQlVH6mYfCpLov21WS16bdVw+8hMQQOCJmUxRB6pqSsr5xvE/jhBTbIfmb/TArV
mvs1uJO2LJxG6Mb8OiSWcx4aeXk+W2xLnC0z0H0HkAQYgBnkHZqHxUu576Uttt+WF1R0qbWkkO3P
pZ0BbBTeTQrlkW256GJbrvRe6ZtSFPLOF17KvXeJ+e9Ef7LlakvKYnvvEyxx85dbxkve/6e0UKO/
TV7Zm4QNn+ICnfC0oxUPIyjv267EJnwr1CtP1gewpXS85IxST6OXB8qevf2bvNk2Z8uK2QRyjSWF
KlAy2S6VyXRbHs1Jp8unmjMTC5Qy2JXzCOjaZM1PC5xdR0LOJm3pbABC0XxD0m6PEyBNuQJtAomh
pYPoyp98dP4RT85sAKjvEl8p+b/cp6N9OPn6hZ2mH//zX9gDVVWgzlQXe3QMSii3cipYeO/70E7b
52kI+cbkpnY31ZF+B0o8d2fgHTosZQ8Z2cg7h+DhXnp0eutndRzsmItme1nmNmSOnmtc/DQs1A6C
9SAaBQGOnrnVBhvcGp7uFdihivEOFDbjnWlgTuTRuOLTr9PFT2fLUItsdVuZ3VzhKkM0kLQ6Uskl
xVJzbds6zUPs4q0eN0/dm8U+FhDiLNVB49nVlXsmjOGuAiiK+0vge0DHS6x8UcAS1lerjcVD5wgN
BCBuDpZq7DgPbXUoqlx9AfNg/tBF6DAmO4VVlzCgIQ5AO0wv1dswQ+crE7uyp4le2riJXiy3BJmI
fA8kGAwBYpRe2ZBdKbV6t7xh5PgdHyCOHHqzHjyNRzMIvfmNYxnTGwI9/jW9OOcsbwNkiyMr9Bbt
+ptccpSiWUdjD6ja2G0sCRGLqzZ/4hOIwgwb1HpRDzIFC1i/DbGycunVRA90dAwvkEYqFG+QG0J5
GpOD4lPSpMDWsy7+Qme56cZfImlLpC3X8z94/+24ctroGnaBp3APABf/jMbbdKMnQ3Zwq7h6asQ0
4V9tFN//vYgU9OS7EXC7YxaW97wexedEEdFaR6P7MUpYfeyxR7hGe3cHZI36ZEricJbmc2isAYST
Del1qCjNOZSoemVo20FV3WhfK8XQNrZdAdsUZ6MJbqm342jIwbfEwF0u55Cd1f0FiWVQSi9cVS0D
o7qitd/niSVNOHnW/KX3ir2bJ5cUUlfD93kiKasM4GtxFVDkLJxaQ6Cip69TgMORr6DkIFuodnxP
QzqYpXmOa4GjilZL3m9rEcs3xeHRxfdNyNgpdlqsu6w7S1W3TR9gxT8Frw5YZI0XaCPsdfm/L0yc
cpcrgF1WEg1iaVx4Qx9fhREsBHKu12GQUhGQoMKsKowLH1Qt7iPO8Pt4e5abQHTd2P6vcaAivmsC
dcAXqkCnsUokhD99e4gNI9sUURl5N46b4FqbQOi/xFAeFokjb5QI/5bctmwPoPESCBRe7ZHWGfFE
GVm/6XRLe6BRF+Tttuxbd8UH8HWspLe5eAfp1bTCvVJIy+NuA+1W/SrfkBEz7dSlOuli1rw/5y/V
6dqktWaa0fna9FHIdqm+5AuHX1cXYPi6c8bcvgshyvKYjqq+UfqiWLmjLh7JRod+FNuQj8qRRuTs
8YyElE9arJYwOtPK9Cq26RXguuflJGFN22UaSHO+vE6wx+DoyWpxNGOGWSaNla4BfRpFDnp+jlzm
j8u0kc6WEmFpQSovbY3VWJlfqLcICNVhk4gg29KQsfY5byWHo9VbjzKKWgrdUL2Oiux6jhojZj1C
immuRVEsMVBL9ildoi615iYneUWKouE/oyg5Y9HDMGLVVf7alh8a/e7es3Ui6nyjAm/eEky/7vlH
S8bbnzdzndYPWrDzXf2849RI0cDDba9XnfEFyl/P6MpAmyKWxF/AAjxsokjYPjmbybEeu2zyo7ao
IbgXYs05dvEQJG8fAcuDZZhwNQ9lOQPM0KlI2ROVs7hT+BO6YbYUUXLLOgq7/2LZ2fRCJnn5uuDm
iUy/uzz2bpty1WKZ+uryTsag3zgqyvxFqJy8PLd79kTl3rs8qMjATym/zeWbs76I75ssfhyKON1C
iDzxiWyWDokbr9E3wh9pFIBmA4vwUGKa+XClFy9EZ28n80HCA84sNoGcCGSSdvWkcWf4ijUDc9NA
UWqnRQAhd+ETbROSmatVtDOkGdEKi/tNJfA3H0WdYwWcAUjqZhwckax4AGARbQNTNQFFiv7XAdq4
uwY76ffM7ux1mzbiubYEGr4a0/nECmAAAi1Mvk2De6wgYxJ6brjLEtuOIJeCuXMP7HfRNT9zTC0/
31wvS7PywWis4d+5Xisq51MyAL37H14vD/LpJRYxXzdxWflTbWs7UEluNQc0b3Ew1c9dPVV37RgB
6V81z5qh1M9CgH9RcYxuQ0NyJEgaiyy4J9N/kDRNebPJilz3MidFE1JngfyXt42zalmWo4NLVb70
o+bsZ3duqMEReikg18oy+Yz9FT2PsQX1laKpV4MOVR/MGTzEb9QLKqiPRW5T+PNkjWZWLIUeYNGa
P2heFtoGqIjpNHK1aQuo7Y9l1naeG8rpGaVJrzv2hXVwAY+iKqEWV9bhkjt7L9e48dIHcHjT5fjt
o8BS75IxX1zI/o7LJa9slIb+8x96Ymp4/GFJLpNSKQatCTf4XwHmR2fyU3tsGy+VLpZPYK9rOUSQ
ydWSqoru3rWOOz2QZjvovfrVACj7ZhaD1y3W7AdFA7lvPICFRAcGDSyQ7T3JwpMQ/JJCFcjhYIVw
TrsSkXeBYISsdXc/X6mt6p0TlR1QjWDzC+OvuCmr2wgiVVvi84W8CXAi8Vc2GepWUX+Z30SXmnqO
fmO2VcG3BC+GGZ0k07G1KhsvM4ah9GvqUqTWxsHRoWuEXp1frY4A3NnccvazbemRnMdXTZG3TZJz
p+SvdBotl5nzaLyUpJjOCcROG1QI1YIkLjbt9dJ5PDcrA7xuelauj7Mnk23MVx3L3HTD0xIztzGT
MdLQfeL93r9ciM6ohnG5zuLVJrDZm1ViriDDx70C3HIvullFe3T4JFsjQUuQ47LHJEzE9z9GjMqU
zhFjUX1UeiP3q7SuXwfV2VQdm/5KlAGc7o1TH8cuCR4r3lXoUmumv8oEzQO8VkFqVeAu3HJjAsIA
DhD6+VNv9Z9dLaq26G8OtsIKqtcOJSmgDY3UN0BAcATU1X1kzXguaXF2XXLq2bmkHf+jJPrMqtfS
YZDpafp/ITiraVJV+c0Cia7plg4ScdvWNKyW3KwB250RG2Y7hE/ntQnsKVp+0+r8AWsFP0h+sxgd
d9fhNuEnklyqcNoejeaQtiQvdrch/Rph94Wp/DWdjbFd8YeymH5QBrD3wQ7g2cmnjDTnva/bUzJr
fsoCNf4l5gLqgVKCOErpE+Dht3aNyqfJEM2khk4UvhWOCrZuLhMraXOkbSY5hs5T4Zt6BekSmlT1
VXTOWSZVi+2mDlDWyqzelOZ4rna2gPxjJoZTmQPX0zpB6RNH/NUh74cTDSkk0q1yZpUnG+VOxCXf
NNq5guvgneWqDiX2sjbR0c+JnWzVqWTxoFbCleJqoo63WW9rmx7vt5a+GZiY/BkZ02PzvGPAhFog
j38NnH4jKsV9qfo2eMwHdGNJDE6e5s4O6GrnNolLSI5MSrQq+G0Seiizf4Gl15n6j5+gYTkGqGws
Zuk2GEfhv9r8lvgw3oPP9um8+a1bkAvSdPDkVOX42EpCK6Aox0dFB2nkNAHZQTY6BGmKdp4JIkKL
zTVYdi/zKWsp4sr82g3O+SB6Bm8PxztTFNdHWx6Kz3HExVFN8hINfKCJPvb56Gqbs11ruq7xRj2c
vLO0WAjGQ0/N1QmIJUyOM1DjQ+4haO6Lon2qe1d8MBL86UumrptBCZ9oZKdqismK0e5bGYF1g2nr
TFkBRDuGypS3931eP1ExSnAsiX4AiQY41kdwKGDpQgU54L1IfFqfIAsdaPNai4rM73OmznvU8+KG
AioRmbCEtUag6KCWmDIfNwB13vheSv1KoJKLmS5Y8vb6CktNHTtKHjQDHC9xqmjFJecUGhTqJw0v
t7EckQl0wy8DUJT3NLK7rPVzXtdbGo6hou9H8KKtiNjcTLU5nUYU0Zj9i4izAUwExH3KOduZRYlp
fpV3mNLrFUQULQCj5IhMy+E925x7SQsmM7izWRrcGbEK2gxbwddJdfdjnHcrU7aH6gMz9iqk3P0G
mpOf4xEb2LnVVicKKyIwOEh7JFRjD2ox/ETEcFi2u2kz/IwgdrBXpCv9X+S1hr6xN9Bk4ujXKF7z
WP/h2CrAyi16YDUzb7HRn49fpd1QKvM9u2jCd+2BA75nDWq/q4UJTjViMGuH/GEmlwM9BmCtHXpl
WRmgp3TklbubIpZ785j44hSB7WgT4gSzzYmifNVHVex3RRM/h2077hotwWJRi24c1baalYX+pbkb
B/iEta4F1YeCOcNjNdmfmqA0XpckGjpZcE7CnoIJedpSwxXRnTFBP86zojrezW91g81NvLmCm5/e
6Ohgi758dH/Mb4Ed5gYeq5nqQZwk3kE8PYfqnMxyKmZhzoo5oJk2qxkjVGrWHZ0VbmbPZ4ujyQZU
ybG/v9jojGBEBB5ahkvIDCjqZHLp+mdWilrL3J3mhMUreKK/c0z8Hgw5+hGngXgFMXnx4LriO9l0
dLLv67gefMgd568GZ+gGbAxlR16GfJAoiHP+aJvZqwUQz0OQc0zyTn/eMDb025cFE5MQAOKZCdEe
1XTtm5cF3Behk1oMgB/riuPzduTFawp4UOB2bEtCVwW0UIAoJ5T4RfPKCM1Dwe3avocU87BR7ekE
MJR1Vwj8oekMf4Pz2XtDoKFGkFnItjeGBb+jNn4P1DT6nmllteKZ1jwWDtYFpqgbIdiupi9hCyZu
TAzsH9M5tC0FevFLtFpT6AiN8qvQHN2lP8ZkrrqEWq6GHhJqimfMuQOjyPg1UNwSM5S2PblJ1j0l
ifv3YhegrzihXWrTlaqz5ZOR3ys9lkMUAUiUW+E2Lz9Twfu/bBV9oJljfY+YYWD65AyvhSthOIEZ
/RjaDvxSDICbEk3aEy/yn3zI/8JKyfTZjkash+JZ+qzVgbmuQPl1qpMw3A8FV/cRGzuvTJmx0uUv
SoAydZyM8kNfqNZTXlenQf6K0lgLDrxEp5wpo9AAxNaYihTbGvxi6w7aIOusnqL404SeUM1i2rE3
eHKYisRdTY2Wv9ZBWUBXfQh3phkXr1iMyz2rHN0TeQW0WCRXwscitbCmhPYdBfpI4LX9mxo6GlDd
byrLKHbMShxpLmW/OVZ6Yi9tIFuh6RxoH8kTmFZhfIdeRtejFlLyjrYzeCkuOULrxRjvCI5EQgZ0
thzIxsF8sePZEd2ArEPziPqScXRfTmlgHYl518HTx9NZZh/1ztY/kndsVetYuS8h69VdqTL9I9BF
BVbm0ZZXvx2mZp6B+D2ON72lA3ygaDsFXd+bvKiyXQ9aFZ+QQRobs507snYeklfYxT7Qxq1VNH8T
AwJW9KONqiQ2THjIKIl2KnvNeQ7yH5OaigeBG+m9FQLvKhdw6YBnY/aoTSFbZWnroE3KWIsA4rz4
sydgr6mjj9R0DPqEEOjdKDoWoHt5sabk2j614XHILPEi461WuF9MHRIWBjuJBu1BvI3W9NRTYlHs
MZlgfm906g5E+9U6E9HkiaZhp4ZH+UelCddEoDBmbbEXos5WPdfbF7ClFtuCoWFrfjnl2E8WmBxC
oh2vnVnyWKja+CnlzYe5/TyQ9BxEsZA3VeIpALne0TDCo+ZOn4y/bRPktlCb6VysGKSpUj05Gt4g
rB60DiHoT04db/X1AHnDD3XXgppiHMfvBvSdG6X4GuI/9dGxBrf0tDE4FFqg/J1aWXroeF2uCNpV
FZBh1bXuB2gDrBczbCa8d+uJD2pf64UVdvLkYMpBzqKr8C5GNBSdK/DImRxePccDNsOhEr9WSUVr
0NIM9zAQ2SToWmwYSCqxaXRHWkctlNc86Ce/1E3g3KduBM4FqE6BoiFdDVoe/OxY8ZlxLl5B1In7
rpEGJzuAvMLYoEF214AmwgcBLfqCIhADxDrPHiOwhTy6VpicWGYC19dljwpXg/VQmoXPiOa7NoHc
xK8m+SiG+B7QvfKRkNY5Rr1qF4/0y5W+ZdQY4dXokhcEeuf/+WHDCPP6ZmZqoO3WAfhaN9F8hkbb
t9MCFwzMk9Ul3VMUhyW6tEsb0qDo1/6W6ppPFCDgl/jQCMd9nUo++nGh9fcQQwoPQASP28Bq3SeW
V8mKkkAN6Ls5oD6XJEjQYlEOb/prgTcLj2Q1asE2qaKHz9gV1D9qij2PLj4TZIvPUBD8NmjWN/Tq
6oe6yOMV3Z1MHuuHLAM+cRkaVR2v6FZGwTfeP+c2fb/Lhgj7Pq/YbO1XIELJ77twyO8beaCzEL3R
nq1N3fbGQcHk7bBMvKWMmwJRnAlPJHG/bRi6rGN9um8aUz0ORqUdiYCAhvNZV9ged9V8vdgWjgI6
o8OQDsMODbO+2/Sq54JB/GSlivE6YscTOhefFHS839tmknlCB9IU/UXJNhVuvhnBK/Ma2rUKYOa0
JKmDzT6ZPGnnJCcX4crAnGvd5+Af0Xu7+zqpLZQdsGXc5cr30Ymqj2g3rzad1rKDo/LxfsiSc2hs
dxvaMpahkBmVwLsBr8Bl0oFDX1PWWWV0n/vE3dL29lDglg54XPT0uwg+aTrIbLrriCBK+8+D5cw1
biKAHaugVKM7L2gOTFdJojj3OmReTsLgOqSsefyNDek2SmP9FTsU1bbOhdi5Q5Z+yqvpSAFTFwr0
wanXmZrMDJAJ5Y9+E7tqvCVZTcaDbgMpbA1IziBEZ7gEGpL05uJZBDwXTU7ytil6yeMxOmfQWaeG
OWC0DZo5vLg0WyiuW8kOKMPik6OHRzVWo2/uBP69KamMe2iJWCfOdXVFjhF705qq9K9tB9Gxrhlv
M9W6RWYcmvcxyDdAYAEFqsrcdthFZ1tTAIOiaYnpz1vzUGCCJqGynXfho6wF8g4EGL5qj/dnuRXw
QYOtPAH9CDGScFXZ9haA6eOFpORimgXbnSKYIxYak/hX0mK6JFEdsl8S6UJ0yYuJAij0kmjjTxcB
Xxru6PNQ0ts6N5+nnSYHyrygBquxSLPXik5b0V0p0ad+b2tYaAYhE0TQ2qrf6+4EBl15ByOvIYNJ
Yz6VwZQLRXHFj9Tc5qcE/Pk2ADjrXKp9YhkD2HUefoLuenh4a09jQ/k4lHX0nr22k+hgFFG21qrw
e12CQSvC11wpLEDVQPmcN87w7NbxcEykfX5rruMvYA0Y37NHYzc812F9jm8T/qRhx2Mb6mpkhiuB
+fYv8RMX/9/2UZxG942jQ2xpVHY0cjsruqezIO+iezBdYofH4bpvA2CpeounEkzfakCBeBR45Z5C
S5w6dj+blEpPz3ljDPlOeSXLcM1+CyyFs2qK8je1WzC8gisUd5vzT7MHSg+v31q/s532EMvJZynn
nXTGhSUqLHUF1jwmIx0WG+WmTX9YTO+FTcXWmtrmQ1jO79Dg+2g+WmIeiH6qLwPyIIweV1ExhyXY
BT6dBSstnkSeYdkdBKYbEA2BB7dapZ9C4Q4voMIwX8ogT1d6W4s9sCcWyDIROkxFuKJhrw3WS/op
gebZy5AkR7UJov3Nl6Jh23QgKIPqII20y1+Bvuj8p3kvjWx6CJpClf09F2KgaK7R9+JZgWVJ8EPk
AXrEscKCYQlOszty0NlyuLFR8E2B3wbXIoKWpmttJentk+qYf9NWcJqGFdhhlOZEW8BtVuV+7yRo
V4lY9TAOztfSapVPQKXEB1aD85SGTaMEawcdHVsDimmfWoPFIMEx+zvyWlP60LmZeBqn2P1oxg+W
DKKCWWh9pREVtFRQrdJQT6xzQRrWl4I0lAXzgaVPw9C5HzPznq769hP2bhEfqODNJ6RhZYfJ1SdU
jeTBLCYxF8STvyyL8PXtJ4yjKVjxWKD7SK64JVnzvefptKFFOFq2Izud/QvbUN6mLvn2AHmYGHcm
8NDpAFTkMci7aMbXati5xFLQS5mI0gtEovgrM+uKL71jm/sSt1u/5FUpAQR/q1M/PDrxOD4mRfBT
AZnqlwJPSR+vV8aehjvcAc+pXZCwOTVFqtWmwyO4GPq9iKxxjx9gIXyaouog1QJdbd34s+gezWBn
fT5yhXkfQjZAfJqmAgIsE9/1dv5L9wAttvgV3aocGBLnSkbmZnMOjch+nS3j7MIG0G9+pDdVHayT
UuDfDZIARK5USCxvy93PWtlEJzJhya3cZEaZzORMv4kvTGDTCq4/pVlRvvbYNKLpf2xr9jpRwRkC
gYorewJKoXUq7ba0T1jywhrZ+DWVdopv7bg86FYvZ0dxdGq0Ai+tirGHBFl4IlMmO3tH7MBj5/FN
CDkM3jTH8xdNhwjU2n4/4V1SyQMdG38BB+URzsLLGciXzrY/eLMfFd5m1nqFlRdagpx3rqPhgCmk
9TAvOoJxQvGqLm+2V0uVVdTuKnC4erSPTQ5at6zzA1a37HlHHGAJzG9tl2+wIod9qAEbSCOEvsFM
NgTlWtH7N2Pyd5rSReuhAlvTqH+jGWssxnFlYmVgR0OowhcHB52vHg0zSXUZsq+2YzXPN/GdpNJU
O+ccH2HSt0q7tMRGlJ3k4ZZ4cokil2hzF+5csgV6pPiN1Rve4tBr4VQe2haxYD+fkw/Ij+AO7G6b
YrB1T7NBlBliH+9YR5ajAa0BBMGMGOgsBz/5LDn7CVvQE5agGsNq26RNNANz2brSq/xpBvueBwuK
t96Rl6C+dKh3bREiXO4qUli0JYP5v4RdV3fbOrP9RVyLBSx4pbosybbsuOSF6zgF7AXs/PV3Y+iE
jr+cc18YYjCAHIkFmNmz99BnK4vzHCjt8FudOdq9N2bi7IBqf0VYgd/20va0U2gXH+1KhXio+4/+
Vai90TyL/wwXgL0c2vf5wXYH2hi2Jq5dyw3iu6ZqttQiht0qs0xfVlUwM/Q6aZ+CsGSYIOClCHzr
tN3FTY3rSLH7VgyFhE0bDxsi63XcaZ4uKAHuWtkevnKaipxpqpTpkx8OHeqFcTXedI311gkB/iiw
nF3bFphBxVBmAOGyA11CtRW6Nr5Utv7WKC+7CeQ1GKI7hDrevcouh5capOYiL6jhyisovRDNwuCA
s273p9eQQKJVd1Aknai0VwL2UQ38mce5RZkwqtfU8nJX1FHrN5TVQoiZXchHN/R5BGghoEfbFrr9
/1TvMvaZ5Na0GbccB0FxMBZ63ucig7BhcWxMVXeX6I25o4rbsg3qbVBU3Oetnni7No/2YWOB7rpq
Qae6dAfphD+riWrjZE3G2o57b1vVZY/8rN49hL2TXkfjNexa/EqNY7TQpU+6fRvk3QNEXsBPWnPU
jqumAx2ph8YO7tIqRCRWDU8QIdsiiN2vqVnkWXY17Rdq0Pwj2CI/zBjixl7Hhu12IGbu3SMPfgjt
2TZkem9VYXU7Tgzw6dEzXlsXmSRp19qNyXVoWtbZvuyE8ZqA1mZbpqBLoaZpMVxWaf2MnGR7rDN9
RMYMw4U2fvs0Letb4zUeUHlG00K0Mv2SWPmHaXXocOyC7st71o+h2HPWyLTYgLiePUyzPvMiw7x0
fBDTNBvo3y7eQPeFN5MLCsQxHV5pIz0WIEmtZKbdabK1bwqBH4Y6vOxNTEX91YzqcGvltnXgLLYe
/jKwNiwsLscGkarS6r/y/huPOGLkU3QhgFil+KxHLeAIEruRvyDHqCNLkWSASFqz/dTx5yTU6fA2
+DyJtOzkpvCSrxZWfoOWGs/t1Gn7AKS3G3oJK3un7L2ye3/YF3+Ux33wN3umP5cTck+am2qbVImn
/2V+J2Mh/uysX89rHMHyHS15GnqOU+HwvNBRPSHrx8O84mk6Xwtb6zW1BGg2vfK5HsJxO6SWecjD
MrxC7aT2I8Xi+9sDSrLD7BFgU3jNjendo66jU2m2/zFHYcVrAYLSOODugWS9l8sG2pJPIyLvh55e
pKqZKreBBFrJ+ZONNF1/D5svNg9L+01QahGWnLYdJutZAAoKfiXuMbfaCBKISrUqu63YtVMCUqQF
RdJQgXILlVvaDPaZe9gPeWHMoRcHGNFlLHijPbQaM8+2jMW9DaKJoJThQ1dZ4QOYt8CzKl0so5UN
wujivp+4T529lrR+WSR872q2XIm47b/ouvE/Z/x379/8EJzy+7FzzkO8DywjucjJti5xXioyAi4Q
pDFlsiYjHVqiKUDdvQ2mjYsATeQ8ArluPNLVgNTqgDKKqjmJvyz4jdGyUdYSciwX5nPaB2S2lkFe
vHc3/71BGEtQKMkOVTWhgXcPaIBkuwamz0GqO6qAmFTtSusgMWcGmj869hH8zSgrN/v6tpbad46d
2Z5Miz2Oox+hlm+CyTFAEfuHxp9Bon6LdN/cjqN6M4Ju90Des+2DJCDoYtfSbCLU+/B8nYxhs6OS
ummcBjzj7dSHLmMiQUyF1HoyOndUQGdMDNzBFpaV1AQXAJxx//ohJBuuoHtdqGXorG9T0DS7vb6l
5r9S1Sx+TWFgkWZaHhbL7tTcUA2YqNl3UK3r27/Vgc1FZKWqAlu61YipbnRkImCfXagXdHE+tqf1
iaqfARwBawJ+Faju/mKCis0SgUvqQeGUvSbHudCa+JpQ3/w+5oORnJaehRNqqbT+NGNrGwPyJ0hW
gr7RuE0QzTxUWST8UMO7H1IUpXnLmrrYmEWimObhMx9q3bwFoYDhD5bZ7JYOiGObtznIeoxo8oBJ
+TXA0tsAMTc2T7nYl0+kz3L0iTm+oz5xKoA9J0fqoYndnGKz3fsnMhlU/n8nYMA/8gmXZQGNZwKQ
5SiCU7W0+TMBA07vMO+r2oUgHIo0OqUg3Xd9edEiMLW3Q3Mlk9Pq0dYoHWONFVJ9NaOx2o9Om63q
1tq8l4mN3NfwVr8LWKQdBxekt5whx2AW5f0AXptVqevpkQKWfdm+Nym6GYIdfdXFUMKFA1kWhypN
+jMviwoJHhDQlB7CJgHE3P+RRgLsHzICVorcYYpanEcb8dG8Agojb0LkHtQ2cWF8ctoJUFWv60wf
khggePdi3p8YXvIQwcDDsZQBHo7c6b8wyHPOKT4HW4JBt7WjBAYBeVJwY7Ncq59AY/kNsj/Bj1og
flVL8T3wcly+KYia55EedGvukLTEfxNYm3ujA2p0iIfh4HpDdCsZmAeHoDdeHKGjDANaIVNaAEXE
H4sRdBW+GJYTkRh66PfpWxnMe+sGxC87xCfMnT7w4JXhoare0pFlvJtDrXpkhuB7riGTB66ZeI7D
omrFF2VxV0Rl9o/ovW9CjPGtDs2RbMjqe3PoBmBtvWw119ZROwFpja/FbfBN9MFhjAPjhwZdgLxt
5xONNSZq5PmBTv7oAvniEWQhxit4VC8JS7KXSI5qR4syPxGjIrBTFYEOKsq2keeC8qtTFB16Ip/p
TNMG+YzosO0LZaMzss1+nZfehhV/Ma1MWyU81y5dYQ7H0ebTFnoS7mMXSqGQ/+53XYs2mVGG//BJ
aisd3KKffXuvwTMgSqe9CFi3r/qshUZ3nt6OxVgBEFy9DZD+xbqR6etaGNiZ1O3wbOD7JHs2NO5O
Flm/HYSrv4bg2ghTL3y03ePUeeUdqkwuTWZCdBH39tJiqLe/4050qZjxhQea9wQ9xidsLvvnaYot
1Nd02aW0suIYxT2gxxbYmaOgA31r7YKyp4jN/RhFyaqwkvYKQKK1tVodWHMIfJ0Q3C+3LQCxDzVU
ef00tLI3LExxD8vmBvsQY5N7eJxxXhpnvWqGL7lWovYXakxMM7tDDYp63wCZEtsnmhseKRSap9F+
bFFS7WZmkJzJBqxQt/KCcjxAMAFkjNBfvMNWWt8BuyOPXlTUZ9drOgQ48ZNkdV/7aWfE39PW8S19
ao5VGohdlpU/p6JrHj3PAT4QEpxYlDXjfV8LBiWaLP6uW73PTcf+p+JhvDZtO7sEie7dRFiobwA7
hRRX7KZgOfcGQBCrLr7iiwlX2AcOb7JXiG+GuzWrvrDcM5/LbETNbc+Sg+yBHL7ayCD7hfTYjjau
yeSiAAOiJS2wxrd6FP4EVWy5xyJarg3di69TNYHMHj9eIYvkCi3w8ASqrifqowNwFsUWNf7NWrod
mHuQNdnogKb7uCjTHeXu6VDzWJ54Fh8Tlc6fTSJEvWxZrztIQFyHEWw/dV9BxCvj58Ct3CcemlAk
idK1WxvN4S9eKBJF1MYRUPmYZTPY5GKj0brIrEOh5IXOoLHirmYpEOEY41br2HHkcftDBOZ8oiy9
skSw0ImyRA4LHv77HWQ4n99BzMGmztFdy9RBmOt6n95BEptLu5w851GLNd0vq6K5RthlXztTu8fq
0z2RqbOL6qyJ9JZaGaYD2z1A451XvAjQOd8DhGLdFwZ7AM/O+CKDFloc0WRsNGKozL1+ZRQQCorj
sLqjMwDSqzson4CeXdk8KYwNXsibymzSdZKxFhw4VSDu1GMNBAN3wA3Z36BjOJ9ogn06WXwaeVs5
PrZcBy1DmRHWjnzTdYEFNNTUvLJsDZ108bUEi9QeYpbNlryCKdqaWZg+GanFIMyH5T3Zbbd4Ab9x
dpWQ/DpDvgF1eWq4yZGYDq1Cv0TtVNxzGxXVNeuPeEgn09MQe/Jg9IMDsSHdOLusSG6AFWi3wnGb
x7CSuR8P6gdvbyWfku8ZgNt+aovmasXAKisBmYPW5c1tnbBglScy/5qUzr57G4HAgwyICHdI34IW
bAzfD5YJ8aMpcFv/Uwc185+x1ZmXXI3JY/cnVudQb9F6bx2MOgoXrSJ8SLjJ7gP5Yphpt3O0IT52
gVmvAVdyIewYIJtapx40UXLhbgIHwh8o9ZvWXu+JczF6+R636aNbZeE5tkZxJnvbmwjBV4m1Q0m7
5Yeouj2D1YF9cbA5IABv7eT6IW7YmxQSD72k8U4GYnAnwcxqYwute65SYACHzvnOrfriljxb10UB
uVZXy/1Q5D0Y/1GLbY9ucib80gh8HxZPuuYzPK8eyNYW1X0VWd3sAZh4dEDIBh5Z45wN4PUMm/WH
ovfMbdpz7Skf5RnfJ9RsgFOHcuK0/++7jjmfiYGY63DOQZiBpZ9lm9YnOroQ5QJWX/LwMZZxfvKw
91p1bdvtWrW5xJZLv80bc+tFrNrG2Hkif8KelB7SD8OcVg1YhN+SkgW+47TVNQOwaFdkiDcP3Zhc
4jHYNwK6MZHb4cUFapBXFkS7ydCzLz2z+pPwWrmy+xKVkY4FTZ+MlWcr67LHugSH2bPXdtMPkARd
IJ8UvdYelsa4POvb1AacjrE020sL1TuuA8ElEPQAuyxN6xas4/d4PEOiRWz0FoTEfqRpd9LMi694
kYhVAQDRg5W346YHgvUMXv7kkEGP5NBD3xQw884AI2tgYHcNaHuBQs9/MjzxWldgVz4CpeUUeve9
i93Ej/O4erKEBcBuxdvbLAnLfWWmbJe2LftSFq+UZWdYuW17WWb7oKvD1yb5SubCbfDy4/2xD8Zi
7za9A54iQ94LR9TgRYjfbWOtxFuGShb7EdWT/oc2jRlqK/axck2Q0xpeJQLxL7xty1WVF9HDhC3Y
BqIlyJWrmzZGtfMhBejw5E4mSinwn7svUBWxMnS9eO7zKPa5x+tv3l0ukhNCAtkDh2QLsKsukqlK
lHGSobeZkDDeFxaweDPQV4v7AFFOvbiYSGyleihOcyupYFKHCGoVl7SrP3eyMIkghoSOWkhxWnzp
jA4lyNG0CYJXLgQC11or3c1cmYS4xwqM695cQ+S28aVPmH5fy3R4HDt3VQ05QkKhTM6axnufBsHh
EBXBFUU17lFi/YR3XNkfAPiD2GbY5j7SCThS94hSz80YVv1NnTN5r1vJwWTg5iHRjd8m0JfjQaIg
JlnDsvtpl5RcrLCr1ddL2fpSz/7JxqwBeTDCt2auMx6TAZrUMWgwdkObdtq6muRhBCcGLjQ8pgML
mLM0da7clt5JyvSRWvjdIawmEdyF0FS4J1sBEOcdNPrW1Ekm0JbHmzZu7A01G5tFu1Qvog3URhRp
UTv/wiC2SI5QIJHrBvCvx6DSQe0MOQcdkqNbp2p/eqpFJjpoSmK5HkZ5kAU7LKbf/pqXGSfyWgZ9
mqPRe3c7JcPPxcOMPWebuGGzMqMASEzQUG+BisQiKoyqa1C2I+oswWbW9Ll1a+iAeqiWhnXQVUyN
uw9izoBJCy/CNfU3rJsPZTUmvtMNyZl0n8aye2/GhiIy7RhyrVY2+thcZBAB+3WWZyjLIpvGnpls
7xPAye9C3Rvmg8xbaJHx9rLY5SSGlSEKVNortyxm01qrkN+hRBNUi+4B8w5PAkIT4Uo1kwLiBFEV
XYu0Rr56NOWqFsF0Ow0eu7e0tLpFTcOaWnQwcz2/KaT5dfaPQtNB3W6Rrai3Tgr7vo1MUCBCSmoz
+zhSj7D9y0Lop7DTLG9nupa7EUUnHjMoyFGCXPJIPEL8LOdcuwvVk0jHvXRrIiZFqlF0sCfxInXE
JJyKy0fNG57zrOvectEWvgPhpPsejLDHwUR8hZvj8LWGli15mCAqXLtlqZ0mEwL0yBDkK+pAwHMf
DJNQ4aH+MrCy3fcoYtmGOUQBtHiDUt78n7EJ4u3YFSg7bGT0ZHPtAE2a7J/eRlVT6eEbLaBddLWl
/nNQ/ojXMT/jmbx1q6m+xFGVoEoMHTKNXoFbjB7aKbs2blZtWVkX2xRrnSdsb28zJ3G+QdnljUPF
69HykFtDLTpCRLzG4iuFRgJ51LW38erMfg2DAPgqRyJ9CU2gC9S6ITBaDcWbzZ/0yLaQmdTiG/Cr
Ik4SucGtHXTOsdInvhkM6T07UYMKFM/4ViVh6utYnD0Ag9jsy8Tiu9Bl8WNUuD/wpjS/aTy8rV3g
KqIWWXk774rjaBrGXVig2IU8OkMAe4JNbtVC2sHOo+BUa+V91aBGAXv0ZhsHZXp1XLwxEz6Fr570
vuQO9D99EJsE5ojfQETtfYr/0ytUHNJV7llcIbPEVrfD6Gx5+Npjo5F7/OnJLVaH9nqKwu4LbqcG
cUvO34LW2QZiQv3d2Azrqe34N6PoMn/Cf/k2FcMtVAu1HXSNvQ0xZbAWvC4IBZm3bRcnD1Ndn4hY
I8oQLRHY8GxmvW+JVC+5QYa12/33MgiFsOyPCBjKYh3ThPyfBaUfxiz+WVyODbgmCybdu9ywELQe
1nlnZ9+xqxMrzxZYtZmpvce4ZD8EdnFFFM30Ow1icA0ABVmVfR+nDiIh7Exvd9GoJ7Zs9bsMfWA6
CLENVZg7IK9yv4AK1dyRaul7B16qWEaaQX+HxMhUl3hjJSjyGERd3STYLgHzh7LUkUpLSY2WDiIF
yW3d58Ua6psgjpMg/xjyEVlepXaAAsjI5z24aGfdgzwNb2xwaIKFJQqRJoZkQqtcghZiaORSQUf9
JoIUuz9D2WkG0f3qtjPrAcxAKYoqjG2iGd6DEKF2x2X4mCqQbweFvn2vVWDpVc1YC6cVAOjBkZr/
OwigzcbPU+/bQtOZAiDsJvZdCtarU+F2L6Cezu5qcEhAmauvXivbMNcVAwCxnyr3JalWKHqtXkej
6g6oE4w2+hBVr1ZQfYtMzu+KIMuwcysAxlN2Go18j+kz3WJryavxXNia3KBeLf5iVVOFm1urv/dT
66MQnf30JL93miR+nQwNHFOZwe4gwAScapVlx9YT78MRon0fDtjtNU6yM0Cq5bMOeIGhc3E/RC4y
pwmUCZQ5arrxjISb9Kkop7WgIFpNebehXukKBjpdUx6ptwmae0vN0f2aAxJVfhD13ALNh4NlKOI9
687ogDBTsHEb0DfDzyq3uPRViXUIq8Qaq397N8u+akYODhdQEKsSTazfUS0MyJo/jFZzqq0WZayo
Ut3gWZRvySVFKvkmG/MGUk9wzvK0eTCtAzXIH4VLYFkzpX4IYtFpDzXz+i3QBwkik/jK3a7dG7wG
8LRK3ZOp5flqtttYTENHRTv1Uz894n+CjSZ+YImKjl0aV8ku7NFUw5nesQt2KscFDS9jlVoTI8i+
/4TJ03dAvVaFkihq0mHxQ5nE+9heDhoIsOvuoNnJcKYDVnn5sZqyQ+u07yay96qZhBG+cKcBiwND
2TmKEaYdfRMGXmSHBnGdFX0nUmrhPUptN9QiDxYM2JcMzYVaNDyL+DgPz7q2O0CNEFpCXreZPH7M
2qJ7AI9Fc5tUbjzLqJYgRdmgMi3dU9WQFYY3eem1D4UVNgiDBli/s2R6yRzj391EFSY+DZdqtjRc
RzU2ruaBS6xcG1kV5+VQF/rHZpH+bABVP9mA+gw+uc2nOWTHQUyvY0muJqBhASCkg28LpNdygEMb
DZyEIfK8oAEe9eSmMUDFZ3TWKXWNYPJlOGpnOoA2xUPpZxdsLOSSEQAwQJ5IAxEW9PR1go3JEdIb
wy4Isu8L73YVgTheyCFYV4p4mzr6Vs/9qjaTI9noUCO8nWErPzeCIL75t3la8b2ZQMjgmhNuSE03
bhKvlE81qCBctWmtx17sEz5kW9rDIrZ1yxqsKyBGnF+gZ2gga4o97zLcG+z6AeoAO9HmP7LEHbdt
ayenUiUVszHDnouZSPoubTojHzUCIi7TlvzInhgOUhQ2tPJ6rEBXiRYED3TWlFKbz+TvszJMwsMU
gH4nEUm+j2Vd7VAvh7rdXuxqJekEoS5z5QRSPw+Iwl2AQk9nKL9dYcXY1gkgq142jwQno/UcJo/D
AJoO9dfT34g7DMmj5b+0/D/IVg9C7njVPi3/BbLriTOs3qHScmi+EyEIsY9gt1n6ZjzU24UkhGhG
PjXbML5DnGObaY6+hepDcaZDra7FpdmadXFwx+78yf7JF/JOhR9i37tt1NW/jPdkzfZ21TV3fT0W
qwRIt5OdJcGjVQc7enQ1bZDtPNkGW3rC8dwEwNFpH6XexOcMMi/zk28ZHrl98BiY2i4M/sk9Y7hW
SujODTcTymm+1B8bpCuLnsQ00y+/3CzWvAyltwE+BTwDzHtK3TG7J4okLy3HQ2vokKlSnEp0KLVR
YpeYBiqH/E62hEGDo/WHNIauougR5APNFTRN4/Cp0PsQUu9FcorI7prGiqeQd9PYEJ64OiR1EeKq
/XU22wJRroUpoCv/uwOcKGntL+NYnf7RzsznICuim2XEv0//+yNTFCkif84TH9Fbba8rclU6fOBH
pba5kK1Se6FLBWFRuo2c6ccn+zwDDwos2UEXg23+KstbxKIb8OOPLmpgeWwXR2qCK7u4Y1GxohYd
klGvdp9GWU79FWJ8hczXLn6shWaBzoYIwnO60i1YOryqhMaD4XpnrPsX80zyECbTFii3/NyG+nBH
hf6eN95HWllDsE5HaWLldgnYH3UdzBGqxj8cqvw01NmJnKnCn8Y6GOamsl4H4PFBoke6K0Ku86FV
Ozsb6ol6BVab3F1NI8oCHF0DsYluRi8uVKtCq3tuYiM7p6Fr+mSup7TfACyd7ZEwj17siV89p23v
oWLfXZ2kOZNX53beXrcbbU3NJlfVrloI5Of71Azr/GdU7r1P7Y55+tCZkHFogDKLoe+i9rQDBxd6
5YMlNFxLnQWbIGjbFWF0ZgiPU0FE0K5RQUlgngX+I0Pgn5eOCYX9WDVZ2g7rp50QwnnA4y66r8L+
gerauOEhl2oEACwYKGBTdbGrEloURypvK0MxD4JgWXSfd+Ym115io0t3iMa90JMQgPD3Zz016YBA
5R8PfIG7exlBLpZhGFgOchthJVSOfKgX+VAfQfUkNjgOAF0Ve3Kkw98KRmRqONtikq/kUddBLufy
C5unFx4wbZfa8petbeISSwT1yRa2GeG6zSwoXIEf7Zfzp4+gGo5Ptr/9Kb/HL6Uw5CYicRVejACC
a1l33gDWSq/lwB6rpglkzB1UbAtsjBts55WNDkY85mfOoz0iuRqIH1SH8MyDaWbeaXBxFflckVrS
VDQLcpTjTVzbD3YWjmvDysetVBuihBvRvWnavqN2UHQIXHdYpzHyY9RMxyq6LxGLpRZTbgIkF+uq
ad89fs9BMy5z1Mrj3z4lcb1DyeJyU0B/xh+HHPpLeQOavBpLVKwhLlOeg80ZbxEDD1Lwz2YQg7+Q
B51lBjApk8LFzo5aWhZ7AX56BWxBZf8zhCfihwn5zk0chSGoJZJoG0+xjUyyltpbzod+hYohpiGO
7jZHa0zeKmoWhRdcig5kntSc+ihAyqveRtDiPM827gjQO6ddf5jbfeKJ9WRDPkI4DTiJcovf2XZt
b6sWxFbzp2Z58cyVvBWHbAEWgMawsUozPYPmIzt7TZ2e3bg0e5/aUZz6TV16N73rwTb3kDsKwkB1
2OU/ZtvcP5LXMvEyJ42ZnaZa/HScWm5JXTED72dXMwt0G5Bw/H8UFhelRkN5fxZpLDvIWxSC7cmP
DigIy46hyfyBZfIA9G3s09N3eXxPJTYPaTFeFrsu+w7B/3rako2e2UnQ/s94/LIDFsZNDiZPwzmF
wIrxbTEmYtsbuJjEiHAnoF3SAdTl12EQWdX5cWUcBqSgDtRBo2fvud1V+V40/Rvl5bSJQ6wThA8q
SUdUtLUEL4CJ2oIN2eqhZNc0nR3IkrcT6J5NTd+QP0NU4FoVPjHXljoyIKlA3KhQlznCPck+GiBd
zHSZarsJTGzg9J7OqbrO6ZApPwTFw1XQa+WWbKj5gkgRrtAEFzsGt9RmLot8N/GgEYx9HEi9KFqC
CJ88dmO5HwYP8MDZRhGVIDPHtdsCnVnrOV71HUKzAauRBnNBlIMVsCrh1FB7beOrXS05gOa3jVIC
1EG2Rm7jtNjLyD3X5ujkvoH3yxHoDB3snerUGhI39yOrCo6fu6rRezdSD/mQ7cPwcWrlTs3+eZ65
TQPpIIqiXglhj2uCX5ZjDn7FrDpLheG0lIoUneUI0W2SxrYAEk2w2SZwJ/WoEZPoqzOgY9nO7LH3
nctumtC7gObC2zvJCO1dKs2h4pvfHYkqzCHTcpCmg5IdJ3XmsdQBIW8D+EqIizqlonYi0KfSnlsB
XCbXhA+lw8zetLQjFlfdNpc8BWFa73e5ZeybgU8Xz+u1tTT08osFWIjvtrz4Zlpyw70CabwuznZT
OQ5vmroMkEkyHnuk1zdGy+ILb0F9ATdvP2q5Ps808rz84kG9EFTbhb22uwh00WbOTmUzvB8YVNE2
Ue2OPtmo1+Ug9lpTG89pdmrAcwDhNTxsdZSRKBEul50QyvUgQYxA3A2gqHOLOmiKoS4jOP45+WzU
AHDci6pH/sgPegevBoAbzo6D8JytYZOpQVbAPlK7RSr6Y7tXbSKf87zS3YKsPfSXR5X+W1f2g5Ds
8sRLBwl9EMvrN/Tso8flMviD2O0yzzI4zILMbxn+MQ9dipshhhL4Of3zEA/e9xEY4d1iz/RCfnCr
k3DcQBECwnh/dtAIstkx4zcJID1/m6QGwm7wZWR9L0HL8f45ffnSJVg/sw2Wpvk51CYoXx9QjwVQ
k18EpX4SebOtZSOOS6bqUy6LMl2U83KhUEm+Vgt8aQ2UvkXFUETlTITNrHD1aE2nVYR06hR7wWoh
h6aOpVnFNkqj3BSsdOr5G0D6W3pAIlBrakO5n5xefmAht5l2U1tjtuoDaPtRKZAowVaqjVU1Fxql
YTldR1x3mYNYkyodggzutIoYSjyoGSD5dgLU5Tu1qBKJl9VDj43+eW4BrzpPSE0LdK43o249Rbrr
rI0MlXBztRYVblGJ10wS+17dhT3D2lJe1FUMpYAuHyqRFBHBrOQquiDfAj7gfDQSstfQQAq/9HzC
/S69nzoIbfxpVjOKvg5gVdkRHwawmcEeGfeZGONv1BcLdwb2VLPvYqIBC3UGTUnN377LlEkQdsd0
DAKEcp02BvIjqh8Rv0AV/eSFay4CfjOwoHxw3fJx1gX/bS+MsXxQ/q5pD1+dIYzWuaND4XkqUJzO
drJ2mxtM1dzQGRSR25u41MzSX9p0NhupfxlDzWmENIrQ9HLzqcMZBut9nlJ9DHXPxqVNRponsQZj
72nm/Dct9s9/Dv218zQg7IHANQdDGWi/BLRllxRynSZnWVnOfjH9602Y8/ScDcPz+zYRshxE49Pa
NiTsEUraUQUkdrX8WPQhchGqOpJsnkxWAa7ne2rRgHrU+K5xUDc6Ofl4HFN+lJpufzU6UFk4qSoq
nTq+NcBGD2h+AY5JrMsg6AEKbA6qPgCtivENf8kGpKjspxpuTpn9FWm3fGVphXdJwTy1oNbjEFQ/
3ujd/O0KVp1F7nk3dK/QoA84+l8jhxyC6rJGgii4plGfH6jwkkowWapNyFOqQkw69B52A4A4zS4N
SSUstZp0NgAxMOVQ+GwnbfQTBFU2eYK8YWSIQO6AArHw9jFf+xwLnwBqg6AD4da49uJQv4nKaE0e
1VSwM52RC511Y/Y+FTXpkJf3kfkURTqS/F19KcMxPQ9K4LWszfAWdTIb6qNDxSC5lCP7u1ps9dgC
2RWG4W6x/TmRgYUIcHTOzizyq9YnyDp0CEz3HU9unA5R9xWdkhF5ywnLVtVvB4j++R+6lHHuRwoW
p6qdy/KaTVzbLn62youtkO0EneR8XTsy786N27QI5ESoQEoCBxWpELKN4gkMx3VyE2t2/5wVebt1
Ah1S5YGBHKiZa76V9eExqkX3mAR4QApo6W0iaaNZgEYNK3votKtevUfchfN4M4Cj4JEOAMEeECqO
78gfxUB4RptQ66ZOu2Xvs9UJbw5Cva0dUqB3lZz9pFYGdAaellHlKJEns0QUbchoqr2QThsi5U1N
6iDb0vw0FzUBDw/9QgNDu5QWil/UXpxSkmUQ3IiI18BHw4Q9SLUvlQd1Roqg3zWimwQ05+dUUVTT
oR2gWZqW4kj2QlFZL51h7jHAIbmxAk/xRbRu+FajDGcVijq/9dKhOqPg2F3xpIreUssBQV6XvrR5
jjedg4JMx8utLyHYhsjBjbA1oJFBCSQW16sz3a9F13X7uk//WW5oukFdqxgP75k4kRpYWUi7RdYd
+DTpO4qsIuwMxFnolA5WZCAaE+RWfbAtb/OhG4R7PVKrpk91qKT02qFGdAMILLhwVLXVFNkMRRw4
o4OdvQZ2p58/mWNWoIa8GrxVmdVYJ7LgGLkN9haa5UJtBmfIhVs3Lk/Wix1vWPdchmk7ITyRZogM
i3ZDRho292B5rU/d4Fsg+rvtHFu/NeK+B6UuUuFeoxl+DSjmbaM6IDX03gHis/eOQE+MeYRb1Le8
qsKDqP4U8frcDqWbHrDy/SAAxkgKbNH5ojbjpbl19KY80NY6n0DdKoNI288EqVFq821dmSirV3zE
5AN2wujW46k/u5ANJAbv42Q5/B9nV9IcN85k/8uchxFcQfIwl1pVmyRLluz2heF2t7mD+/rr5yFR
Fkr85J6OuTCA3EBJpSKYyHwvOaXgJV/heTVs8WefQJ7j93JEsmE0xsfFiOyKZnZWQOj/jJq3emt1
4FNVu1a1paVRx+f5xEx05otN82+3v1lvfUfRub3PbXwkPzL7F2vZwG3ZALYDtJ3i7cwGs+dWAU4Q
zsTvwSYW6kpEMEUEUmgl/R3xeqeBOa8JL5yjHQiH/mCTGwp3Nfc2k9gyk+W6dxWwB9YEK+MwPXrW
6zuCoSEJB+4KcB1DdG3OgK4sRNnjqvRivmrKcEKlFKpuEU+cDmQAeF/TMHNjhnRZdE82dKntLL1q
eQIqNOmY1UWwQYNttqvM7rXOUJJURaaPnt0qP0ct1/BEal6pp7/Pxw/lH9hTnOItTmah1K8Cuhs+
buOGsPmyQXNw3oB+bh8M628zidQ3zVJH+IW5mL33w8H2IoryEzqavcVU673pKKZY/Xd+Ll+XrTUD
jlBPmhXqWzieUfj2oktbJEyOPpL1b1qyK5MS5Uczy2UA5Vu61ohOzbHYeO3QXAqr73bpFLYrpNca
ZAgho9HYsOuoASjESasDHHJBycSFRm6VTaN006v5ZBWNAeIFIVNRaFSjKg/pH3TiLRRqDboNN/dx
TituQynIg9Z8u43ab/HJKwEF1UQjq89hz5NTFMZGtKOh1Q3JqQRQq3dX90F8ymvrG5vafEcK0Fs3
xYqGpCUXFLu0BfJd6ea6iwDI5BUVGZ29LXqP8AZHACN0GZO6vO9QPkRwI0o+zxEgZ8sRzyL8Xz4S
LAn5Nygck8YGm557ZtSyR7b0kLto59i441oGUmVqkE0dbEiAE6zf9a3bPKjOWaloK+Ou4XeabrkP
tAJeL4sDN3BqvLgd7vjoOjCM+yzop0e6JWR12nU246WXpuTAhX9o6qjByIGBaoJBAw9QMzXr7UAN
2wawKNbAvCy3EhglD4r388lMVuWYBRvUCGx7pH9OqPzCfz0Nw6AEE6OUxh2+OcASfaKpko01al3f
nG/c6th5Moe8mdgDCkSAzjoN8w8rDPh6tIZip6cWfmvAYMCv6U0YDcalKR1nPdh9JYk1i7zQH+N5
3lKbL1089KEiV8HNk5QNgO9FJVoFZMzaedaIpsl0j5WnAcne0utLzGcTVclDtDFF70D6rNtu8KfS
l6VlrhuwaeLlatbQORdXmf3FGxNsa1DZjw6zTR0E/Z8ofI/WdmNETw6vANfhNvh6NcvmPtC5vnGd
yf7Cq+il1qP2xXRYsTKHzz4YFn6gbd1defnAnyx8ee1bPZoOTVhOD3zqvXXWTu23IOZ3tj+3f095
/twhR/JlnoCbXdjzcLGLoTjVE693QBzUP7PRzFZDOnd/l/5ntHX5P/oStfkUP50dc9/4OOs2Z4Bh
Vw3qaGijGM5sOkeD+YX2iSTStRYgOKHrYB8lDm2ERePZX2Sp20faClqypYuyUCsI/8UK6AJlK1Nj
w1oXJ+841p8fLR/PPjqkRzftuG81PkstIJfaJz6g8zodzfD43qNoomEzJdN0aHUvjL6YUxC9+on+
KRLQCHqEHlGkR7LnxOmBC6GBU/vNwu76bI0EuL+TCRiZeykBrHNNtQBGQ7MrTeLuDCxvpELZdQXY
+P65zNK23vd4OSB8YICCs0zHB52P7S6rLBMkivVpnvL7njdo91xnoRVtVM0QjdB22a380S12N3VG
yoYzvEGZ9nQkkZKrKY2MeexWroiyUCClZW4jzwdEgqgcq90Kpe9WHuzC3EfhnKoVIw2b22BHhrKu
jirQho7jtWfQg92N0GGte8SjbO90YHq3xEVH1z/qjwBjfazqxjvSiNRK9m9slB+FpenVT4TNUKaR
orl7twit3EZt/HUj+PryQbAj7kndqJrSaHGzN97KRa2V68kzaPhMPLTwM5Nc3tyHN6uWUuYfyZDB
9+y1WuXDmxA/OVKf1k5FuPGTLigqtvetX+MIfVVpNd8ZPl9NAmq58bBFNvz5FayqydaxS2TPx9k9
onnQ3RUuKrmqHDUNI5I0P1B4ju4QtI8apfF9FE7MG345TTZ+o+XY79rSvaAdGzkRnLvxtQto9Ts6
/tU4ehHSAX17hBA9CW3RpVdtjpIb0qrzYvxUt/5kEcMfLWAV/qVxdDty2z+7ppWti95C2WQMqFgU
3fvn2OjMz11n3VGRGjpR4z3AdWLZgGVyUJuOhvGZ3CfPBXeXqGVT7j5+ZnJHBgW8dUHN1g2e/QYa
gXV/EyGRtVYwshJqljSeYe4qF/QevV1kX/WmvycE/DwePhlaOqB5wqm2A7fbc2Vx75xbVrTNGzP7
6qMm8s20Shr9ggOkFyp+8Rs3udj41maiFIZKYBxzBuwImwx9Hc5ASSM7VRyTFsgOmvBYyGeO3ycQ
qOYt2vHtnSa2kQwJ+Esc++6FRq0/XUcDc85TBgIzklseQ4MQ2fVWYu86dPRKX/Kohdt7XxD+bHtb
iwB5A1Azie9HQ7Srg1XGcMJt08bJkWSEkiMVpTtrB8csK7c72XFgS9zKjwAoCagSLMj9zs3bHwsU
S3JYyGxKIqhQYwEenTxHq4I6mqMTPHk+R8LRHWZUa+psuzjIQ8Gmdgg7fS9vm36C2KvWKWPzsQfG
8xXuUP7kAtqMNPTjRgLMjViTJjqEpUOrKTetY14CZYSOsDhK2SWJEs3bLHudUVELXBJ0BlvpxcvF
UfnUC/gZ1Hj7szUcjbkMtpMBMP3IQlFtCI4wskBhd/Boet3VQk+Aymwlfr9q+jre2YYRnCKWVech
99gWeM7Riya2G4TF7v8B4FL9bxMHE6uOZ9PnTvig4yI46VUPHxt4hRXzopdKR4tMaGCbgyIW7L+p
SUq0RnUgg0NbtfeXEsmRaItC069+VlO/nZEwtB1pa6Qc3TJV2a+Jd2RJNEJzRUaS2152V9vOWdkt
3EgBzEfkkpRNgvTTsGGDlqzRBF9cX7jtoT1UbhvJF26J6LprnEB/prGjJ6k0p3fwGqAPN+Zh0zeo
IxXFNo7mA2uu6/u/ZtQfosQDNK30xhpjC7ClKb1eWo2db1uhpXdd0po4Pt/Ti+mEJOQ218x/8FXG
yldFVgupdasSPaT/vLsx7PfsVtjdODpDbTWKaXTdAWXKAsbebL2wi3y7u9hz44HMg/NHukQJAMcH
ljg3MlLkEypfcyu5jwgfiuyMsbi1wzM1f0Quae0GTXLfeTHOEkWy0ogbtuOFb9+N3M1fkPb75IqE
5dz2HiqTkDdzC98/jyY2WDJRiRKlwgutr+Rpp2hnMYcuf6n+vWfuT9c13zwp9Ph+Tabj7IrSqimb
AG43m1/T9569H38iA7rbduo/vFvl+f5uURkFACwC20oAOheU4V9FXgUXs2fmi5jNYRhciPLjTYeG
e6kjS/2X5Xs/9OrcRCHdm59W68GFZjxM5Apo+J1WYdh7J7HM75wzmL9f5v3t0ezt1t/f3uw165F3
0bnPXAf4L5VZuiecFGkPqDfON7xyyucQO4pNzNvymevsKlNaNSI7rW+s8z9/7H3RIV5kU1jww1//
81+OaQIH0WKe63ooqrLQzvIeOyibyzBORx9cim7A0/SusA1rXocpup1XRaqj8xGopyOa14jRbo45
eN/nvt3pFvr85jiYvlYz4C1EYi2KyhbbyLG7C2uAkDSQE6oNyZU9zq1v5O/tKQ4A4v8aPDxAqSAH
oIzO3g58dFtSIY+auzSf3vTLuSrqUT6VaAdexKVp3IbYz5no5dRc7ZGa1gwDSCZuHQPcT7RPN7nx
3Sx6cNyVdv703qpxXFTUCd5pZ56+28IKBHX8Kfb8xyCcgFJqegc0UBbgB/x1ccu+uFQpqN4SDzip
SpF6M/hyAaCVo5SOxGBYRjcGDf33Xj530GN9Y+SgexFleCShFbwO+Yd//tAYtscWHxv0rOHH1w3L
wxYUn5rll2VgtHGFs/bHCVVnDhDVu4wn6N5K25NdTo280DRMU5w1GcgwnebaxJD308+u6LQtGaLf
tzmRduH326kMRW4UDx+9n77+9/UlwbE2gbW3Y1RsCLKSE3ZBxokDaalaqTkJF1N7THFe/suXLBZm
N1EcH+BPot4Z6DCARQEnDJjofHGJCf5OzUFEGKzsoTQ2JFMKNV3IWrsH6m48AiiwnB69CP1tzCj8
B7q08+w/pH2ydwGyeVZyMzFjFMclX3thoOTx0CIpjmfOdqGwzHRvBujgUfK2T0ERlE4PtZc0jygZ
b9YRz4I/UQuJ/AagM2qjbFdN1RfPVROO+9xn3YFsdQYIrjfbpI7tv4JNb83xZycz6jscIOJPYsTJ
C/B0X1sBhZPXzY+FQZc59qXzwDtGH151kR/jNIwv4x8LqZrSqNMybT1kANbx6D+GPKPCQWO+J/3l
fxJ4TVrw/TYG21d8iNi2jlm0MVJQEtG/es+fWAQs7Ky3q7Ou4+WDxGTl2d7PNscprtMXqHJA+3B3
kkM/KftT5CVoewmKqT95mSmGwqDCv+kOBUl/0owMb9zNOkNNNkkrC0B01AJIqMscmGi71Oz/dkB6
fJJIzDSUR/wE6XyDzBzWsTS/kQFzGzXlngbMJnOFatBi40SbCDQkX+2kZydutt3aCuvpK3bxzjqL
O5Q6iSmeRj4roq+6FbmnqSg7NFOUgISoGaCo4j49NkMd7BIvKj4jTZuuQsbZX7YoQWwn6zsyi/aa
OQDWULZV2V1tcd5gAN7BOJSBjlpNcAUlwEUDb7cfu/UnfAnHx9FBzhg1xJqRZyttHFdh9yIxDYe2
SAFzFVxhC/Oyvo5I1rM5P3n8dSFeTDM+7nmDvp7RBa53tdI8P/kUBW6y8QUQDV1YCmAq1Jbr5Q6U
ZOADbqY23JdVGhwivMGhh7vG0RCa911Uwxmm/0xdOsjqtk8VODW3AC8ytp0eoV0EjWeXDmzEFzIJ
/WE6CwfZ+KOMSYsyld3Aa+OoeqWGtMIJeIqT2ASZD0nwvGiiMgsf0HhlUowrIGftstpD/YQd41Fb
emFxoksalMXJRMtYCYxvDJUGtKfvLEkj3VG5cRqQodwvQ6g5jW5CRLGeAwAHYNG8jdGnVtg/QTm5
14Aa89PWE9DtFXIQjZC82QjV4DLjS671oVvtvN72ZGvD3Nc/kQdCl79qbaB2g0X3wYeNC/AN9aDY
kQP1N9xE0TW2Gpu5vu9RkXeaG7C6CgLLyMFFlLQ+9k11nCukmn1HQ1dOH8XdhqXAiyU7MtE14BKz
qfgMugFgh5pucQRax3wOrRjlqVFfoTANVTP1fAmqIWMb9PxN9wx0dshZ1s6q8vh0X4gLjeiC7AUH
FYYtOOdgbCEpY64CNtk4b7iQSNnSCP1zt+FINlv9rxqsDuRbsguPPkqoN28AIKOhPU9+bESFhfq4
0UdrRuE6cLFhQwryI4WkG//IRgYjS/Lh/hf0RXdHFO1WJ7roA6pz3JeoL68CkmodpkpGU1L8Wxmg
9UVYFUx5q2C15XfbETynq0XLYArmmm3bu+5SoZoHqefQT4wtCByt48Jfo1bZWESp0JUroyhfFPvU
d8BRjGP777wenVWdA5kQnUzepxr4VYfQ97udGVX9FxNYEoQTt7AwhhTcUMIi62s8a9zsh7LouM8O
gYcYfodmLtMtb2LU3Brurv9OBkeh2lunjWq++RfdNmSiGnd66sihUCCfvDbtUFtOiKYdJ/DccwBQ
cU027USTG65tGy0lYBJA0yyyFc4WHfHWi5oSDxtHTaTUWqj2uNESz001hP42wS4TBHOW102yjJ/A
e3yUTQHdpio2asdfMv0qo909XUjWo75tQ28BZDz0XbgjGZlQvNj0vl3fUH0vBBjjnKVPhWGMdxPK
kMAP+6tBGXA7/lpzA3dHMrqw0X5A0Wdwplkc5dUD3vg2ymkRiBRpkQY3gQYvQkIbNVoDuAczjt8j
RwpTwAuiYMX3VjoLHoY+qbHDFdOk4sG+A06KtKnN3pM2jg8Iw+tPUvf9F8KGHMDnif6L7HNR6849
gHvQESAwI9H23Wy1CTnvQUynX2aRWzr3UTd+GxvWnxQ2lISFyhPrmI3OgeQSESpM/S9Nk2SnjvH0
XGHrKnETEgegMMCaaXeEjKALCprUdUxUmoHbtE7AQeK69pM/ptUzN/I9WfUNapjnCeDDNKUYUQwo
FOJHtXwg7gAsKDqKU+mb3CUlK5nRDHted68BAC7bFckktjkNjdKcsY8Y11EG7j/6KqcLmq7mh7F9
XDwJbKdqVxpKOu9uTPGAxbsGiAXV48BENvnBtuXjg8SOg5eR2h/u3XLuzsC42mjx1B4Bl9idSYQ/
SXcuPK87J2DbbVc0x2vTvNdb/kqzhZ2SkYJCpQBQWnNAQ4H1E/HscGTg1hWLyKHy8cHARrfwHzZq
GVpeS7JXii3vi25RhYnczzzxqyhAD1DJ9Z0RA/9Sr9ILYQ63yRRdJsd+JPBhugRoRNkWcd1saUow
xHlUPjp2eHUyUap+iZgpneoELAfM733UoeOsny6OONqnEU6Rx5MBXj5r0Mw9yUPNQoWQNMFDt5J+
ERUGkI8cvjmpiIGHfMc0BNhdibA3LmSjDAeKS0ukKbtv3Nza38jkkMxRF46bUZ6dD2KxsAlW6Zy2
B/rKS6zUWhtOc51OTWkB5wla+sqjqdKS8f/T18xxpD8XBZKGgbWVvbXUZhsznGWT8IZ4IWtQRdKj
bXo74DX7QbXekoKsIwG6/s+KkqMutZnDQIvbNfrq8ddA0+CWCAbzCxqJvO9ZxZptDb5THDxysP4O
qCLtnTj+MwRc4Kr1/fQJBS0466zB/nN1HDPD/R6j1VE6FsAJeaxT+wwO383kpbzQ13zGF2DuxePW
BwwjjnvMIexwBpAM5153+nMOcIdoQruCVDdCobTS2my5ubHLOFuTyzLEzRyV0DKalA2VBugbwOsF
jSY2/dolBCTD0QkSvO1ApOk1EDNoKE2s+RFcIu2BbG9MDLMGLmbpe2uzsPx5pfRjOc1HsL8eZCyp
fgsWAkr4MEyobsrsnUXN81QgR1VxBgr0t6AhRleYKKlbltjJormbejoakqnyJJkMbGlBCygh4BJT
9sQTyZZxAkC7xTJnLf5UQLoiVUEpGGSajBNZyXmkB8ihJ5EDni+RoiFV3BfdXWf2ITLFnRMlW8AP
6BeW/0EdbXRRrW/GgGR9J+pmFwpy8u2vyhQYoRq20VGzjkFUc+yjFsA7iX1Q52qSPE4Uwi1kH03R
sblBRteS/p0oi1NmNEpLp9uAvyw/mI17Ed8En30/Ck9tAXJ4XXBmJbkv5YVXhafAQx9jLVKpQs4b
ewS4G+RkT3IdcUhusPlDexW/4tU6zAH8wQKclvJ67O41Pk6fwacl85ngIkfhGmDRtoTYpcwG258+
O7MrE5pkFiQ831IOhBnAEqJooBqX0chdmfVi+4DXZGy043jtFFoMSNSplkxNAGd/7d0QvS0EoCem
k2UhX9iUzScyQ+mNtAiQn4jWb1NSTrlm3ZfFhOe2/wf3xP8Vzvwf6RI14EoxgEKMT9wvmRu36T4H
t9S6YsHVri2x50BW4xOZkbwqC/cxtO6a2cgelUQswlDxciQ9ydMU4PWieWdHMgpBi5go0kUZAeKQ
jBbBF9smQ2KJMjayCWOqgtNNAqdWnRpSj361LQ4rZoD8IOFDsoUjTU2rnfZT5Ux/4JvQAPgpAMs4
9b32U3GdX6lLxXwEwu3K0xMP2F8Cr0WyWrQd4GuI/oKoLlIP/7JJhv/FhUJNl37kYmog95YFQSxC
f0mdg5NuzNCc4WaXWVxopKZgOEVtyITiYWWnJ1l+kVNtQot4qQV3fWUGB2WiAtAIlf4guOnSB3Il
Edk2FiBxVzRfLHSjIcskNlGHUQdHk2oEGlEKMDaDfRc2HY7kMHNEjcHg6MCA7HIgXDJsNNysR9G8
UnuFLT2kcZ1OcNtYXdM+NU5VArhDEOHozqWrMu+VR46906OuO5BFGXZXbPA3C5tP9s4tzFsLeufD
s/iSJLa7jKEDnnLljHv698xck23cWm8ONC1BoWrgPPOlChPnwtJOB9wszjKCEpjS6eQ1B/rn1TPw
Jr03o/9i365/b2aLaORO0d4vOoxhKxfVhuq6qLo3Ci4WJbNaC7215aGBIG0yHHMYxfQpmYzoOGkl
/s+cyv3iOv6hjdP8R+shwzVm/nhjwbJOW1V56G1G0WJUmzze1WweN6p3aDSHHo3qINVVssACrBzH
05e8phEcXYOefFUGOX5V/0cgFBsAR6R1gOVmevMh13Uk+wXxvGxUA+Bp7zbPJAGCAF9r2hAfqE1N
2RNvH5kYhbTvWwN1xmAyQNVkewb+nbVp8BN874vvlB8ALzf6PMvIvP+NAapCp3Vk1/9hELJviwie
OTd72zLkXWlJsbeTOHukm8KJ9LRJUIuLo2p01mUWyGBLC3BzdLckEw49dqaPJFIOaN3PViUgi7fM
q0vnYhr1Joq04iinHYqLTy04EYf+zPUCLLeu+dMfm/puwRfn51pyyNnwleSSGo6GYFv9iScqDhcE
g5wkkwtLEFkKYzMDIq7TAUGBvi1v8ubLeVFH/JTE95RJl1+t1Oe7/GIezODSOYN/LA1r7RYhsGlx
LPDoT2b+yKY0ApyBawFXR8POkzTCDmiC4b2U1QXINE1Jz2M7DtiYJqAU4JH6HS04OZYXMws7YjUz
vO9VVub3KeA3UcrqvXoOMnpGygArBNCHpy7nz4RUpRcBoGDNrr2LBOaejlP1pMziL26c5CcwAoYb
kte1fnUH0GmPjsLsxt1ozPYuRgeqzk3ktHF6skWRMtAFAX6JStTKPGBvztHdGjR7UACCkFNMkWTJ
7rOifO7w6t6szQmkyklbfyLXIcXjP2SReaitln+es6zdoyPo6uqm9bRLpjo+oUoc+NKAYgbYpJNv
Wa3V1sbX0uI+LID3j7PzHGBy83fkSH8Cxz5C9iz3auRiwa4JUPVav5O1uc6haqfiiWpy7QAdpkmF
zlOqyaUL2Tt81u9Q0YykfHUqjbxAox9e6f/5fNS19WWpLE5EcSyqW8z0bdNziYnwx/enmIfN//yX
8d921AIwcWxDUAg0aA9Fs5Wvm3jnz4cDzaK+d9o9IM70VQWO2J2O1NK8oQYsMsQe+kDdWnoOFnEP
iKRjcaeZXbU3tUg70ZFhVfSBHMkjQz3W0hVQ1LStnJORQ5gMygl8DDtbBzHcve1Fl1BHybznzfkf
i5Ft9fyPCGwbK84ivtQ2FX8eY57tVFw0gdb9jm6JhKVWsqOZhvJoVMnVsadtjA9NlZuP5gTa2HT+
Bhx24Bq0zNqj9Mj7w7W3yCA5SKE3wyaxS+CEiIp5KpuP+NMAyLUnklgMZVYoBJzRZwSD3PNAxhHl
1spyLOd5wEP4NBjpT9R7DfhUs+zPyPL4QU6LrvgznXV+0M0BFf4aXlm2gC9s1sCRzTZRpReAqERX
u2ydC0T7a3SgP5NskaM/Js3JgbVOsZEabODM9QhsLcQzmwcQwlUro9ACUERjSrIGpbo3CpxTtviN
QLZQ4NQOXwFaPGjPeWB1O4vlT5Gg57RKvQDLAwNipyDvBFPSN/yr248AD9M+CSsSuzx84FUbS8Jw
fxiznd8E+OOJJCwLADpLF5oqLaVoaTrUKd/4dsDYt7Ho2nVporBlFuigIyu1FZ/D9mJNevQZ78yn
ZtbLPxqnsXZ9wNq9IcxQWLibGla99HPZnkHG0q5JXoCecJVOVXuxQ+tvuYJfAQp71APn3qyKL3RP
AeDv1Yx0JYiHc6vYAZisOuaaj855wLqhmdTjZ1bP10tQ5cXNlBQkA/qXfbB0d2tboEAFOvYvD2Wi
OyxoVhTQqfC9aJsMKQglLMVSHCeld/hy5A/+0IFwMx7yC0BVnFdjrA5jMZRPNiCsXyqQIyee8+pb
rv1QJs4r2UwMLYetmfA1KWfwCO7nMDe2pNUStwGCVK3dSVcRv6y8DN2tiCTih8BXfMIX4XjfVT22
CgNa26Zq7wEl5dWscxfQOajZzRqLfQVoGPYLzZ2hh/kROLCmfmR+YeFE1+s2IAKqLi1BatCQLgne
tESv0GOCVJd3b+itdL6xk0OKM6XxObOqZjU9MLPFKYbo3KOswU0rnko49COQsnbK6NZLSTU90DfX
w4vKfW3DrkIWtSwFskBanWg+gRZmHQObat0LtVLQiGRkR1MlK1UYZWNbVoGm6GCy16GHVKphnwaO
DoQqNL5Ydeoe6WL2Ljuiqfo6JZnxplV2ZELGv5U5fGg5eHCbBqg+7yOSo9ST+2zpxY7r05eP7BYy
tbKjD4/10L/UAp4VvI5AmUoHgJR0ETJQE/eumK19pg1HHQ+cK7Zrrj2MfTIeJIIrPrNXPwpDbjLC
mx/JpDXQCR+ANYhHFsG9kouKIG3ID7Um1wWawdxMeE8/fkjPOBPGXhh/1gYPuPkChe+GjVFMObjf
tqzsDLShlqCF2hvojsPrLjKdx6Kcfw1Lu2PYkuHdE0BOPd6Hm3ywj2Q18OoYdLOxJ20Mxin8awgt
zcmERjIwDWW05Ro3gf9jObB8XwNSgAAFiYUD9jS+ATCa8xDbrAIEArIxsmZUY9GhBo4yXthRiFrN
OjaWWpN8m3KONq634tQgmKJDK+xY5+UbXXPmHW3NnDZMUFzZiNoI7L4GhqcsIAyAKSY2bhXrwHCM
96sVadvcsZ97C0QKMbZxQ5NcXdN29u9CS5s3Po9ftbmKngewqJyz2AzWZVdO397kblhl5wgVyms/
ymclJ/vOCXZXEA+AImio92qPWumNeC4LAnQxTQcg+s3UBkhpZS/ojr4woTS1yjQLOdkqEeDEAgCE
j0CvRgYfeHkC75Aupc+ZHCnZorCapmMMDO66NQ9kRnXZyizJnbxeqbkKReHjFKdIgKyXvh+ZLWSL
8O/XXtjSVNWJ09ILkzd/khuOBfZi1+027huIg00QEB/BO9xoyNypkHaPWh0UWgIrAhRNOB0kxxtL
VHM1J8fFu60LOBHaqvh6DQgqNzPvaHOj9jAfKWjrMwC0QHrIfRgZumFg3NEuaMRebTWjPAI54bSw
8R7nJgKXNwK8Nh0di+kkplQoTlpNB61cp+OEKbSR32fTcI7NOPzS1sOhQZvKE6ut6XMdl+uxNbTX
TEP/2NjmyYqm3ZTmB57xekPTqcBRVegnbE/TtAbaAYWkac5GGbLI2uEhnMvkjtvzqjCn6qi5uX1C
CgAXGr1dPODG3MgCMXUB9VXjncu2RLcb25ALGfqkWfgs1SiZYrvKBhPEW+wP/eQytKIKsbhjcZ8U
hsziTgtrFM29u2U2piATdqPxW+jH58LS11relch6GzMQK8QwAkA+9jRRVq4Af/xrqKdZeUpxjI5s
mDCQQ6MyrVUzI5lL+qU9zZehyVIu4g26B1aGejxwf0bx4dvC6kaUNQUrOzZ5axoCfGjTWQysRV0A
fP1Ac0GE8Q5so48N/2JzicERE6AeQXSUTYKErnBQwBwSu0M4JBNYwwWzMokI2EOtoGTk+msFL5ui
Dc9QSmC44NKNBXwWMgfFvV6jk2asTyShri3ZsIWu4PEyxCfVyKUc9dBd9SDaOPEZEKtgHPdAv/ML
NFJhSEqUyLwc0tMMMAplgmreW5hJiSMpZCagCdcx0hA38cj4BnBSKzjAd9pkGe/GhFzUvUmNWnTU
ouvy7+8tbvRmd4VCSs6UvS37WG83MhVstFuwoFjHsmfI/aqUMWWfo8gr7rw8fZEeSksj1gN2DWx6
bHOj7iiHnCEs2qGso0wua2AxTbLwxMYuCY+auUbhfH6ewPKJRzi2PGe65KB76lagvuDrVAexXUHz
SuhnoG/buyns9cPozHsyt1g6SkckQIH+apdetHe92t5z3s5nYOfeNKvxPumB1yKS0prLp3WfhcGG
mtdUBxt1uqFsqztjV4AjVGSxyYHkaorGJrQmOXoIICbfvemAo6kO6uJzBCw35dBYzkvSd/6ejkPV
aWnPmuGs+96lRnHPnZLrLSD9dzRvOZAN4haPFrxtj3yjItDJqzyE5VYgQ3B3egEHQrm/wUqm2j2J
YExDKuMzpyLbe7Hxosr+pIlrmv0atJ7NholeNOpC0xtUHaXJDKha0aSGHj82SMhF0lhFz1YgcBiR
/hQ+5pu5xGFcuFMM1DODxCjo7gJjdI+mryHfUXPs6NXccQocXovLQkZTUnjzBJ42S9/hsAK+JOtn
A68E0oWkFFz5yGWst+CoqIIrGakVZbybOyrDYuOj+AL77BTcxV1r62cW98CAsrX5BVyczn60O/38
ezW5kE0bx6CFFhFo6jaxLvqwRxmGFGQCEmcXZVnCkIRvK6EuMNr2btuua5HwaMUFzSagE/H6jRKl
c3gj98BG46B84pdsFH9D4UkiuvhJexOjdFCbtKK4PWzJYiGTUxVTF287YgW6qPt6829bEwAl8XYG
Kd2WAxcMCPTR9FqFFVptR8M+mCMfX7OmrVeG7cQX0tojYBdw2P1ISpF5bdrqJW2M9DlorC1JXRaF
D5rjfXOB+/86ACvyBEBlECuKeKEJiEhUElo4T8ZqanHSqsVJixOnGmxLKG82+oo9lyYYe0XBb18A
gqmami3N6FJS5S8NQcUFnqw0nIuT0udiCm7P2gMwRxwdnKHeLkwW09L32/FMEbQiy9Ld7/xulr5Z
Bek/lG24gFVxq1Xpu3/i73vtvZcd4Q7ej2568W86yz/qflcy1wQrtlm31vr/ikMrUH/7h+39H7r7
1oBiDcqRoWoJuMM/K+M5MWqwWfvx9YJWiPH4W1nq9yng2hr91oWc9RBkNbkR6ysVi0ZkLP1oDvza
LJdGahlaldRZE0FNczmUUnFXN3MlVDFIpm7t97eqbMiFLjd3dXMHpFIrqLtcyOiH7zoXJI9vv00y
Nv1q2Nl5ke/TzDdPrjebp1iMaCqgiAEG0wrgM6HhzMOc9Hr9hDYR96jczKrHh01FkMY0VxGiEhCj
cZA+3lirEGrljFZSGgrjtl6ySQtWrOVU3BKZkB/JlMfNAuoemGf9cOKg2SmRCnXjQWGW9/DrR1Y/
zSKKmaTfeYEMCXDiWwDFTczE4xOHMmw9uH6GEbD5Fmh82DymwILWJoYSzDjfdIBUwBGugPJDzSe6
EcjJHNCJ0IkYTQqMfN3Gucw4AVkuLGrsbjlIOQttZDuGBuYbGSnoYhTGeLGAMiZNlIICxG9RyqkG
H2K9Q3n8I2ql50tejSBR80INkAkhAMCRD8evH1oNxA8XEwAsB+b2xdpnTQRqvHJDGQVKN1B1W2qY
0UXXio3MSryXkVmZgy7d0M1uE462eaqdyDrZSe2hZVLMk9nGx6rqvL8ANYVuEaEmhbShubQphepG
H9XWCbROAAdJPi3EN5EXXmSoZIPX8e1gczCGi3DqDuUtvMmU4ubWKdZHd/7mprEclF+Ry+5CUc3v
4gD15IuLmtJIyQDYUYLrBh2ACwX5kizDq3SJN+FfYchZTclmtOc9iKKzOyYSfCVAa+SFuY11XMhI
Cyqnd3bCjYxvfP+XtO9qchtZmv1FiIA3r/RDcmbkzhq9IM7uauG9x6+/2QmKDXGp72zEfenoLtdF
ajQDdFdlCplalsDLpFCGkYZStkR1whpwAfrmUf7jbjKcjCRlP9+SUVvdAtBQUKsASdcy3MSp2juu
APqPwwAyZgH8gfKweh+DAvKln5zyd799c6c4+w1PH915zCbAeQix9LbqcfHOR1Scq5Nfk7VueW9f
Xsv50gyGlq03zSOoz7+/1ZdhqCUg9by/v9Mw41u9tKJweZUv4gkUa3jHp8/yLh5kGY7vxXEAhfRb
3vH/cTwgrUQyjkhmFUim4aV1e2hz9XdwwGSXUQycAUgQmFaccujmKrvYmptdwhGPzhvPqU1c2Oc1
0BHvltLowUcuOZPbgFgywMV1Hh4Q7+8h18qzEvfNR5z21h+TzFlEXFF+t3oiulVwBf7K6R7HwUvp
Th9MczNrdv05NubpMgZxtDHHrv6stFH9GcC0/9EDA6ArQqRGuXJMwO22pZJePTjOU0sxPtICxUjx
Hmy28YEWuu9775GiHqikvTWJB1AjyV8ok5tSS6+o15dN7XoKzoE6pq31m1/U5bHquvGqhOZ4NQDa
CqgKM95LmQ68jatc0s4TxknsFTiJB9umWNGCtlaa4+qfQukLNpwN8PWVM0XS48GMS2ZhmlMMHnpE
pmwJSme39HdqGUUvk64Hl1xTgksqBs4ow/VveHE13HM5QFrDqe8PdqWbx8Xmmd8zGWP9Gxe5Hwiz
P9cT72pAWT0J3uqoil8sC38gVbG6iyZbEe+9+AnkADKnxYormuK2+iXDb4NXPQYYMSDkbnHkUsa4
O3CnH2PgEtXYlVoI8jm8HnzKpkp5x2nstvfa8FMrBvwL6S+lkYNzQVhwACoByhzjtNmDbzwBVLcK
/FY0oIRnutBGwWVcr3XtB4qqoQeAv9N8XBymKAXcSNJry7ZLZBcMhkMXDcCLwr6U1bH3FuOI75Wr
EdcNzG6xF+l0QWy85E+yUzP0XfcoJtmBw1W53enztn8UwJOpW125eoDUdQ0LjN9ljoIEgbzbJZG7
YPBK4wns1PSXrtJ2DtWbv3R4CHLf/7ECQe4tfZfiBeGSalN1XdUyAOot3KtGfcuULkNlobaR2Ygs
6fJY7EA/fsLH/RnivlV8Vec6eE/8KnlHSXjy7hhTvEsTUHsEeZC+t5o1mqBp9ZWDVuDEtBc2NKRL
MYc2iuZVMK1CvhhzaqY7C/C4bzIwxY3WfmpRan42mwRxuQVu4oMtKte6g4xLRVDb7R588ui2uKfH
KKCTsU5jln2jnLacJSP6UgJL3TIQTWXIoYkOoa2UV8qXVJW+AwyRPaYnMP5M4A26fwOuqSk7LpdM
+Q2Uem5sFk/ux09vGvrrsvuPSeIbECnOU98dgZ2TveJYNnt1lA5dFWLJWZ103nYWz+VSRoUl7GzA
4AybBnhIIJidzg8BVktAhx2Def4vXSl/Fg4lTDP6aCN/L7NYBRFJ5a7jXQ1tIw2ehaz7Yt4PemqD
BAVp0kR6yJB2Uf4K3vHo9CwIzRI7i8/g4QKCm/ioz8LJrwjHzrB5FqtHM3U/zNP52cemw5Tuhto6
B6YxfW3VFI9cbVNchiTOv0zp9O7mfvpbIFBh/SYygV0XZRY6+irPO8shN7pE2cs1Z0NYx8q+KDL/
jJoY/7z4cz35o4KqPPx003IVU8tVbEIpnTijD2eP5lJIm14Hyt0Sc7WbYvymlEGwyne1y8qFIQyZ
wMpqydBx/G9qi5KKSM3RI4N3wYNWFn+M0ZheKeIQG77WbB7X+Btm7tTK8zeRXX/XJ5zSfz2t8wQt
ISDVkkECsaNccvawb2eEfydmPx5W8qdb0dkKsxevwYkYV6ucNYFMsApx37j6Uwki5SKTeGYk85wA
3gdWgeb4LNfVflTTLeyV5Qt9tsXq+5FqfqlGbYFz78d/g4clPZY9k/uXyw8amYN+MGdwa4HZQd9n
GlBLcrCcvqJqT3/1s8B4lUsj91q8jYIQjQqaeHhGFm3ysLbxt0dz8e/0qHA08LS4mf2JbqXtWdNm
wKHBtBF037sQlUJb7rII5Yaq1/xeCUILihbHVGRXFkBU8LPLU68B4G3HLraS1Sehocw6VwJ01wRm
Cg4NhGNMzpg6Z42rnSdX/BISn42iJT0wZDrnsDcPD65LevwaR+CWLpuvP6z8+lZf0BLzx6+OgWWy
pg5KnL5yP62+HqNVwj2uvaqtjcPWV0VP3WNcFV+54hAkI0rtOUXHOSjHULoa2b7/YhVeflMsNppn
aTvLQ63uynFRhV4cgjgr3thBYgM5Qey1+Bc9KvLbOUQNnxByi8WodnWHuah9oaB7x+qrV9qIDOIa
PSE0VsRvZTOYaqX7ZuPe71ymQMSpxYAmY+NaxD2ObsxAxW0kaEU3FC5TadSr9p9JOiRH6UylXNKN
MnNCb3uIepr7Fs9MQ0+PTlNsfv4/dmVqFUBftjL6MlMHrdwVaYhfcqqGo34MfKjnI7hVBuOeMvmG
OVXZTcbncho/yOgLzJ2b3fKSKWPpFnojo9LxDzyvkyd9nMVmGuwiDST0DY/3pI00lDZSG9/JPKSM
YThIGY8Ll5ND8nw82OA0E2yhgCLajF7rfDC0PnzTTeA4iBX+kt4GYzAPXtFpr1JkjiiWL5pcPUlZ
1aRgQADz2k7rEnfxH9PaOxWxAcQlEY6KuHACbhN7orWEMrHFVFTZpsjC+gCmLNf8M7CqTYNuJTSU
CjIHMczG+EHVfO8kRZyhyaFeLIp07Hd+AbpuKctNwfIg/CnDD3V+zkDXLYNIWyl7slenAexnrmoc
mL/Zrt5fJMGDJHSQMiA8/u2Zc3KQIs4GGzXpG8kVsayzqgGELPDhQH5XgOXxkIH6EVU62RfJEMcZ
meUW9jmuH6jkViRzpJ+jeRWDg3cKki+LH2WSnK4frroCIskZT7XvZp+hVD6ZnF0SDCr6moWwqQCX
aHbTZZFFBkobrEl/14QyddCJuqGfPTX45xfCCM3r7/TNZ+faC180q8Hu7mvFOdoe9ft29KDvj24g
XXbOXeZd20o1LhGINi+ccbDFkSlloCYXN4YNuFCFnVRIY9pR8VNZ0YFecpyak9xHOvzfMsZ0f8zC
KNIZtOQBjhe9STlXjqOgoLpUzrGPEq8G18JbLqlobbBjocUAaq6VegSzMdf01kfdtbacgsseppxS
vzJl5Fkxb5FpwyEVGXh1ewwSfX7BtYCWnMFPAdZzA7eyXTvp19iM7W6DGmj9aqMesdwpjfmXCcqV
46IBQY9+DaehcgAl4uOMoU7Pi2blPohIk+kMF1f926xBEPRGUWrbyUlL7U9cKW02pm9j1rX7SekM
NA53TYlGBJFAFxsYLROnh7bIbeUAUNq/6iEIj5QFbYUSsin6LDkgAkEjsRBBPJ8+mCaltwPjpoKD
djhyoIUh6Cc4G8gq4aPY4rJMKUUPBbgmfm7KSB7oUcAIoSwMFs+zouFjdLk71StPmaEIXkTutB28
FITq6KVYENeJyN4GqL+rcr3epUKjzmoCSOLWqXdDjr/coe2lKtDZoKcnfew5xQ04hTRahHqGViHC
v0t3AsFnlYMqKmUONNwEIvAqBeqtqf8FaM3N0TU8AQIWDO4+C1H86qmTqmy9wZgv2ghCs6tvBOrF
ptWo2pcR/a0nvW9AY0tN14Pn5GOBxoh9GKCiEATuE2hIg6Q+VkX7S+oAcxnH4F51nFQjBZQu6rGX
WmjU1idoyLitErBnbXIDYHCLVrosISYTBRNW7qHGK1TCy/jjoAdF9CiTduqQ/enVo7Kn14OtXHaR
fgssZXIfKaNdn09FsXmm1pz4z0Q3lD3tpNszW8qe2T1zkx8oQ0ELSCvEh77vJsNLOxRzHMo68082
AfsUH3h8voDqc8VgEHuPa3tSipOX5efFkLKIcH6KgPOTjosP3X/qaKlR6W8X9cO+DMSQfqDqh6Fw
zc55869WWUQ7dHd5W4nYvQL0Jqr3ULT/sCHyN7XST9pJxUL8mzom6JrEIG0ed5E+ZZ0moDZFV1No
1ebZn1XUzHPoFVA0cUqhVHudZ57lkjMpc/+tnwwt48swUlYkh9TWUcAvspLbPrjL5aOJO29xidW+
4MQOt0J4ss4uGUhTi40fZRk4pz5NttGcF22Wmrg+QkPmpS5Qh3/gdLWmnn69OiFE032kt7QDAxLk
XNNORuSSCubw6LJKQLGWqCuRdDZnHcQcLYo/KyvQzzi91c7NfUbZw9IyNCPb0BBowDcX6ffTMIvf
Y8Sgf4sHgOf/36EW3webhyXT/Onu8kMw1QyvP7cP0c95ACTEDsXKfxUJijYG9Daism6e7DMuzezz
slZFI09gokvxf61pxEH61Pg5iNpsCcCojE8rxUir237LlFKpp7mUPdr8r7V0/56E/GiMyuHnOVG9
yvGnPv8mjkxm6C9oeQW0s5F5u4f3CS6fyeQrhjQph/KLn/fZUYqk6/Im8riWYaIqXzlL+eL38zUj
3nd+3OVZJpRZgpxQZnPf3azcq5kDsnLvRoX3Z4pS7XZjtMkvLTqGD5k/48ksQDGWFijui+vXMbBd
hYxTDg4w/ezto0rz1RgcpiFMVw6pEsUXmo56tkHdh/fi0d1L8XBfAwZ0k1SZdeYQ3Wf1pCY4K9YG
wcVV/ZFXaYxmuru6i2fN3Svit/kyBQKNdeaagcAfZ6onCrmWGsqW6NKH+8R58YftKNgHPD7zOfvN
DkzrnPWoU98DRhSddWI9236eb0IdnR9bKaWKQ1Mo0HD6oOZSjVvhbjbusQ2yF1OElM5A/i9vzhRO
tJbBFu8qUr2XUv29FHfYeJ2+DXhBGK/+PH4OgsE/4qku7TbU+uJGmVq5nCxz2hUh+GRkgKfxhG82
Ruk5nZv9EvQhHgNIX5FBOxYAZb1nRovUmcpTW2bvrnh09cVgKfoMSLQM/KNmCcobLsOqmy89H1o5
paWBly6827X+Tp9zH0+2wr3ztb74qM15+9KW0d6snEnZghi12LR1X+199OBcojGOQE7tBCFAVkE/
Bh5mfbS3OKANL2VR4iGNU0XDQYM5hP/1hIKixXyxWVl6dYooDEuz2fb2WZe79tdkSqPXUm3R8OUM
KOieHetVySfjAwf01LmbZMj0Y5QZPk5QU6DS5Vo1bmu6dEFQXUNvvka9d3Oh3z1UlTXZC5CVktM8
gM5Oj0BNp43atOWyURTtzQ1r7W3R2vjZUr30gmvlm4jK3LSdo2sDtphm0oH+SpmAT7CL4mULmjAA
YEu8c55oZ+lFBy7LKOu2UaaNeyljYE/thjftw0NqVOGNCD9N9+wf8tCRvTerKXrukL3Wgilgk9QO
oLDRy6sHoFUCIyrur0HhM4iBSylTcpC/t71dbikD3VM3gOUNho5dYJrp5bwxHMXdr/Sc+jT17eai
9CCspkwOcsOxMPOr032kjuIlMqcU2kkSndJaW6W6mEgXmSZzq9IEoF+G0qt7H1Bku04x7ejQBnV6
8UL8SybAhUBjMZZlgfbyDadmpuoF6hx9+1REzp42HHpXtaLDgyM1AIOCC6c1ajP9EwP1Zt9tQlfB
6/wQzM52Zap16QTOYpHDEpW6xczSrbOrm1/NBNA+CegHr4HeWr2g8PavHPDy6l/nobT2noavnTJF
yKh4sAvKsXxJ9BFfPyykvzllZr+RbnPz1oZxulhIswevTLf+44MX7iR3+Ud2nZ1vmbz0pXUJKJPb
x7D13tpPAOhZfSq5J7iFzbOiRbtBwEDesBlNwPsF+HuyoZADWtWnBRvy2fJBRpxHykqruIUaW9M4
4X7+xBcg+RbEmXzNysbkazc02vGZmZQJMyNL12YPIbkMw2iJJt/euJVc/mimhua3bgSidd6mxUUO
FTgywK5wF9Z2/X2d9B2q+HHSf9P3QMrZW0FSbRYh/gCDslHaL9PQtsv9VNno5XsCvym/zgLtZ/ui
RSPjT+2o6O5RfmrHUKWerEPJjaTbT2VyD5mV/LHwmz7bAb1nBPFtq6eXPA7TQ56F2rYXRD1yACLI
LrJ6+zUitY+u2ehjAJfBYtdF481Y2NUe4HzoSrkpbBlzEl3aP8Z0XYCW2Rn+yr5MeYXqjjsiO55c
CuC9fYdlt5wRT9HoyHiEaqfdCmz9wY/Lp8Dv1BSFekYjxDYa/H2r2cDX03q1ehPL0el8JFTsPSsK
rlo4KBezRa924+h+veGUQl/XjmPRg6Z7LhX0uAjDf0xpnmiZdkaB5eKM31nKpZPBVnEX96ltlEOW
J78vRkwDqMDY/CGjxdxIxnTX4voG1eUiw5U9d+d+Mm2qUauJh5EGx/BUrNJeYjzmKD5rLz4rzVcZ
/8N87HrtrOOzTjYQLrOiHC6q26MNh0CQcx9Bxam5onLzHCDHJe5pUS/2hKDUPTCzL7iS1XcjSQm3
CrHyYXSlM/XtrGoa0KTRz+uwifih75ca2QasBABXHtCksaPd4iJtOFsaf6WQfcHq0CTH2J7+8z/i
i0R+aqIg36E3vRflx47pVRr05Y5LUzLT8ETWsRnMS8s0bYIakK2a5xgbt3C8+QPPVsxZC3F0nlXp
waqSP3isMiZp5f6tqf03L4zsfVcFwQW0pco5tXxxnyGmZWPgIkTMZk0TrO42sJWkDdVgBlHyDf6s
i0uRB10u/BcVbble4tt9Xh4jXPLht5CWJtorQDPGDwtJvRcOOFTLm1MvZFSkZtEd2ylUNjShDNV5
zrtrL1YrsXDX81DdxJHZ4EC7dQEvOCb9pRPD2ICakLNnMrtSYE0bPVIvIAyJTkuElaZLzPyco1Vj
jFoQW4nB1HDHz4Ey286HQ1p136S86fW1GRVSNlpdiga1KPwweeCZWCJRJsMnc5g1Gxmx7rvhgF7H
bwzTqlGPACYQ1th48kBlgCfOrw7qfo+Uh1opmDJ+pDzoI+XrNIw3EyrlkAtbLoPR/WqJSA/u0pZb
zIq1mBX5OJ5qp31ffYPLlP8KtQfotq38VwErob7ti3Dctnp7++cqmgHnyLRZPIFxjI4U3H8Fw1if
2zr9xE7FpTcydopFtmqV9HvYZWX8yRTAU7K3kfIe/rKFUmkGDRwxo7rVUYe67VqAr1tRYv4atTZK
ErLhP4Hpje+1Hv6VzLrxKyC23aOdZLhBFMtnTvh/Z7ijqmT7QMk+B/6HbK6b1+W2x5qW1XLXg5Wm
hs3rsoLlavXd8pnfPyyf+C0xjdt+dtOkQDME12jdgQkebfHxuagS7ZPiKvqb4rsnBR2rnzg4gJjH
pwMWtpRNirlrjdZ9p8gczOwFQJBADxNeDJTE9i3uImsqA439DgpDqvYSKl1zQpvU+Nr1VTxtWsd/
A9pYiUcCyFJwNizDcF/23y2kSJqFogUKIKxLDCmnrQx5t1jJBx/b00PskAVeseQgt1kyrIzgnRnK
6JzJUCK61nv1YWhBlkKsXs9OqmtV+e9c9b5Xf6TI7ux38w73i5taFM427jsNWmFFkXAMiBHcCYt7
HDSCoWzGB9hXUQxqvevG8pwD6+Nl9CPl6qCyt9+AScq/2pOPae+jHDLWwY7SNr1/XRlxSqE6987W
HsNkx6WCygKUJgnzJYY3tMlB00AhsISn57J7pU/Ri1PiRVlsqYV5pRw4rSzcQ4P/hYtVPgx7yxKZ
OxVwlqimQubkMvv2nv3qg6lAQNyrZldgpwBHPagnwzurecIpAqqq7Sp7VwoLGJD4A5kakfPWCCua
0sI27EuUNMlFijirR9Tgp2oSLIGkNrMjc6sDqXYvZZzlTm3vy9DutgwstZ5e96fZV0J8fOwtEzOy
Gk2aLUqsRa5UMrvFAkRQIl9p3hW1d3BwDLXPHLyiaeXYbuKmCK++OYZXztz7rALgd7ORa9qAEfaU
heh1MJoUWsqkiYwlZdzJEDslxdzEO7mV4QHqf+wHs/Fe69Qor1qjfG0nZ/xNy9ruYCq43rVLUNiO
fvPRaYLkkxXE6gd0PX4FtZb22dCG9L25jGSYTmav3ReWNe0tstm7k/upuZCZnoJn+vCVqsqIwBgu
/O0+eksn8AyEGz8BprJZt+3Jm0pwNYlWFLaYyCYVpekKe8v1YFnfW1WkPipszT49dLuUWtqeMgcX
1z82uyTjDLRtJ0uNnd2UPXpwgKT8xZ5m7Ryg4nKs8R8IBZAU1F5g4wfFMqsTSPYOQWzH9vs/TG9u
Kw9Ovbio6cZVDmqUJ76KMZTuhRbzmLvjaRVl6oDRVwAzqwpxFlX6r4JyHCgaseLhUAvrIJqTTZX2
zZEyqeCsr5MSlJCoj6ExZWAt89CSWgHyR6m8XV9140W1wJu5sqlC8CgHuFLcTdTI2F7cAf4cZCtS
xJmMLzPiTlKBP7LzNu3zakcYTdVWzUv09wric5lSuWCALgJtrE2ccC1YnItoUQeSrZBOxOn8wVqK
JdbngyxiEHoFf1MnB3IicrlYLRsOFRjQ2+KYttmsg8s5U9/AqaUeS8F71eA5DLzDHIt+zgD4EBvH
oHHUN2t2R32D93AFrzb4r8Ol5g3qG9VNhyKPYEy6XaWFtX0cQAyvASz5yh1oQmPuVYSow5cymlDb
o14l8FGyWnrzkUxauHYeF3auoquM19F9U6u21DdzKhpAkyboDyEOUlDO2mf2ji7K1Od4/tZnoLQL
UworAzwGxtd+Orl94F3C1HBXA2WF3broo3Vn8Dz/qB5rI8CfMzs/jJkx4X2XRplbfjel/6LL8Idz
rycRSG9+DPJsXyX5IY0JfUIXpPiYRMKdHqWMz9TaGLDb+OeTJV+cPa0bW9WJSXNaPq0lo41n9/7W
tFpw3IgysceistU+IUiYt/HY9x6oxOMu2+YAxb1wyMoeuBycNkPhXIIMALzKgE6oSiwd1W1u6tke
ncWH1g9LOutqgEqfTj/TYvFlGGopfOabR6p6SPrgD2lBh8cMnoVivngkjfbSWaY2NUBDRWtQ9F46
pXvsxhnMW/cnrZ/K0skItstp0Bg4ztEXjF3yoY1+sbDhI9qiGEd105qmtw+BCXTylRhs8jib5WCK
Y1i5/Lcya8SDt4j04P+w/BfhmiFb5fTg397zlCmGc/6xNPoecEIRCsFaMPBeOhQGXcIOWHiO2uFW
lRoKV1NacrAG9bvnok+y5ByGVnui2qE6T0tcxlFQiz04W4SrnfxsqDYd2q8vZpoURzXWLfurVtfJ
i6nN0y4z5mHXigcrQOriyU4M7eC5h6ADWjKXVNDEsX3rxRj7/zw4NE2BSvwAULu9BncRjQPd0V+3
NUYQN0gRZ4ZS/RIZkfHyYD/E6MLF12ofHhxA7LLOl9plw3u+0oNJ3/MNan/YzWCe2wVqpqPgzcxK
MGOgB5rktmStJRlu4+lfuibqz5RnI3qYZ9cqro6evFD01F8a17r6JY7rmz/jTk1c0l/1bNQXM+Zq
/8Issr10q9N046NHbhM6aKQxvdg7k728cjV/Y9iNdyY/OLWWWJK/PBbGD1q5fObrGpp3zia73uio
ir+YXavuh2jS9uE0qZ87J3Lf/Li4gn9D/UxRO3ffwLWZXpURBg0Ov49p0CQ7WgD/ykfFIhD5hDdF
HXixNjNOCV7oEA25+qI4trsyGdA/3ph68IleRpjEu7ZThiOX6ZjF1ymI/uaKQw56dTOJ/Deu/l3K
RqIkV0DprFP2Dc/axXhZ3lYCvssQGF2WGIwSd0Z2mKQHqeCM2kUmTPpeHAD2Kt53q2KAM6f0LoKq
3gKq7c0QhQJgILeA41XiaLlyT1xRHou6CC5BQQNOvscp1zSiuVFk343+P92totrp/eQCzv5JBtwW
D6+33KJR3dWVXtljs0ksLz5ZieYcuimvX4y0mT7heKzYGMGU/dko8xu4Y4xfaNHip+cwACJL4pIX
tpfvFQ/tH1JGdM/qrpA4nwTtBK5ADuimBBDtZgzip9ZQdwka9ppcsf6yTRyVzl7vfG6bNj2KS/IX
wwXwLUrX5q0LqvM/rMzfaFpn/wU4STyaTQOgfQbcYbupE1zKfAounI0J+Fbl0hZaaeLYA15t5Bqt
5cpL6/31YPbTSLrn4yui+pkLZUOJG80+RtO7rs/TeAK5M151lEG1964SamfxW17flkLKNWedgnf2
36XQLYruxfUASgTgczSDPMQA+GlffaG7Kd6q8qly8UASocM5QEVfkXevcem1r+jc+VIa0XAy8vEm
opwWlTCr3c7FzVym7qUXFXJZz6WzK7Ki2z4o5DII0FjvJOM3Rs803QQbsUiAUVD54pwHzdlLEWfS
n0sTB8eTP0XXn5pZofUFx6DDiRb8TJXZGSPQAfBRSvFRWqVRV/twC1qDq3dT5X19tVQ339Z4z9nr
4Wi9mmJQvOw2zGCUePXHfeijq41iGtCUywFdDHg3n53NT93BNPGltRzr9ODPSKB8mF60DHxbYk9u
x5lcauD73k4aCmj6pkznx32+J0dXIwmsK6hLz6N4LZpSJfugZVW+DKHVvVl1gTJ1IaKyRBXXEQf9
YDrLtZvZe4O/ZF69jbV5hw7f2cTrFQ5gwFaRvtfmsK1xWgFE0UQzN5SNfv1ffYrTF/C33cwMMctL
NGP0puPvqaCMDq05avsyDaetDEzFJBrq3a77xhUHeg2Wpl1btOLIGFTSPRDYlDmIJKU990P/xX97
u9d3Hs7NtmM9z1tNi9VoC9hqsJgZOZA9RkP9WMSx9hF0H+BfqCfvQBkHEHaPmyKro5eVLAh+TRUD
VJIM1SWoz9PN+o1BaGYcM8ccPqpBoyJqPr/hlHLZaBFFMS645v4/9FhENhglfPx/x1sa8nHE0Fhx
dGTOK5kb5Ku86Vu7uBKTeS8ykXcl8q71DL9j4wBY16Fj9ttKFM3JwTNQz2qJv2MPMrk0xqFAdaqw
WaZUgf8aZHi2c+KKYVRW4T0arnxoWogEFlPpypkcaMPlYsjwUi2X3OyeipTTdrXzzJq9Bz2Xq6Qf
1Ct3huNeK58Hc9rYQYtnUDwH0HiVfDSE+K+C3xMbHJBply7APU8Oyi68vasXHGqo4JaBfMjxRnag
UDFrV9lKfVR8MVSUVtJYildmy5RxaOS23hdfsePj5PkzXlLELnTUugZrTks0F+IPL1UBgH3zMqp2
0pKz1RamSJeOYCNDDK7Dvmr2ra3Xm5VwHVg4SU/G5BeAO9qXVW6P+6DwHt+AdDSczzqo1ZZvgB/T
jAZH2XLaBLny0k3aNuUdBR6ecSA7tP1huXfItAF9oXdhDjaoYUcVb0PMDuW2aaLezKmIiDq32AjH
+Ec1L0oK9JRsKsvKj8EAbHOU0ru7LMvLLZeq4LIDZk76yiVnhlimQfILSvrSk+Ykc7uT2t4SfxZx
REhbDkmRT+2y7srQQ/UIAMkZRUbmRpEG0BbLz/AZXNU4dcH0W9W6+Ru+avRNiRmHu9ISbVCOGCjn
rAla45R26m9SLt3piRaoRWlORagBsVS3gGWSJRvd8PUc9EqqdwZCMl5axKz20fk9m7O6kwpHQFlI
k8WP68r3a2vLKWgmEe1fmT7biLJJc4oT/nidJPgseginDrQrAKMlDm2R1+UpU7OPUkTYWQ4ShZbL
TNg6c/I/bGfU+H0vGXL8+iIPnzib0Jy8jxsc9j0o2Ms4sQmSR1WrfshlSqkFvKRbQyX9VyoZj0db
eRFne3OY1u2XDEE7L4+/xcVQbBOc0/weHDI02f/mh3p31ku7AtMfpKCZGDa96rZvoWH3n410vlJu
G0F0dHH6cuBy9rrXdDbLz3UQz2+Dk6AESbhPfYufWyOqAJQ3h797O+6h1e16j9JShk0eooMu641D
YM71lUMH1Lp2w6lHMm5OY7faNiH4NblKS68G/O/dkGtqOKhqvTLOhTHlt9AoddhXaq9vCt80TmA1
xmGpIC82/PQ2UFHGerAJBHnxRK4JaQ2yGxBA0ZzCXFhGwpIyPVDV66TbgCwA3osyb6swNN80HMWh
m7fMPurAgnxV0Im69V1/+joLBVrmX0Oz22YiWXKO91U4v1RFepSi4q6UMtouDt44v6Ag+UizzJ66
diPten5bVN0j002alGHyV26ZzsUsCxCP11EPdLgE+JcZLrdwjpz9Ge+aMYr/pL7XEv8Qqq1+QN+Q
szGUIT00LkCANhJiftE4XnqIBFQ9h8WGGr0FoRSFD/j0jTviiVpoF2vaMCz9VKGRu/wzImqN8xHl
Om6fZu++GMo8co8ZSKg2XFKh2DaeaSNTOaPZ48qVdAD5rv4W9XsFReLv1HGgd+iJchfDuUgRZ+Bl
CjYojZ9PDw5TNTbbKrW8vfTgVl2bAIrUGlACL5JZBrGjzPfB48d8F6Wmt0d3jACbJvDe/XBOt3i3
7Pa1gHQnLrtB2tLIA+dyGBULELxe44pomfZud3PBTwmgVSSWO11iuCzWhHx/2GVxoZB+dCnSfDfj
tmWrGqhpsj+oQ+QCEAD/yeUP3cgfSbkucx0ASYBLBR/ld8PRzprb/wdpTbUOSrCdM4/D8n/mMRht
nLzxj9asfiiaoLqA96y6cMZB6QBGGvYYuOztQBxx3dfSJpiNBiS0g7l9cB7pwjjU0LnUw+Gohd0X
1tDgBjE/gGgDv24FUjhBwllEIxWUUUtF5+X5QREeYT+C9xC9M8cg1MARgPvVP/vukxsF9l85Di82
jVo5n1q9NI+4s85QZenpH2iqGWr7px59muqPKFxceGXxcKRsajcuPihGGV3UIALLz5B3v6M5dY/X
XhCmKuiVQOf6dWmgcGL8bI5pAYxf1Wr6fV2NAx4lp+y6CDkFQK8DNjMh5ZCEUbBp7HE4OGqDwhYt
SVGaz+nKPrHb7tI0bzgGyK6dGKjkUh+d0nyJ7azfl2JHCqleti3xHLJHuwBA0BLBmF7l08FogS5R
+KBM50AFZ43iagDaWEwp0UiQTotwQh1y5vj+gZp59Bx1pyntdKi88hZPhrLVJN5kVQKuIfeXUrXG
T6QQVENn2Oq9PyyMgkBVyc/ootI3SqGYCwMh7BOrHT/55hReqyn5A2BxEYALwF7nzdb4YRlCp3gP
xj+5CKxkWsTKmFcb38/tkzRV0jw6plWzdtdKE+R0ro99UWhyHI3R/TiMWgwGr7H4o0qM3agV/reu
iL7oQ+//CnrzcYf7jfEtdhvlxbs7Ke0ISMY8KP8YU30Xtab/TYsCcOF4/q+6cOoAb//W1JryUsy4
NQOGrPtxEjvlelT8Ucam3KlU/eT/cfZlS5Lq2Ja/UlbPjTUgxmt9+8FnDx9izoiMF1kO5wBiEDOI
r+/FxjPw9Dp1blm/YGgPwsPDAWkPa23Q+hij9AY1hSlz3HxB9WpTORtJqV4tksD69cquWs/lhlc2
l9OuDLa2xfnON8e6XMsagZV89+w36nIIFFOgW13MElGwFlWeViWW7oDA7qxJkP5HR/2g771+eCE5
ieiM5uWG/xAVqPjimoeu6yzCTJbfOGsZd8Xyxni6dL0gW3K3ta2jrPwWaZjQfQm0l9B9J4jf/xCR
eMYDRtI6Qv+BsZ1FfwkR/G+n/8uP8e8Aj/8HROI8d3sAA/nWOucuNoOgk93qLnhpSloQ4EaTZ3Ti
XTRxzgGzQHrSAPOimnxomJI6B4HveZ7taqI+N9R2aEo0ROZLDY+Y8ULEgjMvCQadA+xV8HRzqxiN
HdtxFgNq7qfFx9UETWWsMpkhZDtuZG43Nle7lKvTW6ubrQvNFHMAjJTZsKPRvCO68jXSGFsgUk3S
pAtAt5nqX9swGoBqZNrenWV3l0M1RP40JEX7qe3J2uc+IJVjgKfPLreGny7zXGQ8D6e5aO7p9EZP
w3naSPE3za/DjeHUG9pH3uw0mwT1LJVRbeat5bzdNHJWH0ZP2pQahMVBdgAPvVLczBsFdolMAgMM
cBmsvMQYvulVuqv7wf9iKyvddWkjtlGeae/AYliSQRAONgjA0/xgVF7+VNfun+EA2uDO0ho8hUr1
YLqDeaQZSTGwbGfmqf/FS4JsmrGV1cGN4+pRYEm6YMJXB0rlMeByLYoiHQ6Uypu1lMrzcv2itYfa
fJ21Q8nz566sS6YvTAN5iCqsS3fJtDA5FJoVA1KijaezPOvaaJOj4HYbqORx1pKxniC8sJmFdEYa
FO1V7rIfzI0YgIcGrBJ24pXOTsVIVVuw6rEv3Hh/I6chOQQq28lm0NRikn36R3mur2TmWMtZEY5a
tI7COrGax1QO8Z5kJcgcB6BpLDIn708WNoGn5PMsyktrZ1nymeR0iLAe3V1i0kUlv6OF3z1NFMi5
u9c1wJne4tFaHQjdW89B78oIrDvxJ3MFGt8qmxB2JzhaAssl4yJCo8tkR5PBWHOj7DTZAbOwW7US
0V47cIHN6XmvmpPxO5SL1aveVNpXNvCvqNjhj2XoBeeqcnzcrpCHYQwmKEAsgBU16h41PfkRq1j7
Cgy6MTmNHyA4J+vXJq53gRsEHzoPw02X2CipMS3za/yNZjHyKt9pFQjuyRkUmpusbb3Xxur4HXir
qhU5A37kqxw/RP35ISLPBUpRVpR3KEvCUj8L/3CZ/a4nff/VMk1/MdSWepGaY6yE0ScPSWFpG833
i6OdFe6+SD2AVooA6f+GFRtVcvmYmwX2hvhtv3a9BDqxDP2PtrAfbT1XfyqBClo7dFDNieupmoV/
ODl7R56h/wr8vMv1ivF6qYefqVHm6OPpUIqlhQ06FsclMi2CaU1MCt7Ji2KuSZ8V83qafP/tVGEB
cCC6xlzBfnON+brzVHRxum4TF/qyBRPPWoICdA2QJXMXNZF6N2x7W7o8f8l70zgHwhqzdL56J7O+
UBezAWYo3r6YGSXYHsidpiSzNunUO2+tabYQtRh6n7jbWmjtJkZZ3HPQolnWwVLop1bf02oOCOp/
xnXuvaaC12suKn4sC788pGgm2YBrzHquOVbQTd6AlNgo36bA3Uj5eEj8dHrOTrIytB00u4JSNMnq
+xjlUB945jUr5vvZIRUyewni9h4d+uoDuZNmpbRUTvLRnuQ6ikZXUVSlC1Eik5uib2afA1cLDZkl
Ok5xcMKoms5mWYYS/4s2t93ZgWwL5CPrhTe63fi2LARBiOuvZ/lsVocW6F/1bwisFIi3g+GuGg80
xMoeu7x5TEKmM6AM4L20JAUjdt9SsIsP2dDh38qw4Onv9PgdP7FiF/g6Alh6mD1w3N4PdIZCzOcg
rUHTAb6uSRTU6bXtrEAQ6RmIZN6dUPlI5fr7nPPEkcCDsmHuTiuRH+a9gxdG0urxoWv9+EBnXlPG
eE05dbShcRL0g1zkKTAwW2c1KcjaaePCRXsVHBuNK3AeWOW+GAp/l38SZRPDNUrl0J7WZNZ6psIm
xWxnWMi7Lqax44h9YId7MiEPktNwIDsSzmrdDqqFL0NrYuhugJS1t1m+ccwO4JMF63dJ7tV71JOE
F864SROowlprhtkspjHRyU1WRCJXi2HynNQpYOXv6sLZ8HEHxtvU29u+/XMajaKUt+rB8txVWjv+
aZbn5WAt07pPN+G4SZvdu5T9xItaPbSITCzzLM7utMjctbGWvvPIEpsM78m7EMW+j36GG7IGzuaP
pmVXFmi1zu+kb2RXFuMcJl5c0xxkkUgUOQ08dg81z1ccO/RH5GONF2yHxcKretxQShovgWEhBhNz
f0tDMKs32zT0sCwctdzk7OBrrABHRGi+dK2IH7EG2hR6bDRL5RbTxGSbsSgGLAgvj7pKq3sp2Y7o
+Og7DsSqTX1xvCLsm07NXEQrPAHQCTsS/9F/4erfRmMBxjc9jY9+52v1ok+wGQOJ0IbwsmYQrRk+
60bWaCaQBDjwphMTDWlkN50SmtaN34TVJXP3ruZ6jzYjKbyTMlmLpIuBFQlwIYttqkK0t3webAWS
RVDMj5jlrPNXXgw8efdjGpAZufapWWwNNfRL3Q/EnQey8QejOKPMqcKbsS0fzQScXJbTeSgw1rOD
xRArj1ANDDxM3XiUbbuKSrt96d2qfcEi6M5yLO+eRrYIoqWsubunYW855caKm2pNDqLHA9rPAbNJ
Wpqt7ptVY9U7adjVW85ZtIq0UD/pzK5HSnhEzVoR/Qg2xfgLrHwvWoFVOQSIih40e6Qmm+UtjzES
lMmutOzjzCpMTMOxXaJZlYRml8lwRafSM8qtZmevGQpqiXTXFHX1rPnZ2CtmvtIoSrNJZynvi7T8
Lwh3+1uvwdKAFs7JUF6GtKyeh6SVozEfjWlZfeNL2jCOV1nLTGEvLV5r274J5KkqC3mis3loguJ9
JVCos7xRNL8bJ3xdlqZ1nK3ozECwZ58B5pLyhX1a+AsjGlBvN7ZkTT1RUz5RYgMxqSYppR/JiQ6z
em6VQp/+EgCAzsEmHvZa7IoBbW+isVi7dSKOQEfdlZtiBAkM8cXoq6gN060MUK+OmhGzBexApp2i
cueDvuFEdhUaFHZu7P5JLeh6hZWoKNEmNLegZ4OpnS3tI6CGdupK72SdroBD16wn4S8TUpInzYaF
TLoCk3izzomFHOSR5c7AvgywUw14tQLQp2rBI8B6vIeuOIGipjww9OC96Gn20AVSfTiBV47UNeXB
C8LoRST5rfzT3s6ibiMVM1a5b4unxvSfmzYsjzQSgQt2eUMuaUSHKGHh3gkQmgM2ZPxEskD3M9zT
XbPR7bADFPxvkwy1IVYoK2PrMvBPMeqo7+YsD2WGeOqeRNIig/CZO6JU0lDbV3LPif+wdM1Nzmia
dJ/cpt77Vjy8lzytd42l+rU9NgNZJZbPKqmiez8V7rMGMmpppfY91ojPExpmiS6Fws7sg2BpwVZM
qmRdtMYW3I/Wk6wAZJRmEiDWerk2s9pAuzILn61RCXSArPLdC6BACnyQbVrx3dwlZNVoltPZ4G6p
s2ioUBqeaChnGHuOVPDV6hMn+dVClCcgtBrzXfQlSMv1ToUGGJ7PFBjJWz/xSX7z5bTS9LcdGLmx
121i2zhElh4+9wodXEk95CsaGlYQPYdtuDJC3j1oePs/yy55j1AEDAKQhFlnDW28Z9tP/2yEX+1o
NMvTto9AAhV81Y3KOpvjgauwQ7jYTb9It/kSax0S+AqP9bAKFtJjryWL3Xc8KQaU6kXq0dQk6oGA
NH0Avnt38MNM25TwfDQcaSwrJdl71ldf+jAsxnnasne+cqq2MQrU/BhFuMlRuYQyM6T25kPfo/oZ
SFpQIzpzUXvDwm5664jiIfDPNAO6jgWeK6cUtA6LrEwlutqgmWTj2WAId8n9yp4qLk30+d/ZQjxQ
mSUVYbqtZhzxyjrGevxaJqX7fTyxgIxEJ7LK6z0e3t2SML+FFT2WyOgdZ8qeUSTDKj7OCOKBFUxW
v4t0HzQGnhWi0Lj0k70bV90uMsJhqxWyfDWb8rUG/fGPXBN/GLHlPE8GTqsDuTX83ulMbA2//MHV
oB9dZoFl1s18/eh/HkjzaUfyyjD11YX1vQBXKR6swnpg4yEz1B/WEHKsJBh7IDlvpLfKo0FbzTIl
bWvvM/zzkjpC4kNHp+iDtyaDzrUgsWrjaiLPzpxFf4nQDO66HgNw3RhDo7PyL4azCdlVY0yRzm7c
Zju3K9/C2is2/4EtXXF2/atPQde5sev9ArnrtpTgQ0JVdF0VAIjDz2JDbMZEV0wH0pJsNsH/DFXR
5VgVPRtGaoSYG2cgl6oeqj3+sRG1He2Ulqu9XtrWqfTrdl35evYiLGkuGEvC764wd40b4A60fNQe
eIb9Q+nZCETgslcsx+wVniHaeWwl2hlSqX3SChsQ/xl6loA0dwb4Rbqjx7nDsQaNwuF1fuBLS+Ub
W/JyNVRFGy/dDtXdvt1l++lh34cMaetIPpALq7J4nsAAfTeashLD1gAA4NR3VAoeZqo7AVT41x09
3cw0DnL3w2wS9xxrgfEEUid69tIhx0JibQvLXItSRM91KSrkd7/JLHHEMsViZVVzLC6msbKBHtEz
Td4x0GGKZZ5qCxU7/B6tItqjcvHVe/VwqOyCP4rG5I8eek93GWN8QUNS+FjJr5IK+WbyskpX3F9a
67UgQ1Os7yYHIcwjk3Z1X/XN5SABXLP2UzReNtI4ugU2C60vvG9991iNi0VsbE184qw5oxAZPM0m
Pnsa8myFBBPgrcYb1qsT3MBt4d6ZDUv2dOuSgnupcdHS2DX6g5BMbHhmPztpDghn05Jyj2jsZTjo
wTScgv8U9xeJ9WfaRV0NxLRfcQUQIYBVkn8YdYvKEYoD3MQbSiDhgwpCvo8lGUS/AxhgvkbRWrgH
i7R6G+U+cAafHCQMlz4oOAW2veeZUCEXEllBJ9xYfeuhJ0+Wz2kv/UUGduY9DbN2QOTFTOKFzbw6
X9pR9KJ1RnFKKq94bgfL3jYBt5dkTIfQ/mBeFzxhX1LiBV9r+LL7bEM6hJuMe0vrt6QkEV3PrOPL
9XTlXa5HWqNESsrr8b6g5CEgXuIjmluOc9qQzgYmHnsPYMazvIq0aK0jBIoG5l9px+o399zKxjxy
uHMJ98PRez9foG6uPWR5eUyxLtpeyeox1zeNr+2n894F00CY8mbJvNI+dngeLCMxpD+K+NVVnvnN
HLCKlVHWH9Eq1J8T29KXBTLTG4Atait6Dc7vwra27gHdYqHt+LfXIw1VXoO9cwg99DwbQ4HIK+hm
ZzoJOiOZr1ADHlSJtyJeiVmBeuHHsK3DneEJhSx3Y8fHRGG72igArdtF5E4yGeDLJgWdDWRNp1ie
CtCSIHPM2wjhiyIT+7k1DrG9epLNrXckC6tW7Kc2u9mGuumkl2pnOwve4pj3z4mpqU3egZ2mjWNx
0goPOIupFn1B3/QfZd/xPzTzpbW06mc+rjqSolDPYvQx+yw7xCC+WvisezW1rjopBHznj5aE2SSa
PxmJcsfb+7nHz//8x//+v//nR/9fwR/yQSYqkNk/sN17wH+urv77n6bv/PMfqCIa5fuf//1PANO5
uushAez6nuHYtu5D/+PbE8q2YW78LzTuumbSWfpeaHafD89N2J0pFk8xfDqj0L9swIUCEgx3daMg
k1AHfbxh/DHb01lHZHWeHAGcCweV5GMSgfxnwrwoR2kgXGdxl+bFpvNDDtoIwHN5qI9bqspD0DFR
2QPJskBLzl4OaP9RBLrxdJKTLTPAcnZjW/bFkjxJrtLERaeQlSw854AY5YD4jXNICnc6Eb9OPlWf
J5MN3lifks8TPdJDAHiqdlmHtmtszNY9AOMHN8lYPkYVYG5jJ/apsflFQbViVDHjoKXF23+6TFVj
pPHlgCBZG/sHB/+nnWfbebqi8pyp1KxVRQh+gBqvNLf/bo+Us60fxlgnedXeHYeoG1eFMaYDKoCo
6Jmx6hQoZwWeP+iuzsWDYfvBI0hnrrw9G887Mvvl3Zn6v3jnFY8m7xjXLg27eMpsgMUykALmogCF
LKpz43FEovmQ2dI4xbLNtlGL4Flm6BcTUsx2YROAHS8eEFL4NCHtbOcPeHHXbouGpdFkVlQNH4Du
4SXrHjFhcIT+6zXK8TNqDiqIx89IrnVRwIvGSWFePt/8gW6uQZ8vj5v4aoabC82fb56loI9G49xP
0R0IuPL5g88TWMDbnj8f2dehW230kYuQ0iVSIA3rlb23vEnJkGKMyU0FUBPY0Gx9BT40C+dMj0yF
c+769gUxR+dn6nVbgLqID7sCvUYqWH7WsgC50T5JN8YgzVenNr4xM3V/lqAZI9PeMGHaRv9i2gfW
Nw7g0/smqLolorf+yapkjNozsPMpo0BdMwqqHpKw9k94PsZL2eTqQ+AFfKUgj1nRF9J/CKuQT1Pd
KPRBeMc6b9wl6onV98RemWNRZWRXoF90Y+2EJcSIo5qUq78zwFMcWDajlWkyr0AzRlKi1KtHdML2
XeCZY5PypCOZ82TXmlg5uWZtaEgKUXXrrk/rexKRl7I5utNHhxuveaYbLx3LjL9/AXg2u3kBOCaz
TR1BSDC66oZJ+qsXQNQzlA8MfYv9L/DI0IF6cIFYdR/Xif1caV20jgMONiWjt599AKYdB734SqMA
QGzPo31qo0eJRIMso3U62rejfZOG2DL/sqcZHV39/9kP6Clcd6nu7YoC9WCJtP5EccFzj8Xhe25z
d2klRf/gcAfRy2gI7sJct06RLOS6A77hawqMZLQVKfaztyNQmlqTu961F3ejMPqHvkN4sypFvTYC
fmCg9mOrspQfouvUbgKo+othkVtqNwWKUocvNYUAZJjmwGD0TX0xNShTM7NTo0ahSoA40eBmSdfp
IsDa636yqDzweDaI303NzJODIf178hq8ZtjWet6dQV1koU+MsR9u1GLJP/Y1g3vbyFY1sK2Opu23
zqYZ6+1pPKtJZiSAydto+Ck06B1phiVvu2wlNeBKrbwqgnTy8tzikPda/7VKW39pYlt+Qre2QLlC
Vq7aaOi/N8DnHMMLzWigjwZpavG9IQLvQDszPH9dNHY5KKGh2Mu8fZv2dANzNwHzs6tIzZVh+Kmm
TmJy1sH9iioIK+GrxBAAjRhfrEEQvmkhciySaT17S0oxDUH2NMK7dO6x4vGz69jVE1PovteFG+xp
GGuZ9liwJQ3o0FRJs6tLFS1DtG4nyxuHrPCw+fOWdtb26KIOW7TnZ97Rt/IPqkmk0sOsde8ckeb3
zGa4PzxLW1USgU6yCPvBPXZ59SH70p6qFEd7mUXNqhRegwwxcHE0bGUQ/QPWT3QHrs5ugRJJQJR7
svqoNS6PpAUGVnSHHzmIU0djih6W+CRkQQBE5K9io1uQksw+LWqBQG3Xxiv6erXI6veqiS4BszHQ
cPXvGvfdVhkosqCubdQh1huGhRmCOKnY1WaL8plciGo9wo63ef6g8ULyBQfW2AIcOwzF8SF4J2fr
eswgr4ENXPV6/mAIRz+ZfbHOTZOfJTfLfaPYWxpXSAqNB5LTmUIGXQeDz5FGbcVttiiBMLDUsrpc
o0VGmzwmtdWUe5fbb5MdyT5nyZr2Mosdb3IgQ43fo47WgGULGtRp6NqefwaN756U1mihFc61hVNm
/BzEzb60HPzPfrcg2e9zlCM2VG7mP+0U3MpuE2Pzyo8UC9Bjhv6G1E0mGQUJ3LZnIAmuR2405cmV
NkbrOmaugSmV3Gnj5t6nrf+k5mMsYFSnPfqbQSTzTXfTk1G1TbiOUzM6MJGccjvpcZ1SWylROcdu
bMKQHJW9HVgKttYYUqcDKYQprEUYeNF2oHaMcAw2z0JJPRlmpvD71eo7Q4CAb9VqTXmkQ6fzN1ap
cptTTQHJLAHcqQ3qukvEGr23qLfL7ZWf0MCktFFwNEbHyRoLmRSAljxcAlELtOWxWHZFmL0048Et
jLdQmIAa8PX0pbZSa6XpHcLGrM5eSiNJ73QDv0NyqJMmfCoAUUNKcvjdXYsQHo8CBK/MLllzK/B3
jderdy22NknT6y+80aszHrg11paQG6OZN5p147Aq7U3kxwCsKIplypLuaKUKID+6pt4dv0jWLZP+
LkziaUZwoOgvucMvM5KcLkxmWmq+q6TTt6GBlKWIkOjLmvzN0OwAOMDArrPcIH8z8cLduqgPXtPQ
ReUtuBsG946GXuyfwDxvPtIcMg1WJFa2QJx7nMP8nCOSOcDlNeAjJVJDUBxsflnd83Mj6410AepG
otoZcMsZEWNLg6cFQuS/7OgMqdcaVPbJ25VxPs6SiWojJEqxaU7S0gEsb2ypRyE6rU2U1aVufUe/
PjH+0NK0H1ZuaSJ7Tr8+0vx7YcEAkks2IbMfepXIO7qGzzVz63RoQ6lMNB8tLn9DeTCweT5PIzIM
ReAschPdNfSZJw2q0s1tbSH4Qjb0+ad5HH2aQYxQ9CXinAAwtdGKE7hhvEdd/Eubt/LMtVieJ4Uv
2nzZoikVERzELsaDakYoCLSvLnmTSyATfMpSzHIsmP7LhlTk+GlNI7MqDqWHwhV/zVSSTzcvfX10
s16kJOjpW/TXXHb5fRCBVmFBd7mzyrroJKLIfg1QMbwqaydA02QXKxCdVmiQKpKe7Twjak7Isa9b
XUOFDABIswcmmhbpxbBGldxYNpMZ1WSTjhU3XJnpgxXEw9Z2OYpTPjFduxj0vjMoq/S6g4fmvf0s
orOaKE0d/07U6gut63XbTZe6qthJxWb8iFaTCPk37B3KIMiWvt7Wa9PPy3MGZtHUXpdZAZqlOvvm
+BV66/zYeGxUFNxVQDDf2IyzNzQh3IVjKGxo8m7B0d7+qHI92MsAnO7dQkYIIuVaNAD1V2btOTHx
Qo2HTn3Euon/NG72+9rVhnsA/sJdMu9VsP51bmqUwI+WKHtt8GAGOsMRVAPj6szu8W7caEbBtrbm
A/6EWw96HGZfhDQEQrJluC+UrWEzgZ2PCET6I+YOvm09/RJI72KRqyR4Lmpsmv5Di/EqHFGgQ2Xa
2bobwJ1qBk2wTb3Av+8CNnJrBg8xmtfPJKIDcs9yV4gGXRujGR2YXfr3mlLX/qQomAnizus5sFoy
UOXQuhsA8oHtr9AeQqcb9mbQI5lqjDK7wP5tlJW1spZZZql1wcpK9SuXVWzZ+h6oHMd6Di9yy0fl
2YCkG4x2dyNjbt3uCq4DNJ1sitEGYK1yFbQASNRk++EaeHrnkWCv40gviqtRHGrVuUpN89Wy+0lX
8Za9Sqv6K79PXR2CQCUS6Ia23ea5qrvvwgfGBY1AQRjsPJ6yJQ2BQ90+l2qdoZz1SQm9fW4rLFMF
L/Mt6ZStcqRstBc/RmnNsgyH73GVlsd6dBRBcpmMbGnGzloDngST5XqHXhAn2TroIj3EjprwqutP
5GqvEqdIy6PjDFyN4lm20qUermeE6qFNwDzhdA9kNss/3RMOEnNUcXcbr+/ihYVq46/dYF7OZtnN
GVpSg49BAcmRPLyyujdZZceny3Y6Qh5gXY+1H3RI4+KeodNrX0ldnngsgK9AChrXTYrdQ9uDqHX0
sDlwQFDajCLsVVGm9y6CYvvJZzIfjdB5Fa5aPC88d6mXZrUm0MMO+zHUrgXJmtATJwxEwkScTsno
CoTRsFCURPZXQjJSfv2CbVqxGuzwHXxLzqGxTfEUu/bw4LjRgkZaG8VPwGLp9jp+p8jVuciQ5XXR
g57bADpfHGP8byaYjGdnkIajQdRy0hVqz+0FxWr072Yo+p+qj/lCOmX/yD3k8Gygb+5KwYOnEg/F
yTL8mC0zoKUs8XIutlRJNJcb0VnPim6tab9KjtTAbWzixxKkqRBpKlsi00ngsa5bW3jCLsg2G0K2
+fu4hel6t3EL5nuujr563/AM33RuAteu54dWl6vopJcgQW/1pH5KO94Di6zJNjSkQy29nVPo3Tlt
+vpJDR2If3UAPI72f+sUShtgaVpbLSJsN1Y8QRaVakDpgB0wP7vhj1kyiT9NeTu43oLM/PCHW+VL
YSOUqczwPqjd4CX37AbAFVJufZaFL6IBfEzgKAVsb2gHy+fPaumOKhIAxb1Hi1Nl3ZE5QBATPC8E
/tzRvIxq/1zUzolG5KU14vRXVyMlqgiNu1y2l6uBoYo/1yua+eZqJRbaJnISz6oMg5VeDXxntI75
Og/1MmNXQ/NziJQ9Cl0y/Vo7+4KQme/IOBHeomo0vNTH2Wd/9fvw5tqzP30Uutjf+xYom2/jVu5K
ekHErf4cdIV98MdXCkId1eMostPQPsRj/SDJc92cRH5drbIcdCyV6Y4vyZGZugvMZeQJ6zQTTqPL
N90bvffnDRE1tgbt0pRojCLFNMmn/2wcVrq77ge9WSVjAM72Su8Yd+JDjCMS4U6406pS3nuxbT3H
lQrWVWLXKOH5Za9pwQeN0EJnPLK6WkyFBVREQJUFVDDAW0NfJmgcx9J6jKuQEaqX/E2LaNmykWF6
bze5saACsSriWD7FjbpHIfKIRBgZiwzdi4BXxi+TFOQROcm1R8Qtdc9l6qxVFyLT7Af4OYBSqoj9
FzYWJdbZ1eCXhswKbUdmv3z6KnrSTQtw0yCIGpTdsTdDKHlXxNVq2iRixSl30ztFDPo7vV6nd2Tl
bzRH5/c0ykAmuqYDDUmBhOiGXrH0Ys3Qxo2ggh7eTe/r8QzVDsZieimPxuRFVyjD9jIdGUe2hqIB
jmeHjbu5EABw1ApuvI8YhFSwz22/2WBHVu06bMtmuVHH7ZU81VH7OzYEkD1eOtXONZTc8NrH/tQf
AI/gO/IQhOGx4yb287/LgtGCJXl1T3KUKOdkO4s0MKdv//6pbNBT9zqd6LiOa4BNx0CND1KLjvF7
OpHlIjewQS6PQLZgO6YZwTLvi+wZCTFtnYOqBxS6nrzzDFPbRpnuAfaqQkAxZ84XJ87DRQtInD84
+oM5ol2o7+LOsQS/0QfN5Azm/zSTtMx8X/QFqooD6ZzavHpjXLYvaWO0L8DM5HEbTYMwNb83RhWf
SGXlbb4q+97a0tDrTLlz+4qDaQSOn3PRiCbEXMZYauCCz+NFOtY0l2NG7rYFcvTOdOSLGLt4C4m8
uu3n32WWoy0Y1W2PtgrUti7SAIxZSXeOA0RPGMBb3lqEL9TYLzw65aoqvos4EUuh6/4jAoFnK3Ws
4rvVihOV3za+wLvcGYqp560HDBkwTrzr4aytTQQ/aUgtcDe+1edUXVjkDwhZPXOePjZ92r8lfVes
u2aojwUwCI+mDCJAoqfxO3LbZ0IDRLjk0Ua13hvHgnoN4OT6iHoh9+hEibFiCKeqruy2JgGgxXr6
wFiGILGhji1zsGXsR8Q0QK85C5bH3ZaGZPxpJ1jRbHWNR4tEiX6tZZa7Me2avdLQQtnShgqeZ+0w
Pmk8vWwXrhbFR3o1hJa2ZEEePtOo8fjVCJSCq9xGgMyLdQupYuQUBwd7LisALILBvXPlddkR9efO
qu/T7Jtu/McWIvcAloYs8F/NIfTBOv79XWg69u3ayGe+aVq24aObzMX76Pe7ECvLpNUKTFyyzt1f
FYZQ8QiaFuK18EQz1ZJUY0HJVCVC6qmEhJwMABoAzHqsHaExeWIXjCzBXGziJzxaXjoFzcRAI8hn
Tr6sAIXaIfK3m3PvPaBq7pxWvVDWfk7TNxEDYnYUg5ZgzPr30+FiS6J5DrKd5704wBbViS80oskj
ywM/a5f3q56rP4UeD+iiAjyeaQT1SU+S/lGPu0muov4iH4BT9Tjay/HtZtTGtXy0N2vtAxAWxrp1
h69VwszGXAa6UZ4CTR0sU2QvvdMOK2BHJghrdhgCYmgv0BmMin2WvjBesMca5fHOaEsOrq6/piGe
V7N7XHgJFuOwV0mo7QGPfXFHXa5ae16b7puyBdJ5Y7NT56JfJmmqg16BTHJl9liToE2hxt7XeiOz
tvfREqrFBlcLhvQnlpZVvCZnOlwZCc+ZJiMZzTXb0axeYb6R3NDdCoBq5dkyS+fYg8KpXdBp7jK5
LuME9zbrm2I1qQKl0O7Ruw5e335/FzaGc5xkdEqeN+4gfnGOJJsMNc6PCmwAuyoP1EElhQDX6XjK
cGMXoG4c2k2W5d9IdqWg0xJgzRdzGg9trlDA5gLqoY7DDuiq6VkN5tand4+nx8toqNqfrrLjRaO3
+ZfAtPuVYUbtfVT4csdK7u9doNCivcNEsXobm88MC7iFNVTVt9hkd9xG3mQxzvT/KPuy7bZxptsn
wlocQJC81WxJlmU5nnLDFSdpzgM4k09/NoqOqTjp/v5zwyYKBThtkwRQtfcuPXObH77m/H2mEfvG
7RAGO19gJ+8KkyEfnrOv2pCtR6W3mhfeP67hOV/SEmShDNs+nBbg2plKsk4K7+s45mv6GDso+l47
0b7sCvMxLdhw0krnBdREpOljDXpRrfky9/Wu9SI1x3hkKAc6e/5lnPJEhss9j4W7E6Ve3tuWZq4i
4TTrQPjVPaLSqKqhbJ4wGvDU4CLz6tpGLnHBy22HAD0+iu7e75PqJ+PenkV69TPT7E83qitUPlAM
/9RFznnQPiZOs/e4AayYl7BxIWsfVZ0Nu0u/lxb4PwF0U9dQ2c1jJDzk8r+/trY6aF5veWxEHJHL
M1zXNbH1sT59bA3gAnRA1dPjOywaAS1IXBEPw/Hxl8/c1NvoAKc7OA0j8AfcI+gkGtY9+vgh5Aql
Cntf8juh6jh5ToCan/jCLZIRBZt8I443Q1Hl4J2gt3JNFDnDpv2ESlzj05+DUoDKll3QQ4dNFerx
DGg8dAyAzqIbULdH2awKihBks6qiuqcO3/zNr1F+sw3lEUogacGcyVYtdyAyYPfPtuunF+4a/imT
vbPwdWG/ojYgxIRNx0EqppaXTo5PZG9SoC4CBIT3VpXmz25TLLvGE686RM63YAYmW2pq2ohzhxU+
u4Em92ETQVpcTat+nJbqyaWNg2D6ceRfJsgx0o9LPWH9jxCDbn5eRm1NWFhJAY0DME7XnU8hhriV
gttAVB3dEjlYly8T8L+DJYuM8K5Hcwbtu/9iAgFxaURpFyzJQ81B2FYaaZh+BG3l93k6KXcl/s6H
IdbyPfOaeGNA//YlAu5VRGH23dQEAk+OL++jvoRHXoG9UGYvItDux0BW910Rtg+hEezowXELQ9sX
OliTQ1SYzxCY1lfIYcU31AQI+WqQ7kc7pM/ZohqaehN5o3dIfr9U+oilnIxVP6Y7q+5u/+Y326SW
3VaIgouvAau7BUmJRQLCbzIbX6j1SXwsUJ1YfF8+SYeQG40c0anbEBIJPfO+Tzq2cJoTbdOcsTGX
VsvKE/bL5lErzH4lo8J/G+PJoWJIVwVClifgp/7bQXiyuAEbczWWUXPhRbnAzi/7UplN+kUgda+5
Mr2NYjv9ko++t4pzJAapCRBaC/Q1MPbUpOG1Uy7yyBDV0gf5ZvAcCB2Z7lkwZt3nef5AZPRuDBPs
bqW2ITJ6VPIXL4+8s6O8kujpf3yw/nishSsc1JBScVXu8M+IHyEDLsZirPZQrUbxbBXOaehwQEcH
Fb+BEiTOCh/Nmg4HqknhnNm5Kvmbq+kOxKJ5tq41LdkQKsgFSuG24vEzYX4IGmQhHgVNT+D0VZxC
i7x3f+qM3by4jerwmVof/hnn4jRNKMGYyZ1hmXu5aPRlyb1wRwA4I2HACvTm10/4N7PMKrKTV2cl
xcm1vU2tRdFS75zqQhctcjkSIG5wQ02z6tz7tFpJmdeTAyT3UB7iYxC4ARXC9hhkM6A9aVAYOO59
BCz+x6DC7+pd1TOIu1pd+T8gu6bFPy04OBxjoXFRUkKzuOu4CtF1hdgKWIRdkCPKgwhQ1EEoPVEo
f12irEMFeCU92qoL2emuNNtLpzvnNraNG82P2mfPex7swH0Rus5RscI3V4nRui+JB00xDRChU5p0
zYNjF0eyVw5YtoaGSu1BoGEr4bUX0y2yi5264k5afbig2ZqoLtYx/rQ7cvOFtYScRvQk2mI85nh9
QG/GDy09B8ULwcuFFhr+LX318unf0imvpgCXnf4tA9RvT22TQat+0RpMX3u9dd8iTnecw3TjaN/z
XjJgieJDaaf6SZoWdnWq9Bf0fYHOrhpjxwuw/RJo1hRhIr+IytFOkQ95d7IXQyyBXjGMHY1Sbp3G
iy80m5f7KJelZsuUG83m2WABogiCEF/BmY2WQRoCIPlrQc0rsBNzI/5Kyyutp7+bshgJ+9wTOVTm
ymUutTFY/H4XmbEWLPocalsxyJrXvWvwpqS2NsquutDOTrWyBA/nR4v6aJ+X5eOaK0/a532Mq9Su
T/XROOor0Pq/jfuY5WMczYLwi3vjQgwe4T6Wy0WRackCeVVjXYbDcOjI6Dv5cPjcjtwe+3fqmm7z
BMkdDoXw9eQ/yB+VHaUrXjf86CBivc1i/n5XfNzNvfPdv/qhUma3HHK3Zg9DnOYLjvwnwgq9d89D
1mDJjuSrVhcP0y4eTNwu5+Y/jR+8RvaYvUCyUACak4T3TDdTwAv09OCCOnygeerG9e51DaX3PuYZ
bKVz1DoPpSIONzoU0gFz1dZQlmG3ZJsvXoPTgMbDH4IoyNQx+1VY+xAsyo+zaR5q8eZ94tlGd77R
DMsxR8y7bnoQUy3L2FejzR/A+Il2XC8sPGma9TBEhn0vUHZptMERokvqN+1CjqG5D3CI3BeD1Jex
a9oLz65RFdPMUe/Od5LbJiseAkUrRVEr/2H2IFuqPCp4kD9dbG7/dQ5UST3h4PvYIMb2ZprVyo56
rIq+bW06LGm7otTjx8LL7skhiIS96HVp3GXgDx1HVoerEXD8N6nXK01G/CUNDbEMJbef+1UeyOi7
Qoyv0sptbs1xHG8HE3VSCAWAYAE4vLuppE+piQcAebotcnPtTRDV5TlCRnfJe9N5KzjI+0jK/4CS
H7QzUNXvIez7d99iCKxjX6e7MCl7fPiwD+Ko08dyn/0sOAd8x5OvNUS7Vn1mDQiDxiBt8UHuAF7g
Z6CM+yXYkOIrRAV2UPOqLxMRmI8lVM0bC0h/viJuWBcZ7hIoOA/0vDwCpKIoV78c0k7JTNrf487O
ntzRQPYiDYa3uK9v4jjOA9DwznqcW/+wlj+IHHncgdVsgcm8B1HIFHK9sTg1NcS3QiGgwNhp4dFh
FgjDgQTjM3LxPiJg+VSV49XchRgzmtvGN3H937sXIJI/L38GAl4utxzNRoDL5p925fjHFX1u6NGh
dlszTRZ6N0QvqBK/1kADBKGRBWsn6J3vIvbiRckr40mrOyBB9bg/m25QbFF5s1LVAHBJzWJbZlF3
TlD+dhXmif40ZHECHUP81tScta5jToE5hZoT9N+/z+mkBl4tbv0gfB6h8ARRaul2ABt2W+X99yvb
hNfL+szd6D1jtr1sgva6en2NFXwLLVK86YrfMl+QV92bNeofzaYrX6vhJ5mwVz9lKL9dhuD3pbUR
bFAIyFtYwtQG7J4GtuqRdAKkpdfMg8RHOg8GrQJYSpGchWseWJjgjYpqQEOUbe4QPcAmiiQ9TTBz
o9umQZQwqm60xEetRUXrT23RbA1W9cuJCVqEQbEEBM3dzmxR5qW7Qmb1ieikWH8thOb+nGAeoFlO
vkR1DheVPr9Aq949aXGDilId4i216JBvT5CgI1uG12VlpR3KA8/Gpuv2aSAYDloYFqhEHqCQ09jZ
RHbp8RK5Jdv4HzEDobkqEXIdNXBtx7ZNwzZcHCEd93OINsqSASCDoNi31cO4aFSsmfSe+04Mt5MG
NOZboTp19D1ffuoHDjnbFgWzNqVaxFHL8wl4PnaSKuSjWqneeHPLTCP31i/SRT6E9trvOhT8/bgD
jPkP29w7301+wDyHXZ5YwDYCBpZLxpbY/DBAdtt606u7sSyAFvQyH7WBw/e7/sP2t95/9QuCQuw8
Ed1LP9AuteutpsSgakmXTa3aqaa+KZ2oWh99H+MgwQJe82+zNMwd7qzBPlqXskuyuxHY1GBtnKlB
EMJsTLVF3vT5Tdg51qJHYOYG1AzrgZu+tYvSulqWqpnZoXdJBFQhAfgmC/l7teXekG32z11e7ctB
G7BuBu2DUa867rELNSDHmax415ZbajaoAXLLpf5IrSBoWhQQc76NYdAcGVbjB4CVvG2H131JHmkq
2odeAc0GdiF3o4eEME1IfWz0cG4Nx0fqDIT+EnayPwaVlSyGOvAPQmGXHQuUIy/pwoU+6Gm+7LPx
j24WjeECZFRg0nlhvHcT1HkePXUbqju3ukcvMLtdUSHhO2rjeuKfJSlUVKHvvMlbU74KXxwN29Uf
EK00bp1isBfEXsvyGuunB8pdngfAYg3D1XAr9PsNzaaGs6arl2yUSKMqVk1cSnuTatgLUJMujYVF
O6shCAY8fn0Jy6y7KyFJNHskXWRvgnH4YxTTxi/CTf2LEeX3TqEHbxl0UhfNUBp3UTI4RwconJXu
x+FbLiqgqgb+ElqatYEEi9jhGxxDgec/RoJQnm/MPgNfQOmHl2NsQvLY21JLKpNBauLUzhEkWPS1
jDbUtEk+3FIy5EYN+q0aR62pg3zqDGj7SSnDHRBeDF2ZQw9L5gws+cFHoRqF878qypZC77X1658z
E4A6B0IL6NgxLcpAgTgovjXo1boQ4KdMzQhSKO7odac5Rhb8MllxvpCDcNactd1N2rfxvVboEFwD
qv/HoL0lgpdvNXOdZZ/w8eT4ZX9oumFc13bgPcuS4/mHpxOyN88snS++lcZboeayofjy+1zcl+Wb
YYWgqJj1eBJqrgG86zyIhXzz/CjaUR6x1zN/6Wip2FMekZojyEF7yiPOTRJSciCtMzn/f42dZw64
3S4dQNhQn7YHBBOh3GYRe4Wx04ysZQtetv66r2J3NbUlojk7iKwBJtyP9lkWuX0erca7bRxzrWkC
ezakAOwzqA2bFCpFt+RBvqkLabbS6jE1+dHUGgOP2lRTkY9lsvfpR7fSt2HThJ0L9euy2eIhATo0
t+qzqwXGbtolAO4KwY4audVetxMo33QQA9t3ln3JfI89hZFge2Qn5ZKbHXuqrFTfVDGqzVFv7BhQ
63JYv6deaDRAgir3z9SJskf4Q+tPQGb1ZzUhz0v/mcU923M1YaLmpwnLUZMb6h3L4X3CKPyZ6eXC
Z4F/RuHJCMKWYfJSSusJKvn8HyyJwLC1P6NxiBa2Z7LHMuoZtBYHCCYXGfRRY6fY0Whotr2PDnX7
YzRSO83PAQHchSf957wxH/rCMA9jXVi7fGDmoVd3o7LRHdmo91/9ctlbu7mX7sg2z0J3n/z+zz8t
rO6ddNzR7qmudGtl88haT7uzUTO/JQayhtQLGb74nlV3U1+LxNKNpWlyMbX/eyyUx7S90TbffBA7
9SkkRaEnKQGujDIfkc2PmJTwWXgAnyNYEmFCuvZDptfGPYqzBjh1Ji8TCSJpjU3fuuGWWBZu6D1U
UWjcZ0IP7jFnm3ULKPZr92Vq+nshUuikdow/d36xJ4k/34UEp4Cg8JUH8r7Ws9Vmk8cItYXPHuAI
WM/gtFx5OEbUQGl96Y+oze6rRFeoLr4pxw3ZbMqFqQvZImDnl2QjZxvg98lPG1roDlXdsAHPx791
O8e/dWQaTHf48tfrhuEgO3d4dYM9OrW1IjY3bZ2hmmyRG/g4KHZ5UbW3lYMsSZ+27KXh6cFUJNxB
NI+6rZlPnXKVYXrt6gTu5EpwURb2j1zP3l1p1gpphNuoLK5mJdehHCdXYL/AL4qNl6L0xAkCp9tY
ZarSULf2zcD0Za8SDkMS85XVtP4NNb3WvqSjk0DQpNcfAH/ektlNK2tvY7KrQWXgbYC4+e4z7as2
arG2bau+x4uJZtS7qNlh5lAgt+L+NkLQD1E2fUet6aJbALM1oulv29a/6sVHBlVIfKdYa9AIXsdd
nD2gxCYASrwXX+OKHxuvA+ZIh5QsKJbhz07EwQLCN+KpDUD9rXnj3GXewLbjiIcsqEPvaPsWW/dD
lz3YHlTW/jITYADvM7XA9ESIcdnSyvc8al8SJBYdSGu22RmVGrA7h2bGLjLi7IzfZHoG7qnYA6b8
Qqb5EvIWtY7Fs1VwSHSyGtH0vK52TjiMyzwX4ByarbxEw8/ODIAgVA7IhGjAz/vV/pM/NfUh8m7e
KQ62w9OFJlAzVsHgA19nl9oLV1IB5vH7YxfVN7cGtCBMi5RNAxUofGSPkQFdI9qKU5PbECmam9Qb
6VDjiJOhWCaARSIpG/bNP7EeQC5gYMElrO9oJ0qXIdH9dd54/ob2lz1key6ueeUQdVgqu7gMNuRP
Dr9moCHzDOSA8qbF+h2t8h5AwINbn60yyNdm7kAXQiuSCxR5okWrgk+x0mjs8OW/lCzW9kma4jXt
UvtbeqsUH946SL+tsw7COzWoZp8HhihFu86cSl/ST6+dALWGuijbEQ3QDvmAA1N0mPbagPvVU682
uBakGiBqQ5FjVLFYd0bXnCh/SxHlAvshMk0tldz1O2yNlReNYV4HUk8TlJCbrdt8m1TuW6Al1rZL
VWU2FCx6svIRIrYoy1YVqXcISduOROBj3q+w/3IPiDyhYplXaosehZ0Rr4zA1rhJAVxZx33rb0Xv
I/CtaEAtMYKgCnBjD34P1VFFEMpa491n4gZB3cY+OAMKrtXW0q4M8QO5KMgu+QDLOShStqnyPNkj
v9TchTwBDMtMjG+/+3p1Wky+kEhGscVWLPI6SG9MplkXHkTpdJZGvOIuMNLmqfVstvnkYcm8fxkH
fird10RBLG3NHTeudKBpJQr/dSi/omjv8BU81HFT92W2q5nNXrp38ydv25q8P5kxCYr+Xs/dJXm1
MU2jwv9XWx/dEIq79Cr1qolUHQR+1XvWFdZ7L72E1Ds7z2PbrKlX3O/LbSr74AFn3FUIPsuZWn4V
+VujbbMVNUGwgQckuaJar85QePc3DcKLgP6ChTkJOKmA6QZiX/mVxFOTD66+maWdUlNVGVA+JADN
ywuwbSnKdcWn0ejG7yWKBC99U7PPtc/Dm8at7G1l+ebFSeSwoL+4ZaFo3y9XFfg648u1jVDs4BZB
mmahi6zYEW2MCGRsDL29aNwLPWXTY8SyApo+qY9CckQ5c5WPjmNvDeAMkB6/T0MDq768moYROJ+m
ySwnWGdQCoL+fYlq7gDMgrMKAqy68+O+Oih7oNC0kbrM9qKqD7OJPELlb8C/Kqu9iZNqBfXuwLOj
x5aHEvHdPtkYzuB9ZRHQQs74TS8rvMaJDKEn77IHy+0eG8iMfXMESOBD4wR3ocijUwQV0SV1FEF/
B92U6LFz5acJqd+r1XfhY0IgUx5Rg+oVL3N+09RtiAdcPBZdDGIb6S0NwsirVQmYCPWQLeIuuH+o
p7qSLOzYQz42EIuCZs6A+ulCgniLQEmgAwq27xIml72WB2tPRzi5qDpTvrE8fM1yz3tlEV5u1gn2
moXDH3fU+69+YQSAZVdVbJplUHe+sn2ab/KzK3eRNmWJ4pZhfjQzli1JDR7Pqw+wWWICTALR+L6+
y1Hp9vnKS5lrbfBXld48lQGTK4oBUvgwsfLwUEbxmYKBsz0uUY+nM5HMp44itN7jiK3WHoO81abQ
4n/OIVE9d2mxn1Hh4UvfVPoJEGksrWCcfu1KFCBRX0erNX9wpD4fS47w2uw62GoVVq5ZFm8aYXoQ
xadDWxIIbKXsAdsBsBo8dclNByLEmTaR5YgxV9mdfqu8Zv5cgVMamaLBeUXprh3pFcSsQLC0SgfQ
23hcgpmXgqiYJxeSOqiBA19qNgc5UMXByNkWoBRTky5qwJhnb2ZciJcGm1sL1NV/eGicEZepXh2I
kiz9umdnU4Dm3LOkVOGx8taIRLuWyWh/KbquWowWDvx6bC+E2fF/2ki7Gu4azvvw4TnEyRxEzdwG
4iSQ7ZbKD0YpxOWmSodQA4JUnRGx7sYZuqmbihhOahEjFCC5pgQNodR3g/qiT63O2mD90TScuNsk
lf1dAle17bUGurAq5jo328owH13gRKZeis8KE6Ww8CJjb1lAOz/NLZQNjUe8eJE6CDjqIGCrg8Dn
bqz7yylSYfZheTPVPwwbYCAVqHX6tyGqw45t2a1IBbYjfi/w5ZONFGAZ8jrTm9nGGw6mFwghilTc
e+xNFjbfpEQ5TqAmOtmJkDyodk+3ZEXy7zs0vPlmsrUBv5gER4/sKNl6ZSyXbR3WF7pA9gISr2nX
3iBMXF+AgpX3VfAwO+S2H+xoUOgjR4yKjBiQN7y9IZ+ofsYfDcB57oqn0XS+WOp1EKl+sECCe4lt
xldm4OE5ySvvoNvIfhdM2uRKqwx4hgcHGpOnygK4XiF13bwLDlFXAMDV/2oKoAKWAMHkS/rl8Ya9
yBE6F/RrI0Fhusvc4LWVUMgILJy8jPCLJVHkPMqQ1rZUIZXGQPwPTzZup4vqRmjJWE89EBZvVwwS
Cgd8CT2jxYftbUBkLl5kPzv67/A22f+jH0Iit0HmRMAMQAAHsgE4LI+luBUQ9FwSsQS7R8Q10iK4
t9pA3KKsWrIkBgk+h9EiQqH6qePTiCqWZ42F7lqXK/r+z5erhcIQ4C//6WFlSbJlOtA5pQ1k9Vh2
2b0cwVKFJgEojrKK71Ke5KvGcMwXCCadpVLHw7EUiMi0+TYPcsP6fVDAjPjOhQblauTtuH0nbHIo
6kOOvXrU9LAGdUjkN1BdqjZDOw6vSeIuaDMOeUmkigHcO+bQ5DtXkQXMiNrFB4l8hJpC9SVOw+Im
75CZoJFh60wODbYUffvAY64f6JKNAoKTmrmdTXQ3IpUAyIjyQxInhpyCup2sNKYuje2V0zw8SH0k
aqGCFyAM7iL37tqpfz+1sN0Xvc3OlOAQEKJ3s+669Zsn9VFKQ81C4wINoJwQ/5qhl92iSJphS9z/
ieI/Gyf+P0kBkDF103dPslHegzo0EfubQO/0EwkVu5rHtx7olr/gjJ/ahp9aU3+nOfIYBS3Y7DZS
hU2L8ixS04enzjoT9NAoG/fIUKRmQU3pQIu00/JiS7BFJhq8Fh6KgNKgsjlHKrjQ+KiuV9llu5KG
QEyE8pFgXr2LM5vekG5x7v05JyvnxOSUqATy/bPL1VQ0Lgezbevl+s9pxKBZZ7wLzdHzU/+2dPQv
JKtDOjoMqOAFHv7mhrR1yKPRxy/UOQJRtggdQNSACRnOvaZBQUWzxLZRXOy+lMM5KFxI41uh8S6b
Y2xz0TZncqCLnjjvgxxNy7xFx2N/h1KS+qKwsmCDg2N9N3IUq4wtvE8pwlpcy58jqxcrVkT+qfY1
qLG0drpNHNZenDRwF3GdBt9FVyybqvB+8sF+Nuosf5YSpBYalPGdaw7INloAlZM0bKqBH9iIlqHa
p6oeZ/ZFsc5LEKkpsG9lvF+ahcc2M6zVVjZd2aZUQGqiPAO16UlqdIgd+LELGWlQB8W6dyMgn6Iw
AtSiB+XqyfDrZ7t1mmWOGO9uSrjlUYRIvAalH7XRoEsd3zsuMy7UmP0Ro+APhvIPdQh9UO9oug+V
oaW3tqmvxyr27kjIx8oBBtCTIFjR2ZyiBVJHBQHZelOEwUsAz6qiFGrolAz7S69UvVOyS81eIY24
AGF9hKjfGnuqHKWJYn4KskLJp0MbfKXhjLoiYwkdlVOTeuhJ0rUXArQ3+VHv7JyWL12oGQeb9LlI
SILUJeYK2mGgrSsRp/vZNKlOVA5OLRr4CfTHY5rMdk4d/MAiAVhAHXUHAH693aAdMpXkN8LIqPZx
YcpjWR6QrMIOBfKM5WooSrHE64kshdm2kOv00gIvivxWQG6oQRLD0Y5X3QM4oEctaIotM7JvIze8
JXgpCPMMiMwVLT6XQK4sfTpBfDRR/AaFtvyiW2fSKg6FACAGimTykKm7Qtk0HDR+gSVQuv6fbiy1
G+kIVBZQqUu6AHb8ZJWtdaQWedjg6Czor9si8oG0NOAlWKoQhIUWYCJXoKsliOVk7m1TNt6Soseh
WEIjWXuLPSlXKNCc3OZQTNm5TH9pUYRy1ZhD8LX29O10pmXyW1Tk/NH2k2STCz05uFGcnX53ReFc
+wev828JCmNsWRgmyLI0RuvjP/Vg1V8by8VOGuujI1HFXufta8YGUNaA27yzgAm4MbwGFcvU9lf0
wbgUiGB/HVM2DYogYmirQSJs2LL0od2bGla1ndRIPW9A1TPtG/crDbHawBpu9Crakn4M6cxYtDGc
23RH4jN0h2OoucWx9DLb6wFC/IhfYitJRp+DIR9DhdzkDjZqfYx10ulG/YDqepEPlXGUxOWm0a2v
uq5uyZUun40NohsTTM/Ndqijkd3QMgnim1hSk9bCuTmhBDTx3ovSMNihfzT/dSxAy9lNUkA9qfaS
eNvVkMXibQKN4qAqNh2dBP7aLnsInk8rLest5D98jtq2MVTUIT0IhQZjVK84Mk4nRxb8lJk3qZeH
p9RAQnuyB1r87iyUh0Ujsrw3bvu8WIyRkLctVDHvJlVA5E0glJJ8p9ZsTyHxixKyLcRvlW7g3IEC
ciuaw+KogwE6jNbfVGE+jSffcgBgm7l6WoVbnWs/oHmOg2MwmMhrGcluMHh6sYrUxMkKz7DTLVvo
E/8wHCRN3XH8w9XwpbmwOuR538PK0qsFJsZjQX/gPByARaP2dGvqVb1qEoTQ56eA7v46Jtbs0F9R
V+pLyDmiqIaKgGk4rdyErs8X4JUCu1D67WMTFM5x7nW1mC+omSfRFswv1KguLhR20wLRf/nVqPu6
/xLol0oF5BIvaHc1KGN7UQzDiRcxVnfUNKxNZzgVTjacyN6HWNPdWoMekdNkYkU90NL0l52nSoqq
sVOPxSP83xvZ7ShBrVnQPOmos21cmeGCHFFvRj92zlDeThuzlt/5Q2DsaVc379X4L/ukw0b7N+Sf
7gAx1BFlVU/wh5ybstMcV5vAj/GxWY5rgJ7jbZw5xrli2gZSJTYgLpp5xziqL5F8mgiMeGWYkdiS
dFoc6Bm0ibGloGbQZOa5tMZNU9gYCjjt9VCDL9zEbw696wDMHEpjkqmMoBoa7Xuz1I91BM3wuacJ
QZeq1AVqlxpwAMcJosDqfA9Bnx1JF86AhQmYUFUQ/QL6CtITKLMw2a4QDDS28MBCUWAHkkQgOUoE
mMCPkaixF9TeYyP89oBHvLon9e/K8J9G3WwOJNRdK3KUMpGXb0U4UspfTfInt49BNI+dtiebc/uL
LH7oLY4+UThwbBy68shKgVC0EQygIw9QZL92GMqmhmS7Gd/QTsaxbIgzdcmJK6zRAHgEFBNR/pc6
jTpF3Re3u1Dn7/7UiqCzvu5sVf4sTBfzg0GPU5upqiiDm73r/FH3bJwfOXoC+w/vKxGxZmjep5jn
pmfQ6PMvssWOGXpb4yKUunWgS0IiMrrSkxnVZe6hu9nGSkRp58HUQcPmEWQDsznfaC4ppPYRyj4p
HNCoP45gBN5TAzrb/Q1CJr0KUoHkoRygzS2XKEnCttSkDpH/dVAZNvk5sRPttpIQMEqtHMTdDmVj
VSu3/Pruw25F2MGnrjeuiPIC7Lp3Y6UhipkobdyJBpMdKshSXMhSaykyA0MFPIBySEEBuRE+SPHT
cC7lvdGl1SDuMi1aoECa+YC4zZbV3Hyu29Leh+CkQLgUzRwqhFCK5N6uAdn4OevzBx+Ihnsucv7g
DcmWzJ8GWQ6o7j5+MUAPdy8S5QYpCUJZC91m7U76XvsSRvWVPam6FqFH+EeI0s3+EEVpdy2YabeV
UWHTWMevoSvCw5y/gtLyZDIAmwqUMvOr7vbhAZxgvE4fAz41aTyltxonncZT/ovs1d9NNO1MzHD8
Zmn3qBv35gP4gbegHZ6cwPBRrezPuwL1hZ9G5Pv/2ksj9I9eyJ9CUN0wUPVAJa39QSwly5Lj1GQo
Asw6xNTmJqjDyZESbqw2T2MNcF4HXTMeLmlDw7hhbvjYgeehdjBMgmhmdwh10YbG693rXkc1qZfG
Uq+lnOexNJUVyW7fA+RSQhU+DL62iHHvWhOlw5h08SBxP1mC2+8cDCH5s0BRugSlzR6jGFQfW7O/
kVcqu+tBw+hAphvE0AP1okrMktvQFUURrPmvYzVgaHZ1ry/nv8Vsm/7OXButDdcRVf40rg8QJ55t
cYfieoAJGlBIMU50dhkIzhwrYDK16QKVCneXwgXZDP/KTp2zr63c1EwlxRYqFVb4NxeyG5Z1TBCs
PdL3wtS4tfBCxnahN4Ie1jj+haPKnvq00CXWzHYHLexw2WhIwS6bBnBS6IyqjTu+QYmFYiQY4PHo
fnoyoVuJPNEjMgzJsxNBeKPP62QpFH1JqYisujAa9kRHMounT15EZhqLaAHCvDz2rILeWoASX1Q0
r1I6aHQ3X0wtVDpN7h2ZgMfKb11SW5tdaBbm9u+zzB3zfDRLKG1sO6u9p8v1ALaDpqjrrh59ddrO
eyw1lB62YhzpRNWGJ2Yl9YrphXj9cI3TdHLt8vzdFSCJ8OQMqPj84coicC4+Zv3k+vusEz3DaXf6
mK2oJh9dqCAf3dmxmx0dy1uQaYCO1riYXYrK/e55wt+RySImDt0WXqqt0yGNlrPzNLhRrBw1IXVM
Nprb7Mz+IKS7CqDFuwiypN0yHMUAp0bFbjcoIcwQxZBEcaw3MlGnn6Mo7GLyKzpnDdgU9JTJGNLV
K6R5W0PA72rGq5G/Zrwy0a2RdDjad5a1pqJvScNRYVCXw9QU3HEvfAvZNmD7wlZVH/zcFw4FNtg0
rh/j93EJzz2MQ5L2tz4qKfc+J/04XxGEPs2rGUlwSjtEodsKi5/dtxvUBS0PcQmYjRfEzToZWvsR
6+c/pJDD+UnwSv+B3yb0rTPfeiiA7du4dVod2oG7R9OXzVprHfsRsl6b93MICzrwGZQOdV39P8q+
rLttXOn2F3EtzsOr5tmynTiJX7jSSTdJEOAEzr/+2ygqpqKTPvfcFy4CqCrKskQRVbv2vhLld4bv
2IG5RrFwXWOEUD1UWZetH8htoyjiyObfPGgRQuDGRXPNA6MKY1xBYVoaaKGsoLgVVNGO5gNWGTth
d9Wahh10vheoNlmXwo5yMsOuRQPjuHoCjBqJtHWU5c9pZBaH0dfZpg959rUYnN2fLFDFYZumtMVs
kbno3+rq4Rbjd4tEevVfblNDwjIInOnGSndl7JbGDTKn7t3NVjRAQeTKbv71pjnUia9FDuLBwKi7
bwXKUFwRHvWgXkRT8fhuhXLEfi4br3rnQnDRb7GAXMBTbwsNFRev+xb1wYlYkj6cTJmPy1FHNt5V
EN16dRVscIuLZNVeQvl8T2QgTVZZ2UEWlbbmfovMPbGM0BIdJr4Rq5f7Okc9ZxoGMeqYwkK/cISd
JspTsj+bqvs5i4b7IehEbkNnrM3Puqffr86+WsWQl8IXni/SuGHbqBjQnOrUztatEusLN9nfoZT1
k8gyPIHmYFjzWuDikM49FVYMTU5l9W9OBrTen93I2fd69DwOQ7Sf1EshptSfeRcy1NewIocy2k+J
tT4s2nU2GsGK4fF7C7EJbQPygvJbKZq9KET3Ccw7MdqyYyXJhvmsY/h6W4N9KmrAqFnMdjQfoaL0
J/dWxsnkHiZOv7/9VPWlsWrBLb3wUlu+VXyEvAbyn5es18q9X7j9jnFXR2OeAfLyiFlfoFX4bQC7
4j+5tkbNWvs7FXi/23Ko77x9oI327od3hI8zUPz/5PrRB6EdlLa1AbrD6pQOuqbdzmhoeaZEr3oN
m7JotwYqdfiFU0NaySOvLxYPPnchp9Nh0PsDbwB7U/y9mu0NIEyqIbEg1UFrwO42aoO+prnJaCj4
eEw77PMpq2JXeruxWFwugUb+lbxRqZmUAUOcZCOYHUjhQR28uuSXEXcB0Yf3tpZV34I8LID8ji1K
QK+3Ux3W8yB/Lo2S31JVWhAWy7ux1N1/GaeoG+EBg1vtQcd2f48urf5QOGm77pPS+l5BUjAtk7/6
FB2BrteFhwGP9i8jVB0WUePFfyUp/oGjy8YXy+77A379mslT8smAPMGn2a0bZKMvIqskSFRzYa6i
aKjwHTCIk7R8PGN6Wn3p295ZTHYpElCW7PGFq9B9vbMjF5IvJIkNXH+3aMocrEy6055IIXvWyi4M
1CWhb6xuH5m/HYDki76Siwbw37p1lU62McidxesU2dgRBHLQ9xqq56C30o3WoDOHdh0PczSkG+eQ
9je7eYtCvmmDJpz5xllqwc0uTX7c7nCd3YMOpbfQL+0kzYDM6QiaosL0+uPdbOenw7Eewx/ozEM2
Uo3IejKhcRwWwJfenfZx/46u2H4z0x3lVYPrzGM6mw+l4lICxO6LZ/bundts8a+uxKZEq9mA7gin
q/kG4Eu5MEywxpg2cvrq/pf32ZrhR/7T0EJgFmj0N7otdsh/gKaWJ2sa+uNQgyf9352g1xsf8sSw
kMr3ITDhbqsk/UG5CUo+pLoM1vpYtMuHLJjmD7cFMh4JMDFbT/k1T8T7KePM2/GYRGNy7Txtz5RW
+OBBKxx0Xvivdi2UITFCAQSgE2hwHachkFZrG1K1m8nW4tEhwu0GNAkwpmiAo+2nRRVSRWP4fZyi
2YZ9i6aN8Xi0MzNGwwS+WEXjIrVmaO4nrQFQOVK9x22brKHPFH83Cnxo7NhGk0Oqvr7K1silN9l6
boA+CgckXcJj2DVl1pEoQoHyBTTUA0qUhh2UPK8cwssS5F3Vcjb2FdmoZgf3xtpo/JPxONn1tjEO
3coE7dPF6/wv048q9rnrsDGKtcDG+hqOTn81bfOHHVTankaakj1scvAbdVXmLmPgtq8010I/9QyM
9ZrM6EAxfnen+dYL2AZSU8cUDWaHURFqm1oOKW7HAX5ADYGvMl/ALE6DRrFogzAWGHU3TXe9MkAB
WpyKPPqZOwJ3TF33X1uNt2eypWA8CNFXp2ybuDFfAA2iNYpIwdIaOltZ2+SQpIn9g8z69lx2APm5
6Lx6k2343dPQ9+1AZzrOa/cH9K9AEQXllNcRHTQbcioy7+YEQrHxrfa97wHoFN4BEwLno2nkLyMk
gp4SdKNOiZbYGNDDj4/+Ey0YElUuQpyiI7wFV310v0Aw19kDpB23UGhvHt7Jg6tQ8wIlc8jDHAsg
hpATAEjJAqeJhJ51oxSuGa+tMzqXn2LSvw7UKmDG3o4pvVXe5nIxfYkk9E5w13Ug3AhMF+ojA7tA
aw/DoQ71Q9CXL3odOU+TSWojFV1BF3IpYqmlayRn6oUALxYYrFvmoQZt2E8qDncydpnmKh0dKCrO
NEx90e24Jb+CoSU/ixyYuBTIn/XH0PZ48RXPJfjehhLptNoBBn5u2rC06BQmaHRWz/StZ3YrywiB
COMdVDw6hh5mJ30r8kqcscn2JjO97zv067b+nryUmVV+qVI9OU+1ow7q0g5nT9NIbVu4lzyMQK2+
dEHZPSG9S4mWvRZqPPjABTf2rnlu/qWhOdEDoUS/SHTwIIqGZ4lfc2RMdrY/+ktgxf9xQsc5Dvhe
QgTYTdel0Tkg5cSBFh6GENG5rT6YjGnQg9gWlJIPCzQkN/V1CPw+OlDFO7HYuIo7fD+tAb3qNDcf
8FsveNXcTVM1HFzSAwiqGUhaVdWcDhTSk+HXIa6b5dCkAQQU8TivjTlSfL4M9sSSOg9pNVCrujI2
FNXRvEoP+xSKVv8HXwHm6luyufWrcdNneBdqU7MXuoJVT0I2aCuuTiZJ5HLQm0I3HqStNEmHQVk2
susPIPxZ0uacDtDLGQ6yZ7t5ak4L0K4/Lgp91TBpLwsw8KOjWKUCyJoMU7t59hhL91NuYXamyEhE
7+Yp8iJ/mpsj04KV472/cRRo0VhtwWCnv+D9XbXonHmiUQF96b1EJgz8JlhkMtRfHJfXC63kyYHm
nKTFnt0woeKr3NUB6sls3esdFJqVA1eHrPbRw/wrLvAF93GnQB9xyRV5gXBfeV/9PtP/Bh3qT5mY
xZfMKjmYPoz82mfS2kI7fjiAr2s8lYkvNraXOC9WzjmkJZziXVYB9EIKUDWK4hvFyZrwp2bmtzhQ
hSmuaNg3tzHYNw8OD8GXRljnKHCsaweK5R3Sm/mGKV2QmFsL1qUFUBv/MQ9WhOJrC47ZB3vQFjZv
JkAeYEF7n4CdRg4uhXkIJav74ceqE2n5JqqYuxbSBA2ihr1f5SX9C8SK/AXUv9iPyObLRG3NM7RD
Fm0vvnRm5q30xA3PBphuDr5yasymfzH7+s4pS4AMSn0XKY2Pms1UZ5GjXDd9WU8L/16PEY6o7mwo
TFA4cu3wrEaiHEWfqQiUBe626ITS4LaypRyycR0o2RzsJ/OLn3K0FY5qpehi1LCUqg5oWtLDIKpk
JTK5mpi500iEi4bHzb4hKQ50Lxyg8CgXUdsEBbZh7OBKqBvSasSRj4SUMVg+1GNBnuvoYUpRh1au
xOVN4frQrqHQCwupwg0OSLIGehhQdj1EUSB+Dar7rHLbC+BKgMAipXf0i/69onSv7lWAoII1eJKD
JLFH5mg7rhxoVAJHdYyd5p1GBpg7nnX3XCs0rdKUSiM72/qd128ipRuVce+bIQbn6vsyfBa8faHp
KtGybe/p/SZx6/TtJicHFopFda5F238m1RMTT/c4J+2S27xUrV6A0g5dhGqB+xcR8xge+PBDPAbR
KCmBPokMrkFqB7m7DwuUi5ozWjeMJw86pt4QOt4qKLa2bPnlHskAzOTKzLETusM8ECAi7bfY/PFL
Y0GhaUEuIh9vxlO8CTiRTHbTVPYRbxrbrrlHM2i5jgL0sU9YLcs2D9ZYGRcCArFcS3e2g+0ANV7R
3IfFhPxyBd+R/4Tm0kv70b8CzBbkKZB5oyAmLNQHc7pCqfwLZUHBf7+CLFJ9Pep9vOFATkDzxlRE
Pyjq0HBom3JHZZt5OK8CrYRVhRn9k+/4e6gCwBUrN8DmA47PyGL+KyEYPkaEdFAj/Ar7rx8jsqRu
I7UGtSP9NPV+hE2xGcLG3+qocq6tqBq+Cgt7jwR8kE+a5WovnsXOND+b5bZ9M+vt3H3qfcgrZ2G6
oT+iTR1rlXdoDJqHFePepA1Aq8XvQ1qlmhcQljdfentASgl9TmVMbx6t/g++vgAuBIXVvwmr3xWi
Ont5myCXAiS/kXXV2RUDUCWKWsXnbnUOSxT2kDMFWYINCHrsJcMTujOPhHmolMjcMAb7sAu8J5qS
GhpmUqg34zEZ8nRgt5e72jfsG0hCuUOpZnInVAXExvfaOHhPaN80noCAfUudYZvHDbiHkEZeOqPv
/ww152+zKMcvfQi50zEzimdsA90N14bolMgefbSGhuz7mDlPKYCmq9FL3M89iAKx6Sj8v1jXb8GX
ipCNL5aA0Qc/hwa/mCpkZEPWMkeBaQppVn6E0lGebVwAAgdbYy8QyDDWep4FKxrSIbGMfNEV+IHn
bZW+0JyErhPUGJ5p0JoiOwKz9mP2meOk2KaAYfn3GCDZLQ5eEgAG0uXrKO500Gqb1dWLE3kFqpmv
LfDMrzK/qq60gJ4m/2IOGbr+YTbboplRLA1FvUtz5NAPDVhOiup1tqWzIAFHRIoq/mzKBuCdC9Fa
C7ry7KA12RoiPcb0smieXpbrjN1qti1Dy5tf1jw/vyx6RbSQKr4jHy9rDCB3NKQgCpU+KH4XudHb
JxebHyI95YThpNPfFx74Up3KAy0evB7maUiewYjfbaRgLxRsNvsIO12eVsmOQgYQEnmkbB1ye2fX
9TuRbBIDp+e5Fppky6dKISIKRylNfszNAtMTKyekJWfb1jDAuxqar9gnMm2nMYhix+mvA+OtPIAO
FQ8PrW+g3CoEyohlzjaDa8mDbPBDiP53cugrM/yV0GwgCrT1awvq6XZyQVNpcqGzOqxvZ0X+xqQX
nx+mybTTo29lEA27ebGoE3Yhb7S4dku0A7P1n8La+I9uYqsGvOvjUnRGAcIqyw6tY0wva56fbfGy
0GgUnx9ikzegJABo/OfLmv5Gc+gXVgXs86jr0KLkIBhxNd3e2HjrsHtvwRbijW12FJb+aRrGArgi
uRLhaF+5kXhXSFl51ygPPheyTo43Hw/sgRSzU6tkUovmFhfpK1xH6wJBcfUwQ0mxWkNx2kInVlme
Qlt3TuAZ0pdNlA/vgV5811BGfWHoIzwVkdCXpDOj5oe4zO7mPVAyzvYU53d7ivMw7yfZFH++LsnV
/Nt1lf3DdT9ej8uTcGtnQQV0JLhMmzWaGuKlAUTNT5AxgYQi/AuPqeaS2Un85Ls9P8bV4K0r5lRf
Ai15kpWW/Kzk8K2uPPkZ+qUQr3AHb9+7nXHNejdeksWvWBDOvY8FlRhv3bVCfuEgZ+nwY8p4Cg3u
xI83/pCIHbjnim94SF1yRxpvfRA0R6tyvSVXZiqFuChi1lxinrkvLmPPNA9s3s2doin3cNT0yR1Q
O5C1VhqoruWVWAZbDla80qjQh8s6tgfIMsFeqAN3C0ebTVdCTj3LbhaBXptL09GyBWpzZ7AvomMP
JEze6JQ/mipGF2mRZJ9AzeisZdN6pxoKsIcut/JtEvf9c233AJ3kZvKu3EUGyk0o4t65g21E3LkX
aHnoHFB4iVUmsF9p3d461bZMVykbnaOGh75X9Am/5g105GnecgrnWKVJ96f5D3sSlcS/aaW1foK3
E73t7bc47To0WKGdIdqVSFYe6YCMxrhzhbuxtJhPUzSvhW16fJh7GE7+WjaCE2mO94cwUPsZdxCA
2fx3szl85rQgbUeX/lI6ZficJu1fVpyJI2tMqFjTwTh2rsUgqphoz6mDtn1XM56RI3Ohrqs5kCln
4Dib7W0rjFep044bi2yKRv7lRiE/QlbGY8uwQr2iSZ+ny0U6WADCcbpS54IBAYwPWmiiM0YO4YZx
eSjGQLwb2WihGMwLsBf5Ot5FcL5F1RhfI7T8LUuhB99MXh+jFH0uKVjhfWAG30flVOhufjVCZuys
AgxbWRnenHLlVDugI1R9Ln+4UlDoOn5g+n+/0oeTrnlL6Ow9EwEX8WhNLFw0BpsOGLfQwdeAil2d
koHngw06GFuxipMAhFzE2kXLNF5JPXRBsihM/HShCdikR/tOLvM6LV8/RlphF6/EL9Wh+RukoMWr
QTsGWNIaMVOpNfKjtQaj/+YHIYrwKcq05dQHS92xEL2QJzrzcmfpu3pzoBG1xdIZHYIQLciLeawz
cN+msjlMoUiKfXbhLojkFzRGJy+SrzAkk7sLT7HycMf7Btu4T0gtZTvDK94b3Uy++sJrto7qDQNp
XPIVKG7CI4rLyEeu7joLMgMpW31MG0jQ0hDZombVZcLcV1nKoK0F+c+SG6+51pXX32MPRcg2I25F
XxP0kiyqxhGXFPQFbzHaFMjb7cr66EcgKkdfGKqCIDfgSyUYSv2y1BR71yRLp3f9s71Es0KQIpNJ
vbZzTy15A9mANlzyoXEZ8XzntCVIb3+14dI8z6JRIitV3Xpz766q4iuPaSoa033jlzvdM7oKT1zZ
tW46B02AYxQleBxgLRhA5c8KP9NpMa9DdMtHr43mgYLEyuy3QSvaDUDpvwylWyC9VTjbJgW104rM
WZka2fkxpLKkS46C4RWEbTWubO4hY5BnEn9qbSUnPN2hcd23/H7HBTIetBJ7EbutkNF0yEuGpwX4
9H2EdLtoDyzDTWZ1F2c29IMBQqDYSm1o7jHi7bLYakyvaBprLq4LxJ+DoB9Xm1+belVkQtFA51up
agZe1d3pxwvU/KY90OiPUUUaHAWSw0fqySAwQApGKXPkkCj7gAaUBuP7UWvAN6sAAbOtBRzd0nKb
fPOwMNodhHxaNAF/OMxBWvsHvhzAZSCtho7XAV0a6gCqBBCrC8gUzlD10VTUcsqOkOu0QHN528fr
wOneUMfNriRxCWQn7p3Q2FnQMARIbFqwuHzL9aI7NMT9QnZoXr/ZVSVoTfUOP4eqH8EsY31VlQK6
Z2oYmZD6TtQBdf1xWpia3WdrqUXD1ONO1g8Lj9YUW6o2nkEL2mVhoCtDt7vyTNJfNOyBcD2TeuU8
pFW3iCHQ4KzsIFiV2Mu+VYPlPo0pxN7cTr7ZHRAzg9XXyAZg0azi5KCnQC3Rqikcc6v3GRL9ahVN
Jeba8kGDQ0Nfc+JVCNlPtI1i1RWtjfpT4x1pCL3t7w5YuC80YuDbi7SEvdDI9oDNc63PSQTVCPXK
6Gofr4xsisy3TwY6BhbTS/l4ZbRKr8wo6tsry8AHfffKeIjfdqst8j0Ss/Ynjt0e8AVVDmkHlT+F
olR2gpY2tpWW5dYHh/VLWqYFAfEQ6KSO8S/zVJ3SuIMewEIfofl0ZzSdkisZkbkdD/VBBj1El+BM
izSfsjo9VFC4oj6NqWUjKcCdCFlFa+17qQuiEtXNQe0gtIKHm7/sEupT9BGlzy7IXOOr/UITgRIl
p9kysc0VBCl8yMb++hznQx9fjekzrTebLInqI2nbkpYtnf1paAJvvwxRg1hWMvwllfsnw4c5H8/q
y7DUFBVs24G7ugie0M+OvHXmYe8MGmaIYwxGf7ahNQYcYyvWVQHacOozsGJTPjnqQAtNleOf6DL3
OJRgipMZtJiaUpqXiCf53gUqfYcSWv+U4Ykd3Ar58GWAJrOrKDl4sUL/SPqP3ev/cNn2b+TcOuZ/
OieiXLWFia1LN+yLUe+2IPKMAe4CKa0DtvhX+9sdZ62wvKXj4ReEaGeLVtdPTpZAPN1FQj4v8i9F
gu5qcqBYDogmVzS8xSI/Ct59xKJ1ObogSS946aL7VQu8Uwty9LWLnAQYDdl45opBwoQG4bfUGZH3
B4MEPtVvPiB3b2Rqeb19TH1nONcO1HFai4Ou3XSjdSXsbONzSMaECqMQKOxCWtba2YdUBo24wjTQ
WZXWf8eCuXsakT25x91ggS4Lmq+L310Nntb7GwOZkU28JPQsND0bFUa5CGQaH2lOxqCFmWymJzAX
Hy2jHaJj5GXJ2uoC8PKgX77WlyB16s61W6NLSv9ZDTWI9Whksb9pqZMcWTXQ0u4SFMhOGSB7E6lP
ryCFMTXnov+6OHkGVCfUHN4yYAP1o1ME4bEmBaDBqMI1xDg5xKtAzbQC4j08pr8fHuYKycN1koBl
eF7QnN7Y9f4YDkC6ZFoIPnlzOVN8t3kb7IoEYDgiBaeFfJAcXP5uv5nnWOG88CjtTmThV7H79P8T
KLSNrxX+UnRdMMjFnIHO9k7AbfzsFU6nrUDw2bY7GtABwgGf0QKbXFq1Do4X7E9AnDtZZGU2bCFh
BBIuGWH1P2OV1mRJ620hP/djAWx7n65uD5jYaHYrCLVGuBUABJ1kwOVpkeO80lzWRf9xRquRshuU
RzboxcIM9AteWvAE5gl/14OBYBd4ubyONVgWPV5V7/hi7HslM+pa0clqbPtbogFtkZQcnfHKSVr1
sAvRzHAVDvgcRyOT70b+/UbFkfXN11z14RPDD8MvZZjLAMwemLI0bHu6CqBLGtpx3B7jzBALa+wA
KArB28IGK7gSf1AOdkEIpu/DNvlcJh5/LUzknTurAxxRbdarPLqbH/3hKEGT76PFeIcndRBjqu/l
/LXj7T6xpfc0TzOwKS+SSjZbmosUwggUVhLse367mL/btMpu7mQF1riLcGpvz0xwEyoGisTUja1l
Wvaahk3hBwuTe/JEQxfckhZqbZ9ttPE//e6UQFZ27SRQbyMnUCgATlPbGd6JAiR5aKvt1qKy05V0
FX2ZE/wjROBd5l8kpDW6dVChfIb/1XDueLof/Q5dAzLXVqOog7caWmpU4R0aczF0Xv3D1tCUIguQ
4jWcx1uv1fSDoZy835zoY9AyC90iuXEqe5Ddl5sQW/znwuDTnwYkVbDH7ZUDAgVeT15Ab57emkS9
Lb3dnvD0KV8y0KS+/Fenwd8ELGq1V/yZ4SmwO2etof3i3FVgcOUizXZtN/ZP0NfAt8C3a/xVGhCu
Rjj+9Dx0yhM7pzDFEfR9+femAmW0ZfjDK0Wy0atwtrwmOoQDePwyVgxPXGT3kVB79NZpIgHABEf6
UeIZBnoYqH1GdXEbUok0+X2YxdEv47C17owffKmkijIF20RZDA1ifBuMGNK3Q6A/08iTpb+EGkK4
pU9/glL7IS/wtEarNGej9+vBgfUcUjdhloF6gVULwrCg9IbP/2cCsNzOad4DYrzuPhOSxXsmG5p3
nqux9Nc3sHqecqQSxvaTNjD0IasencQToM0xmu++1rhLPPQXTy32egeTo8AkmuzRNkav9Lvughiz
CN6RMIK2kFK/qmytAxg8yDY0R4d6NHZOGQ2XaQpMv8ffnQCuBZfVh5PVdPWhjFCMUcQZvvF3BuzM
GWAse6LSIOhPj5e+BlO9uwQLE5rraZJsCvE3A7HF2c10FJRpCl9ahl8OkOlz6IbKpvmEjtt3FjEk
LX3+Tbdj6xMzbKR4lQHInppPMvDfcw7ss6adhjYDPFcIf5skOnuhgzCrnZcweaFRGXXuOTfcA416
VS6rYr3dolrWLWenTgWK9fo+kAPVv0AFIi+OcuO5z/wDbszpGdyaJ57K8AK5Txz82NgwBsWvKi8c
S4lAhhcbG6xLU5xpQLYy1UF74g4c8Hgtsrd3kxQB3cLuYpR4cFhZXUXOsvKcc5Q4QbbwGmZ84vh+
me+Bo9uryIOQmcruyjg1FtrQ8+eUN9UhN8J4A/BG+bVu5WTBzMxYRJngz8w1/2gxx/iDhWvZfF8Z
aHZMuOZtXC0Fo2trOG9IwyarDKCFfVHkzpvucDDl+olzplVTszboGo9eAzRBfEJ2Y0FWRiPSJ4nt
FI2SMezx/Ick0TT0pT9dgIbzBSiiZ6I3OtCkc6ZVJpwNZ5r2kqca/iqt/CLcfABQywR3S1JI8IyA
5zjNo+a7k/yEsq74wYt0ALd1ZN8ZyDHPVxUy5itbtaU7oZevEkMHT4fauQyA0g8Ll7rRUUMoFPMV
lgD8O9P6ndGDJ0WjZVfFDawRlXv/yWB5KcDdoqBnTIL9DuCInTOY1f4OlFZz11uZEANcot7HVmHW
iI1X2ujG5ci7rUY00G8cGjcf62Vmo/ddHdD7ZS+aAjezyrDWUDAGSRGD/O5Bd72vgFLFch2V/bax
PH4OaLVxfbYia78MgdPBjbqF/InzdVqG5jnbaKa6ZSpMnC2eWh36vPRHYLOMP4JOAV/DLfPXKpkS
2o4W8eEEeUZRes0x6zu2mRDyCit/h6T3DDDT9PbwQkj5CUlPkPtHPD1kBYGVn60ibM4fHBPzi47e
iHPDzdJaZSlUwUrb3lGddJoTVvq1Zbmzo0rqXWU1xUIooCQy2VG19SNAXg8Cwj0wcYr6Mgwh6Hos
CFAmkdZuk0iHxpNSoKxEXFwMt3mhxVRN+QFbCyMTzzQKMoMtx7Ef9rM7PtJgs1bRPtwpWM0+sb70
N6UCPthdLyGI5JU7UpTrLfM2pFVeyvshrUL5qNzRKlIifwvArpH64wzbqg+N9wDcXo7Z2xdTScH3
SvbdSCVoUrMSPNJqOKoDnUUR5N/wAV4brmqazkW/DjzgPyMN9bGFLBvvNMTaron1/lorXi06y6z8
DYzMwELQRw4yNP06iopiRat0QNOIP7saEnDQ206kFT80dJ7r2xEP+MsEXHJrtAJX1qp2IeBOOnFC
asYxC1T2SzXax6MTbnz8iza1arS3IWsA3cxBnmkoi1VsDuJL03fiMjslJuofo+zuncCKhf53pKD1
KNUWURXZ33nrb7lQW3PQRSdNpX9vA/QQQCXIfYH+QL8p0YustJu8Y6DaJUdf8196PKwsNLO3vgNT
MrtrLshme+Xu6va46MHOtTSl8KpFP5S3DRzt8sBGBbzItOFTuL/GLvQ17e/IkBbm7d7DnKUYftoM
AgN8EOnJG2NwfUQQdfUZkt14YoGGizo8jmkS/dFH7BIhv9g4v0y8THoookRlGa0HgabIwaoEeizQ
rRmFgfPaK6KEyA+XwChmzzQKijhZWZYwt0SbYNn6zYFW218OMVpUn+OwXY0hlEFTJwWnuHYiaraZ
g01ARglk6GUHHkB1e6utqtoCBhotyXBETvP6y1UL1ceSfMnNLr0WJIgR6C4mZtYJTyXLeImCUPbi
ePh9SwV7opGsobUJFeVPIzKzLyAwzF7KwbbWY4HUVFs0GrS0QHgV1TaUNZS7CajstQNX+7RY9IOx
04c0QBcefClKFBfd0gx87EodM0yXoMP80xWnAGiOs9aND0rbOcDvV+RmzE5h0FmRufOGXCzK1kJN
4aHChYdJcQA13OGuHDaXx9Kg6KFmFqLEoPRsqFo2G0Z+Lw4FfDnwU8dRePjCQySJJfha+AZ7YpQy
Mq0Om4LI7o5cKR4JXpo710IdLVISSeRRl3hYxobyeRpJ5HZAVG5u5nDxwJ9oRE7cGm8hQ5XDopBO
LMtlA1DQUkJccOUq+HudI7NGZwESrShMiJ0Y5G2K5h/M/jTXqiCRsE5lmovdHNIDHGOPXo9The5l
JEVM79XOhnptjoJfILka7liAh6AS6fyzjteElFfFXjM8wS6bbDC/RWH3api4c+DhZdGQbF1R1E/l
iE5cU9dvIVF2qdfo9kwvdgDWYNMIm73rBd05FgHK8SokiEX4UtcMA0rRabT2JNPBhWZm26noW1vZ
5xD84SeqGtd5Yz0b36hGTHXfyAiMo+emICrgKCPHQKJt4lZ3gC5TNeIxc6FSoKKRC8XotGKKSAFQ
kPmISDY2eOcXSssYzcDMR6EC+ald2FcucgdB+glttisn9rW3OPaCs60eD0t0sX1xoRC3s1r0ZNAq
yMrSddEG8Y6GQQCa4jRl7omGKqQ3as4L8wpOIUunuYW0fHzYLXWFfkRaikKWkVfuDbQnbkpF/9SN
cbjsO+6vgiboLzQ3cjAcLfyk3zUFUHA0R6uO4oHCDVjfG27/QvM0RWd0oHDYeXmrKci8AgjOFI4i
5bq3HSzvZNejeEZt/Y04r8cGj6zY6mqbifPaR2kV9c9n7oY3K9XUUiVQpuKVfrNK0vgzWc2xPqzm
WInhT7GyX7FQyjtyTU+vHKCtF8CKlswxoGIAWpuTWQ7dEyXOKigrLXlVoBNbZc48HR3l42DwNQ1D
0Q5HwThAqaoZLkyshCLRIh1UNIMF3ROlztB9DGifDRo4BiSTIpjTFbMYnc2HhzkaIo+140lno88Z
Xv+rq92nYLKLQIQZeoazzvP0m1/zEVKusQT7odUO6A+2jRyNxk78bZoMBzyIB+heOOkpCIDA7n4Z
OzReizYASjhw2AsdIGS+cbGdm8QP3cCuz8C+TenMSQ8R5fmtHvTmclJQ/B+DKFFF9LT2poO8FENj
2lHU/HYo3SouAFr/NRZ4yj1OljQ5m9/c9fHaVk6+nV3uQuDmnh/J5TGEwdyLE+XGCu8CqAerrtpC
37S+VmOdr/ISJQZDw1aLVZ75Q/HPeIGS7+yYg2fTIv7ZxAGDdHoP/mcIea4yQ9evfZtA9zCv2qOr
BcXRb61qm0tdXkNzyCF0gJhRoPE5ppmaiFljh2a7oLdKBRpq6PmCHjnoQI8q8xy4WspFWqX2mlbn
hQe72deJpFgCTNQsAn34Owny+pr6vgFC+gzUIrZiE1dzPQhZr2XsGeusAilgQiYoBYYXgWx6q1bJ
jg6ZY/t4Ug5bCLD9WoC6OlDuuEQaeE65BqP/SQaoR1NgMuuhxb62yw7R1RWTVKuvIbgsLqMQC3SH
LDTIYx3QfYIWX3VoaX9DY1s1HtPZfHiY00QRrcEzhXax340fhnP8YajsLXaH1xCcbGc6gISqS1x5
mmfozENDx2SAbzmozP1OX85zs/E8x23gEhAoyEDGvSKLXPjoA+3HZV2BpzvB13thmRV4iCJ8Mm6n
E09E3Gwzww72j8saiBzbxYP7o9EUzkYMl0ERkrcg8TYstjVS4Z8C3fFPtt/6JxrSWSBqUD+BXmHV
OC10l/9kyMcw3ltZ8OhrUqiCodVzCliUhy4Lmv3DNciO5ugQ1vntkvPcfNn5pdFlkS8++fn/Q6fX
834XOLXwSGE7LshXA+j0Bq6vZHzvVOp5+n+UfVl3o7zS9S9iLRCTuPVsx07sJJ3phtVJ90HMiBl+
/bdVpEOSt5/nnO+GhaQqQRwbpKpde5u1hKShOLA6L66ArzcAYipUSbja9an9XzIOzskY5Ypac7/O
SmMpeZhsaGC2HVgx2c79hp4ig46CBeRwCsR1rrUaeBGhg4OwG1pUfM5tgicT7pigyTTAJKTJqI9T
trWp62BJnZN3YQO/K+U2sU2Qxqj1Jq0aiyxbNWPunqml1X68TvAVmBaYYe9GN55fgoQQq1dyQnKm
WqB22DzQejMTerWfp5z6MGVSes6ZWjRlk/eIJatVbaCmDBqJKPmfW6ApPReat3QZmtJjmr+gJnOx
kfp34WVTV8LKnyRrTaZzCNVapq0O+L+aX/+jA+IULn6A5vY9eZk4RrLpK6spnvw9IgfdwcAa42xp
hanAOOmbpetIA6FktrQqfy3z8bPFEBr9U4EK30VWGijGVJWbeIA3S1Q1oXJT1WaOqq6TRgmXQaNj
g8pNG4ntT8aeW5Y3XSbOHMrfmyrsQhStcXbJrYRdwEbUruKOe+tE9uwSqUOPat5FNGrqJcntEPt/
5zUGqcohKBpE4HNd21aVGV3TBOQ2VljgLI24RidGZV45Z9kJdsWg5nV0JNKmfpuWqzwaJKA6YYHV
DwYMdUbNCipbNQqcYEgjVeWa+2iMN2RCXbXKDC9mF+qkA7mh2v8SYve5pfmgNQXj+UqzHZ0VIQAF
PdLry/mSs/HfrmHGkgP+M6zJ/2+2Ta3z7XsOgaWBcYg8FBAiwWiC0tBNnznUx0BWnHVXJiDLD4OH
PYdVp89jiVUruKPZelRm9SgeedGZl8aS+g1qTtLJXaJacuWm5c/GQDxax67/iBQ6tJlFeSk8Q16y
uFUI1fQaOOf3Ln8M7ONoOVgxwYD6bdDinDqtAwbgo8vR85MVgRbU85As7/uX3m/EldNbBcCbMlv3
uScfQrN/I2opc3hrayP6VRcNVNNKT97JujPBwAQfcJi9+3Rp98nH0XZOu2/zmj+VXV7sUCAI1g2l
/2S3v+NGc6duDtG5lQOtzq3oNe+YGp3Zgu+18I/UhiBvvmkNpPhzGqHOjkFqE7ThJUqEoV1GfT3E
P30wysKRMZBXG72z6CBrdQitWv8BiP+ewOsggRDrKA3f+xv0EwheEXCtZ3shqslej4Pwmz3NQ/18
sDNAdh0dAsKf7REIfvWdpkANUvYzQIz0qclYtvFSBDBH/Hqf3LY64YGi3VqxM9y0KEpeUH8tuhE6
gkW1oyYq3IG+aLP7xiq767pGWWUTOf1qENi8ohoaBTHMAaALkUtUNKnylSJhOcCYipceSd146+kd
8mPBf6b6WWy9+JaFAz7MOg7z5TtWwpogE007WsueNIzBe7gOe2iBE3k/1trQhK+hCKQPSgAZ1GJr
Bhz8DriabkEw2y40/wO6Xv300cpViwC5UNb9NgYBMf1EQN4217+N/ZtfYVXOMQIK0kA5VSDEVvdt
8S6va9rahppZhpccMgXhFrpgYtJqQH1at5+EfplZ2TFu06oXZVFBSgHlyT0SGYDGZyhAg8u96m+K
8L0/qvLzf3lvGNb394aBkJTHHMYZ4EJ4cXx9b1SRr6mgvbYtKq2Cdgv+W3FrPrMKCq6azss9WCbz
eyROH3RzCF9dox8X4JJozmBRzo59a9UrruSWlWeQeeazDa6kyTPizuTJEM9DkkPEa0qGUFrE7YFU
7KL4nlIjcz+d0cFNpbEbPXE/p1HmQUq/fMzxzb3BrSK4Ga4bCKvtYgM5qkhtXlMsRE6A4D0TuQsd
tCUPwvo+UqgQqKi8VLlbnWgEPHXxSleBWhrs1FRgtAlXNNqHCMs4TvdMg9SFbW/bYCoBIi5Lz36A
qSXcJAZ441I3RYqwVrsJdYbVS35iSIx+66dm4VvYZ4Wy3s0ONCChevlpOuqjQ2+o9bsEN5WanA6u
xOIbX6xVqSJ5sQfeXaArjEWis1Zc4cG0g9pdf4D4WA3CD4WND1WosPLNbOPbhrGolR8rmTmushz/
BlDwvdjXHVTWzyT8RhJw9jBySJh7bEV9QoH06GBfFwqmN/emQcNXqLMxV+TYThjUM1mRBwphsjPS
dHyF1aK5mgw+z1VLKEmmzPeXWEqAYy0zEWgrEX/WrOSKWiIv3/snLjY1ClUdBJg/HMjuq7+vLOYu
siAH+2SBKAGhEKSV2qXbFggx67Y5XNtevCQUCuFSCKYS6QhR2lBMmGBmNFDakT75UpMO5F+l8QRc
o0kQxXuzR43vROVcU3lBHLPkrFr0/BqjMjkjjza1aOyjRWPKkp5tH62vfvRs+zrLh+VXP98bxBEp
GgSbYrAl3VnmvsGqlqVpcKbYT8LMYBn72FZR3AdpXLkp9ahZ06iXRMmVjmz7gkZrvxoukbBWNEih
oRo52gihryns5GPzD5lJ6e9p8G+zVTYo1W22n4I4FLCZQzc+T41j2YO3OgT0BcyUsnU2tmkh9EOW
NATEXLGe3L95UnO2IRevbJO91Vb7KDf4wY99fuDqMDfpjPpodB74X+2Kgtcrx+uNxTffeT4acEXm
Tdf9RzsNGZ1smuabyzzXt1vNmtb+L1tJw7WM768Qz7BdjzsWZKK4a5rfth5+zkTeaVBALphY2GY8
7An+SshXOovG5JlDKXo/d330z/bURSzdmhE8U7+s0xtXrcpQwaxvUDAyvEjvGfkBRPLiOt3N3X2J
tdy+bRDlC5NX7PPjpQhbGxXTrr7N69rbV603XvvA0a+sukNdiYvtYg7ep6LVVuTk6la8jJTTkGBv
NLrY+DTKCQumW5AfIN/u+WJZKCwNHVCE4Cwij2s7aqZ+DN69dBnV0kgg9uu1O3KY2n6q2Z+MvSDZ
JlEItFPE+Lb0SuO2wA8Q3DOgDQuaY+zE7G3QQSxslKN3NiQXezL1g+CzqWFiha1BFRQ3eeyqwLmz
Y3HHxs496W5m33V17axNv4f4rBrMEi27tmV71iIdg/9gz+pgU/Ua4BzVsW1bCNLazoiHq58ae9WX
jS1g3SxCOMaOc2gcNlutMPw37vvh0k5GVDGK2NtFA6TGdG40t+BS1Scsk2FsAe35P6ZILkUorIA2
EdlDYuObvSuiaJqaITi3YwKCZP/XFFgT+95MG38tKqFtICDzO0Ro+JigDAec0BIiBnxonM0/jZpN
UC2YJdNt1TfVDTYqxxwSeFfUQhpisIFgAaQurc2ta/uQNkNRptH3P5Fy0X4DMw2uEWG9ZWVuLqqy
Ce+sCCn7Rk/dg0C09GQ7YbTG/0B/GOFEtGN9WSyKvnt36oLWAdlb2yOZmos70Hrd+oWZTTwfcehl
IAwa+TT41QLB1OoUavI8AAB8TFiL4ky1+vxoTuARAUmLo5Lf1pkAhkAvmNZeg6mvuFhR3RrbrDba
A4qSwH3SQFKy82vx2hg6bn/QH/ww8bZlZ45bHvTJI5AIu8zg4hXpTkCpeKU2Af/gZSYyWAY9Lx7z
9DUoNBdk7PEbav5xEhnvPR9DHyewyS1bv+2NrkbgGMRlUKIzVlXvNhusW8UdZ0JezBDkn4rzjA6J
kxgrD9JHG3IIIOty8ZErni1oDpGE7Yb68JEUlwEFdNQCR6x1iazGq3+2PhLeoMs+N1D3XOsByFSz
ru7A0JoUWLNrBdtP7TqDKmfMz4NCl0WNNSLoboPCVdnOvjRKZAyzP/UBqz3cAFAHviodCEPEO7rc
QQykC8pb7I7ktoZ652EczRiryMxaZSZrHkdpP9A3CBDGpf7hhESlvPWz4t2pV048hVqzjaXKaaKF
bRS6HGQH5spVEtKW49qArYDWQdY8u7YGMDOB4QHSOi0knWoe+bveTsJL1I7RUnel+2ZHe0Im9lmi
o3zNbm+zkWlbMnWwrZ1McxBbvCmSpToGzbnvTmwnWZFB07fgzZYoTTJjEOs0Mpot8Z3Q6NxMteqL
sfI1eXHixRgvPcC4TtpoN8GWSwh0Qghu7cka0n00oA50VsrQAU1kAgZ4OwHVLMJTFge6wOhEuqPg
ld7itdCXw/so4K5gsXBEtkIxWrwaMtmviH+kz9J4p/Xt56anmkRHktv1++jcJN/CSpq7mhlPANZ7
y4ihlIqYLIkLs0TeZY3dpAcVA1RbTRSXyqRQA67yoIGZKXMewN/T4GdhI9rTxjkCItD7WbapRI2H
KvPO8qy59i1fP8bgs10VueH+1LsLhf9mA0Aq3X1iJekyLAqgt7C+LI+6OnyCdNGpvxOcZ1M3A/Cz
xusKIDY6dB7qrgiF08nC2NgNyE6JG6AOXb7QUF12zQo9P9PAFLdITL7glfY+4KSpXFAARFcDswcN
eDbAg0hErRrkmzYkmGLjp3+KuPlALUtprlROdtJBPXlNXRL69WthgiMWxE942+nlJ3vHLIsV0jx4
O9bZC4rcAaP0nGdgTcb7BgyDOy1PQmSyrf4+9osX+syUgckhij39ocKzhyNtTqsQqAmgWfBQmBGD
82aVhnmMfb6ZI/TbCv0RNe9AlxtlLLZhhajm1KYdD8Jwe0/JtNNeibpiWYptXeiwU6V+Gt5mXMYP
OqIlV3zQ/ZVVVNmruBd21r4KgY1fF6b8SvSyOEc9h1ahGtABhE0SNwOnq7C2TYdfLB7Ezg8s6W7I
oHAT/PCLCAK+ambPb8B8GrofM4d9COUSrAGnmTsLIMNuZNPMve/oh+n5IrpEvwLDTnmkQ8uVrm9n
2nthptHep2JlGvHyMeV7kbl7hoz3Euhe96QJ6S6HxK7XY6xYIec29LFATQaCnqN0E6XeolXHJnei
x6QMITeUeLeZN+h3lWRrPD+jR60RkO5tRb+gJiDU9hZ1NtU6A9zg0axSRKJLyfY0ykzzBRof7Q0N
uvbCGgb2MIAF54ziuwfXr6JHA0FpFJJq1pKafRhaa7cA5x41i7F4vylqfr2pqDanm+ogOnH8dlN4
k1XT6F9uCr/afFd6+HFUXgu4myWgxgV4MxbFfYkoXovVyNRGRDS/bsiIOmWSZ6tSdWJ1Vh/rAHUK
WdagqMQvVlFVhq+xl6L6MqmfkX8Fp3LtJfvQ1vr7tG3usQUSr36LkoU08tMzCvmwKoXQ3z96dgxq
SMwsgDe1rG7LzNTeNwPA6hDtRAlMAs4IbZT7HOHI30VQXqwKy3AtgtBS0eT2CeEuAXYG3m3SPpH3
g97mC1uWzW/dubKwjvpVFb21SMDTdRsGQT/ND/7V9/mLIA9f8rDam8rnY35rNN/nZ45wt05pbAdh
S+Bgq2LbAER4mzfSX/DC4q9aOyzTvPd/lyx8bGNRP8Yc3oNrRdcAWJUH9hcnyaACbXADT7dCIHrh
gVUxc8Ulk66JRG7Hps/LTF5YkbRgzQgDKGtZ9p6D5uCuKsUL/SfIEf/gd0ddMrai/wAcdeU4OuGi
hgjcFZFrWbz/pUU5P1ELiuCfWmrMzwd+Ilauj9ZXP+Lk+jrLh+WHn42wzLK2rASquA44uv0g747g
fQ8aaFR7BlREkm4BercejAq13x6NzBQWSvPCnWGP/Z76Rki7atMp+fhRhdogZU2z0RmoGJd6mLK1
EfRYlFhYE6MSBjh/9X0P4oqt3hMbIHnxFkSWaqDWyKhScUN0qh9duu0GN7OEjR68W1HXCAYW5A/d
dgu8WH6XexXWq9XI9x5PirsS4PUrk/XJgkbpAGAFcBA2NC7IAYjHHWvAfU1N8qoHtsJ9tGfqSgs3
2ACWDFpcs87vUhElt5Z1O5vnGlDWDMUb0y2kJshUrdA+ugKF/4gUF+93NM1mhOn3O8qj8tMdlUmA
0LfL6qUDfXpQKH65m8ZtUB+BBF8+Ri+B1myjvkWVZWH/ZE1u/OiyNkXxohtdFdLDM8JvwN/6xdQB
zTGZRnb+bprqWXHNkNuYTTu1Zf06a2QN0RWZ4h0CVHAj4pea1Vs7TnYplI6eLN1BGFlgZW56SIBk
lRFvnNSInyLu7eowVunJf7DAnui7RdiX0JzTGrzoUVD69BeLWFn4/t8tZIvtD90HWYRu0RxMIOWW
WWifWSfwQDDLDRBf/c/OgV4A6m7kJTVBO9Ql6bBHPADEQjY+Evyd+tMXJw1B3E9ORiL97fDhFKkP
J2Hj+JTgSlCU9H+3dbFBUGz45DRfKYOA0g3UZvEMVk4fV3KHcNOt6sFKnoHaNJARib0DOOIbZEGx
lKLPswu89b9bDLAAvPHvc/jCSN5E7E9zxD1K25wgQdj5mfDgdCDcuPTDbJXHrAbOHXnehdU24gZm
0dhgHUh2KeCMS6CbOYrHr20Qoa4sCBw8aEkaLjJAG0EKcyBmIdvgj7Wd+494wKHAzYK6mjFo1c7Q
ZLsnb/fD21PeCoXz4e1x89EesPHD42UEsMhxFz73h5esCEELOprJ2Qjs8ZoGKPdS9PqStQa+iEqA
V2sAlRZuFy1rKh9gkJsE10fMNsKuYqgnQTaN8x+0lC17z9gAUxnv6sGNn53P3V+saX1L1lGHYiGg
gX7y3IoXMq74uXSI8tWPlrFKBdFArgY0YcoT1FR6rU1utbRkK525ya3IcNaqPhDJslWH0rHp7H+1
K1p5Y/eZvaXCgNHI31w9E9dUU2DJ8lOLoRU3XnBdKhpGZUktUTb9G9e8Qb7Wbof9ZYMwrliNwmk2
jYVKRJ3p+GvaJD1YbZ4spnZbAZppG0a14kAoX8DCxi9dxXIE36BTPvflmXVbMgiWU1eCKsxLuJ+m
AOdLdHSj5n62TkPo0eNLUC2pr0SYaGVEbrIsEg/8NurgNODPoSadOeAGmvrmgW9235pkR300S9QY
LbZAGVBJhhlDPxH7t7Z2qxs6K0zUstIAkWfMxBg00OEtAD067PPImA46SGUnj3mAfOepaID6WJFV
kNzEctYOmmhSCODMiy460HakCECiAc4AHb0yT4urCFQKd3qKT+mbQ2CjKpiw97aABBIDOZcEIBgr
TX08BpBXvTbwtl/SI6BO7zozsX/2ujau6lqOx0xW7TV+K3i1ivS5s4duRzS0KeoKVpXp9RsKVDEv
jS6VsBaoq0Xidh7lYBBaO6FZbQ1w8WxcMCNvG4AMn2TT3QPGVF76VNcu3PXPgAQUTwpovm01zYa2
C6yYoaGsofX7a9BJRz8ASlhRv5PZ2l53uVxVyixONKAtGk27olH3Yrpt+ITdHhAgUkeURhllqd6t
sB9n+zpM5FPeWesCcNj7QVr8mltjuiAzOz8L0KlFws0XieTBT8MGw7cphXljjlp5nWgdqPbVQOzb
b5VMFOZfpEe7bsJVw+vgpwOiQwDZOKhJw/TgZ3YOeD/6fRSoD/FoPeZ+VO9aDp1X6i8AyG7dl9IB
LBjlMNmOgSrxSUoHdSJ1sgIaqNqnIf4M0Nu1W0h0iws0IcNLoruoexqGYt2lMg9AsRzam5SDKnBq
j9jO74H2RMWGEYcXOnQcFT1dJm9oBuqSQ9XdQItispr7c7tYovxRuyYr6g/N+tavS3Y1d6EOvFnY
SMftmi5ETVlWhdxdNopiOiOp4W9g4ExPkTAPjR/UP5l8QwNbBPqNSGmYrKShiS1WcD/I0DF78QcH
JbYzq4hW9Np1Z/wkdpG5gts0knTlpwIC2R88I19MOwvr4HcuAkBrzHVPeri1pR8Dc/RX4M0TS9LD
dUgF3sWjqEGhjwEAMhnUEmUpZGBJYEoqHge7Luf+pYxjvha2Db4dL9MuqMP3L3XZeNhDxO1k0ig7
HeKb2PEbJ/JKC5DZSuCsaYy6gHjEMxYSLdjrwp4G5smna6kr2F2KYm2tfJ+cBto4nibvo3wTChEB
AtBsfIMlUKDKbG/JESza+irc6vSc3XgY5TQaq9Ehy/plHPXXuoj7ZW2yTikn2ndQmMgOAKwZC7Cv
gl4glY9gle1uTRWpmW2ptJpsHWVLo2WQ/XIjzQB7Rhpp6dKmkGTqZ8hZD85BOB5e0C20pLdT4U6G
qMDCSAIAak1zP7hlfg1e7/yagCh0xjL/ZnQ1E48E9Jf43h/AiXhgCpv+7fs3fdfsgh206pka3759
3/r++g1FZHb2T1PoPTs1lDqR0cl3AwrZ15pT5Y+eikFEMSIj+HYVj0Xk/mAJYjacdcFD3t/FKGd9
ZOASu650vD6pOU9BTZpCqCmoqaYAB1S7yVzI9YUSul5WAyYNLYbAi1rKorRtY2pD+7OvTAmWoDG/
+H2ASFBZQ56bmeFN/OEEhvHJCaw7k5MJwrEMK1r1tpgkasAtwzyRXqhlJkD31VBt2tILyOYgMtUt
VDuTA/VloISfHYagPL+vHKz0Rx1Ebykg+S9l7IOpm9XRKbAa+4LH8q9CsuHF9TQID2l1dmorS780
wvxN9qw2SghaIwMyZkF7kTyCWICaSOh6sSx6aMkZCG5eUIwpFmPoWyeRcW9DUFs6ZH1w7bkNEksf
6GDqp2Zl5x3e80NWA+AKVptvNiGAnXLld648OClfk18aQw8AaCMs5BY9N16HsX7Qoaz31HSOijpF
4VkaiOtAelPHkxuwucAVAXCqkf8jxW5pwUde/a71c6kIOr96u6UlJm/hWJ+92zooFw2wjAioIOjD
Yplfh5aPr/tgsCUUQrVV20ANbkExIVkLZ12bxluNcpUlCg3dmxCcL2CxdFFSV2TtuTEhxRMZQ/sy
IHcLrKj/20ZMLxGe8Vwqp7Ee3Zvadd+dRDO0Zy9COqLnXn6Vo7p9OUHD6HdYuiOWeVq3n9bT0w8R
fY3qm9bc+HSnJg0iV+ntQX7drZ1sDWUI9+w4ZSewTPzcAmYEyuD8HEMy8JKqA3oGs3lEeKm4yTUz
umkTHUVCih69NZEJrZwOu2bVbHx9XxijDQpCmPm5iep1RY+OVIm9DGQORA+Ar3aKz1WYQ3ekZIH5
tUmjPCpQ0BFn4Og3G37AD/5h0Iv4B9KB5tYGwHgXZ5G4LzLzrR6d9C3txwdTsncDhgrQ9Riaaw3l
Chfp8+I81HeIVZWXuacVdz2K5qFmrsbRoqHKaHzUfg3aonWKPo9X0E1IQcwzBscWELm95iCoRQv6
uVmpEuK5SYt/agoXxnOTfDNnM+HUTJOdKX8f96F25ZbNjhL2c0pfeKV2lQY1pBNCFQTr5HXTRmJX
gMZxBzWL/t4z8pdGiOwtT/hzVnuItCsDvYNMVSvL4R776ckgMfxnybt3A5rhHwx6TYodnmzvM7i4
BIlwfswwG9A9VGn5gtAk2DsJfde5+g9eC4E8kqmSSX8OQseZREJ7YYC3az0PfDNugD1E7p05238H
5hnOd4g+MNDMsCzuoRjaMk1PjX+C6JcBCvn9NOTroA9BbwfYfO7Ep0KvnUXdanKpO4hG0dI66Zry
Gu//47S05rGLB3uMyBCNhq5VXmNvhlj8H3EI8gfa57oy/Xts1QvkB/7Ie5Fwl1f/Jym79Aact+/i
YJ5VZMt4aIMtGdCAU2vujtypjw4kBfbHfe7GujRbJh2Y9uhKNEDuidcVC2ryvLjhbvskHFvHX6Iz
LBjwyA9i8ZKnQ30bqX6h+lHZp57s/nMU+PUt1zLE400gSXufm6DBGH1QOzTOjejNZkE76W8DLMK6
LCW0pfIwHl0tsfeWhySF69jVLR2AJOqWTlUY2+ZDajYC3qZD3vVMFqwJ+XevIEcmfGTdZy8/zheK
+ONME1nKC0xeSGerTH6DiNAGXA/RqmAlqPIUaJa4CGZ+dxrFcgSVNwpXmxGklnjhW+Xna6omR42Q
8zT8P8xYN025khPBVpOCaFTizYCknnGYy69Gqg2fq6nmgivqUx7lP3rMbr7FUGKurIWmBX++0NXA
rgiFRUiu7xgvTYLDEZW83tpVhXoTPkudzS4zIGw2prnCPDv8+8/RdFRFzOf6Cg/1Fa5pM9MGSs9z
uQJBffo5BiywPbt2xKZtC46aQQRoauhQoEjAepJgXdk5g9Zu6FtVoj9R/bnq56r/w15WgwXMdVru
kiztNq3C9obAXIcOM59cx3i399KgOqCsBatatV6t8zzb+n6AlCrFpqgdaGhP9BR2DSQm+F1j8ILU
KJHTEtDIG7ndrALpMogZVyiGiBCfClagEDOuPvVOp03SawuU2zSrT1bTXORAE9DZfGjBM45CrvFc
M4FkOkgmb+kw1trPIbOGK+wCsBn0JLvGH7KjMerKq1Fu/uIUNRBUJDPQrH53Kj1bbpyaN5+uhAfB
ayRQn0pOH1eii1DXtyvRgBOE//9OQ/w6erdlFnXHWh0aHTqmNlbpzWJuo3IbSiEFoqgfdrzDihVJ
YbhMp41SM7XCnC0MkPCuP3XSlPNkZGiAen7f1Yi6/u2in6Y1rfJ9xvnaIATStt5UfRUHgbUPjSq6
YlZwIowBgQoIi/C1f+w6xWypbLMuPE1NMkYB49RHrU/+FXQkw7KIiXR0wwz2yr+K/75r+hoslD+R
rqiu0hGQ5A9DS0AE8NiRbPBkSkYcUR1v+WFqKMe4Kq/f1XC9sQ8WVR+3V15WLkHPa+/7CtwySDS0
V3TWqMH//76qlf/LdFpQ82Lx79N/TBVU8goSZf1SahHfEhtZb/psRc2J2CyNzalZhhGoZD+aNDob
/6Mv6m4wM8KvfVRnj4nlblADWD/4hW3uWzuo1xT9/ugfDWFN/UnZJ/ukQwEFMbWCWag/BV7zKkfD
2VLXzOBKg9QMYQGonbMlZtfZc7b9sNARmkaATM1Lox/+msY/X2F2pctkRfXpHmb3+R60rp/uYZ6W
eGjn5sc9fOufL6Us/vaXksXHfdCdmpoXbFgGYW7IK1uXEbnro9YlN3lSxRG43bVwP1qgLqDRKs7B
7GbJaJPlfrkyNR0IRk0ptetx726mGdQ0eF2kyHv4wWGax2ySvct7fqIZsiSKL2W/ne3dLrHpsnMX
JFqjfZOB34Z8aIDHKFAEZ0u5oiYNmHjILBEFcTfTpRi0VBd5m4nDdHvq0lxwfiKXL5eeJv7zF/dM
Jv+lFMUwHfZtzWvpKETx8FI38KYzDId9e8n6seNJq3YRs4u9ixzxSl6UJZKgjRlfxjjLzoYhPWSR
rLhfhC5eKk3EQUukRkAmmS8cz0TgB7DXUh+ddeyVw5qArqU15gR7pUHqcvIIIqipexKxQsJ+wGS1
GkopbR62uwKJ3GVSWOU2cLAtI/1R6otUX6j6aKCDMsCS+sikzKvqYkeBXAIp8u7bjXYK7mAj30Oo
eIQSbvc21QZVda8fUmgwfWpqlnxjUYqdHo3mSqFJVRnxWNNXkDPpN1o1KlnQxr719RjKfCiv2seN
aZ9H5qbLtKv7N/C9xyrbO5vyAKxQ3PIdB+R53V1SBaeyZfZx2lP3Hj9WaYBaPV8HalSN1mrUdevi
xoyTFYCgzcG1c+i+gsDo0XTifpWNXbm3E818RCnx2YdgykWWWXqXN+merGYnstIBqF2FzkbrdIAv
FGAzHIHwrsp6R2BOwms24KZaolINCCVlMTjlXVXk+trhFuB9Ih1fcm7uLacZfqRBLsFnM2JJaZnD
S+w6+yII3/vJnvqN0t632fgfYfTuA29/UiSjSaJfdmPkD1kILSvQxGWnVAZ4v2k9pB9EUN/lwh8X
VV2kv/x3n6QNfvnYEeAHFKGAX8emxBVL37TLMyHAI91KDyDYLxY0SH2D0bFlixrb7dynvLzET04R
FjTm2hsQto0tLzgVKJk8ATSCRzGd0sEMKncRpnq91nMvBBtuE16lwjeAVdnSV5m+1HUTgHETBFGA
ieMLXQa1t0vAcoLadjSRB47vYD9//2sdnN1a2Gl3Meu8Hzzz2kWQ5vLHEElrNTZDBUofJnYGg26l
JbXyaPb5AIFriyHAAnAhIq3hU1G3r0gqdL/LvlqYxOdghtleDG3xSlMKX5c/9I8p/ah114HZ6QcS
RpgPBXI/R2pCSeW2wTtrmypdBVJccEiPYW4nvQCNWqZUlJQb+X64UddsS82+cXB/s3oDdVpmP10o
BP0eGEntuwiU/dtemPk2V1vP/GE0ovLFh3r9VsZ+DroHaCPlD0FjyBeyzVUv2Yr7b7a0eRX30EbQ
l3WXYkv7XyZ/v2SbZvJFOtrXG6FL0o0kWVL8uWSJJNY2dV0wMoLIfZexuF1rbSefy9R5BFqdXVDJ
29x0Bc8XyCDIZ/BOlyvDMMeDlau0Ov9B3bbhet+821Z/kCC1PiD/F/+IQgsEunrxWEmEUkEFVS0i
FZoGiZi1rYe8AygXo2AHNZd9ktYHGk14ehn1DsBhYMl/VCZyf8qpyls84MfknoMYDsE4rz0bid0j
8YjwIfUFA6KP387Izsq0YJVaKTR5R7EjSG5TyXFVqWZFCoFBMq5s7ojdUNXpVS1A81MHPWKgI9tF
4D86vOcSpJtfOwr9zDVzV4KndDE9G0ertpaaHfenyLX6E50xhaB0mHflszoZFtSnAWu/qXTwonGQ
A5hKJsYQkX+blOmKwFUyND1qEfCKWsqSwFWBb+jL6XrYI+HbuLDwhrqit5mTDNk5HdY1txl0DfBq
o0MrynA9sBHQY3ov9r4JandoiElNNjxY9GCu79Zj6shwIQQYcK6irrYf/bItQaWE9HCX/UoSHXpD
fi8vudZbOzsHJrofeHYrK+iWF7np/Ppj6iRWsAxrNix9VNocQ6bvqGA6KGSyrlgUHWTM3R/Bn/6y
i6HUmlXv/cqeVM2dHHwyQZM0UzAqa/LgCC2Z1zkY1fiIuwDpKQ/U54fhofeYiV2ro6L9GngmobeK
uD39QDwDOAGH5eMJq9z2JkLhHcQI5AiwqJncoyoBjFZYPNSbxAvkliKUgxQoLndjAEPLdz5+OgNJ
TY78VHjnEbvE3Kdse+Kn+OqaMg86Dy3YzKi2GVGpcV8Z3nkqcv6UdTLdcTHm2ev/o+zLtiPVkWi/
iLWYh1fIwTl7KrtcL6yu4YhJCDGjr7+bwG183Kfv7fuihUIhkU4nICJ27A10n0KIBbkwJ5hS8ODg
PjL3qNG4/pfWuvmZMl6FjjgQ+VM+TGnMBYN0AVnXb7kXW1dqEBxKUFgyABLeB5O28WRlLyPOfIQf
p3UpxDcym9CWsULnN8psqzc7M8MATJg/W8NtN7yty3Oped29aZsKXIle8tMEnNhKWPXMfQtljHqA
N3RkOmkmOdBMFBPcXBdJgtJyOtCpSLnlmhpfM1Y/QAbF/S1AvDrmTvYdtK8gwK8hIObnAI6SaysA
RkJ6BJnt+YpsW9AlDL3FwK+DLl2M/OOyBElGsEf6huGpFCByRMPUrCMGfrsHvDyW4Hntkqeya0C5
ZhUX6gEPKg+1ZnghdalB8c9TB6akC+nEZplbHexs8sJFlPZjvpPk2an3FSpcZm7EaqZFTBK/i4QW
g6yYjCa1nxzIi8/Uir0e/9KzIDI99cRnduC1QR5Tu46InTulQtgCrAYBdlatFtlplmyXPmRhPJDf
jE9LlyYja3zXZhnombzqqkMb+uhWAB+PbszeuFHvKOQ9KGwUeidR9+SBW+wjCEoeMs6fNMaz31rv
PmtmWb500mx3PrIgx0kbtJtRg02PPAJgsfvg16jpbdT2zLrZg1JHC7fMnTcl48vflgJPQfkS56DX
DPTW2DcIUejmLDSRQYpHgT8/bf9yxL+45pUJKEeaO4gdBj95IIEjKKvppdN4BuB6zB5MBMV2ml/I
c9324ij6rL3jZT5d+w5cSqhEN58qC5iKijX6W8LGbz5AmH+BABoZkve1RR5g7QmhVt++xSPy0Aky
rasCB13d9QAIBw1QmSHZ1gGUOb3PIJte/gYBXnCVCq/PzdSe13txMHjZPtarJBJ0L6aR2W+c/TzX
Bv31iDKk64i78o1p7l1vSv6dZ6iVQ1IDeEcDNzVbCxR4Z5AOCWr/boIW5OIx5v7/4oGip4tnGAmI
w1GQKJlRXsuuOC7VhnVqJjtuAURsOpNegB91+D4Mkp3/7jxaZYaCI8c/GbmtDkz2w7KVTgsUghsN
BAvHUh186Q3baib9/7Azr3/3py35h5386/lRRP5WJXYQgeW7QBMBHl8mO5WGxk6D42QiXPsok38f
WW2mYFtRT8HdaqKjWAnUsPt4DV8WoP7q809L/eMU35F+GIy4+Ehhk6Q1XbfBVZ47EO6dlTZpgKHe
ZgfeRRWt6psjaraPTOovqwmbf/2++74aSINTTf7TWMk5+NN6i3xnZ0IwKu9rlCHOyp40IUY4mU3d
Vfdb5xmJ2iYs4on9dlB0DhU7+69U1Pe9VO0b+BCMqGYOewCTjgL1fNMcO69EYUuO/x1NN7nfhHaR
JjQdbyfZdqwN7w7QUnGNxfDIpMWf20Dy514BehW4/IFMwsCvodW1CT8EeMR11+9zx68RREb3Y7pj
ZuWzmjLwVgPggrIU3u1FzopjatbyGuupsXFa3XjltfpGGn+mn27ACTr9RFQ7iXrQJT32H5OsOpFX
6BWl+jTcS1PY9wLYIwDv8ZtMc/DlDmrO72i93GV9YN1TUwsk/bxZAPiTTQNXLKuQ05gXITswhfa9
JcWyHNnzWRMVbC35xkTZBN028UacRsNkxIjj1PJUyqDZNohevNV5t3iAJY4luRbJsh6WgjGZ50BA
99nn7jraixkfPY9S/pi66yjNDXqDb8t4OOnmgKrSlNXBBR8wXGSG+sIILhVuZksXj2+1R0rHPAtb
4mUsSJ7Ae5Q8ISEwRE7gp3fUZbppX0Fjf4TckLroo8ZBwjmgfJkZqAo2gc5EKVVUJinS923ihQ1+
YtcMVeSPrE6eyQ5YhNjGrdOA/tJL3lKwNuSx8eYWlnlX5J2zJa95VdmjfEGCB/rTqnpXR1T3FTcD
GKXw4ZrGxS5EGY19jYvUvnqoKXWy3j2vJrLn2jRsm3nGOuDP+Agb2PYKJBzNj6ppnDu/nkSkZ8Ae
jm5tHQC6nr477QSpIkBxtQkAEE3LnBDbpOm7QBBocZNgQt9yXW83hMFq0tQ4g160DmWsUlRjoNvO
YC6Cda1dOiJb0zp/rBn+ltTfwet8oSrt3K8e/cSpX0GN3m5L3OrPmUDcRHdMbYPSCfl90N2LWQbV
49TaRTgqICOCzBwPVB5oAO8exYiUZGmxzSw9vWNdY99SQ7So/CiMF9fAVr5GXuo3BBogK4Tsfwio
1tlkmvYDMrFaOOKKewqaMtg6WZpeDBTOHL+spFDZ8zK5OTJVBfcj0Gv3G68oGMQXwJKrZYbxzESS
gIY1BTAJMiPPVePle0PV7oa6henXJ9/K+zDJ4TwkhnEP5bG7SociReQirQvUZPNIK/E6ZaFyEJ6k
qVBsel+YRo0a2w9WACyJpYrxvOzraO8HpMINlRcI09DG8GM7SN1ksG5tEdiHdXNIdsltFxjQ5PvE
sx6QNWxvlVe8oXgA4Q+Fuq5x7NJdJfE+bVl/aBPbObq+mWzmnRSEPO7XiY0UIK5x7Ccuh13pVNmG
IkdN99PwG8g5x1zceR5XqJdAoKkMPpnNgqkdPQT/5k1m8hbNr3URXFYSqhNBf7NYHB+R+FARKbeg
RN/bILzj3VFXjCCLd5z4HliF4KkrFVKIEHShSbmeqajSVXsKuNXgzu/Jb4HdT0YFpsvuZ9n4kMKa
4cWNX9bfKtyL9RsQ9AK0KgV2CjnU5A2zyvfU5d3YPpaWBt5fPcbmHvlv1orxiBpDqDYmBagM1hl5
rFsRTiWPiOHEMxVbfh7bKnlSLH2h97Peq0H4PU7FOWhG9pTitYLsX/w/7OQPbFaxrlPn5nTQctQa
MMRiQDCTJvtkfgJ1IK884mbqhdStW6k9VGYZUc/IhvIZGK3XotTVZTFpHFQyk8f27vzIAjzFPgwq
Kl27iXpQwb3lAriZwKzbS5J6KZ5w0ICc7UnuWbteAfQ4zt1ptHZT1stvToPquY4HTZTP6s1D6Woh
IlXNpSxGvlcczJYy1JMhoj+ZYAq4wH6NHlDuvYNnHh4n3q+mtHwQJLjppXdUCrUhw9hIvc6BK2P2
hoIV9PteX4gScIdHbQss75cBcvkySgugetcFz3scW0lYca3aApgXRwZg3TevAGGFPfo9HqDVcI/w
IBiki3j40eUAEc81KKjeRIViob+tk+JC11Dy0DvhCDGqJVTQ6Xhzkp3hPPhSdnftkPR3MivtB9B6
eouLbXLvt2Z3qLyoZR4BbsxRysimvQWKuuNke/1VmxooRw5l8ArM2HM3awKjThigxbj6KdoKJNV4
Fj4MhjPuS/DPHCfVgMxLKAT9QqXPMU/hNLfWhhYCMBYFEoJdc1uoGlbj0ndmT5HpUE1A+URoy6TY
cMCDrvkwbifcG948x0n2Mcgj98lQGm+jnDbBNHUvQAMlp6HV+IbcrMxPw2qAbBfrRHo/NaoIaaAN
IKWdgRfnhKLC5OX/tq4NYKZejjdiGjbHip+xOfqmOwkoA3RsTXeCuXKjGtnn+LFmeugKqIIu/bb1
w8Y2inuaHKSMn70y+2Z2Mn0QCcjGQUNVxribTl715pZmsEOgt9xTV8+8vXIy7dn0O/OsJwHCKUMl
38Bin0Xg6MwuWuO1zwCNHshO0/mAnJddeY8oynqPOFBAAiRHZiQSW2y/DPA05iBp6sIlZLGEMGqr
vAZ8MoM6kqwB/0lciRM1Veq/H1E3ZwiG0RHeXWo/okNwPyZVuA51HehHLNQPbvjsvg5Uvg5HmkNN
Hbf4hYEgASzRAfQTNGVDMM/GnSdkWTwBc5OwaELEuN99GpKij4GTSEYEA/UYylCJdiL3Hk/PyKkk
ViJjXAFP+gC5ebWhIVqjV2IIu1Q158FgC9GBdOwYv2O2b+b0btbl2kPdaTtiPaCxuWdB2zAFCknL
D03lz8LyyY2opmul80sLIDD9y8k0tVOyl2bqRmRbfgu6xiJ/1OtPNNb/ZSE5+C+srsYd79PTeq+h
o+W5K/3+mGNwvenQEd1gknmw9dmnQd6DMr/szSkc+yTfcYbYOIotrVe80+TgKRqNa9ybwD0GNw2s
fq8AsMfnocqt0HSl/fpl0mAjMIQS5LZBEYadhX3bcyApdf/szc04QjwdzE/xe79JeLd1vW5mg4IN
VPvvA+S9ztPHTp0QagjJg3yXpeykBY0vebeu/B135ufTrestfnQ6UFc4ob43Ay2/fgpS0feQyOH3
l1v50vWhS8AS9Xv9nj+5VeCnmAfX7/k9Wj1/tblqfycNqnk4s7RdRpKQpATJBJjP5JR7SHbW+ALm
LtlodG3IRZn40KstoWVoSlLH7lYgq7gMf5KfpMWyeZjPw8upv5xhPb8hoIdKZ5D6FN8Nev6Q+za/
9HZaXhBq0o4FNuZ1MnpDSAO2CNwhpOEBSXLoKxVso/KhyfY0Tg1YCKH3YjvIXHx4L4deayT7wSzS
ZYmvS1K/jbM8VEkd7JZ1sfnl62f5tOSn2Y1q3z8LGaFsbgDCiDQc6YioBnlpnpSIJ87yNh+NkeXg
a7fnfcK/7UXuDGASYdX7zFpO9zRd8xFonnv9zgMnMFSsANr0WkS4a1CrP1ZzY43Dq1/33ZlM5Rij
VsOu03DCveyRF4X7KC3fxCU39QeyWXleX/OiOdEE8giSotgk06DtyIaXTfY4xsf1JImhJ7sU5Zob
si1eJjgJptK70RLrR6OTkIcZTK8GGEjO5EEfDcQ0eGeZPzdACqdU89pz5+X23eQJ6JonKZ6Ymlnf
l35d3zNvOjIjbVD8/G87aPrjbVnGXkRuNOBAm+c+O9CU1bMEdjYqoB+7Wz1zPednf5pOy/LziWgC
9q9laKYquCNfakaref9U1F1Xz+3+6FtGc159wZwYb2tvCiffryKAoJoHiKjUD3FZIPbJDTwdKF1P
fdyP46gg6qW1T+5a1jcPvRE30Oxrf2VQW1xi8kEzHHrpxS9m71r7gnXOHqA//8U23QO9tRgWSs5F
OVbXIKtKMNKDh5mi+R8zuYlt+vv+M4YC2mbiMgCTh6Zv10udLli60smGCrD/cPly6wD772cXurBz
t5R73RzNbeEwYHpa/8Udc+McaB3YSWbwfKcjzeVIBUG2uZv92w2sYl2UaOmzmrllqOFDCl4nOmzz
xj44cbf7x1EyGkQ5M9nZJ0fUekLlbW4kWEzB4Twfrkt0g24fOqfdgScS32qFVJdAFTHUcqA2HIB+
IrFzAvjufFZn37savxSIdhhQeioRwk6riNwaZMNOw8gBTJjLBk3X5xut7NIjzRpdhQurK59Rdv11
7aRs2h0zLbmpDAfcOq0eHPW56Yf6/Wi10YAJWFgZ0vByqNletRsL//WfpvyT7dMK66k8GXw+qYEK
FSCRPj6J6uxpDyUzb6xOFojewnKWoID+HFQx6bAmYQo6BDuIOH3qk5Ea1hv5UUc28uuUibQuctK6
mBsaN/Rt2erW2Z/1BbRZhSBIy+9S70G+M/dW+9ptRxdFX5b9g0xLw5336SnC+mM4L4KaKnaX4i0Y
Z0DeJu9M7L28YToHTvUQpKn2QKYA0ZJ9hqstSmcPskFxI93Espt25uBDJEdNzs82dvKTTd3UO4NF
OV18wYO3LLm4tlkxzFvtAG9dPNehhjZMm2JO30HddM7cZUV/Tdrwk4kO22mYpdPgvPj1XQqpiMnX
sfMHvglF7lC4RxnH3OnSkd/TUT51aoOQHkC4Y4zaejlx95Z3EYS6gZsil5JXamP1DYAznYALrQSX
aU4rL2tnudzWdp2jZBhhbgFqRcRCZ27+r33QiU/YdaDS0U5MVC1nNd4DRzMITNTUNXIz6noPSRGn
3jZjP0TUTROwy6W5oRmhrQLE24pe7NcRo62G6zJPByLGnMwz9VY786FRMDX8tppozWWNOK63XlKD
e24+z2KjkyWqf9HzOJxiFMYu0CqknICLzhlItunmnFsp0NO1+Hc/0Qq5+C83c+qT/3IzX/sI/U4b
ZHqKbQAF8RvUOo3DEMgfII8wb7EjIOGZ6wkkShwES8jo9DGMTmtoIZQMvN0no28DmFYOxckjH407
9hUJPFqZGvL9OIeV9SLf2hVqUIvesSLXEvNbRHtIUuQntNJpN0R5ViGmPYTEikZ9asingWTJpsDv
ZasrPTsWTPtVzJGl2gQht8fcCbXYuf0KQANC9dg2nWnUTr2wcPnwrQMI6PYxyRXS34ug3HPDNXbg
ApMHt57qG7TsATno9ORNr1CNMb/Ux/m0H5A1+JdT1UixQIzv3nZK0IHo4ARCgKS+oeIV5Uup+NNX
ckJkETAISqy54BDZ6FlSbBf0n+U0480H1HL+ES8JuCFmkd21O1xHUYCoVwJelw67LZH+rgoNjylg
S17HobMizQ78h0o1YtcIO7nYmoccfsbYYcBbysWPIXusPN9+TJEJilw+Tt+l0f4rS2T5JwAcMM+a
98X7zkp/O+38cJsXT3zo0fdm81QbmXOn5kQX2N7Zic+JrUIzUlB0zsZxbujICMS4S6T27YudppFN
UI5rXWYd+a9T1uWXc1J/QnzQcpz2oTYzCeHa4GWwEmAStBYiyC0Hm3/tXr255zMhtgXiwzsatG2n
utiG+1JVDtTkEuiXUyUfwR9MmbEItPAgRpxLFKa5oSNyWUfJmWxfRwcbavV++pK3pcJbnmGo4KnW
6hwnyZsXbiXjRhRquA3MK+8Yrp6D7bnQCuCxvWVVoj8VZuUjLlLLf9VBcursAfpqKgMFqTWOv9eV
MiDqNiXU8W5DXm0bzcK9z9j5HPhcfa5ayLFRA8q+tULqUtNxE3pQECm4W23/nqTSwL9KZwDfrc2v
pi6iYDL5PRWPU2l5A+B0VKNudykop1Fg7UryJTfE2tKoKdIKKAtgH0zh1JFed+02odJm6icS7xpL
X5/HzXkceqf+iTXDKVXlEJZ+2YFCK38/YrMt5W4Lapj6P0a/+NHcf1qF/AbTKUKvr9U291AxwP/e
ZCCiuRhCQkS5zY/r4Dgq9+AGEF+3m/7GrLR/hjZw/+yC+s5AkP+RelJC8ahobXamLgLNwUakBeqg
Zt8eiYCDLQUQCHNXA0nvbV6NetQ4RRsCBGaAVrbtN0E+8E3TD8WxBA5qkUEPBiCuuzZVB1J2Lxlu
snrBHgOQOT1ywN8oxj4mzv8yiem1+6iK6f8xieLz85km5JTxrYkBP4EYcs8gxAVKtbdvfGaAL2aS
9sZVEIlO/PyUWWZyIhs1rebF19gdBbCZlom9A5ypobkJGJOOSvo3MjWyvcZ539/VhkIwioQ/7QJc
ohsfb1CoU8p/rIqgn6RDl8NUYR8SD/WRSnuWKqCl1MeZK4joMCuFgYyH/LEW/SwuczkRHS3zaAlf
1Ma2K/Q8nNzCOKvC189lPQKRklkcHNz9u41GqdFnv7XrgzoF+qw+3642WoXmko26dETOwBiV29XW
2ADrxIBEbCDPKRC6ArMoEfv4oIbWldC/WTHgJSBbPXkZXqERQBRXBG/EtVDO+5Gl48KJU+kCsfC3
AXKeCoT12mBwd35eAJREPiBz+IkqkCdnrm9YqxSofmCo9d9j00NpZ5aLJtPakG+vj79B/gYPYo6k
SglaifpMHMdKG0It1gsgM1B9TU1ZBajDnpvVRkeLjdX2MoP8lgGl3SduoQ6x8Mpd1UBJyZ46YMbm
Rpv126mrgXpDGAGUc/5u9+dZ9TyLBngBtUhgklC76wpopCRlcmqGgD83blLvFCCqW+qWbq/O2Tj8
oZ6VIamVYY9qJPyJLAYwhV9nc8SCGteGeKCnIFP70QQfR2RzW5mfUxm8u/AhbsIAcnPbLwMqUFvH
dN0jUVg7jjZckLgsj4ZKDtQTqJu+9EaPChXql8L6NMrnUbKP5NJ4WnksHDChslqFjocgPBjRpgNH
DW84kWJJpaxvhVV5CyjNGCDvTKMrDK2TBiBMyjsTDG2dTx7YBQd7t+uhpzu/JxO56qILniCTt+lB
rRYt/cGu5N1k8xTR6fqRmJjlqJyQx5V/S5rYPHMXgZ9qJnK0W7zHJRN7s4zB2BVgUb0DTil4btPu
kUieaWbr6f4NYvPRYFXLt7H8/bi/bDIXkLZP38T6zUC6PFS+yR6NUQbPmjNE+Hv7pce16bXjTX6l
sTZuY+RdguZIXeUJsF3nqtpT15EJIJuV7Wyoy1LWHfUsRQn2vG6pyQIB5OoV9LDB81QNw6POhojG
qJnQIzP1sHF4HT5OjJqWrcL2UiU5HgyBh+dE51iXru6tS6O11rSBeA0EWsR06KHEDPXRukLLnTwH
pymeF7P3u41GRAmkScIsBkoFDHEyklfsTP6pcPQINUH6zYhb/abmBogstpMZ6oPF6A5IRiAojY0y
KM9tjqgXeVND3r5j/B61jB8WZ7KBXgqf3Swv66JN6krwHmebZTo2zW5Y5qgzGVP715clFRPvH+DL
QGv4Y1QHAhgJBLlid9oYpf5o9bH/lrIcVX2+K56wFbS2oimMi8zs+uAlTYqKIwBIpqAbtr01mE9+
jCJSs63bH7Ks7tnUQt3R+l6UkPfFq4j5acXY6cSTnpkWwGuefgkAH+UOotZxrR1R4DJrJn0E2WAa
wdR1WV7bWic4mrMHlcSQWw/TOsnxJlRBVRWUaPGRwTjb/RpGod88ZFBuztxUY57sIHvTRzRAjeCx
fivTcYqMYAq2CYO0TEgjpZf/yRXyMdSjBejIqMYNRPT4ZV3Ys4fmMgrt67p//yCf1vHl5w9Ca8sU
iHKrim9Z17uhljFrKbinunq7kNmdKaS+VMwHjgZ8GDZDOt4i732SKBmE+jyNKusH4XyetlblZ+9T
yUKF+etZ19J/mt4lSEFCfgQy2oBJTJfRRcQi9/qoHEo9+hoMWvoUJ/oaCfrqSjEhcsoMs4/wgqUv
AacvwSJy8Yr0u1fE+WNnNxvb8opfSKOoUIPk8nMedEBno8oCKBxQcOAVlO9jgOIfPLdE+JQF/Ees
sUuXMucvM5Ab5oDymabz1uwONaumHeQJQ2IlRxImf5YJemAU+pYgWvbcoEfJuo8xG1x0U4gKrOs0
67S7VRCfOtqLgbTA20wm5CHIWMQqRj4TTUPDdOjQVi21ILljtMDEauBes8zePFEZ/xcOgHnQRxn9
icrB10GiAUjS98GVBWBMk9deM8URChrjJodU1pb+yfRflZrNT3kfPK7/d7I3mTilGdD+6y8kTcfP
04WWZkfTSa2DobmgZXJaHWy9cXBzDfHejAj0Q+Wwva52phvmnbRQ5NQrFdzauaEJ6yLrgA+kcyVc
8EwYFUrSM9U/Z9jK3kvdPegijduId/k2k0H7AAh8jzx3PYbg+E5P5Cs73I3K0oDE2Tyq4jo51gaq
4deVOsMCvzYG3Xjr60gz2dsA5QNdcOstzT+UXL2lZRbcjNlEdugL+lHGoA5LAzJ1ghsdOVkDWcks
OK/2v6/htIl19sAKlHSGe7ZnwVNqHMjkeH7enMg+Zhp2UTTwyY/FIL/lpYg+2T4W+GIbIK4mHK9e
1tML9yqSAjytvQBXNijbqQEVGWtDOmxKXm5jLzZCTXJxBhZUnB2LYZgOyedTv/THreUN3oG8aZT8
1u6nE6CuPQdqZ4OyUrUHdsZ/sGfhANDWVT8dhRrnmUiorbPnsTLj10bqKGkJwN/X60JDnR4mjQBE
P7TKypBIKVLILyO6kiDXAAhTDnGmi3DFyUiG9mBzFQ/XPGlOCBG0B22IoQVQzJV0Yq6k+xggEzUc
qmWRnOp6442TPDHEmpYmmLurDaCuqgpRmjFC8nIC9Jf65L46+QXIusL/ugYNVIXBoqXQrpPtC4pt
nZCuAD1wdWAwhRjDmnF/v14W+M7Gm11FdAUtbmUpGuBfAG1cLyu6hLK5FLZLIhPMD+5wGY26gkg1
KIxRwMRQo3khM77jDGn5eZBXoQtlqoIdSaZJgVD+IWDIrZIyuD5MEBuEABUNVi6EVbEnQkWO10AZ
fIr5DnXi4yL4lHWKnTphj+HfVyLBp0Foxm0a6r20Tf+Oe85pYUsgloN/ZD1IBrcMQZBU7MwkB430
SnlAR5YZ+3eK26fVvqzIiwGao1WxT7J2uoIoIz9AlOaVepORTtflaIB0V9ng4eK4YJMiW2JblRku
00wo3qSac1qd6ajkWkbL0UrTvEjW2M1RubheqE4e2IaTdNl2fa0j+/oe2INLEh7xZvH4eA90eh3/
ExoFjmyz1MgHNVigu3nT+aGB/oV8bmGbS22nCVGmgvj37LgYv/DYrd2Gee4WbB3Qepvv0/QTkhxY
tcEb5d167/ZzC/UO+dNqoaNkSLXd2ON3/GXAtPz3NQaG3SGQUsUu9hKxTxEqvFOFpX3D+8WFkpiD
n+VR21gM9/8UL1zIv0a+Z6MkyVO73sn913Vmk+fsxRnlRetk2LogzNLuAIY8NayTp0If9F1rNa8S
isVVSDaFdOiJmjqz3o++2CBbhSfTP/kI1N/tAF1//TJ3NMv8jmvi9UsYnWLpZIsLxraapb1LkeTW
xC40kErx0ovSvBr6/FtT/BfS5ICyZ3p5b7hVBlIKFDzmQ92/fXiA+FSDpua/PbpajSjmdPo3V/Fl
DVkArkhrmCjscGwut2YmRLMBJJldqInrIjhV08/anPUwm6THTXCO1f2nRwUt9eboFQC9xH7abYcR
5e5hZUMywAbhfVSZ3nhCtHE6OaMC9n05nLXFF88krpBQISs1zGvLDR5DUGmanVBT/GeqoVgYQyXq
hOcQtJG0WOtOn/oBsMW4G61jYDMPQuTkICk5zyJXmqSJqT+t09PK8jbvebY88EFXO/nx0dDVeyMT
JbUt9QMIhIM4ORugzsh7JyLjf4zT/P+wltr0ZgqhQKDNo7arW4R4dAs/aQ5uOK15Ija4jzESRf7o
EfD/o/cxr3IBtHj/RSMT0Ozq+V9kzVgyBc0MSf82iqca9J/9GBmNrGVIVeJ/ScMfA8uUepj+yETn
yMGU2cnuhuykOic7rd048FsR0sikRH4Mkh8qAKgm/EeXT940Tov1scQSn4ZoNd0Chh5oY4QGQjOv
jg1L0gevrLOFeyuWPgQwoQZ/sRCZe2AlysOIDenLAAqSs1Cb+bm/DDh/X6rSG/fCmLXtuf0nVgUP
mezs+wEiJvdG0gPCXJ+o03k2BLfBAfYD7JDdcXFIM/u+nfe0EE2RW7JRk0IP+hCYguOWiIWoMUH8
f3NSlKFgkiFBCMi1uo6RI9W/W8PYHUSB3waBqKkxdDyz29ZJ7lZbZzzY2CQ+kGWdtOCqkxTpqjhg
oK6bgdnU/P9MSDkSkY7O+CZTaR5qHt53P+3yjVjHz0F10bqdF1qtQwwEnAUg5b2nhl77hCo+z19G
QUeWgrUY9J3NLQlUc6MjZwRNzVSLfkM2YGz/ZKq2WPrDzfLq4hp+fzKM2Ayp7Bn828OpaVIrpApp
pJaGr6PkHFvZBJ51ke/jOew6zpFZrxpRagzW/SjtGYQgXDHz3nvDi20w/K/Ai1kE+R5bR/aT1Uhu
QwEyf4I8Vr0bGegPUcumTixFmVLXDurR9qc0Ajdc/a95OjRP7b/8HBA/kQ93QKu2G2gpqb0coJLN
59oaaiZd7lH31N+o16et2td25kZlp2uhLqBQsu7acGVfGPaLp/VdBjxkxcl2xuVtZ925dZBp2jQi
9zb0QF0HPtZw1VBD4CzJI8qrVQFC6KntDtGaSFuYNfGlOCFkHe0yRNA6vgwzc8uvKbNfhkK5dy0x
IHlmf/IgrYKbrT7iRrwcr2MpmwN4Mjl2JqiTmrmho8Vv7dOMtgJEQGtYtnd67QbeOeevtE8BsYAA
YKyQVWgzz3q2GR5fHUp4Lk4NOYWhr6e9EZTZgylBiNBYfHgDIe59leHfOE/32zx7YxIg8aHO2meD
lR4I8pr+R5B1uJuMyOyl+V6j3K41QlxCQoy4K9oOmtK9843zuNkAtwJUWWkXey0W9slBVekxL3Nt
Pyq/uPWjo20E5Def9SJDogH8KT9Qm7wuDm4C0J2Wen31O19BQQ5IMIDFvZcRlK1jF7tvPYpg927b
NHvqup0fxtzqXwElSI9eokPIAImAN9QGQOU7HR/HnlvYgNeIms92PagBDZgcfnVcIFCYCL6TP/BS
+nI6kHa4dDqy+2AP3RdVgZ0/9NfCSgUvVJnaaUF+AWnvZqkO+6eu1yYb3QjqXebx4qGw0mtgDfZf
Q+5FNWb94imAMrply2evcaxtNjYxlB4Dcy6vALcNKt8ebO73kYk37rd8zK/ePF1pXjQX4J+LHBkT
LaQtCG0tmsAEqyGq42i3QfuOCe/EAHh+7D4+XJa9CU3TDFk2m77vQKRojXdkoxm0L3lH+Wt2tVto
7uSkbYVi46cQSewnEH9f+AIsvBaWIhgFIPygPc8CfgqACHCOaetsPFbzUzJDY70cRcag+bAjWVQn
5F7c79AtczZCd+pLx3PtVKWpvkX9nPeiBueZir3sxllctUY4WBvKnWxgcciYuIy1Z/6eD8DzZP7O
7Go5+LD8Lz7J51nQynh754XQJF6Ky8IzD5MzBRui60Dx7B8L9aj3JbJK965l/EVmqzG8jY3KfADe
UM7EwwQVv280t+JtsCFmEIdZf1xx7Qs8v2ZaxmCDKFqzwbu22qxl6v+Hse/ajhtnun0irsUApluy
kzpJlsPYc8M16WfOmU9/NgotgebIc74bLKASaLm7SRaq9q50PbiXsz6e+3i8r/rQlxY4MOhkPQsZ
Djnb3RSqeIZk0zN5NdyVIilWN54bd7qT/NHb/ubf4nfL8MQ+cdPuggaV+L+6gKlAAeSjFhxPh85u
UWb0NFcAPdSqBE+wC42EvMw4gLPdVIBC04xvBNVMIhrIwgU77LU3B9SPNwsunxXsTIp/xcozI/Mj
2pA2kIHEhiqb0OySFgdV1fa/Po7jx3byJM6emftUGfrqOA9tLIYXIKO93wBsZhxOQMrIpLZ0HX9u
jqgpETbJJh9CflLR+kQmEdQ6+sGSKUP54dji+AHDRoED1/ZZiezR9IS14mYHspkJBBBJ+8pPJryS
i3Viz3eWTcEXHY3+UQUwHLsCDFSWDM3NUBb9Wim6s7PYrP6o9eAwuE7ydwoiSUBMDM3nceRYvylH
l47Z/JqApws/Dx0qMdEAlfBosYqkepxl+BoOtbaLsvK1R9Vs5wX4jF7NyMA0m+1gp7HC9bTaaa7O
tNT5jqYm2OQuQBjcD2at4D5tAa4ebwf3UFme6GStMWJQhJoanjS4BcmA1+ZXdhoLHj8w4qWtGlyV
parNs6oci6UOroA1asxzwYSOaP3QU4tWIx25W0Cso9D5fViWwLxofCBZhRasQ6ey30iOzsS8wX0a
HrSWbrVbWBeLv0K5jWGcGO9Uim3Nj7WuvKVW0j43vK+pr8FfhtaouCl2bY6nnxwkCsxR2ZUemwb+
2JQyEyfTldWh8ath+CqUOGKjn+tsdlD2ouovPTW7sl690qzjDbDT+5JkSjI2p0lDRzvZNhHa3VHB
Veplw2+d8Y8wBYsOzUgGytj4x2b2P9iFI1pijb+AcN89gb4DjeAzzmGpUhknusiP4Dq6JwMakhlD
4Ze642SgNI3qW6FknJHXRZFEB+IM+szSh51EbN7RZ5kG+qi/WZLkZ+fU1nuPWfjfGk2VAUKIlYCG
ywskSO2gPNAS3Er2DZwx/YK/uTHg0Cl50h2rWzzQ2Ng3sqlH5bXqjAVfENxF2HMzgFqiiJevWhCr
ty7iCacsnb9HgWngQx9NT+DFBkUXzLKWLV+a4SXKHPABqFVxdOqSfe6yAJ3HVmH9jT4CL53QFxcC
ThGIIZn7DKrZhy26V+dPlfWJeBVBENFcK439NrZNe8ytGZXRJBOEi3pk/2aDuOOISueTqwXBlVjU
GgXFuNFU3WhltlX7CU8DQkQMayRHUfmHogSOUYXKA11Dvlt+tDefdFLQx12aWHrPPBbq1k4ai+8K
rRM9nHYowpn8nNfD4PkTbBRz23samCfcHSi2gruyeE2uq/eFRF3tcC5US0EtAjchlyivenxneUlO
jVo/RcmMZzczvlhmGPwzV+2uZG33ZzfXeJhtwvAVdWUjSqLd6FwMXXcvLNTSohrT+g10GF9A2Rz8
k4ARQJkqcLZFeoXvImBHtNFkO8H8yTN9kgOUZg+T1ES6D3CpEeAZd0bqHFreTlDzgWVpfFfRpzK3
g7bLayRbE1Ry6h3OJ+l/hP4PuKgqK02w3/WowvtkaW9WvWUe0qmLfBxn4svU4r30ANxCtMQVxngb
cw183mMJIphxBDODeEKitVvFoNKxDKDo1WiY5p3OWjDtzGKqf+vBWvY0JyATf5ePS/Av+Yj/qdLV
oi8GwAYXx5hubc5wbsahuUKnw8NXDe5hWpLW/XlJWuqO/x98KbI0Jl/CAAPhzxdjxkE78hPZl3IM
vhO7aZ67uZe0bfraAQPoDMAyY99ZAHhDQSkA0EGQWnZ40jfBW3Yr+t6+10ha+cRvmuFb5BiB8luW
tKj90ZLwiWJHsfOdDIbYAup+zB6xgcRh4e0zZ6ARoFbhMps0z+nU4m4BAPwzSvqfRafxBGwURWui
E5kptoIm3aX7VgWBeimicO3OIoB46HUCKrrY4hWuHYiS0ti5xXZn36oow+/SrMZIlabsM8kMABXe
5jnD79mkOA8XjQtJU1v2D822syfC8Ae9yz5XRutK7xgS1v9dLkVkMQOPjOxLMwNgMCHq5E24imFZ
Vb/DoQEaj6lzg9oyEmPajfpQnKlTg9o3ZLvGtpEjg/FSseL8YXMH+YkWkveoJKvnrH56pKSqwjH9
KNGVfVSk9ue0YRpYhivnT8Dq7ymL4AIOAG2G0+84hgW0l5a4n0yWxkdggcco4k3ma9k5D3dXUzUv
A+b9F3ApAoPrqLK5eQrsKvPUik1oMUEVrDyGpZnptiilRGcwXksENBU9mwCS8NJ21nCn55C4Dyvc
bwMUHXMoK8WJgzPudi/UuV7XTnToTaDlUV87A4zHNcs1AL3xtnjGm9vbadfWgf6Z7E19AVK4FfcX
MpDupE3A4pZ2uSdAEQkKUSIjEnCilNGyMlzXq9XW3G0UhobWtWoABGCZ4PEFpJViGPhSypR20vZD
gc5FMpEK6ZHP7TpA6ga5PweNmph+jo8R2j2RiRbwxIHBKytT4FM4NkhpxbEKHbdIDR3BqFmEXzoS
LjnuLaBxwamkLMST5nQy0wHS1s/BfnRAN79+KPDkLM47ZD4nY2buVYOyiDMTytvgRj3eEzMRRysy
n7MJQoqyZkDJjNoGRJjBZQyT8GtcWMWXfjnRoucSAAUdAhQCfCIRkod/WHFk3GhVGZmCR3XUT9Ey
VIIFDxFgdKNlCkKkQ6uxCsBruvLFiMb2yQk11LnwuOhWHa/aDBohWs5jmr7wyyDbny6j0Ybwa8Va
3Dzj8RPpx/LeK8d2rqaja81f1SxG2YmzOGH12qfFLsqz8jxkQ4qCElLpcYCT53KZs51toCI7aAtA
UXFhEE/VlWbmXFTXsElnYBjywAoCG1yWMZQA78hQhBjB0vSUpRYyXZaR+rLVm/q7N8tt+zfZCCE1
im98ADYQguv932GFC3DMex/Yk5NhgUnbVg8Tpz4yw33AQPBKCxV5B9Qq2wq+v9ClWWI84cjHxXkr
lm/2hR6Vn8PANT+zHBg2E34qn1LOyJe/25OWZPY6fjKgIbTNcc9pOgNsS4rb70Vzbj51wWFR8aGk
jj7RxUs3fbFubLyEdcA8e5jTE7VoA+SqcNJzYPOoxcFswcxBgO4EDQ9Al+bUobnKk0jvI39XNIL0
YwV5zC5+BiUsvAxFCoKal8jzmz1IgQMwlhcRUO4qQWysWnX/gsN6QWX8vnLRCLzTAZPuW0RGbCcF
gPiJSnjOcH80mj5bcQwLI8k5jC6HUbAPp1F2i5pOP62YjT+yU/syALIdYdew9hX0ZNl+ZkrymqHW
4dVN0xRvIWYPRIs3WfC72oPWkgS6G1lnJwd8D5mTzLacdv/LOCj8rHylTJM9yiMsdMOmQ47jMD6g
3LD0EuWptVCWmGWo5HHjPL+QhTSTS9KS3SpUXeZFApxMBFR1EQpoHhYOdyg8mSeFado+bUqGyRy+
G5CArIQDgiSLtZyFDWlp3xwPM+jWS9V9airDPlqi5UequLturPO/WmcIfby+py+F0WYXskAqafnR
KSCz4BaKs4A2b1GSlwAcff+rxc+7UIyB7zI6TncAtXSxV+wDA3HsrbEHMM45k93dlYRF57Kw7sOk
KGxnAKvwXvbIfAyu7XorQ9K0U9n6LGzGvd2A2w33/rG/C586+FpM6CehqCSfASSLUnH7gPbTtz3J
Vl2G6GzHzl3juwlRUE1Xp0f7cTK6FSqXADxJHSG0tOr8sQzx9HoGHPEVBWzlPQSZGX6QosCrl5Ld
kjEwxBBn5d9DbVpHEtX4U87ICkJbgZ7xatV4E5Iy6WbglHSftmbok7FU0Ixkhl3/7bjTI3LjaC6S
yMPoqUM1X2gomihTfLmuAS5yzFDtKUUrE0C74DhZqoAsMuyQMDKORalXKC2wAhAkY4ZKqfUsBAqX
kKF9HTPm1C9FXzjW78gTLXu8/xY8h7D8KFAZImbzBzJpB1b1PXoVj6scQcZ66zAZjONrg+EVvX6F
10xWfljwm3hh1fwY1CntxDIB5d5TlA548IUFmWXWCDILmpJQurU8z+3RehVhWtpziCPR2VS+qCpa
DClXKtKmjTGke6WeHJzSv2VbKXeKExN2KezlKOVDi0yDpyJKoeCiRBqWAgwHNM8NPmtQTVsNMdoC
tQJ1trROK2CHNsZyohXJhQn6/5pzPQYHFXhiN90GKMVu4W5kExfI4updjfdgLiMblWxoDQrY1xBI
Y74L2gu/Ukycw4DejT3bcXkGxhFKF0iGXk39mo3s0BcpTFQ7M59j1kdHVHaCvVIKUyRv/ags0YpF
jigoRJvNnItgE86kbllrOs9A9/9jcLrlj7jS8fwOjNPnqeurG3q40bXHFUwP0D+UZ9/yZNFOeq7p
B/xemj+aAaBr3EBRonQ/GhY7xyCffe0WRUR0lxngtCAueB5wtnYOrbHEGXGTLj96QJL4VKAp6zVp
5rC23pNWkDXJ9wXDQU2HskS9L18kKAItpfajElGKOgJtDzgewLzmuSqDklMNn9IavKxoOorK60Q5
LhyCIp9V1Qm6ZLClsCYhWqXxlqYFKIoycKRaoxqHgVHALpyvzA6r35raNoHIUMY7WgL/IQGA0lSe
aFlmdeb1U1zeaYkQbW6E33R9QFX4FHwFtld2fWQxkU8xvYFDZaDID8UIWQL+d0LOiNQJKI6Vchhm
/CeDWX3CkwCwMuoxTJ9VA+07XEQDOZC/mjbuiWSGG35Jq1g7yaJLmnVOYPlOAZwmqUC9XV+Ldd0l
yxUlCvkIwNKDNKGZlViWb+RzvCuXLgAOYZWKXI/FS8EYHyjNo6JW+Ag6kAzMP854a3gmyKJyL1oP
oOLlxDyZR34kk84kkxGkguzkTkqP9JYKFBK0Sw7tOVeG0K4Pi6Yrh2xQ0wsN4+Byblf9aJoOiPne
5cn7TJpJLc02Jh/ZOX2TXmgL0r7vI0XjGP7z+J9GP7Z+wLM6araAklhfaIh4/aUCzEix/KUMOdL6
kjh6vYsiwFbIAKQItR7pLRLSmmZ2pX4HScRysOjkGwewPTYZqwDgTeijGZ3egAtfr1Q0FQ79O3mQ
Djx3gCESNkLJU2/NgFoCnVND5rMFKoP3Zdck2jmcdbSgLh04Fvlyo5VL8pXG0hcpCP3zGPxe4UH1
knKQLF1FgZ0n18zUI/T1oBOIZFIhDNEA9HCU6o7gs+Sa4sqlmNXAXHLisBsKywdKng7GP/7QhzsZ
njz5Y2bOHzhpZgEyMTlsNLRU6BlSWvZt+cU2YvuwCtbRY60xqffatbQjVZBR3RjNxFKWnVWR6yVa
Hp23JrzSrGqdWBFFZ6IybRPs3XlbsbZdU3Ag5aAMToYogXJQZnhOM0xnN/ZZektnYI0CsL5GR3zd
9sAoj4DXr7XFixqgAcDK4yuJaMA5a3ZQ6tZF8xVaFTnG3IznWfyDFwAG8qWpWDu8DNTfErT+XXB6
nXE0PO0HwMMT1D6m1QtqLbIX3NlSjxStoSW7wVKLS1eH+bc+zPc4YtO2ccfQwnlqHe6LJSrBTeul
yjD49H2jrwd96dqisU6O2x828skK8TX95fdSfN8++u5SwC4BCgb/Ts/LZALxNByUz4uJjI6rRNp5
QdFt7tVmrZ1pMOdFQ7cG0x5CWpNGCGltTDn0UkX6baQPheRDGxeRuRxwhPgqt/3Q40Ph6ir+P+6A
Zaj2LFEUoFLgScAC8uYpssLuK0jqnwczjv9ERUeATEYxPLt2mdxGM1J8UhRKvMeTef+dPDUUa52C
uROeVbq8jiP600BwqV7ZMDslDpbAhwgsd2eXxSqeqsD60HskNEfN/oVecXLtCgIbPNOSqwqieJ+c
LIO9+Yv4dlI6O6lvWYKyiNYGIj7/ZaJB/KwETf61waElkhEcr4804qdI/sxYPfKQQrX6LaKfKrJ3
EANlnuZBBv/YRXhLx5UVj9Hx65DbUrSVSTGgZtlKqhAPLI55TpbFPItZnVliRkspQ1VaAVQgbp3p
Bd4i4hEU6WGQNI8Q3FGd2or50lO6pwqOqYT7yGN8ZLMKThckfBIeeOU+5CnQPPVEB8c0KlcAgJei
ollOUVtZAcj9ZxWtW46v2OoRzntUPTtM1myfpIL8XOBApzhZ4ECM9gJDmoo9yIDW5ATinRBYbEi5
yB1X7lJILhVwHQA4GxbxAd/0v11izRsAZYiDrbQV/HnbO27HS9B+za8nzIPZeMTo+a0aSMll4NOU
SAE7WtMUlAgL8Oy5/dgWQFwlFd3ryV7EIz5BFXCje32wQbBQoMxlHpC59EYajSa1zzSItdCRoMU7
h2/ihcmnJQBdusKjaYeDsALPeYglpiuDlY6k221IODSgXPJD3HpAo4Lu2Sip+ouLZqp9xdDynPDl
HCjdZS4Ap/IkpnxNhppjA8mfdZNxtlBIECspu5KJMTb5wzopUWHlTab794xHa7z2GKhoIe+MNGRf
AiWxAj4OAluOGwY4tX+7BBGKHEhPlySMaE0as02qE17Wb2WLh9Rxdq8L9b8AI9N56lz9Rw1glmca
TN6jUOcAgYvyVN+vZNzk3V/KpyWxT4+nTDyU9Z449M2ATnTLhr/FkW/PkRXo/LhhqN0AzEgM4mZ+
OJwPRXsIW0V5+Fko57o5yl8M1X64T81/lmXZXTNregzJ+4xkpEWLmfnkAkxTilLAqK68yEzKwPtW
AGg6BBAGD9eOkd55PY1iTmIcLC0+uLuSnfT8tylIdf9EJl45yAslc63tNRTMyPhxCZS4BZ8FUkvr
lQlNwwpQ3CiMPchdpfFGhgPJf2aX/+ROhn4wMucfcVZXLM0aiI3O5SQ427vxFr9N2okwU4W3Bj0I
/iGFmpSo9qGpQUeKFPE9GClkBJrRBsLv3U5ehzx/XIUe+J78X7LaIxsbwDeTI/m8x9ps9+E/nozf
/xHksUK+o7U4IU2LEcUEOVuiufDQh/5nP6efcPzWH4GG+pYfUzRAHMpM2b8yZ+inf2TSuHc+6f1x
40LOUoZkxZsHaVYRR0RIeQTpsr0SsaZoW1Uxx+Lq5dXO7/lBKVvtvw3D/wXoayy9TAWSSDItv6tK
Eh2YWdpnGlTNxs8jTfV3IS2XpsCPsLQMEhPrHvwCheeCCVD4a65inYWKTGlNM7IR5mmsi31BN/MW
cxVeTNNKV49jYuNpDiBUVQmiTQ5Uy0AYdaldZLoJsZZkJlesEGx7xfxdS6vxKGFmNyi2pIiAx7jv
WpdzgrwHEHi0cqtgUFAjFy6DRz4Uh7SWWkZer6jo8kf363kGQ/yFZo1tK2caQrNAqVOb/aCVUObI
HwII6c1jpeFu1buvDEUya66VwpN+6NJ1TV/ukgex2MVyBtR1a8NLz5u7AMz1RVFswLTyji7q7RLy
9wav/5ahYgMvLuS88kPQEQfqIqiUA7l+Oo65+0zH2jS4NigocBIc71bEg5KbsLEqnvLhpINkmWtD
vJNcg+HYlanwFJZzm6NkH2xMqB//gIFQego14Cgeuz/c0ep+FUFzV7VAKs6AxqDjzhiHSf4XOMGH
oG//DJS6Q16EKdfYTJJ76/Jzm3wOPqsKW3W4qmXyz1AU0YFaXTetrBvZh+2uGxuKwINOPKiMBwSC
9NTY8wsDJ9GrliXap2Q+iAULy1ezV4AfUfHW+bEtX0nRq5XrGyMQamlJCnDIPeljld817qVkJahG
hvx54SsSJXhJPUSodEQ11VugMAJ4posP8pkClaqhfnLYr3c3YrSKozOs3slO/Qof1rNboK28zQES
XoBUs/lgTmaOPXnU/f8rWwoLmjwRkTr/E44EIIACBB7Aev6z6RY0YIUfYI0KOJZypEspl5JPeLdg
xg7tl+DNFimblaZB/Tc/P0TXdHaqcvupT53lQsPiFAOq/915AahnqiqoQNllVVQ8VqQQNmQ+NGhU
S+rS9ls0V/lpXsyViGa4gVIdhgogImgcZvhiAE4OP0NlfAnDZd5XeRSj37wvHkKhnyIluvDqkBKA
6QDDQv3tbPkkJVeafexlRuYjqghF/kmGZA2ocNAzaraWR3yL6AcpnmwbqGy6GxpfXb6cgVLsE1Nj
a4fFE/6IWHIaR9LK5Ue+m1Auj0y+ajw9NpJL2kjuK317MFXguVX7oQbVvmAx+H5qIKpc3MwOLzYf
aLaRlUmO7NxGPadpdMHfHzCD5JOTEegzrBMPvrH+aAOgdA0HxvTvaO1CFsvJggvNemvR/bHBTXaj
CDiM/n/LhoHpvq2OD19pLH1/KaN926Bh6FV724iMNc0MfEfJKx81QejtREFucF7kNEZl8EM6miVq
xznTLZtwmOPj2PsnU+FFUmFg5TPSXrneMDvGJ6fA1x5/wrPGByfrHwNgBnGqKNc0U/mDhJRtbSgE
BZM2JKst9641WXrcyD+y/W+ZvEppJ7ZN7de6b9AIF5nsbCFvi+cgPh3ykZ1p1vIlzVbqhfV/OxMw
dDcmtCTfAfxHqyhS9kuTTShX1eMCfcpvu/+vfrRT1OgxAH5UX5ms6EIDimLxOyLXwTxFFzWb8ItC
wnhKYmGJw2R8/1dOcW3wHya8Fu8jhidOHG5HKOLnwqSyw+hgoTBg3wdT4jV9P11psACxcA0iNl3R
EqTgpOVEEtKRWC5JVr17AkkFjbAoxj2QDERKee/JcHKLpAaWbIOOSI8Cym3lJhr6YHsvHhp5BSIe
SDuLXYq+aPwYZkqegtPP5ZxMvFJPdQY0IyzxcmtytKD2vGZvpe5ms0APWV/UO8UBoCF6vcavYYYC
H34AaJkVjhc1oF9M4DP8LZgT9FPUXb0n7YKXJ19nenombaEkn7uJGS8Uo9FBvsBjLCXIRhIkHQ+6
1g4Zfv75Lch2azBPtQOOMPkdioaGz5qE2cU3KQTt5a5Gb/qTm+tj+annt6URh27HuYvuqzc3er16
vJZp2t9D4yLFaKSg6SXN6u2LpgVsJm6zeiFcmcfBLNTyHZLcVibinRR2tJXcBAWb6DjiSSh6VqKB
HqkkoAjJHNVeA5OQzBxAwV6A48CXvr80lgESgVqCJLKHs3hnVzuhdaYBtALIZJohCBVo7RrVQxN0
QAJ3jPKykaMCA3lMGWGjpiXFk6FIJnaSfqSWG2/CqLTLxqbSFXSPpgXyXrjKKsjwzUlw6w+S5ajO
tXoae7sDWktVNZe4m5tLyAdayoFkszSUNuRip8BIwplh7UkFOdOSTGSs/3k/foV2O6snGUpGodkw
ArVHKaq366fttCecGYPTbfFt3bJPG0pL9P+B+5J4NGnYqD+SJVb9zVns8fDfth+5Spng3KQ1qEW/
gMAjfao5dDhKb2JUqoFdmQYqBd8oqHic6FgNNqa7qNPjvaA+JBcSyjBkSC6bMJK3lRQOQ4HwDCT7
swO0K0BJZp17lYPWN2gqDDLOU/emUEIFyH20jgt1Rs2m9mKgb/PhjNoJ96p2THus++RPDZjzl5WI
TGTAYbAjpBOBuBqDnW21+yoUXYg5oshi44wext6r0qzb46/SX6xpAvBiWM7dZbHQSMrr8bqDVoZ/
MNLEZQ8IHmEl5kLeINd4QdXkpwiHU8ekUvTKIxlFBSmX4/o0FYZj7Lq+sDLRYYYLd3+Xato+cNCn
AXwB055+m/Ih2wNXYrwOqjmg5GxE6p/Wdh8AaQ1HpIPVjld3BGG3x3mAr6RdrbWlTXA+1TNw0CEE
qUWclVFvGy562TNrFy1geTS68kzvP/QKRS9Zckmzj2TcFf1ua9df2krYNjIBhpSfNQBN28ilP11J
oSy3ogQNgcqTEjSEiYO0A00VewTgeY7OAK7FIUl9qSgpQeuGpiDCqHFewVMVW3dak37Ku/txKvD/
GRt1cN5AnAgck3fYkypzlwe4Sa/PAFKS5mVg4NGXYmycaEmDGqd3HVR3R+FMxsJPxjGiL1oZA40/
VGyUn2OgGZohHjOSFUCFxdEH08A+lv6fNIuTCn2g0phmW6E0l4ZStrUmm8gtnLO0phm5mPwSXnDs
VKAsqUcvNxgdcfMYQzTWoc7QQA3f2xyHPaRTjAxSc5kfaxIafCllwoY0JBTrCMiMqC4kf6kL0YDp
DeXoiK2FEcUjm7UTEBz7s+vgiLrBEZ/To0WGBcif4XnmrFDqjKY1T7cVPBlHS5plfLmRBbareoZe
AvacazsrRzBy/m8/GUsGlG6TbvegcECL/YxCzsD1c4e555IPwwxee387BSuDe57MCDyXfEZqmgVq
YRSeBnTR0zB3J7EU1paGBM7GZ6XPa9DAio1EzAnIGI/aJys6KOhWfXXV0DxFs6F4ZZ1qryRLXDy8
BDjWPpMsVrPsXubjhZQ0BM5g7qpqikUQkiFD6AOnfHgBXoX2mjkjO5moD/aGNl1yv43wGpgCq9hT
xg7dnLYFNMDG+b+0LaOrwqbo6vIBFcJZCzsIt2ttSJ7HsYlP0qWS1jIEqWnAwy04h7CJsCMTGTrS
AbbWsPxJ9lbKVksbmLUnuwuv1FT5YS+ybFyWjZgUyu3AtoQDz3PKwfX0EkSlHk0rjrMXTnZ5qECk
6QFpH6API+pObqShgQylzUYRaRWCFf1X1ahadFmEdRXc2JB/zU3LPUVxFoG0eojuDh9opvSt48fo
0925YLu/SxOagT6HHXVQQ3pkLLUUQK8CMAhoVxJbZp0DS5UHFq5Gud2V5LQN2LEdP3IDdWewrvNN
LWv8uWsYkl2uo6GiutABjZv+PeijeSz4iuQ0yGUBMu7ZLoROislKS4F9iabyb1JOUWUIdJW0O+CU
BL6U0Uza8UsYAQ93JDkNqRlWx9QGtHeA20m/W2bjppZj8TQGTj+fo2kGd0eI7JPk1HEGGymJ0dRu
Q8uKp2jox/k8msghkCFK9xvzPkPdcXWG0oH0qDcGKGHtJPCpB1lzraMLUNYnWsm2ZJpNToZefmpJ
prVaAABRbx/GAb6onfeR38/Gk5W3V2lW1HXzBHKIY5hXQNZMUamFdwJUZ9PafJ+RLHfqr01fOgdS
0kByaaY2OgJItcprueVydpCbMq2k2GmBgfbAAZlg4KskNw31reC+HFENT+vQ7tObNqDfN27Aty5t
aAb0OBBzu8k4elqYvsTMME9bBa37NJyuZn+i8OS1iURLF2yPRyAZff/wKsgkW9C2PI+t5q8C0AXI
dYbnEJBVtWgS5v8kd0FuXvxrpE2IxpS5LlAByk1oEP8OmnZ9GJ+rPBXXu9LKSw/KACnsTp08uliy
kVop2/zt6O8p/r4rG/ztIrA7iL/d6jrE35f/7Wb9pOPJaC7VPfp3sj8s4C0AiagLP42AgT3ljoKm
0dmogWMSZjsl0pXvjRI/62MU/JPp3TH+2YmN7DULzD9E/ponsR02NHvNnkH1zZeUvV7luFNKh5NK
+FDOW6S7KXMtkuCkE1LXroDs62qopuaZ8ZXeHlkHPLI5F4zAkkIS2NyFjwOqZS86Q3IXYBBEJyk1
kkc7JLXUkCE5SptWAegCRaxRNf7UAj3/yVEa85Yh+Xez+GyY3c8mqONPJKIBJawPi6QOhieQft/J
lJQb96wBOt9iRe1eajfGabIDmk0rttu4dyXQLW1Ddbxfune4QJTk2ScKK/1pFr1dYJkVO/TZT0q+
X6Lie8lBFOSvi/yxkjL6ARoj8LRXy4AqSo704pgmKgVouvl9koabWLSTlGnDsm9jABdHtjpcAc46
XmmmuAver0pnbHYa8Ll8EgJRf7g6fKCZsJFr1/6s2qgXYJE1ok+TB8RPFt7fyNosjANAAPKzhGla
wTblwD05VUbymXCZaBgJ1EmulSZppUlD8IWktfsFd3WK0NvZZxGVNCujAdQqpxFq2p5Qo1Zasn6/
BjIRYVrl6fHEB+ActpP1gpuqP1LgJLMENHc8HQYl/P5L21VJItms1lRpKNZuqjsHc9C/4S3R2Oez
C9RlFDWV4Jph6nWDo0I2WRwBn5drhxFVc71tM1HyRiVu2xI0UfImytFSoGifXYCLUIkaWa7K4qiu
TWrwQg/qLTc1gMoF6DRQJuH9TLyL/ff7mnyHU4q/5gUQz5uXKXrB6qcMb3WbSCK8fD/75fvYR+9o
UkZu1ZyryCCVz5YbXoidThDWBYnueuA0BgwfJ7+jIXKbFC0a6QW9JID967Thhp6Qazw47X0ADSOo
c5phl4Y1WvXxDezuAx8aBWj3eGtJjlImbDRFvaALeTzH6Ke9UxgymYFEhIAgVIJ4FS4tm+QcqNWd
rGQ0mpUz7ploL5mRjsf1rHxRUv24NLoespabodMRyHl2mx7FTmTT2gC4StUGLOUqFJymbUiGHEAS
43BPCmDFBaC5IXE/J0BfCTWPlonKcKqN/NxxSqqHU4aTZT+2F9cLCIeVQ6rSzOVYqzYfaPZLmVEv
LW5v6FWTxkyN0UAh/Vqc8T41o7WntO7UqTVQ1t6TzjQrf16u0sMi90v6gQXLaVg6EWdlI9PFmxRy
02ihu98kjmlJLiL2KhC5l0PtHrU5fcqapdZOc6Avp1LrQUD0nutuba3S/qEYNMS6a1s/aDpGRbVy
qugKlAof1npiCZpxctYNTyAkegnLwj6BTwNP20uD3qB5qhOwa/FnbBuYTbeA0132xvRiZIN9Culp
2+nQ32OOHcC8UR1h3n8Zx6UIwIH2lgk4ZKXW4JdeomS3gGA+pJ2TeCuNgNhOjeBWB/Z8KvpyKnaE
zS0de57Tw+PZ4j3+OSz7SlBUNAwtwMTdUPNxZgz8MCvQI78tu7pPr0GQfU7csnvBudM+7PAmNIdq
94J0S/eStkCAV3BWtsscNI0C9SwBYDkqB8kB9A34vrtVWnt6HxknEtIABp/2pDko7pQymo0K+iqG
Sb9JOW4cxk4dnGA3jn17qZLiGqSA0NjZaeUAiluxxVA6Osiz8kSs3HflxowcUGY2gr/y3bdOwSEe
Ba2zl7I8jQNwT3Gbj0KgSHk41YAL73sNWVPxtsuG1Jd5pqpyklOZBcBzkGkqUksbmYuiVJKwJOFq
LRJc0vPjhNfbLkiAMUP9eee3pNjKBrg+hv/og8JnuccNEPB0LM/ns47Mre4kwKQjWd+b6bUKx8ew
kZm9O50n9PRoip0g2UqNVXMMZh69qH4YaeJMIJVEm2KAXK5tFbG+s9mU3PXQSe5mou5qvJhcpIhF
Sq8CyCD/qwCO32mYlkFFiRw8aOidtvWLMKr361jatOxBEAeMD/ImSzxOJHfXTOeTy/IfqE53VxdC
yu2mNq6maYZjYyco8OGgujSgybzfzYXe7FcyF4/woHP/IkU06/vujJzBDFrZdF65T/XYoKn7Xcbd
J/CQgHMUJCzCta3Pcw0KWjIj/z6K1zuTonlzreKo9oLUrY4CG6UuAv5SOlR74OriEMVytRT9jVq1
b4oKMJr9iPMTuwmGXZU6qV/GabqfegBdtk0N2Es+k8sh75vLbID59Wc5LXP00U5omgozEUVJEzwX
kaoGX48dajWyMmP07FgAWnZwnXtaRpUdPdNsKpDTSOwRFJRcFoZ5zjwA0s43I6m9CZXdgBDjEWio
pvo1ZFN8ppUwRv5qHZo0FAvdruaxBPigCCBivYcWzvJCWF+uQgtjedWrC/nvK6aA+tDvUobEoGgE
1izAa+SW/ie1+1JbsOz+bTO3JmXrzHinkybkVcJL9hqvwoGT6k/Zf/xBOAokXascXdhNgAo+cMJc
5rhsORn7gC7SKB1BWdnOPmnkoGpOP70wJcoullIsAKvj5lr2/yj7sia3caXZX8QIcAEJvkrU3lKv
btv9wvDYZ7jvO3/9lyjKDVln5ty4LwygqlBUSy0KS1Zm00VbsrIYOkEm/sWhns1eZhyBb+c01PDp
Acnjz8w6arwFDMTtXOuIHXDrSEa7h2QmlI7g/0ejkJ47t7IpB6Vd7kBGFaPSKhu9MnAFA2P0mf9/
vLwZNRV7EZYojM60BxASWW9hNTtH0LTpHnOC6QPwwXMchNZblYmrvU776UPGd1N7tYuo1UFTB/uf
8WSHVs8/xn/mb2Qedd9/yE+v59OuXg/l9zlKALkGbtj+yIOfd4oTFhi/oQzQYW4xVmG+IreKWbQn
lqDbNkWoUUvA3VjVVfmotSSKJvu/7klu0af4Je26Zwgt95s55mIHpEP/tYLc58rg3XihLnQTp6z9
mkDl+zJrKNpK8Rd+zWeAVawgazcUlBoGdOPy2IcWMryOiI6QCTGgpwetUKvXDxQVQxj7BGR3v3ZT
0YHOM+83Qh/BaCEHlVyL/7gvThu6x2CIHxUrbEosjHqFU7a+7L4pQljSZ+xoQ1RpOJKbgiNRf7v1
UppB7nxSNF0+A+l2oJM4FZEN7VRgjtcNz9LHsU2CB9Sda0ADCeejz+dVQwwrMiKfoXVcZpFxaCFb
eNDg2Qw4Bf7I5xZvlETd/Gk3qubePmFDYj/UrlhbmFCC/R1symtsZGC/0wDnvJOAm3Hx5A4OTTC9
Bg8zbFxeqNU7ub0Fpx1bkc2mNDQYxfA/AWKa93GUIzVFmy0I0tK2Pf5X+oDjKW+10eYuP3UbHP7x
ccy3YoxkHdhvZgRiPSCOBF/jzVovrGRDXeWg4Dw20oesgeqw5E6IJO2niqBW2YDDjcbfOSg4z+L0
IY/clUp+lyQI8GGAxeX2/lMF3ZpUc+OtNQGqCkY8zMldHr/QxR8AaBBlVm2nakwWG1BGX6y0TR8o
wsaW3lMIMKwaBNa27KDLRCj2uw4KJhDymAP24QytWUWAER3oKU/Pc2rNgY3nu3r00+P9LkbZyKG6
Kg3ZeHN7DxWrwkSSWyA3aHuU0ZoaED0JDpfNFXbWD05RlSe/m5xLNubiQq1OsGCDfVGcPwSuc9E0
4Vyo1WUsOwemvsJUxxYeBccDUMqaBlI+1+xR2m2DX26fVtV/tDzCPVTqz7tRKpe8dKeiyzUc0BLr
wsDa9JygAOUpL9nPKR2mb9BMybcj76Zd3EXTtzKW1b5+//IZFbuuFBfHQv3fooRv/KTBlGv+zJUF
4yPESvoXzUR5uLzjXdQgXwA4Lh/51EAoPm+hNul2+slElfWJWjNITjnII493di4jtNKR2kB2gett
e8SgTmuug/7br9JTVpV6msNl4JJNeQOtGHbX99ACo9oeOrMueM0Bu19P0WSuOyfT5nGdZzbbc+b7
36vZ/tGCIOmL2U1gzsyD5JT1EfZidKP05rSJP+q53xWFaf/CTGYJLYLmGpqCQvUC+Y/SA39g/NH+
Dv0za1CYMWbqFvAu4h2iCs5TCGGBXC8AA2I2tOTKKc3XbY0SfuAPnSe6OEWdb7G956xpBNlaLRiO
onE+lCnSx/AJG07MyFGoU5WF82SLFswm0J4aQcqurZo6zNcBjux3RpQlOzMTfJWaPjtnvNDPmc7Y
Oe670yhy90AmcqqL39j6g5Z/oUhlVqE4vqz2rZF8Kzt/npbcKg5KJBqETUFdoxKosRQ3aIytLHdI
t7F8XWostShYvUL5eptpYtcb0aurnLc4N8zjtWbTdl3joL72Zeq8xDoohtRz5p+eDsp2F1fKiauy
qQfQnQ1Vfvf3oVjD9nc4EJK6gFpn8IOWTSuROyPIl+cAUig6M8/S1krAWy0vyp7gqUI9slPEZzyZ
SiJLLQEAWtdNBFrM2Q/Bxl+FAA0xtJJcfyjwI2UHOo6mF5v0Ulyuu0+FmXQHsmOWch1FXR7a07rr
Udh+n1OOdzOs+qrcyVY3N/tMPMrbZrituiFWaNrhymY0QoUXvz9RfBJ+fb004KgMt9QnTwLuvhwI
+Y7stoybg5yJPYWAM1MPt1CkuY4uwnI+aiBpBmdkBG1HYXyxzeIx7Ozoqbd64wuAmI/ka6TPgm/q
+pvIHCVPNe+zH6leb11/CL47ZWRthqjgR81v5qckClEwSGVSgGVgAu1CLiPyNzlv6mfOsnjn93m/
zvK+x8OJtX/0RxPyK0NtbbgPLqBe6646zE4YNQ9RWYJOm4xKoTmtIbYx4ThkRTHkZXmDnQHwIqy6
vvNPGopiToKDNh38rWxDXeUwslBbQv7VpsYWoL7wZmvo96E/JPvZDccHagVjPT7E0katoimvLeVV
tv8dR95RZo5RR7FNOaaMauU5Dj/TKojOi0ktMGGfkio63yxPJSUurS/hAylKt+4bBtYtTBaPwQje
OMc3/6rdBrAfsjmVCzyR9LKWXVuV7wNeRMabpgGoB7BcMmqSFxWvbEtiug+r9L/+KfmSBnjSblOw
KFrlwHEBzCUXo0mV8SNWTfw4Gj0TG+rbDsgC19SkIPJTF7zvFttT0wLiskoqbd+BT+w6kKJvst80
eTP2wQOA+sMxuaU3uuM0om6e4feco/LPo666KO6j/y8bUbUQmYszpreZlUPl+9+2nnhjKJoSUsuv
y9usykG5KMRJVoX826MSxemBvAC84YPWFOUBYF8P0CRXMka6uaYmKHe1bAXiJ/O4NO8D7CHuABQb
cU4uEy7u/1dWuiGFUmbVvc9OfUcHIK7Gp+y5ujZqa5CW4+TDcUHcw3klfviDOQOzHrCT5liQMgSj
y6ntsxy1GBxiVysh/Uwfr4OMOffLrWOk1TGD2rKd5OYMbHUWo5rPbne6wHnCrran6OCL+WXpxk6L
dYiMGYDyxwYZuqG8UAsSxM6ZRuSB8WIWboeSls+EYOcFM7jW5PNOM/uPMoTIQyIRh2GtYZGWiRI/
KHHZrg1DN8FELl1DbPlHilThZDNQgJivcpljaarwGxcNSofBAmxbZgJZnbwVxZLvvu8L/2DaQ3fM
ykG/zHaqXzorfNcFGL6jxmEXZW/Av4HY8YWiyA6UCDNWmEH64D0BRk0FU4zWgBDfjj5SF8VbKFfE
HTrbdCEvgm8vZaewMQQoEbJWYuuDlP9ktBYkeVgNecp5qqTqEcjAotitABX0srrOXpMwMl/NCnMo
MYDDhw22+cryoTmaBQg427kSFbj/nZVZmcYzBePpH3pDFIOoDayjr63TDacMqmwr8tIlbdh2LrDE
cGSEGbk6zjhb8C7Im4XgTH5AqdIPFc+C7gHMee6FMvo+bzZurvmbJVkfa+c5Fc+jDm7WOd4yEGd8
mVruH1mU+RDV+t2d/uySl8jNKNgJKh+IWXCdqbEZdJQe8iQ3ThGm4SsAzOtFP1ZL02Dbj5O5IcHY
KOnwtexAn0hdbPkEz2YFilapNbuYqmQPefnxKWqC/u2fsk2GBRL/GnLHM7C9RHVpzob1MMdAp06h
f0mTxr80CYPow1i3Pxuwmu4nw+xdD4zrfANm0Ga99Ksq4GpcrBt8XYIfczuZRfg68AGaj7n5RL3I
gnpCMEL7KJ7KDHjzYFi7U3gp5fpRtzkYMYlYBOrFx8DQniD4CA5OIh+hC7OLY4RiqJPtAkPg1Z2R
eiwDYdc05gMELcw+PbobYPfORPZE5Ex0wZyfPagueY0aOyNhZV1u6J9umJyI7qmz4iVGjb1LpUOl
dJ26eeYpvMmCGRkN1G8WNWTtFdSEOwOoxhfAiROVD9VPai/IkjtYyoJIGabKwPOxaT3UouIx5lt+
dRb5dunRbkjRAj8YoRbbw14YtAyW7RjQW69cDp5rOvs3hwBSPf5woh4BBbpozJ40dxLYd+b1ghMg
hxGb4QMH9oUi8FmCtq0Le4FflbDZkZHiPnOCKwF4gsGe5hVerrO5WafK1bPDzB0zKrG/s//rspfi
bpa8TW3swGU6/lbwySYsgVyWvTUZt16rbk2d5dIG8SrueIxNuzB/s6xh2sSBHmzJW+kpZPomDQcW
cnjpN9arM0GpqcjeYmjEjuXIz7QMCXj3kBRRBq64PxYr0p6WUES7W6w4EThrpH2YMC/efHZp7ZL1
wENWPSa1VSvySw2p5W3gd2LFJQmxIy+6NgODUDngEeptfCRkjMysguy3NFI4dpwg5/ivOQKB915r
im6tCTe7BG7vAUpjPWn5ZC4XJ3MubM78U9S7V1NnZ+Y6NDBtL1kL3c/c1rXdkPjmioYtgTId1K5w
NjwY7UZm4cV76zjGrgAUtIKMvCRZacpgOs2Sp4RadFk8OWQmbowWe5/ngR3vw2zXBxGqFpxBYg0Q
wFSg6BhLgQsmJJCqGvrmI6uM7aD59q8gq3+KqGi/qFDMEp95DKW63INsLXZiJYs8g7wLRIhc1xMJ
/lfaKmwfAxS5kJNMtp/9qK3YesCuH3/FxvmwZWHleCbTnPQyuoBtdAMXm+Fuo1ltIlOLNpYnhg1/
19LERnmjxDkzp9YvmW53duEVgfZR+Va679zoYW5C4xRUctvIkjtIN31qklFdyOaAd3jPJxwgyxF0
YawyTokG1mNAJbXNIg+B0tfQo2bY60XopfigwU6gHSR1A9ZSn6oTAcjZ6hV0rDovWJRawe1f7xci
58zFRv7kflUyaMouhV2oR5dFFA3w2IO0xz64SNjYHwLebquZFbe3XV4BqV2ol3Enb/E5Ttkts2pA
06fjt1iq2ZMufUfA+Tqy9LXrAuAHWUYoI5IfdFiA0pErsiBcP9kGNJ/JdTMKCKp6Md7kU/nVcE6Z
Keif3ORYbtFF2ofr9H+HUvVmBVoAyHRaLdsOwpwAko3m5VIw8YE3bTikedTGm6rWPK1iKACQERSL
/aL0UkJOwOBhA6ZgF8KA0Vy/3CWa+rDbQaEKuwKUiYE00mvnsPZUqmRo58e2sa8vZQl0I3t5BepF
tY7IQIUw/WipHIpJbehSlktZQnSHGHCFxUG2MpxBGUAxgvSil3CyUsBiDWUdFrlQYNbfJCEb71Mg
TPCjcwAAoTjW4QDZSlTLfJ1944zlwPQTtXTgv8Dxw2tV29U+t0p/17gifXNt6xdz+fSz8O0n1HaO
78XYQWoCVWaob0+aZyitgmReRiRmvUmz2PrOemgQYGvcPUEQ2brgcFhfUwSvZWFT+lMS5a4HbOpA
bbRsH7AEdryQB8OHaXPQYCCXj4qG1VwE/Ml3q+JojAZWH5qZfTVMa3nFtttdX/EcRPU+/eMVF5Fp
v0MBaUvwRm0SEDPmEF3DN/AqLGdHPcobyU2XRuIgwxmBYzf/S+AyRgXRQEpJ8ErLn0qv6LvJo40c
JZxF3WU3p5RbPBC5BWP4mswrFXsTdtOkNNSf9RiqZ3WIBMsgY84uEHnYDHk4AtWPBYMPwmwTX9cT
9UhSlFrqIiMmAfltfL2vg9Rwsn3mUHYaTk6yfUaotHQrKOb+lWr+sF3IXYiLl2h3FeHuDTVvlOBI
R4gp8chNgTWJP1DzJscMnYnjtVxuAtJn12En+MWy/Kc4CoOzY/PmBVP09Nx0ziP5yATp1WYT6VO5
CbuWpUCDXQeIxvrbbTX3noqT0LUE1F0IQlWfcLY83QwTsEc3jJ03UNx7aC719SmwPCiEGqsodZwT
XXgBfIFby3+yPhGLjRxQugWOSwVmditOieA9FNibroJ6OYSkEwtgMYq5G022xe3nkOJx5B0w/0M4
RcbW6G6hT4TFAkvttZuw4i0G3nFpkc2RtlTaqPW/48hbhtBNux6DuRZ3V9CkqnrAOxmKXRxrv3RL
om0pK1AVEU2KRc3PILJRDLVs8t6MIZIVYn0BKfMhkXkpkOzCAY+Kac/OPs+HAdz34FWTE09DXmzd
/PAZS840/XShrIkFDOY35BzKcTwWfqODuw2T0ygSN8NT0LNvr4B7Ozf1HYGcFYPnDLluD3UYAApJ
8u4bqk7q/yNpqIqkFiGmKU82AmdkuKa+FgFUdFLSwlm+n9Sce/cQFQKQa5IM7jT/kMjuEkhfwr4d
w33FwvebeWI+rZkw85tZIc0G76aPNHG8GXXTFGDX4Wl+6oBI2IZMT9fNzMrveA6hrDWt3nidZWdW
Z9F6HqMKwFOIzEc40XwQRhR9KZNhR/EjtJV2IB6HluDv4RFQpm8zn+xdmVvTB22yh8IMo70WhuUq
cbj7joKzSOKHB0idnOuhYlgcATAsoJW4hcw2NL6jxPqaorhjVYPE9PJ7EEUFBvg/phxyC00VozKq
Mx7o2ItOtfwuc1ZQpEc1kjwjI9vQGmxTxlrlLedoOTZwD+Hkg2ZTnrJRDHeB4eohI0nDrkdiSN8O
ye/0MhbrR3tJ72I39jziQVNigf/COwageo8tB2ZqzUtqB9lTVrRrcpKpT+xiJxxhrY2c44k1zShF
5UBeHZ0B63Xw8v9NIuvjVAeXIYP6BPavyVKmxrWVcD2Q0PA7M3V/+0i4fbazX52pQcZbQiVJr3eR
7lXKvryswIDixj/v1HxVN8vGeA+OoMeyh3r6dgrqTWTG+mGKYs16TiSbGF2GvoImiZSDQkkf5NJu
xFQBSmZgAADvfUEC2aQPRcba5zA6Oh88UoZSHgqfxQyNNTKSvFTTpmydNJrupS5YVC3M1cz+W9Y6
6QNYrdkL16Bdo+nGu+gn9hJLUwZuhLUxG3jXpY0u0WFEPc/Sxr9ktwtQSLimDDSGle23Qial6GbU
bpJCEyrb4h8/3jhlGD9gtbqdaL+llRSvScC+JqFTH1KpFUqXTAqEmk0CNKahGcD6yM2ZTpjRg93n
25oUQSnGAJIQkyLrVI3DEdw5OBnSI5GfeTQdAwjShOv5d7cYpvp54OVzHuNfvJJHjviY0xO1NB8A
uDvbXVfPAxQ2FHnhUbAaS3F3wf+aT8UtWfr8i+gANbcB4vM7iZCRb8LyF8aaX3lT1ACwSn8xuSY7
7o6zET6qd6uhzSptdE5YeLrHpTtqAeoyFkG+uu16rOZF/kCXwJSlC9TkZoCmVmPp6uPJuyajVmXF
gysvasydjbrd+NiMeMxTKFkoHo9KmfNzPFSRj3Myu417jqZk7Y8Oc1cQefdPqR5C0KXm1cYf01+2
1dsH08IB0ypOsN8z6bqPvQDp5vkvltfxI9gt2ifILrRPFuOBl2Iejb1EdMnhuJIHrUE9JyUZbYtf
+hwwr3owvZnn9ZrRwkyVM6tiZxVzUyp9VxWt44dzyaMyqJJqstEIu3RMz+7ieq3i1J2UbSzAHWtZ
7t+aaJIVTUeWec3dHOZmBrT4bWafQB1V72l2UyXMvU5+bmY71JzkopyyU1dd6A6pmlnZGdhPJ9AQ
2uJvE2ckJ3qVUWFHK9O3nS11l1JxauayiFzFWPXwNUWF47rBp8F2hh+C+jIriq0+s4Tt2Gc/oY2l
2ZKPNsPdpKmJEkKQVr/HPi+8GLW6h6HVtXe9hl4q4LjNhbxm6q96pzXf6qAFHSUDBl1GYYHePFha
bqLwFV1NCGNHKalLKSfHLQ6oWtO/5D20wYYUuu0Jzi/xu4gLs2draaHW/whUXXSyJ5873gyKqiUY
vyChCai6/zbHltjRMz6TOHlquQGY/ao8wH6rtClHF4xjs1JC8OSeq7oA/LB5ryoUcId98nEHp7yB
XDIoKJ6U+8bDJxR1fw5WcahBx2Zfbfk4NcCms0MXEgigJqo1t5mjB+DJhJeTg5piESGQIgMypq7b
a4xKQ627bnYyxchk5WUfHUyURMeSL0FdsE987VZEkCAks4Jy6xPQnXqYZFtlo5YapxzKVo+Awnze
jeyQogNbgwqhYdg7XvsmCMZAAmDvExF8WXS/SfIbBITYrR79JFhN7qzvyKgUwUk1PLVQmizHUa+b
RX0OjLY+F6FU7bUhrAkIOxi86cBuOZerjHQ+4PzyYkjB3twsjNmjJjZ/sfHrO/1mGMEbKRe7tH41
s5xBa6Tly6KXbMzFfo2BY6P1shzmMob6y1KZ+jQmMduNnlfuCf9rxYU2Z2nztnHrH1jZdXtrKgA7
JweFdHA00kFhyk4tve+WUdRT+8N/OnmJfRwWQx0FtY79q9NCeS+J23FL3TgT7SWM3bNfRhBijvGG
YF8wq05pZvevsY1KqTLpgJUKu/6VLvitAnlKPD9Tj9KFXQZSdjmAuWZ+cUFtKvwdNnnsB7oEnX5t
3dnGIQJkqYr5hhyDFtoPd8HUZSgHO/gjBOP+LWfOjUPSZfaxZVg+WHb4yqXE7+C3JngsO3NH3Qay
3I864BrUUxG8MkxIKEbhaycjfD9aIigR5bCSEUWi4dCtwjx2H+liTdCdaswaD8GBOYvDB60xTkBx
zrMYp6RzH3lq/gKKtTncjQ3tysvcUdtca7/iAOw9kvuj5dOzYwXTXhsrvTn+T1sQ8HFfQmh2WDlR
wY5pCM05+aOLR7HrVTi99ADibp8qaYucfD4bwbzBNBQ/0gXAx6vAqfu9CtGSnu2xz4RdXi1HoRiN
6yEoYIu6OVNmCqb05jBxyF7LOErd++OG15FxbqLWawpWnFtZxaIukS4xGzFq6pWNWirYBebljE1m
ZaGATmZTNkpkOesU1ZHL1FnNrNVMGlVKgRdHVbGEkIPiaJ5NXXuANm3vaPkyNVcOFTzLLIafFJ7y
3t2NsugldNbqSNulVrXqpKDdkEFlFtgD91jHBX+p9PJn3Yv5BxhOcP41sPgpNlBUWoWxvaYBsR9B
/sJv3hnwVntRGvbWasrx+58ZAZjyj0YqrJe+an46NWs2DXNtt17bdd6Bj8OGwvg02A89aoVw2h1/
kKkoBRguyaFCqFsV5ddoTPnu3+Oqehh2EU+XVLzwrdNUJaueYQerhdLZuUrSp6wb2xcyFVHdbMyk
qjbUJUfKbbn+DM9/DoJQsXGCTgn2301Z8GfP6XvsjrNX+mP96LC23vdAFhwsHFGeLcvRN0Gc2q9p
hA3zvknHH21YAhI3QPuVA2kvxrr6dZepyvP6sav0eg8+obfWtmzAxRxnlUfWiOko/kU5aivHFTXp
wlyAXsbMADrt03HTVKPVvySNK/j4YospOOYR1OqFY0V/TSX7T+e4NkiSpvroF/G8gTh6+yMNN+Qv
Z6i8x0kLObkws5/BF5EBf18tA+M+gTznyIY16iLESa+0CHQUqBsYy/ht6vLmVdmLypg+WBy+gVG0
eTUwz1jiMW8zns0S6nmfp0Bi8vWdGWuPyjTzFidSN3153kTd5dBJHTLRYJG6y+DWbqxV3Fr/4YbO
vX5yyu8apNTA2D03T3nfmk9DYv8ie4KfCw/ij/PBHsrqu/OEmq74O0gnxYEGk9WVg8e+aJ5cN6zx
ToTZoozA5HHhomNwo4dA1iBt35mBfcEbtVNyKAEG6tLFSk2U3JozMzwckPheIMXF0iHrHoEZ9vsZ
59NkKkaz9axiyjbuBGz/YsOhwSMk61OpRUYW8lFo3jfZRjmKa6gPnosltMkyDUqaaYb61Rq7Qxnw
SSe6FJzzbRrEX+4dwPheQzABAl3o3Thyjwa4h5ZkKvwzo9OXALwAdJZelmNKUeDUtzXFdLHL6XoJ
k3Bat20ItaU0qoyV8oy837AWtLtkmqu2NFa+MQUHM22/QYccwSoXpbEghLYxHMPyGifUvV4f/3KD
FJAzWtzLLkSezevSH9LffxVYJkA5B3U+vAsFitHwfjkmtMyxg409BIZFwgqbx9qj84ve7KulRMlq
PQJk4rfDvmaWexBhw0C6IbW71PQ34W2ztdsUJ1VqFl3gNxCV+EGvvbr6f6K8hKSnaTblQw0Od2vq
rIuGPbmLn85YSfRGW6yDdHQ2S+AMWMmFYU+Cok2QkYNHzj/Qr3Qsf76XE0M6+CsaVuxdLXoj7xIi
8mEDdKrWHpIG+OOw0vlJXbAfy09xxkFrR0bqUwvHaxxyb7iEtc7WvUis9d04YwRXveZauwwSHM4a
705ywu95cqJWMGTpqTTFpihjew891TbakiMMY1bgO4fopanG3BhvmtMYW1j4N/E326oBdM/EvKlL
d/wmsJ+E4zczfcwBOH+NHfcACedpCdOtOVmZ2nCYLRRoJVXjLl809Q3xJXt+loN6gj51iuNNcY0z
fBTBlyb+AOHWL3lSz1D7vgy2awerLu2fHHuqP4rIACddFuivRhKOG3vU/DMqs+JD1/fVIbW5fmaj
Ccmjbi5fs7GPUUhU+t9zp3xJSgcZm4cy7Bw8gjKUDPi1fRy1WQDE5H+peqFddElu/9kz8NCkXhjl
waMhqe07HrxrIXqpHTeHOas5Tuyn2vrOu8hcDe04nvsuh3BlFnijLCLRU3s6QOMXjyNZxTKK8hrm
aFqMDfKMr0NT/96Cpe1EW2Kt79bPf5r636b6M+pPE/Vo9OdASvNpSrMy3VVhdqED+sAYmkc6x59z
YF6cALL0kGWmc3tq/TYry4S66x0DJZH9gccNx/KOWR6lGIYBwH4Hx0cefiKgKg8OsU01JyN+0sNs
W4V6ekxnp3l2Exs7qhJPXqflAexp4bewKbJtYrgV6BXy5oEeACLFexXXye+HQ2nZ2mP2F/nU85fL
R0gROLthTsw1TfZpPp/Gl5hF8QtZyljC5UQdbtikA2UGaY9UOmkxYLf11anWC127jE6b6dymjn2i
OX1f2BcwuBagVcF8n8kLcGndCToE58RJdegrS5sw8Ndbral7NEoF/zk+69/N7gvBgVg1lWdUiK8J
W5RTYcOfNgojhFFaiCX2Dm/0GU92KzSuxRSfdjJZ1YBv19hBX6vupgrbi8HQb5xRash80VK3/C5C
Nh9AlgvogezmpvlLw4nnEzSM6yfbxleH7GltcIDsBnEw9OFz8FiL+cCy+s01s2MeYhO4DZ35ddbt
UnKvGgerisInF2DS9eTn/V92O6yCBOidgQOCRbEQX692TQWJtLHP3V0k2S+wT4SVjqQGHAJxKvUM
W5ECynKSrlJbj9JLcZD2zB4T8Z3iE2LFmLo4WOe1Ue7ISLE1eDcPXVv+vIkrYrZkj2iYXqNWyMS/
+hT4/ko0fvTLMd4G/Hl/FT3OI1nb80tiWPUJ5AgmTmxtHcAXUGfobfxrKpoflaXHXzowwGy7utQP
mLO5T6OGo1TK1VQ3ucqWJYdGsrqXUxKB+DGaL4Pkgu/yQ9lM3XvEE/8xyJpvZI3BMHKAeknumZL7
vUg04fW+MeypSymyqp0v1EWKbBhQISMa/ea9xBPxAEQUe1DvHQhH6o1ttY1HbyU5uOHWF2hQr5c3
hWwpSwzgVLHltnwOIwQsD9oMiVV6Nxejg8d/KvOTjRJyXwMlcRzuAC2cVrXTm18NK2m2s2VqW+qG
Qi9WNuQML1Vlx1+DcONXLih33AH44D8H6XIQ6MpPOQ7k3oRhb1gQ8XeO3eJDjF8iTL0xSZb23GbW
u+/PA/T8kmkpxo1tZ4nX9HRY9Xn7Q/OxngukGr0piQ/UxS9Bvjb6v5QlkJwJ1MUH/woIlThQT9mz
yRLrJnDSDTmwOgShQqjhDihRBLC7HVCMSa4uioAu7P7DDF4ecOYGbjiIRVrpQUSR9uxPOKIKhij1
Gl75z3Fn+M9Fb2D/Rp+tnbKNose/lmk80Cgo4blPibOE05gwn4NTVSS/1BAH/wBLaoogh8t4DPJQ
fCxl/sJkOWGlD/xECgfUUl1HIsXubKr7OV4NLWZnONXgtpFiKNieq/stnYnTJR61xAsauS3/jyfv
iejbAxhMN4RRIBYyatGF8A/9rOt7O8fB5aea6j/iIsjdk3wz+VX4PTKixgnl3g3EFoyJb32kBbsM
yqxeb4b8NW4HIDNyPOO1lr+SCSi5DO9d3p0ANOKvIep/d63IsiVkYDXbtLGZbNIxa54H17UeS+hi
cNbXzyJy6ueRF5xM1CN7lFQFhCA0c9VVEGzrcAq0iVgCTtiErtpsBoDN4+LKX564H1ro3aOL5aen
V/73cHLfQxvEr8RCSHyEC0lhK6zFQTZFeLiwFebOO0rv3P0Si197bFX+mWqxEa3hZyrFdLh4Px1c
H5MjqOdQvaazaGW09oCbp8ORpx3KIWQXmybzDgcI5Ya60ahnmwT7/Dt9zMd3xx/qtQhLdiQvzpDD
VZTw6EJewZPDbBfxSzGN7XvnUczcpf7zBOFFzNrH96qo/LO6eTJ215uTt8eEZrk55cNT+KsV149g
WxXrLg98L7agsoxKxAZrICaifTCBcXzSo+kyDeaEXdV2usQcasLY0Xql3hJLIbEJwVZ3tl1vMZK/
N/3gULgogdWZexotv3x1nPKNeALsMYw8iIL+o92Q8eDzWuIzgB28WjfGLW0F095xbGr2thN2v+rt
vDQ92l5OpREz2F4WqP+GCwdT5oAOv32v7QHsPZH+oOBh1Lqj4Ou0svCCZJ5wlAToGYXYeh3sAGRq
z0ZSAWU+8OxiDLP12oXtKZnM4Dv3w3wXlbK2QnaDyboAcIMdW7wnlxmApxXZYzsbvSJ34yOKecLv
NrZZgcX/VjUGO4oRZG8UlVVydzbvIWNW5Pc3sSKUIksiENSQTR9xnKxywY1vVps0+y7E80YHhvLr
CNKbzMgcL3LAPEBnP3Sh86DlaGg5ECICJmo6eeN4qGIEJ+Yn8GCMtGENirgY6l5gtlTQXmotNkyc
AF/st4qd4i5Wa1P/94ZemTRAeuJg9/6Mlg5u2XMZ9PGDOrm9OSimAHXQC2p4KARn3FxOjG8Cb5o0
hrLNj9ywi02FcstncDHMK7C513/5gu90wDyC1RxoXowq0p912AAg3If9F2xnux5LAw74csj3QDG0
h05PtHNe1WBZyvLhLfkjEyjynA/edM2qYL2+vdk8NABtz+v88bpR2GBrLG3/ph5d/ElkHhfFdVDT
T9NzhF++kDv6lt5qPBWhYpo5jeHxMojXd29xaaZHHOInx4o1wypmyfwhWuA/m7BJHlv7/yj7su22
dW3LXznjPBdHEQTY3VG3HtRLliy5t/PCYWc77Duw59fXxKJiOd7ZuadeGAJYC3ZkigQXZmPqR67U
gqnSlpupgQJXEB89PWZHyqBSWxtFxpQR+q1+TAFUnzIA6jlnNJxrZ3d2Px39bdgAeVt1WbQbI729
iytUCi0HsgkWLqm7Bivfu0byVd0FwYlaiZaPy143dbgiYbAOdPdodNEav5RXzJMQ6wJA8cNP0yWD
DX/TwSjXnWeDzFCbxgyiePpTFrvns0tf8Zu+SxyNZn6iP13iaBQaU0CAZNk1j9tkS3aRFz/IS/P/
q6/Imx+Vr7nL/yA/KtxllnseWLkwgLgcZMQ/N2mA+tTkBRfuknOew7fj1zgtVNYSl2noN7h4WNJA
AcNMmKD0O7z788PloKH6sCmT6A0FBRDPSsiKHIJc8wawLWWMF8qqwbsuOj0wcg9x7PJh0WLdPcYN
MJPM9+Q68H5OoeJqaMS47riHFpWzZEOJskCoR7d0SDi2qKHdxreXPi1/5L6LdwihRbccglxXmpd8
u4z/4zxRWYwLr6y/6ZmdHHwAsw4m+AIHrg50NtYAUzeOq2FFiFFmo0qxoJGhH8p9nZ2ogf8u62Y0
y3RaCbBL7MqCzIyaa8q7/ACaFsV0vAHhLX7bFu6ReGSXg21Y+xK6Hbse7EG4R4fwn8RuSb+4hBDp
zMuTcZdHzsEBsk9bO5qY0ohyBnZmNgcuUjt4uvTGWZSUNghqvb+iTjrUMdcOdNbnbFh7QR3Opugv
MTx6y3VsY7Kcu3igfaTZNpZgjo9CASV4oXixgGxYx45ID7xJ+KIYK1jSwMgH6zPVCVcbp14UmnJQ
dMV2CsSts17QaVJH7toKohdUORAXqhSBNQFUcGPcX/AYiFcU+Ckx6Ypwb/Pv1IVVLHR/tOZnGrUv
vwm//KjzL9X6Ox98luk3kb4OmIBdDJsmycUqFml9O0Q5JOtiI34VhbEFvEP8CCQ81cYqeysK15ql
AWppld7mq7I14r2Wus0V95rP6Tp3QVo1Yga9SEBUtC7393nY+uBlwRy0dqpiSU3os3eHITAfg9r2
76mr0PSV9MfuBAxocB87sEmMmzrf0OAwDC0KDYo2oUb7LC5uR7uY0SB1JQP//PNGZsOmHsAL0J/w
EwzfaunnQQz6r3EM/ip7ad4ZJuRndVcHswn27HfUV9k3SZwbt7kKKKuknWtGpG8u8UXac8h4qlF1
QHyDysQtN/nneJrQLQGIibE3MptGVbzZ3vhhClLDVH1JBrhVfUE4OJkxgME6wLVdqSL5kIEYF3Ra
h3ASFfGBoA+fEBOUAQUHHUpxS4i09demKvqXTnY+ZBooWSKMDtRPETTY4yPd1KBlgkrbphZczZAR
CTOAKQM8QC4TXOZTUzlFWM9C7nhzqoWOYOAuS1frVlQ2bSxUZtrc7FZUN700L6MUPKoaK43+OZdG
p6KrmtmWjr9wAVq1vjX2CLu9IQjuy8AMZ/1owJIjY/49LEeyFaAKxZKaDJIoB6N3Hsugi6p5mY74
coEMK906uG8zIeZgiuQwsUcqSE/tNrXiaE6jtfTy2wRbZjRIXVpohLPxNz+rUr9J2lazwH4xSeot
D/GExn5ljAmmY8qMYAkvXgihdCO7mjrp9HIAaZpBdkyloiQQ+QsvCMOlVwNGQUE0bn+adIql7sss
dNZK5/zjoG218XI+7lGChp+LO5S3uK7Gq7ELvRMdBOPeTLQZQBI+iNmA5w35cmADqrDQhdOwVBfN
Jhuhy0LhvlUjkcEOwC+qfQSdjhai3EtXDNU0HwVUXf7bn2NjWQ+RenNXZKigzw0teGnMZLhyVeWj
VvUOsC+B4RlvYlX3KCyguJKsvacWHUZTwtCJQUVxmgL6BPY8ByBoZXQOpoQCzUulpqTotm7KvQnm
nStEOLOyxFllAF8cvqqkT+LoFkMdLqrOMSSnDlpQ469tlX0ZoSnoYGchkMVxcp8V0NSmQ2oH8d4s
a0i5UhuVzS2vwmD7JaRUJtiXvsQOA3CJxkIt+rgOji5K8nSQI9DLZspzYJZ+9kWqhE8Dho/dnctA
BwnsYxiW0eYyQMGgdn4eoD7mFAsngryiAfOyRags5aiMTAcqShfkTvfHgbIDpAPIsYmPegE/gb++
bEUzXtF76qWf3ljbGMo9avDSPzFfw59ZvwNFqaxKg+QDTanBbCZxRTALGt6efHhkmoGjPXYBg11S
nMp5WRb+U53GOtZ2ulzRqGR4h5NVOe6oaWPnByZtwYla5ZsvU/5I82VRegeFRO0RWqGeYtNIGBRj
+hy392k+Gm2SuIcEZzDuaFTNV+ducKLB4P0y38fvpwGfPc33u9+P5httAbx04QETFQdYZn4g+TwF
2gsA57XswthRP3XRGSH6fgvuGxy/W0B/OQL98Cfq77eBNNklJq6rmYk7wS4nyCDwDuZV1s2MLgON
lHYn6zoCuVSaOZ/jlsCmLcvLribFUDM1Jbim1JZsuKuqjO3gTwecjDSP0+6x0M7Ny3aW1hcAofjm
ccKSq4hPzY/8aVQ1eWWYR+ZUIK6pXJq9FqaxZAxq1rrrFFc2tCBnhI+bYHAeO4Ay0VwT5K2I8fyK
mtJcTJC3MhhuqojNaNDzgZODfmEGZVN4ddAclylplOJizqE1FtYbWRol9CGB3Rq7dQf7pLmIOwgC
ZwL1vKmqR7U7pw6AvC7r8zjA+sO6KbHBkOgdnIpkyJ/6HL5DpQwhh66q464ZHvuyt240qI3dxomz
pag0qosdJDc/J7UWlupjpLbuACfLltBNm/mmNXx3oMMxG0vPve0s5oFmPXJYGbnjITaLYAm0onhs
NP4ty3vv/SOJe4VAehVvMy6/1bK3D606VH0ESTXmq1IA9FQ62z7QGUXQGerDIbQ0jXEKuQxQMOUP
DAgSpyxWRZLW89HOwMMGVWeLAlYyNX1d6+/GRyzzzDsaz+rSn1dG3G0rfGvuzMQ4h/M23Rambm4N
+C/zpKiOdAjdsTqWrqHvE09fyjgOl5BDSUGj8dvt5TZqSEjhQ1tiT7fNkfY4s9z5W5+Ks1Uc3U/9
EELIeIBCeqLvhukWfsmlvimkZjA5OHMF/bwIHpoY3jkQD+kWhdoisSCkADCJ3+xoiwTej1t7qJM7
xVq5cfLoRH/tS1LjphDaZgnUbZzwGLaV/8z4GC1zLLb30na6PZZAObZBavbUacapyjTzr49QIzXE
3K3kQgBDcAK7lC/pzOG4BL+c4ZFx7vsP4rK+T7CwxywVpF7XXYFitt8mCoYbQ62ll6m+lrDYBRmi
CRQxH2D1S9vCW8KAkiB0WLZhkEMrbezbk5NXa6LCEYEulc11l4beNbWsvg7gQAdWMDWdSoZbWYTV
WdhBqB0TX66JWDfChXJrmHiq5gkLr7twBMdmkOn3XK5d05RvnVYDIWSN2p5V2jmAFV48C7sk2cV1
WG/B2PpW9011zLJKqds1YYvF87gAohIyhEp3rbECZ+dIqBISe0yD+gVeezFKzcsoim3GA41S8KVJ
UxmRFS31EeBuvHMCvlIUO2PogquysoBtYawS19B84CvXKDneylvgWrwkVBAXHCyr3NljBul0KZtV
l1XVFoaCq6Fn7KUxNLGSkdmvh8bUX3S7mXvAzTxWqcRNXwNEivqLPvrh64N1sgxvPIoRFqtBl7EX
P3MUDgVCNXVd9w9Orq3gdcRegLcyv0zbNMnjWIf+0mRmgUc//rtWKOM1NenDMEIXbDk1KruCPzBo
pU9NCr40aZSCY6+PF32u9Il+bopMt9bcqv1DYrpQJTXjDLIrMfj+rcCdonHacD3abXYdwly7wR/x
lg66MwSrqjENKDdm4LSZQfuMGo4GinKDkCHJrts0nRKwt/hDGj0IF1n+HmqVdSjCiD/Agftds0Lr
UHktf+h5+GXMV5FSRZaIvOT1pY+l17hJgeV+KkLoqzZp4WDyBOWoxIfBhW/pt4GL+obbiOx7W2jQ
Ls+1dysynlNHj6akMdDsQx1Dbc+VEbahhC9gUYR9DS+owlUY1+Wamn3qx7OIS3Ftw8LuMShuqbt0
PXtv+C4uJzcRU5LhaK/n7Ukg2vhCasEy7dPw1dDwDji2g3YtAgdKBEzo0NaorHsGKRiA8Q3rL10L
l0kkgik2Dl3tOjPjfhdm8hzrjwAVCBX7m3kvsb7j/OiL0NtTfOul/xyvuf3nuaE6p70Kw1tCD7iG
tNuzPtbJVWO4AoCveHiOWNDOzTwxr/JhjJ7bHKgrRA2/ibJVFB6QgERVU/IlipLwggCtqj7bYxHN
tpcbBt1Rsnid1Lx68/uoXsAYTtvTLYfZ/HzL+VNADQbk99ZY1Tn8HvrWBPzLqfoZb4x29btnbROb
6c539N3lGWwLDhckatuyOOf6YQXiRDREe0t40bWsvHoeC2lsaGczlwWMavURlgAfu52BdZ0KZt7S
XifFR25kbCjJ1ZoE163Wn0bXzTZR3A4zal4OPtQTgig6TVGyHE6RbcD4uPbHNVC9w3lApWvAwM5G
1cfYCJf5IFjWXsmfygxXfJoWJxlzdh92/YK6h8FU28xVOfcbXPB2bqZLq0yqzUeSjG3IfvXp3CNY
oOZpzn1h1Y+89tKTjUXsI/Nv0sjJn0rZl9cWXodUJTZ/An6+3MQNw4WvmrpTRIuOuXxLozCYmKbA
/mOEQu1NV6c5yLNAiMMuRawJMlOF4FmCMAnmiq1dMacf59SvtcyciR5fdY6t7rvSFwfql2VXr0ZP
F+s8luVLpGoAiec+uKxZsEyJpBGvMpehOwdBGYQAxaQkvJfWQT68TdQmP+ExYQ39S5tyWIprWG9i
qF00erWmz6guIRnT5cyC1IVWPdrx49QtM3OfAxI5ow82APR5RUl0y+gkbOQtDzwHIBvaXVcHAFp4
PfYLlQ+HJ3AAMdzdd1xsyG2Dumiwi8fHrtb45PgxhX6kU6zbps6WWTyedYnwV9LVhmXFm/ReG4Ag
jFywlajpdFmGnac50IGoyqmAwXPxeAJ57oqa3EJN+JLuB328hwzOfdDWq7zW0icgkuxF01vYLRYG
Flygi6+x4OpvzbF3ZhHu2N9N2OvVVeG98yQBq/aXpFLCGRiPrmYT+AHbd37ULWRUVvMYsA68q6GP
DnAMYPso9wFipdNGBRo8wa8Oel/F2L0HoaajnrBXP2uKp7b3020WD3AyVqAgcMbYwk59mBupUdGX
7xwVsSPBfYJ3sGy1R0dNIAV/pQwd5MdZ0/TBCnfqV12RuYnDjf0QCISJoViBTqPo277cZGmlX1NI
V6Q6tJuG1wvfuxnceVO2bzy127sCf/UVVjHFfhRgEpXwhV5BND279TR8SGCwu99gwrBLUl/86OHq
WTG/fQMRVMzCKuumdOgpIt3G0yAY1/T4Dfr6HijgDrUePG5twdihFy4+OPUsLjLbgJCW9JdTe+Dt
vZ2m3Z6D9bI32jqZJSOYrLLtbEgriGSVYot9n7p1v3N1fI/sQqQn0QHIEftW9tSZ5bsDTPQ7Ping
3sEs8Mv+Wm+N6huqgOd5mkD7PE9ljzs7Eu3Gc1ClnTabU/fQOfFwDyS7f1Xnzrlfr+yDVvWf+8lm
wkD/JV6VDKZ5Pvoj4FEVDbiZh/HQr7Uijm9q+OPMR253L8HoHKdPFRYwaeq735vQgYpu3Br3VhQO
yyR2sTVg1M3OxE7WlG7kGu42qexuJS+Beu2TPV7DvSsCtxOaMjQsSAYN0FK8AN5pQMV6g36OLdPs
mUOmY+vKLplVZhi+tb71w4Bx7610vWaXCdkpXaLx1YlA8taDNwff9GXgAoTESu7dfEm0MmttQ4po
VigZ/qHHp1qi2LECPyS+pT44ij2Prcfh/o4IA8jDU+T9oAYdgqQYtlllNTPdDLoY98Jf5uC6Y62y
dnRQZ09QidLd9ISikLHsxuF8pgNQcALQjy3p7MvopzgQiGYxQL4BrES3WuOXwHVA8yGFkugC35Vw
spAb6uiq6LCJgHt8fBtnOhTkEPUliUnh4t2ACD1pJbo50GBAYahD9XFWE9hCNXsu2d4u+0MJxO2G
wqiritp+Bqw9Q4W2ho7BWiTaGC4cPS2XYIN0s0CYKE7OOqfcML3d64nWbtwPqoPTlMZOb537ZCiA
wKcBaTVypgAjG7oU9DKyV8C68Im2VhALjUDuMjFeYfDWrb8C4s/YeCFeixHcpGa0jTPBLUZfrIFW
7ZfBroH+M1wHgSuYB9Ce335qVxkPt6OTNDMqArU6OIpdWPYzM9c+D9Azj/ogZIrJFEJ6wkR/TEgh
4FdVIHf+MmlkWfg4h2BNpnHCdZqVC+7XDO+bYAlRJx2mdglZYSODA+vXAWrjC9CsNJVtk4mcsqFr
dRs4jMTKt12a+7PSlM79UHXjCopv/W5Mc+8a4ExtXme2/6r7yRI7tPZfXCbnWOh1cvxNxRt0B3eA
eOrvgfB3kOtj7xr3d73q+WXoDzG55nbfLbwmpXEygM+I52MamnzhejDRi2BpfW+bItmJobXA8kcz
YI5/qwE4Ty1KAH3/qY5sSOioAEhB8AWLdA0qZpGAA3WRbwj/LGpXLMGGM8/syCI03eNoiW9uH5if
2JF6D9XrDrUUgklPTErUKswplzohgXh7xtYDL+av4LPgwN1P9lt9DI8FUX6pL1RCvVzRewOo3s0g
OeqvvwwwNRr5+pRLCY0I/4Kuidi0GmphnWPo61BVxwn7PkHh1YCGCtFaC1RJh4Yv0RRDfQSlH/r4
b9NYFgztsx50ICsL9EUQD/6C1E0k3jQhRWZDEwUkNezwqZGpk8ZphHK0CCPUTAsPopCDyrnMFhnK
rZIkVXqJT/jf//rf//f/fO//y3/PT3kCqYHsX1mTnvIwq6v//jfj7N//Kqb+7V///W/T1F3GHQsV
EMPWddPW1fj311tQHVT4/xJlbbIRte8VxFXzjSMg3meaN4TQcZwo2cLvEvQZxRAkbA/K7DGA+Ga5
CUnH6k8JEc/iOchunXbHGXBellhAvjH9LvLendeeCft6AeYkE3C0y4t8ePsZEDSgOlcxYEdNYNzX
vtPNW/UOb3MsXfV8WFMrVYuI1MAyOuhMvPirCDoYdfa9s83m6tek/iOAkjTwG9wK0roQ72RzcgbR
ZD7M4RAzXDlYfj23G+qVYQo/8zZnczIsoaCkawdQ/ZqTFWkshfywH90IN08eHK9DeffXsw5rnq99
Tr3rOwgyRGlmHrFH5m8LqE5vqoLBGg+y1XMHsItvHs+2lul777rJ9gavhhdDk96UBB6Zv0Uxvtn0
cXlOqjnKxNgA+GHrjtwQMyXsINDIsQEOi6f4qEWwRaX+xquH5SUs04wpLIWo28LTSiAUYnDqFRtG
z8LspFq0p/vRog3fPuV4zKpIxaL5GKM8Mwe6RBbtNPYR6bBqnP/5Mrb1v13FAP4wgfdv7jqW4Pav
V7FrQUWuTKS9wnVtKmUVa61h92IFFYnhuYu6Hz1WBsexMp1bOfSQE0C3rkXW2lVR5c+oyILU7HTF
pkmSLekCcoo6A7dVvlOLrroBMH28lEbjKqS165APKz0do+OvCRRLXZSQZ8ZcT4ADGm0YSzd4aO1I
Jlkf42DfJPKNWoHQg7u4detZH8fniD4fDz7LklkZmpumy6OjKN3gDgZd1jrIC5iLFklwl5R9cKci
aihVH6mFLW0brzlDPCtEuQZAv9obRe6wVaFO4Rwj96gxtSiX3Aaj32HfX3VFYAWkCw3Fh//h78R0
0/jylzIdDs0obpgMhVGdm1/+UqzlThnqWHWPbd5Z+rLvgMmC4xuU0uroic5kZp/P8Ow8n11GL2dx
n8dTxqWPzvwmXJz5+HFnRzMdRfV1PrZQZlVnugO0UQ5c+nT2ZfTPcXFsMeX7h/2GOl/g7QkbFHFi
Yl8yWUrV8mGrcodlV4J3ZmxPU1+Sj9U6w6UGsuPPBBNlXoqt8sq/zsbwGRTFLaTtjYfcqLKdC4LT
EgiV4Zvq17jFvvabdvGpP64blOKUAZ6KZzlY5z1g0+s8Hdv5CG3bBzrzi/Z8hle6v/X9OW5yunBg
q6AvobYco9yvHnKWIV/yNmSbi5dFqRTAyOzCTRqgJWBhlfOqx40Si7wH0ZsOLFP86iZUh6gCnpf6
Wh27NiAnXI12AHX51kJlHRzftcgdZ2HIDIAS1TR+bdLoJZhyKdiUEMcaYFfZQ0mGo8aQz3v6d5zl
Vi6wSj3/+/dxv8i6hV525qZTa05dyHpeyypdQwYD61lQg+q5VG0ablQM9VkVzI6mGE1m9ZzaAVVp
aA5qUw6MBrGWTbqf86opbJN3VyDlxh2kmiwgk8ug3Vljl0AUwPe+aaAl7aeLbPTaVRRyEJ/V5ea1
KXa7EHu5AuvBf6X4lCcm1MHsErgV/0cScO+B11a1bFFlOOgQBrrKSr9fsa407vo66meW3vd/ie5m
YLn33tfpDyssvQdD+vXSCVDU1HS3mHLcKtZAbOEodXTYHs+bLnjAK1o/h9FE8JD7RT/Hfz0AtxJ9
dEZ9NPqPcXnjhzd6G3wvZbKePjmeGv516ITnDzb18YUZo/hzUwWj+GtA/QQVnh4aBzmKOpB4hk6K
CACg9Utcjxmqdkq2L3Zdf10UmVwl6tWtqQD6xIVaHKgZhStAQ4Onf0wai7q6U98+FgbJDLBh+2Ro
8AnQahbB+RNfWciQJEqoBvp7UnweqALsLFHGNJDWgDWrLy1lJGDGLXMv1pe+HxrLPG3w4qrO+szM
ThGQa5/6LqN0FnyM/gdxEa9nA4zfYFOOxebFlYbsZ8o4eogiDtoqLT1lFHQLr9CwuY2vEbj2BsDZ
yyhDYeP8ZVBta0h/aX8ahwTEiH1mjE9/TsofPTkuqi6zHoqy0XFjQHUFDgVhhJIGDOUXQiHuQh9W
B4HsF1GENeI87aBZGNqwqqbr/BI8XfYqOC+GBUQZ0yO4wNew7ZY3la29mEqpoHHh18uqPNlCOLV4
6asrW5Pls68bcmcy/B9tFVXirXSW6lIcP7JzwOZfeNB9zoYStwlNkts0RAERPt5rYST21o2EdUzh
XTGPoyR7axNY1KiXPrOL81loFvadcHmCF7LG3qLMZB17A15UFDv47xVqzuouQHcGKarxOgW8C05s
1aeu3gmXFED3HIpSXYaBV4OsYmEo3uPQTFGhwO2FJ007Z3EZrSmaZk85vDnHf+ozPXD0tZbrFkQI
kyNsiLJTayXWYuQxhCGI0U2dpxKFy5OmeP7UbrDkmoKoSQNN1d8POcRt7/oUu7AkuK6N1taEPeGx
U3LtXi2dBTf7YUWDhl6xfZJ4r42Mcc/7Nba3EwdK73440xsNy6dA70906N2+xIuL281QBsy8aWTQ
Vnare8dLWOAF3qwWUEC59HV5WW48lVqrTY1WHWTao0haorSS85WR1OFOKhkWYeUQXsGrsQU0l9Jg
cWWIr4ESk6NxGrkcxhjwkoWaojXYeQoanQbo1CmcYZlDCmuaAXb2QJ/B7XDrKP1HyFqYM0W335LS
Y2wV3lGY/cLMuzGdV1BLWGptEi4pmA6sjLaRTNk1JXDDindgzVcg0/6UmHR6qNv4th1vSUIyczzo
IEGKmhIoLOkh7hdFVrDEnmS0sLSGbfS0hRUP3jKWBFPw8SnPLR4aV9S0sUnYAJB8X5p1eOrD4Bt1
U1LKvGLieV6S8jBIj1WcBurNe1ZbdfY4aNCeyeEHj3qI3T97MIBfONh/2YqiGJ5VGAj52WMSy/hQ
GJEDa0s+3OsVLCZygf1SbO/cOSwqV1Grh/so1bsrwD6NlYz77hZ2bNE8A8HptQ2rbZoJ/iMO7dXg
ZtEbpQPZlk3pViDhmiHdc/pQJN1tnGZIT8J+nozM3CQ8cVeRwdkmZnb5AIATDA+d4K0WljvTqqY7
5voYQDvJ1eZQnQreoGiyALG6e/6nTN2C8pIsBgZoC/wfUbZJ+Y86QcEzatpsTUWI1GjEIuAKS/5R
waCaBEsLsXC8oIH+r6pgEJU/5dG581LBsFNo1jpZihK2HrebPuvipaYgRrZIAZywnOrKsErxlDUQ
z4Agz70ONZsTqEZP1P0lKa+BtoDFZ30FHCLEFtIwnbsw1in07qXUAczwHNteTVo2/uFLNxFyoHuv
F2n3osFMZO18RGMSyM3AbwbQuAVVIWNoD5/VOFDQy+dW1NrTyKT3T+MUCSlO8FhEfFPU9sKKbHZt
RGkXzCWa4o9NUOFhAGEwaNsXgQ/YTC9mrlLvgbTAHWon5j183/1tKa1xJc06fgkM2A+oAOlw0ECz
Tt8XWMZPmX5jB5QJqQDzPlCZ3GvzZdXh1o0P5wSieLEEdMVDpRo4CDrzPXy9HKC0UKnG2X8ap7d8
Ccq2POowl9r7LD+c/8+Wyfd1my3Pr0EBaveRMwB3dakxUc2pDmosmtRIHjLQB6k4lRtqJaU66wRY
kwWVpC6dWtB7UD+o9cNYsasOFYwTgSEqMV75UMw/ValhPDg+n8ZQ1tavolgM2EOGskqqOdcSu1Ob
T5KfAStg3fDrMOlc+ngeLVxHN/s7DgqGgEHVYDyQJXMuLH2Od3hQNQdl6ycytsC2gvHaR4//Y4DZ
2sn3ywxBCjtAqwwZNMZ0VL2Nh0QfvOdpG7nsOpSOjbFckbYHdhrfTAuiBHWVyNsgyU9UT4n1ol1T
FBb1EEtJ27fS0+qTn4wPRdXx8s3BVqG11i1nJboepKuZTN7OL8F2X2bBAuo1ZnxgeYKtcRMvRiBD
gBWcppBnq3xcyKKwq2VhyF/aQ9qbC0syPO3HbjFqeP8wHHe4rQ1gNBq1g+MHsI3zvDy4jWqFSc2y
dElbO54P7a2ev2aW3Swlw0ZdLYrxFlo+UFD5yIQxaXCrt1ArkxFL57YHcQkDjm4zjnfZnVnGt1TM
pTowndXeAMMnB87SXwYA9Nq1rXAnvQ1K+JgDRjl5iu1/pDoDhH7A5gsnIobh6ewEzVRcyvJMy+ih
ywmcdsiuiHqRWXEJZFNS4qUfIZSgl+3ywsuIINIkI6eBxGofN/PKjuwn3RvvabfXGFpczQBuuDYc
ytqq1W5QpOjWddoHuz4bGkBosOsXQHX3CcCoey8yvXdXxy03RZKmkjK3dVc5/ZW5ABsB/nvwham9
77002Awq3ekdVGDNVcjwMWqeXR0CWF4s66xuH+NBf+vVu5atjNdl636H6D2b1SopkLq5agf81bQm
PoTQVroaIIE97byl8FhwsSp4MM2mRHG+yNaJnrpP2NpZ0R/ebcF9MIYCVgx5BlmDwfyUqalMWOeV
mz7tsnU8jPka6LhsIYPWP2TwzFxBdiKfRXjJOaQKTE+HL80vcXj75VvDQImnXnBV2/Uj3QNTrytO
qDbAGL6AbmGgt9VLWdS4IaIYTBFVYhen0nX8KyvowMcEyJuU0xGPgjikKiEtHYsnSKRGmWs9OnXX
QlZclTLV6xzr7Xgd6cohWjUvSbQx5+VTkhY4/ixs4QDIwyqGuj2Mh+DN29/LuMCjV4fkmQXdCS9O
kzVJyAc824CsY90Phm7uo6bLJsn5S3oYDP19aWRbpiTnKb2IUVaSnmsffewCz9QcVaEBMqWV5zlo
blP9ClrK/APN8fErDAKaIjQHTQlD5imdfgUrrbJJ3Z7S6X8wwsAJYmYQSfIBB2ykgGYR7GKOulW3
s7wphm9fBjovbbFryD8PCJmJ45cB8E0gAVYmoslBvcp7cRY/T7rYnbfSlotPkueks9gwcZI4w3si
5OCqHS0+6ECrkgDGjFb+efdFcRjOvQNBb2lJc+5xeHHz5yIx8Dlfa494AXBNxzIh76wbTLi/Vol5
qocoQuWxcirix9auoMqfds+owHUbbIRXoB3jc4HS5tTvJzBrSsoftLqYNkZzpcBMbdOJwqu2t6Be
iYfap21TajdQ7hKQwuPtzuzNFJAzoFtSFCX2SemW2NwD6N8dbazoU1lCknJ0HqEm4M+6xk7ehyqb
TQxtz88P3Kj5N15UgLrjirr7x5nsIC2xTe2700zSEfXtuegGARIBiU/bWFm24T67VrjQ1d69azbg
gziD2Bt2aB+1OIcao7rxF214y/VOu9dgf7fJM2asRiP2ni0vWFDAYBbnzKYBWKWSljvXRH/K0iKE
mDpEnunALCg9S5F06yFABerLADUDsz/pzA8hI6Ekn6kv16pu7QrQqljn78+1h8ZK8ORQL6R0cEpU
c8qk5xuN5P50VjW7wfQeU9rq9tQeODi6+WwsCr6p+zZZerZlLIbRhdCt5VhzEv4tgWi4oT4Lv+K8
ARoN9n59tmzU3vxFDeHSrJPkPoHKw1oT9tDM7CoE1mc699oI8kuWu4VVgnHT+/E7fQMHUG7noHDm
Bydx2Jd+wxbZoSvGr/HUbydZf2WkRbejm+8oAY9qIYozo5s09ZWGBZbB5QZNMUrbbbpzsyww57oB
eDNElw70vBs8sakbzYD8ZD3MZSzxeGVVtbGBVdpGBmNHs9a0eSLz5uUjKZPWhonQ+IZF+Dmpdpa1
FsEM2Ort5zEzVwGu9O+pJ5QPOyQjPQl0cZNH1lI0tfOMD3+KKDS4PZasLf2lXbKraOyGb7CTmYd1
pT+Zle9v4y7VltQvE3uO1XV3+POtwGbO/yPturpb1bntL2IMqoBX3Gvi1J28aCS7AKKLJvj1d7LI
2c7J2fcr9754WNKScBzbSGvN8uWnAE6kDBIAju/40AgyzS8/BXqN9H016v3KGwIUBrNt39X4ShY5
e3Ck9Q0uj9l3Y1BvemTLh/9zgIUVht8rVJ6EGomzCk3mXK/yOwacx3TrSdff/DMgBA1tYWXMrt7n
TakPEt825L5zj3PLeRBcnZPJ0C704mYFKaoQFoIYHJBCOw2+9qCmdAs9cGV9jYeEkQhsrbxEbfJA
uF6otkOtwsAboSGv0xhJeTLbMYLvZzGsbGyRnmIdljYTrHcKZTz/CIU+I25ZM+6lt3JnBUAXv9Hr
xlv0SeigfqnBsBVUk670dnULjz9RxebCCll9W2pq2KrO87ZaIfmNOxQfk1w9OtKkzPHxCYXHCyS5
6i196JHGNNa6NiBrN21SVJzj6/Bll4LXYaxHv0vngSGNklXjywxpduTuoi1JgZAAyGw6ArYa6DxW
BxMMI5l4h5PK/EiqIQY9zs+pG3hoZEMimQeRATyOUn5aLOpKvYZ9XBydScHatiYmctqCX08CddOo
1JDgkvi12Um9x9a/Hthrb42rAlawPyxb/KqSJHrkOlLzTq+MvedozplCmR2619BeQ1KfRVs5jCPE
T5T1DMmXEMaqdgYRHs169rR6X8WWe+fHlXZR1XCmKKWyYRcaZr2kKKjYh0vQDPIvkyw4c+dxIWAd
76T3UNT6TqdbpsXQQ6zC7oJCTX2IROwv6TzsimOkmdqrx5FG6pHp3/Mww+Y3Et9pvO09WOFMExm4
PwdziK1FnVnGW1IsqODAuEQxiEX5o11q1qpqZHsstYEdhg6IRNWa9YNh8yrIUVH9qYl5ksTueJ40
Jo61AsmvXhcDbjihg5sTUnTGgZ6FYWEeCt6z7Zdn/zoOjCO2jWz+scrn9QACMCEfwG60VG/OVM7S
Dcddd6LUF1TiAimsusVbvxfYpa2vOqukxVpOjOyiPhqqYyfqoQeKAnlJwelpKCDVjqjrAD2zS3vC
WkLp76P5lwwsNWHZYk1LXi8H8lJ5ao02gwPXXMHrUiBaCY+RnbTR1t6zqs+WHsPhBN9U4+RHZTzj
NT7GoQZdffwGSbNy9RcGz9zFR/rezIBrEpXult8U7ouBTb9VCdyIdjbD9jyGx8V9FsHDGnIu7IfP
NRyL3ORdxea4qJC9vukL4A4p1tDbr7HW2EDgAGbPRNQiAldrhDBiAyeGWtTf1YKvoURYoLKQ4RQG
6eqFazrqVasB/+zxd1/gqd2dcgbVu8qEEA7A4mb1nk6q89LMoq2IGoXcJr60Eh/C+8T14B3ms/Pc
NUX0Sn1EWLowFvMCYDSrDeoYxTkDiPCMlHtx7iO/W2e5AS+AaUC6DGeZuo2rv96yAhyoYyZAUBla
9743NBjJUlPoPviHfX0zs8iojzna/QgWdrSSDlSfDW/Aice/p7+dYunZ36df3xiFPPB+ip+vQk1a
McZ/prLGszHhhoVKjbVINJivTk16aNLsV6/1sOlRsrkrhz678epsfQ2wHa6vAS3JP03qLQe+wUgM
XmnGlRD5aYQ7OmldliSC6UMh99rXTM67NOF3vx1B5xJKOWt8pdRFN8Z2HcMIcqVPleG0ZO3aEFCS
NacmjVLTmArF12By3aamrkFdHSgaJFlQbxf7Kvf6U1zaO2ohxYd8hrJRR5kGQYgND2HRrYa+gEcU
xTp5pmgCIPsf06lfKQCEg7oGaAYeTqEFvQh3hJgRxHFZx8cf4Q3dKV0bspPczfl2AMlrM5ZaeO/Y
0N4APU3uusqK7ouiEyfTZ/e8lNE9dYXcgdI5vE53jhEDlE2vP6qK7uyJxjpnzpYYj4B/DVDWHS3r
3MBMQDYRaoVZDD9LTUGtCCdtFUJyptD9Z4XqKARTIV/hgmp3+XuEVuErC30Ua5mUdbEuZC32Yiz6
S9jZXxf69xHXS/1hjQ4Eteek0vJ14psCXDmOlP3vT4FtJcPOyPm3axd9RKi/dty5//qp+d1Pnxp7
4B6OB019LAzxKhhXDzAOj7ZNJ6LtAAXyh8TgL6RT+zvA6YZo6yehuUTmRIbm1q4gDltx56PQmaMP
2sFsea2mgfBozF2EC7AaGP9C1uOj0kkTpiZV48Yc2hNzPayH4zp9lxqVf/0usYhBXHz6ttGXzOPF
r1LLkwO1HC/Nb5oi/TSJvrU0CQYD2Sk1y6OWOGb52EEaJazzeqtYCH0npu947MqLM+kSjiYE6g0k
POc+Eib0BqjdUx+FkJohxfWVVm0M4OlMzX8GkLB8msA9K9g2QKeoABXO8pWChDdrXspU39EW5nco
9F8/QsPUduZQu9zPu9g4d61T75TWOkeW9YxTpbXu/fTjGfXR6DD1/f/jWl2tKyMOF2Zsdht4Smfw
iORw4w4Vstxxn/RzJwTvinPbtMn245zSwhtiMfv59CDlLflk2+NVOOkkSDmtSK7c6gavWF7tekSE
I/JH+p3p7mrsbXnsC3iGrlkU10dqm8i67I1xXGZ9DPQV9emiAPqqrmpv0dimu/ikeU5P6WrgS+tI
rOXDbDtEffOrIl8hCswz8II0pr10HbhAlLzuoxKMY2QaDnPSOl7DitZ7Br7APxTCrBczNnCKmvIR
B38QELkp03fwKPPbPoHGcpcPJ2ohuYGuNqrWEU5KC+qDwFB++ztW9epzLNDhO0srjgQclHXRbYEu
L5efmqjaLwk6SKMlsK+fRvO/N3tj9a8PhZblUgboMxrWZa6hQyjAtg3XZQAD/T1DNOotvvq1KVb4
EXEAD0POzzdi/dWDqV2QdboO1D2845h3MNvev+B2uKt5BaGl0H/G7Rx1rx4wZBAtQDMrT7bk7TZ0
orsOuq+XhJnWBFI/8Y7FmwTCd34R4cDH9IvoSmfvafzbUIpkCRGQJsh5dW5bt9ppIVg1roUyLuRP
dtgL4mTiqfs8RRU41YABFaV/Hnk2QszdfYNuk9gkefsWKRjOK1kna9fDHhgn4dsCugwr4VvW2nPO
2GeLo8/kIo9a/9ZLip8P+WDAFt7PokWBlAbzoxOAqDA0bTvoN1rZq5PI9JQBl33KwSgDbRQM7zAC
nL3zb4ZeRYs+hRyASiLojV3SqGq30HKugqxNAXIJQUOsmDduIw7uepGIbeEh0aZ0171EgL/iQCd3
Zty5QdX77p16FJZh7geuAVybs4PDJDZ6eoOzjF+vuyYvViOD7qM+nNraEgfXyfolqNxrzXU2sQ4c
r7CG264F5Z3H+jlOyijgLaSYcxZVi875KdrBW2RuviykVm/8uL7zZAVlJM2qtwLIGNCWN30pkL8r
OSzsePmQus23Ug7waTF8mKhpjzDmjTaAp7SBPV7ssP+WD+GPLoe4ddZlDkQE9gBZmgs13nPLweGv
7dpgKPR+CW8g+IpG0g/wGYhTqEDE/bbSUarPPWCdc+kuXU0vlk6f/qh6VEO0Gi5qZcH4cizUdmgR
ia9ntAqHZG1VwyuoCW7AY/nadaEIEhME7KrrXlODXeDfEm71MAyD0gDDr5SFtm16dhGZFW25WZfL
EpqbSlf9rozfM1Hf19BfWYuXVNZAxFvWsFL4XQ7yVF7AJixQP7bEopDfbdPf8nh8T2MdBzMIU7Zl
a6wM+EDD/sF/TzIc7VjlNqAnr8MWPnMhHFzgG7TACblaZ1ntBjGDGXEdu09GjCJKGMGhUCLjFNTK
TgP8BKwN34MlUqm1uxyKYXB8UGBOpWw9pu23Os5V0Md1s4ijGNrG0QD2zuRVU780Y/1N1QCCZQoi
ViEUd1hmtBu3lW9W0Q2rpHCGBfdaf9pfPGQKOmhalgBx7gM9hMN2WPrxIfKiAIZaxYqHQFDWtiGD
0FNNUCApHjiZghsoL15cDupV1vaQ/vYm/VgT6lHp0L40hTpXSR7DhU+woJfwCuqUCbcaH+YKIep6
qCmFkyXuogeGYJ20y9QQEMwz8UeF7oBCdBqgHssWTNmolADpLRFW2GG5TqUB3cz4rq7aZmOFaeAJ
x91DUOIhHX9mzuidIORzB1QQRH/GYm0hXbrhnO8TKIdC6tb6kWBPsXI0cEE4d9qt72tvPjvBYxPQ
IavchKEPfEkFIrNVb+LIvmvhrQAGEm4V4xb7yjPquVu9GZZ8bBdlnW9KI7kB++UEoZ8fPpizqRU/
JqCdB4MOPxDJy0DUY78ukNpZojy8kCAQPQFGXwfcj8NTiGKRZ4zVxleGRLaXh5sm8sNbq3MdfFW6
7AFU/HihtaX/rXai79CDFj8Mz1v3LvgtSHqsBxegksB03IPR8u5dMfxoCEdvIIKBwxo++z4cVjPk
xaC3cWZGCNB0EstD3OhIUJoNDNvTUoD5b7irBHcjuB913gI5KxTncokfwEFr3hqAW0yuub/iMMLf
0+DKudkgNVbmPx23epbW6L+ERgOyr/TEoyxBAu9r+NTbUY6KqRvFJ8ntdJe1o7Nr2q464oMRbaDo
od3kVQPLVfyNBoTK3p18R8dyBuGXhVtnKV5y6x9F3IAZPAWY0zcYG/pUmAxZNS85Ny1olCA9tss6
CsvfAdcV/m3A9RJAnpTvjgW7bGsRlo69t+rMlUE62ecOQwX/0OnZ3HltF74pF4MGA3UaznkIg21W
+h/hFPh1oS9zkirtdkbB1nI6l4107GLTiYtpPV8qOGot7KlJw/ND0X80/dHky0xz6gUNgG827EGv
xDd5Yj70JT74ea3tCCjoVvjrIGfR4M/DaAh5i7tRzcBaAnT/Md6cLj+BEm3co+4ExDanydTjDd8S
pRUPfZeV57JN3uhASi3w7t7oAEqtLMw/taaxa+S/m0enWiP1Cjj35l/m0djfrzBAZWafZeaui8Nn
eNl1D2zMuocWVnoCio1NwtoHnoffRSvEiYaqbiyXvT1YG3uK7FCT3Gqx7y9oFGlgdprWGqAW2Sz+
WofGSvzc/2kdGmSa/FiHrvl7HXpNvXSzdeoY6SI3CxXoQrTfY+x780mfsuAaBMdS7UU1dbfI4rq7
QK6v2gC1ae29zvePLPesVTfC/Zuma7CK+C5zf0Egr2m6NU1PPFBynAE5xzDuP6bn+LYeRRMD6wYa
xsOQQWtBms54A4GTNECeRR6TNCk3YMZ/M2g/Tn1CSyFOLCCbQCP6tKWnAXoYpqYtcCaEJc9wyFqu
bflkWIQ8mXHUJk+juTk9oz4HXB2Ue1UVfBr9Evy7eQ2mVVCZ9RYsCe1jYauHcsobg0sB583G+cZT
+Hdgo1SdGh1qBJo7wC7Qa/wnpbo/hfrM/AjVnfpTKEvKpeY5gHajkAxXARTQE1Vfoj7tobiKjZSR
uOoVmYcwsIy0viR9158S6ZSLobT8VdL1+sqURYndLmQdKaVGmTQQuVZjDd8LakGhstwYaRQtdcqe
/x6lCY7p47YZtrgh2/7CHgx+SkSdnNLar5Y5Mv/vsQLcK86/XwP8PE5gERTLOaCD3stU0KEAp550
NVBwBWrAQKUOYGNAtMrnNHbgihKKZmtPzYzB9MJNBlhrTkz8qju1RVQ8+RkM//Iwg9g46Po8bT6W
oDkA5GsAyY71lubQEkMPd04Klg7UXvR8XkKXxTPNoVeBvRTOipaZo5oMxbRyAKK4g2nSypxUNKmp
pibu5eZjP6bZPHptmjzDqAMKVqGAMP7TXH1aSv5h5S9zLXzsWz8a1tBXY7vOkBUEhiK2lKgoP4Ve
9H1oRf3LKrZISrQ/U86zAFnb/DFMQlDDq1GcOua5e6/C3a3pZXkXQr0TxfDaeWOls6bZdYokhefH
rzGkEBej3vi3XC/8jV4abJfI6OOSTJXOU5lr70Y5Xi9ZMfcfl8z46O71oojnS5YcN1OJ/cObFPaa
ZhtdDvp1jVxQlHxcMhK9D1DC3/5KqHxWgcu75jhGToK0BMzEIE2PzNz0oKPuNTTsQj1QUErWoFf4
S2ciY1FfNzxJWCReqOfLCs7E0dLq5z+tQJNp0l8rUA+tgF8oHrA4BAvFH98Ske2j0pZPYKOqLVBW
bB2b+vDixmVAAaFdR0halv7ejyHjAlOS79Qfl8YYjJ0hbrXaFyducmcBi9x5Rcg91E9c5mqbFyXu
wEY2vMRGGVAAvlvRymgGfw8sCbtzh+T7ML0UmFeOgd1V4jYr8uTTitaQ7A2AyFeRhx9oO+q3XV4O
FwlG2OPUipEwulST/FNktvPY79Z17L+b10xXqKc1p3luHTXHFk4MYjTSdgdEnHOQGc6RoZ2bQVRj
Q1HLClKF1DkHldO44h564ykqsSuQHX7PjEH6hpoZq8ZtLfI90NXYFWXptCvyUu3QdbHaD+YYOL3H
YSGNB3p2fbj2zXOpzYE83ANJPk+jYJtW/vR0MCK2AmEvrI2zhRPoAlIdWeBAIfBIbyk16yzyj/Qu
UhOFns9NGqV3x2iR5fvT3K42Icc1jf6vc2lleA+Kow4dnanYONpibapcPKhEsFv4cj9SN94Va1tj
K790pxok8rz9wobO7IGKjb0e/+tJtAZTwFxfJ01XMgY/gPDRT9jI6kuwqpOjN+JAHtBTLc+RcKOn
/jQUwed+Uf0pkmKugdemmKa4udCXIoKcu1XJ70nlI1vYxff0TqsU58mpRW/0NKah9jm3fo/9jvTD
LF1Wk6yJqvZEAwWQoLnzwCzduijAzqRmGvChzQgXZReu6VMImC76RTlAq4PiTD1fJs0sVBfgwn9O
0qPSPMQOxCI8oKtXbQlBYNoV0+5ZZ5nTA9f/txEaHqiKQU8LMMEC20YGzIVOBN05BiZL0NTRpHsS
NX3Rd1u661xH6Z70qTndk67B/9Vc1kM1orbgItvg9BUA4JRCL9gzTwU8xmba1NBV0PvFnu3SyOFj
gBhYsLr9xwwakNNSsKxLL/G0lEyqfGG44fBK1+i7ol79BThyQrbElqo/wZuinIldGgyYIL03ygvK
gOrPA9MMw4aTE12vrc0wANddos6Sf8wgxtd1oCr6Dho5wkjiRVywe5IW/qIb/KWPmqQqnGRqn9nS
2VLrSxj19e0kTnodnmaMrnC2dAlAgiKQ8XUFPqplF8n+at3ER5sfyNTpS19egIqT5zmckidPJ3r4
EkxNGrguQH00tw7lh13Uda6jwJP5eBcgYO/s5812Z9TVMuRtvfi0vabtdimnBGLf59BpQVVscd2I
zyMQPYSqGNTfIFxtQ8c+7sMNNq4wa7THB9BchkuvWHJxreqZus1C2uuagxpItP8pigMhBU4ZPl5T
FHVnjqfDVs9Ld0nGiuemw2/ZYBn3YLQ0d3at9hqri2cP/pOHonSzhVR5+ezCKWddMzlRnTFpEKMT
AJUDBvbUbGU0r5Fy1dyBPQMeJyYV0K46wAIvW9AkWsOA09yaJgnfhH6BNOsjoEHdnaUa+C9OajUG
wNxpaEZbalYyf5dJDf8prckf/axasAlJi2oVTIgEZJAoSul4l1jX/leTvGwERZ0793koqq3Zp/CV
gPz4Iw515dwMUw1iBRZ3oSVQjbs4iX82wNhip8rZz0Fa/W4G69GorLUfhOy7PuiWP4cRmo/6ReM3
K2D2Vvi3t7saJFbkfIaPZ9e+8Q99/0Gc43Th4brK9dl1vf9glf/gVXm65m4yWAQZypbrATCGZ5hp
QAZVFtWJbpItOJOsFc8d+P1nDYm8Gd2TtHq4+b9P6pSnIdvlW+V4Xxseftu9DlbWuea91IO5cIGd
fDeGBvqgOnPOqPuZxzRJu2UHiY13lMCm8aSWzbKDvgxkvDzz7EasmwdaBWi9xaJXUcK11dcLGJzH
rnsL1TIjmKfq2j6HXeMzTQJhLAlaHBlXSGeaj46ntHXhds3c9EUkNgpojlVvd7BaLUS2YamWz6N9
0ZQAlTTp3BwTu97wcIhXzbTJTE2v28DyOJxHzaIcN6PW+MthWkpaprmBlh+b0qhYua3Zxrdg+Uaj
MCPzNwU3KMlqPgKoHW2RZR3n0ek1b7NR6+e5IL8U2ziW7dwsikFuI8uTc7NVTbftar3860LDsGVW
ns9Nr7bMrclNFHyml6FbKdt6sYLWFEcStWvbYgWWljwCcS2PuCzfJUgMJxFyE9R1ffhTnyta49BE
c2itsWp+dg1ts7ZuAli5N02QCRh/emF2+DpMbQjrIwtKl8MZYqPVUb+bZw+uaa413tULOlX7RjFc
wjGL9writeu4st1nq9R2dDqvPWR4vkRIpwKnwoF/0nR+p4hSk3fKSDhqG3Ao2MCsDuULS776I2eo
8EBc9NSzVp14bIbbsmhf26kFLQ5UEuqo3avRi3axr+KVFcrhG45tXZBnFZRgm8Z90L0ESXR7+GYO
erQrszpeZVMT0qYd5P207Ay9M/ehwWaT+lOR/ch85Kc67uQHUBi8PQcQbWuquIV/NOqBQ1oqKCll
xkIWMntu3TIH7p7X7zGQjnE7oBoGXI9KIEsQDIptYMtgfh+r+BfDue5bzk0A34QY75F9EqtstORN
CAXpjdJ6UIxDt903uVBbN5H8ZFaoO/WxoV0iBWhkKfrhqWeoBWX4Hr4lKHOFsgTQSSH7T9eDZP+a
cd78qFv+lnZa+JLCwBiZdD99KI3KXRYmd2+46aabumXiWEkj2nc1AJiDUN3JAm1kDWu49iKgibrM
uc8ftXLKlA16+Jal6iJSR//FFXgYdL1WgLcZJenPSmbfrC6MV4MbGwteueVhbODyRM+uD1/63NRx
AxDwzBvEPjm1Ff6CG+rC9Rh/b3PHg3TlMNxFrg0BYQhv70OR2qdIIm0jMtN5ynL+ypM8Ah4yCxLe
e991Kwd9JHJKGHIBwg4bWnGAQWBywsZcrkrea48wkflFVwq9I/fB1R6ipgXNt40efDmWa2QkjIPh
6+qo18xcJU2RPTKobAW9AUwjWF3KbvUji7uxDejpEFesWIIc3a5C+IvC2vEvHDkNw2AYoPErrlyP
YQtmSAkU8rSQT5jyqtHtwBzBvyudyDrI6SFUNtgI04MdSetgTapDaRoz4MH+GqUBCvkP+qI61Q/u
al5RSK8K/jRJjDZglF8WBsTcXAGdiSzM9FI+LfHl4sjKNDvPHNcuG0Dr0bRyAEEw2VRdpp/nvjzy
xnMcDdWy9MduSU2/Tky21ENtBVqse6inaIdWUEMYby07jVHuwzxah4apadpFDyMWL5ovcB0o8i47
xeDgX7towuj3+jm3/XzVAw6FSjjWpBBamJpGyU7CLiT8jv92QafI613bZ4/zi6XRpIZmY8cKvmpj
lF6XtIrZBlHpVPO610XcrCsnUC1cc6eFMytX5vzU4fVL68LZk14dZE47M+iKke3L1Nt/fee8AWyc
NhJIZ0zvEq11vUgHyqRTQ17w2mXjd2wDfCJq/HmxzosC0nUjmGmJy4f3KId3dxpl6iGEYunKaqCY
A4T/sCugPLltkIy/qaBnu3SLLHmS2pQpz/32B35mFvNKSKse7I7x15SX4UKh8n8PcjL0NIbEPgqo
m+w9PbE2LGskkCO4yxlaOzwPev8u/Dr7pXu7eR2ZDCArjjBx1Cu2hmeWhPYiHrLfzyDH+tEnCkfu
vzSRbYRc6JcpcyeFlwDC6gtaDfdVhF4X/hRF868rdxR57SxQz0eZ+l++EBQm114M3KnWQ1UNCFtt
qfQWXq5TExtg1OeHxIXXvUBWDPIWE9Xcv+gS2EkKoYdm3EH/Ir7og19tii50wCy3qxuLiQ1AkNmx
NOBpSl30gD3XnlXwaZj7S4mzFtAqN+NYmPtrGD3zefIo9UjbfenPPPU2KqvYiSHvcBOeoJYNdmv9
WLnvA/MfUttNHp0uDbdFPfqbxMjLx7oSDxQgfXw0fKsb7yLZ6/A0wPTUd8JvOYiKpXLc9yy3vKDM
IdYJiEl7GKFOuNKH0H+Ft0+QTxEhvjULWO2GZ9PkDUpUsE6lxUMLP8W5/SbcxEXm1dQOOercN7DJ
FQta29bFOjdG51tfuTGQCVWyb4DruWhZJec/ALXZWw2GOE8Fc7tNoaXtdmiM5oG76UvSFd572mg/
oYPa3OvcjXdeVPtrvEHlg66xpdtwdu5rSMBY+C8VHcgvqMPWmxKCFGtqVsy/b5jmXzIZprdAxvyi
7tLuFHyemmHblZr7La1a+B8y+VhHGmCwNfRCO92YuI1NYIRGuAWfanzIXOeli5Psu6jla5Wx/iEX
Kt7yvgm3YHCOD6O0XuKpuKG7xWtp4rtLAbVXN+Aru2+Ob+kLgtV6uQv3Aj2EEGoP6stsR38FV9KA
Gke18B+rP3hDf+kjl+irBzSHt8a6BhTlGoajRSYDak8soE+W0tcYevZ77nW5ym6aAxSl01WhlLHz
XCmevHHYmpbrvA6l8paZIYw9/if6Q9S2kAOq2GuUacXSNBzj0OZmfl9Z2qMmG+dVw6dtkRiWffRH
6V2YJX5CQc5B8QFna0M13gkEk/G2sJBCpwklbtqB65vxDe8jeeOIxoC1Cq6gQ1444OBtnvu8747X
crTDsNepuTh8zaRRO3PFPErlbOqihzy1wq3b+O/WIJwzPbC4dc6Q5r8HSwvCfX/vx3k420BbugMk
ARMAok7hPjc9dUW2SwyvOFwXoWexpmsrZkXZ4uuMjPFAb+DpRAM9trYA5EMBkpql63pLf9TDJTVd
upA0O/MsV9RzfaAXHOoRX2gWfF1ogPq86S+RkGQ/erDKvPZfp+YpvrK2YvGaJlwHUKdJDsi8IXtv
f7wvNKgl9nvOdWub+w6AOHFXba6TaA0uoACqKvfh2n9dA7iU7yDum/PfeL1mnWdiO2ZCBJ/eUXr5
fW/dVPhS7a/L0bMxQyVrTAxzfvevo7QozHjXnla48z+DBqkfyehxBZp9+8d3AxiTwlDj6fp6aaYq
uFq20wbp+oJpwMaZ6Yxi4bWbXjI1cd7VFxbqG5/+W/OADRviXEIwKDZ8FIffTQdGWY3W2sD/eNWN
nWCbPXgm1Mmd/ElGuX9fAeVGarQrSKgawMHA+UYr3nI1QC6jYsPOxK/JQ+WCP1AWxls58dOrwbDO
fWVUZ2Gk5YImIr1843hG/IhiYrHjTOZrD5K2r7m9o3ELhKBVEhf1vgCn5B5+vi+0oM3AdwQc07qJ
4dZ8gqgdtCmmK/muCT3qonyyfN5va2DNsMPHNjxDKWKn6314G44h9KKz5IwTXHhLXR3Iohv8bAyB
aaSxF8xxNYSljMEdt3NnN7jipDq+onlzXzmMkCoaYdY4t2kI9rUbH/LWxwaSjrfUxf02Ao4R2efP
cXiDgxpp3s3cqTuhcXYgs0CXn/s0p3RWLWAWQJzi1dKKNjBN2ANFoOEzPbs4uv/SDzx+YTiRTJJa
w3ZupuYC+InqqbFrcWxVhYRMW4sX5DgT1CsM9wiwbfkIA9E1xde6wfHNSf9qFuGDVfTirlOluvHr
OgtoescgyJoUwoFiFi7awTFnaKpvZddZYNqCLCTNPn7htRiCwdLkOSzG5h7C+rDdm/r9zFsjP59u
aHbo8T1wD6CgWD2HU61rBtTvmkxbgHwtDoMTOs+hc0/dI4wqdmXbhytabDDwhoIfqN34VaFfujF6
9sJQAFIFwzahGxHuB0V9Moa4PKdqguQJbr5D9WThcNd9GeRorXLRqj3glOOlRgYLOQ9EqDi+lElp
Pwq/AmdFNvGWAWj26HntPQVwFP+DAnAmiHYm+QRb11YxaJgvieqXFAHaO7xhk8Y4K1jKgzvV5fMA
7mBNVxpvGsS7IaGCc6TZxdlt2MABHbp/ABbmcCEDGdA+aDnIgTJt5CMoB+Bf6e0vKCzLxxzMm5sE
RCR7arksg8IZqCI0Bp6OdtdZckFjIyrzj2Bx0hCtpHsy0GOp7qklDIk7h9ZfKECvwlvs+PUbGpN+
+V5AsgD/t6x+zBrIXPu2l8FsHS8IqAgelDhI7yEZnS1FaMSrAljLexCvPV7d66GU93kP7nnpRfGm
Syx5r1xDnrVeP10jWhyp4WtitXuaUEZOsYemIDA/03yaBQb3MbSS8Uyzsg7CoBGzGxwEEQEN3ew+
2dMQRV8vOY9DFfDcaf1pXmqaoplQJqRL0iyOutjecaFwSBPowQK7UJZsOFOLLtnC8mW+pMvT6a+k
oSLh2cLjebVLlFtuaqvSl42P3VjrJoDyxy4k2EFPexCp5Hclg+PqNEhdqeveWJXDz9QFTR5UKngL
1fApvsfHbh16yBDRaGQrA1mmpppX06w8vmtSbNWm1Vwwv9dhFjWHIQ3tgCXM33PNCB8VTrAwSOqT
rabH0aPnJNl6SEq2otEw08dtrjTUKqdRrR27g8iAq51HRcnOvKruvWmlMjbGO4ch/Tu16EEHVHnk
Y3FPrX60b7RK1Te0Fi+QHOh90NhoMAaiHsJkXbSbR7u8g7wrU2sLCoC3SqYgZCKfsDCQxVt6VRad
EmuYRDi8jwcnipP/oezLmtvWlW5/Eas4gNOrZskaLA+KnReW7SQECU7gBIK//lts+UbePvtUnfsQ
FoFugJQVkUB3r7XUFx+yfHZ2HXC91FFBYWUuQBm2oCZNFLWT+cv4m/3aeXUg39s9yMh391rOB8Ya
/HUGFMH2o3fqnMacmcCrvqmp7F+kPDhXPuP7Js3LBe9G+YZS1k2PrdFlUlPZZMJrVwOEwN+MDzK7
NiA6IBIBfbYS0TO+vh31l/nIF1lVdHskt5tznwKSTBcCz0aPqFBc3adj3R5QZaTnZGiL/t522mcN
RokVQLpbOVZqa1lgSV1IaVr766nqm6XXJtUutaS1F9YQVws6tXJUds5c7c08hqJm6vvuk01jICsl
ojK8uw744lLFzrCXO1BvW96K+q8uwxDbd178g7quVrohaqNeB5vQEhoXkx7KlxuteWwidoQYGKST
9Z0U0Es+02kGKqJl3aYgzkSW627i1y23ZHGrNjPmdNqmfgUeib+u1GmVbVaBwTTTuyLL50zZ2XHS
yYJOkCc/APDHSyh6r23w41s29BqgkVEdGp2CLmNs2/dSbMO+qj/s0bXnWRUPR6+X7b7qSgC/Yi99
C8ESTx5ah9Xcjbv+xGMLN2+11bJluf9q2xNmDHMgqz8xVA3dfRs7bNd1rrdU/giJC4WVwuRh+j1K
wR2rO5cA5wMVbDSrBmqFP2Iu9/iJ1x+qsiFpmXr9Q9HjOYH/s8hIJgkKx4rxTB5QMuYzC5g27HG8
YYO/j7mOBpU8R27wgzzGaTPYKesJxFLB2gO7zSZsjOgxdfLf5BCV5mNS2C5Sgm2xThE23hZmEjw0
0HeZkUfL42MOjOIFmC4oKseWsx3D3DsrbvRXjzhrtmOrshdTJXwF8a5+5wv1kCGCDAJ1xzo5YCDg
jQYVjM/tE3XRwXivpNmdbr1Ar7NdC2q0Wxc5jg4ksazOSubfDBBqdeagFmBLMlh/528ke1MgzNh+
GwA+3Jn2jpkzyDsdmemBDqCX7tWMTuvGL7Z1FuxHNwIn/XSgfpEpvJupDX0ZtmxFYl9HfBlMnuQj
wrxAQG6MFtR3M9yadDaW7FnyKtvc+r9fE2GGQg5yf/Pw8T/SMazqXMSTmFly6VyneIy8YtGMLr8k
ruzOVpPtXJ0nl7EM8Dfvi0eyWY6XHMVY/XYmG8L74DvLsZanZoEIyl1SQ5OZfJ3CYFtmgJ2+scoP
swVbf52nxR0vfWvjylLvY+TD1g54OA9ZBhJ01H33eGpa1hKiJcnZtwNvytSwB5myZBF2Xj8RybQT
Q7C8oEDWmzmeV0C7EtJFmV+U2FcPH6nfyHc3Hx8A0+l/JXiWBS3UhVo5LpIoThK8rx4yZbcrJwFv
A56H4yFXY7dv1EfVoDptZvT2eKB+Ohimb27l4O9v/QlebcMChaMT35VMr5NUIeIyEEDEfEUKxrzC
a4s54JHWTmnvQQccbPGB94FyxSfppsZb10TgvHCznwpQy9lgxN1L147OLGgtdkk7UDRFWSCeU2wR
J/zL+BiCaGgRJFw8+FAoWXZmKO+yMjwWEdebdJzUPJMiv3SWe8LiOXznDkrnqzgNz9zmAiXsPpJR
Uey8QKpylbdO8B5qZHHaNmensHe8O5TjIlPQVO0bD7F8gwPgFKjbNip2aCrXQqks8vA0t7TPgar0
m2cX4aLp6vDOQEngqaxcMMbGxSyo8+SM5W66MXTcbIcskacKYT6IlNvGS2aWoLcFeYfVNmskH/I3
4OnaucldaKJ1gdjUBWDKTZXUJ2nH2cJjQ/wKVc2Tb8TGb12otWC2eIvTqpsXePLdMweUJ/iTya0N
qO6pNfGIThufvzp1eKQrQWNoXTR1+lZ6WJbEIBS9F2GVb0AcUW21mbQnaIXgud5keplUsTdHtk6e
WzBaLXjmI/0FrsUz9cWiGhZyNMylC1ogDiFjy1+0EgSl13adRNkyRcnCgtxpoIW3wdLDWmLh0JgS
/7WXyKGjIqXhqJupsJADdS3kSK9zjLVvrhAHYfNrO/Qsvh4k5B9ucxZN1OEjgUP1OsdgACUT9Tz+
bDsSnLROHjCUBE73mTUNGP2NWH+2JSgHtwqSx7O2l/LcT4fho5aIpptDCi6J0GT3QJnjrQ+moDes
k3+PCAc8oCQ92Hkm5GLBjOW8cecSerL6aZZDvUp6kW2ZhZAuUI2nJLLYG29RvOKmlT6qgTVHoPCr
OXKb7A23cjIRWni2UDa1zTLer5goszvEtou5GMC2nfOxPwkFha4uGKqTpZBH6xhQf1Zd4X9wFQVH
IQCKKUbbRkFjbq0Kx1PHJoCcaCdQ/AuUQ7jK41IcgTDnEwUqar4Fy6CWjIxfVqhqnQuloWDsAAFV
6AZ8dTFQdMzKD6jPsNcAGMUHK7S9dc65vxeQElmXQQ/yLSRy8B94Xbm1gcq1lJ9llIo5QL3eR5xB
TzzyfrWtN05rMQ0JRLgm7mhsrL+uQ998c3XKRj+YLlhPwVzqIfkLki7upCAydUAPbyPmSmrE1McY
W/eyUhxFDUMKjjx7KYG7Prp16R1HC+JdmW7qDTV9Hy+5WcM6EAIVLjBnk8+1k069qtj1GjFHatEB
hPwe8OeetTSwjJyPrqgmpViMo6sAaR9kVnW9Ggo8YLQ1uPl7jkga4HDDsZioRujMjIBfLGJj+60f
gmbDUdVNvGzGypvfBpCBnBsmX0Zbxteh1E9uQ5V1+wKZ6xD4yIPvidnNRgMBO0VMyQZGMElMFN9R
ZzplWVhVsvXtWmQYwcB9TBliRpOvN91+q9Jk7eORNis9xIBn1Hm9pyh1Zmpwx5XBy12bO1g+W9g2
4fGtizngfxuBKOBpDPLgIeKI0SvfyIBWRHHrPHXVc1GAJY2sJS/6XSg6YDZobOZO+uaRZe7I3EeQ
hEby+XK1Gn6JTxN2amP9Asm4cdf4dlTP6BTUEwDp0akT/up0E+yoQYcU7Ljb6df0xes6ttVpuy2g
/vjFUkFYoD70YQNK+9z4QzNc+1w7sLauP2zGHoWUls2LtRnr6slgbNg2OhJzavp2Pt7nKP2nFh1i
GYJovUDiqHMUipEctgbJMl+GkHzZDaHkF1Za66Qrup8F6m2WbWwNW6POkh9SoXASf5eftuyhDehA
TyeotpFOQSphqv5FFcNRS5n/1pV5SFAI+QKpcXOh7TIAyaUn7jZl2oCQfXSCp1HZSHuq1pmZhcAr
WBvOMU3yRzJmNtY3MbQ2yGZPDgYSl3nmOWfqsmLnnaW8P5B7EFXFnOspPDi5FkYKnrekdVdktbDF
WseQZVmMvgqfTMQR73RlmTOat/cG41jH5pmMoaXVYyh/kol6ygqPO5X1Z+qqpfOrN0tQnkxT4bEM
1hfhQ4mablGreuknwlyRtfOQBSgGXl0/MBfQZAgkWDuuN+mp4gRSynuVg0ihBGvpAgADAIva8APb
7/JEByTiypPIDFASZnpPXbGRcjx6sMU5cJQ133zpLAXl6CkCiYnGz+Zmo25uV+uI5+l+lC6muFor
8Qzqp2D7pS+3gRBIgjJaf+nETaBgsemKFd0TTUgzxGndLEojZotbHxkiFHsupYZG3jdDm454vDv1
MLsZRAdCdKNEbKsz7eRlTJAAMfvwGcvI9gjwGoIV4C16GSc20KICqJTcUNX/FpRA7pgsR0RbjoBv
iRQYYZD2Q32nXpBX66Ug/3PDAlkcWG2Ak/+HuXXtvfml8WVu5DHLeYJCkyUoZZKZo/IcjBkhBDcT
1H3WOi4uhlU727gFRFoNY36prCbedF0HlM1kLYeiXxUtFyuyglBYLEEfiLuerJHbGnPuhVgFTGOx
PUf63UXGhKw+lFNnIN4FnFs30FIMEH/Hnzl7UuASRHk81udpFHHs5Nvy6LPMR3jWs+8gVhpC6Dzv
kK1NS7Dd482qc9M/sqqDLKcQzhniyMUC0j3+04CU8bxAUbGULEDpUDTqWe5E5qHztXUwjTyDsJGx
pa7CLa1DNR2ufm3NylUSQ3GDzGRptTb1TEGgeA3Cq0kCbTnwvnvwJiIm6GV7yyTAT5WadIAD873u
gQBibAxAM/fXgfrgALZCCyU4tdoiJM+w2EBppwcU+0FxlS8RnGkvNkRfQ0RFf1vOn8RV/BfYas0Z
/oLVI40JTJSXsmkMYH/5Elii5jI62YccVPSbFdcxRZhZMzvIP8dIr5+NNhNbboE5B1gJuYuF+DxL
/6Xv5vdv1tvYf/dDXFsZLviJvG5JojdjYXUPGR7Ht1aBFunjBJz3ZLu1/v/G3eacxlW+2T4N9uWf
l6SLTGZz4mGy/vN2JptbmM4zjft7A/8cRy07Bu44OJk96oboYFha3zEnRgyITm8WOgOtDyzX0yrW
d2NotEuUgX723by/Df7WJL9vfUDKt0t7mupmQMLsHfsQVISAn6kGNTMeffcx/qtDLCEHdgpVh/dR
YRX3dFZZ9aVtldrd+gfo/W1AdAtKvGnoP31N4X76tog5oyQt6mbBFCqlg5tDeUlPAQl/CqSGFP+k
05tPo0PzP3zI7IEOZJP1mWySdWP4z31l8+n3iWq1qr2jFiTpkgOdFVGVHKgZxIm373Jwk6Dnv3oJ
bgJ6XEIScZrCEQJVWTdnGtuMiO1FfrsnFzb53a5368vbzlmn2nqlrqh15So0EnOG1/hwAp3EcEKl
LBgMUzdApM7OvClAjPUK1JnnTZ6MK/LJUo2s1mQADBZiYKjr20CLXu5cVz+SBxlr6J0EQRTsyJ/6
6TAAeuArrQ63/t5B+i5OrpPeulEFGN5lFT7Z3/ujGYrK7reoiv9JrpEvhTdj0q7XBph1Z9RJd0DO
CPgOS80bEAtP9331xmuTL5jqqyX5+DqeCzO0d56B0hHEHCpEmxrnPY3npCPvhjXipeCJPECppDjg
3zcHsOgi6RbITwc/S6pFwiR7zwPsCOr8499m+IeD8CBt6o629+USXGHvJszyAjpR63A7RCwvNrZR
vDaqxHOeDL0Z4DRhqDOoeaLm1Fl5LV4T5ESnuRuPgOpij32b7DqQ2hnEG2OW8N2XcWRIgYje2+0b
UNDml/u4zjndG90Rwx2Jf97p7S7ozkyVq/ltki+XGfComSHZXK6o85tPaVTjXHH3XlS2s1H4r7iL
8TPfo2AoXCEYoyD8EHco8ebdcwm+BNT7NFBNqIsT9K7LUzbxZFtpDrpI0HvOqXkzgB+Vb8YK7Mdk
qFgH0uGuLsGtJJrLlz7WMPMu5N32NkGOauUT5DHsgzDBvdNqZ25VYXOC+GA6G5TV/LZApZJHRv1R
FDHiGy6zz8I1k40GNGgb1W1+b02Q3Yla8C3Qw9IMs+Z3HIMAuKvNi4dCqCW21uZ+dEqxD8vp9cTC
8LkGbjgTayDFh182IvPR6GbvyA/Vc8EnwQjIPm+KvFQbUNolZ2j2lfO4htACltDIg+ASpSd/150/
PiP6ESx1HCHEbAzBHnVCJTLhVnRJlXcx06z9HYp6ZbeSvwGGbM85JJhPrjlKMP+4wdpy8vgBNB1H
VkLpwJLOR5O8Xj+Eiz22jTLIJ68Gf6iHpMJdHZjWIbbBQwJ6I/4iUnkOhNcvmRHyVatzft9PHC9R
6xsztwlFMOumQoDAMN8q1B1vr32uCKBSPynPx1m9MXwOQgTHe0rw2LuUbhUchtr7o6GIc7FKSJ3z
AuxLbjryS4ak0x1YBeO5MzUtSzPQ39rmnJxRSIKizNCsF2Q1wae0jpsgW5I1KUW3UgFLVn1RbKLB
SPY9B2NAxosEVWj5FBKwC2dWunaxd9xyWYJTJFjEoMI8OkAOz0Q4BCtynILprDtauP6x831zzxiQ
/1NLpjFqV8taX419za1lXfcg15wM5EJW1LBCgAEEy4WdyplkRgAWm9gFY4x0D4jluwdq8kx5KBQf
wT0NI/WTh5UH+LkJ6XcLu0ijq1mVzQNIIMwtS5wdFnH1k9PVzVMysayaTXAPMuH6qSlacPx2LdZf
k0ee8mE1eG2+JCsIAfleOqj/dGIHrMg+trgelr7HrEAapwcB2ltfRH8go+idQ99A/AjqFXPqxxv0
lGWg/4dKXLdLprBaniX8zQB1eNmU3Y+kcPUGFVkKtO/o98CO5WiUKeDbnFV24a4FdjFzK/XVI1iY
5GPz1An8ceZgrLbnDff5RuIt8qjdMUZKwvidR516JHehivtc5cmRWmXfQD1LMga1ZsyVtEZ5Lh18
P1PreoCI9ywDx8yWZvTUGC+hMKnWVYiCiyZ66kFHc8kHZh7zYdIYbTv3R993Yl114A9qpqbjMFSo
Z7w+0CApsL/J6h9pnhkIj8fNjLr9yAOhVYRSe5qjTe16ZuPtfgT0pvoBOUDyGjowkctRTqLwuIFK
udgrDqgT8c2xwjODGTPR8QyAFMc6dmnRXSLnmVzjrrL2VZP6CM/hpjTiDEsvqCAQ2Xrq3pT5j2Tw
f2NLW2PH3I/PVs+u14jw692D6QfLgmlg5+gWslSJ2NC0bS5/NsxI7oc+YU+J2aMWHTcWODVqEMO2
ud52A5mZJaTYzesgX5TPLSvB7xPz6NFk1vUPVekY7DzBBXlMeY+NtJiDej5exzUvQQbqY3VlpeK+
n6wl96rrmRuB7SmPcr4lQw/quTqM7AVYFtMHpaGvw+z3rgQaaA5MoIk8nIEa0clY1qV4MFliIvY7
Gkvquxqi6tXRNrALkxvqut37sHgnd+pJQOG4zYfg6zxQSTEhgNOi7t7vezEHpehrXLefczSegzSA
HF/T1AzmdTiydVoYM2LvS8ZcPd5aUXRtEZXfwBAq+Wvr/9H6O86eYMJ/PWlcMs0CfkTwOsH21/N6
vclWQ3HrX8aFQ8y2eay2sdLikEwHV0QPXa6BVTZLgD/+9tPZtW9KtCHURe637qLONQoSpgHN2H9k
sTMLSQA+d8sDndGhkbpa1TYU6qN/GhC3LQ+BZSbDjPkJWPjifEcjMgF6QDrz/RjWHhKUSyiYQcxs
mp8OXKiuW1xPAb8RQO3cfTfgpYc8Dv7/zMny7fK3qyjjRfl+vicv6lYDQBylj6CCD4BbYMXV79Ju
n1lJmMOgXJpu7e69rhX73GAW0DK8uDiG8zPWvPwNQO4yhT7kG6qQ7Dk+YXDSePBvJValqIizO1Qm
RXi5FJb1CyUPYTqUv71KQnkEoZvHjrXZGoIz6S5znOTUGQFfcCt1QYbn8sXoKuSgR682d9Z0oDPG
088zczRxRj7/Zr71gQBQLGLPnaoHMZjG3ab51ifrBDCm2+BvZrqH/3pL34YV4Yi5bpe6mm+fqqFr
3T7Wl09Eg77YydTyKAS825x/G3K7wrc7i6vImyEcC3FA0Pf5eN89JiHqp+Qo9FyFQbKhPoCc/AMw
3iePcQRUJ7cui6wZJFTcbTg1w9Jx7jpd/SEjuSkgvnTvo/RjGmR7ub9t/Rr4TvKfDp4W9xVUIBDh
RwsyxmIjFQhCqUmHiDvLpjD4Pd2VpWy9qiJnXNw8/HqNGuDhgXrsJiiWVgh2NrqmU0by7GDVTMbr
vVtjAgEzBkjo9DnZWEXHJIt35EGfpPXx8A+rSG8yUEdMN9bGEdtD3/YHDaGuAcjLWRugvJGaEfiC
doY1VNcrUZ+MnR9x5tl7GhVDg2dTg1hxTrdBfWDx2RVg9wPACVdJGHgk3QgFinQbeoh+Il+U7IOh
60617Fc2Z+yBTQdnHAzg1cGb1HouL+YQqJ5BliU/k0sz+g5SG2wE0aoNYqCUtSgoWWm3yd4yhVLO
YWQJsvZ2dQH7xsaC8Ogb+EebhdeC9N5R/YRS7N8tGSEBWyhsKwqULAZxKE4QtfJA/AtD4Q1/eukb
5yTC8n0EiGZBF+ihKArGrZc0s4s7z6wcsCd7l8GxkiO1MkC7kPLkwzbMbedJJ1awZB1KJa9WpHC2
blbXSPzAGhZ+dOCj+YOMVsK6x0pfHChfdvPUGHd4IGb3ZJN1h9jv32uWiP0vEpS2ICeHF7Xv8HCd
jtjbkrOX1XyvHNTK0lWkzsRZNe7qapzuuUzrObLW7QN1lZ7zCxUkYD+bbP7I2TxxErah5rSgQPFq
WCPbgVt2Q1buMnvi4ZmcYzYaRy9n92RsRqlnkHhokV3NV6wNjZNV2SiYc025coAgWVAz5po9aHdR
+R1SqcrCV4PrhWAngm8GddJTmYXbzrKTap6ZIchbh7bZmk1SPTpR594ZdfOnoLGu670ZyCLuaSho
maJNndjpPIcmdzWvDbVGYdh40tNQA6mflcuYhZV9iwBtHW5FYEPUsxtjbwdqLWk+GUULEOoYW/PU
RtztHgWwQJsJPwmX5IXEmLI2VW+b2BTEw7pOI/PIdXBAEa/z2EKc9zFKrBfdSH7titJ6WOkqDBZk
dIFSgiym3JA/HUon5bOs7Iw7ava9Wa1bFlXXAVmZ8TNWH4vbACsD2w7zLWPnjtJ59LMy3XAP7K7k
gm+gepDy980fMV6o5IxBvKNbqIIm2oy+UV79eavGx3hDpusNeFCwhEwZhwRMsMUvV011ysU8QcL2
Bcp07zLGm0wAd8JlM3IE2E38Ygz+x2jq59QcjdfRLwJQnTL9lMqQLQwj9E6odAbfnG7ZnVVoqOuB
cmhT5Qybz3wclm4moweFQMC8BSoOYoPZH8jeGh95o1Zd6GvQ6Kq3ZijdP+GYPng1gPVjtpJ9ilp1
pIywJe5nwBcjwZUN9TxqYn2PB3y2NWwrWPtl1D4YIUCF5FtsRx76vwohwLuRFvlDNIDrvJxS2x0E
Lu/7ssOOO2v5B/fTmQ01wt9pjBim45rBY+Z4MZbYvthh11+eRkDU5iKqo5/adCERBt+xjT8KMJc9
K7x0VkJC2mPMTXYo8MUu8HKKQI3L90mZIAHtymwT11mxtg1I1RhdlFygk5oCJtd2K7sD0Md1bUjZ
1z2g5pO17tJ8MUIidENWwJihpiTdYkdW3vZYlJmFA0ZmjC2tOpuhOF0eyJoMwY9Sc34iY1dF+6ZI
ffwPx7xlpFCM07oPsh/Qsp+Q7Yb6j+Plz1m7owFMWuJRB8CdTwMSvC3ODPL0ZAuDuj7x0kRF7TTZ
iHJn6GSi7H+6jTHR8b4uUEhA1qmGbIcKlhLYazhDKDOF7gvKRgwD1RvMGI9QAczwf0vJIzgD2rsY
VMrLDrXrl6YEkon5/S8G0FoY292PrsBLfYyEd2c4wC4ZoULGsoubn3VmLKGH2/8agV+f1RBRfiqQ
6F5DwEXMkZEMt1KrYhZ2GnJHLR7XS79tP9uAZUI+oEGw80ROCcoOP53cySkCK/0mtDicoLvx6MUQ
1c3ARPuQ+VArc2KdfwQ+Cn0gIHlREUhKIC9SojrkHx4oAzphgfi/eBQQekD4Nq/+6xzI4IQrOdrV
doB634Nt9J/3MV2F7qOa5sB7ttrGtonqlTqF4Lnieocf9QC2OPl5ZnFVQHHyb/tmvlr+td0MvMxn
ADqANyAI1YImHqfZr4OobXoZt+c0c94YwbypRvPY8nyG/VDykpuJuksqFENR0208EG0Epbmlpk7x
H76p9aNAjdV9H5mvwmvSFx9f3NrtE4Bqpzk0Mud4U6TiCJI3EPNDXp76B7f+nJtGQaqkXwBg+Tl3
r4KNOc3thnl3L3r9OnQm2DYH1S8FCtLLJHjG5l0/1M2wBv5AXyAC2mEbP/ymVgi9rh1AG+Wcmh0W
kmtofqVLasrOqJd4KKHcaxra44eN2vmk31FTmA5q+dzSOFCzQoIO70H+wI2sv3RL8LMPF20Z/llb
+Y5aPlgmD2bJsRyajA2KZHdFV6vrxREAadf41duLvjzb05dIf/rr339q3vroi7g1Kz5OX+Hk09G3
Sfaaer8N/+L6b7O3GTQFRBFBvTly93g1p3d9GwUrLx3Ugx9HCOD1TvhWBONKCtn9yUKxd3vUEJa5
CWFpSFGfodfK1oNu+A51zPHR83i8VGZQXYa2/RMabvcHVWJ2jaU4ysagtFPzS4THyBKYB+9gBl2+
s8fMXAN5Ic+gQ+jmeSv6n8iR35XTFbF6WBsgvXhL1Aj6brMtIeZiQ2uxFyAKhNrFIUa6HcVIafys
CmSkMMp8Yo14G7lzdmyG8nCg8R8Vfmwg73bYAiwywyNYo9Iz63w8C9DKJw/Lq5DeAOB7Ww2WfoQc
SoSi9doBtTeIVOeRrxYs4/EBCOw3yVmwsuum/elnP63Q9V8siDBs4lFVK2567c/Ewb5BYK04pl2x
DbmA3PHkPoAEnkOh4SJdlCjJQEA7No2an0Zb77jsy+dEdmyHqIy1IP/OzU9QJBLALScaxExjvqD5
LSN/js0ofsTrqt23WQvB1Gn+vs7fh6DCQriV1QEQ3npO8/dOg/g41t+14tth9Md1IaLi0QpVfpQJ
P5qGhTVGDanwWWM5/pasLkjK7yIdgHdMdHEFqFb208VXtI9yWWJnpqINbU80DQYZ0AYL3XHl9QyJ
/Wn6ASwEq4iP3YKaNMzGX0j05sP1+tA2XWo3EyuycS3UfdfrxXVGNfgD2NldsSHnLEn7A4BBD9e7
AfgPepcQgtmRNUYF9S6SJfS96HZUbT8hQpodaOZwzJpN4oJ0/Wqd9peAt2f317EeVrxYTPoLcjbL
yniowZM9fQY6NDIEj8704aiJEK59chqxvt6JivtibmBveb1PJ3ecfez6P65/1HEEE4ACQpcjDoIc
Y3YHYP3EWIOz/9oXS+aUoNqHz80xnGYYELVecE8sxIRQEEDVdlhNWXdgQeZbQkRktWPuCb+Qk5VO
6fBPP+oqWQj1D1ByPhdAtIP1v4Ec3LyalJ/sSU2EzlBhifKCwRhWNwMDFbk1I0sXsE+LwfDIyOsI
gIuiSrYjGCgQEPGcezoYNqrpTf1066GzMu1fNBc2Aib/z7MpK1A1uchYeBzbFTIAQfR1RjJgS2BN
M6IEHWivv7P5hW9dZyOv22y3K9zub8gtexlfWexEKf6A2qtEEJ8BZKl0HUP/BAubmYQkAgCoYKzZ
+kHkX00oH4XiSdWOJ9SKT79YFA5kERIejMcnqjlI0UpyxzhS4cBfG9UxoEzqi42ZxvNt3GSLp3E0
y3+OI09tBdEZCza8AFXQPMRKlatWWAoAmxIqPFOfVMVbbZfW3bUrQ+4jBv0q2W6DZAeKoi73x4kv
SLxFILT/twEQF3QW4K3zFgrBvmMI3dVjk4LBbmBVs6S+7q+Bzsg6TtZAZEj8Uyc5kkX4abO8DclG
9z9mpYvcDHZXTdxaU+kCqpsdcdCo19sxgIEPCq8EPfOaBHktH+kA6oTAD1gjM68aDsFkqT1Q4BRT
k8xjhJWnhvxVMsmWkeavEXniyNQH9RjcV+6Mugzjg+wiMFBHYG7dNC132Cv0LxnUL3O7em2Bntqy
kBdLamLX8FZB9ugMOu0AKAMlwHsj5GvfGsMCaMPP0Xa4/jY6JS+IEdJo7HTDk29PHBaplq8NExrf
gQdIZ5BCd07rAT9aaLh3L0Xen5GSFs9JC0auXAOhJ5jpvvSoX8sQm3tPfStZxFUb7FPft09Dz3wo
AsAwjYzqVDxnsv0caSEkSyPJAWVEnyOlnTvXkaUV8HcoVZ112W6SKJVvkFQY3Ij/QSUTxFWq3ntG
HrFZlr2ChoA0UOhlDPYqdL3yEbzz0Bf3e/bRAflMo0SpXwFASUBNCIYnQEz5EdqF1c6ChAq+0VhA
CyHiKKXP5HuiggUCP8kfUJs8WOB2QkEdWLVTt0E0ovP77SCqZAOEanweo6Kfx60OfvJq2CRAIPwB
08JepLX9WoB0cB6VbnJvtZG9CZAj3ZSOhcBiAopU11bDK/PKA12pY8Ya++vkDfhHSHcAJnDWpm2s
IzPS2xBkCEe3AV5CKpa/FG31SFeSEapB/dIE324wYFGoxlNaZPbBLyBIP7WMKjdPdNZYKtpGMvtx
6/J6fzxBdtAH9RdSYWTAMqnzZtzy20XoNtClMAy0aQYw1ppgyB26dTANpNHSy8QdKO/MWZAYCIni
1fMUAeTaZ0CvOEkTLZjVFLs6COTFGsH1COTMTx3paNl2EI/MQfz9Upnv5G5YQbIegmFYUxNs8T5y
r6+l00lwNnKo20yTaoAusI3Lf+BhaW9Lm8slTdob7g6BIuPJQ2pzmTpYZk05IIGNH6IVhbFqKHcD
Xk4AzCXE5Kb8TwXJsBPX/bKnJJIX190m6CFacm3/j4OvU01X+9cJrBjP97Qtt6Q0FbWo57RRmZla
QO13FiQYqL8Ax8GiihW06LpEv9TF8MWtDbKvbh629VvTDuvDZ5kVAkl/oBzfzMom6k/Yjep7MY4J
liqG9xpPSHJtJCMISYPiuQZlkQsGlFeWuPnK06zaOFOzkcvWbvNXKEHyrciNcUndPC2B3Q74Ux6U
/R6ZmGFO/Y6FWlOvBzA+KJFktAFn+T/Srqu5cZzZ/iJWMYDpVTnachjb4xfWeGeWYAADmPnr70HT
Y3q13i/dF5bQ6G5QskwBHc5ZRMJzv3eVj0x0nr5UoOo55g3o0lPPCu8j/M+swPRRPo4cvb62yNlT
HiNczVINbeNArFxwNNW/SSu7D81C+2k77ja2NS1cmEgbeGj6jRdjswVwE6IJce8iZ1zlfzoyPUeW
W/wRZOK1ZH73Ggm/BAATEPR81A7gMISeDJD6ecswqLX7MHfdFcPx8IKm+HCjF715gwqvfAtyXvSk
jOIXgonmrnd97TCEaXEwUyb3LchSTmAndLdND/AnyWLky8fRxdPg376/jONQqmcyRQvPGNwxoOMt
ACyJNoCuYzGwfCx0O7HkprGy4G4c2v42kQCvUiMysMI4OeQcpGzcyWxUzaPbap3WDuAvlI6GY/ad
k8gIhUsjuoY+ZMKvbvDjw8/kpShCdmkEcry/bdApFx/HWPzhZzaoi/S0Ag96z7Rl5FntCc0KtwnC
BbdtH5e3IVoC7KYOz7OIXvmDPCiYiSONpFsC+zbo9IcRfF2HWVcrynw7oDHiiOSYXEdI5iP/m6a3
iejeLyjCSAF5jloTFiYmW9AMGzl2Cpa2o1FhNQZb+KCDvo3aXdTH/Y0QA0h9FTkUWnICfxO3EnRa
krP1iO60U2QM6Kd3qtrcjkH/AkShtl0YaoZ1lnsqSjDUrOIs2HKHe3t0tHsnmp2clfhKrUY9Ymid
hfa1NamLUDcOGojqJpNPOpnM/kRXO9++y3qJtYt+6NqFmZgltgQ5aiHVvdCtGjRP48kgL5JFzazx
+Gnx6YZ1D6HwonCtFU3RfdArsqYLc+tuDXwMubQBYmWg6eRsR56DRsbYkniIo1B+Gsc9+LTkGCr2
7QHVOqG0tI0zjtVyGuv4lTqYQ/NjGrp95N2MPcoxyBtC08GlMUD9ZcvkplUjpxmDizdY+G+OEn8/
y7pUEV+ZHIUfUalNenqHenhsiEFN8iFLRD3szQQbErKlJRj6Fc5D4m1mdyRPg3qBf+/yllalSxeK
F3N00NKlboQuvI3R3gCu7u0s0wvRr2sun4aOt9vYBcjeoqhjIMerS2jY3omGkdSXgRGGxyv5PCRd
M/KNRewVuurUfrefncyyWtVqolehWMyyyYGS6abONoMZgyrPrRFYSKtV4+MbMA4pIJtpwgncdu2F
LAHFCchaVqRIM0ZUT9pc2c5yeoXik3czGk62KCY6ODxxwDMVuyhJIUTqrg+CZeOMHXA7f2NY08SM
XD3DV1/JyLZ0yw51bIDIJj1WlGjbnH1dC4Xj1EvP1+tVOdj1xW6a+lJ2kXduevOTiORDgX25yfR8
N+vag3R3cQs66Mn0w0mWVQAEDlHlQC6VvEQTzhqwI/oq/1Crfq9FarOc1mJqrVlGa+U4gixo/Xmi
wFqdacbnWV6ptXy11rx+brgu8Cnccj3qozgCMEEce23QESUCIsssiz3uutM4RzMZzrgf6mguxJgs
SfhpnsZV1fzN3ZeKvXJJM3Qhj47hvcvmIe9RBDfdgIe262ULwHDUa/lenfboxh2Kc4+AJJhj8lI/
ljHAs4Cq9T4DuFezWYU1UDxtlJtvSB0JGyvZBoOF0g38kBdWh2NkhLJLCYC+vecnFWD+ZXJnei80
R5LSR+ut6/poSVP6JHOQ7FxEWRrvjcSW97zTxX0+TdF8avnYbusesFM/bBjX42Xi8mqHnir0ngk9
R2hIpOcx6tJz5dnhjjfDcxnkBmAzDA9XmiGdCJnHZWW01spQ2jTh5o2xqR09QDiOlRUiWepaJF50
ytSlK0DbhEZkY+mZA9Lb6tJnOL9Io9KOuE97l3CB+sJQ05/zBDVupiHMAw31Kt4jYxg/uG0ObNs2
vkEUQn+2tN7dp7WdrrK+x9B35QoBlH4PcCLjOYgL/BN14BGp+v7BNAbsaRqBwk8fZd/ILDp4/AIR
l1k6KgEB3YqscGqivxGkkU4NyEWcxGxzgceFecORz79B1PxW69v4QHqzHCQP9Y6b8heJHFBY/7YC
1+mCt4MPeIUPYeSl5qEK45OnHJPJtFCksM6AGsM3n4QZai/PANmebuOTG53jrGn3drOabyRzkwcJ
HPDVKFCMWNsPWl57j0VmXgp3SG51z/Yeq0ZxvLioXG074T+OgM1HdVDtbmmWVZ2zQcooXYP63Hv0
AWexH7U2XZInbCkMkL7zHzRpg7DuPsC32i+bU+kIuQIMmLtsUCVzEQVA8BdRbi3doENxXwlvKGPn
gDxBJmYpwSacrweprTyzGM66G1gAAkr6g1noiBD1SfaQZFm6RLjS/N75/gM4FFEUmaKz2kafOzyB
liEa4h9tg/q9ss6bx7H24rUhgNrUd+awLotoAC6busT4m2t6J5efZGrCRjHbCtF1/kkZVc7eCn0A
6V6yJAX4IuCkDGYMQKdPxjNwUsUujVDz1wD171C4fr0fCzs6mahK3zqmUeLb08forxT2Bbz2DKhs
cfuQj/24VLWzT62j/6zTeBM1RXfHQgRUTR8gPHVvNoQW1eaJ+1YowKqC+agfiDWACkcDYKQ8F7X7
qK0znDeJoPZKT4R5srTCvRmQ3AB+MiaAPYBoR6V/bzvbWgOk6JcvNA+bzRoBkKDNgEQ9v4ztJD/o
Mq3GZRya6HdFUH6t91qA5LC7rZO0uTi2LB55ixQOizK5rzPAWwpeNFtZOfWKZoXb22fZiScghaXg
fOvGhQdovvuiUmR3EUcFvNvhITEi841tB6BHYm/hI5P8OjqVtbFzAIPiuZG/vqSNIV6zoMExvwP/
cRiFgCex+HLgwn4uYwv9/1o5rEk+DOHeGcPumyGlc7DcZliRPG+de2YFxQMOxAq1aXjBAyI7aaHh
M5QSaIDmAIrrEsGHJFy7CDKj9S9GbiwKsttJiSM9ewDE2QPJgmrMbgFxmt2CO1EgMPCSWEitZ6Hf
XFjggcfbbtGthwP5a2a3A45vdXkrmG/fAj0fgUy3rV7TQmiLBjd004KcFMWlI47wvPvmZJX7Ujoh
KrDTodvSMI7dI9p0ugeUaNs3jUQXMMm5C1BRUwR4rgFZ9MVw8Vhlg/sUJ2V6wkGjWoLy131xOrtb
gkfUPTpFUTx3zRtZB2Hh7ButNFZxE+W3rqMgiBXfLjKEL1Wfsp3XAfZNlObw+iFvlNxR8vy33ONd
9FIbvrVDH98n+eyH9HsDfVvSEKugd/iR93F07Eu27sOKocYcolk+D+mV9zE7T5B9zRtnGSbDsBkA
qYAOHjTlg0uivgGnH0htOb4qSQVAJs9FGr8GS/AFaVCVkKbvUCXxQzLgJ80umnu94i8AOc1eA88T
q1Avm2PoRMZj6yYn+g5FgCRdGwV39zZKoJ57t1+RvtF1SFzkebVz8rL9noLIWbkHwPqw1auWb8m6
yhFpCJvmRRvdYAfKLHdN1lEktuiWD59szw+X+RhGAJLUrGfX5kj/V/xpKOrkFlBwgKBRTA+aHIet
W1YuSkCg5gXSU+hM3Ylm/2srJIPLb7UIUK+k5/dtwNoLWEnewjRBeMV25cartHobginvJRX6ZdbK
Pe0HifUMxM/jIJpt7fXDS5gNF+AA+GfsPEZ00qNRX6uZfk8X1C7Gy9E0+p2vZFHn2pdc1Tl8aLi5
hqrxnuurWcb64pyhZuzM+kq/D+raO3iGGS9QpdMvAO/hrJhpoZzFtatvXlVVZ9myP62orr5J3wxv
E84fac7SfOvS+cOB5iIUct/j33JFc6PBukfPmKZIwoy7MneyR1LO63DdGll5Py3iG+h5zbsLzVWd
+S12bYb2BtxAB+q6Rdbm6ZkmW5GjObXS9SPN6q6fLgPQskwL4WnjL9EnEPNyayfghlrW6NRcaJUm
99O4q4vn0A+74zQEEv1uQCvLOeXYKy65iQS521xAwTPeaVICRhLnZRpVLdrNo/Ybq6L2ZLrDYZYC
pDE5gnL6Fc7HO5LH2O7tayfpgeCtHNuaL7YVQwcT+SFF3QetSG+n1mp2NXCQYAeISmxmWSEQKEGd
FX4r1G3RJTBRYNGYJtAg1ZoVqnnX2C/d1RZwtzoNcVm6pGHq41GshOBl9hjaUzFVoXd4J3LtFdX9
x9DX+nNcpBGKsqXAmVasw9YHATOLYm2HGkdzMY2FP3arqAFd2IhQYLJMwvEN7zI/kjGecP5desoB
fXRPF920wqNWuj8n60hr/bUQAG+ZrMMO7Gw5UoH7aeyKalVUVXs7jICEME3LwwExrVq2BfA5QpmD
PcR7G1BIFlF6ZqOsTjpxgbpWGe/xe7QfFeNnYSUS8RP1ki4xiNk2YZEg4+0iRGAiCOAmDftW9M9t
7sTP+JUyb4AFFiL6imFkxfFeML1ZiSFLnoNKD1ZlHVa7SRn1IQicGtaZZiOOVjkAKjyi5p/fSxxF
cmXkNYF5LFGZvaQh0vnupq3B3kBDRdS4jBuUbNDwb3dFnjPsOa7vqg8ddKmpm/zqroCzaZ2nt/C3
u4pR0fbcBdJEatb8213RrO5o9dVdWaGpXQCNY32rq5fp7Wd8MSbmogYwz6nLRbNLDDOZXskvZFd6
rVZ/tpht/wO9/q+2X62Wt+zeS7hdxiqz8GsYAxvQijZQr+mlhaq6HWBKP8tSJDf56pOmroxm9aIJ
UMBg2Ee6fNKjl8KWYCcM3TjdhGHl7CyvWwMJqLkRqLTjy48h8NHlXakuXtBPGkAIkHd0UaLWM5ob
GpHqh+FoxNWk9SH6qy8k1cQ+s9IfulX36N+UwZE43WgY/nVIs7qiHc1wogaCtvGujGakfoGW6e/R
mP2pN+iqGGK9fWhst3lAu/AGCGHokUHC6QGR724NAlnQ/KphMXTsttCHLY1qJQp1tIYBwV0cyLws
EIxD+N9a0JD08KyeXNIq5BJMw+8uBcjBbnPZb2mS9IMRLhXL6oGGAPD0JpfTqjl+rUoHqNWoZHzM
07A84aAZ3/dlxS/qlBcj7ZEs0VkR7d2uMxY0SxfNtAE740kgsysLugRd9qgndXFCRPqTk1lBAMX+
v3IEKEk0vIOI5gZEMm+m2fB7DRDrJwTsUExj2v2rnY6T3EOF6kkfWL/swnwgOViX3vWBO4xuASX3
/fqTvlR+SK78D9q4bTrdfkYR6z4wGfuzRf1qm9bZG7q+nAXqjQpseVvEHxz85xaD3xxRks42usjq
e/U7tuxNgIIpc8dh1p+uNUzmeKZ/NgcyYzqZGzpnmzoc63szR2Ujy/Lkh+0goVSNPTZS0bgLDBs5
bNh3Z4BigoO4a/1FiN/GM8lAI4JE/TzDDeyVFiEzH3zEcHZ5W6B8FGXdZ0sXYu+H4ADGzh7goJDT
5WoITIgbHmXZnuRkeaVromgTgU0wZV1NzMNSd+QxM000aJRATvrmak26qpg01g2Yky6dugje4fGQ
2o+W5aPCR4noVVvxE2t9MNyiShdwvSzAkUIO/mrWK7ooOYnSOpGIvJF9NXgPrkyiI+bFXsOXdweM
lv57hgZYN1i4FfL+oFT5QQUUGb5aNyBY+kGFFzQqFd+5Kthw6nSamzXV3Kyp7Ki0AyG18ubDjrwE
pfZKpR0fc//WrgF4sA+O0UNXxvhYuTW8tBwF4fjbAoxMDd0UpVYieeGtxo4uQ/6axLMWGWE3BwYW
1F+n5metWvlqeSyOdoGzZlJ+8nW14l+0aoPFLyXL7WlF6dQMuwY0ZPYS20hpgWigrmI0Vzh2i5p8
l7+1ogW2Yet9t1r8lxgx2Ow6QCM+ViJ8JgWy9Lzq3bLNW9AsuSx6i5Dzny0DQGnsURuZPNau/0QK
ZJklNlKi0m6w+THNRdkV1je9zfojha2k4ksb1PBqdh66YEq6nv3KdgD75LqskDrdj97AQQwUjaC0
1LtsR4FCCgpStLDRHG/fSCB8fQQLda2U1WJWmWfoFQNCOHJW7i3yOuFuniR383AOSM4yBg6xpWWG
+qfQ5Fd6ZEH+aLYGit0O7C5TLPNqnVltXmdWQZPJFrSHEtxHCIPSrc9q8zJTDJXM/BLbWxdHt0+f
yOzv6tMjD6NAXswvzIcu0qtlnQ7aj76oVn5ftr/QKvQqfV8+jS4KetEENJyyskhPQBW01gIb129W
Ln+WgdP8qkc0GjXe+Oblllj2gZ/f9bVTojUCLGC9j0BRrfsg7+2r/kdklmvyH0TyxUsMhurLpFyH
6M0AmKjwjl0MgjLgAzYgA+coXVELeP24AE06/6PynGgJbPrxLivNeAeUz2SfZU58sUpFnjZmKDXF
KdxxqwQ8ZlEOGgJ3ALcyLhnzJOoR1cuqELemQJ4zi9PxmKrLrEevrmQBmpi/VEn9BW9CoMF+LEOW
5PdKNg/nFUjPEhGSueDAulp0VptN//UNO4nI1qwNm+ltzncdOREaQTwdfRt5Xz/oJkdRD48bABRg
OFqZfxPaHGk7v34gURYC9hwoK92Bhii6cfcWauAme5IVrrFNXd28JatER5mKZYBeniYH9H9dctNa
zi6FREUbsBL8Hcm8lPcogeFAm1f30I9oz7Z78IcMMlo5Qctu/Hi0DklitBvLNuJvdWz90o3G+QkU
2nUyRuyVVCFhN0NRWqBxcN9VnVKfVYGl965K+jWwEBd0xJpOZMCbB00SqtAXWY+sy3Q2o/kuHxBm
pKkqzX5PoQtxO/pc3hmN+7PnrnmTxp791OrO0kqG+NFE1PGh0lHHocSu0MWNDBDzydRwNBt7D3xP
ICioYZ+D4NCoR4Dfeo395JetsQRStgB6DGYtLMC6FJACarJpgVdup+8LWIZck3hegGyS2HpfgGYr
FhUbkTjjhmYjqzSWIQhrDjQrRPCzGnCObID2uAiAiGtxPNltkCcVABVCB8/YbzydodxUAL95q2n2
+3gcddyqzVoNnc098NBWnZVEFyBlrwE3yR/oYsQh4tE9E0DchOxDgwPJJV/2qRmt0G4utloh+YMP
WgOy98xG5AAegG3d9WIbyziabWfvYLx6tydZwWxO9rkL8kJQMsaLEn/PHVcBrE4aR1DXFg/oBEbB
yGACaF/FqDQ3dtZxZHyphhB5tCBzMyqd9RgK0DqkQEQPi2NgIDTNzSh8RgA+X6InLDqC/El7iiv0
IBitcSlk3T35QIJDUPnJZb57i2rH507pmF7eIL3TAqFCTbZ2nm+sZrQ2NDtWaOwjhzSb/naYvTuk
ZRx3mBzSPZBDsGKNS5okh/Md5o73mtb4njGDo8zIeMukV/9KUamMtm/k1oIo2g+dXr5pCVguC4Sq
v0Vtb62aoq5vkSoLd1ZqtAekSktUONvDxkEH3Z3VIfuWiPxLl0DQ3LtFLN+YWbcL5uhobwtMC8ko
QO0O0nt3GWt+ic04grbk0sTDZHbpBgg/hF7cAQo4B/WIrf3Mg+SfXvynOqyv95GR4Mu61Kbvu+QA
iOZg/HP4fQg0nwW+eeKPKhluLKThnpzEcEH/pZILaTV8pWEUjQsYF6Q/JIInVxrocTCeeOi9+7jS
qNGz9Y8aAIUBBwjaW5DGzwD2eI9doHuHeFmjI/y0LNEDvwt7niynMXAHGSJebQy4alnfMxG5dzW2
/VfKGS/xGK4G0OEEDZQNQMcjJpt6C9EgBt95yXBEwdtwTGobZV6RfU+iSd6PiQYeHqgIqwVa/jxF
r/w2BKvFb5PCdPvjZKf8zbo8KACwNs2QRwccxWtQwb04EcLFCq5PMoejndUWS5BIjaC7hYw7Jb+p
vQD1ZJgkkQPuN0AkgZqChnhm8ZsPH7PGFz5o8l+uwtSaQwFoSEPx9tqu+cPQguymUjtfCyNLjQK0
bt6rPnWwo7XBQvqDe67VxWH5+ysEGN1zBJ6jvEMDAU16aduMOGRCxUZ2EL9m/2BL/pRtjF0UmuV/
+5zXMev43d7SWHjGDmshChdV+npW7lpgw+/rUh9uDUPylaWX5XeJRCpP7OBX0Fe73gzdVzkmKFPk
HbsYyqhWRgrf+9bo0XFemV7xfbDsMwDCgl/h8DejUPPsBQplsH/0h0zxLA6viHYsHGMQL4Bgcfmx
rdJfKZqEN2CIV0vp5jd0sFooDK4xVMgcRYsiTZqlQJDptEC2NKBMkR+mhlezsy0p01AC0h6sBkc6
PPoZQrN6iRgonQJpCFRruaPZjvP32XlIs1GMyka9CLMRvZ3UhAFSGICMp6j1c/MsOvup3aEROQqm
cu2wSS95oB6apoX+5hHdgk7P+xeJPnyqyp4tvSDubysGxBGQS0VvssoudmqAHeevlk0frEiBLBGZ
RZdR7iRnsGn+0ItxuBnTwv8GRpeF3oEOsdXBfajFaI+jYQXwqVUOCKg9DWvPP/TC1u4BeRTf2a7+
SOLSRwNtPSIuNvnQAP+F8m3tREMtyviLPSCskyUKbDSQ4Uszmu1aRIBap9khax4jgbprYL2HG+Qt
wBgsmuTek81bZQXlsfRtlPjGQXRnISJlo5toWQJsHvCgqteQxm4DGIUAgfx1BJyjZNnimO2MrXPM
lW2Rl90FJ4V3ZR/oAHvEw4EgRMaRFsmVZgTlhlZCc0B1qUFP/8SAg7AFMZ22afKhfS3qE74EzXfm
59FO2Kh5J7FV/mF6nvNi6la1y0vwHJI4c/SFRE73pbYNa5fXTTLJ8Tu49DNVdeIikCawhUNKHpmT
tEV7OmpjnyUqJHASQfcb+Rl1ufF1bAGsAhsyt+qwMVJ30/IUGYw4+CZQW3DINfQok9xMowO2wdU3
I8j7Q54hmxtGoLLQR+eiq6SA7zVALBjC7wheylOsoQlgQxOF9NB69THdamD2pgsoElAVTuo0bqoU
20m2RtV5ezTj2n/wPe+CY9TwWgOTbKXBxyR3vOBCobkcf4MrOYX+vpDP+ugHb46AXdMWAj0wZ/A/
gZ+v6odTJzztCWCpyDGDK1tPmkPrm8CGSLvhheVICCK6MgAZElqpDi5Xf3gB7kE9aZGRrIx3XyDl
mn1ZH7465Qvnia+0aMUA7JwqyY2kpvIVpkF/4siiPGNFMp5XnO9rvvtYfyPxrEW3Ob9HoXg9pZGx
tZkEJ+742DZ3ei0OpemcwI2Q6VseISasZuvKWISxdT/kHgBFXBHciLoPbuhVFFbBWuhevqRh5Yy2
tUCXLj8Dv3ySkbI0A4YUUcJ+zV7IYvbieugWnPRIGLDPXmblWnMDdDgZnzzVwALsbKBpMDOodqNn
A0ijRe6ULogNoQKhipY0KvUaTV+G3d5zFjbHWS3NPG3ZxHm4sYD2NJleuSvNHL89EkyPyl2SDla9
Vp7M0aonT6RBnuKmwePm4yb0uKnxQDeRCXBMAeKdlJ+Ctok3hY6g3gA8hTsftW74DUdvuVMBVDXj
+cuICneQ0ZjFoQ2z/M5VGtR9/qEx+/j3GrQKyDL+2ceVRh/qO9Nt8hdapcuz8uCKLrsjH5Hafqa2
uXMGPIboTjP1XnRgi6CpbcBhDJ/UpnEA7WVrqOBC8a+L2pRmZ3ZGihLmGGBJoylPee7YCMr+RRdn
GufWh27PkTX9StdqbBsRUfCsVGOEmswo0u6SxgzuSiB2odakjfaoyg3uaCIz0UVeieaGNACax2/H
GGgnH0ZZ2fV4Wvb1onBGZDXwZarWethE69nJ7Ji80EQGRKkg9OrJsd8IOAax42xEjgsNhZCzUW+l
AOpVzkkGHMFuJZM8WgFcrzxKHxUvwG0FgbyB5Oq6S1Ea+klISjSN+El5LGb1BFT3HjYisKSpWTPJ
2LujEOXM794nn7PSpzGzLKTlUVVeHskdzvvfvaoVW8ONACOUm+wUDRU70ZBeoSbf2wdJtU1MjaMa
/0NvViEz2YZod1Kl/bOD2V8GAox2gb0bO9VWB1wlt0Hz1e+FSI/8xfEIJALk2aY1r1TmYUQ3wwyU
XH+15tW90RBRl4tpxO1usp19oVdsWRgcXB8WwsrAobi4jo2iVXR3HSwHjPI0bPS0vhfovl2iKqVD
7xdU6BLBqvrCijkGzjmaCd47PQc/8+xFrWM5w9/WQSc4jlWzxTT+QnuIgSg934EDGqolB+Df9soC
yAyAEWjSdEFv5soMP306sgG4NXpv5O9jMRIVJTYFX1ldfQQZuKToIyCr+YMrefP+IdEtzh/DF2vN
VvMHNX8U85v993+kr6ziCgD7X3zk8zu/+tPSxMenQcvPd3hlBVxvH4V0aGWRguNMdmiktRShjxq3
umgOcd5VuyBJ5U2dyWGtBal/H6BjD/8owMtxEuuXEGH0E0xTm5hh575ws3AR6Xb3Z4CAUSASiR4p
AN7EbeU+2gNq5FBwzy+tA/CZq1UKxylvInStgDPR9rDjBirPP63iWH/Kruj/9SImC8QWkW1veivR
gNqyjLFqgRhdv+FdnGxbwbxz0pXJtgMw6/SqVzKtxawucaL+Rz2aDTsvnvT+Ry//6Wr/ox7dVW7/
dLLEvE0zn53rAZtp8KRfaqH1F3qVseEPpjNtP8stYLVt3Gx0liSji4OOqzMb5WQ+6ypzmXbavv3w
CILYv5nrg13ueO8aF7DcAao1rtFYDjCt3VC04wFYRv7RHHB6dHqgKDUl9tRNxfhTazUVak8QYcuK
/JCgm58vmHNMXSsKF1amI389ZK85WotRxBZlj+S87qLwti0z5DicEBiGKFAFyxawNgQSN5NzEKt+
dh46BdCBRtS6wLnn4tuH/iTzHrnLd+dGYIhHYDwD7kM5rz+cA4j8/c595HsvVgoILXIOyvJPd56i
qoKco+EZd66c6yMKHFEi5i/Ieaec053/48ciWxwpvrjz+Lfz/+pjoc8cm5WVbHDujoqq2+c4X95E
ruch7R2mT/jtBGJGJsxfQP1CAIX9OY7GM3qftWfpoiugBMX2LdrIq13Mk79Z2yjFm6x5cwA5sD1b
Wwy9tcBiebemtTWnqYBvEwFN82PtDvipam1NVTU4qNSkta+shY02abrzIMz/Zu2YB19Zo6vzk7UA
sNN057M1ve8IdWfrCvyja3Aho0pnRKVzD9Tbk0SObJ0gtP8ELJw3u5TNryy0l2zIijdt5OUyyqV2
Mdqh31UpghmoALMvvdlWQNSr+JuN5rcK/1a/QPQIArs8fyL/DLhU4M9LipOHE83kP+/Y7N9R/n3l
Hx3n2qUPon4HlCwD8QdpX3RkbGf/dFMBIEHJP/aR7/ffIqq/5cwABpBT3aHX0L3TgJxyJ8Bpvkvs
PliEddqgL7PworU0uFyTjpkCAgiYgfbC9gN9N+mMBiALrcE/kUqtoTax/NNX3sglymmB0eyUd5M2
aIrBpIY+dGQif69qhfj3B5pNCQRomNEErQJOPWM36/VYCVDK/onuY2hQ8Ziqst4GR2JaRr2Z2UUx
gqSqZU27cnNkYnwjaaYWL2qKEqw9yB7kV7M8zZJ2rbtxMbVovfdTDQPqSLwFGVHXFcmtuAbdbwsG
rHmiy/N676QoVCXZPKHW0gG4eJpFDirv15aWF6tRy0x/kSNufxOy93VoCVKWus4WfYIYDA1polHr
0Hua70dF50beDYukF9WdUBfEn9JV6xs4m33I+jYRk8yPXHlHE+M/yZyuxUM7Dc2dbxkqqjR8p4Of
wYZX7Bi7R57igYou2nDn963xqBQazrM/9MJ4jcvw/6EwYgnviyVqU/9eF0N7wdYWf9xROhsO0sVV
UgX6PZ6Fxr0tAa2cDPxMosH1kK9OGYjkTON+EsUoTRkq6W9pGBWS3fnFmeXdKJbkMWwHsZrGdZfd
AyqGo6YSvrkxDscWtHRkSRcftEDX3qLwDGhpHal7dX/kzfINcVsh5YCu8JWlmVtRp/mRLvhevL+a
ZWhb5MWCxoNc6uYYHCoSfZqg2Wncm3ZYgG5GGU2vBZooJve/ncQ4Zh4+q1y7mu8DmKf5zksl8nw3
TWA91XqQrEXZ45wbF9YzGt2fbZlXF2EkQFYEz1symtYzR2HCsXUa0AeoYVChnecLIxRY9I8VAnL/
aNRqFlgr/YXkg4bsRFhuQUIkpuGA8Ac+XDXxccnHcxna4pNk1hoFChnzFClB0p8nrpzThNNwQALM
igUg0f/Jca8c2wbPN9c+1X1hv1BuTXXXrVeA/q3qwPt46dLiV6SynKPpo0VF66yjEbThM0D/z8BO
a+8KNo6qzLZXeU3V1nzbh+4bjdqgB3IVj4IlDUN0BK3rRqGSKF1UIIRLchgq/60BmMcPhyx4plXj
lE8OaUQOAVfgA+8DJlcO6Q5TcLqB0tQI8ZvWsBt0YrMbLUrYDTZ446Ie9GCDFgd8DiTsC4MdYo5y
0g89MqNJIVHn3QGJZEPDeULHnu6AQ+xxljNRbJC+RjoOGJqn0Jf45dXc+jlDvq4FXs3PUY9veOXn
L0UM2HzkZ4JTbDrylCDMN6kGjX+HzqpJtULN7yfVFvVpq6BTDNy8leeG8oLZGLzxRwpatZbFV7K3
zPM8b4Br/q18upoPQ1ueNRQZrt7n6eFX2WhRJfuv56ULjEmar4OoOg8a2mLQsgQ8NuRj6bOjT8dA
Pc0QlsNx+ohJNtSx3Bj4FKdPPAAyyfuHr7R9gacT6UUZyh4A7YOvXqLjx5w+W7qE6IBdh6JsVrUG
DrckjbUpvRO2eb+obRt/PlU4KNWsULOU7SFlmqViwXlIyrMtlQvS8CvbeXZe6Mp29sxNkNwbHOkB
i5vVLcDYswUwSNNdx1qgZM5jW01HpR6CRKxYlyqb6dU+urwSC10GSPTlS7dBNV9h5Xe2ykI6atay
euDzo3s4X/qYdT2Z3wUABj70JtDRKEDKQaJwO6BcY46PkjyunQdmouNhCtI6XhwDNKr01qRXqehr
j43ULkX99CfbD3fkZLKdXSkrsh/9IJrckSdSNmu7v3ZnWyX6D+pT2KG3uQ2N77nw0G5k8mrLugb0
TEmikOn0J1szfCRDGkAyK3mEp9wC//HDBaSXwG5SfVtkr+huV5WHrAVDW/q3v/rlgyO3ZJ/+H2tf
1hwn0nT9i4hgrYLbpnd1Sy3JkmzfELbGw74vBfz691TSblr9yDMTX3w3BJUbyG6gKivznADz9I9x
yd3Qsdj/Y9wRjEF3Tdtdxc0KzVtXoNnAzrmGlEufoYMOtXELVmn5kYaor3Qxu7CwNcYxTY3bh1Ja
gcFW3XvDOLpkFdeAwk/jtt/MMWwZI0pZ/mZozRQDdcPNY5/VD2TVa0zdD7LIw7DV4q3JB23FK63f
kBNTsDQrrG1iFyDW7ocli0vvfj44uurd28n4w8sDZUtyLkUkF0hSrEpmd24f972zpCDW0C+nIVlf
fMlDLRLsR5i5h4ZRe+xcu+8YasPkNevcHw5YD093kPdsGzPgCw0s0Q4FB56yjp3X1ZjY6gEczKhC
AbypdiA1HUgzG84yOkN1q3Ygk0kRG61bCSF2JbKWd6lSYeMFrDdvrI/vBWAl/4ocX1JFpy92aXlr
NfSNXV5r/JTHYAghC9nuZoP3CriYlju0Kr9PgKB7Z1iJuQryfnzDOv2eg3OGYqFDPXlRsHxZN4ah
71AeY3+MZSuO/rNoheWODnpvKZZuOQCky0IgAuFJbjWGNgsduQyXxsJzqscC8HZgZK8/lzEn6tZk
QgePCccdUJS/bqUvBbiJR4ob2XyNOR75ztclk9Avk8V583tQhLUyuNgofdT+7PIIhCumN3yJoxBZ
mEIP7msnqnap4/OtZoKKOcdG1hIYV2i6E2m9iBhooICLjcbiAIVZ3tBhFju0Pz2Wjgs9G/4nEnql
2BQpwIfvnyN1kQi/WaP2VdjeJrP6dK/USY6qexwYUWLQaYaszMose7R/Ao7iGOYWqr5JQ2M6s1J/
q6MnfT+LSD6btU3trCwPeEQ3inlIZ3kfbFUZCZmH5C73u+RJOGq0CSJUvtLnx3CaaKOn2BOeh4OC
1SR9usj4RvtH37HDD75Fd5rSAF5bKR3jLRWA3OhxB/eZoYRvnrciMdpRimM1OqC4l1ZtBMbu2alD
Q8tCeOLsZCAqK823G6dIM6o177EUd7KgXlhl/zf9fspYKZcSLGBFQ/rt3cjoh0UyJRidFQ1vfKfn
Yvaz6qKenguSIa9z9pt+243yd9Q0AoB7np+i+R7kFi3QV4EYuEjkfH4o6nzj63G8pmHcopQHmPXe
YZBrgsp8GJxufE2HAGv0j05RVMVrsvonp9ox4sXQgDcYHPbldv4V8KAJepTJvxulEx2m0aylM9Qh
aGjXBroZDR3yuPnl/Q5wI56HFASThHOQWWECUh18MyBp9mIeb4awa935RdHHKpLFJKMX0TwOrAgv
JvKpxNi69J9Eh1l2ZcPRGu1O/2kUI1UTgCtn3budZ919ATStE+hbgLVqe8P3XBHO4kZBpUKlVCRa
3937aXb2IAW31bOHh1avU5ryYjEpAtBxkQddw5LXIMVn16CL4//g7AFa7xFIv/qOfntjyXfgO6iP
88/2o4j++Kj0Jqvpb5cWhiLq4/wbvjjNP1kpsi5W0xOBdgW62uyI2syrGyC5dIy4YexGvQHHx8bL
8mjh11m3M00r+pIMwZvhx+FPr4yGRYfa4dOQRNGhdOxuqUkFi1EO0qrON3zxMuCudWfPOFNebey0
/Szs9M+eYZU639Qizdd0TWR6SzQ8D3EF2KPc/MKb7GtnheHPps2A9mIl1gm0Dt5dOGLOQYpKjRda
ZUXfW+HF614Nxx3Da+f54qk6JdiQBobpo/QE1uOwVEMV8JURnlxDi78roXn21DTl7NnE1Zeg7pDB
Ca1FFuLLaobg5FMZ9paTzhm+p7VnTooRVR0PGnCMFnXSDd89FGzdesyKukfBxo0HXYOzTuwaFRXI
gNqtH7GJ2d3nSY/N7d9pKC9rJlHhqfK5kUNQJq/Inszs3xaU3uJdU7ljYNmBDpgkAEDWKppSAbsB
ygU9e1GdzNnbXZF5C5Fz5NrGtlp6o9WfAvShnQpbNZCOG3aOpcCEFENavxiov9tPsqrQzm7TWAze
5ELGZxuveElNZQuEN+3rmIKnp23Kr6gcGLdqiSrhDrgngCzQF7alFGh6asZtx7C+nZ5V/rl9Dvls
r8s4ZG/G737v5innwcIvlMV0JkEubmUftYCjQE7y/5/dn6/28bp/tpP38i935dvimzaoP8P2oQW8
OorQk/rU2533zfTM3NWHsXvqvbZee16F6ozas/aGFvWbMu+HE35nwTJUTPVNhgBFWPD3H+KAWa17
EnVe4+sdVgeO7pcpThSlw6nrUOdJcVhq/LSzjOJ0pqgkYGR7QlA07rO/hgBb3WUXv4e8sAFHyvun
uDCTTYlSsb2SpN4xVE0gcKMF/833y69U/BlZ0qmPJqfMS4GbkPfJBitWpIsr4R1L0fClHg7pm5kk
X6nMNC7W+KuB1qazN4vl9tZIlWD6eaCxFanC3/IUPJWTXBjdlbwdErCByKrSj3LrEucib1EBbXvG
Etxy/DsKhxdA1EnffcxY3MZKk4cq4MrdUObKjQV+5rWL9djZIlIawA4BFBBcT0ACFQuvytK7Su0Y
uJOrbOpVrgrjPKR6VoDlXWvNj8P/6ku1sDfGFBkPY+bmofeKrG6w6nM13wdpqL6gXmOXtwW+rxd5
WGnjS9oLAH3xfpL7WnW2zyEn+wivrCnOxb6UcWb5v8afrxvK+ChoQt+kYaRLI9OKUxHxF4XV+ZsO
avGdA/raZSyXtwD/DVcDqAMAU4mhb2LPA4hU2T0Z28UXcIkqL6zwy1PJzJdKrp+B2G/t2jY4h7B8
bDOiGynfhjJEooOthUJQxM55VozIf73chR6H+6pqUNNi/e7dnbt4xxh0pmLM6iVpZ0Wp9vjAgoXE
dhWrxl6F7APO1WoPmnn+EGK7dgvm63qJXXwQC8qhCVqDZWd2+tWwlo2Rs7a8DJk0noc3vkjmnbXK
ADQg0pJxBmQJdLGjp7dAFWehFd5KS1jyOjrdVz9G/jC2452lev23JFW6pTDB7VK1XXcX1tHZNK1Q
fSn7qHiRgmoPsMpDF4vlOEZnU2RkfnWgn3OrWBl2BeCRn9D/VC3CaEzfx9E4DDqP3jJDUwGUlo2T
RWFHZ4u2tA5KDQLAEg1na1ShjUsAKqp7KrkfBnSbmrWTTcMsraJDzO0f6pT2UnT0Zllqtq9kVkwH
N90hydmPSmPmqxJ26oMd2GgaLMOffRp1i9EQ9gmd0hzYB7FcA8lG2OxvLcWutFrwEDP/XtvV9WA9
XxxbFZ2yrE2uHXMD25tw7FFwOTmCdUDbOao3OYKL3FoAm5EDA7lyM0PSKtkJKD3pLIPMBmws9sbV
8nwmtWZZne1utf9uZ+YJHvCqHfKdAyTdhaq02FC4ND5EBr6oVTtWd/Svqtiht59MQIIy9UbMJtO/
pWI5k0nGAI8mhI/0WOF4d2CO9u4yD3nWxTwehvKs8Z1fLPb5nsxm8WemRp2CXotsPnjNrqEP4MKp
30YXZXbnZY56cJoEvwkklbUDfuzqwaq8YFmEo4kZFdRIHskGZXlq04HGbQOORzIiR1IPBZBwweGi
rb1BT08hevY2MYDfXeSmlHwVqSBCG0V3AISqbS8iVP1sOqzR3QBE5ielGzkAlJJqV1uROJAMyE7j
KmjBNzK0DIXagdGiAr0qv3Gg7HcG+1qA+3cfslxf+qlTfOuMJlyUWp2cbKfzTsqI6Y+Uk7eRKy2K
3zHMe3eU3l7Xn70pqG6VZ+8G3HYnfN3eST5fu893Brojx1egfdZPVukgcVw4PmrwimKDnavguTdS
78EP0Z8rR3SYLcghsIXzYMV4iQQZCPRMnZevjvK9BYT2YhzAOkg1pSiUEFvA+2PyJqtIY7UWT072
NfBBi+36gLGTONTZXhgBSkyRfru1rRle+7IalWwpbtiBCXL6nEZequ16YggYHDbcGQytcIKX1h4l
JiMNM7QBiGXNTOCla8E+K71xY5ipBwZAb7iPA0UsRcT8r2VnPpe98H5JEPoKREQ/kwhoDiUWCI/o
0x83Iuu8nVYWwz162vvJSVPZ5NQLvmykE+gD0DndOuxRQyHHJssWelGrB1EZ6EiTU48A6ykFTRVP
JO99+yzPY/7NDpN2kqPyTHeBzHNrT3KKE8l12cU+zVvhDgB328YhkAjuAaK7GZMq2Vvp6Il7zU6m
IbowkHVqqnzNtPQ9B9zDVuNVfj/KA50BZRRsDWXxbgEuEbWdGM3yyUyxHseqUgBP1AO6uPPGN2UE
RPLeAVPPdh6qNvZS5RCvYZTUBGoBLEhcZo5pVCI+YNXulol+LSeLSZkBF1veQ40OfmCXyFNStDXY
jWYF3eIn4UoLdQHn/jyVlXWxyNS+XY9RpC3x5GALBHQxi9i3i0cLFd/Pama2wDyAttZDaMu6xdov
KR6DskQmhINc28p4shCJyb4Zl7M6Mc+y+ezGDqhi5TfHRqIjMEr/jjJJrQ5YV60CX7NjOCfLKb9E
Mt/kN4JtG8xwl2RV2vXgohfFv2PYgXwLcP/AafvPTnnvvWgdyJzp1UYvRjprS+DFWmZlrEhm09uQ
XoykpgMNCwZGYDKcI8zvyhYPvov8HVD3CrwCGRB7dqZl4HNXhOUudvLIrfrKemZmaj4/FfKUxrM1
yZS2/B/rDcWZrbla4fsVgDMZhLIPADgpD0ON7JSr+9YDkNXKA7YxkPsuS3UDgoRjxtHHRoe2VYEO
abRo99bC4Iga5rOCtJXOIrG4sZmdyTpBVf5BRBu8fHu3KVtjb3JfkoibyDbl4tFhufYFFXkuifW+
AVAtcvfgiIRVhLK+jacNxqoXI+axVjS4gLI19kHWFm8VYljaKB4bs1PnGB1WTMfQ6tEWLZ0GU3Sb
tE4N9DcipHqJIUKsdvJ8BJuCqoh1YwPDeMqlqYr5YazLcSX1U/6J7JnmAymX8nUKsK6wbQjkS8Jq
Ijwmjq14F7hnGrLiQGwiQKZBAzoEyQiMiRRIPgAQrSy0zSwjXxMFNJPvTbwJI+o6FrBce/u5QhnX
Qwtk3L3SGvdi6OTyoho/HdoAPES72ehja0t6mKN29mgNK100ZdiuQwlfNUpYKzqjQ+lkbBrGhI9F
6rSN/bXdge5gNkwI4Uq7eM9xJg1Z3jjOwZ0q/qmg/EUm30w72CZTMzxKybYgTH2j9xe9uaa3m4H5
ICmmJnlZ6rWt4/zt5u1IL1FSyiDC92N1cxlOrpdIBRZUQNer0fqqK9YrPcBDlGkLjcViRcOradHV
KRnZrBSrK+H88pgnWRVIKVGSjWgkm+Zgt4GFvORsROrb2RoJKRpdFvRsyiJswCcOUgy0nwWotj10
6HdFTjLu3mo/bzZ54VQHUoSzDQk5TFppkkoT8HGihafN0B6LX0ra58ts4AHIa/BLI1FDZ5ADaugs
n0TSPv5tfyWS8gT7yhSHQswHKR/we01rR8NVgzZAu6e2dWJQcp5/9PZ4PZTaOEp/a1VozZSpR2DQ
/+hAm7vpEyU9jfKggaICdSPekUR0qFEwsi5NT3eHWMUTJM30tMxm21kOXt5wnUVMB2gChazyVeqx
YRUBBBTUlhxLtTACHo8WjTvTUEa3kEPSmoOOXWevOw/JuE51/SU2x2+1itS5EB77luKTJrOoXmiA
pVVwc4OtFfYN+Bcq95EVCLyz+Ld1JVOrs/iD9RyErNGpSNaz+Lc1XZLH4ia2F+VsgX8u/EdlIWhN
msx4MkGKif1arHAL7dgpxfgO1kwU+7QxPzkijnYtY2wyRYPdAMqTjv3VKsdGmvLSS65MKWpZ7+LB
81Bn2Qfia2KXwV0ypMYaeHPls4pe7UWHPrK/ePUOiGfvF3oZ30Velq911WQrlvrF0Qfd851uKfo6
VaLqGVues48uAu+XkYzvI2b8r2MySh6q3z62oqOII++/lFXa7ceIryL5fUMCzL86zDIDiJt7L0W9
hjSr5Gdwtp3NKFo+/LR9oP86mOevia+LKL0ENj7v6awT2HMnbQTIDORzJXEYabKKt1g/adUyKLJv
zcjSdwswGqo/5D+KsmbLmkc58BoK+z5KMXHVhyp9V8doYYnoc4s+94MtSGWjVSaCeDdYGrC36duf
txZgMROrAbRbgeQ56cPBBkOFnAzQ4UamWD5QBS9xyryur+woNpkEDHYUX6/rCmU0lMIDkpCmGyCn
bXKg9MlHjp42K9Q4QMv0w/wAkjIX3FoEadBPTzHZDmbF78D+cpifzOmJvcQVNl5s6Ky9IwuKXcCe
Ys+H8mNsUlDsWFhXsUlOtnTPNMxBaLEYNXR4J01iPetW+Ai4LJQ6aL31DOYkdZU4oHOxY8t8xgPk
HY0Wu89SSSI0uUz25I3CY3VlG9wAPw6C9anqHeM+AxYuRoaFdyHY2pvFJ07WoBkrCntxovgkutiT
KNYsdXVjL2+KLkIH9Hpjns6NvSImpC9M9R+0EMUYBjftjR+03XPbs+6A7osfScq6Z4cH3TPYnl+R
1EqONAL1arNBHiteTkM+hM9Whp1hOFOEm4BVHAMpGQFJSQfP8KeAdI2mZvWm65RoSUo8DBRwvj4F
HArfQWWECjR0bChTUKtqftA9kJ+8S/z+kyONznfJroP2yDLLv2e6B6uz3LDt7Q1d6PJnk5LMZEAj
wzx1+jvln93Lu6S/VJN3Gda3AT/5d9Q71I5EgfnqoPwYfOlVf9BNbOZ1mlMDKKpBoVCoA4xJqcIn
rHyQasyR5SCFnWuuiqnKVyzKs81o1OEW6PTJm5m1GzKgkJjg94fK7/8hZM1CfVl19vhDhgTnrQ72
9yTfVLqDSRe2zN4ypd6QgWBptDTQ9LQKCs92w6LsV6pnhF81lqDbHXU+eq68q0C4/TL0PN2YRtPs
wISZP6LVk+PPgIXhBwujBQu7nYNzq+G8u2+4UIGRKkCjXpVXwUwEs/zQvA1mh9k5GFpdp2Coqvfc
SgbDfqQKImbcmRP35tOom4/oJgJXr9a9e8zw7kq7VMMlnWphWnXrpms91Cxd23xuSDaB37yXRe+v
8B6TIMMgAvrugLx0R9SRnaFLht3NTCaZeEmxNVkBqJgLA2XOQTxBTiRLwU76iVMATAs3lTQgFM3o
HbBVoHx950dDvPTioNrbEZbTMaqJnzos6PYpsFpWKfiovmfFgF4gs/0ZKxHAQ8BDduw5M0BNicwR
KYDZsG4V4BuihsRcGzYQTr02Ry1rimp96TnHzkc0PidVdhsbLKkoSg/b/8fYhaNlTzwH9YCRqD1Q
iYDFSvgFddTfxYkdvowCPVdqWJzlvUygX+RkT7gJUg6GmWiy/xiH5Mwwxv0sbwxU43dd+NIWhXol
v1yX7Om6apagdhncEIu8BK846nlQuJLqvVkd0R+WL5oGjDklGklW88qNZIBlvZaFcRUCIR4yWsiR
8ew7TWznMalpGUkyfvEj5z/GurnmHC8TerkbUjtexHUVPNCh9qofJmfBrlK0s4jkYNNoljWAcZYj
x4Ox9LltbCth/gVWgQbUiMjd3HOg+P+Ok40C1YSaaH9wNoCE76KguJqjYG+Gg2vsRpGAqZTCkny+
B4oPwGhzBK2NjCpMliz8XI9OAj28K8fCa6JtwuYpyVr0IjNwCwCx40giJAsB0NmOk45EsxPZk8xR
UTBQZNdOvNeeSEcHH6Up4Mbhi7Tq6z2YjBMU1Fe2izlF8cNuewC7YPM29gJw+nWx+iWMEnMN3OGz
rcRPnG0NPeVXtkrhGZNtDMx3cAqAMTpzeLrwZH1OU/qBi9dSeu/xQj35gQJ+edp0rWLwfDKe3PNA
U0/kMSs8CwpHKmaPm1DkMfRVBhYN4opFut86alqY73Q1YtPihIZjnWMoFyfIhec7gAmyaSUzG9PC
hoazloynUNK3icK/OF5P42tWOtuklUApg1GgayDOToXRZadAs7Amw0JHBeP1cZYLXcWK1eYF+M9g
MSsutrMcaHD6FJcXT6US2D+t0nz0QtG+lalRrXy/qA8OCwECAka0FZqvAeaAolT6D6xrNplmyKJd
mQInwl/p0hT09vc1Pltv5zUKmAkTN9F74y1OPBc0s84XXgBxb3Ci75kUswwAqbxMgDsohyLVMjRB
x/odk+wQFyfw0AYn3qTfSQyqh8+doj7tHzsxbHV8oxcAp+m39Fag90OQgC6WZOd1cYfyjzRG2TkA
947E56uYxd85EmzIBSriSIy/M88vybCR+Xen+GJDSg1NbMNEBQw4Pd2orfiYo7J47wecuXlpp19y
AP65fh+dz0g2a3tLYSi47f7N7iZKLz1G6XsTb7KL7X4BoKjuPuyt6QvB+9Zc+b2T7YYoyd6c3pzk
wlDPcsdPtKPIxnKhQEmfiRsnsHlN8tmpRVr37eNFYgskqCT/7CKmMdnXIu0kMJS6CK2iOIGcYDkY
OcDSTDV4DssIBCZ4y25IRhaKqi4Tw/afSYSuqBTwGOAmIQfHUf11Hva2suIjdgU4NhSm1BTtOcj9
BUpjKcwHuwIeaQVvH69Ch60fVGw8GTh1QwVbc6BN4FuC8qJhLIdUJ0FDB6uOK20T5Odh5WDvbx7O
vgQDNg/nyGRsSAixWTtfiK5741tVonE7O1J25PFfAzSf3Nof/8rWRFdZ2T+CYqL6UkQgpyzkixuf
NDeIa/VH0TumK0qnfsjaEJXCaQg2TmnrhemntlGYNw82GpavbIEpzrRFnvnpM7i6Gegtemdvcas5
AsApXuF/pHtNyu7noOXeL22I0JXpO++o/NEXQPNMnvHWYmvTYM7etLuzEyDGxWut1z/lvPaXioo8
zxH2u1MF+oIb3Hvq32LUsa0FB6BT55ugvEB/+davbZCH9ZG9HB07eEHydMBGqKX84CLbq23CAamA
6Tc+4ewXC9XvzBH1V4dHoysA5PTYgWF+DarYAX3KCNmNdnobsszKYQHu2ylkp2kI6SMkSM7YLz7q
VyFBpwrMmstdVk7OtpX196Ap6XPfDy5hV9Mor5Abk/Ubl9GsK6GbRx/9EkB3TJDXMqaGmiZz66TH
UmbdRF8YXxx2bOS3iAaoGyHNqNi61FyZpcdGpub6s+aDj+4X5jMaCd0Qi/K7rrDaVeqAJ3vUjGUg
SzFEVQYuwM/C079bjGGe3VXW6rz7LuxVVpveNixA4caL8YkKQ0sQwi1YyJ2HTtjo1miNZEmKWv5u
AS/4zS8bbf2PnnYC1jG/GZKpGDVOuGuyNJg81coHOy2WL3vD9zI0w7SyuQWHHBUbB58BcPIiMnKr
frB0PZvlqQpqJ7/VwkOgZza2VWoDYBz476Mh2oSuh6Sl/yTSNk5qLGO/U55yrTdRNJ4j4/zox9Yq
V32wqMizURc4CzJ2JYvimh2TIgQaskzP0UZUkaTFMs0Hw523m0hBw3mbympEseyG5tpujlKKVtnW
qEewMOH3XMZ1NM6ywnZHz9HHDN1wCkgOutwpFrOOhAqQ5O7OVmoz/NJi7Aw3lv9SeFm2wZqgwAtY
7p9c7Xbcbo7EQTSZz3sjs8m0sYLOOazgak+W/sholysMff+XkxndeiobofoOKgiZ60OAVIm1bhCC
oRg9ec4qlm1Bu09rTciorhNvBX7rc9WJBXa62PGzA/jpt2M98DszQNOcWQoBdCrIfIMjb0e7THFj
TUPaGCisRO4tQQaoPfvuap9AJv+lq6V49cIwChNbukCaztL+WGW2mA7mZcjsGMRfHJ2PUjnLNZGD
5sH8oJ38c3EdqQKrMPkPPQBTF7eX+K2l67eyVELB049/oRrZi7aptlVS2C/2aB2pNnoMQMfmOGn0
4AHy7Kgz1XKp3LoNq3WK9/3bnzxZXERuo/fhgz4a7REFymfP3inWSlUqZ890PLRepLtzCXumgbqh
jAcFGF+/OzFIpmHGtKFidVJgjeuhOCwAGyhtSNa6cR5TWT0Z/nOsuTmBfP8Yn+LlGh/WSdh2boKc
xBr8IgXI3wV+HV5yPpBCKfXCnWWoTMXmT9Qn61mRK8lg4Qf6QUixAhkwBqLYbXxSUHxdXlhoCjY6
Q2lI464yjRVKrxwACsdGiXrRUbvrE42XazpV/VS/q02QDaKy0FiSjA56DKyryaapUL54pUr6wFqM
2FhGpuISc3LqUx2byByg3hb6f4YvuZ/77oiK8OU4YGd7LOO/cgd76jSKc4O7WdCJLQ2tLHfWfOj8
FQ0HUCneBTa42mjY9aw4qTbAxCmQPIBYZ8HLij2RCCykfwFmIrqKXVu62IaxBlMZe3CK69hti46v
KXYTT7EjoAy0rozLasV6Ild5z6BlZdgwr94FUAE+QAUTavAVgLDouOH6aNMDx3YLkGGyn07x1N2R
eftpkNnzOpx0IvfeuRtLkT9QKdnQJ6hNU5Gs04DZSrVhYKRpN3hkQS4oi81mxcU2pjKz2Y7cJuHF
Bnv5KEWbbSgWGVLAxI4OqociPRKRMtLZ+bpTGRsJkyw7hIYHso+031ayBBBbYAAUVU1xVTRYm8X3
VvHyA9UM+tIiim2xoCEdLhYEfjzH+GgBgpFiilGpxTmGRo3JF39yCDRXt8FiS1u7gL/Hy3bIRpd2
fpvAwrq8Z2l9SNkgWzXCIFo6PmaEtPdLRldbyGk/AoLPYrZr9Mwo7uOw2vtZV++qQTBUkKbs0MXo
qAR+fwYIEAu0wl4w9NHzxTB1ZHUbWSZCQkNJm6ywC2yoWK164N+7yE5PlbDK+wjgpTSiA9HVqk1v
u97gMTzsHlUKgsTGzABiIMlsZ+PZ7srXag/nggLQN6JPN220vRoE1gkw2thmkpM52/TWoMlkX30H
jJDAotD2QO2zTooD8BqyCHx/IzTV+lrFIH1UnbrYWDY/CCNHa07HhiPLBjD8yWwDPgjFtxK7CNS2
OiJ3sCgKpj6jcBhkfA7Tt2ZtFE9mZAk0bKGztWkUV6kAFF+I6BxNY7w7ZIXwV70J2GgZjdplQ8Bk
LNqwVZ/bCpzAYTjq+FZF5RSNTOICfdlKZaNg//e9cXAar3ibRcsxx2qIpsDoS0uOUY41Bk2CaZgD
rmpB0+B5CCx/zNClMWn/q+9nF5p9S3mheXhz3T/6FprOXDsEEbbTtoAGL5waLTPYW+3lgc7AQ4xS
PKnF2xHLmo8KMlEuWjKe3VIs5CbfOTKZkGKOTNooOOhaCwh3WecyT+OuJn3xXCYzFcPUjG9AOfrw
uc1kfhMu/O0zX0EMQCfJ8g6z6AptV1PTZ54r5TEog/1UxUTDnIV7+vzTQcRjRRbTiLqe02ISzTOF
Qop8puzmScfHWGE19A+j7yx9UZduzlQVrf//exYwUbqjFmifaskD8ObaSyTtrqJ4sboK7NJYq2BZ
vXeUZKs1UXenJCHy8fJAcqaIZm0bAUBfaiahK6RGlx7AmNsmcY+pe9VJsAupMC/WeVxYfGkFHt+P
FZJIAYjda/QRuDqwC+8UuU1Eh1ZuDX0ma0A1hyJr6ZdgrQSebLmpRD4B/+09x5llVWCfL4W1FrCF
eRMvQo0tDeB6P2vyENqjvRB+2+88MxTggWmGvQmk+gVp6WCMYicMUBjTCHh0ysqwRL6ioYTRPYGe
FVzOiAaognPIqND7HV2GQvJhAPUEqryRkk26q3Cph7yT7ZX5iq5P4bhmTeFyIH/sLO7nywbFpxIN
zYrqN5WB00JRebxUhGI/RK1Vbcuy6XdFB8DHFPPKZWUq4evIWYiOdmP89ds7NVGNd/FGns2ZvHmQ
9DufdWdv0xzCVzQahgvwoAy/vOZASGz897VLVY+X4uJN187ktQ1w8S5js8Ym9bU3IdBJ7wxp6q83
3nRt8qY7b+Sdk3dX5OOvLp6vnTYRNlzHFZJX7UELkoepBZGGWCo8VNSRGHk50paasyXgp4qBft4C
ojIhQyl6lx4D1A9MsFExmnmWUQ109GlsiedM6ZADlihSuoOWdhDuoKWBMKdkJFtGorj5CCgj2/Qn
2wljKirO0WKmAFZKM5+4kg6PpKRorT7it0uYUzIa+lGau8T/oaIv5QVbzeDRE+BjHgvRvZlGvkAy
R32pjTg+ZUP+lelO91aCLHdnZR1qH6VVVQKOr1IcE3TrGFop6r+bIn5sbKX7omNniZz4AI5E0wqd
BVmhgLhcV6MFyH4Zsvp4YQ5EX1P11ZcKO88nXjdfp9At93eDijwqOeWAab26sMgd4EkDat+sxw6p
v3a6vZsLOzVIqgp5YQrJrGpYFCq4goXfG3cT+wDqEdqFHYAPsmw7bR2VKuoZ5NBqhhhc6WX4BoSE
Yu+EQXAiu8AxQeyn6I8e0puwCIzgFBUlqla9JllzciND7i+zNFIfyJUOdInMAra44atltnJG59WP
tGI/eSmYnlBkMp5kRjUOaBHPkjXdFWmm+7uOPkn0HGkjGb0ePb6JvTjd6mFknvym9NaFbZZux03g
h3c6NyUWyL5HB/RpkjEB5qFMK7GPDBkdsLGP1XCSV0AlC+GGImVvbWV4kVNUsolRxXJIyng/RSFZ
xDT0SVTl0QMCDIqSB/8chrTk24LGb9lraoW6fOvrADqCNeAwc7TJ4IAeXACWfTpO/TG/A7Xw2bIF
sy660i9j8pERAWMNJA+KM9mUPrqZp5hkPkmvLa6ueolA8SL8OMHVW/srYDWgXjEd0z3meSVSGSBt
RTUgcPUg0pq0PA5y9FFEI5JLq7YSoKrEjvMqMhN/mZgOsl1DFhzprAh09Pa3lrGeZaS4sUOeOAZK
uG+uSRHJKHTW9W2+TjLUzlUg5GxMIEgv5FmM/HUIHCeGhYqUybNJNmvN6Ldstos7fhXF4QCZzzyi
6+i5pe1EAEo1Px++h0C3xMcu8PemB3J1KY9A9vqdA+N8ZZXllXy2J7njlMGrAZI5oref43Apl3FC
HYA+Bu1VeeA2LerCeeFZP123EV6CHGsb7stSd14syClObpjJynd0TIx+26dEwfDRHnVe033O9lal
8kcLW94hkNU2xpgDBrixgCwV9OV5XBW1zoCOv005Ug5IcmWPaN9zsOqhYZ+zOzUWd9MQpAn45pWe
snRyu10Ocvipn58rmF+aPcghsixdodjRX5HLFEf4AQgCGPKw3b4xUM79f5xdWXecutL9RawFCBC8
9uh2Dx6TOHlhJTm5zIPEzK//topO0+7jnHu++9ILVe0qkdimhVS1tz1mePKBEwOs+52x9wY8gX3H
j9foSzA25G240+4qUPEvyQtumPrBMoujiPHQJIRVQvqgL/NnMs3ZyAmxkGTKRl6QHLbqG79Ygp6m
fX2fjRAqW4dGnylbJ+MdVNG3LYqLX6sKLFSGFSb3oA7tHnjgMEycW9/1zsRhDQpOeyNCm4jm5K/i
gjVjq52wFRQ/v9emseyGmv+V6VqyGKu8eJUt6lwor1R5fWGwJWE/yDtjI6M+Y//xHrImAFOmrWFD
JoNwwJ8EDG6kBYgNTkkc6Ep8oMWr1+Z/QygBg7JzP85hZO6O9anz1MshvcvtpoOKLBjaaIhTjA4q
BhiOFy+x3kS+nd7pbdmtiHQts6FP88fYGTxnnmMLCaWEQjhg9MVBfIHy5kd8Fcp1XEBMZb4CwZEE
wRNsf8RRLHn/Cw68UlvZ1B74J1nsDSd6qoYRz5YOFK639KSlh7LRxvlkm5/RqDbLliBL6rdmnKEv
Zo6bxo7yl7OfxpSXcrhj2W9SE83RWWjuvSLQfhl5eo/ewfJbZ0QMR0RSPMoaP7Oq1vld0YXBY5oZ
fCmxHaCOk/bUQaeCOmmX3xIJabcsiuRjM1rjVVBUd3yphzr/2iMoDbtyPwSZU22sDp2XsdX89GZu
ihB6DWHUWMckMQsfQno4ZA/LJN5MGJPXePRG1U8it9AsMFxMXBfvw5rKcbDJCm30iRmDwkLMRGDh
iJWV8OYZHAp4Gc/Cdk9nv2lfn4d0UIy6hOvh7CXwP8d6nrvqIGoa+76/bWX+2kSRcahrSz/0TBqH
eUhXlfK+xzpVhIrrGaeZBsZZy6Z8riHe4kmRTk8cviqhZnOQlw+8DSeHIQXT4o3NbkwoWxX4sr9g
/0UoRUGS8TinzMFll+GgcqoD8kP+hjL74Rlqnd2BeZa1pGqftPPetHgcnqus7Q5Rrl/ZCV8qvH3B
qzwznuzguE0fhYvSQHWSZrh+vQhSlmyolh36OOjmmsva6WpUmHbwEpChoujdiIuiWpHHHwP1peOg
xCtjW13jpyCIexetJtjAtdRWMF3Rh+ezWFtmWQNggcYvkp8jT+AL0FOcL5Uo3dUlJY4T50Q2iGw9
VryzkqPJQ3ZwJd9FHrRPmyEMX0uo2K3KWpjbSg0d143vYw8cTGNuBK9FJbMXswABeJFUS9vIBXg8
M7EnJ1jtIWKOA64VDTWOjkqUsTxJrw5fyfR+qlxNpbPe3E7hH0wl+3vy0a05nhCLRHPLPd2a3XjY
2Pin6XrI1IeRMB/qqJcPXVaXpxKFSEewislF4wvUEo2RAw7ZaAABicW+jGnVLlqvGY+ml1pfqk8D
t9ovWZZqR9seJNpWAdIsbn8YQ15wdakYyEmDtzACdXWCqqeVa0faZzmOXxslPBdDgiHTmuonr9Ac
kiep9YyjCCi1WagSqizbwjKT+SvWG/4cFCIo9EBAR0FmiLLcm6BIzdTXOG7MwjC5i0Bov2w4S3Y1
14qXwNeCQ1cmf9l+mJR4I9B/+tKKDuTMe8gn+rYMUUsMLH1AlOwO/KztQ+PL8iUoPQivZnihIKdh
5MXLHXmmBGY2rnDGpm/I1ulZ/YA6mjtyNtZYvDCdXd8OE2V4AIXqXxNCTfH+ljq0we0MKw9B9wUn
wd7fUqRuCb8Z+t9uiSbML7dEsWnVX90SmeiWUrtNdtM/Uf0PqVvS8kNcy3UOhsxeN4/zfuW8uQkf
fr3ZkbYx541P2iBNwCKDN68t9NyewlA4C8GgAKxFUfiYlhAhoLXzRw5atJNjVBWzPpjUbiNmh4Dm
4YKW2xTRorluZ5W5iY3MKBUDSCLw+guhqBSr0qXjO87Rj1FkjI6ZcsXFyH7gXO8GMAZWfsw77HeA
39H6XwAoecnBJXaVwTD8/C4zO2tJOsQQiMO6ObKh/yjM/aRaTI6SJTJb2e3kmJSLO6X/9i0NWn2T
6dgk0sHXMVWLhL0EBZCbPusi0HeEQHVa8qUFX8e/RIRWLRcoT8ymHBkDBYgIyqscM8ILLFCDKAoQ
nsToYYxIXRgr+nDHS1RgxVDAfeXS1U54tj+kVuPXy7KtFqLujOeBg+rLcops4ehmcIil3b7iZcdd
DQY2DCg0AI07nsESmZS3sHvtJPzugZyTKaqvstks/TgbzVXGxTmb3+eQnVJf2UIxrIFwIfsJqZ4d
2gT8L2YJSjVryJL7quXN08hR5/QBQmID6N7ws/aJcjRJlSywBmyO8QAtz87ownsot+rPPIPEMJdB
+8PXqx9OVusvZgM2TRCY9JvcgkqdHtlrAtQtSJFaFJOcwDg4HP0odJfkGHNsX/ua+bVwrT/nToNQ
f8l1+WHuCm+b4C0p/k1uVJd8CiG6Pq8faIVCi5AmFib6PstgSUNL1EO1mJcnN0sZGlKIl6YBHq5Y
4wRdXSRQBPy93IG0El/ipDlZRbzmR9/UUYydyd0AhvxxxTTGj3gMZ9s2r7MFDcO2teutAmqFL3Zk
o9hO2NBcRTvkGU3GJoncI13NQBWLhv67Mk/9V7BQ/MU1LKkb/la4afmXqxfjQuCh9tJL/G47rEj3
kONMj0YzlmuJv43PKiZTPYOIwTq7/EtG6bhodaN9saIY7CSmmeyzNM+OwVifY7p+/CszjqEcJ4VY
7BPzY6SUY+mKVGNF6HwO+nG8IzvetOuzhixeTnCsV2p/zdgrhVkVxgVaiUk0dgqjfBTm9O5fNCoT
EKcMrt3swgobkdxg3ySr81fm6dlrCXn0OHK7ZxqB98BYtGXf39NQ03xzU6eptmpEiAUyeP+OUe58
69SIEAW2cG/C3R46l3O4awttRQGeridHrfsiQKT7FBsOO4INH/IeXW58lboeLTudV0fwLosX7Hw9
opZc/5qbQl/Xdu7dRQrmPTeQ3/5qWEW2A5lRvaZgYRTPVqO5z//vpDRHgqaNvyf1huwZ/Kvus7AS
LEEM6CjL/fTGIyEEtWMMZDv0rjK/4uimuzSgf3Ca3oQG/EyXLijINoSjD87D8Sp2evcZfsfRKxPh
5thzrsEedqAKAPmcohWcE6pYt8Xikm6DEsyxBCPHcImPhiGq1uiSmm71CnK53fk26HZp2mAA80Gp
1+Em8Bpj34Fqd4XOXUi/lNzEwjexjP10SX76YMrYgUVHLK7Gl8jJQ6A55irH1SX5IzDXLm3XqDdg
NslfxxrbU5EHVvQEh/+vVoxqxypKFqbbgMYHOi/fLUdEeEuFM1bVMFzHHwINKRTn/iiuJm/hDc/1
iPNp1mSvhFDhpaGfw3Hqfg7XbcaeY+dppkmi0jdIrUdrXTbGRLXUGCNYl6hobuJOIlBFVrrs7fyM
n0vjyEEfH9lwuG5tE89Rb8xxjpMJs3XMT0MP2t+hSZw9DUG2NaAdn9vTkMfohCKvPdbmJ/LS0PIT
kAIVRXBHXAZFGxl3jim/TrwHRIFAZAjkgJjG1xuiGHLapUAXPZw0moPepyT7HK55dnvouZ+D1jer
Tfto9ob1gK2GftOVYb6kIX2MNVhEmKd5Cx/dxltuCOtBxG3MQQCjbfpa6IcZbFdxcEDJ62420dW/
SEw4yk4z/j+Sp904rMHE55uMr6nqPtF88dy4U1U+Fd63ZZiume+dAbElJB5TU1H+VLsf5dg2ZshA
xfsE+J1hBswZfk8BDhPw4dykL0d/k0kwF+SGvqoktPGWSZVBrUBPcQqnun8ru+y2DIS+U59xFmv+
owLHykkILQcNP7r16r2rmo3roP9bgIlmBBCglovGiIOHINCbY6AVb5Fg2WugPvIe1VN+nTzTKK0K
e4E/puKehkKDopcsG3tlY9/5dQxEcywr+VZ74hye5O5tuIXvril85KO3Me3RXlFAbhjOXZe0BzGi
M8MMwIGHphaxzvsc5Sul17/pHopZoEfzCkFK4wS5d7Ege+eDtjszIVd1gSUK1l9gicaTzZhweW96
/mMQYwmA/x2I7zEcFBqDF7yYVZIs4iDGShIIGYGwLykg2Zez8RphqneP0mXbscXWs1Z3T23vly+J
Bn17GYHZOwr6e8tunCUNh9YeVmWXFiDYhdfm7uOfggy8Ui1L3rIvMcmDg4BvJ9UwcLElqmaSLl6N
sEHBlxODYW0fSpRWPk6sgyY7FK3Zz6PZFwFJPoqLE36DJJ/iUdmFI/a5QLdm2xssa7VdoAX1kh5I
5QjtvV6m9XJ6AikvDckbJMX18I+x4OeErrxKhf3hDHtL9sbj7LNu4fHuqxbrIYnaLV6I0ISrhjIb
0xe/xDlp075AQBeN5ZaB6p7ec7YTQHeGg8nHb4nueCX6OYwpWaaa0KWPQjymD6hyVvGUjGWL31Bs
W+apeZ2IVeY3Skv4y53xtjQeeGvssnoAu1VQYG0dg6Acsg5PEcvlkzliNkMGd0Qr5RidcY8veLX9
BtKpfxdUu7lxH2DNvKTUzGHnmUJorehNE+8bEDY+lagonti6y7LPlsxrrSM5zNo9O/yozpZZAzbq
kDdMy9AW2VhLEXeg7zZjqF2AKEorNOslbfvXSoT6kSlWqUqiTMjvy2Y9IcwUPVXAFwpPpgueosHl
fI1HQYU8RJWOxtbGNjdU1S+G1ESv22BuqAWgEbZxNZSNdj0k77+IHfWTHwzdKu9T7xDHbnXoMPe6
ZWn3xUm7J+ri0R15goZB9hYZVYgnCKBdP9xCLdV9qaCplZyhzMzDO1PEn20Q+O1LU8s3BVpdXpuM
VQv0rae/KndNu10ZzowWUJ+vP5mNp6/HuB0Ptu8bYPysis2Yddlry0ewfEQyuwQlKkhcgoo2HQ9W
Vpj7nkHqvC8z4w71HxaY8/KwP0JmPVtU3PJwKsvQo6c+yJF3Pt57IYmYLUKt9zZk5Eb0kviWtfFq
vIcSfbYpXbwYO/yp0If4SHY05Qzf7FD7qfXNtf0DPKhFUcCtKGdUnhlP9gu+tVP3SdrFOf/FPuNp
Xnfs2NEJEwdt8aXM/KfAD15QS1L8xHn2dKEsnukVPy+uy4XCBL1jP2t9h8ZGv0Y1Czg16GvVqaCL
k5tWDmZbtNXRl6/T9kc0LEHSSTXZaaMNOcMLgmwqh+amw/LcvdnaYwRGJkj5eImXPPf9YaqXRStL
tK4cqU1OfnZOZKhmBCVrPdP8dWvLAqt37IWPpJWitFNKSElBEMo27bsIhXesG3QcE8BhFa1b4BUa
l2S8QCZHFtXRoWH/0XDMtvHAyvbFaNmBvpuwXsTuTsnTZ7dm4+5PCCySrxFul/2yah96b73lLRIo
cv5o4mZJTWfcESjMSeSXHnpiK0eI6GQPmryve9A8oAKofp6DWvc2KPBU8VccRCcTuqT3tTkWWzC8
1M9563qLPqj+4zqdto5jrnpoUUcNnarwSB9uLsNjgN3TaUi2KoDuDOGc3MJZwwyc41AVk68UA9WJ
6OTp983IwFoT41cVpFMjP4G421oIxX5E3PPEQp8px00EOYionujkKdWg2OopFQSJzhE1KHF+Tgd9
blhDRsOK/PXV2ALjxbm+g/yxbP11noNfDS+Nv/E2NNUe3Wyde3h1TzOIrkGtPPqR6yXWi2UFeiNf
2/AwxN4Ber8/+Vr/QACP19B1w6bpA0U24ARdBg1YdHHktu5CV/4xcnDB506RXHfPc8Yifh0d6O2g
8OK+lw3f0VWBY8bpavzANuM+8s6xxa/QA+memYH9A0Ifi6Gz5AGMv6m7A/duv3LFkC2TTpaQi1R7
oFZcgX9sdhHefPEgjrTT0+CR3jiu+CmbpGU7FkeP9BaSE+cbvbJoLcQYlOOjFxjNyibnzQsMDSml
mqupUndzfj5l2Ofe2bI6oQZG7ubHLl2h3qafnsKiFydUxJwR5AzR6D89p2nIxgqc2yW/N5zROqXc
Z9PHYEIrSFShu2DmiNJU8hAmrrs7p2yqfcOwYQgyOcQRWnYeX/ABzfwrQl+AY2GyTZCISvEQl121
qgTI10SuQZjHc/IVKZ2Rnhk5GE+0VegY+Qpv7/VDQb1YZJzRBKQQSpPiV2TKOqeZHR4xBc65ZzTZ
6EPGjgGlMDBBOGJLf2b+quFu8633K6zQlJX+XMMNG5rm26is19g8ke2Vlb7Dztgu0d9jKe/frJSX
rG41im1bg/Nf05elsQ7GzHmca5vtcBNCdfi9JVaWuQOqARvYxxbKMwH5lNl0K5R9ISvNMzqNtRpE
jt5Os2n2xPNMXzpEAM1DMDAoSaoz8/YFMrNKdx6Ibx174PeW+q66yUKpCqz9PswyfaHNGQit91DY
pPsYiuhQBkW1t9ISTVrqQwpIrptJLZaxN55tobqKvOHaQTaKIAfWTmJJw9lBqSyVarbNc8wRc9hH
qXDsdw/RE/V0/81rS3/ybgdCaBucufRkoL/s6fHgqV2KZgiWZCPsHJpItHZenFcPFYrqEDU9fDzI
0C9stxGQTwYBdJh73imWTfG5kN9oxd823DiwEKeeNLQT21/XGW+2tJb/34OKNseZP+pp19QkR/1x
hmDeQYuMFZmm9jgBlr9DA3r1qdcNTHn+QUvH1eQlINkUhEahid456qK7hM4z0NXFTpOSiT4uuT+y
q/yUeuw6tHi2MRQwrHSToTRx15v9CzRvEnfratAw5XmBDXHRoJzi4jaVyOdksyMw6kBWnW9JfHLS
q2x9y9gZgfmiNR60PtpMvHqiXRadxb8wz+V3wiqiTWCx4Ru4w5a9JvgXkyfulV3hW2UnfIbim02p
NBU47Dd4L8zGb1bfLAs9WxuNV0876wVfFV1svtBOODYvxCJ0sMVCQ6W6vtG6ql/TsK3D/CDdIlrQ
kLbSwR4Slsx4oY37TGILYw5H40CEHdHf4ZXPsqtwa6jGDZM8XVexiUJwnM3RuZgetqgMTbUHOlED
axNWHUPh7cjZho7YJIzVaxpClibd677RLiZv145PKhuNKKU2dPd57fhX2fCFd85WdaPYMKuv8fzD
gR5ly2v7OpuRGFM2cEMOEBKMf9R90u57brZ7upqHYQLF2mqoxKox67N3xv2/bJVKQPl61osVzUEJ
yDGn+meb9NwT7yXfhqqXug0YOocG1bkTU5NO6rTxGgXOePMi8torFF3eQt2SD6gBRyr6wPs12rRt
18VpSRTeOb6N42L1URexs09lUm/LoHzR2wgwsoGd8PflZJ3hdHWJoVE2VM7+Q9xkjDJ2SIp2WHKz
0rd5Kqw35qJ7GKWQ33WosKyTPIIEiTDqVw9H/DYo4L9DJRrdfqDCOmqB0T+a6nCeHFmLUpwkgfh8
GTnR0fKwHQY9pfx72mgPaDcxX7HkjO4NXmE/Qc0AnkZIYTnhVzPJ2u37WygUwPzDLcikHbGehJp2
4pb/cAvjoJtLmuqDW6Bba+vuw1vIIN6QFa3Ef33yCcVh+oZB3WoLbvrhzW/ki8gc+8nwCv8xGew3
Ms8oz0rGt1aUH6FC2eBoPc7SLYhfhrcAU8y58sB9IzPlKmItmVDjWL9AZd5+ynJ9mvEG1fHS3qCC
s9hUjmvi5zd2e6rPtPKELUDT1u2pPpO8di26SX1X67DQnIcfxd545yHFzhP9cyyB6Tao8vMmloZc
3RWVmIb9u7uaY4cm5ifDryDRJn0Q4tU4LProO7yLoBlI3vmrf34LQEnf2Xv1tkALgDnr5JlXBeRx
A7feTKzS86wgLjhnm2eYlxS3Gef7mT23xzJ0fzQX5XF8DVUsjsmWdqqN0YrOkOjwKQbN3zYOo8er
AynucTAUEmayQiVgApFNtKY4u3kHxUUrCbM7aRbWYyPAodFHhrXT8oE9Rq3HHv2801Y2DkdXZJsc
PPV3Qdn/mk10xbYsj9BHpuLIUKfQ0hrMytpRLrIZrqGthjhwV7MtUglB3DYlnO1si1M0lANc7obu
0B3YNy91vuf485oOaOcjTq8OFmnI04erE06UCWE3pw2285lqJFoXbCZ1uZjOZ8kT4byXYmlECbiK
zXWcTs1nwBx8EHc0N0G8rrsvTMvb3RCKuCHoL3zuXNnTCz3+EIHMYWE0/BYyMePPPCQXyBQxU5DM
szmYyFATzelnp5/2/bJsPDzg4wXUpRjUdi2Q9Oqltwa7hVgRO+BHNqym5ZP1Hke2tIrPscRNTwn+
OR+nFpc5F6WhuI9sepHFC1+MX43GXxpeAF6eIA5f1MhUZFE0KoS2NEPd/OSBAetFjd4jaUS+91ku
cV3Ip5wfxaGJRsNLA71Qu6K0TkZY5quucPXV9KpdJbqATOZ5RLgqabD/NEOw5hWnpl5ZMSooV0OL
PVMR8WAz95ajdGaDr8TyeNWCHvB2E3t1vaxVR/vseI+lxnVPDzu1gV6DhjzPwaQd5hvhRnJJJG2W
M/ZHuhKoAzYs0GNO5G1O2R9539vdyqmdZTA63b4xWtCcZLrlo0OzTtCdmlUguYNUeRwY2p2gjkT8
IrWLKqi1O1fJKNp6K58GDarjZPNCH6+zNBYK4ytMN4Io/UwNHLt9hroobG1gb3R4q+2+Xeng0kId
mDe89bkGlUEn++xYINxtwVm46NNueIPw6xlGw/ewwsXWB9mvsqnkia8tvDLPPzthB1GKy6TdJVur
ko+YlGA5eIyPQmXTQ0++ghALvD1fxIWluguL9Kn/NFNUk8H5MvNdQ2sxfTobCEaG/tOIna1dP3En
JllsLjqI20he118MpmHrM87lwfE7/8DjGkyDIizeqj4+oafSAU2P/SE0s4cztGfhDNXirtja2DVa
NU3pHeq2HReaEnETUVpuwdrlrkljbTQK6G6PnQ86Miiwaaw4hjEWMkPVi1dbSDQkI4hymK4cF4Qq
3ucwLjkInKD9TIuQg/nJlIOCQlNzD5TDibV1M9SrQMk1gcwBDN4DCnVDO4yhBgteDnLQBw/i770r
td1sx9t4snNZEi8odHYorCv1M7ZAwYtVe1ACYOMjH/Der0oitLqaRobqXMHyYxrR6eRl5HAn1hdj
atsgNfPkE3W5j6hvzHHyfXhvKpVp3vOxAv90Y4pT9wTZ6uYAipBuU+FZsWpSh21yKJqsaWJnrK6H
fTWyDQqhwbatbpmGpQLT8CaWvMUAvnBKdRNLYPLSkeqoMs/zzrH0v0G3QfOGkZ8u7DFEW/yiY52N
E2YnwIEKg/ABFmKi0YtTxrX8dGXXfdT8w0QfAvp+mtYu5x/k9NOEEBY2sE/0gyOLn9btuh84yhMu
P3jyeuHPXEHnDBIclRM00FNzh/dcgVPL87lMkck7vG3x71oEOfuRBdDXzUHzKo3AONZY+O1A8tjf
eXWePDROzFa+FXufvDYsFhKMNT/xkFr2pGvOugJryT9kAomssdMrrZsypWUJiUpuuh9mcqJ8hyZK
93snDbaIZbEXIXbzsK3XHQfinuo8a+WOYT7Zrhy2Iq9q/u4liFD0VHRVQyFzju+JnmqCqDkM1171
g5VhnY9s04xQO1qaBfhvKsaiQ8CiZeUN/MhBDgCBHlWqSGMo+UqIZlTZmoazQyg0xeZNvCR7qGob
ZwRdpRE7x984CCz9pNkn0WvnFwtPKcHhLBNHYHTJ2gGHXkaaiv3F7StFOV8pyt1CWIcln3I4IaqM
zTI70KGzlbqfwC/bHOlAWtdEtDEdX6zJGZno7WrN4ETn2X/Cx74lpiPuC56gGgrIlnUBdcPAgQal
nefyOLyGRoqvTLJMapNYaMlj/dw6DX5UpD9JzlxP5cYJ3GoBNWdUn4L47wnKsfl9bYWgs6pl/KYH
0Y4O8f47wgqqcdE0XfKbj1drCxs/th5KYE2/76wWPaVqiIKlfk9b7LrZgSfrA8hNROFF/t1gsXMj
m5251oIJS96ldF41aBq6V41O3s3Nb4RB0Za8m5vkyEY4LW6rJwLPsdRbd2OjYVpXcnn+nsSKX18b
vS83NevkARRfSuis6bcGRPEeK78OsVPOxi/c9n7oXNN+Cf8hZAVUcp1UPvIo1b6yUBTLQaTd8x/z
SMibrXK3nPKMYxv8xwRlFFS3PszjakxuuqqEGlnqg7iz955dEDaRiGkyoDov0OpwSV97foM1XBpg
u4C+HB3PwGZKOgQH8nq5se0hVvWSFqn3DEKNSUu1Bb37lINUU4MWOZIS2wQURDk8qwgO5DWhqNdA
wPsFjCQu5Ri7RKCCOREros2aP0DwYK5RfYAuWNVeFVLX1PlSdU3RJXr643JDUNsd0sUVq9bHAW2b
JtsGEnyQhY7NZw2EIUsTj7WvQ+d9KiLL/k9Q7bS+RjErujCOwq+j71B1saEME0AlFivVdaCJ7uRE
qM1KRWrtsL0PBgUUx2wM7IJ+lDHXd4X0nCnjWLnRd4eBX4ky5iK/ztj4Ltu14YjK7s4AK+7lHnOL
q2oKDnK3EHv1zth8puU/jeyy+kwvGDRy4aMXjHmkXj4uyP81DryHq/MXbYHCazRe94OWPEe9nqya
3Om3tlbbL0wYch81PF9wNSRbb9erbgijJzIFKgDyK8MUUOUVipdVQB+iyn6pwKCHCp8oVIj2G44d
IG+4ANW6/er2aBMVA9pEHR9toraJPXIWMmwV1+gtTUy0iQ6xuadKeF6m90XglN9uglwLDakQ4gyw
eENvKQU1lT0FdXZ8n6mgrsLCYswj+zjxoIG76jjiFJw40ibhzj5GS4kl/HYzM7G1bV0exajh214J
flKsaaqGES3pNjTss+Qv1IEMdwIlUqeKNeVe6/wNjSDIWJzoipsZCqf1tNxHFo7R1Wi22xenipyd
czhFJoi8SZtWjr3PY74lgUA3S7KlqZtg7VSFXSUkMbzcDT/lTuI/tFb6ncwWLxJQcevVmoZeVdwG
VV4Rfapc23sws/g7pb4JSlq8EkfgP3b8YmK3dFodJT8TUaXvcrlHYcgV7yVxVE4Y8s5xaokwU2MS
xyUhXGS+sX+UnQIIN7Fqvs8+2eY0lzuj+yG7Xf9ywP63IinqEdoY4Qjh4aHRyh0OcNiaJLAv9h69
MrvY88x1m5RPqJCXa11v7bURo5SKGOeCNADBP8qn7bWO/trJSB7uytI+1k0Jj5O+RCm0nqBKMC2u
nUF/ViNaTOMFfZxHzW8fIaWfTUj0gaCPSTj9Sdon1FRr31HU1q9CXqG5FMutEx4dbFJYGpsHRzT+
90QLhxVYkNjBhizLBMiY3n8PLDREdmx4hSZuc+p0tD05aku4zJMMEmGxe1cPvH/Lc3dDML1m9SkM
oKBpKZgZCCyIQXs/waIGrJC+FA9d2YFyZpFDHeChce0vdpmjPheNt9BxxIeOL3uU+l/Glqd1a+wc
2AuTPImi/sg1nlWrGNoJk2uG1+pU9SqcML4Kp0B8FZ3nuQLSFHQbhHGD3NqEzPkVJm2GAxp8YL1w
vqIhF0WyyE23W7f64BQLsGuf3VmKFe48pLhsAAPxhLmCX11STiHlOefNZMkcTsCbKcg2YeiSJs+N
orgDEcGIDsQsBnmRVuns6IXSH8AK6aOojfVQqOUN/iIvNsLg/A7LKCbewM4BMNnowy8FO3IcCy/j
AFQjZJswESHnjGqqyTZnLJHxyuYpDHkpY5IPqEKnNLzgzVFmi7Ji2n2uPugqa5rzla6HWr6Yx40I
gv08vAmJ0C3NqrbfzfY5303obWZKSpiPQlCW7OeLmxQEHFHIVRkMZGHq9v94azeZCUx3iU606r5x
DrTROu25Wi57gtB2d0ebp5Nt3kedyKO5MUGmzdiZN3oal8otapQUqn3eeQ+XcBNETVIN6Rlyk54i
WtAeL6xQ/9b1Jsdmbe08hA6oNd0hz35UhbbglQl1PPBvKdkA/gK1z3Qb45t/wvqyOGM11AfP2Dgy
+Qt3u3RLeT2UDwlwLuzC0EMfiyxaf++4qb+HTnK9lzq2yi1/D/1U++yccAS5CkFR+IymJPQBufXf
SY2gsu7PhIN2hWoIC8yK66GD8pS0G+2zyXm/QIk7P9BQM70tpPv4MzS54leQCa2c0NU+pz1OR/2o
RReoGuKs1b3r67CfvN3YxWBH16M78uKt5ZyShipl0jHnWTOT5LVF1y32A88py2yANLu6D4G9qrsu
drvJG0vznDLwq61TdOU9cZviWBZFakPnhzsdPED09fI3vlMlgGm05gSZBDSvgEpg0zP9cDP4wy9s
FsSfEqdvN8yEwq3JDHYyApzwlFHNvomSr231406z7haag6jp5IbNGYoF8Zp+2qAh+RUonQBmF9p9
pMRQvDT8Xpp5cB8rGRX68Iwy2ZVDGqtm7bONHEL3vxE2fY+FhGe8mBAqoOjR6m+0AyQHT5YR/KLl
UZDU2Ypber26WS3Ryoq89sVLNmsoIGNIHtG3WLFe1mfzEuwmK63ZDG3E7pTsy3B5JmdFzezGHYd4
KpCmIrucG9jkzqC7usr1Ol5F/YBXdnI1reoPJpejgnKqmyZXSpfkonxXxrnCL9K7ZDWOishR1V5f
ZabxPCcVYFPcNOVUvn25pTkjwzvaIjU9cei9eDm96OijCdaL1v6RRSCMKoPI+oQuiGFl2JyB3qGx
t6Ayt+6j0goPWRXbqHDB7kLeYDUO1fLxixNVv8ZB+H/NKVOPbQeVEgVTleqjsz5pZnmdsmW1dZ+7
TXjwUnFOWRiSL7FHrn8BjcEvP3SmlG2Rl1/1UaZ7n2/MrMlOiapktKh0sRYFW0mRpysyQo4EJJvk
Adi6gCdT+x5sK/AchoDSApGINZRy0dl2XCwqLQZZFqgb/LEI99KAeuuSLgfTDPa5oQV7uiJb6eYI
obFWNRAmug2aAHHq2f8l5zzFlGiebbqtqzlm1+Ve9ShE5Rg2MVcyHDSIgeJjyN3zVQ5iqI1uj3xx
46Ch1jrgSpY/ZvxNDq1rooXuWsP2o/A5+UcJKLlm/5hT3uTA9kuE3xYkn8PLCiuUlFlPmlUtOF7d
IdqoQ8olO4/okF+NEid3X+hQ/zKisgRfYhWbtx/GecjpqZzv4yin8vVRF2DDWWfJ0fg/zr5rO24c
2PaLuBZJML6SnYNawbY888Il2zNgTmD++rtRbDfbPZ5z5twXLqASKIliQFXt3UwmgHwT1l3wcRi8
oDXUXZkjOLUNJDle6GDLBtXCQh66K5yrrHW7VRXpFbD1YVbgfgcqTn3Hnd6K/Qr1VDth5cxbgpRF
7q6qIRnXSxAKjO4MYx8glx77t6DkRkHjUtstDhS4lYFpWTIDb5nmC3W6qMC8BR0wT5LtgEr2s6ir
4qzqGSp7I7Sd1x0f8P0OGWnng8bLtTIMoU9TICO346GeckDtmPFxMVaSGIU2NAeLWrGmpciFmdxY
gXSB+VauorR4REZl26aKfJ1OjCdAbLKnOC+RBegc9aUuhLsnGY9/akGdevWY7UhNzoU9vhi66u5D
CpAZ3x1sp5542nGPPrgSEGCd3RJVApSQQN5xOD9oATTLPUpmZNL4QfvgW/KRI4+BJApFXqaLb6yb
ts9EVSIdFoOjFGige8CWBk+4a1SrKBb9V8bFyyCZd1Il3NSAyviIu7D0UcfQvNiGbW/TwFH3whqD
J6MDjhU5Rbx6iRow7xTYxJoaVf+wsWOH+tK4faGVqkp9B+NAciTGXiPxjXJyz+kkYaNvRL5E9qsn
ft657pnEdIhnvt9i9rkT/RLraiWDqVmV7jNttJ9osySz4uFQF+kX2mJZoOpNFFSAJmtSd8veC4vs
nmxnT5mloRHZlnl9tVV6pNNU0zyh5/pItdussM1V2Onqoeyw+yFaY5ZnBppBlBZyIymjz9KeuodI
nhXK1V4xQa8gmzMoziL/Nf4i/9V+WddFHN4r3RmVAQOaFl0enGPUcb0xhc89iwDgaN9GPZxngQaI
9LwBSKqq2HtAEaLiTbLnVWq3dYH59OU38gwgRs9qo6n+BBIiAGdYg39HxA60RPVE9Op0IBb3aNDK
VaNpg0+yRzJ2hzIiXBrhozD1bAcF15IVY67VRT4Zl12l1B7Hn8cEfCQoMRbhXFdLJba6BaDwiDs1
XtdQzEsxFgWFIFmX1Bc8rqPXpCv2WcaNv4s42ATWEH1ztBJvd2ghfgsHlIkC3Dk8Nb07HN041FGw
bg2vQ+BEuEs65YeY0n0bcXNx19D5NbsXUVhvALEVnpDzHWd3k7X37nmY7wMQsK+AF6JuYltChdTJ
5KlRIuZpKGWp0QMyg6lFfUi4s7cS9N8iEQcNqclFUyvUZeqxfS7CFNmtOZiiVOSiS8QR0k6EQFKa
aMnL0k+81vV1xszqTIdUi+t5RFNH4+hBsN2/H+TJzYHMWv2HYeXpiaxEq9aDt0RDhbjpDZ1zXQY3
cHFVL0uYGudeaXbXs1icaUSHn2s8+tOaD2vMMgAPel3VuevU0tEdroN9waMhEBZ+zoGGV6AqOas9
ElaK7WabPlCgJyd5ME3VcYG3gCEZLWqJbIiEq777d2cyNhNdx9p0BnOIySoAgR3XV+G8Lqn+cZ7L
yc+uP9ecDWdPOrlYWrZN8fPHjPUJd9IhQXXUC4+ST/NGoDvG6kHUYIo0JnB+y8ODIgiMrpk3EN1i
AiZmZFnTIXEqfya8IB8riIqrhsWV79CXIWm6kHXbwZ3e9UFFlxdqqD9lah3tsni0yicr6fItigy+
t3nN8gP6hKwTHWKt+hSmU7QbeFZ1HslQtdxWq5vLHCFuq3cVvMWGgbuqrZ6LtsKG88C7jSaA62z1
2vjcgnf42RhAiKFHhk+zoa7G50keSr0GkwWylPtFYVZTuzE7Z/SLEm1rXokKt6cSVHdkstiB8UMy
t4lhT6FIUQTm1TcZjR/aWKRzpbRilUhIO8IE0r6scaZy57saaZpTdbTR56AFNqrERE4D+0mkoUMB
lBuxoaGROQHe9DTlzanS4SUCwNCuqVDckvWA6R2s+rUNw/x7GJV4WWVZCRJFWPR5AF7qNg4+O6y8
swhEEzzVqQoYojb5QQ+kbko7VFiiZkhntfWCL+Af9EBCcc9VHtbMwhdWMsudEN0B+N8B6E0F+a/2
toxD8pv9b+L/bl1pj6qG8KACltbXrSx5ctXpgIoh8UqHOAYUVdSUBl5H62aWqZ3+XpYAuCOR8dOp
BeZn6pPDhK+91RKkidV3A3X4dw5mOXhJZfqcZ5nhhaUdXgwAXl1aVawqleknmi3yMVLwFR1iA2qR
kUkubGsNYF0B2FAEmeNFKrcPOkqTFuNZgUThXfhljSX83QmVMnQtQ5PhkNk41VtoktFBQ7f5Th/q
d56V4oj3/xzcdnJolqM40ggA0fq6sFnsma3Wu76KZ+oxwcdntlkslRgpKHzD9IPrGwBzW4PVNPbU
IrHiPVnNXsM4eQHPEoCetLYRA5Kr7I7gQgL7hOSCI9o3GpFMV6wevzPr8iD/ne3vZA/RKRz+Oy4P
clrrf5Zp+qVLzAQY6eBvI8gbZeoUv5V9MlRg/ACD84h4s9gsfjO1HDnO9ccPaDdt0CZ7iWEiavMV
jGzdhaBelZy92o7TXQjaVepoRjo10e5mN93NElRn3YXIQm9RyA9Ud6+kYzJ5e9P9T36M99OmG43G
v0uDU5pc77cWwHpnkqlSt1FwIXPqJnA9FX8eEpHVkmj/6UHKjHVpuQlTvGB6s89o6d3uuoEVGS26
RxN3BZogxVfRgORsW+MZKUHgiFEJqdF07ioyVMWnktS7DtH+akd1qJbcPCGLJRxLS1CBVLzbmZIO
DrU34liCZZnq3Ki8rbd5cwys/stS7EYis2+/kM9sKq243X+5q3/7JRaZToyJ38W6rfhvsbTCmLy8
NqvNIMwJz5D2s6WNOXLH8iFNjFOhXU3bfuw/z+k+UtxkJVMG9q7H42wyT42fU7KVHEseVweQLuKO
dmR6FFReNLnsSHM6WLjLH3MzV7BnkARs3RhDNtvM5rOKrMh+ns86EgDa9wCgng5PJ6xxF47mdACq
BxYO6EjLc2tga8tWM28xIsWyznKavz1tuSpI/Lod2c2hKVYtzyIRZeKXk93vDEUFQEU8DZ8A7gOc
lcisDnUU5Rc3ylHpZNrio+1RSKIAP30Kx3/YGkzkF7SoX21ZU69Q22H9oLjIO766TtG+xIoo11HA
0L0iP8cNayzXrVveTzW3T7a0DUDGpF2mv/OlbYBURv6dL20hVAXIW5yq2peuCqLj2x2f3W779ACY
b+t3zwKpXqbLnZ1G3Gm1Fc8H3ft35xDIt6VHy/x7HHk6FIzObjknwD/7uV6fMkX4VHVh5NM7shF4
0QtiaxWFefg0qJo4lIDw3LJOb19jt3W9RuH8+83JnrR3JdHBjnNziqrg3mm0Rhc8QaPyTTo5aW9+
uX4lN50GYGkle8ajsvOaMcx3qLfK0f+h5c8Rtzia3cQrWdhm7zregx1pWpANH3sQipErHUgOMIP8
ez6hrFofnPYVX/RiDzADbOGCYulLWg9PYrKy71pkoEN50KdXO6jKfcR7d1MwZ/jCuvqSyhhTJTIv
TVzjtazMFEXBPd92qVGj47Z4Jgu9DAAQByDD16RBYV1YmPG26cPsyxglL2ShJEMMsKokeavqPtgp
at/iy6tx3zN9lQ0WNpCavHzGG6bxJ3Z4GFCIufkJ6SgLGfx2uHDD0LZCNMmRDW51HFSgZ43gogQJ
QqpLwqPwczyVmmfYVfyB9omnXg9c1JR9F9j9CD1N709V0egfQcZ6r83C8bNuJx2qYcviuTWCbDtw
RT8qchseFLrKdkpZfNEKUFUidHTqBmyWgeK89UVSlJ9phORH+dlOeCvLb6vPrhzFUvY7O5L9TvsQ
j+wmzQ23dmzjWRExEaF+6ApQh9LzbkWN4obsNzeqP0fRsheSOCNK/VGCZYPAyQrfSDY4f7hAsLkz
QK+uPUcg1sOfEcgFexPZ5s5AhvlnhGWJIHe+VcWo75Kq+DBsXr53pZnv8ZXbrHQ5HR0Xf1yjN3ek
VV33L7fE9l2Yt+U7mBb5KNwvowt2shzlOiQdZIRJRiCXuDWuEUjLEvuvps2Vp6GfilsEoNQMuDUW
H7Zll6dwrMMVaO9VD5umwTuN4gCsrYOrTEDFNJRZtmiXEWmLyvlPdpOMh0q9f8R7WO3/bldE2oAa
P7B9916lgylAaXTrxPCVimJQFCs1URE9t6w70WzsXO2N13/SZKq06LOJNlEXJcSvJMqL4KXLQGdL
OgfZQ08H/MyRlPGALHcRDvl+dk8DVMCYwtnQNLSKfAviP4BXyHX1xJ4AllkIn6Zu1DantrPxmKaz
YsV0KXPniWY24PDfer2fdSRiFvoaEha/0Szv8gsKDYYLzbD/g9qHOgBqlYwVG4EAFx2QR2g6iEhZ
Ab8q206KHX7GjRBkqZOWrkHy2q3jDEl3hauifHY6WzlMcYYCBhM9tYcuOJHIHEblgNZVzdy1yLz5
faPWO+DgJBcAlQOVD2QKgBXLQYwE2HKPZUhLk9AFVtGzblgoRcvH3KcpKXSWpuTrEIEDKci3wK1z
x03JziCjpvakbFirX33JrhZ9eilKlF6V1f+e7S+BCXxM4x3VBizZfioK+J9l2YAvK3iSqV2NCp4t
gbsu8/IbvqPEhQ5GYYoLM7N8L+WGoWObc5EBqhAUZpN7NFswAgDZTfen0ezZu1MVim9n6DNWJawM
2K4AM0TCCOxLfl6ChKEZczQoV5JtYR6StG8tCZwXtq6PvPvVdBaS/tGe5sCDdtF2/DOyLqrjKHJl
7+AO/RTIQxil4ZOlRAFgxSfVf1C4nQltKfGNbfWFHCyzylRv8RV4RY0ybp4eXMmiatvUGytdbBeH
OUAuXBdNovhB6AxoIRrNi8glE1d/oaBKDVzseUma35ZcHJbFO1Ffl6SYV18AL26qAkVfZp2mHsfN
eGdrhXupDNe5qGZcP2WgEDClaJE3qEjbIHmXg0zhF8UShPzJA5iP1ZMFfLXJtVSA3EiPhwCLMQVI
I43tzEET2EoCf6Camx9FVI0fcuCCBPDDRlpGzfMJYnUe/J9tbu5GWY/rtkrZpge01xNr0wlI773h
qW6vPpEsFLb6RNPKqf4EsgW2o6QtiUhZxYN6YBp4EWuYkmhxAjG35rexVqwX2RJ3dN+jThnOpFvC
LudBioe4gCO7O48lbOeY6qEC4+8SaImbObiolvN4iIvzULpyPD/82EECWAq9KLGRJH8L6HQ4t6oO
CorceQXRzRfaWavbzvGjQRQnd5ju5FWh3strzflCO2WjWgE7nevF6dc4ZE/yKcrG16IUQDBfXVEr
0adJH8VzO2c9fnB8Zezmvkw8jbSdzsV3spg/tJtA/TCN3NqRg0lFC0y31J2itd/vZEZWJoAondRt
BlDA56y3f4hJLf9QGDCWtLRHilBOtcOkKfEfeW/Zex3ouKtpiKo/igG91kliimdyZnkwO+uxde9c
nchZj8Z/OKOzqZmdvcFN3+/etaJa81yFsT29WSXNoJ06WNCL2Pw2tljIVyuF5bNFh2ffrhpZuGJ5
HHpJH0ZIShvxl4r9RUClfBDjCVs3tkeIpKJNnLWSoDeDtE6chR5z9PBiTnX8Jcz/fnCiKbBNrk4E
Y0orlT1Td4PQP1PHK/W+8mzad4HdnJYm2GxUoi1jSHYvMup9jVEJqPYp+vJujM5syOI7W81l9pMe
/FjSYSjirDaNbWQz0fxAyDTmJKoNaGmvQuag2vwK/qUbZXC2Mivfag5IX6l9mRqg4zIstoDSE/7S
19yCj/LOjozJjnyp3ZqMG2ZuQkU80XNueRRmXKl9TZTRpgFR7Px4JK1WxwLJayicou9WExLL2wAU
zKfQVruTy4v+ZE3MXbECEG+KOymNR8Kk512+oiFZOi6wM3ihHhzpPBtSHJovESlYUgBp7kHxO2MK
LyOnuTId7oLEOegwl3kvwlVn8dwrWmAAWlYN4iytqkqUgv86D63ho+cg+Mhj9+K42c5Usu40SbY7
Eo0G6vL6IPqiSdEiN0GFjRo7U6yrCMX0ZHuLkTXozFzktxhksMjBNRmvHFUR6wcFnUcZ25vr3cUN
ukPdajsNWKx/G+Dnnn4OHC2ISEIqaYNcRPx3g8HNxo0nd3XdOI7jEg3YaIwFUnm9oZ2QoozT16Es
N7S3cdPRlgrp2raadapd/3/5VX2GooZ+pQ3sZAzY8nEsFGnKwQQJ6JOtH0CCP9Vy8Hub3oyHTQL+
iPVc4zbg5dZHj8c0F8dRjRuVxVHxG41AwYeKl9ic7sr1SFFzzcLXUs+qb/mY2Ss1cONjYnWpOKVF
q62rOA9Rh1KEtl9EI/NVB42n3GYgZyoskJa5Tf1EBwfoBfMIcK+Fl6CCbvugoGmj8Zd87LX94rCY
2QlAbsy0PhUjXmdIbo0gWhd2trNdRzuDAFQ/B0IPz1q2L+TEKiQO0NTUxgiahVTbqpHxF5mRmryW
Q4rbus/CsF8t4Wh0Z1y3n3kSq/OCi/yfS0dFk41zIFq5s62/tE7wepuO+NX1pgRar+pyhXcR7DBb
Gaoj7zo0pCblmeLP3R7U3zFR06qZZeVKM5AWICEdXBspkRWTGiHD3XWC/C7mbK6hdxf7PuLZDIFT
NmTWtAW0UPJ5qEOx0dsQCXJhx5+BK9TuuA6sZ9KGeLIdSiW3PNICkRKNK5n4TsrWzKbnUiQH0rXo
/v00JC/C6LreN7LBb7teeyVLIwMDMXhaLmSJz6LMG/q8O5GySPrCbx2kemft/35+oeaAtU+e7u/O
DwUm34HBB6Uy3J0f4yX/xPsX8nN68W0ckmzrpK110NANcaARGrHup/8qE+C08KcBTdeL778aq65y
DU8mdPivMgpPZ0Vuy2r/KtOc7B+n9mBs26MsoQKilRLwUyIKFJwaA+pMbtNIysppRKFqCPzyTiLd
PJjoIk1RGUs2FIJ87IHF2zSPvlIsciHlQ2iSLQqyKyd8kTIHVLlycXIoMwNrXIfdtBnHJvaQVBBP
7RDa6zpDvS5Nw84RT4OR42kutUCaN328rgYrxRGFvk0FSq1E7dZbUpPhMPJJA1JTd+rCpj7oRTMY
AAyBN+/WhpG6AD+vR+wlSlE3uemxcoNtUOqlvgWCgr0yxq7wS5QfTHnr7CknZVIOamDIMlHa6S6L
dZepIpVuXx1pRofZW2awAqLeq0X6EURC2YOC1/TzLEu2DgoYXvGKVLwmqBszUDr1BGaa/FXBpglY
BJtn0pFVFQbJBg0Gw0qTFmSmJz06TK2xOZCJHqjAGsnROYWoZJCW4H6JjVjzlkD/cXXd6Z5tUw8S
/3cru+jB7fTgG88Be3d3f6OeNJrbYAj0AQp+VS+K5Z5mGQpMCkDd1bIrf7kj0ojs3FsUs0oAG8qR
fIsk3NskMeNotBwEVUYsaic1jlnfVLvFJCVUOZprMsJDmMIZNtqgKIC/ANOkiivVG9HPjC/NrvcI
OokOgMVwsBdt3YlmpREBN9GpjotpItBjbTeOi0Q7YKFmhV1fQ4IiBkvkUXMXjiCbWFtsM3Xs95XW
m0cbvRJHUx5QS+vnVu3OclKSnEbLoZVwdzQFbAyqRWiIW7If1PHVl9wEUJZXgBto/CDLQJ+aozgj
iifdBf6pK57hl2muFycKrkSHtX6H4jxg6hTNc8/V5rnWgKNqd84nEi3yZpo+mVnjgP4RpnTIhmnY
WAbv/FF6kmxegyItQlrHAYL6vA4p1HL6mhW12FKOn0bhGL4sNQFWV7gAM5A1AvOQMv1uqjtAnyHd
fAyx7baVrrOK8vnzkHwNtR9XvbDCoXzlostWImbVUXWT6phgC93xabgcgCk9AHZIA2vGryaA0itL
r+Pt1Zv0PHYgvDPFt21P7o00rNwQnNZt9KfWKKVvsKG+AC/ZOoZmEa2dqVD/RL2mBwQ/JHduFkAZ
1vYs79H+uqeumjmLK3O8CfY7tQ0J7SksTvp+rqsqZE8NmQkzACwtF0f68EtF+hp1PDwuH4TYJsp2
FlBGADMKCKVyUtFALO2anvHZTkvbfs2sRqwoX81clm0ibFCsQuRPQz+3kxwVvBmaSW5gMCQDG3u8
ajULNvi3zTY0p2T2Q5xBjS+iDfi+s0QPGBiJNQvAr3lEsjgI2dHRnx7EiykphHSikW3ona8qvMSX
07+EXHxDGTzQnx5MLTVStoo+vLTy/k63+7uHQ0+PDEDSYRfeyMGJfTO6ezD89rEyPynwHab6fAiw
4xmhbAmIdaOfpdF7H2jFlvZT6ZDK/VgajbT9usxJ2PXJ7PEgp2ncTCisGxLk5ZtBOVYFF34sAZ8A
Juv4SdApB5qO8XbQcut9seol3pOSOraPklEDZDHYu5zbxgF43fEaV4JsPXroPzKGOl9FObCzF8Vi
96BdFBQZ7x+7McZVGBlFuG6zAAX0VBifaMN0tqI/qX5+LrmfC+3dyPEBFxOuyWz2YFM+nZ3oT1Vt
9J2toHRx3JtF/pJIhK4JLfA7K5gcb/6GnufO15Z5Tj9pRzpohqMdrXyIDhEeXCQyh4QBAeFmMs+Z
NHxUxayIDqkeAUAMWnLBdxeaKZpAX9WFph4eehibCttO+Fq6Q727a3+kDkds/+s++n/lyej7KY2q
LXNzFSDAoJ3vZNWBHg0eUAz6b06T934NSofn4GYbMXt6sO3tr0m3uyuMZm6Q7FzTzT3a74llITTV
QAddlu4s1cofi6NJsXiQWy9rrB9CzdXYdaenq7zi2YpuTPe1n41eZSu6U9FdrAlNG1D2qC5LZauj
dUkMgF84Igb2r/xRLXz7IRddfaDJ0/ErU6SXqk7EYdBDY2PiUvlEtlRg8aut2k1AUp4K8aToNdpC
NTy65romvVM8AHRjKoueVAaYM9JSRZSQWhuEb7OWfIs2qvZgBjTc2g8QB2gMluKhq13/HAUGUOor
AKotU9IScwtpswLgCrXhZabQtrHutne/dPo9Lgr6QyxbcEOHD2QrDlHsKivdl186KbiT/QDhD4hU
JWY0/flITks8RKIlxsJq578rGS9ro68OrN1mJs4V/r0YQB3X1tjVKOsd4j9qB5X7o/oHxy8AZGeR
sUbNk/YHOGmeauSI38aiz87oLEr9quPaH3aOzc9QU4GLlU7qqxbhwpXuFDVv8hqA1tjt/U9Rg0Hf
Xt/c8OK4N3vHBItux9+TWsEO7qQgr6pH/D0spz2vLPHaOPH0qQC2zQDSiC9O4RRP+MiMPS6tJk3g
vdkCpiNp3QTkVxSStBQyyMr+RFrUkd2FlBlFWslpih89koKeG7gFSpDBz64qSbNvgWa5yfLY+gL4
0Sd6ni8WadY0+zICTXQoTPBAYadg7OXNrtrSO/IUR+xo2Pnd9gG9J88gEZOK6iQzvmqvMtp3iATq
sG6au20J/B+pO1aIN7q1IP+54akhDo3aK/3Tbbrcmabc3gcirY+9JcqTWrkbILbimqorMCLcZGi8
xjUY6thvlSNW6eXJjB0UisGKTBe5jhg0IzlZ3OxJ3raRsgl1Z/JFFCZnqwRmE+3aTW4FSMKyAaus
5LxaprTfR9NUapcpGS++FIq0lYxM2sX4v/rSQjqIzObGq6boo1VrpBroS9R1FKnxKx34kDW7cEDf
4iKLVOy+9TVYSQZDudoZmoZMHQd5qHStI/BDyUDTzWCyArHLBpDFJjrKP/3GdsBqVqZ8K0rAfV6h
cMIu/VBECkTCFozvyljNMxLRwSm7AsAHJhrheGy/d4kW7pTMLM4PJjQFIQzbhtM1CLkuZjRK8I52
YMDgYbHtJkjfK5mvgR11Y8a9caGDqljGpQXvxxjUCkgX28j2QD6G9h6gwsxuYYwfgzlhAAhsuM02
S6yK2UGyliFQ9qAceZEaF8PVvzYh1/Yt06pLipo/XGN04dAhbzkKnrxFQPqrLUnnC/heslymNgcE
yDVmbik12uLrFu0MYDwya+zpVnkxMySFadPuUqGW/sw1yDXtFKE2ctYmjnrVEnXSyECiBAK33/qT
klb4NcayQjSAOMj/df1lBaex8Q2Dnei8AlwjQA+2Y1m6DSD5gaJVuO6zNWXdJ+Bj6B7ypNqhSaz2
06Raxtq2NHDsSG2lpM2BNYHpkdbpAAPZxuaWlKBc6j615vQYDVSI9Z6lTdK7nl6lAArWovA8VVUC
lOeoBTxwHQ5PNHfw2eDRTYXh73/UJhDZ0CaqAhzBc2KvO6NpzINucHczCZxGC/CPN2vU61fDeKUJ
qky6N8XE3uTUhTXeD9XuzUpV9+gq3d+LBfaUXkCkws5k34IWb8MdtMeTvQ7kLBkQ93cHvPal2vsc
b8c7co8H1z0mWfN3ZgVvnJv1S9yn+Zbrpos9AqQdnVzf96nWfKrQEn9GXWHs876HXNULv2eTfkLn
QPBpNOwtpSnxFYOKtJEHG8pl3tzrjsXnMqljH4nAr0xzyvMwMv6C90Tv+qceg37V9EgC08WBfrHw
RQVqwHypmb9qyddAQSPZ0vVGFgbomR78l0vtdzHk+nQdLjGKqNs0blycCagSyYLea5ra3KCiJFa3
ZmX3njol5qbOORqBWmzol3X41lrgfeRdmxy7ioVvZceSY4lUoEfaqVT4bEKKHjlQLwMw/swLimL0
PwJh1ic618QxlL1QTPRW0P/ATUvnCZy9f2hT7Ljd+bbSt5f/frmamDuT4anSd6Czz2P+OSmi7IXz
7pmQ4Woed2hUCvUZis5ixrCuKhQsklavSrQ11UV7JlQ5iWRHMRRbT1/wXf9MYoqh9ZnuE36dbqDs
tUii3g+HqPAGwXp3lY1h8OSMz5ZicdR5YJImIphHaqvY3hgb4+ZBUUajtaUguTRePMguDu6ikcTO
ncTXxnZa12njbPXa/qAk0XJYaJUsljpbdER9zPgNc9KJoBy6KrAX3wVxYYlC0R1R7YcOb0zhNOWb
RgdvxDwcBCB8rErBrkw7SMYKOTea3PEzXa19IWV5m7vp/s5Sc+MvjmGA42qrVMZ+6aRVwWCbNrk4
zcBmTagmW6S7uE8mdFAApPfclcHesuWmh4TMVYzym6nhm2YIgYuWuG28x5/qiaPFaADgG2RFEpdn
C3vTKC+ukHpG+fkhNJ1DmtXGNhNVcCARsEKvozrl+Apa5nwwt+aQaoe+7YDJgdQl8CgK7PXEoEBX
t6Au+8u2jk5TW28lChx8GhnRdB3hbqX4ZaqYbzT6D3aO7Sh+IZxz6KTrTCLmxPLWSyM6gB8Se5JR
vX+Q12F3b5vmBrpXAIsaRam8iefiaxePyWtruDYa61BUWMumYmdUPhY5ahQiz0UFk5WV+OnAnPcq
Aqve303xRN53nCfqFmy2s5brtvMSW4Z5ouo54H+8mCNrj0uRHaoDQfwHWIHVXMQ3xFZympyrA3nR
wWHp7Eoz8h/MBCwijqOtSrS3YdOzHbeFFrGXEohg67bEhpphooKWZIGC/pQSiAazCSlGBPDcws0P
ZNLlqMcFfMJBjUP0CMpI8+F9RDXnSyPVY9soZ80adg2z3cjHDWw8JIr+92JtlKq27XrZyN42aPml
k0k56A2DMYFLCqhdcIhOYkvrzVFvJ3INa6f/PAkNJNb7oRDfBg3Q11sHL1Ens31hUayLA/3FhZ2s
Ue4AJBsuim3FovANF7yCjbVhrY4auJFDtNOvSIum4qt26Mc1fqIfCkpBvmDT7B19/MqnphjNbdEa
5a7J6vSTMjnfAHibff/VAKA2z0HNA19kuv55GFW2Ygz/wkCWxXd0aDHUEWX3U0NOyZi0ZLxMSfvg
W1iGu2vcPPL71mRnAAdWO/RSf9WG2Dg3eKqe07pEVx3NudaUfq+52fpOSEbkLNA3l9SsPwbocB1x
d3JlO97PiIsdxSIPkuUgc52jLorSSd8at87wD5QX/Lnox/oFRaTyLA1z28ltUJIpcRH5XYR7RSNl
pCA7kpFJEvftJooqF8QSIIfnlaRjnkSoH2m+HCbsTlReW2aXStWN7WzSlTFf0XB2JPPZ0jGmZBPh
w0qepK0Y56pUUWzbj5cZoF5OR8saLzMWve1etYRUPzVqei6YGDK8GFtJ9h79ycJ4+NFPHHCu+F97
6coGFIshr3aqkfHXhlcm8H1z60f0p96MV0vTisYXKy64P/AUNX5ogpiJ71OmHYE/nO8Y/QTEZj+r
7zjukzxN+Mpsx+Oka/mOjBj9ktxWOxpuFR6U2LQveaUovsJN3ExvI57DlWTRbbRo51E8FOcW2D0o
7bFeQrwB7QlEhw6qZAwERY+6tVKGggiJ1LMoaDTGwUtZIgdOtotFyLCxY4GpwOtS/trKLSfsLqmf
6uaiSwqGRC+0T2p0IfBU0mBC+Kg/zSbJ4pCJtHkT9dYOQaiaa/F7OMTVPkQn/xo3JFBtSblqRe+l
PVXYDCljZDV18DBfL0xFDS/4igcsSojOARCeA3Bafg6SbDncyXjvMTTSHkm5yF3pRVP8v4GaQSmx
7SUDP9jRFJnK4TimL+AdXSkx8nleD+DVeQT6t+to0dJIydWvzRSFIKuXpNRlf1zeNpYqGHoXAQvs
bEHyAbiPpxypT+rTxZb0B7Kq2nFu8+XG+MTtYcdy/PC+WozFxhx1lO7cGoOZmn50uqsdSVS10fRU
xN2OBaN4xneT3001snNBZqDMCLCSjcA2U8Ey9Qw+1/GzrecrgpXs67jfu21orAiM0tFtzXMsSz0H
qL5MQ61T3q5FcaqonyKZ2lwOlZtbR3QmR9i8IelDupJkc0qTspkPNvbaNpG9WKSiyf+agibfCKC5
HOkwodz0ONnVNnVGwPRIOYkWi0WWozZw9lpkD3Y8Edv4FunBLHEuPzs0B6BHrJoMtPSNlT+bZRq+
obI+3tZ68/9Yu67luHFt+0WsIgHG185ZakXbL6yxx8OcwQB+/V3YlJuyrDPn3qr7wmrs1ArdJLDD
WumqYRGeSHpqYyZfH/fAkf7elxl47DsdIxCKDYNy9iQTHqirBhwbr6T4jzJd+U65/dmGXFJ07i9b
ORgrKsPNRbupiPeu8BcCVHjj9/0z1fAmNfKaKOr9+Xoq9pkc3YNTHbAtWnvTFe0zel0C1erNhvRM
+QeX2D0TzVsGTv657M1E5dJudh9k/x5vzsXd/Cnd5n2zK6BhzYCkRenb66YDWcUso1e5gjidME3J
xnJzDH4odFNSv8MnJdDSoccpHjmx9zZzRBzu+TZLgr/trrIPVWVdeoA5h2taOqlzmdM19GOO9TiZ
vfuD3Vzf/SE+yJBh+MtHBkdNiunrBvM222RUqMIN/zsa8u4uEGJ8ThJjYQGf6bUJquxkmiMSa8qK
nJygs7ek/dNJNAk6tSnVL4z2RRgg6HZbp3jRW3chVZksGh1/H7a8XVExzUoNF7j14AnvRDuZkby3
8gqALHV6oOJ/DTi8fcL14F1/gc+C8R6t7Yq+iUihyLLr458mw8jE3HAwis5ZOX0TrGfZHHBqOKBg
w4FFSYAChm75i1A2KTZ1QQrkeDBiox86dqYUXB2UuPV28Ymyd5SVi3w0umK2GxtJlY4rGXM3vQDR
4JTlo7xeOSLLDwB4fcr/zc7/Fg/lOH1nufjKzHRInBWLHoeYO2rypXZfZUAi6gWeGoKd9yIyVY5d
lFmTI1ndYs3hf48lC/HFAyjxAYeahWNbzQNdMDZgbgPDb1FUxOYHFAZGC9AxANW2egqigi7z7jv0
a9u2MabLHgNnW1+H9bS2DbNdDDmAzcjaAVw6JkMxxvjBen4/8tBVfJJJc/DuB8SnVVsar1EWvgKP
ybkOCsqnSni4p6VVW87VG51jHDjNOTGFcwWebnCNjSMtyCgULDjJyHyKlJ7ksPa3AMROlrVlCWCv
uTY4xxt8aciDbLrbW82h1Fs5XivOZGaIAk0Z9XGKoQciOPV4m8xTbDK6n2+IjwQDq0DByjrAoaXy
OFOUlP1obp0xwaSxOqcjt4Vmgxh2utrlJZpTHarBjB006RaYOSAYk48AKHGEHjEAQxlo20F3D9no
t1ezjBR0+SCjACYKVgsdk9fr0AlSdMUAl5IuEcFeyjxw9rWeHqce3TlxUsh6DZ55ES26kGHo0jCS
Td2X/BnTutmmid1kU6lC4KyVAfuBEZthg2pUtFQ5jvVMdkev6ELaEtWySTuz5RGjHgqM4eT7QTGF
UtpkxCcZI00i8FCwKQvrZSy7FgXKBG3rnWG9+C375pdZfkfKVrBF3LbsCVhG3gPQvbYkDjOXnXmP
0cCBRfbLUOjNHuPIwM5XEa2g0daBB+ArWvpO9fYGU8jB+fAGqIO9e4PIxXgi8iNasghdX5ysMFlO
6RJaZhb60KTBlmnSHTQgJ4I2SEarxoqi75Vdr0bWWF9aSzM3PSvsXWKoVlitvpIB+v6cBa8Dfjd7
jii9fAcP5yrxfPNLOmbWRlgBPlZW4S1A2sU2pmr+61TnBl0CX3E85AMyh7GXbztq3yAbJF4idO2S
+SydDMhVOfVpUrw5yQez9yQOT30q5DpAE8yJK+SingCKqtq0MJQsmvUkJAAjeqkNsuwWyCk1h65E
043yeWczufMBkD8gA2iAZKjMCxEN20R43wF4WAB8kLFzjWqa7alElFpV2XZa9UnD8Fx6W/2yDEDU
bixs1dExR4APLUgcNNGmy5sIDSGsRPIBWMILy3dt1V3ybT4LfHYgQH/2l84e0YZ5OzJ8MHNUoCqM
pkDzuWN26KpeEXW4x5gD6n5l5/VjkzLU4AnXNquc4oLj7xPgotAurA//JKJ0nw3cwpAgMvzTGNf1
EXOf/SbpHP6I/0a/CDWh/62JO8ItVD5WBZYi8vENzT81QVQfx6RAdqSXS5kVON0qQmSBW+Sik7V/
VzcdRmT0wFoQw3HjoMDhJbVcpg1hekrwCiR5fIdqwLC3kU/bMqcprq7hVThYWN1f3Os3UsEmyqi/
H7qGfXH635wMUWtbqzCLK/LvgMySQLh++1hppvaPFiOriqwOsKVQTfdBzxRgMsQOwLbbow1jSXRr
mbSNRR5r9sptk2dmZtk91bfbtY7c/4slm/o+iMInqqMXoW4fBgsUeVTdzkqOTsAhazekLXkOkujC
ZAfSxjnmilU8UooVxZMGn+JR1TyxUmeK1yIvDbJjMFnUmDS46k4PGowqPzHgL4dLQC1NSyK8IXYc
AyJ/hAWtSK5EdayDClqFuMUhUWz1SyfWDHzj3MCy0S6HsbDedYLTaLPkrrHcZkloVy0+uaHwvG8g
RfJXYFEJJwtLgJoPrekLDy1ZG7uJUcJVbTBcdVoE6lWB8QQowHMoqcNiFlqNpi2As4XNLXlXNbBK
GPJx6jkW2KtiGJFlkVl2l5UYNaP8aotJxsVnitrW+kkR+ODlJA9sBvHJU4ogLs0T4w0I+IbCWGdF
ozePfKrH9dzJNrghoGWhNIyV30n9L5G8EleS3oX6Ekzw48VAR8sp4/ZskHcRKgbaou1AoLCVAthk
AGk6AszBclZNj9JenvSqr0Rh7Ch1pDHnGOH3WXMrQeGPj/UeQD8MUZA5btCww9Hr/doO9Xt5HYF+
PU3C10/sbSVnkVegBa55SPOi2oMwqsY3S9Ek0lp3g3qRpL61iyNsz7wSk/aA7RJn4Vf8tUE2vRb5
q6856QXlWzSKCpMDxyDxN63GxIaWpg2o839zqgxzOYbjj1Ym2g97eERCVvy0QPa9QJpePgHdpsZf
uM+Pox3IsyUG0LyiT/KV6e5Dgjbgn1aLfFgfNN+K0XGXQagAMGom96mmGdtRiuJB+Imz+DO+CyD7
KX4w5PnRxVHv3AT8XXyBZvc7oP38pLoJVVy0QKDMYgVgKOxTMFu9K7tML9+VWCbbdxakI198Oayp
MDMZUY0my8tFlA7Bad4a0S4oq7KXHJVbEF392jJRKoayMzmPs3016ncJc2rroAlwRHboX1tLs639
tWsmLUauseU2eINGZSbi7bRfVjK7DVdo/sb8s1rVrjUctAGj1G97aLC3TR6kpsvNg4JoDZi8QCYC
MFAVgC79zettn/7rPT54TNpR/VRJMBw7o2VbrkvrXIUCt0ocaJ4qF2kdva+i70U57HxivipzsbLM
wPxhoQ1i0Y8he/Yz30IaPNIuftTrux6f0/3/IpJZNis9iIddG+RofiNg8ADEOFEUVmtaZqwI+QIE
RMkZz4kFQVZNQ7mxiI0l8B9+Mwyd+GT5VbbR8ypaEPXuzMmbIh3idYO4kIiUYLEc0Pts9hui8yWF
3Rrtnvxnil9SGFa7FADJvpBcB98fip/YV+SdeWlQjgeZBwoMEQv5zjSidElLzCWFj9zUL7zv31tY
dvZmQWbKgmKQvWEDl+6DhTuyC5oNmjUda3PTwJ8eaB67+TAcNSjkAoAI7Jy3w3QKPOJDqSMzgF9L
rD3vNSyEvJudJMqGaOSKtN10gqYgadjUq/kwTkGiwni1Afd6sNOCY7s4FCcbVFlr6Xk+2Lpy0C5Y
gf+zOgV+wn+GwsXpVmf6k5dE4WYAtPOJfPJAOutQVii3iAT0IkPv/+QH2639Heb2BCCxoo0ejfFX
MQwA3tM75xD2en/fZAGaBuIx+6EsgMkafzUNztbgeXEOOjg0gWYJCxEl2Y+Gx//Fgt4l0ctVAC7d
c+22Pw0Uy7+Z+vCz9/CcxG3twwulGpWNgPG/2PypAptBdwcSrmIZhV1pB2s7jrwjDwy+bAcQllU9
WmeRlc+e+sQrrly4gMrCyvR0XArzIXdkfiER+LualQcaqy0tyT0c7Td3wYfJ3e8iB9CHcEVb+Aq8
reCtGs1o1fHQevQLI7vidLHCocx6tNWlC1TeIWf5kWR1EKgeTbBG5IVtPaJtI7sCyHRyt0MM5rII
NKSD2eqnFtCw06VRrxIUyG2tQy+gWtlRBwJHlnIkCJWmDLwrqwx9D4aXbBWAHPGLaeBQ3gE66MSr
WHsJ9B8kbjCigv8qrDp3eLPKRylPACS9Ys/hA12jbNFbo9A8Oq19u6AgD0xWj7X7KHGS/awo8S8W
uI/9spZDvS6EvxMFDoscmBF7KlKkiYlREPRO7KlMQdo+D7w9FSoyNrZL6QJ9yvbRTkRF4bEPAcji
Y+oMKDg1X2EEo7gADjNUxBPuFgO3aJRSF3pFWtagPiCUthLA+mt7UezzgqV3Y8ifqEmPVtLWn2ig
97aadcpSV52Bn/gNv6KUvObLAR3bC7+35DoRCV/S9m3ayZFwiEr+bstH+77J2hR8Scv54klNriXo
NPBL27vY1DgqzpH8ZoX+qky95BVccSWGsiCnWk0SAQq/q9JJ7kqLr31Ae3xT8tneYOZPbL36Q1TU
w3nIw7eLQMVomytOAZLN2kDZZY4YD2+HszzNwgtmgouTEAANoaoFbkrBauAZO1Cxwinux1E2rx+s
eidGbTg5pDjNXjX801puI0EP7mowsOZhtUkrdcJFRfBaSfxLKX3fMZyRqOY0cM25pqbOH5GdWlMj
jFta7UlLcT6iNhmWggasZSFGRxSPcuyYQNYRYYP2KyxFah1kg06tIAhNikHijnftKQS2y0TNzJH6
2QwFbpZZWCRHqmKXsqpWHSC0N1TyLoQj70vuYtLTQwMd6FqAN++DEqNSTx/SJjjFkiuJPvNXFqR0
MDa1tpzUQqc3aKgBbJrZ4AFBJfbZKczqhF+lWdA3QrdCNY6DJRXvSAu6bhirkt+sJV9ahg5Y12bf
z4xJi7tacuqPeeQMy9z2tCctkH+8kgN7k4Gv6A8teWgxEsFDUw/bJk/4MRzcdEUfWiCPPchykI9W
J/ixbGW6og9nrVsPHCePd3L6MPu/7Pu46RZjV/S2vi5tB/kRVZylarRkwgaAWAxCCCWbFZ8tP615
83y0V+j5BFnx78VwQy1T00Itx8UgO2py4R1dsiJ9wqShg+axXyJ6hZ4Wb1laWbouxh7otyQs4ybY
MdvNpuXsEoUt4NPt77OEyyCa3yEDHdj0Do6FXpoFRWegEFqTx2xsa9lj0Gd7TfMi9MaN4A7Khngj
CGHYcdlejHp10VUxUgsz76i3yddS4ROHPjJ5DVIyK4CmxxuyIEUGQg4Dg0KTEwZB21UjsotEXfBS
SEMstNQrv4oSZTdM14RH0P6Vr4lsJnktM7lz/dRcV0ldfS2xpQUvefEAKBWQOWRSoGsN8k65R6j5
zO7A38OvYrfY9/MCZLJu8tjryFTQK5L1SiaVjF79/9hpID5d5jpoyMHXAcRuPjZHuqNZ27GT4gvQ
mOURCDdyus8laWYshx53lDLk8otYt6P1NQcF4qOWd+mmbmK09QGF6cvo8AvglPSHJBuS+6hhf5OY
rNzI1be5aYLtHla652wBKbbQCs18xEYwPxoWbgIoL1uPJCvCcDVgtO1KVMmxFUcrJxHGlizIwZQY
Yy6UA8mUQ2fnsaIKxxm+ydtu7ZQg3q76Tm6Tomie0TX4LEbAO9aj+CkzbEo+MSiAb6PF3hVdO9k9
De75ZVDc6eV1nuwj3ag11cqJQXc7K9CjlN+x8kq4Mb3dXtu4vhNIqPFV4Q/LWvjY0E6NXliWaknP
7KT0QSNFL3nyXkGP9SIE5t0QdndGqAMAw9emPA2oA4Ggi/LfLJoSPMqqhNVMhkyOthGe7crEsf8W
B2fhYZekOGHNz0SkH1IQByIFYZrRu2clPRLnJ6Q/AFS1fW9AupCS/FCOQNREgzweo+TIkKeN6sw/
mTGQ6Dk3+k2nqj/AHBIP0ehvRBsGdyRqgaVxDMP6b9KRaHaaZb87iWEEcFzb/032/1eniApT9C5t
4yJ56Ax3XhygvaBET2T1XdYBaCGxJXzMfVE85Yn/j6G2RpVTR5hfM+szEQLR0v59SdrZGCmh5jwv
+wRDPEYaVCtP24MYHgOdA7pq77EKaAS0+3TFnTxHAtyuHtCiwJZWFrKrywy5kW1Un2LZd4e+ycOd
B/KOOyRd+UpD9f55rLpuIYuq/u5W4b4xDNAiF5hIQkdm+1PL+PcRmPpfbOagaxdloCkkeELrE/h8
30L2Yy7u2t56CykMoJmXwyUSTf9FK1i3CNQrwLt2C1Bj9V/yBu9Jr3ol+9Su4OOm0T0be4FBZOHG
TMvmzq8C92yDIbmvSpCJ07Ju6wUpY2/EIJ26lBlzzjd5r/vNnY3E1bKuQlWwzly0uWYi31t2C6ZV
xVVqc7Cv+ZWnnYPWSZ5tHb22Su6WRr5Px9hfeWYyfkHJECRtMsNfzBvKr90Y8U2gitGhKktHnie/
OBjBaPuifGlU8TotB3cxqMI1mUVRou0jNRTKTKBUsc7bxRg52YaYAVuZkWauox4nNvSqji1gklLr
bS2F2QKpwTTXb2lne1x3+bgfGeAZkYe9w8RU+BhbvrmVvglMIrWki7IIbxapshhKnS05ihPI7asq
RJ3rLzEg6XaU2ieRRdR3SgFoMX83FQJIfTOeShyfLJGL2ntO5m8MNZwyX9ATXkrW3rVUCa96F3n6
PP5eU8XbsEpnFdctsBhopIVs+BgHizB2or2pRlf+DDVLbuEm9zj2dvaQaasZuzH2mnLpGW66IVmt
oKtaTZOXUYCFJ2LTxJOv+fqjydk04eT+tiKdA0s6D3lofSJLGn6q8qgDp3gFwkYpXigJ7HHvR9rH
wdPYas3OBMfTtuiK9PlPA5FbVyPW9QWVNtHhEq251jdbKm1arYd2VrtstqR10zielp3Zsed5SdrZ
ePaVidls3dLvj62GnRHYofjF5Ya5cAsPuXeRmxeSoWvcvAQYfzqK0NzPcsPtsC1EQ5C5SIPE2JAd
eZBNYmNkgU/lN70ZDgDTDNamr2U7YMlrL3qJTL/v+MGZlq2VbOtMANTBA+9aJvlKCkN7SVLOzm7Z
gAhPLccRSIlRm+iTNsWIF4pveb4jLYUEBk5wpqUKKdPwLWQOjJK0DcQZOaF00QHR7hG0ZYxSGuqC
XFe84DKLT5TmaINyXBfgCd/Q0kjC/sh0QGV3VZg/BXywHk0wVNzSInVVvncHX56+9Jx2bQArbW8H
2CMMlS0WLJDIF/UdcAAc8dq2LdhPPrHoXRCUDkX70QItPGJBH6JPYgBAxlwNEQcNFEDUMraeyJow
TYGcxyhad9/F2oZonCbZpPfCRm8XVT30gHxFetyipz4Tzh3GM6uTQ0tUIqYl9XtQh0fYW5No7vC4
OVHvCFndRLQi05sjQ9v3qSrzI+Fhdl6Zrmrdqda0nC9eYO68vqtPOlr6nUXsus2BDdlzxxlqH+Rm
Yx5tPa0bnU3WCRKNO/T2Fgt666HOgOfhM4zQq7rVB1mWoycKTBmYESQb+jWzrpWr0XCcjd2zbdfq
/ErfcLVyg8C8UsbjtiKdCd2gLClTctPRvaC0+aS7+WXcYygoNta94zTrxmcxsId98CtKe1jQdjjH
eX0VuwDqMoMaDxGYgc8jegbdanABphEKKUpeDJ2/avFf35PX72ZzNDKjaEx5NXa9zvALLhOvrhe8
zdNdWaCLNXWBiFF7Y7JqIzP4is/BHXHElUO35U6b/FXhjry0vV67/+Dk4mm4Sv00/Iob/cWJbG+v
lcDcpgE0GlKjVxnAvheZnUXbDwpazrLQzIPFEDNQUjs9Mu7ALQ6fpRb+QGKxvneBc/2QmC7IwpGS
Gyyj3xZCKLIK5PFqPfmBlsb6PrXDySr0tb89HKT3VaDtcEBB5qKU8lK5+dvFB+/Nvkm0a3ETzcq2
lADs1XCe5p1ZEKT+m1s+ejseGsmRjOeYox7xfYVws1wvMWz61sfGU9MFVxq+z8i6PKbqAiyIHiSR
gX4gmR/F6U6rfb4kbZYU2lUbMCz+iQPGwszH1Kj+cGB4B3LvDdyzeNu8vQPJZgfyz61RuyoHzVCJ
W3ynygEVlLKNO3B7x9mPDvTsDZ7Tf5l64K4wJ5ucPrHAWRyjH7bnTjNwyB688pwZ02yY3tZ877uN
8TZSJ5votZeNccq9pt3EVoAGPgOf7UxG26lDnjnetEy70MYIrvogoDUj2Bis+JsgBgbUA3Mj7L/F
PEhXvVNK/MxAAACrPJiXcqN8ToLsM9PURCd8l3b6nopn5mAhZZeGC0/2pXVAq3156rAEHF1/jKxh
1Yb6cE8XCz1GO8tBmloozqpOXUhhG/+MQZ1h+PaXaevW+RIYitpGKhqrD+60nGPAPQ17FL0yscds
zZmYEok5kV5hE4hsLu6Uh7wK3ylnPkYvxNxK53iniVZx9i/0OCPFLJLtgI59kDtuLAs3IoEcxKE3
9PALoCGWWQgo/ggwf3daJWM851P03+M325WtjgH+pCoukeljl2hoKw1MtkhZ/SYni8rAA1opaaU5
Bo7d3k8eIKs95/6c1jkIlNAvJNJ8I92B3bOdcn8k010LlGNMv1ByUSKnuKMYThb9NMucKTJ7p83U
gy9K4zVl94zWxzRCFz5S6q8A2l8fxFiprKHS0YpSe2rlKUv8Pf4RQR1jggodPLThZVWw7rXGPk5N
LqQQSqsUlgHsp2lL3Kf/5LnwcLThJzredUU43jNtPBG/bBIzea90dJojXY1vBPHE3nT/5gc4hwU3
QO5QWx04TcsqfAy5j2+Yi16RHpAxZxZjP9hWjfFSaO1fRMfBohqMhpL/AEUfdmrKSWO/nNCAOZwx
GRKvc3CrvozDMDmlPZp4lVNdWNu37UTkB9tR1Sro0hdglALALMY9aZ3yfpklqBMbVO14Z3NTh24o
D7QSeoFJVumNW2odKYZS23T4XgBmAY9lykIArOFzWWOnckmZDDImO8UPN/lSdwrFI7v/GA9gQcHZ
TcSpQGfNWtMdDQnO1EiXnak/mbqBvgyVZ8jxgTsXFjIRdN4nY7/EhnNOGshBPhk58C7+3SEozUfX
10HGrgZI0cPrXxoB5PdK8/H8pQnUm0LgOLr3uP+KybcBE6tKMfTxxuYAIOown80xKwXZHIDizVE+
C4De5SlAU5QIMJqg/Yoj3JAKwJWu0HCCryVB/YDm1rwMLC0vkVzTQpDclK15yVMQpffKmDR+iqLP
Qm/Q9RWjBU55jpFlXugVXSh6Bnb4Reub+Ibjy2IrZLWA5UWNEjpe6oSZNqtI2BsxzhluuyJ5p/ze
2YWdAdI9MrQiA4hrvHT4npn9JJsicFnu6lAEZrjIykws0Khq3kfJWO2sSKT7nFtSIe+GK7xX9XUQ
7tnRAu0nqGt2mI5yvgkHKJzkBA7aaofZ8xRQM628w23nzSnT7fMb6Y3YIcdhT04+Gp/uvViuWY5h
ejAreHe2goCnSzlUSyRdvDNg295EnTrGaq56yijZrMAZQCyB/AEm0z+DpF7gnWd5Eo3RHoAS6ItW
7zUr5iCk0DF2uIpHC8kNhRhSN9kLquHuvlFADjrrpeI8fJMBrkLckYIuSs6Qat5z5enRIAW62ieZ
Q8vfY5IdiW7+uvKfXEkWsWLyn9+GHMpf70XyOYayp58XSF+7oHPZY2ODFtmoDXas0WfwLIGhVSq8
m7Q3zE2S13JaJiiqllmPfQimYg42aswgbISZkUT/NH3s3FtdO941flQtSP4hLIvDrZDup2FTw9Be
6rFj/zHsyDRA4/VA56Gwmd/nQO9Qeedaa/kODQL+OsMBYUPgRLSMG/v9MlRLQjLS68pfz1q/dxZN
Pv5tKSQJiVHDuzopThhsBa6EupQopvZg0LiiUgogiQ6gpA22F0dSGugOX7sJmgtJG7nYBhUd7oOk
pWi5lZxIeYtm9Br2xwRL8Um00sZwMmnzDFA9vBzeooWlTHcGZtYWZpudyOL3kLRqfg+J1rnPf8D5
11XRfv8B6delaJaVf/7rkjZVP+B/+nXdVAe1r7CDbRyhUoVmkVetYsO5RHII2XUsgfNn4jNR9GvS
tgmaJ4StNwcOBqNX20muUnOia4xy0jPQmdBdj/Iqq9GuRjHIKdIw61BKt5tilDbYzP3OwyCxMk7d
7DrqfXRtKiQe1c8xcqY9Av5hObSKAkSmfnKqiR0ESWHkhAFdl+bB2CxIiJbFN/UkpDX5SDNAKToC
6epsMwebZRkGXFd611dAqH7mKnPRG6gA8VofLgLELqdK1/RVmVb8r18GWugBTs/yhwt6buVk0A4O
Uwa+naHX3UxS1ZRtL3o3t+7GuLRPBvPiVWG44ffQy1Y2qBa+SAtAYujdc3ZmycPnuHUwBg4D8sTz
683TZphvjJs6+t4C1Yw8B0BlbDBU7u7sX55kQJ6DqA/47IaXMcnz+8It68UYxj2AF2V+3yrgxSBC
hb4evScSkdlsy4AaMtmS7GZLq0GFDCL/r74BK0Dst1faz0lQnGKSrFdD7fyZoxBwp3S0D6RVBN1s
efO76WZLpRsbpKlQStGvptnir1bozlEWHdDbanMEFKRfOUfqkI60Nj93pdltrNbfNaolNMrdGNjy
RXrwzNB6DlxtkiNRF68lIMMPjaubz632M8wwW1zsgRiTnCSoPwDQKpeukdgHXgDHfKUr2fTypums
VsaXFNPkC7Pma2xS9AdmJvXWik0c28IC9AQsRUqLl9WpKyrjIcfH/FRG9mtNyqIOMHZahs2WfAGA
oz8ARV2DH/Io4LN2Ab40mWpWjbaxsUJ7D97lFoeikiiNU9imdr0NUmY8WKBOevhiFv0IpCTde4uF
pq8ljnf2PSXEjcLFpAuLQJWGHHnvAH8Dexq0695S5hZ60hpWR1NSvVUWibIwzCCakuq3GBhOCB+d
InM/xmCGN8UgJ6AZOFtUbd7eJQfE7wE4ejFmapi1YID+3c6PRnogs6B7r6BnIz1pMfFrYW64fvP4
TEGy6VFN8claM0EkmxbFE6BIuo0dmNZempl/1VL8I9EYlv9w8uGIEnb7Sha13v1hYTvymMeuePWt
qMeD6pdFIZGuDFWL3C3Gf7egdynwddZMn4FVWtfOdpo6q0qM+WsjQ8DTDv7PQc8xw1nGPxIJJElk
yYaHAG1hWwy9tweha/5Z8MpZgVclfy2abHYqHTv6wVuOgafO6yenOHHaQ5gO4w5lsWNblMk1M7ID
fSs114uvTloc6HtIutsK1Zx3lr/70QqdbQf63v8eBSn95MqT9EBnQ9Ld3u93v9s71OAS2jAXuESW
Foy7Gixcm1hPxm8cjEjIBdZfPsgL+w95UTFJ9q7n1F9SMUjgcLrlhuQ3e1Blxzu3eKncOlnNVeHC
s9NNo2TzdECOo9Akm85jqsZcKhn5TkMFtOZun6zIhi4Ua5bRm5AMd+C3+Gj4861kAFpq5x+10fSP
TAu16ZXhi2BTagbg5m4yMiHjf5eRbwXoksVnxp56Iwrl9I6167P8RN1mncLUtEK0BHsiqdfvJg9m
Ic0pOEbOwL9R5rBxs1Pk8BdBnSaxZPYqrQJvPa1FUhxbLwwu1FIyhOPnxtR1QpdPHJh8GBkG6q2j
mWnXOQ0/dk54xF77K2WxKd1ttklEIsp700UT4p2ITMlxDMXkSFa3WHP432OR/GZFPhSL/XrHaYVb
2xGTj1/szqrR+YI5N0qXu7clZchjob3Xcjm+X5IW5cAwZfXZtLT+PLDG37exfhAsRh8CyaaXLsru
+9gwDiSjS26XA1qKcAHgTKieIKJEC/2yahz5rCHR7Mbaaymq4nvO3Vc3tYrvwAydXqCVbXrxuSpX
Xv/F/U+bJgyTbz161X57mz/t/vxRbjbNiJtcU4Xu2mot61QNtgn8PUxUZ2EaburQr6cxbAxQgD20
1K0LinnihblPkbL6zMl3GZ7ZePS9/uk0xCV/DbgZnfocc1YtZT3VRUROeo89wiwZVa7TjgpQIydh
tnN1HeyAXl4aWyPCqcXuDaRCb65pu9T8qvCnkJ2BoXh9sNIdWagUz33lh8Y28UcU0ZUXOHQA7iqc
fOWCd2/dYYJ17ztN+iI10HOoGx3JdZ54s7wPije5AwSgfeXI5MUqjO0sn+1/lxcVxl66IU6Wb5Ui
fOHA0aEd6dNNn3o88R9019fAwdy81ZfcKn4gq/lroaxQYdeO8/fpJqJY09cV4edY2hAcihRDQ+6j
iDz7gfDZhqAb1wAJb9ah2qCQzLrOeiBhjWt0Yos1qaKs0a84vYCvt6qnm1qugf910TG2Idm0nG53
kA2pH2zqAhOolqLmNolPzC6EtiprG6zzCphlBluhV3nxrI8WB6jgL5QWR7mid0xbDWHiL2fF7N47
T+hi52cyHXx+ja20PXWYmQXVitOhTRs7PLrUGOQusTe50goJtWKHv0qxpCVt/aw8AJNX7yfgjYaX
DaLdMzLGd/O+kOLagCQGPgR2oGSWs3/msJp034clA09DdibuUTAiJwrbjckdKeki1I9LYf0GB2hZ
xnw/CM3al6Lul/SUdwMUgmlJ2wpa2i4wFWl/MC9JCzQofF2Sk6uosboEdNT+MP7lKdarwAFlFuBl
wU1Fa0cJ6RVdIj//6ifYdZOrDzResSAXWs8R/GIIgfpTP3yQT5HfvYlMvQjIy3m/yVHI2w9O8MjM
Tv/m4EAKbtzoR6aqQ/UQuxdQloLPVA29oQXR+8uozmRglYW7LBxgD1dDWZ5z4NavSGFvOYZUvnd1
Ua3sqo/OeB5ml3DUzGWhVdEPmz11pTH+xUGHvLLbOkcFqfS3QYldpddEYNZR3/NMN5tFlPDgPs9t
80IK2tEkSqFhcmdSlBrjC5+hg3uoDo4R4rNvKe7OoekfSNYLC61DspMPFY5xGx5o/R0qmezOqPUr
4WPFyNnTqhdaiFoVChWm7Yg7x/tnCHsAVrPCse4tAKzhVgv88sFC16L0mmE5Jo2xQdurfU8mAbZu
27QDq2k1KKqBtgDxbhFpJ9LOdhq+sP7/cPZlzXHyWte/iCpmwW3Pg7vbsx3fUEmcCDGJSQj49d9i
46SdnOc576nvhkJ7gm63Qdrae63cAiY+he/QyrhQcRHtdFgVu9S0f7p55plHFK+rg69MdUC/mHLW
nQT2chJopJib/uT7SNf3QLQCXyzevq4cxD34QPMVZtLjY1+HBZYwFnIaDQBXpa6ztyBQXwFgXXzH
Pu2pLHz1U7nFKk1zJhb8Hql+oDc7WbMsQyf6iT0HFIRm6bdevDMpqydXqWEdOybD+r+QRytr8dkD
N38Y0Ta84HnQfndsvjTGLP+ZxvGz8gb3JTR6ZHCRXgUJqYnMjIumW8ar+C4pgm7im7XeBrfba9/K
fppsPKghrN40stmxby8shrxMrLvxwbQLcMu5VXqoWJNe3CDmKyvs9BtqcoHOmmY/TCwhVJYMz53u
h3UByP2b0FLuDf5T5Zp1TL4wlTySqdOOe8GC+Fh3KJdDab3ntOWXPsvErqlrd0Or6l/iyAzjT2K7
uA9uTatcOa1b3aoJjXPsy3jbAacLBU2JeCAZMkKfLFKt420zjEjKTw50MKMBy/pGHuMAbRrjkD1L
mZrfeJn8ddJDlYDchlQcSIHSZ87b/2H3n7HiXyGusdLYuY+VSBdGKbwDuO1WtJVPuPjXzfrr3v1v
s9r2Ez2jz5I2mwAT6czzXHcf8nWoPPNCz7wwY3fsjxHpaNk16Zoyta6W2lT/3Y8eq1Xq/ZMfPZCn
mH9egUbk91v3+87oev/iR3f2+z4jNwY8S6cezRGNh2aSyI1E8cCb4bmgTSmKVym5tSvNoJjlFRb0
JNeO5qsSLVm3JuuydWp25XbuU5iGcS/LLW1XXrXU43Adzj0O/9V3sKqbWkbikKJR9JRNmEJ0uA4L
a4WE3XhD4uS3gQo0/pJk5vqrMOg/LIbW4eApQVUXpSc8gEBeuu+UtLhuIHxIrzmJOa8/2cqfdH7d
LPiPCEBJQg6rQj3V2LfJOglEtKYUTdaUxX0fHa4JGjKosjJak+wPA8q3XCOQQTJFsK3DNYHzl0GQ
WP96Ca6QTbfHmC2MwOqWqPNMdgS623aDfY6QhggsG70vfu2D62zSEgYvabNUH2hEDmQxZOwYGkjm
ocxjSV0+dIiL7pTXY3qmUW52/c6LjAJcB2H8QLIBmDBXCzszPizCkIul2afg/t4mPqi3+sJWKNHG
QRS8O8mmkqAEyDxgCwQoNyIhCAc/bBxfYc+kaRioRGBNCsU4KnGwgbFKAXN9cotenZSO5MrWcQSo
nkKdMLflAFCeTvGKbTdo/20XwVgBC5iE9aShswB7z3tZsctVXqL16sMuUM5K5eLngIzSpS0b++hl
dord2kK9gUR3LkdBLPDfSXQzel5kH1urStd5N3RvYZ0tqdQuAA7REr0d6iJH3zn6rZegQZPrN2Wm
swUvDfRBuk17CVvbPaL6JVn3Vajf/CyZLRysepYdF+0FzRrAjNPYMm9Dr3+zHRQQTmnxET8k/Dob
7KGVWI0bbiDWeYMCwtyqkiXuPsD3IoJTEubmvh2ssw5jPS5IUU9aOpOo4FxIZqstGTfK/nAjrZl4
/S5wh5er/C8zuzVfjRro53/JaYheqn7bGwF6xn5fkBRXY3SBYYIAIqy/7oss8g4o5JXWQGdgfrcF
IKhA+3xR4kGm3gobnG+8Z8Epm86uwz4vLxHr+r1m3YcFmZFF66Fp0WE9W1xl5E9DOoQo/MSPQt9c
5dfgKGRPVsDbqlcky8x+HBd0IVc3/MZoGxD74J7+6dosMEzArmXV5nptOqMLmbGT7MFGdE+iq/x6
7SJpnkPQJ+90hK2i+QPQddCDrdehAN8nNhNRlDLBFWOLJzrMp7EDTGMamwBLOgCTAPpZ9Unw6ZQc
ZAbA3SVJ6SCQ2T5gR2EKQQafHD6dukLcl95g7nLDcMaFg4YjVOHWBxNY6Sc61JXpYqU9jQ1dvgZh
qHclwNNnLclj1HOfBi+MN9hs92fbawAyJpMec1nAps+etiW9j7gpQGuWyIub66sXnZFraIJuKg/N
B4pxlQN14A65g3RfpKjCoIMjbdS1d+48IlGUc+fTsC9R44uWWBNz5j8UvMBwlhndd1kjcX+Ne7XV
o1OfjHZJOlAeWjdW+yVoIrSHCTFunBC/mdzuUbqG3XcgiLBKiDVPDWtJRgbzE3cFHFksX1DjsZqN
ZodRCMx8y6rbYGegPpO9pFAAL3t3k1LuZnPSkE3Us5s2UfJAojkMnSZhupRpC3yR36HmeHFonXIs
PH+L55ChHMvjWFZbsqrqmi894RrrOWQ3dtk+bbKnQKY9QJOjotwmBq8+Pin50MEFcPg6xe/186cd
hkKuehv4C2QjAi91Ueypk2VaMX89x3SKKYsQNnq+A7KcL+5r494Dpv+eZCg/M8FxJ/ah6MsbS6Dh
ycUj5oaGfV/uVOWVexKRkuQ0pEOEIo12QRp0JIJjqwA37DXA1dB0uzGbNYGZ+9tGGfc9mjiSXMlN
iPnUgQ4jCHxQBecZi6ssqvHm9npmZItPp0PG423PnVfg34T3HeoX7/z+LfZjq1g2UwrG0QBCkGiW
xD+JvDV7G4Dck2nZMXPjxhVqHqchMt7hvbJBPqlT+xJPoirCOj1uPUD+kLvECjSvtHmaHbQCxw6q
tpELQBlUGPXdKhoTNAyXVvLO0Uxf1u/I+oHrE5BTt0M1jnusv7OtKKR67DDhXJBJ4+EhjOaVPF5V
qmQvLKsAm+ABoxBApM2rl8bNqiqlsdd4N7xWMlnlwldPrEuSs2FMUFmTPFdZs86aWu9oOPISWHJl
8QAgFn6L7aF3ElvAbtpkOcu28zAdnk1AHlrhQ6pUeud5XgoQZ9u/adrxSCKgJ6d3bZ6jzQdPlTwC
HMqSzLruLh6j5Jas6NDWzS51pD7RqBdJCoQi+SJZkR5rK4Bj36Ab2DdsvqcQZNJJp14G05p8tskU
KIkjGeo1qSmWEb3H6PxZ8xYVzi2F4gx0L2kPEMvZjTuZvWdWny7mcSLH4Oj67R0FoE/hKTSb+rxc
z5/CqgDjB9q36T5nCZZaK914+jwPi6i+7UMW31xvBPuOYoGmPH8/XwVF3NHCMHw2h6FPVdkRSqRs
YAbRpekQjmiibqzGWtGQAuKtzLdhnqvlfDkTUFY7owIh1acvpwZBnRnoV/LAqp+hK8lBprZEgqdV
2X527QsvvEj+xRhk0QOAqZySRsNlVo6le0BrMpibkVXYM7tPlobM+69J0z7aWZ4+Jq0QB2aaqDqb
5KPe12k7vtUiaTeqdo1dkJfYmQ6qG9KjYtRa5kFVn4TjofzUk/lCJb310PXWs26H4qSnkV+G48aO
OgAsVqH1UPt9fRvIDBCAqfVAos4CHCjPuTiSrO94ucuFxJ4uOXg2f+itTaSUha1ioCgus6FL9hQc
0HnpwXQ8a0FDcgjxWzB8q78jUTciaZL1Xb2l4I2JHaHEKX4Uw9gfJfPT+Z4Ngc5s1fPLfAuto9cK
lfNrihiwVJ9NtzxTRDqESfJVpsy6oVHvdXwbMbtDHzY+1Yhk8V0cl6v5nmWuNLbjo/5A2nQsnR0T
EwEhGkSqpQZ8ojk+UCCDgZs0rECOSxdG4QrK0GP0482RsnJYdQYPbylQFYIdNxwrYAlMX/SIBOpN
UzZvFMmuAdUtI1sfCukOl6FN103K0C6jx8re2Ao1hxWNkQF6rzOkj3JRqvsh0/bZMST+ABjRAY2I
AE9vTXOVybCdZW2vX8LBQuU5mH7uAV3sn4RX3lydBsA3roEPl6xJRp7aMO/yqaOUMz9DCnDUG9ZK
G4U3Zr0vdRa/OGmxRufM8OaXwl5bdVPvpTd8kpP9VR4k+dqYwCPIvpri1FOcSU5xxKDQguN1e5Ol
/aF0mbVuQWLyiE19DYAOY/w+WiPmGtr9GQDxuo0i/wsotPplzILqDpVpLVr2WvMQo0zxJIHg+Le7
y7DfIrhH7uCD+XDnpaxndyvLzEMeOfGJro70HtqGU/E2pAo1gsCK3KlkqDH9zCxQn0zCqgMnX6Vs
vgXFTnipbQaNdi4pY8aZREgAffZNuEZLDgn/0ddqLqzN+WW+RoGKp40XPYu4ZLvSQAZNScdHQkSu
RmcQ33IJdBhtOwBoHBz3kpRAxmWlFX9DPvcO+GHiqU/iz55ZVq7IYCwaAJ23MQNMY/O3Jysr8ZT+
vmZaVbcm9hJXV9IOOrsSdkQxEKI74DmiFeEXuQfxd/yrHSm8liXrj3J0gSLxhW0GyT0dnIR/8Qdm
o4cMohx0ybc8fadBWcv0vu8n9O2kAjjNb5+Mu+PK1DnfXGVTnLECxQh5/X/Fie3WWZeBizxPaOWL
AQW9e+Hz5o5PB8MDw7w5yWhIiqtsIGxDGgNMHC+72qrv6ECxSJZQoyqNw9Sx9p98KC46Y+v4EBoB
X+V9YN1UahxvYxTKoS45HL/yVvLFqIGI4GmvOjoF91Zm1o1fU08C6yaLXqOySLehzJFyqrXxzPx4
RwZYVMd/hySFUdSfQ/qOj7K2KWQJSgkndsPXrFL/HhKc79ZN1hfhsfeiw+BX9VKiB/HVSBHWHWz9
XXfYMwLVYbwo/SX66bD663sQYmOX8ZvZ1sDnMYP0JY2wUsDzWAHxAI+eFN0gZ1tVchcHjnPIDbc5
9qAB36IPW1xKXcg1qlqqh3+6YJcWOxlWjC6YuwyAxQA9Odax03xLBlUszKpLX0Awby8xq1H3Nf6n
12Zol2fb9uRuiDvnADCF5thNF3Q74GMOVgxgQLA5PDhdXi8di6WvHFy1CzBxqrM3DD2aLECpWW+B
H+5sGxdwtYlR6YXf2P47XuGj0PV3NJlMBCfcvq2wub4n09ozgn8wzYLiw9Qr4w9TippNUbsop6hm
anyO+pepUni9/TKlGyimqINrWZ9uwKw9fWv03cLDrvUKDa/GYciM4THxvFMyPfLTTIyrKvA+5AE4
zLJJ/pf9JCd7NsX50/4aR1qY4mhuxHULxAfOdihIFJiFuHJD6VtD9WJjKTwJKV9L2usQFSOfjf9X
32tkuhCljelCfRD+8Ef8wuKFoWNvZ7hVgPcf9maAQxJstVuxmwL0TrPsqr2e/a92FMXgeAT/93ik
Habr6ukO6F6uV7ue/ZMdIJAXYA5TAMjFY6QYMQ3lNkBBxXSgrWvhSWejkRgBVOS0vZ13lYH9IP3d
M7v6Dlgkxo3K2XHuLPN5btwULDiSMsKqa9HygW9U5xa3tuu/UilFIdt6VyaYH1BVxGj45ZKLsD9S
NYQ229UIdJRHLHrl/+pUDGplCmY/jmkcHPO8kwvqNqLDtceIpyiy6DgaNeYmI2o8InWi7RYIpqDY
Qw/SCMQoAcAQqeyF4TD/ewfwRcK+M/rkG3rr+mcfHd5rjtKuU2MNwSFinr/RRpk+VAPICQWqRv90
6qT87JQNLDgEfzoBniXagvemW3lCGcBjMUI007lhY2yp3EZZHaATqOim7oqVCVCVIymoBIfkNKRD
3gDHZrIgeafYF48H7aYjNJSJ8aqpneY4o6FMw7FQzXFGQ+H5reNE5SqunPwx8ApUhHSdvfXtpHiU
4BLca1MWS9ICNCi8HVA8ZiW6eCQRinJvy6EazjSSaCZfWZm0tzQEjBfYtNoU6XaK9sudRn+60+UG
18YLW39CxkXOutyyCbfqWjUnx1DOMip8IwXZKeXVS5JRlRzJqkw0y0En7g2e99N/cVGl/r5AZyn2
Ud0f04nRNfOJmCR8xOv8l+pfbH67Cxj/LzYamALbdABlOgoh3MJHJjs++0LH9x6azu+V74Buu3de
UByXHsK2jFc0tIOiXpUjN4FLC+2fTr1Ey0Rm/LOTLt1xT1r0RJ8dL3WA0eWimNTV2D2dns110d97
aDl8QL+gdUx+y5u0ux+0bz74uWEdwbLqLJxEbLidVw9ZlnS3fspWXOmyXCLnUy7ryDR3pDU6r73h
PHibtebgvzd1YBw7b6gegFlrgJEGC1eypYNygNGLbX8AEyM4uKP8VSpvIwB63oUJapwMF8xKRTzx
g04HxwdERIDi9U+yBE3UCzdJok8y3wkxKQ+sck+hGP6YixxlDJuc1c7CjvL0e+QUO1dl1Svg6NLN
kPRgT1MlEITcELPOycL2m4OBLtuX2ANwtMsBxix600CDHYoiyAI1+DfoyhAv2Ll0Nlk2qD1zA31v
OEYBIj0n+V7x4dIhTfvcNanY1kEt9qPliYeiQ4UyxcD0/x6Uy+ypSQFL4SsbCfF6NB9a7NyQAQvc
J9TUVjugeo5Lt0yMe4vbCjhyUXZA40AELElnuBmq5oWUdAhdtAdwbH/u+7Iz7qPKHE/+mNySPVkY
IwOoXG8rtAdMIacdN66yQz8qFDMUtQEkyxYQUqQto5JdpO2ur/4e8+WKtW6woSt0mOveAZJrQfZ0
iMHJtbLAK7VJU288sASIkM9lZw07cPwEC0Dz2Xd16Wjk1sdmBzy94C7Vjj9PRvim17X9frU0Y+PD
Mmx9EEH8benlXgBQ6WQTlYYY0R8p0aatVROekbkOz3Rm5kG+D1z2SiM1KelsPjhqy+PGPc72lmHh
Z++0ySplJltdg6DeXG5YAlIsLoPu5DXlHtiC9R29AFOpNYloRPJY5vrkRsU+mqzcwRn2KmtBme15
qMNxzOc65PHZiwPUhUzDvDTSA2BlzGWGlpjnFo3NG1+iPJG0dgAogCr23B1pMyDoL/zQrAEKBN8s
cG6rZBhvXR8s3nYzMcOPZruMQqTZ7MDHVu10yLhct4GuLzRCL05804CjYzRzORugZ65fM+WJdeVl
SGF2Ov6ushjY85M7Fj4ZYN7B0vXbAR+33DHwei3JghS+NCUaCGK+m4PIPl0BOd/fuAkwQO1Q6NvC
zMcFkRtgq+dZ81g+pnXT7H0sBTbof3K/2OzDwHALtaodFPmSp4uaePDsglCBPLHsfSx7MDygXqjC
BarZkwzIc/T4h2fV5KuhV0+oWM8fizAXDyy6ByI70FXNwXwvWGrfkC4uWLE2DLPZ0FCg/OpQgjRm
QUMORofJE8Ct+SNJfnsHuigezcb6D+/ewbScHDIXUEZGkQ7LxpHWIQRw2kb6FX/q6vKnxIr+PbOG
te9y9ja6SCmPteGfgb5gHqKoBf7GZIpt06tpnHUfpgGo1M416j33qXsZItu/G8NmroKgEVKVW5o2
x4PA/9Efo8mS5sFkOemuoz/9poZvkaFZXJfmW5T2yarvHOucCBAhJ7pSmz4uc/QrGe/0aQwuNmRq
pQDlI1PUqf+rKUNe58F0AR9sYN9elGa7c+zorUNB3zlF8b65IAXqsYqjEwASczKjQ99Z0JZWOK7Q
F/XUhaAtbIasfqk4oD+90mObpuIADQW+/4KhZxDIbUP9kmvsymtePWIead5lcjyTU8CM/tCBymNJ
Tp0NIoYmALY8Obl+KgElo/i5nmI02SNHNd8zC2R8qwPxSkaoL633FAIENliV5+EXNHeIhZ+Hw62T
yubSJIlaKNMMv/TF0Czj2MK8vjLaB6TQb0mOTcF8rSRAdiMs0F/DMp8DoXtdb5UHZHiKC1CTVYP8
4jP+3euDjrD/X7si+qLt7LmLQ77ibjAcSoGmn4xbJ1eNYN79fXDvBBbQt0OX+QagP7sLir/im6vR
EMR4umdNuptNuoSjiymqiweOhyQSjMldBviVh6oDBLPGYUtD7o38xvIbvnBcZOWWjeuB95JZF9Ky
3DFWDCgkGxo2WStPXuY8I38McglLDheOBfy5ecxLz0fjsW2t6aOy3DgOlW4fO/yegNMQOACwxVeL
qrp8IdykuK1k41xGVA/MXxVAyPoJZK2/UZ4N7ouyW7o+njdb0Yp2ZXcSPbBAmQQnqmsUWyasbO0j
C/ohnDTG6Hd6hV5BvgmTEER9kxAYX/qEjQRo+on+Ox1SwHu0mAQvSFW3AU55ACxh1+m+kizMXAWU
RO/73JlQ9dmGlzFW1RNkJsmiXLxlhY3e7glTs1JYrQHfcz/bT6LRdf7daW6HEEH7l5P0kbGll3AS
OGsxZSdHiWR2wttsobDoz9eeg48cjh3qFKYkZUqpyRCd5l451meS/R9+DeU7yei3H41m5xY46vyE
HAmIc4jfeKI8pjOP6Ve3wl5tZxqgUorQJLfTWuQL4OFgs2dSlw56iHJiWkIvRLDDZkK+yJQTAtk/
3ntAK34MdAyIGTwxdzREKWKxR5m1XNqeTh9Tp0nufLz8aEQW6MB7HDzszzuTe26g92R0kbydlWjk
OCQFIMuivswei6B27gfxnbxJotzhB3ro+hsQAIhVlhXVIRrlq9e2xr3WtXkUFpDbO7OOprT+0cAP
/SlBE96+YY1aD7EfvdW+B2jQyHjxw6raWXFtA6gR9vE5LIX7BtCTAE9OQ+wEz9rXVokluQ1jbK6t
gFt7QG16T4md4IuDmzSUXoVtVx+DJKkfasd4InktTIDiYwUOACAV36E0HQhedB3HR01vWBeAqk5C
gCJg1g2aV3VTGZY6aGeHCuvxJWiy4dT22NWiITMrtqkFJu80jPRgLbBXadzQMIvfe+CKPQM4rr0Y
ongnKcij0x2yPtW6AC7SSyPsZqkBLn0kbe/Zm8wCOGnYNNjtC7xbElt9ifcY3owrcgJEZrESY+EA
2wB3ZaDwcWC5eQfAPy/ExNLtmXMHSndnEZht+e7wn8AXV98833WXVSzji+Uic5X7tdhUWOU9x2OF
d3hQvhu+vG/yPHiuBTdQ3lumR2lE7MzslC37KCu+eU0xB0U6CBRDhRXe6XRw10mWrAhxs59QrhVQ
JBbY6h03MzAnCRPC6MwC3iw69OOgWGzAsp6cugrFRmYHHHPLM5v73KjQStgK+U2Z1Y+6B6BK4TSg
iXeaaI0t7/ytQJ6DDPwGX4ro4x5TN+FfsHEazAozMM+FDNiTHahsxwaBUqPYTF7Scdg3eS+/WZWe
4LAN7xybjjo5YcuWpPCbfgUAOfNBifYIDMhhowOZ71Xb5Y8oV3yh6+Zx3GItBSofF7hhRxOb62tS
ZKh5UMm3zgPJXmMC1Lrspb5zbTDIkL5xjFfQ2BsPwQg2FZ221qrmqC7AntdMMQzevr3polCOGIaJ
UhjZmn3sodxuHk3Mw3+KiIe4/mWFJ6VxyBqFHErA8MywmDgyyxZ3DFgUWFdk4zcvaW6R5faejAoZ
uyrsg204Sv9JyPxWJM7wDezB/UIBwefON+3kKFVaAh+vBr2qfkQdufmqIlSssHhYI0WUA1uqKV5D
rFlRNhbf59icvcM/JMALo/x1BLLHts4EW4eTVR0KYGr7dQn8ktZ6AgPLUqK26dVTFWqxAa+6pGCV
dpyl5cX8SFq/axaOj863Vht8V4yWf3Jc8OfQFVrsD69B7JHvaKiT6rYCucZ8H16SP1AIuo80QjEJ
XSAdDfRsT/fRtwVoPnAf5B3zYDyE+YTkM90uEA3XceQYe+C06SMd/N9nNMwxvSvBUvRLfbUBRiQy
3W7WL0lW5CDCHbHBOoe5yujsqiC7q4xJcDEvAA35liRJsRwY+q9yEM0HLtobwHAUPuIBVoNpLRPP
NXAGl8DtK178sgWBfTO2r8grgnin6qwvMu7Ewo4mEgjL/lqBYeSbCsNHzSP9fcp/l/l9IB0Q0CS6
2+ZNM2JGF4/nxLfRMTSCILjSyeIvOVlUBvq0WYtMSIcnjv3JJu/DFx7ZYk925DsfElces7jb0Qjf
KLzS6YpmBUbfPsO+8/Xa10sWqXXIVckOZDu7dXbW7XOneiTZp3gJSmyW2JFQ6+vF5/urgPQf+Mq7
IWv6fGTSOBYo0Gy8lq8Xv/q62CdeqKZ3N+RxvSvHr8qzYotcJ/ESOJ3jJuwddqFDMI7mPnaDrwz7
fgxsVFCAyUGscmR3AJoR+dmaCXmsWO8fZxtu8e7IdXlCd34wRyG3CBg7685DgpN3UMzG/uC/JqEf
7a+XrIeqO8V4LiYRyqfQ7SI2fn+p0y4/hRKQBUFto9WXTjW30MKY5f0W/ZPxmYssPkekthMjWtkq
A/jk5EMaz6tyfAOsGfaAKbu0ubT2IIgYXiP3Rds26Dd911wDaFP8LPEWLAez/16k3ktt8fRrUsR4
13LmvRo9phLS1eOz6eG/DnzM+nFKIa8UKn7umxZ4WIOIxtvEG4x1N+L9EwkptjqK85Piql84yDI7
60B19UIw1T8VrbEBWoP5JRPK26SoqEUNFYYNmgEzjZ091JrYB9a77YqL0voSi/inTA3/tgyNcerS
BxB14lhfMIFmSyDr2sc/w1qKe5ugkcO28bzhqFvUQw8CyKMsTV6NIEVHcp2BQM60q4mzZgDcATbI
wBMOwEWWxs8F3o4LM9L9jzBDlSH26SdvBygHn7zbru8BmNo5e3yVG1QeAFF52oxwJ8IyOvwp74m0
bPhlywXTHqqn0F5ca2v2Jy8KIsoaFa5pwVY2UuvlRG+vp9eIG1TupUzxbprePyT3J9FvKzVZ/Ski
0yTmn6yusSbHrHXzvdO1cq2iABN6m3lfFX9whjr/PrSot2l13505QGZACPmPBkHAurMciTpFABjk
cwQlEiBo+l95nCfvoUReKse+adD3oMwa2gtoVdkh6COxcccheJbYiS6nErao9p9Fg/kAq/W46S1k
l4DwVt62kc6XZOGjFm2KFbcgXGAt8KYxP0IpI/IktFldqq5ZC8f2VrShTZvVXgkYTZLRMKtQM0/8
JwMDMUo8MaYAx0Rs/SBDW9E0LDP7Q0GbDkYAbT/glfiXgoxBUSW2UZTs0Qz5dUBLy5eoasIly+oR
9eXcesKDCODbkDeF7W/a0ui2NMQSETtLWfCMcnn3gFKYZkVy7QU/Y906t1LUzqW3fcDhTu4gF0En
ZmN+hI1GaxOUqkQpNp74TTiwk+dKdhpH3qEKHcWqNLwqYhGyU9mk1Q1IbT45kBy5MBDekq8V2PHa
qUa0S5mCbws37TaGjILz9czA/iqSXmWAekCc/aXlTd0BDHL80OrpTEyyAqQ+67zNBzyhDe9xiIxz
0Ob1pTZq/zFAxeNiiJPoMHqD95gmwBHvk7HaNpMtq9NxKwzUIZF2tDp5NBzMf8g3avBL5za7objk
ED/1gR4e/+FCQBi1FjGQNucLtdZRgFFS7UFA7wFz31XYTarC5bUnK2fDxmK5fUF9ZfwwWygfU6I+
lB5yj0V7F/HMQuloUvJXYYrqPsyrbmmm0nltPOPVxprnpx9+0Ykd8AX4ug5ZmLOvPQhtFgk4o58s
NFSuRBVkF550GeBKw+qAos2p1bPRG88N3bvGRz1BUvjytlf8B0+i/EAHZuXFfNaADXFYXjWJzIIU
eeZflnhuFQfkM4Z1jY76IE7arZvrYIkZC+A1wBt/LIOiw0wrDu+dAKipntIGIN/a8J5kjYduJpAr
3dDINPG4LrwYaSXydzzzJwqeY2Q1v2P2o7OEfQPym1yFQ1qegGHqnupI8hUZRPmiGCTAbfvMz85u
gpZQQtCNxITDHApvQwABQ4Gu5rQCuNdVOyaBC8J6IOxnKOpYV34GghgUFO+YWf7gqek9jKzwHriM
d420kTeYRgVQuldt0SGjNjL3oQXm3U3UND9IWUeui6pg74sByqpbPmyuXd4VN91bz93MsMh2HzrT
COCozRk9r63xELKyOgSZQoF+zVH68fcpjQunfIpBt4l/11i7oFhw/ENn593HqTONZYAOdhR64pSN
qvqI5NEpGZCKws3665iEZNNS0Olybp50m3qIUfakM28R9Kw9t1Ucuasuz56xbZru5+GscU/M4ubJ
CjN1JgkdTNWog9TZjapatNKCFc3csAzr56vJ1UPWMZoWwLi6Ii0ppNkDDtAegveco9Ty4wZcXy8B
bit3WqEKbh03JX5Io5thKeE6U3sWDhIEzh9CwB0ZyyF0+D6MMzAtoynosYsMY4E2pu5LqovXzrXq
H3BbhiE4uxZoSl12Zjf+qL3kJUZ5/5ehSSM8KFj7yPvcXxWo47wgbVttvSH1JiDf7mB3CdgVs0Se
Dcuy1qbTmvcN0M6X+L7ck+l0j7XIy1Mg0ouOew0wcLTIrJnri3WBZ8m99qvmHo1RT3GXt0BRwiix
MuPUJNWRDIzRxqI5B4VBzE179cnJK95G5fQ7J0sOFKZuXOvM0F+KToYhA9hm023+H2tX0iSpziR/
EWZsEuKa+77UXnXBqut1gwAhEJvg14+j7O7sr+fN2BzmgqVCISmzMgukCA/3WgTVwvSakU2c/UiS
MbvNjVwDyPvaZmkczOIihnAGnjAWIjYSvGyCIHJWl2F/WyIvm/ySOPWcoBx7lssiu9ldKLCtaydz
5n9Mlds1yMKDEOW4+FiNRcILznyz28SuY4VrMnYKFb74hAgfNjijDOHSfIW6930B1WV8m+aCUIbw
5ve2+fJ10xR/Gk236Wn9GCxXY0iWIAJUz/GY7dy4bz+AZsyWLGaobHSa7GW6lakyaj+8Mu6Xkas1
0p+us20tC+E5UabjFtLC8aGdLn2GZzXzoI187+g6PPqd4qV0cRCioM3SIe6GWgBGPl3MK2ODOAOy
aRENyAxgQcDk/ydHM+TmfR/d6g680f+HITnrG9RaOeu/p2lQO75DEeL/OFNpl2A+v69hXv3lDWZP
PFRDhMhJ48/BdZ8e+XRR9tCgfleI9GguPILscm6nxcr4GFtpfO5tZQOZYY3t1vTe57rPYokq3xMU
EyGwdbfeZzA2s37D3WATQB4yKauwXvzlkgkkdSe+AQSt8Gb/mgokDNV6bAY+S6mFXypvH+1SBfEm
Dr+yPiLHvicgTYdqq5hlTRhv/CDl5yh0XsNKOMfOG5FjUY2LMv44fWGiA6ZmtMsjiDj4C6+s1wwa
DmfT6ZfxMQJN6cUdBH/pK5ymEuk9AOfNX7R6yUBGCWVnCAo52dYMB/xEPNo1tnc28tZpdc4ymlwa
qOBMNRpkXvZWsOwdRAQg2QrUYwAp18lDTR5NnatVDE3BubEVSkg2QxTu0qJgYx8Cdpa6AGXYQR2u
6giKlGR0BHLXab+0OTQR4lGKF5FW5YKKyN+Y3shFJSVXBWIo2H48Bvg1Oz53L9Jq3IsLvY2NHjuk
DYxt8JxLzULoAwJpKKeWSqUfzSBM/hGFcY0b9jR06hjC1lo4BRSMWyBAIsgze6AJ7ot3cMi4FxEU
4KMSSGP1oVqiCLpc9TqQiGQTusMxEPChrJNPLi+7B4LaHtNpoULpyU+RFCtT+2hMNELwz2d9uTZN
DaA/BBKHbG6aCvsDiO3Zt7nNjG1vH+2EzXvizB2bQGyhJeETClygudZn+aaidfjUJrxblRp/NtML
EJkCRDcAL/XUq9kIuXQwtKOMpaC7sI+zLYei6r6uo3yTIkp7tCqvXIuClyc67XUbb9RnR1N3iQQo
u4yZZS1qMsoHDiTpAgFp95EAGDxHsYF4RpivmHth679EJZJ9HCJvb7VUFZCdkGhnxPkO9UDy2bnR
sx8Ow1fD4hOieM33lOApkWqoolpRvHTdprsObY6fvhvum9aNkvlg23uUpWfHXJDuWkyXzuWrQNIa
8FD4m0uIskYyFB4Olb9N1RzFv/w2BITW7aXALrSWK4bCjHXcgavJaxASHwK55y1LS5QXZ+XesnFB
XJMtQmIPizREFNilHJI8TpA8UOzsNfPzd5tU4dLp83JjmmAnnLs9CF9LX0f7xuuGubED6wEeIdrU
x7HQ9VOL4rHBqvL3QVoCtOnIp7pEiHdwae4LhnibnwicccCOPzNuzWB/Bw1ptsWDyzkSaGQezSs2
NUcnj+ZIwdagI0HT2O4u5hWxmu9V5zrrfxvvNiO4jml6VnqsT9qCJGIumfdO42Lr8y75jlzJs697
+lIHul+ywpUHgQ3eoWyqfBl3/fjaVexqXLWXH/CbCN8QzrQXTKUEmkGh2ndKpasiTcZnxAW/rGiQ
yxA7sINS7TJrURoCaAVu9/GA8IP0YjzEUdZEVGM/ugwiD2ZuN3kvAaD7auIUkr+Bn167ZEBuy5Xl
hhcluYZUhjOGc/fOap0C2GIlwbHSSY6iC80PFACvDsCsnYqjXx03H9N9c7x12bqZlwlY44zxfjGO
f48x3bSqgk0V+NvSIf7cKrA/Ls1cCbeSg037EqduY7itHjvulfgZWZspVZ2BBpME/p4C87gLEmIB
Ri1d0K72AWjlWbRFkqs+OEjormiGJPUgEGDqGrt+HiPgUTKLBR+QYAcS3rJ+4B8d1HXYQmpJVlcd
OeQLwgnxDAwj1it+td2ciyx4cJp4XKqqUqfUBVjUB1Rihxwm2bMqKtcRb4NzHtn+gtbR8ETcks38
qIve01g/ZyjF/G7hoNu1ONixLA8PAhwMeSXJP6iI+UwsK3hzaC3mTQZcQUJ91J0API9vF6l8ASAH
nrZRvu/ylKwLV+dnlvNsCfFC8giugWxOoxFfd9J95EFi/eNCPSzN7BGbYmyYM4RzvgvSvrht90Sh
EruXukCwcBCWOJQg3kRKCmSp06Wqe5SOpQE9dZH2trbdJCfTa14ZFx2NHaQ+W6RQQuZAqsip1xz8
I6glRQIbqbLUj+YK6P15W9JqLfEMeY5Fn8yqPrGPXVVGz1yN7y6JQXgztcYqfggCl5yNa+hA7t4h
0cW0EpQ9NXkJMlmJe2A0jnN8RfWjGdezJwqyiScIUag5CojJWoysuUDLsl4VXjjMO0DeQmD3k+hM
mmVkkxCJPYuLeWE18frWC2nCbJdl1SdwGu2lB2it5Go+RhLnzDRde/hS33uetSseQjxtQAXee5ad
c8A63lBOCG1hGqPwc/LCbvZcRPjygJOkiCegMN248wCVQDG+o7MQQXRpi/qH8fdqmS9oQuXerIbT
NPjY/vtqpD2HvuW8+QmrtjWj9X21fFqt/72amdWs5tHi52o1VjOzmtWsNC33EWeITf36bMSPIAXV
thDZGlp7by6NheJUj+sfCfVsVCsoDfkMC2J3hxiFqhW4eGA2nm6/5jxKfzZ+T1CALmtNgrCDIGtm
HxpwFhwoNK1Q9/K7nUoOmVWeYUv+u+PmY9zBIbMfNUOFRBR+djhhJ3kevmdOUq8A6iy2YQQwtqsh
pkq78NNT0FmrW6nPQGuDEHfKFzp4iiFI06jVICg4JVX2AMxYfTWXxJN07+j28W5ybd/ep4HzVAT2
Ty/P8dp9MhYvxutmb5Ab8Vr39W5CKU+KwkI8jabpOXFCBLz7Ye602rlCOtGaiXDEbiMOnaucLm0X
fFFW053xSAbpXlMRbJIsZ0djMl4jnbV5pq7G4ommOzV5i5ICTArKWH9h+X6/tMhU0hPimYjo0AmA
EiQqp4tnYyOUyPxkHDwIYF69OlsVpClPTt5qaMyF9rIPZXsy/sYN1MbLkffDKYXO5xmBuAVo5iE4
FHbZNea8WwZJnV84fgrLgOji7LU2INtQCzlBzyVbY8vSHTPR+HgzCB8HLKg31RgjcyJ6cIBIqJyG
PidbHKzlLhzGficqnNgsm5d74clgY0FAfOL6hboN8NGHajiAnU5su6itUDefuBdU3g5zv6PjR4xa
ErdG8pzgARq0QOHpuA3mKSuSC4J1ZKPwVN1kYIi6aFbQeYCY5Tvp/L1jF/GPkIO1nJDuQ0prnIfI
+F+6qq43YO4EF0FSDhDozPgiRq3BO+hPTmYlW7brrPDEJ5OABTAl8mumyniTBFJvFcO9uoxVtXCh
6P7GhXs1K0mtl03Ook/LQVmp0wv/6kWJvQ7DSTDQzfuTC/3URSUaZGKi4tkMUn0EHvvQ/SZAOzAb
OK1QLj7KtTcQ7LqRHDmiqC5YyC7wHkOE1iwK2FZLEhviwSpaJR5rdo6g+pSHVrXQVibfy9zau2Fe
f/cCF0IOGqpQfo3qlrxOTsA8BbvIQ+Qd1XPFkx5sCdIDV32nCAoBu/RPWqBCb8Df8aFX+HZFbLVb
7Nu7ZRE4gBu1oh8R2AE7gA3e1Rl3ozTHXTeSu9xy5M68+sNIpx5j/Lvn7q5BcPbHaNNhbFXFupnK
gKUSrhufSNkkUJe02pfWA5BUR3iYeeXQvoioFhtA18nCNB3ehMuhAbDTNF1/4IvKJ3JrmlE+lUz6
LJ1gkx2SjwG2t9PFvCr9odybiw6zaj/yTiCj/C8+9yG165BlD0bMmRkX1GNR3l7+27j73H8vxerv
EElKlsMAJgImBELnOMJema3WeoqV30LiCBpC1YI/Gocst187H2hd00p67Cg0iNS3phn3KHZPEf5Z
mZEuq5wNONHp3ETOIxwZDo6q+Mz02rptrx7+bqA3Lrp5G1ozLG4/3DqV/vB7xz6aVs3xBEbJdodc
CN7WkED3uBRRtjKreqWFKC0DWpgNIz15EQ4mLK6OCnvAY+FU4NjLgLEFuV2JsP5k1LKGIGbezz0N
3pemw1AzAjTcP4fdmx0FtUwAPDpoMn9NavzuTUtnYqPc6OWPJe4TmBVzkHi5OUt3C4ZD+QF12i1K
ZP3RnzlQTtqgZjm4+IUKoDM23XUdCb1OPJFvtohl5ax2XTzP8vgBYcvqGONhOYB44cGYBqSE17FE
0dzE/nWzES+y5oiOosBpGmU6eGq/osDQ35uhHjY2oB8F2A35GyRuT2HksOe69/HMjauPkPT2EhAZ
Ce010LhWXj439rgF+nZADm1DfMt9d/yFMZcCQExQZqe30Yw9iSGL3lQJTBIAlvnKo7r8APZ1YY9l
/Jqnvbct3aRaGnvfV7vEbvNnoIqinQyBAzB2HeuH3s+bRxanENWSEUFqC29utMRXO1II5AUKh3Dv
15tzc1AGJK2TXTyB+schwjbUvD3fLQmKDLl9GlLLvvQcCWllle2q7RNvqe2qviDzgPRBqq2N7Tlo
aktdwqTsN+Pg1TPjMk5+5pWV0DUeBlA8nnxv4xMLW7WoLhd333gc+dke/zGT3bwmf5oj0lt6jrUS
UEwMZyCr9Hb9OD7fXKaVzbyta782THc7YzcXlsZiTUHBNA9dO1tISstdKhEulpUYjnU3+DswEVir
bMSJwooYgvR+or66ns1Q7Rv/qKR+434mXovKo4sRYNqTdICVzWoEPmKtyoc6tS3Q/HDn2xjzhRmU
VcmzVQbktS7xNIlz0YO1dYy2XdDba9Rd+tfB7fI5wUbo0wKsDwJ7elHiW9mYLQPBUwEF4LrbmH0A
nep969ZyZ3lHIIUwNc0lyaExb/xM0zgbP6hSdLepTMdf8yVTybGx3ee7j/1rPuNXTOve38t9rJnq
vsZ9PuzIkcfJ49XQ4CxmQfbliD/gz1f9v9j+f/z+mqWgKoHAbO8sZav8QzjifBhnB9NAcN0/mEsT
9LybGWPMHWclkQHAo2cMy0UzBmKRxyFdqdjBrdtp8gPIusq3oIjKt6zI8gMTRMyNLXdQb+AN4Agx
vYGol0M6BE9NZfmnLgTnlHEbIPuLrZvtr02TRh5Imp4jWRFE0V8bewRnN1JE1YyHzNtH+N38fFlT
UAlvh46J+WiVYKtsI6iOxcvKD/wX27feIm6N38u0XJCsyr8B/A0Qq10VVzuiBUjnC44fIDZkrQu4
WJt69kfoJRszyMEvonG0eGOFNy4aOqBMPA4hOVDUPiSSJLaAgx1fZWjh0kL9OAH8eGls5oItrLeq
GnAjQLQ5vt5sQg1bbuPGYZqmAxUh1qEOGtyyfrmJhEUXPK5+z28ckWEFY0mcHu/2tg7TmQpaZ2ts
5gJxUpRgxildTZOmjjceONHBUwaSS0cqiu0/WggHfdGoKUFZgRaqmGoEudpu29VRAD4eAOK4wkHG
9Aqk7TeBBibY9IL4lB+sAbl/0xuBguoysnyH7HLXzQlAMjRVT6bPJfapLosOBA4y20RBLBYgidYz
mQD0aCYLCbAF+INA42J6I3bshitIuvCl6ZVgxNhpWiRz01vj5A7+QflqOmOkux9KVICYPnOZPiMo
SH5+RhDSfzEciTZjhTADMEBqb5HG2RZWIHb42+I2xwnktDLF9u20pxeI5B4JEFJrieDOKYEw0aoL
Yu/sD2Jc4ledXiEdFywiVwwP0I8UCwelLE+kRnLbK3Ee74D3nOsEZQyRByiBG3YcKKIgmzmDYh9l
Zn94AzbNMm2vEBd0HlrgmWcNx+23TsYf+DMghAbQ5MxGLALfoJfONn2IsNgs63+E1AVCKsNeK40T
B/KA6Q6haOcfPxZXDznsb2VSffi+G35oPmQz0RXZezuCxlAPRfPaYeDcI4H3TESDgx+p8idgAPJF
m7vjw4g/46J2cF7Is3CDbKI7p03in2mE3wDCus2JgIR37bp9dowAod6AHzbc956fbS0QqOwGlFbs
ii4CyQLDN4vst7NRgF8cUPzgrSUvvCMV/acOUUYMAhtESPnr0PXklLkhhNHipn/tLR2tqW7apWlW
oHVH2VOZ700Tu+gN0NXiMZFSPJC2ASMa7V/9umh2UcvIvIKwx6sW0KgtMzpsTG/v6E+v1O7ZdqPo
WddfZioP+Y9jmvR6ZsawwEH8jQz1yoyBEAqZjSgpOjiAcNPYTqBeXIxHAjmno3l1vzhX5C/bP6yy
0+Oxmi6xbt1dCLFC4323R5VqhtmIbN+mZN2H8b1PePfLM58ue11S8Glh9XvHvdmWabLw8k4u7rMY
P+NibD1x7VkuClRmkhwRe13Ted5Z/VNJ5FMnifUJQgofpdGBdS483z10QZgtTAcwqYu+Sv03kAgF
qGOv3E2SF+1zGw34VRTxt4yBYkjErDhn0IA6BiX2VR5jNk4zSFyPABYFjeW/OhFYh0juZxuHV+ol
Ec7ezO/XVjlHCUx/8qlMTyglQynJNO/Q+VupEJku7SBYy7S01xzY4lfZyI1xqHMciCOBMHSKm/gJ
vIsIHZt3JJpjivcCZvy62Ys+YkcP/97FQNN0jmhtsquLWMyopzPAGskQrCB3QOYBHkVXN6zItegt
tRjLOl31reAbsKN5qyAqRojdJ2otWguQYOryh7zMThZK9o+IffAHt9Pt2evbxa1vMsVgKt1KYDxm
pezKbF7WeAoG2MuszIjUDEN1ylBUem9MgJWra+ZB9XjyR1AFLNoI2szu/qhVQRJ9SLKlsZlL0eMm
rFA6tcMZpUf8qUPwDoqFdgkGECQL1zjsRl+l9v7p8CR7G8qqmFtN5Dxi68mXEJaqzz3+L9c4Yzv7
fsIa6MbvNjGiFqekDYC4zoL0AYd+Oh89ZIDSDqDwKFbWJ5LqR1Vlfjz7vV7QX5OmsZ+rIUHGX7NX
Vxf6xU7AZZqPEgcgx9YvWQtJKp7Z/cL0ekPCoRya4+889TaliBcRBJvndqUJ4OcrcMS0n74VQjyg
Uu7OQpXXA2/HfFY5Y/HNi70vqljxOCCysgUDebLSekg+fAYd8cmBYi+/6ItgOLCmJud8RMDbdGQQ
DcC7os8ZomK47/fNOoA67qubZVvj0Np9hRgrtGCj2LWPSI+h9mGa0k3LJTY++k1wz1uNLg6OMkEw
HbVOz8ahVwxQ6MEOUL2mnD2iMFBqnooRfn2cIkH92/3jFCgsg/ARRSaDdNnWcySoIFj0YoEW5VFm
OLjwrPtH1tC6qKYWYBB6kp4HqSiJUDfupyFqtfDzMb2RjV8ICap0ZcaLQY7nrIo3ZiLjEeTaw48G
7BuDVmeSeu22hVTBq4c32wzaf4jLqLu2+J0bM8Blw6ZsAGO/edUJqlOVD+TNNChVz0lc2y8MSc4T
eM/VzJitUNYgr1DpGhzI0as9kHhGRCjPKQpZnlHfPjdulWvlKIYFlMU0VTboxYBI7/0N9apPH0a2
yGhan4EXYqdwXDbY8+GuA8t/mMuixo9GTZ0pWOh+exbGDuJ6dpqYZSaqfTwmgXY1pqhZmiENC8/Q
s3Z2Zk7ThaXuqxgnII7MOzBmYzGv2EDN3HezeYu/lrw73s2s+WPu/24GUwxu1Smeyiz2nQVSh+wA
rRoEL8O0XiRe33yCZA1lkzb9wrYxnMnOZRdR40BlMW2vHLsRL0DVPxqPRopZAmovwe322crwWIos
7PUK29VXBV2yWT7Nk+F5kqDo5kO3obNgjWYH3AHBwpyW0OqclqRY0rginBDOwM7zc0lA0exVNMa3
JQXN6BcPwteA5ckez4UX2wWxx4wkytubi/f7VS99oLIUjthVZXv7Me/Dn453n5sRXPTOrsYh3WNA
cykHTyvXxuk9tMgPgATDDxoBPT/U2KsUcUPPAUWxSl0QBv0VKNsUAZGXktTxaeikABkRRkR2+YXE
NqoWeFcdvF5ZczMADxjcRvGIdOIScrEFdnzJ5A+xYSC4EcmLy6rcKrdgSzMPfrKzikb+G6E2mEjy
Pl7HGSLAwTvDdvaDFD0OAqAw2uA8A4LZSe3OV7elRooIiSSpvc0oklCeaLdmShf3yUUzNOnezZE/
c5rq0bw18+Ftq3VRrIdA7fThzVsj+BHMSx/ViubD2xX2lWbxIHLrWU/anx++iL/rHgywZrLp8+dR
VzyoIa8OvS2s29/l9+ePwPy1cwBbWBj/wrZxl6y7Pz6/WaMsf35+XjfRuob2+e3z19/MMOUAoFHK
79LOA0C0IgWOU5wJkRgxFsceslXp1XRhmqYD0MVlWlGwJUxjMisoNioEGVQ1NY2NSOspajWUhiaT
RVMXcgADUCCm6RD6ABqGblZ1iu+MLQSO5whY2sW0zCrQf3AQFR7dtbGptHYuNgWfw+9VtN8Xy5aA
JMuqmL6wAAwaYYE8NJR/izkHcd+sV/hPAjshjiIBNGb6JAPRGA4mg05hyoFPL7oYCZ6pGbAuP0WM
XYwsiBEIMVIhKgcvaWkF9U1IBEVM4AvyMmyPMy++GPmQ+wjTcR9hOoCo+19G3NdAQXQ9MyNQCIx7
JYIYJzOVWcPIuN0XB64vXY3ceXetLHlIM6CyoIZHN6ZpLqLvV30nMAcytg8DuMtOmZNuTZ8xVQGE
jut+iOf3QdyGqkRZANJibCFoISwV1oeoRVpHFG20Q5Z3pxMxnFgXle4MpPDDqZVAJgJVly5CMEy6
6XTnSjuNfIu4+FM4fVADTsZAOoA7A83AUukOFHzIxoq8fYE2Sb/umqJamiYCBmpZZEG77lzJnpHj
52Hyxe3A/XJS96Lrxn0ZVdSuxjhKd5GS9FIguTczHn7GIWfiJ5+RpYeFLTSkCxTySn2EVEZiC/cz
9/ObawPNGkRQi+oCDr9+B5VQyNRJXr5CzPpkJgO65IfTV/FTh43Z2qOAeqKaUz72HnYFxsNLKTRG
8vSNoqB06Xci2SeVY59znGfnxiMcDn5cjN9KTyWL0In5KUO65RBBjGVRqUR8pMJbyBQAaqZYvgDX
K9h2FXVfUvCGLGrGKmBrXLD11yAMA4iVn6B6Kpay7/JnC3/IWcGk/5W4AJ4jrhCjBLDc94JbH6EP
Sm0++hS//UKtLLcvDgV2x7iPA440VFl7zUM6zCEJKd/xjT/cxgtwmbbx+N3OwVuXCvytzRvxGiSr
qSj1WvmZ3JnLOEgES5B1LHa+an4aqfJipG9+t+/uf9nMuNsUxqdhLpQGLFus4oqzg53HxczgtU3T
nZqo3pHnQfeoP8WDElRWg/yW6O9BgSRTVlOoHDNLXHvqttsYu6CJ2YE+uYH+6i3Uk4BI+0ATG0j7
Tg7L1kKdRdvmEKmlZYSsYIpNYPzDeP41V1pb+Tr3C/JUaPvf5iqFM+67JOhvczlWO36iqHkEF54N
2kEtPaf8TtIRtPhxlxwdJ3xHQT0767Fiz5x/TzvVvQ7cUUfCkOyvmN+9ItLA1y7Nxcr0RgD7QcCm
Rlpz6lU8WQYo3n+yy1Jdu2K4GHNXpdE2A3vnwgzqW8sDuxwBUsZMiXVdt2NnoT327Az/GKcgttQx
mNY1zb/W1SWCxWbd24woD7mv6wr7YswovAy3zlD+XHeY1vWThG1uU/5aN3Ikf0J97qxKoMDV+PzN
4um4B3c/FMdkmLwpWg/Af3Xd1vQCubj1oUrxaMfAAabafjVmFN166yLnbMloxXFyUv0MVCv+kWYV
eWnyJ2OGEhzbR2ANRUJu8upsb1GXQ7E1zdpW+z7wwcMdOMmV1BWIPOAFau1obUngUowXA35vNjq4
f1Sxn7/myINNXoImYFqRPJub90O7CV+uJfiHp15UrB10WwwPXsebq1+LR/PZkqQVGzxJu9vUOJhj
pw9UwhGFxCNUlW5vsx2G7qBlFt+avMdZ0AHkc4GiEajSFm6yGRsvegKY/CXwWfgt11UCWEQsHjvP
z7eoZmarXtT8VdY4k3gq+hYgejPz+7S8Fkjt7BhgNUsN+q13ZYH8ZvJI81jMpT1054Y0gDuDCHYB
CNv4mbKrWUSluL+MEsf6iqbjEZwA8QIJMfpuoUgATNBLMJP2Z3tQ40NQ++6Wtg4oIfKgFchiAJg4
loHcNq03PkB8Lb20QboowVov5r47cPCsBf5iTKp+jhpBujZ+KiqPDvBaR9PCDSnbE0B+ZrdhRSMB
GKsDa23WTLsmuvIRKr7TilVQ5WuFwleQ3eANmQnsOn/zQoS7Qsct504GGExjjZCiLfU4r/vc2/E6
aV9JVRycIcweJmD94zAi+DSI5pXbLtmTEJEJMwi0wtlKgodjbZqcNBpnRCWOpukMwwxIOvUsOq+7
dGP7rKaVdERwl0R1T61i0LcjhQMupMH75Lm1Bguf/yOEkOF0XPsEW288b5yaPiAprkHqBygLUSPd
V7UFQP9/Dqeg3eAu6H1/D9ecIdM6Dee/h/sOo/vch8xzA37ph8FClYFX7VTUec9uJdm2SREdNs2A
KrJNWNDfmmWOr7MaEJU0vYA7jVvPQ5DHNKUg4OCOPefWDEFFvHVpDDl5yN9B4StTW8qBzzNN2+FI
mGcN0BQuaLr9UecT7iG49VrM59ss0KiAm3pxhrAg3Fdbt148ksONk/JkYXpTt6QbqX2O0gYslBDq
bYamym69OTinM7DNOyC5lhN3OqYhEFwsr8YUABd3tbsQKA2UTJvW3RUZyIUEE9/pbgfe+V3jY+zu
ox0kGWdeHyJ8Os1vOjrme4sMcgSAZP9aWBYFX4MdSM3NdGRamSeAboBsBE9XiQf2PAyy5lirenNf
USDks4pH/PFq7p0DwtS8bKlc2bECS3Y/+NdRBc6Ot4LRWQA1yZPku3xQwNSl/aC3cT5+3poqRc7S
L1DOcWtLJXEwzVS31g3+mKXdQUDHqKISYvVHpC2DVaaknP1hND2SlvpYOREQEL2SMzE1TYc2BI6m
fe++Gf+YA6lcumoBHwdlPNYhdPw5/NacbMZFcOeXy2TLPGRmw8RPtxYBXVcF6pVtg+qw567yD6UU
/FP7KO0EnDM/hHGXPrCg+G7suF9HM6EdDxT5gThXEW5UyLbyT4gq8xnQmiMIQhB6CjhhczPCq9S5
Iq37xL262LV6+iItCV1QsN3O+p6i5g6RnO4YdLM84f7RXHAbRcI069wO2SQUQfDI8461V/jDwry0
ohFBuYQHq5a0YMX9NQMiRP7xZkqDrluleL7PULSI5HhiYQhhMliZFcw0gYs74Cyu02wKze0sabOV
cFE87XtRCr84Q1EB7mkFYpNXneFJV+oYEqAxbrQKaT5wCIGHC+c8Fwgh0EXFuSVesfmA3Eso6Rv+
fMVMeW1xyhHvmxVjGyx5g9ijoSABMgcpMUK7ExeReLW8G0HKMDB2DFsw59zYTab7IaJ8xaoD0cOr
LjKKfQPyW6bXxk3RBa8F0oYpO48x+TBkJ6jT6TZ1bCPeOZGdQJQCN5YwYzt/aiLbsqkh/vgogbK9
QjPpaMwFoCTgogYEJ3HS4TFNrYuuNN16buc/l5W1dW03+LC63FnoWPA9FGKiR+WmD/ZkRy1bCO7h
pj5UEdT3gir4ZuwyhH5TCPjtsYVw3iVAlSoI9iRQviPBMcfx5NnzOD9D8WXTKGo/6NDvt0AF6mUC
raOPXtNVCmmLlyDB/dRJLXmzy3bcsICR5zDqgGjCvfpm91pnRwQrnkGpCD0TcJBCObHsPyw7PBCS
dDNWMoFbe1ZczCWYQApSOvXmbgNGme5Gzh5LrysuFkV+y6N9v2hp3R+aIu0PgdtDApRR6W0SNz4a
GzG2sgWI9w/P3qrBztfVemWc7lOYJiS04G3hEL9pbO9y7/UJWEdvQ4xjnERXkqOKX4JYX1lk5bih
85TaSm/GqA/mKLIDny1P4yNn4rvp7Nqhf/AQHzItc7GBlbUtC0x/k3uWp+D0jIjem04/7e0F8Ng1
7qzoRYiArXMCqkbTqzwCkWxkXq2mwI4WrCWVsB7NBeqbhyYZ0/9i7LyWG8e1NfxErGIOt8pZcrb7
htXuwJwzn/58hDwtj2fm1L5REcACSNkSBa71h7MmudKDlpPQTNUhXIvBTPKDPTJJFTnoQXrIppeY
lFjuhw+ip3JtB0V+fh3FmA/8dsPH3yTzTGhr6OqllR1yEZxOREC0+FY0snQQXW6Pkg6yado1IoSB
cYRp+00MihejjFbxqMgXcXlD5vHXGoIIpw1WxHfFwoLAd9hu0YTEHT8Y/k40xAXgEFQjyFV5+97L
S9ABrnOCY7Et2s56KqxY2dqRRM601pxvoZ/NAQXnrwkIxY3SBHx0zdj9diePpv2tbUprJec9UkZh
VL2GQTwXs8YRyCeAx0mCvneeQIBvxSweuVGik81k7zTO8DAa/eP1LCmictKguocgZyMctEjCiYHO
rO2Z7CsmDmdpeVbLDn2Q6boMBaoQs6xL30fN0bda2EvTAESQ1wam/kOMbc6+sdC/UFHu2rYOsJdS
6xG5zEi9qoU6LFCowsJVdOYVZG3fU/aiFeW2cxJHcpw6J2Os7nsDcQ3RXyfGfSHDldQQ6DhkJN4/
vdz6UGjH0clQqiWfvfag8HgN4UgvrXr2ZU5W7gLe4v7WrUwrf4q9rhpQRrTlaGYOsnVsIykhaWO6
F8PE6NQKwhruikqRygbrQHY3xICvzd9bvTwpVAd/V6FBhR0tkVnV/VJB4JDKN6x9F1rue2s1v03X
NF7d0HZnKEa5jzK8DWAYSXvHNtJd1r5fnIC5OOsBz8C9k7rpznYoj9nkUw6JQ3FR1g37XDcVzH4I
WQ/mRG11I895jsbp82aQwh2V/tHPjPRXVtTL68XA/xvKDnPRRC/XlqTWP+24f5UjdJVaCetKS+IB
EI3p+FulcreoqEa/Wd4kZAe/6NWWeRgFRBa94mSnzMrQYWfeDbAXbUqP5KL9ee3J0JElVNyb3O+f
YHODMCxj5xENNGR5gJs8mrC45wpkjAczquNFDfv6QfPGeqHg4XpfJGTuPRT57jRq24sO35u7zEXP
Umt740LRqFt6BXcPfnHMJU/mwAw6vp9tmCZnpUMVjF2CcnKQV1wFuRWfTIXEtVQn8aZO7itqDie/
dsyTOBIveWzCshiLYMVfmPqHhU7ArAjrcmfwTb0Fh3+mwVh/r7tO39wWQRVCl4JpJ5O6xxAljGNR
6eY4s+Qxo2KgUxli4NonhsWLZA1H8mzmNpHkUWa/RwzUZ55ZtUief+pUI7g7OjLUYhq3ckTyk7bY
N6MF1qLFckbgM1Ur07d6R5K1nAQYXKVzJkfHVzEIYMa+zwrS+5P8QjO9GHDjjaDKYIHRGg1M5gco
3gcRHyEMTMbOGsEksJhAl4pTiamwt3TwiTz6irk1eYbbqRKvdO71oAPox8x+bPagFiDda6NzkjI2
PEmFibA9HNiaFe8AY/JF2tvVsRuG6qhiCM/+183fCbCasvmRplY/h5zlnvrIdPY2FbKlNWbRNynK
F9elTNmZ9WY/XFS+BzsP76uVlLb+q9r7O7U3mx+qQ0ZOqrX8vnMpQ/Ds661VrZ5J2YDU1Oho+2oq
pYgXUW350ieaYuAWp8fyALlqDJa93aRLF1fFRS61ztOIfpOrNfm7LwG0sVFLPutJUB4yv24WTufk
78r4qqXY+0YyvjJ+mFU7APX1veqg/CECzApBSXMWNLq/qCwrXQurUcerpbPCzsYFCw9ZBpNht2/8
hUedZC36/kR45DAfrl3t6C8UJ/gcYSbDdQ1k4P1zIatLtyy0vVfxgipAsuBjCBjtU5+v7f2cpCfK
feDKxpC2eHGNhm349XAKr8Z+k1aavrkOXOeIdfUW+64IyRjP9/pDML0Maof+qGhfD3U1+lX4lb26
NrUa88jUCaNmJuJFu8exfFVjBUqmiuFrJJqffy0nekW7U4NFwN6NGz4n68TJwi7uN2rTyLOSf8ms
tsfmV66z3c6dXwBjqJGHXfgUyCFIEp0CF1s0aZ9Qnl/VrSM/FjrmSIgXmr+ChZhjIvU0y0zymZEG
HA+eSXjw7CI5IKcFxNpxncciB9/qKYbzy7/zgPv8qlCrmSVG1T+O1IlWtuTY+3SM60PrlPpSD5ph
k8mFjnhsP4I/Ht1vuudeXEpkHhWOpymR7c/qTl6pneP+CCrrV2BIyauV59VcKfTwIUsLsKC4spx8
kBEbU1eMnau3DZ4mzrCWIgerU1ZbGoPqPeKeGsxDN0vfHF99y5B0+WXXQM7EWdJcmoHFMn/5moui
LVQdxQAOYGFZS/EeRRe4Du7ZUt103dm8jTjVyh3SWt3GtJzwVJSGtmzwxLpXw3qce3yTX8qwQWgw
NZMfmi5vrqeR21WXKaSRslA6lqqmfE8HqebMafxcBSj86m2b39VWUK8STQmOwLaLrVySj8T70Dl4
2ditarxf78hdcel94T4VCAvMJvu+73rknb1iwC0vskB/VSi2FTwEhTqPjwDY3pS2qtahoWpryXfb
Vzuv54Bs0+9KTT5fjVU0M0ATP1YUGEQ/oCYc1yRFPuqtHF7sAujCdQKqaHBjm/xOCyDKQIBy5kYR
ZN+RpjoA+6ifzMYftn5Nok9M8OI7WSulN3zlENqmsrORbVV7GaD+inGeV6mipi6bpcavHgKjeBH9
RQ5U1JCN5JTzp8b2NdeuV2CaNRsNSXKQlYJz0/YRvu/Te6mAephVFT3LbhoiJEZJRVwZGjcFHOJv
5ZCPKy9yhk2Se3swEj2bzNq8z8zkXuVu8VYNwbC0W3SRQcr3bym7DbkL3myV6oc9GNGytuThLRv9
F6d2vXtDrdRT2RY8XU6z2YGMc8lo4gNFx/CpseKN6I87VwPTPvRk1Anr/WAR1dH4rCI3sw8q0qti
WSNEWtdCseKM85OKzoX8W8QHdtUtFKhNOzlMupe8bGbi6trG9Tcq3KCVmG6N5T43edrGj8U8OM4A
/kO8p7gzZ31jSMjZ+LxXqbhHKApym9r09ziBvUSOBFzOqGTu2kmLyYRub7Eq1tZe2TZ3IOOLeZGU
xXdkbAEHKCEEQPWYqHX3NpLOA8JqexePssemHnGSsWPdPEd9R84n8fI3BWyBmFRb6koapeE7Fhzp
vGld+c5WTNSRSGHtzAFVs6RHTzkiQfySa82rmGRoHcJlVJhqH2Z/x43kwayh+oyDnO/VvsBKK6Ka
kuZy9eQ6mL878XuhOOVZr4rh2R0XRmh4z64xlPdmVm7SXhuey9yJTrmE/9E1CInnndEo9VxHy+A5
wZVo3bvQIsHCDM+dbYEYTknLi+BJOh7NIf5tolknw7thFuZJxCqJsQziOHpQXTt+CkI+PqyAA4J8
Mersco2xJPmALSXyktPZnJGkpFm10UKsp4L2WEFbKFfX5dG7XfBoCpJS7gcYgi0/BEgIIE2HJ1WQ
G/LzECqntnSkix8BtfG6VcQt5Ymqcnw/+MVWxEB5U1Df5cOVN4nyHFiSBZZXMebXFepYx52hClZi
tHXUfEEazL/O/a/Tialt/j+cTstISARK9/l0bUvePZqu/z9P16rNQs065Ri52Tf0BJwXt3eMtTKq
2pLdKwgSBe0LL/P8oxgNfvoO5CFZHRvsAcZhZk1Bjdp6Kzaf7Vo0Dc/9Qa36t4Zz3dZsG+PRtMaF
GIKeLu1QxZDnoknOEs+Y2G6313VCa69lunLvZrFyV0fORZy0NxQDnlYiLTIwQi9RnCBQMQQNriCI
nWbyD99wlWfI2uOuqjpqBpGhPjdqlawTailLtL3V51JL+kUX8PUZpmbOZnpWyGl7EKM4IJx62ZIu
oqV04P/k9DkOkNZKQICIKV3ZThubxUDa7o5PgF3EdyWm3j4ooReD36ELeZXsDgOl7K4f+rkD8OEs
Wtd+ki5j1QQnK8nyO9Flucou7oroKFpiXT755yby00NuufMWIu26krElW3RyX+yoMBwc2S5O4sXr
DRhp2M2Cy9XG9wbGtbIedE9DSUpDLkNxAI1oCDUiQx1PSi2I8Q7RjyJyC9JpocEXIg5XZVjYbzZC
wyJA1pVkEUm5fhg6eTgnBc+UekUB1izqI4Iv0TMpYm/T8TOwjskTP6ckuMRMJbdjdF8z72x1fXbk
1kK5dZoJ+3GR20r0BquoWaHeWmxRhCPtMuqv3Cnz96KPwax5aTuRT+N9naLek1hG/D5cT40SD5lD
I832NtCkOzutq+uA7LkvfjdE6DaxiZ9aI/XzVVq10msNEECcPsUwb+4oWXXMYtk+QVFK5+KC4yDc
mdRb+f0u+zXQpXATwrZ64qZ0EgFobzpkLFQVaWZFPqDzli3EAGa8SOzE/rfM59Gg6/meO1w5zt+B
umgG33/sA0mm5I48+pgqbIpG+FdVwM+saGo5VC6o7DMRW00TItKmJAeC7CAi/ApfsGrIm6UYTQFY
HstMf71NsJAO0ezEvHw5n4i/ng8e6VyMdjKJ1aYyZ2JQdH05X6DjNCbOJ07/L+eLdGVp4vh8EQFG
nin/eH9/Px/AOcTG01VhRt0LaqXB0i7QyC77Pr6zUC6bdXZevpd1CPRDUR5tBP42agn1QO5i77XJ
pZWk6OU7oORmroRZfQLagMG3iiiKmCnBQeNZzn5tyYesNLLq28xRLKjawTcRwM9zOhtq2cEAU1ah
MFjN0oU28H1sjyIA21MUSDwrOtg9DOBEh1smLiMOSRdamH7C4x3fbWMitjd29qzqUrLI3Fa/NBoX
2hVVeLCkutml8phuXBkh6rqsk2UNj/ZBCSjld0MlvTWS84DRp/Fbte/CcDIEHPNmq1toNJPt/Fi7
ZAvC3S0xPtYmjXZI2DrsdMw7NhCCjFMcwCes0qkA2mDlITX5pbT07JI2kYoMJ3D/qQU6Mb8k04vu
ArBscEqY9Kw/Ynkzwd5os3sR26oDIEJT6hPQaOjQi2ligRHm6LaolV8i7tbfj/mrUYzFrggSePBs
Y0S4ArRlg3x7y2fYBgwrOsknHKQI22OxhnjpAsldqZUbzUXzGtygis+j2nC8navNFHMpj4pzjRPn
vy5QXyAoowk5vVXVzI2lNmjufDBjcyFPL7e3j4Zica6D69/i1m3p3eTnyfq3v0qmdCiecxm3Nyp7
/P5LcOJWdpDlR5TJo37mthGPoiY7qqnPsusYiN90SGKHfZ7XXAJkFHATD4Y74LrY3IPoPts24rbY
swVHrcckSKOOs8edPN0ZLR9aO5R4xusGdd2VU4apR0NHbYv6EnUGmkAdFV4XhW+U5pr6iYd7KpLx
5FKFTulcyREYcRFNWkbsQ19tfARmmWGlZye0hwfw07s+RtvXkmX8MXNPWxpyOb761khqBkvas08O
+cHMur3oH3xgB8ak8i1Wi13dR08/x+Ci0cKHqO0Poh8qkrNWWsm9hpWj9LvOGvusthbYQk8FH8u1
IDSur/GqCFdibYiIv0BshpfeM+R7s9dP1+5wHNdRRjnpurTbgIaMi4tbkL9IioBPM2upKSgxx0Kj
QbwduzS/69AsLmOVx/ckQO5ElM/Hkts4KpMhUD4knK1TbjTm2rUHfom8UUdkSx/usKC9tiRMLx9g
qtczOdURbZqana74POAG5jVEKXn2GUg9ZX2JetC0BsglMA+V21OeY4LWolwY971ynWAHRX7fNL9F
qJhUyujIYBWS70RfqandBnx4f413lUq+N9x7sZa4AmlMUV6jMvKxfuLrG48wNJw5Haaj0n3dbsVa
4kVukcsv0YG/9pWJJG14hCHzP8Unilw+GCls2zQs5/WoSUCGESIQ50vdLt0i6hVdr0XTE/3hTnHa
S6Ryk2jhX0EzMfNz3yX9UansmWiJ/lSJi3OG5yhKGtduMaZP4eLIcLBDjWrp+KUfNsNSzuru8KW/
wHqildEI0YI2heI7LdTI3nNpjeZWnC1QMcZCt6n1Z606jni3RBn48ekqVUkmOzi67fpTJLXjYJ7q
ZHeuFyTWBRirza2QFKfovL10ftUusHRTFrc+cYTJcLFEt4tnb7FC1OT51qtJpXArxEHZib5noCMX
OuKQB0wBjBNS3jzOjkn2Qyu/KTVPYhUcsYVskAtF0bQ7aSXJaxEw6qccj453EPl4XSiedbAdFE9H
y4Tt4VXja4/8FCy555a785YqTnU1tmwnjeggsJ86RfroF10iYurXQkraouWp3YclJlYQu6R71iHG
3GmdXN3HtXkSlNDGR3d/mG4jgvop5SRLmjCJT3KUyk/46l2JpPpoFztHQeXbtcvi1Ur0Zh7gxzZV
FPJXL4NepLUvCKdpB+T2Eeaauh0ZqaNMLwoEdCGo2rayNho9fGwC1JlT3fWvYUEBeLEM4mItrojK
9/VCfb68S8sb6kXDo/XBLrzvQ9rWa69GWOxUKGmyjYJuX6F6FDzYSujOGI6XdaYbh8EfvHRXqH5G
umRNIixG7qizhoXqWepcgqpzKpq2PVWBM2tGWYOASwsAmY1wV1sUO0NNj7cwr67wy1Da0FjmCYIJ
10DNNNqTCGrkEI0cI+pWmQ1NfSE6a8Xg/cbFvtW0zFjoqYMPYZGsbsuKI3FmT3L1lannI787XNtt
QFyl3lgYR4bgI0TwLUQcgQs/S9yutqJlxRJK2I6tLrtEs3ZWnoSzLIiTZO7pejdHagiWr4ppYlFL
MPNLsAtKeo/dWn9v1la0yYMun/tTU/RJcYWObyuTV57ik6qMzqgHr8SgeOnjyAYXOzgL0RRrB5l1
6u24PYpJSp1bcFuGb7eAvK19AHX4lop4tbFfnMqK8bGKZzWPiRfRXYelt1Whwc9uVwwKT54plJi2
YjVJUgqA4ThO3S7Z9TZtpqIujv4bklIXFKar37VJpiKWtfekwVUwRkn0oQpCZRXKTrVXnKQ/oEhq
LUvP7B6xWqxmdZUPP936nY1m9dsa69cygeOoypCnQIfZJzMyqi28+wL4Z1BeGnwU5y7/qDdZS84h
mki/gz5YIsfav5v9aM8yUo33vj15LOZutg/NWjlk7GWWRpmrj67EvwJKofHTwThqumAIim9BX1Zz
lFzKTZHa4OdhnmzjpDyK1vUlY/tya4oIr8mPxZ9+g9TiMNNSbuRiFMXjTxNEv5hv/In4cobpzH1v
TyausvsYpuhMm219lFQpO1CNAQUxUrocO+fQeUnzU0q918xFi8u3cbFLoFLsGiuJz4EFh2sw4XCR
PJqJ0ESGpWsWes2uAPF9HbEyJCni8h7gy3ANoX486/yifDekAYq4kaTnxDQAVgRNudJQpntC4/1V
KZXmp9v1COiF+asGqYLaHnUSI5DLIzJlMsXkBv29clyLE6NERwI8Im/euF6wHuzCQPV/KC+dDEM9
8pEGBR4nQlOnxUnMbP1tNYKyJB3XrCVHifeqzu1Pt3UwMQNOP2owBiDpNe9FrsYAto2U/kRObDE2
seXhYukuXUlrAbn3eGt1WvnMA3xB7gzXFXlgj4OuabwfJedjTQkG3mX0wb8VYfF1TWDkqIV7tb1s
EmzHg5LKwb+tKa5TmdbE+eYf1zk2XTAryib7GVkQL79c59/XLCC6suf6671nafdLCVESQo0Ag0CV
m33ZVIdR0qqf6pC/aaOvPSlIwK3wfOx2ErIqgNxCnov5/L9TCkbHuv6JCB/cJydz7tocLaaqMEF7
yqX34JcAwEVIpoxzGNLV9zQC8ozoX3sa/bLcA6Xmuzqm7nMgNffVtFqOYmLlSf4LmW9u01lCkSKG
Rg78F2c3Hq+/gxNDu51QNDZwA4Pf/RDGlMbbHDkor/LMuyaK9OuJrfwJ4Uz7PRn7YZ7Fbs+Whyey
RBq6lWnX49PoSG/i/Sq6BeM6bV61jix/01vVoaduebSnjx0KLMabQU2jVCiRg84Fyds45WPhuvFa
LkBalOzoL4HFY5ErZ9XPO3GBA449c00t22MgKevUjyQgy4HHo0OVIhNcGOtSRhzFQjF/CVp+eOgm
bimKUcprbvg/Spy8fkbquEx5vPZndvtbVTrldztG93pea9+yCIxDP0kdwh6vFjw/KhdtLPUV8v8D
3nI6wi55F27LivdhSTpP8hWPNVkceYvacKtnQ0N8sWlXUMe0Z6n3yUfwf15rlpe/YAzYcr8e0qMy
NbNJKJX77qNpajUeSelZdDdWquzkCQ0mJt3WEKOhr7ZYDpD5EKMYg1zXMHKo+wlriG6xBl802P/T
mcQavQuxHAHHOZWSyDi42dDupTjN3Pmnw7qXl16YxlscQ4buuwsdb6/yj0hXnqxwy5YijFHoa/ym
2MdXu2O3Gt9gMRdvUl3uM2x4H+XOqI+qBU60Haz8LYR+xUn497t+Wj35wbAS/VrAtyawSc3r0/TB
zL9OF8uK6fY0naIOtE6mi37drj5P95tyX8bvZkpBQBhgVtm4qfqxu1ONWnsCRXJtCcvLqZVjOcvO
3tOepsiCmvW+kUbUi5PoUGO7eMi8LjqIpjgSfbmW/GyqQVk1Xt/zU/j3uC9NMc3EqUzM+LflnEFr
5hmP7SulQtpM7pNwIR5DRquLqbTFqGXzkCW6Ch3TVwmW4F4zNKh304Qc84drCI888Z1aJNfpYtZt
wvVJDQAzoLrvlcWTnHjfVL6bTaoiwir+RKJZWC1NX1afcFH8GB2nP9KtKeaWf0ZF8zYq5jaUUz5W
/vtS/8NcX9M1hHWHHgrJhBybaSrWi2CugdRYune8vfAd/dwUcY1XBzNSY6h3FKqJnSv2RN5RDCGo
giUdgqlFsGnSkYRMn1R3zuTbO+ZGsJHy9nOfqvcfcckUJ4Jvc7/0BVagzySKZ6qZPjrYPuy1sW0W
3BqHb23QnZW8gbDSYIh06x/i5myOo7aSgPosSFhtkEkqfg/kXMXB1DNMPdOBhOutOPhnTOBoxwhA
L4rcPp+LBrAkKkjuLs1M46FwB/SzQNbM4WcbD5VqDnfjgNRbp8QlOot/BYtRHyGTT8FW3A53/ITM
xcK1iqpOY1jdeqSSjvJ34e1NrQEkofHVkUJ+20vd9B9EXwecGurs6O1FH+KTCBUGKsao04xSC/wH
Owl+ZVqL5reENTYYBxgZ/EI9oWlZrXUAp8uyyzW4Kfk/Rm30RZddh8ZGUZjDUi8mdoSWub/wbqbw
p/9u0+AN7Ln2UvXkp/NBks+pnVBwNTCn64dmOI2OYlByjKrntFW9WZ9k0t9mK3r+MduuCuWsh/hT
i9mRZ/xjttno4tzZ5IE0nfvTbI2HEF1u/nHubuyrZx33GCREr7OTv2Zfr7zACOR67mm2M4bldpyu
PGqsz1f+1/seNLV56CwZ4ptZHHDklX6mUf7lQGqrQ9cP7s9/xnjMGqahKeY2fUKIeZUp7/0kd2aW
pvvHpHKLZzsyYLlEw2sM8G6nmQ7yOlNThCVDEFzD+la/hqVTWBeEzacw1Wn8Y9mU5fMUNv3EvoKs
+lgNbTCSdxnkRnFSEfbnpP8W1mJAfhjDk4Sh6AYBDxZr0p0cQW0ewz49uxOWO2iC4dU0VZnf5Q4t
56k5hRlOJT8kBllCC2mfaxj1X0CfNZLPIsM2heF9IT8o02oUXOKZ6BeriZMGU17OceLrScVqIUr+
n8LEauKkNlJSPLOIv1ldWdm6TzFwFW8aRue3DqHYSx+n3j0EwXvxp1Fz+XNUoATfPCBy16gEWYTM
rFsKf0igS17nzT22t88Du7e5FJbyc0q58nrUTX3BNPqfcenQrm2nWWfIzOJgrJerL0eUuT76wunI
ibwGbGRSLEx9qw4YYtVYgc8lJ05OSTjYhwGwFlrucvred18DSgsRARFg9ZTjimyrS5AzO3MM1l2Y
ODik9d/DNkB0SzQbmlmPEsEO5ls48+2m3OBI4JwBanMHjvx4g3hAjTcgfbcB0C8giCUvWn8ZqJr9
6LvRNVSMGSoAZ7EG/EoZd7tppTgx/jFfDPTgtP7Ml/Nw4/m9PO+6DtUHkW7KEADzJSc44jbU+kul
iq/NUG2+qVqlgm9xceQxxu4xyak+ojPt7D1bKQ9tjY9HXYPnQOGEBECVu798XPzsbkDe3i++TsJ5
uTygamQsswljJdBWXmTcJokzuY69klUVvEM2hHtJsdDfVxoU1DwnAi9Xr33s+34mpfu9GGXlqSuU
ZCVCEy8pTmOff4RqdnMLpbD0ERq6PpkUIK0AahF+wbz7h5c4+duoUe9ij9puy6gs3kjHdnlsvbot
CMIwa6BRT1Fw6oMZwgzJpZaj6+x8Ch8a6ICNjyqImG1gLzvNNiQQHF9m11qdXJLQooSclGhuhQbM
R6Sw52GEKTzSDtqlVNrVhyt8Z57NQVFP/jRowIBb5HlvrEWsN00NqcfO7cn1vfVr7WLzPRWDFfKt
7HXNs+R72km0vkzX+95F7wRxmw5qYpBgdCCOUlvDNGfqg6SRn0jrWNejtEJuJbruqyGc4NHAzosC
qrUNHTytxUbs1hSjgVJ/jIpN3K15He1ca4vd4b/PbaeVxaiYK1aWp+DbXHFesaf7ct4ae+a1IZHv
bTN7jeALX89cc5rd1AxVi6+n6eExPDUlgxxyit/FRpL406YqLoriCJLRx9Gt79+O/oe4VPfM68pp
FgerupRmcdH7D+oI+SBwJtc+zQQiYaB4FNj9vRikZsgghWj8vYJPg1JrqfvYc0kDTFsS1HCfuhDz
k1Zv1ae8HJ7YpH1qxR0QT7Fbqc36OqaPmr2AVp6thOSigrz5rOw1FHK6vIXvMbURQAIoGY7JudTZ
JAwtcPjpYyZLKJ1KbTi/fkL1qn1Jong4ik8dxSFI874lrUSsmqJEF9coXovRP1PFoOgCr/ppehKA
KEym6WLQIquEovBfZ26su6KOVjh0oGQ/8W+KiV0jjigxYEjvnj/1qKqzuIXGU/xfobadSufbCu0U
qrngznUrs5eWnGukz017aaQyxtmqbx7Z5vWLSFaaNyfqt6kVWz8hCb66bpY/K/wXvoYaY9iKUJM9
7S1UrFrhMNEodn7B/PnN9jPvujWOfbvEMhTghNgaDy7C8lnf7UkBsBf+e2zXKuWqzdpged0Zj87X
WF12Z8jI47reGuV0ddoTNQwfGHFcLZXWVEFhOf6aes/HqGiKYLVMtesowpPnIcDZFnwjpggzHTqD
rRYuIvgYLQq3RXHkTx6L06BFQehwc2G8hbXSx0wReusXR/+ybJJzi76db+JHz7AENDfGtEOPh/Al
rHvlIFo9fAv8gQDWiKZ4aZz4U8TEpty2ELtmxbS370LzLm9s0vKU1S+uA5XByhX/PVbMRz587SMq
a+kWf+5mpcL65v8YzEWAhVLGIotytqCm+TFT9qLg3Wv060zDQr+84PlypQxe9+Y1/lwENKb5MVMD
lndZJHVWriMsb65PxOAHtUsS4cAyPVCLB2LTQa2hTUgCij4xwdLKHL45IX+fIJ7AxYSupsYvJsQk
S9fGNGGqD7oBnFhQDEjlIIUfySs5FyJSKBMWXlYsuxycUFeaP8WPuF2+lK1V/OT5FrSYL3cPYo6R
qTFkZfNjTg0R5FkKnOscs3yBHVv8lCP7Yw5JwHwVKJHGn6+VQfeE4JUzZ9HlztrXEygiZMj0uWWr
6lqa8OyuXhdnZXTXMDD8B/EiIqoUszrRrAPMlqYIOa3iWXhdO6ndcpMPRbLV5frRiWJfmbV5m536
6SX9a8Du8d2dJdxOQV1GfHwVF+4t9e+uSH4ogFeQuDJebQOKZVJJ8i6RTf2iTQiTPxHGAGkHGTpr
2ceZstOsmATyxLT/r4hoWuMWYaNxlExnaYfs4yz/tkbk7Hp7KC7J9AuRkgWB4BUD7KIFfR03jKJR
56IpXlSoh6MzJNcIpHSMda+gRdkmsX1O5CCbVX3za1DC6g71/eou456xC43ylxS21V2Z6hBs/uoS
ASKU1G690/L+lwi4Rf3p+vtaKvhbf/5nHTuXer5ZD6WrjHf8FbqZ5g3Jj05Ldpo+Gi98popV3lje
rmh9GdggaNb/inCMqj10ub5JOgVTZUm2NrGf2C+aXs8dPxm/4QmFVoFjf/TbEiJvujZ8KzFyvcZn
1Ihe9L659n9Zx2AdES/6baVNAdGiyDQ939stwpbQ8PJ98acpSd0kw6p+jIrmbVQE//9zlcTq7uo+
fMkdI7wXLw3chBk5625366v2IB2g105Bvq5qu1SBnIUlOH4X00uHI/Oy8txkeZsTanB4yGZ+XsfY
ttM6Ys7g1Nqu6CcB+z/njpFy/bSOZLak7mpkXOK6W3ZF29yLDVcNtO3WSkBWakgB3V+zcYyJloic
xm6R/9+87K9IscP7e+TUEmteE3x/tXIVdIaNhfRcbF36kZ08RqC/RUuoSP+9S4hNR5lb7PS6ukaJ
LhHVMlG0Wi01VpXpdgsj0cZtjL4r2xiNBAKUp1lV6d1Rrnz9KUmcuegXYZnnqYviX8IiwkT/WGJ4
WseWfGlKZAKa0Lx4hZY8pn6Qzd2uzbeGGqaP1Li1tZma8UKM9tidnco+vgwZVUz4c9lKS3Tj01RN
0cA0TCuJqRh/g5TneQ+yFVN1tkWiJSKm6YNra8uyhWjlt8PCymT5zgO38dirLbYLvpXsPZUfPsP3
6+XII+uqTtr2Mc8Nm0Ju5c/FKJIb7jmRxp0YFPOrGpDwtJroqrKqnclBlO7FoO9WNVzj7PNqIZpX
3JlY/M9qVkN+Zh7+ua4QsqeXlepGzpSFeFxP2v/j7ky248aVdf0qtTy+3Id9c9bZe5C9spMs2eVm
wmW5XOz7nk9/PyBlp6Tydu2z1h3dgSgCCIBMEgQCgYj/J7JwGr3grjGFT2lNdEsYhManHxIOOu6v
JS5tEAp1NxKs8rM2rhLyKmGbPLtK1wTjw5vf/utf//N1/O/gW3FXpFNQ5L/lXQatM/6t/3yjGcab
38pL/s0f/3xDCKatap7j2K5jea7tmR7lX7/c484hxP8PkCteHwufMSOzzepRDRQw3p26Nv5UZve+
07osxCPWO5Ziyu8z4j9V4SdUi2Rtz8VDByfVPKAehn3jLWo/1W9MYX6/ygYlPkUAYRcP4bwqHOtP
fAyq7Vip2sqZUnsBFirk4Qa+oodnp4HX/TUtM681ZR2Zdz1c80qWjuiKDCWKmUx3GYGeJrsAZwAD
cmJeiecHmWSuN25fktYUVbtpJ/fPaIKVe21gkqibND17UtoYYm1pNziTaarWbgAwtBfTVPmHTptt
UA5Kzz/IdOrP/sFP9G5jpNW3V/my8N/myVIvAoMGMAzrXYFdjUBvaBrEmgqnPzrj85RiqBPxH/kM
MJkeotKgaXTi4AnVIlMJVp9985gKbQNSMDQSO1e6jRcHvfLQenWGn/JgluysRyoeIEl01F3B1y3J
vbFsd/MiHpsOoIZa20g+b8n9fRGSdcD7Of6MD1zmybp6B2FjDqujs2y9DihesSFx2XZ4dhqnyTka
dGUntyJkAUSo2FGBolj/TYfXRYd+1uFt1XQ1T9dtejwejHDhvOzwhlODuef43tLHgQF3l0nZY19T
9qU4yLNRB654IdP2VCk5FEsIEV8UHORZOiknMDea7esqUuRSWwqasrZs89nps+Yvp9eWL2m3Ds+y
fVmzAcqSgOlaqdpVCb3esu7U4ox7VXF2qgLQZ3YS8FGoWP2EScSa+WVJZPrFWRb3XU8fiECJAee9
eqojSxrXjvd4UgfbqA4UCNNVVTgSKd/8Qsl2Yaj0Z5mVEtZ+OQsadheyAM0W7WohJQKr8kHAKz5e
pS6tRZnFAK2FCaxxGq1fy/+jS1yvHJvNW/id0qXP62GlPX2eHL3dNDh07PKsnT860OjG8zB9Hjuv
hVUaN4/UrJaq2y4J6q/3mjIP6NkakXOTWu9hIyimDcEE2F80FdelRGVRE2dfC+LL8e1Kx4fRzPRd
5M/tdlKx3v0vJCBHDBZOaw3P2gCIQn2flfpDiEFsLzv2f70Yyhs5tH8tyqmOCNB4lfzX9ltx/pJ9
a/5H1Poh9bLOv04Pm3evBV7I0+rTVVdf2i8vEuu8jdrpbfetnu6/NV3afp9qhOR/WvjbN9nKu6n8
9s83X4sub0VrAYBTb56KxMzkac8+bNH8U5n4gf98s62/5V/++PK6wrcvTfvPN4qt/cNwHDGdqY5n
EfJpvvltIKL1UuSC5KJ5mmbrmuoZ7pvf8qJuQyY7/R8We01Mg5rJDKXp1pvfmgK/Coq0f6C6W4YH
Hgl+fK5hv/n+y58m2cur+DeTLj/l+RBkebptmJ5l6TZH7sZ+OQS5A8NxTtTtSsXzkN2d1ezsiMpZ
CGcSDc9dH3eXDKcu23sHhcDq2YN6upuXU/5Prk5cpmuYpmZbhqu+vDqb3DmwNXnMTkSzFpcdSlw1
FW+hGf0qSIhus5pNkY5bgtzXKUhJg64uIYT59W3wnP/yDGwGY8vQDU/zzFd3MeWalc09UbWT28BY
AR4TwfFGOmzhZdjn/Pgi15a/vqSh/+Sajua6tul4/PjXQ39ZaiBxAoMI+5MlfB2WkasuG79Zs6Bb
qgSX9aGy8EugkoKv/qAuq+pYwavkRfWaaO0VNkgQ6qM9pKC6Ve965c7ov1gElY7oBgkPyp17wXq2
SR4MO9zlQMIAaL8Rj1Af/MWvf4zmvJrIZC+CNMU0TNHXLanZPdPc3Nxs2c5p45VvzGfxxPpyh8/O
vmm/2o2JP3qzDoxmrWsTCDj1OgGXpCXgwK8gLLYfaxVcNrgToL5cQLG8qqcOn+FhqzvAA8BpnMT9
ys1qnNDVpVbkJ+jk8FbL9k41boGsnfV6ndnqUlxX/FDx12DvE03Oik8EgLq0Q38R6s2mquq1Pd41
I1Y/A/7Y+nFIPCgEMik9pDy4aJfPA/D8GkiDHUDy0+9u+jXowIQV3SNQCLmO64W4J/E0MR5BEWyf
465eG9YonHTFGlves7ghByQG8f4waFlAUGHC3QElTqRSt0qGdmNmhHBh5cbd4Yu417kDuJR7VPq7
pqar9zibEVsmPouIwAkBHwtiOmwcfAq8aWLH73s+CbpB3sHo3XQrrX1UQcGYy3Yl+kEU0YIX71UC
bsS3LKTFcxYPAte3RQ/BtmUT9FLRy7sVMItQZ3Axp1579bysunqhtc3a4vmNTrUWTYPWswpdKZqa
0yFKRlyvlxiW1jlvQWU+Jop2k8HSYys0zrnHfmLo3RmDuyp0+kizUUNeM91Tb60zqCpb8QOHqt1U
PftA3KLoGeL2O1/fEccCqRg7pVAEy34hnrua1euu4GZ5xnXbrtpy2I68vnp8FA8NoORdjI1ED+c7
L8X32rLAo2zWas7P53fKh2aqEDWcNav4m+9BFwPGM73u8jl4qqHaju4wtIoB59nn0NkE8hR2yedA
1wNAaCmGNvExN7a3wBV8wwb5Qmno7Tx2HkzDt2CO9Vq8GF1tV9Wc7E3zUQx2TUqYGj/ob77Ynw0/
nmc4pu6omgGo3cs7nBLXzyFNZNgHrcINOl6Itpx4AdIBXbuboKKoWYnIrsJ7KnF2/fUt6D8ZdU0G
MlszmXpUwxGrwWcPCYTT0sID73ILYoQQY1sDTH8GWcSj1YD9jxGY1ztFj+Jr/D4tFPNdiUk16+VL
dPm+rAEERtwsMNnSjZyISataQtMohtS6aTe/vnGTuff12zVtR7V1zzIdnaf38san0ma/yim48Sk9
2cFbm1upnGkrhiUdcLvQr1dVsGQ6ZzupWfviPTNyaPREq1qIwU4MHhbfKnY1MB26ley4Xb8STyAI
dzjVbB3F2IlvdmYq0AtrJ77jEtrvwMA/m+9YwznKMD4F2XgQkXVjaezqpFmLoTOo8cKMNmOdnILh
LmcQ+/UD0H725p4/gFfLFqKveshfmbUrp5UjrOjeNSOHmFrEm2TJuRKDYBrwUTKgh0m7GkSPyual
eHGMwLCRExKenf7m1n7Sr016NB3H0DTHNNG2nneqWfcMGyayy1QuhvOSqbvxYV/h0xIvKmI0jdVq
LW4jMJg9HXP363v4yVzILZie6+kuNg1N3OKzfh2Eg6l0Ixjjoi+Iy4qPXYz5OE3tiTxYN4q5M435
8OvLop//tV8KDc5z2OW0dVMV/fbZhSNgDVKgw/DfTtO9xyAbmtrSGe942rHvLSYDqJMJJqxw3GKB
O1QF4FDMAAWDtt1cOqUYfCymowoECieJ9/RZQn33Q6bdgZCjz8pWvGqhskxVvypN+mlm7cRmzfyo
02tLj04slBamYC+Zth4zn3gMdc0sRKfwK9oWj4NOOZqwP3jNBtIp3DNB8Xpn8s0bybBKGLgJpzyJ
GU4M5uxHLireYaNWC8+Exjpq102cncD1WECBgqV87RrOGufIhehWVaLfmT07hagPqjUTWmOCI5Jg
SkaNAIld/AQxtDresEW7Al5vG8XTVmNGEd/spMOgg/bbxQ3uAOPBbKmKChozXdeM3z34Eo6lLKnq
AI2iGg81n65DgI8zDGD0YZvhqxd6CzsdpzQft0IPKJV7nEI2fWPtCIZZlY16SHR0AR6E+NlixGcf
Y2MW6p1QdZQhXfereAvw5MY1PwXVvC4AuBa9FRTCJQiQ+aPQi21+Q6hYO5OvbaK7s/W1KErmzWTV
zOlKKJJSu+L5y5mS0TDXtSWgyausJLyQ3ynUEPGlpEzY4jdaHloNmpW4az1eQgMDJhlB/GLqwnSS
EqfuH/LA33iztRN6VaOgrjHA8UC+vy2h5gjNyHTwemGwK5nW05Z+Rt+CR2/p3YoXIHqGuNkIdVA0
JO5EKEap266ErmfTSkFk75QDhNPkiyB4EBdoGOfMidFF6VeiY4n3OQ90YCYJtZi2Qt0q/WgZQgv1
uYq1tXhrQu2M8Zd3c5wraVOqJ9yNmPuAtFuKUVo8LeJb30U2wxa9sxuTPUFsa/FExP0J5WRE5/DH
FgjNeh2Vh3SkMwjDEvqF6ALis4iKBmYe1EOVD42f0g/j1pjNs0ffjFSVqMJ4waJwOSnTAQapbVHz
DoNuHaCmCf2vmJt1j9kPjrWNBeX9/HWurF2qojXCQ+4G8zYc4r24iplmYM0C8qJmp8hOT3NknY1u
Fqrjsc/xG+20ZSWAyx16Hf/Fj8RxdiN+nOj2YpIVmqf4EsQ7LvTpvuVuRQcWioDegyQn9tbomGa/
tTR+XBzvw5J5iVFE6Lvih+OQw97lo/g9fMxCAxZdWDwW8cU6jC10DfERWzZGEwCvgolAKjo/8Y5C
7SmhuxeKp1DaIoJIptxdFh+FMiuWOYBabcWInYxgmhn2x37o3wl9AErkPag1W2v4qhPaWfQscRgB
hDbZ8RuIG92IRp14gKMoPomVpDjvjXhfqzc83N2YM2KhU45TeBI/N7OdbWCtHWc6eIwTMbNXYXUM
lvHe9Bm3/UczeBRrQtHuVDM09PFpNrt1O36O6cPikq6JkYaFRo0bXstyzoXnklArStIIjSRuN2IM
FEOSaFao2SbkcPiAuZBJCM1U6NHi/oWGCh4cmAORFPMS+2MLZ3Hol0vLDvZCRjwiofhW1rpp3aWd
su6gw+H6sRgYWTP6vI1+JH6jWA+IEUCsBcSlAlyqxT2iZo6ofUJvEMXiIxVXFtOjULPF4kPo6kkp
PhUoc3CAwi0U78WVWBLoFBksYWilmK2zuKBo5fsqAmWcuWpXuS7oujvRrpgQRL8Wi1GpWw7zIQR4
yq4gQuOBzKijxBsQFxmfYoIVlfp9wSwjhvKJHqdZ1ToK1cOA3sw1xRCVaMkX9MXQpmsn/UqoU2Lx
wKSHnQC8jxULuqHBgDHeiccreiXzlRhDxLrA5NMW65xuPgBSsura8SDejxiWCREFB4EOo9ebwJ/u
Qru9Byc8s9ONeO6DRz+r4V6nW6oQHIoVp3iwynSrz6xVg2ihF0ec7vLI2QljgjHHMOKOB1B0UNXw
aohRuqN9y+gpOo1cAfHSxPsXL69xtt/njjRhUcSAIF7OiBoldEKxuCXOByrwZC/GN/EohIx4yOJW
0rnfLk8qb12sosVcr3Use3qWQKB0k1V7rObolk40rG4609iJAUSsAsRIJ64glkuETC7dOtmL55+3
X6tpWsbtsGUnlCnzSbH+X5kNd+v79WuL4AsD4v9PdkUD1fHHDtlf7IrLL6/NikL+yaxo6f8Q6w92
DVTH0E1do+jJrKiZ2Pie7Iiu8Q/NVIH8MDzP5MxmkfVkRzS1f9iObRiqZdsUYGH8X5kRNbHqua55
Tcc1NcPBkokVzbMBzH6l9maYicvcdIMPitKDO2Wh6kTRe+k8xQd0TXwvuThdWZvE0ML3qvCxqgk1
knXGRF83Dg6zbpcWdyCKrBrp8FfrbJv5TJ+4fOD80bY2+7qUypRVeeFDoRXPJZJG7PwiIQul2GBM
qSRZvLQhr1BkxiIDTstWnMPYTy50Y2XKJJaU30/Div0Iw8husswZUSLc0Vn2SqBCGuybu94jMLbH
QThdgq2CykRg3q6V6V45x8REwmAz1IQCFdCcVGq5CHKwy4bSB9DWwhAjA7+ioHSWWmCle1kKYxf8
B5G2BvfAWgLe6T44BfiieMilN0EGTkxZBdmN1xHILUsHJwKGoTvJMpnjFWDBl0U47AezdR9cVghb
nZXbMmud9JZI7A1ge9W+w7iyV+oKF6JLGhqVv57KIviY6r08myKrhrlcpC+ng2jFk63IU9kqZoZq
mTREVfcQ1uwIFQRKQi/Mu0ocJigcz2VhsNntGRC0cMgyXDHgXV6naVEcyyj1bqzADW/wEi1OXsGg
14IkDx6OVmBZysf3hTcQ6x4U3eeh7t6VY+h9Y8oFjblu8GIzg63W9beRIOZm6xC27yZojmo93spU
XTTN29zRa5kV/JACybI5GlR8lfWjoqm3xrGaoYnTnLxfqw0Al4XuxqcJUy+a99B/1LrkJL0dE1u5
xzsv+3AVrYRoDk0dqJJ+/xHvgJP0oax17z7O3eRs6Bg5+qw5QZtRn8CNsLd1CnWeSF3zGxDv0a0B
6cH7/iKqziWctLmoKuXMdPxzZL9pOw4eBb01Kaux71DrCqVY2rnpne1yANel9OLVMOv9Y1uVi4ad
uc+FzWeIixfgQFkW3XvxnC9CK+8f7bD+qOR58S41HH/nFh0cqFhzPxSltpUC17b7xObGSjYOftl2
pfT5oksjPI0gPN20McFfPRj9t52bzMfJYt4OMkV7tIclkErpY+bVUMbHON67me3dJgl2h071o3Pu
T9O6tgJ9n82lvk/EQZ7JPHnop8rC2vsTGSAAupu5Hm7dzAdyzcmthxT/zHM1WG8H4mofZFbTam/r
PovOSqxaD6qW6us2MvW1TFawTJ+Bo37L7hyOi+Uw7wfbP7sN0ZOLGrW2mlJ9D7e4V6y6KNKOI4SZ
cDvAviKLs8zQgQsVSVmspUYHRToVZYnMuxRf2hhyv9kpkRI8akW7mrm3z5anYhlrtfbkqd58rAff
WyWdNnwqtWLbQKXzh+IP2cKCdJi4YcvfwiQ+7/xJ7+47N+sXUuRla2qjtCfYD+ZjkCREGHVW/6nx
ym0CZvtpMsJym/b43NHQo+LF07JzLf+kcna2LZ1N4mGMHmM3PPQdZEBRWSvbOWPp4IECareedmqM
tj1OhnqushYGwr6eBZgfZrwiKN7Grpq/becsADMYc4ZWP2XFRt7c2Qno0pSPUct41g27GNJ4lNxK
sw6ll9uC5My6HBTwGpdjQAjmBM/dswKZtDznqx5GqDVO65ySLstXMdhZK00xnJMhDmWY4oUg06dZ
j52TlJRFVyFZ0U8mOOSTyH2qIwWtPAdNuf0wWdYiN4FGj61iWgK27d6GqWvdDFOUY55RzYdIgY83
wPvpjxRPbykbCJDoq2xka0L5q27zsNiPeTie5IEBeDzF4wTEwWSM0PlSKvNkKbFGQCfI0j5n/TAN
2aVuNGXptIDpOJ7wj6DEH8tLiRXVe1MddNaJE3hZoVNBkw28Ab5cnKaKUmprWSQPQMcQ9XIRNcsn
+WvxM/GLJCFP+Ot1eBRk3dje92ra3qtZnGNcSdu9TCYFkIQR9imZkgc2DfItICo2bmBTtKT3KUsj
jOxbvWFeTV3d/ZTipb80naQ9ukkevevT9jRqWfLJqLaZYEtxUifaGynRzbFTHgxNsT+boEOs/HAo
DpBoGQ86TJkyX4uZk9Oig49BsLa0lfrVEvK4C+d46ir2CUzQ6Q7OiXKhl6P9eRjgxQxn8B3G2I0B
eQALqRyd+zIvblzAEI+WEpQ36qQfILj0j77IwmHMP16T8kzmgfliexmR2EJK1pZn8nCVIqjyPglU
YLSEmFfAj2oDhOMp5riMmzp69JV+JwASPkSdzXLZFBTpqjdBAOLvo6wGSwJnOzyhs6/xB7/CeajL
7Xhk1gnXSa9pa0WxrU3gucQ/FRugNdMvujommziC7gYtLvs9qeobvSmyL7YbPihtdXKS4WsOHtsB
dBDzfhwKWG/G/lNfh9Z9Kw4BXKFLwAHDTV0qK6us8FvSccE4KLPpXw5B6JEp0yGMzeusstWF96P4
tWAkxe1qqmHAq77GIWjzoCwlO1dV2cfIE03n24aGKFSqAlNOPuV3WAx6O2TRJKW7AtyYi/TcZzp+
GIGDLS3EQGXcWudIOPVzEx52JtQ4mcQdqRDQ+fiyAFX2l5JZFEuZ2p8iNMT6VtZ1CBxT0T9ftJVL
F39ZpezR0aTkJZNh3wAGfYTjB/udTezkV1UgqVvjNN/1NWDWWa4QoegawSdGxY10v5YSvmNlB3BR
j/jAt/dlL/ABYyW40QyYtVQLN1gWfPh6qgBf+kO3yyq2FWThzypMogI2WaYIFSwVb5fZY3vMG6c9
EueCEdMz4oVMygJ5qPykO17l5FkqamipHaGAOAS4/GhFFlyTgwvYAlYZLsIm3UHTIm93be8qJ6u1
Ov64/VSeagsTaukOBxZPvHnHpx8bRQB/VKiy7+BM1gL6EFbQ89wDCEkAt5fV7gfLTz6G7DDeaUoW
vWPPceOza/8hMxN1b7dw3oPx7X4AYqUGC9TTbmRpFLYHH6/9+3oO9LdEad6ZjaH+rlludrB8yzpU
wNleDmAF/aFpSbvpihiKNJGvuj2TlZTLc4hbNzKXG7YOg1n9ETrYGdXJfwB9ptqG3Rx30IpTb55L
v9l4YfEkIpsxDLvfxdV8CKap7BeA6ZdRbh7CTrOP4Qxs08bUa/s4p/qwGoewYy7MKoge3e4xjpjM
ZSkxTl2F+95nbJJPdS/NXUplja5wb5XSAIilG4e9BlHQTa9FS5mSh8GLxr08izN7uJz9LC8UpVJk
Zu0CgCNjENw4sFPJzIKvHpz4CJzGxeU8KZw9uwc2bI3OfDTjVD26Wvi7rQeAY4nUNR+qMPUicc2r
AwjtjajXNlfh3uyeV5PCMs/GvrewnFhf/wfCRaLES0c3gMcS13118aktm0NS65vQx3Eg69L4s+qH
1dLS5/SUdap6P2je+8oKk89TZferxOqdfRbo5l2ZzkvVcdIbfMcetQb9CbX0KVlaKSGr+Ao0t/r3
PLMaAMw0cXS4tcz5Uu1neQlW7dtWVE3SCJ2apfvGdgY27gqxVy6+k6mu4OrU+TXCSEUkaobdLCOK
oSlBloL0FFgRxORBVgXc/KmqzPMVUz2OaCGyEnjn1jYJ+3lZsChdxzh3bkunNz7M4DYwyJru2fW7
8veu+ViLbOhRjWMEMhkUs5Hx4VpJJnX40V5Wop7uVdCuB3NZslcQVAdXw6n8pq/MP8bSDjeB1hXf
S8apOkgZeeisxlzgcj2uCGJ/XnBpRuRdKgNBWh3CnsOlsumV6zaL+6Vh5eayNBNrVwwN5KuaVmy8
NldhsrCsd0bkTzcmkTNLmSyj0Dg5gftJymqNrt3X7L7I1EVgstZ+Fg2gzIjGBrgNbJPHIZP/Ly7V
GcsA0mqWnLlyOVQhbqSXZB+eC4Cvb55l/RAzlKpZ9bB8rq5V5ZkUthL0zcwNDtdCqwv9eSHTURlf
Gr6WXqt+zcJsXJZ51q3tXFX0hTF15jmYC+/o1BEjtWWcO6gVoUsSp0DqjMuhYMtEyl2qAGbmHRUv
WMo8KScPQZyYZztCGUqypgNtiQauBX09PbuGlPUjKkiJ63VkQdC2nwO9jc8GTuyLprTG46Wz6n/6
kPX9rlRhfOv04EbKXgq2Ee5APhuTUkp4vv+kUgC/xg1oM9/qEU02aoL+nTaZ5skxxw9RbRGS4DT9
O8dYdEYdXxL10Dx2mZGeZBHKewFmXUSUk5DUMYrtZFuX0r67tCVTskHaSmPwC+W1sqR/7F18fCBm
fooL1rht1WBodp3EJgBklTa68q4DdRbEwaG5KdsueT90YbDGhzXdZkaYvO/N2t5Y1lSu8e0GD5k1
3q4fGnMpk6rb9QctDicICSlVQmLYu7z7IKtWpt6/xaoIkQUNuTBNvh9hCkROXsju8GQo6+JU29Ee
oJ3gzuwaAYqsvQ3dQnsbOwoUBkVyVkWWzPc7sEd1h3hBmSfFGAzUrWu6xVLmJVYxnPLZ38PM7OLy
GDprggpYfwi9aNL1Q1lm3klmdW1RHrUg/l2WyYOsBGouQKBCnj7OoTbxhIJpcOpgGYq6jgjDRewW
87LPNdb0dhAtyyg23sskdxI+T7rEBDaAJb/3Qel/ZjS+u1hgn/tY6vpLnwhhmXVwMMUhAT9DQK+c
V5bZOmktO42H+vcoqMFfAdeK6b/7WJvRuIN5FWiICuCbkrW/YziCTsEedpZW1YAKJvNn0CEXIEg9
yV/zX8pXop0+KKbPgl3ylbxs/8d1ZfueaTzJi/ad0klWeIeON0VW58cwLtNlbwfFxzJP5tWQeuMN
vEL5x9EqtzGIjO8ynCdhOFShMBH5vpZMmzhLoq2spc/lF2fQq7u+tAn0gEt4FI0ZA+Yqc6LjyiSh
F85iJPqSZWLRfYAuUVYOwwn1Czx2xguaZpu0ZutJUzeTpbl7FC/lJA9VWdgH2FZW1yxFJYZjIdNg
un9ml7bZydSzAp0XsZ7Bklx2ifHUlA7/59LKWRMEqoqyas3lbu6N7IOlYqmBQT46Y4zLP7DYZQU0
j+9Tu7Hveq0ERYRsvY+b/YS5AjfAKSfstJzXkdgmlm1g/h0WQRYmJ1laJwl+gX/ArKodTHjRiQFu
3fwsD+bCUYrsrM1qom7NBWgN2dnRs+IcGVkFUfYiAiHj7Mxpbax+VqHssEZVtfkn+PWtwj63Nazs
QYVszUs7iFUMlmOFb4KWp0XOXQjmCoq6H5z0ur2RWXHnIhc007JNMg2fSpGcuiJdDLXKgnvCJ5aQ
PedOSsv2y95u19e86zVk81Iu8MfwFPXVzTVLVhDXiXAcOF9u73KdYXi6FykMpcOEJ1l9jjEypTjB
HQNzro+5OOvctG8XMp3aEyRzuBdEuxDBq8y1isy7CP9opiNIYqeq5aXCs/aucrmVpXu3Z083LGZ3
qUM8vVJ9/MBsrSwPgWomQDrMAQGY4gCd69NZ32eUPEuL4ou4rCnFTdHGmKsbT+lx0hWpa748m1mC
/J33mPnSfYzxyHL4VOAPslzLxiX+1XgUWWGre4BtvG9Uz4bEzS3iR2uuHdR6dgDkzkAECNS6JFxk
dd0a8ErN20/K+Ps1S56V+jePHnR7zbZ7NkMvLVrEDufmsRYhYvEMBp1ZQAEko8CyrnLvQAF6ChmL
7CLDU9ftD+xw/Vy4hY7ClPFlKSFLz4Tz/MbscCrAgMj2xTDV0A1xiCo92TNnPuVhia3f1sKdiGiG
ENdWkq/yZFIWyLpSTjb1s7xrXXmNoQDnGY4JdrFz3T7gvA//DHbKQhouY2HXlGlXdfMlVIO4MIji
eUrNeTV6zaXKM+nUHAjBkuJentdrrGnGvApFQy+vINu+VHx1hUsTMlMXRlRZj2aWsgrMPp91v3s0
YgVepzZvjm0fYrV3fOMsD6qN20wx28rG8eADkXkwEoWC3QmZbqwuNezJt5yV2RXBNraHSXgDRe5W
NJiVlb63ZPveEAbbazuXxuqhO0fNctbqZpdWHosyAaggD1COHa2qrM8yJSV0hRAemawEeFqPYeWV
RNY1D7+evw0ZgvFiZ9XiGUs3WRGq4UpH2md+fbMrkLggkX9ve/43IMRBT1ft0TlU5YDLQj4Xw4Jo
gmKtJI5zqIfCOcjiDod97AdXSdVZ+u00HEwvxAVPFkyi9JKWFWUTlzQmFDY1sGAtLteRRZGdwzF2
vUaamH9O8DBtZjjzwtX1DupJ/X6Nq7QasrtRA+WZYwyBMAW71s1U2Fsc15JjbagJr6t+OnuV5ytT
u2jrYl7LAimXgzK1mXuUAAxf6sH/cdB7ECs2Mg1cHPqjkLkWyzNTwZtxGSqlekBb7YHhSiFWQRMR
52FRnSDk8beXTG/AW1PWkvLhMAPD4rsrh/jOUzrC/2axDPxUZxkgfQW+V1kNUmirRzdjnnefIBC0
NqmRdsCGkYxzAtZ013tfh4pxyOvoiFHnblTn7JCBolEYXbHt5irDRSrMDsrArvHC7lKOMreYCN5f
Os1sPmU8K5MCjahrlXq7sAJHWeleDYWBbEtegx1vmrqmr5eSZ1JGlsrksxYbdqEsf4aRS1zg38pd
q726hiyQeZefIFuQmUEJpn4KPrVMXUrl6eWnPcu4CDh+tszgNAMVp4MZunUAHAPmqvez+qjPmP9M
XLEXY+86X9it+KKXev4wZXm1b+xsXLO0zI5VENZbZUwe7S5zb0I1hJZ6FgelKG4igPMWMu9a0KX5
YxyCzySzMq3JMSUGxU2qOnBMTHp2dy0Q7XoFfLH65Pq4UbXO2ymJnLf8nJughNFPpuK4bO8qP1g0
FkyjS6yL/cGNvI9SPhaVPAxp2yG3m6WsIAtKHw3AZguecKjv7QL7A9x9kA83TPvtrRbnS6PU05Pb
NulJaztjG2nzZzAwUvZ5v+djwsmeJSvcnwA6KvP1VU4KDwCSQK0mmooTNvMdB0cG0cpVThYWMDOt
+2FimF3VfyZRNLGHa3XrCXeu29Bt3PuKMESiMjE4ZbKU5cgdZJbDiSAp935qOwt4K2/CJImwPFiq
ERDOA1isTPpwuhzmHqpUUaHwAvdeN1S0Vigbb6SEx57MKTb607WNZvZ01MlI2yoO7UaT2dyxbw2G
8/ermHngrlgWxhviwwAC0I5ZqLf71PDbfRPx4S6uaXl2PfyNjCyW0pd2rulXTVyT8uzfymlG+lFL
e2/9M7GSOJjLXc9K9KjUjrkpFMU8yoOildZxNIO0X8j0qLQfIF80tq9EAmJysQrrSIMU3tzEfcx+
9fdWrk29ylOTqVqaU6eurgXyktfkta5ZfRx01svyKtfsy6Vlmu/XXYe18XSzV8FE6ZqlqxbFNlea
dD1BebvVewHfZE5PycrsNKwFUC1msZ/e1gTP3pqG4hwBfljJlMyvqtS6xL2+CHt9vtTWJELBi6ma
jTPNEZGEKr5Vzut4RnxrTCyd5fQ+L2L3hlD/2zqz9E8OdwPKQ1689aus36pZM4Emb+CUGqqq+GjG
dy6b6cIn1/gaGtC/xab5pwlRlBp8Jcw4O5jGympSe+9HWXYIk55dnSlgn1ieykwp9iqpQFz3JCOL
r7WlIIA3suXSi3Cu74J+CXY5eoU49GB2hCtHukApVthtAlebN1U3PuIFhnotS67ipZS5Zk7mDNA2
cAdSZIZxZ9kCb79WivohtNpsf7E+Czu0NGGLfL3WM1w2yJIHacb+IX/Nkmc/8mU7sokf+dd2cmkj
n9r2IRbXlBJSVtYS+ex9Z/so7iFUthVLTPz5QR4AD346e5UXRy3QzkmqcJyyECHTYB9x1ovVJTNR
bJeicn6q//P0RVa2LVuR8kAwejcmms7z5n/ckhS5XFLkeVlZ4ooOs4AWFNFhIJD7cujyqSiw8ZCO
y+D76bU89/IvbT8km2tWG+nh4VUzsvRVXicbjaDl/LWSq3kyJu7Fp+MASWTg1Igjoa7i0/gyeiWr
NbMLZ+P/cnZdW5LqSvaLWAuEf03vs2y7F1ZbrEDCw9fPVlBd5MnTfefOvGihcCKr0iBFxN7hq8Od
ZghehpGhsM3JUGpbFXpxrktZnNu2fW2CQew0I8/SLcnSGm0XRel/HyupSquVcZAmEciuzP4VSFpi
R7LIjTxkfgQKjKtAsQWi8HCZYQ+8KRkLLuBRCC5CXQkjzoA0ECSLqhAwJCGp0QGN/7QPlnJlfB+G
7CYX3+6zXR3B3LDQRCAL/5qA2vUcVLp5NvQ8BEOK+R349cPpRkQmHtKS2xipHkBmFNaZZLMvycIK
XCKJwFfkrJiC0pznPwovGk6TqGhApQoycOctKp5BxdIBI+ExwO576+nITvhWFV07zQJUqMzGT30Q
PMi+C34aCpVKWsPXXEe+igU19q9VHGzHkg17J4vfnNJ4HD+ByvShNo3vaWame1OlGlG+EBh6cQob
pCBJ0lF6kS69aMxXHAgPS5qSTadFzknrVfqy9Tw84+VRuQKcLtihLTFUxyBJh7dLpuYk1MCOMF3N
MhQOrZ1Qz/ekHGu3Ano+zKZYNP/X5Z0pxXYbCajQQd/euJCClpID+Kf7sJXbTM8EChkdgSMrZCBi
tD+tedCKCx5BAQBZR5ItLA5SZ+lZGVAnlDnp8doqUBj0OLgM3UdA9pd7HEClOnImTnhhoe2scDaj
4BcBfQj4fU3fB6j7maZhnEWXCiBJAx/cI80mZ60GzQ4K6qcD/A4Eessehw1o6BR9sY0Hme+iOJQy
XPM23OfY0kVLv1YHAmXqgpJQzcMeO/4EBFIrRlBm87wz0hJvG5AAhy36HnoQnYC9gp10pLKWJVDI
v3R19QXFtuVTKzIQPQNoA1nMcPiSB82NPXYnN/b6KH/24L1AO7KOU0THlHg0sV0U81jxeXCbtyEP
CtktaN5pnbuOCzZO0zvDecrcWqyqEik6cpsV6BcS3YLmPZA3ljj/4utJeLMM6fW+jBdNWweb+Vbm
QLMM55wo/7Neg1Hnm9wry4dQYyWe8tNi74swAXpgXE0y0oIE+IK2PevYOGODrvUsQytGilwY2Wm6
j8bg0d0LD5Cjk0kNQL/VMLABneiIDDrI8qHWZXjWwGcaGom7s3PNWGeNsJeiEcMXvzI/hX2hPwXc
bJFTTe0J3U3JNd0bn8Ic8tnehTwyICf7Bp9ToF0dpLCqS645wYciBX6zj8xt2uEdFmf6AiwE5kfu
gOMX76oELbDS+ojiU/wu6XH97kRW4IV/c8rtGm12Gqt3SLIvxspKsI237KswY+/zqFsVmBb84DGV
o7PR9RIdOTy0j9hxs02TaPxJ+rpY1kHgfQ5kv0c/G8otFYQ+gLO/dPj2QKEVRBnHEQhS7+HaVVMT
PDxXmcRH0FtrK5A9eNtcL8ozZ4E8t7XZbtzBQnNgrMXtioR2IlEzAFDlHQuib4AC8/Z8EJ63oM1f
ojZ/80Zx2i1i80d286aQbGUPprDZlrRqU2m9b0And9MCYqaypf3o7PC+WcV3INbX3u1aHey40xb0
fZNK+9O7eLRiKb1mWQueg1Cd4ytaDaHhZLjal0P3JrGcAt/BY5qgGKQKBPAF8LcCcfpvj1x40M/z
v0WgiE6AgxT85fGoha0u/x6Y3eughf2RzjTpdHMWGQ6+e9QUCCjdMbKTt2mnHOYp+YNl4U07hfun
r2EAQtDM6hR5uKLw0FgGIq9OR8mtpSVPaKdOngwkeLZRhFY8mpICpchgE3SQqSAZDQmYwniPrPAk
+h1odvproF6gvqpOzJ/IMOqHAqjVFxxq46AM9JZf4rBf60bj/PCrGmwRXfhqoshrE7uJMZlGUXpj
qiXA+VamlY0c6WyaDY17qVDVtWrkcBeVTANUg27oBuI4BjRoX3TAF8KjP20HRh7FC16BMYa2CGlu
2y6g56G+2T3cbDb+fEnx0MsZ3YSatiW0TaF4fL6sqrhamAJfdDbD3zUoRpRo9vYzDXgu/9CgMv+c
1pn9zAEItRlNpJZJyXPHvNiRcWMPsoUPvoirc7L3QEoLDp20TF51U68fGDM8bA0/IhssPjqoCb0E
Ho75ycirMr6rXStdR6obo+zMcGU3rbfvu7H46Dn5a4b2qYfILrzXMftEPmPXv4VoNKPZV4DT34Iw
dOua4JKofbQUtnr/FcXfIZBaMuupKtphw3htIqFcejiTBxKunhfakwYoZoB9uPbXEu7+b/cgSoZ7
d9MbjU3e+NpCw4lFGnbBwTCk76HSzit2JdrV8EnN84dJ+G7TJB5/cDKUOZJdVTbNIokXol4whVMO
rgD90rsG6mYw4zpwWzphfTIjkMmQTs0mS8BZkY5mJkM6PGTRNXMYGMxRE3lTBNmHHj8pBcmolnE2
YW2Wnzw8C0gc4U/llGRGFqTUdRPAI6aF2nEchKNLrcaPD4oPTDNEETnomw322etblAnhOdMBRfvP
rPyuo6PxRwZmbNTZtiX4TSy2wR8hOjaWVpwzf8jXqOO48RH1t0xWKVCo4dO0BXK0stHx5dTFAAsp
w5SvfSvKN5l693VOy8/4+v8INgvrmUQ4A0VNVO1fOvWOjfMgQ9FK8WZfg8uW7GPUwK+6YASnlI4K
YU2mL516X6EfEr2bUgRL6vLxGUje7AGYFaQFRGKOxnlLO5O26X7YMgfLyu8QJAVyRHjAk0YA2gJE
NEqQl0V9hVRiXjy3vaftu8Y2sWFqwTaNVNCqS1EQ3fQ+9gEkJLWBbttzhR4HNLC4O5KTiJQ0cCPw
DhLlcnfy2TZmnbOqWT4u5xWndWiuoqNhxN21aNfehcAkftErb5ni0CZaqCsgVRT3Vxq46yYZku5v
V7qJbpOma76guAE0h2pAbqM6unmNDQHNp0uSdq0GKV1qolvaBcAUaUbDHOLPLmSka1p1zACnAMAg
LnczBal0Gn9b+ClABxSXaYutxURoOivwR6mu5EEmpGg5sH9oOodCgTRI25RiNibfOdRsPIeixed1
TSNP0KZvVcfBWDP16c0aNwGt6s2kbdcToGwck2ZCpbWa5BU+o/r8F2oCn1mjfHjSA08nj4B3PtSd
eSAwR8JwDBxu7Id6eGjeQR5JThZ96//IK9HuU+zRw9UNHGYrknBlBRaYWgT6+Wd4zHsbmt+ph6Z8
sgrDsKLvRe8k+0jW4yF5H4Y+HQ92VwHmoULfPetqviAt2U1zFrM3F7Ke1XdhyO7PIXprbIBIoBYj
JzKladrKeI2+QRA92yFflkhCoXU81R4rbgePHksvhdCTM82i3qgeqiZfkEGurFAE/yNEw1L2NWHx
BV8cFU5h8U6y1PssUVdFAu6jLu7NHSlIRtpZUWgZyptJ6AbWm3VP5CazUATo9qUpDRQHoOQPusHw
pVfKrYnyzHFR+4N7LtVghhbfB86IMq3CPZMctQ/ohqG50J10oYtUbsn4Rl357eRHMlH/sr28+wLQ
0o2dCP8TRy3zutXBrImqQfagl6mzoNJ1z2EboFN4NxZ2DOaV/2hBMUzALi3iHk+ZJXjJUAgDuhE/
9w6W3XmHltlvVyNYaXK0B/yek5oM72RB3g35gtQ0MBWHrsJCaWg+XZIUnUXW0qsjvrxZNorROXcz
f1/2RkY2FOJmyZvbvFmOrOaB7hic4XKTZeIjydu7FSehWvYmoo5W9RqVr2kDJp4FjgPluRax6Bc+
EK8P0nc3JANFA7jjm0YqHmx3AbQIkP24g3FW2IVnYRcGtMlStpl/JHmjlB0OBIZF3AXoQrLtQ5Qm
SN+T8XQZcs9e28xwF3exaEoDLwo8uCNDsZ5lFIEWNnNtKXWN7+0RVJMLL2ucAw3NOLTrngPR24hM
B/9z3lpLupxtUlQOGTsSmsroZl54nkA4ARCfJTlM8VvwQm+AL1pmj27plIdKocRLNQR8ONlG6p5I
lNtV+Vij7a6pG/dEM5Irq+rfInIcDYDQk6mymh3fw08idCLt2wJlCmjL1C9pwNolHo9agGeExkV3
0V8JjJLSuIhkDWggUHBbmc4WudJ6aY8C6CFNlj0JyYXCeCV/CiPb2pPrFGU0eLc3/OqFfKcwZAy4
bg0NcCmAu+fl0A/mnFFjOonIhcI3TSvWDYg2ltIYm1NbmPbOxNHjodbUs1bdDhnyo24rDroaprnZ
Wr8vSUVz8qIpDaiV4KjX6ECXqf53Lv3/S9Re5YsUKCsrd9Dr6X8/lCGEk+rW7PaaYtDQkfXko+Mz
ML2dZj3Jbpakee8bw8pEx/3ypho+ivKTa4oTiUJqN7Kc5pGBjvk4FdLniUzXnNn6yqceFWMw+cmH
y9Sygi6M7NRmeFzT0d6MklpXe+AlD0HsqgUbJ+2AIatkNFgtCmMNmfyiWaHMNHx5njMcN5LTbMqs
L7krretsWYOzzLQ5O86WUgsZEG1zAVaB3+vq+Dys6F4oPinGiGt/vZcybjWU6pXjdB8Vy8Jwumfc
g2WE/SngnrnTkzoHurEXOocG/cjW0gotxUSEYXQCqOjSd2wgQ9dZax9uHEg1zXO0oKI8k38k2UBB
J819qElH0nm4WYrWn26F7oqMbhalmyhLAKz1bvqxAkXqyuhj+bke0NkR4MvmGuoFfvFr/5XkmWzH
dTP6oAUedfE5z3/1UowfQ1k6Bz/M89WovFvlbTvlm7fBtFcy7yqg5bPoyRiCfFk7WozKFLvujiVd
6gFTJySYixSHI7ytoR+UcNb4mcW2ABi+3LjUIOMNlrPNvfcUKPOjn/iBzjakpmUmxTx3BkAsbyjQ
vOz7ijd3KocIMHiNIZAVM5F3UH0UQ4u32IJJbOaRpNuSLFd9G7MJTedhNhFSwnee39nIxO+Bapbg
KFsFpMHXG7R/TCOtMKvmOHaSGeskjKptWaJuHlU9SCJFgBXbcr+KNFT6jsGqN80EsFNKDwi65OqA
127nwQvQ0zjAV9jn/MzwAMiiElqQwoCTz6ktNOUPu5EBWH5yzlDj7KOxb59ntSiQHnCRqbPQSXWU
HLhUjoY2iEmIjj0YtJ7Moo0g48llGnW74RFwRJV73VXxUU+7HyZnHgCTcNJJwxRhsvm31xRhklOE
1lmlrWccbpe/dZ5uYrohuuMU24vVqKUjWoBqtAptAA3WP4xghzvHI5IFca/eAFX6uU2C5kBKGoKk
t9Z9CfRhj5DtSw50V3QqbCPCvVceblfH+Jtm6P5c62mFvE6d8HUIiDhU+VnliQYPp+on1cl5kqWH
Sly6nDTKWiszNBl3cVff+JDaqFvU8E7uyjKqYPnnQCo6+UzBdT+b7gKQI+Z6ArKPi/qtMhFVgRYg
0TFQmWHUuYCCRDceFTSSiAbQ+vFN0yXRcrYlBdlVwtlg528d0cHy0/dA80Ng9jP8PUiUgLHu9QUw
9PBgTooJEp9J0R1YEu1xVonn9BsYffIZKnxwSSjV833v8Z3U4k57rvokOZdGsiN0llF3jMccgJT4
GTdfAZBsPDLQ8RKmS4A+ukcLM4JuCRPMlG72e7d89/O4fUTn65prIkYyBgXWBxpsr3m76rlv3chE
pKf5goRk07ipsa6QpFoy12z6hQ70hHMeoCMS+wfsyTAjUTnWb1ezDN95H4GmnexA6lidyeLOrMkl
W6EouEe/EfxvlhhF8akEiUwFVrjaerKSKFwAtsV/iQ1twGETHw9WCSSN3vQ0/E6Z2hdTF9PR7myb
AfwSmQx/mGxzozOX3AXPbls9yDrRDuBo1teAkwcJWmeidWzk34EtC1Cz/2RReAPwvdAP8NcYs0Vc
O3gIrzpTfuvQYYEticbwl4uRwcGp1CtNQ+xRF0Ty0GTCvNfWOo7MZuNSTWdj0s5TilwqmiBHR0fN
7Jv+GH3ONvPHgN7t6MKr8NPPp0/M3QfIjqN2Ecsi3959gqo4Ai0TTy+J1ycXVFw6ql8h5Mk3MwXC
m06tDGrK3breRY6PJgt7AFyG0rbIi13AA4R2BmUiVfvCnYzcbOqT6HjbK9qKekOgCgNOJzdmMIJy
wEBf1aEZ0GWoC6DRTDgMWbLqvcp/xnkkUI/71NlRBgzVQy8+c72HKknClwSgdCQukygC2zTKhGj6
N6deAz4dDsJifBW0+bOLA3Q6spFgzXmuwkGlTtDjXbSo4TJsLQIvq4OfNCvWznywgrNMHXdcFEZf
7wy9+0wyGmaTTBn3Q7tJWzs9Tg6znS18VIFKPq5m2eyr8yHY6717mtxGU8v2FdhYTTR/nWLhhKcm
rqMTTSdZhkRmbYEfBD+ltwrSzsZ/8kUtyWOh5db2r67kNS9G4VAo7m17s3n4Y0h1E2T2J9fUdnGE
jm8eAD/ipdzdolY71crRi2qbyMpamU7ibHVVmWbZvbVqGs+eCtVIS1NDgV7NUypjm43/T75ZHjsH
rmU/c9NNq5+5w9iB96XHUdZconIMSJ03sgotligUxE/BiBxEYR7aFv2pNapt4BbFIlwOaIRYAoKp
Hj8POCcY4+QchC7rV7WJxyiw8zibXG/1c+KgeG3RDZl+prmXAi3IwqkLidzOHSc5Tbmf4YzBnswb
H0gl0yUpx8zt9mbhnP/kSYHKGMDZCi9pEXsZ0D3N2llRr/xNGz21x8/D3IIvqiHaS6NBT1ScA6BQ
tdHTMJtMYaK+Z/tc4tSB9eNZD3Pk31FqvEqrMrombv+EotzoAIR4jqMTJRtTYJH4TijWpWZEV5LR
ULS2s/UyrcAm/N1aM/EniQA3jzJ2J9ylVvsUNmV0mN0oile5NmDauVhXeWusWhykTBSgYnCfkQuL
L0QIip7xFhBSKGWmaeEU1h4funBJ/LZWb9aPoJZaGV4D2iyvQgL8n65iaMst2bYNSCNnV/Q7NuRK
SgquVh5KLboQWSnOwYDk+k93HT9208qmci97dPO/r+w30t2kGv/SeumAQhwMVty8XdG0YC4QNf8p
o6nRs+/2aInNX13DQKiyrvfIc/gyiOX/VqvGCEX6n7VqDnC8AP6tozEV1Wp3tWrAmtQrJJXqD0aL
c7euTb0jetU/otoy3EYZujACBgCJb4PRO9swjh68itmApgW3aGzp0TNwxtKL2/ZnmvVmgVYSUHAv
Azw170jmKQvUa0wWhhXGz+BdQAdcFQ27INKL41vv1LDss8S7BNL9VQGE5iMo8swdB0HbiqZ4tKxW
mtXIPSAVkNRMOxTnpMbVSD37g/SWJHVY7V0GZkwRUuDF71wX31mkpAjeyOU+E+hUrpDqn37g2gDP
/DLh7nL6/aM5N1p3SXBDDUNrYdeE5hrMXM2iUqySSZwdOcDNP5oxEGW9qHH3ZpK4j6jge7PgBqpb
TRY/mpV+aBTcgDWM5p4J+YuJJAGeNq9WIkQPthYoGBd7iNjS9lUfiMIr6NUg8tLci6S+92C8A0gn
at5KQFv6cqvlhnZtfU2c9JTvQWoUXGkgeQ2IEAACaTq2elAMQmqTNohsPFgX4WmWeziwP+R5/UlX
Vk0LxFwv4RwVszIDPm7iLHPmyiczTeUTGO5r7PJ0e4/Dcfkk42HBgsK4DJnGH1De5SKLmTTbIDeQ
0OUyf0D2E6g4TnQii1lep70LMHjZALcaZlnTm4Blsh3wajBgV1UM7cuFyE55HeUA0/OdTyU6G1vf
S36AQDhaDGMdvwDvbdzWlmrWBt/tYy9NPM8pk9RPlmHgVF8pGuOVf3bYkJ3Qt5avcxVNIFoKKIAf
ZuWjv62I4pfM1oDAxOUPw6y+tFqeXcG+Z3yI8RbhMdeei8oMX0bDWhYNNz6E/olV/XoEms1qiAe8
A9XQqSHvFGINsPBJlPe5dwEB3JtFygCf3IRNtpu0qA0ygQyNRyIR48SMApAm1qIXRTB8oMZAhq29
3gOTa24TFHHrLYa0NAEL5YTaAig4qHC2s2FpxKmaa3ZxAsffaZq+h/Eryz1PsiArvUUDZpvtHBa0
CXhIdrQtA1bVYxigTgkHzPpX8ABuXC3Ufo5R8pi3cvhUdYlcybYOr7UPlsU6SH3Vv3bvxIs++OlE
2WNtDagFKx3D2SZD/qsSJuBoFXZW2KKHXvPPM0xW76KCpa/wpRI3ePJeunjPLdI4AuOxnW38PLOu
+AdZ1yrPs2NgjRf0JVtXWTnmJO+BqrapWVgvZwVp0bgONKUs0G6CkKKuAQSNpuXTHBw5BfuEo5oN
GcyBOgn4D63t2WK2JROjAGK9k/fu+k4RGPWTB7gBfPR+3ya+z/qL7X29i61H+PpKYhTvhqIGgBOp
o7LpV+icVsWMv/3p5Y/S+1maZba/k+vJDic1yXUWCy3ODkbFP8wiiiAzp1uHruff/KFI0Troy2st
6Wxnj+lFeoqFoJPn+TUCE48diwRVqup/MsvNMtRR+hFmN8EpBhqDsqUsqvH+vzCC79gT3DjOQbiv
9sUFOCnUf5duBkBOyUZmXooGuIidvcD/qjdpuONlZKH/RsmizsBl+QlJ8u5Mki6q2HmysEsUVaM2
+hPJcLrHzgwPmwNQpvVixew2Xk3+5Ej6vy40hwheaTESTPdAN6IGWrA03U9zwF40YArwI3zt+SI9
yxiPoovc+BD56CMkEbhFwng7tADCAWXHOcXBQb1K4jA98zbqOyTvAOpt2L6/uFGRngYXn/NFmdr6
GtlKwOLMGrpq3fCI0px+P61sWChDR4ENopsGN/ErVk2zDPR+2Ln+BN9ltqUvffohGHtvbWBDe23U
70DeFsXRepDlKA9Cis9JqtUPiV+8Dbo9PuSeqHES9Fvet2aKYlQXrbRkphSZr5lXDhQoJelC1D8N
agDxDMdRI1IHs4JWKuzy87wIOaiVmnDESu+Lh76PVgG1EkUjRVS6gDMCWwIAwhuA1BXjUxb7wxOy
Pv3aDMICf1f9TRZG/d7v7e5CFrkzjAe0lfIFTWnoQ5vj8aiRO/LyWNA9CvdxNsAJerhF/2G4mmVW
yz4aTVycSKSVqEDmRfpCM7ohEQMYxUMBDJDXcWs0JF4ONgGVOlEiYNezHTLBSE2oKXl1EgUZfh7x
A8nSwA2vPRDoaUbD/Brn1+22wz7O2tvXyDXUCcxega0Dj9835I68NC77R3xpk8F0uwYLt1oaRTev
sU/0m9fIIoudZAuKXCHd5lgW32332WE45A0ULB6SSDZoWIoWnJ9q7nhZACNMy7Qf4xUvXsBlEx1R
8AhgvcmaDBvE2zGzstOzbYwvFY4YhrIVD1HUtM81Pmeob0Kmnqa+M+rXTIt3HAW/z4Ebtc/4NezB
12YLkBhi6keuvc9qxwLTQOyLpc7dtSFS8aCFCKcDpRPFyQwQR2Sswnki3ZGSVqBwTft2Q1WHTRT1
7YQOKhvcKAu31LwztfbE78JuQNX62gjbN6MJHittwLhTTOVdRjugA+nSeVa0zRX3p5t3/r7W610V
tSHgjyCiIVV8n/OUzDyUid3Js3cHspVAYNnjufLGDJCeSQeAeoSjJdLmjGMbbQC39xA3aGz0QEWg
kAmKRB93liPaicu2zT3jCW9IgikgAyBNmGBL05MDMGkATuC7/7KP8ycypSG2BPpWVPw/2QeyM8C6
+2QpoIMpfgQIbLofz4mSk5ckT01iBQdbZoa9dCyBsjSUv7vIyN1c43A5ONDQKePUboaFjJtxdWv0
7+s8irTJ7VY3B5sWinQXiyY0AgLgG34GUejoOmip0SU72ikyKayK2DSAjfrtimSkJbu7qekXcpGY
BqqblMef7Ejxn9dAb/vTINN6S8tW9gAGA3L7L26D7ESFloRMsP38Mv604p9ktEStI9FTJ4f/4kXM
JqXI8GmYXnJijrvML/Z/XYHcaAjDYgNeILkfFViAoYZKgQyEaqOL891DHZjDjkSkvDMjRUVwALNv
HIB1Ga0LL5P2Pdwcha5oidlkDh8kfr3ISwZGNeU7hf/PzhTL0pFf0/l1vpO7u52XoCsLxM+rYay8
TWxEW7v20B2mcKLQsiGPzBA/bkChWItieeArbGaZWYfbNMy1PzkVkmtLzU7cReaI/pyrwbK17lzU
QCIyLEDvqhlK0fsz60arW5lWtevY+IoOseQh0YvkAWgCgnfyETAw8jH1c/0hRlJdTUgshi57lMfy
3YSkdbf0C9N/IDtTjHJjt/htsszGWTeRNS64+mKjIVVXIZN5tfqTeiJPJqJkNzGTDcD3gH3mxN7G
q3j/cYyqveEWxrc6Ac9ZjS3cdRwS7VhFhb2qq1x8qzMUb8Kg04EUlPteDcR3s7wij4IUj2br3wZH
bAtD8k8Cv5fAcbDrfc8D/oxS0l/kGaf8W8YC+9lDifee1s41q6O1HXCE3a+d97ENXkw2rw3kire1
gTRYXisPT9tGXcVX10VZR1gCLE9I8yt4nZCvKev2mkkJdj4jRy9QlRcvTsfSRZiiNt/o2GSLLhcT
YEXxm63m2uWy1YMnOuENWoB2jHHq7miaocNmVYQV+nbGGvhfSjtPhyqKb4xnX2Tf2kvdawEQTIti
Vfl5+KXX0ajnmQxwQk52qYzMQ+IPchNgPIsq18uL53ntY6vx71LJ8XUOsgSg4h2x7+evaFnEoQTk
0q+9dZuAGipDCfVn3iJVCLEFIPttajk9iBJQtIyOV7lMRsu++OhzWlkFtlhe3NiXKu9yc4FUW3kG
bTgWVlPSZMraMlEdl2q6hqPNd02DkuZj7hsHCkh2kzawAHMRGKaxBaSq8IBN6Xo7nC19nWKVOeDb
Bqd8kTUb906IbV8vjPAolp6BI5cGFMJPRh3bu7YS4HNSUxrQlwjOpjBlO1+X1oonLlvVfsT2VRsN
S/rHFEAt24OmeljSSfw8pf8TTeuQ3xr3AWAJZ1/SzsYUirSlWui/8K3CbNW1kfXIClnuOttLtjhS
qj61fbDiwDL+ir6OFDQ8vX4aowLHR8DMQrYQCs0WH93e8Z97O7P2Ak2ta5YV7pd4QL4R+qIz43WQ
deHR9XP+lPTmuojDCzqZhy+6DfoEfahMoFSw9NEFY/qiUI1kRZ7moLaI3xQsa98UdRjmk4cX4hTK
RL0XQJ1NYUZAltNNQGcHQK9UVzSwuuxXoi6q5azIdPkvu8k47X/F0vCnSGT2p5iTrX+M/T46kVVQ
FVqDR7/fq9IVeie1LZrXXqzYr5FiBZ2GhfN+F7WuHbCCAmOX18igLPS08a9xMfC13ZViVca2f6Uh
xQf9OmrmYzcK9zDLK1AOHVu9PZGI3Okqy3W8u4yWgeMsudZlhy82V0p9oUVRsWdO7qdLuzlLdP/j
FDTJn1APD8oAhtalaapkTtiYKycZ/fUs6/AU6HayOdlpmz/ZgsdXFAVtZoNQi9GWkrTNssukvW/s
MlxatuyPuPsAGe6Efa6dCGDrIQgUqoI1D05Vx0ipG8bnWBh8hQO+5JgYhviQB9qK5PpoJdshEvlW
KP8SG3AtzLsPPM61Q9aagFdQcteJIpSiAAwZuHcW+vv1YlEkKMw1S+A0ZiNQcgo+FFejyX1Aq7rh
Gscw5hcbyPhsKPn3/5+FoWKY/4hR94+1HOoJ6z+1SyR+MpQrRPhFBwOAFY6fQbRtb3Q1073s1//S
0+4oHsybNIGnY09vujq62U0TfJn3ZJSCWyY6ge30uanMDUd2Zcn6vP/gaKG1ibIi2tiG3n8oKtGv
AoBw7UjbWoAlLDMDD6dKGwTyU4E+6CspixH0uUPYPRdjF7w4PFxM4q7Ctj0RD+Qy4uf0lGs9KCWE
1z152PcgZQt2nFRaOGnujQN+TKNnGqQl22Ug7BTQ35D5VswuPs7ZaEZOYAJrlxq+aXZD6Per1hDg
k/jnDqkxUKrX83zYzAra8OCgvKhWs7pkDjZEtF3qxpCvxxDbGt1P5bEGwfKxVQNNhS+A49sO9oNl
GmI7m9DVbEduJOsaJ95pAzvMtndmJcUktTeYD/gheQs8270tq24DzIUbz23cHRBHkPKeF6J7TnUn
3ggWj1cUY47XyMBvoeVExcbR4yZZR1rxs8vKBF+9MJntxh7dYFY5nFgWgEqx04M1WCBKbAU1g58G
JBvGprM3Es2SJxqsyHvCxkchjYF8LVal7Ng7ewcNXO5bM82PQ9FoFgCIUZaOEyceAGoRNh3Vt5M0
N5AIWtwbDCE4j3YkJYcep+tVy53n0qzic6InX3PUT7xY0spefOC29noonkhUNPiImZbHDy2qoV9C
6QGeGM2C4HaOHgw1CDeqcXRc1suu76MHGsIujx+02HssxjhA75KRe6B5aKODa5Wf78yQVNQAjtdc
//PHETyv9x9HcGD5nuP7OvNRWn7PUDXGgtkxahZfRxn54N51zX0UBgBA/E2gYRTGG5UGycIcqSdl
MTFkzHZU4EFaFAAdJ+YMkpFJrIg2Wleae9VhP7ZFh9K1JkKCktQ35mTpoxwaLIFhsZxDzHFIJvFM
ujYTHObfKaZYc4T7F6DuhFzIBOWNbxH+tBKZzIuQW02NiyEqXoaCPbb1EKDM3Tz7ic4eXTWYWh7s
DbCeLERTvcTSUeigKZqzbbTYojilAKLslWaF4TcnUGI8gysJHbZNZCMbZ2d8NTtkWG5hJ2awIw9S
/CUIGchS83aoxwCJ41C12x48pAtb1VsyVZdJgwwz74iama37TzmZmQqHsEXr/GwfBzK95oAaXoyJ
Ve5mBTkAzjpfRZZwV3M4UszrmwJI8IlViA0pyM41sFFWN9GOaWuBYEfVjnKUwGVqcbKbF5oXBy55
rKFyCFQ0tOZsQ1eONbZb9Bg1wKzDawZqCNgTUeW6BStxha1K2LBDVxQuX0yVH2qO1kx2oGlv2IN/
RAcFO/TemO8B2LmodeYAbpZGMprNDZzaLqMB/EtgLA+O2NLaW/DKPtCMo9oV3RH/w9h1LUmO49ov
UoQ8qVelt5Vl2r4o2lLeUf7r7yFUXcqumd29LwwSBMDsmSwmCQLnqIkox0FDsZoHJ2qAlmntwXZ1
uJuIkUU7z5JKnIfBiWQJGfdRYB5GcDaA4/FeLw0Ewpb/ahK3vX2M2wjpJDCZ3cyKaqm0xybzavi2
dN2b7MTu1shFPuKqZYphHckRFQZU/N6NCDoNVi6Qrfan+B3PGYWHdPOxP4zxdAi1poufQQDQ+qIJ
xbZLUnAtkDqVv6PwGuUUgDa2BtcqrwNY0zjXxGmywAXBUqC74+lAkz7qnfKzZqFKfk3dWWpo3VW2
brl36ynHY2SHK9tdFxeDZouinb+c1MoTKZEj6i0yQD5eLSB17+9Ei1vbEgJZsm+fjYwzt7rxyRUH
LwSRCcqQAWKTRzrCpc7pThQRwg0uyxe8M2bbVJSGnw/CHNdkQU1vuik4m9N0FyhFA/fJjWhA78Lq
1gKbQ2KdYyQazT0wTj0FCKPvF1ESAFZlXeZ5c674F86tja4lHEU5DnvsR1RCZEaa+TScpp4jMgIk
yHHy8jXJqPF6d1gFiHDvFhnP5dcqCesT4rNg8Btxt9H5KG+k4aYg+ikR1l7028ZB8GzCK9Iic/rG
RAZxaa+Xz9TZZbKqk1DsSU+4fXIOhH2uQIFyyiat3ccu39OoUCJnGKzSt/qkxVsgjq40Q41FM9Qd
3dgu8bIJfVLihYWqYVQ6bchwmViG713QmJq7ZfGtaPaq1u9uLVbm4f9KoLHfcUVyw3RcT2fcAkk6
c/X3+TN4DNLa0qzM5xb0IxtkoN66bgx+Ii9yH1UCbM/dhFoQYASD7rY4CBMHEn9or3iDKiI/qfJ1
E3TBbzfWDxmvzZ9lbj6CNq//btXdd8M2yyvIH34VfZNfdXCmIIs2SFBH3oldEQBEmasrE2ocETAP
ysn3qqo66HpWPNFEO+xC4CY/zgMEQI4mHpH8xcjlSGyKyrTYJkA58p22BAlsawaA9q2+pQ4vT2YP
zIIV3lMFzhyP8xy4rs+xNj4Z2ANAPheBYwwmRqcDu6rI2lXpTixe4e1EW3VBY24bpwoeUR+gPVZZ
8c1laXXq6zrf6n1ZryNl+0//qBh6mtdGNOzVr2s+V+bEbmSyuKfVaQ31qfOeR3hLdY0q3uZB7ODs
EjiqkMi1QJWk2x1wl1n4oWhtuZZRE+xCo4g+mGLMt7WFSj4aJunQ7nse4HpVGdEHJJOA8S1wTeTH
Qlm0SB3TJw2YM2o0pN2jPhpbmqOGXxvd4i/UD6rnxi6yYzuUOHyB6BicUfaxUY1TFaAIm1IkuTk1
/me2GfZ+minqKbBWqCXCfNJ3tb6nOcTXkLGDvCG+IbW5m0zdN0AneZvZ36z5Z7XF7m5JrptRjrRv
tTyJGfjc/9dfhmm9O6MaJjLLDNcxLBC7Ir1MnWHvsX5rsDn1U9U/M/cDi8CIvA5M9TsBIDe/THh0
pgahHdBbvu+6SAUD7TcvTqN3s2kwID0EFTz/YmeJ8nksgPMO/uF49vqvevNSdgxKZQe+V6REznsX
NTbred7UKnwgEA2AFNAdPiIMHux7A2EfwnjRWr0+N874QGAvBFvt/RHNmC40lLx/cGQpH0mNROCr
fFhgYv72Q6rcq2bXTl3YoP8wMhmhflm7Ngn+hoGdwI/IkfxOI3eS42Mc5UgEHTVAmtYxuEUGJ5E7
L2oQjSKLYigOtezBRpTotuVPhsMOlpY9uzYYKHcF3t0ArNGfBglEG5S2p2INMlUN2dBhcI01OQKa
OcZPNBf6Q2jV+kNlIWstD4WYZctEYQ7ZqrTSbkuyKBoHfK1HdXLDb0Q6ZvfNIiua9JvocMJYRIvu
IgOjSHKWQsGLtSY2VDCStNtFEWwV2em/368Qc/3Hd9czHcfFl9Z2bPsfu3qCF1CcFKryuaQaAxwu
T+Eo7TPuDvaZeuAAvB/SBHBfv7UtaNvmkdKN4ikCBumbbaGBTgtRrDvRO3cxyONAXWm42UbvXWR1
KTe66JCMLQobh+80uIRV/rmRmvPSaqb35ES9rzuj84IjtPMCgMqtG8nikUSejfhbZFTDmYaANGOr
Gvhaexoi+bjZAu6930itdl/0fLAPokIokTx1jhWB+F0ftGzDzAiP1yjnOkaqoR41CCnYR0ClOUfg
ZKPEhbrLDPVIRoqLHbnBxpjm/uJisXvnBhRx1QZFQdHsf/FlkgeyMxoGkppskBdPvcenOTLGB5yl
5tHI9bUbtuaWhk2fZFerKh9oJCg7wG5ipJiHwylV+QANtnRAM4Jok2a9skJiq4vAvKoVNzrrm8wK
sR9GDalFXHTpuE4+mTmoWEiBmlLk5gWHcWQgGX2xt6X2meRjU8NIp9bu82Id5fjNWuyoR3bUQwHC
/9qb/xHOw56MwIZpg7TUcew5K/hubwbYNLgLXUs+j87EfDdGwl1TlsEl79PplHcW6gN15Em+yalH
jT6YuCFzJ98tskXPK8N2p2t42V5myfEyZKG+mbK0Pr2T04oTIlvqyR3bjlp7cUy9wAS3vezNeXKx
Xz5saTiZn7jjf/l0AwCr7v7Fiy0toT6dWwKleVl/+RBdNJVrzWlfPx2ZLp8CePzTaRqMNYmGSsPZ
Bie+NPS+HVCNyb4xvItugNQDvlGXJc9d0X2fupF/09MMYTNXYzcrsKMzt8ERzCbZrV1WDxvGRDNs
ge1qr4E/gAQvuyiiH94EAkENKVs9/S565hidZ81K/US2ZbiphGAHV7eN9BPJtEj2flByuWG9V0U/
xgh0JgzYjT5KomvtEWVl9UYfSxeXGqfaS1F/HzTQpshiyq6tamg4hrgA4lT0uIhI3gxedkXeJztK
6exJhNoKEF1S10u9/GwE3YpG71xKifuTkBuaW9wuWqL/FKLOHCxGAILO67rfCmmPF69qx0uAP6ZL
VGogtO2qdFsVU13uaGYQzS99cKZdoPWAUJZRhuh0Yo4PvAEwHamkTTQBW7LMh3XajhutB3YsstPL
P9o23mwBPnJBuncN0gYzZ5v/9VPzPpRn4A8RlVLM1nF/wM/NOwqRaSyAHASwlGcAJbdnZLOjDNGS
Bw/3Alyviv7sokKn9WnM4hzdwgatWmgDLGtRoh7+z/TnWYcry9nccvfYTeWBRot8sZ0XIK9NgLv/
+1XJ7aJOvbfPWfYofhcO0HhCzn+zIvBeUt0Yt5lTTUdd8/jVQgbyGuRHwVeZgtVDmu7PGKq2PqDq
sOLjFleIV1VdK3AIsZLgq5HVmz7I3J+IQUVOpqvMBbZecASTLohv3mbGBVRo99TLndieNWlI0IFp
hxSDV82O8AUXrUDzrq9pTB1IkTdaHpfg4UURAzWOGV4KFAxcaeQ6U4eqZ7eYNUJV/lBp2vmdRqEF
xSoey6xY/cssrYAUtKQAXNw/vJNtYSucLpcngMX8YIMmLFkJkEIdPUvgJq+F4onpjXhKMsE2cW1N
fugBFwwbySmdgIQcRDlCfmrIFeJ1MYipnsd3XTzrRdG6BlY/WB6LI6kPQDc0Hqk7N9EgV16CmmUa
tv5//+ZbJvvHKcvxkAVpeszELdoAp9ffN4Q+5YUENnf5bBsFPwZOYQM1ZzTWSdjkiMwm5gM1rVFM
59xztyF+zh5mNaPUgl2RTY1vxV2RbAYW9+vOQTyTTIKgfTVGbWIOZBbZ7heHNKsWQmTsHwuJBDkf
b+ZkRIuBqqjxaVi73+O27s4UV6b4M7bb4pTgh4lE1NwF2o3czml2iVXP1NY0fpu9s7CmGDw2lhmv
HAUgYYF2GPc11UX83D0WqqEedxWeBM1kOsB99ZDfzU4EHwEwDvfYECYFGc5SMh8JmWLxmUzFBxGj
2g/VLsWFmnHwFAGR3WwDPdTieQYHfgG+OW9PKi0pDwwXERqXuvjV2wWombVu10dOitcwVKc2qplr
UlVhq5ps4gjcIEpuFgGyghpgz/U5cCZY4E07KvuxUrwp9YOUFxpmPF4h9ct7GQBd/mghcQhca6gV
wsPLMeuBUEla5EPrpT77iGVy72OaklXSWN5LyVAeOgP1WgM4UmvF20INMbOUaVhvQidH7riaWNha
3KoZQdynqF4WlhfDCexVEEhg0qIsbzNW+MEYWhe3FrIu33y/c0ZDMonVUu+8AoMfS5HOXVPbYP5G
gUvpAmWZ/sXlGHyJutR6EI5mfsRWSf9ZYuSQXkUtQcyhKqomHWkBurSdNZL0swetCSVymfhXMXX5
FydIUWxXls2LDr4rJDX1yS2MNW2rs1ieESd1DqHBk0MP6KpLijfRLUgaxKPVFdU6nfLmg122Jt6F
kvprYrCXBtTAv0QDSqwUme3+4AWAsWuj3x5CZQg8nCOgi5yo4iOLBRJSa4SM5voO8H7YPv7A4gPV
gDis4o9tBnQtkKqTQdR1co/khhiZSJBRA5DpH8jEsRKwxrNi1xXjuCYWwtDmER5h5LgmysLSbO6H
uVmzrelF2a4LevkSlICTRx7WjyDnn/HEb784RRXsjIEn+78V+vILIBqtU02M2ToDOzYOZ9HFir/f
iUIFKjmMAAi1WwRvnfh7JwQCFaOex5dx/E7zMRC48d8GpNO0H4Dy3pPAh593EfXsNTPd0/jP5LxX
3L2/YQLgtq9Wyz5DRshdtoHFPQFBKtGmbYQMG+SXg+7RB25ifnYAfXJ2AbhSIYn4mNBEonRoNtd1
sQFFsovDBgoxkKOTDSBqQryI7Kam4/qFurwBJWWg21tmozow1Fz9Q47/tH5W8Pz3xnNl9rsbyhiF
bvn0Ie4sxBKsLLukTslByhtrWyOzEVTEf3BgKFsoP61ltSVEdbNGyNPpzmJS3M8LBnuNDWldG5Wz
MgZkda67st8YGZhs8HKlA5FFgSsuzaSAEGmIPLnJj8BBsa6sYXpV/Febu/m7Ljlx2/q3tFgPzOj0
Nx4PJ7BLgSXjpKcSPJ+WFqYnLehQdq6E1JBMhk3NVtStqAsaoQfwCIC7vvUAilK1v4mSb9S8yNzm
iQakDw5K1nOTr7RCNhmOUko2K4USXTmUAgH4xsdzjpqh+dme80g7ZLhFjG4mz/czXlEiOycHcIti
BY6JbDil9p99OXHkDQhFF+zV1lEzzAjs8gxhXNQKA54yTavSp+k0zncyjrojB8E5vtUFz5BhYSRr
RMKtC1evLaiYYqNPY70F7aMehcjVk0O9ywurO6WiXad9y0e8BeJWMHfDkllIB8DtZx7HpIA7OR5w
Sy33A9fIfSR9hCtrDPuHFlGvB+rpDgDoJwfpzTT08NPkIt6Q/xYcYT3SA5YA2DJyZ7x1Y20cZxXS
xqPEFiCGA9hW/vgjuTbewBA0Xhdxk+EnrCp/RK7Z3a1u1rj0oHwNzCGD8I0mqXxKUY/TsLzaUXGj
rHVKjW/D7NmIa/cy57z3hrsBUcG4oWHBgDJbh9WNVMnoTZ9EqcXcTTCyAZSoyIMnfeXfJYY/Ky2e
ASv96jt58026SDwucNK23eq7qcXmajTGbhV62oDkMrx8U9OL7jghC+oyj0BDcXVrPIYqBXra1orc
3QGgtEIB0x+j/+SoKjLvQlYI/8+OcJx11xYSPTZtIPbGMDh4jpP1jCSnREGTOxcCkSMIOiUqK8++
aKP9E5sdPp0Cnot1bceVJimRh7/9WWO1aS3cGeeLQZngfJsiCZQuC9RUUgeoe1DNogX2XIEhrCSA
/7daNzHuG0WQXRJwY5OnxT5VPiulN0Orkz+kMG4b19KKDdh+Xpdc7EhFuSIv8w2F3NBHe6enXE2B
+NAX9tWLy+7EknZTtTmwKYsRnFupyUvf6QoPmFJ4bjxZcQB4XurOUjKisbIcBqBazhN3Rq9eDH7Q
UR5zchQHO76aKLQJUr7r7a4PcfH4M9bNHtUsEkHzh8TAWREVnmw3C0OnPQ+ZDcK5MvmQmk57HFVZ
cdboqE8ewdra82kuPgbJ8mvJcspxkMffszZXKy8TsVHvhTS68yLiDjCnrJZ9q5W5PSI5ASFis1l5
Gq+2tIyZ67gSgajMb3X8gjSoYjlTr3Vljw+Xyy3v9MSnCcfscb2m6blrF9jY7BhhUBLKtgeQt6vv
a+Vm8UW9d7LRbuQ2UK4jIJQhdzHugVJiA+ZkY+Et5MRzL7sxZuCDAWTvR9Qnm/RvDbcImv00VuFZ
B0agb5kZ+1mK5yAO5A8rsXKgLscWdqISj5wis4GNxtlTHTs9MOIt900VL6M5Unm3jYfkec8Pm4qt
pbONR9l8Hyom10FjiAsgvqOrVxZ8ZYkx+/GXAlgYkFjiGg+v1Udxx0zsFsn0GSn2oJGtw58FMkm2
paUN1qcyTH6ChYltuYNczrXFLLkeC8RRSTkIbKBUvdmRIo0yRSULPuQ/s93SVR6zlI3bPt5MMRuB
d5JNN+pl4icAK8sHGlCDtF1gfrBa7oTSmlW9Ltn3YYyfAmU+tcN0G11P3pynxRWpG1Hbow5wkvtF
k0cs2eWIbOHikQLqXAdONhIZgN2hFqjarkb+NQJJPqARukMXDQMevVGAwBQJLTUIrbz2Jo+npb/M
vJvuJuOmTuq7d3IavrddvC7+SBZ4iEabSWGstJxdsL/gKQ1nssC3TUNfhX0FNEUg5wW+MUwMCL+5
689jvISEVxSz4Tat1AdmWTcZYttXLmhEzeJmdqsn8tVNa2kuIBsAjKIrKOYOKD61gvMhuPXmrxFH
SpWrgH8Iph0h21mTRsqOdfJ5kF23D1WkD58PWCOqB4z48RLXgLMOOhTr0QTJaJYaTUUEE7zmrZum
aleLg3d6ucgcJE2zfr3YLg46XoJHMf/kJhKPMEFu7qVTZE9Or2dPqHNfIS0gvZEIjI3WKW4BIRs6
fhm7G9Cp8IcaSZTPqjBll02IarkWyFhrKwqfcd7duHbDH0i0aJAByd58LBp537z6eNMgH/+2Cmn8
11XKFulpZtGXyHXTiytrwy82KjL3NOqQ3g90MDWBLLF5ojYYgMdbk2+LqdVXYMI21nfXkvk6IptU
B4+JY6zniwkYL/yCR3EWXac65jsRNrvQRPIRuNrteI1U5WCjZY74gvz+bQLi0w+AYcTPb25r6o8s
/BKElbUa8mA4daObfypiwIMreS/iEnxIIp7NjWnCu1Ddew8ATXUfGW8/kNusT5OtA3D5HVm9rcJM
G5SPOQcLgVq9s1prNf21CslpFVyeN6bnHVCU8GXK2uQp6KIEOLOetmlxhV3TcJ6YQqRN6QNojZQK
ICZudh9654b/AN+KcyPp0CYmSNmyLyFKJxHXe/MzjweRtn5YlfrB7Rt3o3moEElkeMs0ZrzkTRsd
XZ61G+yu+bfYGLCRBOLLOOgdEmiDadcGlv0ZmbM+KehNX22ATZgf06JtXxwve3TiIPsGcNJplbVl
edGEMeA73kqkKmJi1MAXO3HdvkUesPPsLtlYBaIM1STzb39/DAMBtQ3J1cfgiHGfs77vtzYXxzjt
pweG/23Pjtc36xwphLt52OvhKUoc6dMQfFIBzqXPIYudJ5LUsY1ck6xqDjSUqIvcI8TTr2hYJpH9
iBvjPCLRqAh3dB2cIYbjO32fXC3VUE9rf46eCM40wPn2VYwHw+SqDYCzHHv7sMhJjRrZ6QAfdXvQ
/yjdd/YaIHxWkey89TKx6GkZzuwj3nhXi2cU6A+okjCAts9c8/ey0KKi4e/xOEpgN9CnC91Rn/85
WlqF12i3aEYAjbrIYEZtzsdcHoCQC65fMEWGq2Vs2z/A+9QgB7goNZzWtJQZ205raxy3FKqk0w0g
iTJqe01CauxYcmPr4c6dFPEGSECodcex9aMmgk0vivFrwGxcJJWc/SUXHHLSlxbC9cOIyI4yAgjh
+JW544DHCjkceN7Mzki+GL0tkuPudkqdsdpFqmLftsqDdFzj3KnKfxINgaw2uDE260iBBJCsD6vq
Ogjs8/EEiEGSReVooETD9GZPpMyyHqfkMUr8hHMDNIfKq1ojTAbjPJsppzLKqw3qybCG+hTUeLVe
XYEtirR1iBwxTfj6oPIvxAs9eEa6X0h7xBOE03mPres+F27kfi5DNm2tkpU7bYJWVrQAorANVDlM
YHyJmouXgICF9m+ZZcO+HfJiZYwG3g2QCnmJGpZcaSd/PxuO5fvZDikjK7ynqKToP54r6Z3tvEjP
Xt82G2NC7m2neFRGRbBCvSj/0gQifGij4VVcdXgSXFRJS6Sj2KQTY6vWa3SQjI0RuHeBTdL72Osf
bRyr9q6i1PWabIp2g4FgBLcRE1R6d8osmr40be5uU5wXTkR0UQgGPrwOcYWDI4y1QxQYRFpx1+20
+CeYQIwtAkrdGdxD3VmvCmOru63ASRdxeJoYxiZo5jEPsiZfJ679Mc6qcUcmQwTMU3EoWQt29cz+
gfzsHtCZjnW1QKIM4pdRnvo0xW5hghFTenyPs1h/a1Qz4Bu2C3UXvJ9qSBN4yspxuPQXCfU8RHx9
IwnN3TIBt/3eM/Dr4GJz3SE3B5AiQ7o2cgbKrTyKffw1yRj8p+sm4mHiA+bBmGQKCWqcUT6DvNoa
8Ute9Knwk4ztarcxf9VJeR48r/iZlvZj1Wn8ezHkn+0cpD1FzX7ZfZ1/dQ0UTDSd5eHbCJDRWoxy
FWhJsO29Jn7hyLWloCiNJlQ6SVRlfnibo/jpMnqbU5r/P7s6inxX5vKE5yZAdU4h6kIkQlJItget
geLXC3HRWlWZKy5TbgUkTzrvVY5k8PA/yjkw7Bc/jq2990P+DeGBgXGId5odPVDJojO2Mf5Uoweq
hWRq9Pec8MQD4RmSphotdomRPFAdpDk68U3NpUNvnQ3kUa4mZJGvRs1IPtVJn/uAN6u/Y7s+JWkE
CP823IDMFGhVE4DUuiIzfmQecI/sqfqMX71ypWlO/4wneoTGUrA699GTZTT8c1IP3krL0vJm2XUO
2PlxPDQpb689ntbWcRNPH4sg/+Xid+c3AJKCsPvtNNlv3NTbj13gsbVZp9lVPOLrjsPX4Fg3HYmY
q6ww3U/SHb+pzfo3KHxRnYtXgjRpHyentQBV7FQrBpTup6mru21se9kZdEIBzh/WvR/HjtknL+/f
/BjdAD8VojEGQ7LNFDXTPmxRHA3aSfZF9H0Kjkj0YiUT4Jv/sswuvf+u9272P/ojPRTGAkisc+sN
tzkwLwsvRT0SkFxFYNwPl9laIcjWtfM6S8NlVqtGYD0lPFhFE8jUDojb18eqRqY73X5RXgxY5wRf
ezz774jXnBoE/D+gRlg7LVTnbnsRQ6JhQ1Z86q7ZXlgzneaRygHPgGN8kBFShe5shGFsRK3hlVtZ
0UShs3RFy7nKjCa6Lv3QIsH8zl3EzrQc2dSu6FCij1wnG8zrDWDpDwZSKH1rMOwH/YvA9+yBG8DX
JwF30+5Q9873Ou5Q5E+yNsf3D4/54zoLpZZsIl78HoGbfRiaOkg2rz7YFEfMf7OfVRfTXkM1qDs1
B/yLkhM1tgqcuxROF+CvO9F4mZ6Ei0B7AJxoYyqsPU0senkj+VFaPoln1XcaiyfqLd7JyTtZ19s1
wiNNd3PDak0BGHypIz+uxfAS9czZel1cHYXN8we8rbBVOg3Nt1Cr1hSByRoHKd5s6l+KJALAE7js
KZcRz2NFgsr4P7mRVS7wcmjX7jxNqY00Cxr55Ey9ltIfl3EYGcccTxzAYDM+5xXyh6gnrPK1F6le
XwzGZ+ots2BfNT6/01u85FF5BOXkTwawz1WWmSaO4xp+eyk6E1BAxxahtmp7zZwDOnOUB48nKIwV
eHBlBgiCxwbweUWGsiNHDUlml7YL1sEPJKlQ3TaL9apGAugEzlKa6PEqXzmGvJCNlyKcGXLt1Q9Z
DW7ElB8aRF3+gkyA4UV7JBK1PmWpX/XgH4wqzd10qEA4Z3GjnfTMCFHGYY8vZY4ni84zjF/aY6mY
gRebekjZBriE8pj3oGJVeSBl3U0+i1x2oOGEH+HzxLFnjyrBA/D397MoXkDqLUsfKC/YyroX/J4b
J3AGg9yxbfCdUUNKCaYm16c7ERlJaBm6rZ+W7GGlVTXdvehvX0wmyHsKDQM5TACOrgHFO6WiulWI
5tAIB+55RJDmPK/nkaOg0P/WfBvR3JsmXnz4OjYLcZV1edOnNnphjVOfwgAYll6YTV+VvCmi6MXL
o48hD9PdgEqOa6HJ12Zs8SiNaCywYHuh6f4y4zougBjBHrdaZIuxJiOgHTpxNs/SBJAsPNyowK+6
TWXi+Ys29oTX9VB52W9H76+ViiSWB0AaPmdIe7vmpiFX0RA7m3nYDGDOVhN21Dv7QMgf7+Q0LPF7
HCLudRaOKIHQ4A17hXV6i+0GZ/hIa3waYj8bb9RLowevAzQUSUIH4tHC10GOiAwtqqOWDnsUySE2
qlTuJnBCFUm6eeURLJv0Q6wYtGYmLET+roWTe8dQySZix3Igqzn47u4YtN5kYObgQBQ1vjom8itB
23liriOfqGk8D2iFfYeawDeZZRcfeZoXCJrjqf1vIxKZhvVqJPE9OMncRcrCusBj9CovkSWA/znI
X567LNaAs5rlyAJchChjBUKxB7wlnE6RMP3WaFPyaKa53JOywaLXyXdDw+i0gyi9LcnJfF7tnbtl
8YgyrEnz7nPQAnj+efRwC9ympTOg1lXonKOA3HHWmuV6WxvBzJcCXH7HMpUgJ1ND03CSpwQclkOR
A5q4kvXnVvPaixH3+YvlTM56ZNO96RgA2ItMwVc13ZJW/uxsVBWMTHYvnI3mOhnSbEfDVu+QD2jL
ESFtzFrAy702oflII2r0/FugBdEzUpwwj3MtgBr/OMsr+9VZLEX38m/ODBd5k4Om4Xo3ISEHNQLI
UsA3Q29DZJZVKguYxqmNF0yHB8bOsytEhN8mqFdonrYdK2z6d8YTKkOwO0qES5jwTrNHmm8NJNv0
rMm2AasFQjwg+xpHCcInJwJWt5ZnSOLjwBZDYSgwCHmBrq26dmQ/RSZISmSPHBwkCkPWKMhE/FDb
JyeogH6BkegNqzu6DQoKWWhWfolK+Qspl2FWRztbNxHSjUW7mZeZV0CpimIHbO1tPRT1ccoSszvW
qA04tMI5LGvNa+MolG2i1gj8OAfWvlE7D2apyuGBZtT6hqcrLi0w11NDM7qaZtnPFk/cpw4E5i2o
5pSFakhtGSKVI/RFjWsuSKOhuLhqGWiuC1YcgVGR7eK+1HxbMMQaVROLPr0FLT+XuusAFeKPSAN+
2q5H4atPGotBABpW5L17x0VUJJ2+j0MOmpYwy+78Mi6+lnEaHYPUtTiAVACb25vjb1MtIzIlq8c2
BMUczw9d3tvcT3HkPbaAEyb35I8+ABei9vmAfEoa0kQGbIHTyMfHKUngimS8YYjj4J16tzjIhNRO
XuycmsaNVtOYdjt66i37GjstSpHnWFgAJOMHAMKvsN1gu6VZNSRdei5GrcpsMGvQcPTsWYPUyMfi
8s2H048viRnoH3sLsdNO2uFH1iWAQbNb/SbzQdsi3C3ORS67Y6R3+d4BVOsVxU/5ppecPeMtHrEE
XbO/KPpjUKP3X5MsKXyXy2FrRLF969XTS1hGzs4QIx416T2mLfAE7+Ttpq5Cq0F1SHlhbMzO86zB
wV1KHlAkjNcbrYB1qYEcwwhw67LGwdri4VU+3DUmTvNjmwZb4U14vh2Hzy6velCShR0yhBBawWdp
zzSkHslq17sUKJgD6JrgDdJ7oDd3SXFQxl0RhXu9yp8WszuVTJb9qUB+iMQ7LQJFyC/TpV7c9KQB
BUXLwu967bzEqAp/aRMvO8R10267puq+GCIEV16xrqrIe+yqMH/p2/DMOB6fbVT9v0SZ7SIEZhR7
msxGQIiPDYCP4qEABsQYhjcrg0MaKYM3c9K3mgkA+FVS7kOE3hGERxJuFbMTB97DE14I+C2OrY/m
ZCSfwyY2dnUbaxsaRiZy6ZK8yq+dOQD9tbN8W6kVyOI4WQxRazquA0QEqCFmiBUsoLicme2eOuy0
t66uOuQ9JfwiNBAykKxAYfIN9baIREpE/WlIE6OG/Qmg5F8zpTFoVXio0/irphI9KZlTlBGo/xxK
GzWn0T1i+6/tFWWCkpZIezAHaIiF5VMpbYCiwJSmZ6MRuSDeZnZDHhcF6lFTkdN/XyUfLcQtBHA2
LgMlN2kO/rpVE4shOvVvw7RjQCc38w5bEyZiLYpPVVxUhT9rR+6fboKo864eyk+Mx3xfgEBnnSgk
eFO4LfjCET2P1BAvOd+aSbYPZeGJT/lHzZXFJ9GFQEEz4l9koQmd3TnIS61dS+WAZkedzQ6E3dSb
AIidq0nhusSoOuIrbTDT3eSxR2A4ViepGpql5p1stqAZfIFw7Vg0Z6HyVSOhe5HPJiyxj8BM4LvQ
QtHRimMzLHxvHMKTYyHqOZWDsZmFVYF3M1TDdemrwr3F3Ce7WYMPAE3VQQawQ13s6VW2OKfpe+ns
HZma4Ym8zGOmPsjyaWRjISahdO7saZrGNDMbkpCsA1p0/ie0ri7dVYZAWBgj+tkpqPw21IcbH033
NAbDdaYSJFngAMMWeM6nWSZHwJ9EwJpfN8qMbP+TWZ9L+0QapDtojCMO6zIAsWExajyuuSdUjFwX
EemqVckcOC/6CZTP855IWx+FoGnnawAEaekaKrnVlrjIaZKC1NSjCad0pq3DonAOWS8TZLsMF9sY
xYUIFCa7Kc+BGPlujcV9gp3sgPRm5ET92cVnC1r3nVnithyvoAhOLg6WD/5OZgNM79S6+3efLpAu
Ps9iRUvUrAK7AV4I5x+ToBy2EulU50Y9QUwi+j/KvmzJbZxp9okYQYIgQd5qX1u92O523zBsj4cb
uO98+j9RbIuyxjPfOTcIoKoAyG6JxJKV2V8cezfdLwAvBAYd12tWAAHHEAHFmhvMxmaHt/nebTJ4
6c5iDqF+OY+0pVVBpJZeXgHoqBYJ5EG31KSC3nQeVG4WsRvjSF69/TJhiWObFmJh2N3Fdv0RLCJ2
cpkLR4sA0Qh0bzvbqDbYVQ/AGGRcZ0cHJfiLMUbpug9jD2QLaJKXHHmDTZ5rQ1fmrocEagVw6vTz
nX3UuXUa02E1j6F1eL8jYe2Jj37+QMOO4dHMO3nhfl6eO+GtpNd4F+jQeheqeU09rHFRqC0HvRsT
qJTpL/gXj4c5Lq+K8VgW7ikwX7msx14cigqngHZQQyjQA9v+eS6MxgJVrSE13NJjdbYlD0hwnJ0P
kISXWB/BQWb5uJSGjvbUGVz+H/2ohzM2P/IOuiKGgcx7CIKa6zxAjhoIqPJTi8e4ted2m52obSe1
tgR80VgC35udZkdjaOg8t8ntVqw+cFNf5v6I9DxgotKVZedIZG1dnCF61YBbHYCxjs0I9p4dValw
Q1PfRxWuA1VgrXkIpOocQjUAzH4NYbZxIZazfw7nnQZPBBUygK34nkKm6JvuZB3x3gDFnfpE1H2K
gtp4fCTjMOqPQ2DjTUOB8xQa4KTujtrTv8rHksYAXm6bCCxUNL3osHntbftIhaZHzkGyV3Iib7pE
KhB+lCCPUyEV839VJ5/UvWzjm+xvclvtMILCW0WODl93Kf5AZhQXJ0sVamMyFQ2WjE6Yd4c7ewFM
9k3Y1EHZesBoF77tNLS7Od2NaTvy3DRevHNEwo8VaA+hAGBgbxdAfPQIUTTstP3uQA4q5jhqJsCr
FQAkot+dm8sMyUxDWSzJQeNNQ98Fzp0pZm6W+D5LHJqAwfC3T3UzCvUgP3VLABhYjYY8cR9g61Z2
w1vIQDYQpnV/CJtweGPFa6Vl8jWCtMPJlaVEHgTMOJ76iBL42Z5GUMEuKwfrZausgq9QjeygmQLm
VC8R5YvIcCer7LwBmSvoLaGqpppJkp0skQ8vsd8VDxKHUgsfAkxf5SCzVRxD7U8Ejf4Ws8kMGqrw
0Fpev6IoEH+VUKji+bL32mJpuFZ1Gobu8+ilyKxpoxoU7ijIToUM6tsm2XQPK3K1H5/D/jXWLpB/
WdaQUFNTUUEz0Fx/srVpH+2aMXr61yHvPlLW68Yah4btYnboPEpXicTyd3zJQc10AClBdKSibD08
a5suOlINyeXmzoZ2KTm95lcYNRuvqDPA4GG860a2P3WZ4yKNVx+dezAH7aw8nCa5G29uRgOArRqE
WPVadw9tV7oHqg2qSbUST0VoBKj2VL3zUx9RuLe9dRwjLSKjMFd3DgpmJlbqyFz/NSHF3DWnqf49
/MYvepDq6kiTXwPfD/IkXAMvMqVz21JeAZRssGYGvU5xJGsAoMBUm/x/bKdqpLowQbxD3WPKafAN
pZlLHWg8F4pmh87eSU3gBFsgo7mpQGFuVxb4oaGN659rp8NO7eqZAsnDMheECwx8WdSHbFRAVRoO
mXrxFhQY0SKqwZHo4626QOZl6GwNLdsXSD0+1m5rIpmVe/9wi0I+14EHHFM8IDezrNpNqLbm85oG
aIJwOUAictqzz45U7/wl0mz1ySHrCrDskDsenrSFucn8rEJSOzQZIPn5hgRv7wnnXcCryAQv9EIz
ltQkhwCIBUyatrOxYs2d4vAGePeKsTxSGNmr/uTVRfhEjSge+IkV3qUvNWRmjWmkbWU+QtpFzUIh
um7WK+a50TRs2OYZEN1DCpI5/eKBRRdkXshewB+hXXex7awLJRAAshLQ9Jrui5Zp/IVM1/hMBViV
dhuPQ2wQLgzQllODXeNF6JUP1KJ4ZuKPLbtpikz0jKYY4hyMrsLtLpE1VDhpbTxklNTOivexCZRV
NxpHKsD4yY44iO2WtZbYy9lxE1iVZuSvyHVjnTvpyAs/mq2L7KVwgBxImUPzyUDS1bkuW/PcQm5r
waWbIzHIAr3Y1UFN3PLaJy9/oQbFz1FU84I+2OB7AkEp0/sxlqO2oevDmThlolSZryGJcUV4/SF3
Nb6bbyGnuLlfpigexCB2DauRgFBouKOzAT4CGKaP2+NNtTf7YhXErrbA8qw96uEgrRP10vOxX+Lg
P8aJKzidsZxSdHZQ5PSOOACAwgdVjeBRxBBaIyeX0G5czXFUQ+4SABbXvuiQV/hvq9M42eCEtc+2
Bci0zrGePyRpWYH3PwE9O86UkJ851OvONCErxux6p2XNbS2sw2ay+dfaXdzwe9/OaLClSNtvxaiD
JCIxPazAdZw8ug1Y3vTO/a1d2urgSKYA7VF82JpLZNwRG0kucMRa4haRWlrR45YrCpL11BQWTgdH
SPiAsReokdAH2jOTzZ5YSlIIDB0a268XE2mJ4kGBVBAEMrFb8JRoSahh3UnDUUSnN9NwxHmSjT24
CgX+d4oq0vYAFb2VyOoWEA6PXKj7lO4ykYW+HhSntK4KcvSFvkHeig3Ge+vDdO1PAbN9HoMc9YiV
xwetqNsX7WFOp5WpP4IXKku+BJ1Vbin59S43lprkmLuRTfUadL/a3tlv0nEpTgj93AJktaNBXFF8
YaVi71GJvVMsVedRmI+lUVL1OPS/SZiTkilsj7+nFDgqbpLqqO3cZ8tNmXOzj2pqoDQt/P2UUTfF
CJWfB11fnHn7rfby30n44h8kXQ7TGWQQQWGnM8tldyn4hSyMDijB4HkiOgJecFj7rvF3Xvb8XVVw
9MnfI5P/jRNd61Os98MKVEPpHnsH8znoeQJ6bOgh1mV58fug/zLWdrHRunJbFHm+nKVnJr5kXAh+
KNPYYWmv6kBCUe53BmbqMtvmOA/MrWsDT+1l6wqILNausylqJ33gpGlMVcHBtsSN9sMD2ATy8lSM
UCnnYQmK0ZD3QBhAbJSkQGM8Zk92b/0IQHP5aZIeLV5LF7RK1GAJ0jmYX4gDNZFB02wAr5PrzAC1
b9aCA0gaVfpY5KLa1ANy54AMwPmFr4OTIgexEmO8xnWZU57/+y9nW/cUVSD0BnmPCyZgx8Xlyh29
WhGKLMIlN8TyMuacOg0XMxBMzjcJtMVe80RDUhASecy4gqKRw0BPp2c2VJGEAzhwJZ4nsrIUfDBH
IFmfG8IosNF3jq1VPQUx8x/dANBzqrFyREYGpVKBD/PRUQU5LOCeOHih3RZnsgtPYp5OlOmSnHY9
xPifKMJXCywnuI9TTcg2aYfCbp48NYhoKhwdgUt2AaB6/wi+kHor2lZbOBboeBfgXxaXqN2T01NX
6r66HdczCwxZQLrupjDqVnX4g4AzAlKaQVjZF6FN3ea+THWz0qLeiTbH6GWduf+D1MLV3X/8WVyb
OzrUzx3hWtb9D8rB8ZUGfXX/Ja2jdheqHb5oShQVh3jkVFXt2WNFap8XZ3tyznZqchcsbou5G6R2
0YbKFsqpPvumKTID9AaRqQOgdp38thfFW+oj/HkU03FluKGAHLjzbaiV078AaQl870AePBmZd6lw
//kUh+23WMbF16brkjUrgaamZoCbZA+qkJ3ppwe900COpaLAkxkjAzbQLn7J5dw7KhjIzlTvUgCr
47nY3uNG31iMge9uSaptUnSr/XSvDQ6W1gqHPTugXYmTwtQ4zfbM5ICK1261IhsVWjlCOKTBJb2R
AAFOtmkeF+D8OU7iKn+fjFhIzCJ15E31au9Yrn6a7YWaJ0/AJjmr1LXMK2ge8NxgHvqcPa7DFwPY
7qZ56uIFXMPFg2/gJFLxq3wLmXhRWSCfnDiu9gnOKja64STvVfSD/LWFDDTDG54aC98rRT7jq6Iq
E7Zkjm5tyRb7TF5UBAntkqlQEfjKfkRoug/RoLrZ9WM8LmLLAf8TEXaazU9MMTxOdJ04pzv77vDA
iQDUkYO2RT4P0sUVjydRbvLEh0pQqmWbicNTEXnWGvs7GjTzQBFk/zXsZDHx/I/C/mEeBjjCj6Fn
ntB56Hmc34cmO/bmkQGiSCdsR6CrqdQ4IL2QboU2ex3u6zA0TpNpcjc1109UYJ0YnLpiT43cArkL
9oJsLZxQnjpkRgUhZDGwlI5xvahMqmZda3c2D8cHR7cC/8mvqDmAbLxpoQxPVSqGMq8PCagaQTnl
7qqx099LUJiE3lC+5007LnFRYT7KIkx2lQapIAdp8hcfMkQrpD/IN9y2fDKGHIm2KRj8IJgrtx0S
IcC6oNufxyqzN8hV0teJE4jPg8aaDVLnvMlbWZA3qrUh32gegnHRZ63LnOsb6utpuLYfrK5fWWCb
YdJPzmbO5LmOOEcOqqqScay5s6yweVyZQZFMNvIWZYxAimkcbwvN6figq2Hmsaaa6taJvN6ZifUy
O2m4euzMj0EAxYfYYLlsfgxgQl3XOBy56FHlQbo5NV6zMdVwTduaFyrigTUXXKRPARTbABC/HwX/
ZlbMtRcUNkou12CLSVc3xrrBlagWVPGOYjC6e5YmkibixFllqd8fpEjTz2arHSgbJhl8ZwXoZg8i
HD39nOAYxcSW7oj0pWzlVtW4GszEPWaBZz9WgJIsqq4Pv/v9+KaPOTAAja7vkXQXbca2Sd7dFuh7
FUA9R/yrp57agHcWcKQhsLf9G/ganalngP3gJmR4PqieFEA98yZqNhyqLk4FkPIiqTQkHOX5vhmS
4JEKMwcKWUDmoKxkla5NpHJA8Qhal3MI1bA3UQeMxgMerBipqoJ0O4AuHCTDI+SYpphM/16Oku1b
JY9AJlnI7ljb3plM06eQkWUtwR4iAMj8Fef5IsaygZc+29kZRJHK0da0pV07+rE0pAHVChxDLSD5
gGysXBnISn47j9Yx65r9bJqi79tTb7LSEDKVz40SuyPTCILwNbAsWCAJMIWYqijs3FkOEN9ezjZA
3qsjFX+y6YpWBBCaY+kLb4u8oSGfxqMe86CjwBHqbPvv8cg7B9O8d804Gt9ivJVOeR7h6Tfa0gBF
kaOfsJKNDknirqlFdrMb9MlJNl2FUa0xovgACq61Z/WLMNg4ElKwOfYyxz6Og6lGNls5qMZcL8wW
d+4/dbmzCWTUZYvccoplOBjGktw0Io01Cj3Crh8M3bjkrI9UuIo2HApghkrCh5HaRBM+N+donK/H
AMBE8YrikDlmHnIsot+x+/lhBkH3UpkefglIF4UEXpG8gcscCEyOIy2Xg7pbSoDSwsF+tgED30Zj
LEGl7ZmP3AFwO8q69kevPRpGY/9FoTXAAjehQuR8Co1lcB/KYjAARaB0TpgpFzgbCPFUNwJwlACC
RLUcWpVrrc+05Z0DvKV8bxfiE8VCKyeB7ILqy9xXpDh758k0hN0D6E3HQw/BtJsZKHSeIWlwqzbb
qEYzyMH9NNvnz4VZGESFzuQTlkwh9/D7vyGpAn/ppeDT3hQ5hHxBKHVW+bYHIjciZqRB0SNRzZNi
cs6mOQwaGJOTQmc7xf4+LDlzCVoUql2dE/fS3PU65Gyau6pe4+D5h1YHghb3iMkJLz1k6muA3GRK
J6zj4oLctvhTJcICWW1gSyA7eI0ueV/3Z9zRuUugC4ujHymAB1Xv2yS4U7pKBohc1HY8oa85RKaQ
iPhLKmhW5iHbJOHj2E2851a09uOW6Z+pX4ms+gWkb6Nwz83gO9AtfRwu6xCnE7Sc6QFEO/mGtpRA
Tx+m9Q8thWavqEK9WTiuO8VMS6jqujqiEWKn1rZmmzsL3gbVpo9y8zUFxQAIb8PiHI7MfB1x9Irr
79fQqfC3AGxxQVFOmPvbP3UiL65g/tTJU52YmmnkWLc3TtcBmv1LwLECsvJge9m6JylacniG0nMk
j4XEm0idJMQg9vS3Aif+oIGC7l9lY6EVRs2BalRUsYaf4dymWqQCS17D40fjNnMjsaV+k+2mSuF3
Qyasrw/3407tqZxGmbtWlcMkmLn/8Elo6DhwcM4fpO4qiSvvoTTZo5YzSBVVnmUuyAaFIqTg5GYy
hZBtcoCo4thn/WE29dVBSyBsC3xB7S1HwdpjljMPZ7ZguUM2eATaXd/vjgUZyd+rIJl7lbcklxGk
1ooNQftgJt02DbLAXzAjxyZL85A6lo9L/FJA9caRRc48JkKg4x+dIEOKtgUl9tgEK3Du297eC73k
MFrWbfEnW4VUXGRiGB9x1Jy7kePO5mL1AwwGjojuHNTtbo45ZJojYydPs7QNdAnLQ8Si8mDiCBIS
J6o9VatAFIcMCwi5oIA5lJqzTWh1rC/JrQd69FGdBqGo+0FuoljrbrtMs4BVEP4jeBuzPc7J/EVD
aydlI0dsRngTFBBdKGltpxyOliNPOTQWNq3ZauVITAtMazWo22gAJKPjpKYbx4MfgGzYlxoQG7hW
vuDc6oKdvfHVKtkAQKCWPNV1327LRPYHfYjlGeyk49oAs96nSNh4dqSp9QOConipIaGP690La/2/
K4B3d0jJA5y0EbiBQhLUj1G20X5qkgf82t+idChubRHUs0or7feR2424uFL5DK5TvTplxpFThvHI
FGJnd6ll9Xm0Su2jP9nctnmpwiE5UCwVEHmuIPBtPpWJqCd7VqSH/z6H4+wfBL44fTOYsFwOzXPX
ZvrvLKaRnXQWNBjLZ9FyhTTS4oceq+CHSmjQmgXT1apVTavPa7ayilRuRO8LIFj4CHJk5SJ/YUX5
TmuN7zQCL7KGrdzE4IfRBp4LiUP6NHaXctyPJy44GtZdZ/3kKn9ZZ/xRVGVwYKqlhTHHqShqdZb0
W+kMBWB1nm8uyEMxObMfGQ7yDpODbF5b91t7xO83Ew2wodehm+wLEnjdKDkb5bjqbCP+Ori5vc7K
cjyUoPh4ymJQFoy66f/ww+ggwpAhCzYBTzP3jD1QrsWz74tsisgG/xHPluxLaZspuA1khM0Yq3Fd
yPeDwH6ReFrmgvhctDwezhoLgeTt7SM5yQ5mOtAnQpyyPbtrzkuwE5KdItrIxYWd2NijVp2N0Ozd
Fc56wUQ5VM0G907g8clyPE5F5Grb1vXBbK6M82OTam74XrXSPlOjvAbQSGkyNpu7+GKEngmNNk1J
blv/Og8CJdjPuuF9coqcP0jhmQ8iuBRd75xtZZnNIC8GSDED98uNTcVT3FBNnWgEKpDOwR8GMDGu
ItWJbNyM3+ohlXtykgkdIcDinKmR+7VziMPsSC2a0S/BWEPhjelpbEGe0ryfjT4TzYZrg4/ZKJQc
vz5iEHgd0qmSOAakx8cZ6FVWLU6d70nTZliAgzXO9Zv8KTGmBlnAxgU6kR4cXNSkIq+R1GwYI05q
/mWcENkRlzLEJlxRLwggqkPZPliG3TzgZKV9KEq93rNavDQQaTEW5KXCKPN0HXPA6CkOL+BfbkN3
8bwLrGA7jxXUFU4oHUeuoTXkHOMpHbJ2o3Jl+GCBI1aridCKsiepbeRIBa8sCc45RZ01kVxlivpq
qpKVClumt5E3Axl6CzINXm3nYJqAxm4bpBAAwSXBhGe+0yoOWyow4ZTTqRdZ7paCtCgkW4nn9TWU
zPOKMAMxcrZK3IUpfwZjZGDB2We1fhISNDEy/8AoEFoBeoTWCZki4BVkvbVw87LZOGYSI1sDDjAb
rNsiB4ncUBXINB31IwE6Cz1ND5kt3qg1AT9Nl33NgI/CNoQXJdI8gSH8JJdUZ8oQZsGrIQfnbNhe
98mrwOhkVXLYpUW8y7HjvPACGEk9Sh4ZWBHBHQMxXQhFx3xjJZ3xXEWO8Yy7CRNaQ09kGSBwsAUl
yLikZqECJDe+slaGJzIxI61OLAleRTCa0D3hDV+2bGy25EXygbE2R8j5JI4WbE3Q/kxwSlfBImds
5AS0rHU8OrXU2t1DJwkwOY8w9yMHFdMIXJdPRuhbu9QNv5kO7n9jMG8+iy4ZVkYOukBqhspWWsOy
S+L8sU/64blpIfsFDhJzQU6yJQU00+so6/dgvtLARNAHC9lICBaoogubj5pV9ZnEZvlXe46JrtFz
l8aAxNQ0zp17jplHcCwnP4x9xNaDAE2/k3nAyA96vfRx/hwsgwK5cTftqqySbSO7GhnUyj+3s24o
n7gS4ZnHACVC+VSZRbzRAWZeaxKM7o09fgaTKA4LWmcEKxVP38MxeYZeaP2SSKM88UQRRCk7Ptbf
GjTun/zUjR5KF2k2ZK9tnHlKHBtdwIKuXUTRAICIrMn3AX8HwPfd7qxLG/pXzP/Ggy49/fcaxMDB
/921E8OFE8QUXAdKvabg91Tqhq2Snm3ZPPdlhfNcIbRDroqecQ+iLNRukLMD1O4mcQftQCaOnL10
cd+e+ky+qT5YMRhmr92oJlsHfSc/TdUYvJ/Hv+syjUaTUu/7Nnmozz9np9G7Ato6dl9vNJCjb3yv
9Bea0xiglgQZ4Uc1SXP/TFYqGjfTNi7nX8KS4SiRg07qaIByzj9TtbYz9AySyN2OSfRAXWTe+OXT
1DvHfchgt5sJCdAWeycx+2OdJLhW/dUi4AB28u9WEyaXViTGGlm02c70y+Gtb8pDXmb6C/hdsksb
4EdAdgorr2GDVh0YgNUvWA7dhpksXkKaCGcU9BSNOYDTbpGfuHrYRgoVFqhC68CcrOxaYVQ7Bmgm
Mqzxzc/iIDmYUGNd1HS3S22Q3fqL6YcytymcfhkGFMWmPtQkB9lw9+8v6Lc0j01jUZMcRQIZ8qH7
ydjQQjFUBi9h2WRPUCdbtKaNZPmgq/WVBeqsDSkyx8prJB2wQSG8kfJSX1/g2DcuICDICv/FNONw
N/R1B70END3GfFyTVcestvFSV6Z+CJqd6Fi+JCfZRBs+JJapnckEMLa1w9sLdPo0ZMeXPcDSRmKk
y1yk/SswAWztN8jo8nOjfxWyxRmajJoHblflM74862z09yYuwN+QiSM3LOrTg1uG5RM4j0b8VfGV
+H+LkL4d7IZK008pbv9iyHO+RSANW7O8BRY/cqoTEP7lGnlx7WuY6U9csX46MptCQ6MK1mkvb0Px
zJ5Cc8X6qUIbsF0OZvMKIJ6xse2yC5ZhOnDoPv3eDvoMOWtBftCwOFuCXpc9scG3tz4TIzKqnRj5
k0myAqdz/BUnZOfcFvxnC47LgjXFOxs4X+ZWFj5GmunumspqdkaoCGZ8p11WyE79Jh1nU5Z1srMB
ml75JcDIAbMCyCikRr63ZbIjm6VA/1QzVY2aOqUIkJEKu/W/m+C03lAImSAiCVoZCxSR0HZGRgCI
ovYksEZECr2n/7LR139uk5sCyQYiuXhf+45zDkWDXe+6tXSwNHWe+grU8uLEhfkCfuU9U79pPxLF
LtPyEXdmbv+G2y3A0bvwJoyrMA96VTdhoFwHTmYI1z5enLtBBwtCaArxWfDM2tkMe/NRz5zPIbgl
8V/S9yukmDufa00aW6wNvVUxGM5nvYb8QpNn1Zr66nGsb6yqtdfUN/VL4IGhgLEhb5JhGVIVCRS4
VV/LxtLWBWJsS16kktiroQNtJzVLiMatbB3ACOm2+drModxYRzXO/3mobtPUVQAz9F/VHPJNyDZT
NwKZZqwq6Wk7CqfAqc99d2pHKsUjArwbZ/CgDyalXEm6tqoITTPd4OAvmARuyWFWQLfftMkIgHi1
IDUW4uQw027TMsu4UAvy4s22AJf6Mu578KEpb3319sprQPf9RsMlC9tN0UNsZO5vqggciOC5dB1d
mo7/UsXdbf/f5ydFmJCH1iZHEouT6VsAaJrXoE1xm4zEdxyij/VrIc+W71VfkmIcLkmvfSNrzcE5
wSKbr6iJNLIIjEKRvZ/6hONz3zbe45hW9icOelQaOXbFMqj9Kov3CWSOCiUxkeblR5FVEY6DBURE
Zgf2gRCkoLbW1mChofCeZR+RiQji0xxOTQqZbX5hQaNHYkk0lPwrpSokDCTaUeKlW2o6TvOcNYqd
y+qsRxVFaQ8uyDFvogK7mqKGwLEeod8wjUVRToSDgdB1h7dr1HWsXqVQ0IwURc1/RlHn1Aku/dBt
bYUrnb9opKf8J1ubABZmljEkRq7fSvqSTt9XMlb01Z39jiualdfg3ULDTpGhNCXAt7G96ICUfQGU
8RkAS/OcBfr4gjRWbP+CxF6Rsx6F9dim4ypokJSFBKZGB4kh3sPk7QJATrDd8pddoG4lzbgAuEFC
fV4NZYH7eDUC1Lql4CK2rFNid1+nodS0VR7zs2Wn/z7t5FQRDU4Tb6YWqQPRqEHTpn8EzaCmbzNw
HVt53Byo658+Q5uPXyleqHGv/3yny8OHzGf7RgGF+0o0R6pVqvnfti5Apj0WmMizU93+v/r+aY68
wu8gj5N0fTe5TXhm6lI4PRBAWo1EKRFh2STq8BHnZMEzDgFeEu7Yb6Oe6jgvHvNtnzngjSjSGFtb
14RmNh6hOjanz1QAGBcvGQ+jXR1GuKWsiuBggoH6nPMxeC4DqGRxLdyUqkUmnAJhTxh7HES4GESG
rYa8kzxcuf4ujWzQyFltsYW2o/iRt/XPLLDrtyGpMpzbOsOL5uJzpDItLmZtQQMY6O9jZyDfqB8B
da5xgfvg2HhxNLJOnisLe+YmKcWXqNdBG2/40fexd08lyN79xf+aL/Oy8SVMwnhdhwXUfK0GFKHq
PsyrRjz2qApK9x8gipMb1xb5kQqyU81Mg19xs5tq4ho9jVWZYb/OkRzPINm5NLJAPtossHaQ1jZ2
AJ3kj01qsmVTZNU7JMj2eNu5P7NiPBUl779CS09bBpDwvuBfGO/1sYO4rx7427JLN7hRci9UGArV
3FoaW0MiUWDd9JtjjMN3MFQJaMD/sped551+H8NTh5CBW+erLg36s0Qq63lQNUdC1Shv+F+4wuHd
imwUErjGuNWl+Et2XgQNoGu3CvLgB6tSiGB0VRHka9oCYfPoLsA+NDDNNdvDfkDG1zy6+iQUkgoD
OPjr56EeKc09j3DtFnsliF2w7R0AssNE6mO4Q5dbh+sA03ix7qTLEkuKpe9ASka3+Wteg+FOjyzv
UbRdfvEB3KUW2fGt9R6Z1W1cA+oUICQS2gI7lhBgE8b2FEeFjefa0tTB1V9XKWIg7VlssGEQyzkm
7IZx349aBGIXzEYO1iOvw/XczdSi8ZlIF0bU1xeanD5GIYNXKxr94xTmVMOO61AyiDvoXi1a4cmH
lD8byM3Bd8S/LbQ+3TcORCnv7E6MnIg8MrG+Uh1Sq9GRwisga5m1LhLWr6PQoIAb2JvSD+3F7ACT
VLetE4+fRwPwvTHl0YPUeXcOslhbRnVsftf5Xy4vvffSNrK1KL3kiIx29ujEEVsMncG+A0t2iqrW
+iJ7M9l6IO/ZNVmafdLN9mugRsi0EtSivcS2qo+6PZI/weBct/INFM7bfCj+xqbk2QSFx2NYIE8g
aiE2P1Zs3PiqSba+N4atHHEQ0vYWf6RgzSjacxHFW2qZFhBlRmeCF1G23gHY/I9icE0rVQh/70Ae
fnVTk5WDvw0H/njXDUi0fxllDJH6iZQZzHJTnQZLdQ4m1N+7kqenTlRNev8pAr5rQ3G6mf10Rtmv
fW9oD8DPtwehCkixYWtAVfC8o0r+iKoURW3yU23uPsXM7jn6xjONeTPTPDP1vJ9oHo5qtjn+hECj
7YEcMuT2es5OmxLaulryhZWxYfKkKtXtJqst5q5/nmOmVDcyBkaO5LZ/988TUY3GMK/zzF5jBJ0g
B9P3sqiBBs4HfPsYL4O9zIxoa0Z68gUCnGAyipIf/xkxaKOcIoa8/MzxCtoVsYus1qFq3w3hPjOn
bV8iv/aOLohaV7izbN/NsfpScd159gtstYVVWkuy57F8H6qoeIacmXOqbK1f0jijXf2VWcJ8ij1w
MqdQpZzsRmaB0jVJ5dNgjF+BvU8WoJorD1SIa+1PNpHyBt8fFRPH+Y//cRJo2P84COS2wzhyx0BT
ik92JycaARbvekPjPmE1UJ+grR6dIYYRnakGhpWPWgLwkoR04o7s/xrGsh9yKMG3pIaQullBazxh
EYhLMVAmy+pQF7hvUK3ZfjeagSzAbVYZf09hUI3rFhQydzPsSF+lKYjh7hxzk2qG+vYmwaivbz4L
1FfSJdAa+crpWb41kfu5mriwM99aR716obO6f5YQmCsM60iF4WvdPtHytQEZgskkrTJFurMKiRMr
Qab81ZWFfn0MjZUJqXmc7Ob+cJR12uGboqpUBFkTbFND+zS2+YeJ7IXHt4FlhIcS6xIwVJhWca41
6IlzoOGoRUWvIV1glWNVh2S18ife8s1WQhDqTN6q0cGYRm0TShhQ+4TSzTRgn8XlNoqQIe4N+Y+h
TvJLK5PsdWcKP3+N8bq7RB770XVj9srr1N9DG3yAKguchcmQzdRCRJ6apfk/kou4+Md3Ueg4jLa5
JWxkROh3yUVZYY/+APjskxMJOX5pa0c72AyJOKQCWWpYVmAblm1nm5+40J6AeOSHZ5KLHCFGGTcO
O1cZM3CwDt5oHHZ2C4t746XXE3n5kwOC9OUuKsscmyac/PouToupoGZHp7+W8ty5mY8dPJjz3mY7
tN985MTlwb7DLc5Do4ocVylIIej1LTXBx1xu/vvHbN0nZzFdmBYzkLEqXG7p7t1v2co7O+z4yJ9s
332K8Z04lyDbPNplg0sulaks1eOaisbA/xsYSOSyjM1wDbFV40snGog9+NpPD6sRx/A5VKPBSxXw
PHjRKs/ZsFa3D60V9meRgHnL4cj7vMGxTfgzgqJxEyR9C8KnzXA1ArMJEdS7MDV393EjZz7w1aa1
DMysB3wNGADPj9KjE+R4duQatICZjL6kTfgzrLn3U8s/BxGv/qpB2g5SvXiAXEo+bpwIm4v//o/F
huD+m2n8H2Ff0h0pDmz9X9764xxAIMTibch58lSeNxyXXQUCCSFm+PXfRVld6Xb3q95wUCgk0ukE
pIgb95LACeefZgghTEa/FE+JlBdDBRDMLdWPXZblV1ge6D1PwdbPS4R882qMo6Aq2XdU2IMIG1+i
SOLHWpftExsQ8wvsHIhloA6ifIjZ0eM24txxAbr53BevxmYOn3zOp9p+af3pW4zCC+TXoA2OGmNs
JyznEWUa6VZRWm+QSGJPbScBDZ/lwVFRvcCyJD4WIGu+ZpAviQpJfkIoSG3yfFTuIvODcc+SadwT
pUesfkq329K5bYzmgI0rg4JugywFKX4NAUWclkDzwbGVcYWn5TxRUKMWfhH2iVjh50ci1rb1oaia
K02ode2gDhHw74Zw7B+KbgWEbSxXlXSQIovpKUAcFkxbAiilsFdbgCLr6OzSjxpiiQkKScw8xsfR
8bZorAmXbwi4KVC/erLjrluV2cgXDiPOyRxMx9lHgS4v8nRcry/dFx9zVukEn5ypwxe7aYZDI/dV
T3dmTmMyB1GlQDbaNLFXpR4sFM3h4l98jA2LmilC6Q0oqGeXquudXdPnHyywPSjfND6KJarkQCbI
tiOJr+7TJFZRNmTtD5DCBFy2HyCLJZFvpdVBgaHfEovJBnwR6UR7iEAPiZpt1TMov8ekgzYRsCux
LpvTTL64Qu2vWoTl1JySnNhyE+Kb2IKd8yHum8bdW2NHjqmzP7emXH1wnr7okOeo5HF7pD2z8bou
QW0adwO/5TbUwEJi2SjlrHPEsfzyHjqL3UJAWebRoy0Ew6pwOll+R9ejFTebtnDJsSLOuB2Q1j1A
BJjuvGAId6VQ8pDRbN5kiB+J27URBF7U/nJAfh/s0qkcbGA3/urBzz9T20vbnKGABQl4c2oGfem+
2DxQhGMxNc9WeHEmokvX14k+uX46/TTqfPp12GXCT5/8fHrp+vR5Lx/101U+nWbm7zVDP13wk8On
UzPX5Sp5NfFfX9XF+OnSn0Z++rP+9QNdZgbZLdv9+fHqBF9rU11kA1y88h0c8Hz9ConDS1G2HMjk
WwGq6Kit24YC6lpke9/2Hso8s6/PNjya082gFVgoOajlV02a28sgo86ycHi/YzmKs1Hm4olx4YMI
+gbyv/SaY8tVxA7ulw43iWUNgHzMneagLMJvSNyDSbQDocBvO4nxpBEZdhzGNqVco87JRhBQjlxv
L45VKckxJmQTy/kaFCW+kcpdUNgghIefavGYJBxniqlHkLJnCwkG88c0DQGHCYb6ERGXj5BUS0Pw
fc5EdbJc+njuAQ4TVremY5htkIm0VpZBLQAMVC49t4KqlMlW9VX6a4xxN2TgF9uXeVBMaa2MH25B
f9FRqVe0kMNJK6DT2yDWS4C9+tOng+qHc9O4ICmnl948wriYsVMPSF/UNM6vGcIgp/2neczAfp77
08DORliqmiePaytZWKEja77RCC6C0ATMJMjuxFFPFDjSgAG+thAjxGEItx6QQMZuDsaelgqr7Mre
CddiXsTigh8dJ/yROh4Knqwy23q5a4Nus7KvFKLhV0xxcoizaf3Fbpqxhz8RRPLd0gwwh2Yeas4S
18Hyzo4Pdo/iUsj3cJTcpjEIkNPRghapwpsTYN6oCAo054OE9NY0a3xYp7PVnH7qQhYP4toc4ENj
7DN3jFSPEk4LGPu7WkOYBQyPwx5YaueuYx1QoCNoget8kouqgbZCHYKp4dymQi8aL+luzNh+QNJQ
Q2sh0joHOEm41X9gWoN/bCJdFwTBNsEKiVGX+V8WnsgDgGCmkP6NP44DCJw7qDUdjRRtGDf10gUU
HJly0LGoyvWhAlxkCCOBisXYOi9ZF8A/oxSFjBicDd3OASxlZ7RMjaZqQwgBR+HwbjRPjd2coVIf
7JZ2nEK+cKIEmUCo2IBuHbw/DshE1zrrvwPY/xeVz5nhx3ADsZklwZyZw5n159K++BSIeYPBGKsH
bmU30yxTyC3ryuU6v3HmVoKW6XP9hjxYNL12uZ2d++ZW7Xn+hgXZtLByGuIZZfXQVK8AyZRVtqqo
N9wXReBGeAI2b8rXx6lFphTE2NCN4t1PEKw8kQKKPLENzBJCIO2d5cT5ehpK6+jwKtv++WHsfS1I
d12XMkZpOO/A7CD48r8EwQ4KEpu4uy1oCxhHlA4xalc6ZxWzrIUGiAh2MgkraJoW1bUoybR0fCke
Q98SURjW5YfD2kUHOaEkImBzVgMf31KlaORWA/2WOMgzO6P9PQggj2WzDPUgYUjAZJu1eOyMPT3i
9qn1Mi9S/CoStfeoKrFqDiQ9np2g8dCBPxR5R6sP3xT3ViIX6iVpCbb5WRPvQ9eqb4ChwlrEQm68
zIdueS4CqWY6CeRfhqNO15/qQkjw+Odvkbj/fKV5gUewnQU/pI1Czi972TAZkqmqPH5bZ6BOqzUY
h9tguIuVREWAnzTXYd8Oh1pM7yNt3n3qkZ+gHFfgzZDZe8OS7KmMEXKPvTq/7rUdbqm04+3A6uza
ZuWwpJAqfuoxFF93GAVUk21ss3fLd9sXJw3BldGk4U5XgfvcheuWqvZF9CrdhZ1uV8YrF8ND07sC
gQ4X6sAuNshyoMNV4qXI4St7QkEOL5dFWBb3EtqyV2XZ3tZ9KO9JNsh7zexVM1jJrWlRYQskeEm7
a2ePEI/kTYCMztIMsCYFBSJV35rJzIDAn2sDQB4GYR88t2eMsu2r6kqiqg+0EuSMITaYYicti2Wv
mH3GJxtf02GBQm0ewPhmHPG4o76f32JlkN/mwl4OePtD6I8NyULn+U0mUL5gOkXb5rcygTCL7SI3
g/AsXKwwiyMX1ZybbO42PjToUOsah/ma1NOYIEsxAUwRs1k4Az7mci4DUxILSbs4z8MQa9nGqQJh
3OxjLjjaVbwHAc/z+dOkU1OealmhCrYdbn6x6ec523qlBsyhUliJtC6I7h0/virnljFdDv9mO4/9
PQx1ivGBMhEfCLfttaJWEGXCDR+46hZeWYJGcGBkZ4MAbNmMwfDMR4B5FWgcTsatTEFVNdtTaZMd
NFTwk5DD/gL9NcDgM8bXC7CxdK3+zfSC37mh6yDmOagXyifF3Q9Ee8ht0UqUA3iqXZhy6NlOgLz/
N7tskn+1xwFkRZyugmqK/Iv01yYcAi5Jfn0m+AUNGIovu3Iuy8GKLBrzKtxOKVMoy5nbhs/XksDY
epDmOtuCNFVIl1d8ibrrD6iiWc9FT44Q/FQ/LGu6AvN4/ywzAf5ovwEIvmYpgnt+sy64tu+Twc0j
cGojUOy6ry3vg4dQtCqq4i587xlfDnU6S1zVKUTrePiWhNjLTXLM7wWSkKsqVu6psWuwAHfxsA1D
xq8zFKEsGSJOOxlUz7JAAQOU4ekhm6k1zZmxsUShory3CTaLf3VQ6ZbIRM1DzqfG07Q/zTNqKECN
tMRT9rdjpVGIAQzrIjPBzHSOa1Z1jBCnOTWHpoAyZa4oyqDtqkiXte09gcC4WfNp8vdDy/w914Lu
TTNXUA5EfPSvdmY5aHez09nz95jU9Bjjpds0G79B+q1+qZ0i3DpzEDKe/Pe8ksW1iUF+cBHLJ45U
2XUYgr1m9nB7kkIHqx6WJohJcjYusX+2zhFOhvGgqJK/xo/UK5DMG8rrWOXIjZ88CrGvDmFHDrme
BKQL5uDZvoPNok5+tfO5fK8oFYymv/zieRn5pfvSYaYwzcu0k4rHxZ/fRAj8fY1dEQYU8bw6A2+P
7X6NCoZgsQfqLetuU55oRDo0BeWREPo72HeWelY0Gkhx38ggfJp0Pi6zybeg2Olu8AJLwCGBg8f0
qwL51i4Q7i+Tsfs1Svxqty+WXzpEWyZ7JIvuvtgZ1KCuofe1HEJot5g5Gm6vSOpuAXzFNk+hcC0G
y9AzhOnbdQ/s88Y082B4Cp06vPFI1t4VgX2VhpV+7lKgBSchp5Vp6rRqIoZd75XbJt0DHp0LY68h
ebUf2xy0naOvn/UAgoi8LOnB9PrZosTS9qlp0xb8xummy/ADLpacDbcZz7LN4I5QDQK3hn3IZHeV
gRLyRobZr0MLpb2IOm2/1VSJMJJOH+7A6/zduJxtaeC9sqrkYDKaXXJop25RWddEYp7rMqHw21Og
Vb51mH3POwp4dmrdcepVpyYvBVCvInixODK2ZQCyFeS4x9s889+Im7KXBFWEywCli/t+wuOIgWJH
T1PwAjY3f83iZg3Yab+4BM+bBGxXJmKeCIT1qDN1G9O8dBhn09sBAbIxHV8mQGhURjLjSD8jiLzj
7nTVzGXB+I6dYzvzqZjm+awrKarSbLW62ExHPfuZM3MYxDBsXUgJ1ascrNd3fTbpO6z21C6e4/2s
HcF6O7R9t6hs6W7ObV92C1ZAntF4o9il2yp5A2pKiO2hHgec0AEBlrRJi4OTVP723OwaTx0rRA5A
MD07mbY5C2OBgCbTkIcL9Mw/PXefPVOnnba6TKcoJI61ilPRPw9+sDHA3nxyXGwEu/RW66zbT5ld
RV0Ith4sLvAfzKzgCloMDjI1CBNAq4l/Z4PYpAIlcMA7VZsaINptOBTiUVXT0ThMXSLBggDh4stI
bifZNxRbYv+ZYBPUkfSnU9fPRSfi51h0FUg/fXJXBeDFBFixO5GGVTubJWKHfKJ38uREVg3IYb51
ASg1/V7rF454hO6w6SDhfT+540alGduhOGHpt1PxXCUAuk5lNW5Qxls/54As+cxu3zrEMJe2cuTB
TisH8GfkWSvZvg1qIpGNQhHEPJJugfcv1mkzWrvJytRdMm/IrsIKPNCoo9rzToTFAfH0pkI4wPTx
WifusvGGm4ChhMlPwYECLT0rBHqBS+BXrOsJit9vHZQxFz1x26vaBft/LVFlg8i3+xZY400Ru9a9
QOXyrptUsfat0H4NsqPl1+5bxgD9jJtFgfIA0GPhvjrrSQRdlqwqV9RRCo6a9sb0iA7q1680rrJD
ntbw74qCbsnkIPaM1++ix86jhxLdBnvXaU7YBvV+bLhVf9gpKF0t0CQvWidvQAvTCvrN9GMjBteW
ypt6kkkkgYiiAwdgLPP9e7uYPkrBBKTtBL0H4H9YlAnLd+dOILxWQJeGK6gd0XuHMLkr6qpfhLOz
zy11mgYHbzq0Aq/K7yh4LsxIYwIu9M9XYiGe9mYu+/+6kpmNg3L3/7rS2UEAKvz7b4Li2IePelRB
qL12S4joevPBQonC+SwGLyw4fOe2OZzbF6cJNbqf3NW4aMeaf7KYUZ+8wF67OFPZZZV/T1FLsVKz
zjS2NqguzJPHRgfJ/u92wYn1MGDF9m/2GqS4e1Kmxcqpknf8RK0opRqSKCzGrLH1rBrs88KaD8ds
toOyFFLYNX8BSdj4b/Z07Ia7Gkjvs3+L7YsDsBRg9XbqJQuJNXnEbRSWtFBDBuuUm4i14zmIB5m2
07ftse0LvNzMaWIkeJpBoKhblWtjI0UufnWLiWISv+KgSuefx507jLs5VCSuVhoqW6A3gKiPsZ19
jEbP+YpySt8gJZ9vzp/FeFaIweJiqBLdFHV8d4YI481UJ6g3rgyg2NjMQczw40vzk03wTdJb9U5C
FQgkpK+1yirs1cL6mUGna8ImEeWw2rvCk09Fxu41kqyYq7OttKvmOawC7KgRLWuaursBAu8NmfLm
WbnAW8aOF6/NIN1Nz2IYKcSZ3fLOGel12dYcdX9NsVaZmA7mwLJ+3Pa4JUwr1YBw5a1E1dYAVXCU
E5UwGCsot9BmPfk10BgLHYIIrbPy5XmQMTJSQ3DBzIe3eLnxkQgb+6hg4tWZnPLar3sHaUOIdoGz
giSrDvTHC2EXEkqm6L4csIULsVerS+g81V6ySlTnLLOm7MDtUfvJqkeCcqFAVLyMZzxSjuqNjWbF
kQGf6q1CiA/vCSSBvJXpRhE6ypqtr9ZOlMm9cTAD2BAg3COnZhU3ob+xg7q7tQPvJ2Qqhlchkmph
j1ZzMuQnbVGpZQ9E7JKmrLoeh+BV+631COQ+37MaWi6m2YAWYgWYIWogoeD52BLwWcTKA8XE7OxP
4roLC3k7Tjx8gDazPzuZCYvEfzUtM6FvF3Rhmi5wfecJTdMqwSoI0fTITGpM86QKlbK3w9CFD4V3
Za7890/Zh1i1mUm/fErThC5u9ulT2gQFpCh3OE/oIQOqy+Tp75+Sp1O8yLnsIN+F7XlWNO99Lqa1
2bGbPb6xm7P/sA3669DLeDxzIeDk+8gYhGoEmQkq2lpHo8KhHVCQOybeQegBif3fvZboZzVKmVnL
hVd05UsfUG+n6zhY6rzSL1lb/gQMFm9jPo43WYkMPNimX8pWhEssDMnONLd4NP4a2sUZ9qfzUGwH
fvqtGG7Ai9bvwEFcbvEFOPvLYUKt0b7UnU9XxohbEsIN5jRtbFVBqesvf8cBNDhuEBa1O07A3FEv
QguEjpA+BsK0iBRCvwc2aw7lNW6DI57+EAkAj3+yTgTKUPUYFpuhCKprD6VKW7DQ4jeRQsE6Ajqv
vi611NtegGwlnTklhkmgRw1+s0WVXP7LaEYb7wzF6ngYZ9HZ0Uwx9MEETosUar49gltl7t6KotRP
fduj+gVoFE4duspsT+wgPvTJnk1AWQO2KXZ0tk/Yw2LTO76K2W78W8r1HhBYFhnK2wZ1Udy1yM4Q
5V5YcEc87oC+m/ltfrsYolySQ3GBiAYrhwjVupAgWIJR3dlkrKZLljlsibVQc9OkpLkB/UF9mvka
45C7IXCL6GANFECQvLe3gtTgquSOqJZBDXVVPpTHRiqJN9R82pUNiJIocnTG5o0FujW+1uUnzzQe
j8hNT1vTrSaKqsR58Ffvjol2gUBwsUwKQE8i0//p1Awywx0FtMPofvesxgfOfBwX3jS2W9OcgrFE
etm3I9MsFEUGgr3SwG/uvvhjNe1/s7vglz9y0HyBIj+N7NRE22QnwnG6TnLPAlV2eq1IOF0bkzkw
D8U1DHWf0cVmXCaXAswLdril6bgMw9MxjvCzDdcXm5wnHQrnoQVX7v4yUzMo+9oFnwqk45Ory0QV
p+zIERq/mMxZEhABCXjycZna2H2KuObkVM3CNCcOhD+U5vA4Hgd/PM9ieswFSTdDFhuv3Rqbmct8
wnLkuwDsv8fL9MyW1lWK3dfvr8V4CgrWLO6Nn74pM7UFsacNMpETGGLA1WBXSbjPpAAoGYWFb3Ry
dl3PoSYKKrNFWyfTBy8tHhELEBgngHZ2AODvTcpQiNjXFlgXkXs41m6j16mLZIlivV4ozacXuyV3
uh77BHncCJW/HCREFDCarKTPYCYYgZJw/NsuU+6a9gEkoMsOsmVD2WwswFFvhirnywJbLaf0ho3s
IK7kuX3mROa0HuSGhkIdPtny2WcEO7pdFt7BuFUzBZmxI+xdrm0IhWBXOS1CBipsJJDGSJa19eII
/zUeGud9yuq9CsYpiRCIQPxJe1ATT342wHKATKlL9zEI6t/jrngNsXF7bUDziOq31L2qwDlgz+Qe
gVWUQFPyNmoMNYcx5ibc7thXVj7pfaDBIeLPh1bZ/n/lBp2v4ScPFeae5+A2cl3yj0QI9dNk8oK8
uWXaejCM/4bRv54Z/s2Z4EkG/uvRRzphLvMB1cvh4vdvtsvY0MurQyxRtqY+KgBcHwZWxaffrW5u
Wbn80AjqnfvmlqzqEQKxDS47JyVdoO2XyP+T9TllWdjtEej098moO4CDYqtah1x7UFBZNI60VxQi
c+yYjDpY1fOH/wTzvAA8z0buJDYYy0trlcW0hS6OlZ/SPvBvJ099QILDuYUKcB5htVMeR8RYVg3p
04fOxeunqfGKTV/b3LJ/lLIto0yDSsn2Kr6uMzc+JFKy/wgW0n8k/7w5XwW1Wd/xQ4eyL1kr8BLx
zKq78rYGfUCIVVxh29/qznlNs0m+Z8x+mdreuffxd2z6osu2jkz7+z85YO+QXY020ceiRyUTYGAt
bky8WI0qtXldEq9BOXHOmvXFpoGO2pW6vZEUVXGFVCB94Rl5KMBKHkmwWaOw3nXPzUsv+ORoBKzR
HI5rbizrOHhWdseRj71jzI13MvVL0FegaTpib6JL5EDJ6mKzevWdNFofjCluqgQVEgukCBAIDwsf
2euBUzBL4iy2Jxjb3+1Ld1U3d2mRopIQAkeHPwd0PfIPMKIPFCKloF73ghDi7l/+SWnjZZkz6e4m
txGldWfeprIFvi1WGmyrrZ0zoK74Nm0IbiTdQrHw0h2LKSXAGdTOEaGLJYRmQX1fl/1yyOzuW9pT
cTc6L4hZdd/auOi+NfgmF36Vd1vTdJzBP7h1CHaxuZdCDeQbiKZBPJyGJzMqVyVbZ7X9iERTFhmT
KqS8c/1n0zDXGevh86wpXq1L4YCFKBX4oaim0U1UY2N1BAq1OpqzbO4JZX6X+Xm8Ma2znxli2sYv
6MtXlXYVnrLWuC4FqDlLRG5eXOIBAS3qJ2QT230t7RF5L+a8JNb47juVuCU61dfjhOCE17fOSzb0
ZFFB++UAXg7xkJNia+Yx09qox9rE3UNQ7Hs3t6Z1NkGNY8y84mhZyIVVotvV4LtzTsZmDgU2eHgT
zMQfs/N5nOkxgwtFrDqaRxd52EIoeZ62zIpgOwUQdB7FADFbxApH1bQRwmvWjVW1/kEl+C+aDia/
JxNK2Vxep2tS+GQXehn59i8Da4f4B39sEP0vSf8a9u8hDyNfT/zK1KnpWZYD4L1w2wcorrrUrpkO
MFeDl1bgbv3S8fdJTCcN2/jrJBXx84Ni+SvBRm1AyfpTO6FaEYtpBLTmxfFs72Z7P9vZ3+wXf+Bs
P/m7vWc/lROSPFYgrJXowvM8F38zP5Veio8tkVf3/VIuE6/Y4JkwgjAPT8W1IVZiv3tSrx93hjQp
bzpQPbcEofTk6KWsfKqHdFwPgri7Ii3TO5mQOuKDL99/e4QBynaNR4xAzl3hQJ7EeIBH8Iio4h/m
UCRbJoM4ZnEY7MwjErVr9bU5k0PxiGqtYNc7Vpeu5qaY3Ya+B3XSb5dPNvNQ/T1MWQIseww78VWM
dRT0dHw/zZdnFU1IQpfLDEVmq8SobApLy2vt3RmGJSOq2fJB3sSzWzq7iWbwT6DdSzBjFo6A7jbj
1ajCxvqmC5pswXkRYnc1ldae/f3gseAE1G+9udi9AqhWECUm4KIBr8SeagGK23qfVmDUiAwFs8Hj
xzOPCzV0z8Zo2uaMqVM/dvQEkbeYOPlVNfnkKsNaD0x2YeItA7fKl8ZoDsAwowdKW35X5VdJBhY8
Y0fuGqR48wBBum3Xclz9dxre7MmdkfhIjAJnUUXnc2OWviUBXOiD1Z/38GMJ4t6qA5lJ6oi54nKs
2uVEbIrUNdc+qHDR1lYHKV83tiKUFoG0HJIgIAPphmhiFlu5uYIIn2mbrm4cq5M5w7OwPbBwWHDT
azrAyv+r1zRRD3pX0RjQ+hxwST7f+POhIN1c0R339gL1gPHSGAlV/KorQxyyqMcyEc9/X0Q8w9Jr
AaAweGYRPTNKWc7kFWAhUM3GNG2g1g4ubsEohbrUXUxOcSyaCmSBIFO5HBCc18si9vNFYv3ubkQD
whU9YbdpPE37fDZ58xyFvLe6pNqEIBLdjwCvOAox9gDiTgk52mPjYr3BAZI0pwjmqaXSzrRwoQKP
ktJLf6WIe9SoOYrKuLNXn/oB6v5rvBL8LkjHYvup2wz81EYWMurB0n8QvqlanS8BihX3/GHMFaHy
2O6T0EPW9ffU50/ZgZJ7E/T05csI0yzNH4KEZrJyiypZjDWQfoRQN4KEgnNtDsRu41NWeVEzlO7Z
ZOx54CY7LbHXuXRUswttarWaFGgjmD15FHg8GIMiRFXI2AG2Pc+MalEd/Xn1EvyjxocyOyTE811K
Pdv5Wm82CJq7NZBENyA0QuUyxHuvCQBf295nPTaSFKJrxRQuc6/OHmUIcIdA1cSPBFKlKGL7OXbt
E7YaybPrJGLZt3gCJiTNFyJHasgbG3HKZpbhgUAioQ4f7YE1V+0Q4KaczX7vZSgRHdXaNM0g/uMX
G3K90/MGYgz0oeEiuKnmLcPvlulLOzC3z32KOekaiypUeCFTcW0OYe2+YFnQ7ThRdB83cjgg3Ayd
BVDzIGfTQv2Egkk1d5rsQ6kfqHUsvzuDF0Inpxyv+BSOqAom4wr4W+sJv+djF7Lsw0oqgB4tet+S
8X6kaTHcomi33/nOCCJjDqhdzKSDWq7JPoZFaB+/NMG/Of0HQtD9uknwaMCwN2CEAm/juYbg9P3t
DsXG9f/+j/P/YmfATxzrivsB5BYQBHCOad9DrYX0w7oNJxR8D1y/2A1ZJYXtPNB2FEfo1vULq4Nb
MEORBDBnpzG0CfianKNfTrtgkK7+bicV1rID6qCDgSw7r3MfpHcEm3b9AozDHmmU8iEceL8XBYXK
3uSw//h9Ou7X/Sp2QCjzgSwa2NGckNhf6FmhNE8TFbfJfVBWK9Ly+5YRDuKpovmW2GSLIGnw1IKg
bu+2HhBDENh9SkCvvWwg4LM3vZzxHa9G/W2oUfBpg/DAeFVTM23HGGyG9y0YDm9qMslj4hft0uZ2
+p0EU6Sk570EKtFrlErWuyFBNYjF9aNxUDZCJASSkTdQIpHLRkC1oxxybGCkuiOMFne1SJNtoGy1
uNgQWMgW1O7KrXExHWOXLULPETeuSKtNGtQOhGZRXAJJkHfjoEQxgklIOVEIbaRjyDR31wA8DGtw
uacRHkh9E4FC7gmE5wBVFYy+gI10hWUvUmA2hEQCFxJzfjWyR2qD+mi2F503rVjYtLtB+mKv0wFU
JMM+n2/McVIZfg4Ipphm4FTFOhxLsTH03zqpQbRKwd8FyUH6iNoNHy/opxHVRQcXf2w85N9REJeU
q5QA6x3PDMicxu99mBfYhtU33AG3pQ/mvagsc/u+niy27NRYXVeofN5YaRDu24lPhwRhgk0gubxx
cuuQuMABJZXOjv24bG2/O7a07o/mDDWkv86MDewFCJ17LmQKQtmAdQPKDn9+bnoGdzvToEI66ON/
/8fDXo/hlpuLdW08OP+By60H0YxKyfQeMA95KITvngLSbksjGmiaYwbe1DSGRmBcZOQk62YrB1nf
5qiYuk4StUAlQnejJBtWSnndTZLjf2bOjO1Tb00h+1l1bNG4MvwmVLPyZmQVpEnG4zQCv+bOzRrc
XJsaEOS16W3rsVzoAPSspne024OUnrxDOS8ABCNQ0LF09jV3navKo+k3kff5tlRtt6CkTb+lVTEe
qWbfY11EorPlQ9xW9FY4yREJFOsxt8v0mFt+EJmm8Ot244J/cmWaFdJFKH3i0840U97/0IXlQeMA
Q+cZoTLE9ue60r5EPPe2BHq02al45kUt25V5IwD/mi+YP7EDNb+wvl4ArC4f+pEH101F34wXHWrs
rudBvtNEExQtm10d9F5+AnjlW+GBeTmJQYcNSVa9xz4KAoqOq54d3P5krMD8ZrsAOSGaCZG2oHxW
E0BZdtzXa5t1KCP2sTc5oFzVPzgdR4ChnlQJgi+QlMdOKNPlpV8VzrublQDTO2FXHZrE30D7DaXo
83895EF1G+TszZEBNLh+m+LBf0PxO5bXhumtsNxz0wwybr9N4+ChkAExlRx8JAxM4WU37koow6KI
EVcwzlNSgOZjlCD4mi+ogHZftyBzg5ymgkIN6z5Cy9fRWOfJgw20E4TwRHVqk7TdI4M2bKAJVNxW
cTpC1ZWzl7wVV0yWzk9QMwCAlRbvuUThRCCtGEI2CKN52OcAWzSIQ4HH9HoCcOLODzTgMfj9vgnt
7/LMC55SWuzxX/ZOaSP8U1sGOJubg10EEfbR4crYaAKoeTL0DhbMbEUn4jzTIdOIi2dkZhbv74af
ZYxcOnSr/A+wcy4m0tO3SvsuuOy84Zqkku/x4SB1jxz7vfEt0kxHOnDBQ9h71dGeD2XF2ibqrBbh
DDyMqszONqZ1dpmAauiLJB9uYwapX1Abu+tBknZp7hRzf7iNXNiVZjfgudG3jfm9QaVr+rVVA/3G
Kp5Ed7rs1SwSVmsQHfQLs2vT41XW+2TVAlXwlGoINc0/Ri/H3soNLQWhm3LYWXXJUK/hqmLDEl2t
z9fxfW7vgi6HZlkCQpcG9LXLRIvpTiK351n63ryphfdSMnlpgLFM35uFE9xMD8SW6yOVcr5heBi8
htYdWOWgAVCnEFgaJv3T87DBnkBTFAbFoy/b9s2vANSO80y8iPixdY+kmegi1Hm5pTEIywZZxWtH
w6dvs+lRObxdKt9xr/tpRHiyIPkeQsD8hFwAW/Eubr61CkVFUJDjbzVC4/Ovq+xEfvv/Sfuy5kh1
pdtfRAQz4rWoefDsdvd+IXpEIOZZ/Pq7lFQb7zq9v7NP3BeFMpUSZbsMSLlyrVIdL/I0A63rb0vq
4lhkvg4VqAlPB3VqaYLNc8PCiK9jZVoqB7gMTCzlazxPkDHs1Y59iaZAmpKCSCBOqnEzIAt4hJQm
SMxVL6r6ej0pvmc6hsgUyfPC2DyfSnT6yRVQEiY/S808wA9or7QBt/S+G6LDEHn6l18+G6Yvoz7E
B7PKho3GS+OLSKvHySri54bF+gVM2qDpUsFpHfHAkcV4wcFY+owbA3QcEQ8R83HD0lKsPBE5ALwj
BcJNXgbTBJKHZvykObn7gzcQqjKqKHoGBNvc9b0sDi72WnmhtyctsVNIQEXeJUqAcKMe+Qbli5WP
euSLGURCUe/x+C9i/+81taH6eEVaT0u0T1nGUQyimMPdWA73MURxZ0vxgtu8MvcihyYv+agBjSFf
G4qea/Hh3PjBUtLVqKVA5Usel6AGR/ZlRBlPiG3iHkDjaG8Ka3rJWv9LM0Dr9L8GpACsgvtm5eZm
8gMntgdeIScFrkhgjAxPnM0iCy96VOVrmSTtVw1S372WJT+8GrnMCW9Zj3kxgPBrQNHFmBXxi5+B
bqSxuH3fhrqzMurWwcYD2co4y4vXnEcWbpe2OJCpp6O7TsFquEOyonzN0jDBzTuNtjRqZ+60c6AE
u6ZRN4Q4WI9D3CCPwYhVZG6IbCoehSXeqfE/N0ok5MfiG+QAVn2YuT+giY3SgVC4zwWwursRfMQH
ivUFZCM8YHVvYktA0p8rFdurWN+vvP/Ck+De7kFxfG45UFJ0DMZc39Fvqvm71oh1n3fm8/xsQzZ7
V0Kudas7HX+pADdYQY5E/JTJdxSQ1d+hLoNfeG4Xj6MARB9gEVRwVWP1mFRtEnid135n9V/zFJS8
QItUaM9O1oIwYXSao4VHx53NJrGO2zr5i/XNnmI1md9L/NN+G2NIsrGa1c/GaDh7UB3shWFAqQeU
6Tr49b9CW+qlN4z8JSxR0+Njm7ghvwnd5tTIvw6d5HgS5v2h870z2Ov5aQhHewPK2ORBs+trD1kr
ezNEWvyQC9veSNWLwi+FaQGO0ZrJhtgY8d3tVjW4DJA6dOwXM2ug1xjLz/GA01UKm7je/ZfXW//v
e0rH8FEtBYUtHVtLS8cW7KbqzEQaGUpFBcphAN5Hyt49oo7GPVLPeO8tvhYfIUIZwP5PsUvYMv9/
8gFcjbQBdEwiVUo4azf7qmKQbFJY7pL0ReZtuL3xUwT55mlkz/rM1F3GaZlZs1kt1gs9hNLH74uk
JBg9izl30TfHT9oW7OG5Hq1zJMeP5d8bgTeG49AwgGjUQNtMDvZM7zE0AqYb9zC2r4v7ZhYNkI96
QDVDrnmx/3HeEsJAxbJK2lFu6SBVMNFsElAeB8UY4ZzVrVBP6IGXJK+z/8JprqoU/5ZpdrAvgvK7
61k4mzANV78l6bDHyWSFXXsPuWHhOHdc572T/UjyMMI7fVSBTT119lC2FvsxdIon0wVOGzQZuEfh
5pZV2Q859SCRti8EEI3aBLuGutMfMozdxSHnwBEAOQqKFICM0uQ6kGoQRKIBXmKAm+HwgFTB1CBh
mwn9AA7BBvSGWaMj3VJ4D844eQ92k7M9r8F1sfiqutUusZw2QL932orioKy5tc3UupBFjQe5uJUp
KwPlBqH3QPNTEGJtJt6xNYVY6hJWp3nzJchHcb3XP0aKXH9Kja3QDPYcRVx78GsOiPRovfXC8PaD
Bo4HMhONT5DkHsMjmf85CdVt7SpP2feF1hsytNITzgMqMdNz4fWfIRgEeDMoH3E8i+OfCu9m68oG
hhZFCt5nUQUDqvi+SHDAgdZkjDd0eITy++/AHPkPRZhlSOQWqNVTh0o0W5HVgVDDste1X8lL4WgA
quZl8mrhhXOVuYBcD1A4BGeY/YvV/qPbiuTLZGhgtM4M+wGSwfaur7Ls2LHoOh3nntfpk1c/JSK7
8BwZGrD6PRq6Hz2OsZe+JsKAsj3ccdvLC/JP9Wre+Fqxs6smcJvQaO1FNhQ0UGVNo23YPlpqjf73
GkABrcJ48FGv7LjgBLI6fd0bPfCRiusI72Ioccgqr7gbqhJfGruK1g7QFbtZ0B21UqB0hc6JEiCH
dmP2MgJwuRql1Z4bq0N1JoovUTaR5lsKSXFUfspwq4I4MYLBQdY+m9jcKIPiq6jA6TBq2w8hKcY3
Nhu2XTKK+RzP68HT7TfATlepdza1PA/oT+E5URpADVM7D9MwveAnOdAfGFQp0U4xJ+zoVFBNt/Xe
vuPFeKT6ESoxqROVaQKEYr1UnPAwziHo90a/BgqwKlbNv5W5EIXYnlhuX6cONXhX3KnpD5ojRpCO
oDFtnh+rKTt0bnd1kX9QpuAxft9uC2oiG2f7KHeadvSLMPKsRxIQVSX0K6lrjT/aoCYliyLscHzU
2djekUXTs9iX8/Ss7/pDje3Eymf9ZmL+MeuK/tmHWvm9qCBoVnFLfi41IA2ABk/3jirAhMTkKS9Z
91ygLOWeVyEk+mwxfc4gRPmPYVHFQUmhptdqNWw3UhmG+CZxK8q2BUoCT05XVSxIwhJ8NvoQldD9
RvfWbuyYlyuaMHfxavEqOmnNi8w+minKHhqn1P0wiWw3B3eiC9pT6biXyYVsFBiO2NZrkYNzVEM9
s4QYktsW7DgaYrf4IQAB1dtWRm2QNWGyoTjkrJGLoXmoEhkvlkpIYPXRi+GnELJtMFqtO+R0gM3A
lnAdC15As2scd2GY/Vi0fqoYR0TgSAcpunr1p4Gh0/NV1ZjiSD5qmnFnZWn/OBthmJz+aZ0u+tFO
Yf3mmRP+zzXdOAlW1p8asBAAfFB9URCzvfDHbOsoE+fM93arxc/gusnvhhyMZIP0yi/LdIa3xGeI
te2iLv+ZCU8C6Q9Z6DIaAI2XmYAgtYnU6mJTj2LUDEiBTluKI78wXHcFXne5HkxkF4QWhs/Ua8ta
m3v1e6/kgh+m0AUhbiRysJ811Q5vKNYbvjg70hd2fdMMUPWiX8ZyYnfdNKUgKsZ5tVPZZ6trBHDc
LJtnQnjCeuPiZRxB1Kg+/c3PsZg0ako33o9gC0qn0jwCqm4e/RicvEFR53jxSAUyh1Mfxjibw/js
dEIbQxRrKMjwbF8nvC/DrATsyGP7g3gkibSyRtZ+ZSZjs124JYmd8sbsePJge9DD1lChMnZgkqOm
AXve3COzM5vi4Mn+cuO/ibVVXRFHYeMWlVYf57O6sfdO1bcPQyOLQDiDBbEgEb5YTbij22jbhdmO
1V24pbutn5vABLvdC8SokksGHdD5LrxMj70hfEGx046HX3NmjE+EefPwXqCV6Wujslm/DULKwRCA
mb3+DgMK6/NYsg2gIyjlt9mn1JPZowFUyhOOASR0cEE2RSY1pSbrgLVpqHK97RP5MGl0cbwBWDXy
coMdBn0Z4+Q/4Z8KfeDPqEoS55j8nomj8tRq1xHe4qEqAbTMuYaIfYN74Ihz3jAq15EZlYGmTF3G
Cm/G7ksKIR/F2U2KKYudmW8hNsAn8tCi83Jq+RvffDUwcaIKGvTSqwk18nvkSeSJmlpMoG5cbJOo
HBdbM+Q1UgLKuY3d6ScNLv55BT8sAhxLf0VuFnK+edc+9W3cPklUdqz8xCmOZHa6VzzYKDkmixoI
5FW7m1mW2/wlODD4+mrAgxxQDRGLnYtk2UaO2HFXeSycO8MatrE2DketrVt5RAZ+A77M8jFxc/as
ilaQXrFe3y2zd83ZgtoMfuKP1jL2v80rukpH1kkDGZBuxp89aBVzq39rEyO7pBxsJ+RugK3foH4A
mvUqypn8J6jXdo/YOfVPrmgvFIWXVrbXnVZDEgZR4KSMgRTgNTIx89K2XvZvthZel0Y5Y/psanI8
STdr7wbVQPE+BKcFlOzTqNINvJmrJ3nPmrsCsnqVERUHJVRr7vwW6a3aSy4UMQeHUdqdpO9v8wno
8vU8t5o8HLYbMeSNuW4CvzxClMXQzCDtJgMXUGvT9XOQHs2Xnq/wfkEKyYYaeMbK0nZ47dtFUeTi
gC6LHys+PDugAUDRM/P3vhE6a2k09ttg9XpQQuXvCAVZ660EITlNgjp2/Jj3JujpP7vYF+yN1tt7
DGX6+ItKduqx8Z4b/Mf4yDRPE6pSlTOirluZZwBeiuucJfx2jdnOQ+4HdjyOYI/CGrQm9aw0A0x6
mb6MvH+q+YJLCPXmZak7j9e91550FGz66Z0f2tpuYVeNFTUB8bDe+Gjgxvc+v1IMChRBDeDfTxFL
wHHvWdYDG8syAJFKtCPTBLrloYjcAslRYFPJR42RyPzi+/EeWT5wWJMvYubBNDN2Hj18CVd+kV6X
olUqAxUgEnwWjl9Y246Dp66PePLYV1WM6nKiKmBAkRoGqGJU42eufQJSYI4gv5LxurNT/LLVJGrI
H8ffqyly7hd3H2tne/DH8+IqdWg/A0iIGhG1PA3ILgcpYMLL3XJdvaycNURhiw0oKKoosNTndSZg
Zpa16PPiv65ZLT4xJM4pid3H5cfqCw+lei3KJ5P2LSyH9IvZoTTP5BYSlMp0uzLQ+TB9MsrCPrXA
dwVM+cu2ZStkhcaLg33GS4klyC+mVuwqUBduaTovB+gFlN4zCok8bMRce0V+1Om6gR3Zw6Hsw5Vm
jcO9huPEe9Ri1wEIubJtODD43gdaMEmvjL7SdjTA1Cj1ysF6dXKIki+x5I9d5EUgJHi+8UM1FRSE
/t3ijqa4u3S2UsbFx5ivqz4LbinRya/aO3M0u4tpgbsH1BLQHGg+NuTzWHz1MWvd5YN9+lNo8YeZ
TAJR0bFquyy7hKFS22hurzogH7Kr+fTl5hI3pqS5tGqGlNgaosIu0Kj47OPUsCNH8c1og9kGiN5k
1XF9fKCG6Fom8Bc0aSHvFr9eo4QfhbYT/jEQS+QsAmnf2/mZjUwPmAdziJ4Y7pkDZ4ZSGSmi7WCk
3SqSEhRRplm7Z3DiXZsxyqoemHnjMIKb4UADNHuOnu2+QgFYO3wjYR5t8q0nnFOQwcHY+dzUTr0x
UTG0IV8zljb40+YA8uTdBPEtU9M3FG/jnvxUoZRcaf+UOlgM00i0q6IdIRLLQrGPR/DF2Xqd4n6G
IpbKaPD2CwgFRF3RZCqummok8Aet3JKvcYFhxD4NkyM1GeqDsHGaGkOnwcQuf9UAfWmHmTgtjfl3
kwb8sBenqnE/d13UbBfXMssIfZSjqLDFR71/XI5mLME0l7fQsvQ64EYbPccbTw+RRbBY9bvOAzUP
dg3AJ/QaqCYglpAHudPUj01u149gdb36yKQB8rX1FhRa+zr2LpM+hUdDNUVoQRSLutRYo4BQQ2xV
4XHuLkNzaO5FLjZ9kl0X+BAlp67eqeVpDu7i5r7Tm23m2ChWwzMV31rHOgPohYM36pZxDO6cKtYe
8R5egpcmBkaJgXBvNXdVeCRBcOIiUXpMIJbl9ClGE+xBtuaA4weqxaOm5QwCvB3b16aLkj3yUd0e
VfT9PYT85PKgGrgzYvfJ1zg2QXIykE2vDPDJw6ReoUzq/cn8F9OsMTMycLEMb11YPPe5ZexbbNbu
GBu0dW3o5StQfriPQDXxu2nVeGqANG/VJxkoIuT4TWPAtUqnN14Gxys2RgdBCr/LSgh0NmwvtRwE
jGolFGOWr1DOBbFmWkCevsfDBQpn9rlsx2sDqgpzEzeeXJGPRj2A3co12bkKbMFys6pl6mx1zcDf
yU08G3idipXrsVNqTqBfI4sGaImxKWME/n3x2anpXr0HGqiydGArTH3dlpF+5lnUn7TmV56jQmBF
Lmr0tkggyMG3hoYbdhyW+pn8c5xQNjjEMIUjg+6DF+5IPgdaufGRIgWOUUKMHkTg2nV3jFuOvS8K
24cjNuPgEHHytt03UTQcgU4JLUizSRWgxv7DS45u6jzjRAHLMkv8AOlxI6BI6J2IQDJktDs7b8Dd
4tdz0w/mXTuhivPGT2aKY6gccuCXJZ78jpO0Z2Z3wY2fTKieI0UVW0+z1UCouehtaGMFeMXPL1yb
2hE8y0ByHbRC9idU5t0D+zjswqTsT0w11LNq1MFvAbroPto0DvWw+6ZDQaGjx2UIAlbMoUBaMEL6
MwyWhWjE7QsfykO/J/opqIdWFDN3aSZFMsMD6ZeXtvMTIGyxZ0UZ/x09CqaO1/vJHUC8YhWAM6nn
h2Nrp8aSWTCETrMJo64H5WUmdpqsKoDEeP+c8nJ6kvh+Zi7OC8mT4hUxthtwwCgzjMPkDDT8D7IA
m0FYWSHdjpek2QKGd16QTJz9jycUQn7uQ4hSAsbEwR8AMlcnB12rpRoyqRkisI8wFTKijHBYzyOK
jpVGRoH3YUm8rssSy8Rl7WV0ucCywjiqW8G8tvokFCPVpZcVhG58HlvL2BFrEBtjUB3iLWthBLoh
CCL6IIrlI4h6VeziollkUo/CyHyPJT8tKfBvd7weobodRG2KuHnBqQ9wjBPjAOKE/mm0w/LZ88qX
nIhD3v2FIctnFe+ZDphhRo76UBcJeXcqgra0d3WDLQyWasGjhp49iA5fac0sV4tNvdlJ48scMidp
VWA518Ht8L4YDbjjaF3XKdUIDc/OxSYnhQtrNPZMM+fPtPhvPw592nkZZ8R/he5bNsoAE6My0IdM
F7H2E68/mdQARxeEeqUfFhf1PkgDkN0kVnWalQEWe5mzqAWoBZtucANN/6zhxv7Jl/4m03Pni9eH
1rbSMmNHZgwdz6ywrbdGy6Kj04KJgPzSTD9NeA99avQkusPvh63In+cFCFUgQnlhnmE+8SJ6MZ3E
/eIxACQa9awYDOOOgcXorpwi4y5u9R+lk/f7CPdBD3jr3Dha0PV2VcTs61y7ReVwLrH7d3UT4p6/
V0gCI+TTNczOTX0zuRrOzNRcHB0ih0XdFnUCdWKMx2zAedyKrgu0nYQIavd9UpTDnd6C8RN5Mu/c
a058iiGEcpLCLMFB9G6TM08KvH1SlxoaniPJxo6iCpJYKvjHv11jWciKcLJm6QDP5ymoPSZNrgRO
xTYAvhUB0CEhhEUGVHm4rvllyPHKFja6dRHCtySoBbh+iiFIRxHVVNgX6lEI9XqZXZcik5q8fIzN
T1SJ2fbNXclleqHKzbIx+T1qjzY0Rk2Fp9c+l6DyXHyN7Nyg5ZzvFt/fF4KSzHAxcncHxBsYxgRS
VwAwn4beFye3R+4moG6nhbJYUZfGWVeL0+QDOufIzF/LzNFxkDd8bP4nHxIS17k0rT1KGeLZ/77i
v1ishGxiBtgZPgStBqr0o1vn/aX12m5b8BglYyJ0H9uw61axKuetGgG+K2d4y4q827qhboKjy8D5
lwktd/BM82PcRP2LCMN8G0EyfRPXDswiilF7XI0rGtVBP/To+8lmBAfMCzVQ5zgg65A8ULxu1ICa
mdhL06CD14R5tUb47SHKQjDP5S1InzwQI5wmDVrN1FtMAAg6aCbH8YZ8pmc2J101eQcOzSq+NNJJ
76hxIeGKHPpTyVrk5shVJ+kKu1b3PPt6UR9Q6mIdfavE2x3LUYjlGfGJ5FI+6KOM2k5x3hzJXyjZ
q2WQ5wzKDY1vBDHoQaPO498aIaE1HzX5PUvH6pKjiC7A/TL+BqarTd706ecuz/GcdgWENhiOX7mQ
dxTgxdgQ0cwQSN7Y16tLqVgCih5Kxc2QfsW7aHHHJS/upOp5ViEP11Qw0D+Otmo7kOaD/xq8Tuqv
ccarPwiYoI3Snf1U+rvJFs9kaTFcLbFGfQgcJCuDyJr69YehsB2rfVIkT4VKRFOTRABqjo3j7ig5
vQxQrzfqn4zVYj9bilpwnqWn5Z3VeF9bTXTzYKJcDrjIIfGM1H3jSomHZuIfc8drXnrH8pSUhbuR
Vd+8AHIPRueYyxWNphBnecStJpA8ndoAGMw7VprJfZgX7YvtVmNgjR7bU6zupP2uAuZ4jaQkzlwq
fogAy61WU8PNE2m639q89tIDDv7BCQ+hnyVuArf3VRGeRmy/BEuEK/g5LHSB52rbFy+mqFTFSM4D
VdJ2WZoMBDaz2eGw9QRu0Tli8d/G9mC164W9y2x8Hf4U9i+uZbfISIJtCPrukzOu7KmKN4tE0R/l
jRa5o5vhSq1gqhVoQCvp1whKKeALR2hgx3r9JpDOALOo6/nnpumhPpM7yPg32QbKOTZE3ac0PM9d
UOWEZ7KFAdlTLfaPPsOb85omX8PZ9BPK9WI3m7TiPKwmU89g3AqqqCrWtKAXGuVZB3ePbw7FCpU7
4tRi21WABw03a7NzkhM5DTUiKYicNJw600+jEJ6q+MHt/49LfFht7lJsDK77NeqZ0y1kzj9RqUvF
TR8l0lV25m2uPZVN80moiuQ+G//o/0M8rVO8r5NaU32owNAJju1xrTIOryg1cpBLGtbESf9uESd9
Jqd5jDjpyfr7PCAnblZZ5qmxdKfV0bRcY7miGl1i1fUX632MPo0HoEhv5mDo52W1toTWrZKm8kKU
5lXZqVON4eRJsm0lRKpGfcpO1GNd6qB04D3Iy0cJIoXp4tKA14A6Y7WE66A0QpnsWKxZOzSXwuq7
rQCmAKjurLmQj3pj4zYX6jUyqk9ajY2gmuCqhnpelcpxnqZX08mCBt1h9i2rUK+OQBmb5SigvBlY
rkEfw8t8pO3Vx1gGaAZd8/1j1D4o4/qyQ+nSpNtHo3EqfU9di7p+59uQIGjLq5eG3F6LgTZzavvo
pSOgatR1Jr0G3yeoE4KxYGNAU1mtOZDkU6vMC+rMECtU1DqgXeH5Q89Ets9qCcpyWTLITCknqn5B
3aeBAQdEXA/kwu34GkcmNTTKa9AyMJOfFj+t6bMOaxpNPs+nURWbIct2CidchVzYH/6+vooN+8lj
kBG6xi3z3dJP94Zj9Cu66jLwHrv4lzUFbtgbU0nCaitTmPVmoEp58HfjC5B75aafC+lDdTLwwZYq
bTKm4RqwkQ1+HHmy406eqDeb4wRp1WVEM8DKZVQNbkeK41pUivhaNWT+yUchgy1fZw7t99ibqWTS
fFpORG63A4ea3yUHUUbpSgPVGPZe7oXlNQfkhn9sPvgGPzpwi80RdjJBiBA6ubg347/TsZznIiv0
BzAfb6h6mxpmFmJVx7l5mn1DD8FEvKKgghnyHRqJjaMus2JapurX6wsSiyYkaAENN1V1iXgG2Df8
toyXJSSXr+QyMtTs9cDz4j6HbvHOHevuzMykPsSiDg+s16yTkbT2ThogXe7BcLwp/GJ4NHsT2IA8
8154zEDuyYb+c2GLGCwxSfdN9uKulYP5q4UQuemNI3CHwydXU+LUepQdjUEfv1fa+E1n3vAljnCY
noPXApSCnh9wfIYnXsp2s3wsoP4UHZBXzR8LDPZgzrTT68cCQToD+NBEDRO4mg6ZqN0n21C19IN5
htSi+9TGlvtUKZFJo0RFY5rhtu0kkfmYJS80RlEJzkc2AqR1GwqgAbsa12CNTR4oIkKl1F6ziyag
i5CPO8Or2aAohuLxLsuOkwcsA61BER0q5FbuCHlkMtsOiuoxTleXqzg5i9ZhEUNzU31cadTmo28+
IxkuUW4gwY0B0mD+ZsoQ+/BEf+SK5ULn4B3uQyTa8cwHxYfWZLv3CLvr0wCVZ/52YGkPjDrUinB8
jnoW6hVQWQaso9ICMpGfb+aBJa5DWd5/oTYygCe/xQd7AP0DJWzZGITAyQ3GHN860BVjg/BQO8le
6igwN1k6rHqepl+hmPgwSQBG3QqEylPCOHCC09r0s/hn6Omf+yrVvyDbyFaV31kvXt1P626y64cM
TEUAyKMoTXCJXNMYFgeTBaJK+J4AkMCprpIyjd+8OMlOKXejNfnrWke+QLj2nYQsCSTb02dC+uhF
6G2MxoRKIg6TMjdzUeecyS8+CjhbHBd+6yDrtdYAqMb/uyzux8SJg1oNZOZ0Alxs+pSDERB7Jf1o
pCD7AZDERSq1ze89zbpPtNx9YWPVvvRZkCqDPL3NzzjODe+LxnNe/Lh56oZpNVQ8f3H1KL1Li/KZ
rE65TGmukdutH3EvyF4GEQOR4XLzUFtt/jKlabvTUee+pgmeqOU2kXV8SienuEttawCm2Mk2Ll7+
rbWvieIOQgZDkCqnlU1fC5b/aoTNs26VgcBr1cteW+ltre9NwiY5hwqlsE+lwh3ZoeXuk6pkK10h
laiheCef9H2rc2CZqlNpZMVTNuFQRSIF6GRegKrDBFBjgWM5RUBMDZmRUATEQE9gL1qb6Oa9/NUV
HSoPVeCkBmj0Zt4/mvNSNI3WQy30L1//2RmKTQ6S5KZTeEfD19wPzeJDztwF3+P/FUJz/0Xcvwhh
YG7ZYQN7/hexy2WbCY/t1Wz//ZPeLFMNZ6MdraNngBULVMntiXrUCNeEZK5qqEe+Utr+Nm2y18V1
M3UZuJlKcXjc47B1WdmJQPfiGT/6OOGKDBelHYo/jquGev8/vrr01xaEJQ6V1/7HclBIckHXnQwb
w9OHoO64/1ff462nGMOfncuhMVIXXxhqz9f92I339mhkB9xey32qx+5DLru7bGjOwum3UPQB/VZc
AvlcaYqeie/9SXPBZcfxfe+UB2NzFITttmUFZngrdU/gI8uhbuI8pRHvv1WO/Cpxw/vLzzlELLpQ
POGtZdyGSNFDje1340G69sJEFF/GLzfexaRep6VaMOA2tma85eOKZnJIHY2r63yQocFvg/E2EG1j
uEhMDNzdgLgSZXZguTtSnVGfP7nYMLyBx7E663gVDchNUcxmv/CG6861aIYXsSC0UEkhVOEaipXD
dY+/+M5p2vJVG0EiIOzM3yBrWbwanmfsOrBNzHObwr3WsdFc0GcnJ2hdQutczTV8nCqFtofzDjUX
RBgxbozuX/mU+99tw7mHlnj8JhyebicUUR5x2sVwd7VLcLPY7LshtzLKxfeuH+2gbHvnrmx0iDyD
vHWNs64AD84Rj1Wwyfo6njs4OPUfkB/M7jjjm8UF9T8fxJZ8U+ciu6MoGgz1TqiH73hYfFoHOKCf
4iUihVjYA8VlFZ7KrunmAcXRcoor/+QX7ssylSVu+cCTnSMYhKdw4mniuAXblnG69L5t44VvGpoN
3o8gk6Gc1HRaPozrtnJAwAvRkrWsMtyjWD/ghd9Lu+1tJPhVX7jrG/s5EOUR6xo1OSeKs8GXezFL
3d73juOqo/V2KNYOX3NUan+G4CG+vGbbQSyhlp8zExLBadyJE5lutvbdgn/WLe6dZFF2QFuW0P+o
XbCMxL04NgMKhPE8L1CfGQpQJqFs1cbHjlppfc3Bex24jt/dL7FV2V1jQfpnvDXcOMwkC9BMSdZN
OoCbQpW6m0DDH0cAkMVFl+V5ZMPXGPrZUGlH4+Xttekj7aNJoxRHIX8yaYBCXE04hxg1uGMH0gGQ
wIXi3LvYKLP8U6aY01Mc+iJzrrq1BUk0ikjzEczrgAmPng+mp5XG/OSRh16y9gcWXahxBbji1oal
l1ub9cCfNbKNdmUlwgPvGwZEFaQhAZsUoBA02/6EgsAqBB0EuqzSkCBdhma7LJi50T18VhqZnRT/
wUZxdofU6oQkmWHWPcoihHfuOOrDrAyVHh+cvt16EGnDsNabEN3BEYm7Y15oHgzTfya0MbYg7VPl
ofKpDjtj09GzHkj8S4fq2wuFRP4gz2qCRS8OSzCNSg1vqHltHBcc+CAqHPQKkGwlRhFuFmw49SjO
LEDBAkBdMa6qHnjSmrkB8vnFqVTFF0tDPpMKMP40jPq+a3TodVBwKiYUJ6sVlmBkO04DXq93N/7b
RTN19Q/TYj3bpsMgHvIWHPo9NOVKdLQBEnM2aAfwl587HIKLv95j1NDgucZbBl4tr9qy3marGVHZ
178SYYM1aVG8p4EbSOUN8vJ9bqSHxZYsAm1+WAXJfcDvsOUw7uxJq444GBhP1JSWGE9pYl1NWQAU
Jkq+ufGTSRMo9sZcVqqhCVKtaBgi8MHYa9DbUhdDDuJ6CTL/5FtC3FIGkekWx0b9ryUdKMcSD5B5
MnP1Tyj7GAxzZM/dsTJ+mVXbb8mnj+aeNfGw5z3qSj/IUZIN/Ex1AsnFVZjyTz5zQF7Ke/1T5DKx
tvxuM7pOi9sG6heWEgUBkYlN23ve7QDFLcEg4tk0SWTh5OJv8zWR4AEeq1UqlB/NqyxzkTKqoVCY
tVCLZkNqBICyNWdPGM1ZlqG5tcLwJ7mWBjRjzXkxqeeoCU2p8Q3KBYBpV4ssA4t5M3cCWgOEnRGK
5dQCdNklmHxkLgMRdlIr0NN1mzyvtHXSTd6xRl3pwRhEvzV51eMlpD45vZd+rzPsRsCuyB67HArW
IfO7LTaC/ZvpladGVflTBID1w/76D2Tk0NV5BwwTVHhGDf8jYLgnAPEN7phQxARDbgSvN6A7Zaew
j/yTj/OwE5keRJHARvg+EuL87zCArWkJoRnUANCc7wofOu04rnUD04CGRpv4eO+WkOZETY7zhh/l
Ytlm/KPxx28tZDJeOIpTdraVDwdoIKePqZ0Cp6sibO1nBxDiNxw9hIHb4qAmHprwaEZ9vy5ynr3K
0tP2pm/YAZkJaBlPTeKYoPPW01dTxONFltEPGoT8Z/rQMGSw1Ew/auPnznJB3dhmr+QqwOacWmAR
0MChLtzwxcF55SVWpYx2OeItZEizXauKIFnmawduCDDUq9EhA5WQO/UBHoNQblLIRGiaR9seaer1
jFEc+u5qE/QQDDANks/srytLps8A/qLqMSQTx71ENhBHAb8ryrQGpQ6aF3pb8lHjjvY9oCPhmayY
Z9V9wbQPZWg3C1EYRPPCDwsNePtzZmEQsNDkAJfn0yo2/x9nX9bdNq5s/Yu4FgmCIPkqapZlO3YS
p/PC1d2nm+A8j7/+2yg6hqJOn3vv9xAsoKoAMrJEAjXsnRbPIAnwcegV4dM4JM1lHcKLFCLPsn63
adgAd66ycfwcMP4V4X02w/A2Z+P8bUTdP/JMs89lYzqPSzohC0rJ29Jsd8bcLqBBwHD+YSbdynmU
/fQd3uzhUvUmtllpXT7GPMS5Pk/sczY5J5JzmcYgjkn9txb8p5deFKBrtUowsqr62cRx2T4fhm4F
jjIViUYK+PAVOKpJ0lMFkLYXf0rr18LKD1RHO6BEEOBTrb8W3dIaMmbdfhqX8s320yRIfC7PForP
sMst862GUBFWOx6Kpv8ahhwOKYJPWSFfqWtVwLOZkV8vM1C/gGFweqZmKkpA8ANImqfzs3TQkBjU
0CA56OBNuDFFNeUBBTwxPFs/7Bhi0E+cr5NI7DjAvm388dGtlv6hBTGZEc/dGfh3/QOJ8CfBt9/D
TyDxfDzAaQyPxHIwu+Irje7stIwUtFRqDHFQdA68q2o9Hk0IDZN67eo5fp+ut/APG30ZuryRZF9p
7fW+6Bb1MtL9XCR+LUPkOleFCa7k4jk26/QKCtbupUtmeZ0d/jyYGcqfVBNGY70r46bd0VAIp33J
ZfXs8Oh9EkO+21UKtk5qEiBEC3/wN6PyxFPjKHc89Sr4eUH47D7aI0KxJI8MOwE9GZlMdlmv8yTQ
S37qfkzSK4Zeq3ikQ+z+1LI3U8hGG460Ll0iTQWyjHL7cCNbu2SOAl3cjJ7ZI5COiH+IoH3anXCc
RzWWndqBhcPnOgSbjw3mKGhtFeujodaS8f/nXEASuah1K48MqTq7iWIhiYIyQmkD4FGVcIUIJijh
rG1R/4HStZ1GINYKspZqMsn+VVGpSop2AShajFBdgwq0EYmYOyojza8MxS4A7hLtrjFS8+z0xfBi
w3WIItY4/iPyjGSDbGe4J1q8n51GfkycMsv9PS6jbp1Yolj82W69z6ZxSMoWXNUlSjDGxI3GLY2H
WR7mLp/PixkhnI1S3B4Z5arLWvmfWEQmagyVLPONYSvVEiA6Ri1kPBS71XAVfixuLUDJHVq3Ceha
+qrarkA2Kyr38d8pFxOXUj6egxj9v3owul2osf0Q2f5JOlS7NEHEsBGpicASKEYuDqmoyySwd/Yd
AMLjDtDc65Dmo+BoMQK9nhhNnPrMsqp2Aum4G9KsQm00IIf2crOIH8eYBJ/UoYQz6EiGN9clcxKa
dTLsx2n5PklEB5nKCaNeHyMAqGUMKSiLy9ITibRcDwc1Xw9/ZUKy/4Ud3YW6IgiM/3HFvIpKBIzV
1RyQJwS9I5Md6kjNq8h/a1BNsYI+2wpHn4YW0FLANOKDA1BptYIm+fyblojCNBjYg9oADG2o5ZQd
kBwSfiL4PmoIrc/9gPTTsjsTGqLEZcsq117n90grX4EAtW1aOf0244N/RMU3GEKt5aVBwOBqmngx
ZrbBfgOTnAyAFjkronPjpe3jF5IvuVPv0rFpTnMeGQDjP5DYq8fh6HaAe8qR4/IbQNguMU4Mn9PI
HR7wTYRfnlZt+nEDj1r05MFH9GlJbGQ24WpwrqIyR7gjKrGb+A1FT6u9N4XdoQXX2r5Uy5rAqUP0
K/maLmGGevk22y4lfs6GUwH+MW3y/VzFxtab3eI15A0yxPk6mKyifOWdHLeNUfM9GUhsEZ9QonZs
+VK+kihl4JYoesM70tBK0vHBtcVvNKKmUHQfHsp1LrTkstjeqXSAOErachrr56rEDjLzfys8QEov
BMIiW4DRg42l2q9jN0YhWs4aIKyyAlGJrsKuBa6nT4Sx0gF/OZ1c+URgK5ECIQbIqoZpUYsLc17O
pCd5moJwRyUS70m2IryoizBk/QRaRhfC43GbwVnqVKhoSMMlvAAuKLzQsLMWxR1OLalWvfDTndGY
CzAjfsy5m0hDZnfzwXSiz0M3I5qoGvDPOXDWII0FcBrtTgCw+F0W8QQY2qveVknbvdG90URT+hzl
WKQH/8m88Y3e37b5yM8e3ixrs6C6/5zjLFIAuwxd0pCNXwI2cxXe6G+6Mfhp7EAv5YGsC3UA4k2a
3NsKibTUJn/izZQhp9PNrotqqKeHIK7mALxD7hLZVYOwxw11JZDOPDPMz6vCCI9DDdIQvZxehHpI
9APfQJ8+mUkGanN1rdh7ZZFfPNxZ3l2T7PWy1EuAsDsV4IlnnuiWTevPLrJGRn5E3PcLjRxeutfR
MTkij/n0dyiw13GzoX83JrUH/E2asRo36XzFLhAwDd0LUkmqDQVvM9O59nXmfS2kw/em7PsTWVQR
SGboLPthwYuZ792S3VrQeRjbgWuScPd+DdNA/NSZDuSzz1wmtm5jticaggdta/Gl/VJHiXMVCrKb
5OB/EqjB9wB4rM4bJojW78wGJfc5HP//ZsbVajSdVvv5ouMUdetFgQ34flF9b7S4uiiZNQaCCrYH
XoS0zaZNaJXzp2S2JIBcK/xIndp9cx3/1MVpDm85nIBT5oMm+sNCZMBuqvPI21KicsMKIFEIOPd0
BvLE4CUHnTZwIBUVDTUhkM7Nwl6eadY8gWZlNJNv2iDHR/U/LDSxDLXhHaD/HOYtp9w0FTYfeNCE
avo0kIPbvpJkmPIiMAwgRBILmrYn4jMyscrVfuisi4yy5ZgufafoTexti//B70P5O31XBDJJghiE
vo//YmDkxhxI3rwbCBy4S+DA+PWIxAGEBF5sB8A5HeBZ/yy95SzaxnjzosXYpU5pnc2ibJ6XHESo
ZAHqgWDu0/AFzMXPmZ0kD5UN9CO6Y/qvGEl5GLBBfiYRMnBBaI4Mn70MQakUIf6/c1NU0oZuzi+y
B7z6Ro9JSI3tjCEQkHtro2XUMzo1hbq/mgdaEAe7SRBLAlAA3J3IQGF/+1PbHIlya+XdUrRcfm4k
p1yM30iEfF8VqHdD+9G1nL9xUmiORNS1cnZFVZGSMctABYMtTrSnpzboK/DM10/2m3HZgOY6iR/p
BbE+4tvc/ecLYmSgy3JG/1xZdgDkcfmo07rEnEoUobo2QByMH3lhyg4YWRGqEpSsKcFkiJBbjbd/
0ONNaT62IXgtEjHGe6uRFSC03T69Fv60j8ahPa+ypEPlfQtGxjEF1sIqQz52tjdwFEbKmP383+Gz
EQP9Bzqcb3uWadqu7zLT9O9x3bnsAGA1ddHTMCAxsXCNYZOWyAnLmch3nfL753ZkGHsBNFO8OHwW
uMZcbW3Q/cHdPzHjYe2S3uEcaZDSGYJV6DNs2yfDK0oqSz5QmgClBOhcgX9NHehHJ94ilpsGesbd
Amsqwt1afgN6XO7Ja4Tafbypl/y3ux63h+I32cL1XYA64F7b1sXrFBfZnhnSuBgLD5E+UjXDvlZk
JySsjArpB2m0Ia2W05Aabk1PbZ2zZzaDoTJdvo+1Lw+8E/bBMXzvN5fv4P1xNrNscQzjFWqZVeoY
5Y/J4gWgLtYLSWyBrSBAgeGeUwa5B9bDVOb2hnLTRkU8wvv+L2eOYsBmZhVgbyfTDQwEgHckrPMm
fgLmZ/yE8KF1kEiZxYMYstU6a7L4arZ9QLLJ9+GMylLAASGL5pEa1FTzYAGM/w7pMRXbwN3/rkHh
JVymbn9ZSEHWpt/Op7RsXlcZ/nTzI82ADy0MUAjmbu+X8QCLkKUpMmFkDSZRo2qPgFOOHge/em8a
HOzCvkXgFZI4wpEUEWh01bl0oxx726qSJ5kiVx4b4y9JV49noGF4W8TC5+98cs9ma5ZfgGs2nuMR
eIDEhKTkg48dcovw/4FI7jyOYmN4UM0zYqFgyjRLoCKOALQibRU14aeSjRvTCY0XhoINsxjZKezc
eetGZhyIClUI+yQGYIjABoiiY9KqEBizi8YGYEaH4lxVNNF5Iy5UxSEY0COjPWZLnwdGljsnqTjO
pz4egQvRdnsazla0HJmLP2s5ts5nZs7jA2qBkZGlhoBTLD5NhrnaGjHmZ3O/aRHXfSGDkSXfhsoM
r7QYXSqvOvB+me6V2OOomf1oSbY9Ar7C2aaovw1aIBg8IVOhe/IYIk7AWDmTyGQjuJIMoAReQMC3
yhzJAPusmhJ8fBeEGs4kKno84aYuzo+hbwZEl5enSLEy58x6qiJrRiXgUuyAICtABgvqBuFyc2ON
GWqnkFb3Fg728iAUEL5bAMR8KYAibyHzsQw8e7rROkpLc80JfJPAzp/e8HEvD4QUrud6Ixvx1uVs
Y1hFlh5QZQvgscF3d07IEMXpFKAVNXD3lteynEtkHsN7Rtqo4vEhFg5gMxK5HNwiBiyVkZhfw9w5
u6quxUQxXyBZPT6a4YQau7iZAqqEmVvrKKa5eOu7PEcW/LDs17NJrA4s9CqihmcG8tha0L7s7E49
PunoYtvzowsa66ODQNoJaYZXXZgzC4aYNZXhmCBrOiERcdXq8pxqTFMQrHE/utYqQrtIfHn6HkAM
LcrCn2z18KBeVccIpUfD3nWygq9aUvSoQA49ZHppW5KHVgMgGIG6YxrqRpYFB2AbLqG8zidZAscv
XIaOlYHBAF7WElWEasbS3AO3SJwGFLU8DMQooeSV1YwFAD7Qzd182Dm5sWy0jU/kEnqMvDcQ5jKj
Cwo4wLYTKPlebSeGq5mZwLrAiBrudH+0rbc8IFMYW8DQWfZF3PxH9vkXNx7wlhVtbOKARy3VwkJm
2IjHmW0KjLe+CB88A9+AxC6mLxbKuOBVMKcviCu99xYl65C0eu5S5u11YZyuk8uiaQEchiqp0+rB
7oFJPRn4WyrFTW2dEwIN7d1cz0SxO74KnO0WKwZTTgKKsSWWwy4pQH+TLW3NUM+mhEpdL+l3YGGK
I4lSbuNBjmrq7EGGfKvNqBeiSsBKcEH1faGmzZvXaiybY6JEPT28SKG/hR8m63dNf/fIbkS9S9MP
QHEuXHYGZQc756rX94bIwVqFbqu7pO9kaiPu2P1Cv8TEXaRWuemua90sq5cp8+IpioWxv7/SzXSy
Brb3ecBCx/Bn+iDiEAINlPnQu/MXpP6LgxZRjxriG6Kpq3Ye723lDBgQR+YgMTQARWwAtu6xnQoE
f9LvLQCCvrBx7J/xmX0mKQKqPvg+8wjwWqJ8qxee7WKvzo6kNV2QgY8oUIc3F6nlvv/CwEa3kdgu
4HyLYzEdkNfDMJDLnyc3AcOAOkKTVtsxZ8HJA0UpYNEt0p1MGjyCcvLNhk8FYZXUPw9BR6c8t+ET
S1ARGSjjzhXZBuypTnqtEmRJizAuvROIXDgiSyLbvTMIguZCLgqhLRhnUC0TbgeBehCMB3F4Sy7b
HUtKPNZI/Y4BAkRFrAQVCanR0B9aZjqjtxmtot2tdN968XWMkuPbdVYhLYR9LkrcHES+ZyeNkHEx
G+fGdQ0kYKBHsiaJ34yKd8g3hBzxuHeLifGwALDHP6fxuTYKJB7C8qar19ZrDF0j8SsnOm28l1A5
pTacSKLbJdY8noqiM5HhrPajulmFLBUvZpQ2B1v27caWc7XTkHx3+HtaoTH5fmUytkitSuFbjHsA
FraG89mwhuJhSuccHLwY5on0n6vYPVRggRqCbPgLGfTVq+nMyJTm0de4AX4/WbYzjxHnNsB8riaC
eKfeAax4wTujEZ/tJG2PDk+ibZYs81Mq5CmeZmAjIGVvvMZmiqTJOK72cwHc01E1yN5KZgQq0G1S
vM5ITdbUiHZIUDZufYlAc3txTbhRAa5nfQld+3e3ZcCMcMaDMTnJd5a01RaJ9tWjX8IRUHvdWw3G
bFUEK1C9gZ5ubmT27Adj6kSBE3Hn3vjG7mMB4MneLvWra8wixM9PX+5XNnppcOL9+V4u0pSo18Xn
AS5sdc5AhL8KkrEfr7nX5Z/i88qtU0WAAFjk97Bn1W4CwstlKDvniVsgb7btBhWRRloFXQ+A1Uxh
q6JUhR3nNgeTqoJbVQ31qFm8ZG43ekzTmOUgjfHHjF9Nu5NVSfScAm/qKcrH4lKDgDBgouZvwDmK
dqFbmEcDJBNvzZx/tcfUglvDKD+DYQ2338qnHvQBh1QBWHqZC2RM1aOmBbLSdrLZsGJkrlCYBHep
kS71vFXdGwc2ucjh+1jqBlHTzEQMnwjqZOQ4P3vxpUfK6KdqnJtPPyQ0cNqq/dQhDqtsSDIqw/l9
Fg1I7OeutvlpHT/xvvgDbyKmTh14s6e9/0SUseOwVJfZnR8tJdJyEPCybVhUfNvjlI3qgci/lizq
QJuzCCDdc/vkY7eMFHIAKlLQlIY+KhxwguzsL91sFquWAq6kFRnIpUmboM6r8gFbo1ilk6nKTsKS
XrAeGJDhcqrbGSB1iZstXw0AeG8BCOE8scnia8OZ/IRKY9AWfMh9sA9eeSUDstLyqSv8QzqnQCxT
07Ui6aUTzHFr71qvEEdWGt+60GZy74ZNcvHy0sm/TII1AaAUcS80rrKsCGY3LNL0CHKAGsWuZn+e
PO5mGysGqOGYheVuigTSxpww2gB+C6DFkyFPYeMg4dgBpFiYTvJt7EC2a0f2sPXUkOFRsysLhpIj
N5FvSQX4Iq+U+ZWGxoRHNdK9Xm1wR7+OoMJtQGERW5+lhZp/wMANbFsmSOtscpQfD4MrA1/5/5vJ
8pdjp+IByiWOHUiTeDvq4saEvVqRfjUlVUJef+ryyM03Hufxblbze/jCvB0tTWoJtBpkdFXJLhQj
NnZ1MUcXCVYZEdx3PTLwMze6rN0aiV0nF7H/X1sybrz5c+yW9osRTQVwHyRSl4oIzs/FHIwAW/Ey
3XYuswOUatqXynyZWwlErMUWTwJMXt9HbKnhu6wXOD3Meg8+lu6BgankjNrh5RDiPPps5qAUzKNl
fDPS4U8TCV5/YR2R10hxdbddDOqqGHSClsoYUKMRyZN6NLMU5W+AKDFVKUyMqM0R9wigYDWkahkw
jfANatHiE8k4sqc+eSDbbCvraYH/KcOOENFxifd42drGmZp1TKqbcc+Rgb5ZdZwJFgwpvm1k1cGD
dtH2WkbTtaIE/fLJSyXgCvZFCNTLzLT2reIKZF7S72wJduXFcIavv5CP4RA+uVFaH1JKSpUKE3Re
QucCdDjnQsMbDY2XYt/lgKAhszgsXmceoVLpw57kv5z5Y3oPx8jNBRxrfGlBYixcsEBLcwPkb/EQ
2SX9gEEr5ZtOBVwKCB1nOYA1xz+xKeFgJktFdLaMYk9V0FU19Ie5th+F5b0XRgPoLr9QUy6VKDdk
R2oS0pB6JJMTKFTxt8AcqoumHjXe4MjAnepCbpupAHLwxm/mZJtMSXyhph7b996dLJyEvIA6DqHz
uqzQ3pmTPmMmss+dEODqap0bw3Wm3yTfSlTEKvKB2fPB4ZBjR4/yuDvqcCudsr30pnFV6Ef/WCV/
x8kEPkfkFz2hTtN/yvPFuqo1cqM/d0mDHZBCW4C3vbm2bdhM8OhiDCC8LW/xQruRkQ1p7dErgyUG
o25Xgox+0401JpJ+MLzs6NrZGxnODBzDCAT8rtNrJxFV1WbpiwngIM+R1ZeIq6l8Xm1C+bkefO8X
6umGZOsU/F72XZfHJ2AT3+UnkWBNPGqq0DtP/n3GE+USsdD9A+A6f6Lk1btQk4nuvXcviw0H0A2o
GNd2xc/G/z6XljeHM57gKKBToztbZ/azXRSW/frUoF/4+mRYnxL0u8/VA8WiZwsZNPvRGPyzfhyQ
AZnePlvW/t0jxY3AR9VkiJMCARa+byrCXruCM9QiFvxEMj/NE1Q4UOE2faregHScQrA/wQ06H7wc
7JOa3CsxzTqw4PQ4iAWcYKSQmTja4MN7JJFchH8twuYMr8OQBrQIyFKDygYXm61IMVEADfb01AsP
o8pLBOK8irpa4kpaYJ+BOqYbvnhGz59z23iJVEKkxcFFMKce6hK9OtmViR1F/ZPhgBiEHJGDHP+s
a7i8yPHog5LFAfpOdyMjM3JEKnnXwnmmRdT7kJMViahRa2t7PalgcJDFzdkWg7OnePZdUJvC1uXs
Lg++e7iLtJNOh7lr0ck9znYAkP85LK/tSOGjxnlDF4ysOD7x1v2Kf9bnJC35DluJeC/UMELpNiBi
xyogbSt5+2jNwAt2e+vzANrCzzOoWZQlSSYhnkHm6j/S5Lyf42AGLedJep353FrgkKol3kC9Oe6o
gDVBevCDl0SgFMSZtQ26FniLoflK5axtnyCKVtfga1SVsHCOJXsnb86JqMzdmlO68vcJ4MJvcunM
ADREcTvuz7nqjFTJx1VBCah+7VSnzLRVPD8ESZusjV2XjSjL8bpwS0JpusAvpW6f8BCgD7CsQQy3
9haEDI2d1twsREKgw0+nsfFWXgZNzqB5I+5kpfCbbeUBkp4UhToYUY8akw5GekzMDkjCuJ1CWrfP
xNYDoMPWTZrCO/GwR6pbxIC3r2gxC5XcX8Usd66I0lZ7bAbSTU1cmaQXjoBrZcAjdlWZADgD0oCa
Opazb+1pVmnM6WYdC8VXzCOEG+YUSb0450QXl7Z6gGjDVk+PmQ+3zWbVkZgMJpD+XczvSLsT54g2
jnqeUJPXaTQBlG5/IQkj3kch6Cj39MAZ6CkTJ5+s3OFnnxI/bxTcDKugqdx8n/j2cJFdBDjgqW9e
qfHT+EvmDPmVRu3seYe2Ce2AhkyZDfBGWfbifiIRCJDlrq1RhWh0MQJRYHh+AgHDnpSLJeDLRG7h
ppesOpGMLmrCTcyGeR/B4wiPr+TTwxz6gu+dQaDelMMr16Ueh6samkIWRrGNugQ0DyZgvZTsRlH3
PYqFLTk/FFXYg7hDNluSNVmEaFnibVykrX8DR+2zj7qpl25qhk85H15R+1J+w/tEHDoDeE9pvhTY
Kdj4aYVD/WhMnfmllCO2Lphd1v4M6l6AbdAQJzwcFOQiL+tQNps49qqvaTY713BC7RatFvEZsf4o
Ko40VLeATHlw5brzso+4QJWhaopqRPHRgFJ7cL6JVWHAeYC4SYZC6FYglqdMEsFttlmt7aTalmU4
4SiaQKjXWVpr45iTvLp5xtalSZlHxbAHDZW76Ts3cbcoWrceeyN/nZfRwvNBjWgpp22L01LGb3Qh
UtBSDLybM+ufSt7v6jBOrnaFv7WlmhAlp+cpMz6RaAS1ODgsPaQ4dniXbLUd9Xhf/jE01nyKgbT6
1MOH/AQY7+GRIYeCDLTc6PzlMMoW+TLKVi+UgLgz8EJp7bUxaT9uTobT44RK4KMdsuYC+MX3Bj58
lWH0MaaetrEmOP88EAtokbYlGYJTt+vd2ZH2TkYLRLWHPx1KAMGd/GOBX9lxxxlOZQN2RVX8YbSO
s0sHlZJJrl89Xh3FAEB0wDiegqRX4VfTHPBk/UNGdh12W1sjGdpPZExr6bnzx/W07L+vlyAnMkAE
E2Ve4IYW7IZGiwi1hGNXl2gK90ScRYBtK7EYKRJu7FczxTimGbgGcP7qWXoq9X5W0pKWFx2nxq/O
OppYFiOIwwoTbvKfI4zYMdU98MjAx1ZZ7Ki1a8SRxigIv53MqgFlR6RR85B/xI4I6zX9lmQicv8G
o21bA6ww8a9j7NYgKBtC4PgogIFEgQlQL65McA/iIQXQ71s5KanJvQRIAXfTtJqWoskkC1HAtAnD
DqlFH9fQxkJdXA9tAiGg8b9eHmVKxohQmLa6maWXuruNX1288yYfldMMieY/34Y2dpfJAjfhz3d+
N9R3avnp85KW/UGvR7b60yAFyUr6FP9Vnao/A8efgWYsQMDA0a3d8AHwi506P9rxBPhSGhus44Du
VFJqbsYWWa22RtObQT7bbcA4gn4oUA/fJ6xjodYOEwNQqes0EriTqOSeuvri2NbVk6IcVVPW1dcp
M69xLp0ndxfm+PK6xfJYJ8vw2ba8OQDQoIvvJIZzisI0xmqwG6phmrH2ARwtMcCqjOEzj/3kFY54
0lGjFmuGDmRWgG4Cxu44K9iGvrQ/UbOI8M1E0vFFixLFuu1EyZMxG/anUdT1c8L+1noX+yDsW7Nn
LWo6ozktnQ9kyMh8X5kBe3aPYxcK1tQ6ZAwssGGbj56P4CXugBTc88QG0APDkWQgP6hB7UieRh+M
pDNKZGr4/GJwzXl4Va/jvoj5xQ45HGBAWKs3ekzCmA32xZeTAU22rcqqvdyIyIQaS61AvdWYjJY5
4od3f5Hl+/YmKr86zeJjg1di34F8CnCwTM6E5MpytDYC3Gw7HN+9B56Ksjp7wMXYA1IjQlUVs/LX
zFpnmwvwLw0QXWwBVwdQ+RkkPw8Sb9UHr2PeLu8VpoFhvMu0thjzZNiQYRQtwHJwbaTEIG1q2JBR
gtyGasv9oXxA5jqtsGoblMVvbD6JXU972MHD/8WMBhCLq90r7W4BgFCrHFlhb1ComO+sDuVy656Z
9GEXyxN2Go9VVobPVoeoY1Pl64j3S/g8t3gE1yZDQZ6yoMa2kFlj+dhna1nqM9SJ1twKaJrnev6z
a0zpmY3JXyQiWz7ga+8wI1hH6grUi7p0J4ac/fgWg3fJ2+j3XD4Bj7fvsJGl1x6959zJigLLwLNA
vzedD1k8g3BhSH0HYVXHAXFlK0DIFRfNhsZ2bKE7OcaDX6gNBg1JM6hqCaNh9sZHDuFeZHPxPIC5
FWVUnbtHCBfZirwaAOO/LxJm/ebYYx2I2GpfxGi1+2Uu2wff6e1zVVXmwWxa84QM3DkQk3mgvJw1
OafOnWDJbRPVsMjVAeNk+2SVy41FDA94MCkLmvBhEbUiDboFSNY6lUOwMUJel8r8oHQQ3wxjZP2k
455s3jM/VKLIjWVihwCG5fOjXgenmAnU2lR5DeAIFligprp44/LeOFMK+FI9nl3WX5CoTWb2h+3N
LBvRdiMmjtIJ2bq7vuNgNYhj66FzQK5p5tOZRNSAyAD5AqoxuIuMLLKrQCh4qqzhfCNbu8DyzA9j
hYTfTzi0/U4n4LwE2VkezScX32PnSrKfFVEWxd3LpNDClDFQPcBx2eNv1pooTnNGuQOJAAha3aY7
0cz1MG4he3PwwRhyU++J5BycIuMOGaAu+EDWatHeB99nkfsT6o0XA0Wirjk8+KhxvIyW/EkWleMD
acMuHPCQQEO9BRSVqC7i45aGoHvEH1cb1vLLXDblQzW5Vb/1sTvaJDF4eA0FtpPhMAmKoxFEZFZk
XsPCUZulytwDVU2AitqKH5lru3jXedmfVXPAb6P5A2XQHTgwZ+dQsi7GQoDbrrDdnEGHVAN526oO
CXKpkAkIVG7SRiWArDczSoKP4Jl6iWmIT/BdTTaoy7aA0BXxLSl8EGAc3xMZcGRBurGCwXKRYnGi
7uhNcHHBMTVtJAMW9jomVYqkzRwH9w4EcG2/j4YiAYM2mhBfeUBP87bc0Ljv61AgNpKbp94UG1KH
YYbQV6Ne6GtXz5yfQgfwIJRgWNTu+JCFu/dEQ5VzKFqnQEKFUswpHrxu3t4mI/5Q0PQV0mMKsxb4
hbV9kMhQEV4WXiwAqOxZlCcbKX1kWZOwUXkK9+NwQaICadIIziCaQ0Ot0JPvZOtao83nrXRYUy2v
KLlSLDJN+epLtnfcND/H8ew/OFZXNygiQNdaIXYV1UDF2O5GA5IWNmx6Syw70+wYuBTtuF7nRza2
W32L6kG1BDU5HNEb1+3LHTnzV+/96rgnZ//a/YfOsMLwgE/n/A8jtVuzsmlGtE11l8Y+q3zio87i
8NVnpYc4inIArMNlSwps8vFJU+KxU9XokiWN1wwRNbuMBQfr3MKCO4U2zl0gIzjvCW7E9QAwyD94
isOFwSwkvd0mwJE+NeM/pxRow7d60hSg9YUvCWFHekK7LkJG9mx9Wx/I61P7LkGPnue1077hBD0e
9FNaP+fvZH5qBaM7IBiWIYLcshHYDLVVbccmaooNCan5v45NhSqnp/9Pa1gKa46M6BbSsTrC/4ej
SWj0F82CcsepQtr/hazP2zmo0sRaSVmIYEVPo97/SYb39/t6KzeLYnrJsxx+3845kftTO0vnEHCV
led0O60AstUPh+ovnafkW73X8KkG7VTTz3uvGLKTn1bexVVNLQz3pvmVLI6RG4gqPOAG/Zvxf19v
8OL90LgtgKB/XGwCMcmUs/qPsUhfakWEVKqGei4Dzif1Kp+BXJwzN9AylJSD/ejO0MyQ/TmE0Ynk
1NB6FnEq0Rg0J/UJLIZnvRT1MmDR75s+61FgDqj2lm1jFZItnAb7tRtkIA/vn7FJk11GGjJauwQO
lOZwpt/aq0Xij0l6oZuF1zlIkUf1pUQul4iXDK9F4LC3gDP5iRUsVgRhVeYv79xhNCZSsKF8K6Yc
8BGKXWydd9P95TzS02RnKWYn0ORiwIjqz2BYQgH7vI19ZPET6DjBja/Q4Y2vkMlJQM1IiONIWRxA
M0F9EtM0QLYZu3ESf5KIQMdJvlpru3VllA/KeK+l/1hTZMmjVyLkrO+J1tRTJvXSfTZUBBhHNMR+
qRvVdvHepTE1yC8AIQlpQqDXXmgcTaaxK6b4zzu7omRAnNHCHFijh3dUEsvmzy4QQp76LvYeW7Cf
qkHNfQDrUc/Lw/044OhACssXprtJMgT/3AzESyTMQ3ABWd3itPidCF4B9b0Erk9UDVu6uaRyI7lf
/0t+gyz8Dd2uviH9X6Lezf94/S+SeZpPDOmjWJSMcqQtvm+93RwOZGNILwM4FkAFH7eoWuYp3omo
wl415tRO3QNJyZIbMrvMMVBXAxKCsAaJ5GCXWxoUPIMeebzkPJzBmowtnC8b/HpokyaisD+UGYjf
V6He4tHWr84nAfi7xN/dT6Rx7f3eteXyYJRZHSwocdzGqPO6TCq2m3rOAI/6x5h61Nh9A+4dH0DI
SqkbmraouXcyPSzEVOxAEIpyyQ87cHEjwuV2SO0V5jDsssQUOdJ8aySdupn3BsCIYnimDSAKiTrk
IVSKpAfncirLT2rOQQgHbm3s2YDrSUIvDtNLmjAAyPQO/OxxCnhdBC5Ww4QMSQi3IZBYZvvdsAet
9i6cQVDoASD2CAbl55vylVFVh2mQuJ9NtJxmmAQPhxrg9pCk26Xu8t+WYjiXpS3+g9zMr6ywxq+D
lTq7gQt2AYi5eZXDbIIIDwDXqCUt1rNWiRhyiYKpGT6yJj/p89fEe/PBgmvFzIrmQUaMbTmq5r5m
MvubIYHk76oGNj2Q3fA5fm+NcXjL+6LZpn03PHVTYWHjD2zRZskliI7KbTQNYN37BTkYAKnHa434
dTBISxHz4TCM6p4fBGI0pWZiXNX3ig+iryo3xoAuQgv+8krqIvo+1gt/LEBDWoXug4YrKdl6C/+P
tC9bjhtXovwiRoA7+Vr7rpJlW3K/MNy2mwT3fcHXz0FSKpTruu/ciXlBALmRqiqRWDLPkYa5vIhS
zxEkj5mKpe6DblX5kgnJlInSPvxddCEuPzKleLza7TNRkVW82fj2B9NQaSlogLqKvXCwULz9Vepi
89dQ0d92u9Ddd6NiqVu9+7RUIPXHAhkaNEa1BDu9IXKEyC1BJRoyaKUoUQgaM5gG4W3M3Vk393vg
Ub8jbZDfAzgIkFpwoucgQw6wKWfRg9IU2d8oOpQgBlVvVP2GxjZVBv1u8x9qsgx976zLOLMLyVD/
iRJGivm7DbLpgqMLQiNQmPhzechcDzKg5iidPo0GFt6qQkRIcROUxjZzumzxWGeS1hkA8BIXO0fk
b4InmrEJGBZm5Y8ADShTTHGAoT3fz90fRl1qyKjKkMZC9xbGMSqiqEvqLks+MfDXbAIdBXy2hFY2
5Iyeeg8yLbZbJCVKGwDLdtvWbpF0hpGyoyESxd5D0fD/R2aBknNVY+cJy8zxPScZ0LTaIZr+Jsmc
cqxJpbKoAaLS3HmEKTJnkgaUAmFYZ0jEv+U344w9Ot3FMGMwVAwlPldTkj/VvK62/hg9e30gaVUk
e9TcJfWddOhRyIv3ZKCtfUAVL3i/tpD2/RSVgOoIwyyzFm5RfitRb74nGWmpCQKjWDkoNl09KGLR
jrsMe1ILZUw9zZQ1Su9X0AFvHHtOVUbPY8bFmvBQtRB0bou08H8w7GZtSDY2bnfsJNoq9R5kAHqG
x+znlaBCHicLRxL+hP33ekCm0YRU8DWNXdsMtqLpu2gtUlAdPeofx33T5RvRGOGXQDTB2tW7amcN
ZfUNCMKgEJkAElGw8pijMGyZ92b1DQwhA+qYTHapQTL9CTCpn3Cw6F1crxqHaaMNBTKksQvobvPU
yo6x7a8YNsr3NMqBHYRMG6mYMhSoD7bhFotZJYWDFJKGZDjsCDAvcti468JuOw9Jo+VVftSM5MOb
HO+ia4CKdVEfh5jCKsFrXrkAfHqInmrY4qGrzZFJz+masyndnSjweBRNmK3ni8iYd+FnV3XPZDTf
2fwnyouqv1B+HjGm1/s5RGRynK83mKBofYv84RlElMB+U4kn6ic+R0p3VGxIQw0pQGyHlU7mRsDV
k2CkSt1kDl+U4MPazDakqePgrapNd6P2gKlHO75IMsdjKmjw7LrtGKut4Lu944JP+EkpFZkr7weF
usCfwgbgK1uULBxXzAevpCJ/BLb/r8o0tTXJHzkklR2pH3zVkHpEVkk9GVTIB8CDXDFZKluS4VAb
SZ5KrfxI5rP4pR6K8OQltvUChoMKqQV1uR2o/DKz9aOZ5YBCrpO0lrkqa/yb+oc+0J91ZIufWVSt
USGvFeumA8KSH0ZYsRCegiOqWR1JEh5qMkmKo+y0HtlUC+Qq96AUq5f6FAm9/p4Af9IHSNdhfhbE
nni5G4JI6gUcFTjM0viVkIJ7C4CFCwUaPGMKg5AY0kd84XkMfqG9l/v5TkEcU8/Kir96VLihLg/1
qB0qDD6WbIBJC1bci4fVw1rOttg1NYR2UHKggZjHIMI8QLpXvKo3Ro9smjDDEaFOu82m3Hg2smE8
1PELyRkRKqB03YkBd4rs6iwEp8UQyJopI9FWKdh4llQpFRX1eKbeXFIV1RLwVaqp2Oquzmouvvrd
mwqwyJu0kZtmy/dlq1b35UYzwS9aifECgIL26sjG0Ipy1ZdTt9YtFD0sQgPUewC6QqZE3F6pIeOA
Awuw0ftmrxSJ21tIS08teUgIXzIMuQeIBwbkGQcbIrQrIpvRsoCGHgOlj2TaODVYAZt/+1yvDh4Q
pHdRhVxpJCVNSFBrwU9aZmKB/Q9AXDptceWgZ5HAlp6t5QFAWGK26AGLBUoBWKRBD8jLbjS2PAYO
K8nGUA/XJkMSuYnErTN3W/fsgYdg7UpshQm4qAK8HzZQiWp8fU0cl6cySjFkrVMsB+CEnLU4WUxA
AecLFOK/96RsAFfYFd91jEUiYI5b4twMhyzFwhRj1fijU7sAcYaQ1AJFLgsj9LKVkv3R2uN4nAJS
tj5MqQHu8UkbtgYwe7/QELO3Yav3DvAWpRZlq+PdkLTmJOov5Q8VPJEVzHQTmRtkS9Hk3nxjET5K
zIXlPZLNw51lVN5Mjn/8O4cWxKqgvhjnJZea1tOKYfDwRgXA8/VP6weS5QHYocB+fv0z+/KH/7xy
cIEDJAZ/32Wte+lN071YhJEHaoVlK4ckI63vxfUZ+RYLkisHGvpAGpO77tqGFKHd9CbgajJ9Z9v8
54MxxRxCHEokAxBi5aWnAls/PrC+t/3EKzyHQPxmZUiRxHZVdMHZbsoWgewyH9XZZfE14ml0sU3f
GpCAjOzIUiR7kvmoe3h3wLzYWlrVZK9I6Pqi1VcqdIbp2RKzm3xJnzEtkOZPZQhLoFv0/uvDhz8v
p0jrQUsft1pXKWO9iQrAYWuzBZmVEjQ4Ko0TWILcIzhyQNXGAJkcIQUvlA31er1lm9zg+GeVWr0t
h4uyY0DMWaZt6SMnAAryUFo/Kg4mppwHkqvAXdKIjR5nPcqjTBQXgwyxlQe2RI49H5HI4YwJQOOb
3Z3srjt7f8SiMLEoUI1Bzk31fpEiGXBCNU1jYyzb3E12dakBnzf2smsrG+oBnutbEMbpgUao7M6v
FjKud0bFQXJ/MyPFMFbftAkvuo6P2ZVEpc8BMS1thV5+DiYn3M9PcVVCO9bIvWwK11yrNwE90Kmh
5zuZ6G1kSQaNYX5ZkCKfXyhDiOorkb+r34XyCmSuLkBDugre6k+i9J4STcMEy/AAwh8MfrGYxxHo
MM5JaRpiUWjghCoL5xizGpYoSwWEiVR7RhUBps5sVzQkxexidkNytPN2cx+MrsNNHFdPUS22d9Em
t0fdgv8PL/+imczdtKqkmQ5NfyzTRC3L3fyHbGkcugF+WP2POxM7xiZUhTxQ1CelLcNO7lg6i8TD
3m9BT/xYvhsi2QwjODDittiCVA+4cTc59UjGzPCJ4bicITnUO/lxayy5BJYNZdP1wJlJrDoD9DWG
Jk5r7xS1i+U5yajpQbX0VLtDsVMKikK+SpFryBee/R7ikzUgGd+GIAGBLGDhw1U71BYy0dCAm94C
LquZHxv2H8oO8HzHRjZki9UjspNpTBqGs4AF0G6SDamVoRq6hQsXNaYeNZpbd2thhc0cUCmU8ewc
+tNPcOHY68ENxIEafPYDtlblGIDffQZIHBBOD66BrskNIb+cD4N3FUwtVjWLvkYx5516durm0NKf
oionCqeGd5cnzez+ePkH+45ujFypcYMN0M7LQyA5LN2Z+RKJOAdf8mXejW0jHbeg7zvOMu/BnNzJ
h3qkpp5SWAlI0nAajbiY1ABjgrqzVDkhzx2VipbxWSW1xYUfLvMC2cATJcb9exrbrKfEuEHY9SGv
BvyukRdHLiph7o8JdAMFL2y3A7hoegTwxOtU4oWJHJX+xCT7MzE9U0N0z9QjRQBYmUNdTcsH+Z9s
KVwfGd4KFDja4l9jPvjebgekEPkJVaSt1gGhL/H4CTvbw7ihrjWm8anJzBNYk9qdw/OBy1pXvmSN
mFYCyZBgTZU+kz40OM6T5i7OEuLVoIcpALv8GMBUptCeVTjbx+8ZPCILnumVvrcGU18gzTUAtsuA
/TUk8Zkrt0ThwDx+eARF+ufUMN3T3XOLnkrkhjI1c6keXNQDwZ57nnvRlztXZUauDctMpCnAdr4s
PQzna79fUd3IbIGTR2xU4MWh4WG6rKJJO+duft8MQ2wdHFHvlNzuokAsaFzbwzNWCeX+T651q+mr
mgsH6T2/xSRjIJqYKnB6s5g48hgWpsueNZTo7JXrfNlWBuVVdx/0VKP+ARuRBjBtUscwDqi4Mw6j
jkJB1A6iO6uysANGjm027nrCUmPnVtna8OzGBHwajEhNvTsfb+yYf1Sq2R4VtIuwaiK/AgO1bqLO
IgQBeYgF07Gy+zXgYwpkL6KpWi+/0PCmJFMlpx4pgei1fpBTDFLiRTIrH9w1sJktRq+rkWXqLhLT
59eo9cJPORjpT449PTFeRJ9mkSja7aQ14B2QFtRofBRYQABREYeC73bc0a9TpJtgk4ZZkyTl1deH
hXJK9CnYD3GCBb1ZJ8kSOG3l2mimDMAwH0GMDm9rlPnYe/IjhR65C9co4mvf9wzPkiQfetB2y6RH
pFCeekkeoGEva5ez/JlGU5OW5oa0JrEKVFbTLIcobrBv/eFia33vnU1v3JgoVNzPhrNP6/F8NdV2
tWmCECwVme1eddTwX4sW5TSg0GrWJJsV1ZDtNBvzYCUrLCMGqEK8V6LRb13ga9go5BzFheQkMgDR
Cuo5s96H8jIuEK/0ATh78pfBhjHFQ6Edt2EG8pSFKnUwpAaHZeOWDO/U9sR+82GaCFHuc5O2MvBD
VQVpVTS6zBySNHqGJeZd+YWMQDYq6od1gbuku7Z1NoLV7fe6Del4H7FsF54WNshUugGeYYsGpN54
JhN0mVIA+do85wZ2IX5HSKMhiqpfUHgU7GlUiAF75YCwQx4iEPzXJEy0XOyaOYfdSDsbMLAh5r1W
cfFbxztYEioPGfQDyKZFNctyG0QhC+SzzXZWFfsH8qLmD3IS3eKSPYlUXJLNQ7oi4BKBonTE7lhx
BO8ie6LGRzb5U7ehvh6071ITHFhHzx8vypCURh91W+BtYxvjFkFIL2foBN4murF6UDSoVMNzKJ62
Kjp5aNj0KwE8esQJd3WuW281mUX0IrQS+W5FNxxo2DDA/mb98DOyWPRCIqBRIg1OM+4t0kz8JCUI
f8KXxkDCDMUgr6gu7OPNgszqIrq2qBYtAQLSAwNub6d4FlFTBcZ7T8l4X0fA7ECKDsmam8mDcVEF
+abkBRBob/FUUNFakqibA9HaRW4n+apQyk754qj87vbEOL6+5/qnPOz2AJrHu4JeGLKJZQNGCECL
kRA82HjXBCWSHMErP49IYSONDW/9m6OKU8h3FClIdhesUXFxjliZywdTcrozmi+UuU+8BqUcqHnN
A0MZxSEqP3pKpgNiZFXrHXh5pIlS1E7nZ7OQNA/q/yeZikpuSR8G/1NoHUwCgxYhibgECAdHPnTE
g69W5rT7omdsndnNpS2r8gTelBNh47jeMF5vI4A5ziOC0YlCPKfTDHlyBh+KYj/XwQI36Oj0Bt/7
IJkj0V35bNmY3xNQRFbJkWNljCQzPOdCBvCpUiv2NFJvZHoZ61ZvIxW9Qsrax5tdvehvShI9uP9r
WBaIPf5PtXYfhH6ztcSEqiDZ6D3qg4RsaBiH468xSvU1jRi2GGY5DcmMHGj4P8hCK62AqCLDv1/I
xJgcVRx1dcPG9EQAGQgETyNyd0AZ4qdpAFwfS49Wk5S1zAQ/Es4p3CM1k9MVW7/JvigR8hmNaDVH
oK5SJTkKkkTYTSsluzMf6klvN3QdpK2vKtPD3jQDxHvCkZgzw5YQBonCLrnDKXmAOlE2yoV6vR/s
ctMtdmRBogdXkhHsSfUAlaJc/mhzC03ahzuoOwcVu6b1neBbXLPHxJK61OTAnnInfqJBUXplj+pZ
xznN3c6s69WYozpMeVDvMQwHTWWBdY4ye7TQR/AU/CkUXa6yxUshSfcav0zOU9fj0FWE30oU6/Ct
aYkE8IdojGiKVkbPwlWBDZ2zn+ojkH29YhpAMwDHzB2/1QZS8cha+ZFSyd54jrkXCe/i0DgQ3QQG
L8wkloVrVYeh5przmoJOt0h8ceIRnh2T3XZfhInDSRwUB7+A+oeVSPor5V6zsCM//VwKr9g0AHBG
hj1rt+HIBbATtRQlPACHWoOnJwXSdWYA9qgF1zgwcL87hQUoMKTLg9EhrN31PJbWgR0jT9cq4lWW
NMEFefLBhXpci1FshQS2DcmaorTBvlliHpYXgBRUhrOmA9BVVneXWgaYRRRBw3nMZh5T2GnAjJEi
zEIVh09rMOuBv1neB12ITwBLX5W1v3VYw0+gSmtAYY5iNR2II6eRvz4uQ2kFmaC0EKdOowUE3AFL
WrUE7Ywpx5oxmhZuHaKMQs4saC7QFc02wSTmiUTYzBLbhLn2Uk0vIqDbpHkD+ls5lSALFYO8ZIxY
WtCo9nKgAcur6KbkFxQ4QXtIgIs7rh8MoJiQnFLnKDGOGmX7u5mywIo5ARgSCjg6vwe2FlidN0jd
6FDtzG2Byt7R2zDNrABWZY/DLgVuyDYv7Z0zCf1ATTMKf5zHzCyRXdg2ng4AVs6BpHCzUvakvrOc
u6QnlbKknm8OpXdUQrPCewUYSaG7DQ1nRy6msJyFUwHVV539eFM+tSc1VgdbADRC+idp5lOjZiqT
daojvWM+Juoz8Fz3dbACiCB2NNwsuKimxFHCOZ7eSDLlOep/pxF58EZbaVsSNg5ojBZdDMpKoMcF
iyDMLl2QHxwJ6kgNDnKdu+GDrE3xiv3vJuQxxS2QHVXUhzA0tG7X7IO03mulOzv8a/g0RGFRPRZg
GZI7fuCTsQ61vCEaGpiZ5QuloR6pyZCG1HDprIakRVILnJXhgx/rsZPd2+wvZfEQqp4YdgjV3djN
d9vEFhxl6KqqKkc3FumEbI65+mouumrGytkabvWT8nVn2axvaiQ516IDYxLVcrWATQBFEM6TSwJG
6bWuxlZfEQFmqMAWw4DCzxUJrRi/9A3Op8AiLqlTYy119Y0ri0pnK/ICTp27uLOf43XVtEkMTKeH
ErgPQKTOUCaG06e0qPpLJM+maKgbDNTZmCOuSUZaZWey9hNvDAGW0A9X6k0ZQE06PZxDKiXFUBfs
aidEJmKRbcEE6pz6JM39TR27HhhZp61I4q5aoRLHOc1dp0zEopq4udZHxywvgwRYYyC/DqJpRH4G
nlULvQUtNflQyJq3KEGf+k93X10XC91bqy/57jd1p7J9/s0RAtlLFd5rS/rS5yAPP4o7n/kHVtiA
oNbDyV/VEi3FSnPArjhT/cv2HHczD0njOMl4ol4gYVZomIYZXmZFCiKSm4xM6gzLrzliyAElU/G/
yEIHnm6HOnJcSXlULeqs2oCNWobXGcv3TCLoRHjqtLHWHubfCf0OAIeN0sgYmgZJaIe7n8kkXWic
4HbWEYi2A/A2opCRteESuTB8O01Bs8QZMMYajhP2wDwC+ziNDV7r8gT/06D7Tbjs9aG75IG9Ck0z
fjbrJn4ewih+rmP8SaV+HXjdhUCDZFuAobMz6ciUecNbMLLgMFt0PZvwzmbTjmJQg6R2HPj6zbiZ
r1VjDbGukSwxX0zDN3EJIn9hlAYYolDrgJ1Tt0a6XAguQilz2wYKOaQeycoKGx+TOR0fzEjJpFeb
WuN2SNjf/xqDFMkgggVn7GLHWYfPQUPmnjnyYqUlI7gEH8ZTmvz0eCdOo1N110aUZ0NimQo5Gusa
UzuwQzaBPuucOmKnBJ8oqCv1bpuk+HfufPxgt64nav8pbXSksoUgC9AmIct5rRMSxr0d5rnAfg8k
6jc1SPNhJxHE6SYYwBMMSoh6YValufMpSwTQ0OnWBJzNUqMxYLvbp8x8dfkIzGrHwd5nH1mfs8Kr
14oOd6xG1CCN/ROJbIM7pxQbmzQiXt3cGK2N2bVYS0heXWoc23bxRHCQQWDomHRMabnpkFd3bWXK
FB9Yizk2hiRDYlR4zXr3JYsGvPClnESdBc7H0NE/k+ksksoC+QpLU+vxWmz8xFsIzw6ekiUZ9OMY
XTWNp+eY1+vWNIqD25VnVuJ3a/rpfRPEYb3pAQq7eFDo0k73AdDLgeW1VlpS0BD0N6+maQQ7CuyN
bnsXvbXOtc3Y+VEsbwbUL2fTAYVjiuLzKeEuOJlb9xkoSZsetb8XGrFMiKcAvLZApWnjJQ9CnMJ2
2k+yd2rbfe70PtxioSfPReBOirYFKWyZDN0mx9Z/jH9tMCdNKYsP5AK+BKwbHNdeB3GP96dlVvaB
mtGLgP0qhA38WfRIVpfeP8jyGteGMkOdErDbpZ1yo96D78OQTFQY5fuvoTyWeljDZwnAcf0KUItU
YqOaYeiXIE3o9jwpUD9NCj+3LX9HZTkOdjaLBUkt6hYNkrGNLv8aDshXzhuOYiZZvD1Xa1OXmhpb
jHGA8y2q4iYRlojFGQv8atWhCmVRofjIn7ZmiMJlvL149c3tRiBBMeAQN4KV3/ys/AVEGP0q8KS8
DlnwD4l1ZjursBucvV2Y6bd+7Xss2yObBbkTIJVZFXUuaVos8xXA9Ge7F8knv5r0T2ZbHNugMl+T
pOagWAXMrO0W1RcfpIjCSfXTlHrshIpKNvdI5ibGcGT+D6Uzgrpa+76ug6Kpya9G+Yq0aPDtyFzF
QKAxTLtZjwKPM5JRg/XNL1MM9rYEGNc+mnqwXFghVp1oUEACehg1HvNhNgEvERTJzfAPJkpEvVjn
0bmO+vfIFGlAmbkoAWICgIVWNp3EUrAJdYHGc9cZ6n/qWtJLUiVvJ+k5yFL5kCzHWaXkfL7OviGA
p5FSUqxNowbuq7AwW2l8lDcY+I8BxvvklJfEB14BEJjJRJd2Ds5f1lgpGmtN5iwCLCPTX/KqZf06
Kw40YQcszIhNVZFts3a8n+tHIBrcioGNi3mifze9py6Z92W+YP74rAGhAtyUwP7VXB/8xMawJRBg
EnFUjW/KWDQrGpKiSZMfHTa+1lMzReveLJpNl+T6KzDuDsZUZz/SocfxmnDN5yyKg/3/3QIgM8XS
YrrYWomlH6kRTWTMvf8u6wR/waF/deeqB9oPS/MY4HD5e9XU7wVWWMZ/Nfp+/Dr1gbUGl7R5DD39
11wi6wc2PwyVrEI2AFSItZRzUg3KvvAdThO2ckZUFZxEA6pziB4sgJx9LzMHjnydsMm3XcRG4I1o
43UCHMq2CW1n0cohKUC3kV+BTkGDUKuKABkYOFXNIz/eAW38M04FX4wbmnhvFw5SPTTUuN9k1IsG
Cwd/hmYDxv0Depx6Xd4uC1A5ncGdBWBot/KBI5nya09DEUQLs0biOhdRcRoBQXzK7bbAiUC0SqSI
5EhDytPVXRfLLHfBQEq58lsfKjKNy0QDaJOj12Br6JEIGAHosJOQ3nNPPvrvhlJRpUG0chvLm42L
WgDUkKztqoiRJfB7iFoOSeYxA5C1nQzZO5YPIjrZvZNWFEo5sAyoGu8gRU4A7E7a25v3Hf8VPlnt
Ez5sLao9Qa3ABDrRgmr5J+OhNpZel1ZvTYyTCb/RX/3UcoZVwXm0ycJgALJQOR0faCjqRKB6NQdl
MWqGbH8xj8lSVKgE3+DsR4Bbl00Hw0l/+tkUvCABv92xydK3jRdlX/qg+BqHcfYDdfU/+Rj8uwFK
DIA2nNrbPOi3vd2hBsfS4+jU9AaKbGQvDL0EqUW3MQlZDT7XxDW79YNi5G0EeFg0ZDdSRBr3CdYX
yBze9k3T7frIO3gDw95cBabk+Uh/HtPB/nx6T6f5WsVac0ldHBYAb4G6c3bA3JUnQC2TOQWzW98i
v2PQWYApys1h7nZ6q++6LMD0J+z6F+AhApcDpPQglQf2ZCN6kJwn1pqUzliZT75pb0kZRrDPEwvc
tfjNH0iW+7q7LxrPxNYJtA6mXEYZre/W1EGMlbhwkHFywgNXB/GNF32J+g1xC9CgKzbEO/ChYRLD
/WNAGkcAayHn4Fx08xYFS8juQ1u6ugmYcJzChD7AVKjMiQqcUmwdx/u+b5J1IcxgoaMGCERwIPEF
OLX70gucg9kom1nYEp+bhpNECO+mCOdsUktNe+spBdn5XQpQ8f/uQvG5Fe3rvOiR4RlOb7GXYEO2
Li4cR6+XxkPiAmBKcusoFQAJxZF5BbrLWT1gUXlMoUjA7LAt/TBZuECaPZrpLypzVVWvM3KQQhv6
MLsDFyIluRH+EA2xOdDLaKa7LDF1Oj8ma3RiOmvT/k/HQ5rUVe7doZNyDnE+dnbjA505gRzwh2hj
AKZKnAwFaZHH7dpmZrZXIoVy4aeGLOkqph68N7+5kaz2bbZkvmkBGK4axkgiKtTPQsJEml35feiQ
4etinztaOmFzP4xF912fhAPWKfweljfjKgdEJQhHauVfGgl/DlJUeXFj3/sAV57arvjLMH9FnRv9
PQmwTRu8co8dEl6uHUPucGE20d9DEH6LgLnwYmGvfu8/V3XfITMLvGNZG8dXAxvGKZ40LyTShP6P
XTQgW5GiFmVZmwGHBUgoxFADmLKyJwveWXf2jcaCjR0gK8wDj9JxqKZm7Y7h69C79alJdPZJuE1+
4lnyVtj+lC07s7SXAZJStnoY6Z8i4C98wpkE6QaLAzZKVtqTJzWARH81HX9cFl61c2X1E4ik9SP1
1JBNIaoGLd1ePyjUUBkPPC0OERicKBMc+yATTko/x4YLYoyPUZ2XY4HUE/lvEZZLwtKklA6V1xGH
1sIxAa6tMkqUWVibi75JmSQbmEDyAARvIfynXjYGgBQAfawdHAmbQPIR+7/HwNCOJFLyKmQBONi6
YUUyf3LYVoAodHxOmG8cUC/mrrmesoMHPLbraATWohVO9iNwom3NiubsdXhkzzQL4DluV4EDFlgi
SyAuhT9RK5BWmUy5LpZtguwxhQoUEgwQjVsL3zQ21yXskqG5q64xwK97oytVqEBKNiMHqbEXO+9+
CiCIesDIlXmEPdvbtR1fQ7/diJj1L9ga718E4JgkMnOwH6XM8ZBxbieOWMxaKeNju7VAJPtEosxA
ojvmQ+Oahmlb23gM1+WujbBB3QTsEzW9X7cbcMYNqzYqWLbM9epSosLx3BeV/qmzTCBMWzW/86h8
I1vqQLTaUQAspKJnGXOyhb5sPPYt9AZj5UamduTBkFztMXMWA8ok/taCCMd1VvNVy2JMGETJd4Ck
17/ERXslA9AAikXEKuuaW353bFIRrnPmRX83KLSVESj0NHJ/NTadwOf0t5Zyfp2fLaH//V9H3P9e
pS2/Tl2EZxT8dLP92wNaw6YpwaYJCNcCO1FyUkRjapwpGL0TQFUuIrPNLcmqrqUUznrdBFb+mg6f
ieM7NCNxiByTA1zFn95c102XXe42pxGM8q+Wd2fFbQ9WHZ/ejAjVYcqqLb+QGFm306G0oni2Enny
bpX5YC9yWbYZddGDApmjXL0ao5fAMI1L2U0H5oZptKoksj2WnrQInZetPcumLevS72qJ+rjQJRMR
FncmtHYFmTbmd1p4iiThBc5nsIeRPtGglOwXegmiVhyxAp9OGigFKxtUmWGvY5u4qe4ugrhaxCh7
nAqkzuj9WuUGP6T/CtTxosR9/PaQQkwOCao0cakYxWs0drPMByDlGAJdGojGi4dYd+aaiJbYZHMO
5Kdi4yAmX6EYDtPRtBwWdtjxK8DEPBxfd9Vycqz4O+iOXhuRlS9BBpatXHd0pDNAnkzFNu49+6uH
VIudAUyeTQpm7O+iW3qiZ38Bec/etMwtd6AhMl+xS7IiPRgB+VrDJvGhz+vk8+C1nyieFWYAj+2z
7JzXlnPVBg3zHXkhgzWocQ5tfkXx7CHPeoA8CRxc22U5vWVt46yBOMp3vpWIN7diR0ME5UvVWuMT
6qJxvh2Z72ZTPfAdDX83Y6n9bNXZCnOADTYl7c/dGJUXbBh0M4c9D3B+Gg55uKefqAUz0IrqSMLt
i5XFTe3FyeuvUS7s76ULcmXfSs2noRmy8+TjUUoKO0p3bd3Gr14l/G0GTPPtBKDZ13C01mQQlzxB
DWQpTgBWaa5WgQPkaUrs78jy/c5RYP1imHFzaBwcp5PcQSkiknO+h5nmrEu7dPetVWkv9th+DXDQ
HuV4m49govvUWmJclh7S0vmN4H5KkiMbwIFAojaPukuJB1IcG+DRyGschvf4fpcJ6I8THNwjQAYC
47sA2CX7XwJQ+KBtmwu30k0jMah5i3l15k1HZKUX506KSE5DauIK5aCtOxZLJaOesptEWp9GBu7e
euUFwXBQk0xQrbvFiuab1NxMXOJWdYhtVc1ObzbYxxsPhRX9EyYOtm1vE3GaknPi9KE5Oc3BSa2G
1Jtt1Aw+TAO+7N0xWilD8rOcALRb8/mPoQHSwM1RLxx6TbWOZEWNJStqYtmzpcLVwDhFCpKRVikG
WWBDMqVAEse7R8hdmeoZJ1iVNVaBxD8qEDLMxF3GoDs8JFrtXesmQXWr3FMyRuzwDJr+lhSRv/6T
ReTU2xKFsG+m5qCCmWv1KggsYwsOmP3QJAIkw32grRIvctcRcDQzzInLVeZ60bWuEv1TX+R8PzUV
8kbIGqmQFXJ5uuIQdhb7FGrxeJGxwinHOVaZNxtPbtaq7dx5Tzc2zI0+Yuc6uGndqAWikTKc7Pzi
dMh3I5FnDfEyH7Eh6lg4oueSrJR6Fn48LU6MlBjEDcjoaLJsWnWYbS9HVBAJnJZ8uMEDFXQ4Y5KU
pqBURjktKfuxfveopYbUpHAy8fa+fMC8XV/h+7AuhJCEnBtzFdlassLy+AM2iSCRcPpSc2AIk9mM
qZRIY89O0hUJ7zxgPNlBOhvrA48v7wXRWbVvG6PbYgWOiVssrl5m+f+0w3fXC22ZZNyvUW09/gTa
03fb07W3GoXPy6wdws8hpnmgF3fEk51yLCK60ka9d9IcGKgcdsIoUQaR1d66T4p+Y1cZDk8THfQh
kkMEQFbevtSCtRKRnJrRcsd2cTdue4GXaHZWIkJeJt+IoSwMGW8jSsqRZR+mjF9w5+mXTkvAFmUP
b6MWN3vXqp1VN9bDGwPaM2CgY3Fm4B364o04apVmmWuDhSj2QBOhZeNb4fkoQdSsGvt3qHTbB04R
LAugLpzjAkmyjONh1zU6UKmQ++ulebIPWI2yDjKhRotDbP5XiblsnMbqt+QHfE35cHfYKhqMS2H5
X6sIz3uvw1vTkLXMqcCzlYa6rHRWQ9IW0jiQxkwaP/iSNkqSFTBbcJJbuoB/mNsIWS8f/cEpbv0M
7B0OM5AL43f6kRpTbv2qoZLd+5H05jxf4z/0ZBTXWPJMUXKM8tA862OP/UMWRltfBwAKZkUQUuNJ
CNwUyZGtPguUlFIukhKkJikO70Hl+wfPdnCx94lKc7wsP0JSSkeGxfeE7HrQttuAPKPLKBNUE/N1
aKHsZ7CDYukCPQ+nCmDuSMuof4plM3Q4zfdDYBiTghpU/PRPeQIU8aj0ut2DB5/itxiv/f2DQ4ij
cS/HwljFoJ421JuAT8OJRk2Mg80Fd5OFgy2Bi7LNDR0ZQsjAablEzZcN9sgA0Yv57DwkWZBmEqdX
Ckl9Z40JXOuCjv7GlhUyPweBJM4OiTyLFJ3hv3R99H84+7LmxnGly79y4z4PY7iCxMR88yBqtyTv
ZbteGLV93ECC+/br5yDpNt3q7roT84ICEgmIZYkkgDx5TnUiE7KvkzWPQ/DTVMzdWDaCSSDlkWfE
RfAwpepSGK2+M4Qmj4uJaq56Bs+2RP88C3Vw1Zvm+xhnOA886HDvaxUiwmpjh/1Ld8gyrGUgpwkx
Hs67tYF0zjva++k4vN+wyIU6AERcH20jzG+ziR+iroXa7NVUelF2h06afNUMuD2y1GS7rA72wABF
jxBZjB7thuEYB3o9u9JmgPvXWXwrNG/2GMM3ZMIxAe6pIACRXwHNMIjfBOBt0hmg81IPTtTOBb6/
lofdhpomFFK1LXWPWASvcbRb+tT08ggDXTVwGe3K4Ydta9V+gSQSmJGbJr69VModXqYAp2SNnux6
F1k5o4y0Ga5Yh1DNkr14jRuBd0UnLPuCPZ99cXj23wCU1XtqLfasG+ID7oY33ajti6mKALqw57B0
sy/Sbb+kCHoBBrQaSBtTetZzhZXBa9Bok2+a8XgP4gyO/1ww3bSJ00MrINe2FUbeI80Y+91RWq/5
UH8ZoqhU83TVwN4mzXykIwXgEV5Kuw+21FqKRdmRbAXP2SwReeVSNvx6PAM6tQWlKm3lGAJP/Wre
7lWJtsorQEuoZ9kC4pDO9QMIwSgZjvrWtAGHdHAutiirITnVOEGaeJeZoKzQqszbzbIQI/LjQ6i0
rkGx3j2xMTXOSTa+6jIOGh9vEMHyJ1KTALoDjC+yONM4Pll/P03nKS2piouDm9b9PjaiaYfYU/Vs
thX0Q1PEDbTkl5Ha7HF2YB1eIwxHfLqV7Axe/SCdd5fgISQKT2rvVFDPhx+ZaoDD1lNWOXgblLKM
ILmR2HeWKnJj/GWDgOfQu5Z1R/agld66iCdtvdhGiVcmt/DN4vBAC1Z6Fuh3HvKYMah3bVjsxvg0
keeAZ3PACgLK0Obkbpop5sfedLwj1aq/aS4u5AcKyvcRyzCZ1KsqsvTD4uv21QvituUW23EdYNs/
f8TiR5+4NKl2dRU09spvgADcyuoq6TNFsNjUiGJluce2tmpCN62fC+ol2+KC7wx8N5ViBFwc4xF8
mTQDDambqT7gi4UYyeBN+1ErxoNeOcCX8Kbb1FyHkJ2NVYxliei7m5j71g0hXWtz4O08w/kB6WTo
Ng2u9VziStdccO1CM4E6dDyILoFUBc+7jQnw24VHItvTk58FPAH4e3qmJz8V0h6LrSODaj0rKLoK
ygyZckDSnKhP/SGyVpYWyzvytuo8XSYwEtCtaeAZdjQQXLEG8nf4T0f52J/XRK9BxSfCk7Bwv5qt
cC+pFhoPkG5vSyt6pKLANnDjJLa5SQBnesQatL4t8m8yFwyrUax71k0AVvm5PTogZR9A13SEbij6
wZ24GlMW3HpxrN2PLq7Caybk/ZfBfdKawb0nob2bW4jKUJM6+JRNa1E7fEOj7MpNbpEjqQOSh7hr
dAq4K26wHT5Z0qlv66F9L6TniA3P0m3YSuPklt647njifRv6+7ovsx8cRO+44ry9cDuADIOJa88i
YAMNV5TbwfXwmGccG9TArZi/wNdAL4ZYMmHSqMgBzODTWB3KqbfeO6Btm81IOLMfjS2+ji96aWId
Ybo3yPdQQC/RuDcMF9UdcgZWamrb0B5Zj61R+7IGErnrkNbpBl8LK8WZx6RwhCTTR7UKMqsH8Jid
Q5H8hLBy9Vx2QbXVptHDcXkBLr2+FGvmhv3XXHRbLQnYT+Xq2KycXeNOTsCIJc4Rka3u0ifgJGAg
fn0pBj3d8XTMt2IyrZeJ4wRlmmRypl58m1nO2ZdlUKo78m6aigiJyIpwD7xzvFi1ZtPd4BzolIFR
E4j9D1uj6Prm9mf/uT6AweAmyqCJZ3mVc+pxj/lxMmU/yvTZHT3zmzlhyS7jfDj1iTFcBDix/BI0
9Vs9jUBXrGJCXFGaO53ERVA7UNEiqkFeFALggzH4S4dHEaWlTbXrKYoyHLfGVP7AXyVCUjpodJaC
bFyR4Ia18NZ4B7/3Ukeix/dR10R7w0tGhP1bB0EdMJKc2rGA5FQJ1AHZsG5676DaRN5UlSPeKpmT
QnG8i0EUVuaIXyrleMRIqnuFRJ1tttKXX2xYGieHxmAIZy0+1C29TLs4eQhUUzA8grNp3BZ9gMBm
miZnrfRKKDZp8ZeEJb8qlXOimU+drdU/C+SgrYDFGh8hyDNuzSHPb9IUcWVg+59Nra/PIwJ/y6WJ
KJ9Ny5WRqWDegWPZdvn3v/7n//nfP4b/Ff6Sd1KMocz/lbfZHb7epv6vfxu69+9/FbP98PO//g0o
I3R5bO56+NeCBLit+n98e4jzULn/j0hUVZ430rpkQL7uiGqHaHUMS2x1AzmOi4mYd5bmzL4TQ6cF
z/KtmzbxTMhDHldkPx3nIHg1bBPoviA9OQw8BzEiiz5ep+kJZ8z4mqkKEYcUuDD4UJMKSF2kfpvq
9/Fo275EvPIbNMp9/PnZzxH6Qaus0IonDTGorV474mhmY3Nr2SmeCSbo30j6R3Nwuo+9XrifFfWo
jZ1luBcUvVzaswIfVjLBKmRxtCdxvDHYTHw9v/+SME22habr0IwoAEikdqXaI8ucfg2wtHZK8XBD
0uV97nnmfRxBCr0a3VtqWVk83HZN67shAgZ+B0q3G6SNPy3+Vp86e+gsIuWbXLI6yrYZC+SaJqAC
GkPJ2hyGelt/fI4OQfOVGbnhYZ46zu0HkJyJE02tG3Z86XkMhioePVJ8oSvlRWAle6ZWUugG1H4Q
unCDXvq//6W5+l9+aECXesALMG67hmmxP//QKuGEYxry6aK7ZnhDOkqsGopoFl+a1ZUksvviGMcr
czeUZ27ApJu3czvqDBmt/+yjT0VQb5GTiacbURjqeL0emrEJV8FoZnfEaEgdaTP8AHWYdUC4AHJN
Y2xsRvyotlq4ypLR/Z6rF5nZ2MU5gnT9mRsWrgXAS8Abne3M8e1EbXxh5UEOSMnahRaY6cLas9cN
2MO3FniNkO1VJppP0SawggKSTqGlyhZQFB2zWyYQZplb4BOedlUoyhOEQ8tLYwIsSJs5tXuTVl76
EBlt5u3bh4c+Gpn0RVSj147fe0Pn6++/Ktz6198VBH7wMLAA+OBgHnVV/6eHQtdpg8xsb7gAlhn4
w+SdXG5qj2ZZe6fJswu/6ELjDZtQa4XU3eLSWmnxwEztmexBpCWbSVrTAaeE5mukHe2+Nd6Q0tfv
x9gMNuTFsP1kpXA3YVs3e1sU9W0O3MlGBVp9aiZ8qm8jVbSp9bmjQGbeuZ0QQa6MxE/UGzeA8t0m
D4twPyaF9dLH4CXkANvkNSue9RZcjcprrAYNWjEYFLTTqxHWDVKDU8CndDx31ppVcZ+WvJJ7OIGN
eLauDe8UGHr/1rZa4Ndub93GXhUdoDiHPz92s3eGUSJ3rJymrzKKD4V6+MvcOdljvkm0CP29Vz9w
FqUr6TXGkZoGH+3bIetwMAo8ul95WbhDMksASadCO2iJixPz2HwdiyD5rirg402/x6j0yqIqZPno
yvVp8UHXzshFeUO7xaWgfSNOItw1lHukTx0WHjXb3/96bNe+/vVYjAGhABkFy8RbhV45n349o5m6
aRg5yUUD4s4vmWefHXPELcWhvdxYxs9BJSSRiTrJTs080bMbK9I3V3ZqUhH1XbN2W6nN8/6dX2Ok
h0FHRolUn7wMpU8YB4gEuanxcmWna3BzrzsmRbhz2sQ7WqrQM8TGkPnD3OOgDahS11wlK7WpBo4J
77jYrn1ouqWbakg23IfI7t2LPnrE7WRu3z/vH6f6dBHLXFdTX38yOdLVzbOT+3LdGQhmM/XZi/2T
3/IpyzSLbdDiZ9Y19TbAV3fkaQpBOKpSkUA76YjtnX5cbFS7siG6PoBRQU1Bxac2TTG33TIGQ1OD
Y6i/m+PvbPQxAANilX7VHYGkblVqVb41OPANhgx+AXOHcCSfvjSiAh+FXfRnNkzuEXBMaPq5WvyI
MAB4EoEY+KGkU0RjB7+MwvgG3tTpC/P6PwapRUpZDN22Kdwz1vACXKSGyH03ryfkv+DATsu16JL2
ztmg5/moemWbvvdmXRFTLyLF0SMNmNro83jyiDFeR0Bu23tpvB0Aqzi5piV82YE6u4rxFh/MFPJb
Rms+ta0FyFFRvmF9GO9SCznb/egWb2bO9mwwjCcaPnrANjjKbRnO8X+m4YhiRRBZxr5uBtoZms7X
EBXH//UDYzdj7qjHM8xt6ebturOleNXr7uLWJvuJQOu9oaX9iw1ink2f2w04pXPvlFlWtMlqU7zy
oVlcywSSFU3kPXtlYV947YKQpwHvp2oJN7BAtDThsJCNhu4DFF9uyI96qED6GHLSMeLKPkFr3NfH
atqYPbD42hg2c5RriZwtAa6eOViRZliUqCDZHD8jv84CEq8NkvexNOIqOKbG4g0DAQ4t2pFUYJpp
SJykaofwWrMynHBTN3FyJJssOFLfqKNwJ+2A9waDNsvECwBvVEZx6ZTGkWqOalJt6WhV/nFH+cdU
JW+b0obJCanUyCBeRralKFYjrwGw5lO3dbPmh6NWXaXRvxdTF0NVido6zviqVavEL5f+QQogGzLg
Y3KVQUFFrVIjKsq3oPYAyNrKDHS2SRV8ZXFEBqF2CHHwPv+P6T8fe1jcMDw4Zq3ETP1B5j+akbz3
0F8KeBTDTxqFCutaeZM34r0oAw5m6aVN3aOpwKpkpDbEXcwNFoLxau75/5ljno3V1TbRdCs9e1kh
cGwMIlqNc36Hs9L+aGB9uhkNgDmA1NgRgJo8Stwrd6YHOh7y0EGguSqqPFsDGeCcQLl66HnXHqhF
BVf2pYlkwvZYhhVwrsgULOxQIj9EHzaj1ZblirhOWNyON3ObqlHp5MWWqlRkiHPrpbS2II9t5YFs
NBvV4qBQkHE1uwNyXxyzsuaU19iUJzWwMvfUs3wOjcExdQWAX68lftUb8kAwyxEUAofShYY4oTTJ
1m9rJ9Afqe7o2N2Ru6cIzpED9dk9rLvaZ4EofNBGc2au2q77ORkWPgnr9R2lKMYT6MeoaSiks1Xb
2aZRvZNqUq+ZCLmjDMYxCzJwk5u/Gbs401jPMY8yFN6qQprvTap+ZzZO5KEejSg+Mn6UVS+mHKEx
5CH61BbIrkQ+l+qiIjGzbtOHDoKEypNsfR6H6ZbaNOniPQ8J+m79+6WZoRvXSzPbQxagaTLoNhrc
Ymrp9mlp5uqRxnAsYZ4B30qag/emJ6+WW/oLuvQKlLqATf/RBbFh7aAmiUzctU0A7eCgu8XZkjx3
umiQ/+zxU8r7+6wdmgcytWYhN05btxtqUsffDMqD8Z4cqKjVIFcNWib6GNTbXbnCgl3M277CBvuc
FN532v9lUJIAbfoURSs8h8sDGQ0TD/1k6Dokx2WeFm7+IuOBtw3H8/LYk6gHweFzQsJT1YSu2ta1
kwIvtBzxutT7aRcuVgRyfJEhaBRMcILcWyD53qZhG55qcBJCH7Oxd8lkObcd9u4AsRrsORzGCiG4
3vveMpBL4xA5BMLeW/F+x7HDuEGaIARal1ikSFK+tmvsECPphMNqCVDO7cZEzFcNjCG+/fsfEP/L
xtD2mM08nemGi9wX8+q0KAlkU+LW7c4hB+lPaCHDd1VOJXJepfAtK0RTKzOoULteDtovZJyA6buA
kJrI7DUZqdBwZ+o4XpqCNYRbaz+QhrVxHWvCIgk8fisKYCUtOJTbfJp8akL2FZghVZD30oE/QnNL
LksH+dGIZapISXfphZN/DWqJoCcyUR77WIO8shdDaIwxJFAhKcsPdAf5Z9krGBGKvYOwnV+r49f2
QzKFamRDnkm6Y5p8JCmVxf53vp9cRGBuu76bVsk4xv5YZ/qpYLb3pbZ+MYX7E9AmPeYuInbN6A6v
5FVFvX5CIg7/4uS/bOVVjoDMhQ4CcuSFrZiiNcVc5IW5yLx40SCaywDX1un3vwzDdq4fLQgVM8My
XNv1oEdvXJ0ZmCCMbCNut2d7qj1/UszaVESJAUlBBo6cxUa1bBx8ULAkl2gIIDNBfgbecp/8sAPL
7txqxIFUnVxaLw4PfWvXK1mI7BH3OoXZKXzuYSftx2bCdmQDNl8/uV3ydY68T6x60SpLO5FvY4CC
R+DrX5NvlZflY36aPfso5H5bVdY8T4sl3qlOmjcvBYDSH+Ps1XPBGk3z6K057Uqz0cBy41ZrOdr1
oQZdOoDNBj+MrpZ+wTnLTpbm+LVvo8/2AulRZOdF/tmu/BM9nb4GYnzTnPqxcewLUs+bB+xDgzvP
kC8xjoteWe3KnWIf3AqjKV+t0D6/g6ISywZsLPwpQdpwJtyNak1hGJwJlPPR50yN+fzRIkjOR+tj
HCgEP81Cc36MA9tCcKZWHibzJ2QpgJ1hCBCrmuqfBgu4/+7y6GI/LoE8Py5v8mp/yFskhAnXUbLz
ZuFCMNbTbrWuz6DE7BSPIXZVOLprisdcZ++2pXepkZ/W1dZ/uBf49VGnOlT3HNc18KjE8YdzdSu0
PcD5YdaLc+EiY8xoOizzKQI1h6VAXbYz7WaCEMIf8SmLl4iSO8NJmypEIJB94oM0iz1pWpiecWf9
ChPHebJHL7hv2LB2DcGeuCqQ1g1NjjF7IAfulj8SnZXnuTUg6bxrG3kgV4Q+gWmMjHBLTcNMx41p
92/gKRErsBla923eWvdVXWe7IdIAq1U2Kpqo5Ou0ctvNYtPaIPXHyHV3juO8+wHi+9NsuXNsLRcH
zYC07kQQFhcaldV5di+xDFKfQhacxJVngDZvlhmsToTH5YpSx4kAUQjz46QjFVTWtXOHVLtenZUm
OA3Pp29jC/xeHYgXnsTxvupiuSsL3XwVge6TA1SyzfXgIOtgwFHLg+XhZ0MdNKXr+ZoW4SB6lQfC
PfyHp6J1/VQ0DZPpumlbtm0jN0BXP5VPC66yi8MBIkzaKXLApr4kkTiI8jmI9cyC1Yt9SSa5skGe
u1l7XogUFmSxraIsnD7RuS7JPJGEOIHO7XHuXTqIM9bMIIlAY5cOCyAcY0U9TiwapIHWdw0hl6UO
5FOaACtVq6oNdOuW2+G4om4Nh4zpjqqQmz4EZhgecW3dUedYD2RSK14LcED5MnbyrWy7i8Sj+2fo
VFcV1TUkRf1zmpqrrgGWSXX9yQcxEbGynKHcVxvGy+KW6Fo9WjmUa7LMDbJXGwPL9Ns/WYBYS1a1
roALkjd+rlLfM8V1RUU+MeOUgOmoITYrnMuCmSR1ze+l1Nz9Jz81zAXIedMZUetPHtDIRlUZmz5G
EpQ1HhYem7go2mZF9EjEa7MUKrtz6ottp/ACQVFFj04PPT0s7wBzVS0oVuwDnPPgTm4Z0lGhzCwE
pAx7YPirFVWpyJWRap43gfQiadnmuqMbH3//A2fW1VvfNFw84ByGzDXDspzrSAGrJ7D5uQAD5KHE
CRES2p97ab8Wiclq/wEqVOIpBifSU5sbyKV1EuemsdrsKU0KoB2T0gHfCZq6BkUKYDAzAJ4YEita
rhgxGxwqJELngIOk5Y6COFRAlj09RWVyQ+t4CvOQXS/kAYkM6XCviyTYOXGrNYWi0tlE2s+hwWMJ
T79voZMgvAv0MRIXP5rUiw37t+YjSJz+4THHg8kDLMT3MfZ8cxwGvEAG0JkIKVHkxrNy49Rz8TLQ
mV9ntQZUx7r33qQZjFOL3pIj5eb33wJO1v/yNXDc09w0DG6A//gvwTVmOR6W/Dgp6VJ7QhoimMkn
P0y7OgIvol4iQyd0hh/lqCeXClvqR1NkG3C1QtYHEKRHrYgsbMXaDtGXEkuX2Jg2kofeQ5IjZ37I
XQsSBbX3kBZad0qxmAL9ZZf7Ey8TqCFyc0/OuQ7aQTD97Lu0HHK/6sZsXeRhsJ0C3X0ohOVsAdV2
9W9TnOv39tQ1WxDgtfspDrCaBXlGjfjl1ygqGhxFDzgZr/rxFblkK4E92mxf/AXOeBb7n/1pnrxN
f/YeBDQon1WH1vDOxsmQ71Au69Km7jwDY5/TmQF0fIfiFCYonDGHoNTEUCRaf5BS7MhEnYubKfDQ
BOIbfmaM5G2v9dIb2Ts60IwoLCTTXFqpPxWV7A69SIqdk1vYpobh1Ky40OuTR9WhEcmuHatvcxMa
T/dyKsPtKEDtv9JwonDMJ64fsV1AzeYwUvtT9ZPrXP3kMA9TEyxTzUOpJ6pbCLyUQE0WpXETx+1b
N0bWtkka8DiZo4aSegCGNG4+tWd3NYZqlQWahh4Prs3cpOHzJBAoBS1Xsfr9T59dv2DBaGc7HsIT
LpZctm5evWABbegMRyDfoRryaAJiEjl4UE0roPJr2M/JR02O0bttqf2jn7RtfDdx0N3nwRP2DeJt
ypCTx+PO3KZTP371ymfJBvFmKHOMcPdWi6zy3KU5GN1lGEBnzcNuo7CbL3anA5qFpMCgi+KjgU3C
OlGZhGblffdix0zPQi/HW2fC49MPA0heulpYncMMAtXcaK27ABz0lw6cAoh04qO5LEBEDXL6uxaJ
Wp86aAS0uN5HjDYoTWkEUNXZKuzQMYH1Zx4RQOf+q0gSTIXwxu+/E85VLP8zqISZlsF1z8U5gWMw
j10dEzSO3vUWk+N5FED3mBDixjlZ7MkbKsZUFFCkQiEaoIZWVB2NdjPk0FMiFy1rixsGjaf3cZ/a
s7caTZ5Lsw6CZmsHWrTKFP9mjLjuRrqlvE0GQ95SrXEh1SejQKyvOiZw322jAjto6kjVioFqIDAE
UBZbcRyv/jGVUPNFYxAfE2t4XGYnDw6d21NuTdtPc6iRDJvnS5vtFneahsZUfe5noE6HQnZq3CT5
MFzKIosRdZJ4U7EMmC1lE2YtzBV2LSUA3ICkZQbCUDIbrZ+DE6+qxLYhupQ/6n3HXgsHCBnIkwx3
Q4+0ixpSgBsjDG4Q762tdVXJr0nfI5+b4Qm0+5smIizjHmqrWBkCeOJrI9SnoqwwdgM3dawvmQ42
TZX1zZoepPWQWNy1lglCH/zSADq7nT3AHGLs2mLSV9kQwJcGfIyavHbaNaAju0wz/YBl/XApgw2C
DTgKGo18TWAi8E/jFI3wRtReumeokrBattWwK2tX4MScQGAKOlRQzHC59igvbh7lueVNgeDoW511
3DeB8T27JuBbiEBV6y6ehu+tuSascqscdOUAxd7gYCShd0OIT8hMultkauClOChk14IFnQGiE3RP
AWRHxFgBaan45Bh9dC8ibuDJxDyJLZAeD9E0P1fxjjCMXrRogiQAtewJJlW0FBiaXZCMuTdDccsH
y30QVR5DogZJDWOOF/MwinIzlP20GfvEeyAXc3qx8PpexY69txzLeQw8W1vXEgkUJZh8HiMEO099
UX8FgRaURPMOoc88btdJyRhOVpCwFwuQ74GSYToOrLsjU8ShK7QqMrc52ty4x6NvQhzPBWtc0vKH
ZRTVxtZLwB2WPl3Z2xqaIkj/e/40JcgGkOzReF/oQwsS0KrwwDm0In8l2zyJui4IFXUHPbXfnCgE
m1RdA6JjG+W3TmUPLm5AEouDZwffecnDnYBwwcpREb1a5bNBTQF5c1oAwJHG/Cs7eZAtjcfc7zg4
HF1KjSNjpNLtOgMSmWosOX/qnQez5n0cOdMwQKVcHwR7OXKFY1Ao1Pl3K3QgJpG1+nMTdcMaYR3t
th/aYTd0CXSMJfawoBYrdwkioHdDONRruwnCL6XXQ/orL4zvgpl7kADF0aotk1Uqeu0Xz63XtI/5
65gPlc/SrLwgERK0jWCZloFZHdrReiHGaCqW1I2RZ1sdYYIT2bs6ALNvBdIxX8ubarNkbszddlsd
3MB5mf2W+dQsedu9z+Kk26LcUUxbxxsIGaRuMDddx+OXCdhe6rQpTF6yzx6syoNLmLaHJS6ufXiQ
7c9zVCotpjCLnw6URHB2kd4A/4tjeKCd9dRC5l3mitlGMGi3G6AWD4GXld2NHkgyFW9lb5kbZMyI
o+Zlxok3AuSVc3egiCtVdzaAO0uAIVx3s7NRKznsNDPjGyvB+Q+pj2QV9D+Tmp0onVUGUDLstTjB
chSpsFRQR2KCxDwKEaCf+h6H4O9ZsX8YJd0DZg6OfEWkOrOnLvvIXg9erHpE/urC3PsHSS9OmXju
vcSDU+0+jZu5WEcMNNTA2RvQ3mwF4TnQvXRx9NCkYGUso/ypVYVbGi9RYg5nC8vPp8bGob6m98ia
sZr8qTJEdtSNBpQQyrcRbfRQNjEgnuikAX8ersVIpYhDwPPNXmwCkA7tW28YX8GWtBXtoD8FrV5f
8BZoQMsFu6HcPOXWq2ZdOduYp/oTMqr9zBL9CdybIBDQtfEVZwBCscrxfSTSecZEzViw4H1GstMH
k5uWAW0lwAGL47HuKYkjlWJevBiaE55TnBasbDcsXswwqHZu27ENNd3S6vwgAUaEml7Kz2DNMe9p
DpmFazKPTgLGBjWH+TFHLLH9rTS2LoXUkO+Dkwc6g2glGDvw0p9Nix0HcZZvBEiVJtt8LjFkgK85
jniZmxME4EvWg38ZJ4+3hXXIAqe75JWrQ344HC5eOpnHUG9xPqwxJm7HBr9lJHcOO7MG0mAtZJ8g
WbsLN1hXQJUlasHJ17nhLRUmcpz3Ra2JVZlFMlh72Yi/pLnvvP7dg9cZEq3zlH0D+1t4mJs0FtJq
xhrYILxklXcXZ9E8aaK1/aHDQ57cFjs1p+a/UzuxgZGBjmWF3I0dhJewHAkhRH5ALutTh9S7S6Cl
8jJ38KQr/M70ELQGhviTdLkDkErQFmA8JHDxlZz5LF1OXTTww5taZl3eVF7gHfnGAiPsp/R1uj3f
rXh51bcD3bUcFMp9cTvnptN9zdZQnQO3a+w8h7XU1lXDAHYHdH2MVnFttwDQDNbeM+L2POYqIqoh
WEkHGlbSdj5D6vc2pQhmbtSzz3LwAeLBaYcDGMgJKAx9qmD2V0T40utvQIZUHRbme6o1gCypfI0j
6HLvkUU2PknkHz4kbQrxLrS61hmfeic5ByLtb8nEGjP09aEKgTFBZwB06AZLNbah3impEKds8p+F
k0rQ3aTdW92NWGs7engjZcu/dI70G2fs3hKp8V2DyPGW3BIvPOGZHD6lrBVnBMbT2U3jdewPTVdg
dxewxzQHp2WOH3Chu+4xFUn7EJbGczfqoGhCbtaDjgOqs6u7J4GHzkOuCq0s9Y3snHiz2EyzfjBD
xzmRh/CQPZJD/xjYz5ve1J3nwdWbJ894o0YHSsHHCAkD1HLwnTwCUwrW9Ig9x5ERPADXtZ49vbp7
wBMJd3bAnrALLFNwe8TIQSi0GFtTT+YgOTeR6U17yFRHoDbEI+y2cbXpdswgkhFIy3vGruJ5oXiQ
YYq3EZGN9S5Yu4M90UFAkaDBotcorR2AEdMKLJR3iLnnXxJpJAgvAKMKIWLtwWmadEW4kzRgdxYA
ll9CsLnNHsUowseyKf+fPdSnBA5U8cxULzYjUtdWYH7WIdpdQ2aoa0ADFA391kmHENmKeImvEUAa
N100JHd2lCE1MfKSu/Yw1I12S1YqZM6tjW5i0f0+kfIfEyiixiXI2VVr9ksCZ6eBi3jV4u6RmzFh
b6IV0ZGmnf1YIo+9wV5mjyIW1irrNUhJIBv3/RL7qgPdqJoA1CLvlzi3taNsY+12mQ64BWtTDTqC
gjRAY81OqosyxRCuw84td5rsvroGXlUFpMufVUsvy0+tNNLqS52Z5rPtDHNfHXTWs7Trvxv30QfW
JrmKE+3QOi5+c03/PeEd9gCqBcH6cO8FyP2m5uDIL5mHUFE1bvIAB3WjYo3qagl+9aAqdp1KRx6d
EfcR1544xTKraPqe1ll1alRnEor3Cefe3t7E3MZEhd77OUghd6zAcyRl48wyuvCNenWChXMRn4iR
lOylBS4HXerRhkhIyTZ1YrjRWH9Hbov9Y7gINCQhZkW/9YY+hRL9pL31k/leW2xXtWKKwq8TGOTm
EV5V37pZfdNMhQ0t4NH8glwdaFNowwNyWnFqM7y4lTC/qFf/XRHpj63yAcGQdSPA+bFiLMnPIjLq
DbDd1YM0hxMotO0XyNG5hzEKsSNV3Mba5Im1EQCmRU20TiwZ2oes6pCGC35uW4+LwKecqAH/8+A5
7BpACyIv8OfsqcrK0/3oglQTR1TIDtGbM1MX1uscUCwWPTC70J6TdkfWJKocMJlot9SqwfF9iizk
9lNT6J2+L/BAXlOzCTNjgz++nIfmToEIR1zoR9epvL3GsMkEl45prZDAgAVFDZKHAUTeHNnd0wCC
HogjUrOyBn6JTP4rTvmwxzMPuVcQNTl2HLRafVX3txbyrW8TpG/uCh2S1a2yLR0jvkKIjoPNdLFR
TZR9vTZAArq+6vD0vvJHrxFb6lh6LbtTDM04TKCPpA76NETuvvO0LQ9kj5k7nT0+TRtnfAsA1MJv
281PVKuh8NasqBq26Ik4AisrO8hS35j4CKZrGKmbioS6qdplDg7m8k5bW7oEnBQk2bVXOntqhf2Y
gtNJPbupbQ0uvwmncBWrDuoVYE/7D0Au0+XXJ2wWx27X0x2HOxx5U1cnbK7HI7svxvisV3JYzSiq
HrqWWODl2wUz1UhQ7pd6fyHI1Ih0S6XU9XVxyP5hEKBEbNsgOA4BgTBbBwLJuwvPNs5KEPmKfvxf
ys6rOW6cC9O/iFXM4bZzUKvVipZvWA5j5pz56/cB2uO2NbPz7d6wCOCALXUggXPecOuRZ7dQH2V7
dyHDvPCb05TL2EKDatLDc9A6wXPpIkU7jygC4G4dPlOrUpHNnwAPiNHZ9PwnQB9iSHYg/kpqQ2nM
gwxX3Sblnhbz74pwnDa8+6q1T7IlZ+EFfOq9OQXFYWiLIYgDjAz4yltD7h9qlOhfGjxMV2yQo10r
mliRwrg2EdaTwRq+9jsjn6ylbI4qKIPIHuEiiuCy0avznMcP19gG/AgmlQtuIMGw7FKeYtRQH+XL
zFr2Yin+cC9De43fLI/95CivY4f2okGxBdjOjAW90EzhkRqspj+bchQcmX4dVWrn92Ao6b83/21u
VaBekPTYlPsqS3vsf56CobKOXuTUFxJizUV0WVloHRN2FRfZX6r6tctrm1VeJnCZdAe1N2Q7vPMQ
YJruitV50nnnWRzCqMCGY3R/yIBbP3u1HplyP9vIgetFfs2/BYcN6hrjrHarKyzUBWaTDPFnKd8p
u2CWHZSmLs4SKJo0E8Dp1Go3t3jgEp9lq6pj7WK0kApFHs6WvHXJ7JEcdb8HL54iFwtDWGTfZFDe
at6mZ++z7IowO1tdKb44xfS5QeuQt6+bzigqZuc2jbRFLjA9LUnR64CcESFu/9sMvNsnoGqZTQ4u
VLdSd5f0Bost7xmKi/7S5r81/h6RYZWyk2F/zxmb6BGMgYe/DlDwyRqMNy2eikOVkACSRjxsCIqd
bjRWcopn9ZN8/MuVAWzgjWKr/lm2cuhGa3mQTTkgIuQSQC4SYCZoZHnU8CCb8gyCPYhCuWj4dTn5
CsgI/rycDI74op9dn/uGxS/ZDnt+laHm7rvWTpc8OdxnJ67mU2aMX2TL6DM0JE11RrXX8feRMkXP
vdKrLLAEgEc0zSQrzyGLi7zswAkmc3RKDWwADOoxz0qgl6spy4ZtXynR81zjGxFDrl3IqUaS5XfT
NK6QoiuOQQhkqCoHHFCUuJTNydfJsih5nm3/u/6hyar3H/UPx3Y0j6o4kjI6eNsPRSmjjEuN7AUP
6UApD4bO1sUtle+er2yUoUeABc3UsQN3KHjMEMpN1AZmA8YWG+Jv3B6+mIoXfDZNvl/UtqzXRo3J
NOSK9TT1yrzKwVldyqoPNqXbdPfx6M/I99sxD++q2wfVHBw0z+yPOEPEu35UTXafebeZFKV4AAAb
rI06bJdAkkEWsNxcOvXYv7nAl8HF6OVXKw1O6KJOwaLoHtW2jNAZHIJ15WW4K9hwNwyx5NJ8Qf5z
mhdK3sUq8afiMrV9vomqcj4phaLtwlFrKFcO6KvMo7Y1g1hBEohChJ6w6k5bI9jblqUf4Xh7C82v
9VdzdKKdY7QKayuaowqwO+lGC49bmljeQ5claXaUTc8zXs2y0s+yFbvdArVR89mu++SpDuON7A6M
uryf4Z5eX2AotAMeo2b11bJM5E8WrY6mISVn6kxdgkyDAMV1XmwtCnuujhKE1vxqDiFpV5KMT76f
XboxG9/ScYDG0s3QWJzIvdOxJlqDyEw+URy417TO/k6C6wLsYXjz2RWse6Rf79CwcO7sKNVWhoB/
DvWw1bMqf5gSNXswoMNAr5iwxLbJA8ACzh4UD51VA5+UrWzK4F9xsVF1W1XxI4y/4nGt5NTzdAvn
Htk0kdKA4wQO/jYqYfGuWqPfo0TJnXzuhKayNIIyfJKtjmXqrWXPwarERefoJqoJOjO5SvMmJk87
NsAu0ttDfjc2hr0axyz/omr/zxFx6fYQY0vv364Rq7P5P5AShvYRm2d74BEoGRu2BgnDdUTp8jdA
lupDklYqLlwbA6qSN2EFKb4QJVqyjt24u2oxNDqCDFeVBTl8lWCQkzTNUHM0L9BekG05kx1+h0LT
L7EGSOTRsgUfvvKNQD264sCGcj7KJhgwQOvyVHbK4QQ8wcrObTS/RKBteMTI09vED9e5TfZMpULT
JA2gqpPOmSGJLyTWtosMMOZR0u9kE23B/GFMJuMg4ioZZ6dT/iDjBjLIu2unjEFr5/mK0Y2Ahy/d
QWwR/OmHBKqORlMvdS1oT6jHgrxJhmv/FFFtkP2zZg0XES8Br1qr/d4v4kHQfg5ZiO/sMtdOSj1q
J3kmZIBOYbf2xin7rRuH2plkauT1+zCr72VooPgYHhrOA/Cyy2hHowNWsHXPGdXSlYMCwko25aHs
mmwXKNMRf/f8mVLWvCI5lZIZH2jq1Ptiz/cWYWVkzwabPeQirKUtYuUEMH4vpEDt0216UrnpVsZP
aajs0Sz9OV0LSX640Kb2Xd1jmNHhmoHY2ypLu+aowgiYKI6ziopqq0XExXyTYf3oKdNCSTR/Whjs
QlkIo7wvJ8vDb0EsU68Xk33yWrc4eVW30t9kv6Y6zV4JzDu1L7QSZWulOd4ORly2vzUt2VTHiqSh
vrqFyTMZe40QF/kwVYZ8fA0ZEzaBu7byJFz0ua6Wi9vEVrYbJaZXXlgOTVHIogYrBXav3WOSuAaU
DrVfVK7aPTbigH1RsVSdOdnJphwoOtwz2vBRThJuDrvSsPzFrAf9tQ+HEhPUw5zsZbxioXRvNdcx
twIZHjvGvcFqFP+ZpvmS6MbBt8w6WLgqe8Xc674HKgjMDvuM10C3RujUUX+OKq/YzSyCt/zZu8Bm
SwJOS0DDC+WzChl8Fk+DovR/eLrvPmd1Nm9y1rBsewgdDFdZ2pXtf0Y1Zi0fHC52JC0F03oojRcU
LqZ7tXY/9Wavv9gJytWsIz7dxkbP+lSprv6i6CUSC39H/ss8EcnjGX5aE24Dx6SY40TTKUYiFTIj
Mnuy7zZgiVHZdJF4xuDQRywLNhp7NTG5CxR3XdV1vVa0zN2AiXMOVV4N0C6h0aoou7w2rfalbUr/
ry4qF2Fimt88FAYhihTRk2/Y57wfXkIXtdDFpHSsGMQh1IzmEI0UshcfT+U4hLvmkMjx66QqaK8z
b9N/i5GnERIg/73Ssz4+TRzVNG0dSoxnaw6s9w98qn6yLcSV3OauxR7O0N3wkGtdtLhqjMh2MY9/
t6uMZXUpxifqRBcpLGKk0biDGruodSO4soNdZXLu+9rBiTKFO2zie41sv1ctlWjwWDsq0GCXrWlt
bjsjhG7CRZIoCo9oOHSZH0fovCXDdSsFdKB4QCuUjZJ9MuKa6olwEvughIjZwbSZMqO8Eorcm0bi
jWDkY+OHU12zb2JTPf73e/mPlIZDdh7ggaHZjorLifbhyayjkqMhxJfd/dR10xL0n67PMDfgp5d7
mb9BbcFzF9OM6ozbTz+fUvLRRX3lYA8O8hpnKbrku6F/l/BAW0jph0BPks1UNmTFhGBT4xnoxrAF
vJ+8fn7956QMcZ7lEI7FbhCQUF+HfD4oQbEvhYKQ7LMapb72WQ0yQnIgMP6I68TcW19b6jVSYCHe
aRCj3XbjOOQjvSB7BNsZ3OfV6C4C3p/3LE/AkBmuS6W1rR6Han6V/V2WWiuyk/nBarLizevK5dD5
9rvWiH+MnOZWNlV1ZhdrRW9eqFaHCEzYSk4XL6dmWvrYJ2F4fTkZX6e4RMmXy3zwt//9wfIg+ZCs
clQbWUvP1SwDAss/NIaSvrJNB2L5nVcPi9kzlz81d2I9Oo80pUKP/Dl4/5cuvnjLqzCPjBDXkL8h
OZNfTnwWEbI1VODC+ZyPLKeLA1rkyUYH8fUJOfedzT7om6HirWC7QXWJx5qIohGaXvknO1Qvc1g1
l6GMsFzQw5384sC8VvnVzrxiXCL1jo0EBppmspdNVNR+m6QF8a4wFGUBW77dxL5AZP95aDS4SAvZ
iXl0trPa4fRvcbe+Ss1PgDNN+zNFqGERCa+b2DaNXZXPn2TrRsDXHNxwQjHImusTnhDFvey6hcmZ
M4PXft+4jIBEFm53L+023LkTOFilvqe6ZtyppTGuKhQxvs7JNaAB7rwM7aq+Dx2IM/8VYPtVuZ89
bxVBjVCz3X9/q/6BMXQMDTkhS+qMmKZhfbhd5ORv2snVwiPGO9TTFkPUH7Iu0V5b01m4sdo9O0kx
P/mxvgpLQ30dJsxY9Sr/6seV+trWowdYIUcHRczxMligrpPUmM0SO1WZv+IV4t31ihbMZtWaRyx3
mCs2nqrvq+dfL6f6zsoYMTu9gdSjYpxXHjrK61tf6un2GXU22XPDraeq/nuoHJChzbCUld5+QKTR
MqGh8vMpsUbJTdwd+1Jt4N2CS7Ar873tuYfFA/8LhTnZi8qEeR/05KIHvDjegHJru1lD11mOpn9e
onS06yU6bZSX0MSFI1P9eQk5R20c9XqJQKAjbn9F4tY/ZtUP9jc8FHS5B921AQVJoNQNQhV6esrD
ycTIXGCubgN6mPyPRIwrvgO/52EcnssuaHjD02xdBSr852bPrkLTnsu5OZBvggciUqid2PCj78Pm
XuRbmz+b4FF/jlq5avwW3NTmV09FDCguzXzdqmq6CXzPevIUH4l/M3mDwm09IZNnPaGscnKsFilI
0YXN5s94OZgA3z3FbfQmW7/ic5YZ99cLVvWARdCEXndhdxr+BH60k0QWPVUAa43G5xYtl3MtDrLf
qPNG9svWYKXlvddHS6N1840z6MlTNbOdSWIdrhSIDUDJ/o9sQjdExXbF74X5TJY4T7qSuOvE7klN
dI56oEDbbTOcEMTtEFEXe4rfjWx6zDEU/NGkn8Mizv4auQkvLKOJX1P4s6vUQ94La7dgH9qO8oDV
xae2VBxUBvx4o0aqsy360fmUwkhT8jF5DmJb+R8fufGRkOJqMFBNx7R0W/f+iQdPxsHU5pwKldu7
pIEm5dRpsBTSsFXXU+4q+HbSdzv4ndB4M6Pvty55ppDyX+kQJ1ZDMb0O+Br91Xs+vrsU/hde2aza
2Pa/T7X22Q/a8F0fWaGAXzaf5giTsaZrknOtuNa278b0GLZlfJxCIyP5D2Sy+B/3QtKKH77o0G0N
1eELaEC/ZfH04YueWEZPSrSojyaswTuoGs6uA9W6b4MiuB9dS6zOtfZZ8cjkotETf1UxrauqsiMv
VsYrambKtzyDNqQ34Al1Q1FXatdU59wu6900uS6GPE51glNngm7o5qeRO+YiynRSlTP5KnmlsGPz
gDv3X3ORhSj1WO7rFFjlyuAtflD1wdnqfdwfSMbpcN+ibGM3nfXoJxiD+QBiP7uOdrYyC+k2XXno
XT/84aXZ1zBUrTdsxvylvESELn995pfYY+8wTtsCtvPyZjmm6NV/9DXClUwGy7gyygDcWtidQfN3
l1UdgqgYh/oRjKI11/rFN5P60eZWvk9UfFLlWDhO7n06kgXjoyxfQyodQKSn/gvvwbnqwX0tNO/F
1yKH78lEGb1x+++oDX/xK74nbKejpUud6B6t/HgZZtHn2+KxaHoACHryWS4l5drxz648AXtWIOe/
DcJ6WVQq38U/z2Ijgd44FhXkH42z30bX7NvAwuj10DzKbaRoIfj9W0uOyU1lXsxrU0TKTeWveY3Y
YooxOU+OlbT+3+b9usqvefIqUBm8vdcZ47qOpunoaMp4LHM1XcxdqV/7Asiw2Kv+fZBxt6Y8k319
iqA3ed3dgMFOBeWA6xXpmCLV0evra9xUfXdVZ9qrzpg/OhDPtlEYNmQRaPazlz8mqAwuQ3dud7Kv
FX38BBaenpUPsov8UHmMzOabbHVBDBNA1dQtCnekQwLsNETmSh50maySpw0lxm1HnpgNlshzpbN6
UuWwbHdaCFx9aiK8FESC63YNeRYksOMQaIq2JrSzPal10olggU82JKcjGufWwarDKx+w6JNg2rdd
qW7KCf2CxDNwaXLacj8ZBUJjgZueurx8Ck38H1LDDZ5uEbIvExEAip9kvDxw3/nXa8ROcU/W66Wz
ouirYTQrJx7NT9h/W5vBNa1dWWvJS+nnFxkQ4pC2GDWS9nnsoCWotNEKg93wa6W1K2hq5qcs0m32
NKjHsPiAERl0/oaUW8EqkqZmBtFTBvbCrTMg6KKLu+LPCDko+/6MkNeYTKtYAT6v72vVfgIzirqG
FpFCjNv6IQZPszRHw/2KOxcpCoR/3Qa+MTydEvO18WdsOYXW3dhmuyitx+XksCY303anFIHyV2ma
IEX96r312nA15tZ0buCm7KkCVjvdK3HKE5MGMamF3IYPZPtoA3jmg0mS50LJ9mpuW596O/W3iTWG
m5okI+KJ8+dpVhy0ze3y4irmm+yGGqeAacT6AWOps5cOy9SonIseK/alLSznUBbW9xrlwRjxihq8
Plqivhu7+xAG2nuCU4qO+ldmzntNA52cYk7xrtb69yItjQel7BvyBT0ZLxGG/Lq1MpB+3MMsjJic
z0n/9t+rec38mElxEaWx+G16jqUjTfNRNNC3fHwKdS0+tl5vIO2gDcKJIkzXmJshiELZau2Go/vN
TvxkUZuN/qq2EP4DLRkfDC+EVWeYzdGfew4kMbbCiPuhNVNsA2bKbHrWvJgdBUKU4/MlJJPmxenn
/kj9WV0kolk5QHFra4gXXh60L63ajfesu9/kVDdv84fCDU5ypmJaysVvPRiUTOzU0H3Kh+8t1ZxV
E4bOqhyNAqYJh24OymMfDSS+bm09i+A13dqK1d6pdjLUCFqEvbbshepFF43ZQ2vr2RYmgLKQfbeD
ntQHo41LaknEysNvsZiu31ep8o57lreI6wiKT9bq4SZMYn9B1VKdWFZOyupqIYcwuHGsuN9KVzgp
C3mzGJBNeZiprBwVyOW3LjnhQ6wMs3BXXVljqioLv9bch0kzTk2hFXcuawcFszgckqAjuGiniLYN
xGDNfWP6OcfxO2VXKQn+NR1/5yIoSu1ETn4jL3adw+ZwGTjGdO+pgfcgB1B5jhZqlBuAsh7NFj6B
KtEJAxnc1h4er251si+HTbOyMjT7fuvshgFKsK2QORB4BoFzALp/nXvrkv2VL2y9Y0f/Hyq5ckfy
+47FZR3HAhZVYJ0S8j8EmgYYcYHRTvHRyTI40BXJZFLIGfvUsEILNY8eO0EULxRh95wjHRd68+pK
esZOnRn//bs0P+6gYFZq6L+qHhVtFQ/YDwvLOLKskgQZykWOmt5NQBz4qnKQZ7dmVlTC6KokxSZG
udN0G88ta8rrE34KkMjvayyyZet2cO3ukkUhdtUiSh5iKKvLOqZ8G2UGmeZBsctdDudoEfU4pySV
RwE3FTp0dTvqOy+BqFlC1NxIrpX0QZVnN4KVaap/hwgNfzn620H0DaHx+N/vm3hzPizJPQeFJJuM
puZaLEc/vnNN44/wjNrqkNusfy3updbat9Xh1AiYKLuTYCGbbQYy1KiRITZs0uatgIbmWCsvErig
qxqG/QLxtPBUxC2FeiM7unkdnmQXBTgQ3LJtZ8qjmozuJSx9bzvpfb6urU551dUJRQes5PeyqThq
skjMCRa4GE3xOSk9t36umnJ+RE97Z4euQjZUhdtScGeUTTf6pmLltzPDOl3GDQQJG6nocwEsY3Ia
6BK11T/zI1tGYadcZEDQlw3mLlV/lIPQgFHDTdtxI0dnLdFgaGXoSuTKAoJi8QYvz9/UFPc3kjTh
+Ha+7GJu5nKUvcMhKtP6MUhy88nMnbXkUnA7wyxSJERwAzaOIQTJJXoVivmNwuf3eChxuvAwRZsk
Ib9+i9PafpT8IgMRkXXvI/JbdcbKbtNQ4IhfA9vQwULl4UNYDCymJiN4L3K4JBMguD3AxPBdgf6v
91n81vSRdixrXVvK6WQOwmWR1RELsi59AYO6we9QbAyVYNcPPj/XAUCKOeCEMCuZv+uiIUVBHC3q
qzyZ1iTv7lRmhyvWH8nPaBHbbryoFa/cQk6ZABWYFxXL1kd1CvQHpR0/y24sy/qNGaXwwgTPuM/s
ixEFEYtWosJu/DyIyU5m9ht5rS6ctj5JZ/ZYgn3VpOZSEWbjofAj19uVafJlkg1UstOVOfT1VjaV
ZspPwFxfEtXGo2jslC/DYLR3vrA67zR1bdmoas9TzO5YyDpUZVTc27H2iNAhv37fVVY95dpLIhQh
VK+Q+5957w05dKGm7LfTgONJ5E73iqXk6LVHo4mK7/Dqz9b4IA8KtpAPRWLv8FVy765hWWQAkG/D
aZ2O+B8VRmRFAYv/6tVhv7vJfYyisNe134c6+qvw4uSCsQquInBfFubYOO+mirJkYMLYbo20fXKj
5gEnQec98jXEmWq/22dj1CPH/CIvE8WFt1UMe9zIZmDw7nua+9ICJjsmjokfxgRzLeRGuSB54Glk
gitvM3j5t2szaMsQz0mkY4pFG7TaXutCGHlpOPGI1rRno+u9XeT78xJPVe3ZbUL1pBfeu2yZo9c+
heWLEhMpe/jZ3eGIoZ/lZMtMrUWaV/PhGp5ZNZZ6/dKkyLpWsYx/LAVVQoOEUqNaf5Jdqh2Md7la
PJMOUxGkTrRgLSd4doXdpGO+BpPVL8ga8CpBHp1LfaZmlaLXIAecIjDOE3Tfs9oYvw/oYoaiYEb1
YcZtoBaXSoTEQxOXa92rw26PEdQ2TBx3E5RxcV8U6j/O4l+jo532vNmFnZwmYNdLlvDk+P3mFeYB
DluVjhxSUgdHcvaUwEhr8gEnGjulMvzuKH9B5vb/CqkL9H3yc45RQMCnMhewiKtN/FAb5liuimWY
eZuTtMm3fmr8w+CTHm5dyjmw6p294tY2HDAMVhthmtK6IYIJ9vh2izDLwL6okf8xorbmfg0+/kc9
4ksU6gMmHpbptJuuISniaNMTiD3tnEB6OXV2jTNMZ6nvTdBw5+nK4TSxK3oy/PlB6XP01v18Wtt4
yezCgaa3wllnfNcVI967GnBeOZnN1wWd9OBpUMaHASTGJm2MDr6RZz8FGh955VjGdzs9ybcpbQCq
sVawXjIvxCNsGNnDhWp7pBi1msZpV/PtYX9HFrQXhwaLM4xbrQfZ5XVVsQKG22xlphMQ2nScHLQw
rEH75nhOvDZBDy6u/OPC2I22MDcb4SarGukOh9zk7kpV9tHZQGJgZ3moAQLURxnqlxXItd0Fo0Dr
CucQ3CxhNBlDumnbueHvGeL5Fa4l8AcBk1L8Rw2T1WepDpobT3o3/WxE9ZM/1MIZTdWrr2UzGBWO
RU46v0ZdUb7mGfwdqzPCE8w6460ukJALzNc+t8Z7u0fqU3Y7KK0ggpVkm8EYRv7qEG8Rg1ucXU7T
fZZr+gqaW7ySTVP0yTN5aM3pYUg8b6+mkfDCEaOhm/mHOogO174aStvegiO803xLY/XLXjoK9eeW
WsFzpwwZFQKv26htDOnKRiBQBDRYga8c2NF3BWyZhx5O7zjGPI2VqnsasqFbw1Njo9z5407TnUio
Ow53kE9UvOra4lI1CnYG+CK9Ih+c8ZzHqH0WBL24yTGXA/7lmln8I0iVVwXR7nczjdNllhasvqbR
BzTFoiFKyoH1oKLsgKn0z2oD73VQEmslR9GLzHGcj5KFHE2UynsMehJbYmovDqFjPPQBFQ40ogb8
Zcnidty2TklqHdO+Th4nYQ9sKhBbqwY1Adm8Dri4nMsJsk8e9Bm9LGpA97I1prgQutoQLahboqYL
gIFkflA9p5qJDhEEU7+c9Z2TFzjRCoKpqbV/FdabFlr+k5vb3jpDIeiORJR/YOOAT3atWRfwlvXS
LIrmc5x3d/i/mD80eDJdnYXfBkD6C8UMzIMW2d8spbWenK8FS9wnee4FQ7oE8p/tHTHUR+Owj9oC
XU3RLAe1W6qdMqIsg4fX4Oj9sizZh94WwXLBa9YdzmwuSrZBDr85KKGJ47388yyibwByCsAgBlYr
z25xf45GZm0uzLBvtk7VmLs2Vc43bx95Jn18pK0PaobGvnasXZBhmxbVNRjOsYYzlhjZH+3eb5x1
Y/DaHnars3dyoZqevIFdN3Tt4GQnc9GsIhRo9rXtnPAS+ab5cf02WvOz0arFU8H7fUxYuK2uwkB8
S9SB2/3catRhMy1cYQkb7wdgCEtALYHH16AIP5sdhNmXsdK/zI7ftk8IZePq5HUZQjZU741gandz
6RoLLA1Az3cGWC2caAzUJxm+pmpvfdI8SM6RMfISboQJWiCMyKvYBoovUOVeRRXasCASGK4V7mxc
6Fa1n5nHrF1lwuuoFHe0TtzAPjTlwK2vHIGx5lq/b/ByRw98UF48wOBSA8lqEDvuIyM4DGDKbv3+
hETyrd8N8518y27xnoUUSsOtGY3JsxRSDXyEM9xq2MsuKav6q3+kALuXXTpiSBtV5JRQDotJPrQB
Bjx6ctEs/UsfT9U7pn3puk6Dep/IrFOzGVLsK1gTZwdXUefVKKLYJMeLEdZPXaO7b9VaSbpbSx66
NP5CJgwh15rNhSqBrWNrLLQs7I8SLy9HZZMPBflnEXwbTUXwJOYaAoMvm4Nft0ufz2MpF6Zx0yBG
m4RUw8Q6dabecpQLU9ksVJDn9v4qcIZwbLoo8sw7pgHJuLpAACWqEIJA2dY6zuIgm/JQ5lW5aCdv
XqfADerFbUQGyilpwCM3zgqTlaFRqjV7Lgxn3yyQPyfFUxYOaNCVnbFklNgEGJ4nM4pjaLCB8Wjb
FMMFRqGPmvggQEArGYV6SrUq4+oBt51svFyXSonqCnuuOT+VpMnXcBf1ZwBc7UJVeu9bF6ZLm6fZ
DwN8llqa43vbYZs5NlZ8oew+bqGtdBhFF1/wSrZIlON5AIAMi7jpzlan6GsVTcOKaoXQLI9KPH/+
DmjKuyge4q+z2fwRoCeP42xzV/G8HJGLIn8Ok/4sv5WqgY/Av/RrPfIkfG+KY6PzQYl4+a3XlKZb
hS5PmsJ350aHUuZGd4MyHMk+Iz8vCj6yEiS6jLSAni89oH41ZwHPSqzGu78q0XVZl59GP2MLQy31
K7LfC1Wg+SAmt6ACu+KpU5RhC5O823tlkO+mILNhz1u1jeVeq5nWoXTz35/sejps8kbVj7eHvXz2
J2yAkKcuXmW/ERh/P/ah0upLHuXpWl4pd9KKG7A5LeT9x517lnc4lq5vlaMPffJGZP+Kk00Z/LGP
JSa6MvCdC8BP+7lSvrAQbc5XTYpM9E2G+699g9BbuYlaxFWhbn3jqc/55vSuF39tWaiCdbO/W9OI
RM44e0+B3SZbMxFESls3z3gEzEvLLfdWbxkPGTieVT5V7QMcaJ6idoLEClq3ByA8ClvSKTkrKcyE
Am7IMyJADsrjU/u5LfRLHYkltGb9XJPkTXDszD7+2k38Z2E4OC/jnL6Ovok415h2WwmRD1tcKBqc
fbZyZSibclSuDW9NCaBvYu9n8P/X3NuV5Qvd5oZ//hnydXkL3fvrwrMhaQj4r0GtR8AmgFbgZmnq
Y36COvYBSXGFXIxkdpagsMeVRGV4YF+Ok9numkaxnmeNlFnVlZfZmqznxkYtJne98a4Tg/GM5E/f
zupONtHy5iY9luNaBnt9YO5Nv0T/T8zVhsw7pS13cNFq49x9TP1xIWfKlxIWzQP83J/ew7bz7Int
fGCxk5dnbmp/KXszPTh9ya7fUmtlnVSKt/RlFsA2kumEud6m6VXrAG7JWmZWA/dPrLwyx7Ah7ebF
SbGb6HXgr+pd1EFIydn7NLFX13ePh/2lmQYbDlDAzdBwHPsQ+rxCos/xU160wXJwnWhdlG7Zk8gk
MvVOpo2sQhmMW+wukgfMT5oV1qH5K1W6QihdVN9Qe94MgFAgknTRygGE+r3wRjQXQz15iyslWFn4
1T6MTh9uRdHiOGhGdJTXdHt8vRvFc+5yP4FjbZN1Gt1O32sVmRwq7fMTZIQKiQ5+MBo2maFeDJfM
m/2l1WpHB6mOe7PCyU3XyxINOnJf0sVNHjQTg1XBBlPCsnrxEntf90F+kSz0QUWkEIbVRTLNB828
jiGgXW2iFk4HSpXBOrWt7DgHpn6xbSNfyCJd7bnf4S/5j0YTlAfHGagmu235RdHwc6D8pzYQdFDV
uRhFq11/UihKsA4VTfnFl81pUmmKx++tKX9SKCC6KzVsq00RY5otgJbSGbGK7ItvIJt580nk2QQD
Zwrvru6MIlR0aTCLIP16PyeKLjmRlGF5rrXopVMg+Nl2PYRLvSniLXuyP9oRd4mF0lM9U+Jt3kzk
3/Lp58mvnt9PlEL1YpbMyACY84kULE40OkgwRQ3u5Z8r/xrZRR74PpBrSF8jQjRv/yNafiS83MCj
7ocK2VyhD0wm01lhYGmv2wBh+nnQsJ3T03lFSsYarpNNAT1t4no9B/1wfUV5UdFVw0m/Rv3qkhNv
b1AYVWvZFYqPqVJU0K7VuGS7ZbzxiMDykOzgTjYRqXohi2c/+Dg9QuBNN7Ibu4nouEqhzJxbWxN/
bfI4A4x7nLi37gADucKCM3mUhxRh12UHO2dz6wNy/xCFuQPsl1l5GBdnbSQNws8A8HOoK8uRQsI2
q8bwycMe94x+qkiTQbGQOZ+uSC8wrPnCz2WzywR/VZJYO2f82XejuRpxTXJqlEKRDUsdQ8H8ZyZB
S4mjfm/jB5mGqsfMunZnY1q/w/eW3TKaZJ4rUwAqdOZI0743gufclVgYq3VzVAIl+wJ9xiNVNo1I
rDV8duzCT6XnhQeviLKdGdnzuXLUfmWiDvvaCAhVr1j2va4mP+BjmfcTonwkxHxnK5t95mNcECiK
utcH98mcqO7JAXmYfTNdpYn67BbefPHqZImCfcJGE71o2KiVd7juILXB2/aW5V63jMhOBqtrJoT9
zP9h7LyW40aWMP1EiIA3t+0dm0aUSOkGIY1m4L3H0++HbI2aozi7sTcIVFYVSIndqKrM3+wEOKsl
jnewseRdSVMudjr/it0h62Fe/4oJZJecNxr3SRceatW0wCdS9K88K36Ri6/GG8QB1cdbS0E0qwnN
Z2lhfZe8tAMp2nFAtfMeM3L0Yyq+BilV0V0Ut1jzLhfo67/uekj3QWQ9RCbIHUQy6NQhze1dDyOc
+9jUi+juSwoB+fIoy4zHdTqky052kTPL83S8xFCEykUNbWqMAXP6pvwem1VwFA2zpigZl4W5unUi
kHkSTJLJ3vVWpR08J4oPZsmmRZvV+pPbF/WnEd92o0RTJ+W49MmIOIL5JOu20lk5PsomqrKVTpkE
ADlaW40RHWUEoo0GWsjL7uX3IzPX/6KP4Nnt5Qcoyw/lz3MpqhxOsB6pKwexgE0VtrWzrkiRn50m
6NqLoYTp2c3xf6WaSlQuEpRJRlFCvnP8PEkOIEnUY4pefAYLMo12dZS128jESHU2qT0mlv93mVlv
lqmCJLVGe6OUcXBtAxUlst4hw+Uq/YubhQANW/IZ9lCuu4XyYU7Om97mxVtVQQ+USbl5sEmOTgas
rAZntKd4pBYhF7Xje1eoKHYSkT6TU+U2S1HAcUkafBiqISXrF7V2vT8iTANvGzoDFLVlrB9YgKS1
DM8gwMyfih5BzAUBOqbjh9bvPoGDTrr5k20Qu/qOr0+T9PorXOYZmfEpfhixOzzNSoFUmqkMz1YR
dWstq/NvmaZfCjXQ/lFBKUDMtH6osMFW8I4BykVpupuruMCOou/OQTcYu7gDSDnWbrj2TH343ljl
wXfs+TOONG9O73brombvRe7Z+mQWcXxCtRfpvaUplzZ5dj1Ff5HGfXxQKuYnfRkfaWQnpHc2vE+N
rmYPoKm3c5P4j+airGcVACa0NMR8dWmKeF5F/WbAEPtRQn4KyKyJs5BaxuI5+j96q6X35m+3PL2Z
eyr5RfM9JW27qxNAoVk9vXvZrP/Ea+dUks3+WgBsWblAaFYGZc9D7fRoD+b15yTzjadAqZLXOsAf
dAk32J+fFb8f1nYdGW9uaPsbcn0WywFcZ2pNFVsVIMhvEAvIKmj1wJs2dw9ibGel70U5OG+1kmsn
vkygOBe/u2rAXD5r3eaRt6X5DAb6zbbKdzzY3zwzmd8LG0ICfiMvnQ+sAlr2zwrbrndvdDJ8YmFZ
90XYrNLMaHdzf8300H6RtyvFXjRWzFo/SDNzghDDgtlcDUZofSoK2/rE+HzYUdOuHhKdPeyp6dNs
kzRNvNJTMLjyj1RL2AoKQLC9/BeUJERXVZerV8sa1C/RfJUwVUwf/SEmQeHZOSygw7Tz5gsn6qdK
7+F8IkyXP5lmNa0cjkGHFOYNpBkX4vsyZuFErDFUsW4C6pES25Cx1GF/h6Tzn+Geu/AXoD3Qx/J4
K8zUds0nApwFilrRjzlWIDMFSvFSepTqMpMylmSYg5Xi58GPVOHbi/64fiKVWb/IxECn3ujkeXRs
ard+eSGjTzVqqUsBpDEO0PNB2UoVyqwGb9WyrzrY1mw9W+HOEp6NWZJM8/uHWz6upFmY0/Agp9nZ
7sxNOc8TrM+swB+Qi9xxWE7WkREZ23usAiL9oddyChI/y4x7hwyWuc7SKx1yocDwa9y99/5k1Q6P
Rk8SJSqGd1fv+Ab5MSZ4gQmMKq7j6FPjV8MlKc21WWvdSsnM+gZIz2bTXCG2SHViwac7tYte39Ir
7y5p3ntl8P/HXOQ3wZfdq6ghL/cuBbHmyokrRLlkPQCT3kl5VcZ1rqscBzyTpYVrUoLLXPMc54uL
UplnqDXP7ri+WSG7KqoiCTZf9WwZ17yg7JN2Co5QTeb8y3YR4svYUeJzCyr/ymj543EsnBraTtGT
pRnj5IsgmZpsbjFvB7MoTa8r+PSWrXvW0Je9IZ4aPcP4N22ng67V6G635ddSz/GGwd9oZbta+SJF
ZSTmjRVYHaiCSyoPPXx75w1sdaWXr80xaiiliNSnY+jdJsc2Zi1anxLzF5FPubjLXWSb8aFxjOdp
qnxSNx56yqX92PmZx4ENss89XvV61e8k6KtjsUt8LZm/jHrx2OWVjxQzBgVGwPux9LWLzlHgk1vj
CYxtG6oLpklJIVAsOC1+9CBsEVid2d5ZwFLCCLkzSMqmOi3fz4vlVPnBdPto9UeCWHLIEitc953q
Vry/55bvY8fWAlJI8nIDtrt/HELnV8LbZzv+WPPXuH3fHLZI1s6OO4ecAOL+VokXVV2qn6ek7J7b
Wi2fm6H9IuGShPYGLsQh7ibk8tTWyD41btA/eUW6s0VnOA7Rri4mx15qrax3vBX3tR21G63jlIhI
rGM5x/cMgaDPdRGzx+F9HGXeiEtyZqDlTbPNeBWOMMwfNMoeKNui55cUVfRQqsW61EbovmqZBY+e
7ijX0p8+u8B5jvcQQojBo+84/YYv6rCRYdIrHcYws/HWhs8mkB2QJstgGTKgaiQ/RsaC3AjIlHLh
0GCtOju1oBvSvE1rlnax9HwI/v4l5aE5H70OgR07Kd1zaSvOeU5b5/wst/egNP9X7I8hpmXrfClR
97p3uL8ffY/98Tx26OOBU/0l6h1/hbKw+Uvq+JZxSlUzQxHB20pO6Ra7pZtkfBgZ5q3rFhR2j8yh
Xr8NF6Hk25x7xur+c0h1TzsEvNVV048au5gh2EM4sF94RcLKKevuL9BqZJbYV9pIkKjVjGeaj3Zp
W+TGQ9RoGdhJ9oV1VQZvUMMOijZbwP7K9DXT441AnuYs9R9MXkEradaT4R3ijFy0NMeqTbZV73GY
WfBReZ9NJHpi+5LUoXMK8DPeBoijneXiqgiKB06WIK5Px2AHyIhI8HZ7G5SmpP3l1hmn6oyYwa/p
t26303b6WAQbFl8TStS/Byen7ZINRKF5J8ck6ej05qWBe32RUJgEJtBfe32f1A5sgORBsxk+R0BR
LrIqBjFJDFTTsrViLjWse7uTepW0y7SgIIbZzZXDy0YSxGHdTXuJ3/PFMhb1yWwtj/7j+VITc+uY
HDjl+j2ZWY3TQ1XvQujeJDgSSzvOivfPWFfT0y3WOEjphUqKOj4YBLlM1nwNF8vduC6RQkjlallj
sk4yr90Oi47CLcjLDUmF5aJn7TokBX2W1m3ibaCOaWmvud+lFUSAQoysD9ZtTnrkocFad1UHrrXN
bCcKt1Fvj7a1MVUUif8LLBAwQc4KfhrUGvkoanQfhuS6UhwKS/sHmPO0x5bM39e8tL+gQnIKOif8
oSLUsg71ariq/hhcjakf115SRT+oix+g/+dvRVbE5Gy8J1vzQ/ZACEVh4+I9GUpEhWXwXiU09Ye2
8JJXiThJdgUgMD1KF2DwbtUPmXqWTkvlVJ0luBhKb2PZ9Q6jg3krvVqDXU6FDuJaeiteUBesrsPV
7cHGEchE6TvP8zgq29HOmgssF0yMAvOp7MvxjGgL+kbgaC+ju/gYS7uveFy9FC5ZDveJkgBbwRVX
3UvbVTnVWoVRGsgBk7szUPpZ1aT2j5PbWV9ytMlXCh9ygCw047475IE6vij8YT7zx2IHS7iO4unR
GYt3koXWl8RrvFMXg0aTzjDM0n1ZtdZWmlHXlZsgUpOjGyIll8Qxx0U12SW4x2wFk9KiDXJFTxt8
C3iVYKH0+eH0pW67xYKj6s5m1OAXCV/+Awt+aXJKXAOkrM/3uB2KTN3SW2Vhsp1BXrPP/ndu1lvl
0VDHcw8ynOpN1E2/bns3mSgUju0BGNlRWi1M5eJ4G8Mu9XxLYxtzN+4CO2iefTeJ923Zc4BvApKZ
9zboCOPqe8ZaWSrnUj6XS2ak8Qmj9f29rC7xLrX8ddkH/mYm4fDYgmk2B85e6wjX0lNg4nWQdLr/
LBdX941t0ZTmJvodC1NS8H1TqwcZIh1tFZ7ifqZKvwyL48I+dFn7N5pV26Az1Re5KAEna4x6M0AU
7pytJ8Xfj5TtrtLrV5Z3dLSkX91ntCngMvQP0DKuEu1lmCDhDkW3jQM9Pkex9ln2ZHfK9Qe2tQR5
L12cLG4Of4yzOsvdgveoVmrhkb7R3bHa1Eqqr++qygDw6Ol05/0GtC4wOz1Wpuc+OoujRR2FnPNn
c1hbS1Ni0uu64T9QBIvjPU7iDv5P7K1lAIst5Q11vKJkpnFOzctrrjTpaajVliN4m7zYCbLLY9nN
P9Qp3OTF6P/tZdNnT8utx6GfjLUc3GRjqAMt28Rmj0qACrT03nEMKc8+TZV30QCckKDyrIPZDuYV
1zVvM7l5/zml4Lwa0W37S0MnDeAumifoJ+6psjc/OkXHw7vLxleli7CdriEWmrHVYFYYzmgosu2K
US4UpK1V8r+JHtYtlYCeBZL/yLatQfCMVAhAmQ9H3S/V/OSqRrd2NbZeHVrM+QkLK9bagQq6Or5L
I2SFugxN5KyqjFQO6pV6C8gc99m87FsOF7nfrbM2BpC0BMcKhuVGvd/WQ+Gc5SJBeBYHv4qUg4Ru
T5Pb28TbbUBCTI/mBxuhyXr14WFWhj1pN4b1Rl+ysAi49euAlWwrqViJyV2UYRuqj+O6ldztLWVb
p3/psY5WtNUNW2dspq9uF6CQG+Z/sT4E6zJ10yfQf8n5f4wYnTRY68mYPi2ky7Ovz/Zar9r8OiK4
8FTXqcKiZgSgp2jKRR3RGNIS40WPYvMWkvjc+ytd88g3/46TdB9XMCS6g4yoiuSqJ4td2iJMPyYP
ljokN4F6icjFTWd7VSm1trP5LHobBGSNPaWbcjXn+eht2mz8djv0xIiEw4op2WGZ3EkBRAn+R9vu
J39725B0HOE2Set/nlgObksLtvRltrmtMpmHsvHY/QxVzLh7BA9Wmsr+EqjRka+ucWJ/VBsbOafz
TjuqS0xT5kBb3bMCOoN5cxmn+2F/liHLDHlKZGSVccsj/H7y/dj/3yfdfoShwCLV+dFFmeFrz6qv
g8xBaS9Mr8aA8yHyRc1t1YfjdFKr3voS4q+yV/tO33t9Gr31TnLsJhd1KL16Nnxbv0ZJ9n5LTvaD
fo2N+EMrZx2cqOodDC/o4fhWaJHHZthsVcw+V7Vuww9ISqO6TPnjDfcwOtbaj2a2leKDlvK+uLWx
n8KAqvvdf8NEWJb+a7wgJiA8FU++fnUNc8Y9QK5yPpbjshnm3h4p71cJdV09bymP5PyXIL0aATpF
swICrvwi95g0BXIhMXwj0ML6jdGwWttYSUx+gftcp+nQWhOnwBmHq1OLg9w+SaNhJ2dEkPHfstkF
AM8/7CUovedsSsEo35AZhc4xuwZ6IHyEirTnASLgwukDNKbNmn4FVfw8LC0JTcrPwPWVF2nwkgeb
NBfljf6Qhom5Cess2SuLLkut9Rd3jknfo5v5YYFAZNF6iPE8lnXgvnAEHjpy9sBb7I+OtnmJkVQd
WHdeCjO1n0fXfAqdPnqnhTueP5FKab3o3S4sFuC8cS+LEu5bhlVdFL1XSqNdolanTrbM6aMWGkMU
qAfppaTPysmT/fL1VkdrncFMHpzmHUtZZY/zsvZqGf1XoGzZX3xNvg0ARV5nKK4HjMxmHDe67/my
A9P8tFiNLadv2ZB1VGESRzNfAIE5r91Eon/ZtVk+rO0kcr/KHPTZjNPgzM1t16ZXYbg3Ws+97drI
rCH/WerlkddvwPavg2uF+i8fahAG3cC+YAxIYbYLViGL8uSKfveXfmn5KeKPepKiTaXky96o2kdm
ET5LZ4o07Koo6voizYR0+HrAZvUgDzIcZVjsw2Ci5QX2uymoEHkd6my3V8Ho4H31++UKeU3dKS7V
pPtb1KjC+hLx1weRZT7d407hUmNtrAcJyVu66Q1nwxpfPIRz9T2Lc2MP7qB4YBuUJJx58doYdfNN
RvhLhy8e8CMHxQ27Kmcd9ul3n8PB/tYhA+XSJxx7g9h5QyoW9dDbE2RyEBbfQydtSAlnwJmDDLK/
bk75sfIBq4N3XQ5tvpk/D9AksatdzomjmT7XIHfYzlNSdz2K0l7lnlE5x3e+WTxib7cABsqtMo7M
6IICnTsunVjI3sdMOlbMTsTa5fbpuXbV+RGfGG/vZVl2KJq0fvWc6Ttyd9lfoTG/11OLuzGo+wU4
8GGAyNRU5fjup2n+MnhZss0dE0ON5SJ3E5xO3npaFD7AKIynrL9ArgpwH/hJ/YBMdD6+a7lSbV0f
vKip8fkpnDLZKFqqf/dgBpSlFv/EmR2Ep1dqzyQHkqNdqEix50pJJkH5R/c6/ynyQRZ6TvAlQMn0
E5Dj9GK1iL6rsY4KMafWBDvMBslM3l+DNZ4oBF4lhuwUTrO/L043XKKuwo70d0iGtZ7SbLwCUW/p
MJDpgUyxt82uwmQqT/5Ko+89ThM/tWr5lo1+/EnRqFEE2GocNcofT7hOoBrmgrOu7P4Bl63yE4z7
o7e8NHIMXo46CgIbaZJ2r1F29PWzNKv+exz305ccjYMHn1s4aEyCZIDjCWY5exmFFNybbfTaU5jY
bCCc+c2Py56ijdKhlMMdFYf+dofww9ugusZO4pao49+HeLgOlSulmPpzFg7JuYvwPgyy8lCJYDXq
bdYKhvh/2jlphU3UAz3uBhOaf+9pK8F0hkY4ny1rQcMv8NB7U+ChMlh6qyww2OdEn4XfHmOMELNd
40gLqTwZpv7oF+TepVMu4b8jpGWixna0DfXXiDBtu0MyxsCPgvmHm1TD2bGt5kUJe/OqRta+U9P2
RUJAAepdVdrt5h5bJpWdvembN32xG+jN7ispnPQJYr/9mjU5VvXYDqRKjoAohjhrpTWNNxPm3FYP
RxiSoebs42JsdnwzC5Rk2nCnqejd3Sz8AugaeI0s0SUzAQKZQWIILXcxPAMbK5B9HePmNiJY+gX5
n3mPo++wlWaxvJKrzGqP0rQr8A6ouE3X22B3WoVkw19hPUQvU6ecNL8P3mpOIBdeX9bK8+eDVvV/
+Uai4OkB/7GbPHWjFJ6/F8Jjr0SoaklzoUNKc5w1YzXrKk5w57JKX+4bLrlD0BzXk8Gad7KBM8Wr
8N4TkTqgNk4xJ63DfNcVuXauss08B8N32/fHLW+V9lTEKJB4afSPbNZMAwlkNQrcZ8xqozNmYPE2
79mo1ziOuGQd1Fj90lmZdlUweaVm5hlvNiX5/eDm1O0ENFMmCM5Ng3+RJpPsvnR3kd9AFVhOZEqo
GNcY9SNp3Q9p/uJ2XFhsmW6xpbAWayOsESqIPnLKRzuwWMsF3DEkGxPzhhs5wPaUfK3bQXjsqu8l
enH7EnukB0Wt/RlXIG7Jl7frvu7TbZcYyoPE9MLANaak7ndAY+DtV3MZfR+jOMnWzrrhjGVmsHOd
oIeu1mGI5JVkOuVWJYUFDJtLv/T8r9jQUXFIzenlj7GlPEWCfnYpq9oFmo9fOEYTlEUmlex6FicX
W8e5MNZPWBTDgLQqHNd6x7rEepI/lfmwqvJhukorlZBS6FvbKoONxFpvWrJIPUthR962aILqPEqi
9t6WYBLM/Jvk9jYoqo01b5cWGDxzAg3Kzwpk4a9nSLBKdlU2jY9l5yirsmiyDxVUXU+qCyWZkxzL
5RxOIm1AjN3xVrLYY/qZ4xV5uS/eEr43u6DLNwFaVet7x229DxFe+hfc7Jl5tO0qdfwTUB4tQPT7
5QY6v6HMBX+e1CUfiGUiWF8zp27Wh/E25YDtFCtnsCak+pJo+3HDKrvWPgEHWadutJXm/eKgQaI4
vX9WURxwVlmSWye1jF/mMKkfMCTirKuOywl3fPK09qc2Oe7x7iPTKvh+pA5auzIMjP70lDSmgy3K
r5nzYPdHE5iXt9cKN/ka2AUJwzkqtknANsbxw7c8c7U9EAJ77w+O+UXx05MgFzM2YGtADxjx2GNy
nUaMtUSQRE2SIxvfeauEcbJ34749d8asrtvJGd/Dho0upLzhPCh6/45Zg6UUr3hy7Es9Gp68Ef7r
Qq1NFDKr+QBuWPi4s6c9DUVevCy+XCzV6cz7ENHXL4rX/kCQrN2jelDvxVzgYtrd8M1egnrV1Hsx
FvgqwWzEeqfy4ddqg9U+wIhWYMqBdUAaqWHzC8AnHNv6s92quxvoATH4/aBGxq1Z5cXZ6er4E/yb
Ww0h49SD5pZ5kopBbFf+s3O9lxfGxuxPbDFicNOswmuYB/i5Fm69lfGNYY540ouVVUQFCDML+zST
8L0XSOXufh6UQqo0qyXFE6JpKhix+4/U+chtABepoJqpfEjHgg/zF6CYhEjza49WEG7ukwRiJg/q
cVbY6AJ0TVzORFU4NMkXrLWDFygft7U7nKddDF7wUZbtujK6vRME3vq2pi+Lffx/GSE7gWos0gub
hssNbpzjz11601M36enLlGTPErapIO1bTOp2Q4HmxcJe34iAx7QIbUN1MTqscfoYUIlE5kXYRGnw
upBYxuKdu5r6kATjl2Aha7p+FG3zKtOPKtDN965/mDuonrUSdocSLeKdNAurv1RJHr3qE2ZmXmbB
Yl5md6CB4byo9bVjF/WyPLUMv+Z1m2GJzit6Vyp1eWgDh/0lbL+9+DV2Tq8iboo8lTTNsSif9RaP
ntKBuw3M6MXFxOMqbo6t1Z4HIZOgF2pg6YKHie2547GIOSRaOktvqk/ptlqa6HNMZ72L65X0apUa
v5QczqRTLnWMrA4n90dp8UEAT4twlj4b2qVr0+mcOr5xdauSlFtYwb4q4n8kZOkzaARbOqzsK+6n
4XHC1wd/B+U1CKKi+gyPu1r7+7Irp2+Ar6v90Jnd3kiM7pu/D1hFv1HLqvazitydREloBf3fM8LW
dul4za5oI+cZNi9isH4dPMVpUR6sqABWqPLf33HWuKDsxBZ+TIJd06jwBZeO3m6Gi9wBOIBzIO3b
bWXXp9TR46OtDwFK88vs+xxULYxscSgYwth5VjvjpyBqnMTPV64bIErm1vmZ92ywFQyO5e4Mdyi+
A57WtrFlFKcGAOmpt9DZRjccOd8FQI4E7KqNqvrH2OojRKXUf5zM0Tz6WH/sYc0Yn2Rs2V39Dg9J
X7VwM0gy96JlNhad2bDGumO8WOhWXIzlYs9oO+8a129XQPuA5rRW2FxTD/c3LWR701v92KNhATFN
9fCsU+ZUv7Bnt5FcUEACOM2ZDT5GXdJhlFNztpaLXxuniPzkPvLJfq1dv47PhTJrLnZn3Fp+2KKF
WSf1oelRaMVH9UyOGnEbubW8tGPxmuv2SCn0Q/be0JzuPGn66pbGTxafxFAryejL7e/uu0ciNXmO
kdJO4SxmwYwEmWeGB+AQ75lhVRiZ/HvhlNuMK2lPHmXbtKdiY/Ufh2DuXN9mVO2Urd2YveWHafdn
wcHKdhl1hM5J0W+LAQQjAgcQ3KgwJDWT4iggm04yy6mX5QcZKEF/gQ/fIDrLaFV186OxZKqlVy7D
0OWHGvmYlXTooXWsAXqfJlXtr8NycQMjJqNeetsUAY/rvUPu/LA4JQ2nVekMQwVLw2VYqyr22VLQ
YFhaEpfx0uw01qg5QIRKmtLhViFfyxCaXw3i7RGO/xf8JVDaa+rwUS4Szy3I0SX+QWDl/tuhqsXB
SkpsjpcOGSx3RlxmVyu/5ni2mbdOiTtTfoDviTlhahz+yOPKESLt1PeUisRBWnK5nzm6YHrHBs/d
jyUZhFfTi7L1LZOCP+yz2zjJJpit6KokZXBJXL/ckhKb3/man9zGj35qHUcmwKLFK0VUjA3jJsYU
YNKfO2/UVzIEEVCyMNr8XZ5GIrZet7Nf7IvA0TaoLymftTnGebzp4p9VaK2hRlOhaYFR4XdrfDcz
QPCVbSif0JzAdqCoJxIiqnFURo+lsTSyx1Qt5gW+eAxC9ntxrrlnoYS0k0AFo4/Nzq2BoSxnNRkM
je9jc661cVWlVn9CGktbBxY8MWzj1sJWAXjI+cbqwlfbD6J9AAzmxOshOukB1cVpzCgHdd3ZsjGo
NZaL3Llan53TmUN+ngzXqut/xaWz7ox0V6vULqR575X5gYZuQEMtenfvvT/l9w+sOW527Ms/2TYW
M43Tdkc8MIKvdY2KRTK8ZSzjZ79r7LWELd4V7CG8+gFGsPUK3GRvLRIw3ogjDUBwUF3LbDeNXpVW
DV+aCq0L08E/1VmGWQViCe4UPko+RJIb98zI/0dMhuT6rByd0kbRmFTKLU8ydM/hHGtU0qCRWA0f
6GI8UdFhz23H7BnZA6S7P5LJeuGuk7TTHu7xPEVkb6lOyg4+sJQdxbvqNCdxV23cpHYOReg+9EkK
yBw+KryoeuFF5R16ilZajrvbSN2y0bAbkcBALXN6quz2mWROexZql1zyPE+2Ot69mzvnixpydjEx
7ZBJN6JXwVRzmSqx+1QNc4dNnPAO4Hz2a5r03sctP7VVy0OJ5MxZOHWlHyJNGyflgzTr300hHiVe
8qtXmh96F86wuOnc58pgNbOLB2Ep3QcnWtltZ3XiX7d4A7tsiZU+3HqLAbC1+dAI9/g2YQzuxpTo
SDxwfE9M7Xy/zE2of2zyW4AQ+D0mK0gZYf/+1ywd6txHm7ypHAiBKjWK51Af/ZMJg3mDDsj0LQ6G
B7VDaLqJ63ovR9U/Tq5y+A0XJJP0ysVusnTbth6qa787ejkq39syUCa3tYFEDGhbhCoRHagXnzVs
6/wDh4hnaUlcTNekeR/RG+3zNIJ5WN07ZJwy6/6ht8bnD4ZtMqSaMGwNU+dINuhV0Or2gltnueOL
0SQtiTiaZGyxn3WqV2nJBWlGSiMzRtkyqy3a8GF5xn2EPANdkF/PkBHLM+4/5f6M+09ZngE5xTlP
pfm3mmvBq5e6n21AEA+4woWvUQXBfurnaiedEVjZMzYh+CItvRJTQGoW1DZeJORxyl3PaTQf+2VE
jfodGTNgudJbhUXzVC2mh7+nww3ZNxb0wIWlnVZb38rDf5CJoO6EhfkXNdZMitStei2UqeTY5U2A
jMr5kS8jlVgv097ief7qkTI8mUiBVD+aAJJhSrXbcN7cwiS95frTt8qgij9PCS7raJ62c4ya2Dwg
1UPcUXziaVOeVWRB+EijGaAZfr4TTFgaw/s0NA3nXMGYkQf7T1v6XXvw1oItM/PgJTSdeAOaZbRW
fpWNp6kMnk2/4IvTRz2vuNJ/4t+gfh6clJNybRvrtKmjH7Zn8d7v7TcFK9V9OnTFIYut8Asn2QcZ
0ALuX3MSxn4Myx2Me4Kj08JQcfkzPXQhBmWIYznb1PXqL248vw1T6/zsDPsYm0Xz1VG6aeMvQzU7
m89T538YKlqh/x3KkhmdOnIfBR/Ki1u05Vb1S+19gASRaG3803WMANZxl78iPjfsXX+OjrCMzGcQ
OighLUPKxF2loTN+z2crZfszhFc2giG5ovfGzPM1dRzAelZffFOa0Dsj1j2+ZKpbPoSV8mix8r9I
SMGOYVM6drT7d0K+BYKnPkovyEWkZQrg50Wv5pzgRktZUX01DtJtGnbO+eP7bariaSHIKmxqpDNo
0VRpqFHvUNmPDt2sZ6AKtPixqXveCUnaq5e2QUF7iWH+0Ju3btXDB7LycmyMm0jhXchHODR6c98j
KvprTJSpKru9io/UfaL8GKVHmkPBaCdEmO7iqip0YTJMR3tKkC0fNM7lS3Ypac1yU+X2sFX8BXWY
q+xXXeDlfhXkj36JgWDsFe0Tik8hXxevw/GJ5gSb6QmRHH2Pqivga2n+7kjwulbg0uDkuQxb4oEa
oUubwTyJXRdCosoH6JI71kmedBvXN6Abm9wFXN93XrqrJtc/aersnzpUoWDBL2100x+GtG7YnfyO
RUb1a6CMlnEfuisqh8pWuu6XwjdUa+01Sb58gVI4ORE7+zJxVJyvdcs92YHeJ5cQJpnPh3zPyx7r
eVIYJCJY6NeTHgPQVQznQe4izfZRYZo/3eOpOcA7D3ljPLS4FK+yNBv3dpIb8yZegpo23aZI60PH
oLjhyvL8YS898sSh4yRkF9SxSZ7FCKOss2Ls8H8Px4dbJM2N4dYG4pE73cO09KUyWvrk0gNhpE/m
3aPu3JWcF71t66YInioWRVas4l9apQoQBtoZBYwkgHPIB/uBEsFSXtqK2n8q69Fe7GXUFxWFoXMx
Ot+bEOGPNQeNCdxo0+7jYSOZHMnf4Bfq7g1cmVaS9CnFTw1FkMep7dqzDGmX3I/Vte4+y0P1g5yr
PGUZ25bpr7GQ2M/8W7yHsU0aHMDs5CS/jG4N2pVKzjFufPVFQoMF44xVx4RdyK87oJHyYmJJldgl
VpxLKHAAlLhAWlf3WZRh/2rMn3k7U8DRU/+5bsJ3r53UryQ3/I012KiYTV3xnsWfiz7QvvaNxju1
gZyE6aT2lSQHYotp9ZqP5XzRIqNdy2zfKKiTwJW75mn3OLqoMQyrG1qOXC0fzMBxTxyhlZW2cFug
Uf5qis/ivSm998FiyuhEeCCm9QwZs5yNfZa2KqXpDsQ33LHvitlsWQn9v5V4Qtx8zt/LIEA0ZEip
viW9dRxRSVkXM0CJmbPKqR+t+iFK4BkHveW82mnRrBLdi38iGbByzML8J461J2dQqq+55mnrCpsr
CFWOunc8tPEdq4GP7wTdiZVPOQap2f55l4DXO/V1oBz/3+PYLhW7AZkp3Lq1+hkVZNh9P0YBdbZ+
ujTCshwf2O8b7PiDxjIQr0KpGMzX6Vb0ul2b1r10WB5/wDNZv9lPWuJfymXG/UB7w0MtHSkrzs5L
veWv5ZfhZ3iLu1APrH/SEENVKtzfLbSJ173VVS9tEdk7NbSaM2TZ/JJXSrbTyG19mn3XWqkmGaZl
ugP2eUvFKd+p/4ey81qOHEnW9KuMzfXCFloc27MXqZNaFVldN7BSDa01nn4/ONiV7Jo5Y7Y3aISH
A00WM4EI91/YkD5+4Kr+ZONHUcyedbZzf4LQxzBF4HKT0gi4Y3VXI6u94IuXLtnloA3dc9A6gO+X
eJma/iHzTHfrBKA8LKB866L8MpTlvgyrJIxuRXbgMvwwSxP6Vlb/MtsX6p/vXNjGUeh3O5nn73PX
9K6cFBrLSU7TZTxMIxoUcupnsfueFaCbc5WUbJZiY34cMCPJIW0TG6zQvwK0YR+KYXh2hhnxhuVg
jgmLfDlVTfc9eJmW2KAYf+hlq2Pk8ddlrR3B0jcDzBZrViVX6IDgW+rN7fWYtPZ9paRQwEcr+x45
bBLUyrzzHP0bMFzt3jUVJCBdSGc25EQbMCvBYWDrFiS2e6jHUr+XmBysObhzbfbkVlXyvalHRb+z
7UfJan+lokQMcdicv1yulsnWcmgvVvZT0dUUSP+CfSUtHip50t6scDMZLhkZts5tgfgNPC0QoMtB
dpvrxtNPcxppfXyQ2CUlL+mMbS5jpKHhe8Hk2UtihQg2LeLJQxLMBxfppoV5paswDd28yPZD4tfI
yifx/uJWDXbEu+/n+Sovc+UaXSEIOTGOfSdTC0xoljx+f2Y4OA2C4Q79sqw2wwLflsOH8YdTmXIK
vbgaF9mnEdiONwy7wvTjb4uPRK8ATbFc8JRYH1SwUpPmjCFyfhw1XXsx+/6HZDgOjCDE4j/nIFL2
eVnoVD7z7s7RNGWr6Sz1FUsBmOak+RaOW3kDub1+s5PF4QmGljFoV3HGv4QM/zUrgkbwGanU96xo
kZKVLPpy1Q2YY7mXhP3B0q5wGwkR1OfWl6yqe0ihsZ2TaIifFABWWB1o4Tc3B4Bj011njRrNVyiI
tPs+aa2v9Sc1SKJvhpEgD6wb7pU57+qI3T70W2hxTtzB11uYd3KIlBZidqp4+0uMGhsMvSVbYkj0
gkuUxLhP/b1fJM5xLPxP/6O2ed6rQL19+IcXXXM5Q8g1uF0V0qMKzRjJiRdUUTcE9bWBbDriTqkx
ABOiPh0enKU+Dcyc+rQpVWoJhFLGjkpw7BhNOjsMaNG4l4p1shSv1wscXYNSG+s6MOoq128QETwq
faeetFqfgNQu5XIEoqiRd6DO0Eqq0WisLfsEu4z1zTh95kUUn2fUJfeBikChVyV4hbV5eoce7Hg3
Nh41CqM/hgPy96IZIpIgl9hFq6S1/Pc8SZHkS57EJFliE5sEqn8LWOySc7n/5V7xgI1hmbU6zUT0
i4QYJhyyOdHiXZtD0ZahTKzksUpX1dvo2yXVrPxsM1pBdugmtrvQvmL72sWIY+MrVru3gQhfS0zO
5KDil9Uc5NSINL5+l/RAz4t6I1OaF6bdIqn2k2VKdQiXzrkcEumUyykidFw+LZpuID5feGlUeL6S
+CGnbnxyLpfLmVwiZ7+uWy9hE/D+v3Gy8Xsx8upgF8jnVz7KiGI5Vwv+QD7iElpnnRV1u3zwYVA4
VxnEp/Vzv87zxWqowuNX4xhtc933FAA+no628VhGXn7U0Qy6lhwjzAr9Rk610M6ugjGaWWxMTu3x
rxJmzabu9fBmiFrUdX6duayDFah059/isVxxybtcG3t8bqthKSX+usslTwmoOSLH8jexinxGCmQR
r1DTposOseJ4B71RnopfghYftC7QiyKdjeC47eUNGfKN2P3O0OkwiLqm9r1yc4SgkwjwstPwyxgA
vO4l6GJHsX9Xb4e6Xm4bBZpBG/T5SRqVqBVax9DAm0SGQzGltxQiv1lz1r8EpR+/sCeUKTkolfbm
DbN5KyO5V+QrL6qrGfuuj5U3uyq2MUjzL7Cm48M4Wfh3gsfEiEI/Qja1NtGy6QzjGUxvzG6Uh5Z6
J7F+2ZIqICF2OCIP+0h2o/OyG83YjSYI9uJSvmx2y07rAM+SLddNv27t8QbHksA666Nm3suBX8De
lH3PB2WJOVpl3s9tYN17vrk3vQoNgl+5KTIb1605Xl9CcmaklMCcvsPyeckFIlNinGX1O1h4QCRB
fOlbdOCmHZo8460c2jiwbvJS69kR69FG5ODpUvcnA2AyFQFs6fpMy3axPU5nGcam9zZ2WfAQOXHz
qhRX4eJOV7tZB/LOqaIvthtRa8zQZp4Smrm90YNp9zpWambr8L7lMNXxn0OUGlcykng5edskd9nF
LRehBujcUXHYN5bV4iemw14JtQJZs+VyuYCe8XiIdGQX5Qq37WlaJqHF1j/tw+pc5+iDbfB7xix9
OaxjAz65pcAgB1KZpzuZWU+TOSxYYVfmwarCHwnGkmxSllhE0sEsc523FtoSgACW6quovQa6Ve2a
GPG0S+zidiD6sJJSLSmznfEZc8enkOrZVezCQhVJb3CJn8CppM9BMYc3GSaGSDmiz/0rnjrIbP2b
OCpb4U3YJnflGKCq5kDW7Vx9L2KwF4HYRjqrMjY9X8NNjfeeAgI+OF4y5WqfRfgO8oBLLUhlLy2c
TA/cpN5uzZzvDVeCsRWNHtgGdCxS85vERKenF5Gf2gfba076jV1X+i4uJ/MKG4HvReCVX0OrXE/i
v05+TS0neIFVXyWiW/kXy/lS+sNtuyAU07puH5aRoBnzv41+zWXQM7c+/07nFahg5OOfCur4+JAu
yl5FjBrtFJufBcsQuTYem/lJ1BZjHclFoDVdvTDI/RSw/i9xxb/CkiPZkkC5X7LHYaB++q83kMxm
BJ/gFPmfdTKzcjWhILpmmZ7UvsSFQ5umazkzjYDZNQe3iVTZSrjJE/NUDAp0FdJ1LqZSkuK2it3e
+w0/XChJl8Pl7hKDYIcYafZ58tv6KkINdCfNtDbSARlWSGh3eDQ+62p5K/FwzBQwQknIR4Sem2k4
N42PED67//6utkf6+Es8Cfp6Z8xVe4VQsvL5hwSNkJ+YJvcRZfgY4iILW9bSWFlY7EMWUMtboX+S
cD5BCUmgP6+/r/yg6y8mp+s/y+UXWf9pNIT7t47BLyRJPcpMe61q8k02REO7mQezvjHixtUOhld9
UqZaPbph1NykJbsTG+V81vkHVFCsZ9yR0To3PGcDesY649JtPk81BPXcscutzLYRBIeu3FPQt716
iyAVAuA3EwLjN5rlm1vfb6xtbaioBv+auAzTPJibDc4q88kJtKsAP2N7W+ZTcP2fTl1E80EzD3Gx
Aec/X83dXkL2EpczuYWcVTrCp2h0Ig00o8n9zn9pogMIOuVGOo3SgYyM3j6jJf7FNAe2WDLRGy6y
k0Fp7NdgkcQPZtliaAsat9qh0LvJ412e4dM0I4VhbkKEm+/jefzGrx6cmzFN76vlYPFVutfUGj0F
a7GcX4ZOa4HVLvAx2SeA+WhUOPSAp9jAFdj0v/92MW0FG0wOeo8JAP6NzMptqtHbyk8gIUo2Z/Qs
1BvD08Nro7AXGwvtoR8Lzd+4vrnrFD+8a2WY5nO6LZMyPRaZrz6YiCA+ICFlgWVk59cv18nFae76
d8jpvIfk2rJsv6bOUF5Jmhxc6h97eCTa7hKjn7r+FKBkFs6U9zo2NVq9npEf46VrU6ObkJZfJIrh
yq+oYevFl0RF11eiXRktubPeK49YmdebpkDgpRkH/UvZ17etE4BlKBDux002+9lHoBBAofqveaeX
uzh2lfvI7j287rr6KqxV58bRa3AXOA88y53MhhVl2qdVE4GYBUkdLi2TBJuag6m46Qvbm3SxhrF+
tMW8zbvZ+joorBS8LB7vm0V0N4r7b+3IRrG2dRRRTRsUnxGVj2nRIX4UoXC1NARxXUHabcmQ4a8M
GclFQ2KouyaPHhpMUdZHQ6n4r2Y7Z498/YbHKAnXR4Pe4o1QR6p1kI3yWNqvZlbljxHw0N+yUK6y
cD/CfSGLU1Zjy7M8zIInLckbtFoYSchYHus0T5663q8/xLMeBaxmwGxgWEwFpymwh91gd+Mt+sLj
rZeh4ZpHNgVPFCf3uAyNIQZ7zmMXGMW6P7lsQD5sSOLMwjVJNiPraZYsZi20tTcezvGbCe77Q+1S
t1Mh0O1FRtRMeirIvGsXnVGz7hJEEsL5iIPquM8NzToNi1Z3PH7VxtF4i9zZuLJ7rQAAhZ9caPMO
cZO2pIGoOY+RCcBn8ZNrEwuUwKC8GDb4CoM60WOiL0o+LiVALQv8R5VfedU9TVEo8ucfiC68Z8Ze
+p6JshDwVZOqo2BOcKhwW/VHM+90yg23K+9hpThor4Pd5Ld4qcGMECbEyn/QXkM/ynFBwSEP0b1b
wRSo5pe4cKp7l72EvyndivcE663jClFQusACb7XU7Vat2jhWjsh9gsLw7PRG2Evg8XGnonjxFJmp
ds7sYT7AKMveKNbc2KXFnlOculA1oC5YFG8ZhOIbCB3qEx+E4qYvnLdACPGYsVhb5BGao8zaljo/
/ZBTOVCwrUBQJc62bxJaF4lavVGmgQlZKzexCeBikwxzvsW1Z957SlLc9V7nbAe1X4Q16PXmFHIe
YDuGd5phRltZ+yXt/D6h0+24G1g7b83ajDCFXfRkiwr1/dzXnunUlBtkqJ0f7UDRv0jbbwoMum0f
ZXQgg9A8F9pcHCPWejtYmfNOy4fh2lTHciePFzOpHvXAcJ4l3rK/oehDw/lXHIzlLcpi9XfXTPO3
suiV/Nw6NKkctc1vAUsjnLbI+VGJy2/HGhyYtA36aWMhHHMHUMS/VljeCo7rd7jXMhm4sM4XIswF
6RUNXnmFokSGwtV+WLhVakNL1si9EiPUPD6NZWqfGqOBF4z0HBoy9Hqea79E3msYtTvHte3b0qA1
qrSQfzFiPFpd0b1hZ9EfazSQls9O8+oYQFqLOX8AdzBs+iktdnDbTaDqtvamVd+bWUWrzmusUxaM
E108hgaaShSM3cdiEZGq/b7aaGMEGHy5uokQJrKgwryTdiNIKFBUutNaZVWt/H28kn55fL+PP+Tr
htqd9GwwtmNbTghCxmAxgKTveh3tOacrgkPi1PZhwnDz1Yg12hC8ic8yS40hQbk9t25l1onNk9En
5VM2ODZC2ydJgnTlPGhVdS8jw44mMNUhXb/l/llfU2NN0d7N4UV0ltNh2+Blz+p3AKr9c78czBx5
Sx2dqqMM+9qdQWYXX2Qkl7hN9OaYaoCLGvlAmPpjjMziLio844T7F13QpQ9XGQX0iSSsttKvk5j0
4QbPBrKARvwlriihdlhKoKsto+TKbJ4AvF1yJZSnPpjbamLzz7/5FuT8pyofJ4xZwTPgMRyvQzvC
E4rOwQgiP/fvrLJ5lRYEHUr/zlXKV2lXuKHnyZx0K6wl0yFT0Ef/5rrlLpLpFxBXLfpjh0jNjrJ8
lEWjr6BY79hhfCPLzNAPg6OXj+NOZlmVpg+z8TboWAovQspyKJG1vvW14Xgp+Nno8UlorffhBeFh
Zd4f/dpDwSYp0lOqF2/+wkxLQ3M49e0Yg4KEt2aFQMibUKupfDKEILs3m6h/yc2of7CwlKiiP1j8
+D/d4WcCdONHpuC2FM5W+YwdnnGIwLFfswFC6S2wFueKtHn17fK7F0/zzg3sZosseAF8FffWWNfs
oyOiM+DH/zaW+XSZ71Kdr3AFXeQv+utc98VGCHlV2DVPeKjw9CmnWwnVSoG8Yqw/C4FPDsHSeaUM
iS7swvNbD/+fF5UhzcZR2LhqeO8VMz9OFjv7uOncsyt6B3rntrt3hm4PiPvgxB67u6KtAK5MyicL
DrXUf23XNs+o6ky7ZmLNghlDNL/WIejAlMLQTuRPRJ5uFd7rpx09WtyWbcM6wqR/ts3CuY0WgS45
gzfl3LYVD/+wbKf9bxOSMtBnwb/J2ckoz3CpS0dEQtLJtPch8mx7IVCIv7BnHhAcaUD4wLfQSu3U
0C680jBMmzYXiNiY+2cvKKMrAX3NMiunAiWjDAC4f/zb7HqHZUauk1sNTqzuTWxfWe07vKRUBSy/
U/WZfmP030de7ojIU/lkZcFi3pDTpVDaagVSgGwyGkCb2qYJoIdn/aTv1g+TjEfP0HcFAG71eJlf
P0xD0t+tghfZ6ME90RDyCPpWuY5nTT10iRk8qXiPwsU1mj8Gw32KRTWaf7+ksNQ/faf/Q0Wa+HMa
5vC76yh4TLHPO46DM5xGS/8+j91zK0iqxm4wF2G4fg+tWLeuO314jkplO7f6qiOw4kFH/r02/C15
tso+y1Xi6A7n2nXDtcbSBMsWVjs1AuMG4MugeRnGUX3rdjw/jTeadTqeGXkHpMQz3jDBVQ+R0RgH
ma1dbLbM0AI2YnVgtM0STYXOi1COM7EbWOymTW0Kr+0W51j560usr+N4Y9jA5GVoqM57igzlIHc5
AiUeTtqsJuqxDu0vszcW76hXfhON+leyrZJs3FUpQlZoVLfBUUjgcrjMXGJyNghFXE61DoMExI6h
MUXalT445ziEi+W4xk9dUW+Syg5+5AkQGBicIM2Sb32q6F/sKkdjoM+TP+oAKvzcghrTGqBGMMbi
18BHym+ksP0ylLq3tbsUqqbOciNN2VHNIY/FrBzvNM/K7miA0X6tA/Nr2rvHNFvQfBDxo65Wv/Ye
63I9a+wngEvjoeIHvi4mnvF2TUtYLM9apUvOij6eRI9MQnLIFvegiynamruYCUneYBrZuU+Tk2ia
SahSptdwcHuoM13/PEGV7RJsp73F2hHCU7L3Qx+UwDKEUR7fp2F/5dNGQHgL1DStZIXaaWb3z+j5
1WdfW5rKy51KqiDsE43F5QPIq/YL6HqBvAaVo1ebGAzewXTzPy6wVzn7kJfwuWoR35hfqZgYyw7P
Cx1ApEr4KFu6pEcuD74aH4dlRygxHeFK3Z3DRwnxQUViMOPVJ5MTguo3EGxfkVTNXyInnyk7wZvv
I95Xro6b7cSaRfhQOc4sWzAS1dnw1OwlAv96HGcj2ynqoBz0yi62hRJ4BbyvSLtBYvfgz0Fwtcb8
tH7O+8G4dzalYRYI/2QWFho27cBlDWcb2p95VQygG435YbCsnxKmW+bxlHb0s5EX4UtfVcffbIit
SINpE8xweJe+tRyQw+nvxjDBFtd6D0k8KwP90NVGuuWP3wNRWyxqHGpGNyIDtrpruWqNwwxltq2o
hAVWxFPczvNNh7gD/XOY9WVR33azEzzwFAwf6uVgFpG3NS3ABTIhMZmNwNarC7pjyZdb2IHKA8IA
x//bPZJC/TYWnnaWC2XS0IdPSPIZJ62HiVO4OPhJX2Y9ZBayGIuEhhwSu3EAljjnS0jOLr0fGQ6W
/mftP0EZzk/rDk8Lk/mYB6O7WRHm2jhFD7m5szEaa/ZoxCAAuWT3TnN8t+w02MCAu86t56EJ7Oco
/Nw2/vAkkTQfRtAVzXCSuaCc8iuldCmEByAs1z0U2Of5cIF85NHEx/8yFqjHB3BI2+SvNJ2C4yVF
H7FbxvomPYshHjqQFlD0Z8Rs0asJigBLvlC9kbncd8bdVM7NUWYjF9X6KJyQ2wU4/qJYanU3Rdp6
aT1p9SZrFiz0GJhbdCRymjeLJ4tNTeOcucnPEF2MZk8pB0B+rNyu/4YYZ+7TGW3TutBs+s8AdVIw
jw9lUNZ3Maz1C5xH4iq/CRw0cj1UQT7kUgn5kOsv5riX3Kkc/wTiDfwYiSmjuIOLPR6VSSlYHlLS
1fzsexOM1UNtxt0TOMp7CUd1/J4luAd9Lj9mGfq9hEO6FD6id7uwagxkfUbvSvfxIGV5a4CfKJst
Fe/yS9CYN1mCcV/bDztDV+LvYeHOfDmi8CVLOnePF2GxrSfUJVGzbZ9sVBvPYec1i9VE8ySHkZcr
q45ePcIZwWs1diFGonz9EC9o9s62zbXfZsdsxGNznk/SdJP+mfTgOoCrI/pdl/Bs+gH+yP2bJF3i
ReSkew3zqt1losdq+6+mZtX4EOLKwt35oCq2KCBhgDjgsbCeadF0h0PsU2ohl3uJy6TOPuTa52Me
mosDg8TkELtwRjtH/5O9bXefOyAVSxtWF3Wmt1Ht52vKM8kWD47yrRrRBbWVCLMNuyneYMi5Gyc1
sxuZDWbz4GlT/NilaHJau7Twk72UaOYh/GGFlX8W/odwSmbYlwfL8azt+ol0A8W+hbexXiAp6Yjz
soJsMWbHmEnltu/cylmkFO7tEGjoN8WzezstZxQe3I+zsflKvSnYYlJvfkaJZCd+Nz5r1V1Qj+7N
qFX6vetTuRe6+ahgDFhryafBxQ3Db1rrEADR3tp965zB0ZnbQGn8ox/wguS10N4MWCnLu1XemVE0
f0KJLr+VkbH4L2sjvEJ5vxqLOzM/gczJwcXwCniWuJoMCeX32gqPfd4Zj+1ysF0vxyBbtc/BzBt0
22TmTQPc93YdesqZNqD/ILlWwcvDt4aDXF4A7XycyzC4trTx23t6tPhZU7bcal3L9oCa1LTXamSj
/Wm5e6r46lZ+Arnarvq3ydAxoFhalBkFsq3TlsH+0p2UnuRleElxnYTCp8wAtaETIP1OV2u03TRX
+lJk643qLUyHR9YIVKTr6QoT7fLPWWu/tuWIBlJl+sjyJyYiYOWCVcCPM7KrjPYrhJI8N8onKL7V
tuwcUFJecaPNQ43TIGVem0WVdZwn5/eO9jQU0S4JeAjKd+pygLvywjaxupKQfFOdgH9Nw/8hERo8
iBgGNaZ++uwVGwnWjrIbPB8xLGOEdZXPvnfq0/rWWHQQkXOt+s16uk4bmFL2fB5QBVnSYZDTpYtR
zA5KJ7w35rDeKEqpHw0EHO8HdPrMzTyhaBUbCu5xS3BNXM4Mur9Xip4/fkiW08ZC6HFO2ttLruMq
1qlxnU8CaRIIU5wF7nag57zNBfKEwFd8LdNyWGFNgnC6XPMBFnVJX4NyT0nPGuS7+cW+4iD8w5Z9
fETVFwXf8Ye67PJjNC4RaaLWcDdiHyITa17yV55bzdHJUMcfwy954JYPy61G4/xWiYwfJpDGo0zG
oi0sp1Okpzdtq24uub9d74RYXllljlvYrxtPcXjW0Nm7aZxeucfBRJ5RF35aF1bjprT88nSZaFhd
HEtwCxuJdY4331fJrXzWC9gk2HlNTz4dWuvKqBWGWvdU495cHO0w127++Y///X//z/fxv4KfxUOR
8sLP/5F32UOBeH3z3/+0rX/+o1zD5x///U9L91y2M46l66hpuaapq8x///qEQg7Z2v8CFD0WUZCn
V2C7s70VJVDoXL7kS21UKuhSOTdg6FKu1p9HnF4aPR1fdN7eZ1zD3D026/NXOdCudPeUKLRznNfT
i2fVyOsslFZNS1H4L6c7zQcfXg8j0rhmrH5F/fRpHDv9pCezDZ9tgNZwhX6eeYWg3XXpUNfDvnxx
FcAnfIM1vX+wc1XRsfrLgxvUIQ+0tGkj4Y67VuiC0ccuoIIBruVRD1ZiGUYpcksqThFOYcVbShEx
jhUckgl9dGBl6RG4Q7LGoim6tRU+/5JRVLN9N+J8fLkIBGl2khulKc7z//mv4ep//2sYquohzU61
xnItQ+Pv8fe/RpoYlF3AXVylCTifyQrqh9StaxqGWrPDbbfcS0wO+Edot2UTryF05GBtdcCvdbOJ
d3Rc0XdJq+EePk2/HjDkyMGKFrx3AVYj7pKGAyjlTjtO0dBE+7apfqDbu3uX+Sjdxr1T2jHYhirV
ZUSxoDdexjQa6GDNQXNfL2cyoVfUByTm5g5AhK7FW0+C69Wl1eooBhxTy/ChIrNhXLeYOYoZc/G+
4VRa3vWpZrxvOJELjEEd1VeSKhdNZsOmM+yMK3kFwqlozpdbrjFumdae/SAjuWVXjPFBhuj5xfco
Fq17Vrmv3BKstLH+b+SWnq74aLyx6dX5Ap3+85/aUI3f/taa5zh85SgTGxbIcfW3b56iuAZmY3l4
ikpVuxpTl7p9gzuEnqIBjIOBu2vDCTyPX1Cuk/HUpTbcmGd9iq27ziwxzGvwz90iaVXv17EXKc2N
h7CbE3V/5dQNf4UxRi/XyEvnLgT9faq1bKCSnngvk5d8wSZv/m7M2QsmSt6nCZGyg6F0/XmuAvuR
Zz3PMLdTvwdtCzcgbP7wQzqFMxXJa6x0fIQfGow752H+jtxcO0zRd9u3vW1Wd/md7o84jfN5h2Jj
1VAKIfmZ/N+SoLE3njUoD3OSp4jSI+1heukz0qjBlQEZ7l4Oak25IcyTBnHS2YVDC31LYjI76lF3
6Doj2NZ93y62h1wXFlQj8LW7XWP5uDAve10/B8PY75IhiXj7p2hc+3pLHYqPPvx01HDkoFNTaGy2
tTKanWG8ta3x+iJ4bSGdh78yT+/1JqNLm7lhEbG/3MQq0MAAghCvN06rqjpTA8twE4w1ioM4HfB4
12gjxVp5l6X4Eg2JXmJ7UpV35RJrYaPzmnPtn2Ebxac1W2bMNn7znQ5YiFy7XCGXyRBG7r0yAOST
0HoTOdUK56z1rQFRxeDGEpO7eLrxWtjR0erj+LqfASyMvw66XSBpgKI8WGLa6L9NyDAMWlg0FbBi
GcoVlzzTVoxzhm7tb/HLsEPpzPFwM/t3lw/2BGssAwApFzidPu/CEMnaC81LrZ2dq4TZdYAcLY1y
IYgttLFlwl8mLqGVVGbdZi5bSPWLUmTj1y6qrE3TlOO9ZqbmbV25/VYm5my+Q5w+/+RYc3WO2zRB
T67MviKcKfMYxHcbrTROKqIjdxQh2ztndDgAft+boPK31jJ0AUSYiNDT0lYBThysAGT5Tq5Rq/ze
wCv7bLqurm0k3YrYkYNyWm4ngXXOr2r7bNrtw5ok98CLID/A5nQ3kt3D3z6xMab6T0U3fi77k6Nj
vFd2+k1DjRklf9d8TAwEhLRoHcRU7W+NLj3LVLck2T1fPhp9Ge5nDCVmsv+itQgbWYYyYS6Kznhp
pJS2yZOYTvUDF/shX+8nNy21gGXaAtlZ/u+SO8Qg1YL2sTZmCySyMd+WAcJTNhCQiaplqOioOXRQ
7fCbnbGwjSvjvvdV417OqsycN7buTscIWTobKAjTnlocmskxb9aYo8TtTcoCXibX2NDQoIB0C2xI
/gcy1VijDokY9wcZfvi/pBRHxqS+Gpf/scSzeYA32i++bB6AnSVeFhP1wD78scaAd97+51eE7nq/
vSJ01XU9/Nocy+PUtJblwofFGc973aGIZRwx/lgQX6mtpYexMbvys3+Ox2q4QobLfzAVxEjbocq+
m6p6rLA2+lybvEqqYv6YQaln/FxmmJjltebxPKCBXvUjGuxuAxd4YeXNYdttZVZEp2V27mAKW7lq
fEj2HBR9+Wo9uLPSHppoiHgTuVDAk6lcnrEu+jHVqD/Gy2E0AETFeHWfJBZG9Ws01Pr16NrfEuic
V0ga64/rQVWOOLDHdzKSdDmT+2hJywQZCO7YD6xyy2tt0Xo3vLCrN3OMVnSlaMs7EdX3ZlIJrqfL
OEhh0PzbGVQavVn/mLDky53n5fZykQzlTGIy7Fh77n0/wLLm1/8BpQzesx/+Z//TvSx9eKSFoB4v
91t/uuWCjz/85fcowrw5tYZ2ffmx1ksuKfJzpVl81jMgfrFn+7dsk4zNqDnZHy5edFvYNsM1iETn
dfJAkrOwR11mGg/aQk0RlaUP2kur6hJPOBSCly3e5YCsn7GdLLdizw+RRSYutxg91CkOv81YfYP/
Zhc42w5+/4PdG99RtfDPk17i+gYJpsYoS1e3jrK4wM1mSj0qazfI/vVF636mJlKeplgdDyhWIdzV
/0w6xVnD7pDkO7uy/WOmDUa/mbMEJ99wVLybaKiKQ7+QP2QYLzE5WzPtsvRvWo1+YWfX5rW8WRqn
Qlw+1I7re0b4xlanAyOPdP2nP6nj+8zyopGcyDKabd1ZSPax7joarYPfqhGnb7brHLupML/anuNu
sT0MbrHSDR6qmKpwiQvpVx+W6YD6zXNrjVgiYJW3lzjf0qAb6q8WJlj7sMqtc2qYyUuiZPglzsF+
rmkPsQ1eiOkJVnlq0DVgNJBKW4Mu36zrHs0bieGsbt61hs/WaYpUb8OjsIGdSVCmq9gDY+IBy9+Y
63/GqEuOZa34167RxFdJVVCb6NWaTl9eH4CYJo888MsduI/mU9FlBvYQevLFzqpXMEuYfYzpDpu/
8XoM8UftFEW7s3OdfvlYsJTzVP1ujWVsSTfR0J9jnv7XbVe9T9TLmZljIg+5kU+f5ElQrqOT9D2I
cB2pujC4i+MbcagNUBJXfSu802O4bmBmlYMMgTFCUaqL6DjzvL4T59qQN/XZj4NeeV4L85pntkB6
mgcBS46JUu+SOG+uDS55WeKCXJJ43BQP//lRr7nesrX7sBGnDKbZqgOoT7PYDFj2b1s/dShSNum9
fhg7GsU+cL+z1jYBHSEQRTZN668IWe2aPk5/2lb8MzHb7lNshrCyqwxBviLVbl3Q8jvFnYbPc5rf
8Ub8Mc8sR9ATbHcT7Zw3fDmiPeqq2UmGpsM+KqS5Qd2TWSM0dznOf8+lNmhPJoh6CYeNWd2Yg20i
Y8dftRyz+dxMXwKtsz9p7tg/dJGBWLdavmG86p+NAZmIeKn4hkqJ21KqJieZLfvoTVeeOwTjnsUF
UVPu23EInyTSViWqxSOfbATk8oI2yjqpjlV2CgMw3p6eJoBJ/zqM5fhW8cU+ugmqBkHpxuukgXYb
351fY5mWy3AdQbjWCJx9ZRXWxtS8+S73GnPbuGHxaZiybJvNlvtKTUFHOzmdMSEBF1JiufNFaYfv
KkDCb0WmPneYqf7gwXEdqn70J+i1g66OMXoIDmA41mXxJgaQN6rZa6um9Qa/juHNRYIOSmoHJ79Q
nhC0OksYS4UQ8LLyqlrNTd/3Q3G07BmVAz/Tzkssn3sKoToCUBsrKRJ2O0el1Pzv6JdTf03n+BFi
mXeKUXA+qS6lIrcyVHQtOqTBNeTAs39Jdccs3tiaCc59yYed8Fu+E0KXl1vrkIlOeti+3/pvqagZ
WS9B536P5lq9CbNu2qsA3D4pufFn4VX2T2t4xfEi/1F0VOziVE2foUz1m3KOPo2hQfXL0b0zS8Hk
pbBQZYxmA7iZmaYvPV40dyDG71UTEy7sQsNTowTlQwmcbquDvDs2YwcpQhlultLVtYwcLZysTVn2
N/+PsvNablvZ0vAToQo53JJgliiSsmTJNyhHxEbOTz8fmj6W956pUzU3XegEUhSJ7l7rD7ZojR25
zfcsU9RXwKlfLZy5f9pYfbl1ZH7P64KDdt3Fz2ZSudtOFc4xKnADs2ygSfkyCdurr84yCWjhqhyH
35OGsLf9rEVPWIIUUmQxkYHPH+81WHUHL5rxWl2AD/8coacYW8VKdZkMRWNz2j/ewXd/qndsXtSW
MFXA+aoIe4M/L3WlPxexVl5NklHarlN6AR+ocvhtqPZTgHTsqXfEg2zKjL4mBZE10waMiLeOO8Um
ykEhB+cO39BMZIhkDlnjrAalDo96B4MawvdVHnAHtziqVkjyZGlSFAjiEQ+fj8OvGaLj1rikhD8m
aZNnbuqwM3zZpraZn44GEu5N96iagfWkL4W8qvTW5rfXGGviVNp+1GBIyCdB3IYcokcHB+iyjp5d
PaquRow65vKskEVmZ5rveURY5YTQrcprgHjNxwh5D1EU1qYXsNk87ZOLdt2xGm0sb2S1bcVTPzZP
DV/Rbu1Fm66y0k+yz7TTlw5tmbOsOTXS+TiBHdpAqy5dUgYbNaw0Px9alHHRGWKhINJ+uNfb/N2a
U/cymUoCrsecT0lvvd/7PubK3gyjgNvHfNkGQGt6Qt9npULimSb2xEPBW07gGd/aNK52LSZux3k2
FhcectM5VqWf58p6lV9QlNTX6p9JwlCrW5CBvkcT7KnShTjbpYI6d2DeZCHcpPBnJWd7bnX1Weuy
9DVyOZJhQfDcjFX0Cva6m9JXESnq86C1aw6I6WseTu11xvxOTlDBCTzZrBMQ+BAYRkQLr/sSScEZ
kSNZLYk1n+oy/SFr4zJisAqBCkkVnhKLvBleytvWBWU6ohp/JeqYrDFUdL5byUE+u8Yc1XWjtvpb
PuvKTg61Ozu6Dy2K0v3uzfuuhUFvBs5zs0gVwtqPoMa73U6ytHKgR4Dwte4uOi97P6oC7aS/By9z
0Zd6zDirn+qeA7sgb/JuGEG65hGM51tc1s+cmS+yXdHGYVO7OXRssLrvGLeil5ps1KJAkhO1qXU1
RfXXsVD2GHPrvypsAXGDsL42aaWs8rFybqNXT1trTPSTswDFuhH/vzjM9nFgZXt53DLdoPfJ1oi9
PIxBMBr8sZ5+92bkov2clACscj31pxzfRti1xsuYi3SvjP3fVW+p1qqrvxRW+7v3oyrnlvjKPBcl
i+MQuex6BBkTO4IhiDHFe9xXu7Aaph/g039OQeZ8CrzI3sZFQeKgrsG2dGQ4BWIJ35LhpxypZ8hK
zgX5ghxlop3XsPuvzbI6ErTDUryL23W5VGVbCB73fvXf20rS4nPIkZVdho3/OghcFb3YcDcvl65l
V+shH7GWb8aIBGoWP8orWQhgOxtnanVfHRYZCB1FCzUv3oYKk0S8QvtNW2rFmwPWZJVUpICFqONX
w0BjeBkWoot2zJreXfdT+s7JpVWeh6rUthba8hxfrPFLG5NtUMAEnfVSLVD8oUMKfavgINGqU353
QAGoVlLsW3Z8zJAdnkVMZzbFNSIAf4NAemBz5p5lLYBrtA/CPlnLqiyUpn1l6/g68Zhf1ZH4JSWR
eUCaZ8ktlMXgRoDKu/jw0d7E6aVwQFCoiqlsFNXRP6FUVawy1Sbs6E9aEfy0rECs4t50P6lKP26M
eGuKwr54vWcihRQpb/jx3LRucH55448Ka7Uftu1mq5rP6kUZHRzOXGLAhWGNBx0bO+iG3dESuXiM
w8hlTyrmN7hxD3e0/VCCLivSzzhUVWstto9GVCIiUZT597kv9u0EKocV7LE0B1AuZjpcpjILvvSa
pq4C7HRfChyQ/Yn9yEWMMBz0Vv/coOdzkUXdV3hCZFW9/miTVzOGCrMAzvzRPlqdtsmBq/rVn/my
14xPOMwMT5hcJ94K9oS38MhX7Pb1taaUKBJ5XvZNqINxQgt0vgUxtHDFJOJm2PNNNqkjyt+WHvZb
WZUdVayvOrz8LtoyrE4ae2+ZBE0aI+qRC+Y5JDogh2WiXlTOZycvAG6ZAFn7Fn2KrLz/Fo+x5SuG
65yisSovg4ma7ACF65s62I9jYKvHOmuqrZkEeNRIbdH7Jfy2ZF9PSGX9y5RF2rN8KJbeu6WM6V2G
1MjCdB8q+alDBnKTA8V7VKLKWU8ZWgxzWi6poj910KfAhhww/xUQj5XwyFF0hZ18RlsZe9LMu+Xe
pD432Duw9iWfUcsMH50eCyNZdVKNfG2TNZt8ytPP+IqThIfOizsWg3XD+IJhZv8kOx2LHPmosLtJ
omsOw2ulYoT6kjfqCA9YKS4pm7PdNOr4t+ZadkSMQ91nfYnzRWJbG02d2puYIxV3RjF+7lWQqurU
lN8VM98no0NAOstIEZXDIrUonvRJK7/aIhtXYxSbL3GjFP5Q9M5ltjyYA8OgPswzKrxD6EYH/nPd
Y1KwiYcKb1+TyHbWo+Edqq5qkEePmodQqCRLlquPwgmcaotmY7VqvB53OQzeWrI7Se73nLfUXc9+
914vO7UAwrgMko1VVuR+vTRyYmgfmjr7FKoln02gOjc18uxbj7hZLAYOMqT7b7Nj9KfUSn/Jmiza
prZgaQF8lOOTPG7PgZHdxytK4dwGjFWh2Y3xDtI2WhRuOR6bpJp8tVKLY66a/ZvV7NOFE9ZYenHw
xjbf9JI5VsRfkaDMr04iinU7WtM2wI9pxdmheNdG9nudDTNwhHX5FuNctTTPCOHjF4tO2b2qtr/C
Pugv/awYPJXqH8S4yne7E2Q3m6Q/hG1TvPfWBlC2+pYbNfLVsJB82VwHrViZvaORt1ena5EOb2mn
4h4+usODi0D2Zo56bS84ir8FAV44JOFf+Hlh2JkSA7ar2XobHFf4uoMELwIL9tuEaIMbFm9VrxYn
FyIbAmU0NwHMpc6EsRKn0IvGXMk2ASYbryOL/WuJvtjVnitcyGkitJ486JytVrLqzkGyz6MivE+I
mxjld5b+veyV42yyQztiVi0Y7fktjqLxlIw636+lSKt8lYddcSHt5VztDtPICH31jwFlDSrJKWEP
frQFxDC3k9sLP0vJYq01uEcIeYJClHeRA2G3/ypQfjzKmmyPzNrPdfzaWtPMfCOyh9wPwmKA92Yj
dQ+XWdtMWTasTFsfc6yngv5By4k6bFFR3mvWPOJORdusBZNyv5RzggSilOyRd5NXA6DTRHCCid2x
u4QCevKkRMMXwxIEoas8OoeDFlxyzcQ5eOlwYr5kjqZA6mii/kpU6ZeBJNcXV5TdWg+U9LF2S+Va
x/q3+40WCV1VPOPSmUXufO5ziA1OgteBmEdyQyDu9JW8TMr2dQEIH/5qCxVhHXU3RC2GuejVjLaP
B3TkW45u+nJaaPTu1qvhNkoJVA1jN60R0ZPUT/3TpFpO+GQ1ZXOV7SrRUzlKNs1Wo5Feh+iE+E3B
drzRVnozw4dws/K5Vq3sZOgINruOlgBssopXTbFQf5SDHYLJsPjbtRN1aYnUrI5UpegvsleUTohG
YpVuIqMtnkWUZDfTvN2Hgpf/Fk/DZ7QJy/srC6PuzmaMDcXywvIOdVH+fjP3G2qxuL8ZWZVFkdR/
vaE6C5s9hAyMvJeXlHf655vqnO4hbMPHOfLSC1L02SVRTTYPhLPAfkNj+tPeNRqJaBGU248Ol2T6
OS5I/i3DZHuWqQl8eXfBk/BIrHQdqwY4yBxiqILOEY9EvW8FbCWAEzXbTuJB8V72wjQLnrCeha7e
nop8qI/kcbGswot0Y6EtZh5EVY+bKImIAINl9YMiirdSC00WI9kzv8IO46+2zNPwD8AvdFtENpBC
TDRqc6y3rVE3r3arP1dOGP8wYw2cb5wTXcHNQ7DdOXpuEl8AS7OvXkYM/EFloX7XGiLSlt52T55O
kIN0bryNbV15LRLjUicDwvSW+9kiKvnSY/2ztUVdb/XYuFRIJUOCLfHPxo/nLY+tCyq0wc/aqLdK
3o5fBxv+nM6W4qplVbCbMjEd5KQkwHQ70+f5LWOSdCvu23ILe2v6a5Iw4mA3LJNyNLWehliFOr5M
+vNKzoRqgN9OZvaOBJS20ZUULT6d33oFfQY3i1R8H0LkPf/riIkRSJL93/eAH559R8L3fg/45/5s
h9ljUL2PmSIustBheV8qiMJ+AU15I7TUdVkzuuiJYcncsd+X40QkvLWDwFSakLntRtc3izZ7VTIR
r3JF034m2VHkpvHL0tzPrVUEn61ZRe/FBKmsAdLba0rVH+Rs589sb5mtqpn+Z7bnQqebCHvw+MN3
ubOdleTN5mUMdns2sosWWvNZdsgwdjmqfGdxNZFQOqVLrE3kkIJtJQVOvzUxipqpvo2sJt2rWpu+
u+6LPLLUIxuYIl9oIpOTvtt/N/9jtDzHyNHJoNmroaneu7C1zAPP0/yhXQqzWIRKPYc9aVMsNG+P
A1PI44P9XZrdtKQxdmQ/rF21nFBnrfjuqDzBe7PXXxCV/KumU0vhA4Ih46S7jJS1qO7G77ny7HEU
ATeilS8eqkMzZ4jPYZjqmLlNxb3aDVm6IVkw7mUvOlLkyweQR2g2P+tdvut1z/4cG9p0RIyNnHeW
ELccbW09LO9XEvgld18Wahu3+1YzkPHTFvH30rDJ0C31D6a/XuYNGj3sXq2wSwgfZhYBLi+B6F6g
tG+Zz7LJnqZiVReiPAE2sJ5V0WM48M8JsB/9QTrVW1GNZF6T+lWB7LsZqfNDGEQ9TG7kSuX3uhXP
g5FZXwHPzn6LPS5aQk1/5gvAihGJdxy+Fvg2hDzCFtAGDW/cypCljs7CFRemVTKVrJgfva6qxxsb
8tdOI/3DSaobd11rlG9VN3wC1lZfR6EqV9cJLqNZlm9gjkmCKYq1kaN0jkerHtbduTFTeIJoSZyG
yfBlp51bykF1XNBOyx3TTCEBQKLnJHudq8fNjpW2DCdKeCzJkd6Lis1Tvvqoa4X9u6eGOb6C5yk2
HP6d48e8vIlcIkLjWc8RHEVZ2T6gEF7fek5AV0/cAnR/brIlg020z50iWcuq7JijEGGAPNb3sk0W
ebGFjI8xTQr/XLjdtB5EVYTrGZXTA4Yo5QpUeXyVxeAi1jLk1VPihmVIlKgZnnSdzZesokZdbIH+
FWvVbCzfiC20SvTYHFdJ6bWPsqiKvHuclyQkWK0fsiko5/bxr3FOkMSnogJovYyVQzJiOYcEcnRS
aO6Rk+KMSnQauEdZuH+u/t0jh0f2lK1RGUU4axko2+TVffQUd8YuRN3XCIv4BCUuPsmr/6v6/2rz
kh5pCsdK/I/7wRCHagqxQBHT8CgLQhLDY7FAzEswlTxn3c1Hp/dnmGybVGxGM8AscrycCbsG+Wl5
qQ5V8iAQBpRj5dTBCv/g68mpG5vRqDWAwqb6EBpz4ANVwTg7hvZlN7HarZy4R8RP0TWu5QDig+F9
gFmRmv4taJUH7SMHG3GLVSW9ms0tREU8RcpPFYdAtdWVbqJqnrDul5gA7uKpMTZu50RviFWTq649
lLEJpH7GxLbhh/lWh1ryUOhLsDIq47e+ABuoAtA4yGrQjQ+ZgsZEByT0OqTasyVa8dqYIP9GIKI5
eRm7BmglqxYWuPYq6JQ31Di1g2xzBnd4givGYKM8KKQ5TrIm2yGcibOBD6i0vYzjKjrNI2LZstrV
ruuXqmvt2agapCDVTx6Q5EuBx0HhqL42Ze656wukNDE+ChCYaG41jiWEh6DW+DHir/qikPsXKUrY
hnq6pnX/uesVCxbpEN5mNYAK0AKLd8NbHmfhDXvPCAlw8UP2D8ugqkuzbe/CqpYjZEeUnD3tWibO
CxHL8uLqQ/hajM+Ss6JjtXtu1CIjuktCc1LbYj9hi7ORVW8JRICDsO4El+UWjq3CLYD4s8F7sfDN
ztTelHS8757QewBWOfVfx8ao1lY8F9dgDBXS7O14iHUjfkr/TMLL+j6pAJshJxmEdXJ2XssCIFcM
gbqh7kXiKmtGBganhaRGPpQ1xXKh16pmBrJwmSDb8jr+a8IEtrjF/TB97Ezx0obJd7HID9Zp0K9t
kJGPodlZV0JZP8pKn74gfY2NqIL6Rt+Y6rWLjJ9yvN5q9To0SG/NOG1eKxfzc9kRqZh4lmMzPmpx
WS4mahH8mMB8jHLX22rSXmwp8jFEpLgjz7g4i320y2pjFUOPSEbe+niRYbj9zzExCF20oQZY3bZw
UfLlfgKHysNvqtjoat+muX1VR1O8dYO9xI3YKVcaiuZuP6gHESviHDoRhzwtCV5EB3XSnd3mZ6uy
QTbNX/+c7dRmdJ8d2ebfs/s2rFecOiZfBmGwGSrOMe4VZ1h1+lrBLNLvux5iuQzHVG1kbwDyfG/R
IVxPVeA8IZ8DTVtA92bDRErdiFin9ab85I3WecJcD1QX4di5fsgiT3uvl4lzO5MIdJzfE6Nu6i9e
wrF1dL3iVOAjva4lmz2aIt4JUjsDIejDfe8n2RRLW7e03feHfML3quzEb9g7hGYybOx8AxzZudh2
Dawiwfvzo9a5PrBy95KOormi6dZcaZmM7nMzxOUTUNzkibOFWBlhPb0RmkPRxB446C3VLsB0kMj7
sxwWFGQNC9NEiBg3kXWIIKaEqFmCzzYypuFBpkGMf1ZlL/5Iw8OY5uFGNzpWAGG+TmqZvpDvZWcJ
Wnyf5kn0qcyN79JCXIzzq1Hpvwfoig15LzY2ihU214pc1mVqn+0aRfaPlj56vst5yH5qsqvRumBn
DJOycmOH4TaBobiP8n22fBKW2v9uK+My38tq8GecbNNjlehVdUaI273FXXYcSpLfsoZJjrKvx5gl
sEVufW0N7vscCPEge3WnKZHJ0gnn2v0EZ4adc69O2kFW5UZaViOH3o+q7M3t7R3zYhj6xYp0cPy8
zMmpQTYvWH7ZJK8ir1ZOImz3RGrbRZ6l4lGdRPuSRWYf28H4ydOKL10UIamYue95682f5AB1iGIU
ZGCBcMy7D8i04L1yh98D5B2iQU9Xiwvhw/8eNSpVtOfU+fs2Dq9joM76/c9tPgbIN9KI+otuiPKZ
k5W9rRvFqonVzsEJbwZOZroFXsNm+3WSjemob8vcqg7/apedsu0+TdYDV9/NOQqpu05o2lUTgMsh
WisrY2yc99KD2iV0nGW9HiMwtpZvAyH5/w4Q0lXP/RdVx3Q8T3Ng6BgWJBHV1t1/okHBbeW2rZXW
gbVu3keYM8xrTxP5seH0Md0vM/4N5EyWVgKn/aGEVaPpXbg1MXfYaGPlfWqiYMmNzCAEVNskuEdb
1ObFQzOW+YqMlPdJ4I5IxNA6dg6WGGuxAtvlfpIj4zk+ORrGpvoysGndHKUNaJuyE3E9i8yUa+5l
ldyJsiEopWzk4HjE2sUN3XcHTd81tAb7k2VPHF1aouyyalikveA8bau+JsW4jNB4s20RZdhgU4vz
9BWPqOIsa9ijR+tYN5Nj101wEgmVH83QGw8jgS0/Qk533w2glLykqHw+IrQ0WjSJRM26XcyJd+/V
Q8+G9deVBzl4Lo215mK6VqBXdujauX3pEV337bgUJJypeirW2LyvDBKvaF/AZ4TbaOgQpl569awL
toUYKs49VBVDCXZjmI5+oqkxjDw0M4n6JY/OUrBXTh5nW/WOk9f5soZM2u92OeyjjcMhML+U44Tr
FD+7Qi0eZWHHRXm/+mjTNP0yxo6z/2gi4ISH2VLINqQi4fTwDCKA8Y8O2atMQYyyRVwfCWNYh3tb
gPioFwJvna30OYbj/ZhnYQDoGybx1kiAxsvGv3o+6gNEec+xQ9hszPso7ncwxCL+bHYXbdR/986F
i5xRiOuIPgv1NqGjVJnFTVZSHna7KTKntayqy4DMrr5rmH+cZJPMuxVWerUWGxTZlKNU4UOSJOm+
tLVtFF2KvvRLvmBEO59s6BIPYTQMN8JRgOIFfBJZlUVq6qCLaic+oB463GybA50QOCovE2SBrBay
S6zl6D/RBvlnuMVx+dMaZxzElyYdW+hzhWuirMn7jAg/bBwnKTayDXEZQsSl5W1FMT86CBw9irjs
blFt1Q+IR7zIWumqwLywx4YfizCXbJMFYlGHHhmAs6y1kHNPXlp/k+NlE3Ym4PZr59VIB5JGqtt8
6c0fytAZb6MSznj+AbgVsKv5tuvwnCtXfcmc0fBHTY/8zhVfrLpQjnjJ5junSMd1LroSAbqoW2uz
dokHdgqKMRMta2v1vdfiR80V3nOM5xXuPvNXMODNroYBx4sM8wYlk34/jk2EcEOO/ePYHokh4Hwz
Jns1D+3H0AqS3cimGo+l3jnXnvFS1GgxuC1HDI834WlNdmjwrtp4A4zBoRa7yjabByV/xLVELMct
r8f0QOMdDfZey5JtapTpPqmsBBh5hhpHOK3KaYaGkkf2VQ1wvTZUZTzmUUxG0tVeK2dsvyLRzPOl
NNVzqVQWoJqQfZBbhjvTqbVNO2bmE6jcdTnp4U0WiCSohxmQAzf/TxtIy3RTl1YNBPM/bYOHs3yk
ZMEBJ/foPjdsDEIMWXaRw1SgbA9kt58+JqmVMvDsCTp0kP8zKYV8udY0J9nJtgnVsYcg8k69CUZj
ZTRTdSQlivmNrBcL8kLWZWErQGXDCddtFOWy1b3UMYs7akhAHFOl19SNrOu9WR7lFZRzhs5LfyNn
ydbfU9VyXAWC/I9cieQiFSYB2vJLIds+qh9t/xqXyLVMdt8vP/o/bsGP1fm94N0vhegRpoNQg3vq
cWza30UcYsGRLkXiWFG2knXZLRvl1UfbR0ca14gXfXT/+xYfs3+PRO98V8HsWwdVvBpCy70qyIc+
x1l/QCXiB/DB+Unt8Ycx+1D3G0A+wNNF8DxnolwpRHF+WubPMhwBPQzYzPIUj648B8196TUlTLDI
vPaDwA0zbtMfubtPDC35WYmxR+sqEM9KWza7QsvMg6FkOgRNtPpcgL5fk8nxZxX7NMsDoh4iaOBb
aEOejLnMXnAXOli4S7xHWR9v3bAG9TdgocYE8sVhEr5oHb/Mrkm+teQBX/RebBxTGKQ7s/Y9ndPN
2JnKy9DM1T5WrFU7OsPJxoflhAh/dqrNjS7a6eBl+ZJyJeJBoDL3Dbv29paeH+I5MQ5diNADGLLq
VNrG2wJ6kA/2ZIk7uhwE/eCF1XPaCbtFOU3R4vekJmHHB3pL4nIfoTx2JmyKCYqZ4cg0T7u8HJKd
K2Z/UtpmU4klMV62iBsBLtsZYaiSAAMxzfcmPUwKgjwOtFhEDdwML/TkptRatzcndjhBQqAfDLb9
DbH9fVKQjI/GaHjoUqCYrCtroWAJpk3OzzlMrqanmOQQkrU5pC8ZghVfOWJtktBtVoSls3NRhsM5
QFZyjXae8rVwlVMQd/mrjbbwPkfHbzc7HOF7gGxeTV7djbvvJZiE1ejW/RWqpnvIpmTcJoGmvII4
OIP/rx4gZee+CHJzjWNJfQIAn72p04anoLaeBV8YdOM834og+FZ6sWuqMT9lLslspyqeOCtixdyG
2brRDdPXSCU99Zrp+SMapJ5d+kNjG7suNr2zratv4P7QoGiRVKwwKzkkpMvWUaj/cOwxPSIwBgXN
fHZ5jDlpkR/7BDy1UqoLpi4sD4VhuGiBxhUhplLd24o4mkOlrRu7XHlx1vqenld+gWTy2bHj7Giz
oYP2sVLaauWpNrix0Q0+dxWin63wnOfkELOvRCaMOH/tsTmxBOHeGOin6hq7KZlejK7Kn/ODNcTX
vrUx2EbWBm8B8DkRcaetndZs5WfF3dSCXdikP2FQrBwDoyG7I0agfQvxTyCelHgJ4U+1fuiS8arb
CUzqq4Ir1moSU8zjPu0eILCEQXIIfnbJpG0b3ESPsqi8OvMn7POmwk1WiOO0x6pE470SHvJdebq3
FHNbm5lub+y06tZlb7+rDHB0rICG6JmdULut9LE4ykL34vJ+JatKaRdHbylkNcThlsf4n9H/6s6I
0JHzH1YGZ8pjvfgEcrSb8nu9yYtvkfXNqSy+B5Gzxp9OPxYi04+zGVkc0dnfZtAM2zJYAVj+gpsU
Vu88RQAFYyEMmcib1/IS1POLrUflNipH4zgktnF0JmiakEZG8G+HII29VRH1REgGDMASoexiixT7
ynO5Q1GX6yTpWPVrMMSVixA1DhyTg2yOhyz0mmc8QCMe70ZCmnoUV3tQ+X6rK1Wf0kNd27m2HjPx
6ggHS7PlHcBKsz21PEztS1Xm49ELh/GoLIWn+lkVobtY9PkxWAq51sgrVHAiSDyEMFd2qGj+MKB+
piZDdyQIhAncctVb/feyLj7hwGGvKjXlE6iWJZaonLWbWBEwjqv5mg/Bdo7TM9LlyrFezB9lEcTI
iiiZSdg/Rd2vmQ5WzB8m/3+aWb1aoHk3LWGW4zDN+ZENUKdk/bHRc/NgWgA8bE1wRnPI5vVGl29M
tUMNBVnRY+GJL0bRWJtcTSaSGUWLi0qVv4aaVx/5lcKz44M1R+VkJxh5dhN0Ic/ZyT8sQplsnZcC
/Eesz8e4auej1aIYRfgc7TC3PBKvqI7s5d2dk8RsSHL1mC4+cqIuu/vH9PtGfEzyKsur/n6Vovd8
aA3OfQEyHsDxdbEOCxcMqVrP28a2rkYh0MwLPUT0lag5ysJVq+bYpVCzsOwAWwlJY1UWxQpienMU
cfAFt6drXYEHLMOqXSe65oNCO7l1t1ID96RZ4zGMxS2pQKEZ4EAOfVgfq5ywvOZY77WtBI/J2M/r
NsmvRSJGXE20b6jGI3beDCdBuhY1+BBZTDt3YXsgLmsDSUjV9lalTejbNjuiusyabYys9BqeLpnX
ykRMC9wk4MXXSQ/EFomXxEccoN6EFp4USjyEnPxgCSslPzgz2+aB+zVVCIBbdvs8FeXoj2XoMsUL
1rWuRyt7brNtxMkeAtfwHDlkV8epB4W+BMCW5Gpq2RimO4hLgavDB9VZePuJs5oWfYjW0jca1glb
5HJAW3Gs8vlRwQV0a2sPFlndNl7L5sBy603kRSwS4groE49MdYAdHY7WHgLSkxf6Sl2GsFv4TWhB
Pu7QGzJ46VFHNY6/J4lm4p2jtgp54mMcrPNXduxliDKJ4JKlIfKsmafswji7jInV7l27fbADxT6l
UXlIWLOOcRDvOpG0fJS9g8wBFqoZVmIr7LjEpp6LeQNNBK8zJTynsSjXaV2rG56t9gZbamBeTvaK
L6S6sRPIRYlS4Wo0omgQR9lm8HQM65Fc3KRu+CpM2HMDiZ/Qacczi90Tv6H6lEdYTzv9w7KsriDd
v6so4fkxKZ117hpgR9h1+67qkK3UtC+9C1W+bevoCHB7bdX2hC1yg0ZNH6cbp2s73wurcx3Fhzwy
QAh45hMGsZCFCs+EZZPpa7cBSt5lzY7fJ/rETXHVixKGQt1s+GfNe9sV1i6z+8046A0sGLNekUTi
Sy3skxXF/F+VJLnNBl853TjMBA+3HCbOy+7/oYnRTsumsThoRs/RoFfJVbIbT+cJ6H7HQk9mYz2U
SBtaqGWdMjX+lUydAKu/KCf1KFQTl8VU0MRZTUU+CKgunqcpi583PIXp5KwsZUYpAvT7Q9Zdmhlr
L7Xk72+n9IdVVvlGcxXjUbFw/SUC88szE7SzsvqFw9RpbnS0uy1Iy4OrPiUJYgmlN+90xXs0s6hY
p1rrHS0NyHupoSOTJu42RdX83HqPY6iF6EhH8bOTjwHHn8zau0rv+MSQLCg/7SUxXTT9OJ/ptucd
tRi182gJZHtB8AilGiMOQmTnqqqVp9nCLwtor15U01HJunkHufpLUWj6ymVbfBmGlyLL8HIYcJtm
w6dt2EcN67q2HuwssvYI2qPyqtXfx4ntCmIcwYnV6JxkVrWfxidk86yVBVV7V1tOcrIzlfR49Oh4
fePnZIbrvnSfohHXCaNuk107gEgyiMGvkiB1HqtZ5ak/dzYMa1PD5osd1dAL1w89oa/bzihXGgC4
7Vh6KzTSnBuMIw2UfOH3nnCWhduCxO9U66rHfymsMLIktIXELZg9iFfIjXbW8qaSc9TnFxIu6AyG
QYMkCYqvqcf3RNikJpU0Dkn1Ofamm49opfHnQyyeKzdaKzP8fIQi85XuEpbTzN6fS+91SnWWaATg
duFcbrHH/KJD9/KDmXRtrIEKLco4eypGsIbgodehOra8Xg7MP7fK9RABR0D6M10PhG7W0+CMx0Fo
Fz3s6q1geX4SXg6rwoIxxCIQXcKweMHU8gG5u3NHePmMcuyEuRiJvnLYBm7v/Q9n59UcudGl6V+E
CHhzW95X0ZN9g+hudcP7hP31+yCLEiV9M7OzeyEE0lWTFCqR55zXPJhWt01H3j9VVhlrW1WREq2i
7Doqo7Hwhnb+fTiK5pU9bmq1eAL436xdo2pXhdJ+T/JMbGy3xPEpA3FhBHj7JSEScYY5gAokcuJ/
BMG+P6k9WKUCzbsy6qGJwzVM3JepMJVnL1Zu4KSPOqryZ1If3UZXYwIgu+kvWig2blJqx3ButSLq
L3Zm9BdVCayDjQsLfGdmRCFoZ3aIZQrjc8oUCEqefonCSb9ksNdWDXJDS9lk0z4MY9xgOtIM4Nan
6j0wwVeLsmrey7LvF63Rtu8DTP6FZxvdOzndDuBkMLwHvLMX8BhhQxKRLCKEYN61fGyBO1Dc9Kak
BdDaGe9Na0PW5oF+NzGlQzKkdt6BSzULBATdd44fRD8wm1eD0BBAN8nNlKD934l3eKJqob3FzQTo
1TDDt9lGYGH4WfdahiGa/+gJvNSRArAT89O6rV5smMVLoQrrOWxzA6mNoHyOMnbl0aZu5nh+vhua
BgUgtFAeocARAZpmAALjDDM4QrEOhLalASubake/enZfbQIdNihsRAx5ono8e3FkbuNUjKfCqfud
iT30kSx7tRdOox1aYPkoe2It7AIegF/l+jtlTPHHs+N0N/aVcRCAKddZZi+r2HL28AidFT4L/Eiw
j9EpadK1iFTC2Kh9SEd1WwRNdgOhXe8EknAz/8NCeyl/rhNMHeOpfCugO68ACanLwsR3LDePdmSe
cBbTiIK0n11jvILa/Z3bCokXDv+qXu0Tzg+AgLPVUMGmGAjE25Av+BT2n5cuUQ45P8vCGF1vReX0
ZHnhsK2d8RXFwn5l+fa87w3mJuoReinTrDoSnSziHHqF5mjDLkdgbDmgA7hwDX1Yjtj+Lp05lIgt
o9+bffZoeh+uo+ovuTL+Cjsic5PnNVR2rRLE1zrNCSY8592HnrgoLat9cQOYX7DiAQ/V1SYOSOkq
tQ7sXDEIxhtx6aLe3QReri8ce8Q2lfxtp5+g1qNBNIsxxG7yroEfX1Vetrc8cutGx4YaZWG4yZAO
RZIzehwpty+0NHwtnQbiwcLoJ/A27aGMFG0XKtEDL65Vb8bDUhtRCdLV+jfSy5pdF2BDxG8Ssj1v
cwHKTY2ihRWY1iGbtG495W2OB3t9DHUn2Ra+9k7vDdZ4g3SWeLIU5ZQ66cYqwU8qHALvVZt+jhrT
4oUEACElkpAkBF1SoPmm7tJoq5sfepEZG/bH56rL86Wexf255YGn7GgEK4TKt05bJ8fMAKjalz0s
Sbt/GdLK3ga+L7Cu6b6pTUFKwczWkx2y9w1+d45IDdh+g+IerNc1VfqPzBLwgYz2JfDHCITHIp3g
+bU1Kg1KxJtJKct1ITRnnTq8+KsWDYYQXxgIO2sIHeFz426qFPPIQu087G0QdvLMy1S21HVReIlD
b7oVnKTtuPup6EiQaW6CMqWPlI7tPGX6j8EhaUYtnBPn0H48OGHq/uHBSYsxMQDJCnEiDw5+oyUQ
nQY8vfvJe0DT0T4IffxVj7mxTfr5DxK59XV0UPtbNhFJT3R9r4EX6Zs+n5pDg1choDnkbvs5V5BV
TU+qiBRFVi9FYg/1VdVVHvDII+4oR0KOvMQVHEB1u+cg3G1HOSxHakhP+LY2MfNlx/0D/jYmP0XP
1IMZZePWdn4nlV/vu1ahblK7SxUaysHA2R53HqhpWqnaOwxyliXs9GWJtKsWxvbWGNcJRaxHNG8u
KRqiy0i0wLhytGkHyo8vUFfxyOngLOXJuhdQw5UkZ7MELUT+ZqvktvMziKn9Y1HKi6CYVvZUkMP3
cdqIkHlWSUItksYgzi/7YxmKVdu1N8pr5QJTSzioGgBT22gf2ikzgIeUJkQysQ6DfRigk2OkuMaO
iVkhQzH7Q2ZJth7BBCGjFj4WKe8rNM0UvIFHzxZIEFkGeny1v/L98LnNUJ/VnYPoOu2lTZ9VUDko
LwT1pS36XyY13203VfGuUkPKZxrvtwloE/5ma6iaxrIYgDkoynjxPSR+yrp5ifyaypz/2+/z/Fn1
u+/Edy0C5M1mDPxZ0ZrvYlkmFxsrlz0mucHSs+01kj4fxOFoX2fttG4dn2C3cb/hFpruJgVvGyPu
KB0Z/rTIKidYYL3Dc1W/JqYdED81v+oe+yknnp6tMtkk+XtVhOZ3vxJnu66ws0D3NhvfgiwrFmiO
Y205Fo84ZrUbJ3IejSF9K3Jc4KPmIxm0F78Vv/KUc2obfFej8bcb1TknCq+lchAE1OUi9ehqKB9Z
0b6p2q1qt9P3KkKXzcfgV087HFCrRSFIpSi5Vm20yhDr2Mrh4Ud/CFzWKFwV4tx3qFNmahoDFqzQ
8vT6tRY1zUrRD9QRsgSn5szyfzczNstyIBIg+6zeupbMG09u5GCGnIJBRfUXDjKnjw7Ihjc5DrG1
/00VvbEqrdFdtNn0LeUPg9088Uh7KyrD2wxZGd78wbRAzF0Kz15FBM7vTjPsLbv3FybEuS36xy+K
m0XXmUa6jX2FV5TwdqSjvS0v3u8KojaFagT73PeLx6BOfqL3OCxcDa973VCOPxw2CI4PTnEIKPUt
kObHTtnr0qU7sMHvOHUn+yQxL73LyasgpbYssKwkpZADjlUNvhKYRFRGma8idNDY/gmoIvA3m4mU
y0rVTSTcCnO4yDtDkG51YKSpfQGvxK87KDx19IB/+T5oSmdn27ayLOJSuRgFv6qD34yFLQ2PcGpc
qmi0zpSl8gUHJOXVGwHMWWkyzecl5dWYVOjqgZ3udKsJb0pcxBBNQxuZYi/VrsCiG/IqHmntIJ7q
tT0K/iWsysUTSAK0vNP2JAKfGk8yCaQtCpBInzZYWQK0vQvPascubE5penJjGwoPVNZl4Uz+Gc7+
StghmrdVH/9SIYpxWg/J/WlIj+J0FpkQCivcD8KRghT5CwXPidhaSLBOHWT1cUxgM0lGc+G51bHF
2WohkT1qTKL6a7IclU0OlEsrxv4tJZE7F4Y7rIeCOltFathvssH3rrZWfF56H70DUCtf3bqhYfo4
gRwT0yQd3T+n1grG9/EIbQXFdHS5W51SIZlCNkj46PAdxvcGOX5Ka+51rOEl1iOyEHO3nGW7HCHw
R7vPcgmzrlNjuY+61Z1lN0JSF8ej8pfAkcMKsn6QWjNtj75rmiRHTp/EnU6t4qUFSlYOSuUa2TXP
IF2Eg5Bszp9hJPoeyn7Iq9pybvKiZ78qTMmuKI7zDlH5fwJiIDp8TcgcNBYnwq41Ry5AKmbqDttw
0AKEHOYlFFbxGUNkQi7Jy6lc2XFCIcmO3zlVjU+lGOuDStrlLu2q+ecaVfNvTjg2mwqd4b1mBSMe
sd2ZZ2/6Ho5qT1pINc+51oirI3pnIQcgkby7ZXNuBwAdo4erRNok1CcBOG8VL37rOi/cTrFKkWgA
MennYf5qRPW7NP+LI1B8k9l9FDpHLRjE7Sn139j44OOgKrC07RZGZqx3CeUAsUlT07nI0aBo67OV
NudE99sEMpGfbDVPxdlq1mcwkfy/gOJ57lR7pQDPfKxm5FSBhLVsSV7B3BrrRH+UDIS/Zn5irOyV
6SbjKhbGFXVp1LhmV4u7jcVkCdzhMiS6Rl3Ld5+d8/i/rC/iwY72s5+gdCAHrWsf7w7l+Jk1W1Lo
T3IA/mFBjhG21PFuWF5MEXTwu0F31bvO6a6TrTn5Mmxq4/gpG/xnE71qPHZsZ9PUO8dxvZuPQ8HG
0Cdt6c1NeYGmlhzGIvv11RVEyPTCG1+ixGEqKLUwF2fftVOXGWDNP1cOjRou3Ly19lTS/ZtK5v82
uWTq8JcuN3KeHEDZzyUWJg3zPTYggZRhNjwkWaSf+6kTq4wM6koP6/iqaVp8lXdDZCCF747V4l8D
oz3lp8RKN7K/n5LOvE9piMGrHDiR/BBRd6258LsJ0U01iEiv8fFfF8VWxaqEP7Jo2+GXVKDPh8la
l27XIL84y9WP+rCoYOCc5WgV+kvbUbrnYmrUB7eNL9E8KyHffwi6GmAMiF2iOG9cF/DzN1WPvL00
NxM5qdPIUjjzzV5nGEXgWG9a0Vk2+fuc9FZtH2Rr5PVo969a2mkPFbAR2dmIujjHDVoC0l+NgKjf
G00YrNohVl/DMe9I8lFhM137p+5hT5I1XcX/UPArCE1lz0k4ZuBnUAPXS8yy+tB4LwrwunKu6k5k
k9rI3ci5lpF9Lu1mUxS5lNDyc2nXWfel8VBkz46wbErIjrO5zyVrAhG+pgg5F40rp9WesSZIrp47
XIu55ZWR9jxlaxTno3sjy9UXtqj0Ioe4NEsE9Oq9XKy3QKrGXqhrORrlYXKA06gswhYmXkCK8OoY
zaWv+vQ9y7QQ+K9w+UIE4gScsV6P09C9lTxpLpIef/xzqu3qn1M71a3+NbUf2wsarFWyi8IS+Fwb
VDdwdDZwoeIPdfZssaYxWBMDj/u+hQjW/kZMLvgoO+Svcs40KzlJLvYxkb7BcbVvlpn+bTE803Ev
p9XEoRZeKV+r5WfqMMAXcrVVk7HrqkRZ+gMgtQZV050W+d7NDZV22fvUl6tJ39pkun8NunHxpiL6
qFF3mLk1zVXFbG+Bdzx1lNm1RO16kiNTry9lc8yU6NHCBlS22Eespy7pBwywJnjcgUIJN3bS6TVJ
r1DOGqQSjWpnBmoKa1VH4Vl2QjOB1YVlxsLALeM+caxNrNt6wTsckuMiaPPoVPde9qz0qboWsVDW
spk3GnzlABSMHg/ZM2I07pML/WFuyAlmSZaOet9pzJvmYKk48cC6md5FwMG7qU39IF/QNhTnRog3
3iQVQDyh31Si+1yblAuAfeMl7uJX3lYKzF1a8ximtcolwtdyX2EYvgoSa8F//q9qmj70QfM52hs+
2f3O5A2WqoexmcIt3nTmozVi1pEqbfPTYJPR8uZWNtKyNR5uprMK2HWTRa6vwp7SJIVm0rXZ/UZB
FRBzHkoh/zFHxbpsUwoPRyenV3ddQ+q9mVlumEOqO7Uqs9Xo5eXx/k+Z9qyLiJ+NQZJIehRNZvAD
1lxwll05qrhr0iVg/OYvsm5LiWl7goXNgpnA9IhaD2ak4SwaLr5F2kyLz5r85CUiuKEmi3NSETY/
htZFSCVMXwurdbcU2K2tLbzyNc/yMznN5kfjAAPITcW9NmldnQQB8qoyvfaYd1ABJFEGC61u12jp
Y9dmZMid8ndv5btCr6vfKvmyf97Mc2TPwE3vQBdXAmTwHBxqVxkC4nskD0d0R8ZVVSKBJ1RqCgkQ
sYV8DMYutldxH7Z72fznNOhnn9OG5l2PvLdeWH24VocEgyplQhVs6MmVKETAs2qCRPHLO0cEzsrU
VCRnkHRYUT2o9wjHe5ib5vrDv+748T77jLwvj64XprdACTYTcddjk+n6y9xqDLV4hFqiQy/X8VZt
AdiEnHMUzJpN55lDj4U8OQibYmZfhPV4ykJwNwbP61m4vrKTZjqajs91hADkhlcdGJUWsu2ZlNBG
mu5EKoq6iaIayTlXQ6xyEHgcFwJ+2bYZ2XdQfoD5lJciAmQBpg+4hlB3Sj8Q6oQuJXZUmbMTwlHx
grK0XY4jGpLuCPyNO3khrhk2donaiPlX39fo0MBpVAnJtrKvxBX5/gHG0NlnIzphYa2jTNKjChEF
0WM2leNR2DuzEmSL655iNXjnbsHXE1dsXfdxJMitA/AaWB50yUvXIKMJvCS+1OY0Hr7myjt1mobV
OL/tZRMok7drnQKrgcL1H3Kj2Wg9AWA7tyIq3hcsFykE0pIXCCvl3rBJhH31ga3KkTXkIlfJAZeU
zULNswpNEtYi/ZBenS5fu31Bjqszrvy46uOEzNZeoOdL9qpQs2XTtsRcda+gcFppj6mJzA+CPDsh
R0MY4utMV/AzJIzNlvPnJXrYXRPg26niIIXVOicwtVdlmBx4C7nzkGoKvOAkAoQwN+XAgEUtC/14
baWtiJdK6Hu49sG2D7AJp4hp+siVmMNJzvbmz7IfUgLc+0dGeWQsYU0kGyiiSiGcS292fGus5L9v
cfYBvEAuRb47ImWMTkWBe982UZxw1RSIZjScCVfOgFLDykGkhroi1mKZ7lf3y5CJJW/Z7vjV31MB
6FZlOdtSekbBn4bJohgpaHyt883a2ZaZ/u2rS97dPyZe2+YmrOvgJvRfX/GZ7MHM/B6etU0Q3LLs
dypVQ6ccOwvLDjB5Br2hiLWuofVjhb2yks4YqCfuyTn6O0z9JvL2Og6niag2jTki5D03k8jHgifS
qkup6cHb6G6wwjDeDFgzJwS96+0oEPWQ0l28sJ/vG8HdVjqwBoE+vPuSFbp9uvvaWda479IBrePZ
6hzEAd99slUrzQyip4nU9SoO+mwbzdzeqDajG04e60iSee1ZqwVW0ueoUcXxzecJlXPTFNWbzjPa
vzEcgVt1Gy2ApCEZjs1Mc5R38iL39jr7yILRWSvkug+DZuhnkboKPCuENLMs/CZ5SwKsDue07mfS
d2QGIt9+jMmbbZGIO4om9lcBu/uTiVDkfgiAqiUzBXqYiWvCWObABJ9kD3n8fGkT/e5RwD1ERWC8
ktDrg3H4ERsD4qj8fucmR8ynplhPWW6mi3AudILxbxM6MSlnM6BapNajeGzQnVjmlkneNAi6ZJ9d
WujI18k1CR5BIfxMSCjD/Qi/oapYrsk5dUfIFOFKGTDq9REL4nSi1U8hh/qdN9mUdkfNfhlb67Gc
huTkCmLwWO+bq+603awspm7N2f1dXv6rAdmXWagsUiG3N27uoa9pqGIRquMcJtOUffJOXpRxUk9p
YKoAzXN2e4pZr/GMR3fsP+1pE1VbKmUU3aSn7dC14hA5oLnkDNnnYPawtGZYueL4H4FpjN/8Lr3U
Tdg/K0EWHWGtDSsIh9M39Ijv/e4MEEka5bPfZb6Y59tzfzb3x6in7jNHIGXhBfECEJhzKRHXfTXT
N0gzxlvYRxYKAQiyOqkCP1Tv8JpGnW9rzU118B7UMsinV3Ie9gp7buho0vxRr4InrBK9FO2gmsy5
aGEo7kHTeABjlEEEVHVd+wQpbiKrVyJYa+nfCzzEH+smc/7WLzL13h+prO87cOl2bmNo4nlLvKHU
D1fBun0+Xeu9AOsY9N8yo0IcRi/6m9mq3W60a2WHoT2mY47Fv26gEpPYcXMF4WUfMte6oHLc45A3
IFtqIHwg+yi8cYA2mhKlCzXBgsEslT8Mnizx7BjCetR7DmltK+7sUoAZ6nFUlXgpw9M08+tNPbUm
fyviUEp/KM/laXaSTSdzN5pVe2es4p80vounpvTilfQlR9KBkxMl2TyhpISAIoWmog9e1MJ5cJMq
+qHqw+xWMFhXLS2iT6YYDK9xF+jCWBMEYcrj4CG2VFOzXKAJo+w11Y0f5aX2TpZqAJ+qi+Sx9fzy
aGvdDzkkuyxHzKUOKCfSOjvUEc7B6TRkhxmym+yTbtyQan5oWuXCPUFyxUsQ4o2GkWwGKiv92aUU
Uao42977pgKuQBhFh0KF9xwkmvXwdTdlpbsKh9J6CDjCrrAVmA7xmF0izcoQTfEQ3NadeAU5O7/F
evJ58aAElEpgX2T/LEm71L3aR7CLE2kUJ9rD2CFaEKZGtfFNz3jzZmD8vON8zUiD4XOGUdTmW1IU
9xk6RZZF0ajHLstBW0vGuP23K5F0v9G8LAHK3KonTH8aRyVr5ePcPhljsA/a7qOeLOOCsqZ5ifOS
AZyefyEd0+6qSGDz4Ha/0Ifpzg32jMI2lGKdKkq3dImiUCvQkbGcTRqFhiGJlqF9GNcwxhzDuOHP
bd70+TL6mCfGJa9lEeGEg14RwJlWr2FkME9eIlH5m9w1EYOZV8g+XxlMmOv5ITV9YJDIURBe+qR6
t+6sSUj2iZ9WcZRFNqr+SfZJiUIpW1g2g1iTmh6Xsk/HZ8XMbLP6kXTiuxvhqqdE/D1SLA4CtMMQ
+Mr8lWwqVKxJRpns7VaIQO2kFIdGx+y8RhhuCcEBJ8sGu5xr5OOHLg0+KVhQFKg6d3cfrgck3pHi
y+Bnw6XWvbU8Iyhx1zx89X1lbYt5XtPNsFKZtsXl4rP9dbaQ67qyxs1H1dyb3Ls0T7lY4+SczXkn
K7zehEtZ8n2Su9lohVc5KueGYWnuhC/QnQWmAD6FAmzp1afQhAssL9ncTEDgLRHC7FdfA4OdNfcp
WjdM665FHaDX+xZprHHd+l79ECYKJYT7lhlWEbXjhrO0ganTAXh6/jwVhr2BQ+msjDkep6xQnce6
+WjnQL6ZL1k1LaymKVHwY36o4TUAKmkb660Cewfcf4gwwW2a0s872RfPfcPcF/dWsRmAIP6sGjDB
jTeEB6vywidsRKsTAPSPrBrCJ8cSl95Scbjue/ZMHInHs0qhoeuVgEfNBwEKq3hTzaG95rg2Uish
PgH/bEpRWCj+znocqGt6Ar5FpyQLqhPdQzsrDRNNIbaEyM5KNmO44k9IBlDpSBFYm6nyn87qJqgL
T6RTi6MvXyoLzNuKQhXWv/OLWL6S8aNhmLr/L46ezoI82/dIm9xrpYTJCwCnuziCZZeYDI7Yo3mz
v3ZL4W9tKRrVzlkrAf+L+yKhtf9Pi8Yg145dPf+CFYIv8mwZACXay6YUfsXf5LMpR8PxH80EI5z7
5ERXQEYF8WtWm9WqdNFMRIt/fLeLZpFG9fSqKpYDPwnciTJE2cbUpmCfKUSXXmnUj8VAgkbzUF41
cUT+URBi8orBf7OEE6qYyOZZxaM3cjLw5gEP8qqCJ478ESf0ni/4MLzLn7DoJvXiTJDIoSi8oAf+
77GRmWE94IcYORQzrYbqSwkp0SxzqPryMN+HASD3qVP3UoNLzulw3P4v+9y5kCOnhJ0ttl0PzjFc
TZGGGnNWXclxuFdrrkLJuyQiiZ3HYPP+NYDD+rlFnOT41V+ANDuaY7zL0MyQuVSZQbWM5oDiLmWF
OW0bJyDLUPnudzJRG+tuuwPHYyzlglFptWs2GocpT8oDit79UksT5NHtINxbirCecl/X9sQt6MtR
cH4qCtt6Qum0VLMKaSB6eG//iAHuBegS/IhsjLswkAl7BELVKPfOFLjTcxr31crJqaMI+fwLnb/x
fJa1yyo6U9lEtouWPMrKfpGo937ZNciv6z/75DS56q/PkHN7kFX3D0JGZw0O5wa6FuRulP/sCcMX
gyVqCp99cOTZnNaZiXHGPKNzjes9J1ZrYg0rbTjLS1TUwzmYL7JJ7nsbW8DPBzCgCxMQOSKIh7LJ
QKT0Y/3QzfuhD0ou7MebOQvuyW563MwZb2Ie/rPHqNwt4gykiaE5cULC0Gh5z7+oZWnsHGiZC5me
kVkYeRksH6pO3B780XvT+jE8liYJvTzy7nYUsgqoO+nKpzh+ka8PeYmgSaVW89klXz1/LbyHq3Oz
0ZuD0GuAaZky3Ia6Gm96U0APBFOxkX12r403aAfQbxJBODfPu5dtHZA1BhJwF73+MYx4R0QhB/ZK
1fAZiYoDcVW0ljmouV9r88/+xEmjNQzr6ds/58v+jFP+DYxcvEhC9STS0Hwagk47KyO4eZn1thUT
hT7PSU8IwOkvKgfLe9K8poaN2M2wkVnwqSLvpWBxJ3LglKJC8WzVNQfAWuHl3rLEnBe00RRX5rOQ
W6WP9626UcULqsfqA5KZ+Kx+3ZEJR9i8Wg+4UpKRHPvlNGjqe5TmH1qsx7/t7kNt0xniAUwuT2Pj
e6+D4EgHy35u2kJZFdiqXBQFrN4wefGMNDCopwYV2PQOIIkL0/U3v0xCvFbYybmZJqBqnWa9hl7s
b7CxgBQvm7iorLzWbfZy1OwdtJYzVz9XZWG9ztj3Mqu9x84N9ecO40S5CKRqds0C65tcA/9pOqhl
1y4teBsXL0Sr0cn8C6Fstep63HIb3QcwLztVgYJ7nNRX2ZIXtPxIo80rXGM4VnGnHL76zSHTKUiD
k6jBylvAxjfR7DRfRZZ3lXcB7jPRSND31W8Jw9nhDRovZB/wUO+qzRf5IZVbU8sIohvp6bHiGDhj
T5Q03X1JDWfqMRld9Ti4WrVFz/+9rl2EusberE+xkkKp6JS2PrWBdx9OeoqSK9lnxhB2NwFojtU4
diXyIateV81Dq/gkIuNOTY7323S+7TsvOco7ebF6IM3LezsYJr7B86R7L+4EmlObB3+y+XEn71jN
tX35DgEGh5lS9PCfPfdXTvm7i8b4YcSuMlwyWbbkW+X/slyhWL+LEoFBQ1OHVy9FkDaeqNzKZq1o
IUlFBiDRlIfYBJdjTlawoyyymDKE7POpxwH4vrZIGkBD+rT9WiYHUhVdSjvMltipDgDR1eEmL0ZI
9rlHIUrM+8RXv9UGe4ofzilQZsRHEKAQ+bVUTpZLnTh5lavGeSuSd38tdajgIKGWoBMpl7pCG/cF
3ziOdZ5BSlxxqBrE8f7eVLTi6uPcI1uW0MxHfnIEpTw1oMhamo/FfME1oS05pctZLtA5HBBCfSnH
5CwQfE9QBNyTbKlo0B9VvQXCOK+WqxJr/J3BkCT1YO57KbNXO3DzBDJGUj6JlGT6hH6UHJM9mFVA
A/r/mZ92vQ/DNhp2DoCdtd331kaf/dhs3x0htZR/b36NyslyVJ0nu/Pkr9Gvtdrs5aa4OnikyrA2
1iT0l3+t/Wp+/bthAFK60p1tPGerq1QlBhTaopHpaGd08o0QUC2L3hwzoPn+qfEa9+zOcgpmbFkH
rMWShSGT1aVXxUvkd8Zdj/rug+n8MIw832kuFSmpGKmN39A4Ut7bJPh7dxR+bzEbfP+aLdUog/D7
v2bL7qH7DvPCv882Q9dYo2HIEz3rPMdu8QZH57EqvVmdKKpeAvgBsttuE/2M7Gu1EG1ZvoENd7aj
7zVYD7XFm5KF9vL+Gdk3p8bh2UTUKkZKg6ddmDAtLGHGF+w6cIzoNevFnDi1InZf/LLSJ6nymWv6
SxeE9XsVJeS7yz65KWRgdzUJ4b3z12rtr9V2OeS/3OEpTwvz97w6RozsPQ5IM06lk9wyaGu7vnM+
VwcaNEdflE+a1eOX44dgGB1/+HA0TJhMXf3VwNpjq0Uvf8A0atJq7w92sm8KuqHvYsDoqFcB+vQW
RYyGRNdFM3Nliwq6dxAmmCwnNqZtaBriqhJmrRqRpM/J+OYBM1vEmoj/QEVgAehV+e5ESrCas56X
vNPNIyaG7Topw+LddMXRbXzghphVoVE1PCNpU24rvLBhL2MnEoMmAAqZxHsbmDU1uzI8xgl2JDPS
KdUi5wYmWL8Nhwj/OTSQPEG3Xj6HzlQc733I8nbLqeHLIkfvK010TYoe8ZBErqsG2EV2gJ6lcnaV
yPwWeNpveYOf2v0GTMpvTVWNb/PN/3rOvHyaV/3jc/5z+V9z1DFbd0YYPFq+06GuFr5rcU/MjEbl
c0OUhYR3/ChbdgJLKHbs/GDqcf5MBpljA3SxlesP3RnAebIyEiyaZk/Gwu3aJ9+BpDnvCDFlu6e/
xig238ckFk+OaayTrb/WIb8BPmWIiqOVVck290khgaYwX+ypucigbCr9cFniLHFNKK+cC2TKlgFa
hD9U1EfIzTSvSJYtppl9mBYDeIuC5Gs834Ge/byTfXJUzkP24H8Y/foUkjqQl8JR7EdI42hyaB+d
55Aw1aN6Z0a99tEYD1WsivcwVMy9P/Ivy1nV2L7h1R6Rl9C7S5BCQ5T9FG4aVCxr/aTjmP0s4Gf1
nhehFFVrj16P6bZdtM3N0msF2cFcxdpALT+CUkMVBH+npuiUNTK909pry3ona8zUO/Z9TaK1w1Xg
WnVVdi9Fh0Dr7tNkxXqexjHbeJps7HNqBE/u0yYPcejEzZaqEhozDLPYFmg9//d3//M8N9XUo+n7
S6cxii25jP/9JzUq9u0hIkXIBjbXBl+RZYPa2qYQDdZaKQzFRTPiZyEhFkGYdVv5++uhuCmdUj2m
fdreEFf84WquOBkVdU5DbbQTXN0fssAjiziBau9DzYAyONd8ypnZaoAw2chyD+KN7SIEbLWFqgBU
01TzjSyzSbSqvAN9XVyg+dj4YbR/H5Vu9XKe1pjrsUNdeLbS8jSLrLFiJcNZth2FHIAKT2yTOgUJ
Ufyrdtg5B2d5KfwpOJMqWaqBhyLNX/09Ce6dZtRUNqLmNM2H0UqeS4t41ymafZRd8qKJrhNYn6vB
yimwc3QcoKaYtNVPpsbfjDQGenuVXt60NhTQS2rnhwL5pVN8+49ufNJz/VH+XWEPkxvz4vH+Z44s
7Uo41z4WHZAiyAI/K12fFrndzjQw8NLe5qsG38T67EOk/ZaFd1m0V2H96wtfrZNlZRdgZss/i/hf
czAVxqO68E6yVI+RX7Py1cTeWn73oreO8TrVtb4G44ifaslW1EeNQWFdV96BoR1xtsy+ay7SoSXM
HWQes6VVWM3V7SNnfBbPVtWjihL6HIRNWw22DZKjSykZKMUDZV9a5cOyG8MNNP/2pI5TYZ2TroJE
Kss7qCJAeSMi2BlTVnOk94ybvPR+3V4n82c2wNG/96OL+prrgwuPvjDvs9T51GkUQMq++hoRu7uC
YndR/Zaad6re87gbiRXuwrApYVIikGfMFzksB6IZTq7CsVqWSGVupa9X0+raTjeAv48z0lT2lV7H
6zHSKNP8H9bOa8lxXVnTT8QIenMrb8t0+b5htKX3nk8/H6DqUq3ea+acHTE3bAJIUFK1RAKZv5FQ
VfDHd5njWScZEmHZdjs4SIeICTgKAT2XQCLU6drby/Z+mmsgG+YQz89VtK/bxGs2+MZO+7nJ17gM
9Ug2zmxUWu2UQYo41Ygzn6YULqnWeY84Zg1b2Ixjs5B9MsSW8Iqs9qPd2DkPk0zS6IqjH1xjQvZD
KFl7VmIcLHu47UVaptKxwom1BJmY5eh44VL+JcRfzEdo9iIaKLvk30r0exXiY9euj/i/+yPQizbp
4CWeGPzV/b6ZbxJfUO14Ex8t8R7GUYkX+AANqEEBxdHuZMYmjqjPjti1azYWn39aVAGadVSI7DxL
llvbRo9A6TJ8oUQzy9L2CLDkePnkqj9BuAj9vdTsxhzt7gJbyPT+LHMwnQYnICQVtrsYiXo+nqVZ
6/S7d8CAGG81ME4yP8N/FVL6fR0Ka6DibIctREt5OsZzsnKNHiSfGHHKvjjLs+tB9gE8Vj3SaCJI
hfO8ef+RN6H3Jjsv10RRBXVrFw8D2fnX5WTTEy+hduYyJGF6vIZNXVXvI+gP0VYTnrCxph4GWx/1
vTCoWOeFTqX7Lkf7inzsx78DDwLRnt7//Rh30X9DHIf3o+9IVbsXpHqfgZKMstxbXYDoJAWcXR9o
DVkO1ngyENl97+y15voCZw/EQAAEZ6LscY7lCs6bTSGlrGF8hbruEhdMewWkRh++2Xr6NdKdYdPp
bX9sx6Q/wtasfKTishJ6UIlrzDBr6OCiHyzPrgfFp7BqO9Pu2vVvYbIPAFAPLmyKL0gkiSTSC59b
OwDZpWxeD3k+tTwbovW1S0KXUG7wb9KmgApTx0hBgV/qAtPeI2kBysHnfyE2PWtpVhDq7Mm3nJXe
Ur9rvd8XQ99wrsO1mynqKutGTIqQrlON0b7t1bT9MhuFelDzOVnIQdnnJSbkFdcNt7JZTeorHlYu
9enZ64YLRlUP/LXlQ7OxDDXHdAjdApmG60LAZBkq4efcwBkwcMtTOAwViTEFjLKBm50fTP7Csh1r
Kx/IAYrQu2pOXq4P6uvz+J+D1/5qqDc+ha9DDznzwhAxEG0763hlvPNHSKmd5ai0JyfN/Xm0E83r
XDmKhtHDHJTtNx2LDOiTcM7l8ovVN2mzYPoyKohXBlH8M54wqq37YTwGI1uHUz/EyY2Fm+CSleLe
K7D/VBsfYmk0vnUCfuvqjoHvIQSIoPHbnRq38x3mWzPp01D9Kib5Q3/UNDLQMr86+M58HkMFlrHI
gnykZkM3/T76KCXJLnkIYrGUzmZMbYxyuEm8YRWV+KtSoXynpQyUVSwLvxG5Nhh1BROIxi1uDKe5
hMlPGQxxgFTw/B9hSjlqN5UAXProUjrjvXzkxGMiDM38n7IlDwkp13VXCkVkYVYp+2pcVheOqmeH
d8dLc12a2Mf4UNQvqWT5IeIwf8niTD+EMjuUIbC0nl0S2NfPGUeGcipMVP/En8SsJ2/lK467ks9w
GHC3QCQwH+Qnf3lg5x70Ipf860ZGyKd2YUbhDhSOcXnMy75BY1FYI/B4XRHorVuijajpVJ9rLZm3
PXIlN+AzqGcJA3E/BpaVTL23TSv3l3wwdP20qymzH2Xrsg5o4/FTn1wGwP6sl4PJpuK+hlgIAWJh
mLWLp9Bg7yebJxrP2v7FLTCPFoCAf4vAw65/gbjyKaJphI6o1aLUJZY1Uay4p0JT90aUsKSRHzOf
412TosF9/ZhlBk7J64B0XvvgxoRby/GxgxFLn4Rn3X52Y3jDSvt9GPL6SZ/IsMM0pxzSNfUttVsw
flg/kEWbFvCzxp9T4/INs1vYTRi4kn5z7R1/0vG+5T/sEiIcM9Xc+yEvPei6KDq4cBMMO1gUSfSa
6Qg64mXXHmp+kAe7CpqNg4Mo0nxZ/9iH/XjM8ORaVPHcP9Zob3+ZAyxQi8hvl37anhqtnW4bK/Eg
56vTyjb5tgWxmd7XcNwOnQY4JY/VCqZlu5N1ImTo3yNaEdH87yKSLqvQMeg+XcOby3at4hS3BHOR
bF0tTpe5DccFsKxf3yrxWzc5MOKSCVqsH8bm7jLawaZemVWyyfSCNF5rGi8KSqHLOLCjk+6l5otJ
8Smbiu5pApp+Szbth4wqgtLbWkbHJD4CH2064pDIkq4I8BGQp3av8LXH5gmOi/AWQDtj00eCmy7E
xtVC8VZdUCL8IppX/LJUIU81y0PgKjGX14G6A+JskTRb+Y6XrbwBhnCaGnvHGjwA3aBIIDvnAetG
zHAgKQtBEMxwsFxEcjA3nwyt6/doZKBy7wTly5CDvCmmdNqFeVe+qDG4OC0y1Bs5GlrQN+fhGd6i
e9ub9mvnRvjUYH6wUCt8Qm0l9L5Zvn4wrQwv1Wx4m7w0/d1o8ysmc9br3EYdK0+z/RKygdkApA3P
bq7ZezdX1V3UDwMUEiNdqbAMYnwuN9ItS5pk6WnOXVX0oX3AGjEPmvf2IGp6MlD22dhNXObJPt8e
0JPQ9W4joRJtCiZFby0W0o7rn+Zo9k9TpQcr6LTKEqEIu2e3myknOZzpqIkjPbqcVPcrSnDO7fVQ
W3WysgcsXGSf27GzAr8QnjCG147XOFTM52Met4jNMT9N7XBR+O7c6Es/RpUkUPv43NnluiIrc4vo
kXUrz4ahTrbsYl0hMvfe55V6f6hj6+cUWUsdCeknshm4iMyRiV6VN752ExKpZm+pe1MIs3uoCCL8
9fAO3hGVYlk/loVlI9a3/BSCO9mytEhd4RXjbWRRuR5BjGdK/FuWpLFw/EZ1zDlr4iDP1FZ99TOv
3YXk/9otO/Rwpzbe98hp3yNatZo2SHWx9/SaYZewhWTBOECysIuJavagbSMwmedLE2158rZFUa9k
TF46zZ1dtzjrZFhn577DExiBujG0s7d8yiwED+bxWCeD/VyOqGgmTfYGiXbazQNiPqaOoQblp3EB
XafZzQZTpyaAtIkMaX1pk6nka+TrxoPpa2+TaenPYz4/OY2O5XofH/kBBm9J4uurBHDI2RpT5zj7
uU71BpUt1TNMDw9Su1LAko1dtRpDLJmL1jh0eW0AwoLWe+I2kayDzqDsLWNMvbZPMGeGLbfCGZqA
ihySbkYQvYtH1o3v2YtrvoKUc4K+H2Dpk68+ThbKYU68RmGr39spv6Pt7KgRSIkE2xqzcM6XTugQ
mIoTs0mgCC1KrH3O0sRj4CdqGvULsIPoJunInMvuUoU4pvVOv5FNOSnUmnpp9aO7lJun3KkU11uM
/J9syLZ1+znVHlJu8Q9pzR+mMJFDEQDdr3ZlPEy4Q37qb8Rz+p/xMzvhVdp7l/4JtaI43+qJD7lf
7nJTsQfOPw6of4utrzzC3IDwgtnGBn4acrt2/9RBWTn4aI6t5Etprb8fnHl4QqGy+tQv4kNqIgI7
3Zzzmk274Zv3luOGD6U57eWdvTU9qHOdA2iUGv4L+tE9e052GXaZJvfvICu04kERaVYKNwsHmTYC
UK2YDmo6aUNBawAse8H8yWF5sNPcAiif6dV3v3T8fYX2wcrJsmHrCYGDOcSnfKotcKGJA3+qdNP7
BH/J1uig/omuVKsokrH2kfEqWs16XR5SEgWnv58xso0wm0YCqEZt01fijao3ynKIav0G/VAkF7WY
tLRlADBRumEHnRZb57G2HlKrHb/4Lr8qGjPE+UOi6j9yxwzOUVc0y6nGYVA2r4eE4v9ZNvG3RdMD
bOMWZacBooDLX8Jia76pqCTtqcm8OGOU8kOp4q0tYHO5EuZ3quewkREY4ELRv3d2p6KLD+RDgkSv
hzptQWzUzrdrlzzDIGc8o70xnm0jRcXQNC8RKIE8hKaNn1uZ7Vutmd5GWHEroMXuuel6tpkaavpR
rmbPvqm+YiJn/6RiRWEjPOlK86IZSvOlGuuW0mLwuwji9Ci7Cizdbtsx38wiQHbZlq9u4kTJVnnY
GUjWDc06GMsEVwkrWEo8bDmruM7Fk73Ho6o5RYgcuAsj/6kgFq7VmnPP1sPZV5HTbeaxwZcxLY8S
uQ6crFvYojiAhBt32CC8SfIGkmhgPNWqjmgeLYOK/aWFvNMPI0SqZ/QnBLck4KdhN7sY1fgYhrr+
ZYqA+bq5LnDFoNVQw9zXCGgBLKYZjV200lI3OsgfgJhkTRZqFaaL3vAQAtybPbs4sqE6XRyCyXrx
TsPwhCxPdtvJDN+gbZCKFLp2/PXkX0h3/GlpeMq4vf5ZrXIEouzOd7ILsZ/gECTIHU5NXJG6BbWT
4zwCctqq1sPklG9KM795itHeh7Wm3zo8CRayH+1E9MH9sD20sZ2/Nv3ZGcrqzXEfex2P6zBNptfU
4K0rkETO0H39J+SxLv1WUpl7agxoNMTOaizU+iYfwcc+y9tKgDiFRD8oUeGwTUP+AhSE7JHIiFjT
vM08xeHyr4G8RGGpr9V6Jwd0zw92vuWbBx19tTGonmT9xkqX4URD7osZQe+yekKScr7RNOAuIvNt
m/da4OJTxU+v2A4GLiWNVml3TVWlQk03+1Vj9ZAF5m9VGZ5svnmvI3oryE7q6Z2HVtOuNUxjj0dA
fDOk2L5g0qHcjjmaVBbKGGcKq82pHKontoeIsipm6K/mprbWPbZ4X+RBI6tgJ7F9zvIOkUzXD3du
ZOnJGSSHtjUz9x66hnorv5Fxat/z9VPJtfIdFGOyBeTN+zJr8zoYsk1tceefHAXL4ZG1pZbk9iFH
HWqjm2H+BGnp5+Bn9k8ROphNtizCxK6+Y/CT7HtSYTeFFj9bVRlcWri+FjeyfxSDVh0++9QL97I/
AUasLezkZ22YL7U3OaRiOBg8Q2FRitMB0OIUqPydeYDKQTftuxmAk1qtdDxTVwVaNZsLHOlCw3OS
+hk39WoVeSyB5H+k006fm9dRWdAzsONb9mNw0vOEj/uPbxAq3cYK8C6qQf8cyPXypveC+njtb3K3
PopreFNdbKoZU7u+s4zzKA5ZXSoom8YULFI4JJ/6LjGNk+2CSXmTA/KQyBnyFFmIfJnHTrnu6v79
gtEWc3JQQaFhzd+dzjJ3vlA4CvsGhUnxc4xCB3MoT4W10rjhkxpOW9lP+p6iFR5eG9lEqesQ50n9
iAdBepbTayd4vggIeGVwVgc9dN6m0HvwgCiVeC8fE78sjmzRA6SLXBWgb98BRWClHoFeZbwlfVAu
5Omn9mXCpzHPVfWFYZTFDklN99ZR2jv5vUzCzr0F8nanYcJ4GuMhQ7wPMbssK8tzM+bshOp66VaW
9YizZnNfOjMK4VA0pipQDzYptaXhquWLjyLwusXiYSsndb/1DnDBfJQY5lj3rLsqgQzp95R4u8m6
+xgL/MK+tLgCOxItvBlKqKNtrSQH5NMNEg/aARS4hc7tGHyJs+wmlTy0ypn3hg9U2evm5s6tUHYw
ZzztXhU0TxsUBW/82RrvYjvruYWHb4qZTHey69KfdNuGLeE5pKB26eejxivu9uSDEAA5X2o04ZAf
tN7fYeylvFpzkq7jPC5OHoKoZxTqy5VJsfmbZSKQG2ZACVp4c57BO2U34u54HGpbw1JwjchclNVM
PfrpusqO1ZW/vyyDWsfw1izm/EObhw/thPrfWu9RXzLMttx92qpG5GZH8zi3bIwO5ajDBLVy62TE
iFFranwjb1HU6OKTWkwv8hYluwpVgwRFrvVyJ9PsuDoPXXOqY31Hgs14a+eoI3HVBDdu4dVHZmOw
A+HxGfPDN7kR+AitQM+ioh69hza+H2xGIwmf0Zq/hnp95ZxmI/klV0QYVAeXZZFjKjew8J3ddaUk
l0uTrUFPmRLY9R+MlVJ5rAI/uZUcFslaqR2jXjuTV4DShddS5tqNorTurvZ1IHNOUCHVjCHTOmwc
cHPloPQHpI++TgP/q2HY9Q+Tr8cPLvDBzO4BGYT9g3i2LtM5crey6SUqzoJT8E225JymaJ6neIrP
cpKX+S1ic1m8opypYh8zq2vy0sG5neG4kLXAvVOUXOVBDsgz0nbhyc4yGF2TNy18K9Z/9utArLPM
uEL0rzfc+9KEw+p6gKhmFUu6NGVZZA55uk5qUOq4Cj3CEAp+/OMEM49Q9rDTuJy4ZeW8WGm2LTu8
2bnbWPeJ2wIPxGt9Pfht+L2Gx9u1OChY1P0tlhQH3UJctTPHX3JcTrTRx1qWjZ7eItS7d1gbfnGC
oXvQhHSq/P3PPAtLbGEWit0UL90sIF8dYgVytEiRN7XbjBvAGEVPhWqu2xw8EiQ8mGfhtu7xyDWG
1nvTw0u3igzrVk3S926iZ8XHqM3XBmTQnhpx52Cv0D3SkAoIshGZKGnCkuhjXY5IPvqfRuDXSFPi
VXR/4ZlbXQGQzoaQg03qVzdFcCFhh3Pj6NzKAAAC0kVr89Ft2t8IJE/fLM0nAzO+NJgp7Waqh+di
AK2+nejreBwlJM8fJ7BJMCbD4ixRarKJbnNxlii1uUZcTI6yN9U3XZxkK9PCvmnQ1e7o4Cn7kMXK
XcVrKo9R3V2aWuKMX2VY4X1XZzAwc4nGrEi+8l/1RoVXe4yiHqtFvYt3Ya0i3ui34842tfF+gA8k
dxTykHqJtdIrq9zUgl+LcPRElvc9ojZtNh4iIrenEqVG9iGhUz2i95zfGybaJI0RNWfWW/Gj7SI1
LMRCcFgxN02XtttmBksS2tbGZdUDUaXvTnFWI1/X2w1aQyKhXOjaDRi28CEx2QP4PvJcFyPeqVFW
QY0pjByNxGigMCo9fFPDDR7mJljPlZ3cTXaT7xOfnPczlfpkF6aIxRgqbgUXSGqB2B81C9qOpC3J
NvKpf9pzb666GZVmuOAuAEi4uEGpoHWaoewkmxICaWF3hM/Ag+zJvBJBSxEfi3hLwxbiGi9D3PZf
440sTxZRiB1oLSxce8fQV0rezCQsvKnfXDDURTJEpEVFjVeLlNOc5tMJt0C5v81VL92VVLaWkdju
Gq2Tw8twTnIHLPe8Tj7jSlKldzLewiyQBYtp72ykbY8UlN8QWBIYYrV6jCu8bL0CBC0SjQ0ejFNS
r3NVm5d2w1ru8hb0zJ6hYbBKkRlGdJxgzCEAwB1vFbCFv8cUqL53ESG56VNHQNt434ofXZpyUIbJ
CCWzVjVM6W1t1HD3xcJyrDGk8DLTWEeRR27mY30pz/gV5UffM+Gys+68LDkv06ZmryezTYWviZAf
46/ZTgG04bkZNyaK6JSz6ft0KAZUwHKvuYRcB6YRhasF33/jZKbmdz+j1i1rIoUVtBcYRBdpiPeL
AVnzd3IIo3A46XT8aLhEy2qJHPZE8VQOeBomW78KN61wOsby5hYFEHM7WFAf5H9Yi73uTVxEd/Bd
HNQtnXKDkqB1+a9TQHYus3Aq90MyBndTiInIME0/Q1VBZl2s4SMU/Y2VnmeINb9EMVip72ASJ5gW
bPJDviCrWKWI/Fce4MIilcMNNcXL8DU5IKOrbFaXLjJjl+3BFCr1seexKV/2044BVxZWBBHiN/Kt
uOYC65QYW3lEgd28UjamjbAcuqpii+2MP8A9sdnF3FOz4CgHlf2M4kywHtMm3g+IEK5jobsjIVlp
6gZnMLeroSpRYJBNRalXMiIF7O+6mdCOjcwbeRiq/ndO+mJ37VLBRt0EUxjvoVa+yv480+AQ2LUw
9A3ObpWFZ3mGuNe8NjOEo659csDUrWhZluW0SfMgO+pR/3r9TjcZsnUIwb1G4ocQoVMOSVVysiHM
8OtVeveIsmVCPb2gCOSjvTuym/9lIy5ejP6vyIKSpw5u8jQYubXWC6M5qRpQ0cb0ZmzW0QTQjAlB
C9eOL5gxD9mo8xzXzxJQJmFkPu5pWY6aB0TZcZF2pb3JHxDAD8H6Ft1tNkTfTTMSS/Uw3aOU0a9k
swWps8qD0t3JpuMrPx13im5lK3+YPQsvQpkWmXuEoVobYZ7M0DE/E7pJc1EY6MvdGcaQ1MtKaCdl
Wh8dpLISZcR82YX6RhXQMclWkIwGeXY5VBYu2kr0KPuvYYru12sjr2oIXkVzg6f9+lLI+KuZBvVu
ML1s2WdN8MANJV5SMpi+Ip13npqwgfQ6hAsH2NSv2Rh/p/w0XjBOLyC6KhEFntbZIm7aHozEM/FP
wylNL5VsYw/1r7TLvXRvZ6ROE6v+1uvTOHybAcajEAU7UqArWEa+H67NIppIFMt27k+4irDD+Lc4
2ad3axQUgrO8T9niZgXlXOcGWLoLeWO63sDkqGwGXqCvMYN4D7kONBbqIZp5G1RTsfahyq5Qos0v
nGd5Fke3SuSUt9dubkOfQ5WZ+D+hnZVWn0LbNLoDA3qDKep0n/SKuhlcKz8p8zAdQrX1eW5jidC1
hb6ixNs/9f3QLWZWZN9bbvEXcpFvaQvDzksUbscfLv5yL/VQmcuudnELICmIp0NlL0PwBd8VhDnS
gSRkDfhw40e9v9cL3fzCppg9tYiAz/QDlfzhIfHKbu/5MwLQeme8dia1EREwxTBO8egob9DB08+O
zb0MOLlycrlpnhUBNLoeuvata6bsdO2RZ59CYXWt8B0bl9c+slQrh5rgXVQ35abzAKtYdj4/9Hg7
3nlodAJnnh8G1Zkeysbq2Xlq40E27VIJ9zprG1CBYVstjf5Z04f6ixw0xV5kTMl2yyarNm5ws/X9
Euq36HQq8I/kYO2wJmuz4AigF/NKEl43SHgh7BzFLfrA+FfDTSXpLVqzFnEQIfE8dLs5SX7K/stB
zsIwp1jOc2KyqlLzQwFmamEXbAFd3etuO36RKxg2/Qti1qCQAut3miwtRc1/o0KOeIw/P3ueqZMI
qs0bYHr4usdqv76kv2bSkbm/SoSTlTdULsLsoG1jz5teKcgjGo8z5zHuounVjdeZiJocLNcvUaLb
JFPyzyglqpTP1/qImnukvOW1/rxiHYUrP4PnqEwrN0M6dx5j80tXxPEWvWQoB6I5Axb60sNUxxF2
Pkd9T8uZMFbT7HKBZw1scQUPczxwdX0fiOEwGPobrW8Pcv5lRtFg4gPHbpOiZMmMaTX0eOBceNRj
Aeql7DHNScaRHH5MvkdIvxdYusslMNB99GlQ4pbDqRgO/fB9mIwPLEox250wuon16r7HylVD6K6F
VjlQkvyrFgDe92jbrbX/69F+rQVgM3Isc93ay/WCDKtiZTiMKOr8W9ki0Yy7ubfVXY0b2LCQIcBe
cFGQG/aPYTmgx0WBzYeoiMhRhCovkycSwn9m4LuKEjs7c7Rqk+McoNN9OZXtUnTKs+4N10nlIM9N
JUwvvbaSE3+NksN/xchmoPSQ29LkLcu8+vLRhj7/ZcSoglMffE8//NtHFlkKNe3zyyT5Qa75Cjlh
yHJ0oJ0JJcgyEO5MqgsqISj2XaSHRwBR7wfsORhF9iEIN9fe2q00fGtF6CVADgnFmMzB8NMorW0j
gFDLbs6fVbOwQWm3zv2URBx81MZZLF4aEd/b2LUOl3B/DPI9MtVo2ov4WBzUxiB11Ub6Ss6QA0Gg
5EtHvExfKf3OLxVhnANuQTge6M3RyVssYtzeRxraNVowPqI3s5MApxbFW/89Ysl4SBbUgIaVnzTl
bZsYFZiQOPtRU/rP41L/OgC5Ws9x5kJHoHTqAS3eF4a+qFQvvsfS1ABkhL3U5n19rwzfkC9IXvyk
L/e9sDCREjcqPvNOMGaLijLHJh8cH0xNnTk7fUoPc9lTC9Vcaz1FCe5zI7ZmZY29XWHbfGEdufBr
O76Jg4vsAw90YyFMREQigYVrgkkktGxyB7Gvszqr1jJ3IEdoXEf+hP2ZAweQFEiSG5SvesENbceF
xO5KOnU1wRcdIoTIfVPAM8aPGDksmdi2nv/HPCRIsA43mgeflN6jHTiv+lRnP7ypQO+9ah6znvoF
GCpvWzRFsLAKEHvUvaIDGD3s4NrJfZlyi+cOOYIcfYyFa1vD/f8c0VnZU1PHLRaXXXN70fAZ4S/1
PagQVwsBMUvpH9GHqK5y+itOFX05Ru3bUG3Y3IPe3+RaGZxCZSxOLKqddZ/UyqNhwCPB/tz/ZeHk
rRm/jNFFpVOr1MdUzJnCOTihxVOc/MF0gEr7/iNsifc53emvOfJ1vAHPydiNnjVu8Gcwqtoa/Q4M
PkURoBs9igDo5hrkOmnPQ/4rHBP2ZqLlIzAyLeQ8NvP5aSowj/mIlf2XENMfblAB3Xtuv9O0zv6Z
6NZbgRAQmptauGkqtTp2xhDiDQBKg1qt+SZCq3yeF36a/aYy5zU4Lzt9u0XZdVrztMZuQkNJh7ti
/RDX1rdcc8PvJe7yi2HUynusdodjgDrjSqbjIu2O0oD1NW6MtyjuTXBL2rRTfYRlIvFQxPWsJI2B
kwISTfFj7pE/VOJmH6iOCSWV8htPLKTgG82pVnZYsRS1J/O57cBCg/xGmbAI0FVMpwxxRXCHySrR
yZrPkYL+LwNtZyUn4di2nN3SOoaa+dAYfvRlgO53Sxof9xZU/N+GEMOeyp+6vWza5ZuvkycLqhxN
9BSpSe4o4Vs4kNR0LaM5R7FrPOKTs5X9aNRxH0w8NtHiYuJFXFBQC0TT7V1d9P5RHmw39RGFNt+b
1RTD8Ol0zLU+QmpQG9HKHcfFwDtfT6XfPTTcOg7tiJOcbOqz3rOQwysmSJQbMCv9g1aUGRZ0mOnI
QeyCSMpZ9lIOyklJrwdYiinF3jc7djBmNfJVmjHIc3rni1INyR56RbgNq6R5tmu2IFXePPWuPhwa
4V4n9AtLcXBtPzpww0h5VLj2vRzIVQWMuIeehebrTbwMhUghoi/h9tLOXO1nUnTOwZdyhmIe4s1L
s43VW3kVFM/0myEuNoPSFZsemuwBN6mfbZRkP3AceA79In8y+0rbtjZ3jjie/YfaKP4toBqzbpf3
ZCY1J9mkJraw0Px+Rb4PftIDC2n2Pkz+1PgeDWDfuyDSn4YGG9Yg4wsR89zalm2uI/0xxifk1eGK
GENzP0M2B6ym6y/opPxErGC4KUXFR96Pw75bG7HXXfRErWlAPWHo7uPxCU39CKsfvQBZnbovvW3v
5YeCicJOOEUOuc9xFmF1lp9UgUJwYScVamjcyVZeWd7ejWzE8cUgYI72CwIN43IsQ3V77cMs8O9Z
lqE3CzlBhlmjjR8Q65f/66w+p6QDIbgRcFIKyNcZl7Z4jXrqjtwt/BPgyPBhKLx5Y3kwZtQhZcGI
5xU/JoevHvsBECGxugnJpbCAFZCQkVEyecF9o60HEpIvVs++I1QHnJI67xS6iFr1QklqTlWKYkaa
4GjJDcIgzEjD8VOY7JdhXYbkA9Xb6bUCICvDAi15v9r4cTVHXE02RVgJ3nwxAy8++yZ7+FRWIHlg
vNgUjDajg4gWeDy2AkoobHjd4FbDvuDJ19Ol7LeSvjlOCAotk5BVfttO2kqfymIvR0c+TIVa5Rd7
Gs172x+BxXAxPabuCukrWMtmOVMPV9zaP8pm0P/Gs7YCv8Ib8gNrhQiavahj1JjnIItfUVND2sGs
nyeE1W4Q5W6RCqyi13pEvDbvi2mLnET0qrvJm6aY/Z2Tu9SLymQvu1utmvbZiJOLnFQFI1zC0h+P
cvSf11bjgiW7eM0msz5fG5n9t85p+7ukLYZ/u7Yu3kE/C57ix7W7/FUdyLEZxml2jBCFFg6q2r6f
GSX3EcdQpIhZeJONOZ6NMhARDH+VGgnCfiIagVVG5OzRTZt91HX3MG+jG1NrO20lp8AJWihDaJ4G
s7J2CLk+R6h+IvOppJQPkUvq1drCW6gt851SlOz+/VZbyRjLs9yzfuowYs+Ohua+4ZmF3IOYLg/J
x5k52+mKzEuemeMmF9JLocvapXfCe8cctHszVR7YPaOLFDbIJJS4JElIJ7W1v6LkZBmlom6PDqpj
LlPuWQe3qn/mgxV/EyflnxOTVIHskSdz2P2UJ9qfExH8X8X8Ty8hLwi69MzflCWighaWMpTTjgXA
+Frk4y7N2+ixy0QFSovKheyXYb6B0IDN4umVh8su9NP4EZzaf4R54moyTO27T2FVr7BpCpGVvl7t
40WnCbX68Z9Xcz21XcsXtShzrUoF++IwwogsmeA3yEKWbFpmq5xkmSvl9nIZlXIL11Ep5DAp9v/X
ufJtyBeSV6Yurpyur3t9k9fXlaPDx9uYorbfwit0lonlgpnwvLMVD+atqtjmrTyLG7xQ/MQcMWoR
A30XOYvK09VFPrfjVgbqsrOpq1Vq1835Ovl/e1HxakGRmrfXC7d5gpGtfM2PC1/6/puLyvkpwLrL
u/10UQ0kseqEn99taKA4EBjK5U9wif3743/8XeRFXVsdt/KNXz/z/+vCn14/9+1sbXQrKYDfh8lL
V8YqtoXI7ykuHrpkO8OtbEKGA/CR1ThXDkKOr2z9+zKiPiKU+GREoYefpmP3+R/T3Sr/PL2xi6W8
2Md0HEjmRRk36jnoSGLaAuScGN+yeYp+UCVlG4siNZqRLnRCDBy3pd8nDwFl538JTezmPXS04ePI
0EmrfiXDsDSdKH0yCtNcpzPUD7xY3SPAP+CnuNU9ziL3VtfTwI5k0XKz/1WgB0VPlm1blkcLTZQ1
ZnEwyt5f6oOJuZiog1h1j0YRaoAmTq8PMkz2O4GFzY6iUzLtsWvpUGU9yrPrwcADgZqj+x5yHfgr
WDZ91yiXmQMWkCrwcE78GsZD4H1HYbhBGOVPMwbOXYBfdfD765V5XVBRQEMkBTEU5ZOwgxwOLB6t
Bx8lMaByOHCbQswNAcn0C0l5yMi/0UiMH6EAt4+18iy33bJRKs9yQ16gUvvPkWT6FPb3HIkG4Pv3
n3PkQtM0jeZRbV7kpe08cDee4qB7Pz3/NxP/9T3hD6YvwxEnT1XtiqV8OmFYoCyR9TcP8hmGmCcL
sv4FGFp28tyJb6dgK4Sl+TlK085wavsXti/vUepcf0/bOQcFp0YIWI7a3lN96yEe/FcKSuH3TgWy
NRuDi9IpZPZpRrxPit/Gxa9RdYuvo5gIH1PbN4gfPLih+yrHQbJ8nhgHFXo44op9/ltOHP4PY+e1
3DisrOsnYhVzuFWWJdmW09i+YU1kJsEcnv58hLxGntmz19k3LAJoUA4UCXT/ARTsJjJe6snqburE
x8wcbSVwMxrEKotX5uC/yDtYibwfjQiSF0oE5Vp3++TEbgmLzn/MKYcXaU3xe043z2nCPDkNZZEd
nMaYNnqxq01F37DoKHETcq1Dl3XmLJ+AnHvFdyykqvaWqki5QEEJFl61EKLw5/vpVaAn8IrNvLns
1DY7G1OcbKcEH2Qjm8VXwfKGj5h8euvJnH0hhyG5q51Bowjex9+FuZdILiVK42UUD+M9y35v36Ir
u8mwd3q2hfcqIzRLvysMkJqi/arko3GfzEy3SWDIhhUAxVtasr8IC4wJJl6rQm1Ypiv4TG7MVPOX
clgebNWgep8p50qGxPGXwcbYG1BEfDLqwt6XXaDuKHWMt5ZnpmvXieunesQWJwS19xXhoVNRzfuz
hH28aaq/RDG+OF0Sv42jVi1TkP0PgcF/s8lczErartrI77Y85LYYEJrlq+4U36wob44CBba9ygJi
EZCUaB7HEdV/707pSOV9Q560QKUejuZC6trGcbuNNHc6OJLpixqe2DhtrOCDOZm3lJU1lFqj4BBX
gCPHtnmuAiCSiaMPuxhFs0fD1X4ikFHcB0kyLgu9W0Jtpbz351lhjigABUmLZ+x89ucoy0X62ER+
jP4ZV6g1jycXv9R51t+xIbNiOf/Pa/79if9bXCCOmROo5TcA1ilEF1N94G2OyF7dD6gb07StrL0b
CnzuU+xAl345deuINfW6rxPaeKVtazaBdzK4LwM0u1QSi1WZaA8IdWVbA6HVtaDGgjDiV5J73rpI
jG4fZqF41ifrBMOm/mq5CQLzyFadbPiI9/g9tQs5kGY8bMfBbs85vqhHYWN9Lq+kOGIPCrxGj1xY
u6Y0u02dOsa7aa6aEhAfmjHldrB550DieyYDi4RCWv6QkPg81JxtkVnTWjJG7DoI5/1depT4+XlS
DWKqCKnqIRs1sRq7nAWigh8d0zfIvgAs66fRxKmp27gaODt9WKuVWwP5AbeOI8F+mnz70bIoYsNG
RnGm9stHvMkwxil/5nZif9cC5VSWNU/40uQr1hmgFEYgrnHqsZQIVDyl4sNgCFAgvu0t8YOsbq0p
ALNPAmvd2kb5Jsxwm2ex833SFSgTjpgenAnVYvZR2jbWqvIJL++f1hT7906YIXMcw+rQdetbHVTk
nb3KffIDPV33ZS1udTVI97qrBPveHlp2pna0tnI9eraEgY0sf5LvyuRj19lT0Z6vVKf59CH+HmHA
gapanSx1o7NJVA3hbRGO6GCag/3VYuvr8sh8oUre7qxpwA4xqJ3XkHKUufOyk4Te9oMwnjz7JNWC
ZQMYmxyZEFSbRz6FZScJ0B0+Rv6Yo0PGhCHGEzEZ0EYRVrum1KK/kVZfSXZGX5XhssTC8/7/HzFF
RX4AWV+FDcJRC/xhMQvJMYwOsMrs+ZsgiLFxufTrCBdik/TwmrTcbIAyZsMlIi37g1qG4kuJmf2G
FFvLim3QHhRDST8iCvvc5MJ9xn683SYNWVOtMv1HN8i/Xz6knd6acOqfNIq5uxqQ4hZhdGdpzexB
QH73meGED4GT1ufG6J+o3YpXVUNKjOQEb9O5qcHXW/R54t1mbmg9VSR4ZX+hl86+V7QGBoklXlEt
oITEGu0oR73XAj2/11YDDFKquMSHrle8tpaUq2uGvZwDnWyj90r5xDZR3CkumsLYWmfPhTaYkCYL
ZLPPvEXXBR6W+J9yNuk9Z2Fuf+qLkxo7doFU3LVQh++1WGXFyKPid2lMFr5k0x6K8Ni2TxrUpGOp
TyTx8uypHQSElbkLMHND3WU+vYZcm/LMVXCybuG1rf4aSNWiR1sdk22MbuGF5KUYDohYD4c6CYaD
5cI2vHRGVbYsNd3dy4FriJxxiZMjjpxyHb+Ggxx1kXQI+tWna8tTL028BYqL4yoqNevAQ8U6yLPr
4dqXhPEziVvqiFaVV4t/hVz76tr/T0xjBZd54zD8aOBvvlZYcpX4Gr4XaabeCfMcKwP4GmGY+xwp
zAtMa2ozDOiTDH8wIF7XUq48k31zhA3q6ijrubJfHj68A/4zeh34u2zs3X+wNi3fSPfkhIyL0j0u
l1jyNK66uva18IcgvStf9d+C+HKw1jbeoCQXZX3ZA18o4YFcN/upmwWEydxuahcVa2hSXbqlpFUu
Lu1oDItbzamK2+H3iOyDjR5ouBTqxa2cE5vYT146Q1i+67hFYx13mTu/bsNX1+njtdogdTG0bY8b
WwJ5GAzTF8u37iVqHb7vHQJKH6FN0uPMEZLQduCI/iO00hR7yV4X3uxsaBLrfX1nhZa1dGLc4q9C
zxd9Z1Je5AoYuAb/NSAvkBbxtKy7MUF8H7SixPn0QMOWUw/uFm4gyETZeYUrWno9LO2gBEj5D4Cj
7Lte4XpVCRfqnXE4sEdcmSJtt/kA8FRz7fwBnk/+kEC7xb9NsXmXZcWDm3T5QzV9q+3Au5eNsves
mzLD0sKxdOT1dYrrQOdDd92LVkmWVPIf7czoj/JyEeDOW+hwG9mSF7h+agrcfV12kM6vCv5S2v/a
9IoZ4+eZ8fIq7S9Ha1Qos8xvb0Kv8mDbSsZ61Vnf8d5I901g2AsvT7WN1PZtsXe5aP5aQW1ukVUS
i6vorzy7xLUnS+2TS+i12wTbuqA8JV92AyDVZTJqGGnPxmay6VVNvZcvSbOfPkavzWgOrnPV2jv6
vPTzKyxQwuEnuKdvqdEkr1HmaMtxysyzpzUzbpV0gF+5zY3u4wUcYjWIJpVt4ovWimdcDvvFNA7F
t7HCYFODSbwQFWWDNMLPR0LZO2ABTt09pZNo13qbISVSBx2gdYoP0PSpUc2jGjy4+1ap+OoyeJlA
Urz16/EyXSuDngIlTM4sDLN7XYFLU+YlSs72AI2vwNmyyv0duJxpKZvA47STbmlvstVi9f3YuGQy
iAwSTXsqjA49Y1W/u0QnwGdzvxtvonlQb8NyXdWDuY6oCEgJBQuXhKVwmupGNrGEOBuqF5wxCsqe
Y2fiPYbuQtnF06ktqJwM/VR8yXGU3npT2K073h9Ho69+5SEQKnkwCrfZDxnbxg6VgWt/+jtC9slR
hEux1VR9f11NJc+l3zPkwF/N6zRAdCTnYfSv/oqTIdcPcmyQN4ts0N58qADb689y/fDrReWlLs0a
dEleI9M9/8j//SOs+bdtYbIhadriZwcapFYq+ykbc3vZGqO262rFIrGiVhsd+5u1Cnv1KYgUfZ/z
LFjKJlx996To9qts4c5oPySdupAzm3m6GoCiD9zyLAMU3wexZNrjMZos9AMFf41SGasTkPU1hn0Y
LY5ZeN/OhwTA1WoyQ20lm3JAhuhTtzFdsHrXCaEG9ZpSK+S2+SKXw4AMWtXkDSYocb6TffJKxX8+
UHfCdXdxMRiS5ojIVLS8lEs9FzM2qkrD+tIWHm8h1tXe7lo/rVXtCCIcQbO5mkpmITsjI3CJzxX0
5spYf5TFWRkQ1OjnkaZHptTSlVsoRkv2xtVRAlvRTZ4lvcl+3DSlexHvlqN606GdKE8vMfL0d6CE
xlZy8mVgBtMGCf4azhSYq24wY7EBdYByQxPcGEaAaW4tgvHQmlMkNvIU6O54CBUNEj3iYyTUECTd
QPXcFq4LvWtUeCaguGLZWMwXCJmU8aKAVhshVAKEvWvQx7z2DQg3XkevZ/+XuO4fc+fr9QEIDGmR
HCQ6aqts2wJRaG9/nRV1or8NqpktplL/H6PD3DfNo/89To6SsPiI++szrp/7d1yEBluBEP+cq5Q6
IIPVrLA1iKizk6/Eez1ZwepGu3Ju1nkN+6d1MLcP26xazsFOrodnqSpyDZaXg6L8ESxH9eadBVd7
LzRzr+Pr/RJX/XALc+O7cMf6JcL77qDaI5pE82CEC95e1dwUsiejqZ04lOQ1Zy1Hc8/Cti+zEQOY
g9thmjEBobhhSVm95LECwlMdAh7b82jcPJho8t7LVl/nULyt4TH0nOYZvI7sLfLGPvuo5rSj68Gj
RcpGMapoo+RRe6RAmx0wNsMhiULlgxoV7GmMxnhHZ+fgGL35y2i7dY427TdI9Fg7kXd6NK02WtfB
wyyWh4V5kB9zDQ2SuaUriKiAL4B/LNvxqDdUdMd4fWnOCiryrB8U56aOjO0luxQo/bhqxh7BuF6D
uYd2NJ567a0ZTch0Tug6Rks3NB49J7FBqGlluCF9wDJUrrV8ZfqVqZp3w1qnWbDPTA7SgcRSi2JT
9VO1ls2gUTqsQvtfE04bUJqsg5b54lF6l0zjnQ1B+6vtsXSISmE/x5kxrGrPsO5C0ZjwPTXrRina
4GiFYPUb3SygZZXusimc4UuZ+j975HN/1EGxdL3ZmkFz+q0vGvup71lSu+4I72Ys9jKP4qX6PQK2
wxnlUvE45foubJEnmFy3h+YAbFbmYuSkHGfipAJ2Wy3DMsW5XdQwvBvdObVj4J6uzcItF35iN8ep
VMwJXCNxZRwE68Qy+mUV5v06KVR3gWFZdfQD9YcRBTj3DROm9z774aMtT0dbFxgnp+U6dfg5qsE5
AfDh0+azogq6af4D867xgho6NZ22mvLCCWto5R43LuIJztJ37Xe7KYebsJ78c0Hl5LavTdBWpXKW
XWHnObsJ6sTCDBT/LAectPVWelCz35775EGUdrlIfGBwA3WdeDZMXGVlXN0FSG8vM5W7vBpJZAbi
Z41H7aK1O/tZS7DaLssmuTXQitzHtcUGLiQ/uwrdqXx1hfNsuW7+q6sAv++VGMomKoMT+hXqQD4V
LTFhYZenWXF4rv0YSyqyCUhPASwGLXYNddJA4WsaK7ss6UK8SP8TylUNxU2fInMaF0nh95uowI+p
G6pMhWIXLVEiebSxaMPARK3WeqmNp4YaC1JnrbUFNGvw1k2spe+T6oX0eoZHZf5SEB72I6X5kc6U
lCQX5bYutXaFP1nJPh5XWqdyK0iwWN7L9E2m2Q+qw297jQiQWfkUYZnuQ8M/6znvdZZu+IJsP/GE
qArA92CXiO4jvg2khb/kmmMgQVQqqyZM8YQaMuup7SK+V7PGIzKpxonb45jN+o+yqzYUbYWE+jLU
vGANJXJ4MIpqfAgVhbSDY51kF+jK9uAazQ9uxCJD0wp1J9v16q2MlSGosGsNr3XZCOKx3Bk6Gv+y
KQ8KuFUUGjGWl5O8rorvHGwZrhF5BWfVLOPw8nPorfslngESwEo70MB2emtpSnlbw05cdlYUfQt8
Za+iDfECDcLeFp2lb3n1BV9SF0jrHCBn9j7g4EYdFh7f+P+qmopukbWcbL9cyTh5+CS+SlrVOOpi
6ze2sgG3iTNxHn1yGhV42SAUWLQ3Uqa6RqBrBwFSXUpGUY2fzkMM3yILKAB1wPhQckJGBWkXAPo4
k2/1uSlwJ137PE94pCGrch2V2gFyFBUb0rW/g2UzyepiSzIUS163OLnqpP+YT3LQtvIkCLLgMU9s
cm+LiA2Hba2KdnJfDNOmto7Zw2lyo+oISided1Edv9XgIXoFdv0Q457uaNQ+G903tqBQ7J2o8uTB
7jC7kyHsSvFon5ynXGdtYxi6u4qoPXwxPMdYjYE17mRzbCDztBAxT7Lpmc2a5676WOh6+eiZNf8l
TXmZ8H48xfi+L2TTN7t6Jy9ZGfx5P3RsI8PtjzaEBbCAanu206w5ZL2Lc2OLqryig4XVlXcLmZF1
3CsRmcwyfzQN75tAkOE1xa8Bbev2NcbVnlKT2tz386G1KiQYXXG49pt5lbN2jnWoFcTKQzdE7l1S
bK498mxIY+QSSzie14GUksiNPonXvNXHFX/sZqkHmjPli7TSsD+pAuD8eLRj5RGa0bZAyrsfN+BS
rYVUAkYoZTwETvEsW6MW1+c/u6rZRkbpp0uUbP05UY9Jsy9/T1JmJ8JRDOptFn84WiOr95CPur+X
IrNXzVnXm/xVmSERJAfqQuDsl9rA6VIn/DtYZLZ+m01f45CEu6EeLoIA8mUGQK7KVixJE6RqNonb
/8JTzT7ormcdqvmsrkCsLj6dyqGo7+2DT3VwV5j1SXYFCpBRq2c1EyYq9r5Rm+1RB0A4JqYZ2Lxq
1Bey+vaj7JiaNkCTElu6fshYeODdNoQrsxLFwsRm9ZCweUcV4o8zrK0/+gDY/I/R64zAT5FsVEfQ
uf+I68V9V5kRpUcC/nuo/MBr3F8/jvzAwLBeETYYbgq/Vk7yUHrIF2lKM2K/CqzkOnBphgMrxqQA
YPl7xl9xvE7xuNRP126Mxp1lhdMZT4iyihXgBaKkUDuWB3kWB5PA83BuX06v45ghNEsjtozLHDng
piSIF/JUHkY9cndRoe2aafLuRGdWtzAZFiEczWyd4nq4GaMeb+bZDk+GyLNwQOwTCVZjdx2ok/Yy
t5uvdO2XFxFOlS//Gsi6CmzUfBE5IK9edilZCxStnUl9Kx2sEuOsFrukCsVaGilOiVIs6zhSD1KY
zrOyVaik9pNhwqD/xyQZ5TvAX/j2/q+TAqsyz8J2f1JHwabA9VAvoZozYEH+HsOuWHm2U550dTCO
Fbo2fPNC7c0YvI06tfGPsOLB0UX4AGiIg+8S1UFQHD7HgzASkKSaU6MTkk37tseypZ8fkVWdmXc5
Ou6LQZ9mGaPu1AZ2+qLqwgcG7ulbq+nGF8uzDzKgCbJwmWZRe1eGo31U9SJjkZ2U35ArWuR86Dtl
dmU9QnHZa/0QPPK4/ClnWjOV0Con9aHpCpxbh8ZCvzrp3k1ke2QEya4KrUsGYXqjE1SET/FgXRww
ci0adpqO9Us5g+gmHbct3YWDZfdq+NQm5k72y7DRwMfKmqF6qquBumtxn/FtJ5BX+ytMShpr89X+
DNPT7JXFKabQ7F7ukhFhObUcuhVOYtAvZFL52imTyjIXfR0wALQj5kfO+pqk9mJMpLMSMryponrL
V2XcFlZlbMs0tL9ErbEm3T99VXzUm1oIW0dVUcTZCrNiEdaj+pUqEIIEBQq5rW6iYQwibiVnjC3u
7nwnXylOlqjb3ESO5aNgYuvPkCq8S1PKeF2bF2Uog12XZ3n+RQt7qOP6pusfa9y9Fm3sZvd2Oub3
U4KeNZju5yStxptrv4FL4k7G8m9FP274I+7S1+rGR0yflSMUMiNa+4MF7l6FilPw7jlemzGme7Lp
RQ5v2vmQDFl95uZemmmV3UGkds4s2K29GKFIWWkLSyslc7yxvLxcBU3axsupADKI84PYXtpKqX9V
evwwEY9wziy4nHOGBe9QhuG9vCBs8/IW2aStHNN4Eq2LoPS3hdZs1UJMv+aTIbUuJ91/Tv7nkOxR
O2M9DX30yX09C4diz77uq7whJumG8LtP3j0YiuLezWd8ipPBfeNwC3nF/6EfaAqQD8+pLsULWXuI
dH9+FWv3siZx2X7L0kYKsWLv69O93VHiXlSzTsOkDP0m6Apt2fXZuFAdDI1SK0yfw1igzAaMXRoi
V8jFXAyRbV1dD6F/Y9/I/UqJVeWqsx315Ldac8KQhK1p1Ibfqz3yd83i4+VRwELYxQB4ioUXZdkB
6M9cmYwadEjmziDpsoM8YOn8cSabn4Y/Tb+G21o4bcwaSFw4KicUqnmJYQepnCaPtEuQC2UjR1wb
S4OVM4vABhmcBRlzCZfjhW9oJyrnsnHpMdxFgCDKvY9CFZI6zq0kIIQAUQ+21X6/chIq1JtX/K3a
jYyYgkHcuG12qws0ktDLR7diLmOggvaf5kx+y6LpoynRdtemRMh9Cv49N58Np9TczFE7jVIynVCH
0hJGoyimMV1pkV9gEcB3cIMXnr5ISko/DZg0e2+OuThSCE6AxE+Bt0HC4tulqc8j6Dul9h7dNzQH
/HzruKWziYLIenYmnwoQGIxMb5+7ynWeYy+0N6CJjD3c7/Qc8d9bxDOeI4ff6IEi+Bo0NTo4jZad
NOiLKDINwypA1/i9GeolPfZ3MTa41vtafi77TN+7xuBsJmEN+76BElK2+btN4uCH3RS73vbtt0pB
nMKB7ITWqCoOdUsqDOFM7/l3KECnS2hrmv8ONXxxuWpofYTWc2jbqx9XFfbw6aopqSr2ICAdimk4
Ooj57FgBPCCq6uWraO6TA/IwqGI4oto6HDPbWGv1AFNm7tKDBHrl36djMrteRtmwkpP/da3LRJdd
6w47nCXqdtjOd4vRDdLZaNB4TvE3YcvYJsdudi2+jkqDYzkqWiM5son4CB58Ea86B7W7+YumgHwE
OJaa2cGfv42yMzf7YeEINoHXvkR+OeWwPMiRv+Z9igEv3y3wsw/bvSt0Yytm2FQCgWbrZhWLx9ZU
Hy4HE7Ce3UxH2cILQjnURvJ+AWWNHRDAVtfGrRxFOb94QGRSXkz2pHmGkGmZKUvEO9QMBGL6XP15
tZKrXSBd16vJC4h2hJgeL2OJ/yrYWG8a9+wmfbWtirK5Tyu0K6LIHV5GA26uF5bG97hs1o0sAtqh
vbKtMvih+RixVkK3XtSwSBFnV9X7PHeyrZWo3UEYnjhQJqi2jWPD/BgKDAzZatzJQ5mODs6zXb6+
9gXCCe8KT3G3dox48l8D3E06z1e20b8vIifIpualj6Ft+3vZkv3NGO4KIDU3WWKfQ2gp9bItg50e
Ae4ZSsRApiY12QV55Q42cvTk6Uq8nxxbLOVo6zvlWZ8aNuxV/BQpY/Tkj8prFtkFwFDi45EfHqOz
aiMHW8sdDrrg505as8YILQSg2XaPl0HQy3B8fBW+KVNbUw+2uk3FWTadDgVhFPrOslWF0VsyC7dH
VKw2fppO55G8wwpxXLTFSRkvbEQS3lkrP6HBM/10NG8JTAlOURZGCy3t/V9pW90Jkelfp9IsFwWC
OC84pungz/3xgbXnsPbUyrjFgsNGzhyVvcqdppuedfau93znFMyfHBtwnLokZH+oUOQ0OuHcIplu
bkvDbDG0I+VrdoAmzcYyT1lhxhts37tzF8bpyq1b7blJEvT23bZ8d4rpOain9qcvcmR4A37WZviR
eEoULBTVvB01YX9FH5WFjZ6EX2JwD0sRa/qD/OQiA/GqaJm+asmNGSvByhwJD16Qat0eqsYL762O
4rHSJz4FcyN4M6PCJjMDRz0XTQd8f9pZOCW/ZUqhogNToLUyh+VIg6mqVT50Vd7eQQ9mkTn3g9Fy
Vpkeq3tnnjVY3NWa/aWZSW2GFoJXSltjKXlrY4Hg1aj1+qEI7fzVxmV4prk5XlcctE4YS0mCk1Ed
REToSHnxamHg+zuKmpmxlGy2a5S8lptdGHRgCwvw80ShR6luw3ZIuSeBg+Slai2L2OJ/My+35aGb
V032SLbuOiCDg3nGdWCUSzHZKf5xmRh28AE+/73cTdhW4ix6B28MoITJS4GciOz3W9vZ17bfoxqO
ZQiijg2GvUH3ZHrsVz0je4BR3D31WQjZVVW1gxx0dMCjgWtpGwkFQKmt26N1iUTFPLUys+bOtPOT
HAwKRdmhkKMtWd45l7xXbvrt1q+caS3TYEPKQz31tXEvm5Wi/yy7xLqVLSMtFkodZizkVOc8QdiV
Cba+bMOjCE0k1wqb6n7pWCy/8iYsn7X42af6Fiz6cLxrUKx71/COXjZ1pT1oEAc2tSn6o4YU4A3K
vOqWX7C5N5opXlUsD74YXfDDybL81SG9hUMOmSQ03Jckc6a6W7i62qy6GEaUHYzRQim8FhW8KNtQ
XiqODgJABxK2zqbCi+Jhwn2HCppQEOUVN55umr8cPUbS0G2+cVFr4bVCWTuTrcKNFu4mE6S15Y6F
ogQ2E0OR7co6No9ydyIHZJyD4s4lrpCbl3HKd6FuwembdzFy31MNGH/nobtvOgxJpMqYI0XIKl4K
m392tlXsLi5BMv4a2VfcIJ6SNzc5hMC7Fs3CP20v9ALxBsRTye7OVhgGknI3cdy/Rdin7tyOrV1b
GsgFVnH0OE3jsYs8cSu7Ks34iAjNWRgjKtVjbY4fo0boBbtOt82DE0YW7k2J9pK1RberLIPUvjDU
l3ws1XWEW81WjrYh+XTHMLsbOZpF4hfqEM2tHBR43gSxETwaCbK6kfLzcoWizthjFI+XlsZLHC0J
Pk2lHudUWLQjB9LdKF6WLmUa+9qUaWxH49PkqExjf2rKJPc/5mYx3z+Z5P4UHKosredLJfOo/KAc
G+9tyI/iZKF9yBXKE7I6l+EisAa/m+xkSU+Ls69J7Xh3qlpGz07FqmPW2Hc9wdYvjIMNoCLzSxc7
BwCxPUWXQTyow+zdNBhf/EjgshW4+cqi9vPFcZ0EYX7T3zdVdIOtKVRD1dg7tlU/wApvHtI8jDf+
lGhwV+mTB9sM3tRI9Q6ypVo2AstMSnO+hHnR3iuuP74/NXo6vIdKj9ChYVTbMUsPk13gn45jCOpW
jfVk4wW0KK3B+8nbCLWzMe3zhSUC5ymCY7dO8ik9om6dHGc1Q3ec7sbUadeZAKLSS0s82RYhEkGX
TamI/XSbpKFY2nZ+xom8vZUih32BEfLY8CyWTSv2mn3uKelSiuzl2HqefVtfi5g3PEqL4px4M/XY
xHTT/e1wefW6nGaghSbBGcFkaGvXclC0unbKU/JYpIrlac7K8BJ0vYaj4iNgYqCNeGexHmJhfNF5
MC79Qp0OshmlxQpJIeupFyiQq514s6LE/OKqhth5gbcbR/eRquRNPPNEpLWRPIumcRvGbXW69mcq
wBPPqKpPrkjCVP2NXylw1ub58gCjwjx2cXHjZlixhfGcwpn1K6nomCsntI2NFJUzW6Q669H7nrku
XC2057ACgZYoS0PXWDlVnSjYzbFyUHaFKMoFrm3ceUY53l+wHcnYeEeZRDAzz95OU10vLv/i0NY+
2nK4NYDwocr0Q6rGQzNL11Rnyovmd+pA4F1UdvxY8fq/qXWHZpil0VHDVk3OKCPLu6uKCsJdbVa7
7rXycgWGT++fKbBoB948r33h+mdQY/65Q15zA/fVWso+GQs4CDXOws63sk8e0Nt7DrwmRLCAC42h
apz99zBAfPciuY6mTLIM25J/SqX1LAg4K0a338bzGeo0H2ey7zoKlidGjDJxDn7DxqueqmZNxt+5
r7AxuHdwiaCu3eks6Omjps5AqUanoCz2sgsRkEbhxYVHd6urt5eIOdYQMO1ca6r31z5hVgNm4TyN
MfbDWRUydFydMsMqMXlQK+QS5jbFM/2mYyP7qU/GlDKmDOInV0fxUvZVZVEPi0tkULjm6npdy8B1
u0QKSW3ZGptKqtx5AzvGpi+z7z6GfEmrWm8iz3Ce+keE0mMn0kf2JaJWuQNCFp3nto3fvEhXXkob
zzYvzpHhhtV0M+oBcHi9LR5LA5qrV2AY4SEvko3Oz7LU2af1+4UmTPdiSSCV4o2KpadSufBw5H0l
Oz011haWZU0QwpCfl/eUHLjMvtxy15lyXEZeZ9e62yE85FcvepCtSmSVvqSaG+1rH8Ph1otneSgp
W8o2RkDXCxG1aQCsrsbYzI/gq8kYoxG5qPMSOVPZ+WlcxmM3RUqlDLamrfd7GXKJri0g8YkVgqZ0
moM8mAN8lsVkx6ZYyI5MRVTZNmYTa9lpy4BL2OU8KMbmYPZJe/g8JidHbENEoQf7z/FR0aJyBkqk
OfQVG99Z5WglIdsJsBwU0pH2csBzS1C37Jcg7rpTtxmQlsNf/TJCM9EMmmfKwev0ZsAaQ7G8H4HX
agcjwURKnv2rKfsU4VDKlaci8bxVHHKDyHlK2uMwNPr3vHm7w8Db5NAAybucyb56HriO/qtP0x2s
Noph81esis6JTg5rKG0yxGqzSyZQ1awt87vW7I2dzqrxaLmde0SdsPA3ogGxlOHytbQaK0T50u7H
PY6bFpmAfIx+Zq4aI76nv0o6Je+6JVZ22XdrmrFgfJkeAHTDYjSn/qaqJvcEF81dYWuR8z0y85Xw
rPhharAf8qdS3Uw1K/KlKIIHpTYmfoQU80MMTu5KAdd0jpUHLejtHXhlayGbODC7q7AD3I/CJc/g
oboDiWE8l1b/yOa8utPnRc88JltyDIblp9bvMRk5zzNL59R1QwoA0+hPV87Cld+AKMzPYFIHeDVE
yMNVr04254imgodPUtHfJLob7FOnvuXxoz9XqopxTlDdVnPSKZpEfv97TCROfMQeANoFSVpLx5G4
VZ2C6l6D+qrszJ1cOelVIrYDeUtYMjSvA5bM66q4sFl1joY9g5cueVpHATvqvdRv6vWViKzmazsN
4zq0nerGw7rjQenVn3Lcy2aB5yC3zwHMzQOehNFa9JB9cLEwlw4qhIfBddEUj+s7ecA6sr6T/WxP
DhdlLjnwu09GXCeUCpwsJE4wSEGwNcf49LXU0OXxSrvhBqXpOPY+iVRgbEGm3Qt0N/oQY8NGDfSt
Ew8eytBEofY9b5tabjE9hhitvpNJQ5gkb/SDvLSNPPeuHdppZc0F0qIzDoBAzENpejhLzF0e+l03
ru4jZEOXPLRzfbQK1A7PI4VS/u9YMsjq0mSbvQDFWqzjQAGCGUWzJVljvU2Z8ZSl1virKl/Y0FG+
KydrxzrV+taHGTXdZmxehj6YU2Gue2+YvCb6osuORR1WN8IB+kMRVruV1xZdFC1HO8yH8+CEzR0y
m/4uwGBm3fNEfCdjvqSqqn3hHvF3QnHY6unW8K7QHxdVckKa7bVtMLqq54M8kwenUxZt6io30gBL
dg1m+/8oO68duZFgTT8RAXpzW950tZW6Jd0QGklD7z2f/nyM6lH1aGexZzEAwcyMZHWNWGRmxG9U
FEepjE21mu7k24cIkXus4i7y5eX/XelXwzGKhh/ShZ+QiuqElWrrMomUrXTKwbSmcWVH2WcDKOBD
3QQb10nTS7RoKUsXVgkA0Sb/gEKl6Wx6a3iE+MmGgK2nAzQ4GvaKBuqPlG2Nu+IuGgcLk2KVLE3W
Dl89alX4S35BFyQ6NaaP5nSm9F8bI/ypjYPyqKo1qhV1x+p+CUcpM904UxCdUWQ3X217WqOdPXwl
f2PuZ/SbdjK9CJuTXqvdJ7NSjDtIVNVapiNjyzMN+69L0SnRi+5jPLtcVv4oJXdntNNtnVsMa7BF
a3mNKxreXIuCkxxgls7YRz6LqdIY58ohiRJcFH4H/Nek2blOkig/VnD0cPP3SXIhx5kpN/es6HUv
flNwdDw3cV89s4j7lRZZ873rHBzNO019wLHDvXjc9OuGndH3OOmfU7WpPsERT05lFfVbmWDNPxQf
4DIQsGAf9Vp2ADzfvOVdupN5VhiNGxWdiXPYwjWf0XA8iCslGtY2JYLYovT1L7vKauWgy/I4xU11
dy0Z48eJr+Py8lWXQ+z4Zw8g7Elageo6dw2KWGEes9bxcmc7DQE+UEuzltV1ltrfO0/VjtLHI8x7
cHU9vZhpu5WuaVkmsZ1lkz0bOHopCEDJHykHSR/Y3fTsJIpykr/2+g2CoDgkiAYaCAWkoflZKDNF
4AcPv1v1XIQPUWV/FrKNtPAWuLaGbA4lcgb9gV9claPxqjcKld9Cn9ATKcwvkq7q6goEOwWmO8ll
+bGnbTwT2U8ZtajhHloszK+ZrhJbh3u7BI68kGTkQO6xzZzkJevm4GwXYb9qQQWRelPYRfUFCn0l
aSUZkCZAiOolcbqLaUy8xGe1frHHOqQWCitEBiUs2ZcIZSNixxXsoGg3s4c/loQ7RTzde814d7ue
fGQRU75T0JsdojB7NBKy3ENuzohlJ94nLbHyYxzjTifNRY77Dh1rMvPLqDlW7mOjlwdpycEz946F
Z540qJXeI0s9P0jLsp0Ww6ya1dUy2dKnaOO3HSDJpSkfPI17y/zSuzky3bOaqPu+wDdjwb0Doqxj
de9ALd+aY1yvsf41WW4VNoI4jXLip031AmJSgQBahuNN1yDf0MISU6oGZmpfZRiDeMV5WPB1vMAf
fdVxHx2tzV9rON9pobwWkwU/crS+SKvP5uJkWL2+lmbXhYtjKtm3a+xywWis75DV6+/7cC7vcwVb
TMS9mm1rx0Ac4xxLwdAYEdjn4JVht7OwskJuLZoerTaaLjpFPupHrHQgAJDbALzCQ4Am9L/3pqSK
ulr5P5pmpL0H/zFXgmW0z2MLQzez3rK1zS7o6aaXxrfSi1vX5t2kbqRbem5j3RIgfdz3yU7DtH0l
o39c4xYHwC1Db7jXd3/EDWoDGl8Z9lmoOD1rZTueofBNzb7VKJJI2f+af7l1fgCf6KHd7Knwz8sD
tAvZEiNbIIyOsnN8vEO2g+WHl2HOWozq3lv5qNbSqlQvQVhj3JZIt14gdLkbx7HmL0M+31lLuTXN
tZeuaqK33PWGrVtr8V2hZNOmcc1f/WK95urmsMXeHI7R0hRjoziun5vcse6ky4DqdglC417GPDfE
Dkjcdpqie2sUsK4dPmiz46mvBVT+CwXndNXpg/paVhmZM0Uz1zLaNYa13Ffhzg5q7bVSDQxNG0c5
yGgZzryFZ3e+G5dLzVryEHiZ9yiDWXLw0t79/PvjeliFPNJPmesF6CIO5Vv3y9MH5TWd/P6BjNJ3
cxHtny1MGWO17TbSVCZTgzVdgnhvteLN6YZfjqU4R8rZyrYcU3vjFAOlx9nMEYTuNJvl3lT2qxB5
Wzad+BHirEg2Ngjsjd4dDfJ6QP0ziEQDJhhnK+qgCwXxyN5kOXW8FtOVlkya52kUyEr9TcxZr+at
YFrrLWx3myTG8nkyNCLlzgJRKfFftRd17M6620tuwZ1we7SLNFh/yB7IqRwmsgdnVt4raRkqehd7
OU2U6q8JdOH1KtL1ITtBcQsYz1W32Obhs2nx0H1SR9d86jLMkDNd1Xdl2oAbt5ucPL+XOMdrO3PS
U9fO2kWi+65sYBSsgxqU89opJ8TMCudyDc1b4DBlSx1ZYuWA5FWx86y8wJSTT7Mz9y/US76PXkui
JsQXHeWeS+ylHcu/kNeiGmT6QesS91FCAtcIthF/Il6+lvMYLIeF0HIYahNf1OUqMtC5s79YUG5v
XdKvhSxMtz6Vqbd2iqsdnIGQr1PNTzh0DistQOs3zNOTRGRxVe34PQYnAA7zU6Ji4EJuPf//iQgz
2AlRxobbcjXuXdXZpI4GsOV6nMwoOlqK9vIB7XI95ZewL3IjOF/RLgJjSe0eCSkTPplS7Hjsp59s
AzSahfTTrzYixV34v9rCQiG9ybvPrE2B9/jk7hEr0851bRW7oIizTzyz3yfZiMO2pv/Lq2GvlZmK
6Ti7q21QmfPdUGrvk3TFys4WTJIrUx85rXKXkaC+cfT/5PFrC/1f+P74a2b1KkGen1+gcsdTrd74
YWm9dj2UaNNQgl86Usn8TyZPDoDiripr95vrKcpq8oLyJe95WwDCQZ0u9ZHYd4fggA2q8yBXgg+E
90jQqqcYgPKpDLXv5TDVT8JuTpcuBFWuXWLlLVFLl7QkVLr0DmuqhltZuqYs/ysfcZ+EIbKTRFUu
ya7eUvRtzv1N3YkF3LVzTqJvcdo6x1vuayj5pm2e7gKvPhW2rw8AAO0IyOdVmwNvteSAmfFeS/v5
O+/dCOf1fr6LMlN/dAZorjIQJVEI0d9Pnt0mIrdUqwbSF8xIfZzOIZZ+yQbUzXKIzId6sqO3lp2C
hgbVqm2KGPNzo3+s5/4orNN+oZ4WOPOQxn6RHruqXlJKeffCQ50SdEKgU9cnGawGhACqzHR2MjHq
nOiA3zpg0YUQy9PXPZsZimsyFzmOfOt4MbZqsfujiZToeE1b/6b8p631of/6HmwM/dp3xdMJzJIn
xo92mj/lCkQmpw3DixyiSPlSVYW1v3WxjAovU6IheJIXIGfQAwBToRYeOuU3u7jCUHZW12anZDGU
k/7eKX7ZPo+zYXbV7Vxo3gaFlfhZDlnLwy5J4vjkLNkd6UuNg9UE7ZM0pkBLz+Fg/bjNmczhswO9
I/w7QSVhNYhJl1JqbxpEw5dIT6kQQK9BEK1kAWdaJYDHjseUqYYv8FANzGyTjszfMppOFWQSw0ZN
grJnK3a3rOUyIJeFi8rKiDqt01s/U+OuWgyBxqoPVq3VmZ9VJxq2oAScO9WFy6MXQbfLwhawZeTf
oxmnb9K4nnb62ME/6urkwZ6Bki0tORRpYqy6jgqHNB0j9k4wHMuVNGWWZuuPSpM4F+nqrbDbu5UL
3n65iNJGNbZrx8nv5udZs+sXV61I35T6tgv0aS+uk7lrPfqZMjylc1JRaZwP4jrpt8l40loKVtKs
Urh69SJd+/+c5KZw9aalTHSblFN15lWla+sKnX1ccsE/iPs0CmjRcdDTHBB8jTe11zQvkLbtGSWc
P2OHpo+OMyqJ6wCnhJcutCQ2jk3SQJ7NkxDxVmWjgtqr8kcgiu42Rn9xB5ui5+GLV0riYhiydxbv
lNTASzyt7eOffCNpU3/Mdgo0z5UdtlQa/wzirz4VDflQP7P+uezts9Qas07DHVUl29YKMAGHffrh
inc3ss/9HNqP5YA8qW8kO+m23CI+Z344rgUGn06xv7EbyA6/J6m1jplojkGdNsd/TpIoN0U1SyZF
ZqWtU7Ufz6EDgF4bEXzF9oRUfpm81As/L8sz42BQan3qYRyzpiIE2YWVRmHzL08djHWDmfBDoUc8
v/Ui3xkwrF773vs8KEHzk3czubtuevNGDH6TutHPZWRgUgv+aRPjV/R9+WCqct3BKXmhO1kCh8kr
s62lqePr1CcYD1QAtfUxRyLPxuIla9T+JKNzjwKQGQX+RUYrNTg1nu4+yaC9L6exRea7Tp5Zix8l
xKya5D6M0dpylsvPWaOdcp8tm0yRDw87VV9XZn4w3dT4VvrIqS+mlK7V/UooLH8u3BwVF98xTp2C
/1QM4XbzO3SYWuenT6hD1uQ/Q51c/XDV36Hx0L1fVemHRSfP/nDVHO1fXU/KZ4wsip3e5sqerCQe
1qBW9TAqX8FSGWds1Q2MBofqa5Z0ZHXDML1HEyd74SZ+kPjb9HAgDDX6/5xe2+P7dMO0Upkul/U9
B65VAiW8KTZ5O75rjIhwiGd0Lkae6Yu0Gt03DZAshESVAWujG84y0NozJKWxaPGgnvgF9tJ+D8SR
D9WElw+TZc7vK/zxkTqupJsANNz1bzEzqH8zFf9VPM5U0yOzRV3vz9NkLIYVVrTmRsYzTQnOcjbr
+vvZre/DbBn2XDQF3t9X4GY3lZtP94kfeNgwa1tp3Q4WEPl72LjlNrWNiScUsWCF+Q3JqVPBnrSm
8Mj9NN1/mBb7CHu4A5lmoFLyHvZHNGo8lCZ20pQBQa1jSP9x4Ppezhv2Jl4Kw+jDflU63cj0d7fL
yiXc5dr/iwEJjnjKjV6mnDPdry5KygqpDPWTtOSQqwXl1WVQDs0U9Nikqebmj4HcVKuL9CVc+ICk
8gsyUdRj2wKmzUom9wVWK5Mbo7a4VL1uh1v9a7ALyly39i0G5inS0mFcXycrddXsYGojHbNY0cpq
AvmkxcRnWVhkOf9KtRGS8JAFiHTmipPB16kbbK+11L/O7P0iOZlDv4Ns21CmwxdGzGGuFjA+1KxQ
zcKTU/WZfifDVzOZ63hdRvcdFGvcw1I9BOqfx2w8I0wzDDKbZ4Banr32O3plqEKipIxxe+i6ygcO
soRLoE6u8liM9coah9beSXbdVBrUPpE62EnGHXT01K2cJlKBPS+J91tQ2tsEhblT4Nhbf08rJUGm
xsCsLPbYDc+t/vnWFGlraWYeJEZ94bTcRkXa+ta8+rtGIaj1nDwKkppF7j5DbU1f3WfbHppXLXO6
57it9qUZN6/k4WOss70v1zHVXv4QU+VrMDijn3BMqYmQuGJmExigE8aRVdIyWo5kXBR96PcyWiYu
zz5nYumwjOYGJkBh6Hd3Mgqb5BX5xB6BMQYXCXr5w2Kj8I5zrQzvolxSg426BrnNyE+21+YizPWu
0bWMOKX5PlJGGihQvul7559CXrcRKfzK1f7zQjIyk+VcXz2zlBjmPa7Wpv7dU92nybaBwtRuuTEm
dCWlCSfJfMwayz3EKNGsjKUpA2qqdnD7f0jjFooV6ivwVeckXeNsYZ5o4zFjkeE7AO31z/bg+mfd
KhFQNOIBeARJMIjpI0bISx+qn0fVKn+i/rIWII+q5MqZzR3iLwuAJ50R73R6NndI9BhvuT3+VVqa
8dCqbfl5mTRUbbO2x7Z8sUp147tj8b0Cq7zWEHZbFg/A8qgQ73T2pJ/U2A1X2Pa4iwIHIZPdkTPF
zQX/3+YZpg67SkQpI5jl26Ia+kM/YTjfIJDUhWX6VvdKfI5jO9xIv0xPYNDkTqwj3twsisvhGCBD
bSG3hu0tYmZOOr/6nm3f95V+itVC4wSwnz9oyUGLEujtkr79PeqDKntBqzc5zMuoBAfW2LD0GGnx
Qg7jGIrTq1IP8P85ufYwFDZLz8eYAaD0tk8VnEgyZXwkWZNSAvE14NGQR9jXw/pK5vhLF6rjo1v5
mb+qQafHhh5fpM+qKF0Afzn35OW2jm+oLGD+qTJei2UmKp8sbo+3/pgnxgWiJEbAlCFv/Y7fbSaw
RDOW7EGHXFeWmMmuDdi9p/lYof6izqtmgbT8R8Rio/jk42Nxi9BMlMD1NNQQ9s2qS1+jffCbGCqE
z8Qv/C3aRvqVXXpjh1px8EON2ukoJFLpp3I/AYvJw/vYLH5GvT5/Z+MKgaqsikcj6JW7IFacNXWs
+bs/DMcxKUf0lzF4MYzU29WWU3919XElAUqInXUZ1eGZVIv6rAXxQyd7NpA2ILSrqnvR/Oq7SBVA
Zm9Y4ivZUxlTBvNNtOjaRcNgUJ4TJ9S/6Wbgbct+9I5Ime+vPvapQf2cstOwRnIi/Zp1QPhFmZls
oVma3t9WnX3pM7P50rQISGRkd56Q2EjAtFmw3PXOPscqdjGd59lXhedyTNB4LWa0Fyk5v+SjXm8U
K7F34bIfNZEWe6xUUW2uLmk8tNvOsg5wmLtw7Y3+fHGQEYGiCPcPus1/Nt1W3w28Zj4ngEURJPbn
PQCY5FuOlFSCCTfp0ZSlNZqf0s3NGFL3+fZH9HKPUmF9USCgroesflCtEP/z0e88oB081K9t02Qv
hhlWf7gBMOKg2Oo4wT1IVzNawWW5QKbGyipRdHXvTXr2GCxun0DWPrkdP9lUa/JrV6L3/cEdUIjz
x5yKJL/OBOgEqjrLiz4mBYgTjbKV5m1AmhEKcGhkedpuKJvwIWZxs8K2COqxTqHAyIAySdOtcMlW
En26w4vCeMvMnzPZhlcv17a2HVgNYkCRhtw79MlxSoCcYK+zl6al9u99+dLnLyFRo251cn2bYXG+
bQfFh3uFvoCbWOaL9CErWiuN+yw99eDyIC3YJVpF+Kj1fXgHF6w+2cDNkIwop2+WHZ/aeAj3jUmV
77UZUJDQVXxfATFMe4RsIzRgdXU9G3H/NayTxzQLzL/HOFrroef/8McOfa4mND9VSjlufRumieGY
0TpvWjw6zfI+Vm1cxihNJKvAN5qz54T9S9Ca1mGo1GLtlyCj1wPw0QG0/VOa2f0L1E9j41kOjL8Q
NsoQohOyXMrHS3w1+HAhb+SByA7cLW40w1qIATJwZRpMtrMNnJFfE+/wS+aNa5TUeW01GaRLiO/+
+UO7Vn3KCnaylz45WKWHV1bCDaKX/oM3WzxOO6s8hdb8LbCS6dHpSx647qDtQtJOF4m4htXsWOI0
d7GaJW6wI30fmyqexXrQn50elerlfpTbUG7P2GQdk+iJQwL/n1sTzFl3zpr8QSJu/W6sqasYZO/1
zpaBwbSS86QfvEg7kVcPLpW+2E9mizrtCAKPcqzeDUfy/Cfpk0OyjP5XyECt8A5EOkvFmHK9Wtxf
OSwa8lF34PRWfRf+BUFH25WRXi6KOMFnZOc9/I1I0MaINX/qp4UdlNuv4dKiGpk+u9CSZEzi9fGH
iRb2SxMOyidnSh9ydP0fZMhpkDrIddSZJVw1qbfbQ+4B+OdaqgaN1V5E+WR0srPw4GZOuVFGMpHv
giLzVIcoJ+UYNih4sWxitQ82FVTjC4r/xvWAYAr+doqb3eNDMR1lwG9U43KLc0NAs0alnq6xt7lB
W+zb3DpLAVUtVdJAjs+DZ6nIOmO8r7MWVIbqODxyTWDXdI9Rq1/mvi9W0pzRZj5EHTYD0kxHwJrK
mOeANDLt3rLB1vhVW6xkfc8yF3malDzgZEN8vjZvC/wP7Q/7g+sp3CBcg3XrjGVUcicHM42mZuWO
FYWgtkXwTNoyNPNGotLZu+a2ih1z72kpZDlc/85itxVGMJZA+8QraQ4OPEBEy51jf3LnccbYOzHv
47wMjFWBowpAJd430hnEjNTs5u+BVhSXq2n2SGqHPVDpO5i4OU/hIiU8LbUEOYulliDt66n01qIP
DG5/3C9zdEp1m3emchyGICx43uWYfL7WKIfsHb/0tunSxIU53fhTVh0nfsSvGMTnS51qvkizb/Ci
Ay31XLqIQngNnqDLpMmuq4cgCr9JEDR7tNCXDwgRhTsWIJ13HnAgbEeq/KI3KMeuo6a2YAJ0b4Ks
Uwar3PSR3x16WGeovvjvzdtoUevdAXBosM6TipfB5NX2QRZ2kX6Hpor+cF3WDYMWrPkB1ntZw70v
5Jz+YNVdt5IJ/bIclAGmxlZi8HNaVn/gAIJ1OSc1LLKqQKaG1ffBJ5G7cmTF6PJUepimc27XPMj6
hmos7uU4BXYbK5uSvZiZm/rgkh8Bj2CInTn1D/wXimDrqGnA1D46LPxlDEKXj5C/Iv+7hkL7eP0Q
oyBb7lhYmsufKX/wbdb1D8UYlIflD36X5fV7SFTQ2xYF2NC8fnOZTmksOnhW85Sa3TGGiMQLe5HB
E0U8kbzDj2GVQHm7K+DZ/6OPtwSyuVc2keIOawMsyyFyOoNsaqkgChalARQ0QymPzYKLvDXlnyvv
HPM6KjjJW1NGb8E2r9A313e/dV7loNHR7HzLxF7DsJJdOcz+X+AYWc8BI4JIDn+ots3mHmXa6KhX
bnwsuqG610MXr4LY9D4FrQNUGve6o+6nYKFtmONm4sYXgY76tprwhEuTi6BFZVSa84K9CBxGb8FW
oD5BnMT2u7EeEGyvn9gmfpNdT0umAtBGkB3toay+DvaJOh7vNhRAh410lXhvrgw7to+6krpbrXP6
Yg+/CxPcjLI3m/aJOT7cwanGt0ZuLLkL0mGDZG38fhvgbONSeMrnD7exAgqYTRnTtDrYhmoB9xz0
fRZurMpJDskEFp7XuI6sFusXpMPmgYdmpYOmQS0JQbzurjb1C2iHdheB0L/uZtQoBQpILh2KqV/5
h2s7zrvoHqw4CV1Qltc+mQg36RxN37NFwEKkLCaje5s6QKXSAlLdPGVB9ZaPcXW+ymE4NUi0pekr
WnpEHE4FsIPQDODu1t1kSqmuBDHwJ3gA5BF6PG5nzFt3QIU0qqtDGxagwv0aW5JMV9Rtj4Ldc9L4
6rMDYVdze7xDltZQ8gRTDB0lvwK4yLoN627Fk1o5BhRBnqPcdO6X6+VY0W+cYcDRY4N3AgC3xFEf
2RzAGdP6T3KAArvrY9V7lJZjWvpKiV31JM1gUq2t2Vb+Vpp5XXWn2Zj5DXvh8ElvmmYXD4150jGF
e2D9G6zHkEw30LAEjDN9cgCwqG+LSB3WmqbFD01s47bCMnM49lH3Jn234EBRuvus5m1u2bzTh+QB
WPV4uk4iP6DdJdjeCaqoH0fzVFhKcGWNCTxImleQUWN/HG3+3eyWZolm8jo3nPIu8bVkfqWeqW1R
uONdr/jkVtDdWdSMfGdXLppLt0O3CDQlYGx2AMp63l2MKmpNiV9OzUG1L9b9hx7plllyTXWCr6MN
FDcgM4MHyhL/EoW2d8GiSsfBpKIuLiPSmSoKQXWCFAaksLNRzq3Kz4nwNgqHDRAiBdhN711u15FR
U2XpyhsZHTJiP1xKTiu/rVahQ4ZYmjJ3KpuDrRjN3pw8GHVOgywkdQTbbLNjY9n+pl6MlvwB/M6A
wsJJN1v2bNMYXZ/11wd42nZr/qG6e/nly0FNvIGfRTnuru+xyAs6Hq9Ub6Mwf3uX0WcbZF1KU8vW
YHLzQ7eAlOQAqZLkz/yU5l37nFROgdi+Dj97CUio2N1VXe9SEp3DYzVZyrPVtsmSC8p+BIr+OIPv
e7WKPN4XCGenuefulahtLjH74O2U2iY4DMtelFP673bTna7PaT3GEzkLm58NTiywd7lG2KqLT73R
PHQpP64hUak92Aq29w6qWFUSY1WsYh2ceh34UMuFQlan7imjILHvBl99govX4t3qZd8GI7rIDqpF
w6IwyYtYOrgwMINf1aFttkoS8N2cbLq4ujccAnOu72bgOXNX76Y2M1gTgxZfCibXM2nKwB99pW8r
aF/xD3QbqJTa519+uYLMo6hM+3bZ27WHko/1zfRwG5TLaOqgnpzm7zLA2DhbHI+7xd147r12n00D
Orj/6u+DkfWkhBR+tsgNZp+cOIguZp/2x5kMNUtCSizSJ4eC/eBFztLYM7AcHL5K60PcLUQZqKYm
aoU2yh+XuV3LCjxnY+t9Qd6OD74N/NHUptZYd45Sbm4DajBEazPJzA1VCR8kQISOOj5CaF7oqBbo
nnmSATmosBQQwpejdFhLoJzxhCnOFXLZ7mSv4Wn3a0tlA11gPw5QYFHRuWl0yNn/XahDhpH9e5f+
uM27TSH1Ha3LEEyqXZVrs+BeDxo0Qxc6X0Dy98l0jrGSoPk6Q9WLLDM/a7H/XVrSH+qqutOR99tI
nxzmLG3XwEQmgKxcR/oyeINyaSz5gpXjAlKYdpbluydYBPXZLykF6zObAbZ15r34XHmAebAUSYad
JSOk7aO7WVcBrJ47C7uTKr43S1IAV3xxrv49jh2r2YVln+r6AAPab6/IZM135kOmY8Iio5Ryi3vd
U64z44XDH/UXLbKMTV8W7ga/rv7etq3+HrXL4d6MzV+Oa+UH6TKX/uvgEpaW29LWgmvkbWLPAueg
juUXuYLm899KJvmU/jZ2Nieb2zWU7hXrFFb0yx5qPSklAiEGlsW5hV5I3vgHbdLAgBRqQ/rVcNeG
8SQLyb4w12yAkxfZMvjclNLye8VdmVpg8r941NtqHaA5DNllGL3rKXV8NLak93raxLq+Vb0aReNb
FGXG5szSczoYvVGsbzD0Ltf7XY6twtrIADncBvQcc6WwrC5t2L30Gnw7KSsOrQPNZoKzqob6VTrt
1q9VhnenRNq1X4qBUkj83S9dbT2i8FoCabuVanvWvQ5UHdzAMv/+1j/1VFOA6ozbW5+E6GjUAO5R
vt76PZcEEc4lGr+rBR+LzryObFqefLU9fJKz2h0vpeaYZ3NWjK2fjjMqpemrSRbx5xK6gH0+hA5+
Yp2BaL6HokH2WhaGLaEByOodv4yyf8VwL6604k6wZoJIg0+zH53Kvvy7y1RYIgjyTPot1btG3bp+
T7yB1JYumTin2KmEdV9upxE46mpSxuo4qur9zQIFoPF4EQUx6fMSuzp21sTdTJ34OktO5VBVUX0c
/eG+XjTFbv0J9hhneIAbpdZTdeUXfXg/s+vatEbZfex0lxFXMcND1Kc/r9EI7Swuyoswl9/C5ybC
A0J0H0YpgqIyYTm0XvpFYxl8uPXHftbvyiUrMHZBcZnbEnSTUqynhvT6Rvq8JF5MP4EqrBurilAF
IPDamdW8cFbFhKipyqRAz9NkL+NyGAKQ7hBv0FOHl3u5DbzPNivvkA8+1JtgnURBciHfnFzKPhyp
/P5uxy4mYxAkilXrlclFBkYrhKEgp32XL3JaMLSuE+slaMqTvN3oy68I6YKjn8IJul7SlVOlWb7n
vz4W3Yc6K+pTTyH6PKlzdu6mMDtLU86kjyUKelD/FYN3BvlzowX3zAWi0SBOTm9X0F3NRd7dzCl2
2QiWz4N2Vvumuy9SOI5DliZ/NcBL3caPflq5Z6Pho5ZP1EmaI4ncfG/rhf4pctKfEmHn/rnUs+QL
UuQo0bAGkpzHuOhVIYuDTxd7av3fTXVpgsJ4H/UM9z3YsOv+iFKozm84cvV4q4E6P7mIYe3LvByA
56VU2SIj+KYOzsWySElHrbK20Rv70SbaiH94Xn6qMCzfTl3q3elTBVDger3GqMt1rwJUddNlNxWj
oStSu9LHhqpCx2HZaY5LjFLRvuryLoFNDUpA+nKJkTmkj7BKv4qtWpQn16nXhMqGmqS+AhGo7PRl
9xP5FXuj5WxC/3Cb+JH7HmggN3pQ9ekHi/z3EIlTi0a/RH0GDNDqzZX0ySFmt5q1fX6WVjTr0E+b
1N62LbS6EUzVXRdFrDeK9ogdDKYuv7skQgYxJskoiz9nrHl2mWeZm3kkz7A2O5Q/TW18KhfWzdh0
i2ECmEqo49+gH+nryAmqx6rFS3NQET7wuwbbkihy1kEauV9JoSKyF/i/QOttgmS6y2elxqkbYmpY
1OOl6ysUDIXFGqPVFZV5s/zo/umTQDkog/4qc2+M1+vc62UyhFCWK6tzyd0Gu2wtOAxBbAxJ9Y7/
lD52DA6rd/hzoDlukI5bU87Uj1EfkB23MLTvbteRz4gSZFKjQZ+3nhTNRvD8R3YsNrsNvnCnhuuE
JOBZWrfvAcp2PsFp/hGZd5GuF69N1UePZt68ZbFbvCXky48BgJkNCNvizW5GBSRuDkF6aXZWE690
9iX30nTCC4ujmPKao6zQZEUKz4qsvWg1aZOFZURtP/MMVx78MvtbunvYjLvxdxSyRB+itCH+EGW3
ZIEjz5u+8AK8gEl+v1ZnBH+L/tP1Wvqo7krDx6yoMrJPBcasGzML433rVRkKZH54irLCBVDOaN9V
zpOHCaMMBktX6ravrkMOp6x+tcAs9kWSD/sOJvinxpyDVb8ol09jiOZMrH2BrF5u57kK7wotiICM
tfyPssfpO7SFayhSASiGJrn5NPUmMNCu8VmoLYsxN+7TVbXUvWBrAqYOEc+dUnxa3Ryl4OLvAJ1F
nFX7pyIJw+04eO9n8++z2+jtDImi4WkE1b79X8QVEygIXsN7PzNL/c0d4zVVoQksI9hvFQmIdYye
0ddey56vOHmv2s/O2P+dD823WsGMTQ99F1xF4D6W6L3jmw2NFGuACN1CrlMoarUys8Wmt8WcY1X3
wHgfOvvlWmTu2SFbZteiGpo0d53XNZ+RF9qxsse4czC7fW/W+s4FHvd1AS21lRd8itCmvti1T7Fr
6VfTmbf6VFXAaYvhaGCb8jRP+Z1eVNar4UbqHYrsi8CwQd59KoYDuqagg5cmNp+wXpTC2EvwVA1U
aW0cW2Q0KMfnvA+7Rxk09V3HP/xr0xfYVbnhJ2Sl1Tuzn9yClUB/HHuHF1HuqXe2Yc4dJXLQvnNd
K1W7KSAvTT+DZKy3gaoeijrXd60Bmy/1sNSCAKatosTJPtmaNT5XebaSQZHGgQbz3QrIsEqX5oE7
rOeAHbgZ7Pqyqb5kbN3cup++gcNlKeHr1pncSPPQjBPbLdcPdgZEk+2VgDOmJJlJpr7ctESEnlNa
PSX33/oiJMZ2OUKIp4+CIRJo9dmwTvrUwD7HAim3HGSen/qsYSisWuzSsTHdFENjfTJsTTkPVlpi
SmFZn/K6mR+RCzxIS4nowny6iLr5RXr+h7TzWm4b2dr2FaEKOZwyZ1HZ8glKTsg54+q/B0174NEe
75r/3ycodPfqBkWRBHqtN8hJ+CTjBAponCFVQSzFMv3sINZSWtKRJb6BG9EUV6r9ALoTVnZUFMPU
lNcD5eLZpCnC0zNhwwV2LkvicQPdrTwBo7IRTpvUgfDOnerF03hvl6iET50iKJTgyGzkqS061Sb8
GXObM0emsUmiZ4y2eOtFx7hV25qKN6ejx+cRUKCyV9s83OlSSlOMiIOTGrqzU3TV2skU5/2iGY9w
PDAYF6dQkmH2KS0+2mFS7j8O/xZ5O+0CS+L2OAyLW9vttPGIVsMgLcWpW2B/gYnXPjX+sr3UujTz
V1lcAnarVBT1ppIXVdbcvxlpirY43CLFadlCXNOrMVwIoo3oQ/PUrjZIF/wiRHiwuG8YtEYKx509
RJ8FUuyDcIhayYMYvGHL5tG/Bmb42TzoJ/awi8P0881KUiws4hxJxdQlqfkcoGYFPojHfrlB/5P8
mRSt7Srmu1M1Z61X9Du59ow7mGopyaf8cotQrcjbYPk+LOcQWyn0u3kp1A6WwCxWxpiwpe/V4KCT
Y1g4g9Q+WZ0VX8Ns3ItB0dX02dp2zOq+CMf2yfFMZGIciFVicOiSfp2hX7Bperm7tCrEM92c5MOc
yF+LUjf+qdkF6CvJhOnMiE9eH0D7WXp9at0Jl5XWARbT5YODUBj6YMJ+xXNydBZVR93dQsTAwkma
7vDTBmKwfGXfYmYsVMfCiIR65kX2UjQ1M+pXYeaVt1G5ja+u2Sn3WSCp93o+cW+sX/rOro/IwyTF
qLc+MkeTvrNotmM9YMQHMbSD7I/ONlLQfroWUtC30AH6C0D84ZPtI9WpKYZLLpKwDytOYXggDZ9m
YelcQQRIC02+b6isJ51UnHVDMx6x9YogWVM9EjSLtkEYE5WY26A3sSlMu3vJm7w8iwARDwYQAO1E
y0DCQL84Y3dGktl4FF3KQOLEUfxFlbG0P+Es+G4PV6iEOpp6qOi4ExJDHHRZsfZNFHyfu8QZeker
Sm/cs2iJNXKutDSsiX0xrSYGcN+z9kYlfRNdIuyv6dpAYv52YUSRMyUvbzBmhJ9M9AvhhApA8g2H
PKOZ5TwqToP6+hsyeQY4RxPUGUEbFPTdMtne5s5Y5yihAJvzwQAiRdY3Sk+BMirHLHdQJImntLDi
HKOpS4wLL1AnG8HBizaDsl1sjPILtwzleCuWuXb59KHZaJBIb6NFlz41mhXt415T76sGFk4+geFF
bTEv+HRVVvC3ZglvR5QaRbAYFaXGcgoWc1EjdB9kBQtkwG0ALCioodoQBJ+nFArMi1A/y1WvDKvB
rFOejr2CHTwjEmL3w+I2J6ncJSq4iki73OYkPFkt/aREBHifB9mjyCBFbQNBJ47CzY1XPbdFLkrE
iLPUHMolu67gZ6Boi4lieM5cQaMG8CZSR2ZMdja3KQbd5IeEHJErG/bJVez0gFjUJhKCRZ0jP0yU
3p0mZIl0A3e12zy02PYA9w4itSOSOXFVa/Aj82Y3p3uKsP/Z5xsh207FnD5djd/sJH1qV3+NN4pJ
e17jY/vGc0wQETN9R9vkBg9IeW2/uA0+s+Lgkw2/SJJtXQbVv6t0pTxgTYcOagL87TJgtLK2FfLT
Ilj0ibMqI7ka9Nt5uji7rVsh3sJWsdxEBUlFECtcTFwadbKX1mnukk7WO39V5bmGUZ3h5ST84uzI
fys7irP5ULiO/3P4Q0xplox4rRId2klkcVphDtECTNLUKj6Je9N8g2pq61GWvWz/mzOyGJ0GNJI4
+58g6wm4/dcAznC/ZsxLSYAixAxxX0R3INuVKsDBLlNcXMmjAN/lJn4eCzSiyKNdrAYt/jGW1Qes
6JZK6ysYw6X7KUP7JCKLivxgNCb3ogUS5zXp8/I2D0MRdMKRkTmKQQygOpR10GwUqzaGb63sFlEB
MSoVCNg7Ey5KNFUddehIR3E3Ey8oKBC8Ukt2h1NTvNxyRHXZt0c0n4L0BN8JpBFybOGxcTWoBok7
/uqwq/6LC61w81uQ4srh8da+RToud9wlVmghOS65WFpqqp+KutdPeowxX0ARJ5taiqTwZ4Gf/nUq
YlTw9+hG18FaNOfJQ5UH7WLudMJiCdjAO4qu2+gcLclA/SRH4eO/tQaSlA72ayffklvE49z2djb3
6VUJn8mKMYoOU7ze/hgoJuvtkQIfDkbTSh1CI/tBqgbU+huEpQxj75PkH5CFiPBlMMzudvhr1FW4
jVGjYiAUgSBBjzDST/xAaNUGsdAKVkvmP9rmFzULlXsBz82VJt3IMDdXYkwcnPyrPAWIBtqwPwNE
vKe0z6ZPtrdeTRzxxfxX13ixrPQmwRduejtA2SJ6PL8VItCe/jJxNqr2QkXf4DD332bMbaXzVqWX
RA+daSvDzhnaYl+n430rTdw3rbrEQ5l8ihOcAQPFc06W5dUnu87KdTbiZZkjRNaijbPU8B0/57Zh
PLSD+YiAs/VGqdUDEzPa+w6+/ysGVYtqHK23JGv6bUKlBNwBYSa4OifF7KZJFOUARxqT+iksyJTP
mYH6JHq3JDJVlI5EPFTOEKXFqDtjn7MaDDDgrRscb9Sa306b3vGXuYRYjui8QevAN4e/h956eQDq
11EnSztNx0iwg4ew0aaiuSTXP2xZde8Uv7QeyBGdbacp7ysLtdOzZwcuTJrEPI0J6AbgXjDkhz58
rILUXmiOnK0xRhzTg4y38OaGTmjdgepXr73K6mKAWPkaWlGIUhFutiRctVetLuxNA1KV1DVNr9O6
hangDtSFBiU1bu7rIdQm3j0pXb+xsZ4KEQLDXs7GyN1bRDnv1+CQXkDQa1EVZcnldG/dNlp451ix
twsp3RwU3zaO4PeirQtWfGKZlCvEN61nBDpqFJdNCW5YaqwgRhs8i7RkTwuF7BcSLjiCiVNxCCu1
YI/kBqu5T8wJLEdbFIXdLF2Moq9dpKiXll+iGS0rzjrZ9VcdHpLs7X/BaFulUC8dItWia4bMSkMY
/BaLNrC+L8Af7IT+nJfhmOz4w2kWrBuCSdlOb3DZGZCax7W+NeWVGA8KF0ikb/34oHEnmvEYJutk
KHFgneEgAvzhoKi3BOPdrEVTHG4xQ+NnEzTwvTYrvSWRA5jEN9WlO8E34gKwdMgeWgiUikP6Gqeu
fJ07DKArQ9FKZDSQQxWKpwg8jEvflYfbPH3SRAXoaG5Uv23g1NAUfYkeF8fIkh5Fl5gK3/BzoofI
EiUeqHHfll46ZOg349BUG9FsVHDWRYsCg2jalfKsJW5wFS3nAcFl/SVyi+aaKM1jaTTSS1j1zkGs
h1gKamU+ovpRdz9Wrfx1Osky73bS/0fPf4nxuqr+FJBDG20PDf6weDEBAK416PKn2OjSkx0F4MMA
Yz1Xtv+1c5Dx1+AuowRefGlSyuKj5nrYGrXQCb1R3blVgwJwJlVLHW3m95xPtl9EzfegdD+Xdtpc
tAbU9WCzCQ9tNXl3YXxj7qQZd5LJLkoOLEAjGAG+y5757IKfR+GqRY/Cnsx3yjh9HwJ91QMlezWp
Lu4MMLLbArWHN924igVLSbbW+ph2e9S6++fQh9w2XSiXNQ/1k7LBA7Ho700HSLaDRNRT5PX72tTM
ne+b1WKIe7ayVQPap5H0tfh3is+E+O+y6d6kYaOfb//r6bNiBF2DUF6v7ua+0o+8tT5QhZfFcuVf
yxvjSKHHDfY3/6G51hh2sLzsUdmKyuHcfyszTqPdQKJVjHqNfgfsKltVnpyfh9jv12Gc6U9Whp2f
rIbet4QMIz9I+o+xiq9e7jRvmqrLy5SHp3tqFSCf+YocGlOPlpGmqHe64SYLv9XtJw90zzp0xuSU
FElwQuxGWtuypT5ldkEVuCis794KGaPkGbWTizMlDd0pmzjW6FYFJBfXdh2TQ3TtRLmNoKhO2xKR
zSSGMgXNE8kTtXApC307yfrMpbnBMaN93cuwlii7zbW2fMwpZc1xYmSOEU0MYH8V8+YKnxhJKcgt
ADy8dX3tLQX4QsAwEr5Cq8FOfb6jBuy6NMvxC0d57iBiBJqjiGQwmmZ0FV19UFXngaQcjnkWZirc
b3bcfjz8IPJoK+lKcUkzOW2/SaGkftYStV1jqejDxhq0qzjk8DbPapJuSyTkbl2iP7aGQ8ET3imY
1LRFl6ljpIz3BNJl03QxUDhRvRVL8lOGeQg8NK93LXuR292ajHh9RuAquQ6Trn83uNWmJde6bII+
uc4Df48Vg7IGONDFnGUpwpQ2ha4oReMJkcWJM2J+yyb1nE7Sc0TlpHab+m2716q+uEY2SfcY5cEH
2VIe2650DqVTqenCKhxIDVVvuWu5ln+dioBbrwi4xdYkQymQhu1KdIqgwnVLY4kVeLaPkX2p/Qj4
nlIY7im3H+FVOWfc0Zxz7+GVu9ImcdVB4aafWjluEWVfdLtRKz6JQIfiNBCMaYG+tI9eWQcY701x
8dAFa0PjTRIxI0RK7l9pf5CMVN6UUFqnh5TuLW0DtEHD5GuPHBaa4GlytdCDwI/UE48xtwgBnjMt
5feIHEzwQgMG71tt8Cmw9GZS1HbOWPd2L7aDJgPd3OjRDlfQt7NrJ/jktsawKpy+2YtRQ9X2fLaK
xyZu5Gujh5+yLAg+4dKlbHPLhrptYMT4U5BRCY6dVXl3ZaFGJ7vs7ZXOTvi9BWsnBJkkqG7sin14
nvx+rIU3XtkEwHVD68Ifja9S6L02HVhYZWIgy0b0YayWauvy3+bhzdFtFJ7FcQC0souve3e1F9jk
7/rsYqpJdhH94uzvg17i+MCCppBpANkce19Ps+apXZUou76P36wUJZpOyZFzBx3hTJgIXwuxtZrO
EE2FmVf5zurDgAgOuqzZYoUULeYZ8yrT33eKku9zDx+IViHJHD+MZZ3vUVDLVnnpZnucGxHJjKLx
zq9SdTtWeXjMh7Y+RnLebHt8wdE8RARX5i95lkMstu2h7d7zMD1jQzLJyb4UmGt4i9KI7vJU9t4x
plMXJgj4p1aH3wI2mT1xuWhVV7m7HSpZvcNXblhJaqOvPgxEIMChVJBPCSRHMyGXTdF2uNY68Hu3
Pq91tZONCisKp+qdJY/YFERSGezElUTnoCVfwePkS8DTQNCkIGouLq+rTvXLrSt2bQQ5qjhfhYE3
YsdCE0H4AbFodOB4PI4H4GETmEZR3a9AwVV+66dWl7Gbm294WEl81SKwTKJLTJhvhKEev9peVGxF
2t7X1B+BgtmwaJEA5LlYnM6Hj+JaYVr9rNxZ9UM5yQAZWE9mcWC+J6ZM1kMyunvdto3tgLrq3hwb
6wIAtmIPaJefulq6xx3KxSrb1fceYKi06tqvEtrZ0waoeFIdDBBbTKhOstOqB+ylYJjEbn1Pkh01
BkQT37wkRRZQ136EuAAgvv0Ql7167oT9RBsoiw/NqvDTrSOrCRkFBNVD0vO7evpJF7/L4WRKWSn6
s/iBn3/W51gxMMei9vQsWnO/iI0CfCTtAO+ls+Iin4Q6AL40iT8urQIalWhayhicKsv7LloDLLBH
2OsPdSgP59ZN20fNSMKtBT0cZXkGWzPtH0LvNmbDhVqOQD63UqyZdxiDrWZ9XLcyYEwOprOkxi/H
8EImR78ykg9FX9YPY/syGH59iUYPsWHdDXakbfEp9lVAc1PfPGDywLMoi/JnXz2dFakW7Hwcvxdz
MDcL2436k4AuNZlh4uLjfb4hnj7AmQSwqRo9/nO+e8M/DQI/RQJizfNkuhBVd8mMJNiYY7QYstRC
ifcpB5jwaFDXe/I6bEydMZSPIrTXIweygqRMdB91jVWssRb/FFNuXyxzbA+iJQ4AYJSda/JXzf/i
Qdo41eChIGBw99j/BkgEhwqLVgHMdUMt+hHKWQttgikKLKNi9Va4J0NpYcTRjYdCT+SljRjkFl0I
vIMsFIUTpeyvMLrrBznXg0NteXyrIpmmM+h3uYsaRlADuJqBceKbOorvsVFXxYbqRod9yV/f69vj
qxgSMw0FyerIgCo4FY3lsfnRG3V3EhViZGvLdWjr2a3AXEZZdIReCylrqjeXGeJXinvMYjO6pwS0
anBDAxVkxe4qSX0gS39hY2eUbDw89JlqnAVklsSSv22FzhiPspoCmSueLEkE2Tc5qW49PooOKZaj
ZWNXyNxO424Q8HwzhauoO0F5nwrR023Jmg5FbadoXK7jqDfO+pBxzxJd4hDj4Tz1i4aHj/MNOlA6
fJtybzjOh7HNIY6FWn/MyiYroA7SNrsS0e48O4g40TXPEGdOL1NJyi9dpQXHxvILcKCIjzcgprCE
Sf1Pfpp8BhzW8T7/pE/pVvnQ60n35tsTA8/1ooe+HIZNq/iIy9dNcKyddlcXur7A5ByxoekQQ5q5
SK3lbsogV24Dok+MZoY9XBqchwI8mVeiq3YMMmNU4reZ7qQ7qEFYbBlVeZ+5Ok7HHXXrW+lEtKMy
/9UOyy49iLZVgKBaJlO8aFcTS6nQW5xGKq/YDDIlFN1o3bfKzhHzRI8xjNuDQwXhc19NuiTIZV/7
bFTwscNQWdLH4Pr3Sf2k/DhNSsjpfR6nSc4/TOpR58YqIaxRJiUDXqqSeiFTtyxy/E9kNSVtH7KJ
RITBO0NcYk84HRonBrBtetFu7vOAJyJYVHYr0ScWMKBo7VsDVncx7SdFn5JOFqMWRYQKCwWItBzE
mTh4iYZlo1lwx1DknwNK78nAGX41ySlOysPd5PTCXDEgQuZVciOJF7UOsHPu+7BKXnUIi+Q1PP9f
C8+LWF5nQ6M9zT1infm1FqUU7QNtvH7ojzo2/2Mehvti+o/q5gRKgety+3/bbv97U2Mz03VlcxGx
jfp90Lr4HlBie8ghwC5ufpmuiWZdoLcW3En8Nk21L6+a1C9v/pcdnMJNp1fWajbQhMp1QCgxv7CZ
lh/Yy+y1LDb2N4iEAE/cEBjFKkOK6IasKLuSVIGj7EYlQGMqcZRFqNQqVrL1cJkPY6cNl8xaF04W
XESoGBPdI1ihbVhAFpnjA6wPVQDnLBc4CfiYaf48LFbo/Y1Ybu4WZ5lS/r7ch4vNS4LKv/KdCA+3
ylJoO9ZeCrSHD9UpUYsCDPoQi4CpujWXp5pIl9ae7yTLuZw1j96qVXNblMaCKVprXGktLiRGrXKJ
6Ld7lUz3ixl3yuFWa5vkRymBfxVdoqQnDlNXXWHAdKvQIaBxa86AbmjDkqVcEy/17kbJ8p/1jt0p
lX7rGChZ8ByVGDtrMGT2YtQKx2LthaW+EU2c2an99IqxEsHKSCFbsspsKUY7CGRAsPi4etNSbdlJ
4C4Mysm0Cj9WHnPjsxi6LYajijNyzxGtQq8exKuKFdDsJChfez5dkHgK/5uudTJojamJh21wup1i
z8QpyoUncYYWZXBCDKQmjw1gMjO+KL5mHqAT/zxoU9MYmyIFgEun7EgmUq92/rPdlV75n6ci9DZL
LPCP7flKIkYBmrJE9rklCfHrJVjiwqJtWYOMFWS5qCXXO0UVNWtH7/3T3AymvnwcIsiAan9tlc7e
fgih6BhXi1uMWELMsXotxI0Fa5BpaTFFDH5YWvTNAyKOTNGXSLO1zdyfk6ytbq8yT9pxYysJGqIg
aQ4hRogHcfZPzf+l78PK/30p/08vI658N1rML/C/LxMlHfeTf4r546tx1BzW6TBcxazb5W7LQAP4
26V/H/un5T6+1N/jfxsTU29X+K1XXP12RVzEYPaKjv94Tf/+ur9fXSwjplZRg5/BvPY8Mvd9fFW/
r/Q/XD+JAT18/Af91v7tsr+dipf1z+1SHfm9styCLWmQHvLpIM46w0g+Nv8pRMRNeLKDOPvj3Dlk
jvtwtT8u9S/mflhqfqXz1f64/Ie5/+Jq/+9L/fF9aSTpHoFuRM+nt/6Pr3Ye+J9frYSbSgRT4W//
6X/xR//xPcXdjwzYv31P5mXm9+Sf5v5/vh9/XOqPV/vH92N+lfM7/8el/xgyD3x4u+elTDTJgshD
1KXB9s5eDDxAXAZ2z0ujq/AeBVeuADuk05/QMW0D3T7KEmctAkXfPNq1IVyHaXQeuK0AkpURzQBx
Oy2DWPPPBUXTQ6lnidQebhJjjmNFVa4KrZfPkpf2pyjzJOQnrOHNpsBdp4H67GAwDHxO1u7a6eAE
pn0KYwvle1riEEBjZ9OfDNvUCydVpUoybzO8ATBbpDfKLVoEiinkIKhKZvlhXsCUOu8OKecP6zra
iIJajA+o2zveS1Up5iLtxuZYdJr/Qgm4oJ6cmqewL/wX0x6+otaMp9DUSkPEHKAd3okWOHiUAyEU
iVaujWSg0AwSq3rxo9w5wSJDn2CTl8VkNIUY1uG3U931SnXZAx/62dvOpyKW9EeFmFyIYEwArhBw
uIFOMyoTK9t0pa37ybMb7SXBzJm6UP7YypH32te2ffD9EB/4UkPIyGV7rfVJvRGjVd63yyCSlIMY
VfvguaegdjVdE/wFRU1lKodmSLwuEtDt7xDbviK+pDz4coiKuh9MXghp926l/ZLSRLBNSjywXK3v
7iwUbO8wYTgEbaofHTlXg7UmIS2A1MxljsgRhrlUyrvoMQkwkXNunWNdY4g6rZO3k44wqe4dlh7O
mcTkiwsMAlcpuXtyEQaSsuDJIvOAyd2JZIO10TE9vzMdHexejY7eSELG8jPzGaMzFbHGLsEgkKZp
ko5GJgpQ0dQsfNvdAjtXV0jLG8+mgU0mBi3uz1F0JbejF6WQggjWenR0E1C4axGcDnBlkFAyfo4O
Y7EJ2z7YiOB0hD6goNCyEcG6rmtrVAzU2ygw1GatOK2HJKzMyrISr2MkQLYiOMsKZ6UPsrIVf4JG
Ugs/JcnbiZVj1alWbJurnZira2Czs9bQdqaEa5dR+GT8ebn4NrXpKSef8OqYuLbYbDPHNJIeHcnA
InHq9vX8HOo9NdtxDF+1rgp2RlTEazHqy1jNS6jP78UoEnrfYNu4Fz3Lu7NTuxe57cOVZSsuBuBS
+dRA1tzZWofwztTMtFq5pIl9lfqhfNKasnpqh2TphVn0EJbSiw7U7AhNbdzqWZQt21rvcaLrsCVv
0+4QOWaK5VjyFS3A6KEGJr5NJvB8rOaw9oKhCzdg/NFZcQzltY3QRhrVpDyJZqPp2DZwS9QnDx13
yJ4yuKS5BcA7r6TsyZAjFEMRQTjEEcwsvi/upsh6E+ifdhniUkeLSNXvNTC++9ZEXEn0+VCM7y3Z
azeFh0a36BOHLEGPqo4cEkLTXBGnFmTlKY7HCNmylBhQS+eualv5FDihPzmcPYxah7SFAusisg5q
E/Bxds2e5LKTcbRQ+z+KgxgK+OremrWcvA8VtmQ+wKRgxDzRCAv/EYg2uz+ral7iPqP0genl56zJ
3pBZQqhnMHDgqbJ6XXv6sKGyUMCaOcwHNaoq/Kunztqtfo645KkXUYN+XK9l5cVrvzV+G51xdX/r
SyfZmiXKaWPg6iBA1ZWPDI9iqycMH8draPSroDHjXTxU5dbKau+erb+xVKVcv2axfEnhna58cNnb
NjYPpV5BswUnsdSiatw1dnaI9dq6N0vDupci4MzqSN5X9CmZjhQmPzmLyh/Ce0WxtiE6g+eEN7jv
YnePhqSEHB6HUveKrWR5yQIVBelsGWa76cOmWoC6qmv0tuGo3E6zjCpz3rbRukYZ5NRMbBdxJmJs
csTrWk6jZeuTT1IAPaSdfpekgXwVPaQYJkMT3wINR4AYKB25R4QQdWnRp1tKRHkuxbxiqoj3+tcU
W8jLbHtv1viKBWBeVqJPHNLUSa+a9YyvenRnU8a6ptoyxST8yY70pxA5hEsR1+VzN8FADQhpZ6ny
yme09GB6wwFCMojNuZt52b2jlNk9247tEErm2UbSACwAcop86R4mAciH3BrVlZXL0sqfqoFj3qf7
yAODoftBM8n9LoASlmu3tM2l7Xnd0a7DQ1z09n1jOz1sCV9du1UQv7VS9KkupO7eH0reSoRLqYKW
yUKRJCpGqTagSDm8653bbA3AMg/UgH1dXrXeaH63JfOKfQ/yG8lUMSw1ZOxVvd/HNikIvQ7TR9EH
tuvcqgVqiDn3wDjK0p0WFONJHiR9S1kkdHywHImhXZsyy1ZoIwYvVtVVC5zqKpA71bm1Om1R2mpH
IWSwTuIgV3gEzk1xpmdWsiMr/ZgWDTLooq81psKfqfWrWDOszYAr2RJC9XAabLy+PUfFEdJS4k94
Mi2dSEqXCNpau6gwlWe8x8JVpyGo4emSce/G0hKTqPHQmtM7VOIGty6kOFlITfg8+FOWmvKuWvb9
D2Oo3zWzUV8zzwFvV8fBDtmWdGMCGDb7O6xQ+zuf56+9Xtc9huq+ssrySFuaqNeftaR0D0OFYP2o
nhDyRQzFzh8DWV+3UgVuYTA/660Wn4yRTKXrYTtkZXl67iEprru2G1+lGjsHZcudRJUWaao5V2sV
Gb15FeewYp1rYSjXTOpNcLS0PLckJtSdBYhifTv3DaWVrz2lUlZilhhQwlHe9QrqlnMfCnn5Ctrj
Wy6zU84BZj27cfw9Dhrlu+GUizFrKsqfnbOAipI+NAEip70j4/WukonLWgkKX+TgpJqmbynmnbkT
6teWasjVjq3vg62kb3WjeGtVb7u9XrZUD/KanzM3g9Dbpg+1ZehPZWODrQL9ZrV2fal5rEB0GzSd
0QXwzaM6W4nR1MXN3B8LdSt1dXxWi95YtEA3Kx2JTbM9KEpdXWMEhJ7GDNamGRg92CTL3vld4a1t
ECGrXq7Nux4dya08hhkuxY6JSxsko7qvdkpXZVuryJJ7H2ohYm6p9zXxzEORts1rFJfk8hK928tp
MjzYHT+PIkIOhnvD65xn2a8xfYFUtAuU3HtCGvhL7CCrZyXtcMFyPlzHVRMeFaMy72vb4mkTEbsv
SdV9d/TOemjxhOFpEhHyUjaL9zTfWDikLRScDJ+0bjh7Tqd8UoxUWQ2jZpz51GdHpJPSjZ0GAOd9
JPO8DKurPOuXSWVFX1IoPZOyQnW1Q9Q4rL485nGdkcwPm03eKtWD6Ws5YlO19Tb45nWsfIgCiXlW
zCT8MRrVF5hf6uto2d6qo/RzDVX8561KkrcotiGgEaDT6FN8kZoIMrumAD/Tyguq5fmPVpvk6WUk
1AYDlao8eVTk0vxuRMbasjTlPXO6YoljVHIvm2G4kw2r2OeZGq+bvImWtcsHVW0MfTcxkK5B2WjL
WkkrrKR6wBGA03jkQ6E2Lt/4XwarwHNqPLDLct+0rAbWEJJAaRR86e8jJMaeYD9ayB8ECMIVdbZW
0IK4U7PBRc0/s09eCs8x4T93SCHG84NbgDLtvCva1cDVFXZLIe7Wd0VkDBsnQD7ec81yW7ild7bU
PNlh8O4cnSwK96bv24ciD36YJrIxci+dJqwragoqwu95sRct0S8O3RQxhzW++R5FWrudu+Yw32ub
tRP13GQry3hK1HRZjEn3kE4tvCffNV8dzp3RYGTlq+VSAwa2F017kI+U876Mqp5c8HbLr3igeMsm
q5KtaMZSk19jFXyrqZNinyJElxikog9mUGpcQAlxAcYYQaI08NpVMXT1Iqo0+9QFbffc6o99E1Y/
IOAtuSEBJgnelMwWKlzIR1DBu45h/SXtFLBRjvatQT3bSmq0rkPjLqmGa9b5zsHrLgbE/KUcmg+Z
7WEuSF3QXraYy0+wN/DKydR7O+VWMSwTb8w3eJ02e0MDXpD1dvGiWg66FxrIXNF0+rRd9xV7Zl+1
+oXFU8W9Csni3oZYt2gVY9jPfdkYfWl6yzqMg9vdi/5I9+8Ns8xgZ3CTXna9tYtRGDyLQbx3vyHX
mwCtTRGe76r2JUYY5NCjdLjE4bhiBx8+d22MS7s7PLtWlq5sv/osoJEonCmINUnYSIi2OABQozP3
vW3ua5jSEyL6BdYS20Z7rzjNuZAb/6hJoLUll99enmr6haG23cXKU+nBHcw7vtPJW9ag/IvdDXCX
qek0ztrlqTTTT5KZBDxNhf2wHwPvASuL9OQ737MkDI9tqKen3iivSphX59RTLDxOFbjqivwsl058
12TlU24iGdLZ+XXs8k+tNSjnzMiUM+RXYx1KUrlsPD+8dyPtIS9k5dhNLXEIh5i/z24PAm5lY2eG
FfeE48rj5mAoKoa0RgZvIbb4f2JJbBl84+uou5bY1n9RcjtYeBh/3KVu86kJNHMzpE3PZyDWX4e4
wk9xcI6uEaTronAPuh71u4idwzEzDGtb1RjI9RG5AIv6UZ7Y1sprk51TO/dhljk/gPi0sgHl0Ovg
XECu/NrbGjtrYECvJkzAZUuNaWtyHZAhaOIqrt580VPzVSqR6EJqf5HmGVK5Hn4hqtKM75Yr31X8
QD7Yjou0lMEddoG6LxDPofCWbTbC3c1IKk5KE2vJNisgGgNOdJpcHr3MpSwaFM6nUcMRV92kWdD+
kNpunbL/9BZS9q7Hd/C0jaM4dH1gHvGp5ocoLO77Dgnzse78pQq75GuUaKvIHdQ3z8zPJjrz7L0Q
uofz727H2DZfgcFAwG7LdzO32KkrWOYWzaA9DEX5BeKou+NZTtn5WbWI3Tb4hsNFt2iD3NsEasD7
2RTtY9+Xn+OgBEQK0vLRHVUJ/Smsf/mt2cOJcXd4TWUXjFjzNbgYJMSq8KrJBfoAqj+8agkQRUer
nLemKL/V4H6+JGF7H4wWPKYiUS9y8H+MnVlzpMiShX8RZuzLa0KuklK7qrtesFq62PedXz8fQbXQ
1dQdmxcsIghIEoLAw93POcjXOFUkXXuzzaBiS38WSWv8rUVRzWLbdy4JOgIPVhi+2HASo9CnvNWh
qdyT3vcmatVQNRgfabsr1WKJKNb3Wy5RJEOGGjV5fJgyrGZ5Qp0qC+WXUh/tnRw57U2HeIfX5r6B
Sk3hH/IGCEeBkJ0H49d4WMK052IJcTo/R6STH2G99A3NuhaB6ewSfFkHJ7cwWpiqm/ut0ViqftiZ
HmHRcmdC6Yf8GCx6AKdQn+6g7u1JX5Or4SuZo+Y3ci7WwtLyvquwZuM/+8jJaH6z6Awfzeii2ZBf
R3UMd7xvBbkjpvWQVfqPofOrv2U5DveB2oxnIWUFSN+sYTLb6X2oe/wFPDwa2VEIXff+OUSa4L4e
AQhB3hd+D1kVFlPlvJqOWQF717NjFdnOl8wBcd/U0XccaLqLrlZ/V4PcqGtPMA4LGmJREizEkjaY
t3nx9ql564rx5MKRBsV9H+2ccNHzUANcNP3U7MdFtNzOrIihmabnKZGzBzWr8ockMlDbTapvogcr
3AX6HtpkKwJPzA+BFoDPQDjowa9UBeflXB3D3Jme/apGun6hLRtRFVSzqfiOoQlIFO/5MBdfJgcH
l2NF+N2soPySqFns+UGpn8VeXe7epKZl+Rml8Vs6PIpWX62qa2LDMex3BXkfUG60Z6claw0Ube71
mQY4ZeHQBIah/yCrE0OQRzpJfLgkX0qPXGjxJDa1ph+nPlauoparUXNAQvqUhsiBOYbJUER876sa
nCQpbL/Nhkr6maYoZyP0nZcy6e8hO2+/kb02uoBbhjt7CqzbecoiL7Db5G+rCA4isVlVwFgpJAqh
4qdZvF3Q0/5nj9lgiA5RYVwAH76qUqTegJ3UvEJrwu+p9AVAwPBV0yNpDwDVPEPvmO/rqDN2NfBJ
Fmu54fbIWD8X0CA+TtDC6lJrPHdWi0mvNd+0wiAhUK2rfSblgJz5l7tJA+hTpnKJLWDD1yVAvk3S
HKomvCgwJFxnx2neSjO8ISVlfGSp3r5l+n0e5NWrhZPzmTcMUAWtppr497M/PZc5dyEw095Tg7FC
dF7Oyl2rSMWxtyvjBm3mHPwnElCgUZ7ERnGgqmhiaLKwDfvEtYFqekE1pgdzRhxT9KkGm7xGGZ6v
5bBhUrqH5SRhj3w7GpZIMLzjsQyZhMjZ7gJuERgtsSGrLr74ifP3KsnRmfdSERfAkUNuuWREX6LE
RyoDwtYvoi1X0bT+VBJ788L82E8qwPkUdr5TJ+mvSKg2arV+IzlDfE86poHvMon3IUiKg7aQFsxD
HN4tfcnQiN1SHZKDIdAem80iwCFWigEWNbrtih2SrOIqwJSTRo/svP5JlCw8u2vJeS/9aS+MyXeW
eEX6QMZ0tHYm3IQ/sxynnewn5jO83dlxKlnAlaaO4u0MKYY1R8X3pS+Ic5114aLQIQGB0TqdHHNN
I+O6M+d76IcH5lVYjQYDGit92VH/5w5xhBrJ93Efv4VWS1JRFGuvEdxhR1FtMlV9Zb2jHquCaDp4
QW9GvfoikUP7ILVh6RalEv9M/zFKTf9hgJ5ATZ5lRztH6iUiM+9gW5r85ifzkxRA16T5w2s+M100
rd7D69I1ez+zX6NKtkoQkiGS5pKsJXd5HodXLS2be55Nd5bq4Gsv+9RE07IJWCqcIzv6KpqysCpP
oY66AOOSFzMofyBXEN0lSqTfqHnR4at8GMxuvIsE1BZI2niH5g11skcuEPmaGS/bMUQ4CyI3fOk1
iFpXaVkgHpg85stEtmS/AEYiFRJovXSqZ0uJ+qMaoBCUAd5/iJekOnsCXjRIUw5pAZM3MEH1tVR7
yxtyXTkKJbQJymJPttDlFlpnYu+4dJaXzvXSuWlIkVeTMbp3Cr95aAL1NFoNRCcL42k2+mjBpulj
VENnyohdNKsq6yJ2kvVMOm5D5EDsbQcnv8xNCcvWcqjTE8WBodZt/F57zXopPbRpk6LYwVOHeDE7
zEFd7gsj3aGSyXzldMYNWEsUMpeqmMNkKTjAxT08iKYs6BsvCW0GqbVwzxRAg2Qlbh7lXvf42KnX
jUlvaQqCVLuWljM8JEHiyibIUlw1+cuIrfYYa0jfiqxjLfXfpNaW7/Ql71hnAHplo4VHUR3NKLmI
Q6UR5rkcdO0uBEGEt3hObmVNh114q2daO3vk40B/sOzedkRaVgIYgUZbttDqaOJ4ujFwoL0aCpMw
nMj4LrQMAVQCnqVVhj/n4JdiFdI/KeBBLZeQiGtbcmK1oL7Tpii4SS0ysYwmLJ+zIiFIOpvBz2b4
1TYlvHf/HqNnc7ZH07u+k+tCO0fJY+879SPLutJFF6Y5rjO9qCsOGXHtstvRrRGzZB49rZkyT9bN
6CAyUMWGoB30So38u03klop+A1lXh3l5HKKfX7C0VLXG4AUjdupKErmgud8WL4FO/qkoRe+lba80
EJXQYxnXKli6dujs+9IoHKynoP+e6hbOhEZ9i1vwU3MXFZjQZv3a1T4udzqMFkJ6cAQGj2MyFHiG
0MWbjEjjs3cQHXRfnWCGy6WLbr1Mi6w2KHACHNoZLcNsrYhmYhPxSSt0gkxLr61rq+v2Lo7K9Ch2
wJOPal+KLmapWYiHSE/CXhU3msdp32g9sNTlvop20RQ11tN660XVoIfYqS+S4I7fWjc+qIZEs26F
LRQ5enjxHcVxRVW1mmLfQGRwEkaQNqIhrU9gQMVeu/uV6YHyqlTO/DB1xnOWSv05dyKQ3+kA6xio
ggJvO5rB/nspa2UCL7V2I9rFZusmqlmcQIDU5JW77YASMj1q0ZzuBBFu0Pn9HQHO3SqIKtoEJy7f
yoj4N1THom3bYYc420wy5t2tDaetfB7i+FsBr6fi7OTWvtdbvCsiFV1kqIuE9Qig3gW9yKtoEjtF
uygNQCug7wEG8oH++f0I0SVTi1Dbbb2rpbc4l9bnh3qBrwnexdFPq4sGXfRG6SjaE6HPBfca+d+g
2cj7JFEW5+5P+AXm44hG67HTg/GL3s3H1S1JyrkbRIlxl3e1frW0jqz2UkHHyApuZ7LI3uRwjk/O
DDBQ750DBpJ8E3WFfcqnQb6R+uB/lVhC26c/9QuM4LYV3+oJqqnxEeMbzp7iVirgQxIGibXEJXxj
8s/CIDGjUj8FvtK4Yu8gWbDPOeM94ls2XGZ8KzAnAcUvVfHpAELYscakKj4sYx73btMgs6ClYbRA
UEj/l5BdhsstvhU/YUSydEgd5haxV3Oq9CGSs6NeBvq9QTBsZUCd9LuwbZTb3wSoVCVyHG7FTjWF
AnyCY+2Ip6B56pwWcFXqhLCpUYXBqX0qkkcCe/WjaEnadvmew24v9klZBlGtY0I1l6IKnOp/N8Tw
i32vLosQOwvOAvSfm7N0UKK8A5FKgMRKfJjEW137UkQhLGhR/1LJGgBzo//S+pX2xRoWgsFUi/dB
R6+6bjs8ioNWfV8/6bjWZSgOos5/XJtzTbvPKnX6WrFM9fzMqW7mDvnrsIof5MK4qX7zuKYLf4Ex
O/lV8TvpWFmTeYgJAn+10YEc0Jg2x1I7ZNPtqm4Y96jDdBCbxXVm3DogVL0ijp3XQof1qOMCUAh/
EcRKKEURC9HjtbbsEzXVaLXX956CZGmr/btPVQwdiRhIhIQCkzaZoztmCGlWuokAZVdY166G1Gph
GhebAWv1dw8QnEhUwv/TNfraQxy0nUMcYEnQ97yfY0p07WFUiR4qwAUADCUXKVaUlzpq5r0vjfkB
B4gCW8RUnUkNaVyx1yzH5Nr3/muY0FdGH/FFsfZil+je1uW93Fvp/dpbgZtGg6v5IvtuEC68ROgt
7lprTE+W8C9UBtBYpZObg7EA8LRlUy1s1kNojzcYVK6oVQuF9Vpadopu+PHGG0D0v3ss7UkVdbso
Rwp3ikrbrcIKNnoZqb3eImFgsutv0MrNd0aQy6dpcF66KZXvRJMFWmH0jDB2oNqLDeabCehK1S8O
g/IRdZgJqGIpy9mdeAHmqZBusbAexfgXTTC+wV2qEvfZXpo/HERYZH2HRC8Hycu9L4/tXs1xzbr/
1wGhPzdP269sv/x+kJUU/ampmID6LC8vOkjQS2P25UVUNVlFcjqPGpdwgo5Y84iB2Ez53mTkeQbq
afsyhEkER61bAK/M9gNv4M5qtP6kjqNq4YyM5qvk/LPWNH3Kbu2hP8s44Q6BmnH5yxddfL3Fx9+I
lGxXZTU3+33HOAzdtWfCED30FAKlyHTiQ0ds62Ecx+DAYFPcWSaqUU9Z+CB2TJrxgEprdKNMTnQt
MuLu/RQ92E0snR0ZQsRIwzwel7aGaL7iZI7bw8DjVmpT2Be4FYi9ZUV7CGT4ZL1Y8+W7bIGQREV8
Y2FEQOWg5TsjYK3upXKl3TYytL+g1fweMb7h74Kp6VYHfOyZQUr8uITAhxiChQc3qa5iIyFAuZba
Vj1aARhDdbJHFyR2fZ1yA49K6AORiUqIIi2Wcx7grfraBmjmAEaCxLqXZi8c6+pZbSpknn25fJVU
LXYDXa+/FAYrQQzd9i5Jo9ANW4QZYtLeSP3oGMj6hOS7Db0njiOCSf7XCcEgb9CV8k0qUVOomh++
4c8PWqvLRxuijAMpbfbOnvXuLnGs58QEQNyMZXnMcRF5eZO4YVBMYCbZJJkyHuQI0XPRhvDU+JT5
40taxDIxKWRWK4C4kRSTayi3dXOPbV8GsZXvkX/o9pEtJV4laaw2/SheN2HtHEar928nH+1zw0Gf
S4ZF/SI2KQnE8HVmxV0A7s+Tu2yEicdw3ipcITslqbM7Ncj9t1jJjhCtBiAbmYJ9J/REr0DHs9KD
dtxpBeKPgTIW576YinWvDmAHFaZ4xHzgHHWi2DtrGKtdpqaqaylZfgkgq7/AN/W7tLWJHXGxgLPF
bksllY4cJrqLjei5Hbi1bV1ECWr9nJREa9p3av910kYTV1vEWYrK/M8iUSguxY7Irp2X7GlRF11F
SbRJUwvQ9xXIcXtUnai8ONXYn822fNF8Rz1slx8l4ejWE7xUbUES4ijd6Ooi8UX6wmVYEv21JRXc
nI2fhWKWJG+Exs4xAsllsmiXGaO9VI2Nk2+rx40JJUWeZ+eBVAfcvCgI1jIxbAEPECcdZjVu/lKW
UxOJI2rckoNyKZXp2hDRJ7202td62EG61sUnK8auiwtyP1xjzsEMmEEJ8hdpgXx9IuLWiVssNmsn
v1V5JGtZNIv+W1fWheZplFANS/o8OzVLnvKkGFl2EjewYGptgVXyAIaOoC+ipstthyMiR9Uq16qH
Sbsboo4YwdK+3X7xMEXb+oi23duerU2Uto14Llv1U78uknnmbWj6Jx1aBjQsCOfzgLdukhgVot6R
VTStF52S+Tm5RHYqWGnSnhxWrnjbbNcu2oKus38fKOrizmy9RenTIZ+qH/74dpzS11w8coSsXJPx
JdY1e96LEdBaajq7Pbh+D1oNvFCtMaZ78bhwdueX7UFvVdG2PdGtKkklCWnbAxd7Ph/n2I6Xl0Cm
okAtyKuRS5kQa1tA/8GmJkbHeM6kZnZFAzNR+7uoZ6Q2o8zyMvW4BcfiYjB3X2rC9wzOpSg2KM9W
H+tZBCV010JHKp7Pdrs+vOZrcb27eW3ue8ffW+qPycbY7wO+2ssmXu6HtvzOn6p/ahNHiB3isK0q
2vCI/T6VPBAclqXhV584t+ubKt5JsemWiUCULAHaEXXxIv+pz5/aoJLgsWx7Pv+C2CNOu/7ClJEb
WFexS6YdXqDlb2/PVLzE4sF+atuqovTpsD+1/ddTbaf/dFjoWBUum6DfRcscGcloTv4uLvV+GUFi
zvywp2RRncJtwa4pyyiKQ0V9PYk40/vhE+kWqLm9N4qS2lfzsenSkzh5BWOoN2t7CbrL9X0Wr6mY
uraPwqe27U3e+v2prVAW5IYYiqLjdhrRtlW304ghvVVFaX3jt8ZPP7Wd5k+/1CsqjIHBa6q1sDEv
X9N19vtcFMd+aFy/xJ9bRYcPvURx6xRGVT+vE/kg5tgPvyV6fT4rlld+7v0f26RhLElhWzVZJhYx
u4g2URWl/28/caw4LNFTb47V5rROq9ulr9O6uL7/VRTPIxIzuSgGpDqRwPNtuxHiUyPGdqeg/KP1
gN/lIGAwiyksJaDW3ohJQtQz0haXBMr3Ka5CaaRrX7epVZzrj9Pt8qHeXjTR5VO/7R0TO+LAkYhv
T/L6kf/0Hn861s8kvFjyZb14M/8xlXJxXoz32YU8BEa7gcCFOqcHHUcLZVTs/zXWPpgHoTAwxIVs
G3HVVhCjKq7tTYIbB3EztplfVD+1qeIukr0mjLMmDOW9eGdzUbRJjz7peL+O0qh/nUhsn11hbaEi
JAH3W9560d13upchhFU1auwPNuh69eI5Nr0i/TY1U2GArs9UGKCiuA7m7Uk3yPJKfmeexKCBrC/1
pDmfIA99vyPiH6+PUjR+qL8/RvL5tHoez9tgWsfYu80rTi9+dhutoiTaxN4/VUXbn06Vqo0ObYqn
L2t7cXGia5sUfwVkw7JmqLx1utUqVngQCzhk8bKES/ppB33KP91i3YmZSJRQjfhYLcIs25uZ8ivQ
1OqSdHghycyrLj6Mmic/wtNw11c27DshMRhFmuFM6KvTh08aVjFft+0rKT6NYxEnszsUBSBX4gg7
sg9+bDdGlMSmMcj+1/L20Kj3XQx6f/tGSyQyH8hUvIqO0mgoHrq9rIOAU3Pq5aucklV4aoA6wchF
rjFCCVFkPlWNA5R8rI5izpnrFFOmAEG+77llYvSKN9sxOj5Gs2myzu+CvyVY65DgLLNd1zSGJ7oo
Ddz+0CDyAV43es3vt6PiiTspNthCcGdYZ3GV4smsU9WEQC6sefazaKviyNnhYnkwjelnCKrmzHGf
Hkw6SBkx8Z/iFU+LcK/EfcuFOK48qhfxmtROd0o6XETzPN5gKGV45VTUN4vvfDGSPe5G2OSXx71d
n0Te8x6Si2/oIb2S3CHtGyQjZrdFhuIcy7jr0ARLd1DZ/j06jrY3mqm6YOjpewbAX+LiP6zqVsP6
Q+v6qglzexvfQ2NXS6oEnoV3m227i4qVEBlp25N4vdZbtqwtxdgWJ/k0B63vt2j8dEgpEbYNS+gR
WYtPiD0heSMMUz8/FDrs0KhjETtEXIpJHvTXLhvs7jCN5aPe6/iByBIFtn8yhuyRwNlOgcsmC/xb
M07cbG4fzeyhiBxrL341gdJziTjuoEs/BCXrbkYQg2V5uaCV2hlGiXCfepKKhuVJqp/1sNbWReq6
il0tC/Eiivd8Mw4+tWlitSD6rMVP+0X1vxsY6zFiGBC+PchJ4R+baDiAIrPW5dJ/tT5MrYZ3O2+O
60SrcRvTv+o2NI7bWM1N3SVnaDiJJiLqfE/EnLIWRauoi5LYmIFEpwAFC+zH4aCrM+Qb6PnojbHf
Jo7VDBaj993kVguzPif1WKBPi/fj3Q8hhskYm8GuQ9ob1Ez64QXcZlHxUq72jDPL8Yk5Bfei4TpZ
OJ7EiCQBZgJqoLoQTfhHRUkP4vUTT5xI207tI/skhl4792sH8dspTjcvL+p5NRXFlX363T+1hZ2z
hGaj27bny+yWoykfyOK6X6ezeugPcFc+iMsWZzOboDhm7W93ijijNTYyLqTwqxrmyry3pJlofnqc
4UkW+z984cV1rx/K9e0RX7X1dRL/0FCa6DI/m7XutbVUnDbPR9ZrqtfNSr77YBDLKgqYpa7n67D+
MAQ/FMXF60leeEGrdeaugQXuVGQWHwlyDg5pzCgU33ix/m1UfGoS0eygjA7gLttz3D9Xc2Qe00Y/
aLmFbSpGk9WkIcCbFur09rtfLxokVaXCNr+srMUbIX4YmcqZwA/JeNvwEwPr8xBthu4pK3wPedrT
XIcL8u5fr9WHO7je0eXjL0riLsokeu+asUU/933a0rti8ooqYtp7txTIRrr0evaFmR5fEAxri0lk
5GZ0GkkoQD+SWVisQdeiMPRGPTQJNyzn+FCc/RInQeVHCPlFJx1GS0/0FiM4DCpurai3kMgvqLfV
xBG/92HS2d76GnPPy8ZAXW+SuDVNGLVemavQW4tVvYEjYaqScw9abnb1WB0PKgFs8bpqWfts6DGJ
MOu3f8CFgDbF1w8m10T62j7pYP/C5zyZrkMgGFev2nAzTBTBln/4+1Z139q5hiFX2KBiWIrbzFVd
Qrj3F0UBpztu999RCCTFy/dua1tt2Xb5X5AjqqsPJFeqnwZ83vsUP9s5z+7FkBCjQXKmmdd6cIcZ
kNAJ/RaygZiRxC+boxXtQwumxw9vjSium8LYpWplnbJlxOCRc/YV6jfnEvrixYCVavmoKYCBxgm3
O7Lz+rr2N6wMNGUoY5Utk5x4HKKk1rAyQlj/PpOuFyX2rYNGSeR5L4qiUWzEUxMljVi26/9jt5n1
WHaFRwT8b1SS1HVRZ0d6TrqaVA4kheo+6lvDvz47q2ulY2OVneoOUFGKO7NadmI+0isS10+iuDoq
xcNfi6PdBBdD/9766XDe1nooHmCI6Wa1+7QInFofUtY5hUVTmZ/Bf2b7IJ12qZmRdodLKZR/6eHL
SMDzNB2N5TlC7UMSgRgnYtpaH7FFHu4uuen0xf0gbMDFj5oum3zZzJDg7aMgfRNNYqNXNz1qAGfR
PQ8fHIdLThcreFzeSLOtEZvIXuX5Wx/ejvW9CgTUi/NDX+r3fauR2SIRVrUsciMaZXQVE5gLxkKQ
ViedfHBoN8OdXjN4TAJ9exZb3U6qFbQzySa812wzue9mTTvDs/oQLEpcUZzPR1+KfpLMZnq51Eue
U8EGHJCYhDPfagi1B8UL3KmG2+r172pZEsyCi0hzo8DwwOWnl7izw5OmadLR9KMMeC2BimK2tceu
rEu+lxEB1KWK0s6XSDXqgzpHO0RC/Yd5epk1tPJy8v4espR0J9nJLNR4CL/10sQJScxzDhGQxedk
+tWQN/1Q9qX5YLSMFSmtO6DbEUzNduS8NUBYPbJuZWY4abfqgVaBz5CawKFKAVDMdrpFp/omZ/HQ
yJCrqLAARJKsk6dgXO14drhQL3LGcD932kkK6vhrqX+ZtVA+IvtreskgPSlJAEecBG5Ga7w8L7Uv
Zvh3D3KoWexhFJSQCliCmsjaEvj/1QzZEfpLsN59/UtDVk5yYwXTlkxLj4TP2YPSLHCrNK68eToo
iTpfZDt+i7oRUFOGJBJ87vKujovhYOp6fNsrKFcvmj65ZPKuFuY1D4JdOTE5dqYNmb8Rt0cFaUQv
jUsN4eIgP+ez8sL1aJeRtIKL4xN65P0r/B4EZia2pMJJ4IIMB4G1mt8TYESxGVISk6tZ7V1zOYM4
jSV62+3POQepgGR7+uoU38YSYM7kDNZr1FRvhtqCH23j7L4dRjIkw9m+msOUu3pkNPvtA78uoyDB
T7wZ9IPbQa5qdWV+hcvNHQJuAsq/N+rySLWFsCKwwtQT3+1O9x03M7XJNTtnvKah4rs+dJGevVRl
TX4AnVCS4qOepQwteFQPCXdF6rRH5Ed1mwRYFtCFjmziUjmoORySM7IN1TF30l1qdwp6mUl3ysoe
CvpoTLygS0zPmmtgpnK0Q8E3uG6bDuzVxckzktR4upVOzIz16YI5u5t8Q0GGBy63XqofEYIAx1eP
GjJlLuzdkas6RrhrbfPR6fL4huiKvyMtl0xqqQePYDUJvu1Hv1Vi0B1jDB3itR3Itl03k26iFls8
xKlqoLQVvbV9inB2Wxq7ys7OiZUgAhBY6KKiUEJavRRe7TJoH2e9bh+buN73PaR0oqblo3KbDdo5
K+vkNlk2qQUtfj09zAVwHt0ZycUN/iE3JH+c5+RUF9Z4GRNl/48BpygJZfY5VnvtBkL86gTZ/m4c
q8IFEhwiwGzwDSJyc5hsBpQNOYan++W4k6rZuBp1fzStrDnXQ0FSGR++G1HaNqUfgRTSkr3ZoZ06
jOPOhqzywafW+rLu1ZZRwMdrvxSIBZHJkF4do6jd2oZd15gT56RUcuNBQQi00ciCS6j1blDa0o+k
cC42yqMTlB2t3Po/ILhPSEGowcwUU6sf4zg+akUBStfo7L/iJHpWCjQ0pTnoUa1rCOpZcA0MSFhA
sFzKu7YKoRJfSPClvDROaPARqoLJz22LPCBYN0FAGJWoVZpScEm7wM3z+WvdKv4uTQEXhAPUpZX+
rBt1+QIeFlC6Awi15DFmnRnsLd/XdmXXfe39AjWjNPkq1fFeNscKCo4It0DSRfxt57aMu296VEQw
Zvgoy/iMJdMk5h7l5nmsIBZmiBbnJFMbZIqcpzBr76duak8dID93QOLgFpTbU9UThJYkZxcT57+a
iiztso6sWFC9Cy0A8zReE9k1EIJtE8lyE5PmSCPwWYPIbf9plcxVWPCBTiNdLPbtY7vYAQ1UwoQW
FogESRAnuwIC55DvAiseYp56iyRkImteGYQ7J4byU+ksQEPLYCQPtNupkPa6pN47u7kKniq1m45O
1tY7syCXRUULN8ktg6A4t0/Js1dy6jOo5VG+M7w2S1pUocZHXK2jbpl3je7DVNgA6IFTO9qpqjG6
hk7yWZPdWVpcvoVS+0MBznbjU9dfMX+5VjT4Kv5u5TOZ1a0E92wjDWSJg5UK1MDfJ/mOsMAul3Rj
L7SgZ+1fjegepGKnjjAo1I3bJzqrwKT0uqHHYZoVTNlJYbmdBOxbAhDQp5W602XFeFAC84vj6MZF
airjAbXxX70cNwfL1NE1TFytivRTneFNiKOfA4zMyGNkX8xqqE/G9JDptnLQUSBxCX/xmpLxvANx
pF1KdVbdVn5Iy7J1mQ7t27RTvkf9BBtEF5O85jfpvqiL+NWcfdYbhP/xYygExBStvFVM9KtTxT6T
xorPQpuCiwUa61ZWpAoJeZiOlR640gysJcMtpCpP00Jn03X1dSwq5Skfg/pCau6vBIKIwnBH4FfH
zpSuSvatqk35FWLd6RxmReWZijQcEwXno9H25p21bHK9e6y76qbwQ/Xc1CGojkSdyOmTv5dlYAHj
UbR9lxNsh7RzJ9cJgXKS5G6MBhoIQ4pJ3awjt0Lz3k01iFq1Indc3mUQuYb5LTTM74UfpIfEyZW9
o9jDQYvb02yWhWv0eggWbxhJ9mgrz85G55zV5bGpscpqQHysxE4StO63GKu+G6vTQ2qOLYrYSYde
uOLs5RiGFGDW7a3Fm3iqJPO17avq0Qwl3EKj6qXAbPbSgLrX3KpfEsRb+bJN5E7qZLppddLsGQf1
ZWjN5BTk2l7FMyoFhrp3UvW5GPv5RkUUapcao/yYBsRZ/UK9zWsEHoxZGhhhiN6l5RBeLPUndMTS
tTVSn3WjDPdGIo98BfovwGbB9Eb2hdRyNBDeN7FdzjWmJ42TA2cS5wFUPr/k0Zs/TP1Oa2L5kPmB
dmtMqLI205C5dnInh43zMPePpU5ObgPMgeRavDaITnh9xROaR607YFKk+dRCaK+hkYa28AHoFTE7
A9WpPrSfbWzXQsIhGjXQy6jaa9oj2N71g31eZC898gkkBnF6LjT5KtVW7aWVVO4MlHJ4OsEpkt2x
5rWbEUDzlFK7MeTQ2JPW44LvR/aztqJjQdSra4oRaILya3AG/ZB2nXRBHGrylMiGSrRZptlYzXaZ
85UECbfRcyIl6N17WY9+sFwxI45FfUYrBHQTGl1YR6cEJTE3NYpnpYknL8MzaznV91jRoRECpLJz
yv5OQi+s1nywwmb1JdVlgtB5eluXjX2H5J2NslXSHsIGbhx0u0inlIeSvKd9FZDmNgXZnT3WAKxr
fSgv06C9GnXYcyX6CNTfLK8zOcbncLJIoTey5llRzPo5we6VMzW+F0099hr03Mgfi519mQxPvgHJ
T9jD1ODEkhs09oiLiiONbJrvJKV+0seufib3Sds7U4BF5QDSCJQ8ORSlhKYJMhTV2PlnZjR+mEz5
JR9fuumGUb42sU9Sv11BT8Xj80Rn0aYpnjlqDsmgoNAgSn7UWqk+20ZJ1LdNueVG00LAUcWh1wb1
99HM4dcenexqVr0l70Y5QAqjiJ8+tImilabzRQuLi6iJw3jJ0Wgyp1tktQhd9EN/BOggP5lyOz5Z
niiLjRE08OgOuO62tkox/+oCP751yOF6qiJ5hH50eN06DH0beGkNAdfWZnaHn0ilkzzekwNvy7J/
UZ3kH4gYgicSoYKnDlXsQwIe29vatLoCvNaQuJeraUQmWG0fB99uruKIudDmK7bWUdTEpm0GvMqT
qjNe7eDJtG1PtfLooa+h41BNLTmrYFyeCj/V7jpzuhc1sWkMuG0rUAcnUZXzeLqOMxe59FfVKnhu
O0ALKDBbR9EGmqC7B8JwxIpfetBtqlBSAoNbrD0qJasfGh0Fs/Uc9CABu/P0Aa1v0ZbmUuXlmeTv
q+5XKXXWE4BQ68np+nFvZ1GD2Dt6M2Tkj+jrSOGj6BJlMPPmfLBduVXJMSf/9rbJMXNNMt2e1GYg
mIP+2U50XjfDsJCI5/6pDMBcF532PKjoLWME9K61VEcri57L+CgPpvacYM88y3MduEhhdGfRYWAR
dY5nCfHupb/oAntK4jsseINRP2emGj1JpZNflAn6gzSpo6d42ZRLammtZwWeKqpiY4esUCvSKi94
xMoEWRmoNADc97JeuCQU6i8l4i1upqlYjHWuvWDMDXtDQQFU7OUGOacFWu8Wzqy9BIlZ3BVj+UP0
ReJofPKrcN2XDD9lbss0hxWS3mZym7fxrwTGBgDSdXipfav5H8bOq7lxLE3Tf6Uirxc98GZiei7g
6EQjUZSUukHIMOG9x6/fh8yara6OudiIblTCkCLBg3M+85ojLS75PCVR7kUQWTOMT5xkrvpzq43p
UTBI+G97941V3lwzg2r8fSwIVQUCK7lHIONHZt42nVz6cL+T0+9XYY7kMUHP3v2kiC3vqcbn/a+3
7K1Ct8GTSpv7MVy95m10U/e/v+B+LBgg+EcwuH5fYdIeKLCp9O67kxpXj1MA2+32KQusM4+5EK/l
3kocHfm8TS+p4rnqgMSLColZY6bSmZKXdJ4sxtagdI/3Q3qsY7S+6Pnq/oJg0oeHQZk+CYqk8/1Q
llh7teLBuO+ZsqEDYBIG774b69wssR68ukzWtdxIe0ttxyd1nFD6qOSfLI7j032zmAnOMFon3RbM
P49VlukspRSffl8xlyZ9BXD2Cr2AVWIgQBf1WFRLUhBdlWF/V0wpZ/ETYrbywg0wXUEt0oNaa0j8
RZK0gobdPQodLnNlJ1vvcx1t1GWpfuFcvZ0KId6PVvIV3LSYLcLsB+O20WsjsGtYxUdFoW9S12V7
7qvk51wJ3LZQWRjlBVIcte4KVhy5BdTkQ2rfSwRRg4rHJOW1LwpqY6taLqzNxikm+VAPEmJyTWyt
jXPf554lvINTVI/YLTY0aCGaT7pUvrSqteHZDH0jEGrbQNhhKKQnw0SgovtqMyydRlS6EIc2KH9E
5mMxIP6iWkqFNHRorcXXogU4HIrujGnyma/uN5Ien0rmxyWVnwB4zi7kW4vU0Zr22lJLXjprKIUs
iWNGSvo+pKPuj01CuaEsaL9qhoersoSJIzXXborUnQJXVGni69jL4jasjC+zTXdLacWevCwwaOQ6
ew31lWjKxHaYZZVUgR0rqcUXMTMEP0pig55vnh67WPiG8YiaTB2j9GeAsYy+eDbklzKYTmpfX1Qp
n5/LNhPwUqw/qykXN+nNBIJ8EpdNXCQ3ktEhWYY0GsFoL9tJmianAsoYmG0x+LDGbaDrSD0MWf57
I2EcXAsTumJxtdj3cDpTmgJ7DNqF8bQ8jyq6hgbmr+lUJAc8dxIiRL3wpE5q/TUio/G3gbiHI1ax
fiwQybg1gHXCtupbmaPppZ2Np1TTwm8pT14KzcReKkf/C2oJnQe1jnZSPQVbY2iydaNO1QGp9pIO
CjKcxKHhWcq1wokBAP+0DOFiDNXyS0J4xrg5HxVBRtsZbQLc3Wd7TKrsYtaz6i5x1K5REpBsjdQA
Q9a6bbZIDxKahSKmJGmFp2AUDKd+6LvnLtC75/lGEdPz4em+l8kFKWkkLrv77iRLlVfJVe/fd0fM
wzYZDAG774r+OdVvCxr80b/erS4EP5UN7XS/XooNHYtarUKrjz+lqWnuR2MyefddC/7oDn8Ncsfb
2ahh6de0Ge0i9u4bfMYOpjpSQrsd4voOjgAC9fddvRuh5IFpd++7WOEsDyEV/D/fzcjV2wp2P3f/
fFplvC56Ie/vnz0Y9cQdaL7/vmLOG7Jwa6ZKcftTJevFIdOKy32vG+bQjdQ0s8M5iI4DzmpHQAup
nSddQdWBY/dNMgSSK80hkI9GF9wZNj2+hmJ4xBwYzX0UVI+CKBRbo1ZP/3b8vhvBRNWGZX4YOooE
9v1YOHREKgDb/fvrR3o/YOytxOuH2jrMUy2umom6Y6sYDOj7wfsGbzl7EHmw/zpEgdA6lADqnW5K
jN9vcD97P6FAjN9k2fCGK/1BbKqBxEouFTrokX7oovl5NsVl8y/HZjhKPhktggO3Swq50Q9SG/ES
A3CDQdz98HuX7ASnonyM1rflhyZQqznAOmqyr9trlLYcDtTz7zv3DeI/nESSBIO5uaPhct+/n5Ln
Od/FMJLkXNYP6m3z+60AF+f2KEvG6n6wR58Pfno7+EmdLQeUbuUtbDUsTtm7H5IbeR0O2nKaonkD
xbJGZ2dUL1D2iYN68fcedn4ror7gsYss9ZJqiV8vevl0v7KRcm/JpuX3XjzXbhsv1u+9CiQublXl
+X4lTuB2szTzOQ4q7dLLJI5qb/0+lzXfckByuliauUMOqLpUueQb0SQ9ZqNZXgS42H2atMf7OSRI
0SjDO3vfZFXuqyntBtVsnkq8fgfNjmVwiopugu0U0pY2AA3qLDTceKjOyYKrXRstyhOYdjKGRLyV
PudmjVRF4aD3z/hn6GUkd2t5oK4yD1JoKyZGR0pV1hurn1kCFVE/wUCSHrSp3Ss3/nQ6m+F2nNDu
vO9KZSkjK6MTrGnAPBLMBSeEahyUFU03Ajq6SpExWwnze5M08VdI/OegU9aeLJQFbfj8KSKERrXi
AXoxWzQFSyEpvEpaeqfIb+SWothV8MVRW0IbJDnXUq99MT42JFXaZVCpKYTwY6MsFV4B+MPzw6t0
mfoipqY828nBlE01tAccIhtTFq+pIOytQGm+cit5q+8yZDO+WW2OXR+FVWWNMdYX5iVPWijHqA7X
KRgBKT2GSqDsrYqBfTuU3Db3f5lioqwggiR2ANMLVaXgDIPLFqbWWuFmvTxPZXcarLr8SOglwojJ
JVtBXMkxMqFDTU/qHmS5MdxFMRAtNuoZ1KAQU51vXg3dOubBSs/TBkQMmxhTKbhJblkIAqZbSuFE
Q37OZsguZYX9eKb2fi+ZlZcz9znhMI5rsQgNp9ITGeGQsvGbCdPasQiiSzGk0lqXoe/r85BillGv
sryPPV3ZVNXYPCMsxRrTI1qJxOrjfa+zgpdemLqDbujZZY6RhYKNBGH7tpsKUe+o0jRvppkKZBcy
e46Z+Bqkg7Iqlry/yIh5eK2ia2AjR/2cIqlLseOWMTdg1IfHPJazZ3kK41VoDJmnZ63/44//+O//
+pr+M7yWaLPOYVn8UfQ3bFDRtf/8oag//qh+H958//OHRhSvwkQ1FMwlDUk05Nv5r4+nuAi5Wvo/
9JnhWiRRvO6N+TUT9e1dyrReRJM7KE+BzeJSYpp725/CqHi4XSPH5c9QW1jXqlp6DJn43TJfxN//
uh8r1TwARsHZCL89fklcR+/XIVaIJjBc599qO/NNY6dC/5bUTMvXd32d+4bggaAjb5/uV7Smbt+/
+H/87Zu39zvxVVYzax4M2r/v/vfqWh4+8mv7X7dX/b+r/vvvu7zozzd1P7qPv+2gOhV382N/bean
K49t9z83/nbl/+/JP673d3meq+s/f3x853Hhxm3HY9/9+PPU7YeSVFM0/+Wnvf2FP0/fvsI/f7As
xeh2tf/Li64fbffPH/jv/EO1UCcxTIQ1Ze3HH+P1ftyS/qGJuqZz2NQt8h79xx+Ahbronz9U+XaK
46qkG3wC1fjxRwvPlVOK/g/SbsPkJbp8e0flx/98+z+H3e+7/b8PQ82UlL8PRErPsqFYmkgrz2BA
Wvypfx2IsR6rScZiuVX7S1ta1mYOhoJCB5H420zn2RlyVXb1eDbsmvr/Td6y9cxaNG8rwDes4F8L
pYq1FjWUt+e4uRfzxtg6ze2Q44PD3NMjIjYI1nauVNiRVAXsHN6Qk4U7NFa0F0qCpvQVKqNxnmrt
Adim6UyasTyN7YKAFjJgaLGJwUlDL9Ca5GiVI+fr63WCzVszj+ts6QYfgW+ctt7GEp3GcZrtapAf
aNCIXkHnTRqTV2u2ZDc1w9nNKO6iSqdiMSRmHwBvMqTi43AlVJr20CbZC3pKy05UNkaBFPkUrgk8
Eq/Q5/Bt1LdCX9NAL4oGiarCmTXFejAMsrEAOiXqOJGToEdjh9MI6buXHzqxVU5dYQYH5ABtqviU
r+cB4Tbk11IraV7FqVGhnaFMQsMJ0Eilgg3RlBidLs1bjMRjJaoP902nyxuzrmePZYzPwN3I5NGf
e6lcp7mlO4OQKF6egAUwi0ai2Ss8qUgXHTT+HrSyZaVJ465qEENCHNwDgxF4FmrunlGFKL9YBeWT
vh+8Cremmbb1OlXnazPOG9GCHYi2um+YWbnSy+mIHvpM0AQmyEArtsmociaj4ExD2QFnEhTkR1TQ
aIJiT4libRe3DeLQa2SVnKtqn/MR/AZ06p1aUMSPSfP8SC+ALCPLtl2soylt73a1i9j2Xo77p6dq
+jop84G21mLyC9IJ05L8NY5CFJ/p1JRhBTPaeBMDaZeOrfoojBqaTypFyqEMlJMu0z8pDPM90KLR
LxSBhT/DkA4RMIoEKBjm+EJsFWucMGSrMpcqWbunYoytoS67Ra+4HcuVbcBheigmPfu94atpc5Sd
hzijZUuTrG2oJoTVMZSLnwGF9XKiv6XJ9WILJu2AMahgnQLfMmNB8dCRi+xC7llPhg7vqFY0XTr3
hHIJtOK0huhJzq0TowB5O5op/RxFRvonVfw2VCRP7pUJvM74DFk/xKE3R2w3BZaklOZnWnSuXiQP
eaUzlbfVjPJ4Hnq4Eii1vBlqKbnqZrQvAulTjUrNCwKJunoxDEfUG05CjRhGWWBZu6BTaXdihfOn
HgOUmw7hqFsorcaPUosm7tQD8xk66QtFgxzLcQSjUtRBSsjsggX+3BD62VWsOEfL/WEJd1hPlype
X2OQDZsqT0onHpbUWzowLcRPfjrr2oMppZ2dZxFsda30Z5ZvB2zeaJEW4Oq8LPKX1qTPzJf4bKI3
7i2NCPihMl+TwWz5Oak/Raq5MZOI/KBeXin8F3hEkxvNVXkSb7r48BddwDEoVKZYjZeqRnplGKuQ
Ft4ke8Cb6DTkuF4grkNMbxupcASU17rVPF4GYh57aarMQRa6YWrEBFpGoElWbmjA8VNWyhc5uxkw
1t1aqyVSYbXERBoQixNNdXtA+v+g5LiBZ9sI1Jyq0ZQdcQm161LJncj8bKKfhooO3FVHpsoZ5W9E
NimCzLZ66rrimE3V6KRt/TabC3AGc4gdcO+obcNspocUTTCtCtWP+sRDuWo5iUX2qw7Hc63bdarq
bl6XpQ3U1cXGbxsr/bRL6ybZ9Aqab5PacfPSzyarNyFYTNq946+miGI8AMqvLqNRiZEyoJhm2vbM
mq6iaGiQ15jUL3Gx6i0jJVhOTohf0p6LJNUOgzOMr1/DoPAqtGMwcSPaXsqGCsmCFnR9yqznyEQQ
E/XkV0ulvlVhFzqTI9WMN6jcB71qL3FWvxcTXHbsep2Q/j1WDlBhq6W18LHv3/NgjrcVMgWmRhdS
QbEVVWmDpUoOnBiXl3iCkw0SBor5sO2Wm/RsDXC4+i6uEbz6LMqmrTyLB73TeJAnZQcVfI/gLA1Q
OXIgSK+SSJNdE6EMR67EcAWsA6yOqbzKQfaeZUHsGOH8XcXiBlM86nRK5deD8ham+AZSWnqdROkQ
Rb22kt4qcUy9ugllt1Vn3DNjkfA1pm+i6e1rDP0+6ANgiSEEzZoKDx295bwUw68e94GghRZGVohJ
K50FWXAi+Ve5RNSqR8tcV11SHq02NIhZl600RtB7zTc505MHpF+4xaUGx/yWKFvReBStg9l1Jt38
eDii7eUNVfO9mOrkFDRIqZS0TIBw1eUUn/nY/IjjeD9QUUI3dWpofOkXoWnP8sjKGiTdFdjEzmwS
4aBQYMMw5hhq26CeECYvmLkTxBx3kbCsx6IJ6UOYgZ8N4m4ROs7xfFRpPmzSmQ8Z/4pb7UPtzclG
rPJSYxWP2U7r5Xg2b9p8aBzrLRHVpzms1X0PZtIeZoiFQnxm6jFb3r3V69QdWTe6DI6EtVxmo5QJ
Hma6ofrRGs0PTRhedEQaA0W9mqxAvpyl3oh9LEUhB5zSTyxuBBfkBwY4aEtmyK9R55DeCSPKTZ+8
Glg70jZgVStquAyoo1FVHjBsyYcKea3ZtQwWDkMDNKHQz41JhYAZMYeP/XxReTBcJLS7MP/mUV02
AsgTzyJl0vmJ51wmlKmNlYXL6hrXGUwihJ1mJXhMD8V1VLKNVc/QDmLS7kAX32A1PYkpLdGwUr+Q
TEQoRncpN+EylGsqWiymHeLgjPUsiMRFNx6qfgmhpOMTeJwXFdgMBTrWDaauRLr2OUtppUt2jwaU
FHlVHDHx9IYT1fmnjHpwpylofBWfcoevYvsyDcFOjqVVYciedrNhBAgUpGsIA5chm3XvVvsvwHsX
JJoMdD8l/lhS8B0NjJqx+Vhm2W7r6YQA8JNUh3vZLL/Bhm7aet7KnbQ1KbL2WvUqwQr1dIaYWAuz
XQtrRqNfiQt2wSKq2wtx+i4uzM+i/9WR7K/KVgZhN+IYgDrFF9XOOf0CxbaKUrN0pdBADzHYt6H2
rRuy7CI8cI2zQzUOwh6Uf2iXCWLdAKd+ArAOXEXkjqHiB6hSW48AGh16y6c56wxHCIz3GKxboei9
S4CwDytwAGZKF4G7VDqGJR/xu6DsVDoMWEcePhE79hd9eTSa8JMi20VPhC1KGTFaAcq2+FaV8IRI
UUeTPffrKD5OaCbznRo/NFhIE1l1pFYALkn6J0BoEyI/zt+EKj0tS/+QFwFYtXVJiR3Yc4HbBB4e
C7CL7GwkGiClULx00owUb87UQjEbpYxmU5v6JqU8Sn3udcmb/hacBmtzQt/UMFDpi2TMOHVNwlva
WklWsviyhVVynVr8qmQCdlXqxLem6EhFMTpBJL1mjUDdYZC82lK/pnRYdar8TgN9n4TCpxGZT5q0
1HYh6U4wYusQLkBaFXUzVFmDnpa5XtKznCKxRpr+jMBgRXexc4Oh3cttgnxsxs8/6M0aB6RNkzLR
qXEx+zHWkTpqBbgyJaPXillsJ224YsjEdlDcFhlkgre9oAMsB57DI3L7pwZskU4zXrvJ7bQZCvWf
Z+77cV1H4D9Art6vvm/uJ2TuvQiag7f4a3M/89euIUc+0IV4/W/H/+XP3y++f7B/u4Y+wk6hsbpK
+6KTvPt1rLDtn/9k3m///Jz3U7hLrE1ljAjWgy39m3NppJV/f+P7RrLEZvvX7v1fekmZ/q9jfaNE
W2C8WhDMntWbH/n9b9yvUv9+6e9j6lYkTiVNBnjd3hDZd1g2RRYkO+MgcrVABC5yP3i/5r7RmpvW
gN7kTqsjeL+guPb31/+1S21odvrOiMDp3pjjf52RSj1d1dyh8galv+O4o3oiSi5i070fM4YpdcYM
WEE60eBp5/ZxUlKUCaIbvSHKJ8i+93/2QngqutzN+1U9Rg8CwLQDq9Wi7cknkuRiegkNjM4OPFbq
rZk408/xUTmX9nCkUz86w47IJbTbS75CYrF6XV6JSNFaKb+wWfEKZgt32cbPUo3gZH42H3Rhlehb
gyzIie34mhytA/Liy2u/nyrjMXs2T8q02F/o3NDAbeYHylu5k7k0UIbKrUa/v/L8kqv0qS2XTg6E
0Yl39H8EYx1/jEw8uYfamb7KpW0HqxkU9BdSvemMJ7iTqDhhvU+BA5IwYmlxlc92D/i3ddqV8spU
ApsJxI3dOpMdvFTP6W4YSJBd3MGQ9cW2RTjXdtKzpO0zOGK+9Kyq2wimA/RL1dPN4ZCHzik7mtg2
OZBh0lXX+yJtgpBkNjqi5/IU0o57QryvyVCJs7WHIqL5tEQAIt6WAvAI1bjZngSEjW0Ug03Bbq+D
ycrV+3AKERHakPfoW0Arq0y0W2FN4ZCUdXRYkosm3TKPdiYJ5lqRFVLrrdxjjMeq7qg079lMT4l4
ET5OLSb21MjWWusou+ycvzNBoxNnS2twdefiXD/i/mNjyQ58zXTDtWHLBLm2Yecflv9mINToTFXo
BDOI1GCb+djUWvoWRCZFMZz4/IgQFIQhaOIqd5MPoKjrxpvf1GPlfZGY4pQLHdud37BIEN4zO32A
jKM9vqKRdKSK/gCmEl1ADwyTqrikh5R7nRN2Ps3adE+oPXEYvdbbtkxcwVFPwbe5GWzT7dbqz+DZ
3GihvdJP8V7f6N/FJ/8dGWvNq77JPmM0G1fBt0Bz7VVNXIZqcAo9oKU24Rc3QFlbLeMK8flgi2CV
7l7FU/GaO/qJVbEcbX0jeJNdkoy68Xvw88u6mCfzJA6eBmvSA4MRhFurdFPZlrUTRSSa2YaPV1pm
r4CQ0jUOvfJSX9P3TnBgJ7qK+14ejuHTm2bDrG0yZwdKSkJb386AH2prhN9u6jxA+2SwCK7k0LOx
l5X0hHptfAketMNVeXqKh43gXLvKaz6rDnSImxxjT+CvS05/eU7cXnOlHQJ9pLQ8eI9TtMp+Iqqb
8ywVDtWcdnRwghxIjoRr+FgcZw/Q4LGEQbpOLyN6+buYGWcFfQPdaL595k47CuSb8gJoNnyXFvd/
jlLQ8AEcm97QUUt56kueAL9WErfl9obbBX7ahfdFsXlVX7FRZCw73TrW0KtxJ6d6adHzBpv+glC4
wxI2O8sXg+1rnzxMfuMOvkzD5dDvm2N3xoqaes7R3E8qY/yF/u6mdiL/qm6a9a3PZbmQugzv90i5
ps7KcjJyVIw03Ob1K101a8Exn6n5sH4XHXKxfBQAg51LTzfdC4fAVQV7shk8+e1x5sdklO0EJLi2
t5vZXjcSp8dL6oHAsYsjlkhBuDGocWzDfCdutS/YDZOTbpZHiNXBGjrggvBQvYkP0QlOjWU45X6y
w3eKJFi+vcZeaAP7fI+9dIs+d7wlzykfCZi4c+UKSbMhfwQAbBufCVGKJ+7BbUc7H012Wpj54b2s
TvJj/wtJRe5KI/i9Q1tNjxzYRo3FXStBmX60hxgcjg0CPHDH5l3+TkdblF6IdCllARyJV9QnFxCK
EnRev9LpxD0gvGepH4CloZ50e6CRKtK19vvi0ksxf93EphX7U6Ln7MiqKxy02k8vgTu91r0L/8oV
sKXQCvyKbCpRnR0d0QEvHZ6J/FquGsEhtlI+x2uhbWBC9FipoW3sxXa9Z7CUK+6KB9mK0XSJ3vrH
cTUYqH3byw6bHFw+7ebThB6BGZiDtYxi+ohX8v6M9Gh+UIef5R7sxKV1krcUUJu2WmyycRilXhnC
i7ez5YFnJPbE4klZt6v+Irksqar50Mme8ARwYpT8KLJxQeR6YGalN/HTj9fEJby6rRhn5ZPFkiUQ
oeNd5oZMDmO4Kd8Boqcau9yDehU+xiz0/vQ5E6mK7lS5lH+YoJ3bb0+ppvzIt4s9rUEQiN/YXcDp
1PeRP6zV29gD7SD0L/lqQIMOmjshXiI/UbjMnt9bVsGP8DE7LzxR6AE64rU584VvX3rP1DOBfozW
PG9IC9jBpvVHsHGHbj3Yv/8fjpvlE6D7LvT89jKJLi4fWJR66cGFuxg8FqfyUl7CkMrIOhht7kQB
sLRE28+bIKl+iT0IqeuiHjWC3VXi8wnSZWVBD6+9tnTEmSUJkXka/gD+x0t+ZWVgGnm9oYgEh/V8
DB00IvFzgTu6rW3RE71wzbBKvs1fOphhRArxBNr5DKGWZ6VesUD5rKR8QTTyHqXPwkcgIvWkT/ma
gylOeOy/jNyZZCegPpehknfuLH/RjvF2o7IQ+T49Ma3dst3CWnPzzkbjY7F145CEuPhhqfa4bOKr
1utO0qKcbSBujYKP+BI9W8AAGQOH9JnE+7N7FS88qNfIBRsSbpVd/Q5nyWHyZM6o8exxtE9jNy6Q
AW0/3PUf+rba8Bi8hR/Bu7BTNvUu9AWXAgDwH58ldlu2p7olH7ezk/wR7mICHSogTmB494nJZXJy
J8PHSTd7OXW2aVOgA6ffWMOBH6e9mNKKW+jM3u1HVG6ERztxn2/DtF4NVI3sCjsnO048ZsfWByHf
zZvsoyBEY64D3+JDfU9cnnzzBIOJuZCkQZAoVhAOLeU7PkEEPGzFfD3nJ3XIdiiCu0LqpJmrBwAo
HFnxpXxt9GfDXFXjGYs/O46w6xOxB/CwzNpo6i6JfemJ1qtzXeEVKKx3rrjSbGLPs2XZc+ODVgB9
Ifm4qbVoDTR2/94cIz+xTtXa8FaBTzXLBbRk6w6j/ElBLcouvfFxOgbjMaw/M8PBxUl4BtniTN8K
2aSsWHthVxXiNirw4mhd1CWlvtoude4JL8kCxcRhLOdrE5Wc1p6yaSWsO+MjMxkc/aZywR7ZdJHV
KvPEDRwblivKVJNxpsQJJKzAfNBLhZVQfMnPDVga3c5JE+vBMXWZ2vc+wAnlXXWpJGDQs2XakdaZ
XxwTd8GR9pO5jfWEQFoyAGRONo9/zy+XP2JigTAi4Up9SVl+JwpjGwJVHrwjM09kg6Lvr7VTXxab
ObSqmDhcQlAC6mpg8nhqUfJ8qvUH6vGFtp0VIkjva9kN+KEGtonRQOpK4D1bJ6WUjCsAjzbLlafz
jOEW8yiHhMbNeanWla9e1atQrVtHv44rxSSM+Fkdec6NVzwxN2JrDxsqJrKJOAL+XjbVFTt/kjSG
MMAZjyJx020plaQNFWh7ogSNdiaCEfTiWz9mFuOJH23B0cHm3eIdedxp9CKoBJVeUmxknlYZ0pd6
pKSyZPsm9oHxQvmfHJoV78ZboLqmepigRFEC/hYk9/f9YO7LWFJST+Uzr1gTsArlbt8EaY8W4PJN
dSZ0ofwojptatWn/VdAxbr+lx+Pfpy/pNsFVZ8Lk1abxxNr7rI5rZJ81k4hY389bgPK9Vy0PZXqa
diBWo9sv1qEhghWyeBXUhyT2IKy/A/8XJE8kLMIGc4UdJypbrM9vSe70h+Y0X0ock2RfLJ+G2qvT
VZ+6FFXEC6a7AjKsfAKdIG2j6HulPc/CSzD9NFFmDW+TSwY77x1tcSLC144KMyF4ZJeYTj4txwn1
GeD+flZ7BBjzKuyPBKjLDgs1xrx2pNBobKFvLyIhRuLmJHX74Hb3GErlJTsL6TNNne1cA7DcaJ8t
K8F4yvy5pH/A+LHl3iUxk9ZDBQsIFsl2qtZK8JwlfsFsUDqFO9F0s0uF2Uyu7a6gwPHZWAo4q51B
toUFp3QknGF97Kotk914Na/j5LaUZBs3wbjOWNWqn/aUpMrnCOpoJPiVBgUKBKCHbjzwbxkrLOCp
zG1o7thK4xfpNgVik+9qiP6JO/W/yBNAvJlnaiFqgCuWLYs2PTosZ0eN4rdbJK5YrbLUD7A9x/0O
ax74I4ZbhKvjbfitrWNBN8xa0Y5Jc1f7qqKnBFWttQR/e1slDzgP3YIw1hHUc8DLoRLsZ9ED5ejC
Im99SBFnCVrRzuanPA3hXQEWqh1dHBxiRP6XZI8dzcwLP8DySTSI07G+TVPW5To95SkkQxf2+CDQ
LtlFzIPqh2mccHasxS1LtiQ7lfo5vqvUtj4rAfdE8h1WJVlzrggiKKWH+7J40jyd5teDGrKWE8RO
cDUKb74y2Yi9SyV4VHyWaVrHYrYCLjkTLwsXzUe9MLLWemUXr42Es9R3INjE7g6YWdBr8fTMh2bO
yQAjVduQWghLEQETc92SPU6COzyzPLA+2d2R58bcKrSw/aPE6U0E2JlOs+h2Z4Q4mdFruz6EH+j1
PLxXm9J+B9W5nl6/FjKxn5bgdN+VygxuSySl8UfMxDTv+RFegQ2tGaIvlAVauzmRy67jff6YVBhG
27TLe9K7D+GMYi8uOtykD8UdjpPuJV+EXYajsIwZD8+4sAtuljKhmpvmc3hlLi3c+jFm7KHUa0/N
qh1Ijegm0UUmSmVbHPN9uuUL2d1ZW9+KB6sGjRemb6run4ngM92Q6aXb4lhU6/Fp+u4bnJsotA92
KK6xNtcoRjCqcQpq3+FACyitlr6FEgU51LTQXnCZXbmhVCXYG+1OxSTlIaWfe4rcetzfFpLpzLPF
XyJzX9UXprHysV/xwKV8PtzaTOash+LMw8sTmfn0yqkXMKdPzEG2TPg0riPnRprfSA8RpiiCM19j
r/rOWf9dog8jcHMobLdE1ql/iRfpkcedv5KTNJw6t0+/UwwOr/Fj/mjssCL1CO/0/f3zhMMx+QIh
/GD5LHvlniC/qtbZMeiPRfJzMbat7POlkLTg7XIXtG9JCYGw+NYw7S8KAZX1mryRkxu+NNjaWr5S
YBI+U1xmvgwIjI+yR6TDBImhKHMmZdXpxNDqjmSq0ivhpe50PxXRVSkX+Edxwy+OCP6RWgmYcSpP
OGzUCBMjeO/IkB1iR/qicBS3yNdCafPp6GeYFRF+klqUaFmIdvyu/2wrn6cGMCp+t+meoEmznq8w
ckNPvkxw5ifcobybY+LPciW5JhbXG9IMMfVujj36Mc5/Sbb1yh/vRt9iRLMc1zdYSIJg+ACF1BOf
BcywbtWDRXvoTqFh908jbHNf3gRNZBPNItheBmvxJySvjX4yeb6uDKANVuhwu50WK7YjK4y8bAY3
/WgeGrgoz1q0Er6CCqQGXhB2Mnihb50Gmjj/l7vzWo6VWdP0FdGBhzwtCigrqeSlE0JaBu8hMVff
D9rde+/pmZiIOZ2IP+pfkkoqSNJ85jWmF1F5affxxa6Ct/aXFU6X6Tk5R2+4R3NgknTiptx7sbtL
bl48eE+d81are632vuYT8D/Kibsy2KMDg9I12kBekYPHDdpul39Ff+VTLS4106s5UOaCzDyBasQ2
jhlhP6di7wxU7S+NfJ++OM/4mM8ytIiFho+35m850Pyg3kTOZip/m56mqpd/Fk/PNSqRl/5GNDJ+
2hzXtafr54HCa7mr6gOIC8qMA3Es1YH+z4KDjMeanaz9itXiH+Mcikdi8zMMUfJLNHhGapj6h/6R
BTxIFbfUO3RTRj3ABDWno7tegIroAckEx3P1RCxQfupL+OzQDWOmwpfcEjqCsG2fRuyFOshW7PiT
dWERFHsI+Qi0NYGqnxXm0Iw6AJbrV5RNxOhnF3zAmNyl89JE/oQHOrWaN2q+jQMaZjcTh7r9uXx1
h/u5e+SpX3Fja0bUHbjVewGbtC6+sfJgxFQviyEj8G4Hv+t3KnSVfVKdC2wVa/3mPyoyAgjO9r87
IzqDGN1NzYtwbnN/trc4FLoCVMpDUx+ec4xIkt8FVjTKmc8YqfiH0d/qnln/i9qIMEMU6OTRdfwu
2rOhXcjxt/rIzpaHKEhtNlaM2+tD/+hEZ9fiee3gkUcf1OkI4StqHkS8ZEsULJuTEnlHBnpAJOUl
Giife8Pb8Mb/torbwXoTj231WFNxjizP/hiVA4nXHfN+IFjB8tIje3uTbD+YNBKGsWvck2m41Zc6
QRbafAS5gf1cXNlR+RjK12RtLGZYLT3hbxqgsBBkDSo2ezG98se+SS6h1QLhGe9j8nUKuvrZyryS
bHM3vyl3HEM1fmyeDeKExg9BVOPjXVdStQn1/C7N9x2k1sM2IJ9cUY+ZOMYHJLrZlkVzIoIOS6lh
uP7PDlhe2W6fyNUhJpLV2Nnd/M1oyTdiLba1ZNuu8C2nvzveiEujj/El+UXqQlxMLZcNMg3YlpyD
np1JLM5/imYffaTmEyEmOi0pPaGe/uM3u9v8Xmqh5D32SB1loul0bUDpPlHUYGndEbUXxz6+LgiS
TweNU/oNUPL8jbmJ4hkNpZlIC/LwSGq/w5YqQjvd3Ms3bElMsrBz7ohd9qzSpsx9Jb3vXV+5Y5DT
FiUGPzaRFfLH6/Ri+supbXfE1QGLzPgensCSXSh4tFRrCEBdVHxAWm2ZDdV/UiFCCo2aFTECOOf8
NSZXBNWBOwXooIOW3Y8vBLHlrv9biICIKrc9Su7maYKzFlGDISwBGZFJzEn29Z/JegOcXBkv8Sk7
vitP1ETZMsI8OVFS4rJ4QGYopz8x5Ry0eYAjLCEdCfROCKumLNw08nImBON1IkmKPpbparxV97nP
2fbBsKnZGwxS5tqzS4Um31PuUtRvBCQ+0s88PrI1cDXly/zNX2JbsUjYYY+uhKn3BeipZ5uk1nPr
wK0vxrepn3U2uM/kabpL0ZKg4vgaZSQJPkot+b1jhfyxon9i19IZGXKLJ+Mgn8pXOsnWcmm96RWF
gE/e38QXqH7Ddx574mk+s5ApVoMEu3OvTHAqTS6HT91QUfQZEPaukhAr90nUt3QE7MbkC3eXCVpK
ODO9Wt1buYS02miGkr/mmD35FHZagovcRxqE587TkBbNJX+mJERa3YLFekiI+Fqf35vGPQH6oebd
435imLqQPyWqI4jp2nqjOwMHTXzUyt8BdAwqFlSY0hO19tn+rERgx4fGPBI598a5tN5A9O64ZiXa
V124xAdkOGYUp5g86ZZ5sGWTWgN+ASLBrKzo/fo8BxMO5/0qSdv8REEWdc/RXjwRmJixZ1CsqA9c
PdfKX+YfBnz3O+rpPN2WAmm7jQ33OxgvfCA7GePRsKXMz/y07DzUNCsdXSSff5Ny1S8q3pXac2YV
nikPNNZrljf+8/NvBnWcPvh1PmdLV/YM9EB6DtntzLByR9xXQ7gjeSJ7xThwSRr9elpg/HgFXrP1
cxz5wFnIiDNepnJgjDJ1765bGNTsuBjHBdJAsYe8uOEpUqL8ZHbyN+35xrkXKYdafeeuC4qNbf5K
2Z8vuHwq68MWjlj8CGLBlZ2Sk4+UWms4cLfbJEWpt1nCM+NeyQZxBSNy5KFyzjOqOhdNQQPkPSue
jjfQlibgqQ8Sb0afudURMkd7rp5r5BGxKzCVIosd7qb0T8WeFuWnKD3u6FcSgE+Q9UFV/pqU7a9u
fNCoocmAOgmlytH1t0nr4mbyzlzhS0quurX97X98Mp8ghiOXYJJWg3TbcWfMSdKTxkBu1mev5kK5
1wVEEAoVEFKaI8PPx3PwV0/LemJY+X0649sDjT1+iXvH1prHyO0w6Q2fq2IR8RPewuOYwjmhNbzd
NneLFgeXVvR7ho4h4BpT/BXYyZs9f44755e4XibB9pBQeRz3Fci23fYAyUF3SrK1b9Slv0Qnko24
4OwhSqLQ4rnjHkv1Tz5YPtElUMiYAj6X2+G/tX/iD9qUeaw7Hg914Zys2TSfHOueVQHLhyVfGufB
Oo50BSx1Z9IEVvfg33iI/LFtYaSwwMPW2o8tzbpn52yS/7gBD5YFwmfwRh47d8htmjvuSNphe4Oz
prA3QC3C5h6Y5NY/AAZK9IuKD0vZ07Czb7w1Cma6umKvPdvFmeKJklNMeGLO8+ERqGcFKKe/ONgz
eoW6r50H7mdiKhEPHpz1wmPgvWLdCigRwBTKzzh5kJwCfaXiTrjDXAXW+TL9sboQ3CijzFXwPh6D
5p54DCslBdQMnGsCYtJ44RcS9TKJC/065gePcpboQoetFvJJ9NyTgoD7lCksdZqA4jxtq88h7eOq
uOz1QmODZZE33jCemWTDw/hIgzTuvG0tZt7wXADxnBljP2kJW0DphLTYXIrZQVztjeRLrUKujnVs
JT6R4zwGPfo7AgqR5jnV8XEVe7YTMd7k8IEbtOjrXV0cS/MKpE3VA9gMvX4d+PMrruNhrSK9EKJ3
C2IMIaXYClTrjWfMZcrombXn9E98ye1uCK7GA8NBXB5pB0eidrpHh6XoaXNtAxufoU6yP5A8gXBc
m+PP8O9KnwpOhYIo2Sc80vn4jxFmL1WGA5hKxiev9uTCMJGmyndf5yNYN+5sUXweCWuR8bF6BHa8
aus6ed2D+UoNj9HAkarOD0heMAvBFOD5jV03A1b1hwS7S5iJ0qNrbSQo7gUFgE8Glh2IrzsEN0ik
YDZx3RkwcS9HnhzSmEmgsU0OFiTm6s0uoCb3m/vjuTItI/p25lafnIqz+Iayxj2RODEZ0xMDS5rH
JXH/GyAIySGArLYfUczfxegUoW2SghM6deXLup75+G0SSEqZmBZ5GAJRPceNyqTKSVa2o3OhV/4s
QqejpAazEJ6paL2Q3dNre+r9YIEeU/udxSjOyS9QquXjNl+RxyBJRVcZ77Lqk+yBSUaCSw5skrXV
03Mu0I64qBiNtsqbCsbzZ9m5ZmAj9mNS89x2Mqp85Y0zk9ACq2L2EgSj1OqIJkDfgqjwtwG3US/2
GuFZrwm5A3s58C46jKCn9kjZRMtZGjcg/e0zdTaQHMI9a0oFNIoK0c0pIrQvt62Q229hi6OnCvzu
oUNKaLzwDR512567lqRijx4ZS3K6i14ZUVW/guzKqNxD1kz8mj0Emcv+AI/J6A+d+73Na+PGs6TQ
qtIQpe2JPftAoR7QC6aorKyxDwBcUsllB6ookwLnQqGScVsW98Q+DA2L3Z8Uv71zwPfreyG8iB65
PFgmKrT7PPbZnmvzxDTkLnCUJYFWCNRZoJ2fkZR8ku622VEk+DgBAMdfisXjD1kIlYKVBiLTzTBa
/1J+gVhhGzP/IOAsDrOLFqvfM6aEN+Ld6W5NvweDuM2k8QiyHEEpiyDlik5ez/CsZyO+o7MXb9KO
56WCvvouh+et60UpIYEvTozgFd2JvUqn5DRs85q1mKM180UZQdCmCRH/YWLyKJiyIP4pSaEUstyx
Ai1qfQRZzo4lUsUvHEZu7THbaeJNsCVjSpDbIbMkx/6mfPO1i9AaTg3JMzbKVnPkqXGSVyqn/UnJ
Hwt6Zst2F7wTBZbtS3vfjOyuYZWcE8DWCMWIwxZJs+4VsJ8fVET4eAeZGXtbPXScOLcLjlOv1pmN
NP2XbQPZzuyCStqRnQSA8poijBgwbUbrxrIEnB71ry0bfR/Aq9X5U5gNpX4//GLC0wOJjBtLFzUe
PogJlWSPMzcE2IFVofT7FfEnNdQGjPCA90keGBiY8WxYh3g6KEsAvzCJ941y4+lMhd/Is7keKOQw
3Ep1i4i42Fh+NiMWa/NQfDBnWFJcGTvRKreHzZuYzGxG7Bw8olgN1eLIQ2PnKQGt2B7nI29ju+y/
AISwQXHeKdaRt4/hRN5MvFx4JZi1EpO2e7axMb12LjhjYnO8wNGaY+5ssQ9nH8UyvmQMCc5YLepM
jvpAB8cSlO23JgOPld8qY4g5YMavQuOwg5KTzdOuMl8VsGTW9xbv8acIQfKQLaRYe/gdAISznOqw
ZPbjS6+OR9YM9bTC+HoEE0BLhkiMu3d+sck/UBslWSdf3Y5vkCeUP0EWFZ61wQyGHtTfEaQFxWQO
544KU0RE3nmDormBi84OcNJNglmobB6w9qkKtUjXG+0wM5jb10pX0S2Slp3x59lg23btT2OHWnIX
Z0RI9nS3ukUGU2hw0HCl2GRkcl/mIDlxAE3DxjZv6aZRpo21gc4evFQ1A0RVmeURwtpnNkCjKAeU
53PYzhGSS0ccdGh0K5BaUrurEDfO0T1QHXnCrDXeCNIYmlSToXpSZROfBYWzztam09Ll98gY4IO5
8kT6yXyZ7KnA6613IFbM7FyIHvoyeW6hG4fFZizibmYjzmr97sr4a4o4ZBqD0zlBAmd0kCJhQ4vd
6pgDmt5N+D/7uYPECJpW2Lvzmz+/jiTDEkS5e//zrS43SoIc9ennZ2WZL4eZyk210YIqfXP62ky9
pjZlyEZ5SXVgovk/X/R4BYj58/WQOIBB9cb1tJaF26Evdorz5L9fjD60rJqjZFqQ57DUx3+9IbOz
X+5ij6j64VT489LJpSh2//r651+yZ/qVuIstPSjK1LFAMf78s/ix4kHgKQvRNTwrmwCDknfLHgWq
DvaTwxpJwfsjWmD+19W6CojQDl021P+3f/7cwj9+cfttkJ385F/fREDnKDtysKGn1tM5ICF/Pvnn
JdueTP5zOT///Pmm1bRvuBFSuzJgK8Wl2pJXctLhzP1fL9P25f/43s9Pf76nj8jbZnYaGs50KXHp
DSro+0Bd2mYzJ9g7Sbw5dbavnaqjcdgmDvRy6AVxP+1VaVmeboMyF5cxc23fKpw67JXmZaIyswIW
s9ytvJ1RGajmv32hdmR+0TcCqQgSy/ZUR2Lwp9aiMbKCacsooWVoYNAereJ7jLLDEUMBUr+NSJf0
1DwbNyMk72E2OeD4W5WxW0Z3pyzTQzNwIEvEq8aqaMA0L6RExV03b2xC18zxeHBRo57db5TBOmSi
Wfha9azSCklJ19W0nILYbbPQ0hsaIRRJkBu+Lbr20KpLHRomwNd2gjaMBI+3gDkMrc6udwKCFikB
9bl6CYykyPzU5Eir5fjYg6tsqFq5eRFdm3I8WvKIn6FBEw6nkWge6Rq65FrCwkCzmKhDNaaPTiQU
w5mRjpegxyd8340VgD3nksdaR0be/p5HhQM6JgyyqbbFDc30TMnp1nMIwT10PLoKyV7LyAoVujIr
pvcBaqkMqnT3k6Q+KlQjaCYQIVgsSq+s09daHY7g6dH1oUGbkT/XjpMetRUMUk2V2aVAiORPRJto
/JQ1g9a1yMal9qshyB2qmWhTFTaR1LyXJYy2+RN+IAY1jgTxb+wSI3lvlwhVmDGJPWeszRAbx29B
BcjScuswGwqHV0HwmFQ0YEaKVXZEP2qltqOm6wSmLYt/ZDmveO0+6VvWBRXi6FJCBOoFg9YBeSTu
ZzGxaqTihGqCf+bIFaOlByhQcS/jMFt3KmeXMyYnpBlXAnvAnk2SfzgD0ahqfYtMWJd45IArLYim
TRq/aTaZITjm8ajoy3lMJKKRKjIFwpAQJdQOOJtV7xGJ5BTW6siPp6q4QgfDRlhe+k4a10pvbuu0
6cPR6IWCsp41x3pvdQMogVTCBt9zFpC7b92wwNjnNlX3EOfFGzLzcrV8MSFDWM7VMUtr/JBQn8qj
pj5bSnd1HGuC6j982rGlBdPUglVh8Xpod95GLeXcS5d0X8Ruuk0i8pzUkVRznN840007rBEyPzPN
361COBeXRjDYxCOKRFxzM5HzzbKvjvg6nBNHsxAHmfbIlqOP6UyQ97LxI08VukDrgCg06p3eYv52
Ymc6TB3EPmgfd4bMdcy211NcF0T/S/SFNz10jny6IusRh8tz2TqBNDWBAGB7gU8znOGtnItI+2ss
PQSahsIZRwC9BgBJg3WG9Z+FCvrGLFd/KDWcO9fHwYY82/edfqoAR0DzO7rSAcWmLyRJTVZ4XWH3
JxhSo6dG1m+1rMsQKZ8wwojEN7r+Zeqqz8kuoLSNWrgaBUrOOfHVKFTfUgr94iTLt5s36V7HMtpN
oLyhOze1Wh/OxN+mOCiGdpjQGTqrNlSbSoD16NYpPWecI2KQ6X6NIHtPZMUbaBEYiNPCgG0t54gK
HPBsvVYDPXZOmxgzLJ9o2edj0nqQho9I0qLLYlTLzUySQ9ZYZ6ZI+V1E+tWtAK8P9fyileRxIzQ3
e6KzNvWUDZPuw+xnTKAG5bxiwLlTNoJkM6/oz7r9y6IW89HAXLbl0VByBP0dJ8JbRuOPNZHfwLia
qAkQFWkYZs70d9GqJhFKrfXe2lyxhdZT+VjTY5caxIQ1hahuGcgJIWHZTQ7erJPzET9PcIMJXWQl
gAhr7GsDmg7+zU+IGMFWj80pTDFQ9Ra9QlSeQAbB1cuYNsZtbLPnSBNtwGaMjl/2Yse1imZHcxHx
apx1+ll2nurPwyJp6gDF6jtFO0/O57yI3zMmNYdySv8uSYlwiZG8YJMB5fRYu59KukrstOtr1C5F
mEE6hj2gfhUbREKN6Ge5TXdRmya95FryWtmSPI9OxlJoV3yZ2DaR6AqU3ME4qGxemaVeg/7m1S4H
0nM5ETcLq/DTXqELGFtPptL5xWrZPpTSP9kcXbJeN4DT4lu8NoSd9ZQOF6T8gQPQdmlN2kCItdnn
MZLPA5ZsxxiGDo2HrUQCdxjN9vSa5m1gOuXf3tHgB2i/IkjqkECn6dgbae5btv42lPHkJ6Y1hxOC
8kHpyGNrYdg6mbodWBPpkdOZQakWr5o0wGj0y01xYppiBk4gpVvuRV0jOKILBEtmDI1btpbRlHow
qfp40ZvyYZrWD9ROUL3qqRHks3FYVYmTWBOjgZxIatDTk0nV8D5zPAavDhW9THflgGCNY6N9lecL
EBfFgBmtR0d9lgWphdLhzAkhqbcpKrQDEiHQf5BkmS+KzO+UDBMIZ8W30SSgb5u25UQFO6/hHZ1k
SvW7ytAdzCyf+N38ilS4z0z2x8rUKJU77jElQkfcH1iHnYwXZRGPGjTkuOoELRO3AsC9x1YoOzSy
fxG2xtauUFXUbJKtNXZ/pSvRZu2OQGVwF8k7PT7aKiXNTY35OEz+IoJ8JjnUJFCTIQFpWg/U5tyW
NaNqY2g6SKKvGRqo+2bOq78Q93cjY/HVrO9tJ11k+qOK7Ib7t2G8rKtIr0ty71ol2IbxYzFnwKwL
2YB+XtbsjEj0fOmUWQU3/Du2NiW/uBteE+VxssCj56JvgyiTv9PFjJ4EnSW1ThFtQfjiGsfyV9w7
Uagc0fE5tA2tW32YKQOs9bFFK2eXa+U56UrzZuX9L22QYacTbrQuRfDOXd/TCCBGC0u4WZDBjz+d
vvfNGNsYS5O0m5Gqb5U1R/fpuuASfxkbWqhuZgSTJmgQOiQ5pOFDbZHw5onhzXWdQJV0PpDNO076
+MGBg5wn+j71pijRhBPr1Mdzwro0ojjP2jrANt9qTGqNrmFaHzNwcEsxc5M6BF+LAr0hTNqDvQH/
2cbqt71Yqb7eO5iuXREmoKy/ELBQIcAsr/e1ubk3tMG+5ILW6wwRJ08ymKQZ4saLnn+7NQKoXTSC
DspybBssSq4ItNOlUuvD5Owx7CFHss7arCBZvWhvBn4U6zjZV63oXqGtc066oDfRpjrpOlvOvFDc
WyrxkNs8SoQiQDXpxg6tA/qcm+atrd2omA1F2ZNQtCUyARV60H1GBXygVmc3ll/E/SmTsn3tgS0G
Df111B0ebbujfGE2PLKCgE6qdOlbraI03JkV5L36acjQEe0tCHcwuo7pqOtHU4gHLNzTA+7iW5xY
UTlzevlMaoroMzRs4MB8WbrFgLCn9bkI4G6J2Z0nSMYULbXPzmzvkfcWIKDWwdsWj50vPskjg2vZ
5obJJSRVyqCy5yUwhw4B/5QwQmFnKsZuP9XUQaLM/KyJfX2jVP+g2UbPXp3QNp+65Jy2B0ewSBs9
ZhszmOAR7dpiGrVjJEtcI+oSvhvbZDXBtDBcuLJR/2yohXttJZXdWscfKd1oCAA+K83SznO03qmq
1BDEGqwD+bQxrVtUAHQ9j9VgNlfgjADCSKhPuH/ntzEVGcqUNNfzjRZZ104Kfn4xLmqUh1opbapm
aYQp43y0J+hHroNIn4saAs4pMuG8yqlJ4SJkaqtBeBK6RrFA/V7iV9eS4E3zCu5Yrb3H74UDBT8j
qN/bzppfekE5pZ0qzjxdje4WJ9/4ArRPIqt4UVXqIrapaQ+NCxkW7VV7Z8blilqnC1PeQAvCdOIA
GGAWNtFaHRAYO8Nj/NMuTnoSa41E+Nx/jnaDn1/VU3IopmCt0THvQG4Lp6+wKx53FerxaCXF94PB
w920z1t1JTG0VOrVrgqMbAGboWSqhcR1/64o6cLRi3Jr1mTdsVuAo5NFUHJKQf0P63Ba4b/0w52i
y/jqqtm9bk7KM+muwdn5a+361jP7s7RTKjYuvcYRId/KOUYViYIz0tVUI47vYqCLXjl3JEMIdBq/
pjyxwTWn6i4zy4q2AzZP5fAuo/mVsoNF+uSyy1nIKDqo80+xaC7RaEw0JIpjTnJ/cpqOvaVNTj2d
fjyGojBvcwknkscJpTlU1rLaDUglkoWq8rT0BsDJmJ7hSOiM8wrPxYB9ok0lbjeD8WBO8igpj8g4
Sq/Jgig7fnntHfOT7TTDoCWzVPZOdyDctpXfOsyCs6ul73PKsYqgeLnNFhY0ISz0oblC5rMOemCv
vcY2utixvWti0+UN3UdtTIY/LN2nOlkdTcWUJdo0lP7Wdy1VX5KMVuEqacu7AvsWvaDVHy3LSoO6
/UxSFEKNGQVVG6x53wD/T1q6H0kiSbvK/G5GJlhxkI5WxeLQ91h37vcUA79ekgaohmKXBA9d4XfJ
DWPX13VdoJAJCsBjXd5Vff+yJtVBKeL4qbDeeil/zZkARJuQSjaUOfZcboNoM+i4Xj31cwk7BASJ
hruhobonibx60l0MTf3sViQZSkOcETZdMIq3XbC38rEXpbzl6vQHeWlKxRasEJkKa9c7ef5kpcW7
Pb2iM2z9Xs2nKs1v5dy1x7FaaQNl89Z0phPUC8qtuXmdOZBwsBj+ylbIw4A59w7dGslJv4oQBSXE
FzUQjei3fClYIREiTL5c4J4pYPh8LX9jw5LBmEUgJSv290amv9K6+N04MT4W6HF0WjReKrCUklPV
Wd3folc1396kQdJhff0aXQ2PF5zfRckgoVuBUJkRgQPwuyLVH7ROHpy8JKeZMJpiB/dGbb5IGRtH
PTYI+JPrWtaSWoJD66JZESRdOGWXBdoBso6U3Y6lvtVcNmLihNsmQowNBfGx3SfTSjClN/dwfGld
tKzdpDXfKyH+GKVSB9nYf1c2T1xH7hCtWfveKDQq0pkT9OgQ5w65XeNCpTEV2IBj1ULRBzA+myiB
CHhbPHWWj5ns+9kB65HjDTPLRGfDhiqg5Et0J0XzO6VNOQzlXyuaYhDycFA7AMzsNJFQv5QSOJEW
r4u/FPSRU5pximnTpem+Kw0WVOQGS4/5R2fWbK8mqVwkk7ex799xDVjvC+sBS4phl48Kfn6VrMAu
IqqkKETMPbV0jM94jv1tyLsEPVNsJv//1mezkUf7v+mznZF5G3/ly/+iz/aPX/pvfTbtP4QjNN1C
kYPk418Cba74DwtbU1uzkLAxTcvQ/inQZoj/0ExdaKqqGrata6r4d4E2U7gCSTUN9Ta8Qez/F4E2
Q/+f8my6qtm6awnDIKjXdW723+XZDNtAaH6FrDDNNEeREN3lbYP3rD0jANHAqRHxCa207lQ45nPZ
4KSyulVyUOdbqiAWrkz0nIdO7kSXRZhOsuYLUc/+POCZY7MRgAcuMX5sKA0XiHQmefaUI3HpT4gh
7FUwfUVEgjmJNDpO7fSn04NUG9evf3sk/wc1RN1U//f7ZKQs1SUC1k1N1RHd+/f7nHtrsXIdEYqo
WzUwTxhPpHl5+BERjlTRnVLXYA8XJGhiK1THGt+La9f0nBYDi3wtDpWmvlbYZK0WJIamAwSFHyZl
jk7sEjuC/GlQZxbaiz04vUfs+FQBRTOT0nz4eSkQYsd7a1b9SESBaQOS17G1IygsnAatlgot0NKW
JYpUaz6dlQLLmFUZD+labjgMKuxqBGFH9NQX5tT8yo2m3Xf5Inyu99nFfeFkby8Ci70TPPxBhYn1
89IPuHcvOM8Q4tz+9W3hdCCzy7gCp27se6GvB4Ms4fTzglMjLXlNIG2w2TX/vEjSh9OmDTSntUb0
NaQVm38JHzEyPupD4+h/ZA3WajHBxqFEOJzipX2v1VQAFdWHE+JEAGkFcJjYVtVTo1AFq2xxl9Y5
QMB5dK2TMbYW4JFi/aWZJfRoiLn5nJ/WKXHRICke7UJGp6Yuo5Npg5HEChFdu+3LdVDRgfvny8/3
lMbZBJCcQ1NWSZga/cO8vaFn+vXxNB70GSBaViwbiAOSM+4yne9ovHlXoxOEJazjRaMwT20hERra
/oUNinbq33KlBcemjUCHLMzW4gpgCk59TUzLi/ZWIk+RWOSJHHPYTwpHJ3Gf7ZnGipTU0H7p+QhJ
qY0ZEc3oYYxpN3XgWysQkrKIxwsKjd1OTyTnzPbS2CqFnLhOz1Kx0vNY93OQN+Prz7d+XuJ45ofl
imCZZdxWNVEAKhKU4UHFS+P+1dC2AwopQEuYn02OOFo9XWyLSYUGFiK662qhFbZ2e3OywIxw5Os0
wFMD1LRsjXNXd5eCbhAld/3TtT9UHCz8OVFpQihjf1JUbqNJiYxrQ3mtFaL8Bg3q49CY6Kyler1r
Ks8iFjh18vzj9Rg7HLQ19nigT8SrsPH5jKqM0IdofihX1HmyITlXS2yTyqbPcdbBELCK0ZsfxlJL
T12aX4uxTMNWIF89t+4BozUqJ1jAOBnyaUpBGrtTBR9N508ARR6WUBkKZE6VDkGV1vCUjpJYFX2O
5ggLMnKXXWpJKGFx3Z0MjC9PmIxQXWnhO9dzffvx7ib/3qhRm9t1/cbvO0cel35abXLvzhpncEW4
hQ8LuMDEMk+ZYImW8scXZVMbagN3zMxg81qL7B5VNBy89GZ47dLhCwEo5TSPh3l1yenoqFajI894
ThXw2Nonag3yTNDS4CkdKFP10pYIFTboE+36wSTfdEwgIwQEMe4fdtF8INMCzwjLa6cF4BPFCf1o
xQCOzRAxi0WoGxo7ntZWr9WAyfecF5AY4l/1YjundnvBOIyNY6HLuTaeKKC6/WyUHJiYUpbSj1oL
kvFc3noHR8JSzbECMKkPlRWkUFCgfWI5lDmI8Shi0FueZwvEsVQCo4Ea2BvLqSbrP4r4JdkawRSF
zvaQ/xUxbeAFe/E8IjrV5Z+M+vC0xlng6iD40RwLlEK8J47pVRRoAzUuXo16qo/J1OzWBad613VA
2VhJdEIHcUUnxf4aekQzx8aQqPJgXpC1+fNEacBtjRfsVk7r4iKWPrZ39diiS+FGfxbnyYyrz2hg
88V09WeaLwUuoGnXh7ZbflaqavttEVPfx3h+R+NpgvC6Re+d/a7YK1eJA2/mmAPzgdKJRFhuPya0
MCnt69RpgrjXX6NU6Q7sE4+O8dproFdkQQ2FxhBJ7Vo8yhwGJJLz51VfWo+LQepMTcC5klorYIYI
Wg9ZkqvAeFR0ldvRutMQDDJLTcNdVK33C/g2Hs5k0WVKG1rdozX6hWLQeRYrvfpFP6C6OhzNkelV
GY/o8837ylavZWJ8mKHIMhn0afPHXpI704XxGfeZvaereBRaZV2Rv/eWcmy9fsDeJ3cl4GZ+w1hQ
mNYMQDJGWqCplK+rp3cduBuyPQPdfTAGjrOLcr0N1UV8zxnigkoOJTxGGQq9HyCglrwnYThT+j22
eg4a1S58a2uu0+uuDr2O1skSTEOzHDKsCTBKh1oTQYep0/ZN11BmtATS48YigL4TviSy+3a6ZIAc
YSxIVkMAKxV4QMTa6xGIwQE+xyExJrxLSIThAYyotETrde4A8pAEd3sLEXRDwmJr+tlfFVh71lqg
e53WOxLp1CsEZUsxmoFcse2uF3wN0nrZrQhY32yIQoXI7Lu61E96g56Dgs6N/SvCnGjPzoJoPJoO
ls37tQFLPEemy4E2CaTaufILSwdxLNi3EEgFGVt9pCqRGZgjFjO+eAYJnBs9TLbePiEuejWdEWE6
2omda3Z+Z5DzsJUFxlDfz7pdvkBYomj2ZmNSC36fpjPGrbaPzSlWkEi91/kpWSVkgDy+rg0YaUeD
jj+PN/p9RaiMtN9G+WkN1mtaGDD+TNywLGxcfc3Mlb06aAXItTWs4ZT/J3dnst0os23dJ+IMCCAC
uqoLl3LtDiPtzKSuiwCe/k6U3zh5/vO3bvc2UkOWbKUtQbBj77XmamNAE2XHx8/E3d7GHYidGo+F
A70frX+bIkczxVtW3rvRJeg6fa9D76Mu2gaxX95v8R6khKNavnrPfAQ+TsFAoW9tZy9gU6KQUe+J
8MNt0GtrFeXSepjaTDzkkd47ZfAexTl+5AqCKWBq1NfO70xRmUxxe0OcCV53KjJqGpSsJUq2zHKn
TauIUEyqHMbfbyPtnHNf4Jrrgn3nudYx7O0teSYAW2JoEmVLqInuiBCNZYLArMS/7qYBIIqsxbhg
UAL3QXVqwpAcOL/mEvLsiFywJ81vrLG+9UgSWccEZ6LTOXraOlgMcNetGerPybx1tDe9emTaeGPv
bLve2DSy5TjFwzDISp0ViCnLz362ZNPn7Vy8Oy4EASiHtMPK2y4DjYmEoMBz46FISW1wWyqSPxDc
1tVKzeGhFGAGBBa8JsX0Trj4TUWAOkJ0Ma76JFsIuKwyEMtvVUJcVP9eNvmX53vR2qN2T9qffOhP
pU3fwcWE6mewCoxo6RVBOBDkRw3kvawr66W91nmkvWaEN0JMZzDrT18zXFYCLaN94dq7GqOxDJ1H
NYv7uVDWIS/MxRwN2Ssd/fswKA7ljEanHxM2DF6AGJeJgWcXv8ZqC9RPPpIAIDc9CRiGp2/JQwZw
0DXeusPKI4L+c2SvLKL0fUIbYajkh+xg8UQEGg1Gt6PPXGxSSehfmLcPjLExLusQ7bzXQ22pTNxY
xrHoA0YaMQJUo7lKqdDviqZ866afU9EnkPnl3VT7DU4CFEoJsS60ul/HUb0TkfBU0m9ahqFfDJnV
jilOgxbjtSrUXo2Od7CnYB9j+ymSPgJFyZHdHLueMzi2oSYLK9/YLaKIhS220g6qUwp94C1dtyMA
LNlqa6RHTTtxqMIDIbpyV3hZsUsByoa1v+0Dhz6Yi+hrzl7ruroj6nIbhDB+TBoJW2eIb6DXRuux
ICjXcsCX+d6vsv+hW/HC9WZvL5MC6RLbJRikzSPHa6yROs9zc6Tm/E2jF/FIXpxtnYMXkP6tX4Zn
I32cKbMv5HVRFjaSrLP5Ygmispo8WEkz7DaR+z0XH1UPGS0OKIOGxX5DYRq61SXCqmpk5gstYxrd
iK1MkYV8GslbbboYGgfmRKE3H4uElMEpaFZRlze73pzFYiyayAc9kkV05rpfYZG4Y4Rfh2lyIysg
OFZ6aaRt7vPMZifnxrfB5E07N5UPonMgBOiadbi2BUtKwYwden8dHsekqMmH9PudVjQy5zod93XV
A5KAhIdqO0nWSAMw1sU42WsYG1ltrQMPELBt4mCLoUJIwhFWIkx4q00KydBLXuqsfLRdhpeN9aBT
6vGGv9ltbLV3aOz6jYMqk9GKUYmfc43yN1x2Ve7QYysvgXPG0V61+PxDttwj/VR7TqxtFbXvJF/c
j1BHA5hWdU4R00T80WPuAD9gLexom6NM8j8duxJQKpm3abHKiRgDfn1fjPWryCGlDq4xIuijn8r+
JuOK+QtD4GT7aBaLAPA65Laiwhnom4vL2TcuUYDGaawnb2/4RB3MKqsQ5ThYHJe3lLVQorpsg4rW
5Qg1qgCum6ZIE4xC3pcGMucxoybu2+YOHGKDAB8ehIjBtBTExNmWuC8QZq2YEZ9rw30hofzWbLxv
orUeiStSa6C09tbJCItK0+8EoclmiN0P18FNZkZ5SmE1rUNrLE8F9a6JP5zA90OfEXRjM2JYwOQM
o2Fp1eHKCJ3hjsVxDhfcuuVtvLi7ywqbUnCq1sb4u5/iDx2nzJ6F9eo39EAmFJCR/iZ+DBfLdPBt
J977GmlpCqEPgXJcnunoUZRYqDNTnX33bXRDj/ObiFMCsNkillkZgqo59loniIGRMfosf8Kyz+S1
Hq3yt87aiakwNYcpYCi1RzvsqLhziYozK7/dgLFcKqcHQ5o2HQB3C8gTS65r16gf5V6OMwBj1vep
FzGqcHQwTR9Ddwo8UH1JfAQAnqwjcwDNhzKVaC8bS2e6tGmBOgNySKFmzRD3uqjbDyRA09BoHg0Z
vhAl4q3paW/bNL1URfULWukvwV7EyTG5mUzsp8+B2EX4X4qTXn9mvfcU4/4ZjPROJAO/A4l2ZKD5
gAPlp6KCNzUy8WJUJn4l4z1r50PrsHHIFDnjTf3EC1M2JSxgrZe+m3iJqhR1tzU248b0KPK6Mo12
XTfKc9l9xJkujnk4nazJEFtO44Kt7hLjeyNTBT4ioK3fivCuZy+HCWEZ+WTlpgIdCdgAdY9pR/hD
O0jNrO7GwOZSZpBAaJsWSHEVItkKlrXEo16OPbOiuXo2wyLZQdjeRqQQrPuIuK6ModvyLz9mfsy0
EAw7WIIq3XXuBx1EDtcRtfiEN6KnIJl6TKFm9F4amJ19ozxnXu2tPK6xFQOZdlz8GSOnA2UBOVMZ
qEV0gZz+yxsJFfrNuxmqmTdDyXploxlwRUCiV1ot6ZojS4AN0NEXn86MkjdIwcDpsjr52qx5Cf93
FqVPFQTcKPtl0AuoR5eodFsEjFXcB9ekM18MOL2lOyNzIbKM2v41KdXec4MXH/0h/grvuaCIXNtN
UEGGDh4NRrn2Et/nsi3CP5Xd13T/AwM3wXzxB0TkCYO3qaTc0AW67MQDl5S2wSo2CrwCGTPt7mAK
QLcEMiOftr9jgtU2pbChs6oaLEQq2MtznQjHcTwEkvct0CYnW+khUw+CtZ4c5KqitriSoLgea6wN
c4+jyklsBaUkCvdB628rRrArX1ZfvuAPNqL4gr4Eg/HQ4juqknPE2GxPNhbtE8EFKXllCvWaDRYG
Nr++qbTxrXXLNbb7jKN5E1fqUHbDbYO9gKhv1pChN55caKmL7vJ5Cu9RQ2/HvIOSOPh8mybRMEC7
GdCw04uG2P4EFIN7cE4n/ZvSIjLqi5v0ITByBNlBPdvrAKpFnXo+Yj8kLT4Z64tXgzeQKv9ltBZ4
KqgnjwslVz3AGZLPjpw/EEQsonPAShezE8hqOM9eOYGPDmC6y+Gu8KdL3WHDzNIgPeW+v6nRqfRN
e2j98kY4VPNZOYwHZF8vdj0+wQO+7zzH3EQy+lU5DnkOAGz05F7crH51IucxAYfp9q+l69y3poQh
zaCbmkKNgK5UCm+Qs2Wg6geMfsnJGwtUuS3ywMcLqs4EdKwJoMqLhAtDFnwE7G6MPqZVRQhuYazj
qPtlNZpdC7GmK5tEyLI/+EZ3by7nml3+qpvirVTsJeaRHdfQfc+lYa0SSwDSEfKh66GRDX733BTi
JbCeDOmEkOOM32034X9EcRkbPS6RimyiLMeaEzbjdwq8Sc0qXA9MD63G+DEajIRVa4ycGfiKXW+N
QI4c4zZ8Rz1zRKCl2ET3kLEHiPM9LnT5W6DxUSXKksoKf0S2/xCw44zLinQs57dh5E/l8jcbunuR
cHbynoXcg2RqKUusWj6ptUpQXYusPNWFd4vLxhqJohic7qeFMYzRXHlXmbdkDomjnVS4OcDOFw2U
9AbJ3k6ZI9YQQ+4IgNO7saFxRn+fHUg2MqSa5mHTTjEtxMSbGfue7VrD5LImBmEdJI20M46h4T/F
S6x6bXKVTl6NwJqxBsPzjGciJWvQqDKf+uPYwAuv8NCHZmreh3CXB5Uj8XfKjdsFoBBiSJQIZIjy
hcWZhpylecPzfdciSLA+iMJkAlmlNYbo4lSqPDrEAtjPaLbnQAK+oMSmhTnr77yTEAuxY3slYR2V
Zm8uc6+hRZBQvTLc7u60U7+mO6sCbkb0IWSo2EGOQEVjDKbESJLdQaAGeGjMX1k1GtuJw2gVDwXC
KLYSOw/3WBxDTvLn9K1NGsxW7aUmcXcjc3I7RvPEQoT6rTXAKNN9OpCM8Fl2+YvflOUumsqfDrXu
2njMZHRrVeALpqJhcN0N440XNT+7KEQUTO7CvpxwtdZ2qm6hwLMq+vOPMfcBkSSZc+fMHAi1Nz3k
szOffSQcBpHPtxURXl1DboaYuIawguaddx9FKVsMsoBWyjbVvqxkvM3sUEPns6ZDc8hyUq/iGRvz
bKFcRqK18TrzYGoH5VBa7a3sN/nKSOQ6JLXkceG5pbTk77Zp2uL86qsxoZ6m3ezPDuES5bMwe/y2
TiYxGjPlzofkYTL8gB3I+EyAAA0HC7cR3XHECnLYssZ5qBr4uUov+rQFYCGhXzE7HTe55z75IkcQ
E9qo3pJT1RXTmSqZ5WvqnX2rmq84H39WtGVOChybqrKHrCB8ZJgHwEOB6e6VZGAdJOqrcbEgKy94
LTz7ToX910jv51yXoFGZi4Hu0/j2WxjegRh6lns7WXlNm9xi0iDSYGQVLFuizrDLD2Ls12wcoZd4
+a9kQgMZ2HSlhMeOwAnQnBtV9tgalnMrF38Y7etdmqBf5E8hbjSrLhpp42okkSwean1nGtErWg+M
j9X4o0vq+qZZtKVeCPjEGd0cU3iwsg3TvI/Iz5lA5Dmhg8AX13cn2q0pIgSsaFBXmG5cnHf2fVyr
Yl+QsMhZq8ZDryAa5pG/dRCcobVxpstU3oMQBa5mVv1jXICnasSRywR4XPMYFY57LJrfTWjoGz68
n7pOqn1SzgwzfIOZnXGDICQ+K+8dnHoA64MSXxn1fNu37osmsuTer+4KGztp1lOH53vTZJyQh+mw
1SWjJg9/w2kcGs7Q+xqh1SnIAHgwOL2hNdsi2+0JrjPrnyh9L+GUXKopgqMv302uHqnTv6fG6MIN
4BNV7EH9buz2Mv5Vd4j4KgHCgzrhFHi/B7RzCOUcxNVxTQFco7HCRhQaPfAu0qZx0PcXpwwfaB3p
PUvhyjU67wlZYgA8guABv4BZXJb6sdXxrzgtDh17pI0/cYnXafmq44iGF6ek5bc/kOR4+2VauIn1
6G5j03+PZflsdUV3H4zYLDIQhr1N7lMYsONAe4FSfiKldVGQhi7qyyCO3yqmBLtwegvn9EwWOoKz
Sn30ln1p0ZRFPoGlCKnA2fTEJlBB9B61YVioaR0X9WNim5o9ENpTC/E78YDTcdA3qqOPmRF4uq48
7RCa2p7QieDcFciolRXdjno6uG7obb0KJVJcEqGDKMvbWPkMRMLF5wnzrcn0nRYz52R9554MB4cy
WYENhyB7TqHUTXWbMpa4tDhCfEULXC67yQiPxEyQBCIV5a3zqP3lGPyeUVLtyiEBTGA6tw3pdhv8
Kt85Buu097DoBCU5G/W7gx0A1CP9lVzuSgMvY2230cHp5QPS7ZLhkoOJ10okgzwsdBjmBgpsGFT2
eg5LQpAaGOVm8DsoSbhUzOys3gHXl6V3wZx/s7mK9klMLLH0f4wVHgVRlYJWIsiBME6OqvmV6QGh
S4xA10QezDnoKEjuD01uOzcm5Jw0ZYOXThiSOfXuPb//DMdkPbQTwFDDe6vz4UcZgYBPmXZv/IRp
pyjTnc27NeS4Q6eiornTocamt3Sfsm3e1m2w9yJpbmysUiRYT8fKxW6N3mXFhzc+K/czjea7OHey
HeO3/mS5DnyOaCXSogZKOIm1bRJvFeaMpe223RljqI/dXBX4icqn3ohfq14ffGfCMkj7eDNULAI5
7ZkENSPyEOKhszaCDkh6LBbvIt18lLSq36LB4adJ0GrMwd/GfU5IlFnpc9c5m6RBIRRpyZVe11v0
sje5pXF7xmWLoqa2MBPoi05DQiGeSeuetzir0AvYOdghY9x1JggG1zLE45T4Wzn5L2nmtDjmoP/V
CDJxPC3B8yaTGzP+pmyYN50H5Eco+zElwmYT025exRYVSDWAb0xUfiHqgeLexeetZxzxjMWgTZbp
z9ApLOgTxqUjbYP3BWqpSjO99QaLZiOBP032OOeOvJ9jPKTFrC4uGP/Jj2ciuLmMjrJfD45SJ0eJ
70JTqI8jCSCBEOFbikK8/x1Qmz/OovDvWgNTtB0g/0P0MKVmse7FkoL9WKrxyR6m+tAFtOV0aLf3
vWl95dOEmp5wqLYfesJD0W1bXJ6HrItu6yo9yLrYmI7GnbbYYMNM7HVh3RdZum+EukF2SXvb/5VG
P7RKj7nJ2VQ5tY1pytyq0kGMRQ3YWxoKuCgQKnkGxX+Sq70VuejnU3/TlXhPHKfNzh6A8f4tIVa8
aHpK5C7D+2x/+G5Z/LRlfnLzbT81EEsihSfS7vdqBgHfGCwvVZOd59zaVMYIrcslziQCfjloGPyj
53ECBKscBc3amE25GUqPjnRsIG7VlzJg+elIqwzJZMUKiE4itsMvNeGQ6gZ8v1Uy36ZGSxt+8tNd
PA03rgyh2I75Td+nsCjZODDeIE1oCol3rvrhbIFO7nuCc/rxvUGadzSpjXC+IkuW8CfSHPZNntPX
qwgox5vrdWc94GeoNTpSNRmftIzhHeXzI0YZQGx6/qLaMEis+pHh0yInaZkKoSkPTQKb2XfrjRhh
HjkJF7/Jyh/tpb6RHXqOtoH/pxN1J2mXBxMXPESK2T3SXNziQweScytSeWC29p00HUF6jZWsE1BM
Imb7YQVII31PnFTrHLXDJJj/Hhd2kV3idn6Yh3S47w2aFI7i40zq+Ytx5a1ys+TXrMwjezwuZuF2
ivgrKHDIcZsivB+EkLku8HM8TFxMUlT+ZXjnOj3XvnlctozWNiEizlyy4rhqrJi1dfforvn4LE5p
cuWamP+ToDnZAoigSeCuckEKnVjy6FSMwS9bMuoGwuqYujM0XvLr0LPDnOHMNaziw0+Ke7fMsRWS
J5x0yU02WumTMk9zPGY31xvDSPIbVwXsLAYB9oljAfsHXm+rZSoJKdlBs/jHXtss+XtxLmImR155
nlEwiwyNvKrkZ1wqZrckBz/4Zs2qyVwR1QCTCPTg525038MOs9uSAJgQBVi4ZALmhAM2HcP3QuJR
CxFPi3GZdFrMq8QgxUvanWzI8IwIT75HwTX5HsmvNPB55bI49xK1Xlw/2/2ktm0FbYBOXd77J6Ol
6eW5Yl+7EiXtknUYa0guS/qhjbXwIYXfa48kI7pEJJKEXO5TQhPnJT2xpgykiPs1LrmKJX1M3ZO0
aPtMDyRGKlLQyWGslkTGCJxmiU8SZa0+o0uBI17k+1AMcH4N75KaoE6CGWce10Aadx3onkmCfiKr
Te+wULQCcHBLcBXKRHH0l/DI641J+kZMpOSwZEs6i6W9RN66r5bkSXpysJ6WNMqIiooQXpzzS1Jl
HeEBWbIr+yXFclzyLCOCLdMl4dIeIvanS+qlR/zl7JKDaROhMC/JmOGAq3WUp1JSO41LeiZQKG9J
07TQEyzpmh0xm2HtujdiSd5k0g45kTBOb0nlzJd8zmxJ6gyWzE5BeGfJYHNa0jzrJdZzZGFacj6B
VjtoNyojH3b0nfUhJpIQzHXASTYPhDuQ7J23FckWI5V3iLeUMfQwX+ysw50923gpU/WEmf4bDlIv
nNfKpqwFHGsWlQY13Oc3SeedesTNnp36+1jmoNRi9RCyR2iEV299Oyf1tM7IPyUI1SYQVS3JqLVJ
RmqlSEt1l9zUfklQxbxS7WeOplK4XxlRZmedQ/wtkJ+ZhsKLiRSlCNXRS+VHEcd0lzr/ts/n8Clh
8JgUYC0Sh5Uxe8Hap+8Qfwn8RMIN75mEsKMrPCym1AMYtpcx7LaZwwIHzNIsxPpbKrAJbY57SPCh
kw5ITuTAQC1u+JE+9HZilLtuDh96BmS076bW2Lc18kCy/FZcxe4aLSd2m+05nEGV0ixc9eYQbZqI
HkrVNQ5FHelNniBdW2U70Y/8pojfBdALxoAMqykPDCa7u4b4lziYoS/GzsEsemtD8NyH9J5ti9GQ
OaQ3ZeYyrynobtBX94Gl20X+mWeC3TY9IL+bLmz5g2OXMI2xfAQOTQD4N2iai/LwYia40uQQ4gHV
vGfCPenSpxXPOII9ck99a073c5Rhv8key7ZgpzRGpwg53953YH/bGuoKyZe4A9H7eUQsSMtbZ4k5
bays+5CpZxxMPLVBHxv3tasJBXJZd+ectpmJxxxzS/Q8SA27oJofnbEFQ2IHqDBLjOOEjVO6zf6Z
eOvgsLS8xyqJ93Hn/PSJQ0cTUBwGXRKm5jQnxGrTKSms19QiIJUN/HTyl5vrPcfspxOYa+LNcLaB
UwgYmFpjizlkceEvN1c1BtKEYQaYMTKEjtAYNXZCypVApXRix8HAJy4pWCP2U6jDiq7O1nSjmQvx
1PX560071uGuM7wXfnVGviSiFSd/JCYosNqHaPnq+lBIO7oefH1IFlVb7CAcwnC/c7KZIRVrBo34
tEO0LLdz6W9YlNvTvNygKUQAkrjkLmibHd/UDyc63PABlptX8pumE3ZS81QYybNqepycg5z/POT7
ll7/n5ZAo/0QhDr/O338/4uofvhVFO2UDT+KGF3un9jrJdv6nx/8RwatnH9xwZBolx38mgiOSST/
J6naM/9Fs9uyeFpIBIoW/93fpGoekp5pIkdDo+z+hxDa/5eyXCGVxXnqI7l2/jdCaEuYSxL1f0Sm
O55yHGK0EQc7bA4lr/f/SISznBjMvDIBc2TVk0700o9KnpwJCnuAG76VUMKMpbo2SR0wAYt6wsEw
xJrQFpl78GuVXcjizFsm1zMq/70/d82W/GsGdDIEKTfSpZMZrb1StY+EWrYMVDsaWxHlqRc56+gG
FxVd+YCeRs5+ObdDQlns8TLqEY6s9VYEYbIJYoxHpQNjXWYMuDzbuBNZ1J2cuzpjJ1p+Jc2AMzkF
XOC2YOG0T4M0CiVzUWZKaYHroa1T+khsrPeTIhsW1eSbj5FhlRnuImFmEsRynJz7tntJokucNHgd
/GEfdclwCIX6YPzR7K1uqcjD37qV+9a2lsoCuPJU+TdOSb8tpSqihZydsjmaOOk1EURDZoIVpbPW
jvG8MgvaL2EMsixLHJMGr0VERpQy9zHG9KhE8wVz5XcUeHQIbeNFKpj9c2LSYpyYnQ2Zd0Ra6Wxi
KchgyYKVn8B9ih2iCuxbPXYwwJzwWESk19oFuhp6wyNsEOUdx5Rtj/L7+jgLEwShn8Z3U0QbL/F9
aorhNg6d7mzJrzZCoYRs6NY2bHUrVbZcJJcNL51V5q2aFUfWgqGdYgvfCjxMNLnVhDV0qnBtoPdg
6286cHwK19jbSfzmYBNYRePUESqQEMvEqB4qEpGgs2qf5VydB+Y2B7/yDhGGGw+vjWl034FV/sCO
Rs2D46T3VY4NHUaZkpPCu9sPAH2625nU6iPzYyrnUh1UHIk7DEhUMs4HAi46TmF1M1Y+kSMD3Vsf
kQ2y3WyjZ29vl8b0HPQR6EqaFWB4fDy2rlrptEHg6ilk0MEL2iTyuQBjbFv07LhP7BXAQC69Rkq3
UUhgS16IVh4hzXDIGTIzWC8BiypNYy76yXh60+CagT/eDntL5TvGNb/ICyYXY+TKTLjoCsmBfYFw
GGkDoAUzh0aw5S1aCthAj/AcZWbd8CPQyjuOkyDjjVNGx/zEobIYGAXrUfQAgpdQg0F9djS7sSrQ
iswqGW7bmkYjGvF3TLNMHYTwoLXVt6aqf+oi4EfG9smXJVFsbfCZ0+jMzeJpjgCi90V863hQdTVA
7yJNJS1WEz7AYL/7DRDT2QRshh1sUS4cm8DgTwU7QtNe3pY/YlySK4bliKXF0xQTgBIW+tE3vB2p
daA9SAdtpxwUYRw8h9ogLpbwjnSEgGm709FKxF7V6dMkI0rXzmyRVBW/84bwolYRwjQHZKnR116Z
aodHryE0Awir11g2SD/Wraloz/yy9EXG+StO9KksYvodLEjbTKivGmJNmfv1ve37z43VUCg6TC+U
m2ykn3fnLn3x0+ZGB+beqdiWMlLJH9NPwCl4SSd+ibHHySg9Ig9NA8Q1dNe2ZPOc9AmZS/OcvAe1
tUj6Memto2KG6A4uioY5e37pnAOPNLS8G3HcpqneTLXzZSPiOFl1BFZlqPda0aoMgg7PsvCfUaay
m1CxS/iEpXamAwFmLMGYIvnBwmdu+jgk7yODLF66j40dwl8Zo/wgXBYjy1F7/F2HllZTOO2ZzfnF
SyZa/1jm9b7yz2lf76NmRBXA+uD6e8cT4tDQ4YyDJKdWq99djyaWzmwCkooW6bz9VmaVtULgC2x1
mKKDtlG1uZbbHJjtvw7xAJm1jZE7FaSFDu1xwq65huXRvs5srEzdPXcuCS0AUECrzosNltnGUGMh
l3Z+PwkkcQt2oNQTPIyKsOVkeqlI0sUV13mX95mSGCBKD6gPKuHQpTRSgLjjA1Yjg9wJ9ezaM092
kpk3Ba1/xz5pnSZ388T8oEfqToc2lpvO/a6X5drvbVrZqFf9XH1DcjgI2icLuoDjtzEFUDdwg3VK
u0TqkyGZ6ij3J2Lji+kqeL9BwrZAWfBf52lF1/pr7ih4+7h460DCCZjlinZVSFsNEy2QKOkdg4Pq
zS8mB/W2s8Hmzw7th8o6hDhvwLSCnYmYWLsJQhUaCmh3f9eyeEWRLuBS+4w7gLLPVpfsLI9WQI+b
FHg38PE5vYhy4lDoBHjBxn5auhWuE+RQk+r+YBScxxQiRPtCpY0L+jwtBsa5RwWGM36y8w1iDwDv
+UIOnpYkh7tuCB7rBudOLuq17XMQVXJP6f9RR1mD3XgikS9CCIjs+9iZejpFwgIJwG5fZ96TWVrd
Oldi3rkdW5rRHI6z50HkriDGoWzoCYrzuE/Xnvc4lFgeUwoPGYSPDWxwhrVbJ6oeR0T6ZcIhh+aQ
1Pog/hxM170NDXOb9DC1Yxd3e5MRpVUzeA19+y6n5DdaIoBsi3ne7Cs+5s5jRKL1N3rtBJHwXiTB
j3BSL4RPA3CtG1Cl+YjwjeZ7PX2nhhduOjsks27We8vHzhWm39pXx17mgOdcEm+8bzeiw9c3ry1K
ep12D5aj38JhnjZJ3RIEdMOiEKwt5Z87mdwH/IIYnggN6G8NB/uCgQgBfZ48xuhHoSt324K1YN0j
jOLahhEoQOdCtbHPKkhCw9FtUNgxi5IkebZfoO9y/JpQoKKTaLwbq6opR5wQ5HkS3mBEvi+H4RXk
BlLnEQAE+gTsuvYtuivwkiODTDMRx7DE09EjEG5Y3dYKKUtsgcLwGbnYU/pT4DLZjYZNAOHwMif4
RhMLJ7rv4vEZlTiHOEw4uEHkhAS3VBWfe0+9UmebKssu+Elfirr+aQxyl+YFyX6B3Id+T6aD9+z4
aGs45/aBOW1lpBl8RRx9DipW2KIVtVVlNwg3XGxS9PgYSCbDCWbHS4i/3j5wZYcmri0C25Yb3blI
DTJgl2kKMmalAeghXs3IzNTjqamK/7y5PibHQP95ggOAklMiqUwW21f27xvP9djMmZyyRojBFDBc
gvnqP+lwnJzZcSDCNa/z9hQsJjp4jtm2r1AHB8s2MAG5nyKeGOKGvIQFeteG1T836YK/u355fcKt
tNxc/xCjEwwgAoB0J78cCvZxQX6auuLYOiCIro97y5PXe9eb63e0PfEaEGS2fx+63ru+xp/X/Pty
VhVwlaymtDom9decSPtUDk8hA7ujVCLdV2jUCEVyyfMIYud0/QY1T+YeT/9RuY6frozld/Pmgrt/
/ovl66BPcCxxzcIBwya2GcISQi0ia5qW3L0++Pfmvx67vuJ/PRaQqpajOj/81+N/v/SCGMRtMoOj
xbe+iSIMMJUDI/AvB7CieTCvr187yn3NKiyEevlE/36sV77eH9zf9WPOxgbRzfV5OerXHKTbtrg+
ZqoQLLzjLzSDf46J673/ekECtNmvqIWZ+m/44PWeuXQCxHJz/TJuGW43KgOIubQYri/1B/l3fcE/
d8NAvom0lHBEZnxCRk0683Ivxf3DrGqx7HR2/3NYYpvp3VqbWQOqSeQyFJ1cNz9JoM2h1TLbUQlN
4z8fWxjW/PSf+9f3PpGs5jhFg41ZLEnO3fKZVQL16PWeXDKerze6u00rFHBidlDSmWPDX3S9Gy7Q
TDqNe7cGZtGo7u16Gl1vlEr4FKrljCrcbkJeyqbGqnx3PS8p2vSkcAZOmFCvX17vYZVpTs6QEJ99
/dofkpSdaLcNCiXJ9ig/DN/rz2XMaBB/+WFK2+aBh1HLVc2za50KnPdb0U2fbQ3ZYZrHi9XeOPAx
L17s7t0meG+CJjspQ5NVQCm9S8Hs7HAF0NoFTlk41XNR2u4u9UjNs4kmdpE47qNy4nLZ2wSvWC2b
OQnjopyXykPQzHFcCJNRT4HGWD85tLP8FpaVHIZebmy0vytrVvbJTcy7uscf4Me2B82Ktpw1UkWE
qXH0WpSTrWzTs+6hwFpDkN8JZvD7Ws7ULgg3oHPK9BQo+rZuWN2bLihqlwiYfhw+BlGg7sO4TN5P
026TjKluHU7pSeqCUFX/mSFedWx89mXoaqNDb5pL0nI/bTK9iYqufehAwCC1luER6a9z62M/8Lkq
wKUd4jtBP29jNUtsXSTL/JCKDndIwlazWg6//LogL8fcNDRcWvRy9++D//U912exQrOG//v7ylZ+
NA0ej8b2b6/PZbWUrDLLt82D1+/KUTwEJUfa7AFmtZab65d/btiWYN5Luc739OQStjO06+Zaoizd
ywo1ExchNH0obE7G4D+M5ozMcHmNVnMcX+81qVkR9TYDdhkf/j4XFEW9Qb4LS2/5/nrZ4puTPF9/
sF9++u9L/P2yaN1pJdBabFogpxiQgigDY9tu0yWhHWFr+D/cncdy68yWpV+lXgA3kLCJKb0RKVJe
miDkDrwHEubp+wP/232qq6MGPa0Jg4QkigZIs/da3+LYfPfvTSrjZguzdR+niJAtGwElnLOa7gre
U0x5JFUlXOW3Y39/8PehU3uo1eo8KLdd7jJW8Le3myAZP40m1hlI/vchhGkWZFXm/HL+vG6fC8ry
aBv71rGMdL5Dy7Hu0hmU685fwe17QNXOD27fa4CIflze7hrzvKSb9quATbqsdc1gBuVmnJG3RggK
UtUTkKLZEd3N+uraDoxDH5fGTrJwsucBhnU5ldb5nlfyFf+XY5ZB7djoDY8wEwtb9Wxaz+fp1+tv
bzmpj5XrEEXqT9cii6K9hli3jFhE9uMJ6hwD1Vypvd1TGaEYqdajhTcq7NXluLWVsWPjGqxrLg00
4xHxerdXMN0GxGJ+bbcXWPfkZhdYE1e3/z44Ixyc0jzffLQxlkaghB9j3HeHvoNGVuoGbG8mSMOJ
6o0l5dWc3yFYRObHOAna4+0xCaFYYRrfA9SIbjElsCbDugT74mAhLKSV8YvXPT/cbuIWu9Gum+cB
PdNqGgkxGgEPicDNcHy7adoEn67Lxy3mM+z2d7cfdGhhmDlu8weUR+aBLoFri/2DxIX5X/zzW/OT
//2Pt/91+8F/e0w2Ic/19xlu925/9/fY34d/n+bvy/t7LK64WH2UQkBd4hf/7zPffhnVE0uPf177
378JU7QzkyAZ5e/ndHt7muFSNbGJRpplifhf55K4wm1dAks2Uq73Aj7SuoO2yxafS/lmf6Z4FZLf
Q/XkcDtYTAO5ZW2Iejp2dhMxcO7s0Cywqq+s2kRkfTtlbmfu7Tz5ezO48lz7kbGppxg1Qo9SKa4P
0gV9EtGXWPQT8epTnuWzvx+7TTvPw2WMKHTuJpaH24vQa/XYG2SpSTmug8jMSIZx0TLlGP+lRHAr
Z684b+EGI6CXFu3BdoHk03o/BgLDCjQaxYW+i0ea28SmQNC8vT0Hs/iU8irsdluLlHEpVLRRsj91
G1b/s5EoJvYUICb/fT/g6Xf4bP5zI+Dff/HvRoBn/gsOB9pkwCeGaZnuXyKK0J1/OaZhuLoUhsf2
F0rHvxsBpvMviyK/J4WOFOSGPfkPCkltOPcZ/iVN26YBoOvSlZ7+/0VEsS0b7sp/bgQInBaWIT3X
ABTimHBY/u9GgN5qmkKoq+8tSuk7p1GPMNSCRRsw+hSuc3I85F2GXz5kAcUJbxrvcqbQCFqtGvkV
Iy3vTH8qKCHJjS3rB9POPuuGUFVNh0VRTBsMNk+ehb/G9MJracvHvhV3dWHT7pzIPFaIn/LJek40
MoITuNN3tll/5qSHaiTAVFh0h8i4dwSygEgcRFxQeyn9XS3Tjds1r1OOLA6S8F1SAtXEpX9FI3e2
64ESXN77y84b0JFX5gW5SrPOm4nAgWRjD+3R6CC6BnRsa+079rxg4yQGVeDaRSpqLAyU5pDqYA6n
iOcmF/opSiw3EuVazpoa0b1kdDgmwYoA5cGWOeOp8eg59C6F0w5FGj10APjRYLBRpqDVZRvpNx+V
RFlUW3edCw12MEL2XHweS5PS30HU7MRcsO9plR2LHhp9DwF2yVBlnJiv9KMby38eUck1TrfjAm/f
PtX1Ew0fQamLzzkvIm9bJMxsBHE2d7othiM+CWc1DhNaNMfT0Hag+vRNWtRFpW3zoocZCNQK5FTL
Zt2u9Esw2dNaZl3xz8Ou8KsLmrkEvsnGRDlJslBkPbmqMVClY2iCXBmeVOG/Yl/V7lGVUPsMIioL
mvTvbze1HLX70igelfmFmNvdIfxpEb2nDhahoOiOeWZsSyvjmE7MkObzLceRFltLM6O+MCVNsTLt
wgw2MZZ3orddE/kmMbWtlsi7HiL7XT3OcQ9DebTpUtx5fVGvUp5nhe89vAy1G50jWPjo8okCaENi
oanzDVs6xxfP0TXUymP3iPI/JOeLvSfzQfuY17Z1FTqoKkZTUT/rWsGN/hGYk/94e2DYzOqQsy/z
9CH62HlWGXFmCJrfdGpTmPrpGSdOE79NJerYEXniGljl21DgbvPN9kWxOviiv06zdrKsq3J8cSiq
HL4GeEhcgXp3HDmnXS2gheDMiRlDeaZsioIxlcVax3p18PLOfjIc8wxdpD3DKiW4ojYeB1QCP7LK
9gEmr4BFCwAzzQnfi55LPPW2dWIRyCoH5yGkUvohfEFZWxSEGsd2uQ50NyRCwPFQlgEOSOOWfDK+
5+vk52oZ0bH5kFOwL1XifyksJb423ON07J8bt5h2YThoG9mYzVsywWr1HePeBoS+0Pva3A4aAXre
2AcvSUI2RpkV1loOXsBu2yTQ2gbKePup1xtbVKvkLdHLgmfdja9uI17HRCsujWWy9athBkvfZnvW
NOon+9SobzxgBgaCJqtjmimEiAOS4EA43jYdyLkNBb5mK2/Kp9DptnbMv04boa0rmjBPeIaag6OM
Z88g6KhMg89MI8WuDqzpUgh9POEoQDiRQTmTXGzHqjRZZMuJ0lbqDY8FVq3HnEp6Z3vQC5pcbeL5
OJicOSlkFOvbb7hs+ihrwA1RYTZbQsYrAJ7halttf0Kwcvh7iO8y2aKuO0aOg6FwyMtXHcfWdpKF
tr49HEc8jmWI0CvLAqxQKn21RXLvF0lztacueR4hLThJ/+FUcjr1VZg/0cM9R7Sa7m+PkMgC+Q/T
YJdwTQzjIJ8YgWDDZWNwN0aJ/prpwUrWtv00Dn13qW3vxdbFyqVF9VAIY86ZRm+PCYwsn9Fe63Ga
nayaXEwtgQ5sdtBMAoNtHOST6OgbgAFMWjORdJHS+PZjaTnoMVO/+g2x2VaxulMVoTyORibQlCbQ
UKumvuf700ibR4rkjljkkZe9BBYhbloOwLZjulxRryKsEp7zrnTM+4BC+4+U4l6CwfkeNp1w9qmL
tlyjQTk3foF0zQ9XxdxYBYhnEBJiwV7grKKOkrxCSoU8ONkK6kcm33qPOpPO6YV3rDTXrhMUb92a
Kb9+wzXtH9OoqpaihCSocT0Zjrgv+0y9OBqmLaIAsn2toFJ6XoNeMND8K2BSaHwNlBq/dVnCqcq6
1GOT00TlEsbWRKvHw6uvutrfOdTDX1x2NZTV2+g4RPnZL0rvHnUvkMvADQ685PgZvSPmw3R8M3yv
3ggriB4zveiuklDXyNLDR0j+jNW+U+5onKZ3RtzeJZVUFyspNS7zuHutbW2DeTdnZdhFRETXRHBi
Xd6XVRQ9GzXpmJHOO7r9lLhLN9FYEWTTPghwvlD1qqeL7XRXvPbd8Z9j88Ncoa+ibPTil1N7QszT
nm73KLMwXSoia9ohUUdKywolIveSdLZoTdDZstDHDR0w+w45w5NeN5h0IirgkWGUqziZ9QNeVl1S
0UNKbP4IXRdbT3WAry0T6XiAM8Vy0kOEoIDOCYKdiQ+B8wcSQUBaEye+ufCqd5P4lH0SBbswneNm
8CGA8GRi721WObXr35U+y/G8jc/GoUzqC3KG7Koxyi66IBEbzfkVKCqgfWjFNtMp5yQGyUoqKQn8
ivTH3sdII2ICzybTd1aurImvpgZrmtV7gEVEBIp8TJWQq93XuPYJ3BorDRzEaIEDLbrXyk3ik7KG
TwuGhtWV3dIFyLrssB0sy/ExUmm9MZRvYUlo+be09pCAoM50v1EQP1GbZ0Ql/AqYwqKph6uwcfs2
dfXHp0PadbVOWQQfX9OKi9b62J8N9WMO4569JyFhriCxUbOBQlhxtZMxPCJybt4mD+5U3NlMpKmB
kWCoNnj/iBcK4xXdd8jT1Ai5Wl+g4FGaNdcIYugMBxhLI+/FrIxvkWmn1tXPmu6D5bDeZRlueyGv
XQGdL077X3BLeMEqbPNgxZ6DrnmhLrptHDoKVYd0sBx/gdqTeZ5qy64dCPctvxW6hqU3BQSHfblm
L1b6SDgoCrc+DK/BBMGAqIleh+qk/I/CwzSe/+BI52RuybGoaWaTsgMjvhbb1rA2Y49TxE6Rm6ko
+DYSSHJ6Zl9LDLpV+o1i5G2yyKlL1TYfQfr0UXZH4MCh6tmUTbZ4LVr90XeTh6LzvA1NJMvV/9DM
6fvxxafdVpLnVwb2zje0Q6DQLkzaoUbswNm0nlj/TeoC33cpazh3BsxvZWqfSd9c9UDfNwluDYA+
o1vsEkbi2e/+BGgKjKyG5ybpChBeOO8BLCHCAN+g6M64/ZMBaG8FfCtcmXGFOqYciFVzvqlqIbLB
i4NDCxKRDYUDsTZ0Ma5s00GNYK4Cq3ouiOlsPeZ68xCV1X0FPQBdMZyZsUu2jGpu6FOdhGtq5L23
Si2qhkA9Q98GC6KDjAk9977xCG4BdJa7uX80Ku7Ny+6I7KN1FrzZnZ+fU0+9Y8U/FlP+nbdwCBuU
GwBvy1WL6ZWP0dxlxnTX0wBb2BUXogdHhY2Yu8THewH4rvPyATG3kjDkkq+nDjsyH7NjpsfkJUuY
CKNZ5gu/FhtO9RAFuBPi19Ff9MI8JzqxM4NnUh22iZWvsF03ECHbBkCzR5Vp8gwoko16aTLzvZmf
Rwj7PSCHxux8oF5yTn8KfyuLa8TUqm81G6yarsFO9+xm3ocrxVc842DNC3JLXmqJMZCQkryRf2Q2
flmOcWfQD0RAO8drRd0laaC+jamD/nL8VKZ8GYX1izryd4yqO6v8bRpLJ+GFxOM83Nsz4JRkk+/Q
jq4tUnWq++WnoHQ6h1wwfY0lmnysglH54cScy8wD2NnJzQ3DEwvmN9Gr16CzHxrHOcvSu6bGeCkK
KGpjNrzrsjsVVXOwKu3I0oh6WB3+APirbidgZqEvgqG2UV1cY+Fy7uuEnAMwrsjsHdq3gUsNTzYX
P4ejRiYHJ8mETtWcEUNaf9FEfIlL68PWo0vA/OtoGK+LYSo2qunugsbaVYoQsiaK6GViv8kuCoH9
tptcjE8UUeosuw8cZApUa2q6MQuNKJpV1YerUn7g9Jjz+qbfDn3DjAM6Ng4ZdTFpbXjmWTRIpBxO
sjN7gqZTA2udUBc5wgBO6w/f6/YFTJ2NpQQCMAxG+RCdugpgR9sKgQ0PraxV6buxgruogU3KnW5v
uWg+cl2zz+z3N1ZQ1qw3ijkplv2xkHwGuA3CkxX76Oeb8OLW/lNU1H+SsUEzruBOmenGtyz5HTzE
j7IzH0E6RE9JYb76ENEXQVMSMkxbU9lNtmGV1extj1Mq97phhxfnnrL/qwit9K6vDbhJ0YgjEzFJ
varYyuEY709NFesPWvpERwKInF1aCJBR6XXqnp2ftQpGRpNAIeWtvOhgjZCGEBXC/lexvdUGMEmd
5byEGFHXtszv3WSMN8rrmpXuu0TKN91R4502bbgfTRWsSx22hdYbq8qW930vm12gZxu4UmgbLDIa
Sn0Ox2DoX5ra8OHUbrdnn7gHveQj/pDZrraT9yguqDETM0HGo/4jWprGZaoRe+QVgO0BHrMgHjep
aKu3BloOhKT1yMb/McmwMhDw8GmYcx5Gwdj3YRP/gC2TuL1Wsm92+PIx2+EyKSL3ilpuw7ZWLqta
PjiEjeCDN1+ArzJd1vi2NRzbtNnvGzu/jj4DvJvqp6bT1DqPfXn0NPLQCUzOvPYga4sNegkvrfFH
fNcecT1e9EbbKN2AQjj1uf4nHM2UqSzKd/CtgrWoLDbWAcHKc42+nnsXcRpSGvz7+HYQ2egrpgkU
a/Pv9Rn1bgcl6//ze7cfxzqlQn/AszQ/X51ydkcUI/7LU95+SJCOtrEGwmrnp7wd6itU3ZWL5kky
0fpmkB91dyTHKoNmQdBLY9p7WNPneKSQlPe/YcZith3RohmMLftGQ7liaO2+aNp78gHIwCNuDG/9
Iu+cNztSX0k5/brx+FuZGJK70QfYau7Nvv+d6KAsiJB4YhI7ZviUML9iKGGtYMPJXUyW8TuOsLQg
vNSlOKGRhw3+M02Fu0lTZgFlo6krCRyNSD6ijacv3ZZQGrBigpET3FAy36iRyujt3gSAa6H6yiUr
2e12HaEvtx/ebsK2hfrT28/QkbS1MqJPfPDOQW9TdOdWNccv4b8FnDoYLQr5wgOwZQUo6eZ2Z4Ws
n+l67urcHpfs8Q9ltyM97lrYAl9BTGs3bwpI2LNV3gvJkXdSogtsVmeTkb2mMC4Ql9NrryZBmkgY
f0wyJCHLDIyjrkzxz43xf+451P9YSuEFQS+THKUykv0IRxKn9GM6t2Qa86whcjIcanD6Y2sEL2kf
HJskI9JSnDy7/g4bH9LfQNwuH/hwBpXVJ9kdsQlrQ8sPFtEnCpOaKWhBO5ZxF2jV2rKxcHXI0QuK
ygNNtG6V4rz2OTfYpCw9XqxfwAxqiLjOLLb6bnRVc51+BOznuOvW0z4qtH6L3s1Jqvd+ypF8Fzgp
8xLBtlnOEkbgeum1E/bRzetDW12HoDuVeXXWsLfSs1oQrfTR+j0R7QlL/GptoxeuuvBDTPrJrLCa
NlNAZHjnU02piWOw9IvEgbsKH/LE8Hdm159hcVDTtFhIpeRdW0dFAHIRLhKtvLN08sIHzAMdEKxR
GveGH98nAaj5Ie4cenH9VrGhJnwOPgz8S4wgVfpUALWwivRgs4uS6dM4Qr+yDP9VaAoEW8z+Yjh4
xr3l1v1GT9svX9K1qWPfBrGSXox4b+oEloK0+oP9nK6nBsBCNkej7Q62Q0WAhAiEmB4gDAb+xcCq
xZbF3sgx/KSlKveID9aDLNdISu+qzH8GjkA8s5Xcx8gkl6A4RiuX29p6H33/EShPTgJ0eCjiS2eH
cCcaCFShHYLLl+Iwde02y3FuJE2MgC979ckeH4RpE0sWUmENo6fS2naZCxoUSyZFKvz9tLrJA3ic
WO4vpEdUc+0E5qKxxmdwsowjCkKoVr2HlB0k8nR2TIusbr6twj20VlKt4yj+jotMEjzOihVYDO6m
E6KEjwHF9sFsODnzoMb0X+7wdoTLrERshgrqB0RAd44sVo9miRSTaSyV3mucQP7yu+4pjrDLOR0M
nrx/q1Iiqdv0t3eaV2GN2ziZvlsPPVanJQUyTZeRwe8hwz2mBn5dD5I/Oltca7r2LF1MpVZYHEII
VLCn7CNZoGkaPWQuLBCEcXk7XlVQanvRvuE7JTH1tSOowwyJY0SwrafWQ5wjjNNdce7FjFSqomYp
lf2n1syThr6hqOL7AtoYK/RT6jdiMZkjOQzVuUnVbzVF70F8MUUFdJLEo7zMiD3OHcJ5HEY0Gy64
wp3tKT94B3T5LZxkbzba3WB1CKhfJBeiqViFgHVbltK/CvhcK4RPG0c0j1Wjv1p2TIRO/hgYNLjT
njk6OU64XprafcyIE7Da4hNR3Zy4iGCRyJhm0SZE/lheuC0n68uPiZJw5Qiswy6e0C8/ZlhuQwYK
Y6r+lBqJAn57TXXGHFfcDY2PJjT/whL55TMoCJH9kZ444Rg9jK5Ly7X86CaPPSZATYt8lLKg9q+g
QW+A4BHGjlo1AqTzXltDvCPS7KmR4jElfMSHXiS150Lvr6mUH6WPnLSJ4L31IM55gdNJQljyxucO
qAh4ApBq81LVL/M/rdZuyclCnOmbzzVTQBeIe4uoFdqBgFrHfFNM7macgTjxFJyY+jZU26646Raa
/Q0RA7NVRziC8W6Kc8fqzRnzczHhWR+Ca4y/zrFYlE2zYp2yB5AcfLgXq4C0EWGZGtrs0NigOjzr
FAnigyPTfazIPgV2i9WrX1HxlVSnxXuvew8hmnegPgbWWhTUgQFescJz6qa83QKZBLismHrIyAo6
XTsBC56pGK7zR9xl5RMAvXLpMCIgPNwYbfitsS9bjSXhEzlvIXyPId+kXkP+8ShG0GfeszGIU+/w
IBcTHrqa0TOb7L0NPVNG3wpxxMmKQqS6NsizKH2fsWpsrbyVnJIXonXpST73eSH4s+j+diG1Kad+
+YfFx3MWgUoKBuCcLQmBlbxUTmXO1miq7ZphLF083NTOtAUYm1fX4U0ZPmt2jfAJKlJMk8l0MgT7
Iie5oz3Gc0GEMjljmNGrpUG3iwAg/csPyxXkzkvUi6/UlQzyXnUJRMt1D4VtLGYYrsEHWMdUsOft
Ngxo8rcCAX1RpyCYeGe+/T1Ji9jNA8ohxHghyUZC0CW8wUDau5G5Y+m4Tr3y7We7cj4Gu6K6I579
kAKH6v+wxn3p0ke7U6CDR7nye6dYcW6hjQTiC7sLdUUTSW3VDWHAOnIk0AdPKpu+P3bvYPTsJXll
sESAoS9S3PUb9B5MqIbxlUl4aU1/AOPin+yue+7T2eepV+ep8tJd20QJKJKjkRIPmjpstGepRdaN
NiVX1qUNxSddLkIlaLpNoDIrSD+pQeswxz0aGeJ9Ep9ZH79gqQoXWeJTZ5hHyKp5BxX/6ZjIHWVP
YFKmxJ1MWYemMjMWnCr1YkCOxjjargafuVUNsFQNw0LWOyGqaRt3WbkCxwWcIwIwkZPgRFIpZHkK
3AGVNpLtyjYUW+xAF1cLnXU0QgyB1i8PJLZt+tSFhIVQte7QqzR1valb73XSx63Zt98d+WekwiJM
kZhC3dS7NgZV0tZ8bKvhtTS9swroZaSV9kbF1sZ6uRjCIt9lGiVKZ6Zi5kxoBCB9ReFIqkGFQCyp
/0wzsqkGqoFhA3neYESL1mUi6FF9UF/3CD3/omxP7O44UUxviVg33hE/MGWn0Q/EnrWVuXxxYZKs
4ZSrQLgPCwcS0QbW9ktodeui5QWoUHcRsVNVnmDaC0z+d6TzrjqPU1wUc3dTEftbZSame2UD9/e+
Wd48ozWBKjdpq6CbwPin458hbL8z0gPbyGXt6iFr94XDBpL0i9wszqLtXjCNQtBt7gdMA4l/dHH6
QBju77UiNFfYVHL2KR58nuSZeCuKUSsWS511xhg5HJWOsScNCnEXYpRBBemHL3ppBJRBAm9Nhy2j
QP5pTU4Fja47uL465UTyriw58cGFiL4nMthu8qGefTo9qIMEshlpwxPkv5MbMOZ5BRu0JBz3rld+
WgbtpDDYt9lAEUv9yhJZq8O+ScTGAvXaM5mi4yYi9XWpwnhjE5SVJ+RPFkRjjkXzm2uVPZtH0di1
f0T5AkbLXTiRSzEvir7K49Bk6iCVvtXKbWjH906WGKxM5C9mfOr/9PVyytWaNo8AmUULGoBlOGab
rMqIIFSQwRI8RnFJAFdueK/OwCdeB5gRcYGRprD2RE3WpNnpCF71ddO4Vza0T6HfQyaS7mJsJZJT
2W5b3XxHezvCZugQXg31R5NS3xJRR5bbYCVr0TVMTuLeplFo+3oJU5uRz9SSk4bvVA0hWQackwnd
lLWBnHrJkr2E3Y7spqwdlqCp3JUTgrQO+WGmgBY5zg9YBnYwZJ6KzmxWvi6cVewAZ1dN/IN5eSAY
GstpyrbZoBKwrHONkZ0iIP8ZTHi7UrS5cLI2H7YfYv8yWRiTArL2XDCqop5eAo14xqwz9GUv+2jp
5HJcdfrw3bkcsjPjIrswXsrhENB5WVEY4+jw0No4RtwQmUFYHJXX7MoaVjV+jHYpcGaMGVCh0tAU
SKvpYWw8fzUSw7Uqq7xdG9LJVn2kz6ICFpP2q++a2JCDdOlHVAklpFTPzd+LIAKG/oIAOl+FKOJ2
BHeIo4ltMHfJ7zRIbaqf3NJwV4oB5pBN6ZnhYRPR1nfOfsqVTOfJ3MWuZs8oVn3jm8rcdNj6lqWD
NAvpPfglYmtDyFtkSOP7Lhiy4eNlZJmN413YN/0uS8HcgnTd9x5TXJzXqMbHa9HR7In78KQBB8Zx
MOyjxKNHl+r7IAUZM0mWIST2LLFrkOIFf0cD9mwjFd7kDUsEqx4gv3XoaqO2XsYOG/Kp0d6K2j1E
aIg3ZYnDsjiSPTgs9YCCillLsbbG2DioVGHoTjBSqcJrNmM7fiFvn06prlZ0z4jEyR6iAKZjpUF6
g/5Ok5YLI9DXRREnd7kfPcI6Z+EB/ZzyLFW7mQZNqxaLJ0HEdCcXbd09sI8Fhax7a8JBaajmbnpQ
ebGdogOAi4ud01go2WcvNJk+9CrwXkHSUMMpSlv7oTq3nlrytJWxFCPTjOU1974hFfF2Ktry/z5D
VTJqKqCjyM6Wg1UWG1PlXzpAqgIiKy5OCPRCM9v1SEXECuKznRsHptCH0nX2ys0zUH8d6BwLkBFg
f6INHOxQ/BXFNvcb/U++s7sMuWwYyzX2Hro92CsLAz+bPVdy6EcGrvjKtaA5diU+eYSOoes+y1Gn
504MAI6TpV2TC8lbwkwUhHu2JUcNow39A8ohSCP2SWUskRxNEM+yC6zVO9ON0hXNnYWO6heHHa0O
MuUF6nRmhyqabSkBzSV2TLWL4yoJH02ZEw8b5B3mvVK/Sh+LoK2Zz5VXPKiw7dh2hDOqyXyOfFzv
1tQsoPnpkKlRZaNKXU/U/Dd6kxGSkE+XVDtbWptvOe9OZqKdERWg/BjqswHMZT+yh0O8E1U477XP
Koyf5RsF/WOqvfTWuDcLtntgy4kZIwmcCEmzBwDXNulLAgBrrgXRceg+dTZfZBSjCumTq1JFufAS
vsmJdL3VKDNswo5Ge9DsX5Uhab/lJnlEZYW4ZdrFY3lVYwAXO4Cfm+Dbg6jpSOpI8hySgrFpdFZ7
Rh6eMjxIZ3KCUWHaiKDMhNJa9x6hHtqOpYRJm/kUKk5w7t6pDrITgVMIU2+ZGJ3EDyhnxG+4pvNh
nVPIR323ZLpwdm6WGcuM5jJYFIdcy9agks10e1Q06ZZlo76cwtIWUD5ycKlvjO0l/UnxIxpZLWMX
xF5m6nKded0p20pfrfo63PnkPrLnZf2bdGpL0EnF6nCN2pUtFUX5ysyx+MKaXLGn85ZeYvlrkTBi
24Rw1IrCt+14zM++P57NPHWZs7PjUAq1wU+oL5Ga7Cy3+YPtjTJX8scqoESWM5JMOebaqaJDhySG
eWDjhtbXGPX3nq0dQJitQRLzW5F6BsL0CNsTGX0fH2A2P4+8G2I7P8bos7Xbcp2iQ1mHOhAQx803
Vp6nayiZnOqqn7+m+KE1M2ebof8Rorv4MFxzvjW2+9ljYg3tooRXAZYDgCnM5B8jpMujA6qDW7VD
NvHe0X4HrctA5FXN5xSHO1bSuju5uxQJ/MItij80ql5m4bjO7s6iaotQtXtxScBtRgij/ki5rldk
gJHLtOyi9JPcUFJYHOPoGfqP7+SsaFn7s76VT8rZhsqE7hb3l3GELuNByUOBhCYaz6pPxRWopNFs
ZdL8JKJP2HyyAk5x8V67yjpGru3hk002lav5h1QYj20LayhPaBTqMZO2/0pjClK8xvpz5ndZhRGv
koaEmozJ06KisYyG7MORbouNgWlJhgPjvneImceXXUqOaEZo7pzuYA/sJ0vHwSaSNb+04kCymwiv
cEWAUoMqPXopSWLmwRnobPc0u6hoWktHccLx1IwMcWNt66PjVlQ6LO9RC1Mb8UXzg7SLTVSKm8pw
xnY7mibi58YJuY61bRGx2BTiZdK1nzoYrENTkvene9g47uSTGML82ARg8orYod4ZPDrmr5PGzaWI
p2vQ4U5HnutDHTgPE3ywecfVJGQWEhIDlAb4pV5hoMzUqWibmpjWUl9GMoAu7LTkTjfFqy11/c1p
7IfatL8KO3kLMuFvrXjUN4xqyn2wKbCSGpDER6RRFZ0cFpxF3pIXkzFAJgR2UmaqV7oLCgZnMJCS
16TBXuDPEnfdrr6KRpFhVpoYALtLW5otAwNLzKKj4FPWZIDUcBOCwAZJgEQSLliwrqo57yI9+6OW
7IUax3vhAo4K2vrgR7W+dyb9nsIBNex42tYFtkQGYzBzINcwkrEv6fV1S4UeGkKSLYMe8Bg3d7Bi
/Z8wo8UGaXsdO94W3yuAL/pLK93Q1l019ATcRNvB9s+kKDJnmZwGEpzSODqPMEHNB4soN6+vre0Q
iMeIXtRu0EkVwYN7KGwHGAs2AUVjH++Gd9JciNP6IJ4FFULbUhPcPZ3A5bwXB8OUn3FJ2XGsgf2N
mU3zMCGVWyh2Le20FhZm7CQjbAt9V3L09OhFTE248mX72UDP3oaMNLmjZauxpkLmA3FPTMBqIoWU
MKeCLWwiwvboQGZ88weuVKgufa5t6L3XRLjQBuLeyBymX5oKe5nfi+XUpZ/KrsS9gDjVZ18gVpMX
oniupMN82amzJvxPoxiL0bv21yQjbIDkP6ScCihq25rE+Hn3q6181/lp6/ZVqzpogoi6fTfMaJka
4AOYl/Wy/nGCjIWpB8fQasv7vsUZbyj4O+W0ViQ0ME6xm8rD1z7WGH1NpH2Z52+Hecf5E2GLP1tR
9F4WzMsZ5Wqg4qSkNUCtOal3prQOOsqkvQmcjBFm6Fb12jVZPsGT+sB+uRkIrXXKOFnrBV2MqH3z
DfhtXtK+gynzlz4lvCUr5N++LtNt0gAK9dq2WXlkD3OcBXKHYX7tuptM43yd+q5BdAsEVK95sdAB
SUCPcBXlROAq91gy2MDoA2Bc6a86q/uVq9STHhDQW81lYquIylVXtE9Z5BFh0gBcz33bXNlhB3mV
wQlzmH8Y7VwnqgXvqWFnkPYstLOGqUBoa/lGDxn50JJUQEbGzxp1e5sMJUIp91LUurV1vMmGB82v
I1x5SSKWgP2Uv3Q9n5tldkRFwJRWOgSM/0XZeS05rmRZ9lfa6rlRA+GAA2Nd9UDNIBlav8BCQmuH
/PpZYF6ruJ1927rnJTPIIEEREMfP2XttsgPJCSBoR++6aUfmmUHylMU9sBjthGxnfx96wcAHFeHB
y4aMoxwj1Pkn+imINf/n+8yzgerngWcn389mSkqhpVOF8NqgWUGImLd4fkz5yy8136aP75KM+K9X
9JMSDd75djSG/Or8hD/9+LP9X7+xOdmY7v6/fRe/3uSvV+R610wg4Wbf1697AuHHK1mJNj04NYEC
582cX/3XGzm/mnn2kf28MOZTSojzQyvy0utf39+vjZ/v/dnK+SddYl1Yd+yke697DRzRXrhwVPd5
Nph7NYdfnC1i55/OFrHf7gPyhc3n5zExIiu6arPB7Oc5wXym/rmv8dPlQH757nz/ry2cf/vryX/1
vPOvfzZjExKEkz8wloZDHx2cKNFuDMSuft5IZWpMIM7b+tOPRcO+uv7ZWo7Pa2MO9kNydsR04Lg2
bqtfcRTmF+d/4tnGE87//Hbfz83zT7mSR5nk3hwe/tePPW/kvLnzQyaqUNY+uaLdwjN+fvHzYj/3
nR8CVxV/0PnH37Z1vu+3zZxvegorpdHYwPGwUv1s79fHPd8+bypvYWMuf9vMrwf91WbPz0kmkIVN
W8Lsd3Bj55RlhtA6Vl/clH7EGG3+57eb+qCsdPHbr3vitSZ3E3tzx0Wv/3jS+Znnf367Ty86XPaD
ICHwX6/w28v8PPe3l/qrxxEHx3v62Rb6QizQF9P57vMTRNkzA/xto3/6/W8vcr75+681Lyt3Y9yu
//Ir+Kv39ZebOT/w572eH3O+L0RBtu6l9dVGs22+C5ERGozQFiRfM/owMqtW14Hqo82v00VvPWo2
OYPTKTTLh/PZoJgNqGFcFHsBPD7kCk73IQMrmgAp6FmyORbkU4/mKQfcm8J1sGX6Wx9GZEgHe/6J
bl0tWGI7QF+NxN7ymS/NhNaZ7mb3ul/rOy+Mt8nQ3VdtRMtRo6UpsRYuBjg/qBcCqOvdVWMUJ8J2
UJa11MxNNl6PZfcpfH+VQHhClKZYezCHpQdYzXLdkQyXCkWaCaY/M/RPLx3ujRLGa1ghisiGAnFR
Ddrc8KO1mVElBckpK4By1BFoXTgz4dFBBXUK5jkM8E2mINllZqAFYIhtrzwnRxBAKcwUvVwLOAk3
ZUU2gQ5OUfaTfiNcx8TRxjtzWK4O8onShKWNgvjQNxQ6ptsEmwjQUy2YgXcQgVu+01XBWoWV3hXG
TLiZZM2sffjhlINIQfG+6P30YIl0n5ewsbMM2kcjXqq+ugAykm4ooKK1zbWdCuWIW5m2J/kzK1bs
kFDz/Ri2R7oSrDFi2oCaXpDuFeOxs5gC+EpEm77iu7MVQAg3DO8DZohTafZLzXeBqrAwb9zxKumG
byD52cntvBdm6oxHO+8YjBiEiWpcnkNYjbIc8HLrR7PD0ZlaMeuWOnyquu8YcMdS16kICBJyt/60
kFpJwKXJ+FsDJBIJWJa9oJ1eNr1YUxs/UksOm6bSi2Wqmk8ZXWcBQ3t0gTzXoZW8tbRxvDU1bL9t
r1GZp6Sf+clr03nhmvF9tis1GgRlG9YbdzL6rYAF5KLRWJM9opYBusZd4hJJ7NU7t+FNA5OaZ0iF
dqHn/KHLjRVKkmVYhsHPd8kSSzmWlMnKPtS+lZ9Nq3o4zXuQCez+lIbTFyNsyuSG8UAlXpUm/cvC
bD8q/IJL/LZyiQywgyKIVC4MIbYIPRasp+SRMUVPSB+ZRw35OinyLUsk2nZKAEA4CrA7DVlmOKZ6
8qMEMb+TLtCskRuVQQ91eS0HJdkqV5C0cK6PF3Vro6PTNhk8qpvRIHq7ct/LlPCJQA/eRpJUlatp
y96gLjOsE/2E8ADsfINL81Obla/FENLXHqZnrxp11Cc7Q/uSHnlsZgSk1TJ0kLsxaGrlu0uLqFA/
7O5HjM2h7h2hrmeLQqPzmnTE3GjJR1IZ7WaqKIxpPBJC6z4SM5zTVs0Iv07zdiW6nF6IVhwnDull
r3qa4oZxBQBdrTOmr63+ZleCsmeU3bqt75qkekBMnxIfBuTbK18M1V0yQ8tI9lObVHWPhe5bSwHo
fln7OjExScd6g7C7hRdACFUj445YhjtbaDp1snHrxOIRs2glsK2lKWukJqv0VR5Dl4CNtdaNdmdY
CC7TFJ6+1735QVUzNS4+4+l5MsmdlahD9Shkdm8+uFX40OE+OOSRMjb9gZQU3em8NzW07op2FRxJ
uYyxli4c3/zOU/TUuvMS9/YlusynLgWEZ/IwwOcnS0d/pyYRrzskLapsjj76EFpT4zYJ5xDKiUz1
8d3ptp2f3id5+2q0OXMhNV6LWFv1LZ5Bh04iJgnO3YJBWIV72shJyEQLswrYJ5Y1QTdlEr+BfUb/
UyKEwWaxh78bLrBpgdFmjRjq1OwSv09THKxyU2e2f4MaRa17TNbLeYTsDEQ0ERCKZY2OQ5o+90Gb
rgyPTKWmph3RNNlTaQMXm5kVKZCpFXG908qpdRoyAxMxVPZr4k4endi86Ya5Of3UOUx9qwhceYMg
IjI/Afd/ZpH50VQkvtFwXba6HSxameGYAcHkkvm3jGCQM3BjqhWOwbOBSmHI0HUC+b/T4+qyajDZ
50RWtjQ6Ce1cmD1vODQ3XoP1TldmvR40h76mXl4xt1pEhSNWFmz3pgqGfWFwUSCLPHFIHahi2qPK
CZaxsa+ZqstGYh5Ki8ssobFlyX1VOW9NVK6LQUAjTbOV0NNdaIC8CnylVm3vo/9w+wvFZD1wcrGq
uOquW4vcMNF3yYpYdvo4mhrRN0D+8S3tw60Y8PndQNomgXVjj0ZJOlum3vfCmLaS2IptIcytPfWn
JMwf8oEENSNFiB4iDxmr9CWy2c204tkjzu+CtIjQJdKiukUDfJ/Z6eM4KRDYdXMf1tNHMcBLKdDV
0BrOoK86wXCCXy0TGq5Gg5TVcODUlchoipmkXjCUcUSzT3wUKpGz7SMNdwlKtRem9q9ekN47ZXsc
HHsR6z0C1xT+S/qSDOwTMRk9ZkttYHVHyHTLdMTnptc0tcgjuybreGXVHJ8Jctp0x6ob9WHKrC/q
HST2ZPNxbL6OangNGmaCMkUS6kLvhx320mQgp2T0QMTUS1dNXzFD2i6wthOsy1YQolVwHoFYc1vi
KgWdy3Q8MfjHCu/EhCClmKJunRhWCz9n2goveGtcQL4tthy6m+vcJfujV/KrEQ1ZAlxhF61CwjCD
jLnSciyRFlfler7yZ4+Qym+SYEbRIYxYY4raDo63f5nJnzTI3H0xMKbHpBYsAYYUizDi2qyZhypt
WS/7CNqJCtjNOuoK8NCilAR72B96hvFI759b3tReL58iIo4W+piSLagdOPPdRXOMWttKvvrg0iCh
roAVruJ+NxT+hjguWsgNXwsnCaQSEZarRc+Y8DUcGQy2sryM3Fm9oIiHaUZnNXjHpCju0hbWNkMh
TCocvT3J12k6XBRJby8B/DyhCjmCRL4mVWQp2/6mVMGrnSEmaD3aUHGfvkiP+MkJs+eSDFp494Le
8MS+kYg524tmTFUbPRXNsHYt/cghuRUQD/YezuQiu8QbgNoGMxCeGQ6X9slRtOWmFERgExRXKUjG
BS4fvk2BntPKgvvCSb/K2biSKQAtldc+RDTid3XIVAVBj8S1gMcA3XkedAekWyEgD0LeMfFyyjWJ
lyETo+lOVu2dVAEIfE6e1dIIzxejdUtDV4CFOktQp7oBrDRrIgCis/iSJV+jlDgIMlRWq9aU3qLB
w06fhclqdoeeumSfQ8yEhnphN3V0qzq4ZY665wJHJXnjfepD2x4N4J+wkuyd66t7TYys5kgJQfNL
Tg+UDaNvX+sG1GznMtWIRn6LZC6lSVMzFYGoCcZb1zh4KMIqNIFVwPiMWR+C1CzZZRBh9u6UPgFv
8Equ4G1XogOnNh57Ds+i42IYHQV+rC7orwYvZnepoluD08+qaTnWfBKAkawcg6j4lk1Ee9xgXJ5Y
D37jXiI4eTcGVClT3VB6YxLyI3fDuPfUBtXBoVgEl48vmLwAjwzc2j6ZUfJIrf3oOhYRtIGBPtoc
PuhKMWxxu+HS9bjUOCPR4e0beGeu5s6NFsS0x50K6XY1x3YtnZrerd1lTJtA3i7ghcxJn2JDJst3
t/FgtdqFUS+YuwN5HPoHu+jXhmmTcpmBPosk62CnvcaGyrBXS64teuPMXN9pieVbxmxXVTUxxZwg
PKDLtRrm2wZsNRRE76yUq6UNXXIVGjO6mp1G+zZ98y0qkr3vMB0kb+5Qiku4wWLphYiJQa/Xu8kO
ENwl7tLDlBNP9qluvftMa78Y7VieOEYD/KxyXI04pcG8lWvVBdeEYJLOmlcvQx1ftPl0O1kzaqp8
rQTxYYOHaIxo8odSIBkdSv/B7RHQViRYEhqHr0bEGMBdtBw6CAHEKYxXpl0HejTK7TfycsIFiRtL
ETjmRljjvaljXoo5AkO+4UREwSw5+yJRgZA32LmsEUPDQQkyvE7DBXOfh1RylGYZcS6ZwfckenEZ
DNlpxMo8L5JMyrHm1CT2E3AN9IMd/3Tds9kcNGPj6ANjAFu7EwX56ILlGCcpUD6w7PWIlOvZu9tD
uUsI6i0162CFzUsXWu+mo40b0rfudBKORkX6xRik6TKqqQghTMdYuoCXUZgEHCEJBZXFxQJJX5FY
3xbjioUztF8Mtc/nTQihtrkcTf0mQl2/CCu5SqC3koHJXiJt88123a+I+RJWwWJvmf2uG6FHJqZx
W9ke0ikDsI9nYZ1L5iQh25zzDtQKAdZucBMG4+a4NBBFSoMggAA979LwkPAg7niOjQosrDpoCBSr
AtFfk5YPcZqfQt256OpqNRXUzz0YEpr5Jqmq6Wz5i1eLopkuaQU8l+JzRJJUZlO8YmCFT6xpb2Te
v8im/4gytZsYajum8Yq+016VFmhiEgsW/lBj65vIKG3YeUpx1yXypmUYuhjj7NThWNKYUUIV9V5i
G/0J+qd7X922QmcQytJ9QUAgRDOAOQyVTqktjsJg8gmhZ+1MA0YNXV6VrDo6wBIrCLDXnugfzE57
0L02B4c5EghskwQ3yBsCHBmEx/6epdaz69269NoRmWTwdJkjL5WKKbApMIHEBavYLFZjb18gG1t0
dbtVEjZoies5fahwgF7osQ9vu1nWZWith5jcdeR2PNSM8rVmkp7hzixBRO4NPr8gmtZei/c0l+u+
0p9nKLVbtyCIhnFbDP6m6FJML5VskVSpjxCG8Whbe+oLPOEUGD2oUKpKVl/9lZ7sqaTtvTYrT7qI
uNmic3gZZ029r+H78J7zykKD58afowyfQxWuxxFDsta1Fvm4JqKr8akQEQFx5jYFQ7LIu5wwV1wt
TsxoTxBlljNh95l2rvyYv5pHtAoXhB63o4GFU+54WDyLr5zkgcxnatcCQWvZU3J0jiIQpikXDAFy
RELehSg+S18GiyQsLxXBOFZiR5heh0OZmO+AIHZ+GLcs2tAjV+oj6seHBBXbRis8b1FxxK89jZQu
i7A/vJnNZT5uPIKrxzEK0HoSDecnkLu0wic92QcwThxijMmOjHZ6IVH0WfjpUZdomliC2SzrbVIF
o2YXDoUi1qMhi74wP3sLU0f6YDC73iJ8e5WoWeQ00D/xsn1ilZ8FM6CNLNLPOMXq25NDUpnh5RQg
VIUZmoBfZ36vT1d16O3k9cDVlEPxEqfyW2T6G9PuvkGyXPoePq+Ic5Qh63XWyUfPGA5jTSLTVLGK
J6L8qqsFujKmf5LpVeIRNjG3wsNyPKY2mL00yttNhIDRYdi8KMv+kWMUNYhRInLphbOug3HL8xbZ
RHJQEod7gzBvPKjaKmL69yhMtCN95d+o8NMbnirXekI/cy+zlmoT6oqNzgLclR8tEHWgSEJLKVkt
UPBybKLZLaptVTsb60V3TPwf1uOQtRpfaH1b8OXRFLRutJQwHyWs5w7uh0EkCezDCIlk6gVHLAT3
weTsjFn3JgLI45ydqAAc9iz+HCaas6q1MvpwuB4789oLg5vyixOvHyDmq6zjEHY3qWCl5szxoHFf
ISHQn8O6AcZrFpd22t8P6BQ2Yxhdx7I7Wh46MpeZrGAMS7BbBUaawnO07gwCvd03iXO50dkxE/uR
0Po7SE4r/Pmn0Ju2icKCQj5FU3O0QL1HNLJrLP25Vfa7JpGE8Ln2mKo2uHFpxsRc/+UUERptElHf
XiaVcyKZBRF4lC1rZbz48+LV1YLjVKPVMIpjYhIOqnXNR1kNs1bgMW0JlaFD2jP8o/DWwa1nPnsL
VUybF95u0nFT2UyQC1+956K7KcN2gg9gs6Zp72QqDogsmiVDCmoqpPYuE0vemKatRBZ/UQAYDGVM
tRBx8RES+xjbCekY4UZP7M/QrelT1fWMAjaCzRBtzbG8TJwEbBzg1rIb8JPo5boq7LfEaC5qk0ms
Z0ckMeG/jZX1Hvr5TU38Dm/h0IZXEhpCM/XHXIN+kzhINyLwF7116ysNd4b/PeXavTl71nDs3GsJ
2dyb3J7MpRboYI97E21nVq4sZXzIVu1NL7qDiBPsizz5VP78ZYfp62h0T0mOVSW3cBo3M+w96i/H
pD8VcXSHheKNEuJNn2XOsug2djm+tmVAboLOhVzLvAR6eSGWkymRN7fnTuWwHThlrqyR1qwemReo
1ukmhK8elqB5pnrM0uCACvo2c3uxkLr2MgU9wXveRejlJ5NTOFCUrSoKJAY96aMIFqM+eo7SWiy/
K7v8sK303S9LgHtmcZNp4N1kxsnFwR3jY/5wqgPh5Gsf26tDRy9NjPJgpdkdYshFLtGQ5Khfxh4L
U2j4T3GMKhbicsfeKA/RBDldLxHTa0WwJdSmX+pLNQ3xQkryPifSi9Mif3NE9Yp0/KrLfHcdsZ9y
hDzhdpBrrSWRqzhFLcRQs46Xsm+DtYS2bcXTpebnF3naTdvKttZ2C+mHS562tlMwmxxdqCi7nd2h
MJ/11IOLxW7+UKXl3Q6S5g2YJlblVHTsxfnJSh8hyKzCtLiuQ/Uckv61mHfBaazMRU55tAkcdhR6
+ZfY/bZ0xJ99qQiIYidqfLIafLPn7GSs7bg8pCK7U6H5kg2wtAsVUtb25db1JhDMigtjHt2hXuA6
rNOUoXlc7liN3akxey5V/MHq9753ldpL/CBWPvkrCALPdnmsS/+F8qDdhyElik+j/qi5Yk0EGiqc
0SbVN4POrpGuocejRclQgXoeNcI1Su2StebTkNHbnVq5qcsoX6G06FnTI8TBUENnXKTJLq9PwOUY
ELABGFbaB+teMIfdvYh8dzdMGonJmdoHWUIT0w0uuqhn0ajVG4v8omUZI7ovR3s7NplxoRH/jeuQ
IJsgIaEe8J6+zXxjC6m12tuaixwfuPISB1h2q40NmhrIHNvzzV/3+dku5rhkfLOSaZSgBS5NrlWK
OECZFds0JJcgH55dEZ0Y/LQbR+KpqrxxX0go5borXx36yAYG6oW0Wm3H59lMBoVqK8h4zoxsydLm
cUrrZttRodc917CupgEZqbtyKN5aBQIqcrj6EDq+F0bnbaX/LeUI7CVlNFTRN56aqkMuiYqgwZui
taPCwkRp7/TGF25gDhoq7Mz3360YojktIncFVUl4WORDHQlW7XBacqsLnCNz81xDtOnupC8/Qs/E
/EIs+chJmLSJvTVFR13QsVKe+eQlly1SBDzCp2p+uWiewFiOUSEQfe0999El4g53307gv1l2Y3yc
dOc2K6/KGAwDypq7PMDhjpFpX5eClqa8wsO4qKX7SayG5GIIyctOb+J5dOBpGW3DoT4IPehxQVgc
EV5O3JmuLtoO3WMVVMOiGJGsIXTjsLb2eSe+PN1m9QY/BZ14NSdi6I7fLgxZNuxZllyYI8Y7EFJX
ddw9D1lDOTTE2Bqt7LuPpuakErUNaG/rNitlK/C4wI5AWHBVrb1Qfybn6+QF36ig4oNez14EFpxl
5OacHuO7rH/0LWwpncsaLQyQxxZYvwcFPnMoUGZ4MWtniSwPhgwBp7rxlHicrRMieO2EFgs0KHtr
RAfR0n1xOhKlXffe0bOnJnPTtVZjMOgMEBSBBivMNbfRLIWLUWTyR5zTNfWdoHNIkwqdJm1PjL9T
yqwES3OpVYQwOZeDnSRblEE8yzxYzMI2hFm9TRgSs55Wpd8xXCHAA6PczHhTA2s4zYKwlKfuMnEc
A4Jpd2+kBYWqVeEshvSzIAYB8sVnElfXtZf3u3Sc3UUpnhFT7FWmWqQ7DKaaieaTlMlbS5OPq00B
fLyiY5YW4T6Iu7mANl9sB/8r3cpgy6Pra2KFGayYyNvm0ZP/WtFhwbikUbuqI8YBTIMYKoMUmh7F
yI0P5gXIHM3OVte8bXfZaTOCJmvLtZfbNTU/Yw+n6919W9Hxi6a2Z17GDuNZAUkyIdkjlHeLoU7a
mypjCNTYDX+avjjQlz8FNlyFlr4NQFT6Q7Q1qaVAlXdYaFhNbcNKgB1oI/2kGLvjKOUkJk2JxyY6
5UIneVlYW6G31aYbi/1UxRg0knwdmgS0TQEXhyAQzaGn3564WBriZHh0wDvTRX9gasbfP4caO9GR
BT8eX6QFbXXWrdDm0RfWFtl4ulUv+yqPjkoyP61qmvalNWiHmr0YBhiwQIXckwXEs+fl69ye689C
2YcJkH/CmTSNisfcmawdnrOYU1gxXohmngmBy120BvET5JeSGCFSewETsiMKgd1C64V5YN6YKQ40
llmO/Zil2MakkftLVyxzE0qE3Zf4ZjlEm9KdD8krmLJzQC+HsJXW9lIIQR6qXR3x1z4ph+/WN5QD
ZY9MWg72cZUNj7XDJyYuFtRugsFsCBxOa4xkHLd7sj3bQAqeHV2akoeguNFpobBHMejmr7IOkwbK
I0iEtc9rG+W4sSpOocZcZUlmPWvHndN2g24nWLgvdC3T1mYr8i3DYiu0842HDDMkfrJpqzeyKtRt
ZvrrLh6fwDEcy052UBNigrQxX4LaYUQ0ARAgXYkHad8ig/5OjvN7aTntSrrtRcAMlcahZ3o1AAva
5k75aaqUr2iMr7vZqev67iOwU3eHT6lbBwQZLBQa1JVZVbs2P9Q5e7Lt45riQILMUp7EqDjdDLm5
lybOTsoKm31OlMbnENhvuvndDdNnSxa1V8Zr266up8bRLwhFoQ/tv6Hd49nCdDB03/uQpVZDySkz
peJxtL677JkxO/in4rBbN6H24tXCRapQ60vOd0gKhCbX6eR+hIlgpsPYixB0Kh3WOWIxUrGyrt2a
BefKbBiTFZftfWz544WDFWcRsfQReUsxGxTDRis10iWiO6Wl+qZ2r02hURjq42M3AKhqdLrCQ/2g
OiYiTo/vLsgbMEDE1jqEcvDug1PYqJfUYURmfZtddO2y2mcRzFWx64YnYbIcaPGrLUJPo2bf1YUd
XgUFroTCYmxArdI36HmL7gV4BJpu/5S0SbcQ7Wfv0tAvY1rwXaDdK5oChUm+YGDmIPBj66HzWR7G
cO/XaEHeNJbudShHyGGR2GdxfKOJEgiNDd1GTmWxILOEDmfHmg9qHM3/Mv/Srf5ddToVi9PvDM49
2yQvYH2m7zjKfZ6LuURzWRmbsr7lE8XsVfiK6tJOt6EFxnOqVokW7zIdtlDtW9dV48UXBbrkpVXB
R8ILSDDYgf0oXxoVXptQ9f1liTVL1AhZBtBZYftG0toVV9iYKthaYCqJYKISGOOWmzEumiPOMrr+
Xlxe61P5GTdoQVQY35m65y/DitZrWNgQ+ioaJxjo2qvcWUaZ9kGvvX/Vgh3TV2TsmrjsGsZs05B/
SAkfVBKaktQN4Wk4c2JDn7YBVLuraP7HpvuWaZ68ON+FT+Wjs+k8lInDp23ce8AFwy5DIL5IkEDQ
IEo2ruZBFqy7cVVWnIf90riP2yhmP9CfmjLsV4ZpymVg7VwHz5iYvKcgCoHK1PS0iyYjjYyI+VPW
AyMGVT0U1b4amvtOltPWxIC07oApDQSbMTtmOgcLpNpy8OAidrEoKRfvr8EkjhKOc6yDyp6VV1Ks
rbppL7vSvU1zvtB8wq9aGvWl8kgZSSKQlDwfAbxGutOy6uOr2h9p8tNmxFH43rcGTFLJWD5ujUfL
qSTqjteyyv1tOGCwLkCX1fIqYyK2wsKOnBjlvF9qm44RqwH8e1UALYsxbfkOocY6wRd1O2wyok27
yL8ESnYKHNYqLMvQwZbwYrWEfoyBHtorS4qc4YtTLjA26V4bVn1TEey8iRxIHCPzT8F1KUgVKwG8
mX53Hfu4xiPb6lYqz4KNloJ/qwz3W9od3kP1OJDjg4OLckOSyS4brPiWNX2Kwd3VFnTW+FuSUbie
svSD4E7kNZL4mVZD9Z+PwaG3yoc6QUyh2LnM5n5ImoNXo/DBp7lGZ/5gJHANpCc+RFfjk7cM0HLE
sJGmKo8mEWcp85c1oO29h+TnooyHB2PCwheQCmunBV+AFJ9wA7ZtqC1xiqSbwXfjVR+n9xAimJtK
nPzIyNHgjVedxfSAUKOX8BoFCmeVpU9oYUtQktbVJ8Bj6RZZBrlQ/lXZMCCW9CISgxwyenoxp//x
Kcvtr3oaTgK8AVXqKvTDA4Zk8sMcR0MQ1GwSgU8rmasz5ihXThxi6U4aDJudtatstTcgJrXZcKeN
k3Fq0QKZpc1lINrBpbAp3q0vM7HAGcOK0ApFRPWUcDHgeyNEKasQPdVueFDM0ui5vZlCqSP6T872
7rjRlPJWDRxlT4TsLdFNWsDlCzjXF/W2Ecbe6VIu5QCS16lRvpI7gbVuwK5kal+B3b4lInlXEJXZ
+81tX/F3IS5siQ8q2ThTA66WJmRMsBdR0kzQLPx8ZgESROBio8PAxNbma+7QLCN84gx7QRD1A3//
W/le45dcBfQLaNPS9G88QvB6llV28DU0w21jyi8CJ56IJrpjCgGFNNYCvnTF3Bl3WeWzHBDGrN5h
jqrhuXYEeCM9JHypzaaKJb/O1Fn61qGsjHfD78Es5ejE5mlWrgKEL6kLLCwv993gkBh4MVrjVnIE
5aj3Mk7cvqM9W230XZs4sWFZD9sCUHPv456vv3LZPHllQDc6L64qsTF8rpyc0wk48XaZ6E4DQAm8
sz3Dk3XrRkjqdFFuAgrVqpTp2p5tLpx8PqX5xUDTXYeTdxqQpK1yQ3yQ33CDWTi8gCF0MdjT2VB+
KgGEUbhnRwdQYJJX2VaNtr5GNmdTXUBszJ2t0Q/BsVFltQma6hYf2JoYXA7/RFwAiocmVc0BZaAH
SKtTnOExksVfIcQ1TAtqb+WE7vngFIVDF4fylkUYkX/a2GOBCL0DnY3l0IDzd+3IWA8yvw/L+toi
8GwA6sDbiFY9PtqVS7d8WdPzcwDmLirG5ctohKEnreQYO9VNAOt2YQ4lE6uBIcaQEWY2pttKaQBK
yis16QbU5m6DawK8WkJRVja7Igf1QdzaKsoh76ghJyRqOkXwq0kWrfK1XqqLwI0JaNIJ9kBxZABg
XMOveYpYLBK+swaMSwmgAjhwFP0AID4DBnpVDFjBC7SIjGPzzVHVldDVLvNSArMM6t2UlET6QZa2
zNMC1nZ/rQLrvRSHwOKsOUSECI/mt4fGoRA2xMrO+5KjeqP5JSr3kQnKdsgDZiXJwWJRGgaUEUNg
Xsl4uAp7JNV9i9rD2JdBmm0M2gNO5lwPJmY42lP1tqx0Emws0Ga1+dQM8G4qGqZ2BmZFkXTn5c5l
Pll3vhXfCs4pG1e2W1JGtl5pXPhcyYUbL9uCAZkDMimO6UZigYuxSJjVYK2QUXLLDSh2SnQxDTxj
XWX7qABV3RkbqRRVCc1Gj6iKRamlRzHUn+RmfSYNswrCCY3qNq3aloNmxApTPKO7/4wG+6vtCkKj
zJWlp+VW1wbmZSMgw4pVuxO+05JlYI+BjOaZdmUV031oy8dYDjvdtPaYMquVpswjwe0zXhaNTssF
0W7w2h6/0VKvK73kgtHUy84TG5tQM6X370jWr9PkXVgz4CDZ09S9wRJm8vcrnibfW9WgD7A6GQ9e
UaNG8l7CFtc5k86jBiZhgdCuRTg7HO3MvcNrRYM7cx/0uju2fnF1Rvn/n4/h/wZfxfWvPNzmn//B
7Y+iHOsoCNVvN/+5/Sou37Kv5j/mZ/3rUf/8zzd50h8bnQOD/9ONda4iMD7tVz3efjVtqs4vx8vP
j/zf/vKPoOH7sfz6x98+ijZX89aQJeR/jh4wdfP8+X59vHn7fzxv/gD/+Ns170EV/3YbfRT/5Vl/
xBU49t9N07BswzEtm/9s51+5xY78uyeEYzsWbnqpW8ZPbrHhEmls28KVukPjx3FJMvgjrsCQf3dd
QeCxLSVAPMuR/1+5xcYcS/yn2GIMYnS3hEPIgmuhfBBzmsHH2y2hhc0//mb8OwLSgOtgk61dCrN4
HBaZhGuP/DV3nU1dVXsjcfecSe8gn4K5oR4J8cbZzgJt0rpBxZyb1d5Ky52Qzr6JYlSGIv5yWv9Y
tbfZOB5Mn9E0JeaEnMQsm70PpLqDPTEWzgrAzho90NrBGxWIdmVU5VZA9kv7TduUxxAXURqElG7r
MSmuIUNv0Ehsiz5DuzLSFpD71AbqxxqjqeoLb8p3gdtsmPFfmASBSae4dszk6PToqJnW+fQiJ5tR
pE0AIrGvQEsuaW9uOR9eh6Z3LXr/OsFBq6aTo9zj0MJhC+N7tMXXnTuLjf8fb+ex3LiWZdFf6ag5
quEvMKhBi95KlKgUlROEmCnCmwsPfH0v8L2INFX1KnrSE4VIUSRIAtecs/faqC6gpKWo1LQOspo1
lw7s4iTZI7QmixQeF8Hy7slurGOV9js9Wqp1DHN5glA8lfjjYkhkeXJzx2LdtflLP0Qfii6oBzdz
TPb7tI/nMcgNvnwI0A2Sp24JSvLRfO6wWzYyXdCkW6NMOiDF2TZhsfrp7P3z4vwvOpBPeUjy1D/+
Zqi/nQyOhdJCs3HouTo52yan3c8nQ1eYGlypkHjecIPch5kKNgFekbgxlr1hsyz357QyHyoe4vqk
tlLfqopnXQXky7EnRjyF0gLEMZZTVrwTFGtFftedE1URJM9MhiX/MPEwcaYViiDvh37jWM3/+n1M
h/nzOU0CmsHx26h0NN20Na65n9/G2AWQpIfMX7TSiucAgebUSo66yL6yE9h3NJTGmFLtX7/o9KR/
9aJTPvhPFxKxGOO0DMJKWhfPjXnpYRfICJ8kmMrzX7+U9s/fk2PwDlWBpsS0KDL9+lp1Y4QZaFB/
keFxf8j9FCvlxoV63CBwkhYK50SJbrK42Lpy/evX1hmVfn+fFjIVhPcMPyT5/vY+7aBQ8xFPJmsd
ZTume+DeuGIXtRosw5H2RZLsxmnf5RPPS1k49ohng6+NDuO1rNC1uuwPfYo2ijyn+jWXeBXCE9rO
fer0T399rBpZMP98rCh5bNC/whDq9Dn+9J1QlGUPGCFAdeN83zv4Dl1rFSEtxn5wDnqWaEn5wqAU
Udzficq9aESRSmKLS/es9vF/+Oj+9eEQNqO5cCHZqP/20cFAICM+w7Qi0fkZ2Pofchlegx5w5lBe
CjUEqdEsvUQAi4PpmKQ3MLQLgmP2VhPdWlu+/IfPRxVTGM1vZ63r0kjRmAA0lfibXz8hI+sV9OC4
YMKa705+KSx5TOgCP6Clfav1V9OObmnenNnRjKYdz8fRC6moWyc/QIYVisKgUllccuJvO/NtLOjd
xl9MI7oZYbIvdNgbfjrRvUfKHY55ClJ1QY2KJQ0h1TioPrsItY1n4g1MrkFknTVfnJyp115QPDcA
kKR7GVonV3OXrn91aAWUzdesVb6olQkvoZjV7XiagDkcIp7RhzyQVwu0TG9oBx3dPWTFY2Pb+1Ik
10wJbmmEr1GT70kRIG2Dvwd9R0Ea+qLp2ndrmh10BV1oVV6sMd8PnnEajdjAERS+uLzXOLSPsWff
30teWkDV0Y43nXkyhf/a2Ke+T/Y0BeAdgFhtmoqCp3UEYXrMVSRETYI/Ib5Nh97VFPKnd1ZpdKRZ
jbkM/6gn7MbeqKn+vQLzXfTayRrsDcybTQKGzM9JF+17XGfiKCprRR/h2gKQBtVNxctKvPdu1A+K
S4piOOk7EU9tao7Nkey9QBE+pAOI5NYRG6eUb47TzwaV9PcwybDYWmdgwUhLgqsy4E0OQJTwSbDD
bWDjl6SahxVnRdGme6AucwOVDw0ctDwdQmE9Mg9a7H/PNWZMIBUhYsdMFyu2AXAE6AV1xP1Qdjo1
qbXTC/kYD6RV0o5FpwEuSYcRDI4Ce9aLN/p7URczVfFnDoimGcRFOgldAwtG8b+qhcSUaPoToILq
aTvJ1NKZRwbYnI0HFQLYRpZ9lAYrhNGy31UPpaiI1U3Tszu+HytCFdo/clXXeTUb6srFkKTuU/Hu
m9ZWSSlLWnELI7oBToq1is4twEn/Vfeo+7PzvNqQSfrWOZJauTck1PXklhacRoNe0m+DzYSs/qSI
gKxu9zGN+EtSceKEZT1T8mYjOIN1Lo3YwJ5WQAdCW5UaqGgnGTS6hoAyq2XbFBsUm1o+spwwa+es
H48awYUPHct0V3SbXsFkAKn2BND4flV03TcCVb/zjMB8uV5EdSlcnwaz4Z7brmF1MjyHxfQN5r07
o7T+tUNpFAgavRyRJ7J9VAtqPKhJZ6rOk3tKeGtcj1K60GZ1gsa25b0oRnBt+mfXqy5twX7EDHjX
aN55yulExDgxw2+FogbXDUW/vJsbLlWQ+KM25Hse+slUQ/8c+xcfZckCCRf8SsbagZVc5yfXwfRv
qQskv3GaZ00oGMmtk8ySGwGJR9bSmwRCQEdOAu8LbJdichKI717OBSdJkef0TDaK2i5RO+ynYxwy
rjKjJUBey76aGeUibfiExHRiuji3AUE2DhgwiC4mQ4cqeV6FT0JGyL8Vb8OCzSgjhEz1hXUfZzK9
rs7t33OnBMM9PbrOw1fT9xZ+HnFYDHFBctMNGwqD82xlyNUGOKl/HFrpJVcYVI+jVu+I4YPaN9A6
cNDjjwmiPcYUL+XeAVGNqFHdVMkRQchJyuSGA2I/rXn1QGzuH3ibKOFMKbsNnX1samKj+CV+Xhxl
SnfCPfRhAF+v/WzeDcXS9pSz1ViUl8RGtcXRUbIrztP5IIdXdeTrm5bUoDM2vcd3ZqTiSdpAI9Jt
7COBmYZ6NYpvrt0fmtJG4NwSS147OTL96NkX8FhUPg2HzvsaKFKvyadI774h4AS1R9uOy1ZtZx1L
6cLHmDboznn6YnIDH0J0jKeZptBdrlgk+64IT0VebvsRNgTh1cgvuUY4gRFTkfQxgZzyYgH8Dbim
xhfW2PIS5jwBrn28MeGN1sML5dRDjv0gUMcv06xqMNsglT1KxTzVvrLoHZuZR0mKGZEB9FJdfRtF
7toJfQIUQuB5rnYimGVeRdoj2R/HsOVToMRnEMqd7rM6vYamdx6FfxuZ0wqqZoKWeiMvXsFjpo8r
UpOFoWWL3IqoJRA5OxUrm/Ls6sk5M8tLEvGmfcJkGWPBeKTxzWq5DpKRpy7tY9BpB/Vj+k2q7rlo
2m8oVyPt6Faxz2KcsYmEo29SHpvaPE2fXc8AO71Tp1XOVMRO0xcdejonQ1MfombnBJei6fGIqKAN
6qXWTp/qNGw49tHQ64vvcWEbMaWQOnOP2mCc7keo2/7VBdREM5h/UEPQHGM8SzxmRj3HA1BcJt78
Qm+5mvS9E9CniiCtqB1crK42vssUaCZQMty8zAKDay6QSr1QiPqSV1XNto9LcxibeWO7j6VLsJSG
VlIJl/k0H9dEgKh+cM0M7eTjrWnRHhE/5ZzLUD65CeI+L1XOsPfSEQDR9AfDz290s76qrxHyrAoO
rTDFOe3yy9h8iD7cTVP3tNzyu5rUWswClEE300QfpfqJM4ZWjjjL2jpajn8qkCJkXfHc29TjxLSu
sF+Y0j81GCRRVl1I2TnFJ1ki+Jn+XeYcM/Vs1pFu/ySjIyhVMIOcqIVqytlYHae96jCdejRfGOUj
1kS51J59VsLpJGXukCP7DQvBkQMxoKhXS1WR9cIxIXiGAHYWdmfSfKn9lSj6ekFnj00OpST9q+nz
/bDFn5ud8mJV7AIwZ6wcH1qbGVwtxV3oHVPHBOy0dO3STe6YtkDHxuo8ipRPcHI73eUU5dH3od/F
eJWqfDn2O2U5TAos69OWE4qIqkWYBmgaKoiHSoeutXRn6RhsQj4EEIc0aZkm6UWZ1BungkApgmtr
NBey904RkN6cTOwYBfqkLouYfpgZnYCDM1LzOMbYSw6GoA6hseq8z0dKwTitOGf8uedQVW+u09GU
yMjQYraRrbJQev3k4cJDXsIyNaLdz0kzzbpBwdei8I0ACNt0kf9VrpSqx0qtnGnl0qUxUDRTtS47
nFslWhOLfj2d/eltlvG3McPMVQG1u69zETMauMbLNbpFjFwaIC+nJPFORfTgRUx6pV2fWr28qZ0X
47C0NkVhbgTNB9kARIpxUxKfe0tc77PvtWXWOV+o/28Ky1g5SXQrShYDwL8KNMt0OIUzhT/2TxWi
VU/VT0nMCqEkGmwBinwuu1VewsazG/+adOEVo+qq711a/saH57IkU3UuZc8CFlMVp9EPcghBFDuT
yiXJwBssYDr6Q2taj1qoPYWCia3wSZDAm40CeQJD1hxIApjdSOj/2wGWJys6odhLh6hfyILsmQAr
JUbJkPYsjzUD69l3nENXihgrXPNdlAB5MPEDm9VC5D5hdLMKWDbl0MEBUvxVUiofaeVxjuMmitlR
GKjxZnVmXXSA976YcsA9hS5ayAcRrMu0vARhdK3VV7sqj3pvUNChyREnuUH5QE/mNGwX0H1gC3kV
UljPOoHvY5DJWeSEEpBhPhqbwJwWOMR4hRGnuzvkaGz8mo/W9UltoFuDIQt3I+E5vW5QKi7UucIV
iwnZ2tkKnXrkCauxADWqUR6pGdUyFFNYTSkbkT6rdXwW+XTKhZPZSK2cB5mbW8PCLInAGtQjJgUz
NU45oRlIz5kOPfThAzjJmdp7+Uyx/AWlbc4VwmTp9FacnZ5qLEpZHfGNEnjRZs9KnkwYRtTHpmW/
WKX14bpaDHgsJUgc92/rEyVUtYW7JHxlm9g4KxwV4Fg+NagrKFTLXiKq0wG+Iw4OgpWmOP1KK5e+
iv0QQhWA9cZ6ByE1bDoEPw+ZyZ6GwtYh6dwrNE84z5334WK+fdCCRp/azk9tCVyvYWVLI+r+l5El
g5aDs8rjKQuQt3q/m3poMNPL1aCPi0zWj5HGdZVUXHOEbb2y0jwjNj4ZkhM4yajhM+gDNXouW/Nk
e4Tslg1jl9PHW5FLGocowOdFa370lsUS2qaSV6eTZIKkMH+aY1t874gcMp8Ng+7xAZEiBbjZBw6v
284nkZ0NGUnNg9fauB2j5Dpt3ySLxwe7YEaWWO/nrcM6z2BDWxOhqQt6oW15ue/eqEGdOJGP3DHv
ekYQr/fe2aAcwBjyrtL21ll4PBnKhhFZUuNe4jjbTy+ROtbRraOrjKxNXLISqf29OdaXinV/2zpb
T6sulcVhTLPBdMZgdH6r1bWwouu0tEXWvEqSHC4uG82qe5w2F1O5Ykj9NcLMnU6iCwIbPkUclLe+
im+twruYZsDOVxBVeD0rWd+jk2KzkMyiq+jjL4YpF0nf2vNgXZzSPIBCKr/bgbMyglOYp9/CCRYQ
qagpCszcxYrAgn0LO8tBUBfgSkT0/4py6JtaO+dM92ddn03KB9xKFOEylSGxQ8CtP2l2QMoT79qL
1nkt12oo5mWJxgojazzguBxHJp2qB2POubUCCki5oHVnEfr3WQl2iwossfMuq+uYz6gJ2eZU0+pO
wWtNbpmtmPNadm9pQNHRVuVz23RQbZNXasIMjgPW2HQu1QZdSC+YQfimvfQFV+oeKfZHo9lQC5eV
n74xsW70uH1pTRLHAnnuA29rGPuO4XeWxhWHGCmoTdXvQUvFrZQWWeosVM2B+ZnYlqYovmUFpz4G
1IsfK2enpWSiUyxFAO1tmw71tBdccb2wbvTTJwEA1i/6udax/WqY8IYiuIb+1PIsw1tkh+DMEIwI
2bxgW1/fz0Ey3upFppUX7DxXn1QdicKDK4o1hl54J6/Fk+5+hoP/5T9Ujn5vGziWq9ssRGzV5qIV
YqoS/lRZw6tg2Bmmx0XRRQu1Ubu5LZTzVACQQbvB186C3MSPQ/ZIue7CUodkLgh+6NnjKLAY/vpw
/qnga6s6yhd9amBYthD6r0cDUI2t7YRrt3V2zW0CGoWOzEYE774VvUUFs+J0Ffz1i9KQ+b14xssK
hm5eWuNTMH6r5+kN7BTpJco8m0b0nOg5nFiL8KgHLITv9b1kYHqlveawYYH9Fd9Qh7IhuIWsIRsK
MVMpCM1y/pAyi7eeg+3IXQ+eTpw4l7DV1Zdp/9NE7ZvkWbSp+HbfEXbs26btYaq3B82+DkZ8jRW6
IhSUyt49gzS/tJmzGcIWQA66SYaquGWqQ925p1yxkQU7IzeA4YdzEwfVpRnN07QxRqfOqMG+3y9Y
uk+7YWNaPE5L/mYaQ3KvvbRsPOySDblVLWA+PU4VBGW0j9OCenqPCk2PkTXMVBeD7X8xs+8VxQi2
tFypKSC5Cmcnmaw39E+MY+p86OVlkGIjcgvftXfOs/xCtfMysltMDeeUJgsZh1c9lJdaUU8tz0n8
xgoQyLmjF2KOW1svwMZbR73j8KeN2fTvKHcpP5Zy5YUslcXUtyByZmYU/u2+w2HQe+gFVE9sGswf
BEKvsLNG83pRRszrvscyhOjLWcWqe4bc9jT4DCSKemakoeGRkNen6emqMAA/q8yUSs2Kwa1YEoOW
ZgEwsC4fbOVNses9ruaTl+VbveYrJOAQ9RFbkjap5tQXryWNk6FlpiSQeNqAwg28TJUiorQuomVr
YVMfySlhZUkK2zYcqG7xRl2nBZl8jdzqLWD8/w8XlXZvI/xSHLZVeoOqRTC6Ssn/9+JwP2RVQ32S
tZxoH6Oc5FCMlsE2bMulEliLdeSrj8qoPLpo8mMoKXnKdo5qXso8plG8G7eOfS0RpnY2cbh4+jKH
RQM4BBsisEKlw2T/HJnByoLtjHxxdf/G0kq8xV38PJ3feuPvHbDvkKVmIbyZQe4zhMhqubKjRw1L
hhU787HyV5MIleXbPPPGmRIyh311uC5Z8GksM6atZhdhIvAAMNTqNyUcjnIoX1Q32jS+Na8jEMKK
v2Hi6NxzhdKesxAiirprBn/eWFyfsre2gUIdsEgpbWL1dEdSsxNWPTkVFnuvxlgFdcg7MY50pUN9
wfEMcmEk4RV3O2sVFCKdPbdsNt8WwVMN7oWKLcpUjssdKq2dKXZReolNzkXWp3fmCJb5ait652m6
EmLN2hjsqeDRnzsadFo8gl2g/mwghi0oR1oRuGOWGDIIr61mvcgE8j5IpgclahguvG7pF+6hquPH
knlPTdEd1SaARxx7PRPquPUN68W3Vulgw3mfbNYSNoU7TO6EYi3NYlOUw6GFUgJBxeiTmQbNnMLQ
OqeEjNzH3A+av48hzsDdOTSKvr0PuP8n8cB68bz4VSnwq9jg36oLftEaHF6W59+f5Rc1wv+r/OAD
Wk1G/bwuw2/1z0ICGjJ0Gf/7Z33DL/qD/0muCBA+/vlf/hQfaKr7dyKVhYPEANXhXWHQfVb1P/4G
v4leWAZdKPjH32z179S4p/aYjhiBbTkv+qfawHR4AsEsr+uu6YKncv5PagPH/XXKxPdhYx1QHYOu
LBMm7ctfZ+qgcaCw26iAxkiv1i51XYoxEdVGALXpNklh/VN4+Ve/eiGPCpsGzOb9Vz/AZp+Jj/t/
338IDRIu6uRs2xBDNjda4Cmq74O5t8Ii3ybjkNa7qvXz7f126lRVtjamP91ve9BXN039GjgEwFFT
/vO57r/9uO9+8/7DmR7y4+Zvj7sfx49/i3yytpVJM/rjcfeH/HiCHw+mtqVuOnX7x8Hb2beBnutm
KPG3Tc2ykYi88bHGJLM0o0PYRqabZ191ifrLQK+ytaYf999UD9RAw9c6G6aDzRSCmOhlZch/6Jdm
aDC4F3Ixpj6FQh7ubKfbK6EanDFnvCVFVR3ut/wqmGhyCtXDMT/BBNbgMwfUr6sOBbq0sQvyDaAx
xpS2VDDLrPXEdt9bMTf7Tr5nrWqvx8C3FxpaNQreElo/sDqP1uvFbQggR3LXrmM2KK+Rpx9MH3us
Z2SPKNj7R7Mrv3RayKYvCexZkbjdZjAR9LpxSNM0pybdTbmA0kJt3anFk6yJqReiecLwVTxV0YjT
t20T5nO3WQKJK7cxbo2VaRBaL7qcLEO9vaa5d7NofqxVF/necTCmJkYbO7ssywCYhXCvdkkQyjWW
2JPed8kJOVly0qMc2q9Xaas2jBFD64KPCHfjjmJtv5PTjx83DZLJVg4AdlF31SGwSSmtBh9PR933
/cP9zhi1LYU3mn3WQKbL/Qeqd3YMGKM1OQL3T333pYFYsgn1hKG43qppdYrofrBDzO1Vk2UGbqdq
PaSmsrPZ4VH8cNIZqeIres/+Ia+8/Clhc/KkVRFS8UHs7nfdf8BuD1aR20DKsJTqAGRoYQ1++Fgp
WvBowatZ+Co1HGO6r62LeFVpACNqujAsR7EC10ZSLUasX0d0x8oai++9/psiqGtpe0MY/sin8qs0
u23Swr1GxPpiZpr+meX6UiYqxhECKbfILSsnlh9VPQh6fWD4Rtf5ivbfXENhbJ8zmAIPhVl6F9Xw
tzr0sbTMzZtXVoeoaq1rGia3fMQ5H1UqyviICjXZ419iWRG0rhXFzpx+tKNf7OCCLAUSb/zmo/lU
MZg+tELaq0rPzScSuQrWBLFNV95jqGG5mXWVRZ2d3BCr8IrN4CrmmXfxmTmRD12ajW5itclbVZZz
K8nk1zLEdpVpbFstY6xX4Kbbi5rpz0GINCnWlZ0I0Qvdf6hmBFHZJ5fsftOqPLlx6EQ1BRUfUdT1
1yZPWwBrxIZ22ZRYapLNQsRYuvLuY9990LJMLu8ft5XpTvHjTmwhNtdChotrGvqqxiwB3PgscXUr
JBxrItv2049motDef7vf929v3v+gJ86f//GvHofQ9EPXjH5xf8lChyJ8/61F3SiEyIrSex2C+E9O
8Z08egcm/8E1/nH7/tuPHzWK/JlpY9q631dIhpF7BTgG9rb48bj7c/24+ceDbTtda6Yzv7NP7z/g
JWXbO0/5x837b5TUSNX6/defHq69lYMlN/d77u9fyqpbRUW3vn/6P36E09xyvxn6ZL3Qg7BVBtG4
6k+sj+M/uNb3F6qmT9+17Spd35+2d3BXLu5Hd799f9Aff78/tEtzu9zd/04NzafqaaVVUL6Rckp6
2hBbcxy72UIPzGVmNzfXNfNZ0PW08XPN2TouecqCzec8LXJzXTXpTSjuPOqKvZHqLPuH+At49Gye
PDt1MNIuM8n0dSr5kGJK8d3yrBZgE0YyzZSCNsYkPdBTD/N0NFIHH5iyNOosZVQ9SoWkPlSH1tLX
4wchy02psHch+7ie03KhZIN/QW8ELSnOayy5c+yJIgGf78TUMSUV/nnhuDDgtM8AmdeOJcNzlHvp
chBAgQING1IZEYneFLe8To9Jg2+BnHJaVZ21T921luIZ8JQ4PEJEm0lVObVKu7sHpDYkxEjS+5hH
RyJtGlxvembukyKKdiN2wKLg/0eoAEalxGusorBd7GLOqZ0t9QGiGxc1GkTixtJhRDejkTaq1ccg
ag92AwyoTSzzAK/zRdMETUMi6XE7CTYNtIvQYo8jGResRcRGj2DDc54AX4R9woY8vEQdsDi38ba+
SukrV0YUEtYBa9NAUh7ZK6VKg7rYBYZd7of60x0lVI6WAoBbGTmWBOKuDWdtSHbAWtZrMyu3+Dqb
/N0yAzQlSCEwY9NPFiUAXp5Q5NVrYAh8CfgG4UN1W2QO1zaJ41OaGbd+oNNDnDgNljAoSTe1n01X
Pak2bIk2Eu5cAH5se5/eTK18izN8BYamwDpC6X534xeBQ3W1GRRigogJm1LF8C85ml7MR9EfwhDH
cpqsInJMto0YHp2+eeWyHg4pHJoc8eHQktrVQgqWWH0fMjY5Ez2GNmHLFsUyGQGCtIUsoybjojfS
bpMF5nObO3jnI4ZYqFfrLNOwJreMl2kR7XSHYCMScLS1L7DOqWMesQOP2fO66iJGrSI69clrqnBj
jtZcwxldFrAlVZeKRg6coDbi80DAOsqNVaOUz1X31LekU8f5pbMCHEi9VJdWuKOz4M87j0j5fJR8
Gzre4T5AUpkT9bDqqRRSAXoUfZOflSHGx2c0CxGxChkAhDSZ+JLQtdnpMXp6vwGnkqEHggTxUIre
gGbF1pGMC3UWd6TAd+q5gBb1YKZq9eR3wVYWoCaDghIjpih1G+r1E9XgmMCkHBqZ3y81l3YInZW5
2iXN1nWxpTZDzlZanZHko2FdL+albpV7iFQBvR8PirFLUGJVPDYU2ZdK5klOa+0b0Y8K6uD8ktoc
iNmjVkx8eoc1BOdWKv3M7UEUBmq6CzQd/YIGjKIdmCe1SFMItB+2PcL/wHgWNqpXMG/PY5lihcro
micmUE4rwU7D9bcuR/Oz9kZnap3BKcASsqc/MqaWsoiNfBa3I3tbNuB017LNGBubroBfPZgGfo54
XCfBAALX/EqPmS4H/iNNp57r2/lL3shTlLafAvzoTFEhP2tdNculuTEcO35MJEY8p8oXQSPMRWvE
zN4MgYfoi93W0SIUI5GmEABWuOjkXJ98n4ndX8LK32aM1itLYxPtERoSJCYszyR/C8m0YlxEUsJm
/kl1fdr1KFVjj0QzpetggpVEyCHyaTs8ZWS6L7HD+KtK2pRlBPy/eqEVZbc2LbXasoOf0iUDGxgX
Y3LP+pA8GPmWJlJfN0Kmh76ryMUzSm1mpuZrEQTky6HSVfXwonVFwMDWlAup7DIGU/yR4bXoRQQZ
kIinwBrRb4fVG7gRsQwbUoOrvp0+UA8v+0THiOjcgek602opZk6v1ctG9Cc2F9qqYJx1+86hnOjr
2MrL3RiNn/2U4crhO4sqodoZ1iC0FTQ3kPIO2cAghiweax12rqHVy01AKwPQjscVUFHpH7V43U4y
ErVViW77bvqN+4KZXT4YIKikXW3KTLzXwgcn5asbCU/6pcFv6uNoWrp6/310lSfM4v4yKvpo1XeM
qlljrAQ8TTIE4cVaWbAws0MIJeKgKQHrXCw7Pc+O+x5onjpM84LGdwSpfDGoUgWPTCgg08g+7u0t
3d4jTY1q1qnsYVPNeQ7VEhXMnWSnIWLIqTvlIZ16g4Bq2oKLrAShVSqpN0/fSidayMHB/tEAxeJK
OtjGV/qH6lbQ0RShQ3qzVewyTnkxTOW3EpaBOU8pmT9rLgRKL9DXUg1BktFfo4NJ7jMjdtMSZSeW
VUt/Ms9IDQITCm0i0d5RJdCIH0p3JfseW3Iee3N7YGcQFvULFfZPs00WGluavRblaC7dcQPPY+zk
ip6Rfi4t7Sut4w+EiuoDFOHHyAQEbiRZsCSPynd19HAOKYd1DYqmQUfkAGN/TpB/wqSlixi2UBcG
0c1DG2tpZg7F7r5wzwtzFbFfRagjD5GRKg/9yK7AIwClJg0rcqz33hkunIZk6SjsFyGmLNOETO/G
XJcNznPeCAL0GPCarQcruM31xs3GW1B4IDGq4FM2BGr3cKpo8cLNHSDd2xpQM2AZupPcfF0DkIAN
DBZmgNadDDKAKggQe/k6mjSWfW9kXMROuK6yAsqtQyE96k6+SzdT13Drerq+c30tODJpMjs+ZbnZ
HzPhhrB7IDGKCPC0Dgw409J+jjBQn3uQhlADuXOvwW008BFMKhZ4cwBpUbi+Y3PUcbcN1qaic41a
skYYk14Dvrw80VGDk3G0LH336iO5jQmtXVWEN2P6dknyM9G3mkXlzAeFuVlIudUHjL2N1ltYxcSp
sC+KWacnP6K8m+pPffUcKY5G7UFgiUcr9VoyohtVfW1aAQeqcyacYrLzRiCbQeRvGC8oWIfD90DC
IS1cK3ouVBkefEj3smARNPhFtClH/SmXsVjAlOoeNMU2H5vqGbZKsu5T+SLbdIeLDvdXQL/QZ8uM
8iYcPpLgpW8bSEhkF1lOh42eSmwbE5UtRL1LDGsVuoa9RiMOIV5/Z9vh76NqzfgpHpxhynAzkd0G
OjavVBV7+oP0BVtjhIodrttedLu09Kt5DIeD9ZY0VkB60HoJMQGJ1Hkfmdl+HCcpn16TPer1dGjM
kdM2Ie3Yygm36go4M3305Hvi5jdMeeCBANVXAYB8LtdO4IetivZLWhXhpjPy7BGbX/qYx8zFPqMx
ZZiF5wJ0DyQwiixe+B1acBJS3a5BefNGyFP0VCjV2ZftN+bETVkZX5C01HRZca2iHF44dU9aWBit
oN10hzobX0pDLR7KrGN91Gr20qwMop88AFicsI0mF0B00gUUomjet+kSo7a30iyW6Vh5o8cMSvxc
VXPntTIUzt8yPqpDww21ftNV85gdilalPz/a2Q6rxrFIkDLoBfu/XOsvhk81Ku8fazd68gxr4Aic
ZlbqVNyJZ5tleGq9wUvW0/oOdfYUYTC0k+JTD5d1BDQVEyEJAaIYNm30LYtjixw8d1jheWMNpiOc
lt5gLoeBvSBbIYoQ3rfeRTICgwaks06xqiq9fm7B9Bn9kua17n3JTDHOc5UwImEnS3QEPgqqYSfN
mgKa2xzKpD8qNeZNhaC1mZ3izKxluS4Kw+OaO8MhaJZotpsdZZALOLv4rbHVZa8mZEEzzC9b9CPE
YmpYcUdrgdwFKX3HDJq1J9OHaeVnNd+tg1Agi1gQoGL2d4NtLppBt6EX40WNNeXDI9qA1g8x4pIY
l8kyTzM1TllUBijhvc88ZVjyKrKTypzvuGu/amYqV6z0QgbDbpsO6COK7EkrbYAyITuEXoM1V5OS
jfeHoGsJpbiHdfHsWHjtUVWZs8FAC2Y3RruajDOt2dcvjmdtKTgtx6wdlrwh1hZBQsgd7TsYALeQ
/IO0U9yZ0bksDln9LSWvvmmH4hISXrWLA2UfU+gSri/WI2i7Zd4F8zomF6Ozxg39+aNlvmlG0FFR
Ef7Rtj2ixko7IifBnQH4iHaGXtr7wnUuIvZpK/vumv6V2OSIut3Agi5UBummkDlUNP1gccKcrcra
9axtGeum1PjiXRiYc4Dn6hrLX9WJSKuJ0Xz23TElEigidHjmKqy4SR2H8SXMbq+h5Ga9hi20rmPU
Ex1ZxOagGnsKNQ+xkdCAlSPh4CO2qVRa7AIks4zMoUYipwcd6640p6KPC9aXzCwSVd8DEcJOs7Rx
lkPnxyb9LsGYrpBvPrXwBpGPUPBpQ3BFJpbmpKxZOaQRNaZ40OZBlBEwCS6xAP7LshnAXKrFlHRW
hW6ma7sZ1WekktSwQO/abgTD0fkwMG09YPsYdkYHfqFVSm3p6IK40C5sDogC5zLUUVO1U6NWGtgY
AkpsWGyjCcn8rBkQ2INSu9ZFdhpG/81X8yvIfSBFXrBhL8JyTL22MGuQ7rgsRwcBv5cgg0TW+aaG
k0KWbhMAIDGG/yXvzJobxbYw+4uoZh5e+kGgWbLlUbZfCNvpZJ5nfn0vcFbJ5Zt1Oyr6pTs6skIF
CAFmOJyz97fXB4otxa0tDCkCUoAG0gBK1JoXr9leqvrngCScHxs8EgmoOIUi2SKEa0RdANbOAvBa
CprpA6qHtocgxHj1fagDKnNrcV+2hUP3O+TiYkFbJxgYDGG6xDqWczPIGFGYUNNTj6si9uGq7kXt
SoEcN2uGskroGFOkoyPFlBwrVTY4ZQrQn2gCsM77st3ImjjeBhVGKoybXkl4k5oM/VdNy1HkaAAo
6+5gUOC8aQnCKiq53zGSHGhvLsFFrwGmTkV0zClFOp/e5lKGgtIMHLMxKJiTMJjuPHh7g39Q9G7P
sTpVBhnH1aXexmKYIUtN16MtxxhuQ6LhIGGTnEx4rT7lUfpuyblO5rEp7RjcNiBWVC6VJTm9pqa8
UzaowlzosNgT6+gW1UK7k7Lq7GENZMPow0ezx7SqxKSuFF5UWqHFmCtQ37pl32bSM6oHxiKytxpj
TrtKg7vDPuYGpQjuh2IqLo0svJ0MwjnUIHGiHo8Sq6SV6sEYptMrukPgRgzZ/SgRa9mNiUYobmpl
7w/VO7VKwoJ0hI7SEBWdpgErESPlI+vJpndA5HmLE70vzHYLs2adavWHhgHArurpayG7hbmmyIwN
W2rQooL6elnji4qBjpMk/ZkEmLaPMS3ouIBehremCIEy4Z5aeznk2aCgb4t7iG6sxao5W25jOU8E
D+DujBym2WMKbnp0TfsInrArHKYQyaJMejhjmX5dyGKzzE2gjVDHYRrLk+UYnjvtUCD9k2Ii+uHK
ytOMYiADwJ7fXwvQOrriINLHRBrLa6sqHC1DOCG3nMn+Xas437JP3tl3JfhZgJALsybXwVW2kbLe
N1Kj3mvBcKYuD5CJ26tbgWqsrBI3IopTGk7COS0l+zhzY6XQUx8fR3DyRNzlj8qPsJfwnxl7WjsJ
fosWxv6mUcNT10NXy9SjnIjt0R0G7oJxhNk6MZJ8H0CJu3UzHIMmo/GdLmk7Dx0JqON+Qb05RC1v
oJET4IsFsasgvzngqXPXyu5ravGkIy0FufUD6ahu6xV0+aDzcqB8Dw3e4yseyid/1Isl5Y1P4Rg9
jo2iMaqUlU0M00vthxNGxxsZLKSoJdKZxBi1BVIJATkmqw19tds32fCBDi9wo84ZlP6K6quI7iu1
DprU7AEPA+VSNXwFsuTGD+s3ri9PWGMBdZQAIkWVcKiMpnzogwxbH+jgQq/VmylUQbBMKm0fCbkk
Zt1jFd+HrIbXsiTqXCA89kD8hEgsMcPshJoqFNyng3Z4CbFxvI4U+HzdJoCjs/dECbCjgh0BVECQ
By+hoRJGdZLJ9Yl+AH7ZUycoANP9JBrJmh7YqZsAK/AKwptEfwn0QlqRNHVtUh1udq/FNYBUyHBu
5icg0/xHuZOMiZ3GbSkSvaHwlQ4JOhzDz6pVZxL1a960ivAArwwPNFe74k6idCFxLL/Hu03wQL25
2rjCYoDMq/ug1UpyNMyaMNp0d1U5ziCy+zHIpNOsjnFBLTQlj4X6mjTeewMzyuki6ZzrIy8y2Q/p
ZDTvXU2mzfiYkLhAk051olEU3hGfICEnO5XYhre6sUIOw2hHE/RVDB8JD3vj2rCyn6bZPSkT1iQt
1KVbxre+0SLcjfA4iyzr4JZNs5iSeK6bUNbuQ4lxVfNx8AUEIL7iePoPgA7Gkk4tzC/oVxtxuIsE
vVyEfYNRFw4qSud52PGIPA5KUB9phBd+JFVXuBqt1Ul1WlT40SiA2iWpwBdSr9adW7bIfBW8opLo
tUwxmMmSRKMwl1Pch1jmir1/qs0QuEenPgsqzxr84EMLfIYQDO8NM4Ge46PtEZsIH3DG0xKSM0f3
K4aCdIXsgYpibhOASzX8oER5q0SRk1uE5JcGuhFRn4YUDZWF3cn4dBCohC3nG88u9PWDkDZnAGco
clrvEBP4HnAwWYRtfJ1LcXEd0z8zOlA/PmWVhrDNqJM0FLRKgkxnJTMIvIh+vuzBHC8UEqtIznEo
bSxRvupC9yYemykvRVjHL1VufRkZp5rD1ZdD88qLG3fteTnuxgEx/tIsb1UTJkuQ1eaqTHmbVoTj
MB5i3AtGO82yRwBk6laaLLDgLJ5MM39zG3rQKvnpRY1Tw9U4VVYTJNhQKabAchHJSFNS4LT456Re
9DPMBfLdHUM7QhQMqkNYMJ0P1lzYCSID8lljUE0Jn1HDSnT++N2yeZX5i8t6v1tGEmU21kO5MK94
2fTvtjqvMqsYLludp6QWDT1VPn8e0rddfdvqvN5lWSvJIW3LQ6zUqNcmUQVQxz/1FV8m5yP68n2Y
xaS3vi+dV/iy1jx5WYlceIuIe5JqgAhnL9938H2rGVGxbctQDKLabv7QRvfX1DwbeXK2C6aPy+y/
Wm/+7byVSI2df689+n8IXALF47/Ihsrm7e+iIRREpNKRBenWHyZEEngguqwwrJz0Ob8UQwYqITpH
FPxTaCmblohK6JeASJL/IK0DEYC0lYHcSEN/+0tAxFcq9RGypamSCBZE1v6NgOh7tbquSySATJMX
qcymlG/V6m6HZVuS55jNVN6tOhmBe/pDhTgNZena8H+4mnXuZOv85eycPgWPX7EY37XO3/aqfqMI
FJ1WARdIDcc3jI0UbnLgG/9ne/gGYUk6vypDyrodyq2p5t63KNz/+x7+rrvSKBnmzCkyNAyyOqIl
ftNrDx3UuarmbyBAS75mWPb9ZM4+fj4mn/yb35wq7oH8q2L0+26mU/lFFo4VWY1TBbsZJkU8dDqb
Isz/nTB1klX/504mVIlmKMjQv2nILBO7rJjIpJPjxwf2enwfYCXSeQuP//2kKTOR4T93Rdk2fSbc
mb5felyletOyYoP3WLimBGdBeGuRpClpuBQ2VHnIsOAI3Umfs6pQTSbx1NWneupd8N5FYn0yY5ik
O7r6ys9QFhf0ueQnAQQEVgkraj7u697bF8ahxh9luJOCfi30HwZePRjgxEazsDJrETFCMSIMuhPj
KRWKg8AbPhCCrY8ALIUYJW16+vXQNB3X+jmURALooQgqRQRNd1LN7LXLxzvsFeg1uisfJYBfNStR
/9FScRmNFARSxXCAVbaKdMwQh3YpQuVV8ieC4eQqQIAPeAniFp9A/Qogx9fWqU9uVPNnmyR2UFAo
Vh0pVAKsYpLrVOyW85FJ/ibBcSp37V4FettF1PrTq+l4K+M/2BXmojTJ6CiIhFB1lc2dUjEIiEM6
U9iXVD+y9FHRjlVImV9QL4hO2SGo7aaxEDPQUyvfZeroymOjn+rhxYv2E15IIGcgku2Xka7quBg2
d1G8ayGSY3Wu3SGRXFsiZhSKHjhBZC6I7XGaWnRE0r6maHGQ7sDO2Zn4RCqPlFG65FHstHctp5xw
IPyRNgwe7EHNsfN6UbObWHvowydR1dZ5ZVBes2HUbrtDs08oLDTra3Wq3UDgICGLrQmB1t2THkGn
Ld9zOo/jMqJKJhDe9RBlOhyDCBKvIFkEkcAIg7OvgOOUcbpEFdxKxoaI9SkLXYwyyteuv9G92I5i
mj1DeQDrtzBakcsV6k4tK7dKpJPkHR0lzxxsr7mppFUw1dEyOALVQVrang6Idmavd9VhxFgjkT9K
6aFCf5l4u37TisGVF7W7yguWinBfokIYymYB1j+HyETQW0A4nSeZQ248i0Wo4sqH4vcoLZJlqDR7
gSuXmvKqaXPCYBtfgBDuFxuJ+LiSaquoYCCQQofqY6oLS2iYEXj00aFkiiRMfSuV8r4Wm/s8k/cJ
vpblo5xApNPbO9Fr9kFIxV6nnvScWv+guY2a6rqXsjV3506ASp6asBPagqgVAKWq3ZgSZbtA43oe
DhXe1FCfA0iYuFF4EOO0DtPdNw0sneiqPLHHiC4shrjIMG3LpMjVtb2YID1VYIzQY4qWVAciRrCI
Osb/GAO6xCk9YvEGN7zUHHMNuEVucmUqh+ADd1LwrKCFZLB3VeL/2DTCQe0mE15XXSbcXOAiKJ+h
+tTqdnqZ2oaTDd6rOEbLguiswTAsp0ZXHd2E/JptYL46seAmEbdgWIsuHW564afhN0jCsevsTXdP
4fUjWACuuBDKx8LsX+QeL74MqP8gSUvyAi8dZbQBvXYT7L8Q32UhNkz7nAywqe/H6MZUea5bBITy
dRIwzOoY+Sh4Pek5ZSgjCfx4aQBuysCwGi2BCAp+u7Z2+Lt2HTESkdhyl9xEAY+Zu8otfO/YCvaX
O6W/my4DQxUtImOEQxZ+CmAR94Tzbi2cKqmLXoSQB3GR6GRUGC6lmMfWVf43r6rfvtWVS9P+7Z1L
lkrxRHAHZK42rbz1zcP88vgff3sXfmPbfZv9n/9fqdXRdMv/Va7+UL/6X7Xqv37wRaxOqYlpmoS6
NBmnx7+6npKk0vcU6URKoko3U6VH8Kvrqcp/iBIcKhNomS5Zkspl/NX1VIxJ1i4qoibRaaXf+K+6
njKJqb/3O0QTpwlFVHCeVFQZhNPU+fnSucmKLPCzwRyOOtn/RRx5Gb71mpkTTvtrUjcaGO9t0BS7
z8nvK6jxWsGctFl1FU7qjKzHU0BYflFZGdFMEnAwtK3HNsMboiG07ZFghcwunHxDIijdmIeyJJGj
EtFYCtL4s8+E4JQOI9l+bLXWVR+FE0FBt8E6gXDuPcNWSnlYh6RRkrFrdhDtnn1hfPIlOP6x2wUb
OC5olLp+LSeU1iTQh0HmStUalTaRqCZCoBiQlrHnvwSYGdzXeVJAVzzezZNqMsbt3hzhvRBPwZtD
INzz+YOgif88FV82M//qy1ma15oXijo+4NUorRuY7cSSpzGiFBV6+zRPuk2H6l317+fB47xo/piH
fQgU893vlqldHXKtpm3FqvvnpCq0ET2gacQ5fzX//DI7L7vsJp1/OM//x+R/3/u8oct2vSDXqMwr
e+BMBGREM8h381Q7zc5Tly+qSPy17LKep+VIf7/95PL1/JN5FoWwjw9SjI/QtOnL9udvGa3hGjZ/
82WLn0vnFTSgytj3TceHPrEdC//zYL8d02V/87a+7WqeRSQGjkRWMSL46+/Je5WzP8/j9y3baU5G
MB8mpnw6fwaTCLnDwDrCd43JeJIYY8C6i72SV/206HNFTD7S3WWVz23Ma3+uNH19mf3ydVT57K1R
I5ji8+S81rfNzbP//PW8iy9H6dUIknwrQMOA112xCCcdbzQd7Lxm4QnEWqxOQERXSy1x32k+mwJR
80rz6vPsKPjhrrudl84LLlsawVNGn1uOp83P31x+mSYo1j+3OS80hQYv3YSsSOkDnZ08VWoppU5Y
u0w2blruEkkudvP3fUqCmn4MmlLBIywsQfduG4O0iSBQUqreJJqmASZLqp1rNtUuDaoDVj8COn9h
2IwBspK5ysScinY+J6VJoa5xNlFST5L0z8l5qV/Tuwk9WATTOvPH/MN5vcvsl03OC+ev5xUvv5uX
uah7EP0jNYKygANlm2RvDMt8Z3RRmjVkfRBQAb3XDNyC4voFniSB0elDqXoa9Wxuz8lE5TspoT4/
o47KVpu+23VW0O9Uw9U3KRVG+IAQby2A48HHkufQ3awt17VDmVTD1p9icOb0N81Tl495WaqjGspk
zHhmQTgoJsp7kiKkYS+VsxoWMe8JqtH9EtWJh1Z753p8xLpEFmaU7oOk7xKSUZW4wy4VwLt2gy0G
nOeyrnd1QIVw0BWBM88mJbKTmr9Cbqfajj4ad2CaasZzpjQJJMMGOQDVALM03ygLCxuDZlUHRbeV
mkdNaV8VsyHTUGHUG6QNKrQKkqdl1bwhRMVd9dJ45+JwoudUppMEr3aWWFQ7jULZz6nKLFX8WRo6
/7TRZlD6S01HfDhM0cB4aoJxWIGGMU9eFgateK10/ria6xDmD1/jcb3MzlPlgEvsxJCZpfHzR+Tj
VGWk0tYyoNks/EnsKnjXhVgLa71EtC3kHY/AkFSAPbyqQt4JfqZsTrLVdp83ovL3u3G+yeZlRVyS
QGkJMsaGiAFHFq/N6SnIB4W/ubQ6Rn9/zc9TBaoTdmaVw8ZUYgcLQuo2wKFzhZWcBi/1kYvO877J
V30BDiTqqCdFl1LD2XWbwhnIGC0asyMOLo5qv/ucBKBgNRX913FcuV2p7rzSRBecY58Nc32i61jg
OZH4zx9Fs1W7gRdyE5oYzlcYnSqwRjCCKvFeUzxG6jAqHQPnA/zd+qXCg0xCD5lAsJGGmypcDXci
Faf+trrrX8iGNNh7IByGIPgYb4Sf4LM9xSnwN2IQ39jRD/Th0Qn3d4TS+H9ANyjFzdA8Ld+V/KoA
YlRtZIIL/rLtZXtpUBMmV0uNUfRgbACrB+OVJ56kYVmoPxr3tYXbgI0E9Uc4p6bAKpz6EeEIEh7R
f02UA+q5FHPWft+YRARXfupQ0KBnT/6wTcYPvABDhno5StlupXlb3MFEwSYOgNtta5KWUR90FeXs
VlH2rXc2PnSqe7QHzVoClymlTRkeM/3RRwEWH7BrwLKY4gM1OqT+sYRuIW5MTJshP7SIotcUQowo
0sibV5xOWaD4naEnhxUc0SI01lZAlEoG6GefVwuKDBDtPZWwH8YlW3Tza6IZSbryRVtoDoN5i5Ns
15wTgWydd8rrH3q7LncgSzEgz1H5rzWUjwMjRSeNtwy1MZDdqM2uTnZedGsgfEN0KF557U43NxXA
ROoAXjtvxHNqLTa7PAJzcUiqbVsQ/LjyLQr0qTtYxsp9oGD5tkhOA7x8EocW9huLGj9UW3wqH01h
14sbBTQFabB1cy0dQawI8cZFkOUvQdVn1joe7fYxRHiz7K69wJEe6mPgKJSR1TY6PfKzqC9BXPbK
Ovdxm4G99FEb9hjjhXQ0I1sKNrjT6+PBlN9CyvyN3UgQohoPonWTCQ71biYyu3FXGqeoQVi/a0ee
C9LNWDuAoMm8R7U6EmQZ9zlypBEzbSpC1yhBMNoRfmI4b1C9FjkCt2nv73IPWc5S5wK2cH722k+e
WRV7TawIEWJC9wfN/DMrb9Joy5iVsn9OGOdJQHHv1jvuTtnYFOY2FAiVMeq3qSFkY/VL1uw1HDD6
VZauAKUg5tQsdG7IPZfIVjvVNsw95H2pd8QDinZhKan3VrwbxY0KhWWLP7OLbUeFie2eWoaupOtw
MOBWVaWT64u4WqiHMRoWy/6lf/AJjm0kaxlrN7W8hYQMUeaANSW6g37Nn+lhy6zFeChuu3EP3Uj6
CF8w69BbCDjVGkVjJ992ycHAUeme+jlVeMbwMTCugycQF8q41tvdpBfEEenZUnYVj4K3TqRTTqhL
DG7HnhAFZbc8tWW4FeHpESyS1JXaEEW0iX103V72nBZsFvG5aMe0NCAxs0nZ1sIhLN/qZB15uNdI
9415jbVbiS0QSAfsqX8QErMeTKBSS+UKrKLrLybjXVhX5c6nAl5ddc9Rt0C5EQ6Ab1aTyQKi5idg
MhYNJ6bXuiMWxKygxaxxALdih3MOv9um0uRK2SfrdJNhR1yvyGZB3F8QVENzgtVFb0DAdALgh9my
reEUQcdd5PvmSVOeimYDOKveNLfyD1dZRuWGQyNRi5p4EZtXcHI4Jrdam8kBaa4OI9T2HvIz7iZq
sFasfUwdEDCrVSbf4TtGVp2oMgKxQ0sNg7iCthlcjRYho63wimwHSwnAbIASgqtJVINXDHrsh/Sc
HIudf63eQwseqSxcjWi4ixdFufaJNGcNNSL04ZYi+dGCOoOj1B8ElZjt3kNFmD8M2aowl4awt+Ib
NH49vnA30GYkdSMQxSfwF2/qk3Um/Gu9Z48UwqqbfqMuy7vUJ3i69W7GPRnrEWOMM/J2c1iLoCej
JeFg3BpGlAlUae70cRmgkWitTRXzrqOIG6WegwoZb1SMIfxDDqdSsJvxHp7HMNx0DEqrV0s81CUv
BpB5C0XjIpM0RzOw8kqqUbCBu7tv/PsB0ISJFUhNZc+uITClr9Pmzgt/dsPzVIDDeJLalnNSVYu2
Psredev3tsgMFObWFvG5MW/FcREXm8g96MQ+aVmCHTCPoCB2fpAEynlRHC0jXoVAvXCQJONONNIn
RLuwEL0zLS3aH+YrR3ntPwXqnq1HewY0Pmw7uO84Hd7rdrHubjMqAmRnhNoDLBBnG8bZDg7WGMrV
b5KxyNZ+uY4a517EFtPWd7AnF+HKQLHqvGuhnZ/zwdFP0RJ98w3QECAUTrofTnq5pBpgg4Y0wxly
yZ1mLCMMZH/gGhY+evdhYIt3Bqn65VSLCppo4Z975OT4oMPJelBP5g80qEfv+FGeG6qnrghJU0RY
ujaWWwJ3LDNEG+16od0CV7bdDYDdRbDwbWnhr7Tb98VHvmzeq5XubH2yJCflCnnOiaA5plnRg4ry
nxKtc3gWAYAki/Ks3ZLgoMAgUREkLd17wor834+PrNpl1CNsdQTJa4o+3JNr4Aj5EKN7CNcYqhCO
BeREMsDrbd+x6EJlTt0SLFxusSDFGtmv7eylWufXwbJvEAOtveqW4dJkOzPaXrkalsFOdVobOJeM
bYm6atOrcUcdXiI5b6ir7HETyhghraTzFlOC7gV/cuUwLL2NkS2qK+FdfESrRV6hevV4DHAyvNE2
yY344O2iI6XIPoQq3XbDK4hr2UO2DjmqdXBjPqPn5DvpnBDYzezxzeCol9iQhynFNdvMZqTlm3Tb
bJYFC1y/brD/wyYIopt2JvHEfcYC8UG6J3HQ3smPWKo76ao9aZhrL9pTtNdtBc+jxWqCNnPSbO2A
OPWqPZVbd/1Cucx4GA+wO1YmZQobDFkPlr888ngTKAZoNR4INZf3NSLFdoE16bgY0jvWAG2zYKRz
0Fb+c73VWv7wYQmmbPdSvfaH5AotdbYw1/Q+DvIuPfj4Ma+Ah9jUTC1RKC6SBaV5R9fGNMbBSvcY
r6yVbIenequbdn4fXeX3wlNw2zvNa3hvLcJ74sc/i8dumW+1Re5Q1Fs/e2dKujTHuicIj1u5FhIx
n0BgpSOteGucacm4dTjDxO5jkVaWOxbKGW14dxpvSwCldr6NroSN5hgH7T538Ea307V1Su1gZTwD
YBFqxz/qpT0+N7ZsE5W3aaGox0TQ+iwoG4SnvFyeSdPYa29Np2Qb77kdHsP7+tD9jK7MdXsoXmN6
PUS+nsSfT8lVcDss3Z/+c/oj2YicCdoYba/tm6Ml2Ngs037eNcdUtlcN2FIUlJmt07YssEDj8178
SFF3AnazhwdsN/rFvfXWvACbVJfRvrhJNuar+lA+D1c0hDSQ6mv5HL6TWrsKPae/g6W2lx90uz0V
N+pDtBRtTupaPvJpj47ADt5yvBjWaG7s1CFWqB2MjW5nO/9puuk2wnmSmRVI6KcWrnhB6dccEaux
kIzmjbRJr3kl7ooP7tXsAf7LdtyHq+oBURttTH3OomV25O0Ufcz3fX0Or32qWXm78BQ5/T7hepEQ
rRe1jne2HWSgUhduSiX3IvioR6c+8x0PU9A4MFhNxiicGnKvvLA4TQL01EX/Nr6Fd4JrI3x2KRlp
V5KIHnutwbUxeUyEN/FIu6zb2qrf4pLG03LSd96m3/ZckOGq/1E+F4xAFwqGJIv0HkWZ8k5+EOXW
o3A9rqSVt8l4I4XSBnta8bFTnjCh3XrbYEsle7poixXuYDvhqGDrHCyN2+RjoGsHHtP6EVHW4AFy
5JXZn6IzGRHdWvk3w624Nq7HQzPcRMdyT5cCSR/PiviM5n/ZbtzTR3DTcap7CHMkWpyOrvIuvA5u
xnM/N4BzK4GDIo0KmdfqIfugGpJGBSXdG9os/gOGjMI74DX41h11GoLHeps6/VZiqPZaXxc76w2g
1gTzu8VD3Xxlqnz2n7QDDnf9dNQjCHu7um1rGwUx1729M87iQ3kNGjwa18nN1D94kd6KFw4xzJ1J
Mf7RDofxzAuxfRu5jCCH0qkxpmGji9AdK5qlYSks0E4Ou2H5hl8pxUeL/la5wpZ6geOQ7dvesrym
LeU1+TImx25YVw/xNU1efN0dOa9o9G2oUXsqXqVreefzhNIFsqUXxPBIMg/W0tzy4Ks5C7G6d9IN
lSIOtY/X4lq8yjbURGn33rlcUapFvGrh04w9eps3qsmXGr7xvNNIqh6oD+OFR40Ld2qxlGgkRRu3
wUVyhkvrvRk/xue6s7Uf0rN2bfLuRs57lZ4pTtvWAJ1s61YOl52xbMIlrzT5RHeQOAw37UO/UWie
y21nl46wl+7MdbGmh8qW1yfT0W7pU3Qf5vTX4xS+pzZg03y0tBObZIPllC1twlV4F0Ad1vbpqrtd
gdSTzjK3ABAzUt4PYMKqG55Z95HYIhdQ/VDwVAuW4uPwOrzmp/I+uk2u6kNKK2i8W9f+vXEnXSPT
H7fuTl8nV+YNVQ9O+PwWOsJtv295nJXN9E8n/d0hBrf1R/k1PgnakmRwF2/wTqtbW3gSYyg6i4gu
FOitxZPpH6fCzMfKPZjUfN7KO30XLYM1uv98y3jhJlxJV3QzuWvlB0taYFKIHQhM+3vKDLbWSF3d
SjaXo/EhwhADxhzpA1dxrB3jvr6nCM4jSUoymic2u7XOHMQbtsuLJkRaOcMXEBLS45XBGi1ixkdz
2E2YApHZpFabPz6XUR6rmLJOrID4kzlnB6YpaQpRzcs+o1Gm1FCgEt4wCiGMiwbx18ccibrMzlPe
0JkLucOKa45CzcdjivGu8S2kmoZ0F3VjT+kqFGG3y7dK3sHbrYwtVaKLtA32lfAyJSOlsUVe3y6L
Vg42eDtjo8ZTPR1+QG2CZETZRhS9a5mY/LqMPQbA0wdDF10U9K1X6NmunCgb8xSOsuVmpEZP7skC
VOEU1ZfiKa9QVghW5smoFgPeAh3NZVzBVfL1hRyYRDDNB88ssWD20ISQMr6lZB2qaaow4B1D8kmD
UpxKldhgoBNxkKZFfee3O9+XKgdsxJtU60RfKEIMcY7B08IjQdX3U6c8sfsoPg65TjdoOmKiWmQE
xBBiixZhEFG7ebDuxwys7IQOKYRrYrSb0itjGk6OSfEUDCyzc98aE0MBV20NgvuuNqb0yDzZ9Doh
jUDNaU2nFN0c453juvMUkCCSdV1RINjwknWoEP6eP4Ypf0cJ5q/ZeVkuNMGmnGw40qElpCJ15a4u
tHKHyVC5m2fnDzEncNV2jMDmOOj8kQtCIS/nSd11b+oGi785LvsZq5Un43iZshsOxteFTZBTsS9O
gKZ+ipQPf01pDfCqedn88W12Xm/+WTSDnpJ0eJHMjEB39RGJ1YdIkQK5VRqAiLIEAVL7opYotall
eWeVV3GNfQIuTRaOkJZY7gqALeswo9LA3XaNRyVFo9ASqUTF8ymL01dk9uapyMQhMfUjJxz7E5Z7
KX7rBVHGpGiMdi8pzXVTUGWEqzlu7vh/7Aqi6lwN/dGQzWb7OTd/YYmm4QQeMfsvC+fffc7Pk6h8
rNTI98pIzFWjwZcn4FXtQdqh+EbzyY3N0/Pi+QNoE1Hm6eMye/m2qFwirm28nle7LP/citKUAHIu
X+ldekOdTo1OAS0UMhkJaoGoHQO8ZKkrxhGWKEMLDFjVOb08g27GvY3OCG8SCfMImOnrzMJh/q/v
5ikvZy1zHPkb5h9glFuJy/mr+aOQ0fHAVY9xYM5bSoKnrc4/Inpdj7Y0pxGnbfYGVUv256YuSz/n
5x/MP503SgUvr+F58rK9zzXnhZefX37zufnvq1Mvna7Ksr379pN5h51R4vBeEtO+bOay3vcj+zL/
2yO77LrQ8KgF/kTmeTpv8ya/HP2Xv+5zcv6leznHX/b0OTmv8PkHWg3jTB24+uflmI/kH8/JvGej
Cv68eF/2fPk7v/0x877+4wguuxhfxlp9IE33/E0EflF9z+rr383+btl3hfq8jnTRm1905N82m81Y
pd9t8nfLvu/md5v9XMdQxtuafNuKQoV0Z84JWC+kKrKowl095TWb6X07f/ttFqwDGU7aZ3hN04c5
Z1Hn1T8n56UZsSbZ1Jr17zYxrzF/XDYzz345mn/83bcD+8fNzOtd9jRv77Ksn7Jg/1509H+fTP2f
AZeyKCLz+WepOn9L6QV/F6t//uaXasgU/zBVEfqyAQFaNVXlIlg3tT8QBamyiHAXm8yJXfmnakhB
Hv2nSkj8A1G7Ch5TM6liMeV/o0+XeT/9XSSkWoal809DxKSqsqZPQuwvIiFLzlLTzcyYPEv+kYVI
OSmGE8fiJyXdu16Qa8rJo4cgoeJPIani+3Rx/bahbEw6Ak+mLotun2eC6E/6SMQGYTJDk0UP+WdI
N4ZYmFtalJpVKFWrTuJVJFyZXQW/OMM1JDeVn+VAVZCiGh8U0O1EXbD2odIGq9hv0baG6pWA7MWp
VIa8Ug/3HwY6LbdPVCgK0aaCylh2Wk2Prxr8pdKYV4n81OFMVWsT0jYM6U5kGrwBOPJNNIVhUP8K
yUAlj0CqiF/i7obFHlREBQcl+Bx+JP9IeT/QOyA4FW18ER/tMpKv4F68SOUAOjYbJb7VSVKIr2rs
n4DtMTqr0l1iJdthhJsThZQ/55kJdRAXyUg3bIMMoDl06CENTVoHqjr5fvt3bdLekD31F6ZFiKAM
zHcL5wRZ6/2l2LqJU1eqyMgdPZMWardhVHC4+UNTE28fo32WjiMZ0tYhVkw8LBmUZZyrML0HsjSW
B0geWdWNoA8faky6wtMZ/SrrCKd4OaXSEZVtBxBi4cd5t1Ua4PSMcYaYEYy41caCng5Des7ViVLN
R9O3wp07J2PJU0he1i5LECaLTqzBksVEaUvC1IZOVzyBYjRMyIteNn8kLTLSSPgpQ1SshV0mhmsF
kAnmdRT+uhvsUc6pRxiR5JjXaO+R4XU2aOrrgT/LHcuT0dRnN1Gpnif0hVqF+BrVdaGJq3DRU/IZ
NDejMDCyTczbrqZUrRFtHODWinrAf+RHTkF2VDfnxg0P+Dig5DTMjV4p1RKt/jKpVLyBOpXqXTzE
hnItDIRzABGbhq9yK0S3spL/cFtrraoB/pzYUCvDuMmyZFenhO6wR/Acagm9fUeRApUgllPHfrky
2yk96Xl7hid3mkspmDi8K9rH0Liy0/uitVRG6jE9FVKXy1mPo5qwnlQfq1wljQvbduF28TE3MwaX
jYuUIQX0VGm6Rf4afpwfJqugcv1jI4ZbNRqaO9DcZh3haiWZCSGZfS33GEMG/X3feqS6SbcqlQDe
wNPcrWa5T2MdC+Q+NJla11Vc+N4CAqa6x2/u2LaKhtA7cbSw8qCbhRhEeejzs4AAkOnLe1FoUA1x
MQtqHNcVKneY+ty+g1vdVybKYt9HC47D14tkDy4VmVFdgB36X9ydx3LkzNZdX0UvAAUy4aflDauK
nmxOEOwmG94lXAJPrwV+V/+VboQipKkmbLJomqwCMk+es/faDA282K0uiKg+CAwPjtMkXlJt0T5k
fqes9NSM83yXGsldVXHtagy+ezFAHRiCYhsP6q7s7GnXgj1zjXFad7YNdsTHSz8yfQl0fwhBp0Pj
iGPYTe0DaSfmQXwZUx0cuwz9N6AslEU4wchdDLfBlLnnslv+6Frf+2U67sQ0wMQGmxoVTXgw0PY5
eUxWjRBAovvWx9iMsdHOmhr+lzU/WzFPTUDsgYEio9bNk5787IZ2Y0JTlTPmdeoHTzB2rTUyhTTN
zmPnMCGpwmbneu+ZEYirU5Od6dK8CBJ0OE70p4UssQ8rCRQlcQ/VyBMb90xxmqi3CQVEgmzZzGT8
lmyQgrHtVFT+qh8arIYRHgUt61957zk727D7c15vtCLAaNZ/bPJpnunfbWahaPeMhOJAuWJoy6lz
S+QmU5vCuwM4y9xvNvh7oozhb3Y2vPOAuX1XzF8hlfG2Ee6wrYfgknaDx3cj1EKjSGyCaSPNQdWv
Mve1W7ygBQvN0EjyLmS2012sHqtIHKMswPcAZAVdmcs0yfXOLaF5a6OOm5uLcqGNyheL+mo3Bd7e
cnV1BklBlFzywQZabBGWPyZIiaSAz4VwexPPVrAFYa/uRhtjAwUz0/K5LF67svz0TH1JtT3eBPT5
tR+Ef4rU4P9X2QYVSXwhgMkgIov+x1xvXQJq1r4QL7JNXwtlWDuYCbTwbL1tk5aeEJC5bWHWN5/L
QLpDeUSouA4sRxwcHNMEDZVy2zo+84KJJDMd5bs+DKFINOBrkviX4ctlyuSf4sm0d8HQ4JgJ/IKJ
jwat0VdX4UWvwwTLMUDCiG5w2tQpowCHshyjhPHozIx4FRx7ETSPMQSMdeBitrZlO19t5cELdDiF
g9XEvcDI2vLQmwhfzUerTeaXyjDv/YaoZ53BaIh0QxoADawqncGZQLB6j2txYUND5aKs5DTV92U1
59sps2ksNmF7dklKbmWs8eEsM+KhbG9MgmQI5ados2BfhtU1T53PXvbJsfDzbW916pcDm4wpk4Bx
PfH6ldN414NoJjV2ukowBtvOGfpN61S/2Wvct9mzXyb5nHeDPucqKbelDJ6GEiyB9NVbNud/BisM
TnESAlbKAFz6884dN4Gc/XgVFM5emd5XW9H6x132nhKVDaUtvY5Q4U8YFrp52MdWgFMbIfFd1NrA
ICcEF/3WGg1QvQP+ZElYAmnQeIQD2GoEsKKLYzPOkRdf/dS+xEUToACzJZXIdDVLSP4QFI1nkxt6
PU3drxSo9M5uzBJyUtZtIKhZPLG4tEExMhVCh7WN5tgga4WeUF9PZJ3VUAcLV8UnlMRMY9GZpI68
aDXu3crYh1xVMKfYAwcjT66c9A7NoI7NHFBmsJ1I33PPGnz+MvOpYrRMVf3LDPL+Kpc34N0+/ZQZ
Adq3uqpxtkOSwZlzqItarl1bLTlHi1KLUMU12LZup6qCZwbQ3Jr0ZEbOIv0gDpyFxK2WfQkTlvZ7
eGUBIVoW6jWMUO7WCGdWS1TuCBba+C1Sr338t+0+pqAD0Ii1Za+85jnyZPCYducgttRWK0ABFUl3
KxkLeurZDHFuyrtD7UbZzS72k+v5x7JEZOFqC1M2pYhp4m0f0mFdTNo4yaK6CBuFi/I6dc4q7zOO
EAiKeHmNMxijDY1omnBhhDbclq4+Sjo2Ww++AE1vAGMgqmnHANkwMz8kvYYnY04Fm+Ys35Qsh21n
Od3GMgg77jpuFVtulGKw1SGMrpm8m2Uz/JXE3eF6GtoyfrcLLfYuDhISPmdqrMpFuBkypk8cmkHU
leEhsamzJT3VXS9rBa+r/ZP6VnSwaqc+yN7ZjcV0SEa6cr0zkmV19YU7nc2w8B+WS6bOEMzo4XFs
jAKAT0aP3iVN1i1nWFjhdAq42JCAJu4pkGgp6QA+9pbbbWOqW8hq0UXDUyQvPdyPtZuve+EZezLr
GTMQd19PJfnvZbrJ/PbB9Lr2vpCqui0i3ln0zI5n69m3esKvSGNRU92uZ9E0yMg8fSDokmlngHCp
yjuCzDzChzp+N5DpWO3aHrmL8urfHaDSM77IajUmfJljSajucbatSylvgftRoLHdhPWSWFHAHI1b
/U64yN1UyF+OxUrQjTHpX3jwuVFg8ZmRvzYmNumhnwXM+dLegl3yVtosTsLXt6ogN2KYvI9hYgRT
FxmCt/QWoZIZxCBRcfUWQpajpnQxyCItk+AxI1zJrdqjEYdkI03hxajLb7OwkYu+NiL47SmTqEgO
61Ies9H/HY4VfF8IMMmvwO9vU4KueOC48aoCB3Xv55A4RyPq9jqyjokTXKhNb4ZpH8OQoWfY3bTG
LxGbm8ir+fMypnQUET0QXx8ogJra3RSP+w7+TGO0e2NWcCu6fefOr45Gq16lcmNaTOsX6t5C3CHM
4BGeJoBLz/vt9PPGj7o73dZPfKEBuDTe1bJ+8Av3mZ22WyXJN6CfcSHvvYWttVM9qoS4D89ZM+4l
bkOecfI8y15caoTWzevyRbLOXgheOsDWPXXp+NjYjFAKhzGOLZ4qoc6ttOMltdphpMROu8iHJpc8
OR9Jo/e3R6oYRYmDo2pX17RBBwCtg9nv6jwhzMze+ap+6qrobVTQCOs9V+wzCCWHTC9DMHCZcaJa
9rcLBd2ymOryHzaYowTSMB3MZ83nHVidq9TOXxs7Oyz/Lwdq/KnthdHGizRIS6nsJ9S49XoQTKmM
WG5x6zJzHpFdwZMg9DncFiNT9rIxlxuEASWcEjCPLnk4XpJA8CJbMY7K9VQz+ejkhqPHMbI0M2iz
gqFmB3uY9qSbJZfCbrs/tLeTRfxTZrhmtNx2pfil2/Z9VO2d7hEmA5FXwwtj3BYpZCjktTYg/Dn6
jxFMx9n/wPf7FsYxw6niueyTxzJrP1qAjAbVNZbJuxgJl63jQ91Wv63JvB+kRCVAwbIw/1wEP9Kb
nkrtP8Ppt/ZGJN+9KLu4k3VIRX8shqeim7Y9JQ4FPbAZBz6jNYGl9LYo4J9BxR/iW63YXGdyLI3C
mjaGYirBAJUTGakFBrwt6BUMTGqfu4EE11DdG7K4b0OulFpSHpo1hwfPATWnyZxGgYxiqoIbw0nv
bEc4SpnrOyP5E48DKksDhmPTM5VjZkyIxravsks8zVs4INj2ose2GHkyOv1U+NOzP6MFbJOTm/W7
tJM7B1b9WHYne65vZjPdlATdmVfGgdCFa+M1zKwTwPLJxjWcO1oDbwNCHQNLbzw6JVeOdSra5Fef
mQ/Mhr1JFBvP7U6pYz+6Ro/ygKkjqd7DwLTCss+2UV4CIuqYK1z5S+9sdmlYoitTFB9MO67G5EOK
Q4Ogn5Uo7hsTbV8rT9H80pktDlEKvRl1pI+6iQweyxL3gRu9IEo/JjCRgiI4VZBvpkGgJWp26WLb
NdlT86K4V9o/RJa9icrMX4c2QrI4/VkycQ7s2rz91Rrmo+vHn2a3cUNc6E7/p8Iri3nsqaja8zRW
v03L2U1Gv1FD++zLfZzlt8CPdqYXInzmuFUURx9yVgVOkQPjC7/rX+GED24ffiD/wuf+4XXNa8QC
N2futurcZ5W7X11sMqOX/ssAs9cU7VfQGb+jjqE2wooqNDcVEJxUVBt3/BPJYm+mHQcGLhay0H7B
dfkEQnMd4bwUkHzQS7074XPZEjltEaukBvuom+hiV/W5BpJJwHagAJJw2yOVf6gsn/H79FeO3HJe
Y76Vmv5U5iwVcLWpPfHedf5LAZKxNUgmppgAgfo+Ws2GNW0d1cO1z6xtnf/qjfSz5DUJg+yprwgE
ROg32YCww6AEnr2ExHFGd/onFgwEAoZAr8/Yp4ae7+p7ojPA4MX71iI+sMPdxsHCSsVKBuFTmsbH
1Bb7SE6X3uHSdvXW6e816a4Q3Wqkmd4i6JDGsiwevKHZxllDD8Foz4b94V1pNN5geaIAEgqpYQJj
akpeE7jZqxpKGeCu+EtBP2sG+5ZkqDw58JL0oB3Cvlkw8+Eg/NIF15c9NqyuRdGiWA3kejJQneTp
ax2rdB/5DL6ztKRHMpJRqVjdwH4rtk2yCOvLpOSpMa1dJbxX4H0FyFfUqYm5UxPQcEHUWvBQp81D
5uB0b2sAsFa181LY0O58P+PclYusfSJUK6DpZOEXcUkC0NVDY8EOcAj6bAt7gsaLuNOeUAXDlj5E
xoGOHJqvkYWD7oSZ0iLU9dgBdWw/ROU+COCTpbiWSX6DhXd0DXMvuvFWDsZtiXWbRLsllOpoaQhm
i+iveildAja84a7HdE441Dpty/dgmp9TGPh2rdGwTJd6NorVGKINsZo0WRUpR6LK2U4a2uxS6DUE
y1QcA2330LGYuGm4kW61p52zQSpnSe+uKbp3dPkgLTiD2Y+ONd4rr3yPi5uRlOfUZsfl9GcG+gQH
46ACte6td9h+lMn2mXRKSgN31zjhKY2JnR7SZ+SRCsbuwk3T3oXW45X5Erd91b52lOcqaT98N7pQ
AFNpYR9oHUCe7oMDEn27/KzSnO5iuhTlhKKmS4wHib/eq75U1GOO/7nwvTE6UDjxquTEhzr2Nyyn
VRT2f0n6OJWthTK22spgesvEiCjX2vdsFKI8a7Bwvtl8R5nbriYpiBWZ31RTXrQ1b3PM0r013Lsu
zqbGqCdKfAwTcYQ1QN8tr1cD8H9wh1f4yx8FGfNMsPeMy/d9tbWT+lHWKZYik56aOwFCm75yO/qb
pAjwzBz6KLSyWQEiDKz+Ea4alfu8kK1aOS414lqk1iYu+eqJUxRyACp6K7xFhvdUjuGDkN3JT1MP
zFaD6reqnjr1NC8hpBMiEAN1EON4NArtIbPL/CCSXUsne9VGsNScfpx3ZU17UkFU5YEIHcKOhgq0
XQdqpSDEKChHZ8MB/Sm1P1pnvHFypWBiXup7E4CqoxeUT1WbsVwN87saLGBjVb0nYwknUnlDN/Gr
g9u60t0AL674yloA9P131JTLAv6aE4OwIRFZcslixrAC7g1B37TpgTCSD39WIX2F3i/RtXOqx0ID
896V1x5VouiG6r5qh0vFtXzKHQ7omcY3n5D1amNJMYrERPg6UNVV03ZsCNOd6W5XFTUW4S6kI/t/
866kBwYSvQ3mYdsb8DZm1k+IkIhDy3ZnW3Fw39lkQJEIhhRoRsDdcITfZXUEBd4J5aqfyohVDTNM
U678zdAFHidnpHKixc2zJBhgiseX1UaH3kVd38bRMyeC33NsZzuGcurYD7TMI/CynkLkaflxcpEx
fBfR2M9EB9+HopH70bbuCSu/tQrFRWAZr02QQ2CMoufZ0Pd2WL6GDsJ9p8vajaV7YxN3jX1I62wJ
gwQfmktB3VwS3JwSm+uhP3WFAq84tq99lgcbc/LeZBVau6TUR8W+pWz33TGAD7Yc9RJqORwBkbG1
G6wUoFtVDdpV9uQnRIXaFZGZrxWpUExVwDAWtYpWgw/kvGl5hpIJFqjurvA3iLAI4uaowsF6qfI/
DBk+1XglhIWgdO9F1YvZKPEPpcdLWIRbU6Kjs1nRJlTLiYMezXOohJYZThRwGC+JL6ZpQNAg4p9j
VKWfIB25g4v+6ADuoX6r7WOWC2edFs3RyhuEcQYCgLCa7tKp93g1SGgIWkSoYRp+OCPlKU5iAG2t
cvYxyN1ecylZmS2BNMD3GAZsDA7SKjm4xZkk7Ke8z7/TYT4QoQXx3uXXI7acTc29j5X+Cyme7e6t
qCpOAGhYc+vFSO3XKpaQ/hzjiaCgEaweY5HOT9gTBTaPvPIRSvtghCOX5kaJwFV5IGa42MBfYvJg
eyp6MiphvOtiO+bqPk2tZ1AdrzF6avteYbPx6vKGZgbAMZesM6AuasPx1yT8L+K2XR+ObQ7stDJC
IOL2ca7y796kwwsquReo1ycHnBvou9d6RKprONOxl/a57prfbHEXE2TUWpiccG01InVv1aUSkhL8
j9gH0r6fQcsVst30vgFIZ2Bh8qN0n4XtI+draNFd/kp0I63DWpB1GCM+E9ZXXjMPy604WdWGtYUB
mziH3K8XQA9eNmMP0RllHBYZbmAwnUfN0ME2jP2ovefBHn6FwERiQiVnnFe26xzdSLyEiUs/zhBH
tmxnxRVzHXFcYpruDrKrKBP0F8cqRld9/ulmJfElI6OiHDG9mZW/RDAcSRaDaioexzT5MsdiDToA
D4T1WxLamIYZtVap/5jaOWT++GolHEo8TAJz+2KO7D6B+mNUb9Zgx8eQnbftIB/b3Mm0pA0UIg3B
HuY27iL6sg5KC04XTZaeHHbFNERol0rjtxeZqMswMIEwoQmCwlJfGXK9we1PV7Orv+NY4SvZ5KP/
yAxl05jhzjQUJtBZPUU6fwZAcBNhSOURP1R9fnZQgN2NnYkxzBg4JaKjpF8Nhh/3WG24p6nSjEJc
daQ5/eV24SHT0YlTEvFZqKuDEfm9C/1kyD8j6vu1TSz8mI17jXCXGDN+mDhqd/zO3eyXE3bvpunc
OkP15MbkT1ClgXh+TeV3lNLQKKkb7Y52uuecvUJcjMDFZYEjyCKNRE/9VYkg4A+ZDrnSn8I29aqd
PJOchX5Tm2mOwcp/ahOCAbz609IctQJzpo7JuehmvVycl4i4dWLM2nNgCr0Hc/ZtJEixmCmqWV5J
V3tIOu9XMAQvoUuKg0NMUVElCMVGihHVbrVR3PuGrVaF6l7hRLIdD/vmJSr0LfUGfx2o+ODOSON6
XX1jTT8KXd4PJW4I0TGVtTHDdaSY01W0mFIkCd3eNgZb6Q2nnzcwfMd/3vv50Fg+/I/H/uPD//i2
n+/45+cl7T6bLEZPhU8p6j4laSV25sxTqJrBW/87vaxkVsCIeX4s8VKvfiSW8r8EmP/WXv5fPKYZ
nqCtoi3ijUl27JYcyAnI7AZZANqhH1vyIgH90YH+fBiQIHD05hdl9kN3ThdpaG5W/ABfexG5CwV0
mrDG4QjN+V+pXrYu/HkJbipPdQGs/V/W7k7cAHboXfiTd/nvJLIfVerPhwZa1Iog2YOVB93erAl+
Q92HNmv5Nf95N1v+l5+P6wnZ/EjLwqtxYf+IEHVU/a8ixJ/HfuSIP5/w/Oh/ShZ/HmwX8SI5V/ma
/WJcV0DCTHqWPFiXr7YeMHksSkomaMgpbcnGZo4oDLIYwZ+Nfu/nvX+/+XmsMBrjGPS//Xq4JwH3
i2Dn+uiqagPdIbvzI9pxnpX8nhnfQBhFH++A09+C/S039iELJo6iNN9ykyXOb+lVyfE763xg7Msb
n3MPutTmXIM52QSBsZ3QoeIIA2RdaNRlWSbCY+SXN1jp00nZ00FgyrXdabhmCmcRhBi9Lrl/tFNv
RMQmyGl5VWl8NcMEJIxDQDo71dUrwBbLdpi2cxVkkPOPRp79NT24CCSwnYJ+nK6+nh/9dMS9aIeI
vhHnmlPzW5EGchjKMONsvUrbsby2DZlond0ErKjumSlDtaI5v62c4eg12J90i7N5lhWC84wXE1ws
vjYml9SkHlsV6SjXCmC/W7QFnQ9pHo3RfLBGOLSDoy6iQjUyV+6xlnN1pA5fvbhhnl9MIk5IE7Cu
g7Ss69RF3P0W7ADDvc1W/dcrsmTLt/TXwsG8X2IDTBJ3z4V9n3TaP3rCCoklDKmALHJH9IcgQWjt
1/K7lV1xIWtqlc4MX/qYkoV/U1+HdAsIhRIZjsohVqzUQfs5ahyhP2kWRjuXtzn5W/WOs4JZDnKK
7mI6mNm2c3lViDmkxCXLCCtUUV6BLBZX03hmuqQvDgENm7jOGanQbitnoXeDUOOK87l3IRjDu9Aj
PUZJ+SijBtV91Ux3hH345l+LFsHMiG3lkqCyKiUxEnTyus3ExkSpWsybrFnCGST9flFz3IyL6So0
A+EymO6S5Tdh9mQwnaO8ESZ0rtDz+71GbXmtet2tg7pQ7ERBfs0G+c5+Zx5o0z1TgGzN5UVctINg
9yFWMpPjq+KSKwuQjbX9eeyfT/98xim8eEPaF0/MeSaUrLawXI/FmxX4Xz3eZxhb1K5p9WRjxE9t
dSVBF+ZH+KJJsjD0p9tY32afPk9FdMmKCUUF2DoNIKKLYN/b4rWysmZlBPWHRz46HTq6ss38OM5D
fy5yC4+viUOYSlG4413FAOZgeEDo8lNtJXdtSZ2XNjuQ/bSeLaVWXkQ2tTk4sIuGN7uSJHZ27SY3
ZY1iu90GcWyt3ZA6lQTBxybKNQpsUm9KnzA2WwzPAXuVof2HccFQT+N035CrQEPrxPF2ZemKEqxz
XsdwvPhT9ms0bMpUDp6m2xLPhHRGqFN+YLRNWYKtPHQaHCZpC1vQqm+Fd+kYow7QSgLJLCVLnuok
JOaOttXgwSSzSkjeNL//jA1FmFeYH31d7wuvwKBeWcPGwGvkZ7zYs/XX4Wy3akjQgBagH4m5g+Cg
Kzp9EaEQ1A7CvQ8HAEuBk+wMWenzmJFBRkbde+9aj/b8CHwZLZCK7snCzu8I9fYB8odrSe5hDWzN
SPB81MbVLDrNQmjTXcEW2AzGW1gzeZVxyWwXpb9y5s8w5HbKBvXoC3s7po+OQzSdeg46bKSpV75M
qtgYk3XXNKLY9o774Iv4WHcYwsT9OMQTTXJmFpXffRCltANVP+0mUi2pBb7LugqOignJvaHjBarJ
SI086DOZR5Yb1Yc5CrONwzkPDUh6m2eTVKmRpwH2oHbknZlSUQKg6BmE6VLgzu9g0lUlOVga04LF
IcdKBBclSnKnxiMSJ+Olis4eVRyh2EuSU5E1WxoUcm0VzbcX2b89LyR2hVml2Vv0JNPgaWoTfYgd
/FSqdMS5iT6HWMi33qHh4rSnwvOwZfUam1FmvAnj2lCf1RUKFHDYX3kjWKaHU1XHf4Vg3ffMigIx
vw8ozgY5cDKO0IoZCRmYIY7nigO0EWfrXLEDx+18WkrJ1jLPk8PITnpJtXVVL9ZK04lIpvYz9Ts6
9TVM0NDhWBYwIY++/Jb4G68skapx+MF4b1U3TTthJSf/4Llzc+C0Wz6qtn5BMfV7sNPvtP+ybMfZ
DXIibGuODqy79n3Bk1U4NPVKiVyPEz/zAP3i18m0yYPJo3cGu/PTdMoeG3e061wbtn4TkOvS6ZuI
db9tXIaPTYguMMss5875jA1r3jmcKHm5b3UknF9Q8b+beL65SSGPpUsIW6pxBjKhhxoE43EeTe7t
jl6hKymbaXrEEzGGGfpDbJihvYktQkqqGKc/ecia/CmuLjdqgGRiBTSkYvsNmc8ob9oGRvuH7KN9
ZOTzszGnR1ak+BSJ8upUhJ9AxX+KySEgzaTUa7Q9w9pbEJIdINEwL7+1kcEyRSkMHdUCU+S5l9RB
olOFdzDcrnZUo3wDvrRyWgUNfNF+OTH+dqk++okMFrdWD7RliYzxxS1hKKWc+DHPIJJbTCq2MEIf
mVkf6AzBLvewlLZdbR6xr2CSnXpCamsKF98xAAXlFSEpcIEsq//rNvNrMRLoUxTuCRLyXR9O6Wve
g1RvvyI9PDdoD06aDW0YzXALMRXGWXhPl8WHU9TQfSbchdXG3g/UxqsQJqUy9LgqxHJaaNzvig7w
iqKUHA7ZkS0UfJkdmsyhN0bqH/NP2GC/srz6YJe2T3weGscipz0RcqQmKMAkqgfrB8WS6gK1nYBi
ng1yi1sPeZ0P4InBmDwn7Lu7TDNvIqXHvxDS6WMQNjZitD24MxArCRnCi+d4E6Ni8K2m1/abyIeB
0ZXmePLgu6/x7VDCXCTCpFMaDVe6L/neWZgzJjYAjDDZ7xwK5sluQ5LlbKRcw1zn5a5wU7UBeANH
FiQH0oMIujgGH4PUzH8eWR6eFQ4sGT9bFn9hafb9OkQcdnZVs5An6lbvetW8/fMhmpO9skHnTeFI
KkLiMlxcir8pYmKRxeef91yayIfBSbeTE4cnYg2QcP68OysazkUeFbDtxWs54/r4efznjTeEpOeW
/TsfkSEAIDONzfzcLv6keHkvwbXqdoV1JM5zwy1YHk0QVue6basNBqZg8aNztO9cXL/Sc0ki6id7
5TnMhT09f0xFXLJsNfj7FRmZJcmLvEB35COWZ7W8aYxw3MWO8fbzUBb74RplSbluOsfOjiMZEccG
s57byuAAJmqHmrk9/7wZxhBXY+2kRDD1B+m2xsZTOFrDMjVPY247oCsw/ORa0qoaCOCZnH3EK44e
0ECGVfIFaVqMm24J0M6HvjqjLcF8yhLIdV38FhFMHpK5Dn3iX3ulGS4WGq1Ik9qbzMzaM3JHc9Mr
pAJFwuXjmCjxkkgnZyuqEn7H9A/HVq4HVKTnkePJutQMLlLoC2RE0jBxsf/U/5UJ2Jk9io5a7oVl
VZQSQQZCm4i5Dd2FgM5j38CZHf191cHhTamO+iJS59JpsVC20bK6RAxCfh70Uhz1Zk8TPAlKTu6e
2volCY3eFJ+JgKW3I+oaGSgdt8Y5Vdqq/kkRjzQDA/T9lwZw1lEl5ubnd09pP2F15q/oEvbWnnAV
+gJkHIRF8qAG7jQByTgy52PAzDeXCd6gwTt2lal3ZjOeY9sGSFBTzxhzf+sKfoHE1O+SEfym8dVd
Xbb+ajYHd9m2PxqXDliLKwZFCuXcJN1Pnugd2Mf8wli73vj+rkInFBkOSimfbpKrAbCEUQuYedRI
JcitU2aysx/sR2BSzPyCZp/E7oc1YHQvEEIbZrsraiSXwwzcTpIKyTgt/fv/tYvBcqWJDeD/7GJ4
+267//aa4GQo/3cvw7++819eBs/77x5QewFb33dBmZoARv8F3/ch7DuWjc+BoML/Hb5vm//dtUxO
ID7OA2JnvX/D9yGgigAyqgna2rRBlgb/T+YGR/wHed32f3wUtuN5QgBDFf9BQI1Igc5LQH3H0YDB
4svquxiadi3H5NYuWrHRsnIE8xXNwb7/7Hof9T5Rb6PorwN6G9vFSLgsJ9E+6Wfy7koyRUlqho41
Rrva9T6TNLz12mT24WoM+1EEHripw32eUsKOUXhJ3DPiQhcY2kkiflyrCERCL1UGoXh+Gz9d26m3
c99wr5FS3tcjg5gaJS1CO4SDzc50sdl31oYAvaPydXW0bXTZw2R0lFfjpxfFnLWhRqcusxIRYoOO
8vlunKfV7GV0f1HUFsNsrJCLEm/lo2jn9MHE4higz0OuWeJ9Fs3GTgd3K+RTHxfJxsr6YWfawyU3
rfmeeEv4UEu2X9MOACS6FN7PlGFa7+pgqy2mk46IST730SkTCgc4Isn6FWS+p6x3fLL+GEdpGvBl
k6xl/6mmhSyWdNONGXqyySW9KfqtE7jCrTvVFzUCQaGFbWxc0jUJ1iScKsq7ZhM16LabPtmhek13
cVzj8KyjXTxP+plom8fCb8m1zqsjuUegrZz2ArZwJQ5FLZ/rxS9Bq/tZSAFNu3114/HBsRXGVyap
sNddCHmlanATvCHVWSWI+RvTOI91cMPtcRn64MWkE2qXsEbqqV+hwdt12YTsrvOPy2etPCpXXUzn
vWw/xpRq1ikZ93YFgzdT2FcAhyNnwq5ljF+dLU2ieSJKZmmxOGQwJUbEaKvJGk4RdMazbw4XOZjv
CQPAu3mSPnNGzjeEpa8QIjF4kwanxKoGOYE2d8+UBAsNbbdNKJDapXa7I4udfmvL9LXiAl91TkFO
ckM3uE/y5n0mcbErz53nUb9EUcXijC6EmcG4biSU30lGqEroKfv6D9mSz6Ys6p2wFXQZxEJSISMK
TeuxFvIuo0u9yGWrjLFtM37YEVlFSqTvDcoB/Pqk6SbzeDCskCqJuZCTaH/b0zfekvG2S5Rw4QFk
8V0Lp6XIkxjXtthnppx5JptTO1DF2mOwt6Z+2jQQ/7eRtUSQETld9P2bzPPiGIVVuu1jReCyx22m
a0B5dKRqFRKuZDwM0mk2XqNusUWyQav2oh1GhF9EdFVFhYXI87ciiZ8yrDZQmgIQaK1gF/NohhXN
hbHnbui68SV+tmX9mHCmLSTJXXbprCiQvtKuQKpRyS8HSRHay11QmtyLdlswA0cR5Q11v4wMxi3H
2ZhodexCbncIdIJccW4tZmbeIQbvk5Adlj5iV09W/YhE15PJ1hLO1VP0MxIgg2p6K4X+nozB28eD
c22QsvZCSYwj2MYdf9qR2kcDUw/30xTnkLQc5MKIQ4gWgGpFvJ8ghXjvhtGD6uJdYIYP7XAju3He
qiVIwMmvXlkxlM5cay3RB64822vWw+yw11bIEAOHPIMYU4X5Pyg7ryVpkTRN38pYndMLjh6b7oOI
IFRqnX+eYKkKLR199ftA/laRk1ttO3OCoYJQ4P6JV6B0NU4m4cjrMLSAolQsNAIVDfj5DwLZvNaE
sbX9dmd3IUMZPJK94uRwl4L6vRVqCjXAMHYpwPRKuOI8pZeA0r9/O1Su/0A/41ild1mIH2YT5a9j
Gxr05MLgKHM6gHURfpal6lHp06+iHuoZmNMrPfC74xD2j7arZ8fQePStmNb7AKywdw4R4eZNpwNc
Lzt4/B1S1o5bBxs3KEovDUPT68vmPHPMTyv+M1Ksx3QCKJSBWwYaIj57KDp9pmKkbGForJjqvU1G
5vXyPYj0/lInZ1zjKkAtOKMKISxt49pvwGoCEMoOok86AxbG0Xrs1BunZGSqimk3FF2wakEs3Fg7
zW7ri0ZBE6BEVxNRrSjDuwHtLDQPVp3iYiJXqeeJ3QMc1M+GsjXPEO1d16HxkNGvQeGyrDYyhnyW
RkcfuRAHI2WMEJqSPJWMN9IQZ6PCpOp2e1FlwUOl7qVTXfWIhw5lCXoWszd07mLQer64yRASSowS
/bYy64/SREQXRy0T6Do4KUTRxICrb4cMCJmXVyWz46pGZwL5pRqtUbyuaUpOiftiuXa3z/6ka/8c
OxSM7LS6kWOJuMt+mMCqO8l4laqXRmpZjHAMLw1kmNCgnFs3urPBiRaEW1BDAsFP0HeRxI1SUJ+m
r16nkI5icMPnafTIXFCtfSL1HenvLNahH7qaaa3Pqms9kc51odHdVMDGIyfwPIBKPbNCpWKOjA5t
k5cbjEqL88gqL+Q+1y3lykCHKQ6t7hJ/O2bITj0zVPcukop+LDoluYZjxiLtM6wLUbwt5d6MbU9r
2rvJrh5Mw71PsCCkA/EUwq8EKd8/uRq3pQZsry/b8VDYFdo1lr7LAgXVHN09VFE5gR4/MK5WoPDk
MZoqUJthd5M4Z+Ws9VPZ9aXbj/TL6QKDEuE8CAG4P7s3k66MNz6qBUdjnD5AK5NBD5UDtlx9Kev+
tm1G5SCBpZKYg5oHWr8m5sDVzxfNmvL4EXiEKNrG4/69MsGlgOXAhCRH8a7oS0BXcENNg3oNrbiq
HVF6w9t9MzfAAeDV28jsZ09c5yiTMT92MvyVDfo96u/JtjOM24AABKsU6lauS7fSxwmtLdB2yNSD
Pzbnsp7lJ5mO8O8cN9TZ10wK3YXdPUeoiWD16JCcAA3KaObSFbtSKfaEkQheKtuW20hTSO87qqrF
FD50xex4komX0I92/eQywcfo/sqB/Hr2zgVCrCX2k9nS3JqgkSGvovqA7rXQq5pc7C23wWyVpHxf
aAg0DdGrqUz9c60G7wX13l3tAJcQ+plV9ZIHiF9MVeCv6cJF0KalketY58KCF+IGvYbkF0qOgSke
s5S4y7LS17hRm1WKkLENmwvrJOSD4LfeZmND5QU/kQIi3qZo/I0N/XIM3OacRjO+z3b3QF8AHGXM
yCV7JbkoYp2rYFd4UQwGOqvgQ8o31a/0Sz1HpgmY6maIhvg4jc0hi2jG0jU4S0rzteyi2tPq6QZv
41VkBmsKd89Q5BgRqxcLEksSN0CHQhrbBj1ElCEUuR/t8EIaaK6F6XSTRiZmlHps3viO9ifARlTM
LEw/tGmmqOCrWPd2fChliCN3PIDxfErmG7UWKAPyPx/m4sm5gzesmTPWRVgRbjNZBV4j+9JzArOA
MTs7NdOLAMFxgRF5ikLkW5yU/Wro03LXk3sm4k1Rhm7dCTRpFKG+yUC8GIIGk1Siq5RZ9EzLXGq/
U0kz4SpXGaLzHo6XMua3flVdabYsAGrFt/F0WdGt9o0ko8MTEVKmiHTA6YnW2lRnq7LI7oG/rQpp
zNhHgPboTI0z3rGW6m0xIMfXzJC1GX3jOsxjfYk8mZgH99iodtOcNbS3ptpr6wE1VpuKppM1F34y
Gauig7WYKtQyep+SlDHzCF0T4vEwdAirWLCSJjnVvzKjeiLkJbaTHaLUHdDyvJTXbU4fstfwrqbf
figNvbpPQLSuIDG1F1oKIFLqCmwzyvnwAFC/5DWBOwyzT+fDADORsBwod0RTbDs16AN3CgA5Q0fn
dtCDQzMN/Wy8C91b+ZMxBjpD1WYvS0NQO/p6+1iTXyvIR5xPhrjsAkdfG3znVT8VcL7L+oA1fbcZ
XBt4AWhDOiXUimYUTKlMDng5pG8bxU6uYh8oDnFS9ULtAXC8jlXW5AOZ0RUQXlZWgQ/y+0cjsneT
nV+M5PCrosl6nO3j986ZCYjJcCXD7hPNF30dY0CO9LJ5rZJsnJstI0qEi1AGzVjHlPgQzIe4/wrf
kAerj94k1jGqwz0KOgOAVyrewvQcp2LeSimibdhXT6M5fooquZUxID8iVsjSgziXFwZOQTl4xlyD
DlxICbg2rpOVVBzK9uFbgHYNAEDEx2R9cKyReQ+p2ego2/KVLOrG6sZHKJcAS0D70sXI0uqlUQCx
BrmGgtzk3mZdsDN94A5hswpVKlJTkHbr6dYq3VvwUq+Og34eBdLarKnIqMWmDl4pex3cWlvjcrcN
SG9wA6e6mUIq1tqN2xVHLBSPampj4wwqSHTWzkS615LWHiDdm6s9DNPkTWRv3VD+KqGEaZb7YNgD
Yn+eO7j3/ui+E33+sjvGEIPinFL+EtqFC9aynhuWTC2OmpIb5NdTw/Bn+9dTIM7ysHyMFMijyBdO
jrw2XJq/TWrfmjFexiHYd1WjQRRCc8eDdO1QbaTedZwvFafZTWk0m87Sj1qWjJvMp7kilOHKtNBi
7UFqTeI5r2n0wLE3u+aY+4zQio+ycHGm5sFlYcoQCQEB5j9zkQhDNtKxqu0QiJtC1R71qt6nBqXr
IDHfEqjnRXExKQ5utlVy7xp0jsv6arSVa+GnnrR+tSVm7UlxHlDGtClIlrXhTWUZnT9DWUQyTFfv
w1zdtzGjsob1sIAEEhtX1N1eKvquqhQXQeWDL/cEFmBOaXvBkLyYrkm8V6GNl7nnxL8CqyFAeprR
vg8VggOEOAmupXAf6AeDlaUT6VjDqiK0s+L8EsV6iJjhu2sONyk0ac2PSfuEfW06FuZa3X0UiTUk
9mz5a3J00E0XYm+9BzpIMkQ6Kqq7uAgS6udUygbsmoTTA17KkHESx8bV9/RN1jgqPjlT28/Njqee
GWn+zZXeua8LY+cG4b1fXnR9Cfd2h4buuPI7y1oVJm5+o3vdiv4xwIKplJ3n+kizIdlKGeSBsOKR
6kVKGEX2DO3qOpmVtmKwUUZnmHe3pRVSBVW01huaZK5/JtfJgK+c3hNPUXG5UBJVPY9MuUOuQIKY
YdAoYRT1E3lUAfrF4W9KVfTGOkQ7LVmSKCsVaFVgR03eHgMdsW+otUNLBYCJC7fzMruweuUuKsRW
CaN6jwPWdd7IGvcxbnwYboOXjP5ZHgyoMdiMu9Bb66L6LCw+gD92a51naEKh50pW9pObdd2+IIsI
rX5aDa1Eijd229WkTLBmYR4qPtQ/jMBV9OFrwrqoAz1Jz8ZTNedcD8odlSvCuEC/NMO43dqXlnNR
V4QFMaT8hima2BGVVv1N6Q+yJoyLe2YLq0GXkrvnchz1FsF8BJ8HqARTWbyVQHoPmVF2awp8SLtl
FOhdeQ37JIS1VzxZFlroNlQCX6p0d/rxXo2uqpni4PpYffmNeW8EzgVT33Wnx8rKUu2dPSr3FhD7
Vu8fhaQEgz99Q6bsYn0msOJJmReL6QWTnAo4WmhsG2fkaWv33JdbUauQ5TMXGdQ8uYhUx7mMAu0M
hGa4dcrQq6coPCpJuu185B2LChw18Lx7U5PtLizFi14UBNHlu9E1AFZqa4Otq3nQVduLMRBdF0nx
WoCBWvUNiEz7PEH/5FINouY+B2PluzEEybo5w5Sb3EalxzftaJTQnOpQc7UlQAcrCTapXp7lmu/C
5TPI27X+I4tlif8hxIBwqveyZNjQKHV6WdKf632H0rQtzoRJylEMdxgFbQi30JfNmxfNgT7fENgA
Nt30hjICry2hnpjN2RhSYGta/zkwrFVFu3fdJ+o2d1Hox3xDAzHUXxYRUAPFpDgZTVgGV9afWccD
2sKVW5dm92w1CflCf5emCghLCBu4GAO9kS5ZSZ/a+plbo2MiSuWmTUWOtrxIvFCQ+OFwvRt0gHZC
+GR3k7lnTrXpswgKAp0kSyA4c2Mm295u0kNimvtxsI51iLhlldmeYfjIL0vKGxmiCrdD+1HolOx7
eNnM3D3VKv2iag3noAFt3LiG9ArREhdkw3lTUqgELIP8c31tD8VOoxS76gf6/JVCB6J6N31KgTFw
xwmy3johocMjQHunC/+ZobOy7VNfWbWOjUdcqd7VrtyrSik3BmYEjRrc6JFy6TvIffsubDADsc6S
LIdYcIA1jN0XHkvxdZka75F04w0W2OdREVxMcKcTUc+PqJ5t4DEjXl2itxokyiEX9/6Ue1Nnc+FU
4nOfXqYq5cs8bm7SQr9vlYLiwKigeyF0uBUqyDgbcfXKQkhUVS58dLd9iH6RigKgFRG3qXqyM7MO
HdwdNI3HQgbUYwNQAm6MBAKGMQa2kes8ozKaBwLZKS/sa/dDUVHRnahIWXGA7qmJoT0F1b3fZXvf
Ju9QohQvkHrIjwFdoRKYDgFZVnm5TfA7tM46RF9iEofKP09BVzZ19V4rhvB8buU5Zbpx01GAxWMR
yBIQTJyaW0uT11AetX0Ua4DD5r5pgfcBNrG/1xBBxAigx8DA9RXlyINCRkiuszEdap/LIgtTELLQ
s49irLgBl52Ni7+40HnUJWPmsQ2idqtTsDrEs/Zh0GqXFGRMpO0w9ilzNdxQmhHw+bCGgR5SHPUg
AAXzhZ3MB1b1wEWp2qlJNmBVwSUad5STgQlO3b7PsnG3+L0AKwZNOEMs+4agxhkPszBnkVrhoS1u
Mq2KYk8m9Znfz94py7uHGjqEpQEMIi/AlVGTd9bL+y4f5gsGOStc/thHFLoZ4hKahMmf2GW07nrX
9jd9DTRHhNR9KEMjUm2J34swJ22ls/Kkz24vw+y8HWYFLpjLqr0ANqtFoGxWEKWp7mxzYZ5Xi+e1
NExcE6MYWg1fkBYfKvyzjRWoXwOHEn7EZdHy1Hi9UF9Pu7CfOxLllrsvZ5jTgcVD5rQZj4iSjw1D
++lAj1MLmvEEcwgtHKgAyh2pJA46fy3cerZyWbajqPGqWhTr2OUpcCRizplolZ1N+z2XQHCaQKDc
kVV3dupnAHOIhzuF2RQZIkJ+/yyzc3WmKaKqjWWp1mraRu0yHQ+Kep22mbMJEyhpgPGzVkIBIFmJ
XUVh4EkUgIzRDRgOgIBjq96mfn0JYwGeOXMpUkaTYD7to3M7DqZVNlHktUTio0tjfU5CQbAg7w7k
BCZqydGubpzMK6lKKcMdWL9mnRHdUoXE5sZw7nsew42mUFUco+xhBH65w4sYQHOswf/S3yPBxDKY
VCCSMb7X/LQ8V0qgI5odeozRxzEY5kkgAMsveuEVfnttwJI4U6fQ04oR0eA8305OBUpz0ON9Q2lo
XdrBcdJdC+JFi5p71wrKMKh1Z4m6hwDWHgGu/EJO4EEdJNYz1INQbGx79JPBWK5Ds7QPqd+SLtU2
hHtwgZXcKXHLApLmSgRv5L4pQlsQoQB2giiC4pEb/abOy49KFFcSRxdD7KH0ebU+7lKbumdmPiaw
jdBc0D8zxbqrSarTih59OqYHHcRMpxj+2kjjC10XD0mFogOgzCxxDtC1apongPuDbrgHu36Mk/sO
VSsMMPorvzVu3bqEnBBfquCOyqp4pBhPvp/Dr+h8AGgGI+4Eb6SjER1m7vX8tqWDUH4DAgx0g7oJ
o/gjRxKho4JPI2589ivVy3w9hOyZ3ZmG/QTft+cw9J9Qfc5bRtZiqj/6Wn9u+IYmRLZV0zLotEL+
Ckdq2IW4wwulQJcB6XfsEwzo9vO3WxuUGy4SC70jd2pe7S64dhWC85l+TWn32BNPNB1K6Q6ZG6ri
qnlf+sQ/E49HChJl55fqQ9UMu05MZIlR+yH7hvCKPJcKOHOlOJSqgS9Ecy/iwfdMMHyMZ84BFddd
BJOKsZFZHtFS9Biyz8SgXw/mt9hA4oqjol6HQc1sCVhs9OtppWvjfSncdyswpzNZUoPS2j5fJxhh
XSmjhZVcXxH3NXhcKGFNxQEwDWV6R7Fxl02cbl+FkXWdU8UsTBSlAWdepkWeezAB2jWSZs0qp7M3
/3Q0ivTXCjPpTldeLrOCLFX4NCHs1nxWEH0JGutOa2NwroWBUwaU7Q7LX19Q8/Y1Cr5+dVFbqD3P
/0ddRLNyHBALpZAX2ug8dbX6ylipb/JC/9UVwDUMn+9cQaRNu/E9QdtipaReIOpg1/Q4Uht+fW8B
VgloiBLY6FdBXpbbvq8AulEXhgJmnmsU6/aWXajHtInfRtR1NSFvIkv+aScUQqcJvmEGczgwwUFF
7oQtMo0I9JBy6GVILIT6y1QC4i1ctB4M93xC6cdv9Y8+gxImfWquhcxXZQMAw2BlPhRFMNmTRH4I
ieWtYzxaEQ+pH3U8jsVjbWtX7thhIpV0vVeDyUirR5IsdKTo3eMVbFhrA4meg4txhAR3scoy856O
usFNSvHX7W0yN8gjtl15epyAIZQdoTOs+eqX2k6wZzPAaHHEX+LUZ6ZdPKmKeWlEWbqhjBCH05Ps
qoMw+qtGC7ZRg8i7LhzEoqIWjDjaSZ0V3sehWW0hhsxhKs07mCG7IMCQo1EqBs54jt3JtlyxG+Xs
OoAo2srZU81+VkI9gKnAZH6W2Bp+o9ZLRQgmzRzpAheb9dK5BV75Bq1ypXDb5Hr7KYrppqyubVF4
o0EZcPC5F+cDsYkxUV75z/MNX+Ok1EaupxjBQTdwj5IFxYnWuEkSG/Rq/Cq7YO9axZaPNm1ai1qc
26vXo08lhmBBbMwRg6OirFH8V26zJD0vuzcl8BFigLIwmephBGG0tupAXxkazUPT8XSMiSeoFJ5A
Y2dVwerzAa0hKX5JnerGsq1rPW1uclCMeY74XapfLe87gqyDWZWEZHvptraL21DifYXAC/hpQm5D
jbg7LZj8BEhERAnoWCN9AOmJ3UUKoEbk46cClQOGHFL11FRWA7KITC+VF7e3EtHFVafamErUSBzk
/q2lJRt97OtdZry61HFXlmm+l4xbs12brKuHuIp3sg7PzFy5hH16jEJGxcG9dqgm6Q2FoqAJGcEM
/VWm41FBm6WBNuqkb2oBD4Xe2X0O9gEBx42a25DPC7rumLExuM60PiqseHlNff1CGZdk0YlJIzGk
ZaBV8uo1DrJbwBRXaK+sEUSc9k3nA/bP7MkjBjlHkeCIFOe9qRpPZcFvlvEFiC0P0WhjAMJnGYNZ
zo7KewmUoqQNs8L0mu5Z4tF9Rf/B8mgHvqotJeM2LR9iTPC66FY1m3c1IMYR0Fywp0p5Tphod0hZ
XalMBjiKb+F6IBpEmVibqEs6pZatK41uew1wMx7piZWx2NUqEotjIS6cKPKQCnuuJnXuXvlnhd9s
QPx7rT0C4TXppag46FTlr7jtnmSCIZOIoisd7sCqifFmaPIPx6GClBjts5NWnmzkWzUaL3BqH/OU
sKCNHiqr+2XYGGN0+XBDrJFvyR9tJgB8MdM+eQ0bfevSnVhRLkUisn4z+T99Z0Alg4b+UGiek2rJ
3hnh7ynNTVxgCzZshIomEL0+/Sr1NcCxVZRvyNsQsuRRKvRNZPOPlu0weHmPv1JholOUReUzBf0N
wCSVhldDX1JLXpsKRIDPREFbTN9aTXWhZvSLDX4Y4AQxLg49/VsR/JIKNmBjhagfkY/hMFMCITmj
8nptKio2VygtDMZr3yXYOYz3zqi9UjRL11rf7RQXTIOe5e/z8+0XQbWWDeYGQ4aIqUCvejCse0O1
Dx08eR4kunC9Pp6bNp02p7YyUMYYhgVpuw/sxrySbUICKpT3ouIqpvKYM2qqErk3KyNuMWvjCWgA
wFer9lBmxXqTkvES7tvNh7CoTzWBUq9cRZunZhQLcALqKoZMBIa1pHlHnhsuiKK9yTrAsarfTG7G
7ZN7FkAelLxMF1iHdkh43R6VRi16SARwa0SXTBKrazWJo7OWTomOnmWBhGg3FTP9E1fOyHpWQ/oC
gT9cjIn/2KiYqksn8bRKnvktymRxXn6OVc6QIaabPJ52NuyTlcxQIyUdoqpAKwR1FeRzYlBN9uus
PLdKbHxshlijkIT0YDLs80zzDDr8a60IrHVIGQQGkd7vCsV8qqaoP8B3oEoHCR/e+VMlJjTZBSoK
aMuuXJHcEAKBURjtZ4A3+3qqXWQiwhrbQPgkhU6Pux09DWEubxY/o7jatRCQB9V6GShXQJZiXOHP
Nba5Et5WwJk9zS98iBlbqwiuilA+CyTAvB6Vgo0CMElCyhGOHQDZBGtP9+ToBtiW0r1Z23RcaQaB
kyWrKKR5qfkdsoXO8MCtAAmouhZm3x+A/dwodvzQq7ORhMJUG+VMZBUSDPHQFxvgYdDjh1lHNeeb
M0QdcrBD/kjdR0ocIkqeldVYQTuH4gpgysLxtI/zal8Gh2mCXRuQEKoV3Oyup12qNUZPncC6drEA
3xZmdJFSt9rRc1Z3nZbcmqX+hiBBfK6aBze5rEmyb1oN2aQQ/RZaZo068Zc0UNAHJqwMmZuVGTio
zZYTppSqCRs4BitFNa9sM+LIECKCOzw0lIV6kd82RX9edcJa08N/bGQBJNl8hsdiNTamixi/rlQR
3WYRTEmdMl1Nz3KUQY9Mw40D22KiJmJjeUqACFi3TfttOil/1tNESynqLYblwV0XojuYZvuncDNr
k/rjzohVuAkvaWJ9qsa07nORn+k5yBkEhc8naHSeGwiT8B0WNIQ3MaWPhsltnbslHQzwBJPcoFqY
bxVUbLdtiYqxbC47bVA3xohRSghxwQ+1yKMejW1GAv160rFOQ6kAPgFzCP8asU18kC3uliFF1DH1
1zDzdtZgOPsit3fO8Eh5hhqhpdhbp+neckFbJiv9O9jWzwiUPlKOeGhzpBrAwqBHm1mXQ95Six4/
tJqKbNoS0tR0baDeReusReLLVQ6orrQ7yA39SusDc8Mcym2ayuvYQoErRAtxYyfdtsnNQ+VSqw+c
+HXCtEG02XOfAn/y2xcZutu8AQ2vlqiTQoi6oCF+MQ50DpBZsm7ozWLs8GnlcHMTn65H2w4xBokC
JUM8Xyb7yomgm2RThwQiUzbkXXFlBgaBFqVOU9+GMtp1/UwmGrS3fsxRSU61TRbEe+a+YFdoDy2e
BGvaxIBPUuxEdWzrnTS7jk00EnK9u3Fzcdeh7RhncCqRryBafyub9tmK135ZZxcpLAymPfrlQJag
HiAU4vvTua7O/kQCKYBcGBj7BfsksrzGnailS3VP1qdQ94PuH1/UgweP/iGK2lWYIb5WGrW+gfqM
dSuOO23+ZwXDyXPbQNs4kfVmjEO5SrLY8rpIuw0NtTkMPUBjOVrPUEsLEe6Tim4SJcbW1vA8Qqd4
iBtSrrzchj4pbdIjoVZdhMKKMOXFgmHKx41ZPUS+rHbQ/u4soSTHiOeXgC+NvUaUxqYdQrmt0xb5
MN1Bnq2hs5bvNb3p1/S37mBAQSEJrsyayrrmR6+WI6JDJ7orCTMBGlDbgZXP0OSMhnEzGebOzTv7
VjFxrbRU9Hf13gsprwCnzNdtUbd4gRrAFdM9zRzfK9Cg3ZvKXpRde4OsLg3EGIFkvaOHG5Serg4f
C/r4/7wP/xl8oiSSEk3l8l//xfY74VcNlq35sfkvlNUvX7NP+V/zq/4661//fZMX/b7o5rV5/W8b
Xt6AKb1pP+vx9lO2abO8HW8/n/k/Pfgfn8tV7sfy859//FuVeKEjgLF8w68vOL/D71fOX+Gff1x+
9v9x8TlE78Ufv/cfPv75x++X/QZXa6r+D1U1QFG7umpZ38HVmur+g9nNNuhCGIYtLGDNeQFi759/
gKDmRaph8yrbdZxZ7l2C25kPaf8AhaJZjq65aEIhPv+/AVc7rvvHf5Rf/9T8YU10BFVDMx0TfhfN
X9NQOf5NOJ7EJZ0gQ8fnElxvUFl+saJrP+2SdDiPHQv+tquoNdADt1LpLkl9FdoUh5UMk8lI4iAZ
mu8EAAp8uPOir4fjUuFdFrqBa7lPhugp2fhycnl380pSTZld4HPHpauyrC5W8Mvaskhsv6IGjXsT
2RmN7rnoWmL6U2UtMOmZk74s0JAhX19WkTDNaYR/ODMN3p3LqsuCsvj3zTbTA2/UGJL8ubK6eEks
zhPfHCSaaQaOZPa4IWv9ez+I5cDcawMGNe2j2Rw8mBf6rBJwWpgtpswt5doECA6JJ4YxyyKaN0Gz
K9sJC/tlVwmHD1lv0CoV1HDgjnnI0kI1n/WiuKWMX29RhZnrBXNd+2vVpg17SAbCgNnaRpdkbdVM
lV8Wy2YcEU9qEbOuwrxyBlmAdqW0URsylXg4s5GaTuHKr0zf30xl9wF8BFwctk3WBLFQutlFE7ZX
dawG2xGROodyOhRbcBN1GzW7dOju/TDeaT5JHZLl+KJCugQyfNlribkbKTWoZRxck5xVIPUB0dRn
xrwG7aUggNFe/SRhQlIir+6NbqsnRNxKMmVe0YOBJAqKZ2OoYLa0X/6m2KoeAHWiaISFofG4/H8B
UtFbYL9O3VwbRW9tQE8zhfXw3Mh1RiRiVOuzYezyLD9qj9zP7XFZc/9aO+3DGwvC32l7Oee0eXrd
sk91fbqJyK959diW+9N5/5/L/Dy8XDYQIZy5ZfXreHJWT3H97bOay4f78RmWzf/9vrokq05ytLtO
F8gQnfh6ux/7upQMQTHdbWFTFuZHPP0sXz/BafvH4WVzQJV9pdIpR7SQF2P4Ve5q/I/S+XGJZr+V
ZZH/tZksviyn7eVwjcgXCkHzScuRr5NOrzSiaTfSP1+Hgqrp3132x77T25fjSLnix+Fl83TO6dOQ
mDZgLAaYxPNnXw783Xmn6ylBC3Iucc9Pu04vPe07fbfTPljOV7UFc/rr6wrLfiAQBN42Wzcpc3Uf
jdBa9drZhale/Jp+rgoHRQ1kUq9i+ihbYc0eT6oWaGuLiG29XON0tR+by7WSxbFpOeIuRkbL6aMf
GzQlZt1h3vrvXrfs+3rxcs7yQb6ucNo+vfrHviIbEOWt1eLQz95upf8CCZ0az7GxuvIYuelAf2ve
jlJrIE/4sWqO6Kqk6TyM/jwELi3TI2x9I+480lxquXnvrqMox9lwHvMXG71acxCz+nYSmSCnLsfU
uWV3OnXZbC1wWmNiXsYtHmXoXlVoqOBbtiykhr8aPJgaYOoob5Z9y3nLmikHZMtO28uLT5unyyxt
zmUzVE13RShtrqf518lQrz4ua8vCLCBAVM6UA0/460CDYmCU0I9pqT4cGaG/L/5uX5Mw7iJV1s6/
ybD4Is1ri+7Nsi+Z5udmORJow740Om0HrMedqb8Y840O3D8tjy5/nvz1umWvsjzqDUDCWKThPs7o
EC+LlgYPIGeYkhByqqM1T27LIhLzoDhvLge0RKmo8FGurofuoCqhPC4LYSPzT+seV0fTDZ6H+afS
JaSGEjTlMYDo6A2ORHBI0+mlkyJuzJbhr4cf822x7AsL803NB2odkZiOg42eXjcvcpPvmwP3lkHZ
HBOJqOyyFs9mxkaBBUjrmMd+XqCYN+6s1jqGatara7+DVR+g1oA/GeofMQiE5T9f/t9x7mWnPvja
1bKzXe4dc54E07MpDaiq+bpAfgahS9A7PfD65ZdYfhifFNXQyFF9NBOQjnGN47IWUq76WhstdBeT
lp5YhlnftF4Ed8Q02yASAeKIOGDYKEKgDr2BebszVjgJ0Kk0B2Pq7/ihiqOpK+aqLnFANM0aCUi3
jgMvmrH5Sag23qCgGocYoHuEya94kUOPZHCQ9Jo7e85AKaaeozpjid4WhaFle+mqf+1ctpcjyyKf
XOI8hMRRayiohn9tn45/O2m5yLINWgZQjGguvi45ERlugKrhsKPod47WZ9tBaaZpjdbUb5zAAhYY
Ivq9Za/vNUTgtMA8iPn4slgQBcua1GNMLE8Ig9M5DW1FfBWXa86B2tfajEJY1moLA10xqdi8zdCG
ZTG1s4fbsspdBr4B2t3vQz+Pj1ZAb6hw4s2Pc5YT/wf7llO+3mV5iR/1H4Eb1N6ydVqcvmo3oKln
jJm7Xr7A8msta3+3ufyC9ODN6aaZZ4XT4oclHXIJv00Ktcbf6ohacMPOfnrFMpudXresgb1DAvH0
mtPhr8tGqZ7vf+z8csb78bbLOf92n0UMv9ZTqtMq8n4COslxWXxzdvy2uhw6WTT+PFMuppD//vi3
K/089dv21+q3aw9i4KlTWjiEs7Xk/3N8OXWKiuIgtY9v7/H3q3//TqcPnYza/eiW2BfNP8a3a5xO
+XaJ5aSf28vOby//Ov7tUnq6M0AYIi4EJuK0SP/azCAGGpUy7peDp/2nc20DbYtySl9Ou3yjEUdh
ppmOkDary5E2dbSvNTSuMPqKdovp6LJYPEiBttbHJDZoWi+rJ2PSL6PS05nLGvJEAGWQtVvFzexj
uuy02jlZXla/XU7MwBzRQ3lbL6vL8a93WrbjerqfShdn9LZ1Ne/08p/XPH2k5erLYf7uW0XLm62W
DYrX1eJxeVZOT8SyaQAiz/dfz4XVxcCDTmepWYlVQ0QUwnSaH/uuJvahoM+yn2Od08LJKaK5Of5c
9lDBtfRdDS31gjr6slC62Vd2Wc2mxFRBF3PI/axbMzoO7pzPLp6oxhyeDXPMdtrMhm2MvKPj5DsU
zOVROuELwQ4VhFFXPEe2OG8ZHz4TeVpUO8S/EcTT7oIMFbqi7Z7p7WVnkRy1baMZL0A1YDbPs1XC
ZQr3zEV53Pvhu3jK8KfZF9EImGYA9MRnaos9yP/l7jya3GaytPtXJr49OmAygcRiNvQsspzKSdog
5Aree/z6OUl93a9UUkgx21l0BYvVekmCJJB573PPSUMWuFHqXEHRASvXkVKsGZyG7wpv1n0CZUeQ
ZTq1otsR9h0AE15ZDZpz5dL+NQjuNuntP3vXSynisovNJzmCx2EawB8H6+r/dJ1NUcr6U5lt8y37
NH5qvv1YZPv+b/4NMJD/MsECOJbrStPxySz9B2DgyX8BKHCJxV/ABjZaxH+X2Px/gRWwJWOkjBOb
1Pr+KbGpfwlhWZJ6nbSVY5vO/6bEhrjh5xIb9T3pWpb2RSofyIL7psSWJjD8LeIfEMtKpitZSywW
LFDlKr5UmvySyxYq7QxFZyU0+9Bgin+Ma0rBA1nbvPZgh7WMFUkrh2VuAJ9NQKGUFhylOfXqk2Sj
sNqZHnygqu3CE6WjrcliB70Myt6xtLtTmxObYzy7b0tjZ4SgOwnSdpKuZuu6PcwYzTQ3OnNj1bgF
fIxprefejHLOjzFmIRbz1LDcTRHpXu2iWOvN5be0zBfO3JrJwEtEGuZvUUm9F5O8KdmUEayhSJR9
FEajNoGAYjdh+ZpnFyho5D3PjhluIRDeKAdsC0U7COc2CW+6ItV6CUBKF3If5FI+lEl2YnyUsQbA
W8S+ouXkzuG+ANRbQWe9btAXABbCqZdPRxixy8Ezu3on2vTODsOPxNisBxWzIk3VOUjy5ipfZhxJ
8yPsJpD/HnQUpGbkrNQCrhXnEzF7uGdLaH5YaAspoqBkaeUDTZJqO4k0fQhC70NcUbu/putFPq1j
SK4R1rel8Jim8KobCzjD2ocUMc19u7HzmbZaG39k3R2HBrG8lEZxmTO7NMddt3XHbe531S7P9Qgu
5xLXfE1HCI1ORQOkSbqHKqzQuVm89zvT7p5zG5DtMrXE29GjRC7uGRV+lQzgQ/ehGWxF9n0z2Pcy
JR3p+2m0GfsI3gDkh90t7iBMjuO4McP0dRYAd7yrZTCZP7DK/LqHtZXTJQ+CglY7IZ1128wnWcXL
zk/qr1ZJck/Ws7ch5gZOO8nvIh7IdSZGbLzuuitrh5a5fY8ZEBCCdw4GRtjQK6yiqXgY4i5ex4Gp
4BZ0SB4gRmQYelZz2B5TFd7bKj9zYT5LxhSq/K6qU+SlsMvCIEi3SaJhdHP40XeDI/52lCo05dJj
5jj36Zx+rCWQD68sH3Scw1NF9kzjfD3h0+ymdeVEUGVTk5kPzzj0JkMd7PbXFaD4vr6dnGAbeAmR
8YBXTpOZHAwuBq7EJEopmeQDE5RGvTCuYoY97cCDExrVlvrEuukJ7A+IkGiZ+eRlhwnXH9Ant/YO
fUVD2zfG6cg47IbLFAP1k1OQTs4q0h6M7FXmfIyT8NFFb7QqOspWbA9fE/XO76ITZsB6W/qa4mqw
9NJh+MZzr2f10DftiGMvP+emu2d49ME15u6dEWRaRrcqrCZ6dqpsO43xK4rBgG3eMRvlIVCLwkYP
ULh1/UMyPzBKgnwVfSAtZkXt9trLiDIAJVuXU0N9BKEoZF4GGdo8ObtBynSTg30ryeHneXXtM2tG
wSTlVJM2Q3ysPjeZDO7kjZNFXPId4wbaK4oifW4zYlJzZQDfKbBe5hEBc2gyMasJITYRqcFDAdCD
yFixhS6cteU1zSZwcZwJY2RE363vIeBPZ2dhes3uCEzW3Rxuadc2eJ4qsc+h2kE04ew0ZO9U7YsD
ePu1SZhxF6SEjby+W3YiMm/9gQHBAFggUgLCddFDGdU4DKLioe0Yn4ID8coUj7WHMlVAj2EeIb4y
8sW6Gh9IPRwGIGkmZSKiiaFv3Xk1M1z+PN4M873tJCdEQNAHnQilWh5sVGB+SeIhZtBIPi928RCH
PUlUG6iZ7AP35IrCOyXTYMG+m7eDQrQYVoBTsqnsT+BS893IEyBB05zi3m5O9piALzWWr0M6Qbid
d848PSf0dzg3IEAYpNo7BBoOcx/fe1M77X14rUzuKq4boLZOti3DY9WHGy9/pqbYn2xr6k+k1yv4
ImRBctPsDgssLBGTYEiDhDxGV6dnmRGvCTUNlymrMh3lvlcjCVyyN6xz42XjlwVypQCoYe60r7bX
Mm8bLCRV59o4xVkLyGuw74xCylMxEBNKjcJYR1kNYSxjIYkPnqaS6yUHZntviE8XB6Mpr51pNk/K
yuWGQwGzBP5MVPvp2SucFx+Uzx7fsH+a0VoeSERflwl5hgTg6TYCzr+JOwZuLs+i0U/lcqteXiMv
8aglck/ejZjOPARX+lkWUTqd0p5xCpJojBuT459rCR/4crOO3aPqnqVfLleh6zyWpmNvjD46zJaL
ik3Y9xOxoyvCpRBbWC8yZXR1uVXYlnPFQBBDGInEkrMMr7msw105k663k/dDxr0arZ3B/aRrTuvJ
nMVdWAhCav5ynXV6RoNt9dEiktP33rQfjeW6nkxn9X963WjRW/1jf3aXlU389WeL9/d/84/Fm4Uf
pCpHWpK14H+WjcoDbmW70vcBCZn0YH9YN1q0Zh0WctC3XFMK4Fb/bs3a4l/Sdlz6tSYBTptu6v9m
3WhjJP+xMyvAaknh0Jyld6xRW7zWHzuz4TiZACIYqJNppmcimvjWSMqEoHZ923HK2CAoiPbU3NIz
V1TyRjYY17JON0l1R7onOtl9f2Ogu1gp2BFrDz4+vF3mRrMQv2ZfMFppDdetrNWhIWG19yNIID8s
1P9/w/+/ij6/I3Ldtf/9/940l8mgCnrXtNFN5XGAL9byH5vLdQiGZ5kgi/NWcTWlS4cGbGUErFcx
BDL+XGO/8L2vXmlkf3lsSy+rf+hsf39wX0k4ZELwlmhl+g8P3jgJ7cVcdvumZuhwKPd1RhIEldH2
ovoAUXdbuZWxShETBg4K1j+/9t8+Pm+bf4GXucJ5Qy1brCmtZiG6PUSrO0eMehiXhjHsm1XuhQZ6
XWAhLMJiCDRKwnr5y+O/+fxcXr/Dqxd8vG0GVN+8fnDqeEskB1+CPAdiOLwLG5Z0ziytlSmYhnSc
jguBir80g8qQdUKBhAKqTIQSDvTcqjH+ckh+/4w4J+svF7rAN0ekm4BROFWH2ankzGwlyNEZt6/P
f3nhfDnfvPHS5uviKQW0zmH79/Mb3xJAJKgOtGhawCjNiuKRRuY+VwHAUrcjMxwWwc3SkoK2B+vQ
j8Z45zWQYjOvBnTp0LLPJtc9JbFQ+z8/N33Mf/5MStvi/EBIxOYjKfQR+uEzKWvo6BF8mX1bf/UC
8uKuEX0RDgqHOXiMhUnEQo9S//lBfz3s0rbBL0kBpdn6Zf8ZRGkyKqfs91weJRdpP1tXpl9u//wo
vzvqNrQ/X3lkrqWj//7DSzNVaydWmvLSQkgvi+JlNCWyqMyBavXnh/rdUfzxod68waRswjqUiLTU
HPugl4ZN2CdfK8AiK+I2bI8dAEPRfP3nR3Xe7OP5QlEO8BRZHsoJfIDfnJDnKHUVK/tuT2OJXJnR
FQc/N0FsevmONYJYDf5thDTnuqrGx84TgF3r4aBcWJoVdIwNV3oHiLaxN0bXPqQZ84Fhb+/wYqmN
6pkRn6f0XEs2UpDohm1gxK+MFNB2D+zrYIaRUjTha4tM/TCndw3+eGZWYalasx2fmbQNu3urNz6K
WsaHv7xyfUDffGwd0kimRSWFoNLbj61ChmVTxCPuYXfpzprie/gvJIFCXpUB2qgzmRYeB2PrDf5j
m5GfSMR8B5TYA4AiB3y2D1nL3kZ7lXWCblWpktlhBuY2gLc05oQM4zCYq7ZhBw7p4UZ54HJZ7tU1
JYnFds7SFsn11H6JcxaOoRrNQ/B+drFo20l/Nuzk5c8vmTHu371mrl36ZCX535uvauLjZ8F2wihF
zUxt3y+nsU6+TSXd03Z8WhI4NEuvjDV1UWLQM4fDkK+z396YXbyrlsQ4h+VX8uLG2TQ/2Gh2Nk1l
fYiCxdrGThmDh7F2bg8kx+ncXehk3qPfBwff/JwYKnrKJ8bpRo/rpFEjNGNYat8N+UxUEjqZ2eWn
3Ac70Bv8TSTM9g3q3i+rp64/W0TURUFSUTnetd0BrSgkhqhTsuhMa+TZq3isaUkO92FFaHE4pVBH
1mXex1qiapryScnsoUmYBPddo1q7Rb/tBnKiJavbtABfJ4i8Lh6ehtIeR3jpaArXjbJAWHQT04rh
k5PEd703kFqoVlnMplzN45e5snU6F/GLFTLVvrDJ8XBZqDuQc25uHMDGkMynvjMa3W04Ql5uQeBP
1VMdI8GZReZA2cmuhEn0Ilk6OvaysZnvMt5ZJXyL0v8SNfJL6TEkIB4x/jJfWMuPtkXefxHvPU03
MvzpmFNFxKngENFU/EeaoX9yQzVsEsl+t8ypsnC+IqTZdLdZNP/lU/XriUtJSpTssgTLO08zU388
R05tKNFA8z3qKRgzI48zICWzGk+PwUSNLIwopmekrv78Wf7tozLHSHVUevpC8POj+nTFlb+kXHbN
59YZ7/sye+0b8siL8YRW7yX13fd/fsTfrH0UlVUFAwj/kCvsNyXPNvSHwkBbCQR7YAqQwYJ5Sh4a
jI7b5pP0mOj1zZPZwTKv5HL35wf/9YtLR8DWy3PfNx3HffPFDXvKQONQ8nK98n0FVjGZbeMolhT1
Jm0gNrie8dUYvfwvh1lXjN+cJXUrghAuRWMg4G/f3dwMDHaUHGfRexDe+mHr5DlgiXCejimI3pw9
g0baMOsZLTctJ0+8EGi1hmcsrtbfns2vV32ejaLuTI3b8rh0/fyup7GxWLCFWqqurIJMfdoIq5Tk
PIkHFLt8M8fWumk9MKShKG9T4n+kj5JtHo2P+KuKvczMzZ/fGft3bw3rYeoRlnQs65ewaY3oMx68
dm8zOEiQy9hWOjIzxMNzFc6vQ8tIQFszwMGeOuS6l73kTvluxo5wbjPrQzpZ4epAs+UqUgYc+N6C
W+5SQ+R93UCEeLQS+7pjRP6GpciwB2IfdAyX10v0Golg2tLcDf5ymC/Lmp8vjaixPU/vCB2fvdqb
tUiIYM0IIqfde2Lx96A3wv7G8gIUGkOvseH0k4eEQMHgiJws45QellbUq0zqL37Obq013U/2wtLF
pXa+Rk5Ih5CYnN/624V5d2/Msh2SBXOThoFz7Jk6N+2SOpwbLZtJYEFs/LPPNMxBlrzgUGCt5rI6
oSwOOUY4UPK/rL4E3ZlfPufsjKGae/RO2EH//MkKrMYHh8lc3JC2RHOiAyFzhrJozy61dR66moG2
SByjEUF5XyCbLaPXBEqqjFjwD70wDizPGeJETwQQ2aZi4uB/XYbZXo9J+T6fmK9K9Ga2Y3qjyz4b
anwCSKKusgLVaz/q9Y8LfaNqGOaReqDFrnC/DOmVCsdwWwXtQjZ5/rS0OUT5FDxwhuacQbb2YSzd
r3/+TF9Wfb98AH44Gm++Z2OXjSIs53YPxiKlMjw3a3uxmBz1INVXKfgAzgvVeiQm5VoDFEMb/rvn
yach6W7//Fzk7870LMC5SHMWsry3pz41D2KcmdFm4sAb9qNQ80nY6Usf4EWtLfxCEstZFTNz24TE
SMzMus2nMr31/Oroi+yw8MTPQUnrRVZ+x1Z1Pnl+ThcHtNEq12scBpWYoUs/Sz24izf0U2f1w9EP
qVoFtas2HIxH/rOPjeqTzcJYHSCSkroscpttruLXrMA2EXj2bUeheCdz9z1YdwZpfWTRzhJM+5T0
C52hY2RzilKOygH4KH83+cDxY/PFEcEnVCpPbp9wbWfWx+vql75rmTKM4nNcA65rcKBYSfa9qfrT
7MKPpYxftzeaaG7RGHSla14mA368dOudgS6Htnv4p5/CoCtB4zOLWC6s6f/8Lv7mJOmy1aCjyVAA
myn9Jv+wkWoZe4J/ZrVQXYrXpKrXOW6Nui7vGF8FTMTIbJELhmYK8fjnB/7NkpfXCObd9oVwYf2+
OZfVQdhXwHc4PRdyCzGdiSg1oQft8KY4sP8WBdDSRkbtFqnLZIoZQxRnJx+wrmfUR5u41Vch+3i/
VJO7nlFOb8HugeqL/nLa/c0H3QUt73qOw+KCje3Px6gL49oOErPdF1GoK/mnsk0+DWZ2h7Njncfx
a+uVfytmXRYtb77pVPxsX1k2pTl6wz8/qD8Y7cREUbu3hv7GdBgmg/jmefFmcT3Nj+vWKC2qnQFd
jSrDOzuAy9AWw4bp9WDllOJucppuE0XdsGsCFppLPD/G1niinv+XJdCv+zXeSMml0+N9Eebb5Vfc
d4OMBs5Joyq7jVl5LudBwhGuibkY5tjrnz84v/3EskXCHk65jUrfzwfG9ZM0zPuppa91PXb2tRA8
ql24N5ycnRVg7mrtLxO+4r99YH/dkSvXokrKx5U3RCjx8wMnrRWCBK7aPdqfl3EW95bH7jCIvBTx
a3PLdoWuBfvPdIqMtRsSykxku4kG9KljEEJKzVsXBxyYfJVeLQv9zD8fGOt3Zw3LY/No8mVWUter
f/wuw5+RSwSLYW8b4hNnFTqdokuQI7fX7Bu/RTGr40GonQvOELDBQyVCOuXQTb0GcjpnsVdn5hD+
+VmJ371frJB5p9jdKvH2g9yFQ2A7hdns5z5MdibutiOdmWPWLtA1ZxavuLT8dQJEbxcOJlCLsDpW
NkVEVDr53YwT3pbxA/D7b30SjQ+9Fd5HQdvehMXJx/B0qlV0s3CmOdd+3ZP4l8U+ZqF5U3Bd8BPr
ulP0yGK0ttdLxWWiGFjCxSYojsj1mX6vr4uKHUI8UeE5tl33Ccv9+6VHCWAwi/xs1+HXpY636WBF
+7GIpuvM4rLmNEuFRm7T1qwB/nzAfnO8lO+6LidjFBTeW/8EQqJ4lkz57oeQBPECNaoX2LDHooe2
3svHOOrvXaN5TXDD//mRrd+stXyuOp5vMlfI4OCbEx0gLsr9QMqYPM28Q2L24hAbQbC3AwfqQAkE
dWyaq2EA750F1DcdBz9MNDt/OaH85giwl5KMr+luxC9Xhqqolq5Sot6n8XzbiByDQ2qaevq2ZEDW
+oRyDYZXWZwTYbd/+bj+bjPJg1PNZRPjUct/8y23F5rGZc+Dd96Mny2M9rYqPydVGJ7zsLa3seEX
a2aAjskQ7jD0RX/5Fv/mLMOInosCxXItIf03pzdWSkXnR7LeE0EFx+cfnWCdqFbjTHIyYuZfXzFb
od/sJVlTMp3n+R75qLd7SZWKsg8Xi8cccv9ziZpoDdnevZso2oBeaR6yYgA9xWzxoyEVVJU++Op4
UXTypqDeh1Pg3yXGJ7xK0bbPZ8gaMRLgdHTCu94G1W2RQQ7LHrSfFyHvYP7qSQXtmqFOuWKdnJ6N
dPKeW0pMLa7ZBzvKXtoZT7DXNskn8B/0ndvsvs1AjeI+klwBTba9xRQ/FV01buMKyHduT84LCKLP
YGE012FCccSe6Dq09H9IWMGn1DNwXsDVMc13VHOMRxGwjPRG+Rz7aXKk/BVcB5DiyTsL406aQ3O/
gG1d9aNzT2OjfupenVLBQpwG90U5z/1iJd+AGq6bERN4Hz967CDuy1Ea1/i/BjryBXtuFQX+u8SD
QQWY5hT18d1CHOi5LZBHsPT039PlJ6LhlZSIbCFuCz97ZiXTH4m4LzeTbRKG6a2rrvM/sglKrytr
Ss5qyUzw4ap4niB9mU3YYyskZ+Bb3fwhYt0GGnz6JHAzcO6AfNYtSNNSMxvX89yXD0nsfbExvX0x
U+u+UNmHLo8NiG8iBpLcx9eYP79Wc8u4YT9mJOjzEkAskRz2exlMFibSmQDIlobpDgwoCSFQdxsP
EOYyp8XWWrGq77OXDs7X3tK/Xe7yIuB0qNWY6Te9+IYre3zTlWV3NVMmudxlqUpedcreZ0U8nhP9
ozTF8P3W5b6AHEI7NMEeHcgu0ZY/So/u+XLrnx9jHkILHqnJKVnlu5mgECGIMr4Oxjm+DsVErRNv
+BblY3mKJtPAsWd05an2mo8godi9LEF3FYcjw2n61pKTscygJK/SIVxujbKBKwF5owzq28s9dP7m
W1j14qCW9FA27rkrAnn3z4+6YBqatQrmXWzTsgXHAFIsPbRzgcfbrsTTlDrRofPy/diBfu7GQEB2
ZUt1RcLmeeYd2EXYH7cZ2bMHpDk7ay6sFyMqy1OLNMgxWCabVWW86yrLeDeV9f2QEY8qk8K4s9An
Lz7TkzDZnY0E//IYRikQv7YNUWvwa84S/xoJxKZvp2MzaM7i5KXjHcuEZsSLR5Yg7u/aFGNHcrIZ
oLmvM18yujRlx0EP6lvMcewS003uRTkk9xSYhu00E9RYZpfyuztEJ8eMhxMzJsm6Ywj5OZuTbF+V
MDbgBQTPbtIa60J0OWsrwoDMVz3PAgosXj0mL41gebbT/MoQlg/Do2me84+ZvlO0UXac+oIvQ+Xt
a7YvT2Hgzw9ux8AofpOnekbP06ZEa6rFgSFS6hAjW+Jbt42d28stlq6aK73yGM7ZWWPHGimZnebs
1Yu38+r0I/O18srTyMkLbRLoyUp0QXkzgAaHQdI1e1RGm5zX8qRrlBAelLeKZDjgzXOsBzMvyPgO
dwS3wGAvvGx/CPynIYLEZDKlsndSHniIe4b8rbG6NmYbnkbVIuU9AWvFk0el/r4bhv5jOIn3A1O1
FrOyt+5oOzfQ5aH12djgjQY6fDuWK+FW0dfIzeeVLUJShKVZ78pQ5tuhJSaTFF3+sOT9/awm90Oe
qGLbDqg1DHj97+X0LCVZHScWekqawnGRDIQia/Whj65qe3Y/0v+ddlOzdIfWCNP30qXRru93HVa5
WQXzZpg4rTqqbJ9ccihgZez50EOeqBgufS7m+CMnkuxjQQQuq9KHxC6bO2Wl7nOU7Jwwzp+nfuzv
HRVfR/NzJWrrUTV+eUvW8insm+BJxkt6k3TGl8tvmYjj66IFjpIDy96MhcG7Qe31nosMDl83ePD1
j7kTBCCjRZwyWqCYo+zm4BR9Bw3Rzw+Vbc1PfuCKTRxXDv22cn5CD5huM8/8PI0As+syaR/gJ2hY
efyuaYf2odM/LD09M0G/Wodh2q3LQVJ2LvzxCogIPSr9a9J3yUOMLcQdzY9+3oCNxqx+GF3/Pdk8
kOGjy3fRhqNkCO9ghSlc+W+80eNhMMaei48SdwFguDslNw3JphvacvmqmFK1V3VHm2Js6i0nPPcs
DVVtJXxOFA7hfBuqer693MKMS34XD7pcjGQ3Tw79vIm0Kpii6NbNnv06DMkcMt83OKF9MgfHIg1G
xQae07Jx0YVeuUCe4c76ywGHuXeChbtJq+jGm73yFFppdRJVbm7bNvH3IwboPpXFjhZte2/HRBGd
SXin2lbVKXcFn1JviW4vF7tS8NcoGdnow/K/ufwAuvSMZdvcm2CKzsKvkTtY9lEEwacl7lCwdPk2
AZZtDF/cwOKaQ52NF3DymYvrs6jZsaP2N6WHbViQTrYwnG5kAWWnKHMoscuhYRuxkiLeGpo/4VRf
4zR9l6bAdGEx7sIl/mbMzb6pphWsPbEtWsGzYN03TOCGPXVYmF1bDQEMg6h96QhKB3bzNRnOgus4
G5j11IkPQ+y+Mw24HZS/7lnOb4qJSIqXAmiZB4lmgDWkkYszLpAXe+7ullF3latb+Jb6qktnKRAk
SRBfeemLsoODWOQX2472AhzKZDOO73NaM15Jt92QYvy6dBOBTgcCeqilwh749YaM22R2QHA7Okx2
WA5brwcQZjDIyGYoubLK5Rl8+h0gr2VjZRWzr8vRmbP7AXY6kNGYOOZxStCEJpO1c4pl38Yo6Qd7
n4buRma0HL35GzvO+8qhvzp7DTSoCn0iWzyHw8aSVfKyKtCMRzM9Ddqm5lbAS5DJuIl8lwg8yT36
rJU1BJr0Q702yM1NG6svykJbHuMZWC0aXOeDjptBBhrTbO1bwKdrpt50kdFbE4bm66lus6RX22UZ
uzU49WPXMm3juAO9SeM2nqZPMcBqWS5gXZuZF+RYH4vKvKFUMqyV2hemjTuFvaffLl+jMSY6OthH
8G/WmmsSk63GksGPaxSOnRonAmOKJELQWFfOndkYzqqV2lFrJevMfm/36mZuCf4MKOW2aZ5hkEmT
FnZFfTOCxNuZk9WQ4RvgNMFbQJJl30iDfUTRVPGuHWwyhi6nBOF9M7qhwmftvBoFHHIlSxQbi4+L
fbk3W+RbvSWxM7juVthGyXxmB6QmQEFF4d9ch1GNDzw2+i3mCy7CC8R1EFRTFMXrxQn39ViebSBf
zCR2IE7lFZXA14JSclhA5urzbwrnpaPll+PCxFHPymLlDc0u1YpMMbTP7uB8rBmtN9gUruQ7cRsb
NKNDf+BcxyQB7t5GO+c4wJVJgAEdZ4WX00fPCS5yY2ph56DNnRg8SXFAPa211NNF71mDV3Uy5FBW
MqpVje7H0TLQBCuotAy4viOUvgphaEznc2XhEO1LrksVVtFc60UDsBWOFo4CT/tScAFMqjm+73CS
DlpO2mtNaVEjLE21uvRyq8VmimexPzJvfU05RyACCoG7avlprDWo1BmBrEOZVbAwFaZUwCIloGXk
qb7WqJYXoSpm1UF7V1UfNqQMtHi1lJTgL3f2Wsta4Wd1JkSt9G7qExPaVBQvGlctdLXZ30DSHCt7
z3DwtacfsNYKWE/LYEnwS76lCj4votip1MpY/SoirZF18MnSGohPSYhi1mXvviq0dnYgmc/pChUt
bPH2JLWets517EMra4dY3ZQ4bO2QqYg2yD8PWm/radFtrpW3vT4Iqdbg+lqIa2g1biSR5JbYciOa
7YTSx2OuRboT18yVoeW6sO1IJWvhrsK8O1fERkYt43W0m/fyg77gzmtR9ja4eyct8W06CSK11mrf
TEt+6wb5b4z3t9EC4Fb/drmLLfg51ppgJDsnaODFadEKYYVLWGmpsKP1whSiqm3vQkorL/bhRB/l
WiuJLS0n5ukVxwVfMWxz54hjjPwOKmNmBLMTA8XZycJzvMioO6SYj5VWIPNbAL6FH+WCIFloU7JW
JpuN9FaX+5OLUflyc8SyTJnOO9RawTxrBfPllo+V2YhddkEk9luBsDnG3Ow1NUrnAZtzVKF1/v6r
oWXPfKT6tdACaCdilweIItNq6MuPWeuip/IFvTpj2vpu1aGULrRcemSUu9h1AuW01PJpnIfGVVOn
ny0tpqaZoa4cLatOsVY7Wl8d4bGG6au01prV9EjHk+sakMx+k3WQRC3ecUYTUGJbWo5ta032gi87
VoizMypW15mWaePmrHa1Fmz7CtV2qaXbYfRt0RJuinw66q/F3MURrIq5k1rZ3TvqajZ8cAqpAqRL
78HQgu8sNb+MWvltafk3PvOvs7aBqwh1BtTYEULluvGtaFlfoAgqp+r9HaWwxKJsTxdognu51w8N
TVHQNIHLvRcKgKytZOsElCqM2douTNMdLvc7UWHxpdCgBtPtQQt+ZxFc/nZ5pMstc3QEqPFUff/r
98f5/vPyT0tmI4GsGQ2MUP3ELv+oujzdy83vvzNcsSFhzzDCf57bdHnylz9/fyagv16kvUAi1E/p
n/9jFETudprECzS7mDW3/mtqyEMrJy7TIXSAAl7IdzpApm/98+vl1uW+N/8/ohzZru+Lp8v9lx9j
2DBc+c+/9cJW7mrNltT/TcancUDm5edWi1BcBcwp9z2xufz6z48lYSNdLigqEZdwk3N6fyX8SW5U
hhnPYi0e1a1cg38ONnhQzoNpCJhq2P2qRba7tEvy/ZRbwaaaPAUBkF7glMDZIRz3Ch2SyZ7Qkus4
d79wISLPzsl5nzbRkYT8AtGyd+662Wp3WVBM165iJ17R5M5zijNN61t7USFRHQlY2en4LTMnc79E
Oe1TtVC/J3RPtzc2Pyu2LrcRpQ722Q+594EVW7RpOJGv6nzxmFhxYHVC/8H1kX1rp+6mkfY9gRVi
nxPY9iAKXuByk0Z2F2NnLt5HH78OfsVyqj8HU5hdBXPdbz3bYvcfdE8ZCjSjZwgNNGfMtEkM7HNx
96YvH5iHBfi81Ae2Vndo+HaxD9e0ZWgJoq29d6zuDCa0WyvGjtY+aT/HDZiYEdPKGWkCx6W/aQbm
JwaPKT3MUZ/jh3Go72MB/61yHNZP4R3Ugzs7KV87Ibd5zmwV189vw2AF+6hj46EcnEqtuEqWml1F
QhdhImHBxo5iETUWKmINK6SOTSneJgt+wDl3qg9Tf9ubaNTSetw3oVLoLpV/5w3l56FIom2q6q9V
2D8aXQ2pFh/aOi6mU5hEn/JkZ+SNxzurY4m92OCSbbZ5jSi0LPwTmgi2PKyNUOMybGVDGwws5KhP
oPXqdyGegVUVB2eDfMoJauo8lKSRHPPs+121Tf2EGTHoFBuzzosNaASLy/NNUn0tRThtW7bAO0uG
4SqVZbZeYsyzgwmqE4YBAyxMJ2lOHUpT7QlvUspaVnpjGE14aIPlGxnH9MYTWizRqFM+MEw0y2G8
dwiexXn1YiAsOXkC0GCf9Kx2RF1eZ3F1kIMA85yi28nz58t8ME4ucp3BQBsQhu52EZnYlV4SHFq7
+sTudtjQwyn3oQevD0682bPkKwza8lXfhYjlUfaiDqG3Dl1jb+UeG8KSvTslMGaUqQ7wh/iRDc2M
CR2FQkJf9hQM9+SY/A3rONb92XxyG/dpsFXLWBxU3YyIi7lJ+hyQJIF6cH+FOOZuUZ2ZkOJKlFes
g1NKtoEDA4NKIqmo6ANjb1zhFwdjdNI05476UKtIZolcNetKhqTTR/V+sqrsSn1Oy765rYN9EjQJ
gGv7pg+pMLT4mw6piYPHIv0xSItTfxRN62Qe8p0rW39P9tVH2SA+jvgc1q3AlxLFrPd7GrhsK9aL
Fb+gHkl3cdEzNl2ycYK4zdBkCNg3q7OdAQaT6kdcbTzG6yhjFfO+rPo7aWcNth9qMtS5jn3fwshu
Rz414DDnAtINqpubzKYtnJqaVs3M7zqATnvIzE86A1bB500Mjg77Oir62fJa0ErGFvfhf7g7j+W4
lTZN38rE7NENIGEXvSnvDa3EDUKiSCS8RyZw9fOUTsd0/7ObbW8qDhVHFFkFJL7vtUZVfw9KOwfi
VInp7mNvW1D96OEH2sT0bXEb8fdD3dtrw5KfMok2unSbNSM35b1J6J+lIvAyFwnxsCVyTreFkwb3
O6FzCqgOsl0enU60cVo97dqKKtm0T0gFtRVJ8NV05wRECDPiQWwbPRySjP5gMhtpwZsLb0/FIH1i
gXUs2N1jr6mO1sgAJkz7zSGdb1Pga6EhY3BL4k7C3TRGx2ZIidoPU/nca/Encs9VfaEHz2TvJoWX
OSK9zZUVnmUl6Llwmc3aglv7cRcp0ZDlq62rH7csceFYwFH6W09MyDLNMDs3jxe8r9IBmit7/9D7
obM1mvbUhXV2/ufF5mzsRfgdNZIBCxJibRI1nLBvgqVu/UaeqhKZCmHQxPF6ax8KEHAQ/6ersuHY
IZw/slCSSR3AXxQksBNWWJKkT5ME73HX2Vu3jWnMA1mxkwI9gkE/Uh8ranH8nTeVxqZNmj01Gu1C
l78ci5qbWtQJNLm0V2/dWHobXHDQwppYVBnITVyR6V/ZnNbkxAMMhWrnmMOvqZzl3o9Iw++LpRGF
HSXGlr3mT9cBxb/rerDjJaUnCdEyfX5MRFZRCEChRhJ3n6oYP21TU47JsFOaJJ5Q42MxJ05flS32
kye2UzZ5YKHBQrdGfULlTOCqm94s6uFSdpnFgHST0FeBuqadqVeNnQ39au9zn55lBKkRqyLdwuUY
XG4YPYqh2sWgXhuUV+300kWcshg03TV080/ARpeathDtjk3YrKYeZfZCGtqybdja27K3Hy5u7syQ
7yk4Hq8Nb98kr4ypalPjh13ghkrpH7H8TZe+AnljPgo3Qymu4RyEKGsJY6cEmwrtWl1UXFEPiMhi
TfJ6szIDUuPD3Fj6xqBvsjv2eKYxrAfXjAkwzo323or6M8nIUA6dMTvrrPtBBgO5HYAvG0IfNjRY
1Wvm5HhFCAad5VMdbJrMOkuHLaSi/FxVKjv6kOl0CDrWKiZ1aaPaEXuettfkSgxLF/XztQt5uIjx
yZpj9HMpTbSEwoEr1QlhHD+xdBRPIwTSKs1KZ+mXZbmsgLw2lYOALeg3J41GfD/G2R9lxfWStAIH
62wGwZOL33lO44GjWs5YsC4qv+Zo3fuUkUKo7cFlyJof2uzYUfcw9nW0x286o4rSv4ncE8emT8OT
DsN4k6OpRI1lQ7bpkMondH8XoAAqpXMiuIcovTUOO2w02VcrrMiLJ4cpvd3NRJPdDb26i13SCDht
yXh1PW3vcG61Nwq7x1YUz3VOKVoa2zc0CiUBSSLbkPXRr6zhZztE9YubUkeqZfKT26156YOBsd6V
JWVQ3/aYFj+SYWyOZm3opfn4EmVcseop1zmIsdJ7mYMxNH68UVpZ3zTnHIO6p7Fcr8bG9X8UE7ZL
RICgJD676lTpK8b7FnsDZaMGUJIbpenOthu18i01XwVv88JNnWKfl4yQE99oGxr5Zmrkh0sOWJ4G
452uwfgCZ3rpdV28JOS6A0FZyNHyb8IP6PUb2njjFLjt+yvG0fLUqN8AEt05S7Fp9TnSSlmGxJFR
rOQOAuN+ovfmo6Vuak3sG8YwHlPILGy58bZA1AO3xdhJqyy5qTQWvjE9rss4Sugm9jjaGVNcLtyD
aX8mwbB2pxEzcR4/csUiFtyo/7BFdfHsorq4FnBhhHV973bznoRwWowxK2XTvDFq6d3G1KVsSHh7
SNvd2KsnIl77y5S2uEltGofqinD7uODpGrn+Hu2e3ArTDE95wwyryh+tLTUTUgK3Z4W7orZ/+70p
9mEqzloAIwgtyCUY2i2dQuMhh28iXlSyxAfOqdDxF9Y6AFHfV+ssnb11XqptTl3YvpfUs8Q5DTDz
QAqKHzs8cCN6gNpeOztRbXwCHBbwKOmVTnnKpy33niSuuzCjwidBO3U2dgkiYkCBITSZyKVyxNJU
HVWybR7tkfLsZ6pdV3mQI6vipFCttxFAVSu3Mut9m7mUTEfTm2ws9yhwLNA8hZRZ6oJg7KDNl7pL
6mcrL9adB6RcoW7Z1l6REjJAqViM3vEaAo8v7KabVkSWacvs9pxIGukHTZZdO8qngDhuE1l154Zf
lhON+1GADHeCppwpYehTaY1lOeDxQn/ZJg54jJqFY6xthzCEzJg2xdAQgM+6fJwf+QapHUESuMkH
rQ/F3gnCj1hF47l115ZM5S3WmEXygWxYiPaC4cIHUanZ7tho252JWFvopjyp6YBwmsUv7Wj9JO9t
K5JkiwgTxbmn91HW4v7s/GmjSgpVVHZL08a/tI23RHyiX81uGaWt8W5pWBm/vadTE20MoT8nZsVT
WbF4Aq6dgjSaSY/Lqy0fTLRrnfeoIn/DSCLjw1N/Ir/03q30s56KaE3V0HRygpFCaYLfbCTMPNQz
eZYUMi0tp3ylpqs7R31mPY3qpc5sDBDIEs4yDbJL0XOSAOVvMwQn90ISyOPniXce84tLdek9DlBN
Y5knD7zo+jsJ7dH3lLf+xUjIzR9dxKueQDUaUPWR18ALo0sEvl/MuIkeL50T93SszP6CsTG8hOYd
2utEVMcubqtsR0r9Sy379ARFMT21BNEbs8GuMaTQT67zo+nm4P73Bdhul2b2V10JyDv6eBGh+smS
2R0zUDy9zFGqzzwPxidnNIlSlh8KmBjUeoSheRTY+kbYnechKtgLjHaFGoi3VZT3SmTY4v1BAQ0P
cOxzLpY00gh6ZlXwiAygKrKN2ptNbY27CdEurp1STGvfMyn/kGQ2CNnRNBbMxxKgeJ3YpqA9AczT
NEboHFrD3caVW2uK1D1DN6IgKZtUBye8o5puBMTbSa2+kkY1cEazs6bSTx9cFtYqSbrVSLXttilI
UR+kHW8sGpwVLZ95XD+XJJQ3qKUwLZ2mHP+HKOWmdetoYVMzv5ojGS576hNOSVDeMimSHWkADwSU
8HJR/4B85xRxymSjU2LiPULBr6Ka+iX8CFlkNJitSdOn0GqCDLLc32hRjb0r62CrreSA3qA9/n0x
WmI9a80bU1dJcS+mak1UkPUycscf0rEbcBGY42FKgp9lFH8ZmDdv5IkglSzrPWKqiqYsoRgZy3o9
Z0WxmpQYVlVrwxw3Xrwv+lgv26KJSeEYmp1bU+AQeSB300QBtiEfHH8C9+xu+jTqaJ9iOmyS4Adt
4Oec/lSKB1R71H5SQ4qUPzDG9lwSYbKWhvV7ckzm3ylXB6pfk21qBc0q9Yq7PQ/tpRgTfY2i6jhN
RHxMhXA3JafQtlSZSb0y8TVE+bxPtItwSObdmnQfou+DlFEoVf6iBpEg1v9XaH83/kicQqXQ9Xn5
z8rAH6odnf4EVyddkkuMqKs9i7XH6Y3hT0nRIBkQ7UYW6qWw0vZMrsnskqU2eL23CDhH91hgQAe2
WT8mOzz2LyWt56sotB89o5Tmun3gbZKsH/Z0RCNdCc3mQg5F4X8FA6U7somIfHCnF8crnP3QD4vA
7BAr2IiQi7LkE+179o4AncCA4A2pTe8uEsOLoWvnP56DCreCHGd7rEnxI92BPpJ+CT+B8B0zCGEt
9SZK8xbDgo9kna0o6zNEOYjwwLUozACvIA6oHcpVlli/mmjdWTaTPsW+Tl+H25wQRXrUKvJOpwqh
gRyWNTrTLZGdu5EqsZWuEb1n9UoFMexnvfWcyvlWJjUXRMyA9LtRIm6GZY2HqDF2lZmvyVtXC1uD
/3jRcG4L46cu9Gdsg4UUA5Ez5Txp6jIca18Z05WG0vBcG1l7sqo+WKGmKiA0IVEbwmpKYSdrnveP
W5c2N033h9A/0oquG5Ivmr7gvHeaFUGUDY96PyZ0KiVAg3EqmRS526Xe9cJSPERtJJdAMswS6Otq
tewr2NyiSukhSuWPZjBAasH4WVLR89Q0H6ICuuTtPB3qvw3Xk3+M3Y1ldWjHjY7yCkon+FzDfmeE
ib0gkltsozYqYEPy/lC5/R/wcHMbCLrCMEqrtYJkyyn7hSbztlMsgLUMrDVMQbS5SbFIPPNYuISR
azFETw3g0qThawfcC0dj7CnfKPunJpOkDGQxcojBcJ778pdvOzmBOvB9pJ1bq0bW7m547PUGwNrY
J2I3Ye9dGgmuBRcoHM9tCozeMDkW/rs0qHTrirrcNqbUq6amCq6ItL/hNDzyYWl8DS27CSUu17G0
DtjvHq2YJqUeEyLx1g7AejAlLqXsxIlsnHlfqOIW+n11KkticNqubS++z8zp9frEIUwvZpSF1zwB
B0nA1pK0cRck270wQbVcrAKxjOz2ghLiFX1JS8jPeB33bbidzQI5hV4ETUXXWdG0l8GfXyyYsgci
5R8sOy9WzlBN7NS8caqeWP89IwLytF6abO4PnHAHZ/IyTDfq16Bsa5mmhNV2AniPvLwolGu7YXyL
K+u3zGkt653yT8fSvtV1GREu/VUSXH1CYhdsfDf9o9wH1EV+1S7Fcu8Gj84cXIQbJ4h+23Z5jdK/
uC1A9mTDk3US8+/AVU0Ngbe3SukudQj/UlSUw8V9TcSMmzLIYi1cEthDDXVafMHzsmQVjC/RnPLc
HgGLAiMFWKj1WfQfYBjk4STZu6/2U9/6B9orraXlpnw6QQMrKqnSxcB/CGfxq/VTk0JfSRRV7fUI
+a21nYzDvilTarhbjhLmyHsZfVt+W91Nx51QQwSkEtVpuvVi7kyfnnowx5CFGoFqiG0kFo8HaxHu
s1z97PM2Oca0XtSlT2teU59ynAXL1KtgCIl4BElAhqXokIwr5oEkBwyaMuczsoBonKznUybbqfLV
uPBcTX7jGAoyFI3fOUZiE0/rBsiR58E4BUct+PUcHVAVWBLGVkROu4qhHGkWlDvhI+kCoY1XThOJ
rQ/ZQtPpIS4C6mwnq9oHBjk1KbDfZnR+mpMRHBvdhxhY6TP3nUsFyCIMThzDuMeWS6aEHXIF2B03
ct6+Cz9SB4x91baeTW9ZQT9px4PQF3R2erLm3Hf68Pj3hbSqPzXYGthf0mwAL5I9nMyNfj/nJFvx
m5nS/Mxb5+5GprzIqSFmWiZnf1Qpz1c6JYCExg1ZaNzPg8MH3EU5u6a3A29J3tOwusxq0IscECyt
H/RYH7/0yFkZmPL0YJfFvsm6nJDouN2X2r2Lktwdus/sxZw10HtLHhkypl8Sncdnz7g2tMF7lLcM
54rGZ505tDaHhmYOEK+pX+6KoftlV132UgMJbaHLUHiMornQI/bCUDXttVkgJSC0rGRGmmQv9mPY
0pqre5LJMta0WnacSMpZjhmAKW1QN+iZaSF7Wx6oW4e50xG7YeNiMO8yVoEZF4YVp4eGQIMTkrnN
Q8i+LnUc3DtZjUtD1+ZmmsIPH+Ha0vRijOMa7wHWrYF8zX5HU5c46il2FyG7WJ8Cv2XEIgA0KGvT
CnaauTLP4WzxHPTrbRHDxUwZpVZAY/7ZC7NtV4WsOvjL+Yyjp0se5d4mDSm8cRrucoqnQWhkGZ0L
U+9M7RAXzSy9H3Nc5l5NCaZv5xc55sZO0z4Ru+zlRvo0VX6J3maSlxDLoEzxT9ixlW8LeEooKN1R
o+SwKhvntKLYnHbAdCWsud73Za82dLFQ+mNGlGKxtzXa+5Fzr9yoN28ZFeS+REF1LWrjUkztuB+8
rLuEcUz0QS3zs+K+lEJbB7cgna/REUEIaOFkdpG9Myy73E1OWVTz8Yw99X9lzmlVmuny78EfUPjF
qE+od9Xb9p5nxyWZGBXNpr5VcXoVNqDv7FDqY6TjkQ/T5xLqOciJjN3V2XAGlW+WbdN6zxFB4ivZ
2s9VyYwSKcRHYwYzNCbW7zKty1vid+uxapyfAUDLEisQPxL+jnXZFOLNHHf9+NXXvfPSCLO/BWn/
Unbop9iH7WVGifObm8uvyvPGr6oC33OncEFXvaQuiFU4mafTaHhi39k6Owe2s51DXf/kMViiQaRf
K/MqeRhECzo+TP5FZmhKorgqlnocVrHV5HsDKj1K7JcuCZ9kMXMRmWznU0XnPQbpCcliIS59y/Mj
SunhG+n1XkqCCCqgvGvzeJkI2cYt2+qbo5UNPmA6rzOq8YVUb/jkwseOS6yGym9TLfSu0/V3UWfN
Mkj9hg5wE0ERrU83FVrxpTXNArrhqYzYfIFu/KMLzkljvEPAgCDZ0jZJ1KTCwV+xWtO91bUJJgC8
bXPN3E87pkgZatHBVWQo9Cx1tjLw8cbZh+VaV9zJxvZRdLWxW0RuHPcfvjW7TORVv08qFa/6pM3W
s515OKhkt3PwOj1nxfxdc30nwVi+OOEgdg179CLjXp7N0bwqzfGT+oRymrPC/5hk1bloH8IWJxig
VufoWLQ1LMucnDA0ZhfbOsUt5DY13gUCkvDe53F1VV5F3vHIVYdjqDsGXmSeR6fsLnaX782mehbU
xGxHnDn7oG0ZaHp3aftMXFYYi1eiiJ8A+2nQC+TKwSKwmKo4ekYj/OaogOzArMmOlArld5vAdBr9
wmTlCxImJ9C8c5hWgH82Bl0t7eIER8uOVY+7IrToNU17+17pv6Zgd9UMuXfSXtxdBtM8W5wZq26o
7HX+eIoYOdCtFyco79A2KQgsN58rcMGhf4qNyryH8tB5W8xW+WcGPLX0tNnduvFW9Xl+yjEXsHhm
1g+EiRi4rRYiHZrhnX1xVOeodoKfIu0r2B8eihbwD9OhD7tEZCqY5fCLpnGki17tHAqr+2AjMI92
yzMhTMSatMiLr6bq2KMn51PhcMryUd5oJHwhxL2gfECCkDxeAggqIjeGe8rz+4YN4m7ReExIn3tw
0g4VUWolx3EK/WXf4DfqXEXWZ6y4anmJe/ZtY1Zqlw/Ddhwza9+EbvoUIYzzzGbtcy4uCzGSnAqA
sSNFXgHJkOr86EOtQxG/tQmwa1x00YlPvcTB2ABAO1n5kZPCCKnqJ3SqDza5sM7wBreNTO8OskeN
8tUuENwV/aEO/PqtGB7bM+kC7bgzsA2dndh8jSA0vyvR8Aj03Zs3gPSNncl3jQJxgRW6Z4phKOij
aT2RErWqhuJCUl7C/MSKXmW1eTbB+hdxNjz3CJR5X8vkXTbAO02AX0zRle5Yk2CjtZYuQ+hYjPW5
znLiPlFlwkOFHMIp2ZRt4f0KYq/aSm98to342koEt0NW6m3k0cOcRfwzrZPfXborjvD0FUywSsFJ
8mhX5gT/jM403hXuEoXv4IfXAnxmWXK3cBtClNjegnsSl0e0x/238Trb+zPgU/CidVaBTf19SV3L
vzixY55JY1rFKwM+6EfuNO3Ry7ngraw0f/TtOCBSk8FRKOR9Qyf9bW6MxblOUrTbFCa+Si5uwN7s
DTEV3dnuY6WaY39fd7FFsHRY/56giKbEMk8yJfqgDkL3YIt5YJHz0Hd2UPWiEJ8BUqHXDgiHacBt
lr4ftGgqlH4iq7c6Gn30pYGDnpIonR+N9C2Rpg+8qkRjWtZSwN3wpdd2xSmYvn3f0HolBMpOQmWs
JQl3w7bpH66DJBWvLu0ky8QexaGjweq1scz//NKred6RFjeRqjsOO7NCFp6XuthPdAwSlhJ/TINI
XvP6KazD6m20o/hJCYXmIk3voZLGleCDbS2jF1Cd6dSJUCLPC/17VkbyzfrLRQy6PjxKRUJ8ny8y
n0996PrAKdn0klUgbZjMjm2OCIM1RxyVjyUqDtvmxxxBYWEuqA94M8dt24I5hKjZCBag1icbWKFd
RNjlQ14+u63edoUK8Jfk5cWd8EGWAiZ3Qmq+HgkW3MDuoqh0u+piV8U3UEOwbUg+3oa2Ensmcm4J
ho2FLiD4KQ7lmGHSXZq9njdDyC7LbD2dPQb+ZV2pkfnOsHah5fTXcWblrekae5vgHvohGJ74wb6n
tg1XM/KQ9ZBJtSuRoS1aql1OyL77NawmBGvUelfKoLYBlcfjEB3HmIG36IZvPk4AwrjruJAGsSmL
7PEotsSNTde5sVYOWH7cY2G4et3rKls775NbZC9NbLQvzG/xwjRyuXVr5iNVsmOruZ8vLtG0YOX+
+0Cr4ysSW1Zcv5juUDvWZaa9fcj89IyFw4WBnD5ar7dogOfFGC3IHjyQ4Bd8CU22a5uQXrJkPvJZ
5QfUetZT5B6SYcjudReJY1RozjSLtcbzxctsPfehYb9bn3k3XAIdxm/SsOMriSLv2gvrVU7zOf42
qa5/U3aLYD7hgI3CA5E3qbOYwQ025cSIOmN8hSYuzU3XtN3fRIOjmc08lUXXL0lMtm+Dk/9KQ7SX
Oq3FOzopicjuuR/ZSFKqRTaVGNuz7Mqr74zGlYUBEZAkDbai9utoxcahq/nkCU1592Zr2DmjT4Si
P/5ks7DolmE8B7KLd1pbxSbUeGbafC7XITpQgJPM8TSrqvTXdhw1JI/aEW6z9k2Cii8hu3/lji1f
5+Hm9ZLA5IhI+pmE/bHun6baClaaLrUzSRWHsRIu4XHxa0yvAc1tPRngkzGveE4EW2U74z+Gy/+5
RZHeIx3s3/97FeW/FkU+Wh3/1+pXVvX/kkZqi79/8T/TSEPv38gZ48CxLRSk/ySLqq+u/4//bVim
Q8S9R3i8TQDbI0P+/+bYO5RImqZHiyOGahOPHg7h7p+qSMf9t1AQeApdQCIR0L71/5NHim39X42w
sE6+g05X2PyEbuBY/6+b3QHJxAjm2ydyV3KTPpvHSw5cNoMHz1uCd+yt/TfA/tHtMmY20+Z/fW08
/pCUHtA+A6fV31rHqcXFsHRxMBcPZPNvyU/eRhFWVYQlroPQgREvRy76tzuhzRK8Thz1w0Ne+fdF
qcAsdokYwVImqluQ5KIDIzv/byfj369dOzrCj8ntEBcxYxGg8bJ4Kkc0GugK3/IqoCpCPJlxbu7K
8aJraz5kVbL2JsvdR+OVrGK9oiEbpK2p0WLOLwVS+ZNSxd6gNjfMELB4U1ZvUhlYyBsD3MhOcFco
gJ1IDgt/FkTP19gZw6lfRXx6ax05tNUADeF6JLS1QOAly+bzga8vSL241cL70QTZU9fE98ns33MX
oNp2G3QFlMeOwUw5N8Pm1kh45ntudKLIu172SfjtURhAA8VCuykBOkmAsKTuzyE2eyS5Z6d3jbUx
081dTFdw08eI+eHWXg4KXtxLGkDw/pEDYz55mDA3wfAxhqj/CeFQK4BV0AhqAB/fsMdpo115cBKC
2DQcq1sUqNCUfugeQ/jNBLjLR/u6aKrRgW9+qgyesFFFMg4tyE4qTrIvP+qYd1X7RDEwM8HmUlwt
k/ZnHQQvqC+frQYrWoeLT+LPDfxmAbFK5qJ3Di24xSy1MUTdbRRcRteipyRPVtdH9ZA6yrj50/Sg
bFByfwIHSxhh6zmqi9wr971Sn0p1n4HATFwM/SbOtpKWzBnEJ+owFsTQTka9wSGpKYzC9+l7+9ZE
r9lZEuVyCd1ZOc23TQbwYjLneSsH+srje0iwTd5bX27Op5XXL8VIAVlfTtZCSve7iB/STHJF+/jR
I9zrhafqAp5mPhroWkPCohYPt+/aa+UHIX2UkmF827R2LzZ+RdoOxKJS4e+aNO4Vgs5rWf5QJiNw
WCctYVIWoj63erbeM5u3KrSoHx8db2OOEfrJcPO4nmqzgm0IQOfIo87NTpJVlN+SfI9O85rNDlYJ
72D43tUGMoDvdvHrJMZWVRM9rNn0h1DbS47WDPAkvQ4EEW17mLrl4PI3reIOezfAEWdvrRW9izK8
9INnLFG9ruOEvjBVALkhRv/DjnwzhoPfo8pGqjMv6yDdocXNlk4gKy4IaxPU9aurmJ2rrl1lj9Dg
MVIL2ebPAZ3gGxd/OJkiV2IDikWlqmZli4TiDLVsGg9Ct3NupY/tkan94ubNroizdyxeUAMQu6Jj
mprY5ezk3Ab9i8pUtsxR9DklV7Jn9zNqrPwNX0iw6CBkoGTzKoX+qOm4RpqLt6mH3mKxWRO3dHbn
Bplq5hkL5cZ3pHVUtJkYy5cub6pZwmkHmU3eWj198w/8LBLnZkhSDLM2+e3QWGGOxTrqWkCd9Df/
nSyIQdsFhhEyNfDz7utkzDYCeCZp4ieWo5HymRHqsHr8PnC4fFA2u7ZwMr20naJZkuGwItSDSusy
vXYW6YZx841DcxeHlzJsX/rWfAoJg1v2Fvf0mIobyf8Q55T25R1VDsmboorV6CIsGlB0irzShVnh
Pi6nJ3/Y5jwluLzSj1FA+DJKf3ePKEUyGetFbGh2GPOZmA9OMlc0ODrUl+leMAED4gXXLk++Ikuz
DeTqqRet5IfsX6xKDAtnwhgfzkAtsvPWwcwjRQ7RMwPRJ2zDk1mPH7rmhxRzeXFsChx6IyQKQq0C
37nJsEQko3DKDMUvQ7evlhIPbOG1ooWxc3C6Y6BpLBShY24+RTwE/HGiHKF8UarZOkn6reOSKH4Q
VBtZ0hDzNOl7h2INZFZJiPIAQzeKqEXa4B6rLgaB8PyCaFnR5xPUvbQDLDBmZIG/C3OXF966JbSz
mZfhp5dyVgzylgbu5zw5eq0lxlCkHucQ+dvaLTn/5vkhVZydSzI6xzgvdzRDvUeJ+eVH9uGRf7DG
LDuspeOfIntk2FNHf7IiNsT5lkTDUZvt2nEof7DdemkWZPPb+S+pqCWKn8wIQWSBZUvsdVbcHJy5
vGcGz8HaXbdDSICAs7R7a5vn5T0f868YEdDs0TccjvpXQLXHKtDVbWwgHx53l56bDe5i/CgSL4mL
PYOimEfWnsRwgtkFl6VAC9I9eMIuBLdqHiLMcZVh3lkyr1yCMvocS7opO+uhS55/93b8pnXyFAcT
nl1gkX5oxC7xqO4kOOZHGfXBxhWS0tUApLxBHez7495GXaqN7DZJxgkVLV2fQx5v+kp6amu685NV
DA89w7gjGABEWfN9M+dM+V2wSvtsq1JvVwNlIz9717qVy8fVHto1jsYgEqs4xXyq7Z+EkcbLuBO/
C9GCCMWLOElJWPtBGc7On/QXNAUN1/45V+K1trADaKhUXw8/Uz/qt3OgDt0sSO5nDaiM7qmhR+Fx
NOz7cGdRcLXUurqLyn5CjH0kCA1xVEGURIPisvXQfLbR0uZ/CsqXsAk3XZ39chRKTS9J3+qZC9FM
BV7C4tjRSrXy3Zrz7iE9qHxY7xKvIPAqSJHLdTMiumkjZG/DPMtFkDc/XFVABLr8eW1y5ZbRFJ0Y
KZBMmjzduEKE026RYO8e6BaJXIfR4wfGVvAa6uLYKmLf0vBnYtH9gQjsD80yW89v8AUq43dIIhL6
8aubynCvMnHuc/mId8w/euWaiLfTbdAJQgRZlU0zMzcqbiiCo9EUl5m9GgYqV+qkfPFqbnGvaH4J
J30pJ44c9u8vAkhQJzavIjPDdVoruSjB8uqeeQh5N7eDeK1GblckIW9+tXLr4DUhiATHW/SeZZ5c
u7L9SfHIFYijxvGZPnlF9AW4gRqa9lLtp/Oqnd69PjhEGDEwnCScNwr+r9C/RV2jMI7NSy1+o5he
OCqHU60xuP8sLqMDAEbICTBSzolYON0LnANG1MJ8NwyEgWLkSojo0x47/opZBe/IBTyGHxQTqD8X
nJgHx9HE+w5QeiA1D+DumSyOTze8kc7zodzgDwwOt0+nTlkX2Ehj0/Mki5VdVa8wsnoxSPPW+Qjo
U8jpQEi4jd4Dj1UI6zJtL3QQX20sVk6+H8yE+SiLf+Yi+5028S9o34sU6VNvpxcLOBgpdrgsSboW
nbXou2LVztA6nY2D25P6bSopYynm5nkOxEdpeEcagrCA5vnzA7OtLH7HTkfVkkCTIlU3VcXvRFVO
6xITntsIzt0UifpcovhzXgxbmjhyHLg6UizLBHtpOkccXvUtYrDmVxkwbHvkqKFlWIQyvlYuCZK6
ADzZuXn2p7Qs2rLo6Ch8HlrB9PlwN5gxzEvrl/kmmMgS7tAFUueDwWGRuPTQcJ83ivz1zsej05tk
0EAlmmE8LGaJMN4fEWLF+Ms6DrhJ5k+RgcUQZoZ/wEXWRsvQr9iRL16AcsQoIyinqeRx1lXvmVXF
G6/5xLL+lBqUHVBH/EsHiqa68c809F/2DH5vVL/xq2LpMXmvZJQ+IVPAODBQvQuyMaLG/T/Uncdy
5Ei2bX/lWc9RBukABj0JrRjUTJITGJOZCa01vv4ueNQrsnirul4Pn1laZEQQoSDdz9l77Z3mtXdI
ULaj1Z+0yjuSZsFk3q9eW792GHdUG2SHsEaLGpEsNJlnPUqPXln+ChousaOWvPY6YVGas2sGBvT0
Gm41VBJLp3LegwZ/n5r1V5oaX7uwtBATiO9NIpZeZrdzSZ4L3rDkOp63JDf5fYVRQqR7Ryj6dlRL
Lv/tvZk7340IFSPZwFtOuMhoFiAqCWxSTcb/bW0vAFy8c8K5MwIait4tltpljOYga6K1lwcx7ZQI
oElc3iJ2BVXt5tjQQGpa0eNgZg+U27n8o4ilr+ymE/YfejfLQFXYXyITziUj5RYdAgD1feigrshb
/XoK7Gt8rtd6QT8Ho82+KQcmQVDfQifddHp7opl0r1fUJJUu37WI3x3VfTf98a42Eou2bnkz9tqT
WjgvXhGdlEhwfqFzt6AXsxIZwspasPP2Kdhqfd+FHFNNLH6MtXYbK862GlrGA3RggowzVOmiB6YX
ltdwdo0Q2r9qm9eVES7jRnsC0LcWjrUtvW5YdH26i+yULuBD1OPiFck8qjXbRS8iLoBhDwoBLFCN
ziQ0hnaJPWxnjJyjsFA5C+/F67Vm39L91vwgWwcPiCe0VWbDHq5HxzuI9GT0FOGR3D6Sd/DkUM7P
e/tcsF79Yq4PJz9bXd1qZXfK9G+m3v0MA++HP/XPrm19bwPx5JuMt13nwPz7xizsX2Vc3HoO3BO0
bNshKLxlzQgpcHMLYcV7pJNfow0nQkwGjeul7+Vbh4hqOgBbzWhpNTNYGPAaw9dAoxeKDD1uXjzU
JWnfEZ6dOGNS66pltZzs5A2nGYKGYCAAbAhegurajPEr+gWXeVcJTtho7vSJaCtUDT9xE29a/2GW
e+ti/U7vOj0MZmjvMs9cBHOmsryJZZlB3iW9maan0FDhzX9O03IbFOzrw5SO6S5DCOV7YCukK1Qa
PV3/OkAjSYO5K9duUfyQr0sGH/9eRd3RbXRKGPLJfP54qv7R2hIEa388NxQ6CQ0UW+l+tsXlOzka
kUJdp0FtGQi/Wqt69ebNz8mbniOtrbK6W+ExxulZ9mLpoGij5B849SzITQ++G1JSCFT/tcPTvnZl
1rYAGb9p4vpe2ldFjIS67UC3X4oxfRjv8dssZI5yYo/NAkl3s5JmW/lrURDoC8uqAQNaVnpo5lqM
vEfRkA+Td910SA9WACfDYKfFm5UdXJCnMFXk3fkmV+i20ZspNYXIsqSPp6X8WUmtmNP60135anuk
wstRa2SHy90pmXMFRLiTnzfUNVrheh7WfZvAccg1d1lLoVIs4G6NYE1YIXKtxM0MCmw0qi7zc3Kb
yFfIe/K5y+4gH8sbI0EWSY9kV5ruqunbO7kqAFmxYT98yPJJeVMNPbNPNyEaa14V8kvqXcX6QX0I
0L+h3EGz5XsDw8Spk+Cyfk1kutNaMY1N6nrY+dGpYx3b+0awyaZ8WjX6eCfD18250JVGwt5O/rTx
/RK8sMocaOdTwoXNGmf5//rgT99B3gUORhtXR4Qvv+Jl6+G7ZwzdEW4lQ90DmNmHtlLynQChPNwl
SRxeVu5AuS9efDpqHN32RuQYrNCvaxA47znHza5M9eZio45IZFVaCDUfa5hD5ECoC8mv814lv1Ku
djdp1Xcb+V066F6JmNRNoVodpsOUA73XFYxJrGD5PvKV8t7fPue2BZ16LjcruSdg9qCWkOOinb+3
Pgh7N7tuP3afeQFRTixgMiyGUr6Te/DQWv1uJFkB1S/uMspSnjMfaX/7uSJP9l6AoNbNCFqUny0/
Un7bKUJGkRO9a2AB3V/OK39Y0OXDj+dy28QAXG6lCd2zyx4OWXJDoBA74sfu93G0ftpFL3flQhNl
0J0710HmlS2fqpvA2ipPgFo2l62alT7gUgRQH0e4/HnyJfI5+dCf90K1wxlBS2kb0KGQfzPlzi6X
+Hj9111QPpZbTd67vEY+vtz98nf58Mtzl922KIX4/dQjQxysBBB6Qe840XcakN+l2pH7IH+n7lrt
wtdRmI5kA2A6cqya2dB8WiWXxV4L+zqbmls7iilXOic9YRio5hDgYsh8xq6v2iNuYEJcB1R/KeRh
8vo0V2+oEREvuTMUdVWUSrtTRhz58iZ3gepVWiVUWD88aeNJJflA9bEy5biHaMxoSyfDmBWLkr/I
5f/6buZ4dNAc/T5OimmfiAfyO4NjP98Q5M5VQD72dJHDX56fbXUcIiGi2h5nPGJkS8C/mP/g+1wo
MN9vkFi3AE64LMkbd75sfDz8eG4wBlax/PPlrvyTI3f7j+X/w98/3jkc7HxnVno0nKyhmjYfL//0
dpe79vx1Pj17+ehPT3x8wY93+avnPj5d/nUQ1mvm4RrcGrUFL+Y//mh93jm+vP1UZYg5w+bx8nYf
K+fLcp++6sfboK4dFr3OXEouLT8+YufSEvUlyPA7Y0ugbvXp7hC2EIjS0d218KTUP9ov2lAVB3kj
n5P3ZF9GPqyHeNN6qrJVsdEzfppbMKU+/H5DSiRP+jEyk3rwCdOUl5FgvsbyZbLDp8dxWpBdkfkM
QuV5X6ZYyxtX7gAy5NqtioqWpnYrOzOWJG3IfG2VC9zaqpnUyPTtboqoadCMpU7L2MEhWOcwXHo6
pRxCNEAcdySSrpkvk8edYSYHNjtfivz5Rm1Rb4WZ2Nl0ig+JiZR/QdM7P8jHakakuHxIlPtrSu9g
rdmELuvzQSvvMZLY9sE0qy1CRO/qBCOJqQ1G3Ix446jofFhEU31w1LI+FH/c+/JcVak2s9AeNFNJ
B6tBun65weJaHS7PwUfaxmm+VAGUyQU6E1d0UDKWnLdnSJnnIO9prJjLPflc2OvsA5YGnWCMsn2N
tmJOGneKwzC53JVbWD4Wlf7k5Tn+q3nbym7bDE/FqjVv5o/u21gAnWR2TcW489n+8428J7f0l+eM
efzI3Oc9koPiSwfucl9u6A4K4a5x3KXcnJcI9T86ckJeii4duvkiJiaGXllT7mQzLlRzpA3y7pjS
EeGcPAe0h+VPYkHxlM9b1ATC9XmLyiejLKc2y1i1hTQGuCSo6q3gLK9EQXkw522LngTKlHzsjxGC
/TR5tDB/HJKuyftjkUcN7uoXD3rCATX555u/eo4KDGygWtsGGhBVGUcvb4CIBlQlDeI5FSLqLzel
3xwin+qyq3rmCt/JDGP5bvgEK1CDBH9bd8+WBp+F/gfbyZebSN5tOYV4uh9stLpmX//YEnLDfGyd
oNKYpNojBtl5qPJxIzujHw8vB2Uj8nU8xj/lZpAb6K82VTtvnz7Xi51PuUtulEIgxS9SsZVH2mUT
ySPPiTrC48aelkhgl4durqiPYKdi0F7qMtKj6jCPzvfIBSF90UpbhHHxDlcJUPa8nnyN1Z44ogPt
Mj++3HV9u1uqAfPncV6FaM+bw2V9//FQMzvmjiENsPloCSPdWdex802eIOWx444DHg1593Is5SLc
i5z6WeHQmhapg3WTrb/U5zMDxirkooSvMSvS492Q9Wv6lxSa5V+n+UwBlkYBOVs8yX2pNIvykM83
Hw/lPfmcpSg0HhhAyD0tmFcDkI/ikj7x/7ki4j1vs6Ya7376EIb/9bvkYf/j3//SNVQIf6+HuG/+
z6l9D/+shZhf8rsSQqi/OTZwI+D+ruEQXIXc4XclhNB+U9EzuCrBRqbqIGr4Qwmhmb9BzEal4EC0
t9FJADH/XQmhGb/ZqqMyCiO2wdVgav9XSoivUHZsao6j63wH0zQECosvVH9KqYz4axLYe2ulxli6
oue8u1OeOSEiomxIWaw0f91M6j+g0GfSOINTP8/mtUrZ9MsHfyGhe4OlZ0Ezf7B7bUbfokYsfeVR
dM5FgPO3YSdEs/7vT3KBj8+/EEUK//78EyPEhBpaZwDEKHUXlnOn6NUhQiZaOPqh0QklpGo11Mp9
gdhctDiiRbsfiN/ukmxfWNmpoP5ENFKx6NVxGw/JL486dqVpK94WMQRjcdt9QCRwV44MTrozcxEc
/litEnWbhd1GVOMqjdtrq/G3RImd9CFCMYjNCPtT1ytPZRc8Z+T7GAMi0e61wwQIboMpy9bR/W8g
LhEmRS/YcA+iGLcWjbG+xUBTd+cWqbFCUFTfpKeuTVduT6C9Vx9zW3mKXTppunKKdeOg59YuIkZc
jdNT742rKg24JhJZ2rt3oq9PY4wDEp9ZZICIyZNbEsFwugoYf+2yNOYM6bI9491fAXQ+RXBbG4zW
U+/f1y5DLRR5YGOXSUZOnW4tpjH+/hPK33RISgUj7Q7A/MIXEVTJFAO1e4erfaWQL+Bp5k4gJCxy
+/aZknEi1nGt0n6Odz1Gg6AGcoy206J1bMb+LlDQWiCQrjeFgj4PWENZBIcMfcVsKiTBZh2Jbu0U
QBDgEdOXSFJtUQ63fnDVaObGntDWCGVNINhVShso1v2XXo13WzNuIU72m4HOuWffjyJcRnmwLtPy
2i3TVZfnJxHiLOvdh35yTp3js3XjLREXIHJXCkgHEKKLiQj0CDl+E7/VevwLKcGLkh3pI+9rs3rT
W9yIbHqC0m7LMNhGgXLKsDZllnIKfeiYrDthbl30NLYfwZ2Lbk1AJPOaygFtEhlw6ItpSQvWoCUV
OtYSfN9xxFMLbWnZ6u0eZNGNZ7qnGdccmMC8w36N5HdjmfWeioCgRj2sK/gxPaEDrn4coPtmALkY
nebsbcPQHpNEHFQULlY6nOmRb8zI3iWKvyahYgmTetHjfe6C9Jb/V53ToM0dz51NpNe0V4pxVbvx
zi9sGu+rPBIQaMfz/ErTs5bzfkuA6DE3Zu3pBN3AOKSZd4J2uFfGDvK4AdTAXbVqfDL8HG0ElqKm
vp53uais3nrcTjWO5ThGBejX+7IxD8NspRnu0SGuMZ+uDRHc4m9ctTWbB55wQdW5iy2qYtmqp+zi
IlNCH9FMwzP8FERO4QtjrJOhVtdpm77Oizatsm7ZpHMtpHVP+YSDvw4eOgi2icrBp6QcdP7WopGQ
aOGd0lq7PkaFrCqYVawdpLb7ylRONh4xrx+3c2MyTs+i0G6wUTjdcT7yrDJYk/d68pN87Tq380dl
EceR5p5iv1qGNCcGE/Ob1q+NKdnlfA87SHbN/OP1YoupJPfHlZH1G51JPSkJYDz8q7I23uW2ddz1
JprajV4M2ypQVwA5Nm2OpXfwD0lt7sqo2ud+fFspyU7RsOcQfdn5/Tkf/S3TyN38m0at3TNYvG7U
Zm8If41fYWfF6jYCt0X62N7oEf5HtIUjMA0IhDNQMLnz2OshTcwb/KGiWRlBd90YI3UETq+5d/JY
b3kczdz7Fxs6C0zo0sTkqxkGpwf4ev2t4onV4EUvqc6RXXn2I2PIbw0l98mjOmohW+f0WTT5W21n
16FuX2WVcWXOgduqfygL/66gARCnzd5M8xtf8b5xYV1kNF4DQFR+75wdTA7q0e84RZbQBNoEpTIF
YaEiKXmxIk4dkGaVGEonHvhFiyxr4P/Kf1Bj987ilG/0dO1St/AXnhf8coLoFuPur0A9KTgup6r7
Tlt+bjyLfZKaB6y665qzupoVL2Z9DjiFhPQE6rDnmGT3L6q3hioghaxlUoC49XGr+WJXeu5J9err
gpiBvmuWXakfMg6VWION2oyICCL3IUqMTaz9MHPlm2iHc+orp4Az8yTECaP3degkh0Lj13Sle99E
9V6L0lOSsAcG7VELp7Maxic17r83dr0yg25TluaGlXE/2fHO6tVTuUkHJDY9VLjUWziVcit8E6Yz
4moM5MiPoZfrV25j7mwKdkXYnxVsqfNeGV4TXgbOgh+lAH712nPbZzd29tM23J0ZBC8Z/tzKxpHN
SDvVi/vORWExsR6K6JZwy1v6MPe1hcnWSe7Qw99GnNfaCGVSM353FlNabbui/q4o45lm+2Ne4UCt
fmpuey8ydl22SZu8lpV5Vfpnx9ShLdb7wLUfOre41hA4TYR5sYoWUBHho8ByK/ZOl9xTeVtpVvMd
otirSrdr7iFyeUF8MJUmjkukYlD/uYgfhzrZeXAwRwITnNm/3CPfu3Hr/C1MzCuMuDfDUGOcc+Bz
9ZtRRV7XOY8WDTHky2unmY6V91MgMGAE8MO1QC8O5RaKICMJ7SWD5d1W+4noEiV5U1t6iPm4xf29
Lw3rENXGbh6blJ55wH9x18OY8WBzjGhBjIeBCWPnV6vGUVZlMofL+FtTMXftbGBjlOMm4WHmHI/x
tMWQt02mbtMzFVECHKBT+BrgXq7qcu/lxVsbkXaNHQIZpFO8MKRhYLcxr/2oXoYMoLq0W8/MjPh9
3g4BzhPYNn335uGz6QKXwTID6v9qwvAtjMPi54/wTb7sPQcEFPpBI2XKH4+u7jcP/3GB3fpu/XWB
+Xv88Rb1H99r9da8/enBOmsgc9y2P+dZQt0mlw/3f+bzkv+vf/x9YvEwFj///a+3H2mYrcK6qcL3
5vOcg9ExA/6/n3Qs35LwFyrPP087Lq/6fd7BaPc3zXA023KFlGAz6v2/Cmzd/M1EXk0ej9BM3Zpl
1tCnmuDf/zL131RSVknEVGlPzDrrP+Ydhv6bZcwzGKi7xC2Tj/bfzDu+xqeqfC1YGcKhMqYiuTXn
tLFPyYANOuKibDl3Zb3hgh+kEwJTCTorFy6/AK+Zm0NGRGjorEp2OWCfFvyshn4sCrF7oMkpyuXk
3U/zUze4wcYzsnMoAvgHQNqw3oMMVA6eOb6GBBds0Vp2+4EBMOy+x57O7nUWjcM1/WWx+bQhbi4T
mD9lK87zlk/zmvmHmaqr26Q7MYEjWv3PP4y46iJ2Aw4ZXzdwuuPV0hvzfTIraxc0fnbKbTtYIeaK
uG4qoPna2jlV/aCdi8D82QRTcXSH7jrHvnqla2jnjFZpNo7eiasK8YJKyf7GDgNz6Zo9wOTZOFk5
XnLlOd4P5Ee0EAf0yXarPdgpoQCaXpO+ThnwCJum2cLS+QX4ogdSjdJmBNCiZPR6fYpgR6Pto2Pc
1O1ysGsbs3fsr8UAXBl4xY2nKM5KupzawXUWqOuDI2XQTPExGTvKPRUGAzMOQkbfr8J/WKfiz2J9
S65TwHtzmqPF5PdrBiAN7sARCM7P/jQ2m47AD9R8KAj9xvYfOl/FoAKnQ5lMvmyohKi6o1fKZIil
6fqEbqkDiC5wLMbqddfhPm3yBuaOAMlQRugaKus+Ekl8p4EjZEXrjxhcCafxrGfYX7D1EtRGXdFl
R39Q18jhpwz6CLraUO3xWs2dbxHdDwmZK4sk9rG3B4WG3RvwmTmQ61ZiSMKR6mo0jBFpQW5aMUts
ohUJA/5i1HvtwbBZl+504wQifcIcDk4VKHpjFcEVspvrsUNgXITxMhzJRgl06y5GFrKLcOk+6c25
tNoSQWRyH6aiP3zcdG44HCi6hv8wpf4arsn2wD1B7UK3BcewMTtGPh+8Nj6uHu93fc6s77E/5Ucn
rvBRdJGyq5C5AnjVsXdi/b0aOjOccclMRbJ1qQfHpqxmJoF1bhtTPYVNtjYCHMXNyi1L9ek/H4tf
SgyqrRFx5zCw0DnHcPNl4m+pg0+gop+dVV2pD1FsXWUitVDL9SG1AOH+w8fpnDf/dOjPn4c/BaHL
XO2xnS+HfsH+P5VVkJ9pgGvBtaL9LBtgtooCHVWrNPM8NkBYsJi49yUHFETnmnBkOPiuis6rNdU7
+84YMXE1hpru4YBzOrORsdH5a0LliWIzoQ7EbW5zTwXO5Y72Vc6AaFPopMoTbiau/mH9fSkOsQI5
1kApmoaJRISryZftbBthQF4DeVqm8WoncyRbwM4/OFrF6conHFnE6hpbVTfn/CgngzPRsZpaepGi
vEN86a86puUNkUILY+RsWDMXkjexCWwOt/Ueoix4T22CxaRO/nGYMrJ6IfPobcWZXePX2dnUb/qW
ZoZX9gdoJCl04047TIqhHdSQkSuoyeSs2mCOQKTY31wgRvBoDkiKg7MWtaQmNYlDiFmDA3KqOQWQ
f+RDHVt4VjxcUYkABO+q60zTB5oqELkVvIJNDYxDqdQGJYduXtDNjuMh9mYAtfNFAsI4Z5BYmE12
/s/r/Wv28bze7fnyaAhXN7mQzBGGny6OKj7pzLI85Wp0mHgjcdQUq791rOoZbygn3i6if18hJdWD
8UcMquynkWorkNo9gkdbW1bY5a4DJVL3cQ8crUHNcBeNCpyWedmuXg6GMv7AVHg2Y3TUuoheo9wZ
5yx1WKjBON6UCZDyyko4E2XCBC/roRIs7sySoKAEsDlJLVhc9XK8iQpII1M8tSs0Mcrez7T7Xo/N
zaiX5i6YHIwspZrtFIugjMwEm0izi15Y1u+GKSzXpsiSs2/BXPKqly4eSKkxiurJtG8rvR6+ObXV
XKnaP4Rg6lT/vh6rhmlwRhBUBrW5LPil7ikqJ1SroEHJOw+hSwCVxAq02lGtBxVvToiAfBLOTv5B
3gyO5ylLZV6mYtRbbj5eo3nKezHRL/x46tMilh1pWFjmF368W1enRLrYI3gt+b7yz14S8RGflpwE
jI4sJEKCPcVYyJeTh4JXC5j+pxfKP1w+Un7BIFW9jWuaT5fnCO/gG3x8+OjGbAzPbtU9yL7VX/6m
j6V/f1/tR4qi/XD5Dn/8mE9fdl6Fl+8kl7l8aFuk1xGFUgzgW6tx1GM+LyYXwBzsKJc1L/8ib0a5
+uVd0A+ruARGYvukFMMepYZwUgzvGGpEe1gQcuv2qtM49XUufM9IKbxN05FpAV3IeOqs6RfpPvFm
bB5Hpf/V5Zjy2tg4Reb0Sx0aserG8KGJAxJZ4dcE8fCdkClw3S255r2NdXgYji2RE49ea58jSnqz
PNLf0ir/pocMV3OL7LiWVi7l8W2LeIILfkHVIJmT2ZS1Qaop+le00AXsj4VfMkyIPf2s632+HIfb
HiAXgCTCYhOc7r1oV70HCmdqPAWLFomWjplsdA8qtKMO9302h192vEfokAykRj8ZnVEOVCZjnYYH
pFbLutfFN/TTZxH+wCZw7mbTcWgoezZbs4lFdaN1+nWLoQ3IKTNHtckK/EDNuLJbZZtyGKygjIRb
HXtKYGAQ8QGEcvi+msmrk1bIzseiWITU5y2jNrelGRTLiOCzLnddvhXRe6lAIw/EcxHHpNfGpVjX
YeCi59aepxny7BiHGMOE79cBRnwQQUk+rh2LEJdKVOs6q/STVWInQ3vyHHuE+tTwwbVk+BFZxHaa
FaxCod9FfnXlloDiaB7fTb7JCq6LbYkakHzRA5LlB88twNkOISVSaNlt925j4q8SINCNljRr8guN
a8N8jUmvYq5rbJuxkCSchVND71BEtqUOo5GPwpkR438yhvtqTg4RR/gK4sAV+xi3+KjaIAk3kVOt
rBiDEHbm5RQN71jb7lI7U66ImF6PuWnsCnvY+JoCc98ua1Km2MFgt/ZLrzlBs25RqFmQYP1iAZYz
rPxmB9yBy3tQnkpr3Apo5/u2jCLO6hlrupkAgg7YBQH8+KupjRjdpJyKY/sRGk2+mHSftk24SBMA
fPCqKChPuc3KB9NNWM++shUdiQwyzEkfftl9fEiGJxOYGfGF5EVQjrfM6C6j73/CJH7IVcxDeQ+T
quzbdaR334lmPSUKymUlvEPOCugy1k5ZGd936sKJ0CaHJpmEWj/qC5NSiaIdm8R6GmhtX/eFCY+s
rdhk3U1VCooVzPRQJN0HBgrqFkrP2q+Ks2Lp8HEinKT0rPFt++6mK03/4HrauouyB6MrtqoT+qua
ANBFq5r5qglBbuLepIprcmqNpuQH+CFngQGKpmiznJAoLYGSgV/R6JukmLxMCl2+MSFrVZItkc1n
S1erjbAR/DsBPoTY8Q899JYssr931Dg4YREbUMdPY6tguHGLcZfRWxm9EbJerB5SX7eWpg0lIBT+
rZl76IfbaB14b9juKIky2MCD42wwTNMdHouNI3wK6A92lECADtYqJ8TF2AMKmqZZienQM6D3ccYA
qANONIH7W/VD2TEf1CbtpBAegLeDQ3nICnjCGukgbv7IYGsTRe5jDwNrkyX5CeQvkWV6+cI+BAiS
fsnOoMJJlZ9CZtlPlC5L60XBQoPRtovXBejajZmH3iJtCYId4pMjoJTYczeFPsS9zgiVHMgs23Wq
Hi51InVWkev87Gvsv3xDzA+hTXsh+G4lKX5g1nRoiWltOsqTEmJ3AtjyrbNNyC5EU0BVcYECbOHk
Xw2l09OPsFVOkPhucvyBKtjyo5VxnkyYFU2RGd0mgL86fQR6Aw8mqmBqVjBrrNiotkIU8arwiE/1
SP3egIlYDA3eYZDvr3EHYZMVWSOuWybNN6LMcZC1YAZscwJbH1dgMIBOWzd5ifx9IAQc+Yyo1/00
aLiwbpuJbr1BQh2gRfcImh0tMAAbejDjYkhUYwscBA9vqRy7a3yV+jEtlrbbWPehmmx9zofLoIp9
2iGzm6BK7zMvYQQ6o7aYF+08AmS2mvXaut0JtgJq1Mx4sHTnBGiODKgmoEwZOMvRg3Zch9O9XmKj
HZqhXOq5Nmw6440DDGpnGz7GnDhhiNc6mHTU3oyqpxhQUNEDC8Mbs02TaDG4arYaq7ZYgFHChQTs
hhTsu0WRTy9E3CG6zUPaWoQKKNi3yWw4w0NcF+m0bT293dg2UUy5iVs2tTCeBEm8wXjqSYPtENUp
2XPDeJNTc1irIY4pQ2MEbRj32ozPCD1Q6IUOE2XMm4dWMRTGJkq5SpXS3rhQ8xoPVAaFiRs7Gu6j
btrleXCF9fdnm8U/tRaBgtYNO2siwRod/rOaEcGuoQtfhGZPsF+BJyMa2quSyC26di0O3xZXv5V9
E2TgLTECc7a2yJGrmDUFVrkP4DW5QHf8Awmd5nsfurtx9LRn3SJgBlpBD0HEVc5ZnavE+7CEvJEP
odz51yrWoaNnEaMuXza/XmPFvDs+n91Nk3LXDO2wK0jN3fqxHz2EjfpLvkfdj1docNtvFOCDGd6u
H3rXVq7JP8mQ4/IemXPbpUnzXUQxXRayYM9Dk9enpDW8leFWykuXwkKevxT9TVzWXMNxkQ/wDb0k
3bZpnx8jsB6L2WkAr636oafaUVCTfCbvNls7upKfKLv0V8rM/3RVWmGwZzdyUVY9JL7YpzwSdCOz
tz7eB1BKbmEKQemU79ZdRcRnv+s2cVoJdAdMwk5zcALSBDRKLY9e4T5b85IUswnks4PnsVXr9aD6
walvG+vKj7lkFKY7vk5+su41Uf4Y7JlV3JbtPUMeoH0N8iQyKXe4B7RbtcXqIBdTzW+GWZjf4QKT
/hZm1fXozzi7uik3vVqFT7buPMklLbyoURro31qfeJvQBo2WKrV/DtDsm9lKczvlNZuBZ4jffjh+
CDJIGNG9W1XKVh9HfWc3Qrk1Sx0a1/xbzIBDRs3q70PumkSYOMF1a+fuQYxevOnUqmEG7zzIFUTU
5A2XqxLsQW2sOQ76YxmDLrVQXZDqhwkip+UnFy0EXHozz627IgZcIHKz22VtWN4lRsOWnT/YZbTr
BI73Rj4bhidNMc+uIeIjiTLKunRy6wnH3L1c1G9hCkVz2aBUnXVVWPBc2e/OlZEqDNVa841IgN9X
pIM7EgsreRHeVO8cPyh2ZBVjLc5x/sl36zvS4lvHpavAe1h1KlatNhanWi3NczNCug7UNH/vzW+E
WepvYPHVVdlV6ikHvnjWqQ5eFsiUY2WYyfcobNoVSUYe9D0lOBMy4Cw9uNrvbs78ste+p0A0V6bZ
51ej2RtXXU4KsvyImbzHDocHKFoltFOuyK+tr/oWoUAZjfZ33OOXr0LMAyd+2MIO9fcrrWhr6MY0
x23cUPhHd3IphnzWsuGzzjn51Se5gOpGztuo3MnvI7xaRSoWquc4MZuTW+NH76epfus66n7zb04D
gH557npnSDMRdB7bXWWN5bzabCy5BHWIipxK9AScPK1jMMIVbACAv9YDmPr5V1suqjEmndp1wnT6
2Lh2sQ44470E7JXyPYirBXsIUu/Gd6wUUDCnpnly/yLCnEX5HlPD5gFSWt+AB3YO+Pb19WgmdNxg
d8lP8QzHIlhc7MIIw1VolNOhCzN3zc40PkcDYs75fRrFQjZhi/jWGqsScZ4ZbYRQoufOz/byffAq
DfTVq+G2hjp2GDHqbHDG6t9mmYJcIvYbouw5JG6nsjD3OkzMTYSMuyXX9CkHNQRNg9hUh/wnSx3D
Y2nhGbZKYvlwdL5x8BAg6Qnv2gkY7asBJQ17foGqJzTsbesx0aH1q4KJjRfo/atWH+ULdfC564a6
xoHrebI21KDeCCd7lH8scuy+4ViIM57TBjSKlV7eNYqnu75X24eoqsUeOJq5zuNwfBM9gxvhvzVD
lW5aNcj3bqKWjzoFPvn1VdH0S8paxhWpGMO1loQWVmm+ZtcNrw0ZTPdtbRgY0nHIyeczMAZJ3fQv
xYjpdMqiZtcjg3qabHMnv2JujP6K9HjtRHqScWPRAbu8I76mkLFe4tyGuPYg53Gulm8pYK6h6g+e
nQHPOwHV01Z1RfyMD3Yl37LDhLVyplA7ohIl6XvMwoUr5kY3mT43RYbDtKxL7aaoQ+M0Nb2ylL99
KII9ZZ7pKc8s5mcaROgIZeJLoTK0R2p5Q5ujRbHixeuhqHSkjGZ63zrKy+VbzVhoDxzktRpaJqxP
+gLyD3UwnWPfzh67ScAwdWPmuPDY3hoVISVbvkWFti7r0CJhBa4YaUXUiPX87rJ2wBMskaPWnMs9
+2wFID/ku1Za+9hTGL2HuJUcBiNBazNvwEQ56lzoXx2/bDeGkbHLDLl4dKqQ6Sl/VzQFr8K8i7VE
VKBXYLcbHaaGerRV9eB96Lh0E0BNeoCpVyQ6as+NR/x6XiQtYhFax1UkXhUN4jjI+hJ0vM/QJDO6
mZFug+wT1saxR+BSXcdVtb1zsafvI9sgZEVlsqqZ2hbWJw1st01QnADjiJrpf5g7ryXHkSzb/sr8
AMoABxziZR6oRTC0yMgXWERmFrR06K+f5czsru6yrmtW1+za3IdCkQySSWj3c/Ze+xGKs3OpCGIy
fcAzJTNYbjGfUHmMe5FgJ7NHPITkbjmbYHLnDe2Xr55f054hf4SZnV+9VH5wTNIRwHzY2JrZfWhL
5oBIDbyLZzOrjpxerAmW3VqLGJ6M3PlKGeNAzIx87UUcrYUYhgMEfIEhh3NUSbRD8dD2J8AYRPI0
xMVeF1EhIORST9I7DTfbVT9/fThJvDj9IM6tphX52pPwx+t/ft/1zdeFrd0JP5/2ToxdfzlfP3b9
guvry9WLc334x4tcxola8qSDrzTVymMHaT3Ce5LfamKIDEW5wFczOpmkWk+ukW+HrHwtPYf6S8IM
CEL6sq/87jWJvwB2CRgQF3BpXMSvqkeO3egF6QqMdeuBMX+ZjScrVESxdwkb1zQ20l8kRtoWXKn7
4XXmDG3eggNPVuJqcap6O/R5z01gSrf+ACKtd3++YZizDkJTB5xcL66PMlLSZ2J2Jm2NGddYehSw
qR8VRPccNQuBf9fFHDRAcoJ4RTdG7IKx28Z9MW+TZviSqKg6ewkTAKhASguSHNncFZ59Q+aZ2l83
D2eZIjt6BGWateHKNZgwpM3wcl05qqM1ZtFVYdZcOcZqOXXOZ4bd72wwU9mVXvJiDdB/leqezTSe
1irjA92IgQMMItHbaWfdJFZl7K6vXf9aKp2vZdcbCEPZBsT/OgZwtyrJoWKggMzcXl9/WGynZHLU
zOKqXKvqlxRs4ORCHG+fVcbLtjLu4wJVUCWGWydNNqShvhpeYG/RUWB18JFk1zNC9yrixluVpPQB
GQ5PYYZVjuqV/Hl8/Px22aLZv/67RWIFa9Si/Qps99EK04OiZXgAVlduEbmzsqZJSCNd640rKTmk
SW6s5OIZa3dAGDF07UPvlP0eCXh6TvscyLbyblzy3gluybRIuyWUaqgDA3vq+Jo4CSikxj9UURAg
ByIMXCan2ER1bQUo+tthoghJ1vta+jBmUt3bq2sgGFaK2sKKbehGU/htVOo7cI5i7evUra6xb9GY
1/u2cu/yBb+umMbXq1fs6jW7eumuj1p6EJT4jZEs3xhhO1bv5YCk6nVJAvcS5jf4qbx7o2ri8yJy
xodp7cNXkPKixmFY5ypwdm1jME9PpbOFQJ9uEivp96HXHrBtghbBubUWQ4Zi1RqCrQ3skDSbJT1G
y/DayX45d6mdn8EJ1I/L3GSbZI7ci3Qre5faJD7OfSwxlQfeLqxC+zT0ln0KIUkgkWdsMYVMjbk1
rIPZsPeoCco7n9yYsqFAHGWMrGty6c35OXLG8D6r8CjbOZI7aebLo1FSZeTfqU9tT802i9PkBNXa
o77SLNBeLSDgRS5OsRNc5q72dq52cmSexO3RN1W+V3Z2TrV757ooJhv9j2kxnRU3V+/dH8bRn+5R
ndg7QvdldYxvUZa8mAECKQZg4cmo+lc3Jh07m2g2UBDxtFHHNDjlveGr9DNrN0/iPtZ+AQ93V12A
l4ptJjrbhpE/5/VAYnGcsYGE1e5Hu7opulkQdfCPReWiEVhaUj4M0nRDeNIrNFjlOnb9n79/1K6V
aUAP2tfEzoI27U/XBSUnohq9V0zL0/Ea2duBykogge/+U8TvQBojXQX5ulw9ERM2b9ghnIaJXkDG
NbamN32JMnriVGvAlAObU04EppK0N8rBKkZgej3OvbXdcjU0gnk4ScNed9FiHkc/m89oU2+ytApW
pggZHHncRps86H8urk9NNCzYw/RfTMrnLkSt46jX5LoobENuwpLMCJBvv0K3kdrlW4DA+QqCKxG1
kGiqwXwme5Gs6pCfcF34pvfrUfjPR3wZKloy7TZZCukEMux4uj5yJvIB/nh6fWSCpMPmjEGl0bYZ
vYAhzX2lKV4iR6S7WNtKroui4ToWal/PH6/5GVEWaQy8wwDafQpt3CdxCqkuBlW84nLw0kfuQgvU
nle+/ijMQj5vL9VaFs20NhxvOi6E+XoWue9W4Oc1lAJSxum6URr1ubYLc6QMTQtU7JaxenWGhUKN
Yz6EXQkUOQT7N1ok3Hcz14tI92CNrkPu0OpGKdvqunAZrcMkR+143RB9kRGqkAdUKfVRcV2drOUc
Cpmum8aBvI+eNLjsw+xlihk12jQz0eV/8Ah6zs5NRc2QRkh4T3mtX9H1yLdRPJLeBFvmhNAlpBsw
giRaAvNExlJ0zGC8MkXiol14nGqihIr+8zn4QNLR+vwoQHNsTKpqa6cgI7QJaszh5Ta3Q+7FsehO
XS/sHFh0VO7isH/OtStv1ufK9XJwffSn1yKXAzHoGjquHBd9VxHVhNrgki5FSkolVKasyvATLHVA
4ClJFEZMLvliRtPeK8yO7i6TMVE5z1mZNTtzSv27yRW7nmnuBz0YHJYB/IwgA+pWhOF4HBvjpqEn
fekxC1ECjnjdjg6utyCjRsVDIo/aJVPcfA0KcUlosT4Xsp3O/oAOO3uKZTA9lmqBpIbGoLLJFksD
GoJ2TG+J+ApQkBFgxjmJ5ruxqUmz6gwI/T6ZfitkUI1mw9Om0QxwhYyA7CrA4vCI7osxg0dTiaLb
xNDqtjV5097kyVsUL+ODoMK7nfyGaKd8HB88KZlGWWZ4iN15JxajxCdfUiV2IYf7TbkWAa2bNolX
HsWXL1bggOhp9NU6hfAvsyG7sdCJEUhDIJ8r8uzGA8VId8YXIACj4Dkf0u8kHNaX6zNq8QwBKy4q
eRpkaxVI520iBXM2POtr7xjuFsoz6gtRJG+T02CM43WvHugiiNg6unbWvraoUKsqlY/BWL23cwR1
ILOpKTWdexAzAhixyGec/e0bhiAL6J2F+SQq1VtlLRL4ZElTSP8VTPq6AXG1suug3KkiIqMztwgF
NDU8E6hb++a54YnhfPDZOBb7wyaurqiyvWl2MaWcXVKAtu5uM/wtd9eFreoE8cQUHNMmQylRV9ZH
R/IoRQP5HPVhz8SAgQepOvM9IGzqv8Fr0xn+KxCq5EDg1oVGSr81qljcR/oRkT7FNk6mihg3DTKR
XXZSmTM/xHlrrDEpzet5ITkK7VfHplbNespTvDOpicytXkKMrFyB8n5uSYmQ4qDK/EfR9uaqL+v6
NYCsui4SRbHNWQzAh4jOfB9iH+OGbmVyr/wcoqcgG3AW2Obr5CcnfMDxOnWjBiLzBO1xGto1Ci7q
yeYtknHJjyDLOLXcCY0ccZMTTLMLprhpS3h6uMpJt5sgHqmHtimQ81pV+MPOOhIUoXIyglRAAtum
fm1pcPRRld85S4roa7JvYUs/0pkSz0lsd89uwqUB2lMyd+kRNo66I2z5yfWgqnR2V95cz/TE9e0z
GZLeTKtr5jPsNW515WNe5v3FFu3l+szyEO0ZZkPnxmtWhh3B9gqJQj4YU+68eVO+B1NVfI4BdbZw
SKPbIZ/em6meb2iLUvuWtnf0fCkepF4sw3JD/E9wLkx8x3rWt8aByzqneXeP9mndI61YIQ8fN0no
zg+2JE9k0MHcoU2uZ4VYhPjQ4ixCxp7hUNpfBMXKVTyZa6+24k+fCCyD9EH62v07uitk+wrSaBhE
1XMQULZwG/9rpEsJlCrrGxpERGcWgburM2nS+pjnbz5WH3+Jl/cgGFBE5eC+Ip8wOpieamc4c/fU
FQ1X0GZJvk1RQkag5/4w0gYLOFxMbABF7p8q2IZcyOJ3BJDRrvBjIgB6M3joZ3g6cnqzdKpDI02i
dCJuBAKP5IsMm19Pr3+lw0mTVDJUrFTYPLkTF+dpdr5AFV+AF0VIVvTTpp2+DK2F4k6MvytpLrcD
Kd0R0nWSjRPkb2nAANehAoxNILujalmsIeLQK01m6iaUd033W1DQvkfiET87IY0AuiTzITJ975EE
W92GqZqVYy/jc7mXMnJ+N7vhs6KZ/FaW87BBvFPc5RGjJOhaxqpAHb0vZrx6Y9Lu0CamL04yvZtZ
RRLNlPkfQvkPjS+aH2Ri0JrBr7BaKiAfSYg/PiPfs5ZclqucEqnMgMLOEe5fzIvPIa6ubcqIYG94
EKQij1w0exrGuyS33rGYL+SsK4IQFk+73+rXmit7kTovICnGp4JzvrSBtyfwcOBD+NaRgwjOuPSr
bYv5DHdO351mx5XneuieqiZ/thq726b28jUXFSlovmBeo7rkURnK2rT9gA1hqYc3PvMla8HWdg0n
RkureN3gpV7PHfWtOaiZojmO/7booGBHrTNlu19sOvxFCWLKtO6IYdvnUWxiOyFvMSaQ2aaURFAj
vEDpjs6hHEpT318rQs8zuY0FdRmYuniQQFVjZRbT2snCbluVwntqZydYqap0T3lm09OTlXfqYOcf
qR4tJEvLS0rm83scpbBEc+Mztgx6dOnE3DWajc3MFfmbmr4T90IPdrTri2041bpsB4sQ8/51MgSu
i6qQN2mvvrbgNp7IocTMq+ubrt/KD/99quporzppPY8EnxH6VFiPJTfPFVfTnJFvab8si/eR1tbG
iDEQu64rtgvu7KMlwMjBVkv3aqEw51dNdyQ03V+lgOqOUefne9oi3MTMaL5BKkNdIak88o/M6uL0
AYmHDnFEiLS39Ivrx7olPtHvAAH92oOdwNERiWe3UNPGDzL1oZKUqD2aKXKM86Nf6a1i2k9NlthH
E/rHuQ7p41qW2tiDnB7jZTJurW7YX59Jl6hD7inqosoOCQhQ1RXNrY30Evt7tlTfW4m7r2DvbyOV
kIOlvI8RSSwwO4ZipFvHzW3X0chomuVFTQgvLD9x3oPhpYzT+cYd/RlBpTIutukUJFAqLSUyzwrW
5K9FW+09o/9BJ+N+BAuHTR6k0JAs09mo5ps8ttKXxJi9M0DPGPZ1GtzNWR/ccVbOiL8tQsLRbP2Y
pPaWx85yoE2VPuXFsW2Vf2pn1ztFpvGk4PIdSqWokLpiua3K7FJKpmIKSzceqC4mnCFfdgLiwuo6
mVZF353DXBzHUQVPuWUggEmS+75A9gD9X91yifIqQgzx661qvYbon4xLEzLAasZtOr4U5CFfKF74
t6rzyIRsBvnaxvG+CEALTqFVH2ka15ulUWDMSj7bySY48XUvmUmmDJOqVzFF9iqEVTuFTf2uO48f
SQxD2ElHdzsrEkBkQQOBtckvTg0DsqO+cDLGudvLuvxGhZewgUQ8jFnk7zLKY5tapea+9yH7SQBx
+LPUqXQa9eqa1NKjIl4X+jQZFIACkWDvzGb5aeLy11P48QGJfXF2GNqvw9hKgGGqfTdQ4M3s8CWC
nM5NO4+/hXpEaUwHFwEsrD4Ae/4DCaneqh2G4VNnebukU2ypF+XIg6zkfhl0/z40NqZY+hcjTLeF
qhJudSEVpaWK1jbXv11cZgTzKfvJ8eiyuImx3AkyqzYjImyAxVNI6Hm0poWvPgosvdu+LX6nRkNX
zfIw5vqMloSbPDZ+nWxyJ60O0ocCTeIGCgBX5mecbTMpoZF3hL1ZHZRvWWz7HrnYYozLKhGTjcfK
2dRelb/J0qTEQr2+7DLu+W4XfJrcLMw4wn/npXeth9fWGdwAM53d7Wswjue5SiKSRiJ3j9ervRM9
vSx3eC/woNK8LXLSXQHKBh33sCT6IiNv5AeHqL6NDXBMdSEVZZubOE5WjT2U9yKV8PfMjP6TxVSI
1eZH2S9Rt0CMLqOHOs1I3USAS2IDl6+iSc1HTuB2WmUdnVHHYeLntDdXqXhRxqQjkQa3cZeB1LMg
BtBUm8Oe+weyKNhAZ7vp2jNRFS+yaudjhAB/z4gj1ESjfGuWeYuftmrPrT+1Z+bKt4aLJivsxpep
zS9N1ttHxiblpnQEZb40ts8Ms7i7qfe4a9J7MFlkDWfGJY9FdutnOaGasxNj+eKunOVmTHA9zNei
U1jswqNlFgacz8VaTQOnck417K3N6FGW/WsX7YjuK247386hLy/WsZMx6HJeKjILOW0BVa3O59ta
ZM8RkJrnwexg+1rB25C07kPSvA3TfqJ08pgmFQVgFwrLMFVqWzvZ1q+ok3jWoYsrTpgaj7ndlvvI
YKhTyL2gXfHVdun4ppX8Kt2+eUxrrvbYa91PokXAL0bREzgMsbY7bDRR8jXtB5Dr0i0PXdRNbx26
pLScgnVRgFw1DEc9ZZIDlvbHwQ8iIJKVjCj9FXaD2qV8YmtQlMJ/dEYJs4rmz67X01376xQBF06n
MDyMpK6dEkyJ88A4p2p9b81YBoMksuLBzEokdp449zFI62BgS6RzP71hPFlWhNUDHDO86Y0xC0LK
sH3sHXsjCCx7YA6B97dsgy0IqfYgKWDo2kF0uS6SyeZ7S0ywQURWptN5z9dFRml3Fu1qTIrpbSwQ
QzVplO4T2PBR5AZYcAzzRBZCfiFmboKzjgIGDGR2yLvYPGXhKDbkB9RfqVTdd3b4xZD4lD01MLTi
UpD2TF/93s9vy69i5nKXQuhHTuVXO0U7B0FKbiDbGvL9XAQpe3bO8CzTqAmYCQyNseIuZd2GNV5k
13CYqyfFsxFk1dmkWptGSLc7JjQBueykxqhx7ddtfRYGeU5JZKIhHx372CHaKzvLusyKaWaVew1j
E52MxuyUY5J52zTmD73rdJd0CG4idyLura8QmRU0nA1ELZ6HNrurSY8kaH3A/EhsFDFIDmmOF8+n
R0URM3gk63Md5NFXZXvBa195BGwwHEEjWoWvyyTL3SuT/BJ3S17eITDZDp4YbwjoMavoLoqb7EXG
CSx+c7yQ3kg3sFDWXRs53rHxyy9WG1t36FjO2Paao9275YtHQG05NYDtYa9sk3kiptlPk89phru5
hzQWPjfjPD4TksQ0JPtOC6u7GEDnH5gBF/T3ghAHskF5gUREzD5pc/FGGq+mGgHsS2J7MWp461J5
ySGryFjk4oE1uwtaBhgsXJVRHLOnM86g4kZmbXpgDIQqepoon1UAXb3RlM9x192R7lp8QA2xEX8h
SGmjpxq7N7TMrHov64gGjid/2LTZ3TKoGYiC9h1lsG9KPz0VsrIulKnMS0Gr5YIcrzuNrXHTleD7
KEu9ewPC2gbS5ZkAu7eOmvCBDh7lPqbv1JzvE8DQUWMXz2En+gcbt6ssSrr0jEMLszU/egMwdW7Q
M+4tE3EbXdMjjBJKRo1OXPTtZJfMBuX/TIpX4SIXmGYvfxoLi1K9r76T7f7i1ch0hj5ZmL4SYU1T
29lR12stEd4oa/CfCq++xFkBkmCRp4l0nnRuZ5JOuNKtKHowejMjeyd0ENo04PBWnXpzVeXcXV8i
btjfltVQE1NeUTPkrpkneG25rRIFgPefi56UN7OQ3xxKWuuqN96KZplOYd+M94kTTfeWrGHIYQGk
c9MjIqKbnEof3f9k5q/M+G6xKpEsnZCyQD/GW3UILw90320qH5F7k4rmzkMC0cHouIzYtR476hk4
Go0XjxiORUlnhzUt3dmGTYBon5wRONePpNrCvyTrTBgO6YNBTlNkpjhJMhR8AivGkhxWYmPk1Qtx
Fpx8S3Hf4EzZAjfhGutbL26SNIco0iQPq0LLMNcHumKIEdsEr3G4RJfcCX4tkqANYEssADGcsv4o
CpDW14UBIXGd4Auk5IIBGzk2ZYSqeULsbz14fZUdCJeF6xflLhnOzEMRQBCPsky+8zCD5oBa/ZDq
RUNqneGgQPIad9PRVd1Y1jmGq/FulUgbCXTHvD8vFmhV36LUbaeoOI0UzQ1JY3aRQvl0emub+w2g
Gbixd0lLzhtuv+4wGJQN59EY92qevG1LJRUDT+mf4A/7OytpnnrX88+UtP1zEMXpRqVLQ3hhRQ5J
pqqbxCiXJ5U+EzmVE9WZ+PuhGNtnpCFM5FUn1uQsfy9cZCbOHC+beiRRTeaINVxfFQdU6icYc6hg
yg9F9u5lHq5i0Lm/GxNOzNB8sYe+u5BHYGyzRhhHw4oe58XwbqeqB2bYcb4nGMV+zquHeF7WdKSp
UaOB69qvQTMs76RAcgSHdrq7PkUgcuOCRjUmSgQrsypjMJ6Wc1fbxL471uKsS1l/sVVn34/j93G0
+vtFRVgZKtRAPSXYC3NJwABehZ0KfsspDxqdKHGQThy+pc407LLRNIk97e850ejkC3PYhD16URfi
wt7Sh2pc1SuBJ+I0Do3ahoNuYCehc56ui+mWqk9z6mitQlZAznNAb3tyM2HeFiNo3XYsXwsxNmuE
xvY7tFGwGLb70GiwT1Udq8p2vztRhK64Tycc7M0No4PgMCYmclsIES+0A4PbRMvJfbs9yZaxtQ9o
jmhIYAQtNT3IKtBiaaamIeG8KVpIu+735UwQwiLK70kTMeVJ1G0ObHrFcTEcLQoqJ68fSAAQwSO6
afITs9gB58tTxF7DxsOae7/41g0532jWhtZeZwREnwFgXlAzwx+bYAYOc25e4LiaxCMIrugpt0TL
jtQT+QiFIZJH4Sn1VDFENiLxXrqm+ZK4bIrIKH89ur5mDH4LyIBQ6s5APonp6gki74UyyvC+zJS4
6nlA2GS163Ii5hl2NJcMCw0SZlQyJ7xo/kph9Mke2+kpadRIGT3DAOAiWO7HogWaIpJVmpPTsKhB
vhCijqy8crsvrBKNsSStPvrOf2mj6CHhVN/HcqG+SHYuUQoddQcsUJsudMmyiif/U7tkReqh0I6j
/JibaJ7MEvEO1bjw2VFopwW52jBKplvbxGwWJ0o7B0DEYrJtT5CnwlO2y21nvEnzodz4XR9+dDJF
G1+7X4ZUeruqc7+PHpVfqwehUAkEWE1uGo+UkMn/WMrsHeHiW0Rz8lwufMXIbPzogkSBLmpED1w/
kdtn2PigtEhqlLQK8maKn64LY4ZaES2BdxJj0WwWD0bMWHvJzXWR9DQ4mphkdF3Bha+B1S6KNnXf
/xBcIo9NdN9x9TpkxtRDUJpm+umDvw1d2sy2AUyIThvyagsXZNKkqNmtYo8SC7dVWNDUHbqBflZm
MMEDyeOTLrs3U0NHnxhyr7PuD5Ky7zpraeM1ccAUiM7kwf/Eg0amLQUuYpj9Yk87QIFGqux1JSko
k+cIXiq+a5xR/KRy/S3Wwv5HdftR/FD//4ASvv0VnM3FtvfXmARCOZMy+fbxr2gF/Yl/oNms34RD
N9iXjiWwNP87ms3xUO+7CDlMKTwbh/MvRIIlfyPZzqZD79uW5WFL/ycigT9p86/gT9J3ISv4fweR
IDXk7V/9xNDdqFzheufrHIbIfwaXlRkARs9dGuqb/WYiirdGU0IC1XkIiksgrxFiJ3JUN1E3w8Cd
OSLJiolJoceylsfGW3lksLSPzOx3K+43VqrDhE6LLQ8uiuklUls7G0GJd7vG421jepJS7RqUxY3z
JS6yizmPe1l0uxlyAt1yaq/m2Wt0EPx8FiOlCIoimO/2lG1OsOXuXUcDwL1b/X/9mx0KvtGXUADg
TI1V6DxMGA6qeNjAprjF+AqShwi2sj/b9EPdxKKeknF3x4XPrRY116GMvjG74Od1u1ziEZtgI7Id
sP5tuQcmPgiZAhET6QNBpWFlK8OacObwH84F/SmlOioe1lr/GohZRDK1K/1pW8ItivHFBWBrrNuR
yKa+6Hf6pSrqtsTzYJXhPbE/7gNCzRYqe4uRbALxib3g4MdscFAEIT0LQhx+78v5HDcb259uqPIy
xwbZUJA5zOqZM1Hr5GbpPZBmOeC57ITJs8p3ZcmckL04k7rLIOj6+0TPShv+rcvWrsR8XnrWxc0u
WdJtm+V5RHKlvURpxI7GbNbBd1k8hRyjAZlurYuUhn3Lvl3arV8ws826XTLgp2k4SDhA9OoirECu
8ztD/pXe1CHOB19yfMVkpFqCLh9RDhwa+CxwKk04SszzdQv6ChVUegIfTleZX0EPMxjw1amdVZrr
KB82es/qHxrPbCFWX+9BvQmE9/PwDRUyM/VzRfUOUiYpDQ4bmC612Zj3lGFO+hDWO82z2YzMyxXh
uiTTgWDY65XFYbDWb7t+DcPsMSEYgY9Po6LGyC2dA3oc1FbnCuM3GmDG1TObkLfpnULTaxO535Br
7agErfT6dka/KQ1SpQekex56ejbZSNJ7a7D+ivMtbCjWtKtGc6IMuGjpqRmyCz3ZVQF5QmWfJXFQ
3NhRs2HdLD70T9OoEQsYjt46+nC7rnkBPDCcSPfILiM+ciq9KwTsG8Lx9qVqKaa3qxhnusrxvY4d
4qp2i3JqMyKS6EhiVhZWn2EjB7X5qt9b1WxNDhO9b9vps8f9DtVCb3M9lUDZu9ZHSpGa9yXvzOp+
Y3IIMnmjfcvZRY+CUvoaW8+9VAq3cHZyHXndH3ojW4FFXBjWkqYBSt8ybCCTq84uKVLB6y/0h21A
2FsQ9NArnANploTsjPhjo/Pk5OswnFddQI5jP5xh0XXMd0iLYbMkibnWe1P/KGIc1mruwRHiZeVH
6f2g9x45rbkgHSMCWkVOPRvOxZ5nAkDUG0avMEKwXRGnJ72aQAK2s3Bv9UYurewU1or78nTGQKCG
5Idek5R/sB0ph/ILU+qIQ5t/aBWzEdgHOLSvKN133shpKFDgGVBco8cqTz4MLOy5yn8PFvlQR1jv
pvMYDM8LwsuCnT5wWutPFuw9o6Irx/97tpkl37qpID7AuW04+Aw5nw2r2eqzSm8JfYAUJn1Ovv26
WzjTWrZCEWaXWpnnfJSHaeypALOp+cEeFxufaxDqv45MKdx99HA4pbCe7jzSs2qwchgGP1BpnYvo
tpDu2lHJqbDTS8SZmBKZ7kz8Kka8TvSpj9Sl7jaoWc9+TqdsfppHwtBoP5b5tzpP1tFEzZlrpcNh
YXCBm/KZmjBdf0qpiqubzQFs8psZEXvQ0izOK4frNt1wpJdsCS4o+mYRsBsajuE+wvtBmgLZkWeh
Csqn6SnWF3Cssc2ipfrYgdDGCspG9UPehLuKK6zgOmAQwOdzcgd0dvWPWfRxyYo3NmdL125i+2Hg
aNFvY6LxWsfcgfi//gcEwMulU9tC3s1OQe4QGXn59NjnxUclnVv9LW2NJHlWu54THQb1mpi8i15t
wtYgLND0zYdnJKIXBN20ECqKmg5THC6YIcNWY/oGn3CrN4cTxWQhck0d7EMcJed6n7HjIorvzFq/
NNZ4zsziordQFhxqfz64rf1F0ufXH7Ym90Ay361eTWEGa4MWwzSQYRWfksw+mORINPw+faTp53p3
1NbEuHt4HohBbarDMk3Pqp1xd1vncppeK8YIUVteBKK/JDv5bnrRWzjvOAOm7tnhiqLXPgewaaUE
FQHrK/t5r39Aq6+7dbYrgHsKzukuHB+vG7eQJJWehhSAhkwv+riljX6KBHcM7soDaSex/25lwO+5
G+srBMOqgwEqArPWFtvAvTDyi2/1j4IBxXVE97cGrP+J6vWvUK///qsR7b+96T/Bw/732GB/OeSF
Wvh/GvM+fSRl91/bXnUfHQXefx36Xj/5j7Gv+A2pmO95uGWsQNoWw+JfeDDXJoUZYgZ0H1+6jiP5
0z/Gvt5vUoATMy2be4DDCPiPsa/3m8P9QQZSwmuyoe3+nbGv/yc8B8Nn18FZKYW0XGm7f0b3WFQ9
CzGD2DVTRoqjy4iHuhv+DyPyj8m8dTiWjLqkwvjWYy1Yov5pcfJtjshBDzUFOFqLW8eokEA9DCKg
/7UmgnFrRc0RBcq2q+UGI+Ge5Mv1UCbPtegf+3ZYk6PEqcEos59uvKH8SsQFFg5UCtG5X+TazmpC
AUGaZMYPl69LeBzkw+NS4FylaRfM2PoHCDlBsZtcxrpYVBXtrbnhcsp5nA2G9v3eRFSVjVqRW1is
nTrdtHa1p6/HAL7+snTDBWsR5XtjFzrWzkSS6afLS7mkv6cVzdDRfYlc53agN+ImC7wWRH/Jhsn1
yXDV3vGSbSnGu/8Hp9n/PaTvf+88+0sGn2Aex+H917PLu4zQ0ar4t9nlrw/9OskC5zdHzxGlsIF/
2zJgFvnrJLNMfZa5rkdEuiksx/9jgml7+i+wpFzfQup2nZaqnynotv2ba3GCobB0hP7s35pgCsv8
0wyTF5hXatwfP8Oy+ef+HTTUDplfTq7VnLRlHxyHWI1zffK05ycP49exJc4YdMe6Jmdx0xtPmW9R
g+gtEMNZsSqLbjzPJLyvS4Mh36StLE1XrMzUcY4BhKuT6aD5dZxT2Uatve3FMR7L5Nzbe+SP2doe
QgeOUfeJQoccPwXPoCAYy/YX1ITWIYiDjJEFuWyLXQQn5UfDBqsJErIKyUTtytdaFtkamxo+BtNw
if6ZvNP10R8Lw1lPQmPQzATFSECrWr9ToGsFMqsfNiPanayImD8Y2WuQI5uvUXT+XESqFiecZYiZ
QQitrk+zoqDStCgMVP988/UP10WiP3F9dP2W66MZVccqgOlhkQ9JpPnvsRoXUEIFoe1mXpyvC9Pq
SSGFIn2QqaBkLsQpUIbAU6wfdRUEcS9GapmB2LPAJod42tNlyc9+ERDpEwTGQ98kFNNCGNuLtRkA
HUD9IAj4j0VKuOnaxUy4njOtuA8TWOMD/RGSdkV9TtzkhsS+ZatuCxdRbqMwwpWaBJC2xb0Y/W/w
FYCMNgtoaTP/ki+YpLAiffX9IcWX4T2EY9oyzaCbuUr98qwVUgB0vY2PM7D3YxpZQw7Kw4DrEkz4
+nV2ny8xMLS9t3GmRlyiTliXaZydGQ1AyGaLXHOX0kkz4zk7Gj65pEJF06rurfjGmH+3Mf9fEOJl
G37NZVSINj3n3KZ2fxPOAEs68RmNGHSTCS1J+T/Mncd25Ep2Rf9FY6EXTMANNFAiPTPpbU2wyGIR
3nt8vTaCT4/12N1qLY00KCy4zGI6IOLec/bhxncGmtN7Wt3inwdDfS5rcyaQGxpYlPZ3E2FqI7Pk
kzV2Li2HRiEG2gwZTdV8O9s53Q6p2+zpou6bMs8uRegya0ORsjOGgHGblvTtyqyhP4tKoUPfzp6D
4mKlA8kixFucDKtdFcPYXJBCbJ7UNLJ2tjNjReOYWw68e4q6yXxGb/IEK7YcblgKpXnHAAc2GWdU
1lCrmvCxV5acyIja8HJsXhZwylEkmjae4fkBAEi9a0XbrCZaQKd64GUNVsT7YaY7V1cgBiBEwHqj
HQdtjnfmIgbqan7z0g4Vx4a9bazmL/uG+qUOk8sIQ4aXJmF2oeiuup8UgG05bcjaJR2q4T8nf2ZZ
lTu/Fnloky5s0trgBueZi/lBQ167i6lfyS19SQBK1Jym42wTSqkH4PNoa1X1zWwGD2NEpiPfDf0C
neO4RNPAR9EXI8x1GmhrQ+3oepc00JOgvzQSNAUd2lbEvrVY61VEHJWVg4FyxutkEfiXMeqf3sl+
SJfOQAw3KHTL+0w4LJYUqc/V0iYGRUuKPSLydPZ+pg73WtGNiF+WxZC+CpNPznExdua0To7kiPNe
9AQNJukIJIZdbl2RMU3+x6Y2NOarOdefbgkjx1AYrgcLJQRtb9qhVdJSpF8cHtK/kVrxz2Ts+410
AMUGNqApogEj1+S+0elBc6fmrtEQBTQ+w+5Zs/ZZS55g2buAV8qmolPivhq1m26lj0f+SXMWvGr4
Pjef72RHu4RpswKBhTc2hxRMGifBcK5drXUTHQu3sXrj5rAZRr7YXoUOxlNJ1/QgtutoXBe3Bc6Y
8mgs2SStWlkHy9+KSJ+ZOuYqPXgj2xtAkVUzgAJXUVoC3EpLckJ+0D4Y88TVGIfkVi/ye8vnTY/6
ima8MjQeYeQDcpsFe1jg07Faw10PkUWlcDJcz25mZlz5qemrcGtGyjseXBywpHV2QKERYJDMgz3V
kilOcrVTqvwozXByDb7RynAihVkeHAwCsce/S+FriuK2VbuSxgwWVRneaJmYRynlEQDpd8vNKyWM
3KUlhekErla0WIKkJ0bQCiUnqB6p1BrTUe91gBmYIEyGoFtjbm4wK/ncieA708idmhez+SWdUxWW
AAyQi3OGDo/JLzV3bVyBuP+YclkfkRPXG3lmCmlqPZaUQeXZiUVIpO8jPfRjikIZFmUHQPveNCgs
TYcK7cwB7wBGKS6HG2dClAo+9UlPb4dq7A/yyy+z6+SaXPTokMDS0F+eGvqv8m1oYoJIVX/eyy25
kJGC5midUn16G3KNZIbYQhoCbH9jltiFpUkHdwUGjiqkZcO3I1m+oGiz1vM0o8HT3W7jVzM9PqV3
j/PlaKNgsBRt27R5d3Ty+jSYeCBSSkqrDuT6pgNUQ5oE2ZuRJbojOms7Itcn1urxqEIWJgHkOLmM
AtQ+vFNbLhD4/oKNGzOdL0e7I3eTPs0SjiUXMzluJNctAVq2SdqX61kx4UdIVBABkDWVAX8Fx+Lv
U1SWewQ263IJqLIWZ+7XQu5r5u5GDep2Ky9vciE9X1+b6nLJyyJsTaTYUdMooO7yNSOeAvdWoGpc
DeSqXDiuiewKjx0a3PaELMlZEXZOgPpiN5OLlrotvlP/8xqUzVzSw5ZA8dxF+K33V0oJign06g/5
/8rrrfxbvm3OPkFr0FK3lklQl42Fi9j6g0/YCeycCpsKePYnJA7MwNpBPcpFg4983WS8I4UaiJNm
V9VOb82PjPHXZlzAlbpQ1nNejns9vwf3j/sF7jkibHpjhY6gFlc7P1NQbvCPhAXo0wHJ/RnrOPiV
QhjLKu5DbasPJHxXySbmgZFDbGRj61yYK2yZXdEkOxmxKbNFsxkkCxFjJIzCrMFavqREfR3WMryq
6P6+jslT5QmxL8oDHkxjyafDAEHYg8+1btmi/VMecfhWx6/NzzUsmeQjcGmvsE5hOeXkIsFFQkWE
h5S4W3tSQoodxD5zZ/CKcz0fjyJO1VPc2/g2OvfQl6QtB/Zi5a7zX5J1SmNeO1bAmbaa6958s57F
izEtj2oCueSqPPx1zj/ah3xr8AitTbyvk+ValmPf1Siwfu3/9nh54MsB140VVEzFEJ8/vbLMIrwC
y6+wqi2Ks86oLwN2kGwjF/RuLLaVr6b70SgIhv/zFvq1Kdf6WYTZSh6W2/I2+7WJsHCd9RCf27GG
UqWp40becvTl5lPTpSeUbbkFwfRAXSEcbGBMwlfSeygXIBWhutCJdvZ9NXiIJrqTXIy2jfiPOzIl
avj2pVYi9KBO8oefdJq6/ujPqMX3UU9AKK6JTVftxYQ92CoDulNydcTVhHFQ0Yrj90O/nRV18YAP
LuMPlWflKDiK8jDbXH0I5mH00Sy/BrkmFx1F4z+OgJaY6wu5l1lLRZDzcv68MBe0EAHMXq5OMsjx
61l0chU8aIR9ehEsqbGFDBrVJFDh88l/3/P1lP5Cb5DPKPeNjY4T3Pbk7m9nhcQ141FaHvC5Kv/3
zz9Eniq3o8rmLLn9+T9+PZUa5yDNXKvNL2x74gLx5wv79ld8/tlfh7+e/X+xr8gucFqpdb9lInSY
fVT/zEcjvLW4mfA1Isbbq8NEpoIYvTlC0jlqFagBleSjIeeiN+ePcYRwpHDLx6Q0egazM+7zWhU7
ULnXuLnLZ6bCHwzRX1s7rDYzcWrrCn/GttA5XStEQPwFCJqoCR/QQhJ7FCf+0cJeIeAj4O8ENNQ0
1kTLwG23EMvvjSLiTuMQBDtzR1lZPZ2IAQhwV6lPwKLmFZJOz+7tiwCauxJCsYp1wucJcu23YmQW
MFC0TxVufJYNlmFaoB0J0/Y2hk7UtgRONzgN+rpMd2Xe/vKtMOLnO/iQm/oXvR2jjWU9O3Frr2yE
25uJ2peoa+zp2g/8+nAgt30xdgy0HSBr9AcPdmcdM34u+6RJaKvwvhFBc1GgC+HSF72EDuTkMHwf
prfU9XcxgBZsg4DDgjx8ansUabYRHgQ6KZR+4zEwjB2OniutpC0YBUhhm6B7t3CClKqLrtmnIhFb
+Taombl1dfuk2Na7qUDxWAoYGQ68kIfSs55uE5T4RrI166lYNSU8LIEfLUyNN7hbN0Baksc+e4PR
vkHyrV1NHSHtNWPdCv22EanXFVmBhHYa4OMnRNXpkDPjEF3pBdaP2XVQ1educygScN1qKoJDbMB5
Ypa9G+uKT9ZScLsRWFuj09sBAnhV5yZcj3Xw2IwuCH7Euh6FkxYqWstL1/odAjtrNYIuHyGvbaMy
zD1o3a8x3/RjzJ3aE1i16XNH97AKH3xb9xmRKOfZYgCaMVrNTUtDluJzRcyhVpXYBIZAu3OGWmBW
Kg5hVonbSDh3TpleDq7G7D1ISPfWApJM411bjcN61pUN4m4ktbzlu8hydwqeYGzg3SmPYv9d6ZsT
/yowpfhOm6EuvDDiAtcIrfHmkMtkxABrVcHNKGLURCI9mrN6RV8RSnXQ1kfVBp7VT9MVRIfkkCnp
ZVnRCGn4vmqaX1AntXZ9Va2JQG42Ypj4cnazsR11/I2dO2A2EJ4IRIVStH3Tl7kljv3xMJRPinC4
rPa4UEFLr2MBwjYLBGOi1jw7c6GvcDBXoLOSmOZsb+yq3r7NPSOe1K2Sav4uN5PnyjDfzMa8FY6q
PpdN8VRyifKmPgF6WnWqN4xzvdPngdqteo4aMYEmAuIpdEIYJgh+K/AKvo+qtMAbY3WtNyTajVV0
zfWUf5DaeldMjXXBlXWljiHXvnv7VKlucluXBSKkUVDAUt5nTXvEwreFxL53SzdcWbHTeFlgtTvs
CASsJg25cX3z7oeQu0kDu6PP1Oyriy4G2Stgy9HGpnkfdSOWFwWqBwQnfm7mcaaqxTDP2QxKGa+y
HpEubq7V4GN7stCh438d1j4XpyKj49am6OE7OJ1ZA7nECUdoyPFl5Wv4ZoLkR5Go3APccY2YvcZP
wJXPRo68aqn76GVebxPUiPBbQNqCNfTMdI9gFE+K4h8XYnNom+6mrQR9M7u6QQtp4OYdkq2dNO9D
6zY7n2uUp05Zt4la5rgC2XzUNpd5PFwHvWFtEWoPhXM/dAlVKQvTmKOr75GlX5iTgbFiiF5nxGLC
Ccn3Iq101fD92uZuf/b1+tGozWE1qVO+nXreaP2x79OPMmrQE7i1vS/6FZltfH3LV8oUvKZe5d3R
khfXH/ezVdxroU3IU5G8I3gPvGIO0x3CyxamjJHdgUhGcuyuMe5016l9agzSSZsive0nLV8DMxbE
s7Up7Ymo2LqTsS5jvEihNpebCDpWMPzAN++58/DQBmglUNnxA0nv3Kh/wICWEL8Hjwu8MnbRq1y3
3nrgLhievIjerNtbxqYCzVsgal+P6scQlup60PoPR8v3SYhMhFCDfgsIEHTQkuPWlPOltrxBuRMi
4QsyPMAu7gX6mxtFy2iqJGW+Lo0c/zu8jfXYRW/lsHHSotrgGdkNSUdwaVWT/sfU0+FWle5gdaBd
h0houPgeykhUHvzO9ymnyxFHz0LgHTMLQShy07/R5dI81S35XdDliEIMgg2ECP1Hb1e655eJjTnU
K4seqmsnLrH/bXw1gI89TUgebXgFdeC5GcDXWQlfBOlPmQ/4DQggYUfRDifoi0COUzAb3taDedFZ
lnWp5eG5RntLPBQ+9CR1Lqk3O9s4a0emaG5OdESgY/sub6pU23MXrjZuK3BuR8ZGj+enIozLVRW3
1qa39HwNTb9bDT2i2mhIbqD1YSalxm6E4yuxOOo65hNpmhTf3Yz1SdF/6aSXQVfwRDEN61FMXAof
0ddeNK9liM13Vl5bNyJg2e+Id8GXdmC6ejn5uc6wILzCGXgWoYaJuLzKcu3amWsavG6MxYPQxJlC
she0gXaYsPHCJ0fX3RsPbYWYtwu5L1NAuBWK8WD7XCCJZFLRPYA0qvPYoMyj3AoIBpusc1eEKARe
12bET8GpXI3xiA7UVXc03a8TDFy6jeh67OYTVohrNFsUq/nIMts+TJhUPF8g8iRO4wIWT4gquDT3
0JW3fuy5fppcMfKj12zbD2WCVQvoIepKUi178SZwf2plfSwEtHTymnSMh9QCw9jBskdmga8RNhC1
/k8tHO+7mfcRoWrlpQtJnfvYwlojqdytGMH2+i3O+aMZxJczqEZdwYgMa7Db4EAMUMuFuOPytxR+
zNassI2Gcb+i+IuM2HRe/biPKKIyBES7dqUujKcRyGVv4OxGGhOYRfCLOQe1exF07lOt5LcEx/Ur
TUQTJeHymkDBIS92Q26nRz2OGD6pqrtJdGNbdsMts1xu1Pzqak3hCofFaJigD2H5Uj00ffdM9u4K
vUlOQ6RthhTct5JjFgFYFC7TkDm7NZl1rhPk3ZqTzOfJKG/A7cDyavtVCYWzARAAA6BcBMWw7ee5
Km/cvqbW7GDJC4wB9U0JMbwqLiiJhxVg07y24Z8oz4pNBa5h7uWBgSjgBTpbqk35dRC59tUUbQHU
uj+4HKGgYzBPrhPev7Qj4agHUFWr6tF1uYNHGtSTqs/HTZdGdGCGjT2ZxgHR220ppvGa3Khsoypa
vaYGjn8xKhc1d1HvhUUettbt9YDSF9TWi6lJPmxzjohzp4ugdrhKY/EeKYy1UpsmasDQiuxKdbwa
xgFo5n3OkHCnF6W1sdLuUA5qCCQMd7/BpYELoqveDO14ChH1X82OebAEtd10cDcMkxTP7JPaYw7r
ZWZzmYiwZu41Dquip0AJthOHmdpEu76lI4tB9jBodbwzrDr12rSMdva4ttBCe60eWduCzg33jrfO
ysrtnHJVjvDtr82GjFVcfQy0wo+oOce5ts24vzKM9PdmVt4a1p3tatq9X2vQIlG+uRCA6E2vzap6
aXoK512rP6IzS/mLjJssMJ9Ko8GxrN5oDpzUokKuMmpzALgBy5NazLeFjuppzEAxq7zjU6i0VHxQ
6cdlt0/HC3xJ3cq0VYrJiGisQfWUAo+NDXwHPo8nMv26pdGJ13P8aebORDwonIm0YxeKFn+l1vOj
Yy/zAl/fDAYMSuGHtH2U5kcX0JkDFNKu7VJlCENfLAJQ34GHyyfuNkOb3k8Zwn87yt6N3NZw19kg
JzSnWWuRoq6KSqds90sPEaoStYR2PYFaNbn7orZMogbpDiZ4GvaaX6VebBPMnkIDY5ZDokwXb+kt
nlOL/zktzNJzm5h7g3GFvmnFqAtGAsQyRI1ayN2p+9Fx7fcMXE27MLFe6jbuuOAhBy+EzY+pe7VQ
2GD9BhVMVb0iP9TBpub586YGzkgEzvgKWINXp2PkzJAoqjZk5pLU2I74EOBOU8Y3eyDjVlwQzxby
S0Xk3vQagyz3kNTK8ip1GCzxFSlAdq/CZM76Y3GB7/vNjGySiGsDuIP+OMTDRz1zVzJHcwsA7JeY
ZrylyweIdp/PjGmbyL00q6ftADUezg55YJn7lMwaVuD+V5eNkE4DwkLFjmH9K+w8LLUug+XctW7V
Jj+Hynif4MGwUqU9wnPb5QVptfm8NdE7rUyYo6tiFBj4jPFcBMOx8H3YMParPvvY0YfA3cylDrM7
oNEcIBxaUSfTTrhYSlqU1XjRiktaQwF2X8yL4Zw9qIAquhnkCh+ZsZ7S6Yq5C5UgU7lAikVaLCOF
kVyL7nHOjeKSWYqe+P2qwU27KvGGr/KaWJqw/Unf9iPs5uUQhcdA56ttCUzAwXtF82xbYs3Q+qDi
hxECe3e5avsk0HF/DqAV99xEAwfiPW900NJacEk/cpXq0QrUfruOEajc8usZzBI4G3ZUiKI09NLo
XYV3srIz86WYED0uXp6ksddu9GbXJkU/vpONja9opF1NzIZNfWSO1opGMbGpi49wrhJCjaZ9GE1v
JCfpXtXHB99f/gC1z/daWHcrsElJpTx3AYQ8bq6XjBGejNa4q/X+2siVG0eLrtyYTymLA0qp2fDT
cOGctNyfmMhXnTF6URQ+BPYScwSi1ggShzpOS1yuEjJDDoNrF9z8LsxCxn1hzgggxbyFHB17aQuD
qeGqNpFJP+YOlVIXN4XO6L0bCXXiraCkp6J3LczWGwN6N+EEykCdiMAg4kY7JVQYIhN6Z2oPr0bV
vDgdpOrZGumRwXxPh/hx0l5DXXsJshgwAJ7GVT5xd26FF/Vac6kBJU8VGiWjdSb7B8ZIxF1ZLDwm
ocP4h+fQYGKbKjdF1qlWC0YHrXz3EBEMfq6HY+oscRa6/gbImBiTDkmwwjSeteF2ggOotaqK3C35
cGv600qFD9jOg20DMGsTEvzguQaqeOYOYMfgPqynyV6nSlFsO/MW5NRDN3y4IVVvS3sYTKg4qeP8
UMwH2yYJwzJAbIONJQmA2SJ9opXdcQWQ6Jo6JcON5tchLOHeljhGQA4QujFB5+4YqVaxYOSAyx8o
SORp4D6VxaiaOc11qNAUrBLB5SG+dpHEBp36pgV+vZv4E7xS48rH3xwaEFoqeuYaw9HaVdErMnb3
aatpvlbxg+Ql4QN96rpaWVkqDmxF1/FDmwy/LUg9pXONRyfaLLHenUuUrTa7D0lTf7RZ8bFoSsws
uurzQlsxU/EXQmsVPYaD66z1yPGSKGV0rjwTN+auusacMNX/FGl2bWazeajmWiDVnjf9grbTK+Os
NspDM5HQPhJDse7JitEeM5/gQqYCXIxnTIht+FPpg2hbJfuR2b3XZuU9N82zUc43EN0cD7/v8jlp
Sex6Q49VnQTAyOsrnN9zwLdFDdWVAmES0FzJ2My9NQbtpYhTd+sifzGsQxkT0B0a9l1IAXrliHNi
IjEgxgHTfXhNPW5YmUNybZu0T5FZYNS6tybY//18O45E5EbTIWrLy7bJtnV9aSb6S8FL8PvAs6uf
ZchkY1CuG3Pm66WcxqhEbzPb22ViOuPA5ofLgDYAbJMEr2QNPcx6p62Mudt1cfURh3ZNGEN17LPW
2ZrKg+NO+9JUz31HDGEdQUMpfF6uWVk/xNzf6Hxahi82I8PBUNw583xPPHO8115oKhgpA0RmpZ4d
99m2zfjGgAIrPPLI1os1PVLrH7Nt/7AyEJW8xaqWfXSN+8Pourc8fxsaWG05DQ5CqR5oI91USgWA
Pv+ApEHIVvkRhMldahb3eW/MkPpIn9By+83l+7zD2PqSM8BeHIggULFSrQwSoNO4Bp5i3+URLSJB
YLM6HgRe/5Q8YROMYN2oT7bW3GHL3YYjreLC8W+ccaay3NcfiZPcuMHjILorvSE4uY3hmiJ9Bn74
UtvKRap0WyQjIAiCUGzrvgIdSG7oWteqJyW6LufoJWmbX0itjaZGylSS9hi0Dsa1kYCU8MonObpS
jLPdmx+mljXQlpdilW5c9j3AUnpoVJEYaYflpkXS7rdPhmiQDj/XY0BcUzsRhc1U0FZRoEW3c/R/
UMz+M0Hs/0MdnqYK9X+S4f1n+tokfxHhfT7iv3NwdfdvLkEPyMSYMeCmQuL2qcHTbP1vQqho4BA3
IYKzEMf9oXO1tb8ZwuF0G3OYYWrml8fL5BDRuRw1sDWoOs4wGUIc/CquP2NgiRBGV/y1/XtarGHz
Wn7zeC1/Dzl/GNAgzfBCHWPJsPz5ehvlQfMf/6b9u2P3U5Z1qvg1N+1HPU7BKZzN6BJadLp2QY69
AnwnGbqN36u801dWqBk3ddzEOADsfldQZR3DYbzB5jpvOgZtGwS6xV1d981Nxzjah/J5JxdB15Jq
n0IACYOpvAuqUpw707m2bYAgXtsz1IbSTHtreUQAyujYLU2DmVQOj7JwuTWiPjijpvGbtDh/LUAj
FmeHHvO4miLFpfJbZeuvw3JNniPX+t5WCIP/fBK5O9f9R2jb3VYEykDFsNKeU1u7ZMbd/QK9fkEa
ffcy1SPX+dG0LlNQbiiEiNaFRBjdCbWfCSvQe1Ku0JrlalGfM92vzoIQmT3g4IevXXK/XHztq5x0
01QmVczlQUpkNaSS3ChGYfleWpWgHJZFkwTjhdzkm5bu3Tr7u/2OnlSrATI8uv7lbLn43C7GhGPy
iSJnONTp0O1teb75+ag8Hw+5iQXNrqku1EXT3AQDYfViUqAdpVCplL4zsVsnfXYBqs36+1U/ysAe
lUp6cD3DTjZ17gxnK8/Gs1yD5koQqdM0xPxyVB5oqyKgtM39AUsqdZGkrl4i5mdrv++DIwgB57mE
FE/ePbVNWGNjQXfJ7UgCGgmawSJVvmgaXkFG1ajZ4k48alzd7KGsXkYdVowNYG1xUpUvmLtvikIY
tzY+nN8eXqGY8xbaITOODtFarmjR0XGq689NP0rEJXQhzDa+BVM/VxUixZwry9J9fiCwC3qaz+tK
uM6VrRXulbksXKLbQuy2F1/7uzAHQ6kHN3KXXGB1dq9EmvRrVDB/PEfowk8tgjHbNpSST92y6FGG
gOOBD6yMfL++HZCnfO1rIqKdjBBYFnwl+6IxINhrTfUkt7pZtKhNlgPft0Ml5RCJ42hw04ybZYeW
5+vMvM70EN+X/scj5RFKX2hkAtQYSCRu5UJN2x33L/sSlHF725Vae0GEOIQGN35fhseTGmavBjDS
VVq6wcPUMIsC7KZf6WU474h6zi78eCgp/lKZMQti7gK1VIYH6oJ+vfH1TLkMEXIx7kWcO/ZTdP25
IFnvlKcaCOk/dy1rigPSwUyY530diIgkvn7XxzH847HLiVnc+ACFUuHFCAVWVVs5m1hzYR6lvLJl
IXQ+584KxeZrX+TPJzfmNkupoL2lL9adVEf5fJAfYZGiXpDje9fRVXYzPM5sJzeieIZ0+dtqODXi
BEEQfFxt/HFkWB4Woy/q6cb642YyNHRJSyKsMwWZuqrEmQJ3cUYCEjKCY78ZaOz3HREwJ0nE7vO8
biaCVh7PGvWdkNbj1NMHVBDg3DZ1Ot3aoDdY/1wMerkLGurWVZVon/tmm6tj4tenYtk1Bll+au3k
+etBbUiAzbcn9T+foAj6qwpxGB9jmF875HfNqt6dcY5Tq5O7EhrCZEGiKF42UzTR1+6kZ1/nfu03
USyi1aNKxBTHPmYzNRwC9vzzEOOuCEcz++kUa0VJ5zcVvtBaoRh7dqaUE8w/7gr/+gSoAFSCg09P
+z+9yQK9+XaTddG564TN888UxL5+u8kWjaUVbTObvywXsVfLO34ajVo74QrvrS1WSGtXZe2DgoK+
W2XYHDdtNBe7cnnPCTVZQ2A3r2RAs9aT4MEYXKwQamq3cl8YaEtMC7COeYjMs5bFh0zUiXPI4/gt
ndFcKGq9K+fgNdH5hqY90LqSYbzckouhP6RUr+8/N8ropIZzdN2Gg3JvtotcFpflSR4sswBzXl7X
B7mpVlQHLGjoNnLrqzQ1lSMySmVTYu96momeCsIsfmeO95wknfZQWJGxzckiYJLunLKwt0iFwyAa
xcLe1SnWUJ9i01lk9JssMqYftJzMzxCi6G5KIxyHnZ6AUcjpZvW9uFU6FsRgUxbPbP8AzWrZ7NPL
DOem3JKnOU1arSl+Glt4U+L287RDpzEVD3UjuwYZJHbIs5cY8Mh+oMx4JeGpPqR4JAzYx+aqni+Y
VvprJxth2F8OttZtGFrb6zmF23JDeMG/yGDW9b96I/AV2ExWTJvaumkZjqt9+9LYsT5mRUNRaLBh
+6cUr2/7QJtvjIAAVXINKMC442puq2vLoW43+Q2+8XjM7tUya092Dt9mCOIRKl3KN2DJpud6olww
FnVXwCG0dVX0/sXXAbkm98nz5Oa3fV+P/XbgH538tY8Rpr7qR/sAaDGnokkjDE6cAhfF8XdJL/pr
ovccDyiFeJ7s7o4qhvioSXAoGyP42YWZtiTYGuZJ5gyYNp7soVad7DN3AJ4gUzaIYMbxc1WeZbUm
OsQwOn2eHiY8Zlm4+gDdL+rS08D8eV/panMo/aykLgWTPEsM99kp2qtpwTID8KEQV5UH4MH4udxB
vUz1bt4MMRHWTZ+x2WazToGU1TGtrmLkiUd5ntw1+RaJD1nMbS6xM24NJk6TxD21Br81gMohYuLe
2PixmtwECQu1bBEsFIwKalEkN0avJDcOUrRdgpwURBz75HmCzMt95iD1l5tyMTiVcuziiXyD/346
eDvZ2Z4NQs6FudbrQd9zLCYzPDEeEnrY2WjBY1oWwoDI6adavcqXEcLXAbkm9zUR2vx/eJjgD30F
nVxZf3tcqwdNjeXeeKW7UJ8sN/glUhoxo9OZj3bqeoERRPc0Aoa7cCo2WWwqt6VKImDpQrWlhqK9
WfhA/cDRn4gXNLchkTqHAYzuHTcXHLCcQJfhVwk34s414bCJSaC3VQzlqe6cnSgH7c31g9gziBi8
wnhSnrj7YO9ZDpCKCYYzmHXoV8KwPMmuAtkXnidLL5q1GYI2bfTgkqFxeFf57TWsQ/VcCSu8I1nG
3cc2Qj15UC56pb6eak09y62vMyrKSnfyUX8+hzxDz0mEks/RxnQ7Bz3DSoDuOKfD7TvHz9W40Jyj
giUpB0/05+p4PQ+TslsqdJvK7JRHv4cgxTTO3Bsh3AGVtCmGqtwN5FEL5bdiO8pdmOTK7ZCRhb2c
1edz9Tm5/6f3Ol3/663OVrnRmcJFZWRqrsW89q/zSZ8g60hJ0vxXorv9NaracgWztnkrk/CCzhWK
heRSi7I6XPVBT8yYrT84XSEQ51MJSR38iqj+1TVGh2Ir726ALkEw0Hw8RtTvcJ+3w7SdMX6vrCQf
/kUwuzScfU6bD+//8W+CPx+fHCgzy9QcLrrOcif/bTo8peQwUPFFTjTE58rNi8eRqJIudYznBpXm
IR+ovVuGIZ5jlRkrzXcmFEyY76siQ8dXimfDMaJ9VBgOsGM2Eea/p9Rprg1HUW5sM7j7fDRRwFvR
wrqVz125xU1D0TPq0Fv+iEaU4EFWNhdqrU/lSq5+brd2cyHXErMqs61ZTs1FW3SAgKYcNSChAP1V
6HYeSkuL9pLJHyG6Q+KYfQ0HNHEuopSmt1zEIyIpTEdsD7EDmagkXrLPCGaWdz/ho21uW+dZaKTY
jXoxHtyirLHgle/yhJpf98pWFecWF5h9IFQ12SIga15S0/FE5CavIO2SLeYRY2POrf5AOIa6zdE2
blSUCb9tiiVdg8wdmHwiOMdaFJ7lmlyEJdNNh0yl7bcDeHGy42+Vmz/KI7+XQyxcj79XQ5aPnzkv
/mIwRrblyuO/ffzAtCbVHWPrvW+c2ro0IboEvVWfx0y9aqJoujXcloXtCnxnOl6PZVMeoAlFOrU1
fZ4WNIN/gFdFRB1NeFdTD+lKaXXnhnAw/yapQxdeZvbYL3VBCrX+zaSVyc4MFuhFWtgxmpQBBJgV
Rzv5CHniHARPXKvNC/kIud/CW8Szyh15IBz5rHJLPkI+a6bhk/l6lnACLkbQEPKT5T+OSBGqMB8a
RmUetaRNhPe5umzLNbkYnNA8EunMlEaudvG8VmvD3HdJkm//50+BHszffQwUvgSeVUE9w6B89tdf
oR7laVJGpv6elkSiR36VXGV1eus6UXokXAN9xrJAs5RcxZERe0XplJAD2CfPlWt1S5oCzXSS//56
YKwGeOPh9Pxt/zTWyWU53H3bnSz/ux7Ep7aYIMguW/IMuWiU2EDdbyif//vXAZuUuw2seeXzf/86
0AAF3Ottxk/nzxci1/IG/kPA/OZr/9d/pmjlzsk15UIelPsj0aJxdup0l+VVz9A/ZNEmLq0fuf19
VZ7gW3BcV99Xf3tYaBQVgdzfn2zZbpVSWVul4q67eoQoqabOWa5B7tYRx5+Bhd9FY3BnBLVzqgo8
Nc7QoV0JW/pEwPWdkzxiUYY8yc3/Iuy8lhvHtTX8RKxiBMlbSVa2FRza7htWp2HOmU9/PkK9WzM+
c/apmkIRwCLVY4kksNYfqJ0VAIHBnsQRWEVXCfrXWte+TG7tX8lADU92ToHaVib1I0ndeqnNVu+T
72QvRaIf5Dib6WjdNw4WiEGofejiOpJjfxdkqXaFhi60jPqXq2pZOa3++w9XFzNf+Z+vD1czdNUR
ls47hOfZP3+4UZ5rcd/p6U+SHnzDwhumRdvqzmPcV+vGA38ie3mEGcQq0NPkgYwr8NE55G8zfbQd
vKS8DTVQh4H06g4kGNcEbv0neJh89xZTF8hxjhTDG5yCNmrPc0uP202oDc2TBkj74gqH9Y9tA8jI
3IscypoMbrQFRtHEk/2iz00xCeRkIgDCckzGxY1DVUaIFtIIIX2CQjfv451TZdYh04CtyaN7I8dE
EGRrHtHYJs1xNg4g6FHNh7L5dN7fpq24H7eKy2Z21nv8FPep+2+XKmteiaNY/Vuo2zQ2EM/Ag/I8
KMfczpSjPArD+q2LwVV+Gqfk+DtCxhqUqRdubs5LE/LI9/M/xfUoYy+rHvjHp4k8h9+8kB9Sg2tD
QKUekaX8MyivKEiRbV3yaEFrmQcv7s0DKaroMLkHv44rRHEaxuWkM8TA7JFfsG5x9zPIvl08Tx03
96H7afKagYkT+jPZXfXo8G8B69T0b41ufRhz6jsekFMlz/BNdHDsSCKUyG6Z7nnAJLsSTvnVQf16
lYA7e7Tb0j4GCAavcG0QHy6JGrntFwmVS1xxkudB7+OtDSZxm4Fq69HYOemQ9gpgQ29KXfunImk+
Ui8v38B9F8e2hOkmu20Y2Ls0Bvx+i01bfVOBwXiI5+C+2in2MUU6aBlkbX82Bupyowq4qrCU8LnP
SWkDb7N/qu5H5ICBT0qNkgQmgFennJwdxgNgFmJjfqO3E7Av2wbRXMHRn8esqJ7OY+jcTpBDJPtn
jTbENHw/mq7ySp5vXNwCg3gZgQg6/4OkuB58D2YP0GWyxCPqA6vbE2+wBmrmHlmgUSvZyvOklI2c
vT8Z7xMx7xZLJy99H8Kzl4vcH6j3T7qPyWjtz+W9rbaT721/Qu0YEDOQFvlev/Xnl/uoWdQ0NO/x
PnR//Wv/shqQcffFwafL3c/lT5D8/jRT64P/Z7Fg/FOphRU78iyONVsMaarN2v3TIxfRWwRVE9v4
4RvKQeDsBiUxxK8JB7Biceu7YRCc69KsgYk2MDllkIPLwSOg+QeosrgUBYERnCd1EoAmyI3IU5pY
85ZVDlSGvXOE3CWKdogojytDEdFJjslGJC4oahxLF3LCmmftSvc3HY4KY///pBON/7XFsthcifk/
bIypLH4SzTAQdcMoJa5/mJW/w6+hOCaFh0tbGf1Cr3VSQYvWxfF26LtfmkIBNwlN44eveC857603
6LvqgzdY7qF2MS9nSW8iC4HscxVjt2m3mljotegeJ2rX2Kjo6zBQnXeUDrJtZ5viYbAD970x22+4
ekB9z/3k4rtQIgv38t/fqHMN9J8vVBSv0S2xESLRVE18zpxqbuzoMPiyHyKCMlBFg7h6wLCmOBBn
2VNVR98gaaMtE2XErC0V+cXX+GrlbNqLCik39OM81zbXcRlhgQeq5DCMpXeQR4XRnzoVVUHZo+IJ
MEgeysYaawBgo7rvfcujKIEbWql01aGJG3XT5SipY03GIoMsxIsTlACSXHCibQWRCYVwhc+1Qh8F
exoyqcpBHsmxCcdFWGze5j50D5OxLXLNoADnc5VqvlYYdk/+GJavLDutNXBGoBhRqbw1Y4qmnenV
e9lFE+aLorjWSfZUfVUOU/PmDqpxxtDqwgo02v73r0n7XEbmLoSWJFgQqazmde1zstJTwKCgZKF8
DxWr2LSZ8tVAbPciG88aEgo00Zl/pktaJ0xhqICSbkeRXUIryi5V66enGDIaODbPXzaeLxDXXHZh
h9RS236zesUDbMcFtblxzJZSglk93T/DCvlOsfs6yuvJcSWsXn1YDU2sT5e28Fu+fs89tJ6lId/Q
TOvEE/o1iXB0Cfuu/9Y32jaFxv4XWNtNlghMrHqUH8HC+89jNDXrTsu8gxrbzUNXVQ4smvzpXg4y
p5J/qqHFfy8RVeLqIn51lCWi0c2gHkDj+7eTwrbB2zfkBHRYDcp+VJ0UZ2jBQeVPTZBoybIY479/
gqWU59Dq+2VR5s01Tcv2sQqrpzBWm6sc4qZAhT8wwJDOEVrn5qAPE3/IkQS2xdH0ql9ZXOTn3gjd
y2A4zz131Xsl6mkN+rXkrmrFexm0jx3gwOchDZJT1Tuz3h/jXQpazhwdDPBgL0JHT8IVmbv8YI7J
Gt6X8nhvAlX87lbN8OrFHTn25wCm04E89u9G90zjkLQW0oaeX5u7xEpWckyGjE1qHPBb1zaxSq4A
s7L2i/6jsjvji9qU42NaqhSu566iFMO6MkaxFlVofKlYEiz6LvOffp+T+1DNND8Qm6DHmMkxSnOZ
8L/xoxaPk1qoX8MU2pFQumOHydezGElvwAn9Wo7AFpF2MKFiNyOQuW6bUnP5CvROe1CMON3lbRi+
ow/E8o74NNBs7s7CZElJ14Uxz8mAiXiGkshtl//PHaghXP3pWcldZ1vyHeg6unOrQv0teWH5fVGl
bZV/d2r2cEbhCLiKNBiWDeDPZiuAudu3RUUxUUVq1eE9cY/DLK/Hz8k7lr3RHBySP4vWHrSNP0Ig
6HxMVzp9+ha5ab3qVcc/mrk37gGx7XxFr85w/HghZWJnB2F9lkONGWEnYNXa4j4mJ6xJcAMnEJ5g
PJ3LCm2AKs21taXiqMRyFtgF5YL+oAWOSeEZHIns+n4RYZxcjT1qw/OhHBWi1r3l3wLkYVFQ88Gh
cyd7zXy1W/R8Nk7eKCh4sTh0pkKiVPGKZ3MIQowMHFYOY6Ze/QqhHABvyMRENiZ6dR4cZeMReBwL
WMIUMjI4q0zIMXnkzLP/5xjqsPHBEy/3KBlKjWzmZHTuKkB/kxJkayMqWaKQaOKNsmiFp+9AtTsX
b968iQJZYU8DojIPYXyRn5R0WqF37+AVQFN3WbKnMJFgyORFZ93uee2zETXyevwo8QDfmr4B8aYQ
40cQoorAAvIF1otJ2Q8cogzji7GgXcXhU595xrWrzKscBw3TP1Sj7e9kF7Ai0nDph4UQBMIoWDzm
szM1clPdGAQvzdx0QNFB9zzfRoLUWPgJTgeBqKxTnKXFIbCagz60FV8BjWLy3SRYmO9Rkame68BX
91Wk1VAAmQ2mDnSDOqL/zsJhNUZ++ARMpdrXQ5JvmixGl29ScWd2hPe9LyHqNqb3Czz3F2ra1Ze+
7hGFnE8qA6VeCl9E8MrCNpv9WNgaykM7Y5d4axTq8Di40TdUz9sUEcwictglBj/w+qlCuVvfbGJ1
A0sJNT1l9t6ktpN1VBzRqx83svCjplkPHXfcO6ByvrCIgPQ8ucmjFzjTMyncp2xOXfheZj3EjTKs
zMlBChsFonNgNi62tspO9hBgsM/yyFExHldzdDuTkKoEmjVQHvEskc9cJ0RICILHh3zuWhgX/J6Q
/XQakDkp9MOn53NoGde+HSxsBcKCd1TqPQRujj1uHuUrv9LD18Sl0NvEKUy2XPy0Y7X4MeTjHgEj
z1+4/UWJEbZqYzqi6bwn2TglEluRJx5U0IjGbUJRLA8aqvYeYpu+u00oravDt+02buaqKGdNNE6q
HWXXaZKpBdtAv0IQalvaxfkWNw/dZmWf20O9nSLj+Imd5aXgKOLrkeQrDU1c9GDU7lk26Du6wL6u
An7AsxeVOKWJuNrIORQK8sdC615lr/Wy7rmsou/oscBTNEh6Fo7lnWTjllENQyfjTftnrBWxcuo9
d+0jxnS8j9uxPe9aO4wxCdDVkj0nz/J0OQ6WtpaDMljNgNdXUfYU23mzAwiSvKM0tG2slNoXSeVz
20bf5TA0n3gTpw1Y8TkKinKMqVUQnkTmOS9ug7LOPN44NvbRSRiDI3WS93iYVclj1JAczWejK3Lt
a64ULrlUHgS4jrpnyB9AyvAEh3xBGR74jn8B+wRswYCUPw5dv8Z0N5SWRYfZt+gQ68LA1Hs+vDUK
Cs9+X/pgpBlL5bQPp+eAxWBz0Ao72bXI6DyUEa7LqONB3K6U8CeqZfbQDD+o8QKQ98L2lEe1oLIK
X8aIE/ttSIeLjAx19S0Cxv1qaeMIW9pL9m6gfrqW75gxyfTibPeTdugTlGFQW+bQHGID5Z/5EKYI
SFocNJEd1Q6i+9HafDO1K7qd7YvytUw1lJOTPtx2bBpfVQ+d8Z43yJpla/Wajw5/yKCGizDPumnP
e9+zVGT7mLWdKt7VSH8tZRefZXVvagNq3fMsxNfs2HasU2Q34wuzE1Nc/akMSM11wS8XjbfW62sk
ujySNY5jf408yA+h5mTPU10rDxaYX+6NLt8rDi5o6CnrLQKksY0AND6ZMGz0FzSCtUVjF+O3ulEP
bWUoX2Pd3FET8V8EikrnyUDX1FajGmp2/OGJOn3UFexiMVPvkIpCMAKF82xHCXY85BZvmDE9ykaj
3nc7kt2bmeDsKHgPQW1neNCsjORX449rLYseVOCdB9mQ+W4OJmaYxaJxBAWt1FE2SmW2W4OEwUk2
uZuGuy5rvt2H5NGkVBoaX7m2VVLsvkPTGL9CbzoBxIlfgDeXBznuz+ORqpwU9KYHWEoIaWOiWfkx
8hJjkD+RUM6f5JFqV/lT0o2/Z1FYyJH+ppGzLgTiI1yS6d2scQfRR9V6MsRQP1aUvJZoqpbfO3yp
p0KkH6PfVutaT7udVZT6c2GAlJ9YAQMX3QaIwj3lY1Q9ySOdfB+ieY5ALZKNyEJxmJYzjogo5/no
HMvufUKejG4INEd7zDZyQo7drmDp4bPNEm1j6vXR5TUGQjc8ga+jZl3i+yW7Y+33ty42jjksm+KI
qwuO31M1HpqiL8kI2fF5KrqeDLTKP53t8kK0Q3vGsRNimhZapFsi4zVzrJKcZGqB7v9HV6kwpvRG
0nrpN8/J+RGXqfGi6nn40Rmom0ASNi5mk4j1UDaocyRqfXDbMdwksFQvwDWwkZm1780wyDfcucmp
c01UCDJ1Z8w9OQScOTlBtoyWoo2qdWZRCufPwnQKjfLBgXaIbH/56BQiuGp9N20aYePFm4HtDdIE
OJloXzRYT8cCY0usA8vuo4HLg0tQODyGupieG918dFOn/dCzHHHdUAc8Mp8+c2OVLougFUQbWbgn
QeHsZbFeNnaQubeunMhlhf8eYyJ0usqs8kFTWvNZx6u0S7rmS8L9eUiBW0FVDpovkdFjYhYozm2W
rxIB/7K3WXoyq2b1MjNS58VssFfLSnB9iEdgFYRPKIV070xZNnrMBfXruSeHZJNlH+MgjJMJUPA8
KYiMxYl7xvAwXJV6mu9wWqjf9NQyF01a2QfZTfThWwN550n2Mk/HFKGMrrLnKA++PbTPagplFt7z
yiiEONZjL45zjQ4P3PlQ9mUT9oO3gKCfPNwD5cSnbmvnBtiw4m/Xu1/kU+y/XROCOfopfRuwDkms
U6v74daowmYRkliJHxLWzcvQjCD8xl9G0YqfTcdtZRohJrBlfSrDRPmoXQtLAMPwr1BCxbrrMUIZ
k4LMO/J0a21U4603kOceNBxgrYJyfMVT5OtMlqx8pXiR42EQ/h7PtORksU666t03aOzBuRxIuxXF
UH3H5fbJjgb/zfJqFusZe7Aa6U0s4b2DDFAEXK9QM4dTOEbaUUxtwf3h198ztEyxSG2/ompoYnri
5OgxJf1VDBDW5KlOFP3EmbR4Hvwa3bHWRpGR3/jHhIiBDDAqxUOTZyooRpr4YxiAqpFMq773ibkN
8rBfUNrEGBIuzkECwmUj8d8SKi6P7hOf4j51ZXAZBjGOa4OPqC8XvV/g0/Xun6GzoAeZNxWrUKjo
6OTjsK3LsfnAkSCHK/y1FgYQ2ISvKYJ+/pUkz7Lz7JFcqDGB4SjLBxmW5s3RJYny4okk3GMwrEIj
HKvD0NsVZqFxfbh3u3kMB6uWBc58KPu3wD+n3MeKfOZkxxWGjv8SHDRVuK0s2EMakigI6/Mr0F3t
BbGbH0FhZY9oQ2sv1ehYy7i3pm2jeAY6pLyygkXepDDrZswxfx5rZQnkSe8ZJWcID2iKB7ckk+OS
eYvq8Mstg3Q/4daHK3qAMRk8qRNKHNzSwV5BhYMKX4vahT79PprHFBNWl2kU8DNHFxFZm23J3Mju
vYEVaB4a7dd95FPUZA7WcmqSHphbi1VMXl/jGRs3giUCzte0e9nV8FphcYkMtIvc1YuonAzclfIR
9aT3S2Ny8YtItEdFi9WVkrsZanzVPog98RPPgzdD+P1b5gvrwaxq/RCltvrYhqW6qpMRUCSCS3vd
TkFoe5CiM0MoJ2F2v5sBH+9Fz65lI7TEx1GIiUbpGxjZa9kZIxM+mT1W/Zqk3b52I7wT/QpjdTX+
pSHqGrjJX10Y/ApVh+qWErMrCKbpMaAYt6+mPt1MTl9cgSbiqs0L+nuCgKQ8iTXSuSlc8a7WZrRy
M2s8tQIguTEgVRFW68Bz61WgTM33soNWBuI5LDGqHdIyfBIzqk+DljPmU34xZ2kd3cz0782k4CoW
Q3xrQnNjqSbr11irXk3Hu9bYqH0dbOt1UtP8asdddlUxT12yvU02sisnlKreIpbTPckhxU6p3lMI
bIwv7JbBPWjFTy2uv1SpB9nFxsIBZZVhr07xdGJrOCyjcMh+mPnBmeLyZ9qVFKldLb4knlLu+KfX
G5eC+QssOBRu5pB6FBuj0foPqBxi5Ze2d5wQujj2vO5WbTc1H1aXbuXnkhDnh8oa9VpYlXioM69/
GsT0u8mBd2FI0kGn+M+4i1MUyaQIhH/Jtml5D77HjHjYLfJRg+wdW5fQU9EHHsrgjaWeuiqGIN3e
uk7tLDG5KneyO2lYfkdeMu1l14oNFdFX1T2QTAverAZ8Q6nF1aOcRR/knYS0/cSjNHxjG/w0q4Ce
bxei0O6nfnyVJ2qGwGG7SS/tOCxv7+2UElYfK9pCvrTlWNtHVE0r8XgfkuOA5PqSbHIj/B0bvggm
Q9UGG+Ca3zQc6Rtex0m5y5PpB8DhaduqNebHJTdKmRvlWztq0SKOa/fnSJFZH3NAK6VRP7Vkkr+G
mYVK2FS2V8+bN4LovR0FPuwHl+TFpoAhfiGrjpUTgFOksR1vJbwRLE8J1rpwregqG7dNdipIqKdb
L6zJ0wplJ6YkvgU4CuaARoTvoN3kC7/V94oVD5jm0nh6k8CCng9H972b0FKofe8t9+zg0NeQysx4
ct9CfXQRh7axEJ67bu/ZGEtr7k7OYvb5s8hM50meaqGY1qqky0h8IHORWLcg4RT6sTBipPHmS+S+
SLZZmvkPauM/eCZLk6nHJrzPR1dbw9MuHwaeTqiPYDnKrjCsj2qUw0qTU7kLCVnGG/IrSMdCW/kJ
jts1C6GT1jod4srpRfYwsm5O/xxX9X5EwmeO1ZOkl7FGoNe3MDCrf7uGHJdDQzj2R1JVrzmqJnIz
RBUL8emWGrqNGO6XYUpu46k6IP+e59XOncf/GS/HuyrPXyqfLcfsQth2LSjy+UhPgZfrKN08KDHJ
8mFUUFgvoSHffrfzytPC7eM49SVOcvQc23HP8idbefuGCt+uLEoFQ5eq//J/Lu/kBLKuv4paC1gX
/WM9eV8KtnGvkXuelWLEO0mT/oMMeLf1rMh9sOcu4nAYz3sshJII2feaUo8cR7abH3Y18W5TRfbS
sc6v2G/4uvGqBGkIyc2EXZKqykesK18rr7Mu2PUhSe5WbATmceGwkGNrXpDQcrsHPe8Ewncu6nee
TaL7D2+j1lDGSuKx2UqgK+sNDNsxUpM9yf0oIrVaT72ObnMLSye1Lf1hilrM0cruATCKfq6GynqO
ErtYWSh8b/jzWs8kzdVDKQxI04ViPsuQPycMwDnZKkdANF01fRnwxpvQSrogow7/o+KZiFbqS6T0
06Ku7X0nJtJ2WTN4T6mNeJXlo6ZkofcKzmGfJUlz6HyxYP3QPGK1G59ko88br9iy372+q3dyKJo3
aAg2JFAreFCC+Iwp0FDCUyZPWUyKP7qrDGOHveENj7euzB+acfEYFgIbgjmlWE06D1THKeGAeRsW
Qd6zbIB0fjEGUUIrcL1n7DCnBxbvWPbO3dZjxWIWylczblBL9ItizepqPMvYPHRdbAxa5XY1I5zz
znZkwSUtlWdD7/Tn6cfQq6JaYuSponAUdvuh6a01zsZiZ0ZvGficv1QProprNe+Q9f2VnYmfyLei
+Y7EBdXFuKGIgcmSqkX1pcrM6jKb8cmhLOvYj88RzdDYeNsyKcPmIcfT9nA7ii17vFlqYQbO2SIP
qlWohc84ZedbFjToiCBFxMw8fYsstWlaDYZRL/92pgyyfP9n3KNrgcNveK1q1HlMc3yfVLb6pI+6
tezCF/ia8PA61+F0i9IacmpOA+w8ZKM4N6xp+DFOHcDhP2MZypk7KqQlNMYGDTU1mZAuANs7RCxL
+zo8eIMIDrIrG2QkMspKCbqAecFSWA5qiRIEa3kYg8ERS3koz8RNkLTztqlFuU2Crr76JaImpWl3
P4FGcaB339VEBQxQGfWp8dp+72u8nrxeAC3slK+UJrqfeoSpRqxd0gQxqNRPW3/TdhYl9JBqP/Le
wSO5OhZUXTudjV7tH/QqM147GAxpYqlnxFKN14EeovfqWc71MG7knDpHznNFFWu3uf99npzTZgz0
n/NMF5vjLogDDP2KemkMGRW10Wt3oMz7Da+B4jmfdQjyGc4kFH9hkhOMRPPQpqH5vQcXtRhbVJCU
qcoPfVzmOA2R4CtZmxWT8b31569cJZfRdWH8BMxUX8oJzQhQA2HHVGHB8FDVgbEPrYYfaGnzKpyv
jY3xCV0A1DI00iZ6r+VbrYmVIyAmxBB809pHZWrt66T7fTSIfOspfbA18nQG/swh91l5dD8tMAs0
djMvemK5vhhKQ7z7tj5uijgeNoObeO9Dqi2CDLd6XlPNg66l+ATyeH7hz3QWPPgWfoBXdRlNmFlW
AeA0jOWQLlS6FyWKBzLndbaUs51aw0ckHYGIk4d9AMqVfWvEVwt67Qs8eRLBqjkd7leqbfDqaIV2
L8RjpWhUh8qL22PqusbSRyl2WchubfPlz03nCBwY5OEtcB6MlehN45e0keP3ppz8C2g7qPZF9cZj
v/4LpQcENOz4J0vebtGFbvJSCNsHQNsWx3oI1YMZRnj8KsNTXNnDpUOi+zIkFUsigAJySDbWgM5E
ULcn2SODPVxus/KEoGKF0CFvd79G5fL4xqx4f79GaDrjwQ2qNzmU8ih50ooekNBMBQagbh+6mS7c
zM29myr+l1Btwo0vGcVyAly/ikHfzB6WfdnUsRdDVkIWZb7A56v+rR+F/rXUTQdCupVuNUDEuMcp
KuJiwDBEgzat5zfaW6ehsde6g7UvJy3ZjXNy3ddBKgUZQpZJFqSvAcbLm6QV2ipATOYVZTh9J4Kq
Xo69mrx2VhwcMURGLkl2A1hKOrpUslcqoHfdsmqWkxuXs7lLeZBH90YJHUoksh9Ry3JukQgEl4eo
Qb8oLNApEkr74rlWinFn07+GdVTvK0RaEVClGwkrOaDGbi1KFe2rPECKwTPxbZCz9qA4x25AWTzB
Gee1Dx3rEUmJH9ncy0h3PEXR+CbnmjIxkLUtzvLE2PeM8+gHBzmXmKF1KW1lLefyorCvno/SwHwV
nDWU5yZDV4R/zWAG8avG08iP0AuM4m1mp+aLjMvQk4xQsHuWn2335ooyO/JUbY1GQyuyV68fd5gp
2GfYAvnrFJCfzN36Sc45ETBgPRrio5zkNk+XqVtFezmL3k2+MllRb2U378gT4Cmors1Io+5fOIfM
K8LH4p/NiNyb2mtHOTy1VTHLyk6/wyIN0hQSDhgBI263kjHoDRAzNdO0xebz8rsrT5Tz8my02dS1
F5iIjhboMxSiV/csB8g58coG0mMlxtFonQFHOOTgG89w+armwb6sPHCnMsgJQVKrE8nFXp8e7w1S
XuojgsEJUv76DlsmEFFzhByPMQseYYi71aZHiH4hBzMNFjsSnv8JIn8ePtQVGpws8v7qsIhZU/IF
qdtrCKsPIjnKJvABhqOKPGMfZeugmXmbSsvsGo72rMfxJ0YeKkqUHm3+2Lk9DqfYHvHYCP1iX5pR
/YZ0eom9nOWTj6Fb6eV1itXoLHtmm6wmoxufWb2w1ciPsY8IYo+I48rTKZCHk2LMTyzzEpTxuB7D
1EfILELBj6VOtjI6pKpik98cQp1U2n2Vutmtr1XuKUid6ZiaunmR13EKXuCZcZ7m6+VR2DxZowfk
nI+QQxCupv0YN3/Jodv4lKBZEpj1Uv4j5Fjn5NB6Ox9T9E7L8TfokXGed1E4jdQnH1FU5GaNx2be
cFVzI8cVJCjQXTLQOiXULPveWvCXuo3dw+RZf2LleOqM5VHT+d23RTh+9TwEDbRcfR9Cu9li+tSs
I7h9ctz3xPTuVFOztdSyXbtmicZkZwVHs4z6ZVOW5qZNu+462ml/DbQtgubmRY6wQtHRhUSj3J4Q
NF1GOE9RU7LqneLb3RU/cvOssf+/zQIIgnyE9tVSnhyk8S+EgoKVaMf4DYOF3YBo4MVokxhiIU7A
bNKetTR0XoNvcrAOnfa5QrBInpANpCty0RzknGC9f3KV8Yuc80nXPur67D3UhPrV6aw3f6p+6l7e
vUSlL54Lsa6Vxm2WXO5VwcPt0ZznRFLbSyfOm60M7Rxj2iBWUvOwYDadPPf45zo6QtbzdaKY9WqP
hQX6yvrJmHdG5bxbKjLjWYt641H2fBX9xLJBmFPJ2Sy5oVc9zfFyMp/j1dr6HE/+tn+Qk54xVU/2
aJ7sNAC0lKAFOzmDgxuDFS+KvjCvvKTMK3IF6N2Nbr5rqsC6Zqgan8Yi3MpJGRZoA+YlPun4+1lW
j8aqoV7kOXphIPYYjxaqwlxRRg1adXU8PXqUPU/Jnb0zf7A5R3z6YNn1o+gYV+GrEJ12qqyqXqlo
Yb8hl4KknDH9CoyXXDESmNcwjzVHnz6a0EfXbDIAH/GaWZe4lR3i3COxprAJykFIXkJ7RF4PM883
r0i3ftYh/zCkz/XcVH4P50QBIZPhZfvsOiwk9NA6yp6MsMvaxj3ObHbyLDydo2M1ut9t07ZyLov7
G6jkFqSW3e9gAxcLPcYBrHMGfZfa3QlExKAuKtmGnus/auqHjLgNQb2Mn2S/pMrk1DjIa/OQHBcT
m5MsKgekFtvulBs1W5AkLj+m2qhWpaqN+7o2vC999eKkevEx9aq37Ttsrq0wLslBJpBi4qnmEYqh
fekWxRVDhuJqeo2KZGRQ7OSYoWkkfNkGtY5/hQCYXz2SsKA7EPOWczKqQOgBYkb5aPWdcTLmxsqs
btlbTbSWY7UWGyfEJIyTHdjIqqb6/j5UGihQh9pFr1kXLOTpBVBxbnicoNMYSs3PScTWUTaKg2vo
Qh7mHUbDC+wgUGVkd4Rzwn+C6qH9HU6912IF+p9u4Le7gcrszvSiHzw3fg2I9ZD3nKajhqwqd3De
PUP4tSnnq963TNgbTTeUv6zOXSu+Wn4fhTAWaZNaz2MQo8Op2OIYGbW2D9FTmmHV/gXJhX1k+eC0
rBX2BfZHkKTOWkNPFM9iugrFO1SSrC+O4dm7qNNQ0kQw9zkPkKRIJs/YWolifHH97BWKoXXWhyx6
maiuyuE6DmaLimxA/J0o3/DcVdql5n89ySgwRrAmpHQHktOFFnwXgaWviqYxuBtG/+RjbkCneGdf
+WGqoGo6HGuvZekd5XCFO992rCpMW8KkfM9ipCWLoRcUmIfwjUrM7exB10kj2ml7Tpx0P1CM+SAV
g4IHOKF1Uoz+hzEGZ68Hk6fwGD2Rxi+R1GEctRttxY0xJzf94KOc1tgGFe9BpgkWGgjJBvngsXUx
tQfwlkfVI4HSsWN87DQ9XCpzdbvqSQGNnRE9gpyNX3i9HGSZG5+/bj05DUYXc3Ecftuyp8rz1oB6
P4xF5a9kmAH7B95blZ2wiNYu42i9y8uWeZw+IIEElGn+lPbBwdf+o07Qo7JFEz3Iyno3eR9Utnty
n3XNE3UqF/KiU6Fgngk6YFeP361OjdD1NMbnKA4MfOaLId8EuhNsMzhPx8mijhC3jbtRm8CE1tB0
zVPTQWEYov5AclXT+OXJsTx8RMWegho9y+y6NethLB7FqBxwPUBHq0/dl7AclZPlJkfZiw1zepk1
T+Ypp+tb3ETSZk5bwCaConfMK+r0+CL7V08zcWdP8uAd7dwfRWcpPz2vRg2cws+iYaHj9NX4o/I7
5D3D3npDOyacAUYl0Nyhe+jDoXqelGFESqtEcmLudjCTz64arEY8z0lvG6A10Y1ml2N43lOhO92z
D7SKB/k1HHo6fVquYgORAzmnBMXwGJglJE0mgzomItZ+4jYZH2MoBWs+l6JWbDTLomN/MZWpeSpa
VbuBwPSh/CtTxxT9AIpqNgvcWau6+qZ1/8PZeSzJrSvr+okYQW+m5X11tW9NGK0liSTovXn6+xGl
rV5Hd5/JmTCIBIgy3UUCmb8ZNpi45m9aVRc7w7TAvA0G6sQ5Kde6/uRXPKyTEDo5t9Zfuh+O8GJK
7JA69I5WNZKaGWZmLIIwT5UH6BsAMuUpAznNR/xWy/nwd/+/hn5dbzQtFshfbXn5vVk15AuQGr65
LXmjoYi7T0cFFuIgtbuIcUFHWwKgdniNPCX81ANEicvO9J6rEsY3SBj1Snpc23owZlFgq+qjIlCG
NVQ7OVSphcZjaXXb0AtZMWN3cpOxHjYEMrKlsekylcRw0vF/iF75JiumctsCeX4fK/vTzcv4oYLC
8JSh/xtyg2C3isdqPNkgkbnv2et2IEkEigGZVL3u3fNYAGPwwn5ljRQgM7Afj1iWFliV6vkO3I3y
GPb8hgrWTS9GjDqtZtQptTW/epuKAY1824rP1txUPGVRunn0guQPENPOeZThJhuQfS7ScOWzVnjj
Ge8Dyje6nezFDO4XtFzvIjtlSDabvD+aMP5fhqGfdl4fuwgRt9oHGbFz2/nWk55pwdkJ6+d4cJ1F
rnZiBjnw4romNm0+eGtMyaIZY1ftKj+LIaPShJigHBSfSjgCV9GLERXBRQvJ6yvWR5aHb6o1Ws91
nekbsGL5uuYLeDb8GUnroIHd1Yr17FKcuJiFeEn62lvoTT9slMo4tZbTPnUzwjNDoAaAr4iP4wwS
RU0q2E+JGoMeoFeOE020rFgA3mSrH3X0IFIgl27p3QAJY6aVNfZDCBSA/9t6+EdrS7YXWfrNN0W4
Zm3P8kZ31UtbWPpSjihQlVNy8U9D1mpZu9Tj/QlUh1M5+mrykG2qW2fRK9PFLqOTX9XZuyO0ELQY
OuOW4afvPY4yPY+hl9axu0tfYCYT8EW8d4nlr1mJ6lujGpE7DsiPIPqF1bEGxCXvwnVS8m8e6dDc
HNNQLgJk52EoeMzw+7eecSkOFkZZFDczCcUuNRTl7PXa74OalI8Wmhz7r3gD8jLBbGQ/Zr0OA2EY
PpQpv7ZgnH/5aYwVEjqniKbOm3nATrAu403Xsk9UB7U/2hMvrOqp/dgUOprJCLd8dwp9I3QLn93A
P4xkY77VOo426hh4J5RWg4USozutQq9+jYxMHJDmGZeyWYU2NizYH4HpoVePUeQIcbXagE+rXinc
5itHc9zdOPfaOgkj2yxJ7sy9LIbgLTf8JRSSE68TmNe8LOKbnKlo4SDkqOkC0xmfRyOfEW+8gKFn
O7/I7Ws7DJ8Autpfvrs3VZRaKQajAx1rxYsNnWZdj2Z2TtE1Plhhmm1H8rzk/GHRj6GVf8YuFgP4
j/1KS2uPnbH9TYRBtcRfb7rFegSpW0mbQ1aE49lU4xyBj1Z/MeZSrQtZ9afdLln/Nb+4BfzAeER9
bRJ86EFH5/zHwYlPIN/iA8WKyPJAAOvC2VjYTcww/u6gZM+ARrVoXzpNdUStpianNTooFAsTIwx5
kF1fTVuPAFW56Jb965osgVWhlbhd8/jIL9V8qMGcrLSq71YoVeYYFyNqv5DdWu3G/+qJ2NOxYmeM
7IXV8uKxk2iGfe7yLL4fsLdgddSjuN8n4FXnjr70Z6HfWv9AMMvft7JZCeGiQghgdR6iWpOJPKbf
UXzRoiMVcVw55OkYaPPplNXb3O8u956y86Nj1/mYusrTf40P3etIguXmmfUmIjvyNqkGkvRRD6Rs
bmJQXO8Mg5uDhqLym9rqxoqkybSTvTypy8WUt/1Z9lJUR7lLUZ+ssSyf5imHRlNe5ZRROzUL2ZRT
YhSLd87cG7C8uU8pm6hDYApUOjt+gyoWVGSrAuhYiJQhl/wVk2e9408Hq6+G9N4jg3+N+W8xFiy7
2mvOVHhMxARemiKFEG507kMbOO6DC5crsfPp9BU3hwG3gQTMhBzB/tZ9SGZUYkMmlgrVfy7VK74a
3e76hRw3HEyDoiz353jbh62LNjpnmit+n8kYW6XfvX+N+2+9gBLc+3x5Epx91FzjWHcOzQCfECUi
GLKuZ5om3sOcmubEqkOe3gfIsRTz9EXodvX9Uhmr5PXy9F8XUS7BH16zGowsUIBmY1ftcDqH2ZRU
wQO2xwGcDY1lZQVMp8w8io9/OsbYCS7Q57FQYdhX3IvRmOV+AdyeVLW7kN2NqZ9BFffHr3GK0KND
HY3vg2U5+8b31I1Tq8NBn92oOwxTkUqb2/in4lWt5ohuf/WbRUa/HCqD9/H3tm4G6OqTrYc16S2E
es3cbPoMcrtaq0nWHMIo6p90rXmXcb8qFtY4YtUINZ9lXqIHwS3FIfohwzVtzT97s6pqW2HZERr1
jtKjilrdgOjsVDb2EZTlfbS8hMWld42LZ9mg9sdVvaWggx6gvjnPKQ9GArYYCC93FTXEyc+t5+Tp
zJJdYMtukuSJPX5ZmXLo+hhqajC++Eba3ApVL29JEb+aRTG+o5mAOuGmxJvqpXmpfKd7qf0Oi6IX
Pe66F4l1/n1u4/wcpsF0habtLoWd65veKFCl7xCKArL0szJa56RHyfAcVSA0Q5XdE1Z1wzNL3WDX
sgJfyV4FB65zPXnfZWdSGhpLpCO4hKRdRlO10YzgaowdiEaz9M7ykLYUuReWPzbbTsEf7d7+6pdn
TomzsJnoh7aN1Xbb4GS+KjKyq54ouqPVkavAE05pj7LtzEF59lfMTXSo9GQmWYgZSIjoJngf14hO
TecE19btfx8sB7ngQUzl5q8OCAPoXJWuilvZf64gvxdcUzMTZ/5fln/F5Zx+mD+NaHXsZWuw9f5U
4W8tCT2S7TNpfb63zByu1n9oPzJusUmDivZFJGLM3mDcV+h+5sIe+ppOxuScf8bK0F+zY0py1Gxc
7cxhihXYzIh1WH6782KshGEitCNluj7P950bz6e05VmGUipS9tEJ3XXuPo5voDFdmBecIQI0hMaV
1inFxR59hIi1KNNw8hBY9clek/VD33n4hfCPAlaZT1eN0duo82+UmV26ls3Mx8Ea8ZZyD25YvBma
+KnP0CbZGVuP/EqcF8b4DxQYH0pNid7AMnoHu0POUA4KhrLidlXqoBuYn581NnWmWx/l4CHEpIJy
9M21bepp/E/IcJ1aFbK0dnR/Uzo2HIry7Q59KLKPMrbjBwlpYI1S34jA4EkevpAOYND/iuTah4i7
+AGwcH3HS/zv89xfp7bev+bocR/xoSsf2mwEU0CiOTxWqj/aSwD0QMPmA8xGbMmmhPtEVuC10ymt
OKUQVk/yrJHBabJn8+smZOc2D5L9Ua03v8ffR8kL4pSKOlJnQHP/mkR23y8SThif2kPOjugYe/hk
d633TIJXOYbmYFV4hnAa9VkAw4qzkR8kNw1IDaD9MMYzFYiO/B9EPtkQ4TOU7Ag24ZfB+9G4Pvau
5B6L2ZX0d3nyvxclZZESQEB5lCMVI9w0fYU/tTcgkAJBtdRnNGnF/vwuw3Zv/+mu1V7pL3+aQ4RO
NQaJiLZp6B/VqyQeln1pxcdBE02w/VJya4zx/gLCospy+dO8z4CC0YBcTtpD6pz6m/ZhW5Zxk4fK
1tuzMLEVTELuXl1YK/vIwc6ly1rjltWJeYvLAMaIgi3WV8zjHryqY4fC6zyV7Midyl+MOhXGr5iq
2u9ePDVHOZOMc19d1eDHoRFxpaHl4kFxqvvryVDlmhnl2fZRXiPwUCOLpO8j9liQ94vhZDTcrzrf
61ihlmKBA17c8sK94KhWFsWuecDoByulEJjLzhcWcpA8xf4OGwrh4is0r+fkofpz9hWTC72vpjz7
K/ZX82sItvfNAkBXuxk6Nj4T+IagDaqrD5wZteH5YONoOVrDoeUxbwFMI1bmzisZWHMvW05cVdfM
0Mqr45U/BqsEVf0nJEeMupGAJJmK3WghRRzjLn5GZTVa+GE3viUTdMqh9ZvHoU/tdVIo/tlrOm1n
ajW+dAg4n2p3CrZG3lQPimn1K5FG6Qt2cWyaO8t9xditOyqtCj6KAokLTJNDkA7pqSiPWhZ5J90P
6Gw783enHKHroziZerhQ2RiriSUe8rmwKCLhXFy7W8uWPCjcBQ6J0fzoxiAWwFCjflt4ZQ1jwbdX
tZ2YhzqAbB5EobLF5cp97pSKTWumHxsLTCEl7QcvujiWFSP/yCHmaXxrkO5NXae5ytY9HngH9oLK
iQLENHPt6m++HVkHOUJNkuTmIr68oHRt7UwnUIMlBA0gCXUVbr9mV1OEQPuMwvlXLK8TZT0ZSbqS
08gJ27Idt5TV+UTzm7Lmw5DFzb4I8WK8vwVPNVgb2NqzWU/4jtkoU5zDptt+vefWNrKHnPTp//x0
/YBPTp0Cmp/fthyODvv9032F/nzCr3cgTJeSiAjs3f0lM7YbAFVYPny9psCXG7Y7FbivV+0ixV9D
hfv9CeWEVZT9/oT3bysKXaR+5093n1u3AtY7fDo5Ws4vPyGeL9uvN9nPnzBt7n+/+9fS4/JVxcPv
TyevVh3rgPEWqKj5i5BX52n2TeiVdfia3qHsuBgqRayA4ZVP4I5mvqtanAu7dR8plT3VuuN9QL5B
Yy/zAVjiGfeWa9mywLP5kuueufYmrAQaJ79yY7KeMp2MXDj53GWimKpnYuonRTM+Zac8lIAxDMsb
7+OrDtJ8QwJ0I+uhvQjbk1vEP77Gexr5Q575LDhdPMENhbVeOcu0pwN+usLVHsMg1x/R0Dq5Q6Oc
xdwaS6c/hIKvVnbKYbaPZD2r7RAdTIb4TYgchYvk8TyHPOhNMazTzin+FfNj3ARtp77eX2UUNTl/
X8cPmjnkVY0Z4QpiF9jTzzMN2lhfADffW/KqoUHOqLRL5Ej/vN9Q70EfaO6DDAkEH3YoSGAR/Wde
NMN/5WpS40zJtEkjwrOj1/fXlCG03cmDDnFIte8/b8b4iIOuvX8lgP2LrSpSYPzGt8E7G36WXWpF
g8A6BtFVnllJCnWqr4qdbDpWgpJ7qYNAiMxGrP4a7cX4ClWwHb8mkCPkgVfws/H3K3yF7Rj/ZO/P
K3x1JGX7+1VySCjox7MeUjs0ktUwxbxLIbXNomOjW4oBpT6I9yznEbOevOFI1dml3F6VF8/DKmFQ
w+ZmgC5YUc+xn5XQDZadkQ3vVt1jjjoY43eRN+fK7fxf3kStJgsH1oQdVWWWZsEicXXgU2r4j2Nq
PxsnUN7D1HPRI2uzFx1ezypFX/UGdYmtqWGoF96utrVDjOUdpXP3XoZ50aDwn2vkjrRhYeWlYbgq
+vEEVKtoF7U8aiz5G6NL97JnMLyZcZRRS17oXTqe7lHH8BYDD4I1iIqMP0HDXzlbRnVDvl/Rkk2r
sTxZltlcztZuWOaZjyX6Q1vMifdRpUXkTL0A5z/wIOCLFQQou2QZ62lznmpbfRRq/SLjbhAbKzFV
zYG7uwan0lhlhaN8gGfVNp7u2xSSuXzosXFqEd3tzXDPT0NbyzA7xGNfDuqzuFlTODsz2kmD+Cve
wtGGZSJJSCq+ybEfcKOq66KBozyfTjqqFa6lHXoNW2LUOFaR2xXrCRfIF8+mfNYOmCO4jp28FDim
HuwcfIdsdi2UK5Grv2RrUhoXhXTvLK9E88V6RCV9iTYyz+L54GY7kCXNs2z0cbFFub25yWtTMb2Y
QaReZItPghKxH4qTHJr0gABbUvV70gfKc8r+c89PocCXtKgjcvUcjEGLcInNjPUURb9jUwqfC4Xr
GqCwRdpPDhRYF94vkQNtTC0P/piDN/4TL6w50dCpMTfS6TXGbQVYdZm8dcqoI//Pk182jYKcpyHM
4BAA0npjDfCqWqV4gK4+vbbWSg7SMi+5GkXH/zEzuLqAz2RrrATmSxLXopyv+KAE5t5R4+bYO5N7
lr0T9W9wSMHLCLrqZhnNpWqS9M3U3Og4NVFFOp6L8m7KNzYYi428yCpUBZRvxOYBhxXciH2802fG
pDwI6cvjRfjwJLNljwwaYAnJjiIFMwVV9SRIa41xq9/a2KhQW47idc43vJGd/ej6V+qM95YMVW0f
LLNk5Cc0X+5R0j5qjUXFaygoQCKE+qK0gWCbwEwkgr29gFwAgvmXZtXfUXYA9oP19yo2neIhNktr
a/vTzJkbkD1UeGR7rV3PzGpvgbR38Vk70Ke0uYyutZhFAV36x/bLYhGnufpShDalFlPXSWSb3q5H
IWrvKdOMJymiNVqy+UudsDXjn7L/h/za6j4TjuNY7HbmZ2zCVLAhhj+1DVmvJonSs6HmVO7iIdhF
quNfQ8fI8UaP07fIVn6kjmP9TIbbfR5Mr24KViofrdU3gK865eah+rDypwmXpiF5mbC1eo7wg3ju
apygYid7lCFRm9MC1gbI6rmzbNNyk5NOx+WYC7g3xqfO7IGIzr0FesrPzfFrLupxc1Yrbk6y3/HS
dN06/JMpH5nXds9jl65KBJzf8NLSgF9ExkI2jcJyNnbYlkh3N/UbOzGsnOIB+sQ82Ej9DYWP7knz
0+oRatU9PNhpeMzyGR09j0pyfnPQR4btqLbWsVeaZIFNYn+e9SlWah32S9OehrOMyQNQhAE3Ww6T
aOwVlk4Mma/oke7FDnnukW1dRaL1q1vGZC9ycKCnMvuo1olYtv3kX2o7cM5N7gzL0ZjcT1Jwh2Dw
p9diwsAh9+tyCyczeg/MCW+JxP1UIDSvMn0yT7hyioeM8g20Xt35zMT4pmE+EVDZwHs868E19tHD
18Fp/HPNQucImbF0F7Hr4W6u2OFCDsEm+vfgIEJ12VSzc2zDY1rYpOoWpdXU/P5lm93Fpkz5eiIr
Gx9qBM0OUw+UR7IDujH5p5pQVpLMgYYWkJ4QNSdYBaMX/aPabXSR7IC5r5lH/h+uk7OY1rB3tSq6
qhNUAaWmEO9bsfcYWr336NbAR1z7JiOjStIHmZxmJftkzHabzeA101W2EiuOd3WPclmICVy2tP36
AZne4SzmyXJfdzcTLlKRbtmPIR4rSGimbEyMxn7U88m9JQ4wF/pkpLYtZe3DZ18leY1qo4jF2oAA
ctZAZbtVJZZCxNWrlme/z2QMmlX7NA7FEgxF9M3rfxl2Xr07hZ3tHQhuaxn2g+joOa1JsZe7FdYx
SBmkffRNTOo/UPa7Wxi3+WU0Rge/Y6apMwOpiNzpL56hpjdfN3/KuOUVPuuA0ka2ht+Z55YnGefe
2qCdmbZ7YaXBuzApzs/zKL2SbBMk2Layybuz/ry7vneHdT6/CxRmjmXr/H53HUupZa/7mxopFVH2
+c/S0a5kZPP3SeTWyo4H9ew3Xnksc8Qe+z6KX6YOiAJ5mvwnbPBl3AzmtTX0dNWaho/UZYAJyHz2
dUhbZdzaXXzy7PbfcTnWVM3XwHTDl64zj1pi6+/+UKJDlsXhudRa6PGqn6/11HfeBj25+pGr/RBG
/ggqLn0zAj5WX+XKURhTf0adAuaoGdYfYOX3AcvoH5pffMOay3xRMaDfuBi/Hwx8Wi99gLcwopn+
t1gJ1nIockg4OnlF/ZzD/t50ZhscVKjsV9SjhqWujfyIR7NDfHz0QbVNprM3hLdjgxFLsaC3Katw
657G5JtVRN+LtPa/k0m45Ah0/Cz1aa1y2w8XXndG9CQXi9ZG/gbGyALqx8bM0+qnF6oPmKm1340u
+jl1obVTbK/fqDiPPPmA9/LiCbmI/KmrSjago48J7RzrJrO6QhzbZXmf30cgV4gXb2KSxsBhbsyj
xzAT3rWILFDM8xlM/HrVJnm0blzkRNYhCmP8BbxjpVOU5vHKvtEq48d7b+PDSxJuE61jB/Eiyt0t
8/znknuMb/V+iZw/1HJtLYao2SRupyyEkihX3+31YzIClMPouvrsxCv4Y+d7UrX+ErFx7cwfzD6b
BZTyau5ox39SeMifwu7FOqjYB9gjEJVC7ZFXi4XzfTIxNcdw9L3o424TuULdK4WlProixDJqHjF0
9rMBB/Mlysxghz6oC3jPrl7aVHuSA5AkwotbYC091nW11ZVI5yugXgQUE3hd/e6Ayd4pCf70FUYw
ThuHryj+6/vE9Pq1O6jWN3tsV5GTjW9+NZg7V8c3RMYr9XszRMlHi53btgV+tNW8yP6WpKn1zXDJ
KAyJ6mzLtk8+xuS77IvhOG/YVhs7LFumtxHPehnXLDaqok51cl5D+EpCeSdfgvyOs4qUaGvYibKs
rBCrM/YSR3lWzM2vmOwww+r/G9KbHkbwwCFWf107gLQ/oGOPoyUSf/JQCXDKZVQY/4plaZ9feRNi
Sx0BL6I/g5O5A38CF51t68dfcb2BchsGzfmvuB/k2bkF8d/FNjbhsJaXfd+/ZVZd3cqZnOii4XP8
E4L1Xt8wp7mHqLJVJJFgxSpsa0Nz1FYFjnq3ILeMdWMOCJ50nrcpDLM4e+z0drBih6Pa8PekLO7v
A9srjmkedrsalc+z5aOo08QFFQwFF78YLeSHUNRoAvhV8JRqHQqxgsWo0NULMID8WtmGurG1zl9k
meWzsb5/F+q4QyOBnSku0lcZk2d+4lkHmEEX2TK82ZIcqFN5rilIRUmfXe8xUaVYCKZqsgrHUX2C
DB4cmqkCwOqbY8leL1wCgO5vstdKmnLlRNiDyqYRu/2pGPPveZWqT7VZtRfEFk9J4KPaq4uIiq4V
72TTNLV+kRXCv/dG/bQ1vdh/pHoaPDd6u5Kj3In1S2WyjldhKwL8QmtmtCbqhL0vTmFlNq+RWS3j
0UCO2SFTOJldu5bNtol/wI0fH9y0i28Ze0+rSQCJeqaxxkO7QfeSi1LcqnIqJjs1x9/Vsa36sXLJ
AptJdMaluHmMGys6dzz8ZZ88BH1TrVs9rNa2rU0JQOj2wbRsdRuAINlnkZ9e5UEzy3illjaGdkae
3WNRM6WwlYIQF1AbOOM8WMbkGQzOaqe2FDi/Yr4S+ivUXrQFyMMCV+5koDYya/CkXpseBKSmbUL7
geuQs+valhuU9+Lphv8rSg48MNyfovR/6e2gvqaVMgFLqsNrk9fuDkX4CK1F27z0GvzdwijKV00U
EfWNsvsJltcyDO+XUYln8ZxVqskTarTvhyZ1UKjr0lsZ51ia/s94N3f+FSO3geNKu0is8FdpBbV+
8cAzQ8lQp7UJsOCcT4YGNlL8ROB8RNVlHI/y7OvgWFq61eIWFjX2bt58CFmHwHqcT4VRPXc6FeIv
ozcZ1xV4+jJ2H/xnnOz9GjxUWrlOVNPfKbDRtpitjqCN7OhN1xQF7UDV2os6iN7COP2MbK++8uCO
3sy5Cp7Ur4HvDKSG0yd5yVTW+oGSYb+UgxJ2sCC/YGmQheWZMvLYmHqYRdbgGC+2MLVVGo/1NdH0
ZKepZQp+wbBPpUiSTVgN2qMDSWzZQyf56CfnkST7DORn+UXRauHDZI98liGhaVRL6I7No1nzBElL
TT1paNUeMlcJdlOpTtcizMbViJHpa9+zSy7eueekJ9MqKAGIusdXG8bKCnhrcgpmmpTXQoVcyLY8
AMnDhD1rJzwa4//0yDnkcDnmfo1s6wqKrX33MdZmegtn6Wtt6PPTkJVXGRJzCASCdRZ9s5UheehN
vb2SK1jIa77i8kyfNbHvMUbch/6ZH2mw7X1CNSVPl8b11Q2z/CTHq1OkbHxrqgFiGd7WIrF1nEpR
Hpq890jBt+HZrQ1jA74tfkAX312xcRmf8tFqKBgb5fzMLTBnMoKV28I7M2NTO6LYgohBOquFaFUT
b2RQaJlb3k/dAIVmn2zaeFRHHQiaxn46D9r6qesTkOCmT7I6VdOt2vYIIw6FuR/Tqtxnc2ZSoMi4
mbwqeSgUmcrWg2dTzdOlrdblOz7CITqhpBY7hElhc2YslcetP2+iFgAL111fIjXm587WcceFNQM+
ulKJDmzA8Xubm07Y+gv4EspJJGn3+mdY64AudAcYM3lo/B7m17aPaRnDPGaTcTmbPQ8D1/LvYaxC
bHACU3KKm6baKolLcT8e9afItqtbyB3cbkKrXPo6pIAORYJD5SX6k2Nn+i4PLJj882AXc5unDGrP
PNQs0nypgXXbyaGa2iSHVgGuLZum02B46ZX6rncoCSEbpD6lIcqalmfFr0XArqeddPu9ESyG+fNr
n/GElETYaD+UrGPNlSC0Ta5i4ZLmEoug2rLNwHQVPM26jtPypii1uaxbqOaV6NBoalNShxQBPiGR
n/OwJW8h3F1Q5e4v6nMv/iDKjyK1iqWjlOajAUpu06CjerZFbOzbMTV2WDB0FzkjUj8Zolw+qtnd
EH5WOatTnl1z7vg+Y5mC3plnNDuvWI6zSKEJLGov9zj/bRf0V4yKWHkIU1Lbk7ULISmK3BwyHHbG
dJ2iP4RKt2IU6S1qivylbMuXvDf0y+h32QvvMgfcaJGRmTsnJUfqzjWqg+x12lqg32l1O9lL1aNE
3cm38efkWtKw1qYm1z3U7QUMTQn+3Ug+3Eg9WbPriu2wPQl87z0z7VluNGovnqgBZnaaz/a8gRAW
l92iNpzm57TxA6X4WSXJsDANJLHUov+A2uGdfKX6fWjaelwneWIs/ur4q2lXNbstyJEyPkU52iEe
FoLpZHqnsCENjfg6m1ZhscMvo+EHKzIEmYf+F8qHrxiKh+9eik4wvKL+KpLB2tXwcuC6uMU1pSC8
Qmbb3trm6C15vPG1z4cWgsHR1lx05AYDe3EZzHFFxVh6jKlMWz7PrylaRGZgnvq69p/9oJ9/KHqD
MSPNtPOqddVaWF7Mg3EJsLeTYSK3MTfD1kPHGTPk+1RO4bWXUGlf5KUTu+JHBI+WzjzUbtp+ydIn
2iTsJ+BFBlO8KhI2nrmhDMZbm3L7qVfsG4ZwASR5wPkhQnTAWhXx2P9UC+0po8r46Xd2vdAd23vF
wWxc4rmbPqmtGq0Rnj56qYNOYDii2SqmfD+AxEH5RFPyZVN1B5YaLnh2ejXHTLaK5SarPPazp3Q+
jFQWqDTcZET1g5PnTHuVrnMY2t5Z13Jrwrcb+rRq++kKiFCvrmR/NZIRzjv0iuvWPwvy8svSHNxF
FqrPsQP7yq75u4+Unza2n1VLqSwkhYPETIBt8mK2jgfWqk41/iqJ/uqYfDw31q+ypZJCB3n9jKdq
/aChOXyo8qxaBZljfYxd/sNJrfRWeLVyQR6aorfV8zvC52HORt6oJtff07D9YfGdffBwafG+BBYg
jDZaotj8gNt8f8khMa0j1wVJ7DlYZmp9va8C6NY+epMjbkEYDKnTiV/LN23iBokPCI53TRdsbA+E
JXpv0Q+PP4xRKdou1oSyIwH4fawQNk9NBMhL9NB/c1lQiMz0wnkzR9PfYnWSbe2yaG+hXZwTf9Sx
ITPY+lfpP2qDsgtJ5/DBEeWtV0KxH4bIPiLijSLkfLCSa1B85mXYBIughy+aR92vXt+ohrodotJ7
D3O/XzeGWh1dNhDXgLe4FC2LLAMFhw2u2+a1mtpg2ZOLhC1UCpSivTBeNG3sQPtUr4bWTp/abLGK
eEq28J2i4D9q3OSq+xaitfvddSOUVXoIZzxQxNauUEbxVat/82zgWpUZdv8E1ritgpLCXWs8d5np
wdJTboGd7RoTsYXRQXRkjPVl02Ay3aehu43RJD/mQz3sbFc5+FOerbXRO05J3S1Ukh4kYtph00WG
vcn99j10sgaHdzda1NkYfUeX6cG1SudnwY8HKWc8YJFB33hK0xyQfj148JsvDJjNzGEoXLIRXHoM
DGQIQnGTBwTKtKMSo0o/h2JFQVYsda01tR3t3Dujdlb74n1wi4fSzsjG59Uz9PHkirCz+pIrGgJe
mnPRRVGfR6t66AVQniIV4hh5P4XaZicV0QlPDOM+cFBAAd6fmyfl4rcwFUM7/ehBZWzBpiPNNDeV
0b7Oma1HW+/6S2s3ENcVQG2mIqJVpbbhUffas9a0Lpr1M+JwBiaGHmcsEX7ERQhGakS+QMblATIW
eHo5RLa9sP7Goj9bdf74MuCmdC0T8dJoeX0h0covaeqp8PV196q6mVhAski3VdT9cKmE3LAJNs7D
4EBtNMNoyWojP3F2k52Ixvc3fBGAK0/xd9L6jOg1a9x7UVws7u1Id4bFWOsJoLqsWxeDW76WhmjX
2GAWW9m0DZvHj6ehLxtM8N+8Ylz2DTRQsmxGdryfOuxaj74J0285gyqOcWA+UgpWlmGP7WLoHbJ6
fChHYV3dFFRr36xNz/jBvq5cqKL53ptW9zA1KWWnHJnPKvqYKn6HQtGXYyvqX7351LsOKj9x6J1K
ykwLVKi61RBDnmkFVuSR0vo7rPFIOPFzfkhR8nzI5jPK0A+pnpSQOAnJzi6HKNX33CtlU9XN9KJo
1fcYVE+O09lzFasdzyBkoWTTiYLp/7F2XsttM0vXviJUIYdT5ihSybJ9grK9beSccfX/g6Es6FXZ
O9T3+2BqpqdnQFMkgelevdZ5sAmWcZ97AvPZPSRNtqQMwnzKMzlZBMAESJz379XkxmkYRxp3Xd/8
9icxOeEhJhxuD3tt4OpvmnUWTNlDEP8q3Nw+9AXcj3aDvg1VN8ku0Kmwoj6TyuQSbjKO3MNGy7Xi
MtqlRbGl3BDD8a5OXWS7jEf1Y2qTl/P5+u+4h5Ccy6BSgPBwvEDKnK3dIJAfmjGyUBnq5Kc8vi9L
HkAnud77tg3DXaujCB96Tn0Zgin54sTlF9VNz3LBNz2Ke9TWgTMR5dKWpqUlV60x9F3jjvIOrDRK
5pkarxXDKvaKyW6Au6dbRleQmea5lILktSqX5k87Tx6VAZmgKpNlZGukdWeE+S9OeXc+v4VfvJZX
2PlRBkVT0OzKob6z+SptI9Xutr1hD1fZsr0VHNDqi0yCUjWT8FdqnslkAR3ny3w1+9r6YvnwnBat
Uj2QYGo2RVxnYF1KsNGEsXjmqq5ZpTfLtLKi70XWL/2sjH/KfokIQhrEzybQwE0L9clxHDVYWgyw
vL7TKeT0h7Na6/aT7TgKP9kbolzFt8A3KO+05eLg6p0FnrD7qXgRP5S2BRTfqEyA8E14hIo4XBO5
Ge4Sx8wXrWF8D5Xce6IUcdgpEKduIT11njmjQxWZej+gsQBAmCbDw5DoHWU/pbwp07Z5gRf1IDwC
sx6pWiM+p3ZVtm36aidbXryHE8LcK+QfTvwtI1J/tXmBesJZBRD5r5ueoPugBsMpJey76APHfTJ0
nXBQ2R8m7EmnwRBc9KAF+zo+BwD1qKgp63VpIFPt8V6uTBQ/99xcpE9NOPoLu7VJf0+zVWOjOGPo
T7I8cZG6GQ9FNTfSEkiFprfdvmmIXo+2kn5xYutnB9L0Wjihfs00/1+ItacUQDuLHBz1kjo+GBYc
2dwjIjVs+zZKHzx1ilxnTfXDhDwrCRrlJ6ecn4UcWM8F1E9rRYm+2EOZr8h7OtdkasAsw6RK7mjn
mpIqwe9RKauxBLPku6VzFY6OYwLND0liz7Zc6k2iv/ywTLsIt5i40tW+7X3bLDYR12kufdsRbJY8
f21neXqWvAoBgjGG+KnV4hOoi68WgMlzoBnrzK8eoaAOluqonsbKOeoJcVzLsZVzjqj7chx8ZWXU
db9z4krdo0MyXPKpCXbpQMgFlEGwyz0nWOlmo76YA3z6Zd//ohhu9DtO7NBaPZfE2xdV7WTrDoIk
fi5jbzyQQVj6umQgFJVrO3kAxBYXpkKsxrN2biSlSz7yfF+V+LPvqNDA2IjAaHI+nEaKVZeJRjo6
NLV+1RkREXp5sCipa5p2EdXNI2RByU7Y5oaqsN8ula12687qtAVPI2edVMGLXXWEYSw9+DSxUa7a
xNCukeM7G5/ibDcxtmSkxhMFRunOM1C86dQCxp+gPnelljzCqMBzNSp7YK/0fi9sSgL0BXZZ4KCS
feUoYP1UVMJQ4yRHZj94Gk/JqE18kyVpOPh6Nh7AY/PuuGQwAor6Ua2UOh4Eo89SRdqhowh33ULA
vEuK3r6XETSVLbXl0IPSPHWvxEoDzjh+0CxjLwlOYIbTfTASsLCBeawKa1RXmu+4kLt0Dx7RcMcw
SeGPoWSeaxCKLvVq91LmZfc8S0/VzshGjCZPTR7o3WcTIQDEDX0e8uK6fEbliyB6pD/x+THB6Cxh
eE+vdjMpKTfPFsXIVyKfya0pyEuvChjC1sPkJSbConLv6vyHGCDtKq9JmEYryyrHKwxTzkJT6p4s
izZebzbZMLdqbOvgX3ERE5wW9IsBRHKy5F0YLWUDAfdaaspT71jFqWni114M1QIM3dAwQnoNSFn4
3Lr8EvG5iuV2E3MnPJcGesaSbOTbRHFcqipp+Bg4+6a2iN+n49koTW4ASXhfF1LE15+fRZ5gLTRw
YehG2IQSktKw7oWttjMCjRW0paGtckyqXJJ0RHVB/W1HOU1XWTHcNdABXWWYDZaa63v3Pq96S2gu
JlvYwZrvjVcbMNGJL13VKSt4BXVu065+dHI12dah/qX12+jst/8iCF7exc2QbxzbhS0mQIGociHd
FD04laHJEd25qa27vugHQqfIj/SmbCI0YcFXLcVfXFhRvhrIWywMXao/8XuvLOvQ9R4Lu0SpLSzd
iynzoQgiSHuC6Gg2qBGrjcGtZRqKpoPUgypIJ+uzhZhSe+LWabeSuli9atVDIMiZZDNGnoc3+Mbd
JBOO21MVRvpipKiEU686hfoQcBMES6IpfIXHAt9sNoonazcCp7JukF/tVfiFJgon4dehawVftHmK
MngE8tCLV42l6Ic6oF7fAcz1pPhm9cBxeiH3SfYE8+MamKR0Pz2ou02lvGixU5zKJHBvQyNPkmU4
dOEGAhc0VtK2l9bItUrbGJjuQ6VnPyidACOWdt2B71qw6MhU3RtZBF7Oicet4bgArkrpk4+21UM3
JEu9KasnbxjKpyyxrzlkwne5J5VPjtYZy3YYGn5hGdq24m5JUYQrt3bvjCzvzm0+uHcp8vLwc4Yv
XhKW+0D2cwo3vOjFjIhNEocMdmI2oo4ajDypMjHrSghXpZH0KNu6/MD9YyfMvdWmp9jPQDZx0AQg
OfqQN5DBNLQqXlEPYT4bcQSBtwp3OBVV5nNSEfsGaCav7GloDLKyzTNu71JkGc8JVUpAQpV4Ldaq
TuttYfhu1re1Dchh7vYaDL8484RXbbLR9eBJY6uo7QNI26n/EkMVkco1zPzyRjinHZh0HdrR26zs
RSmhGz/f3tb2vbuC8EfeCmeNYopV6dvubTY2q2ZlUWa/E85y0AF6aqc0rLju6EtLva6jLbjRnWE5
7aX1BmuTBGN+sqNjRoTuCbWvVpG7p6mS5ikp+0/k55xzBrPADoYH2PW1vrs0dbynpN05WpoEG4uw
1cq3YqQy62ZqtS6600EquHKuBlCXpvqR7MjB7uzuIvzTMohXnJ8DBNtRN7HSjke8gDyxHMbI1pG7
SJT+R5ob7bc891V0fDXjQl16uAvgjapJh10bI3puZKTCTCdVD8TU22Xo9N5LSeh4o8FzsBGzSoXs
R13EqItMs5kOpK/K2qsX2Nqn5ltVJN5O9TNIyzvCdmFilqtKKsotaGbuW7Y3DgcHmQpjHRrW7248
dXUlKdTlO4d3XT1R8k00VXt5xgPitt4nk/8eRcvDSoIG6JPGp+3ejREimkaS0emX0BsexCgc0+yu
AJ0nRmCsjJOGQs8imOjVxxKSJ7vv4TufdkWgU9tM7Fqr0JS0y+DKr40u7S2p8y6zmQf+/BC7gCkn
p9ke63Au+kNgLj9MZF4oLwo3Gbazs3AhHsFZx4Rr/u1ybsuB0SgV5Rlhgg313cMXezTd1Vg73WlQ
Uvksq4S7GhXgYMgZ2R8gmwgmRSHRFJOskOjFmjHxYCAMO1qICQmb8taLsynJ3CJP+2FCOItZWHsR
/Zh2FsvQ/PXgUYDIYj0Cor7tWhFbBvZEUqpZgGReRcOYHrIqeG2oDUwPRL7Tg+jNE7PfPPHB779w
mbcHbgbhvdh/XieGs898pf/C5cNW89q/vsq/Xm1+BbPLh+0rT/r98v96pXmb2eXDNrPL//Z+/HWb
f38lsUy8H0o7oO/oBw/CNL+MefjXS/zVZZ748Jb/71vN/40PW/3plX5w+dPVPtj+P77Sv27171+p
7fklT4dahmjvwKNdMH0NRfNvxu+mospnVUqO8LbqNm70KHs/vi14t+yPVxBGsdVtl//kP191ftVy
hwrNep55v9N/2u8/XZ/DDEfvTg95Op+veNv14/vw3vp/ve7tiu//J+Lq9TBejaJrN/P/dn5VH2zz
8OML/esSMfHupc9biJl4+pN/sImJ/8L2X7j871vZTgl1bql9GyQjODZSOzEkAjY7xm+NmImGoTio
2lWYhUX0KrFg9jXdMjyK6ZIE0t6JkWXTOu8h0xp96VUGtVW1Id1nQQyBWt0/cQqGyHYaxTmVhC34
lmlerBkD3TyQff8l5oXdhSdqM5YwYgmbaKoetgxTBwRWQ7Z/gi76AqlHfClsKd53toPgc0edr21G
twaGyvicpzCQTl5aFKEkJ2YDSwLO5smnm01Mq5H+swVAReSsgVpGbJX7PXXOuSqvb44urJKryghs
eJIN6kuyEYkdTvbgMBFT3fgRWq42fDcG9fNdcdEJGpC3D6numYZDYBWXQomLi6I02tbTC6DrYnWr
VcPOLUA2vFtt9Q7A5LT5ArkgO4qFlZkjS2TU9/NeYmu/0yqCmt7xtl+QFM0pTGNoeX9fUrilfdef
VR4sbm76yBHNUneOXPYUMaMX5E0K9TexeuiRKVF/J1zfyNRfjUO3Nfi7HQHleie/mrTsXYNFwiiW
z9MFOBFHcvRD0jWgKuy8oOg0hekjs/Z5Yfm3gaMEDmiYyZ4Dx4XgiuDVbYUwzsska4yWJD3q9bs1
N89qKNddnKTHjwtHZfD3TSjdf9hLDI3MPBPpNvZKZaBVHyO0Nsqddxc0iXcneoC9PHRbS2/rApkl
r83sPCH8OmeMziOVpZPrvPK2kdY+2HYUEzcN9INoRkJnB5SR9YPoIZg27BMpWYjJ5M1NDF1d91IK
TliRURyN2Ky0aB0ZeBlqYz7EY02h3rWSpNwJa4uY3BpMrbYUE7fZyV30ulEm5K16J+E7e5BxMjdS
DqUHeI1X33k2UvxHRIZUArb/mNTGTN/pqv1ttpvgCVX4tNKMLI8rb8XMfDEHDUNQdR0UJtOrfntd
t2FKqR6lhvZavAjD8lTekTKBYct2D6IxsgzF+ls7W7vIxJpRE0K0cPJNQLYgfD2gfDfGnfRuA73I
CRjEXSzdNrwterdh2cP1KsHQsFJhRj/qUxOGeXMUQ9Gbmw826vSgjeUgtpwn/qcN5mW3a6i9s8mg
tks5+JT9KeGIiAKymlx92U+voZFyugoRlBATxNsiNKgRqc3gSIeX1j5QCjCmCzEGe/pqtAz/CaEF
eSPsoMecw7xi9i2FsKXYRqydfT4Mc6+nGsOp96McfZGalExGbsDkpofRYwBAbW9bBA1kPmEvRavt
hAcFXA5nbse/WhOMPc2orsvNuARSZUHhP8FJ2glO0gyAevIxN0k9Tl1hrKcZ0Zt9xJKq31g98k2z
qzD/aRgIiMq8UyyPd25bD/ejY1z1OumeCg7ch1xXy/VQxuk3TzdIKQGwInQ2QPI2paDkyP1cGABX
owL6tbCu3YVUD3sBNhYoZNHUle0uDcNJ1rNNwJZTqurWCfitpZi4wZNdxw23ms1H/x3o2avbaA/z
4vebY0MVdxXAmIvAlXtwCsc5cHLV04XoigYudgMIQYWm/c1aTsXVhWpstNkTslMXGc7Jh7wRMrFT
I5bbRR0AsCQskJtVD2NoCqG6PHo1sjlBdVfm8D6LnmjyIaHaNtVBdbjV60T01os9QA4wOetb4Sxr
GnLQkQ8nam1Vlz6NP4WuY0E+HAM5leIB3ZDftpBU1kVM+FPvb/akTz/Fb3tE7RNhy/xUO3l0hvs/
OjeltaocQp+Qer2axORYdCN4kkrJ95DQnuTRHrqF8Kk6ENTkPVGGT52I+sBpr6Stq2ArunFj/LQD
Ndu+s4lLhb9yeMFPoi8RMu17LYHoTncOydT0pgIj5TwWPXSC0SUxq91Hu9Q6hz/ZesN3DxKiT2i6
Tz63XYVVjMUa0bQDpSdLMVMUg7wjq9wapnLVdT//VBNv9mWA7Gbs689EPWqzyT95XiqjoN6B65ez
TwoS8hejMx/FijC343OZ89CY60RrzYYfGp2S66Of+u5R9JIu/zp4trkRo24o3KNXAUnm5v7bJXzr
zbYOmClqOC7qE9PsPHFbLPYRO364XE21ziqtk4kT/x/rZufXtYGMCoUVbGQ/yLbFqHv3klzCQl84
8Weid1+MXld+Ia7tGDqpX9sLH2Mrqr84bURKJ2z9Bz+0+c00Qulo1mZ8/LBPA+nX0e9K+G74EJ8U
ubL2nZQTf4J2YFEjnnMKkJcYzg2sgJs2BHoJFsEsX8JIctYxbF0Li0A5CdMkWsM71pyaqSFZ976Z
bcJFkZV1VNrSfraLBfNQuAlbmmvmbowctNr+saWRj++vMK/XQtIRdZJcXcOgECpG3MGClXwrhrGc
J3dOEt8BsI3yZZOiZuH5qG35Wg3PV48Cl6IF/QJSrY7E+T+aDL1e9F4NuL0XYirsFHisRTf3ElRg
C8Jq74xukZlrrQtBuTlVswmUSJlKDvxH0TQ6BBJo3d+LkVdAgDN7dJNbh0dgjb89eGoC/6gg760U
abUi7eidS0GSVNQxj+1u1q+FEepM/zwIQqR4chLGv/vMa2afaqJdEhNhqHk7GaweDEK59gxXSOQq
+XNboUT3e/B7ppAKaZNSHUUxzPS7p3nZOoTKYSl+BudfxWyAGdefJmbb7Xd0mtAHl0D69LMqmnmr
eWJeNm81O2cINhGvTVJ+1+vxkVr/fmGTcT+MEXoxamJ55FopKYottymWFVwlfqM+9NMkxBj2slFA
ZgvfXjKNY1BNereZ1hakVYKjXarBRcwGOX+RNIHGXAwtMvN3utdPQkLyYzmsW+pjKpB0QBYmuXM7
01ZuY/r7FKGLU2LBwsWZKI9Wogux+FAt7AxkJ2Wo5aYe0r5aFJr86nqbn5eKXhdMHAwDZxUxJMpO
NVMPCC+SsgebauM7t9aUp4Gk51KLLH0Pakp58kvLhu3ec1GczqEKk/VuaU7ZVwPJ172hFT+KUbY5
rk42MI0eILCm3I9THlY0uqfo+6Cuf4hRM+VshW9A6c4ffac95+WiJ/ZVMqncw9IVH/uoK6hf53lK
4X246CWAGWFrFao1a8d1tmORSXc5dbrroW5Rm+u9fNlXiXIYRRNXAJyySU5wIQzvpqb5DK6Pg5e0
rz3h8s5bi4LPaSaXO9A75UGVIZZ8UxsUkoNimAXZkbSIfxSmWqgSVgmpM1NOJwr+3/qEwrk0qZyT
ehXoMZKF71b0Sn40TMs73jYQM/MuYwrd9ertZQxtRaJ89OKlEeQ/SaXmj2SgikdJir+S629P+jRS
ZKPfAZlEymryyAu1eMyCZgX1+XgV/koxIkTcUyIlJiXDrO7VmtD9tFwsct1YAXCE1vftAnacnJPU
oLZfy/NlR6hkYUZOdhTOoAjGvTpQKSSuj0KEvB9s0pIQV1ut9tJUpXa2JOCxYmh5kCqPNVU5Ylg4
VrWQ9cg6p54kv7yuaVtFO0sJPONu4Wgv8xoeYsOrqqL258NpGVjx9wQMziWbGlKYysVXE2PdT+ql
s01MJHqGTkKEyo8Yika4+Hrw2INOPMwm0aNmtDcJzsz7kDu0D24K5e/b5W6eKrXmbu+AdZ1egmh6
S4dBPfW3nSvVR4OzZw7bgFof1b7cmZ037GylrqGnxRSrpkbVihiLrrDe1ojlZkUSEShuUa39Efxz
U2d/WJDJ1HxGgbRTGo4QoolbzwV1NY0rWVJvRspdXqdnxw+2cVrRmI3zulhM61qsbhVw+R+3NmLH
TtD2/Me2OaUvO22AvxFekHgVoTjzWWmcjjutjkin6WWfFfsZUmTrE0Rn5bkKkQy0+jj9nLpDvrY9
yss5YkP0XMoLK5OVlTMh85GCTo/GhNwUPWEbAaIDK55mRJO99cQQmjSmHSOGlqebbrxZt5d5Zj7B
S91cFT9pr6piuKuuQ/Fmtply4Z2r3N0KU0fRJSyzE6WrNtj9XhhFE0IMsTUBdEw81811bszHsHaz
K+hMi6OiQRFnVpUOgHsuWISmfE4M0GyUmK5C6DV3OdnqT03FO1SFBpLDkxIz9b9UV7tNfdSnYVeD
YKVC2D2JWdP2v3WDM9yJpSBgL0mpFlcxZ+v5ttHN+EHMBVK9AIETPymO4jx3yA/D8OKY0lMAU94V
wGZ1zFwQqdMogdrg1mucGBECpa32YqI3vPLqlHazg0mL55HJeZ5ofGkvK3qD4AVuwhccm7dpPIAp
s6/YHRG5IvL92+rbnF8Cx5A0ZS15nrtxOh8egtjLLqKRDaShxhoBXTFE0Ph1osorqGlk2dvMzuk0
i+REt/KjHOq5t12iXskunq86667JEQh6mxArjI6oXShZkDHp0saEaXvPdcx9qqAaM5FTypPUHrJc
aAULWst5PE8jXAjhpRgPdV3sKp3iZT8atxn5f1ievPbqaiqft6mnRecQDcALOeVXS+hm3RT14Q8k
HKaJNq9LKhgAkxItXrtSTJ1+6MATCAHtvnNq6zpMDVW5qACXRMdiJbCufmJYV0NxrW3dR9ZitumK
pJyocDoKk1gqfKGxWdSp6oNRZDcxqXhecLvMbJsv47RUHLdw0xwd32r3FGZTnB7n44vJI/cq0Rvi
kdPQho2Ksn39vm+l6jHSra0nqyNYk9Y7xiBMl4EY6la0jhuv2onZoOi/he6Uqged81zw6RVecKtA
fM+BENEKti4qJUVVqwy2YjiGBShKxXfOYqiUID6l9CXV/OaOO1V8W4Q+C8zDMDWshVeuGdKiLMHz
i2FqQdipIritF3xszTxDaQE6oH2VW+mWH13tkWQDv+QQCfwrMKHfhhD/OxyB/dJC6vvywVeHJwAt
FnzTGJV3Hh9XFO86q1oetWM7NaInmgApqqNV+G4BBzozEnCrRatFNYSbDKOyetCcOnzpotoJn/K0
qV9yufmpNMHGtoriPu9k9YmydOCRZcWTYuBrTz1oj5VndO5WzAY6531USzQAGDgPKH8fIxeYVDQ5
l8QQr5SAH8SkWB8WP2Kb05Cw+Hn4xSslGK4nbymH2H+EWF42DHkV81V7EA3FV7LhP3RGmz9QzDkS
S5IhuxzdKF7aMcfVVNchRn3zr9tsq/mGcada6k83QZCs75T40mX8UvI4CTs+aMRLMzViok9Tc+/1
yXNtFr9N04I0tfNzaYbLm39jeofQH8+NoCidyOdFb27qP9iGxPhPfvOyMOTzn0l1v9JjLwIr7cK4
M+hUDE81p2rlqzAG0Yhem5MnWYjxh2mwoMHOD9yTsN92EEs++M22dz45XB0bvg8/FblQecjgwu+u
NC8RvY+vJtWJDfU81i3+6ih2nPcWfpovGeuCXxWYutEIWHY2rNJ8aqN8Y0zc0mIMtUkAeBhA42zr
eg0No3fjaWEjjGLN3JS2FR7yvJPuAQ4aj22V/pAyozuJESFXdcPZzFi1fG4eEQ7ZBVHWn9LGVlDJ
oVJjMEMVfdNUvQibaNrUgOTSVrO1GObSCHa3aMc9MVs+/03pfwINHVChpjRoBWbpRneG5hxFlUOd
SuAdpIn5lU0JXAMQ8sfSA4Pu+RfRM1TuNpnSwI78zwlUxogeu8aLsJtjEkJDMbko8a+qI5Ek9kgy
24ccolf5mZNMFGSpDb1tLHzLgYSB+yNGmOSY1HF2tPrwPtCNZBu+mYS9MEs/X3zs9lS0Y+WNvq0W
8++c3nYTtr9vmbvO793r3NsCcrLXSuek5yoOWogWqDTIqTFZBGbr/0yBeVJE9Iu/zGcNbqyXUcnq
lavY8SXLYBKE3E/dDWahXEye0VZm2+RLSvcdkg/1ePJ14Nmb0qeUyKqsfvXOKLqi0TwA6m2tucC1
wGyD7VbH0zw9QHHfLBqXtwnd5G/zRAA9LBpraF7KSfbA3ZafY+hIxYhKCf1YZeMXMRJNl+vTh6Yr
12o1ZA/CJgcQwZSjzZcbk4toNqnaYC3m9MkE/Ym6HSWtWc62JKntxdACVp836qPvroJ2+W1XysEO
lMmFC7GHsKUO3LJu3IcbYePhKFgWalDv4Bm5ZPmAxAcySw+tY/ZneDPP4TSiTL54GGDh30CaNq7E
UDTE8H8ClA+JTuIWV4Zzccl4i0XCVFNtvYXZoF2WEENTJ9wPIMlcpBn7XL3EoOP1fAzu6mkk7Kpv
6keeHQ5iZMujDkpRHYqtheTWQhhvTSWrF1dFKkxrYJoTNr+TtTt9CBdVUoZr05GKuyA3yM5CzbuL
LUW74/9tA3i2lOfWJIEit7r/ryFXlglkKBRzt/oh1YPsm19QuGrDSgXZkSSto7GwTjoMJQenkvWt
RVDk2lIPuYKCRX4xsuA7Ga7ylxVuUdTwNvzOlFuL6rlr46jmMis8bGbTOIuMZ/NTUzsHMWtKEYz3
8cBHHK1RcyeDhdzHSNysNLU0T5TN/4RSwaeAQkHSezLNzWwz4WjfZXJDvTkewi71Q97CZf17GbWb
/5ft/nRVYZteIecude2BlC+n9GU9Nc2UeRUNxUarEMDvaTYJD08dlE2jyvxBJ19hE+vFkELQB/Du
xl6M5n2pkknhAtlmlEsdGmDlk8xy8lS0McWi1leo7J1LRYZtqNJil6lycJd2NdW/hmbeEw1Cecpx
IVdCh3SBLIbxtTeaxy7iEyz11dLoyHFyyj/e+FXfUa2K7uAk6rosdEplJmZVVTNoRG9qhMs4sbM2
U9Q6GJNfo5oPF37RoLnu/fY7xSqHgrLKFw9yoy315e2uCNwQGRv5u8FnbJfaFvQ7mZV96ilA2jr2
OKzFsOrrdo1QU7oVQ3fswpVsaOFeDB11Ir9C6OI48FP5yYPJinIjqLcKWZbO6D+Da06hXytkW33u
lfR1WE7xVjF0IseFiqx9nRXD5Jrr68GTf7bj6MD8asqoDsU6WN86jUBHd5xgTAXFEv4zq0Rq5bMY
iSbxk4nIQv0ZdlqarHtrr5oE+gkbaJTDyNqtNz2sUxhTdCSBKDQTE7qa6rdZvmo6JUqTd1wa6jpX
O7hn36adwtDyldjxti2VtYshdaV1jVTMso3b7GBECTqByMWuRvDn32UDEgbV+SqNnbEeFT84NKWd
PmqR9h0Rz2Sbex44ncbLzqKx3b4+dfZFDIaqKJrVPKlJnrI0SiSW+qbodhAafnLTgmJCp1QXjmpJ
d/UkGEI2wLukMWxLhqK9s+dF6umLzoZ8Mqgb4ga4iVUw0Lb7sUXpkvRF+KVR4ag0Dftb3Xnc6KIc
nviWuoymq1s4IzLnGzRB35S8LR91bYgOPCopayieu28Rj8ex5nzTidSRqc1lsLCq8qCP9k+xjnMA
t2/KTu57Kh7JRzQ6993AuFGSyf2jrpjKVypK0e4EIrIXR0fRJByFfCvnNjWdJkUTFJR9ynWBQHhq
2TAN56N1zh1zJQ6hdjjJtaXeUnFr+VJFoXzJKvdLGXjKXoxEIybDyF101MadZ7umqvqpybWxQKpS
rpxP5qiNZ9MNhkUrIyo4QjK3dtTe3ophIhnPqDovUWNFE2OirdGV0OddU/2T6EWjn1QL0fU8O6oW
85Rs1xxaSgVkOEveOb52kf1b6LXpwOY49qdwajyiMOmq1LrPVmY2WzGB+paL9EmQvZh6SsVhXvoV
f+sO9JDo+hPtTjiJWkw3nNOtmZh8buObU0PKTUHrC0KsCTMtUNEVfG4Kx0/fQmMUXmqJUDF6rqO6
qyftngq4PHf1UNvViao+y637Ogv1XXgYOpTheE6wF9TSed9HK9qWoa7/gmF/X4UNQT5IGjg+unuz
srKrCOTHajEuZC/1j2LoKb6/LmSoyezIeq76EX2kaPxquna+ieue4KNjlZ8ne1aow1dKZqFl5SNM
emdZgJA6ZHIffNbtCDJjp3pqBlggk6D9Kcx20vnbXOsXRrIzOaMdYO6GqXnq6f8cDlLfTfKFTN+6
N3cfuBXS4ZDnvq35sM/NW0FeIF3Me3qOdW9RB7EtU6s7SV7WIXiPlJXRKZcGLXMdMV9sYjaS++4k
mqxMn6Tes7ZRFZruWdigBgFDo+blQqwAZBIQnp52LdIx2inkf3LEX9H6piYpj7tN9FbMxR/QGhdi
1gjCL1klN7uxVlSqGqYVgV+TCcrNgCq9N0dRBQaljwnA7BvH2CiC2rLlgSbnIaSsSWJspTIyNzl8
ZrBdq4q88rz6V54TypfiAp1A6l6orChfxd75v9JrutcJIQB/s00MGR8m7NSi+HXeRngLlfibcPw/
9//TNrPtJh//tiI1YFbhu8urCaZXE0zy0MJ7fq2Grz54eqotFKkqVsQYsisKY+nVmnrgCyhgMi/C
IprRR0Wu7EzrnasT1wPnod1tydsOfTEk/Iy5zVqsFFvrttzeDcSyhElPWh/FC0MnjBz44WYMDc9Z
KNxXz7ndrRUxFOuSPM5IZ8r6RvYoG6fMr21OAYjQ+ZWJq1Pva/GDP7bbecKpm/ZYEXS8vQxdnkTA
pBVCztZ9QtipcQiUqkZh38eVo5/BvRzEnDyZss6CqEMbeDqahmKizptuXSqOs1JDnsOXnODcRcX8
pAZt3Xz4o15MyHtOYhd+FZp71GzmebB/9R5Wl7NlRzs7aIy72shi7q8JKVClkoHowGxwF466cSd6
tldqe6+uH29+YonXxf9K3XTcJfzTCHyzwuIrsasrLViY067Cb95qwoUOVp4dbpdU4MoIqMpadVO2
sWsbjxK8PN+JIVrnCAEblCKJoZ1A9VE2jwgG2Ef0Jaxb82EoJoStdcJgkw9+CPMg2D8t7OIF+jbl
PRpz5X0QkvPSc5WKr24oeZtpqDN5bxPO3AXrVdzB1iGGwk+srUOePXQCzLe1H/arKr/e5hW12Aqq
50c9a18bp7GOHQ8NlMDDtEQx1e+JSbK8QAgBOk4jrLJyA3c5nBPQDBZK4a3EDu+6YlvhLWZcGET4
oiGNNMqIRyG+iSRmnqAJX4fOiZJpgmydgVp63iXy6jamCtU+3bwGx4PBwvS/v5sxxKJsWg/rOcdv
6gR5DI95XtFLVzqOVBXyfEVjRLmEDDNZPwh9VOUQ9XlwCqhzhX1eO4RJvPGIce5Ci7KqMS+MAzlb
c+fp3YOkdVRZw4q80Ma23nCAGr5GRBGoPx0+qx6cCHxC6k35/wg7r+3GdWxdv0qPvj4chznscXpf
SLKSZTm77LrhKFdgjiDB8PTnI7RWuWr12r1vWMQEQLkUSGDOP+TyEi/ddr7Eh8L8Ja7Gz8BJLuPt
vNducFVEkmVEPmlomnO7uOvmGdvjrp6S47x47w4e1gIGBnpbsZjtWmxc9vyi4o3qjZBmPYVuxgNq
mduUk3una8m+X8ZifeAf/Sh8QcJ0vheutFaiRbUHLbgVit3WF8vosceIZIKcuQ3F1RTmKk+D7CyT
On/Ecem2QU38DZhVuXUjoSGwFtRvAUxm8kc1ZD882in445pY3EDRbG+QrsZAqMEEaPDbSyhyYwSK
qOS3N0arkUsrgGerwWqM6lBNdag9eOxhhCNPFC+aLx8D1Zm2SDpXw9ePy6uwushHbIiTz733lo/V
vG0tERnbZnYhLWps1zYYkTZr7qOCZdTS5aRZcxp7i7t4EaT5lgRSsfq3WWCp0qMVWJvLRdT1LoPs
TH4yNKvdp1aanD8ObgWKepjWHxHkkZIzOpZ4JcyJ80RKMjqo2McQdSZqf16HhqFtPjqMyWcaWdNo
58gC3uHyYpegOq1akB2oN22s3P71r7A8UnF93X/x22w4RuEkj4Hu/XFQMdVUHR/NX4akjZavfmn/
vIw2h/Y6xFZrrXo/Jv+P1/KWF9a6Ot7j2XxA2mPeJaMXr9pFQqtD2R8pAL/e1FpgXZdxgPSWktrK
EI26yajvrCcnIdkbtpOOyyVz9IoPZZrNazUE+YEEZSUMmKKodvZj7nmsHlvtbRiMA8w51Lj1eKT4
tWiXL/Fmbr5bGUodSRqb57qzjyLut4Mmj6lwqve48AVPSUt7TlK72YxCG+5c3Ul2Htoa1z7WE+s+
n2qs7UzE77vuSyG89NmqNe+ugkhcIvf2HFKPeaqio+pSB6QfgDTrAt9ARrOuuBfCXuG5+7XBK/gp
s0yen5a2Vi0HM6Mnb+RH5mf9ZmKtvfGslasl2WMU9/IxG4t04xdht8sLVz7qVZXecAd8UZ3qMEbh
Z5/V4km1kOPwdsKGu5nqpIXWXMxfLhZ48R8Xm0Xe70gE30x9R8FvrljDLCI+EoVsMCdLE+WTK68z
d02OGlCSaAMP4T+deJQxjpELhJ0d8KUfHY2ov2Dz4iGxTBZAK2KqTGN2p5BWoAxvm67I7hQIa+kT
S0v1RWl6K/RcX00dqw7P6WrKhZm+AqtfP3iVXT2wloYsUc7lTjVVh1XBE05T76xCwpHtyey8p8v4
ZVKkLXapEZuefJJpvh7s7j0Nov5aDaGS4d92s7v+mGDo3VrnJnkShr3KPBbBWZ1IB6ngPDwEhXab
tpHGZgng5xnLMnkuBkH9X88hrYRIee4sD84CHkXtLgwNizcxFOvGiSmRLQ/T3MzQNk6x/Vla6qA6
q2XEx7D/HJskLnyjgNybaVeV66NOyJ7aR27kakoL/3oc4+YWj5JmjUtr8fV/H1FwjfH3a/RGgyeJ
VUX7Jsu7RzFpryF/46laWm3Zx/t5GI21ptni0arG7jHLX007zx5UxMFjBCdDZ9iqvmQKvLM9opMU
ie4+T01gzY19Zm+KM3ch5fvAIzt2tPS18wJrKwIrOVSZ7p57bgbu4IfXLY+5Froup+McaFd+DQAS
13cfOcwZs6W5M58npJcuTVO65nMvQ++X5kevGvx3c0tyf3s0b4vZ7E7qEOgoH/DQrZBy/DOmzvQe
xQtSwSFVkHIBeE4Ftro6ypKbS7Bf0KRp7+0L15qPc406thJl73FA4pnkPUlj1vaT7IHql2bypjfW
GtHP+B3gJHCwxH82vRSLxBoMTiYRdrWSszNo5jlDQQZyEz+TUxHVV5dON+28gxvpn2IoDZR6wpdK
cIsI3LnfSQxsNlUwW09NbItryh9ypZom4uB3icgw6Wm1fm1Znwyz7h9VX4vAQqY18Vm1jHqq1/55
TriV36GB419PmZatAQBgLzK5041sZmuN3VL87lnelpWS80l2NaoiJgpZ7qTFL/ViCLYMUDOzxZik
HVF0UjNZWifvc+Nsy8lzPg3DUO9kdhVHSH/PIIbbb0mDz+HUGdqLK4f31mmzW9XSzRfRd/ozkLr+
nuLaTZ5XOH/3IZVMM4/WqmmWQ7EDCuxegdN7LeDHH5rWLWdQ9tq8r0FdmzmpIX05OPGI5tTPs7FA
KYPNwLBVHepg1Ll7Gech+HGNaNj6Y34uKKJgf9QLFCDCeOuVuGiNfs/OuJ2yc9DrJnfM3HhAqXlY
Z7XwedPnaCW81kaOyxrXtR9V127fNP7ltAjr6trwHVLQXo0io/a1t1DnJuFWYTU0AgOfeEpV1oAt
Tt8Nj2a4eIYXdvo1D8M1qcf+R5HKOxsxqrd54gdjW0191wVZvZeDS47QKMyzlTb6JjYo2KPZ/UVN
mvxDjQrRd88ZilWsl+1zKTFab71QrtoIB3DqgxJFUX5zYrLbfZe5/RM5icVrDGy76m2rOKLIY39V
nV4VBY+8MapLHbA7f8G/O7hRLcsV/tryBxBny6WRLv7ba6nORpv936+VYHhiW0ZwYy+T1bVS8ynK
C3uj0m7S6XPcjZLuj3zdL205av666FEcEsvaujPR/pjRg9mjFeE85UbqbRtZZlfdstaWaYv0rcYd
WC5NfbTmM1lr6r60NKM2H8fsXk1UF/Oc+oCDx8Azj34MghrYWkVwra6lW+Pfv1L0XEcJjx4rCi+H
yOwcoKNxlmx7KfqV6glk80e3al7G6IUwDuA8Dh+T05qdRYR+0MqYLG6jLRi3a9PF2wwYK7XAnPvr
EgoX2XM9NqYEWyZOL6OLBHCtZqTHGYk83TfeHD0GZtz14XaIqumzNaM99We4b1DaVWHd+9vwb6PV
Rcolp/fbaBWO0/RbUKFtPOq+3LNzcnYZavRP9hR9lW47fUUk5EFDgOjFNlMHcpWjw9xs2f7087xS
I5BZ3A4ygM0ZxjWA9v6TlRrj2qICf8NqEuVVXeuqG9XuwY0Piy5UMHxlaY1tV2X/KKP6jK+M/zaY
LW5HDVltj3zqrkVn5+iJXjtJGZhXczWIJ4TNB3TlxPi1aq3lxmP/IDG0Q3V41ZfB/CQBtqBPooPx
Wt41pwXu8TdxPNRuOrvWnyIfLdjBcf4Yn2AU9TH+I76Ml8v40GO8ur56Q38f//G6Edf5y3j19/w+
/m+ur/7+dvn7vam6GimgPFmB8z22+uFrjwr0nOX4w/grmHQJgv9OuSdlYH7FP/3bmNreEZFbyYLT
cfaoB6Xb0A+nz+i1IcXWap88E83jZoljXjx9RpFnbf+MlxDtLvFl/Ozbck/2pFsVGK5cCztr21Ve
aO51M1geBh7S3KgedVAdH0111gqLKX/prtL+2MfjuP+IT8bgkCmL9UdsndFlKjLzrZbi2aeq+gO9
3ULz0Bvr52E/4lGzHpFh2eZ10CLtxwE/rfakmupMHbSBcnlkdwIlFB5JGhSteu5u1CGrg+4mWQ6q
GTqjs0bipdt8xFq7J4+t2pE2p1vLjuaVmqemqI6pRlUWTmeLvL+nv8nZwuqtjZ4r30lOcvCMS3xK
kTgZcxc7TR1HEvYG9lkOyL9keXFsvB4X9Rw01y4oMe5Gu107keiFN+dBRZ6tRf+unB/HhO1NULHd
8qZH3EHmRx/vAiilEvPFJQbtZsLYlQVH4kLzc807yG3TYzcGSOACy0D5OGibdTT6MApy86x63WTh
WYESuzKseH7sEeJadsMsJru1pVvBaxpPnwx0CX/k2Z2HkmG0cl3wEfPCE0RW/6rPWbeYFbADqfef
TRhuww7nufiMBNSyxbQGrHxR4hr3uheDDDAQdtOb+qhaI6mRW3XW3ArZjJdzjWfsxjFz3rMRIBAc
flhDRQT1vIGZeNOW9VjtWjmxZEZQb01xcrxxoG2VaEGh9GPJ91BU67GebPRua+0q0ovkmBnD/CCc
FMlZhOX2o+4EV34Xi60/4hhraNH40mWL4GNXxgcz7ceXyU+NFRvAEh8Geucm44mCAZ5dJCMuJQ1P
jJ8HTCD/aLI/So9a0KBHjxbQGRqUfBZev2YtQtUkNbhtZBGeOEsTnj2id7LcpKPFf8nyFnXNCiwx
Kfgrtxbma60tHuIiC24puLXXNugSvKE0CV8yjrdcvFs1HeyI0vfNe3VgcX9r6QZShhHaZZc4sgO2
Vt8JkNv3VQ4xJTFnZLf/nGInzUDeMH79CM2IdO51i4T2x2Wok2Jsw5PxMlUgTLnO577cGCFGyC1g
nJtsNq1PSPE3kd59qhwzOvuIea5UWM9MHDRs99VA1ZJ6v7/Fgh3cVEZCcaOZC1xZLw9t1gbapk9b
9khVaW9naRS3fhaVl0OB1QnG0Ehgu0BRzhXIyp1u4cPmiH66LSLpwr4xvM9ING9rO6q+V0P3WrXG
+GJ7+nClmak44fA2nKquajaD2XdPsinCDSXyZC+MZH4hvwCMJmohXwzG9BL7/WcNrAk0QVp65LC+
KYZHu+zsJx3sFB/v/FLizHMXz8GDGtQsXxk4D8bKS1BaNst+p+ljtm1s9PvgvozPlgxOGs/dL66P
DqY1As5JElwnoWSiSzcO3ZdmgkJXebl/P6Isdj0Y4AAmkNpfGpJvVuDVn1Dez/eRFyU70Tnd21Iy
UgNw6UUDdyrlsZWm+WgmzUtP3nUXkQvYt4vwaxcYxtOCONpmrZccMf2FBImY1RqzL/N91H40pjZ9
A1DK3Q+++EMceMneqhNr74tQv+8itL0RHpu/gR9CQEv72kZ+Du5GmHeRh221kB6Ws0Adykqk18Gi
IK0O4TTrJ7A/xXZaoBUfscuZj8i03/GFuvQ4y8DY4C32LJug9/M6vDcuRqjYqzV1OR6j2SO1+NdT
1VYH07bHow6N5N8H6Z2mU3aOhvHopA1XAcAYgxFCKkEHZGYlhjxHbeLc1+0o79LgS2pb2KrnRVye
oil8UH1e0Dn3cS31fVuCSR2gFKTrzIntK1m5BjWspR2hMrvm1lwh+8bwwEbjsfZ3RYPK31Sbxn5u
KUlDZvdYBxtUfMQM/hsDS9nfCZEA+9eHs2oheNvf1a5PhrnMzCsVU4dFTwGvAuOMkQmXUrEuNF8L
Q+uOlxHOq1lERzIUM1qiEu5WBdYC75gF/9iY3j3V+/Q21wNMZmL/vrAa774snO6Ip3ayUs3IG81b
3BRJ4Ul//iKM4TiaIF20IJv3nWbbWxYd+hsARORPtYMYtXsyT/J+9Jrs6DtmsIrC6IddZ8uSb/Gw
dh7dhrVJR91sNaKg/Gxmab4RYSN4/RwjAFCCN55gweJ5UNb1ovWv+1gXVGwreRsudgVIxE6PfQ9K
cLK14jWKsG32PITqXBd1AXje93Uosndc/KKVLGyMPQYk1TJfmJhBpEAzPFk8IReLF1afevc9ib+r
aQR+CG3c2HaNgI0B8GDvlqZ1LVn0HiLJ2+jryz1Cd7u9PQ/ZDfRvbkXumN1itchjkV3A/bSYmTRR
PT9ib6aTHsGQbfR8B+2V0XjFPyGDcciP2kPItou95putT4e6XET4QwfGcD9jcVDE08qVhvc8u9jj
Jn3LpjpqYUib2SYQUfsKAglnCKtCfNjy2tc6X7EXil4n3a1OSInkazUq9+B8W7mP7cgyCcmXjZ+X
yKKaQp4dEbb8pt0WK9RGe/HjAFJkQHaiMuWjE2lrfTrFzlnmdYJnzVgeTSyUvlp1+c3RnfRNN4Av
JqmPr6zhUnfN8xmgrIvURRG1Z2XXYyLa77l+U1srfRDy1l9oZIpJqxi3YDElcvjywV/ouCo0ZBHq
LLk0j4Gf148z3MUjJtNy1bSZ3I9g4rbYI+m3WZck6FcYZ9UCKQswZTmgXNjtMvSJeUJGdnrVWIO5
0urCfUCOxVxNoxt+ln1ziwuEH6141LqLoC2vepOUGcyRpky2pVXxpBysTAMclePpaqYexIzOuyFN
Zc2bCMIV68T+dGk2MjS3nYMgk09Zmo8hTbd+Zuj6Uc8EPlvIjK5yM2xu1KFYijct7/x4CWblHvUa
+6Q69cJGfYQc2VXjYOaR+6BCOjtKz7lVbF0N6fsJHBg/48q+S2Vg3cWVbM4QDFF1/TMklrMOhclw
nLzrj/iYafbaFbLeGkkWoRONYef+cjnuiGB3JudyKXVhLEf7k2iHH4aY0dYf4+p7cRaD333XMqdf
2X4zPfrtHPA/tYcjO9tgM3TVOysAFxcNSshSL2MqYVDsVPOj49KkeJUForz5S3y0e32Toqu9UcM+
DlVFCsMu71TE9ova34yT0a9NOyivxvCom5F8UIfY560NTakfVBOlcgPFX5R4RiEfNL6FD8hclrvI
93GXX2apGGqasNeNNDiqcUMH8SWbw+1lwjKsMuNyK+Zw2qhZQ2vLh7bVX7AkrU4qNPp4zUqRntUk
sHsVbiPxvqZCcTYGEnGTgXOl1Q4kY5Hl5+5pvmlREW1t14qOpJWNB2NG3lWNGD3xTnZLfxS63x5a
RwzbsMMrWK/Sg6hqx8LkxQzPTQffvw+cE6okSLjiJbBx7EWkCmvCDTKw7YG8pf/q8nBJas9+iRMj
PQ1g0NZ16PqvViy4Feptyi67cl6cEPuTwo/XXQVi3jD87CAKyziBT0t2aZoOt1XX1VeojeoPZOvd
tS1E+tI0iYG+TIEuvTt91jCE+Cpkeqgzy+LZ5k+7JJxDeCUc+pibc1BOJrsbsvFuiLB+Pr2FTu6v
uzmYr5tMes9J7l7F9Uwc/ZWdMaOb6pTW+FaaZKUlsq4hmQhcyC1KIMv0qQIWFtdjfdvXc3sfxsMX
Nb32TXdTOMiym1Svs6S4IdlsHYIAqHlfj/JseV55FeO2++Q0hgOFtUy+CBf3aLXlaYdDIgf3ByIH
z46bVW9JVTVrXRjmQzlO0VZdcWDrcbmih27rWSsGzKdGt3pqxtEB2m8kX5xY3piZySaKK5agKr4Z
VLymr4v3jGXG/pubWHweg2udrCK2H+MBGMaQe2+DBZRFQ33gYKMi/ahHObtIBArmWi8x9CovKLqo
tPtr7hz9WqHoQLX266l8D/0mwYAq9Net0Zr7KKA5yByxpGHANZl8DRjqzt4lGhbhqnfM2KHFQLLX
qtdqILV7UAvx9nOutcD0N2gWR+95fMXD33hveqPDtKvQT04i8ttJs8uFqjY+LQizujIPrXCnZ/b6
9TEy0/hKAct+jydLXAHRfo/XrBf+Lq7Ga2PdUpEsnL2ep9G2CIwYC3orfY6lpe36DP0DL0yz58HU
6qNrYn6peisj19h3TDyRlt4gMHFTH/Ob2ViKOJ14V3APW5P5cRiQKfhAf6gY9U7K8T/RH9po50cV
UwAR1SEc6gICcKhnIXQc4NB2488WZWQtNd8anzu7MF0sT+q3Dsfrl3YR0CcJiMLZMjT/7mTbvgLV
qDIF9tTbZ3VmLmcI+t+O2pwfVegjXpVutxt+zlIdFMT/mBp2zi+zzHj+1s7C3puGkd72ReZtKug+
G6dGZV3F1CGC2rA36wBXK0g8t6KVPQtcuH/wvOy1nDPJ//DnFNzBdkHT+9eXcepaYQhpsluIK78E
NT10N94M3qF3RKJtpF21+xah21UeiBjDzeUVMl5BXVtd5zJ7eQW7lt6mCA3yTlYf3LuzAdPOGNtv
gfW9rtLx3alLa83bUNxSWnaOMQZhWxO73dvYyBw80oR3pRUBO0tDli+uLmHnNGa/H5dm6bRIL2d+
e1S9iDlIoEzxcJr0pHxx+uJzkA7uGU53+WKnbOX5VR27mK+NnvOqYtbrNzB8yBvFdnpOtaB4hDl0
q+KOX1UgNCANzzgqvXlDvZkCt3zB9t2+rofkj+lhgcRYgor62XLzv50eAWp5c+fqMh0Rdvs68gJz
7RUWaAwrCddZQLYnsyb2An6ffhL9a4Co0XPXCu0uyimkF376qbdi/0iKp8PTps4+jexat7onQEvx
mawCzRU7cwpxmLPa+Dx2uLOP6EPvxYRFkhZNctPFtfMyJ+6POsedosnvoSazxF5IGPA1VqlbnX3L
Hk/KaVf58S4hvu/YcTh/WvT+DLUNnoVDkYZAWNv+0ObNQ4o6tb6DE9D90sQ7pj9gFfXQ9Hp1jrMW
hmEYFBvLtlFAXA5F0X/OkUs5TLLBOHDq0uLWQHF8nXpev1VNNU5fOorJpIjYWuXlAu3YbgIrB4Un
relpDMkipJZ4xYGwoUI+ORvQSEtCAcFtNLnzm5GH2ovT5avMybpX23L1Yzj62lrNiiKzXxcONtGq
V3+dkPd7JdGSnIocJzU43h2r97TYTCKsjyLR3Q1pzXgrc57gaAxIFx4jOzDPvpxWCHULALkn8ENk
SSTV/ywWxcFaZHI2rL39VTe0PN/RKFuTfUyf/S4DmYVX6vdCgNQL3W8pMATSxt78aJXY0I6jHV3b
Dnw2pCKSK82Dc++0FX5FM+lmqunoIzrvA3dhSoMR0pbYJuzGsPYOcLfds0iCZhNMufnams6teiE7
ifcZXEis4XiQ1voM1KAK01t15ormm6bFHoXA3+JN2wUY2OMuXpD63I8aG06pO/IkXTGc1Flfpn+c
eYOjXesJUHEGfIT/MhR39OHS28tFV8WtSUxmlM2yPi72AVZWl7LZwAd005jpq+qsF7hIlaym3M+f
VPHL0+wvLJXKG9WFf0C5MfG32KlOliD55VpNEmjHYqScHGdmdIeJnbPBqAloUwKbXcXC5Yy8+5Wm
m5SLcSm8xJvQFHtJ9XalRnxMyBOkpQJvbEBp/nmRpOBP8RNEfpaXUXE1K5O+vQky7MhVxy9X5wXt
2yTV63u2Ev2zKP2bZJIgQZaWbxTPmp4EZ9XyRPUtLBZNjqmQzx6O7nhN1vPJWZo1eOZVY/sD0Alm
6ojWrM0okMdezPI5k/G0LvDJO6i5ZLyxlkztea/mjjo37GmI7d3lbzBQGAklrglqrk+Ra9tber5V
vUMWOkAfF3+9BgvOtnCxUJRD/RK66X7WTe+za2vuJgf8AHkorp/gD95d4qhybDL28yd9LLsH3za/
qLi6TjIJ1DmDbr5zS7jXspv9z2NvG9xtu/Y2TrLg7JqOSxrCQEOwK8aNGLGVbPx4uIOFOdxpCz2/
5TE56wGQs59xx3TiDYVLhxUaI1RH5BiYVZQosCyhqNa1AGHX6bbErORaxQo7S1fcMZ1Nc+hSwN8G
q/irJjCnQ0Zh82mo5vuuHfAJ6sgFTp6QT64HGRGHgNOwtC6hGDWTFs1Z1Urhq+Flng/XqjmFaXkV
5fG0DTMwiH7fu9tSMXf0OOxX9XKKefzWbmW8LGGI9Qu7xwDXW2+6NAaEs+BwjTnbFcF8LGtPe+u4
pToFK3K21ntERvl2gYh864pgj4la9cxDQlyjELs47BJHI+jrhOuNbjw6Q1nFm+kubhrjOmGZfW3B
k/F7MuQmN+2VM4ztQ6mVwT6e0nE3pvn0VJjjV1L/7tfU5T6CXsKnqrbzrQ/y4kgyPblDAhc5GTdz
v/rlg6uP/XtnYvHrhW5+DgxAAUKAetW8wr5GG0GsQtY93OZoqkOYDfb1kpgB7r8EfzkNVNTqm2JL
fRjNx6W/c4xsHSxbTZb3awwJwhP5a9vfDJ6ebBJN8zZ90XlnHLx79jwpv5a4bvbSsjzwNXREjgAw
Kp0RkiI3670KUtHyL91OHEM2CVy5GlHq2vQGeie65c4PeOc6u8VYCguvqSu4G4/fMXdpsWlI54co
YMOJyMpZtdQEqof6Zly2qrpW9wUL237d5KK9U0NCnmGHuTLclYUa8IOzHCIT8Y2ozIKDaloyys+x
vofxfAflnrR+++KgvhCtIM4/6PzJb3GUZdglJdWjDnflSi+wGKhRZTl44Rwf2C1F5zxI8EMi9/IY
R4224offfZZN/scVTWogf15RoJu1C+ZSv8Iq1NzbRoamRduGrwgxf29dq72LYRJg9xi8qPBk6aRX
ijnY+cuo2rN2jpkYT+y2Z0zfTYfPmrhEH3czguU+4kwlXstio/5N8tMwuhZbXuh0XlXDxc7HX5u4
W2orilDuuphmjJYGuz2lGoTT7bScysUKSB2E0Xh4hzCmRgClW6ngxxgL5d6dUxf6OilJOypnYMOc
9mVHoSrlN7lywGg+T15uUgea4QFHVXQ1tJ3/0rnLN6j6hLFYcI6G5MelBWhzL1jtbWK7rz5NTdFx
aw3LQxRqycYPQ7nVGnDXZoBTVyF5UoWD3PGVrV5LRE/6JXFrQ4HZZHWG/SdCtPdO5GUrrM3mLz1I
Up5gRX5vZllO+TSCrfhTqlGdKcHFiyrjpYeNNqvccPsxTqZDsU7cwlqXePMNfTncTcshb3zy6FH9
vS/QAFEtFbeiBBZpM7EWRX/5MizI2+a2dl7VqI9wN7HAccyq2H90NDUJrNQDwKiupl5P6NIA72qV
2Zd6iK5sbg3nXIz4XPVT8lCC5VmbLijUqQXAMMRV89kwuhdML5PvpUU11Oy56wbGruyNmi2gHR1N
X2AqpTnfrSm2XoNmisngFOOTOWTjpqwb+04iAbM1RSpuehNGiTnYC6FzkJsPvLyMx37t1wEUPQpm
VFiGWNyobgEfFGeY4btgg7hrSAcjxVNl2MRV93Pv4qNjAOMqtZrce2Zi/obRJJ920h178HivMPPU
8JQ8yyGTIl63Yqj23KWQXRSpvYmXG646dF1ax5d25rRlu7IETPJ//uP//vf/+zr+V/S9uiOVElXl
P8q+uKuSshP/+qfr//Mf9SV8+Pavf9qewWqT+nBg6YHpOYat0//1y0MC6PBf/zT+j8/KeAhxtH3P
DVY3Y8n9SR0cH2lFUxOHqGrHG82x7GFjVMZ4Y1TpWQRld/gYq+J6bT7zRSV374d8Lk6jQzwbvSc8
UfI9BeR8o5q94ZjXLeY7vOX0gkwIb60wPanWIELvCdo7eKNLr8XKEsnLW9VRmSPUqqZC18xHqMuW
+VXfWfVr5Cf+wZ/zbqOaaA2W69Yv0tNo1/VrvwFRXbxmFsWgfDbytRqkZ1JuAlKhB7tMnku/PM/d
2N4Zdljvg6iSK8OqoI+rYNn40NXi8KRapFTbu9bQpqtSBNnGb4r2rvLkl//8uaj3/a+fi4/Mp+/b
hul7nvn75zLVqKGQmu3eO5RzwNRV9/XUyvtBq56VKbxVgikqZ8fdKov5VOovahS7iZzNNDuCyCi/
1wtnRh0cafR4+mTfgea193zkxNOsP/4c5SyZkp8hPXJtVHn1fl1H6fiSo1sxh5QLVAtsMGSU5CXu
8v6hnH3IvIyJtFCcU8cmK3L3n98M1/u3L6ln+KYZWL5hGr6lL1/iX76kJqDHWbJVfJ9b0W0Nuy+2
NmvDA2nM/DkdqlvfTvUvpV9QYOmdhHx2nN7GQa6tVEft289o64aP0I3ToyyC6SobG2z22u4R81Es
K+c8fpBdmh8uzXgpHaj6gU5CdtdrKcYzcd7DwfzZo2oME3ru2YBV2UfFQZ2ZmuXdfMxVsz4u+stg
5qvXVSM+4uEInBXpQL7vQDmu63KKrj2Y5tWlHVvYWPJu7VSvuwz5GIdAXnyZEagZH915WpTuGtP5
6H+5i5jmcpv4/esaWJ5hOaa3bJ59y/39ExK6IdAzh9wttaTZDoUe4B6E/o8fQKgkzcC+FGu0cxq2
8lR3ASR9WXWvnjCTayuX5X3ipOW9keP+mQ+BfVCxy0HC/IjiGkPSZZyKIW5bkLuQ/U41+8kt74fa
9Emi5t12Ui8ehjVF3aqRV1BCQmQwoClntlV2q7HV0GW2Mk4bEPWkSH2xzjyjPgV5DQ/ml9MOweF9
Ood3oS5Au6cl7/iQO3t+m+5pHptsNw5WcluluXkFbHS4T/lFbDBizJ4iSYqKXXr4otUDFLNx1t7y
OH7XdMDnmumf0Juen+BiPbS20e1ngFGkOfvsziTXeafO4Mp84wIoM/4MVR0ih2lXvNjBPPqXCXUT
wcwswIV+zO8ktMKQNFyi8WusFsG32a2a7AtpFYjJHiJLkd54a9sZ8Pk1HWi/y1nmzUi1q1MxJ8El
qJoAze1j98PJqP1Ga7Da2ZIOzK+CLgbCrA5Rtrf9STtQ3MxQsNaEtTb8GAsASPQnJPDDU6518pp8
MwR4WiruRi1r6F9OATVfocY+Hz/GVAGLto1qu6b7ntqR2IVVd0j0On6O9b7eOOTeT9Vs++eA+vDa
WpLdfbEYSubOK4+Yakv10D5gyE19NOypV7budIHpK2T+GEZY9PlQORcg/yQD8qwCuJHqBHyb3g4t
fH8nnOu13RbTatJT7K+WwVYXUGYtk89gvLvTHAz6GbTkH4eyxICGva63Y586myshi//P2XktSa1k
a/iJFCGXMrflfbVvmhsFbEDeez39+ZTFTEMzwY44XCjSSUVXSanMtX6jXiINWB6y7Rs5ztK+q2MT
XO0mds5jhjX74FnBZ7eH9RGPgu1GV4s7e0DHzc2N8HPV5RCPPCcBH2Mqj6SZLmbnec/EZLqFGx3I
EY0XxatUf93hHUlaExiZWxZXQ4E3gCQt1tnpVB5lWwaWE61LrbgSqXjuC7QjKnag/potHoEdsJ27
EZFif10IFm1KBi5CnidPkSU3iCDSJPw179eaHAThEx6WdRIkfLER2LK1OXnByma5vNYanTc3qvEX
WA75UXiVda1t3bqOEWi6v785TOPjvGQYuqqZrqYapgaD2/x9XhoqL2383hZfBs9bG7OPgjYfiLy1
bPspCcTtPLBp/2ksnSFYVaTHf2mTo1vQYcc4V0zURuazZV2WggFZeXVKST5NBtKCTbsh+p2whbTi
SxUw7clDN2QRfhmyjKyCqiLEwyhZ9ysXVpHfHeU5sv02BAjRM3pWPoo6taYucpHBZzMwuv779ySX
E7/N34ZlG64jLMfVdNORy8Rf3rCijHA3Vqzii2JG2dImKrTNywJvUYBMb51AwQ5du5fccdoj8WT0
C+Z2J0IpUS3EdE0mxbvzhfmtL6wRn1r2Lywn6oPQB/U1KouFbA88I9wRDS02sqplWISC4Hgiamec
zGCobpcttYIFeaOml0kE6SbRtR7jhSTc6I7vMPfG9muPvFE8g2I/tKf+0iza/LM/xs66xxhon6C7
+Bqq+Q1gHKFVemvHzbx9TYgnS6Dvh/EZ7RIw7IZKhI7DMayc/HHOS66KLDQ3sqqMTX6FlbqLiXcV
CC/rMLyDLt9HbV48YpBNhqWpv4+joq3//ms5f6yHeNfaJMIEv5fQSWP8fldXZW04ZDGDL13Q4gSt
5a+TVXv3UVralz6v+kUj2v5taAPwA75rwVZ2tGc0cjZYYvdvohuSrdPq4VaYabOuA5AuBviSozYf
HDJrR1mVJdkWCJ1cjW0fIj3O7ljvIOmi8tiUeCHfIRaIXezA5NKXanHytLE/FZhlPDejuAZVNF0R
JcqfXV18J9/RnGUtmIOUTRHUR1lN27BfVq7d76v5zNJnq+ZPhr2VvSG48bWRVvXGd/X0EMyQMzCQ
7amb+UTWrB3fLpu6r0+g9oBayhbZ9z6q7HVkxB12C1mN0lQb9d+Y9K05v5fqFvkxYpsPvMeKXRzV
BFMSlRBGrDLUiLt5aN34O9uDnFm7o322kXKbFsLM7XNemZcqF+O+nDtkr2zXGsv+lx9e/rC/PqY6
MUqhqbahmmzWtI8L4R4p6q53fePzqPvVKrcKELVC6W+HmBseNRL3Ja8ia8OWIjpbpWPdpxPCuzYC
i7JGHjy5is4EDsoWeDaV6ta5Z4aLrAZXM/ZImckDWlHZxbGZ+/3GVFiM4jnuoDpFqGW4dCyJ93+/
qf+YqnVhqNzOhgoT1jAM7cMSMjZF6RhapH22Ne+1htR8bphlfjkMPep88B01FnKTvUgRlz6DGulX
Zua5d2Wq55uY7T1GSmiQiiz3DqUTWgcVCM2uS6bp7HVDtSmwZr6DftYvemNsjkWoEYs3i3oH6BqU
UDKtHS/19ib4vYMsFWrU3UrZf0v/q/e97X0cibX4X15pfzz8unAt3dFMxxDuvHn/8EpjATexZx+r
z1Gafs+yK+F57zxEkXUJZyyPxOcIPY1XKB6J1XubLMWto580DLZuJ5Ro1CxkMZpmELFRjht5ATlY
dqBkM0c/vONI0nr8CfXuUBgogzFAa8Xpzzf4tyyqQz1LNY3JuicGCu4AwqgOoAdumF5fbaljMrfZ
Yaudb0NAfd2qxjzER3NlgdbsiAxsnd1VdfqkO8I8SLMhnIizO18VzU4gogsBi6o8yLF5Gt/GpuD9
nYUog3bnK8Omj/Qauq/Taot2KM8g5Z3PgZpgT+8AxiNCYrOJFZ/Mxnc/W73dLGEuoC6i9c5dlSDG
qs8diA0RDs6D7Aqyxr8Wk4fo5tyRjazxGm/EDFwE+bkd1Dk8REc0Fa8mgMi/Pya2fA5+mwMs1jQu
wFbbdgAhGh8jA0hWJhpatp+tAeR4WYcEv3AXWEdKb7+UptevRF1bu2CuKj0YbtVosrPs5dWNey9R
4bEQ4iljiSmbRwvsFC+3r6iB2i+tBv7DyU11KTtdHRsWj0eFw9zr5PdB3z/hTlReRCnss/BDfdmi
rPwVmDuMKmP8NNUFqD9cU/ZZ6BdPlVK9ygGdktULqx2be+Qe42PgT8k68QblSxMu5IBcz9xV4Qbj
0SsyF594j1f/fGn89J7YB1hPrGKM3WAouJFJ4qWTWoT9/J7fF5mjrapF9f04H6D//GyrMrO6lwek
Un5tk4Pfz1Wirr6Ne2/TI5SSWFP8dq2P1y9tUEFsJ3Wy54+2rV4COCFviYG9UFwO2T6vFftTH6Eb
X9tvXQOHLunUCrUmz3qzS+zAoSyygO/AlWAwgsgZ7dAroSbUmXXXZQOa1wnUUNct911B4g+hkITH
xPCxi4buH0Gfq8b+yMKjD17cvHl0dLAvel6/uBAEzpPZOI/A2Yx17yLuFuJG/Dj6VYfNHb5HEdIV
SxYuIMyH9irHDhMOXkmleLBWGetrJMOqfEoWsvd2yJul6UbTfcLG8SQGzdjq/xVKkXonH+RP3kVW
MNKetlgx3703yRM+nP+h+uFyLYy+VSl0ayHPlTIr79dLsRw7qAWWRrndrLs+N+5EoTUkOPhYYy4N
c5vsVQtXv5X+Pi5HM3zjquTYvBnjbkm4uyz6ufdstJZ56yA2rZ1ciZCXvc48WpaKwQecwriYHNFk
QIKYWIuBolaje3nIvQYxAy9MlzOa5tbWCHPa29kMF57HtfNBbVr4LbF+fT81slvlok/tso9GfY26
0bPpuOO9rU71Uuu7eiur8jBkWrvoOyfdd00x3cs2LQUerEB6kjXZXozuPneK8fze1IoI/fw2ussM
0dyJ7LunkSquExyNCLWOn7D1+k6+0b9zFc18GLTg0oz28EmUlgGaBvUmHFJ+HdXHzDRQKy9jWoDL
hzG4jEYjLZeJf/GQNntwVWV4rP2IaAMpw63fTcOjXo7GaeYfOm6XlcQn8YAC5wJSkLFdrjiQUXg5
afGjzjsCXf7xnu1y8agOabu2tF5fy+roxuF9NpZLWbuNGEttafq6soWxTIjRJ5aAsJddbQzPNI6h
3rH667MdNpH2TphWX+9lhzwkPbDPjSuMWcuqrxZytOxpbPUcJEX5oLmIZ5eN6M+x7WgXrwWQBIi0
/JogQJYi6/iap2m2zdBT3Ak1L56x/rqXAz6Hum8fArtWQtTo4HW4jXkeHGcg9jQOVyiw6QUywOI2
QmMlc1Ri8/Q+Qg7ziwwXNasBmWyqDovlyiGKEGBNPohh/s6S6qj5iMgHKdXEarx9lvXGGrWGEmVN
Ajr24KVfDQR0ytgavmFUBLAYS82HbvKRx0kba+dF6sjc69i3IQnPnGvZ/1gklSW74i7L0nHP+zhF
seK1hemFSd+AAGCd/zy4c/W9rUhNfsaZaLkB4eYuAnK5n7DqW0rlgLSy0d1TAWJGZW5fA5XXslQM
mMbkwU5L/VT0fMtT0aP4jGrj58mZKUuaMlxSlZCeiZmIbrJJBfm9LBqt/AxvCPRR4OZwadr2DWqu
lWTl5wmQ/9arp2Irq4l+KAYPeNgwlrtpNOuNPBlJyGUOz+21VxTknbx4XMv2oA53TaSJ52JSu0PS
m2IlL6NV9kVNCBd6WY90QIvuZCIsE7agN7yZ2BgvSlsaFE3jPUbun2W75oPdBt8tjQ2GT/FwDObh
eqOoOxfDvrUcVajiatYWKV8Q0GfDKhQUO/vhbRQNEgDlIsZvbdnHjni21NZeDE09fWr8OsbtKRy/
iMiHt17p34wo25Em8QFhKj9yuJERAZ1ryY49WJDm3vR5Wn2P/fReGTrjfvLDDMa0GO4yYPNLCBPe
Jo71WdtXab3dqDc5a70hqNdelCwq9BOvrlAyb2FoMAQrvtJNnPmo5EdveqC67LDKSjl7vaacBxsd
sFgvj7LpvV2W1N7r+aNYcH7oMANDWU982LYaLBy6pvjqJCGyPabiPY+ZkYBodpU7Ny/8e3Y4zsKA
wkEmljbL77OL0IN7UpSnSDX6ozFo5lVtfHHFLySeZdnWskkeUoA22LQM7YFUJBHsliWDq2rBcx8D
uAX6EoMiacNnlDrsa9yVzFd0Wl48PPrG97wMw+dC1auVM6Z4HrlDcx7mQ6FHyDtk1U71suasOjaH
uSQ75bDSNIqlgMS3lm0fxpXJgO2l9QRpRztVujodezctMdCpo6dpIA3uA774HuKb0Zje904E4cJD
eop8qz+tfRBjt5Mg8JWbKNEWAqj00dYRjtVgpHUIVhrdTjGbu1sVVXnzNNaowyzstQnf7rnJMDCo
Ch6TSKTVcwlRcI0xWLB1fKt8zgzkLJnVbdxiqOqliZGokyN6OVdD27Z3AVrSS1l12q48sMCMblUU
Fd0jvETwR/PgdLLUs1743xL9yYsn9QtQ8H8iIJpvQ116C78S9lNS6fUqd6zgHvZfvon6QT0PSjkQ
5B/VQzLyIyVWgcQKfj5LS9XbOxi28U7l397SxuYCKU+s/GrU2GR33zQt6H/waChVkvyIWNktYqwR
XspwDNZVAUT4h5Pp6Sq2Ep4ANbLcU1/qO2wWeQAK03rJysw4FN443s21sin4pvwgewYFnCwUzZgQ
MVXTZ9s3gUT7SnWQva6WobmIrj2QeHr1buhRuXOnjaySNY62PQG99TRm6TN6VOYibZX45OZ1cNV1
7QeTYfcaBmm+K+DZrC2EKV/93NUI+xUqqiz0ul1w0oMmf2gyZhDhI2wzN9ulWR1hM8sJtXtt0Ltd
F0OtbmUvNwsq90mVgM/ikn2/qoApvZjI6F3t3vzlcyEFpmt5jtEOGx17Rkvt6gccx3KgySWWXbEV
XnykFldOldavyKW/wkzi/oz6JRlv96szeQC15pME3JPtEAiswueTAgekloGt8esUJLeTLKdfOlXh
fPX7FIEKO6of/PmTUj349ZMAwdWvWeW/WoqvfE/L7pdPgtW7mxRrwVwqQInOyXiZopeHKm02/7LJ
m2MduUzW37LypNF0U7UInAFA+jPO02ZeESgqfAo7CgyEP9v4qFeZ/pLq0dvkR/UV4T/9JTBiEKx1
9TSULH360VvJQXCxsTUGan07JWjGQ2SCKpLVGTC5RYXO4IfjEs6g9Cu0SYydvCISkaAsipgk3dw7
htE1xoLmTmNXfiD6E17y3Mt2QYLPAqs1hD/EFJ58N8kXQcSWMg8H2KXpgDNWYj3JEf7wiuZb9yj7
A2xH+OzmImuhxqsoHdXkMLrBi1O7FoIpBrtx1dp6laHMQELnBLcUetBcrZUs2sVxFIE3ouom5YC8
pmvvZNVsLJihRaMfA2d8ZCJ+0R0re7DjLnuI2XKAxCST0RU8C0s/4uENs/Qoe0GMtOe//4Ka8THz
MGdCXVcVxGosWELiQzgrsplNytrp2eEN45YA4WSQvZ2YGL0UcawGM+3o3ArVPFpVxk3F3wrRziPR
bI3izsu+6qoTPRRVHj+UmFjvnVg0pBEjiOUuWqIqwsTbWg2V9ZgX3Se148XcpkZz9WsHtZVi2ieK
3n2aun7aTQIYZ4A43KfSQHljIgR2sUwccsCH306HHtLsnZpHp5+vVrQwZF3HKs899iQvI/BseXpd
TPmhIIuOARfDyhlOkZlpdUpBn746Pz/Tdev46LiZuZSjfIGgn8bseJTXQBOJpOa4UpxoWA5EAu90
FObuCswXfKa3y3uTK8DEGAOibbJNHjyseDYm6rq3U5Fz1k5mab2qmOiefPwVd7mRovc2l97b/lfp
7+PsyP15Pfe/pQ9XiUNXbIFOk2tV7+tO8bZREIZLNmjTvEub7rU0SDai7fLVe5uvtdOqazVjLU+T
HZ2pl0sztbvte5stHATTRr3ciH76Bg4cecxaEzx5vroXBmGsSfQoVdeh84D+e760sqB90zvxBH4s
AISjrGmAwKQ65cUou/rz3+/vPxL+hsEegbSaBQudsK3s/yVhlFlsckK9Cd4Qqgnjg2XvaiN7guDV
fLecdivGWvus+o5YBrptXEs09fdVMFlbyP75KUf9fpEDHFyAsOImnw8Ksv4rKwYJKqt63Vz+/l82
PmZNDNsVtkFw0zIc0zHFh8CZpal+GJCV+jyNwypypxqICAczKfB8tu1mxzY5XvSq97NNHWwsvvGz
W+ip2b3ZWX2E2gfcXINiRRoB8lSa9m8+eP1FKlL13KMZ9qiM6dVK1f6tqPiBdCxldmmwgjZd+Jl+
HpuK0OZg4q+dJ7zkLdfRsE2kR5bkQQ4EqdDjWxXm/wLVMJwPExN/uGNbiChbtklWlDzj78kjWPQg
MbLZfsBiwhRJmZ/Iz/izkTdFez6kup+fvALOOQHs/Yd2WZUj3sfKtkTkaLUmJl5/80U+jHuvvp+b
uxB3YDVFaMKa/YOBuPkxEO4bxAFiILU5YtBg+2LjmDW98xCYoMsB5vydbAKtNeyZSSe0aemUF+lV
bJxqJzR3yNEND2pR9ohp3Iko55JKx73pVy2qLfMJ8iKKVwYL4BP+UV4Ehtl4ibGOk52ibuO1V/Sm
TJQcE2KELDmBMcTzQZaa2swXyCy36w8dWYpW+0IOtHhUlrqGkGzVFjZyevG0DIywe7ITa7zwhTy0
aYe613wohzcYU/Hjrd8iNMoiuT7JPkAsepY1pzzB88YqG7Rc/UDDs8FQT4lW/izJNnmI594Pg2Wb
7K0b094LH3WafvKLo+q2BB/G5F5oRUFc/D8H2Tk5CN5vcnMsjrL+3q1GSBqTNBhI0rr47SqTsjHm
N682H1TwK5HWphdnfg8Do4nPU5Nd+9trGJD8BrPWFpzC3Du7+SDBmZFJBFUhL9KVqXov2o3sk6PC
dKr2qK6OLFTmd/n/+lStG/ehZ/781Cgd1KUzCCAb6TShoItBY4Lk3lsN4gdWWuFeIW46V1nt9VF5
03ui+AYCDKdu0LNrmjVf8Bc2LqjKmxdZsjyTHSAuGVZZmGwTJ0A4siNin4+NRF2uZfX9IM+o0HV9
b1JJPixaLUYmpemVM0AgxNj0zNkEqqWcZdv7IbD8YOkXYXIgehwf0fDCAXAuyUOteGO+kEWyVskG
bdRr1AbJKfIzFLCcIls7/AyrKiqqdYrMBqoS6EET5BogvrU//DJHP6Pvsse6IW7dj7q6vlXrtr13
sQ3SDdPLlyKrCL2URYcfHYMDt28vWTSdCP4kZ58cHrKnwll4jWm8DoNurVtRT1tZzTEHXJjTGF/L
oPZfKlYsmpuYr8k0dhCWfzvL6u5SSDIsN5uIuIBef+VpPoyA+149K6+2ec/2J8+DAkXL8EEOQOlt
XNiBZ90NodsdRZEjITy4xVfQoPMFnEJxVhnAqSPCQvpdO5rTQnYAFbsnUtI8d55foC6DoGycgV4P
Hf0gB4gSTWqFoEvn4KdaLOPUM7un3mXT6qHRxs652swknC/DCuFEQFYxBDaWzMbOC3XzxayBZs3d
kROD5rbYr6R9Za2dQAyHGVwM7wvpOSVQjqVUnBvUVWYjniWJGX4R74O6SOHlus1xyP2fhA196L6R
Tyju8UAbL1VZkp4CgvlWm9NaCxvlit7C+DC6xJUKMKS7ONOHBx2VxfvWPMk+2VJpdgE6KbCWskrs
4t40TeuAp2Kwr0PD2MSqln8as3ojvwtraLtl0Ez1JU1KUnijELevFyHmVZbl2Ztm8FDjyqPuh2Ao
HwWGT/LMTIuRQCsEnIQaoJJi+u7aHcbgM1yN2w+he4js9Q4anQZeHVc1KbOlVSGMoHRIXmYm2qZ1
CU8Ocmvp3gqjLOAkdCv8t2tU/z9j/vwIrpPVbTUvC94/QvF18S+vZf3PtzLOVIYKyNW0Dcv9+FYW
wm/c1GqHZ9OcnGuctFfsO8o3rcUfs0OjZSurGbIdVqUTMKvIDC77lhDk2K+83Fe6mK/HLpYZgniQ
BJUISPx/Soppu6wyxmgrS7fe0vqX1CQyJb9vW+eVFWlJy8YgFwiR8XHPw96hLgsw1E9m1SO8iequ
WhnazjYR45Sl9zb3f7TJcW5+xTV0MSopWSk0Y5J9SHD60E0lkcfE9Q6dXuzHbIqMrTZ49mZsefPc
6rjTbNAzRhNlSN66tklWRl3Zh9JFUFTUj5GtJKzKrGwfBmHK9Ew1GrtvuC9qd1CZDEh/4Tc5ighA
ujYcnMxktfKebCAtrwWwyk1XO5V1SYasRGsuLF71lvVHHTT4P87VsMhXvuFVT346mfc8f6z5ZoDO
aOO8lLs4bgbs9JzYS7YBSk7XnizvyfaGjayNceteZalqHRWVMfz0Yhv56YVsVKz0DQUtb/8+WJ5P
lGqjzqfexspzk5a3sWzsBlzHQ9+AJWto3tYP1ZK1Sl+8EgK2QQIUyUH+JZHrPpC5NAneht1z12RE
ePmLLPwKlnDKBxS3Mlu8FWn4JYim9J9wit7MKjdZ9g8eN6gDAhRzyKd5QMh74jkUJVNd7wKZm5dL
t6JcQ+ljzC+rjW29NA3+E+8Lq0prC2/5vpRCoRTPBdhx26k1040TTuWe9bjzRJr43jBC40shvBjF
RN+4GEZQXPyy5iU0d7TBdCl4sJ5dNfP3dlh1m7Jnwqmjf2Q/qedgPSVY0puNOnszeP3aYPl/SRLW
Fb3mFl90N3qF5dUh66eLA4lcZSXb+daXEfbAn2Yt1W3f2vXWLlzlU4B4jRyQ4B+11nujOqCvHj1l
IQGa+YKqb1ZLZ5ycM+xh41oXHSmZuaP1SPiiZKXc617tHac0LVdWKty7qIfhgi7pS13lNfJlhf8s
2BsUvja+drZdnMbKRD9pzMZXaB7hpgmNDEQ+vWGBsKqC9dNF9lZwnmwze0VlabhU2CawJWFUHE7T
dvQVxJDacHptojZeqtjfHOVJtuuvW6TbnpS6V+7sDCdZ+cHwXva2G3QreRKmi8mq8Rxrj6RZfa4i
tFmmcQLYUc+7pjAynt+r+ET9rJaFVx0JLf1alb1hRchBntvM7kph6RPSTck9uiaJfxF4h9DvxM8i
r75u9qcuvYMGjVtZ/9Enz1A8sTZiSwUTso8zzxOfyqGukOxAcA6gKiH7mARNp1v7JJ+l6bxCxVfK
jo7F6InHeHIebu2JaxF1A0nsNIN3z2r6u2yvWZIs0xpBAEhLyV3aFM0imKEmyohdSxo45tWayv4C
ThY/iAhZ3a4FWIM479rOGvtwK+JXYx9k3SMZs8V2E40cXrKI4ZjnbETGsi6x6rm1laV1DtVJOfwC
rpnbfO1+BNLuMVmwfAXl1kXh16r3H+zIC793fbnFqTgPFkX6NcUgPFoU7ZWdsQgWeRyhaOFP3+vR
u1qV03/FfefbVOXamz6ZA6pgCNwNhL0XqMQjs+vZNpKCCTsICGwu7yHVQ0+zcwhyzUU5SJZqo8Er
ynHSpWxTKigzCyXgGqm8BhmEcIt+5w/Z/X6e02M9FgRTvu68dFi4yJzDNY39tWKV5oU9rgqbVdP2
mRu1Z3BbyMSJoH5UAtbKzlR1n1GKu3o+aMWFsvKzrruxm8KZ1CSZTZLF5PupdgwmkD8z/6kZsaaw
jDRfdNVgA0DjQLAPmkiBZ53rRyxEILPqXP4OBbXu4Af1J232Z5MHd2YSt356xiBeOcomOdQKEIX0
0DldvY+1A5wHNRHskqgSK10f/aueNhPuVdaIM11inptI7da6m2dP+GLpcG8N/6sxAIGpWUMvurhY
xcj6/JMP8azAp5nPboj4obxS5Ws/r5TPBq2GpehbS6nEmdBWLsLg7MyVhGXoOe2nBGG3vgw3ta3M
vgj02IkZwUPEn3MJEpKoSdTsKKSnYS5FWpme/KJqdjkOhLdS8N+2D725X/drFSo/6AD14BIbhX0z
FwNLVQ+K4CCr8iAMJ7PWt0EoGwodow2GOrGlLXOtCO86pDcTx0hegfzoB8ds65VuQXVGLwNlsIDo
AHS19M5JDHxY5w700IpV77bOofQD96VK2mVimQMeKVAksr4bN7IK7muPk5x4wtsnIl0MASxBfbvF
z5WvmtV3HtbeZ0zbw2WazwJlilFtsiTMTsjygmVGdndbTn53r7nTuAwC2OtqQvLBmCNM/hxravrQ
3DtZ9freJEtO2ZurcHYzVDH80eLUOeFI7rDphzeH0pxY6nNVtsnDVLByWcA5xCLSQZwPxaD7igDY
UiMfhpBugZSCrE9zfah9UEyyzlv8P3U/rV5NNUPzK1M/qeCH00rNfrBBRLQzE+yXABoEsWk9gBW2
NoFThEfLTv1z68wJJ6Wpnts8Q/0CZd/v7dckifMfmQ6GtKp051lh2gM4kDRnv6/0Q26n8TYp2/KB
XScSH2mZfO0w3JRnaV1x9UdmK4B73pKpdfv3yJ8ufqcnkSU0XVtXCQu7Qhgqt9PvMS9ilEHnqIX3
j8hn+YPJ8I8psT44MD/02q+/pvG0/iRaZK4jDNaXcXgedazxtBpasSK08Nrqwx4nJCz/Ss9gRZZf
wqiq9627Muwi3KZFHjwE2UMSN9fc8M2DqgjjQLQAQ5e8SJZh14KAMSFlsGsyV7k6ovo1JCpTB5eD
QYvG56Z91UzFXDUj+m3E7Zot9BPCyUYFpaYJsLXQDtYMvrFV2FMISn/SNcS1MuNT9B3krHE35c+Y
0bkgfVAw1slv4hzlZCdV87RtWrXPijthVOSTwIRrL3ZkU9MlxErlaEePBD1Q9db7+ipGnLi8DjpS
iIr0UVFtUu4opC4yfFo3KcjUVe/hT+UEydITWr6B6qZuei8xNpP4pzX1bN8RalnbxMeXAiHTDRHw
YWlXBWtv0e69KUx2cHHBykzghmKRL5DohdCJh5oS8l+uc3I8sUDDOS0XgxpOjz2i0ZGCe+MY8M6H
3oumiB7ba3BMyhrgXbEZDUdfxEFP6j5uypWKIBvOD2jJKL3+Jc6R7OusrFxnvpctFKVMV6mvFw8R
aEAgBfoZEWv93MAFi7WwxZEhWKJwMxwAHLtHHAwRPq8hkpEzDB5jSJPLZNAJOeLrBgixrPbo8K3Q
wySZHzX7CR17xBqKhTUQMYim9p9ULY0T8JmvfmBs7YA1k1XmUbbwurE8EA33Gz89pYb5MkSWcfAb
1V7FAvleVi3+MtLcBu9IqybH8sSuLj1B5k9PJZP0GCD62sLIqCKveAzM4kmIJj2IkFS1Zx4JX1+R
xbI+MffuAwdzd3zHnSA754YVvVZKstXsvsfUKqyXOenIexMwXVeZiySwQT8UAQZwOOjBlI0WXdc1
59Y6TMAg1rOa5wZT33ObONM5yAGoKDZZcShsp8LDZVaFubaxB1McijJ6yVOvP3sjQdkYzQxHq7xd
O+r3DvvRBVOys0e2FFFofXjUoqq9yINuo5w4lBkWfEEF6KpUjaMx1kDlDPtUkI299iBRVqMVIN9v
Y0ML2HbZe9OiUc9+6YgXaJoLJwiOJVHsg5Iqw350u7cU/vjZ1Aew0QY/owHAdakbGAuzowfcCH5y
1VUIJHiTo28HVrKrVLeXoWL8o/blWg91Xi/jMJzVLL1r4C7iTg++FpI88hij0azirMUIPQ3WBCzc
beLb+QoR5ZU1+F8s3ej+ZVrTfo8ZMKtBBTCEJgCDQ1H4g3RJZM3NY/ho31LktQ4oAFpH8CMrXM0j
LIIS1JmwDvEWGSzVBcFDDx/uBINt3YEvKJzl3ydZV/tt8y//N7iEI9jquhqpz49M8gHIud5xe39z
WROjwtFW2Enn3zsnmCk0Y7OaTDdeWBG6Ic7g/DCU+J+2aYZT27vTPjedbanarKAJYu1YqQwHTwmA
PzWhvdGCEpXzCW3Dtgs+gUhSL/UUXOLa1oAadOE5bfVk2+ILIdZyM45x4quSh95CL6KnsC0fmVPd
tV/0Kf5aidhWqvEaJtgORiYaYqYVo2E2h7uj1m35upDEaUtLXWt+t0/TWl8GQu2Wo69VOEfZkFrm
amVZybru7aMPEQkXgnSRDngTIhv5w23CYCvC5k3PJoT+ivwhd0z3oPvaoQ+VR5SqopeYe2ihOe7X
NEe6zhhb9QhKxNxlPtNZriTRVnh6dYz8dTWjbNv2hxjNK3cnnKwqWY89aqaVF7cnXW0aEJ4uFgJq
cWzKtjknKebAlp+3S9Rz40WsOiFRC+0OKX+FbEKIb2Y9Tj/+/vtrf7xjuRPn+xF0uqnbtvPhHZuj
22mXws++ZbY63HWVW2D25Jn9kizDYx3oLNILYrz6fHcW/0fdeTTHjaVr+q901B418Cbi9l3ApaWn
KIobBCmS8N7j188DULeoUvVUzSwnOhoFk0llIg/O+cxr6jK60czkH/gx0p8LUNsY1AwNojh1NEyR
fsXGo81XGFZjFa8A8eSv5QzCEDclYxCgqHWGQBkCGj+qal4VcGfVQavecZIxdhExHs5B6VkS0/SY
gjvp42GGR89q9/e3Sf7LY7I2SwF18Kwo9CB/bZxKgtFO8GSXV6nMvmOD1p2BO2TIseUhsE6kVbZu
rpw2FyAjdqQs4SGapcmjBgxeeCxNP9bkF5T8+4sJd1m0VGbhlEHCT+ZCdMdxkM/LiI/m339s6Zfa
HrcWqW4RJqUpS9baPPwFzyCl5F8AgYzXuOH5EFPt2epH2cWpD1WNIKwPhaGDKVm6By3yqHYfUBtX
nkpzOrDWwYLFuI9VuxovhaGyKVdax9aYMzsxEfNH/d+RGFbEjqZ0H9eS6M1RuUdQSXS7NjxJJmIN
AZ5/epu7GI7ohylcWpdSo7kbTYpjY5chTJJjsImb0aqLnX0NhKnwjRH54ojm7qkGb+nVQYB0SRgP
Z0OfaYDQd4Xji4dnXyatXSfzS6HSDIygEDqpMPfeHE6GX2pmROJWDm6bDDX0wdnyw17xo1JrbpSx
yyHlZ4Y3YXTlB6qasIRbhHdaOFIOWzoIYkrtNmrYOUFFpGclzzDporZ+EVRVu6gzAjJBwO9WMnHa
rOG/20YSzxSPgnu4ZdZhVOP3nkAJms8WbE7zAc3aal+1HfBbyhQ7lljpiOhsjMrud1HBBxdFDaUZ
MKIqu+igr80plfwUu8gYS8ZIPbRjOHkjml+OpWvFnYWM+d4a+jcN7cGcKECW9hIMsuuqJbS7ArFD
QiQCND0G89mSq3Qf1aNkz4MaL5QXCkerM2fGK/xaMQR8WGvEH0fRigqbUr9wExePhUrHH+sGKT9h
UEkwVUhuOL6jzp3ftaWq79WhXZyOmq2oSdcowq++QNDvyqVr/2Gl+oVB8zGUVfQkDOrVFjp1vzCo
ejGweC6N4FVv4ojwYyjs1BAsPwWy40ti3NOlHYZLXdeGSzWUMMRMwlOZwZlnbvEndbgbVoc+qH73
OT/K3z9p8p+xX9uno4AOw0eSad4b6i/kTkmUsyavq+RtwkwRFwxsekexvGGclNi8z+NeNjAeq2id
OBXlVj+TWlsZASdvyvvVgpBVMuPDoWS+IumtD0aBSl/c5TelWFieuESyv6zpSZGOMT9/pnhqrmGb
V0ZfO6acf/g6f5nvDJoLmgXgQNJl4y8CM4o8Lks6jenbGPdXwIalO8kC7t6AMHYCVkp37pvsukMN
DZzE4EjyDCNNMiWn05iwBQVX77aVyqfJ7EHQpoYCCDIZ7ozx3irNlzmcq/uQnv8/gUWsX6MZbrwi
04lRFNNSmUj+nDHqUtzmLZYFb0KI8M2CpOJYGl+6LCFUQL7U1yd5siMhKA9wdmgPAYu9Q2342sis
YyHp2mFLpgZRuRDaCbxecZBH3LLKnnxHwp/CDkFXGt3YXihSdUgoHO4kM1wFSyDWoJhmHZtxEW0l
aHdYA32fQYp9U1IT4ErXXCR50OyoDaf3+dBQNmMy7frp69//cr8g2LaBaKokb6aoyWBdrV/wMkve
o5wwpcmbmcutZ6V6yAoeQPtuzRslrtKTPkm6B1fqbRYwiuqnozC32imfGg/2EgLEY3ShTGJz1vKo
Qt9aejQwrr9WTOGAY+EgdOoDZF/cICFruKAXY7tus8GhqIL2SRLWl0sRPPVizxwdkFTBc/0SwOs5
NT1a5H//XRk/f/m9wf8QtMgmg1SX9F/mhGbMtdYMi+It0zTRBUk7XsIGtjDaHkLjEBNmXuVx6oKT
KS6sJbxTu+g9qBfZSUVZ8zPVCi+2TWlR2kW5B7EHDWQldKuk79MbZt7gUJntNyyYp7NAudfsci8W
mksMlSeEKiiPwm68VPls1yqCQzFja2+pIZ72maBeT7T7LtPiW2wcWKcz3CzxcUDVoLAUW6tM6K6i
8qXWey+gR6+kqnTClBwsfzeIKO3iEtaDmymgx1cGSyN1r30QJpHTYxpit2GxNj9IsZZbLS/sWdUF
TE1ypFIg6Fwh+1Ccu1X1KMytGgt7BMHB0vDBtF54EOasdmlRXIFfLC/l6b7rlnhPyhlSp9chdedF
hcvwkDkAwWVnUb4QEgLxbMe3Xu9PVt3g5cPigxi4TVMxvcoIo+0FQKuX4Hhi56sOv641WBXXxSUx
u3Uy9TI+0cQq7S5Vtb0UBdNxNuf3Ke5lug6FdAxWR9dALt6ivkbqgjqmjWnAdK5w6QhqfCk7tP0m
ZnZfI+qCIkfBQ0TcZy2FqtpagRsGw8Z65jQNDaJiSfagqw2elqsDr2xScwMzBDdGOrXR3F6owzsN
+u4qIxiykRE5oPU27tSgSR8A+h+DhhpxOb+YmRCemcFrfwpR9W6A1tnJjHYEtXHxpK0bGNI2Dq3V
OQyqFzSK3hp44Hup1C4RdlZv1b6f9gZqqiO6tFdyDKRy0vLvRd9cqDqq9J0ZXo/4bF0jluq0Un6L
c0T5boQs7foltX3jayEtuj3TejgVonw5aZJ8N0vRbjar9Hokx0TzbO72TEvUt8doxEIogkkLXm+v
x5T+kScltqhyy0uITE4g3ueLsKdUtZhWex3if/YPEb3xl6zC0CVN0VgMDUsCb/jLPDzgTMmoU/s3
HfsYJ41morgcXpZp9cyhREBXplkzIFtfxsu9spMQwRNdCt0IY8adHi/f8ynWdlmK4HyiITz+RNXD
sJHJsg5pslaoyJxYzs84REIGQQqPKS68gJthp3ox4v4S6LasQJMOx9l0pXBGvj8f57PYPqVZsVcA
fd4iEVBiIFj0F2iQaH5SSu+bag6skR3eJcpBm+gBIV+WfsvbIXOhjrGK9BFpCP/WmMeaDydG3kEe
gBsaxuVpRFQrXf0+i7bp7/pElpxluM/pfKG7NiWeWCChFC3F22SCNNKnoduFAQ2ldB3CQRNfDskw
X8S6dt0tVfORw/yvP6nGtZuK3PcSWTHAYN0vh/+9eysvn/O39r/Wd/3xqv/+8yFv+vFH3efu+U8H
XtHF3XzTvzXz7VvbZ93/iNatr/y/vfivt+2v3M/V279/e37N48KN266Jv3e//bi0wulZxGUSxT9k
8dZ/4cfl9Sv8+7ev2A0gePcf3vP23Hb//k2QRPV3UVuho9oqk4eT0W//QuBvuyRJXDIsCqzWulpq
v/2rKJsuQltP+12UFFW3+J+oqoSUv/2rxW10vST+bllILogoZYmsOlR2/ufr/9Ds+7jd/1nDb30E
PskC2ro+k5jhKyjhkaRaCh/hZ3U0aZFbdKZpLSr1Y9Q5BqS8WvCLCXmKazH/h5VyU/L6u3/tlzwQ
sSmxolE0XgYXTLnorj+gf1pmdnBDbbaBAPK1TE/hhbIr7+PKVh8rL34Ld/FB9dclo3RMJzqPD9J5
co2DiHmYg+PMQgWv9MrTTz/ij/v0s7ahpIt/juK4NZLJwkggraho6f2l7j9LrQTKVpUujJYOYFUv
7bFYN9aIySgaVUZ7HMhpQUjJUL+KewPvlIOQz0Nm97XWHDtpbI7bXhJacKWmBoFGWYN5rGKVK/cx
vIx1g28x7o2q+LRZWREyTkcFZxAnTyrc8Fb7qyIYdVvS58qtgVnQWMYtKqjrwV+wRkF6vwalt27M
NoIDUCxD4hGVYgaYmcWRtQ6Z8Zh2z3E7HtquRI6Kw0ocrgu6R34ayuVR1+Jla5GheCnUx88NkP3m
iJ2X7odLeUkwUB+3Td7QGwAisf881UgxXOPFkAhqlclypampjniQV8feqDLuS19h+joBLY/Xf1Iz
Rnlf1IhALUF5xHgBNVJ9224nxKKojos6xA6iBbNDFBHslGEASFrVR3VQq6OQRD/2rHVvO2wbjN+k
1S2OCnmO5QnkZwAHONSzWSU3j9Ik0NETY1rCgtgcA/S+aZurffbTcalmlpdNwdc6q/fEN/JukNLu
mDddd8T96kKMu8DfTnXYo2S2SToANzhGsrNuSeLTd3NImFzXo+3Utvk8lOrkURvhMQr1Smtcv7+2
bpIunBYgFHzz7Vcxm/BstHm8277v9i23PXAPtM+2XXEtz+dLQp3sf76hjNP0j69NmtBkyDj0r7CC
6CHXbXM0J8Sjfvqy222Q1Czb8zh4s9C3R0FU2uO2F4Mr3A3wyM2pDn3L0B62axnmIIeWpW2QW5Vf
rRUcYiiMfIuMf9pC3sI3+/Lh45BctTjOO3kdCYRI1XHb20YH/Th5P6otLETOb6f4xfGHsRjzoYVT
mF3LU3msAyQUHSnqSHPaAeRRSCDcWbWG5FyXukJUxzB4+mnEz8NgN4Se7cULgInJiqcjSi3TcQQs
lJbFQhjEv7UN22H9zB97S3+Ta7gB/DReK5g4GcQZRnFbUj3DyOli+zTIifKR/thoALeOFgnJx7mg
VXjiSjxcMbDsjoHJVJGXjJztcNtM64XPw19ekqlVajdYxLtqye8l4sJ5DPMUDwIgtPSprHJHIkz1
eb26rHu/HBbBTD/YavEVTQZ6dohV2YoS0PTb3qJLi+FVWf/4+ee3va6Niz1+XB+vaiKgXyMNe6dR
uV9jy5M/r5ttbzs3Y9OZ2UWDkQfi8CAL1xcuaI7ZWm1Rad4u//TKTnwTBgFk3DpdpTNCC9vepCZV
87jtziFhJnokXN82NGSeI5YMrw0Fk6Tkjwvbu+vPk59/bXvNqqRgZwUeetudT/+4/ZCXJB47+ban
DHWgXChSOhr5hUNtnaKkvLb2I+ijcfvsRsj42L7vtqERk+6sUDx9XFVp0mbQm9ZZ7+N6JJseACTK
x1Ph6YlyDmbD09Y/8vHa7VXbcSnJP/7ydrhd2M59/Lmf3lOgvrebx+yEs4+xU0TBRzadh+w//ZnP
c+DH4E7JTfdKV7RyFYvq5TpMzVEbYVoYz9sRHNfyKK7jNYNh427nRonBve19bn49l08sKrqmxDuB
u5ELQsgdWN9XLNH7vH75//je7W2fV8rtfZ/H296v/9T6CT/Phb0KuZvbMMv0UUT5nSpxRdGQBVeJ
JM+YqmwvgElQgxgy+7rMbZtxXfVqhJsMqG1TRTVZZIhCXEmXUpidBXyfLXZ0CUe16Zko2JigjZUk
R8BhnY0/N6Ix/Hy4XSji+q2Nq8qb13+Hrk1C2xeOWrIucwVlXtHrRrlHdaVv3H4dw9tGXhfoz8Of
zq2rXoMADPNVtg57IxC9QuUmo7wvuf1cy06rLdg2o1wPLBhh8x4Fq6Zbi+YD5uLiGaJwtot1Y7IL
1haRNFKASaleqTTIP/7Ngaf9aGxPUK2WqTth6mWbk1V6dAlEoBipR3fa2Bdx3Hlyh91tsK6XQ97S
Ith2I1QpjtuGqBacmR4ucNBLf6Iis6+G79u90RDcKfcluuSHVr7M1juy3SV9Xe9So72CTpXswrbV
0NvX3vsEHcQ+pqsxmc91G4X+uCahaTvvLdyEpDI8quGXKOHhbdcIa1rDE8voEV9H3+Y2Loc1R+bc
OhzoC2SwU/HXwqlvoRwun0eJJaQFKuASLN3okvWASsr1jIUnMLoTPrLpcWhzfUe/4kBLSj6C1JE+
NovaIzmgp/uhm/cqItyXFe4Zkbzc4y87+MmcH4exuo0lAhxggI1L2QmhgsK4QS+/cuRukqhQa1hc
rpt1sj1a+fTj8OMCrh0OqWGKTGqAWt26+RgB226MLxnw33Fw4qhjkTWESyOiMoIxeOM2kXpGysBy
DBlyHCj7w2CO4VU3AZGHiE68LBO36r0BljCbdmg8DCyoufTeTmLuyesit22kbZW24h+HhTJIu0U3
d0WpvlaTdF1kynBMTWE4bns1DBkbmnbjrj2NY843wCpn4Zf56dgSmeySj9OpFbUf10ymjkFrst3n
qe2NH3+DzjghGdwKiypTqUHpYm2p100GgGtxtt1eTXosVYbONdSeiEhEoYA3ra+qUqKN7UXb3rSu
XNve54XtdR9vwbDpNUuoVW7njLpeLQdURGcKZoJ1Iy6Fyu1bdxnski0t2AwQs3XH7RwWMlyumjPe
xNphO7VdjMKxX0O77lgKKdibmo+X9Vj0Uk/0mjEwD0WvXaPbqvqMFJZ0OUJ3Mhh3ow5ezvk41zVv
oRk2nlwRmW+nNCxfgapYCfJhvOvzwufheEVZzALjkHnDZA+jh38QA0CC6EK5eLjMdmHid8oJEKmG
4OXX4g2jmIuVEMDquAN5cA8Z35ZuBY+WR2S7Q34L8i6adl2CCIMtB/TFCM/dubnFv4eywZolJW4S
HufhoZef8RgEArbLTA8P2yh9UJMrKdkhs50LpzK5MpJdJ/PM7AzpZA74oFGyLM7InNa09afzkthA
YPLg1FHxtRxduwmhZVhuGB/S/JDOKH5MPgaGg68fi7OJuz0rttN9X0K39vJ34DtNt+sjxxCemtLW
+P53HYS1JMHn9GrGrT79KqOKj3u8i5IGdtYvkmCrGHHL99RWotxGKhBz8sRWZKcTfADPKgAc0dfz
Q195IeAjJKDVKxNg8ZcmuW7Fl+xC9Cv7DHDl2bSTy8kGxIvhkbMclaPmJE/zuXWT99lXnoGsoJvo
CtcaM1FhT0/WbnLMg/wq3RTeeEgfRbd6qEFjTHtkTKIrZT/sO7uw42vDo7yqX5N04lZxwKLvQtpX
LzGJZXcpYftceSkYnNgP8OUdbf2sDG4FnYgIu3NLwQ7cF/o9V8VB8xecjxzVS2+Ey/Btfo0eqncw
X2cYRXByvPyxwCCRNBsJDle7lO/bR9V9Q2r6dOifcIxZ7Hi37GKHD0wcciyvjwrFxV2FurHqgVQr
S5YsQEg2EElUIurHLtnH0S0mDTLtzMbX633gW5JpZ/mOmr9tGY5+t1Dc6hzxVUUlLnLmbyH4MNHT
FXeZ3Sm3sSIf+z3WJGh4TAZsII+4HhvdpHUWyaukzhabp+Z0Nm6wML8pDrpT3OnT0Rw8nG4P0ugK
wVcUecpwB3aQGXJhcHzp/QWo8d66kV3sSf3pCY+q9lU+Y1SXt25q7cPYrSZ3vstSV7f8btp3MKeD
Ay3fUr+FvFk8K7AfF/9bl7sJ/uzpviovIVR8x5S+WjwvYiVd/w8Ibn4xXg1sHEcH6cCUOqJ4CgiF
wXheSfhCP9Szc0IVgcbVSfIrt/yqvUasgwhtQry3znhRiy4acIUzB072ZGHHqKwX1ZOq7oen+d6q
zjLM1TOx1032hDY0tFHTFl+swsG98FlkVNaIyThEPztcgZGYCQ8Y3ia6E2F7i1KjRKZsy18LuOTu
asr9oL8MN2BhH+vDdJGLdjXaFeX8BIgSXRh3vBt0G/5y/xo6zZvF4yN5aMRj5zpJ4MV8Vd3xCfnz
2UjS70gXyhG3+tmZJs/K9wDg4jd4z8/C9+xa9UqHJO1efgxf0/uabk5JscDRbfrel+nX+mt5Em9W
rxI/8nroeTYl6X0GT+AxO6iXD/OtdifslevkrahtI3SU2tZc8Z2Sn36c/NKrO4rlu+ZLtxtu5D3w
NqC6dvMgR+7wTHaM76k72aonPK66Q37gdnbv9vfxCBLdlhyygmS2Kb3WEoZ44GIODHq095/yQ9PY
+F0nCMnFtngOXebUr6p0BB16VyIZqzvgWAHA2TLZ72jLtuwjQnxjfcPW+WHydHfZp0/5DlOpyonN
KwW9RZplDpOmGx6L1qEJhGC3XZ553BKfIh0YaopkjENYeDY2rB4lCQTi8TZOdsslTRlz8rXddPM9
2IdnMs99sV94ULPUMa+7vXgYV1y6D+UDiCblatGyZbe+454eoAdCN3YBsBaM1HAf8x0GN8Ofl8f6
2nqsRRQmQD2g2+tT1UaPosCa+BL9DM0BE4aqOuWdXeilTr1Lvo0AF76QeyUCQihOYfnaV2lwSsYe
2thn0w0P9Tnw86P+gDqNucMzaD+lzpWRO6AtKr/aK6wpSGG6hhNSjgycPvHe5iuEaJ7V6/RLeBHu
opcCtdBLrEHB4f2xLpoFfcA15iL+Y9rIh6zbUzw6oonb7CIluJRMAptuzVSCknxdXXOjfhwVO27p
gIFve0Q3hNh6T51dtpWqwtGTCthxWN+y7YVrQrLtjRrqmPuPXUvEry3JIHerbbKL19dgXkbA/n9+
t5LWRDGtTFLSYc9eghdOuxIVZeM9KguDhCqy+iNtth+bpBH7o6BkqPive9uFtq2ehJLOj1Aj+mCN
KO2Hy+JHCGcdWipX5ihQ/V9UZsptdxKpPbZahRG6rrYqAs4EnGNN4y80h+kY0eIDjFYAu9MVahDJ
dhwYXDKgAcxpOu9hVRJOA0GjFGpSKtr2umhNCj6PG4qO9CEBpg0qKPQMQx9ZytFVXDdGTFi77X2e
k6wB9aamxy5hcGOJwa/TjXNIT8h060LCSRPx+10QXoUr7N/caAB6IR2SqGl3/RpLb5su1S5rZLP9
ca0ufG7CNRX8PKRBxV0asBZf85Fpzdq2PaR+mHI/T6o6LoWwv1CjXbNAHbdHUV3U/VYO7taS4Lan
r9Vg+DciOARw9Lp0l4lKgIMFpSmsh1Nnrlgmgr6qT40oSb6qMB/3D1M9j4cxHn1Bm6zdZwFJNAtc
fVN9fRjjPrfjuluOOSQKR8Fby5GtmnRdJvKEwOxOGi5k26E4xgMmiNqNNUA6XHkPiPGNxGyLdF81
JmZDKgOBPsB0tKRJ2SmxuQ/BKQBSUbWvq/KtN2QTdNlkrdepqYIQFzIEronTIe/gl/vcfJ4bBhzt
5eCM1WR+lAZE9Ww8q2Z3Vut7sW0vDbIeBa+2/bAW4rYS3doFcbRhYNZby8lqu1aRPorHn8VkWR6e
NNDjtiiUK313AnUydydy34iZtX5BcMviGaFp4pet8hVqpUTmxkbME7sQx95rG13ytrLq9gNvm89D
wGMxX5LEUCQm335eaU3thdmQSIxqS3OqecSriwYnQ3AtOn9s1jKrVjWcDEPJzS0kU5S6CxxhkajQ
bRXWRE6a48exiXbkR2Pz//Me2veyL7q1I0ePsfi5H4bGy0/Nl7900Ej9X/vmuf3LW3400Ezld1ph
YIPBWKDOY65tsh8NNNP6nfauQe9MlAwEr1aU848OmmT8rqJzL4EcovNmiAqgjR8dNEn+nZabJdJa
WyE64Iv+Xzpo6i99ItTxQLPp9Ak1BE30v/SJgAL1WZTqum9hNN93qafWsYszXTROu3ayQOXimljF
XpIbMIzRRoG3OFjBXs1PkKyvOjRZqz696mGKwLp/iMiQwJtfYFhj1Sa+2DZyngRyCaIGsxcu8Veg
Nd+0prpVdHgASIeYefCEf+M3FTAIwgcvJTolRrN4S4+FvdzaUvEQa/0urSIPCi6whezGimMvVyS/
i94gs/306/2H1pn5lxsCjlcFYG7C9V+dIeif/txTjI12lDt1oHE3N4oTNUZ2XkDL2mJ1GYei/BoG
2UhFQr2dOzG8WNKiuBbRnHPSvr0UEslw6V3Fd1oqWYdpKGE0Nw8TQNVviah9yxYqAfxFyZmFLrqJ
+4QHVOvknRgNy2kWpSvo0JR8cLtDT69ubqXUR/N6pBpUnhXpXaE/B49Aus6SfjzJ1K3p86nHabbu
J10Njk06T5dFibWOekR/FE1/4RDoFOOWVkl2jcYnB9KyqkmOiltYs4CgRu1VSVXYCAjhfKkGlMK7
tnfCoUhOYtPHdtfr0m2uQ2vVsIu+qGk4XSgFxqCVHl3yWc4IQkIoAPl5BEizYJ3VxC4yrH6/qA3T
pz4cQByjr29Q2kKLM3H6LMyvFmmhhtuaZ5nOIEjvON2F6SBdDcPyqk3CE4o40jM+ko/ho1VoQKpq
lFHxbfz7X1v9M/hJgxOl6bpM65ihTxPZ/KWD3MKxyHFVCHw9bitnSp/KKAYcFJDgVGK++JOE93FJ
JbOVy2+mjLptmuCxjXZfl1EssxALPxQlOZw4hierEO7yzPiCkAt05RbsTQf0x66b5Q1KuQF2yCTR
HfBKlVvrzgS750lAPIj5ZTL0UL+lK4Ur/IxjcSt3ODeholUt5My1WZBGxbmP5Gi6U8VSc7tFKmxs
Yud/6HL/YrSw3ZHVYIHpZ/vPOvP8PP4js8ZZwALGLyQhT+cYtm6htOFO0HAFMk0SILRod4M1d+e4
xZ2T+u13RTTiy9oefeS6sl3Zk4qhd45940yDdwIVPWhy+1WNOuncq8j/oobZCFLgBXlOVdP8bs5i
cNSI/ia9qT4gG39CbPypF/6XB1oFci6a6OKIkCJF8ZefWC8nPTOnRPOVcnAyNGMFuQkPwWguXqqo
rICzsl+UuHNlIUHOfRJ3YzrtpwxnE+SXTU9OptKfrfmxBVt3ljr5EhQnNnk1P/vfj0a6g3+GwHL3
VdAUCCCuAnqgLX6lEhRtaal6Eyo+kHy3UtK7Lo1yAvKasqdEMmTIw0mi6F/Rp2Y3X8qKJ4ucdEL0
55QnJhZ4lWYToXRHYZqw6dSABkUFzdMkQ4RJluaD3sgMuQ4913Gw0YOk/ysaXlxaN6ogk5iG4r6P
5tLViitDDu9GfUWKQeTcKcZwmwTvoQirRs6ye3EZdpbUHbBBh1eAdWDRirf4I4il/EVWZp9sJjwm
2ZeAoAftKizJl0k8VlXc7+qRPKUJod4qCLjAfGz3wAcfw8V8AYF/VwVQJWlh6XaWTAgojl+auCZN
iIP7QX+tcFzppPYxKCgd9dDRsTnDkuoe+/SLfkxiJHanL+3bognE4bXsxoam2k2Hd2pOuwxde4Ss
xxdFrVF+oUE9USeLsCFzoI6+hNgsOjCBQ4xD4stJHF6itsTEtUmQN9Zu2rEFMBV2MEoCTK5VaW92
sG3iuKGnoD6LNVq0QzweJCX7Br4hQQ+pip1uKigp5RUMxsSek+mxBrD3EiRwUgSc45o6eR9K4xnx
XQ8d59ipl6sK26wjeE93NpThKkWGWq3F50AM3KKkQJ+jPYcANZLVJD4xuEdErbVSQUutEx1Rme6r
IRC8KGufKihy9mQgvSBYui9UMl3V7kVTu+KAVnxnN0NJAkwKjqyUKXWLpzbxnZpX7sBshOJVU7u9
XIquCFLETnDS9YYkNM81tFkfJmRsK3D15GXIbfAm4ymFuqMiQdu10V0RLM0xLSQImk3Y+QOSs1Ey
34gQMe1Fl49BN7oDMsOoTyzOJAuP7SDdDnLZ2SUPZtdqwMIE6rZ6RTlVvMqjG3FqW9/qsGepp+su
p6mDfkXK96wxIuyVC4hSY6HBb+nEkRYMVl65NkKoZHyIIWVSs3vtYszrwDN4U4LSVa8FaBqQAJ00
3cohbJq0jhYaHzNqsu6gxzc1cGFb68PZT+LkCzZ3r4Wity5ayNIh6Or3IA/9uUIhvDqUmPlqItl4
MT1WVTWgGRKTdI07BAJzDwaf6LZFrCE39zI0munOM0hwTFJne0GhxlZMfOkKK6CRidiN1WpYjhih
n8/WDlW0l3kQ/AZUtLt01vOUjjeYvJ8CmCJ+bnyTaLtgLzjT+1axkC5KcY/6sFNHJWtxXiC9QgUq
licXUR0jW0u4RmRhnsOcrmXfCzRL7LbJEs7gWIyxBg3hZvZiaYSIGlgRkua9sTNRgFLa8ixgh6n2
auXpQB/lvEIBOVuL3OrdYJTtbp7E7CD0/PTGTDcSc1oGUIgWc3NXS611miuJlieYgHSfS118muUc
B1jYwTYr9Ws8ifxzvfQ4FKnuCUWOJH7y1SiaawTsTaqRGfjEMjXoGDXX+vhFDLA/7Ob5qQnmmxSk
epVHV6YxXEbLCCSsqb5pQfY8jdExq62Gp1o0/KTtUJrOHFiCsMzwB93HlhC4iBpCC9CECwHLvD5t
qp2Y4j7XhOGFQdDoB1Xsl/XYMGqQpzTMksE/hd+QNLxLMahDPl+28yE91EpX7ctF/NLJiXCZdsq1
WugUG3sRvsHsqCbALykJbwwFvRaI5eVFPFPMCoqwv1ZhR+wyJThWS654VhDkvlhVnS8TFEI4NzPX
VHBpstKU0UwpqzDCi1rHYa7oqdgLmfo0Zztd7b7KPR+9TvrXSAPcLAuhM4rhkzROdzm6H7teA2wc
GRJyFgnQE03smBtQHSUQJdysZHcugsibROMkq/JRnhdkb6mqmrjW20ikVABwihDJqrFw69lb1PhG
gCHV6VALsXv2LBcrInBUlIuDEepxIuY0wuhMsgQAWlISyLQCsLgO2moQ6welGBoYqMhA913ybpnN
Dnr0d2SwJqfvYbSian2XTt210JvLrlmAaIgDZXq1FCnzJD1F7W6nyig5FwmdSz76gzhqjxFymLSM
6hHeo/EcIh8ol9bLMqkjBAZpsFPESTwrwxBXydr7DLCIjSzb0ygFDlJVr20lnzDCOifWcAthSltL
IzyrTW1Qo4tvNBX6Q7gkh0pb/CCTIDykTwXwLTsl1PYmHJvcceKeyhQlamlCzOFCyLPxgPTtuwBp
wBIzd5ASJ1iYbhfRejanAI1caIyi/kKfVLaJmw5DzCtkJlogHqrTjKnmEze7Wj98a2JICDR59Si6
CcturxvRrtWK0U57BZHL86jw8JVqHRLPIwHUVcqLqmT3g1K6uTC+K0Z7n+jleUCenWdhvMr0gQUB
tZPAgLjWy+L1IL9S7hIcVQvPlI+eG3RzxzZ8b+ITgkL2iIcHj6Wj6ehPTKle20qHdkQbd/t6rg6k
b9MsfqkN3Av+N3Nnttw4kx7RJ4IDOwq3BLiKWkjtukG0WhL2pbAXnt4HPWPHzO9lwneeCCvGE91i
kwQKVfllnpxH7bHoRxZFd/zKyjoD60/jZukT7UPyGA39GTx7FCyDSQi9/pkLpEWRovlm7sDaW+aB
VfhQLaDhGE3VBG6EpOHmXw56dpKRpVIHy5OfnsyejDI9VSbzs4HEF4m9g+a5r9EPbIqBhV2U9B/p
tErCfNApK1D1EnHMsZKtO0VINcl5LojlCRPYMImX7R+jXMv9tLHS+KpZ5RT21Y6cIPsyNwkIudTb
SN+j2/GM66CZWEQY/fi35Rfvc2+W29IvS9wedn+qZhlKM5v20dT8uFX2C8UgSLiRA2fmGdzkO196
9oblAPpaXF07VGjh8U/w1O9a7RrN3/YMCbRxbjalO71TiPXa5eNjTpZ2Y6vo1tOTV9mSakhe/awF
9t8TFpga/SGvFTuI/mBZ9YRDYuQJbPIYMJ1673h5Elq6n4WxS2OgoV48iSgfpyoO/P5k2FO/wQMy
PhhDipuLwSa2I/RtH3kfeuAH9n0w46PW7kAWPOkYPc2YQ4u+xK+zhqY04pfv4VBsW0yO+p3etj47
RXLyFevlkElobhoTDYeZZZ2NRx5DV9ddvrM8JWwvh8OkeckG/PpsgvYQBJGCdjDxKxZMX1KoqJ5p
PMm8hXLTYepzosAYGOo3rf6sT5rikTu8JtbC8mUYhKA9814VrwNOFjOWwz6y4quHYwahbOZSr69C
p8wAPztA3iJwkccw89Vqw/nvSDPTIU/VJzbCB18u9X4oIAc5pndrdsuj8uljMismBZWM/Q1p3XD0
WFpaGtsDqTWH9QubRXXv1uZP5+pHg4az7VS2RhC1vy3aOeApTqtUyBREz674Zm/mIWdYuSRLgM4a
mMQNku64GK0X2IaydiL3440hSmpLq/i2t9OnpdRCdzGvXeY81H1n7TPbCqGFMrc0zOxQxhxgXfOW
zgXihg0zMroOuOnyMdpqueRadOA3sF3dxppBTWjCuUMyUer6DxF3u6WjInNc2VpAxj5LE5duWxAs
BTPx0XjbJQINli7jzhkbkN66+8vR6UIVnn2w7EwP3KLja9Ceokk7r50v+sStjgEqh4s9P+Z9RIEG
te9pG6SGPKVe8Qz28IvjErWIroKsmYJ2Zky/l235micJ+0/F+jYTPfF42JnSJLVp3k5YbHnydEjZ
dB2HNjDqzTD3d5qYP00oomE5a+yg0/Y7aMVoQ7LwaJlhf2DsRCO/aZ09VJnL83AqE758qkjarn1w
Ou2ncI0PCrZPBtFqOjLehgUUjelKhAq1yQ35lttYZxUqQZt35559E9icCpND+h35zQuqus/dPm2y
Jfkq44IDfLPVLCRyvM20bh9ElbxVWXeyMxpKIq9kTN//xhe18TRabsAoMUYW7SYeBhlQjrTPs0ND
O8um91MASaP4ZXnqnFXQGcr+ghz3WGcfccHEuRzUY6YMfMd3pZ1+eIP1sfgDVszhy02Mj66P3lLB
CafQdqXQNgVkrLmzIb8Ss+AtlrK9V4hD4FPZtPk6pgXp4O4iUzsABoS5zdSoiwy5kYVzEQ0Naspb
7vLEzBmj93aAf+9GiTja9VAOoBq4BSjRE7Ezc09i6Vb3mGNasn2AOXA02KtsGmF8FhVZv0K8sFtj
kJbEe9XEYjNN/OU+Wj7nvN4audqDsuOi5KkcaJzNQXIzs0yQt9f1ZOIIHAj2wEvdbkSNMckxYAZA
bUoTykb6hK9/rIatn9FgEaFB2RknKpJCNPZQxTo3GK20Pv3h+Per6gnSVBz/iPhNQe57dyDldqiq
SVCq/CEn9BcWXcbmEmOKx6FqKpvnGv6GBdxqC5fqySk1N5T59FN788tQJq+cu8+jwcA4NnDr9ehF
7lrlWKRPIq8fZ8vZC7BunIamU1YnIlhqhp9imLc2SAQ27BKhLjP2ecGeXwLb36Wa3HQD4yonionV
uZ8l5bYE+eo3qfKLT6Z+G44LgS+4aXgrGEX0Xsi04defD330VtoM3KUxv2/MniS3YPLdAtlKKekY
FCmbpeONcTILWSxuMm9Qm9hk8TTc4lS74BvM4mWuW4ZwGr4LCkn1VKynkPRSZuNTb5R22BbmUfT2
YyKocGv15KYmabUpG+6CsrSf047nPEDDcoBt6TF5RkXkkIcDmKKup8V1H3wzv49M7RkOsgLpoDiO
k0BQNFd3Y3XfgCIPfEpKwBKVi/+bhLVBpL4/dDI7cpveo7d/5pCNNmq5egI6lV0eBV+BM0Q3ZdlP
u8GfBfkqThrytjceMevQkhwZn3VmH5ZMAJXDarmp/LQIKPC5UGzAYo+Lk/HipXr0JKwCY0KltTWa
3nFw8Hojl9GSR1fYrp9tkh6a2NliAa+DgkOeFqc/o5lVZPcHZNJ+eFWmWxymRkJTrr66lkGW2ZAf
yUV68DlMlyLnLPcVTxrPZTwYY1ONeCTBOGTL51iAz+Wx9Fg7hos7oqQEtX8hDAhyGPcKuehH03M+
jTXStvzOl3jiGR9pgafSH20R22EZsDbM9e8sT95JMD/RFFMfStrh9WwJhpKROZ3bOUoZoco7xxDP
tOvdFeUvSJh54IvkB9DYXggR1kl+9IgHODEHjFTZr8kyv0Xzs0ssm9hHcVmGjj1Pr++8cqOXzg6X
K71d7imfyH4awikC/bs2mx9o/pxkhumM2P7OAx+IRmZ73LdQkqqoZ8vW710Vc/fV/M/ZOGIkSbf1
xDWTdABsk3yt98nFpp/kY59NtAWbj9aczuHQzeaW2Frn2p9uij0ApA/oPh61OCwvakEFVhxZRJwH
aWV94gLFTa2fW3t8MUzzdyR0lv0K6+Xrn5fWipkmnUZsBkud/Gx6z1v8Lgn7gflzrAxuZBhhWTw+
1IbrhNGgXnrCVYFkj4tt/Q0kzEmB69oS/D9knTr3FuHROlGHWRVtaBHIjIvyPLVuHAxw2fXY+xY6
f6S08kvCMDtM1OqwNN8yT39ve/FpjWIPg5lFc9yZavpB2qduErUEgUTwecVDOPXW2kFHYKeomHKX
3IaeP2LyUHA2Alqn2qBqUeir2kXAtRzIB24YVaJmcNG9zx4Qp4yNQaPOVs7qbBVM/smlNqEeX7Cj
XuxtIdCMIoJsYz+jq2TK27mdsVMpH14bYxnBq3obWTUHPRelZsBQQI32punwtS3WvGvTFNuXsHe+
qo5KWDvQCyLEwDcCXmHPoe5Eb/kH2tceVkfdQOMHoM7XNm3ObjT/spveD01hPxcW8Kgcb2BVEwww
jH076Crw/PuKjVGXq/gYTx+6bgFk0M2XambnBWBp59eafpC0onPOoAwk87GZeAzHAMS+pB1XcAvE
ajsUOSYod252/UKWtLKNB85v1mlpqemgYHkPI9a+DB6oSLF4Nz6Q67BdU8RgOjhqLN4jy6G1a+N6
eFoi4yE31C9BoPacxkN/LYWBFvTTFH7yWDJJ56Z8KGhv2FYRjrmuSxLG05haxtnIXmubnoUELCQe
JCM7N4q3G+XVEqLUDPg9/OIAwXg9Y6WcPYtB+1qqVQuoCb2OOhL/5k+xbAwyOec8zoaffYi05JPU
geuIPtH35K7kU1NX2sFPGlzrdRn0ltQo5QZwkpTZV8zTxxhs++gVXnzjYcxihbxtY+AcBR2C1zLS
3PMoskcRRrRov5eO429nBqLIJo6D+5tNh9eUd3E0T9+5GveRmYHzzPEQgE1Rhyk2spNqsby4YM79
ta0603v9isIgdjNr2Q3eMx83K+U3djElz8JEgZ2X1DpbLoauhB43Bk0T9CCOeNNyoZxLHUp/kAcr
B9tB8NyBwkpFdsTzRlN/+5NG60wPxnKNk7k8olNp2O+0AVq6Dt5Qlr91oR30GRir2yokGs+I98Dl
r3miFzc6VW6BlIAcHVU1VFg6YGDQypFailtj/fHnvyW0vm04A0IXQHWc4uZu+lukPoLoS3G7u9Mt
Dw9MebUgSt/ltMPe//kBQbrkSE6uvO3Kw6hh13fLybg2/dLedF32k8a1ec0t7X2IIf6MM+43sWTd
sbVSLirWx1sjMR7//H9/fignuffH+MeaEJIXPknuk0HeoCwwF9R1YyPj9UfXPLYx+GN9Et1TpfJf
5kTLvWNolB/0lIox7YwuxaCSg5evlzYicuQ49SMaJJM1HauOT7XTLb57MCoVyF1N4PEZyGFvCTl2
7QYyCWDhjNIgzoDcPRnln20+TFsNZ0PASA07d3x1tX1tPraAPe7KfNK3MrfaIInZpLGbAw02efNW
s9Mw9s3yQROckBZdu9ZLJoOqNH0Mf3XxRkoQxk+idiAePRpKuYw62WlbMDtptHRXqUFk81rzg9lL
wOwCCPxc6/cCOdvCxH43JvOy8cw5OwiFMWnxrHrrFj3mx7SF0IvI7eWNuHGSiQS277C9wmaEIkXJ
YyWTu8EJPNFLSuSQXxtClxR5m9hXEKi5sa8aRNCUBLbqt0VaM0dgyey1Pjr1SxkQ7e72Rc3anEiE
6NnpHrg2o7DwvC01ZPnJh5d3R+bCr/W3hta4k0tlAcFGX+diSoA5uqyXHKvFoZXqKBFGb7AfiP3s
NE9GW1nP7DqgNHUzVavAWWKA+0Hhmdrd6KibrLaqwzRF5iEzHS4WXRyIxS93hIN/AJcpNJIk3Xl1
kuzHBR1tiOf6zinlT8I3Rl8oBUCIp2zxMqn2lp+e9SZPb0h0HCerR5qX/V2Ux/IOYHUZenFhb9fK
80bmxjV2Hv7ccnKeh1vZKhZT7OgwwIryxCp1hBtYbVPGGBurLK5s/+U+kcNy4yWyD9Mpa7nqIN8W
vgQFsKjDH15ZXM3oYJPW7DSzym5npqwKBfOG/pST6M3oHTHr5KecSRtt8iD6eFoYdU3PmVcf76gh
fhFtoj11U/vNZ13fAK966YHqHO158R4sniRHS/DUb+hraiI8rsXwvnhtTQVUVMJcwWbKRAHicdsx
hhNo4GKFCv/hCZuweqi9bOkcgRrlQ/g7UFaWX/78yGEiQO3xFr06JZaVXfyGW4Ce7w0dvu0ZdOA2
nm19U+Quz63ZOY30L8l5DMZYvIPC7fcI6FRHmJgRtPusRaY1Uu/sRJN17jLsY5EQySFrmZKMVu7t
p64BIK9n99ig77grWNThdN2C+OkxS/rUebosuTOay9LYOPxSa3jg6vDZ7xGcdW2XE31GM2VnTedp
LCdcC4Z9k2pUfTStTznLmO6cuadjgwGxbmjb0bTVhc5G1LS7ySzTH/ceJ2B1zGGEbjmuYcR1YuKW
VXTy2zE0OH/tXcN4SlZEo8zZaUZZ5G7pywTzYDbGnnkN50WKOw9ab/wMhvzdIBphcSOmwknaxa1o
P+KSTdvSvOpy1Pac849dod0yeKAatk1wZmfbJGugG+fY8uojA1x379fMj/uOhI02N9bJ5vWGggmo
zeW288yyvrNTcyc7P73WPIxtZXELWsYZ9D7yR41ZeWSmwOkB0G7uNvhfgB1NmhxO9PeN1F8escjh
6W8dVqou3fVTEd8sIFS471qmU7Bj5sQqbpsu/ajRK/bJmJl7YF8PEWWUuNLA7mZTfzWIEQ1LcTr1
XP7hlBkvhZrKLU9qfLTeI7UH920veaxnvaRmgxNjAgmklFVISJaTGQMoXj87Snk7EkWbuDenMkeR
GZpTqQ37rMhPlks9qaUzRh5TdVko1FANHI3OowoRbb8bSSTqQ88OF/drTPrMh3S4kc53YSJWA/AE
IFicTYwlZw7KL+4aWW7rEdmNYolzvhSMeO2puc5l+VHMbpi3if/dtdmTTXb91W91RQ/ZzNCbVtpd
McwtlBYRTFM/7hfTTa6yQCrOiD2fS/pGSbhnh9Ge2nPX6MOus7Cg2oZJ9mh2t7SghIaMi9Ao+vzQ
a6VJ84xdvk7JQBoCIsWmiIRzn8X6Xdnk9vfcqA0h3bCu84ja+dm6yRrfp+UW1aRdOggqxOKYCO0H
tsNM8/z0bVkOgHfERrON/CY2qp8mw2aRNq4eOsTdu2Fsvnm7r0tu2C9Tb18brpQN+4Pl1rEjpFN0
I6Pxzb1h6tGDR5AsiCzqb+d+uUVmlUVlsZ7MBQWEUWcfUqBwR7pS0AxkP116ZtC9IRmfzTK/pcz3
HJVquXXxRS5CnWyoNuxzXYcjKV3sfPvbzu/p9PO8UINOFKayu1qeb1K/Ng4hQ4Ual78XA37FQTTP
4nfp59950bPLzAqc37Y6UgLl7Cd/Hre0AN6ohOcaKb10A8jDPnmRj82f+5rj7sUtx52g1ryR4wTq
OYPriaEyjBoXscDyn8U83UOr3retNxz8OYpAFrAl9SxwgrDN7+skygKNwwV56nFvZWLe6uM0EKex
06NSaNXG4P9qkn4Lx5DtlCVw8BfMowf6X73Z+jIY6AKobQ55s+x9r/ztQpFui/moL/WjcLtfW40K
Yo5ECd2VxIyiYSFZQk/GhgLBlvu3nHYJqzC6YFzuRi1jZ9E0xU7Gc3wzKjEHMfsrbqIVYhOTC2q7
7OK1goV3ZINkzxVVoaxMbTL2B6RQbkGd6ssutP3plYrhlbaXEnhLrNsoQ95B/X+nhZol22C7ldKv
xodxcWcrB8ejCZg3rYO+DIXFQgjoGYZIAxv7bNGnUWPycqP9kk36abDbNb+yoq6KapeJbYOjZm+M
fnJg3rNtl6Xc2+Uav6EvSMZNfZR6+yPoMTwgYX+YntndJDq+BfwD7Oxb+egCfNl4uO/niKKksnjJ
ne7osJ/ZJDGa/tRwMI6RI3lgE4LXp2dAKnclhbrCK0WYl8aOFbm5VhbAQqp7okDIwbyWutqNhZns
03mtPOr8N4AM6tFLsqOd5Pq5QzM5rvvg6cvwidSumVGHYtVGVTs+nRutrqKwLZEabHtY0ejYnZLs
XiHHbSQ1snewWDFYTz1xhTQKvaTCxASzHVN4fYiHheTGhLu6+j3bCK66fk/lBdb0hg/HpTRvDcy6
ICzA94qfUabMCzLrJAmfeE38wIjJZsi3OpFYx2uTuiG9FmQ31omubserH/rlpy/sGPyd6YR249fI
A37Kp8UfM2DDR7ATuNSoQHivR8JpjN5rUA+SGdWGXnC0EKUx61JlglVyjYvYy3BwOCwS6knKkILo
S1cz4+wacL61M0tyaA7VvJXzkcn03UmxHyAdRmfLq140nWIA5hareAOGiPNnTlmwzWhtp5fajspw
CMGT99OCawowZ91NCwdlxIII5buPv1mHxiM7UC+0vYiwRPqgC2TrETHCiqrnuBstjI8py+rq6jfk
E8o6UrlZfnVsaLIer+Wkugvh4lWBRrvqLdMN4YAfIoSKrTcyhKpNNseZ21yTaDzU7UJbRoXE4cPh
ZQ/L9EBP6qNYk3bgk9j3Z+42ieFd5vbInLjGgvGsEu5cQWqFVi1iFJA1o6cY8+o44yAABzCF6/w3
l2YfyiJ0xoIMX41ZMJs/yvzWStv3JpLmJrEgb0mriYN6yO5da9/m0Qca5muqg99W3qNh+DNWDjBy
egPdkl3xo4SPzvgzGAw2BcY8TKeoHJ7m2cIeMst3ZzaZfkfFbhpwcGrQdQ9tOi77GZx7sM6SmLIm
B8tHdY05PhVGk1CwDI7YmsXNhEMdcGjzJbB/Iub1UEct860VPU+0+UlWxG4MaiV4DqcgSClNSNLa
Pi1YIxCQy5t0LLNT68+rPcLGF+BQ1MScIFgPree24SJ1jEnduqZIHhdwUm70rukJ0Zo+WIqMBWLE
mVUaK9SDV9TlkQuMyUhEAthdlSiNp1gdf80iftRAOB7Tvgc7Ex2nREQYF4p3e2SEZtgV08jkS1SH
vthVdj/fj/aXr5eXqWfSk+fiVUavADtyRpXS2RpadFFghxkVMmrLAOD0rX/2GOwHnWKqYwPwzRfj
gdlmtq0KfKt63Byrznqsx9F+SNcvpKhqM8wNo+KsarwPoFq4gO33vCbjumQMQdgM/uhOvGP3cbRi
j81TR7ipAdW8un3jDV0uwCaKGUie497gKoOwwM6wnAUTVMsiic7HylaeEQeYIZadE2XDmAHQJBIt
vlr6jAWFIhfA9DdDbD2kTUZPjhejl0AD33BAWcgkImdiRlluuECOGcGFY9KMR10KbY+iuKTdsSPn
sHFaT94FsWoZ2bjj1UfORGmPwlEkPK8GtoEWWxivGT6LDsdp2uHIkNk7UwxBTWD/jDMYlb+kEmcZ
3mRpP3mCxs+VG44AqHG8I5WU3OIn/U6tiD0P8Hob1Y8ZFik7SRVK5VR3ln8tSD6zEulvtYsDKbMU
xsC+33aZxD7c2kj6urVrMLhhydlIPbvrNDJWY2kf3YodcbKYpyoer7QU7qZGvamOEGzmvak6/i0X
Ph4PMhkS0sc0AIkBv1vc+A86ZjSnds23WWhZONHdifOKtCOZeY96me4kOycO+JXdWjHFzLJq7vKc
eWjn5rs8ydBFLOewHp/Phr08d1M9s70EPJUWzJ/z7lfjwmuXnsZNIgDjDFRBcbqLMGk05ZdodP/S
re48bkes14hBWDRpk7K034PO9tyl/GxnmjqGvc7Al20YXyCHrk3homrYNUJKXavzzEYrNEG5QuhO
8gAe/HSb5BrA7Mg5qnRgd0vbAWzoNDQMo99qmG82zQJLMx6QvBL/wvJvHVJbTx4dfwypMUcJ1fCV
WjZuulTX+Iw68HL9nN03bf9dG/I9t4y73MTPos8kZmniftA6+7eh3DboRcvB+t0yo/mJCXrE+Wov
qtQnBysBF+tOBgIHqjPFVkRiJt0KecQ/csRJH4bKfOvcaTpao8QNlObe/eLn19ap5X2RngYGY4Fe
uvU2iTrClcDJwrbpP+ukXahF9F+VpxvnxmyW3WTOnDbxIi16L7eDLWRYke/JeusTvKSEwtzSssTE
+TQO9U3aVFpgKf8t5/7Z4RaHFB+DivXyZccodxLi1HDidcSoXnFzUexb7/84f/9PmZjD9rr9Z4jc
P3Po/kfw3D9h6G4fd09//S3rP+M/QXX/P8h0kLRXTP7/TKa7/ZVW3/8Uqvnb3/h7rMZ1/2317IMx
NvEWWWsK5j9iNR5YOrHyzwzPNV3fWR3sf4/V2MRq6AA2BbIWrH9TJ3Hz91iNbf0b14tHHkeHNoRV
zPu/xGqMv/i4beEBYdf5RWtW579CVXtKILV+1pYDE1Jn03D7GIy6Qn3YmL+NU/sxPGnHOAQT4Byn
+F9Y+I2/hBp4ccEAiXIESHs6aHo+m3+08ONTrqWr+8vBYkeuk/7obwp00Xrn9nt8T+zqhPtt/EuS
7L962b8Y7Qc7csY25WXbN/wJSXk/aHsGIwEwp6gj9ryjdPkfLon/LqzDG/kHIt9/eaN/IfLlrt9G
YuQVuSmH5bLqtB3SxYYyzT57+d9fi8zWX3CDtiDOIsgGseZ6NjzLv3yuiD4N0zuJfNBPEQVO3p5y
rPt59XlYjERumV2jc9Si27h+zCafUcKtvzKoE88p2YpSm1tWKx4qEjuuXD+oFDHmSULKW9rSCQ3C
WBvcncT6Pf2V3KqxqTND3ymMB0Nmf43gPme+eKDXXkUyi/Zc4itrZyufMM8lVKjpPtLWfVU2wUU1
OGeizdC305Ell2I38p+w049JX7NR5xxENtgmuzJzMl+dsIszbyy3vMNpA++8xkhpt6+5j5ET8fnZ
EliayRc+zmj6j7cDdmJUgBThd9G3Ed08YVxjR0o6g5Ttr07hS1+sX4laCgaf6pkwRDBVQx/YhXPq
XChohtVRJEw8zHFOVTLAt+l/W7V/x/4l3/iV9e2Uw23ayA96xRgzN7T3dLeaMzEgn7wANhyaBImr
oHMj9mPsiSYND3GH5WNxxm3hfg5rqMdV1rxZRuRHMUzPM6jUoGlaKtrpUWUlD6pU2yml4eKoPQk2
AtK0VR9k/tuozG9L4+9NFt+Emae0Q/GrzDhvgrXPzaiWS23U+2Yq1LYdpmjLx3bQpHqjV9Gt83Lb
91CphoZ9NPpBlRrsCup0a9v1h0ewPEvzrTeo73yZnxNAEU48B2nLgWMiglREgA4qdI3cW74tq3yO
my9Cy7+GjkOGEmtcOoNaN2gkbbNy603NR8QUD6Pjjhple2e547PTlN/6BBBphcuvv6e05mddOfeq
fnClX4Z5ZxPVWYKUegome/VGoIZhM2X62s7hsqrtFNpsbbM7L2lUBR7u1XDQGon5cM43hQWhgyIH
PlkMw5Or/3Qm7/E447Th7GF/ax5tMli8A7vEp5trD5EJOx/G/0+X8w7KjuNFovVnthM6U2zSCBDg
3zILB2q2Or9qDtvYiuftAPWpzPnT2mJ96wV4TVIq28jEqOOjphhG3QRS8A+RtouFtOLQp48x8cPM
RNr3mN9KvD+SfzPVihffaK/2wmVSEF+rMx+wjQbvzdLJ8RaU//YwiivTYCfJeCuQOSephCNrrfQw
jUirJ7lsuWT4C6Pc//mifc4kSka/hC8e+F2c8XrW+IgPYzLbfaNhiFrnDQbnn7gxL8pL/3b5ViZj
nkjWv43MHcNZFBeCAJhh445CH1tc85Yt1Fzw7iLNaKgEyBmFOwsKv5sf1+uGqp4n5n93ymSnahX9
hyFxB3QahJa6cQIA9QA5fAxBo0kyfV5bcp3hu9AqjLCJfhiHcsfte+OZXnYcdAhjDSTIMW8f0mo2
9t3Q3Yqmf9aq1tlkFKht/lx5NIWErLvY1+LmwzS5DYtUlvssi6DHRZgR1zuu9nQumL0uk50/Yumf
FfestJm1j4DgBxPYS0xjkugX7s58lUM1/Zs8wKM5ZewtV9GVO9VYf5DYLINuYI1Hhtr5mP5HyjnB
HLQf1HO1oecPl1ZhF8h8xV4zlhtuZxWMLxF1DqhLUI/LviTOJWebmAI+boZ3+C/K43o5iVobQ2Wy
mMUw+ek0wynw0krT3umwoTdO6bIB1naICPsxoZ2LefpL3yDQRzq3eBItu6Viyf+zHME8Up1BYB4T
9+CA7Sdci7wY8abI+ekuL5LF9nffsVCNim+kECz+M7RpM7qKho8i40u1F/O7LSbWYt8nmuZeE0vt
2SA/Y6AAiObXlxS/fQtyYGirZ43GFEwS5IF8Ukjr36eKZOd49atvTs9yVM+tDw1Gi+51l8sZcihu
umx+HgiuxF76iGq1ZVEFvTrZ30wjJaLNusa05UebOs+ywmPeeDgPre86U884hrmIUuOoz9ZlsouL
wWGbFCPuai/Er44hbL2Pbb7RZebj6rR8Z4/1gCBM9sGRkNgjT+0J9pyYqd4OOh8FGLEGSMa5S/hY
53VxB3K6aUhY8LEiczp5xiF6wl6e8vwJWjXfwobnqekzgjBb8zvljBWkWfpU9Pcj6TIsTyo/MOOm
YhxtexOLDCu6po6d336sH4mSPGJMm4KvmLupZKaGB3b58wYJszjYjZLTnwveafoP2WWnyqct3F+2
Ha9J6pbnKHWJe6/r33kic9I2sTfTH7vx6fva6l158ezulkf7R2LFb20Ociv17L3rLflZ8RgfvG5r
+Gm090ERhr1pbYe2+FwMtwmydVVzotW3baDmGS2qYsF5bZNOJNuwHtbTlF/E1DKsbLou6Gn0CSb8
SpmqoJT4Ld14DKBAyCPD4JNn+KOoSSovbcVNYc7Tg10zbI66W1k52mYFrBbrky/p8SBk/cXW6mFL
W+Ajz+gbvkJIMGNNtNjESTk9NzPjBdp9FoKwdUWyzf/p4wr2BU+ABOWKgBETZcFb6NGLwsTB4boI
J9C4Y08iZZTp9urZ9xi4uDBHWGW1fdOUzLlTSjJTFe1Ud9NOTwumGt3L73vCmmHhStB8s3gjemGx
doD+B9hnIh9sSwNgm6daQnZxV2x1h1/FQ/ULvuC2Ke2HDIA4D8D5nPN/dU9WQEX9oTFHk5mNFgqn
3JP/CJjhDTdT1g83wBm4Sim7xhdwXjQXTu2gMaROiQtOzrsLvRy+z8RLzSZJkQm2ah5UCZor8uJw
HF2J9Sz275d2viRLorHG2r/miNN9XsQYVekdhMkDpkZYvKmkEnychVvuMBY9jUst8RMvGLKL4lOr
sR4Ld+FZMcbQyAaNJvakhXljY6+uS0D+C4WLONOHzTgRw5SVFfjahHnVuwxu9Gmj+BLn1j4wxrLX
0RSfhhoPqRfUseyCuZwEUWTzqo3i2Pr0MDC953BOfrTS5p2XsYHjrTRh2RL10IdFHDS7PZuLvLcm
t7rplvwl1lh8RrJ7W2shA2ozfh31g4C0sXOhnjSgJYOZ+QvbMsxZkmAG6DknPQD3+714DZhUC3F1
dEiE0cum+vFJ9KjgwsTNH48YHBJ99SOJk7J4prf2hObSfbHaTbBZmJ5bwLP6GdKemIanzGAYkDrR
L1pfZyTb9R+REj0dFUAcdW9qy9mf0w8y12ko9Yl0hFVM3B/IJklNmtdK/52n81puVE2j6BNRRQ63
gEA52LIcbiiHNjlnnv4sPFVzMV0dxj6yBD9f2HttS0ZRwuBOEF+FEGF7jJFLJ8lju1Rd5lgiY1aC
cpnad41f0oTaaaTeZwUOfmSgTOiGcN/IjCSbTgLfaAUMJ0vKn2pQGp/l11nNMAfGyr7h2ZvArdnF
CQIqzdhNpfEVIBV1M1aKPtx6aZl+BoObKoik6oTqcccBTFHQwfjFchqzJqnEbSeXTwxqVxBz+91y
a27K6ifOuSCiIfpW5RQa0oKxM4GKyPpzcS0qXjeZu4BluZtq088iDizOi2zNJGbRJS8M7NYjtxas
mAKPF/93RXFQxIYZc78Ep5gRHfNnLzAaUI6cHuF8lMYKn1NfFI5JDuaWd0JZOwnsZdKcsVsN4uMk
BNdM+wkzPuxWx1ejFcVJY3u7UXuutHZaNgzc481sBvVGieMvpmW4qPKYDgQFKXYTgYjjZbBpbqls
yJHHMdcp9lLrjccynCe91CquIIsvsSLYfSinG/BKiFKZM/rpqH3m+UCKablbzGa4gmnkGNDQ9YWB
H/AIR7itU12N3e/U8CAep/SLrmjN5SkUAOoqtXDewATrLfqHkCf6vDhcxonbKcjkYDx6BEs8yD0j
KUTKCCMMTRBz5dmIU6ZLEb4QRESDU0XpUyWSMJ+AuUnLPsJCXWMx6Clb5LYuoWxwHnWyY0Upp2I+
wFbSlCPrsq+oGAuebexM5FVNAEJ2UtWzXmo/PQ2rY9SZ5Tca5ACTdov8DDwG8m+hLumeERp4x5I5
aC3zuSKZANqn1ztdQ27diitXMO1fsX89GUjebalkCagFEUlmDVeBHHQ3ZFHuYEhI54zkLISE8jVs
7rSqpbGdkxdFzCLEMszuqFHPCFw8OdNbJzaV0pPkgSgSSotO8gSRaf9EtA7OTsJugqqVnKTtaTYI
e4p0tk50Cp4+x60fGoGnsKdFJG2+dSlZYY0qPMeV8cTqGaWokKN4UhbdhrDqqax5CXhFBt+0FLEY
cv0gIfxDi0+KFjwHpwyIxFOLXsMBnIpbEgwVgUYrSgFx5MDXJqSglHh2yC0jwQ0ltbEQPSsJujda
g7oBgs90eE44bdgcq6+WOXafU2ahkJi7HZVVaSM9CBDeR7qbWAZH+KgdKYTJfpu4r63RuowLYL6Y
kUHUj7Ojt03hpIppep0o3zVZvawGFbXJZteQABFk4TkZrXFXNFTbmQ5fqpq+TISSHIrcZ1Irltge
CTsgCCMCfQa7JevGTZkkLMFUVg/dSJC3yQoZW8FEF7fKq7v1dkuacav38NvywbSxdlprt8nlCa/c
mcIGZC3LHMLSudIyVXQlTfSVmmwfDY12RMfYSEjWRk5LZ6HHEEkJ3ffTsFsEan3MbLPHRxWVocsE
YluQ4YDHldlDy7yBdQABoZw1CYuXQkSOZqaHcqxOXZaRiarPvgy0ziBiyV0VO64YedU0iS4z/nco
WptGGgDc5tmXIUQfY7JJ4+9GXPYEm/Kha/hwVHyu7QTDTlLBkQQo2tCYmJMvDLXBjCS/iUuNoHTe
qTyCHevPKYdymPOf65d54VZvi3cRMTlufwlnYHUrY+GzCtkTU2e3Nom2PE6IxcWvSGoPV1+rW0/4
SFr3IpU6fMym+RFHPChFxRIAO1jhG3HtISVHBNJPLFrLJ0znKm6mMnLkMv1KFMwGYkFc5KxWi8N/
5rlQmRymqNGCYDOYJquAHmlQYJiHphD9QXsIk1GAtdUiL5Dys4zmZxsjhIiCLtvkWMw35MSUfbx4
atX/y9vqacijZ6MIHqRLJfiwalr2CGdqmHGoGgLpO5rg5hF8lVgrX6tOk92s0EsvAH/BPMquR4xu
FiGlTWouh2ohuTnkFfDuHqdGubWxelL0BkO1WCZ+UpFImCnTDqbsJs+QFKqaerQW1IdlmGCuZpIC
A26hqlWupJLyKsMZ/iKUTPR7qq/SobhGmnskRr+I+JrXHbwdTMzm03Zgl1nlV71VOZmZJkFpp73r
hsJyewp7Wx85BAPwlXo9XDuFTVmLmNjpRf2hUyR5EqN+QG1EY6q9fgDAsYuvAiuULR6Ryc6T/leP
dHKdfKMoGdBVvF1yG1IjGb3pEjaJhIGEUpojlvO1FOyzAKlgj9AyJ2pZL0sD2BEe9Dm2vLW/S7W6
2cw1buw0dXS2gFHB8ZYkph/AxXfUiJ+grs69we0YzVl0hOyjgiEV9qUoP2Vj+2YUneiq8wLcNZ/P
qdEAX5l6mWJF9+d1QxFpZHayjXTGlk3kHHOERTAk0gKLhxKRO8sS8TR100TXFtV2ykhwO+fz6M1S
OW0FdLKWwp/KrFJe+8Q49vU4EpPXFNAXlvJQpqAek8VC4gpNaNCSJ6h2OSIK7abUinIoKIKC9ahP
RWMvBlBPp6TlnkuoWI1gXasy+VXCMMcDGWpblpetS17iF9aMO/LBC4HHhqsEqP2seT5k0th4soEH
ttKs05gvROmO2W6Q5UtWAx6dFtlVQwzdVc7TlZxQpxkiBk41ksiQxn59VqPRQkBCm5ZEdE2WxQNb
ayNK3cBAo49D1h2X+rVEspIjUedG4GSfFlp4ifBDBwkslZyB7nt1SY+AHXJsrR4K7WMDS7Oclvky
jeNrkJQEQMqi6WRztEdNQ7FskFhej3/nYvIyrC/ekpgU6y1T1wZ06xgMHYzePNs0KqPWWnsNykWB
Xh04jd7ANRHegSmZbptO2X5JeSpk6OLH9Q2UtWYntZQVEkkOlUUiYzqr7riyeAoDFevA2YvvAi9L
YT1MzIr433hPi7RFSG2m2PoaN5nAQs3NQdfyW4QwFunWKiqcSiqWFNolH8S4FN6okyvNVYNzPi1o
KFsiNEUBzmoye3jAEBut1xeG6dgX1VV4QqT9ZuTKARmJtK/91gOVcZ0mP6yQ+S3po20Yk+LehLRG
73ojjbBG6bgnf2qaXZlL4r4bGT4WS8K9ImW/wBLgiEdJ76EUb52gXxfBEtc8F/d0YOL7o/U1Q8GM
V9YI6ilTWHcmcHmn6Ug0We4sCCOuaiV8AYqNCed1ZbH6RAeIYi1ssi2PImkffujCr7xUlm9kHMBh
OyM9Qk3jE8+IymRgqYDIZIplP8OUc5KafFu2XHP8KFRZ/XiLlQIkFQ2EtUiaU1vpTzFxvkNvSvzi
pVzAmRlV4Aya2Ni1AVWmxsDspIFpT8AXHAX1FKCZ/KhZEeM5jevPFPSzZtRQZ+VCuBvFYLqxMmpO
J0YRRhd4vcYqv2t0JkEWMCNoMyNTWiQa63cWO/PemqjDSTpxUzn9HnHnp9aco5f9XEgjxS5anXSh
ECjKLU6T7CsWLGJQ4QUI7SLZea9ZtmysQ8CF2Xg51heIG+yBR71z8rF8QWwo2GHDOiCQeEpI/Vpb
y7rXSPoFsfRH0Im7DE1SPuR34UcLgsOCvhNn0WI4BNjf6hmdaqVAlRdUPMKRV1fVrlfrz5pNdQNf
PKppyXFwf+kBFOjEPFNceZaKrMLSesoCQMOhbr4qyCjxEsMwmRe7ACol6Iyx69bLW+73kZ/CLJvP
tIH7nVgcp8xGidLclM2AmZiRcizBBgcwpKUhhXvSzpvyCVqCohNZwogOLi25jS60ucjumsCriKBH
po2zqpfuQiVywrch62maDCgSMPGBLxTRTmtK/BBlVFJLK69BmthqXX+a8szSphduVKiflYyqtp9f
V4AOe4JbK3HYjcK+wuuMH78B6zKT5l6VZM7xozVT+clg8DWelPsiqPcxzby4G08CO0c7BS9gh7Db
1s32Z6svz6pQvKsNf5EKzcFqe9GdNYFaywLUIlRPWRVlTsvDMl00AaklRthZeutqbKdVbGHItijl
lfJbEfB1dA3nWaPwy/zIJemjnk3eFlXesNWkSwQTi6KCk7zPQVuQgKuR7EKiHOcCmWr7JjOcjP5K
DFSeInXS0scg3Qqn6AQ7cIPdBafsPLnA0pAJqU+lzs5dCYiZimkCBb5LEdQg/1sz9ZuKmltjzaIn
je4MHfwikA3ckg5wlMEXxQZ7m5kDFU+S8UZ+wtYwpg8ZbSiN9gXhhLBJVFMF8oOyx0JwiWSjANrj
xrJ+SttyOc2t8Upi45sIKQ+TFKVTFAFJUItzBCGLZ3RDTlBC5y6GPUUn1mI95TET6cg6/5q8DO2k
pA6UdGLiRUL89cfhazWOfaTsrELChNdA7/cngegMFEGBVT5Lg2LetJSJHmHLiVsAwtuhSYeShw74
hmxCzP+Ng/VVmMoVH4KK/aLGecBp0TV0O+ZdIBvCi1DpoygCXaIhM2LOAks+EDP0zVjHoI3PzJTX
xrZTthp5jHgszHOmSIpt5Dcz6/gIEw7IKSJbJdXp9sHPOYZk3AcpfGrqngHqgLF5rkia4l/qmhGR
NA7ZQRNubZE0rlAb1ykpyuPIxuEG1mBQxAfOo9hrG4zi2hS/Jn0d7gUpa70UaAHAX0y/7Oognusv
Wj2q20y9MhaI/SbQMeFSu4ArxdBcydsmT5+gKNRn3ex3ZZc1/tLiTFMlPzEX4ZSWyj0C3NAK0IME
hv4Hir3moKGoF6bccguBFUxAN99PC0+TlizCOuSDkAOdk4r3zDRKiwFgc2+0l1yIwx3J5eFWeEV/
Mksdo4LG3AcV86t6rVP/noWhwDdI5CcUADwNJv0cajyyzT49KwID4Jyh6iYj3VoBMi5oBTbsyrjD
fcMpOEUY4SzLQ0bJbnRijSjy4f0d9CgWiIweg1unQbvCMf31d+mCS6TFFzNNtNN6rUAjxn4jJAJJ
pRBSrKOYm1dRKjo3T4dzvIRenbcd68AA/1c1fKgTWqFBZKCw3uf0K79Kw+cuJ18NjAU7q6vfPow2
ZsC3tdoIe11FLm0wY+Fdr4Yhs+7W+hrLtdyq08XtTEYXdblWRMwR66Qs3RJvqB3NDELBz+sV616E
G9spxiluVTzN/rwRibJ4vWTqoB00eS8n1qc1siaFWkeUkzlvE+DRCLZyBHfgOziIMESTl1rw4QS3
XsWvqw17o1wY0GUbjp9uExOpxfCfVk0E4rPwVF7antV3M9KyC7/JMM57CQGUW+B91A0oKokC0XGG
C6HL9BvyMgoo+EFf1rRP9F5UjqKwMSfQ6xKIKouE2P1g7KVO/1nayNpDQUQbJgPUiIxuOv/9rm8H
IvEqWWKhP8UeOsnM7c0CZzelQIyUC6HrQBq6omJiozp2KsUsXGGuXsj9SndSujWmmyxwzyZdTqxn
hNKqmGZCZvCGOdhY5Tg4sK/M9tKAjCyJGFOsAdqXSlTCXTkOIFoMZO5IDf2A5+O2EaarBleAgUUe
g2fN/mUqTxnAij0jBdPVQQm91QnyU9HylUx9L9Noui3aTCsZXyMmMwTlJT+FSBCBtAL4wda6ah98
aAO2L5mX71T5x4xFm1E2sQKJcSoid1l6yxb0LjnDNQQ3vCA5C+P6tUgDplE0U8JexCzrRlLyNvPK
uSf75KA19HZVaLkwG4qYh/axxGHGXF/pNn1dxb5R6t8jC3hNJh0ZqUHpaGboFSTPvRtlfR3XB9qi
XZSqEXngJWAKlYTAhJgwRimef/tuOCD5irgCx+tAH2FrcfteFLXP6P8HmtdJ6AhjzxSR0VsEaCG3
2GvE4UJ3GAavYScIH8bgGUpHUO9yL2sACJPR/rPYy7uwBU0wsfuqM/CWKYxa1GSgQGa1SmxZrMOA
0D7kWF72YlouvCja/YLRuRTXxwqMCTvCod3VVYpRpJb9QgbmoKWtVyossKRg+BTGorhPUIcoLTOf
udZLMSOsH2PZkalYEemnKwOf/WesiGBXYRgwGDsbmGS3mhLOPtXNOgWfhqNaqVDyx01RqcGLTHtW
rVpSIYjuktoELg8+kzJwVncB/yub4sx2fB/oRKKMyKn3YWGeZgkVUZVLn1nXM8HLMskfuRrdjIvX
w5y3kORMIncusPxUixQ3+PwrsxBx+2Fe9jKzJV9Nize8dqNryRPDIbb8XjR5Q6CPB7m2dsTkBL6u
dVRHsuxPicDFtywteyKcD1I4sN4VehG1CTysKly1E+CxVZyY+MLH50qEWKlrPEIpbCynYddnGkv9
ZKgbopB1vy+t6ygz6NSXiSbc1LeFoKRelwBXVEdpxa1BvyHrpVgChin0Q2GtmR5RY5fKCCXajjX4
5++XEiHjXpGKSN6gNPj/b2WRCwwcLwDGqlJ1ry7a8/++lP0h//T3/627ZlHe/r5DLN6TAPsQYgU6
CwjwUIeBzfE5Mo/n2yZ5F3tKErygQNZ2S3G6F7HZXLJRCVmyhYpPZ5PjC5EtFCiLdSMwD8J6hXp/
iiprK1leCqLNmZLwYkWN8Ik2Ftdg21rBeTa4WAr5q+iMf+ltDgUJeXWWe9UcXKoWiGNkLVd+hpgw
MKToCWJ6kzT6ShysiyhXZG+Y4WYO5fhWxGyPsU+lCGD+QTddmJCpZKckKft9/nvPEg/0xRSeg9FW
UizZ+M52hdaVXlJV72mUrnaM8T3JJSefguEk6tHgj6aaow7AHpFZyils1M6bMz5DJV5epmpcM6sZ
nSpr/GieTz6uwtDNsRuCL9CGU10CKYqriSgTej2ZkilPcHdYyqGJg5TKOn3K87LxhLR8mWSEGWtM
1YLui7N54hPM+9cOD4+eVs9zCjdVkrur3hCYM+oYi8EbH5hJFejNhmHTZYO2F2SBI0ZK1R1m1cTR
xGntsFY6XeekRvnLaJEiXcteLTw4eWx4oxZUfLz7JuyZlNZ2KcFaztc7XV2xZKApntA0n4fRMACT
opiWwtZCa5/jqmG7POJ9RbVO6zOGbpJjQQtFHUnfzFPYQgoGKsr0gMu2536hggrb7qyIcu4vi9Ws
YzTLb1mrMX3Q+hdUOuDml9mLYrnaMQCML5FobUcQO3SkpD7N/+bCTF8RVNhmAaIeWDJyeLQfccS2
GZ8w4Ssas7xi6AZ4kHLvpQUXO2otnGY5+vQW7yGIp3CjBzq4L4H7P62qHyxKhldF5lNVjUwm1khP
4gSuKvZ+OAaRlhzUiXT5vNH34FDwLrXjr0zaTF+Cu7fY3RlL+Zso2kMb52/CEJEVxeoR6NaB3ZvL
YIhhpKQAPAkaCGn0z2Ff3LmItbM6S1hgmqzZdlBfn/WrKcT9Df8dbXfIwFKUEmhoS+G25WoklkZj
V+Q6C+w8h2UBDLFBj8qtMhinwFJH8GkZQzMa8m3T5eYhYVy0i1rB2g8D3rVaaaP9qPFjcPnnu9DS
lUMpli09iCUf9T7ArpHKygkduOmRWaCdy4ANexKd2loNzuih5E0jJ+LVkIJiU9QYrRe2PShcGtMl
byN8kphDupqkIX5vMoAegiY8KaPpDgIFnBnm03Onslpv4Bjda1VQHaGpxXtvEdgTqkb+gmSncWqj
pABeuUwWi/KdFNBQqdxhjg6E6THSxpDomzYPqwGEq5EY+ggDatNJ7ItHV7NEqqAsPyTTTJkUsBcW
CRhwGF8mj3b9pvLcRDi8akRzUho+iJWEGEGR+gIYl3yfxDJfOJgYyLeV8YK8qnSkQW2uQUr40VzK
TLiRR5kNisS/PybI/c8adujNFL/1ma4T7sNuPbAwAbe1cI0STdvFektUcwjyquvi8TwWlXLsI/aY
69939YiN0MJPKGeGdmql7tAA4AKwYD661Hzp4KtwYH9l0xi7fbquFwQp3eRm+J4sneZk0QrXC1vD
1Sc4U6D8SOoZ42bT9lBpzIEPQphKCTdS/M2+EjJT0wAtHnR1QyItYytRmk8ydQmDkVTZpF3+KczL
URSl8proAAIXyA8jxoYM0/J14RVjTToWYQJXps6eoEKx4mUQzuwVhfxqW/XobbdB2hiHdJQDHkRs
BHGIMbsrtFWwI4BpixoG4MKmiaM1rMUYMIwObE/Icdsj2gEJ3/RPXZgcuqZc/Lod2dZo6RUAy7Zv
xmQ/rZqvYOGQHwb2yZOSYUk38Q1Cfa9BVjDYp7KjnOIh0H0UYknEY6K2m3xufswgYeCWnv9Co0P4
iuAp1jRJYuiEqsGWFax9LVsSZ0QOyuHOIVIM7RHUG29vVLP10/0lRIiFEAwOqYwn24wUbMQxXnal
bCnYs0HkqjIXUMi6fkooNmmaLBBdc3+AYqjaBSPgC0jHI5uvQ9s0C/5lE5CAGctgB5tpy+VHclh+
AbBYI2LFSDDEDM+NOeRrMSeruFwcLYu0ba/r9PTTykehDomWgc4BZBKl30urS/U1nDEcKwzFOLYX
XynreU8rJIfxY1kGECKMEY5GjbalUMTg1EZj5CgNwEqCHwA6MKtfEchBlHGUhA3hArXhzhMzAX7I
ZZdF3XI1FklmUncyRSk9t6buzWOvglchK68wDBPWmw7sB86ZnYmzP4TC2pfJkEpyhKqK8iok1T+4
Qi8RQmaurPmiVyzLJ01STsLCiRu1RD+1nFoQwTWGliWz2r5JjmLQMhQA42NP1nhBaDEZHMdA4fI9
z/5gA6eucMR5eAXMF+wB287kpMAXVid1PMDKVXzZuHSErLhtxMKmr+R8LxBmw6nfHyfkZTtzHnCC
mWV9pDI7hwvplD3XG6t12GAY9u60dRJqI/3QTNa07yYQYVIztH6l9hvWsb1HZ5LtNUNoNuOMEq8M
8Z5ZyN4ZGftzX19nHOyu0kjqlmfomyzTBsGKXYc/28ZoziBfRPxiWQLC3Mz8IFVqULyIqzo93Pdm
zsOzam6tQgc8UBC4eT8yQy1wxi/TxC42EI9UNjMX43A0jM4bpwx8Zatf/hpH3km7ySGWRDVhzhn0
xkxDQTBoPppU/SbojezUPQTZnp/Hy2TjpBnIcbNi0DcpEQteLcoow4XwvORydWwX2gtBmeGM6ipj
ncBiSogYzxmh6TG4Sh4KmRX7dCFUTpT1g6V3xznRuq2aJFetnJmSZKFO6pja74x4pBfqwkw6hGD8
Dwseyk21Pvz//u7vl2H912CxVrNrMzOszsHB5bqhbBu93YYawXDI2EzB0ZvEU4M63ylAYA/x+g9/
v5ML1vyFpa0T8S5wzZNJqNdt6HxNdghARKmg72MQdSyvb8PbiNz9jqVyh3/pWryZH8M3divWhdGr
JHgCg98NZZX6oF1QbzUXAgCCmzmfgk98Thja25poIk5voGFUGE6repFlS+/h4FV+shW3mU/U8Td/
cSmfdb4UGb1Ev1Ha+UO+xe15eYfZzo2ByE67FhZ2ILt5MY6xt5wE0RO2DwIaQRZQlSwXeO/WnRWh
+GXs5HOiOMpz+qUbnlq6+PJEf4L+5xY/1T1l0FafjOoyRK5+Cx9qDp/ua1gRSW7LipHnCKvM4oA9
coaMKLt96ME9608oo8EoMLbmMrNMP67oGDIvOQaZjxRGfqq/StHut3l2Mo27IHzzoyPO85SXFNtl
umHGNP7UO4QlRMFFnxjep7OKTKtxSBz16/SeP1N1q3C2pI2IXJGz44aHpN8Vj+RBFiWL6gFRr7GB
faptlIf6lckHWcTBBmH8X3dSXqx9wqW67XO0x6S49UAjDvURfVuGk/Vj+MxBHt0i17zyw82O+j35
42s17Ye36N4/JADnDlLbk7Ba1Oz5macaEiKfjlPaIBcZzgDeKoiEqDDs4kUsXdQkwp04gglg5bAh
SDXozsulHd3kaK1MKxY+jCtB0zsjCRr75XncYn8hz4Gvw+DplIBgbD6bmRjO/CFdtHsxOqp+6+Ut
YSnBSSXsHabYHrai9SzejLs8uzIXjrATua5r960nW81emA0DFjjmB/PE4JhG8p5ALVivAHiZ+rwN
X1nYDV7xjwT2d+EGJg6Fvp/voFMdXhBObqJTzg/zGrcOghqmyd8tJe9n4zL7O0s/E+N+W3NxHqYX
jJrdB3YI3G6E4O3KCkKLP6o+SoyOh+rZ2kWIr1vH2MEfEJVd8mKKTk8nSwgaQ2ZuVcIBa68404ej
JZjhIeyjR7bqql0+kZYVS+O2R1j/+/B5ehH85Kz58c54aYqrFu/00A1C91W6yddgR22awuB7xZqb
/msOOUwNG3f7Olv1QqI8UYK+t2751hwCxoCvvae6wlNsA/fgKwAYRB5qkug8fWb75mRcK/9zgqd8
VPxqgyr3L0P0Nf3AEPJs3NC4lG+qXTKLDjdq6sXhBiJm95v8Zh1JCA7oDUSIZ1EhKlA6MPQB5gan
9os93yqoRwHuM/3OkOWdFd4YlJrb4tn60oj8+yhfBIeVCTb9e3cwR+QOW+mr/SBZgEWrtRFO9U7s
HVSgljM5JoGS5rMEQO1bt0GL+v0lf14dPUhxF1vcps/ZuBXuzIoSHOGvjIPEu+rJ3+1b8hmwptoY
vnZbQIi/VsDcn+kTl18y3btsmx/FZ+WGITPZMQYLdgsDZKBfNs16Qmax3X4JxCL4lBvFhjWRvo/2
5UV/Gz3jIzg2h9AvttVv60WBk3zBe5x728oPBtsTvrkNzrQXsYxu2dMdeuMpuxG+EcOgsLMX5vZv
ouKkl0R18WemOG22MI8QIyOtGwn8OAE5TXoeibbxg45znjHAnEekNYpDlGNzx7NQ86zhopGRg9nV
CrN3NWpPEBjKjnferh7RpwCqRnTabzrWaQNDE3Uiy1jo3Zt2C0YI9bGfEFR66I9xw4fNxUSG3vpo
WrUPtnmpbmLHlNCFQF3EB2H04UcggEZep2/affCiVnB0HLF5QhA5LVcB0qUzPyUv6LkFRsFrXCuh
gdIJ+zPLuS07087h1P0Oz+aJ7N/BJef8KDxPV+u4XEgASakYTtYx1E7BP+zOyVHw6BLxYSh3nogS
tdubdjeuxnv4zCPh3dgpP8Kx3XL/JTT1DAxwArdOtG0ezR4xUIxS1BEv1gYzgxO967/hAZl4yPLV
lt9B8akrHRFEjscFfAbsHPsscq092Ts5nNeSm9m1rI353ORu80tMrbBPPuCEB0/STrrU/WdyzF8D
Lm1qcPTKMDYdujZkMqXLH8ruAk0HDcQWfK1NAIC6a2uSLHNyLX6t7iEsNkx5Yk079TTxWlbbiBsC
meA4RF3r9u/5rq1gXNA62xDoxJ1wYgWLynp2wRDB5ei3C1ZiX5Rt6NFuNzrRxkCafVMw83vdwzpJ
ol8dMEFqhl370xFGEreJdBHe0k23pXSXr/G/8JSUrvkjDjudM/U6Szbahd41ch+dMEWQ+o3R/8CO
M+dHrF+Gzp7hYsMvOCDzjTbluXi33qjRpWMNVMNwWAMKn8z5keMGP9o5Jcb0mhIGg0OeNqX7skR0
egiMT03AseCCmHkOBwAp++WQua3fggZxar8+gS76Kl7l+/wGq978YvQT7c1Dcc4JoXyPHtW8ab9X
xCpIloPyJTzx7nrSnlgG3jBjvPBGLLUTw1y9p9HWsm7JaPfSTmaNRrgreH2+X2ErryJ5IeZm2mnp
UbKHLSQXRBpv3bZDuWvawPwBEsIfgbrv6OTvkqh7Gn47cRsw+5KZBfnFo0Uw6AwvwvvCOz1sRpqx
i3mIFfZNm2J+yg5ZcSCsmt7frskOVr9U69ZfECaW0+zMXvsd7BTBsWKvf0qAYgEceoHHjH+RjEAk
qjlv3gGD4ryRwRZX2/Gi9Uc98nFjyEfjFxIk5B4NeOKJnbx2IyhJEZ5n6o3Y0R7NbUQm/1WgudyQ
sTJdBS9EUoOy1kCZTJoD/ATqlco3t3m3bZYLV1h7zaudVLiR6LCwQv7QH7LONbEiFXsofqzPBJvc
XqZP89M0HIzUW7WV0PDxTOa2HnkKkGZtT88e6zcqhaR80dUTFIzWvNNICv2Jgq361zx11jM5z+RI
wDrJd9JtjWUpD3L8wlAQEv8Fqjaeyv1Yb8Ln/jWt/ZTFi8YZhXHINXYmhUv1LRpOxEP/oV0mBZ+K
R1eMMkDfhuW5TskksCnnUCHF5/DT/JCBYdjZP5IQPgxmd9tho3wQY72L9v2hewfslPlkU0L2Dp6V
ckW5AJZ1omULqaXa1MbW+ujw1qMoyg+lAsfuUgBzRsftmMElXJ7Ln+qjinBuEAtir2GZ2j+4w9g9
il+8Xbn6D2/Z/IZ3ERtWpgN2RTuPhdGhZuw840JKlLhnTHov/Lg/tM9sO4NXQbCX00LYtv5cvhHh
FGzNe0j5tS8eeFAdpXMmvHmnSnMrPqy/EOGam5VPiYvtBtG4QYHiZC/UcV3xCV6DANviNDHXe+V1
Yg7FPMDjaw/RCoOO+cTGLaheteEmXPNnnDITtn1uM7oOpKJfiD2XfzzYaowRoLJsZpTBQXxFt/Lc
0nXsCXDW2LWfTSANTA7tYXG0m3ZCR588Zi+gRv3iwhf2Q7anbsXw4zIwLz5iMEr/egLPwRSs4RKo
6hDkPwqOakKJqVvc/JYelMbVPHJyPXMXn8xjhRcMQjckmVN0oXIIP7hnMiC1+woLjOp3ol0968u+
SrzVbwuPxCT27h5gjeFq0/ba2cjt6cBcnTmFug1w8FUeiHM2ntUz69/wQ+LAoqJKXIwlxSE1/ewR
SO5S/rwLH9X0IZa3NeX5jalzSOyfRwUV+0gUEFJTnk3NfVJr33zqq00AguRGNHpM7SPa1g8fBk/V
lDKehmYn28Ipv08v5n+kndly21q2ZX8l4zwX8qIH9o2b+UCxAUmJEiWqfUHQkoy+7/H1NaDMqmvT
LLEq6uE47OMGJLCxm7XmHDOYtW/AeUrgdTOq7B8DyUUHDC10JxV9Pt6VtPyWxbPs8Bjde8AtnNoD
OE9s/NQlhWBbdfxHXlDSVNulvkn23gqRrc38uYnX8XV2bGHwbOODt8s5Qgn2SvCvw08KAffgmB1y
LohgIj8Am4y4RrEM/xWx+Ca4S+/52Mqd/CbvtQPFDC6LO4ozwitenxZFMnL2bTbn4Urb+I3aHQeF
+LNytwhIpi77wftgNk6kDYqqemc/Y9j9Ef4sHbLY7XW+0N/daxuzpsuZjz3yLLsR93gZqevl192G
gEtjXi0A+If0sDgPOfUMlcxLuQkXrFGMl+aFUgHrdfNC6aMGoYSxZa7OvVv9XnolzucdSFXuzSpe
1buI+RDhJ7e8PobUl97Ln6xaXUG+31VWzbu1TzbNwn13t9WzV25DxLxr9VqaW5sEm5s/L9pZY6/l
ZfEqyAIiYuaZm/0TCb1kzMQGH4iFVmLuTrnaYl/u60fEnM/2MM/wPyL85F1FEbocrv0ju+rwJ7Of
Es/NYB7/GCjwebPPNkdluWTbhD6bVb5+bva+dh1/GC+Mzvvg6K4SR7jzPpiLrbVT8Bd+0FtAdCHG
J58C5sLSkMLP9DfpGowyRvmFgIg3Z/Y3t7RO5v4Nw6onnW5dbXws8HfKwzTZTCIxznDWWrnLp0Ms
TJl0RT3P2w2PystLodCWn1P2mej4TN8kRr3FaNmv+qW+Y+DwkPy9uvWnXHf7Ps5mwc/w0L6zCEgP
yjJ9TQ9DsoKLbO7dFSTFB+YoXgrrg67btXY9bEKMwq8TEi++Gh/4x/rX2ps345rAXYq3UIh9eGJX
7ifKcY7raG/DT7Iw4CrSbmTt8W+wV8n3zPKwy7Bb3EA0Cw/ZLjsiRxfXU31TouuzcO+9B5/3aeY+
x5+M4faFLfSwQY8p74NbpiOYxxKWsxntruq5ejZeq2emR/9e3mIkuCuWUADzmX6TXitLa7uO9vLC
eoGcsiTSo8yWTJ5MlsYre+vH9q1z6MY8548I1EiVQ0e6adlKL4cXDuwulK3rHJ0kyZNLmZYfzb4n
sWE0/Sj3hURZBvwMM/a8O9gvQ78V83bnvnf9M+xvKQGiucp0zpYzVP2OtYso/fPa4PDhENdhY5zJ
r9ML1O+Kbpv/dJeG6sDpAQPfN0u5cLwVf5Acmu2wy2+ZBdEcis3Ahy1X5b2xgeBpkU+vLcBIEya4
oEIRUQ9Kn3qwY9SFWChpbu2m7TNewh8p2zJ/Adnvo7BXUbVgAn+WmMgn4cIsd6yb/Fi9YKdQOXgq
e+kxMK48AzAP3X19ZSGC7kTsbiRaM5uvn0W92eJAzcW8GuVwboHDvEK8j6HpzYtcHp4WdSOFhkAJ
tnhlfTnaBl//P0KElUR1wVAR0bZSWvJwS9ZxPE/uPAgxTGlj/CLFWrUkQp3vbVaSupGNlJ+CVN7g
OKTjF+IuCdh7oVJGIdo1d5EcFqs45fP4eYvVeeBl6KYfQmQ3Vw2dDTzeo4YMrrrWlZ7tUp/9+4fe
Lm/IbTNXkenHm74jf6nW2VDGJTnW4lN8ZpVor4XU2M0MORdFWPQJiySXOKl8/WCOjzHZiCuaCxQx
ERjnixrkGAHe9jMiy9Lxczbm6B6xIFJ41vGeouSgRDuMH5B/DlJ051Gx6HLPRjSgYH0ud52ufqiR
TLZGyGHOtPcu33cTFLT/iqSZZwVnLlfi/C1wdxfe8Knl7g3YfxDMOgmlevMSmmrFqyLjP+ZBNLrq
oFdOZlI3sjz2e6tqIkCfGdnGNo0zN3/Sq+dBR706/Tyw+wK1SPUhheFBxPlD2Vf3tTRGzJH6VdbH
x87MKaEOz0Muaatalx0q60tlsO5gxju5pO40Dp6Elt+niv5guRyOLJXMQXPgxFJqjgoA26W5s+hq
+ylvRmMZeaiB3H587Eb1lsfBBibTXepEwNik1p9ZEzlT7t9t1QAz7Po4+nzH1QCSpn21bnBZMc/E
8bq02LpavdPJg78rJUwnmDEIRCHWqJUBMQb61MWsrBs7Fv22TdlkipZiYAEkHUC3vhJCfR8oGi9s
1SLEEnHG3FMIRPSex8b4qXcIHyWXt45Y86URs11o5GaDgX0XFj6nYbKr/vpvxM8ZnosCAuh3oIuN
eMkyTKHjzuSiJ0AXk9CvtJXs0ul0+BCZAFNA0uxMdYN1ldSzJClWpR5uck1lMS6Hx+8v/yffZbq6
UDTZNukQ6Sd8F6sHNWxkVunIZLS4PclhlUfpIKSKIU0CJbc0qXbJeKW/v64CduiPr62oYFFtg+aW
/pXJ+368D1Kv+sdfyv+QKzPv1V4p6bQkkOFwipWEi1nd3WDihR9l1PRJeYMNj3xP9Jy0kznZZtoa
6ufmwkeZvuNvSB2egKJaqqbrQvCJTp6AEhnygDy0dFwZLEJYSGAhpE8/s1FF3vq3Xk5/cgLCMHx7
umfto+EWI6GJy6z1hgvDYYraPv0sqoIWVbN1QxWnnwXapKJKWUCvvEgxVIUs8BNWgIiNo48XzZVs
/cKT0M4NQBWLh4XFRIY/PQ2RX54EfPx8zHOpdMyUcp/VJY9Eu6OTZKfVjDXiTW6/pdRvee4CjElJ
25v42WztkQPgMok3Wjwh8yiiyVhpZ5HKXl83+EtutMR2i+OqLJ9sNCD5gDK1Tni8eUMLvIAcwYEI
cdiCkOj99w/13DNVNc3CImtP1KuTcT14es6q5FWOnbAQmuBhZmbRXXh5ToOjoSPhu1d5dwwZ/pZl
qb/fuh6n81ALtXTINj3Aptm3ibXtLIrfNW9MTgnW6tL9CK145gl+0tlrUplv8H+Q2tHFe9NnRMVV
ftddu7p9zbNf5bb+KeqJWZK/xUV5Mw4ANHKzWBE+eyc3/k+ihsrl9zdL/QNj9fU9TEOVha0IRZ+G
yC9DQBh6r3iqxnFAsDX1rAxagYnGiVbLkPBMxzJInMTS1j20J3kqK9vLtIyfPKVD4BhBGDH7T3IG
Pu2ofKwm5oLmQSsYO+/OTezywjtydu7QdBp3E3NMNb9+/5ePq1XCzKyAj8vIumoUqDYYrq7GCTul
JO1jREt98vS/9cY21KhdegjgqMnMYhtG+/e37uz0rTFxyzqKeoShJ0PAQ1iiSPZQOtEUNW8V0TCf
aCODT02oUIuVZ/A+1S0tdo82Bgz2j+8/wNnXVxOGqstw3kwG4smzw2/yrzHYIyiaIu8oMrcBItHh
0W7CcKYCqa2mNw9fVgQQZHo4rfoQ2tSVJpxMj00OG3v/6U5AlBGx/1UdKp+1FVFw9W7yOIfdE3PK
hnmtiQE4ufsDTsQWGyUF05AoCihL9YSh+v6L/R/urG1arMaqbv8xL6FBZQDJpVNlW2PidpqECeuo
1pY9qJk6REs8KpCyKZyHkF++v/q5dZERNhHPZIB72smaoPeu3ugJa8IwcXokShPdSDe17UBAe+QF
QAgeyq6+8J3PzVpTbrutw/eBZHeCk4v6Jm2HuCudsedZIrh5M+3s7ftvdukaJ98sMGoVnygDFpHf
zWiWK91OLky+Z8ckL4OiCd4LmtynY1KEsFrUmpeiUJZaRwuAYKmZ6BlgRpbu+y9MEIFVRtHc4JfZ
Y2qiGY9+OI6vY7fYBmV708r4Q21VAXgc06WyqBj4g/8GsnpZVyiAW42R3EjDo5+zNg8TMMqz7vPA
/TEBx2wXlcb3N06ZXuXf12ZNlg1bI99OFkj2T9YU3cgbTQIW5HiI02c1y/hMj5OFigiKhHVeM6uK
H3F303IAd+NJBV2TnK1vLtL59x9FnPskli3YrBqqYp1OOoVpyfaQa4VTpD8lj2a7r1K/tmqFPu6w
70tiJTWAFb62/f66f+5OUE3aCOss01Y1++sO/TLxCo+w9DKKC2cktNJSeScrbvZVlrf40Zh0yaO+
ML9OI/7knvP9bMPCOE/e9OnuWFRBMA6DjTtMJ1ciRJnNVvYlL8On77/Z2evoqqzwgJnN9emb//LN
TM5wmiitzLGp3YyuupI6zAzkGn1/GVs7931+uc7JZkvSYtNFOJI5IClqSRBIgbNtAdpV6pEFKJlO
X/GerJt1VoU983b+qofrKd+Xr0+toW3apSQmzZWWLDT0WIrmy8uQndBs9BM+cTrY/B7kgw4FW6ED
uGk8aka66LHf53K6gh8qLXpDRtEL3achvQ7StffgJfjAVJdjfqitjaLylmSaZgmpkZ1Oh05piSMQ
no4APqsXfja+4zOX1h0HSjyTHfJIevl5806WPPKCyCekvsAvBlDk2Flzjqe02ryejOzYflUslBJg
H8nsqbt6nq2RISkHfIwb2/Nfu8SUEa5C1zF6fe/l/k8ZJt48culgW4ZNDXNUrGVpGC/yUg3HOw7N
xcqlwpoJGuCtid0mjBAP2L3/FIzjwQtuv3+EypmFiQ2lZTAZyCjDjNPdUhyPksYxLXNC4PzUVLqH
Nk73Wqc+2KX4QTWinclDtMfO8yyS8K4SPsBgo8Pqf50FxmZI9QfM6y8wgBeKnz+OUvymmFrMSl2X
syxWV+PgU9gpzHkge09lC3h99N3mClPiqnflj7LCX21Fe2xtdKl0/ylraZ1KAEE18SPuugejFrux
bh5UuNFV6y71EMK1lIhdWfgLHRthrfMXQtDCWt/M/Q4vZ7gn2vYaL8lerdsHLHNe+RESPqdpysfg
KStXsnbwYKKZVqrHJlVWeU/rMeC2uy5dLLJ1KTUtinJEXIFn4Wr6nKreRfPKah58U/n4+nuteV1l
1R71LcGVECpU5Hx1LDa95joGbcGmlI9V2Dpuz5ym6C+aSsyNN27iIL0ZffXOM/RbL4IN4ZeP0pjd
4HaBueP7j34XvZZ+Pl7XPkwe15Pu67S60RvrQxgm1Xy7fCbLcryLWoF3K73DGpfdcwZlTLkYri6M
kDMLhSqgpVJ8MlBlWieTiZtALVXLAXU0GDIQ6cOmhlx6ZQrqkElJlnkiPgIE7EgySuQsMo89qnqa
oISWOBc+y7Scn0ygmmrp4CYELA9xekShytK2XZ5kDjgQ5OmbSJKCyaiWLGz0co2ptBuE9/KVlHfH
3qrflUx+qEqUNb5v64uszekm2pK37ur+wiKm/Hnq0DihyaapKjZUzNO5nVz1VvIbM3U8LAPUu3Ib
qSyNF8Tl3tbty1c3GaETWmrsVBacLV/q1k0juxcWtQmOfHqL4Nuyntm2wX+nZ8V6iOzOHRrwsvYj
RIBkhf8vkUhpAoSBqWPWh/2wTWPEiVq2LieaRj15zvWWFJCAaG5bNt+NZBtjJ6As39/B+xtvMgJG
vRZjiapHV6pAOesCCR9N6Y6ES75LUKsQ52Br6dm4dImBxLIRX1g8z81UnI80kAwGtQ1VPdmHVVGd
xxGeKgitza5WBa338giDatbG5aHo0gMpdUh/tBFYTHb8fuT9uYPWp9VUsUBCWwKq/+8ratTmuJuU
EDuKTbsJv9K8H4YD1bplYBbXBFndjxLioe8vemZMsWsHd21ZbIw02Tz5xnmVZY3XNrGTRUg+0RJO
TPrRbIB+hLeGi046xSPXH5PQ2qOi/vj+8l9bwN/fNl3W+NqqoiumaZxuzLwgzlM9LmJnNGqd3mLL
6DBVpHfyFaXV2zA29y3mANrbBj1p8lqUjupE0ZK7LNvPZaMdmum37SC6HSq8/HlPhGuSHYfhXmtu
wPgRioxFn9y0C0/rz2mCD86hg027YfDxpyntl/1PYVC3NhvyCCbTva/hBh7tjxATPgjK/fc36dzA
0Cj6mdwmdkLGyaWIUpFdm4xxZ0qqIFRlkXrWKjGaGwudN5YxTpS1eP7+mn9umPl6ENM1IOfTZHO6
7dJzwJoSmY0F810kctLLlQNIhrmcK49ftzxyk4WuWhfG45/bSl3mSK7J02adC5+8BEZFEaN2rciR
mmYzxK2j69FtYMrX33895dw9NWTKXZoNWVA9LeOy7eqDgH/b8YjWMFvO8BkvGgU3lsrstZCIDNPV
ZSgbxL2HYLGYZUsNp1UzrANEgUCqDDhwo/UsuZdG1plJiHugyOzfbVU2ORH+PrR6Se3TMMT2W+ID
Gkne1IyeOcC9roN627Svihsi8glhRCmXhpoxrbSn7+M09VkGkDBWmpNrs4DUAsoRAe4GcAkdox8V
EFgLskXYQ5916xqm2wyDJrgGSCSpRvYFeHtcdd4tib7sYMnJuwI+ePMFvLUVjIA2L7Wm4D3ukwhi
DSuBF8x47SmYKWo5xxmHKCRvUtKA0vtYx0TeTwSZL+hYnesY6HGT4BOLJ0fb4YtlIBX2wuiAF339
cYB4AnYS0CcC9ii1goPrure6MjZlC5JhzOTJFO8tfVsrrmAfg+QIflDXQ/nWA/eTstYBxCWuVKU4
Anhe5tMx4MKAm17SP26sTSSMxuIt9NMBN4YwXH2diW7opDc3RC/nGwtz2CQlajRio65co9lkKSQS
TFMfuHMWWl7dff8hzr5cRA7QvhAq/P+TiSTRCzYPXhY7eDqRVPG15Ug52FZ94dB2pt7ICBYm514m
dZNa3+8jGLeblpJwFTudRtMJbaLdgOxgnq6KdsMW6gDzAD04z6bWjL3fqNel21539njpg/y5U5kq
9AptIpviJ3f/9w8yhjI2YtCsjlLBvSBLHGFMuaq8Y5QML8Zk5ayq+EdZGLvJCJ/YP/7fbzh3QWdB
J9JKPq3I8RqYbeQzmw2R+zHd7xJ9WVK6FyZr9c9DMkUwZkb6DJTv1dO3tq+iVBkzZgwzosUg4PzP
4jxGnWXto0GB8sCcFWq1E7SmmHU1oxzy/KxFY6KWUMQjDA+cHJxRsOWd2neBLp4TmDmqS9hAjzyw
UhA4XZ6Gz802xFDoCm2HM2UZ2yxtEH5thLKz2UhdvZHy/MitvEpV9Zqc1Euz/tn7pGqw7sBe2H90
bmJukmVS/XKG/lZSGpDIUX5sKJuChLRR1sTBjyb+oQN+6SRwVR07UrPYBCkCmO8HhjW9AafTAQ+K
Jq+uaISTnKxzolEBPHlF5GAyxqUD6N8G/ACBkpCnKED7hUkqq6s7ggD3bAn2wq5Wsv1q2fohQVuT
ffYe1pUgaZ2K7VLIAglq2ifKgR9aoaBs740bQ7g3Q60e7J5iRs5gkLX8qNfRk9DqhyTPjqKXr3NA
9bMK5aRevpa2sSjI9ZlslEdK1ZQgxWFUinsNWlMuggk8/BlkNNt9O9EWmWpe4zG+b0mOgsRdbv1G
A28hL+nwz13SHj0C4dOAYy7DXkZx2stgLdVrn+FAdlUAa+ft6+eWmSy+7nJeUFHxsx+hfGlV1c8+
e4sKK/Mf3r7TrX3pVlNJIWFlK8pNCmzJjtpNR5NzPr0QZdehDyL0ylCakgPMD5M7HQrlEJbpMfTK
98avyDTTDxJRVViGmLALEgphcdyNetmxLRVXRIq+hz8UAXKk8RElmMMdDi8ng0UWTZwpKzZRRkvm
R8vgsnOjumo1dI/TXKxZ/JYMAR+8VI5bp8VJkHn3dUU/y5IuLAPnNhiKrHOMxOAtpmPc77NibDV9
GAAQmeJsZ0qf3ns9ybnhQvGKx6wcjnKOVseN9yIbLuya1TNLkMJkOG2aadZqp/t9VeGt1rFvOwTY
f4BrewH2/2Qp/qIQ6UOYvzWK5mjO8GlOxjID4Y7/ImfWdeZqR7utH9ICoJ6d0/XLp0rVquoRUKhu
uqTeg6VK1A9+Ga+/f1fPza7UtBST/T77sT+O3S201b70sszpQhRtVrouGuo7SfdQRul6zKON3FlL
zcehhUpzSPlw6Ehmndw8xDXqCMvHOuPfxtb4Hvb6S2LLH0QMFqH9qCTDMarkC2eqs4+XmC4x9WI4
052uvrokwqC0q8zBTrcrzK5ENPTk1flWloO9x2aLjNnFEHqEWRsXc4XObKy59lR5VhVDMFf/PraY
8rq60gvGFuEpVyqjWen1a96alUFMtRQ+4Kzf+KP8kcfyB3XqJcS2Vdq5O0NtHrDmz6LaRsYMfFqT
05vvn+S5wy4fjuOMxh6Mk9vJrJu4pQ5wnic51tkLuLHlMBovocF06fnWjPPptZxSW/IMY2d6YqP3
3tOFT3DmXMWTkYVmmxyw7NNtYG7p5BSmVJeKoX2Ynk9nCpKGgZjXL7poH2Q5esoS87qP7F2Anwyd
RxZqL2E1ftQWYXmp/pIC2Zd0XLOWcuHtPLMcKxqqGqHprEl/dOdb+JbpSB0aJXTDuTr7NIziEFcM
oMAr9naTXmoGnxssGjFbqqGoSEpOJyJGhpup1Zg6VAeWpYcaHp7JDPLqPDf9h9Af+J/9hdd5esYn
Ky/9etnQNDrQuiqmGeqXg3s+dn0puxSvcCw/j+gYe7zhVn3jZemlwrd17mn/eq2T8SakMAp1fSqU
CfhYVeBiMFUgdXHCUYJj0WcA2Gxkjbq28uViN+YZIey1vbUHwUtrzrGsHyaib6JbS49+XpkPaznT
nwHVJ3TySScBtxSPq1xpAjA88rqS8gOWWB+EvlZTrIUisbW2eVMevsjHSDQT2o+w+fJPPVWcQWNf
aLRgV8JxXfnKukitRZq1t0Pw4anWQlQpSjprY+PBpuSi9uR/ZsNKLsQ2L9udSIC+SMOKkOqd1BWH
CIBPI2E1xQAatzdJO6y1Bpda0fwMw/rQVnxKL931KQSTxB0fjJhOiSqINMowaV8FFgibuB9n+Q97
7UcczzJdwHxx5ReibF6jynRKkGXSoA1XgLRFP29lQnLIniS9Fj/aF+GSWHBYwagkcePpGxNNEKmt
xTLpUUrLyTFHmkVlsSIHq96O3hDDQk1ZR8yCJJ+MEQheYKVrJGnawgs2vME4QWm1rEKvQ7hZd7Dp
AEV1Q0hARBPdNwmbRE3ogEFimZDVbKLuI0uElWDs/N7yV5CFkIxTwZ4RwvDiFuisQ6GtUmKBbCnf
g9HDo8OoH+10D+p8ruXsxyy5X1cpS6EBNS7CL9ySHUQotsAeZAXVwXbtrWGXn22Q7b0y3UtVjZbC
RfOkY2nP3itbeVZjfItplD2F/RqW4cwywd3SOHi2gCMRh70VQIqF7/gG/1bk3siEWjWAAzTfWNbS
ehoSvVnsxWBtbXPARMqHnOYBIOkr9K0rLYJ76PrXXdC8ZJbXz9NmWH0/XZ59fxTLUpgcNGQrJwdW
s6iKejCZkNSKyGWTGdnv7oacxAtUQvpgLppRbPmKF+bBc5sU6h+cXhFToFU6uazhDzBUvAEXGe0f
RRa7NEqo56cXZqKzy5HBDlOjY0sbUZxcR0ccBLxepE43CKfpGjxRkOAT3LpUUzLkdEA3/b0o1ZuA
WJxCubxTODfjs6haJveYKuzpwVHkSZHknUFHAQ9HXKA4bdC/d5J5zf/eIRTg0GfPXG+8Z/Jf+AGK
V5CI13IJINmm+NgQyFPX5V2kEqllm1s3UelgGcCSXYJoOsiZs4REWCusXMeL04/Mq+8bn5TqlOE3
kEkK/hb6bYlDIaWa7xEUQrj1Ouma+ZCZB60BAzclepLgTo8wlq7UElqpP0xOJ3k4aunopCOBO751
pQhrl/gyQv4PtYoQ5rQY8Mn1Isw8uC/yfWlnaNh1TANEUh+np5lBBsP/1UdzOzSfOEpFiQm0YQCf
Fe5LeEuQe9mJvLlSh3Bh6tj5zBsaHL254gUUatrwxmaTSlZBCE6BKlSVWARzh61HlQGMowJCOHaD
FZEfpBAgUK/j/BMjFWBSGTY3ub2IreEgeTqRBrV+yPuuWA5o/q289sA7CBzaChwKeo9Wa24qGRMl
yauzpsdj24ZPY5RD30gmkTiez8DlAhNW8Pt38Nx6aWoc0YVKfZ463e/rJRG3RpJGbQr9kB6T+piY
8Xbo5FWkEFfz/3Wp0yNam8MbzkA+Or4FSTGFL5xSYweTeNXV0oWvdXaXbHKuQpeCHI3j3O/fSy7U
PCv0ku8VOZVPmp6XLnyiu6d9e6gMr4pHvBhOdnDDF77muV0PVRpKUmy1OIedbJHNEllBGjO99LR9
IaAnCZaXut5ZvtgqOc+XX39/Y89f0aCSPwWb/lFtAE6NugWOoVOGJQaw8gBV5qi4w3MWl581awhU
p8X3l/yaOk73WZM+llonamXrVPwzVmQQ2yQoOGEf+1c6IYctGkfMloKgUbmcjbX5UMFmIguuix9s
+1BEUBzLgT1C2U2tPqLi83ovsVBVmF3xmSY1O9JgXIkBaYMhZVAnSB6xEmMbIXqj0EXYtT6uzdwy
r0bifj03J1Pe5n3rcKWRNUBte9vC0Z3zrmyDAL4UzdvqSnEfyhhjXA0TLiHmOEvUx14Ud6lExrhL
JRZB89yvfWjCQormKvkJ1GY7XMeT+7yogCYhACQkLLvi9JlewfF/DW2oEwZwvO/v6tlRy5jVaAXR
mkZL+/uo7XqXrDRfJE5X5J/x8CSgjUTuuAZft1P1Rd3MQ/yO46VC5rkBBA+IQiYFXf2Pk0HVSoOf
q2biQKj+DEcenxir4xDXx2TSYPRlvof7c/j+y55b/ek8oXiXpx++dte/7NRlUUYIkiEfRiwhGbia
K4FOa1r6y8zYhLZyG2fFYdqffH/dczPeL9c9PT+Hox63mSEnGJv7lR0zxkK72nWq8lxm7e77a4kz
FWpSiEm4J3MYyebpnFd3NoEehDI5Whre933bzQNk6x7VWLWMa2Jc8p8GYW50n8bVIPt42W2YGdQN
FR6061bWzKgczfuIM+hHptnfhp62h1XZJy6AUy1G5CcpH56JF6vSgeW5xmuIRnKhqsjyemL3KhiD
fgg4xxgf6wakyRg9MDfC7oU8tfTTNXtabNG4TSrc2iS3PX+ZS0w7lIl9wnYndlGGG6mQOG8o4K9n
nLwoGGfs9aX0QMxGhSWEurOrrLzWIOOurkjTIxgSKdUiNbrXdtQ7QuA49ii1sULutXNND5JzB/yS
TBOW4BrGRHTlqTCEI63f67G/mfbNRak92+yI+4qxQaTCwvP7Z90bicGqD2HW7Ih7yBdWJG37yFh0
4GcDyf8pjeWwMPx6Q8ZsvTNKn7QozK8k9F5YYs69NGIKoKbxwNt6KuqM47xCd5lTV885XWXacwuO
opb1ZyM3tjR8n2siyi7M9Oq5wSvQZOCGsGgVn44nzpceuYVMEGZs7VSA98huXXWuVFcFJNxgSodS
phZcFQjHdEMiDRN31wdh6Hhh8lA2tDVzlbZvQmqHGv5M3fwFvT3hVu04oSWiLSxeeAkNQHWwWYu4
xQKsGNAgvn8vzjgFdDwW6DxUphtqlSctJE8aYjSVMcwjN1min8LhLlPx7ktlpyd8K/K38lmAqU8a
4K9Hkk/YnhAIs4eMCrmHEVES9aptmIXr9IFUPfRbWJ1WpBbgxIXfTqRH/NRqS9fUgMfnEC9riQCK
WJ6ioWVyX4PWd77/Un8mfoN+RDSgTJspm/LPNGJ+mdGEOdhJrWqx06vhoqCoDkrNPtQZURal2i8V
4ebzLAEdnqjKwYevwBk+xd7rkQ1Sp9EqiDgGQK20ffvCPHROiIFom9bRtEuw/ijMer0x5m7LZJvb
/nUTxEcpLvZ+hjHa0DEi12SclHC8K6M/AH+89fv6xqD1NWtdTp51ZT11y8RPP+uIBwWlHplb8jmQ
VmB1/BNNam8JrUHto0s/L9xT+cwMijYCqQACNxo7p11NOXQ9k7JRgj67JEgpwu/XDEwbrrwh+RmN
CHe3H7Ng3fkb0YEeyMJovBEy7IbO/5CHQr2lgUZ3O4YYpLlTPmdToHpThqM38roM8Q/yIdNFl9a3
0FHhnpCsKHJqHKnJ22IErTQP4aqS28nLNkAdN+zgnskKQGWaWU4cCZ203ZSzlK1tMpWEHM2nLjx1
vuCm+BsAakD6YgoUbTtxTd1PfIr3z1Wh+WgNhbSQixzlqaTd20bwnCJDmmmNrsy6nL2SLdnXkXi3
OqZgM2w+PEOeuwa7mbR1ELLNC/MNYumn53qb3oP95IXG3NOy/bSetNYjMZhv06awjrXnqiwPStN8
qPT66Js/t4Gq0P3nH9bk+uCz5++6di3ymga5v4Va3869oPt548raTrAaeHoYragWYkkvCyJThLUn
DpnjI0RAptgW5ldeO2M8cUcH+S3NhvcLY+HcUECQpsmIVjjUnnbVBpoJcVVridOHWQwWUpuB971P
vKpfcZ7j/gRi3+oSIZ7T/IXPJkqUCz3GM5sWDII2OnNjWtFPC7zEXRdFMm3QRMbj6+L8ybRADLei
4N4gJ3XEUCxGfKSzANbypbf4zOxPqYSeDmVcdoin1feUHnvTJUHqRA0hknkaOnoGw8wCdD/XCuxV
GWaka9t4MHgHlonrAw+tHDfPyH32a3ulpuHObQp1rQ1TBGArgBCSyyUb67bp3RtomXMCkw6BTXAo
e4sVuxr2hGX5r1XsP977//Q+s7t/HROqf/4Xv37PcoJXPb8++eU/V5/Z7ph8Vv81/a3//af++fsv
+Uv//kfnx/r42y8WKXKYYd98lsP9Z9XE9dfluPz0J/9vf/Nvn1//ymHIP//x1/GDOwdEGLfye/3X
v39r/fGPvzTK06xP//HrFf7929NX+MdfD1lT+3+7OpYZwluKUf/6V3/5q5/Hqv7HX0Sd/51+sGwh
mpAVepQUprrPr9+xtb9rBhtEfTKAcnCcJBdpVtY+Vzf+Tgd4Egtpmqmr/Km//lZNF+S31L/TTWNK
R004nXMZjf/rM/72EP77ofwtbZK7LEhrTKU0yk9HN7og5Fn6pGYw8VyebmmaQI3SMgwQ6ma1NxHo
qbEUzSHBrnpl9c9l11b3bYW1m0zGlng+xbgOhy3LijtrmMNXOPdFttSJkthZxd61JHcuoESuMknZ
aBknM2Kj3IU77IYyxyQoi/cwjC0S3aMQiC6oKk1H+xQEVQFpu8/mULmSOHwQkbyQy1R7HFziC5Je
k5bKSOBabzIZDxGObNmj++TZBHGVpAPoJTQRzPbjQraojCLwDB01A0iX92JppZ6xxT82MzmPRjie
FgofdMazyBaC7dw6c4MNLfUe/3VXQGQlViHNgwVZW2Lp1p47pVDvKr1dVpyBHywlLmdJq5kO0RhO
gG50XgQKzTjKP1qBwZGQUQNRfP8ofDpfaRyW15Kxano72OL4NQmL6qpXScN0VpXaysPSsZTiQN+5
dTiR0yiVmF36QZxMOkuxV87bTCWVPWpwYSmUFxBdqws9qF5icASTgPipng7lIYQELSi0FeKjNQ0a
a9tkFuWqTvtRVri47apI1/+Tu/PYbpzJuuwToRZMwE1J0IGiKK9UTrCUKSVswPun7w3oq1J29d+D
nvYEC44WgUDEveeerYW4fWrmk1th7lHE+CnotdjnS5UDKeNjF+ghNi/wJYKdxBrqfcaMVxrPpmu6
Zyp/NCLtw4OhJgyBMxR0FsiZi90TOLOxArHkQ9BirIB/urgOk8A7zMXpKY0CsQ1CjEDNTjlTIZ/5
ZNHj26R38Wtwy+feitq9QUTQQxtn3mQlVTV4d2ddH9xgtMpTHR95x4iGfZ2L+h5dzGsOrIqgpf0y
Fna7NcyU8GKg2g9D2npZjy0V5fDTySqsAbZNn+ymASKw1QIPjwPzhZgoxUt41AESeRBTbOyrRcRc
lWStZX6nLkAaw6pI6uhx6k2RNZ+nlNEpheL3tW2kD/yhnuJax3lohqdSgTzXMPzYKVmErq0HxTmX
UJbTtBjwDwyNPaUEGj93QyravhNp4oI6eYOrUL5TiphQ8NUT8e8X7wS1WUaOvfUaxSbpaRjGOcEl
r7Czq23h2pSOZUi7x5zCqaaLjNASNP2TFarlORrlg5Pru7hrH1HnzD722zsnCqNzqVk3bhMYfqwM
5rGyDXtJTBxLNH6YbIXHTlT1TTwyrjNaYZyiWTslWdXtWqYl25Huk7qTrjnjj3CPj3WKrCitzvNH
ohSzbxNPpAHJR2tsMS6Pp/siDD4kfrmezgyK6worsMGHfR9VboBvLP7EWoyVE8g8OKU6TI0yxzqR
aPZZD84a8I3JfariuroCIZdJZR64UNHQOd6UANByG2inWoPDS4c9flqnz6rE3RzAzs2U5VcCcaVP
ac2V0vrsmh/CW9u2zoU1JucRFf+WogMVFqrudySUd67S9GRMymFPdMoPxrI7pH2CM+Go14BbR+IT
1d418uip1l9A126lQ04lV7XF5MXGlwh09Kgp9l1AbJsuyL4bhu5P1Bhwl/MAPGIhi50lJ4s0NFHA
vsQIp8NfPSKIeEgqDF6clDpwzapuxzBGFdG6wSFzFAzCkdUzT+6Ui3C6B2Ahgw9ehBj9MMF8DDtj
pySVAaHJjfl/9J8IssQW23D3oEbdR2OleKyF1HCFWYpQDNehVtSfjA1hKw+p5rWqEu0GKmDvvKlP
nfNQK88ZYIp9bOAZi5Io9nJLw2ZnIuAfhcrdDAdwN48RlnWG80e4wUttRHJbatQ4xYolDgW0gC6+
nRzcb4BcY6LqjCAoSnT+k3yo8k8JQ+S57jQs56j5Eq55VEWCkwcJPQ2kxbhYiodJT3kBdjlKoCO4
MFUygj0migMPgchpM8+ePgPw4oemssdNrUUzlZDVKwn/dBv3teWpnOPm+Y86hbDg2MiwKjE+5zZe
UNPY2pT7BjeR1ujbQc1/z07ldwWWQko+/JYasEodMgVj235nT1CRCgoeyPTAf4V7QvwOCL2hMOWu
KOzXWqZQIXK7KeamjNSXchpxdSKFhmQrRX6AWcWer34c3ehUOal9IwSQHkcj+DyQh6st1e9ssh75
TMdh1Ga9G0OcvoFA4kEvJNaCyquIw+epGakSxdL9NJE9KKfhlznKcWsZ8G1dq8GPdq7e9HD+BToo
uAetiDV9/9BgAzql5j2lHvFdGGua57Z9sxEWk4Wp4Ec0IobuHNPFUfaxryUwjW6m4iOF6RpgsYNv
iLvHtR/fXUPbAk1x/UxD0O8KF85nJltPVS8g3OdraxNlDUnDHp08+TXPJlo7zcQxTuwUeroDWl0y
mTihh425WCeSf22lnMkbw6KUlq77NtbQPLIBjkzR1PoWcJHAFtPRTSkcmY36lcx3dNTbeIlWxfku
GfJ3JM3bsXWT0zynOJ1as+np5kgroYGR9qKDtRuXFOedZSXh84jFtxwZpkfhfGxm8THZdnSZk8iA
do7fodb+mSQleHlzVAv5Q7OH8kH24WtRzb9zg4D23NJm5BR7ZmE2V4wNMgWT3fjgBgomo1395lgp
tagw4Ty3HACOm0Bn7MbG7tKe5SOFxqc0wPIzpv/eV2aAjy4/wKgd7d6lhjHJlfjHlJ6SkbQaiYZ0
p5Pe24scGZdphe1r2otHJx6Br2kRdlEa5gjk9sqkM8kcK890S5hRRO2rrYUfkehx1EnTBgh5V2Nh
TuopbAs8aisLw7e2yx5FPCAJzCjHqVT6PLUyJNzUJvgxWtNPfSJ1ocW58Nzkxgp18Y6vjOMNkBvO
raXdOnjznCNmj1CQW/vdjJwfQRm8R+o8nFQhxRPwXuYlIYCMqJ7FU2/Xr71QuV/g+ewdpwof8IIh
ABpF8jhPmPO2MYCK0h5TvzPHByH7/mIAe/H0WSlxgDtiBh99VgquUpSyJY9pkOF1gxroFHSGeU0I
5G5NUViIa/ToaFTRqUwH8QfsMF1jRqHN9Bk56g3I2fJUjREO5qq2n6sSNGtE/CWNteBQT1oOrW7m
zu/aGyt/APtOXVBU+i7SjSe3pRGbrtH/HgsLqmD1EDuNuq0CtTmhVthlRfHIX6VupyaGbtkaHTy/
Wd4YZPfOTpW8xyE5jKRyOi6K6RW1VnnmGEdPVnK3jLPAxsKkCKyDHeGT6crqmWfv3qrDlNJXaGad
auLh19zpwykoauenQ96T8e7sPs52YyzlqPklZrhKX42HXIaHkYiJOvDw34q2ULwyN2ZPWRpOWjsQ
tAsiB8QBbG4740/SDCbpEGEdZa7eOZTozc2rGMz6A7HHWwCC64caBQ4I7JIHHG7BsCQH9HE4qYXF
y+hAeszDUt+qihnvGomXK7Gn6C24y434EhAv+iTfgkNgNL9NjfGo2OYvsB/FQ270JxyZLvRH9CCO
kR0ygWv44MRXjWaJT9jQHqzhhzlozgbIT7ilArfcFbNWfwYt19FuYuvq9OJM5S9BFeUPwZ7oXDm4
LydqguOZNQ47HPjB+dipgNIlMAXXhxYkF9gzS3gyjJUXB1kJ4zjm9k6pXqlai074RHyUDgUIzaBN
xyIYX6uiAdmsTHCnZvct7etLQLjvlNi2elwKKMZYvASOQ3pK1f8MEqdyxj2tZy/iayNO8z3ThA8D
19DU0rszLB18NstYYuAav/QLB4qpB/66RS89c3nN+sJB1J0fCSzTCsm5jNAfy0FpcH9M3Q1zrCSb
z40avQDdANzSjx+Ek7pdolPZkVXYzgxO8ALdDm/F0kCmH4bD14L++RSp5b3S6irO+3PiRzHgLFqc
nli3hdb3BwZgl1Hvwl1QYuYounHw18XgxqMPbeJNK/D1E7EWAmeAvUrlEZYf9a63isFPQwu6fK/D
5CXgBkQjnD3VbquMe96u/GAA8wcOyCA3n7xqGCPsKRm+VRo7PhB5ziFyhWJLLSGZ9KY7h3aH+2Ik
sHY1qQg21G7yAbpO/sDYcmfIYRk2W7/aCoarhGUNnnbGxTJon6pxSjzwvczpYCSGOpaAcrJ7r51w
JSXctMe9zMEx/WGGNFL03c6OfiG4T2/aj4iCYuYPyZWyLDzWY9TAgdaccQYLT4FCBGXsKWOOyZq3
lnsKiZ9dNNBq+zxNqHxzkqtjYzoJK20XUmi3WZJil37OXiDFIi9IRfyQDtlBq4CbUoGOXDtNHjRp
H1B1fbpqpD4qSYC9XKKkO5jsmHER2ffiuX9TBkVuzTlXMRRzfuQ6Em6KyHH1MjfdwC3ZJKCHknyR
NKMJnxPX3Sqh85ag9JpqAuBqngHPsSmqtw5tqd3YQ/QrMqHwpFK8KvUlEtAyW5eJaKWB30t4aFEA
dO3a6a1N3f2sQgMYspDph2J4oRVQsk7PFqnTxsW/mYnJOc0TMjG3WWxuAlmcqwxmJf5Sh4FZMbkZ
iq1AiBw7RT80kxP4Ac+sjZwxT+qYA27qNLGOcACB7VgYBSMwF9Zo+4F508tB+EZXvfcJXs9dbD4o
zZDwsaW6MwOJAR+0ocF5t0bjjnv3Lu/S18AoLd9tpa+N6q2wbMwV6+v6RsU8akeM7o5VQHV0U/Lg
KA3MGcmEmvb8qocYvAQF93FEScOu6jHjG4oyBfRF8+tSOTALInwQudk5wKTiFNSYH0o5HSZpHKl/
tPwaI8FDmkKpHkbAWrk4uZPECF5WxSbU+U1Nj2uclukAY6kG8NSpe6TjuY87gzGOZBApA7i3PViI
cWcMc4C1+DUWKZ7vYNanazkm2qlsDMXvqjA812YYnJT2Q+mY9NauTbV81ylMAutbZ5ycfZzaozdJ
QL7r75eUSzDrcZ6YWZm+MCoSsAzefBfJ/8Hk/cqSsg2ct7It9j4SFyT+C7cbHsUs3zKrvcL0abfd
MGArqjCOYizzpFWFRBlpD3vode0miEJcPIeacT31YSIysQk3n8l4k3fqlYccy1+teyCZmoJCwhil
t/GWd7JbdW7nXYjZzJbH64tqTRGUyegS2tmHdDLMwftc7BX1oKiMlfU0w7YwizAbFmnpp914ED0C
GlUNnu0BAnmnTZ9D/tZUo3zU9U9rdl/kGId7PSVi3FfIkTqDov7JgfkdXeU04DyH5tkbleIEOQYc
z6idE7v9pVXaMY8YMs26fWh15y4JNeTtXpN35kl06ltLDNAvHBJU02xvWqRUR9wU5wBudJQYnWdo
7y4RiY1ZtYe2mcxdmDK3qadqJBP6WSqVe7kFxOv+XOy0HPJ7nQRqQ2QsdMKz1VDP4jZTj6dSuy/M
iZINPL68sKXCJzWGawtnFvhoou/NwDmMsUxuSJ1RqV034U7NqAHqm9IvxM5ESyomiOSTqX0AqYkI
oS1zACIjtEskX/ipbOLE6XeFoeGqzFmJWTyrZZvsZgvCmzRnrxkLZGVpP24zdFpYHYfR1W7w+HcM
LA/6Tu88wFDxJi0K4B7x1GxcZsAVzfpYI1aHF3uX5tWpHYvPirnuZozCY2xDpFSy8Ypdqd0eBpgd
MoI+pogaL7YMG4msIc35U48UfPHNDOzunOIiCjyspUMrCIVACOO+xnSt9OUoP8uW5qAbFQQiKDBm
PVwiIE/cV6k3wvSYsRraiDJ/V+F6VZX1WKlo1iKcxjHbUPGdw8fNFN37lI/HnkotKH3Nrc6zBEEP
RvOWCRh7vlCIzXOhYMyCxTT8nE0sPpwk+iBu6EbJ4xjKbpcaBheo/pEiex2sJUR8EkguN1pV7oXd
HaiGvo9CfjD1je9FpF36EVhGPmImHYDOi5ST3SK4U/MPp65OYzHmu6w1/SDHcTYBDCEYKW+kSmKs
B8cu2qC8YVJ1VhPlriwCfE+aa1gnT3FfPjoRnmb08Hvso0i0Ww/cI21YAnXsPy0d0+5Gs17Dfrwt
KO9DTrUFLv5AgMmPdeVXHBgWVVViX6aJrzqwJQTdfNiGOAfuGq2Sezo1ZYMc/a5urWbrjvS4vYgY
tb6Savs9DwK1SfMsqRWdw3GHS9JLE1hHNx9/w2msPK2eLkqMmf5YPc6D3PZJ/NGr2oM9D57q9qc5
zd/6TJM4uhM/MtPc67rsfQTQDh9w/IDejMAHsIDDdWCicit0wqZME05ubBXAsrVn8vunqUxPYVxw
P2FJUrZvRWU+DcwChiLZZ3TmWYGErBd4uC2uMspBShv8L54yBOVwL1dgtxkRjbsE4KCoxocTuR7R
0XnT2jEKxDZ7Ma2C7xg0DzazELWvOOQoFeBUMopO+Ysw8B1uwvKjqHDbrOuLUQ88WIHG4j8GXTET
Ezbx1a9WR6NnotUdKOxIxhz3WzymWw0Ndsq4rFUXWWX2CcA1V3AeAlLG7IYMziQOo+Z81MHwJnoK
7RON8WOBrbZV5tdqLs+KcZehLlKql5zfjlXAnUubCvGurWIvQOpUzWissLol+4t9Soh9TWsQx9V7
RK1NbOwQoBYUtWUUWdUNlOuOsXVkKo8AUlUsdMRLCn4odXzXJP5R8PKZGHQLmptg6PinFCnTqNR9
pgJ92khnfqP+DMPdwECuTOYxgY7IBY3+oJm+bU2bLDlRbRxqd3rbQWqMchXk5+dEHMzKy11sRAiw
O0c5Wt1DNUsBqGcTEePYmjKddmJYrkj30LgjJsVIr09oQy5B2kTMyrN9NgNZVOL4KnsAJkswJ6/i
ch8rdL1LQezGyIdD3YPV0aK+xhtp/BWm0c8cd6s6js52FOPmExBU0eSwdabaJ9OO9y6pCUgLZdXj
yxpg9ghBB2pWfFAoPSLlzF2ndFB91aTbzC5PPKdhjllHONbHU0eoKiimG4XbSs8qx4tlRUxWA31i
l+JECSI0Fdkx8JQNDLLk3YrC4TSqFSRGZPYKTX9jjthLOrYZb/TYXApQDgZeCrOuoG83wcFJ7MQB
BFRL0rnrzecQEFA13KIBeM+z31XQG89ORIagbjoqstTkjIceCkrbHE5JEeb7LES4oMAQ0roexGis
M8bQiEsawHdzRlp5nxj7Ro/BNYB9w+mpPYUVwc8q7pmph8ouCpDU1mZ5rPu6uzWvc/dbLQ2xxVjZ
4Sk3MWyMQGwrMH6Hvn+a8G7cKMrDjO0XfwMhCeqigSiReU0X0ZyuDUiLMQaPy3Q88FwE9jJ2ikd9
ZOO5JrpkI8hfJqJwdRhS/AggBpnUa9qi2KX0/NrTablapR9iy71TK/FEiWy60Z0ovlh1pCOVz6gm
6M2Hsknq0xQhLujS/lcdhU+ttVgANSH9Dlz1odDrndo0j07WOvQG2OnbXlZB4dKmUztBG3CIAG2S
kidESaB+X8/cnUhLsSMUKmMRI3LvRN7sTY3R2hTiC087WAoz+13Y6se0RcaIKvRPnrgSZiBVwjNy
hr6yjlFVTLs4ea2pOrwTobXR8KHP8N7ZdVnc7MgV76K+2Mau+sIAF+J1aae+TkyEEUj2uysUSD76
M2404MIwu9qarjSuajj/RDNs0a4XQG1U72VWPcvAbvaGCU7CxLAPLG3pKTJ4x+s4IwBIdWRvuD1R
qeygZ7xtCgXTq/oXov3gSrvPpJn80ZAfAybc1FEg71asN2Hl1zmEGlvAJevxk0v6+UfepGSuqSYc
bb6Ueu/YKElHovq1OTAe/qnbw6OTE8LA3lHdldhoFCGSIAXu9p5ZRUWtrwRU6olu4K8OAUPVE9I6
Nd4ngop2bWyOGHJx4+PmKFrgM1OwberHgJBOPNJx2wkTOFVvfTkE90pgPzZGcGVYQOh/RqGWYxuv
JoZnc4+7jT4w10R856YEFMhDPEy1SD3UDXitq9l7xMmpCP/I6cOc6outLkqukrSfEZcPerzT3ITB
tzjIKbktZf2zHlpabPZmMty1xvEmBiFO/HdbKiU+9ZaNhZrR32EtvhmMecdw5tLKV2skcxilFmMu
tfqcM+DokWSWQrjLOKRqd6+PwyvZxZ1sDK/WbV9xuz8zf0lvik9nzGo8QXiXITxK2l5svBtBs9NT
+SE1bwxdNCDWuNX0cmu7ww0FlmRfAb7L3rqvTRAGcGHdEFC3FV6quPnZ2GCii+aFUZ7Yx51z2432
RcGbL6yZtW5ULYOa1f4ozcBf3qs200teiDMj1kNr/KjcekvGgsnW6Gs8W2PYu0Gcn0N5rez8h6tP
d4NqPbjYS7SAxOcerqN9w5V0hwzDifxgAgNqqJASMb2PsZsw7tLpIpH4I4AszF1GJ1W3y/xEnfEe
m5nqlNPFKOkqY6k9OtP8FDf5D9xht62B2QBwR2mVZ2MonjPxxL/mcZeeYhXLc/IhFH9czaG7LtcL
l4JTIpMrH3mrplu1gDvQNj+HkqjWnPT9xuqYa4/DBhzzjMHmMRiGozHhKKZnNY8WyZMR37JtadQV
YfrqHinIa7VgE+uGJ4D+gKMxnmfmJrHmOyupd7VR7ElnvyWm0aCJqu4b9z7XrNtqik61M+2xfz/k
DIs3Q2W+xJ2+x0vVp3DuUtWIS8pUeRrzuuWfu08SIlUKrhMb6LHJIcuSl1EZP8gqbjOJPJpqhjuD
YinVyaHwYuoytvVZZOQNGhxlojSgOr0X10oP90kXfRQZCdeoKh3CZC/EniN6QipEbL3Vt9Apr9Zt
IH4S2DpnU697+UjQuk+OqgvbbNCPBbNkOXsD3aPo7kJrhG2WXhRQurHQDnESnboketITBt6KsccL
Fv//8hgEyt5MKamzyLqUuR+UI1klqBgOdcWZ2T0GBIFbhTmtmx+woCJv46o3OsaZaEYel4bfKsl7
kRH14JmGTHiYCsq7gcQY9o8sjc614t5mqFCb1nkm0f5jSAsvMcczM2y6q0p91QbHxAbvT25Q9zPK
5n7ilt9oVsjF6SkyG7T8zNDjpurFSVfrg2w0XPSDJ53oQ8n4BdU6Os74Nk/Kd9LXb83oHLWkJTcO
1tsefuciB6jp3ghl9moGLgo9qtMqv2at+eikeJ505xkbAGZdmfWRt9bTlFo7RdFPVlu9kMf8ubA8
u+Cnagb3Ym7+pFX0nOfpPjXTe3LOp0HO23Qi0Yq+ws2Tq9rDe6qerKjzSFJBG81+6Sp5YMt4zMN4
F5vdb8IwVOJ6U5e+14r6UGfNm+SuV/ISCHPyQy+HNwo/bIRlhtenNvU5EsxxDymX3Heo11T98QCS
xdaRrh9BLuQZc3Ks8Fk3tLuCa4IC84PvCmACkiVFfIV8pgbKt3h+Vpq8S8Yn8kufweTcVqF+22Tp
zwxMSGgnR+xibuJ5vHXgYxsKZnqGONdG+Rn36bZO+7OpdD8MbirLIgM1aYAYyZmm6n3WxG+Y/fog
uYnnMcHt6Ey4wV5Nxbwx49hTCTaWdrWJ4vI2st2j0ZNMUVsguXN5HfQasK9xq0iN8DPPSyf0myC9
6bThieDSY80zBUhY+FAAAwzBBbQFTZve09SgGzncnlK/60rmTw8IqxXobqEkFGl17dkqltlXXe8y
X53tqznhjt+biF/cHH/DpbEEurwLwjstqPFvcEDREb+in1EIlTR1tg1yglaQawJpwDoKyn1R1/kG
YE2fHd02f0KcueupzAQSjq1LUe1atbxm7bTr7EcjGU7mZCBOIMIf6j/MKTcOciQEZE+PtrVEYwZs
F8z6Ovfikkz6natUv4wxwrC6PERyvgnIojbzfCvT5qfs4odCPrlRFGCcYL9Ozs/AnU6jOf4ulJJM
iqbftk36QEXaPD4PmPoM3b6vm5uhaX5EYnqzO20nU/clwt+OkpFNJpr296THF0EUnLTIoVQLspg6
wymjLk5jq3uxEh5Tm4qRsCWzgS4GSdt5cInFSZLRaXEBNw4DmDESPcbOMrhMAygRe6TqC82Nvuu0
fF8xzNpiZqkpU+j1tvZMduviAvxCHeAzxznGInsRWA2T8w159/msEn4oDczttZrmR+DJFHeMeT8n
jgeaswN3sR+1q1XJJ0p5Dkj/xzl+RYP5aFFF4DKMIDtAuDzCcjZiXlfuFSUiQG26O0sTf5bPTSfr
Hh/Ec1RF6PuIC9c6Up3lA6XQHqmuib04cm+w0Xlwo9xn2nEMovhZlwD7+uLF3tbafKGEHqLgKJiH
RP0hQ8uvROSfl5OgKL92dsh0L/7Um6ilYMd6QgV730V7G6D14GVF/uggKRHd7KXS/UWxJ1BOw3xQ
55knuevNTOCgUiZEhql8a6z5xZi7Q2I2e4oLDk3sbC1BUESpCXIz2MHORSfA3KTKZdAkZUQTj4Nx
ONZ2f3UhVwSqOAVDc50U+zKFxglx4iGZjZP40XcEsXHsxkVxjKej43RXEb+FSyhzKD6TwflFtPVk
5eRAIxUtrf2rcp9J0RyBJ38GwrkEEQjgyQL+qeKiF1gPgUx2QxednJwIDmQ2PgB2VpN500wXiYnu
gRDetpvsnznZNM8kQ55lsLPSgb8y7cRu5qm1tXMbnBNp1W3SSqQLyAbIQOVbYRABGKX+tnSZqFx/
WLKCVytja6s0V8vB4RRhbuWn2OfqdI+oJi7mFB1bxhN+/k9d2/+vqs0vffD/XbSJYKOo3z+Kv+Wa
X6/5R62JhgN5pcFMy1yLkx3kyP/INSkK/hdPEpxmFloHFgcIdf+RawrtX6pmIPAUyJRVR1dRcv5b
rmn9C9M73aXq2DQNUvbu/4tck69BOcFfJXjqkoOz8bzGKxTXXfe/1cCqjEo1UGYAZzWDTTvsKjKX
UHzIY/2z9rWvHOFpJ1O8ZNDW9fWs/+PYGICYrGEJbf46vrzfurkuCk2vyLaFwz4c3LuWBkxxLtyG
qIdwnmdO7hNFgTzaNM24lSFWb+vOeJpzf12U08Thr5Nq5krzdt29npUtr/8+9a+3+z7n+/C6Nirc
/3VHjREDCgIl//6Y//rUQZA5++vw//R+X9+sUWxgmS4os+9zcq15VdHrIehrT9gg9YcmyPEYmofa
R7lFWGVIgxarsWXvurCt5n/bTgvznyMz/YqmmOFpffV6ctZrJKSe1vXvE7/f7PvMr9OXj/3rA/6n
w/+1L8wLZ9+k1mUZ/nWWWp6+32ldwyaXySd+84xaCubhKTiXdXVdJMvO7019DDgsuvCfnR2uo4Ss
GvvrUn5fxf+6qOtmvl5/hwCiN1k2kEmrtOZtLZzSn5amlgg0ssVox7skwsluszbSQpYRj6FS/Tpx
3be+5Ot1a5MGk2TstVa7XdvptO5bD2MSfabSIj2sW9lgOSQLGQf89dp1VR/EndWRrFq3vm6O5Rut
m19vumziqY3ED2AVuXgR6wTF19V1EQ9aT5LoPY8TzC3DWs+A0DGAxNmihfs5EjNY1oSNMGBSDAIv
mtH4dgHX4LiuAq5AKVMhw4wknD1nEQg4BjfVsuiaEQ8prj5Uwi4+2g5Ks2U/VSf/nKGmAQr/Wj1Q
bIR+sbQKP3FTkILf24x3jF1m5W86NZ2EelhYJn/+umZkaulry2LdzObpdZ5KZ0cVACpKzH8x7hfH
0VxuJmhcLJ2Y4QA28UcVawN/VS5AmgTM+teqEd+PxITwbh8rLy0yjkZJIH25rjqazP0BT8eTKe8w
5QH4ZaqX9YflM+W4X3+AY3ZIhzNJRLVweQTnFCTLq2KHW8Ix1jERk6vuvr++rSULx07NcMaj7ZbL
30GRfsHMgM11If6zlsrq4jSRszfduPRbu8xwHp8F1AJ1+XukFC2o2+Z+/ReSjjawrq2fpsJbODIs
InVZjz41FSNpUzJbUU4VyDjYTERWnUQYV6zi6J16ZYpvfZYSZ3HQGWzLuFSACTbodL6+lzaT/4oS
WmhB0SEhN77Uek2EAtslaPTjumu9Qt/XCtRn2ee4Ecx08mkmX8omD6kGXTaz5TtPCcm/OigEgSd9
IynLPoVL6wts88Udq3A/UFqdoOc9zErX+OuxdY3Qwk6HNHbkihPLpmrXX9fcBa+yUaqm9qtIQVNj
dB9OOywgiEXVYaTKvwUe63Y+J4+ak5Z7sxelr/QGU411FbNTnljLTqeRSOjq8AapKkOkRbqbtuHI
HzMHBf8Wi7Amo2MNNGnTDX+gWm38aVmsa9+bzowwSMxY5S8Huy58c/oRCi9zJLoUxW58Kg+DvYEt
daelrb/uQiu1BHuLI95Mr6XI6O//82OdXCBK/N4eVTz8dPJM3iphWX/h1880ooZW10yVX7aaTuLh
huQAIpf//Mp1c/29JdkAX/T9HpeI4BBnBNxVAalm/eXrz7WVnmZorst1R4ESgmy0fkyWv4jQGf25
nqAP/G6va+so0sb1DIuAtUFqFv/k9Q5eFm5H/ioytKW0h798WQghb6uIOw/zDXpgpKp/LcIZew6y
BsjIlo8snGrYV2p/l5hpwcCgLRB38NheN3H1YxKybmOaiehvRmvvrgOCTqnowZaF6kiIy1XV7wlB
x1uLuLBX6m3p2Uubt8Zg8KWdYpgoe4QLZT76674gn37a1OHvyeAl53VhZSlpqEKFiBJJ4RlYTG+Y
SdcUwhW1v67ZTkgjzdN6PNU2cgqKq+0cIgJKzsYvpRxpDmrV+ERGG78fR6bL6ih3oarx/E71hAa/
NPCvbVGh+shdZkLUn3pWWXNvrZe/Xi7kupjJ5mWbakLur1cuUMnZ1uatbvclfhe051ZRJc6syFSA
R/LE4+9bG/e69r3Z1pa2K9Sh2zlM8YDBaP66CEMNDnLcb+eCm11dus51Ycf0p9/71k00gC70suXI
es56+Htz3WckYXTQJ+u8bhH+pm9ez/taXff+9T5fq442bK2Wfs+i2mRfN9WNnsvGHxFG+nozmie1
ucc5sicVawtPaCnBHSVErYch8WbIJQ4LiBvQD9PO2nXIpIHOIvHOzmZdXY/TqVyxKwailtVgbRdR
3LA8ZEgV8S3X1XXnuiiXw+uawqiZh8bS0r5fs27290Znxl9vsh5a965vNFnLMyvVZzIUjVUyNFm2
4+VNvt+JqR/+mLGZo79bbrz1cLGOZ9bVaB19Lq9JlrV1E2EQF+F7ez3xe/PrsFzHzeuZ64uy9Y75
fs/1/O/Nr8P/9WnIvBhXryeZblIc2q78+gbrrr++5deJX++BSwjFTIGjE/LioY8Sn96G4EIJL5zt
QBdUgBKk/tq3HuiWo+vaupgdnk7ryeva92vXzW6uIp+82roh/hd1Z7bcNpZt21+5P4AM9M3jZd9L
lmTJ9gtCsi30fY+vP2NvOZOybmZV5Ns9EZUoAARJmKSAvdeac0wEO+nbqmrZ87yUByumuN3K1be9
19e5vhV3RNynKdIU+ah8v+vby7Xrwe9e8fpaH07xw1Oux40RVwo32unij1UTf7ZyMf+19mHTmMiY
QQ1pLeQDaBvKQyVGG9eFaWX12remH3KX2sEZWnhiaHY95MOmfOAf9xVFmKyiLlHpifJGhhwvfHit
t3f528dp7fowsivz1xn/9Q+V5y7/FY28SMnVt3+VOEY+XBsxl6/rP/V6jKUFeEirHQIvYzcgsZSf
oFzID29AGjMvHW3INkpi35dljpAQSxcBq2KQJzTeYZA56EUYpVlibIbHiCGf3L4u3nbWOSgYr6p0
bky/H0TfjHuUfEn5InJbPv1tp9wm3HJca/mMIBZxSij8NeWgKkxka+/QpqT5Il1uyW5BEuLWcbA2
LdzU6H1J5TYNQrV7edsbzXm4p12IC6Vqdkja41WnIftTxQDaFMO2To4lZznSDkP+/W4NbGTS1GLt
d5558ADO0nFhLURF9bZmRr2zZaq/C8XdB/AVobxyVBXnNgmzBhXIKQ0i8kmOOGPyA5w97jhjxIw/
hGOcLiJx/xZ+k4PcaSuNsuz1xsQCod3poVdvUhUd5TIK3YM60h7pheJvFIvOLMo9OcOLGr3eIRZz
FbmW9c0+JjhwW6u5emjFYnD8+YBfUVsHhfWC3K079GJKdF3IfTYjBIRuBqY9l/w/Za6wawmNIlTI
cJkqtrXUqvjLXLvuOpO3Y1fcieWima1+XxRPKpdgfgjik7DEuEp+MHJNLuQDaRn0NOPpuUaZPRze
FjqCi2YmZFheGxG3cGWeRflhENfnt1W5V81xKpn4Lqch7A+erXkMmiP+vUE9wW77/WBNXK3l0+Qj
cg0oc2nwZWDobd8tst835aNyX1RpxULxRmuV5xDTqW73B5v2M99vSHKz2Hd9QK6N4qPyRg9hgxjN
y+9Xrl0XvfgNyO9c7pObrSaKPtftt7W5+xTOU7cBLPTno/IB+WT5PPwJlxYgw2YWt9xOKtLF53fd
VOQtEmEeN8pGPF5p4sZ7PTTEMgKjgernu4NSI9pGkVAdMFX15sJvdjiO+oNL1MVBMO0ZHGmlkMUL
7EvZh8sBYRFkqbI7yUVHtpbTdu4OgiKOi0Bj0CEXXUYdamGasAfUrny7gFd0wP+8XIlrWKapaA17
IXDJ3emQ0r4jnX5ARYyeXROL62Y3mzShrttyTR4jj5abpa+mbwiR/+U11u9FBxcXnz0quPx9vVTE
wv2HCuvzlD3n/2ffUPL40Xx83q8qq+P94eiaDenTRhjNj+SdKV77w9QwlZJUYrJ4X2XVeJZlOXBW
bBvjPCyZv6qsPARYBl88L8ulBbzMv6my4rn9vcoKyNrwbIi+mm6BqyGI+HeoC0wMgFija5BBEXfL
afDHdTigT+5IMvTtU9XOPwwTN3ulwqNoyK2vgMzggS62lYkF3MueO3U6qsUIvkwbCb5tp+NcqI9Y
JAjf9u/bMH/Gn+EvnEQ92sgYM4/6fyUsi4YFot0UvRQN2bQx7gAjLlMDUUlI6TGG/tyXP8zyvmUi
JHbrU3NQhEQ49ZjtKzemmmuQiKpzmqKaTrDbCHgpp16jMKgCoW2YH7GGXKZ0OoKlv5uFGdBxyY+0
CfrAEx8gGcJdooEiK5N6WmlTe6e7w9EpSmxv8XzMpTCpX/X5D6tK72CmJYsWcuoiG0mRz+hrt15L
p5zXnVtnV7TdUTf6R8yrz0lko4RQbjznPjCyadXUCAC4u2yA8x+w4q7ddLzrnBpM4DQfYbouQpLY
DQCqiy5uNrptXcS7N2m3yjgAh9Jp8j9P8bemHQFbzcdg9had093pRnmytMcsMp/cYvqs02S1q/lR
9b4SFHvs7fGRZvlRb6JnBZVYr/V3BZ+LNauPGt1tCTRxq2ZT9eNR0ZPnrOo2bmrsbBPPyhBGzzX+
CkcQvfhg2snEQG3sEKTeVXw+VHQvgTHcFfqA7zHXH4WgcOi3aHafY9Qb8qdUiYEQr07B76jr47Gz
s1Xl0lQaEXp3q2C0L3jkGStZl6rhAzaTwkCk9iMK54ttRM+OYuwC/oXiCTM/i7F/bnLv0pn2Ze7m
x1zp7kK1u6tz/lzn4c5umrWZxozj6V4a8F+iJIRH731L4AL1XZwts1T9pgPq7BqE5XVTbpMO3bDu
xa9UVu+MwLoQeLlOmon+43Ssp2bTdfPRBGqtUJtJ8vkrhpe1besnmiBfQzXGZJc+g+Z7dPjgxdc4
mfnFdl8tGy+viu1sgUD5YQqxAYxv/wxlOjraWbXHs/hyJo3A+VA9Yos6TEQNiLcbS/tidfGrXvDT
8CdnP/bW0mcMR8rEKRMGXsWNn6EZLAluPg5m9NoM0XPKv1HN1CWEv+1otBvYVmz3dw5xN4nSP6aC
MNAPhLPOZ/Hlii9JmaikmCO/C+NlVryFeOc8vu1s01owe3aCUlmOYX5hQLPpAAGooscv/g5Di79r
dON3lAcfXQVpcsleFefOFkTMI+XiuI5f3ai/gz+P6U39NLr8qJrK/C/kGAm1e9cr4iqGNBXoGKpI
yxWC0N+vYuGQWsBLEFCKs0mK5Dlous9hUy51I3n1EvUR2Moj9tvHCqND7xW7ULF2U5a++sp4B53t
WQF6USbuS5DaSzDSfFbJa+b1+hIKRrUg3gJRPj9NLyV4xacQ02P1wid1o0b6QQU6h28ofBVvPqO4
rkUV0U1f6warNP+h9sXaPdw5dfZqAGztvWxfiIuluEaMS8d3bUCz2qltwGtMgEFIc84EPA9JbofJ
pQhAfHHRscSlq0C67+b0Uu32TlwGxMWrTpWfNV5+xH72asLJnkbPedJymYqiV/F3O9CZrfTHtmef
uEChxl3Z+FkI0A4AFqSrJhnussgAGshfvmX+F3SYK+4iH78fF7wVcCNdN1Cd//79oBoOikap1I24
PWBwzpae29/5NgJHu967IR/gwIWq0JBdep8L19i7k4NoiEQXl1+uuKEMyvSS0lKOxcXfiiDhzgXf
CD6DKvKf0XfXev00mOMdAmpM9G20Sccx2oofQwzMz1YexPdvC9+Nqnnfu6lY0ylKvYzSGq/jFNyn
HFbaJHsVzXi6jst00n6K76gY+seYF9KHGFNY8lTgkcgS61FcL8s5eSbq8ZkICO4/2WsCPxzDBhv4
ifbp3J+V9vPc9ffyAN/CYzTMGP4bvz2iOsNiT2EYcPewfXsV0KJUCkMl5gViYn8wZy1xT766afTq
85/8XgtV39L3YrLarSg23slxzL8apu3Wd+vfaUW/A4/+kXD0G+/ofL95+Pgq4jT+IiL9/4FA0hh/
/aeh3v9Nn1+es9/QR29P+TXKc80/RIq3iDsToRW/jfLcP0wI4PTDCczRWMI3uqKP6LFbghBqwAiE
KPbXKM9Q/9B1Un48C5gSaEDAm/8CffT/oLp5GVKsOQ24DbTsP5L7Yq3UzcYwlV2b4YXRXYCHBuxx
BWf8joBtLQPz2FQB47omy0DJwaWfe3xD7z6zX0Sm9wSmvz0Nx4Ppw9mgHZDUxHcAQbR69dTPvYIM
H9fulOrusfW7F4cQES9vV0EVIzxvSmXdJa7DWEkh01ofjf9yMdI+CAugbdikiwAZY+jrcBP7MOTl
/hE3Xk8GrUpVe+WnZrqeNKSCCkFuvbMfhgLrkn9rR96XdKqpoRSIQDXUcHOeK9vG6NFHRnm1/i+f
jml+GItzYg6DcQ1HPmnqRKUKQNy7z2dMGqvSnNrfOT2i5kztiq0ZVzdaEbqnzMGSRRLSuCrCUDnU
s65SOh8RKce6yai84f7QY0heWza4Fb8LDn1ZeCcNhfPJcbbJ6LunRoc4jsr9FtG+eZr+WqS0/Veh
hZetnOi75gN2t84Lx5u5iiY4OtOTD2j9OPp4v41IKc7BRFXLLtSfJNnZB/OTFdxVyDKYwg9bqss5
pZBBoQOXv3q+O1JWkviAGPlos3Oq9OxrmNts1QiXfZ20ZzVrfvSEOFuozpb8s/OzGs/3blH7jE2+
+0G7NJq42BAo7QQHv0dSzIwausPUH2EGICQrop4CiZ3BNlKqixP/8Kbk1oyH8JgmqQckClGVUTEL
yPXhwQ/6eON2nb1uvKOqAIPQ9fyUonUAYYk/xXJ2oG4HwpuTeF+H+cruaXolk2tudGdFshD3K22X
xpwWt4qpUrM9mGemM6H3sxVfSB6O5yF6yix72o5tl63mABwJaA5YAhVX/4bamGu0qwhk3dDjxMIU
+DPPFISzjr3OvOrVyefbwgtuK8NYxib2ibGvPsX3VMBeBierl02f18u48BB1d+2NGKjOZUTWIXHH
TWBhjTIEO7ruT0FmbhsF/57dzdNCMUlKq/Xb2a93Tk5aNIK5e6H22epaDCMvjGHcQoIoQSha2fDZ
1XF5KRNwJGUM0kM5Vi82pA7fudVm51vgzMqmtDDnEIH4hKgkXZUgu+CnqJ9a+EhOkv7UzMkk0RT0
aZ2RP9wYKMDVoQ9XufNVK+8jLUOclk/RTay+BH1pLBNr5biwAcKMwYs6quQ0DD/HAityKTQnjUfc
Dg00tIBpunFcfL9+Pp47ol83LqCgWzPL5xW3bn4VU7gda7TlcWZ/nwLcRFOsAbuehtcUbOsy0SYG
dZ3iLjTbRjbfVdlWSwPgXJSHYPaU1jn365OVDP4qqhqLS4Be77wUCCYgjlWIaO+ANx6dhOJgOpOr
ajx0zFz/XGRtaK0qBCZ4JtinWNULxoB5nQmxRDmGN8ijLVwalCPlrl6KKuS2XLRd/hlcYvruELk/
kWILsbg+V+67bsq12hrnbcxIV9atcr2nzzmM5lPgA0yX+zpR/pNrZLY7a3NKn/SQND5hlqMjFZlF
c7weqInWdFE7NnJxHpaLgri2eSlX+cnQDuIjrZdY3/KlfOLbzrelPCry8CLPA9YnuUlT9tcryU2y
e12GdvKp786E3K1w50/QUxpEPmalAb0VT7yemysbZ2/vI/dO8uTlyzvyxORqJU+XS0i+jH18EDbF
DCv2fnaGyc9L4eepBNrLkEyEgoJ32QZWOy3roDq2YeBu+ti/bXxBElX9NRKYVT3WwyEc+4fIbOCA
3fT+FD+KiWGOgwhacf9JzAhNo3ttqb9BSWXgaynIkMsQ+vDUAc6eiTDk70LdK1zYCWIP3Eta11hM
obUpNij5CO1X78R3MbLc2DZu/ET1dlPVftID19v2efctpZvvdPjS7abGkeClOebP0t5qrnlBq+Gf
8vybprrnEczHqo1pAXD9Hha+V/5se4cOsl3vwJcMS1+vx2VkCV+wqt17JN1siQS/KKMP5zVM96h7
5wfdKMiHb743DpCsyNTXdY7nP7MKbDAiYGXGBwbofVyVodlRsC89aj6xhYENfX00gXSbcE1R3toD
0KMBOqgYnUMULkWadYsEslQdTe4adYnO5Xe+USztZ8Xf79equ0GPX6BmNkBh/UicwD7ZEQ3N2s7j
lR6O3boD7juLPFImr/NawBLdpus2FT1Ntd1k0NbpTkUTQp3x82Rr3M5gAm56xTWxTR2bMbRunTnY
QdHxV7qJCDnqftRD9tOc55derT8zMcjvlN6pdrriwWziVhcMUXmTp3gYjACVmNrFxdF8ZbwHMxz/
AsZW8rfDKV1WCXWLEUeWAxhsaTgRtDSb+6ha68cw6bgYq4exEXomkm/6FutrP2vcSTNtkdk0Z6te
73H3rpr01lWJEtc1TKllGb5GRX/IKu1o1dUPzYXvNgXuuqxuwP98iTwiAnUH34hTdUgPwH4MkfFk
d885gNyj5lrUR9Jq3CmFcq91Rr3tzWxraBFNac1+0bPqJ1YsHSFPVa2nmSI+AEBqNeVRo3aRuiZa
uWK+zArKsVnwhHUF6x89IazadLFUfgF6hTPSwU9KCMJk6acknbC6FJQRVBMdeXxjg+wFosB407QD
itvFRtP1I1WjcR1MoQM8OlFuC0Yz+378OVOTBxASzJvYn5lODt+iQp1XZpBOxKB9SqPsO3/i+96y
CfxmrueU1mmus1Xi5J/9No8ZzdUP1NaK/g4I+dod27vM72J8yfpz3Zc7xNoQ2Up0epEbfqGjhmnH
xdCUz+PaK29iIp74JoqjwRQuG/1l4lVI6hU9PUV1cKuGDn97ZEraxt2U9V8G3wAtCm7zSH99o/SB
s8QMzchvn1hBs5wBlSgRqhI7GO9qzcw2dkX+ojIbr56b8NvSj2Nh9NwtM2/dlxBrM/XbWGHkDr3y
u8lUcDE4+JchEOJ8ibiLJdH94OkIPfreWHXb3DnbRnkzxnTIuP2QOzN6BCV2ymJEvNMe9My9dZ3q
Fjg+LjEF5NmUfEWkcoai+lgnXJo8JKi9cqjcvuSqPd1Ck+CDntxPft1g3OgfChdWEUk/JpdJsk5c
xbujoMHVJQyNZQjOenQsbsJU0eCJ6bvS6Z+YIVtLFHeL2AC+24f4qpNq0+ZmsaiM6GTb2cEJ4K30
0S4cp5PdolzBZHbKU2M1zn13rOc7fcaW4OpDQIu//FYi6lxAlX6MW+q+g2k8OPPRjYjGi/zwrKoU
32Ibu5/6jN88UfzPSmgfErMGoA/0JC7uAy/D1htPJ9Nzf+RD9lSUBhK5aOcdpw6+sJ054coIvPRC
n5+8rHwas0ta2QbJnxOzKfGI3Pf2sJbajKVsNIxF+VBxk9lBCPoij/KxOq7LbkQkye3/AlW32+oq
P5tWh6YR+JoCrCDLLwhcppNO9Cm8p+mil9a61ZVsTRMUrqvtYRKbkWdGOPpXOM6DlVN5xkKtfMB3
wgnmqq/Ori+q6WQElUP4UX5Xm/4+KxvnbLS6g7mAkR54qXHjYF6hkYY9beaW5qvlCN7nIcIvgueL
MzGJHFrbkOy5qjp8fL2arD3cHEM996uyszB+Ra9BO+c3o0EM3TgCzDb7/nkIa6A6iZfyxU/lKnFh
MHfOZJx7vu+Z/y8IjGv1Njt7pf5TxwG/VJTxm1IaoAP8BVMk/xS3I4xZtbhtosje5rl5zq1kVelz
Bzs3idZkwr4qin2TOMZ4mNsAE5JhcNNrjQsANkLF0vT8olIA4ikF6XP2Xod9hEymPpuD1lzoFX+y
Ul3dO1mTncopA72oNDzXaRah+BKRUcXgJTHrqIKJPjXatHar3l+W9G+n2gF5RCNdGe1jZ+Lab3GY
X5JmyC8jxr/cTy4N2ridNlUvUREcDJOqjxcPyYEC7J3fDdPFHF0THQZdzyx5DW3OkRw6o+l5G4yx
S/BjxWXAA6jR7mPQaD1RngTu0Kg7JEarAhiIa/GtpPVYMveb+oteq/s+UdEplNMhdPObNNH8PUbD
emlaub+a5wpKBGD2SpumVdYUFWFW4T6H+nbBwz1cPH34SUPb3GQqP3T8KoRmIe/cxUPAZKhl5GI6
oORU328vrhG9eAH2lMh3k5NTFyuK6+Xe1+cfJFbdWt6LjRtFtCHlApvzcFAKZ9JomrDadNqsEevG
qiHwVE7FjA5BoRQPyrU4tFH4XbflTlOq0+RqKB+X8jS5/bc7G9NbJcZcUIaHUiuljFLEKNciIUX4
x015yAcZpDxYPu0fX8o1J65VKfQjebB8Aa7fltK6ILV+k5rKzf+8702g+XfHVFz4UXUmZIPB7L2+
lKPHFWgK8U5yQVIaalix+VHsGenen0fCxc98DJpgOlrVid+Of/d4YHYe1CjxKolrIz28vr4Uj3Zd
9w3vrb5mqNSqyBB5z6SyuFDL1RShBTLLz6nIrdT9+CZUsKTnhpE+2UTHtUWg3WCM9SjBTrivmOLt
4wADLvld/SJ3XH9VAUpf45K6DePgUyRkavXMr7qDihTaWbGqzSI7w5Oo8bZntLRcPz275B9uEMri
oxSbfaClZ4JUMmat1rjBoGyetMZ4jFXL3M4GU+kUXgENpMEqV7bd7aK81vYC238ivWxBeNC9I6IX
zHgHCSI9xWGUnsqQYrFqcA/TQtKbhqbfu7V6EzseYJsZJ+xp4vQWgaqHm8nbOe1cALM+fGYiPp/6
XJlPcs2tdQYJBak0chMv43zCUItOxo/3TRX9OiyYtfmE/BXDmAZODDNiVXIms/UVZUh+BnCOznFi
TtAkKm1Mw1+57aytVdCYtWHrhz71g1MrFhq1iyamTB1XlbYIB9NepRdTUc7Q47JDQI7gUQ9uU25s
fEa8INN5bi9zMZ64mo4nK8geKt1yuC5zBNLF4ZQoNBWmJNDXDTp8bNVlxjQ9pcKAG9rR6/I8uy4Z
mz5CFc/MvyPM1Td+Vy4ar6l25Kkfs1m1jkrf7vyKCd6c2rQ8vDjb2mP0jI+y2LRx9KX27GgbuIV6
AsqtnuSaXBjDpJ48S0WWmubMl6xoQ+1HMfgK+jnRYa6LJ5WTl2+ozCCfcD3rWGUE+lkGxKvadVaT
5nz3BPXOsWp8MEGLj5itTvxSmF9QpzRBD133hQ6lFeHso8NT5ox6Y5gsJ/nDkmtuP+AMt/QC+a4+
MXBsT93Q2Tsrm42TN7RgCuIYYBCd8BURl4kFp048JB+3h9I4ue2uDlMGfZBlqNkOKHiLeW+VzCin
gi4CSn6g1YrDUMv1T7qaKSe5lgagUiMDiqyXlaQwnpw2anZRZwHnMSwFrFJaPc2dfqjtYV7r1QBm
QRABbT1NTobTfoXY7pmjhrecvYTa1CvbwLCsFG58cv46Uh4uF457jO3ugUInuJAJ6TkhMd7KnLgT
R+JzR8jcLl3xGQLHmU9yQfgrDE5NK7m3lkwE0T/P4fBroUQoDRgBsf22qigxoACbGW6nzI/ygU48
pYg7WDLvDpSr8tXk43LTUQU2PkHW9eGB67vKg6+bILENWBoMea/7rm9aGsRPTd2TEZMJjlg6St6d
ehnYTAGA6r87v+upXE+vkmee9lTOfHoBS/nIwA/OM2N1ez3u+rbXU/lwtvKQD6chD5bH9W30Pe2q
c409ZUtoI7Rz8ikVq0zuk845uQNqAKHfWplAAW4LCs6CEvilSE3lEmMIXwZUftaM0qNl4obW2QuT
zeA088Uv4OWr43e1xiA8Jx5/DbUFEsdKIcSlun6i+HgbWLO9Y1QfTu18E8RPjaNuU2oWa71OvqMK
MNcuChouUsx0zYJ+q8FfpxlQjy1V8GTMLcNvbr6NCgIV3Llx18MwzsKjpG6zFpWuTWyA2blfUdKr
Z7tLv4TMa7ZUN5iOGiMUcgQ1e04CB2/DcBAZsbtRtNtgnoIzSKRvmTq5T334XLbhpqxxJYMbyeq+
3il1/ynHM71o2wiBDJMndLpwCpM8+Roq+CbmYR5OZkUhaeiM753ZfEduZu5FpWPdx/AR2jG+tGb/
tfHd28wC+wEAOAiT5hhrT8zTLEgQ6XrmO1pzPSc/AhviQnEHaJJgwpUu9O59S9WXBVByRclcGgBY
jfwpODLuR+Fslxuwe0ydPPPFKpGjVOqwz/kTvIM0Y1FBp9vaBnWy9dTCWpVDczMKQyVpC3Btqfdo
JpymubOTpd6oL0PVfGtVi076JCQZprGJyi9zbAX3WZNsSY6xN/xIzsPA7b8w49u+0qONU483Su9f
egH04E/ZPKS7Gb01UzAFJpBdfyLcfl0nUbnueiXf+YDejtaMRjW6UUCnbWPVPxSeCbjJxe5cFHpI
AborL+232Lfd0wCN96H1okNL+XJf9LGJxg3kPMUvaxMqgMm0srBvMCMhBM1M2BnNvOn70rojZ24D
58Ne9IV9HpRBI+/H38ZlZhzSPCfTxw/dYxUNP/U8mLCXBYYAy+B6arEnUDujMezNeOMzXaFj2yHr
tQJlz4AEkWuorBOmxGv0Fu0ydqB9QaOGSzDNyicA1ZfOHTrs1pg3+s7Ol1ZXwveY4lczdJMb1Sw8
DGadqLQZFPmGbToF3cZT+mETpooFw2h4YdYHCM2escJZ+r7K3H2i2e1bW+5fdXv/F8XV6PTHkHf8
sy7vHKHI5H9lGb0X5f163p8dW/cPTTU1TbZFab3aZMX8cj972h82qZ9CEfd7q1YFxwB4QNU9rGnv
W7UarVsNeR9IGLzP7r9p1ep0i3/XSnBzJL9BnJltiOht64OWJXKiykrKJtmT40j9YWi/CaWTR+d2
KRnprqav+JnMICgSdxdH+T4YJxokbajuatQXeE2ghDnTbVIbTDa9GWxAW+xtpXxORScl0Lqf5CtC
jSfz85BkCQWTYHgleCU/NRPUCweatBOQsNTksbowQALwpzFRtVwDlLwY8Rd1KjaJzmBqHhv0TbWT
Qluift4ar7hC5w3cvqM5ZOnRuuXWSUxNCfaiAqIwdpWzmeLOWCGfCbvvQUgLsHXNezsfiQKB90qN
BQOAPxNGrvrzLuvb7diV4tpV45zlcrKztcK7iRNgnLOS55tYaEkUP0WxYyW3o9V0pLX2zTYaabvM
qTodkLh8V2qN+O2sNR7a1ohIxva/hkYcXbyiDy+OH0SrVlOjlTP60ykGv7iu+x6ndJSBLTTMaJ03
JXXuWEFG76Fg8pwAwvyIeK2OHE6uasK1ZYQ716cLG01pe9YTJiJeC8s56c9Tk9a7Iim3mR8Nt+Sm
3OOhVxZY25J7V30ZezRJYd7/rOHoz43/dUBdDtqOSA4FM+x2iittVRGGFkUzGe2EZkYjiSOQGx5z
3zVXujY9aGU+bb2m5oVgLlcK6pnC730gPT2Zo8N4Ozt8oSUcc7R5SbGfBSJ0VtKTp1Ecr3lhw4X0
GMEUMAQTXRw9teHFwllwHCNqpOkRDnt1UEo6ZiovGGcVRTzVS1aDj5x5wpezMEqq4lOdoPnW661r
8I9UDe0wpTbkQMIyNshyvvdivEZnLD6qYlwnF40YO1035aPyOLnv7zblA74YIo2MleSWIoZPmRhI
1XJM9eE95OuRIsA4Ua4ySvc2FaO06/vK0zDlaG7unioxvLuexfVUsGUQrSuGhtd91+Oubyv3yU1T
DDpdMfyUz7g+IDeDWIxy5eq783s7klEuKkJKwUFC3fV64LtVeaB8G2KL4T5ZJVk+DNNDOeQWi4ZM
hlU6Y8y2xfxoCJDgmmJo3otBOoFHRAcG40OenWw5qv9roUwmVR0xHbCVCglfatYrT+wbB+Tzhr91
quGrfI7c27lMhQxXh84WmAdraJ5qNS3Wla5TWDRijCRTfwqV6hyNBXnVnmi+itmK3w6KmIwqJyPM
3PUswNQt/c1j6oyHwSNDpI71Yd1W1KMSWKOqtrPl7ElMyxWx8KxIP5nLPEANSy83fSJflMmLeEhv
dUaeTX8iBwsFgGLxUdvAunoxoQsC2zzJNXKlfFzc0x0gP6/B0yHJ57MeW6cgV3q4K3yG131O2K2N
jkrIKI4gpfR77YXuKk2MHTM0+1iKOWU44EDQwoTQMPG5EyljwM0q3fpEsy734o0f41ErG2tezmIe
K4+SC9VOtbdNw6UtXw7JF90GeTbF6fOAGmNroKOmijcxRXa6HVnd1rHR+W9Sq10GGJX8CdJBmWEn
YqptVHG2IcqnPNM8f8zL1t7WFW6lBlHaYgK+tVY7lUQkMasntmk8TXHobqn9P2Rial+IBUIT0lW1
2qPMyBF6fTuQqgpnZ8gOgxVewttIFBAUv9UWal9Y+zEq9uGUh4SosejH2Dg0SHHV0dLWqaGs3Mao
qOvwgn2EDNqOABEZ+TfbUClm+Ft1wGRbN1a9GcRkUZmoeqiiJNIAVt6T93kgu+nX/nkIqgWiecon
4rBY/Ojl2ksFRt1zKbek+0Fxw00UUJMzIMudcm+A1JaU+k1uQnMv28xeqshhtQhjRi9qO77HmQTE
He7A3uRWe4//h8o1s/tpJDZqgotuFjAeVpYHNy0vmT8bSmBtS8N6lD+s2lBGQaIDvCtqT5UoT4EA
o1ZgUr2Rm6bSNJvJ9OmDqFN2bj1KqINTdDSkCDZp4LdF1LpSal61KH4VogxWiIIY4dLoYkSRrBPl
slEUzjpRQnOopRWiqBaJ8ppBnU23EazowtkzSrpBKNzNo2j9Szfz5McDk7uh36C/UddVa2BNuzqg
5drbzkFYw+T2my1aOqLl9ofD5abO10OgVHcj3xoAnrMoqeIvPzzh3Uu/reZZ+rnxKZUV1zOR7yff
fs4yTq8efLKhbax4b7Zs+Zrvjq/zRlvq5OYu39zN0ugsF66svlb4nuWmtEF/2Ccf6CA5b00zhPix
1RUNF6nP1C3HOmR01ZqA33Fd+IITa79UefDS+hDb1AyFDNIYbaz7cxfHsLX7KAXP9AULyJrpdrpP
R5s/IJMQKAaCOuotc4uisN/VfuKsBLkz6XUqLC2iNGBYJfr/dKJroz0pHnFHkEajhm7nTEiIHoJp
hPRKszHfMVW5a7WBsKaBdlyghDdKuda6hPwSy4hWZaGRbN1T9AzsYW0HmbY0XTKuW22O91kq4G5+
uxNeVccvVpp28OJmYJDmVvtUAftm9jZtWF6+sC2iYitaDYH+ZciJP1HC2NlkzjqrM/Xs4AtfVm3z
oJno5P2nsO9gK4KZ29kF4LXBrEbmTO4lLiheJrjByDL5lpXQkIk48JYBILcqTHQglkDpigaSlYtj
69Rl3Gq5EAKNtoOVVsC5ihFM1G63yHsRfcRySfgQCOTC3ydtKIYo5LNQL9yHkREsdZqsIDNsFH4B
IkMhMA6tnkqSimdKq0hYK5BmLVy8FcyjmV5HzfCUaozA/NSi5UWInML3UEdNvPOdnNJAEqj8jaDH
HsKQD2FIn0vK2wmxD10QAqw2fkRWEdJCuUdmAP/TLM9AUVR4nM0X+n7+yvbNfh0xwUyg4B/8NKv3
ZZ2kqBsUUiz65KHUaeuMM9Szdra/BXMfHEO1bvCPVA1jMft2srrshPv/W/7odCk5fESaDkrRCAnd
l8amn+6NDoIxcJ36SP+NZNBt+T/cncly48qWZX+lLOcoQ98MckKAvSgx1IY0gSluRDgaR9/j62sB
enmlF3Ut02paExjYgSQIAu7n7L2XjebBo6/rDvkQ6IiqIa2IvaPSP3Wb8k0nYT3wLo47XEunpBjR
efKoTTpF7fTQDymoisQyqeG9zHP4K+ooZhdNRR6s4atxZx+9GSCENRqXOhfjRj1rc09MK4djS+Jk
MAwekwZJO7dA3iAtnKQFqoqo2cGcpcJS/HbMmlJL2KnnCUYN7KsiD+OgUWF2Wr0fAWa48RIIc2UX
XXJVEqjBHjSIaG1zCsVejNDeqClHxf3R1O2ZoETjbZyn6ZtNTGgdpfUlHjiWXBuRpYdN0Wo5QF1Q
OLXSP2SgaPpY2yAgZfg8W2T6heDCbXM5J3tPHuWeLYg1y0+o8rrgloi1SDZkvdUIvt2CRnKmQAfK
EfqJ8YYQNMh/trePiBRMPHen6eJJq5xnM6n5S4UEKNeqcegG/RB1dkxSDrp2GvZiyqsALUittxL6
X3EHpYlo/v7Q5OSio+mhMUdd7NAZwwGaRGeEjLIl1kBDPSBQmp49q31afDOjjdJolKkIII8ZVNtu
K3TIpKhyWrHilBEIwER6HFIB/Gw5MIW8p3FphaTYWvuSer+o4f6WtJtJ8vXmRXOoD3uk7YYfZswB
GyHMc5Le2Vpqg4+KXJAM+eyXOX4REytDHSf8LcX3sJPqcSDgbahIVnSH9jaKHfemG8tXt83vLNVV
t61so0AbSHy2R095H6Na7vIYrsZMcF428bmTEoq3VWWElnqDn+GX2Vkifbako2z1qIh9vYwUH6yw
Se152k5Gouw9Wcc7tGMl9Gp6EtSMLssQB3SZb1uShFhHkknUNvYJy5ZfCCH9UaUC1ZXKZbaCOFzC
A5Se6CW4Uu0gsCx47rno+m0pHY5HhbylfgJajfSb7qJwr6CPQBk4qT++uyLPN7biegeLc4iS6DED
KQ+Nl8pQPtfLU4mdh6y933rohAAhsjqYhKB4lVZ89y650/pWMgln11LczBuZ7SanJPuUXyOxBuGj
TvkpYNS2P1yDJqk52mmQx+MbM9Zx4/SUxfKZcxWQK20Z2oWHuSQv3QyR9yZGf6mdhC5b1gQKUdQk
qqrGResAFHp2T2b8TD0zHe6j2XnN+9ryY5NmQrac8VbHeYuxmTgLVGyhxNEMrECQx54LM4KPQcxf
lBG6icx1a9FTQWFl/hTdknITPjTs9I240qoKz1QxQXMI8zc6D5wpVFgPBjbEAXUGZyqyc71XJCLH
WkZM0xXir5U6OSEDZIIccWquXhftGc2+9ncZU5jN2NEbzqs6Ijimo5G+MDCinlNO/FgjHNoyeLga
PSCdWM3+CjWugB7FZa3Ou01lZckBxZ5f4NZ2Euub8ECdE+9BK7DeT30XIHXEWztBicgakzpnrt5y
FNwYboYNyL3Ph/Qi1HsxdBd1af3S/YpQp9TtOZecTlTzldjx58HiZ7DBeXuksCVSYMTrETZgSETK
d1/SR4CYFzPaLIugjBtfpO4u0TSC4p0QtGtuv5lZh4y19w6JRli9F/2lJ6DtOxPUl1fF59AhRFFt
PGA6ACFTw6fXdG0grXaLRqtOXOKhJ63cXUuXsCwXN1GOMSvN+fspgO6CNG9+SjipAxHW+3a0/rJJ
dUOK+AsXE0JS4d2PFTH7M7Mhe7T2BqAYpBDf64SBhTtdB5124piJ97zj8FLSqt9kkWCIPPtFW270
0tyx2/vNpCPKQrX8a6jMV7ulbsJJZPSTMky3c8LTw/AsC+padIz5ERXn4LlKuOHCuAiyOe2WVvHe
ZqjLC5uc/SKJXp3YejfymNbBSGFLN/JHYCEkHDyV2fwzmkvIOya+8M52v4N20Q5FpBAbO98VBb8r
oTc41AqSA6zxrSXHZZO5U3JogOdG431ctb4m8r9s1MVkRLtVyVaVw6Tmb22lpIHVKpwT++IUJ/Vt
7ybxkSTROchSMkUrc5pv+5BsBIgXbzk1mlxN76chf6P3khxiwoEmUlP37VRbVOLEk5tka1aSHeip
S8RWzQVaS5idymXuO1teRR6xe3IqscdgvCMN/kL6PO0UzG07z+p3lW1DchXxzktDzh8YCr0CrUzd
zDiXkAlgE2AfqY0v29K7Q/K/aaRlnHuHDFcDVoU5AK+tiODfj32IpLwOrx6kGpTTltHWZKIqYFlb
IHNkfCUkG0QvhFARhlObD3mnPk8RfUM3YgqfdBdNFsZZGCfLoCvxli7p7Z5ds5tr02IMeiaePT+P
OjLEyay+ew4X1cxyfilt8UvonDZDG75lGcUaEchFso0y5IEyvKVZMNxNGaUOxQt9uzCZfUZufDTd
o1m67sEVyNtDNwG9aQ/tTf0taWY1iONEC6RbzFcM8LdtNTTAOl2gTuVsnyEiPx0MtXgrbYBM0jgq
Q3KNTUHnnMhEP8P/DO7J2heUOlDcydLnOhkyvg4PumOiPDIMQG+932S1/RB35m89wwmGXs7ixIYl
jVNxvwSaNjeM64pU+xExaOrCMd1iv7B2SeW4G8mkdLeJTdyZHTiWin//CWkxdQe++pSM+6FzXtLQ
Y3StYyrsZmhZqXGjyTTIXMsiHKQet3k2xEfUUxdVEU/5Al2xZrfe1J6MAsfOXhVremiJsONKW6lb
y6tfKYbbRwg2SbszU/0vWk5KYOlzfGwN/XmYKgR3kweuBjGjpd5JgPLkfORcdTvETB0XRUVcwOrc
9siWfEfBY2pawJfwMt/oLvLzBe+GXRlvoy02QwGv1UoTjsPq2uvRveqZWeAmOpersX1UxY2t5f2J
Fk7nN+OiltfY+7piEcHfqYHIPCYv0E9DIiaQ+nUvDYn9WotMP7WY4YSWfes0VAKHEmlppjpUgRs/
FdbVMr2zlbUXLeLjMKi6sJ9MJGJ3emSSD9+6L2BtrWAkv7/0hvu0NJ8ro2PE25KUnCvpvdQQKkQl
MCu51WJ81tGbJFPDj8l3CNKk2he2Bx7T2E/jcB8noXsoFdSHbuWc5w5QNjKmDF+yu59SfacCKj52
jk4TTmMeY9fWEQhdctt1OG2bEVo4Z4uynJjNGaFxaKjyR7sBFaGHT8oPhyzalgah6Tncpj5KDYbS
yH49Rf9Z2opzZhJEvjrFf6Qhew8RGaDjYz2yOSeCiAOt5pCRobgRlvfcU7t+sSPaqKPhzgRIbnJK
6z8N+dBV6URJXrh7kjDuoRTGWzRvpJlwcQhK8Ssru+GmEh1IDCh1STmi8s5Q1ZYuk69axlty33N+
xTzbFXl8GDMuijbtV6qJlLBa8K9pRl8Q023KmNjMcBxXNq3CDmEswSaLMNY4hRWx5X2k9wxd7oRj
XtLE7XccydYxHAfC8Ptr7TauH05K4ktPeXQ80QS2WjCZbo4FglBv7hgdtcchIbI9ms5uQZJzb4YZ
l1b9Bo2JQ6qxSXe3qTVm0LrFMJ8SqXBnQgycGcaU+B2qvUQM5AScyWN04x3YNYfhhjl7J0S7SI5s
zsH0HCFQdOnoV2BuKMi0j0nT6Eh4mPRkia6ds74+0mugTbH42wTm9k2LQn1KHjXbICOlau8JCBVb
0aOkaTqbWhz+PILLd73j5gHp0jgrnFPfNfnOiScGwTkaMMkBpRnlAaM+CDXPmtDPmxko+JJLYJlU
/kQwUu/NOt5yqDSSbrWrWb8cVY/P5SBe4+TggjzkYmcmu6iz3lpZcP6AdqCRo7JBDIq/vZS+SxxB
OzjDoaunW496sy+axPSnIiHdT3pkljtMbeBmTfNwIJXwkbB+JdA6R/plq4Jr49RP3v+rECNDldx9
FmHdsY9zqjWeAruyY/Ks5jpsu7Laiyb6VmrzkfEbzSNVrfy5egPafdIaPM8VSoGuKS4zDjV+ou8p
RGXGW8qPmiIFYSgGdW9U68xIHEyObgb3UpEWNrnIOrX5WFIGnELKEOYvbxbP5NNlQRaNAD0UHYyQ
MbwXZZPtsPc/z9WtQFl8wQ1WXGOJWHlmbL7N6+cclTDXEwo5jiJ3rQmFRapcP8Zc26RZ4gLQo9/c
D9mjIUK00C3DUl3NXxqDGvA86ts5nX8yFZwtXQVInV1gyHyL+MWocSdc56/GwBC6ValBjChKsd9/
M6vkN0wCyI79Y60MDvARWh5aW84B/8qECVe/Nd6bcMz2SmVj/YqZkM6GjVBuih8lM7OjZnr33ayf
cmfcx65+qdUw2dP/IzJRZa4aP1M0ynY0J5+pihbkzrT37fInpR5JepxUyD0GIwtI5EzQd/pj7uvl
UDOB3Q8kcRRG6O1iKf2kU2K/i8BzKfPBNfRu0yrOtPNajkxyn7W9SiAtjN3nwRbYs6yGWVk0/8Yc
1GxbhfCoygU7jAGw35Mc9ICQatOJ8ac1d+M+mjBButX3cERinhclQTwGwUZN6P3OOmfclZX1NhtS
O3DZBDUkm8mneQK3DhdhNhHeQ65sCfUEaDApSvXGnZSrSmOW5K0fshE3tVs+Gj3cnBgry6YrNUrR
6TdVNR+HBf2hNQ3AV+m8VDq8W8KNJhz82zXkPJ5/aGahbceqPkc1WJHZYqooalMnMAjNFVzymynq
No42MtMZiruSQ4T/NXGociCxEOH595ockG1UagbEQViwmo5PhBqLQjaB5x1QRhDElYUn4UxHo3YY
WqtBIsyfaMAea9ndwSCyNkU6vufQQDba5FaE+vtEUDYXypOBIhp5ULKHvvmRVNFAgLDxlrX5Fkta
Gmhxh0hKbdSjPf5kjJmAOKDbaHX9eXahRPYo5tndTMqHbQ/yNbUsJm0xlhZBFWzTovJcuqK/5n7e
LO7bW91hRF41DZWX/Kp7NJ4jU5mCqB74aJyxS7d3bz2j0A7WEtgoQcylAkajVsufbUoLPKq6MHAs
myZjF9K4Yni5cTh5YljoevxmXRwoLcFlNvLkei6yXToLojWm+ljgQ1G0wd2XrsACO260xYfnyTg+
KlG+c2MzPqQy5tCopqepbUKffr3cTbV7bOMKsmufBF5m0oMiGXQfdXziwpoXYLwWgyK5NElPV6XO
7sykuZlyioc14Z57h9Ix0jeqL43xUoSDtR0RQx0Hu76NGb5akvZ4hwioVYarEmvkxhiMSPI2/UYI
D9fMAdAFOGisPpmyqxJQX1jF232hEUou1VcM472vRQUKFxy+hv0kYzRXslmmRwnoixxQHuenfabm
78ysLrN61GfFvRsq73acypCyoPLWEnhz6akU7Cc3M3xDNnCKAC6NXoLRx7L7XYEyBWT2Ldk3aJmQ
TA1HfSEgNIbnO0AvuZyYf8U2/taoeDDkdegmIqxDIL4llt1tqTigMnOTPD6AGb5ClQGemUt+XgOh
oUZPyiAwCygCUTdXry7V0n2ueDkHFKonfJYQb+xHx6n3ltt2MMtBNZU9JtKKvMRDF1EbGG/skHJn
31lFYJTaN2KvzpjXpk0JuegYy/Giu1UelCalRwuVoYq1gRkkQ/Qx3iKL/IYiFN4luDMHW8A0omzC
gqKlCyhuwNMZqz/qyBP3nJt/O1FIEYW4122S6Eu6qwHpSTvGOJGvcVbcLKIt8nxzUJQL9UTJjtqc
1gfCNq50/hu6ODmMxATAnhraFHIkheq+Svkv5t5FHfuXqGKnzW3KDk47YCTtSBJJGz0zEsHBxUGt
q6ofVTI+zg0l1Ul5C2GShY3Zf3cmGz5sP1zjxpS+SXzpblKLyR97ERMZA3KzIGLjNChAzmgPdHuu
4pQ/m/Hd4UigIXFo1ajn+GjQO5hS+BgYLWPQ8PkUT93SJ/o0W1qrl/Lz9rq2Wis/71tf8mHI/DRo
rmt/PCemi+3PFnl/6wMfDlVSUeVOcfWHL5v5eNd/3CRZRTnkoUZfLMv0RNf34WpIE/rzzT9e6ST5
uS2GhFHaYnIOw0OfuoIB798u2PVjfGwnb7UbEAje7stm67o7M2eK939ueb398cR1E41rvUdD2G/X
TUeUnvhgf7/L+uz1eeuOW28SiR5ByoBrud783KNo8ZA9Gto5rpWnsMf9YnnUKuOkfJNEGgeRahcB
4pqa4h3Gml4qzFx6rpijTpqCibGw1TUtyHomxYyZvxGpZKuBO+reMTGSPaQHDa4ulbBp7p4kZ7gE
YIypQTNe6vQRaK0Nl9hhm9gTp3lEmYNH+15vgesApxwngg/tPH/yuuowGehZrORe9j96masITLIW
2Vt6q5JBuNDIU4ynTr5xUZ7n07mvkr+WFgb8vmWsUF5KY35PG6Kzu8q6GXSIaWhJcLghbt4puXJr
kLq1kTOuLiMRQ9D0beJToNgMWXhVDU6oiYNCwABUxPwIavdcYjmPGAB6OK05ReY92s0CvXfineoq
ykBpokfGV9TRi9/kMrqMZBf5+M9odIPEHtrsx1yzewtaXEaJ10cd84WL+9RiGwUYSruG0Cti0OR4
5MJ2wDe4p5CGlN6e3g1qedOgkCWhKxAHxxukOb5BzXbTu8AkrbjelziFtvjkdlYzvSLLYebQ7kIX
hrKnJDtwMeE2HhZrgVk+Z4CtCqSsQV9NP0kBaJkgmpy4DWheieAaSFRQtgUhGAkdnA7D25IzWYAK
Mg2Kl06lCjrO0YboZVKUYr9WYuswpF24zbUEJSIeZwZ+M/kLnruv1JLtpecwjLWATKHGN0k09wHX
50EvmW50jqYdIbF7G1LUv1fDEkZhpo9DyLjChmVNs+d1lvqGQppDO6r+MQWikz8mLmpbvBcuZj9l
g8l0wDIEnsi0HipKnNVYg6p26MpnM/lZrbL1RsQLVgvFM8mIobQrD/5T+K1sQose2Vxsx8Z+Jq3Q
H4Gz4TqXWDCmHY/SZvKIgfO64q6dvedmLk9W2r5nY3ydCYsPzKh7VUcyICxNEuTYOs5u1TzZJcav
L+rDf4g90RfB3pfwI/q4tm4RN+KaBkMldH08/iXWIwqx1cMCjI/kbBmbrFe8kwNr1o81eZUq6o4Y
EJpVAuxTMnBKShuFhBlQFc66BeRkHJtaJ9FDan4nRHfWMsX7Zo6orCMnu0s5EAqneeBUIP6HD66p
//DBbQKbaK0ujBjvjw8+Y32xJ2q0RxrB6ZGMTuQalPM2o0PnrEtaSoOJS08flLiFD+Y0GV7xP32G
f9h51D9sQ1ukkC6jvH/feZAFEnuMsviIWAMMvNSRwOJmZuSn+d7sKIdCDoSgMjtQKoYMHXy0uznK
y9f//kc0/iE0hgQdMDSE6LgkQiyqzS8/YkrItFljOT92ZTjtIrc2j11Lex6/dzA0yfd+FsW+kPaj
5gqIC6k2HmKKLT0A2zJslEuPleCGAf2mzsEYCQQzXK/Q4EdaNGxNsfi/XQN1sgMay7ROsAaaS6k0
OK8d+uE1iOggl2FB1In2brs9FMKi2qde4dysi3hZa+X8/b//2v9w7Dq6Z5ia42iu6jrO8vN8+dqd
2rpR20fiaGt6RnRJWRDABWUYg+SutHQ/MmecNcSWmiT7HCy9PGZjTn9fzgzbR2IQRH/I1ME8aFbW
H0MTkHQvIm9TlyGkLTy8h04fHrqwMHbrJ///VtVsEAP65bcJ3tv3//Urb8mlu33Pfv3nf9z+6t9/
/lsClf7xkn8JmmkB/W+VZDUH8pljkuhp/i1o5oj9W8hsAn1SOQXRBbWIHnUW6lNDSEz0n/9hWDxE
UBSPEzjqEqj3/yJk1qwlLfXreU+l54lgWuf4IdVI/7/+ulFrjuTUlAbZ11yi6CFunZokGIHoFqt+
R/KZMhDDkamMxd67bk5IQYusG4Rp1Gz1+ikslugESyChUkKuq4CGabuVSo0HzAY80NYVQgK9Bgqt
je9a1O8iwGjbrkP6A+8Dr16DsJbSg+zA15Fq/1Rn4bT1klD1PS2/Ypqw9ppLwrtoLv1kb/TCcoK5
Lif6pjEeA5UQaCNyD3XSPpCLW93UlvnoGkLbMyNtmaCqwifNxtkyIziqraKeNLpSO3J0m2ccF4+W
0VGmUosXg6q+kY+3nhs2R48094Am5Ogzh4X8YVZ3kYPfebJqiaxG+8tRPLENwzz048HRzgTVn6Ta
ZVeFZpDD6SLw9M49d2DzyJWR3xRzDa2rg1xXXzouZIk2nz1LHopQlK9F0VxjdbrMZYSgosfmp+fD
ySVmGu+4aLajOn9Lh1d6jhTlNbvZwkJvIPhp99SRBrIieYUtSErFnoOpzs1RSVudFyyqNh8rDe89
2hLFLdOqML1aaJZwcmbNFl7REO+1jMpkUZns7PJ312mnulDxPLRNuRFxvpuNPKTO9BNxeuw3bghF
3LDPQ+qFt8zXbO0Mmsa6G1RGNnl6B6KCPi1axMD0ht9OM7yOVlYdlJBqaRI7gYekJe5G0nuSOKJP
R65AnMvmOIcmFja8kFZO89ZB27yxCrr3DDGBz3ce5RO0aYBwoC9v9dbtqa5mXJaJM9kYTI2CZDa6
oMcuVNY0eTETJlu39i62JD9UcdD+SUquaAZP4VUkSnyRaV9zbcS5OCfKI02iUnLmpzRR7uTQ8z9w
p24vijyFC6JLeS0rFfJ90d44D1TExUE0BMXY3W+r7sMLado/cgby+0bN+52eePZGutEAAUl9ESaq
P+EOJrsnPM+qVxxRIeJHFyZpYL1xazSNP2SiPhvEQRdU1l7SEnS5cA4xMSPnEfW3JLLtzFQASxAm
4kBballmLJ48etKUow0O2xbyb5ipt2SsNPuo0bNtqI0ICPgVh7hD4RIT3N4r6RjYlSEPqiGP9mCp
m7Cp3SufmkAtRsmClM7t1AsygtL8pUAccuMWBe0B49GQjMeqLn+QIn9SVWUJjJXWAeJQw7D1PGKh
PNeaUkIir53dgNkcJ9YwP9txjEiHmu+7YsQXbUC0JlWv2ZYa5xA3pHqt4NaBZXdbxx0w5VlxqPpk
L7qTFZdMd+mxF2gpHfr9e6xABqEC7k1k6hnaHGubV35m1FuBBPRVldqlVd3uV9WVxY2jhjdUw/od
/CnI6loYnRt1Ca9HiBKoNC+xGLvqnkbTq26V4VlU8bgdxgbBXpPCy3FbwnomIOGzMsq70EubA3zr
8BiXprwYknCeLu9dioZNv/SW+61FEyGAZo4AyY50ehA5xZWe6ZCqWSTX98iUkgxJiBOGz21rJo8d
AvCCdDbS8WPCrjLbPRUq6XWima98z3Yy2BP6NG3iHldpkWQ3kbTsj4VMEmIWwmPjmPzd+MkVW6MI
ObTtnWeMv8hDtx5SEZtBlrRbURLD1mGlsiwaSJVqv8EJNfeuyM6c+yHdoG2lCEdHUVtAKuvCWNao
9FMv/Ly9ruXG6it3u/96fFrAK+Fye3388+bHM9c7kRCzpfWhL6vrQyORCLtm1K7rJtanrPf/scUO
FCVQJ/3JfdcX6EdHkBkAgxVWtdAsPlaVgtVoub2urU9aF5+vSZ2FSLY+DBIAGMbnQ5+v+bxvffX6
wJIbgu6NLs3kyG7GY/v3267v+OUTKOvnWp/w8XbrVr6sfjx3fZePVcNLAMincv/54T8e+Ly9buPP
d/py+4/vub77CHHLHx2CJf7YzvrWTd0/TJbId3++1ccX/Pzqf2z6z6evD3/5dutb/+Mn+3jll82v
n8MRC37s8xOWJfogq5E4dnWFPb1uf12YdtWo8K//fc+vD613rmulx4heWvWeU+CrsHr94wUfzxrR
qaXUqHEapYFNPNTMm4TWJSlocCEvQzkZxXT7xvJbpmhgQCawX2i4m9ln2Mzhst77+VCLn2pvh8rp
j/vXm9by4nULn49+bKURNdv6ssUQR0BSAkQbq7Q6D+o2UQm9iPuF57SuKhXsiY/bU0zhOspjN/hy
J0km/TEtXj6esj6wvi6MJm03qgOpZLHHeUCxlyATj/YHqeac+mkoSNc7VwtxBxtUdVrXVuqg0RnU
FVpJdFcG43W+jb1w3H/+Rcv1VFDqtxg4dP6RxRlFCperlN+MMXB+dBvPR9j0y2l+cSY3N6QQvEkF
ARGxuEAD52UxLSipdWEvSMd/uvn5vPVl/BooHntQ9A7GinEk97JpHFQlOfXg8Ue+MEbquqEQ5s0k
HJnG8Bpm9kMRcpmPCWDblAu4ZqXdrVC+9WZF3A912fwwDbSyDPtEBdY+qZ5inzwHkWQ4dvTPhRhO
6wJhJWO0gqSLTZb1ApeBYMdAkvAWkoS6rK03gQVr+56uDPkz0XldDEWKjnrial70mlJsuALnZ7IY
gL0sP+mqo18XzkzE3RASErTUJVc3wLroYuV3qVnDlozWoth4IVALe7Sv9dDE58mggzwxGfXJkgts
GSoHSY61Ys0Qgk1a5dRgULt2SyJJPzN0bI2kDipdM06O0xgnRSj1JhsSNYhWEFvNpFIliWhj99Wr
VtoXnNcVlzN+qmS8zzRzOkagn/WtkSINsOEILNrA8KjSFF24YZ4SaSfNPDvmUDI2Jr3hw1ywwNzW
tcG2gNgbBH6vngedCqlcCDU585ZTJjqdK5byrzXKqgyyCutCEGV/Wn8DjuyqPQCclT4DgAmNOfvf
WRZD62rHBQmwgPtUB5bSB84uJDpfJcZ+vzLsVuhZ6lgoGYYG78R6W845QwOGed0SYbiaI6wqdLMD
uA+IsYteveUae/KyMfuyIAvNnXwjM28HJdd2DnIW9vxyfFuTS7Kjqk/9IYlwif4Nf/ykQv5x39R2
MkCSgA58ORt6DtA2RewaRoESn4AJEWn5Sl9u22R4b5mfoQ2Jl5PLJ9htJeeti/UreyXyymxGjrMe
TuvXWw+4bKXTfHpP3PBoRo56VBcIy/qF17XPxXof2W/6dnCN7+HCg1vRmswf85NCXBaEzr/vJHKu
3/QtWvT1S6+H0Lr2uVj3wXqTqwnD1cQkDJeLvbEsRMVZf1183pxotiHIkz6ZAtc2HtAwrkjBj1XD
HD1Kuajhp4VNQwHuK1nwj5vFEqeEBGDfVsByV3rf52KFPK43BQ2rPYfFyaXSS+jsoP9q1ane5kYI
Y3VZRBEevxGcODH6VXgwzRyVRIf8NTW3JKyDzFt2J+quf62t933exOV2anQaV6FlUve27B2CSg6j
2dCDaXDqs93ZxM2WSRkkg44lQlhas5+45q1fiORNpk5aEwwqLqYchQ56YWStga5MOv8sMKG6YtIP
rwHV6HduCCNP7x3k1RPt73nSuwBChDyPRnIj4uRxwBC6FU2JnqrGW7V+WMKf6cksLM/cxbm3fp+P
v4KiAuIgh07OCNSHSogznX5wThM6zuVAaI0s3Y2RfFwBqx+/9IKP/TwYnMqgq/uQj6iS6lCg013m
RibkAq0wTl6dW2dnWSBh3ilVi6u6wCjUrlc1b4hPiP5ygV3DZmh9iNVo10fdc1d6yk7UUgSVJKOz
6qM622BHv4k7OX4keLQm1HWnKb9VKemoJnVL/udS2ViWWQQE7GIkJqQOogOIut7BG9kQEX+IyJ/T
yuZoJEgnunzw/HTFMwHIOJnhQqhdb2sIujdeyqXWs7sQthLtYYShFRn7DJvVv/GFjm4wU+2UZ5zP
FAv6W5lhQXEa7+om9Fncun4c7L3BtBeh1bJ1s+BumYZusL7PMBcG4RI3GSIo4QBwycYI3QnUV5se
SbYks37C6yKtUHYxPbSSJPV/4fA+OHVJNPp10z5GS/7OPIunkDiIHfKa4tyYP2a0AfCzBEIpTOwx
w4YxT2FeVT3hm42+ERlCWJxwCGTSudmuHyx3k2bfpfpN4RV3NXWBrTqjMVd+Rw0bjar+u9YI8tSG
dhuKQd/1rg3n2EMotZwp10WuKIJ2vfrLbKLm5BJcNzfqgxtW8aE+JQXgK7ks1rU12Sb0tPZEBrB9
dPo7Eh4TkM5R5+ecS9AF4Sr4eAL/3mNqvzt93RFcBEmvR+tBEot7UMOGULTlu0VlT27oOLho35aT
7rLoM8Q4PUWWQBLZSG/upZjqZwFnjsk2kWmQN9k9dvrcRjbx5SlsMBJFp0vS5hhB6Hu5LVeHde9k
K8SRpBSiBAmX8rMBIveKylzXXBcLO9fk/7rTW5iaC5QkU9Rov96vL3+ude1zsT7N/nztenvdahrn
iFjgUq9P/vK8dVXV7RQDqf3747XrfVkyHGNE0X5u/ZWqWUcSrAReVbSC7CBTwQ1G9nWWzhdv1lBO
1wQDJMN9UpNhZ+h0TGpnKaEpE4ZkoyFlC7fM5P0QQ/Y8l6SRrYibbuztTUn4PIdcZfujXb4gMtln
rralZAE9IkKCjmlJ31QGvnlRj2cSDOq/whGz1FB6b0UWuptioqYU9pCNzaYbNhRS662ipghE+lm5
n/XoLy3Zj4ROvDWGq25aMYR3TiRqEs8VjSCzeHp36hgjcGE/IVDHhCTA7Wi91b+lynl9fDAkDj1t
kCc04yF9se7JHufx3Ywaur5ZCBZJlM1t3nT5WnJ5j/TiPtdDUrBkITATx9axndGcLPWY9wZ3w9il
742Xyl2H7J1INSd/Ilf3dt0qe41DPbbMixcXw51FXRhKLW/XusprlJjZw1DW+skykeVnUwmimzb2
tVCJORi9+bXSRmeX5yiAqsabn4eSHMHlS04Yuv2iiY2bsqm0K7Mf/hCM16+uTeJnM9EOxuMdfsOy
p527kbzx9dMSJ0zfzk6/Z0o9752x1Yjk7iKQKxQcl0/VTdEYRIlNb9aR7jcrdek+r3tHoEyJ29i4
9mLSSE2bxMcmJwfm0Wjpz1OetMSvFN4O2fbwmkXlxysjwqyIlTYwJ1tO+tD149u6RVXG1iYT4Xin
T5lxme2WJsfyVihvbl2pVk9UBotjM9bZTlNs8Y5sZf3uRAGZ27hu7GM/qN1jnM736waH0sr8HjHL
bTSVMEXQZHz8gJabP+kqJjjgVXJLXnF60qxk/PgB/w93Z7bcNpJu61c5L4A+SCTGiB19QRDgrHmw
dYOQLRvzPOPp9we64pTLXV21e1+eG1mSKRIEE8jM/1/rW2p7cvCxvC2m3aEBIbVAQ3b6vGjZ+fqs
S2QJJL0MsT4wg9vrsLueS71Wv1KN1h50dY5PIGcAca2HX+Aahf9ZvsSl6Ypcnfy5pkkVWaVzD9Me
R8ksi69Frx/1JNJeJzT+Phvl8BgmzXQfTgrE9vURfVgcDFNJPikxklH8zFAbuSHdt/CauQbz8ms8
6bvAiOdPfVw4XiTrhfUb1VFRmnuHluOP58mxZEx6Fn1mtaV5SQjvTjhBezd3NqXN9XmQ7njJqAyf
M7KiPWjrOeuHIrprGuQt10eEsP9CdQg+t45VeWmVjyc2BuKWMjF0kPVoG7DSbTl3b+Gs8XEHWOUt
FKG3ahA1P57DtBa27Yb9ttSWQzqfSM4Faew34DpQ763H0Q8hSOalfbdbQ+Ld0btzPsfqjREQb3B9
lYl7AGCp96y0p20xKShQzahCjo5/6voUzrA3W5mdrw/AxEi8Jq7MS9dZzoUpIvjxKAt1SjJbX4Y1
KcsxrZbE+G5hCAp6jYQRfM1+O6BSRNtJH+VF6mN5gbKBy7MZxRfqmj+Op1ZtfD9KdBMoTXAmm5C4
GEjnX3LldD0escDcp6fb3VSYEc99EKkrfEV7H6DEr++ZWHv45yqJTZ2Yq7Pe5sDfw069KXs+nmGg
TK1UzQdLckqRY6c+WGFUMbct7Z4e/vCwkD+6GYRZf8AP3GRmr7/XMlfcLOY5asbnqeAY4WTFyovS
hQ8/ns2JHnEnGS+Bkike3ayUsCxFv2EwIT2L7ODd5sO6PjSVMLbzPq4fMBwMQFZQIMiyNB5Kk4bG
9SFFObkFxdl33RoTAurr5kYT+nhKjRb62FDVr2pW310fytXz1KtN90JpJfU7LoljvdjR7YjdhJVP
0X6RwNj19R1LNrUbszOVeyiq2p7Fk7JbTIlaMqQkXbDK/8gZlaozKG+JohfbcJspbXgTWZN+6kJ7
8uKcy0vHh3I9PaZmv4DNjF/0tqv9KZzEUaP/fjuRV+uS8LGujF6vj1z6APzVIMT9FOACG+cu9bqh
OQHX6R9HC7zB9WFziHtUd+Y3BeMkBKrOuIxqGJ2nHt56H1jRp6VPL9f34lTOJ3Xo5bMF4MdfCrs7
pqqq3gqL8NiYss1XMVyuJ6hmJ4eTY2nuB5LaDnE0zLsOb8VjPCzsCdcTE5horWlXvQUq92obrC+u
cKU8BzqOESNuu08iF6frQ6nUvcdRwTyZQzuD1UsCgzKBKioc+95c8hmzhdS/9gCTNadRPqd4Xbdj
V7bnwhCwaRL0LSwiuy+5fQ9L3/g6KRmTomMptzJXtWNV65EfwPt9bcb5cn2uqFO/K0mYPNFfsHbt
1E/7fmHqtkKwMBy18XWIHVI7A/HJwZnnLWY0nZKlCG8B5dKtX4/n+uX6Y49H8MZWGUxivTVd/2z9
++sjZHj8/6Gl/W/TM4VB2/nfY7r85ht4T+Xy3nRxEdf9t59hXde//a2zbar/sK5ALJRo1wxNpBe/
obpMQUwSihrHtnBzW4bFf/0WrkQ7fM3WNKBykaSEfoXu+m+Nbv6LCCSi4kgAQptj6PI/anT/opIx
iPbEL05UE/A7yQuubfCfJBK4rTMwgEGx1XDdvtFYQyiqZdgMprdyjjwHiHIJauCnc/UnoqJf9SjX
V3VUiyqPSe4dmT5/fNW0SnJ6WxhCTOe1n58t7UHg/NBTnIzpWzTsR5aVVC5k8Vxl5wjxf6l8XJK8
2qmJJ2svANSnRazi9G9t/ixW6/yjM7zrwR4lYG3t5/apxylq1M81SqOl+WZHn2HEu3/9LnRECT9L
BH68CyGINkCxIFTxSxRTI9U5GnF/bIsSnV71aWZJH9nCB/aezhwlaTNYTu8gExBibXvG8tKa6Fph
hRoBuIB4W3M/rpzPFvQK0y5RCaIvoaHLDROr4DFCm7/isAgySN6RBVJGnA61BXFRxiReKz5aK4To
YACy9zkaNlHwkH7BTUvr8LW0VxImJja0j3/9rkHL/eubtk2LIQgbQKjr//80YOI2A5xbY7nu6QLG
ceHCt70P2aDm1vcRmDhrfBeMzA9BDGFq4bfyT0aM9oscYz3XnGHEHyytVGnav4yYyJhimvyy2LI5
IgAavQFWHGePHfzgTHQ5ScxTiIjILfBoiV/U4cGphYeTwG1p3lVJ5NrOx9g/FX28189WFLkr7cBE
3088a/uOx5BsjeJ/Mc45aq7ua7Tav9DwGtCPrHtU/OmpH7YEIYqSyK7DBCF0Mr+3GDY6Zjcrum+n
Y47EGqyGq8Svsvykl8qmUd8H6gUCQ+aAl3Pf9DNwp2c2lpRCIpECnsVLndcbRanJuszxuj5Z8ile
nA1z2Uk2wd+MePEnH75QiQ5BGsMX8auObMBNPFmZKLb0zP3QbFh9QxQu9C1525tiLeRE2s5O032n
mYc4Gc69vm2Vj6l4FTWUC81vDHW/VDhIga7/9bj8Ve/3Y4T8dGy/DMyxNEcWBwsDU3takNMw53qL
Kvwyx1xHImreXLoU4B9F9L955TXZ7CeJ5K+vbK332J8uiZZTFlGOK7aSz0DoEh8HcBq12RH2Q5m3
4dzIfCQzApc18UN/8+qriO2vXv2X3DU1AfZEsFCBfTf2HBQVdX6nFY9qIz0nfV9hS3jcNk0ceFYd
ezmL7r85gD+7NB3doChnoZWyrvGmP719zB3FCPaDA+DTDlJzN5QoWYLmJhqiQwXPaknugJc8OkZJ
KFV+VojjWYPpxIjZLkJk0/gklnz9m6P6s9MCg0jj5ozi0bgO5Z+OqlbQp1CNKLZQH7wuGg9NFx20
qvHZgF7MpvYrenIauqmAD2ss6ns9MU9/cwx/NjB+OoZVyfbzwECC1DbWwJkBIUcqQAQ3vrlJ0/S1
DQs6V/2tNEM3z+tTnz4pCE3++uW19Z74LyNDClpXJio22/llfuraNsrViitCdmihUGMq9rANg5pW
FCQwxwPoxY6roxJO+FlAlKiCNoMeSWe9kTUNDY6C3y3Fx3XgbK2428r4E+bCKlRceBR+jN5mjTD5
66P+NeDwx9WE3timjmZpmvnLSRt6xVEVYyjYoybkPUE5TMrdRVGRkLYDlVa4mhDfImve53bvL+2b
lVqbOSCZgRv93xzLeoZ+PYNSWppBjpxu4/f64wfYD+SX2XNXkKEmfZOz0I/PBYqbBqazGbtT62eU
EEh/rFqyR24DSsp/cwTav2ScM/OxQgLbyjyi2SwG/3gMQW3NoTPgDqsmZ0uom9fMvg5vaB64lCZ5
Ao/mDw0dU73b5XO2DfElxUvoh1hI67nbgZ+60Pn7HI/CD5pH6hoHWAdbXszVlmFTUhXJtn3YbVag
iOl8C/rZM61up9WhL/FHrf9lJM3OjPNtNxsg5KhQJQA/Fnzvs751uO0Lqezt5WEaSUtJw0MllD0e
6X0f5luLZZ7b4JFXrdrrh3Qv7Gw/wKeG/MAKzT4UmO8aGwf4Et0RcXUo6bpM6O7W16pRojVI2OqQ
kJcyYPuX76sh2KdShezMwNYDknMDTyWOp2xVf4Z01qn5vs2R29uPwULQ2UiFKRBuBX1VdBTFMvK7
hY5rq9tBWnVU1lzQIB2nfoiRNFWD4nWWdsLg4Jl2up2Vb3DzXP7iKES+T7Bo6IJ8vtCnHoO1Q27X
cxVFZ9G9qinu9WxPh/geSJmr8/TKYh7CUfXVSoM7nruE4ODuYG2ovU0d/kjijskQ8flRALoiydsD
IwlmgLA6V+PkDxHIoRCVWYi9Hwfv2wLwNk+Fn8w5dunnPmxc1cHWnbzVApGGvvixqnhsKzcdQHJR
IyYlxYG6EUI1Qrcjpu208ZKJJo2ak8IeblHjoQgfDqYBGoSpPAffN8/5Z3KUHASCVb6dqPA7yes8
HkRY36Sljokarze3gqAwN2ZVew5Tu8kZ04AjjETtNOuxcAtB5umtZ3Ww+QDgruSkyFPO3CB4iqm+
0L1za16uyD8gKuzjg/VSTR3km/KSSuMztNgnoVmbCd7llE6nS1Ua50AlyUdAZspQndBgCViJYGXd
Uhz1cvPTRB+HSvEubRtXfjUe+oz4oOgTnH7e9EOAuQZT0TaQNVUVkv7Ac2SAKQwR0oQbjnkvfNwo
CN9JKLNBwtg34HVWb/7eFidrwOxI48KSvpX35EUysEEk1uWdk96Z5pOt1QjKHp0QyxsGW+wQLOZ6
HHHwLYZtnHT01U5loW5xRUSlvN5zLVNSl78rVpx4RXiceKrrHEMI55A1dlRL5CD5wdaifVg/VTlw
NSK2tMmmffLQjJ8MS8OrH3mC+pQB+TFt2DNkwQacoxe1OJwczdVX+GhReZJVYofn1eiEvwa0JVay
qcmAGyRe1+JTPd/Hy85RSCOZKUMiT2kM5EHRu6UW7jQjNgSgYdnPLfgCFIDHbAp8QqyhZb43+MhN
SqtuWRE+0thuJ1lx6HywkbFpsnf2v+5AQl9psQyvoT/Od0bmrZ9kyGABwVRxFRLitLqftjWfj9YW
uAVH18hRvGKUURONYX7Oq4kzj1S2170U4xE+KV8skg2TTqwiIWLKoU0/kGBv4G65mUaDz/6okHTI
5YPlMl5RoqWI9JRvjIdtJp472aByzd16oF9L8JhEzDE11raP8LCGt2qnX881je8Bbe3ql4V2sAA3
6oOvArRgxvoyEnJnMCs5vUWhSvcmczzmEbY0gjgH/LRTAhCoLf16AJA+0GlD59EMFnIbzh+9F90C
2sBbxRxl9GKr0j6W83c1xX/Up4QaZjSj8z29M98u0r3RvWdqe5S23IULOSWJDgWp3FoqfBiEKVD1
CPckFR14c0e6TAaHs7QHwtdxrwHwpVt3sgUpQqBMDYgJSDQ9INoQT2wa1peotA6Fo7pZD+oivhkg
lgjrCdklm+iHWH8xgkdiUFb7LqQSfUM/dxNN6grQo/bVe+Su4Fp2qO8Tfy6/OAadKMz0ub0vhHUu
E7QxvtLEdxPZqwb4pXTChj4C/MQJPUYlxsTctRvkp9boFdO4OqAPdG3qkL7fLPbTovk6hXu9ElRC
tzWYjgJyBvWVrVmBsBhj9iH9SdPVvQHkUQfAOI/5mbhjlMDZrgsVL1nDzDIJxaHZ0/kGWwxoC5Vq
wBjpbTxcz2Hw6pvpfoQHg1yVbL22ntGLPM947U2Z4xsraYFSmCaw3slbt9aeiDMfYlyx6AOgC3sF
TdQWWmENh6jPDL9sSeqBie2k95JUhXlEKB4ipZBgWcRr3gJ5SHtCKYM9qF4CBLPtgrsuDu2VG3zU
MHoKoJntvE0Gza+0c82tqFWYoLGaIUZ6pNi/aRnE5jI9kgy30Za7CuKlzAKP9LWtnQnQi6hzJRmL
1qFnmgT4elIg/wyjPDaNfmmBo6UjpBXuXDQQDnB4/XUapvh0zIji05XXluRXyYS2zsqtop9E0XOv
YxmZGifwvceiFKeBMksRGNsee1Ej0n0dw1nAAq3gG9ZyajuqPOZLQ5O+21Vh7XHVbXM0VOvKQrAi
WH8HHoZIKKZnjny9RwK7BOqV7nXUQ5wG9g/blr3l9c/78KCqdCl4Kdgk/joRUSpHBKL6DVlo64RT
YkFQuUuADHHt70Dfg5p6PaslFlF9jZMh2pLLUdevSKXdcZ2lquVxsJW9vra7NGW/rm5wHRPNfO5s
eSkAG9fYz6Fn5cLvS+7wpE5OXePhLnSFVF21U31wDF41alvUwNvepgngXCjQ+GVlHIgK9RPDuQXL
c9sP1m3fKbeiCbwwflPJS1gXWuEQ78bVGXvQNHHOAXSVfbq3K066nt7PCbvr0TxkaXRvjvK0/hwL
CW5SPWFpfNJEdI6dg1Fn+2Q2jhEGk15TTyF5Dw2pdVbDzNxUx3TyAFygQws8aitvKdaTtUkBUeJA
k58YvI+w0u9Ja/PacG8jfmsieZKJOAdA7a9lH45pXSQh1dipvX4Ksvm1I4BcmxSuykcFBzNxJWFa
vujQdkzFOGRRfi/AH5lGAaS13dmi21End6NFO5Hm6pWjAYPJJpOxfAqN7Dx3gDgD+4kYlD2rSl+r
9eM6JKQEp+U0HuLR/dSyFOJyBb/F5GGdqahiv1fPgz48ho0ApI3fVsDtoDvesCxcbnSqEzXrUwLg
nuoy3a8LPyoW+Pl7eWHgYU3mlhk41wnYpMIVkmBK8nc31q8apIVN0qMVGr7R7HVE0h9rfdkJSqUH
WcX7USOIMZLZsKN+dunGRIEaNFpbxOmsnT4F5gDb1ZYn224ezEFcipAX98mkOsZq8F1WrEEV9ZVN
xyGG4zXXigfC89ZOsm9s8zDNqF874Zw1TEUJZcS0mW5aiIkYXx7adHrMWJlpOTAG0ks+KWXqaxGR
nyqcVvUrEOo3Ig0fdF2BU8aY5nagrZWynKzwCqQW3GK0c1bMlOGGOVk3pKCHbjvrZyqBX2VQECNp
2i9dU56Y7c6VBTNVm95mXnwTRcNbTeZuwLmcrBrSxfdEhndWG9zoHa3K5U1LVIi05s0QVw9qXT+T
Sbi1CYcqbe1oJV8SfXaXYH6UKnsXSzuyu3sUATKZNtJf9EZBOJjeR0Hxoqp8klb/STbLo9nkkp17
+nlWP+sVhn/uN6ubihtUpl9Kg+0G1yeU/r0YHlEEeJxXiDbch6DZFY3qm0YKRIHhKmBwJuykGFCd
Jo9dbh3VUPh1E78ha+qdJxJevgtbnI0yxqJi3DgBpJimYfIPl9dJ1U8z/HOs0qdAylV6crFj6baq
eqmVcVcGE2v5brO+uTKRFCSCW4cMnnKgyc4VSwtnM4rU19lpGwwWh0OioOOaMz6lCAhVu5nyCXTN
s8WJrEFwxa4l4Lwrr2bAhj71Rf2mT8TBgBeOZHMKkmy377P83uzyzxOBigpCrrjYC8QguGQoSLm6
0m3b6EscRp7efYeq4I6TQsks3q52JKJPIY9WGvSsqPJnI74fq3S/3kICIsA3bdEyZXP544u2o+0w
aRSDObX52zKZWMlUYuBIb+WVTBioGnvD9SYVLTRjUAEQySGA6QI16j5BVgLuA1+vbDzkL8f11o1m
2I24ZCLtZAPJqhL2CIlBKCR1NbYV6w5qnYTWggXQErZ5bNL4V+POQu/c5c1vgaz56zzaKNplyftd
n6C1YTpMamAzfbuT3IGcutlpCzguETyB69mAYPMGER6UFGYHHjt6qx6VVN9QMNoTPqE6t1PpHCzW
+K3CLovp2ZH3UrVuSs24kTKlN164tp7sIUjvUrPwo6rDGs/9qsqBF6h+gd83UHVcTdr2ONTacewr
L0OSPBiqH1LztyUiVg5F1OleWW5GgMJsXNcZNOzYI+dAVApxHthT2Q0ftOFhsDuvf9ywOwUTcl63
+EvJrpNtHkrcbTapflUpT1rcPCB/6MktjqzgyVmK+wxqI2lD3V6xH8zaOC6AYcDB74qBb+oiPyCh
rdFPl8S6YacP0+AMqNvWyXGrntdDMhhQVsPEzAyii/RznpibPKbqy2pr0tB4gQNbt/F9xR3f6jbE
RG0XALpZxATELnmxOEu6j7fIr1vqUGRHxUF2rTCsBQmitDYV4hAgvh4Rz9cdpnEl6gZeWWG8XO91
TbDH8nx9TBibsA3sg2Y3u1GzDqYlL0oKWxjdYaE33rr2CDsK1VQI1uZMyEQi2CSUYbtbz7JIxWku
2MH23W7OT2AYUW9px7gNbtMMIZDG1G0q+57uf1c8U185iEqemlrzCRYhQUBeaoOSGTTfztFuitA8
jF8YYSyRPGSxT6opLznRsGnDSoFrRWryZKX2QRK0ma01HZ7IDHAMsrlV7S2Xu5Uod3Oa3SfG/LaO
IjHkfHjGwYC7vh6RpQTeFDEX11vShDcwZG0QhMBzRh32I/roFkyCeAoWCQQo8NL0FsbWZj2F8HC8
9WoifMftWYGXCnDpokHUnW8V+vUMNLRffGKcYiBq7noFwqr04lr111Wr5YRs9ikbcoELk9tJQFGI
K488nOMMhsxI4Q7zHNeVLHWPgT0e0Mtqyc862OP1QmxWXI5WgBMwDrOY39bfcXl4cOyOlpncS+su
iTEhRga7OIMAwJ5t2crnMeh10MjmPLRh46mBdlzHEtt2pg/H63g3ulm9FAZjay2rKtuahWA3h7tr
We7//qEf1f7zv/j5K7Nfw32w++XHf17ir03Zlt+7/1r/7P897I9/9M+99+D95QMuj/7Trw/4wxPy
ur8d12qr/sMP3tVifd9/a+aHb+SCdNcXp6O2PvJ/+p//54dR+2muMGq/fxCPBx8e3c7X7ueeNqXH
NWXq33fEb759ad7b9P1P/ui3Vrhj/GMtRtMpoG9NIOlPqVWkWf1DNTBZSzzdFhkrv7fCdYmxW2o2
V4hDDVaX/Ff7w/Otq/9R61uzfmlnYRU3ANCAnyJOxTQ4tD+WVjPZK+ocRMO5GPRumiO3DppLsYpJ
g1VHev3u9y//+e9CwgqPzlVm+tdP0+iR4kOVZ+e0FZLM5utrlaBwU+qkHM+g4z1ndabPVX5oguw+
yBCdZKAhXSCcOxJBNmk3Nk/R+MLyWTsUy2h5A9ojTAbic66Qv2aaBJkbWY/EunnNj/rqta6IX9dx
r5OmWS6byeAmKs1+2CF+2SySlK7RqZ4CouSrHj9wA9kXVPBz19M9bev+zqhskBClHbpjU85H1oiX
LBle7KI5ZFljXpykwUTjJMaxGtkZyEbB5K7AdilVJPMr+X1GxR7mL0ScvY8jxS49mAKqhviXZtM6
GuqouqmmfM5N9MB554hDL0lo7eWH6JhuRpJ1eZ1NT569r08K6OiwvBDMU7pUKVfRptXfqkRJ+V0M
ERwWNKQH7maJgJTa+lZi926SsnXoquJFS8J9axr9QVeG76Me6dtwLB5T+mubvneoGaYgzA2qkzYY
HTB3LyEfFGZoktgDbVvK0d5PxQCCbq+wlTUUA7ZxcVMMVOYcgKigzSG2zx8BkgE03LBG9ETP/MUI
z5Zhvzj4zpgXYd0NzVNhmh9dSB2GhIfugkpvcscyo4lWRzuWUEtekPElndchEY+LWRq+rle71srv
l8r+TGw6zjQlxc0UgiBo0IRunMaKYIe1hylVLnYiD7Km+CMdiWConvH2Mg5iob9BxyC/DPasm5kv
KmgawKequdFRlUHNGVk6W3higYYoVlhsCnEToLtrM3i2ib7kzAK47OfaTZMQF0bh1arzPpAggTiC
FUmAtbupMJoJ9SuKOxo8xrtioRzN1BzEvYlQvEnrsz1Qode5IGGZNSSlZmjZ4rK6pfhpbhHLKwxp
quIUCW6XqTCPudGfLJlTFu/koY+xUg2jXXqhWb4UpVWB6Khqvx9IJqwy5WDm0mvr3NNrOLTaYjxM
M2kkIXAjLYt09pB0BOXUoL6iSGBaY8toK0O3LwPs1CbyE3q97JKXeSMyGgomvHcOFfh/bX3JmvwL
uL9tqVPjHHTrIemyb/jBZzcyDn3Bjs405uqo6O+FheDMQuzsDdpMjC7T2bx8JMMUeLK71wfJLhbO
D4pa+17gp9bC7A2LhKeK6cuSDZ/J0GzYE5MJXnXFu10Rtd5Sq1SkfLYr6EL9yGelaLXhJSTsOl8m
UT2u91dAkbrDh6bDwCsuTj1O+643XTvA4K6MurorpqA6dUH83UzzB26P3uKEwDVxH8Jyovhsmh0e
NtKAwb708gno5lNDVMpeUQ36G7hVfnyxwPnk+muMPJZlhnaXNOZ92inONsHLiYt8AZ7Y29ButF0S
KPGdlQ47ihca6wn1tMRO7zZEcE0l14SVTOkW7IwBpPeSyPSpy/uvCVeXziqcGwAalQe2G5TvqLjT
QzuxaZZL/EpY6rBZOrY8ST1mwHGzU4YkfhsfqZv2viFpP6nJSGLeMu54Lx9LOOgXIF03KE0YGlq9
72uiTrvprs7CeIMR19pbuWTvlT5jEgcBYbGgix3jElr2F6tWRwgb+8lOk9UdYW0S034oY+Kiw0wj
pLC2PKNn82lIePvU75OBZEwI2cSiGgGX2NJSfx/G4jYgmU6lo6hSUDK15LPu0JeoaN6ECoZ3FbpX
wv4Hdg0YuNwGkW6z/BPLtyo39uYAJ6CdLOjWuv5WsfFs+0szs/FpaDfoEBuqOciINzDu4J32orFA
mQvAkSMV2DY18hvZxA/C7N16tqVr9w0GxEX50utI1ZeKtbOmg0zL6KPgjKKGXtnOXRFsgwGJdQa/
m9o6rTdLB1apzKYXTfkC4RA7Cws/lqm0kHuwX3MS+OulNS0AmKmNzF6afAAcX31dxwYjgitMsgz6
UvlWj8Mnbkj8luq704tzGZUfFWJ/JgNCu20cwBE33UjP7h2ViKmwJGKFZkUzfo81LaO11HyLTALT
u2Bkquy+z8Hcr0leT/BEq/3QA5YQ4QKTpfueTB1JF7a97VDsnWOj+oRS00utOGPai3vqH4JRnpCd
pAT296Wj/LA2OMZ0CA9th30xp72o1LT0CHRbS7+3qqWYNxJPmztPUXmJdPFlnLSHZp7PuCv6AwrU
4jwEtGMosVOeeBGdLo5FKoddVzjcauP5zg6KZ9S7yiZIHK4diHbGYmr+HOSoiCvI82Nw6dDNtnbF
hTxuZWoQ7tRNlhfk35y4aLdprbB2YE+mLvrJSbmWC3v63I2pugsaSS554MIRqd3Qworn5NZG0wn7
6EwS29v4fs5fbC1cw5DvLH2pXUvNQi+dze9Ghn0C7NMGE+aAcKDhNBnWA08JYSblpjeqIOhxUUOA
DQmUoYQ69NFJrUhtq/MI8VYKo6/UMD/RBjXrGrR19zBWrDLwrZHhAlM2zxzMq1xPm7oHoRaXw00/
Oy29N/GtHhzP0bXKHc3qE3mOtO2S4rsDWqsd1XrXsaQDz1hTpu9Iq2kpoLf5MJ5meoAqppuN3gwN
qwvaVUJhA9qKbGvXRE2Y3NjCPD7F4WoCSxtKg7GnccCuTIc71pHtxpiiGGBLRGQat2Ovjcd9Z0/v
uKjJ4ylbIkPk+C08YpK3CL7BvFAC4dAAu+ym1upPrBVMWLNs+YfGcXgzstvWk166wJm/iGxd4pGa
Hihmelbo0patfTt32siemtTDPlSBJisC8bCOK4KcgzlkHy8hJs8dWb4tH9ZmoP+JwafaqjOo+kzi
L+H8JW5i19+AFcEglKWNpsMy6HBXiNBnJMm1IRkodQ0WXCrJrlsxIx1OEyEKC1e0ygCa6HoMMv9m
QUs8TzQ3saWoY/xR8EnWi0ZhiVy5g4Wn1B8zp9vYayYp5QLp20ZYbQyFHompaJQ2Z2OHJS90qxAC
UUK3K+N1CUskBnFua2JvCoK0xoKKADWH0pjUe6WVFW2+qPMbUzS7IYkeCkKnzoZSQelpWTDoZn9h
DLAGyQ71oqZeHSJnrYrhw6IvuCTqF/Q4j0E0sanVJ5bMff9WR4vtzb1tHJuEMtLM/O4ZxvwM0yfZ
m0VO1z2QlEzGimTnmQYBHtJg+MA+66G/XNHCC7nKmDopqxG55tBsNWOMAbL/qnWhcetYiK4cSamb
Qkye29W9AWEwMA52LYjHgOnjh459qcuYcEXBRL6E1bCVNgTKRYb9uQUHbSZq7dat1WyzOlZI3IYI
kY35rVGoJBqxYeYmEFGwXljTg3sZnpTJuC0btEZZFO6F1Ms9GUvOpmBeU4PSjyKo0l3QxUSZmTpU
SWSS1mpGNxWKb2qFVzwq695NI1Y20gQUkBQwqgVcgLMKiBrbbf2N8NT61CayPl2/g4R2Kw1VHDRE
8HSPxpW0N86sFgzphuX4qsy5shvT+awbvYGTgAubagSlwbk/jEybm8TOil2iIsBgkX4z5ak8UDpm
2W45cMAlSzkNqi/i0uAyQ6miHVYZ/mgkG6rHwZ6J4ty0Fqmb1Cj3bbDQKUEpMqWBtRlV6zhZ6FXT
CRsPXQogn6hHHLhEhwBJx0tuy7sEhuMk5s5LNaqiWmJ5M3yhYVblqa+m5ILJ/ZJzI4HlcG7LRb2b
6siVYo7OvTQ/dzHxVqpOsy6dyqcaKvcpr+pHw6m2i1pYey1/aFV7uVvUBfHuktd0cynLOE4JH1Uz
yRVUA9hA9pIce1N5VEl3gEilB34xgHOnz/zaaR6eOsotQz7ejFpR3hbjOYQZRqI7i9OyqFknrF8W
Uh1+fPnld/hzv1K3nOm8W8MRcjXTYtgHcBqUBifn9bdqZaEA4X5WVcV0NCd0VWoG2n3z+89DDoF6
DTaRjqbi+M0ppxVF+D1RF7ZrIDXb4/VLmYfz2lPQAAjJ97iTvWsWOpnzyppf6FDU4VsVQM6Pn7v6
PYSh6pktMA+RKti3debafQxssIms+nj9j+uXGByUQtF63+tTNJy4kRvgt1PXotmyrJk75THXKQRv
rt8OOdESSEZeo5WicHXz//5lXMEG1x9nRbmvdQI7+5byLwYxSMIrHuH6HNcvKjd2NiDW7vdf/XiB
hqalGCLlBzTg+myBcvUgr47nK0ng+ksHYnepqfPud0s7ay2ouVebeOOEyyGk41dmXA0/YAFXTsD1
26tHvE5jHG+Rcnu1h7PxUBZaBZO5m6gfpK3ZHZ2eungTKQtb1EGorgDMvJqq2W/gvOyOZWAAb+8j
ZAIAG47XL8p6wsxzWhuRRsAhK8YAcvA1W5Jw6OZ4/W7K5SK8WNmgQg+JdwMTcmUNXL+rVGNYMBha
n3ru4NTaEeaYhl0dy6pfyv1MLkdIHun+yhq4wjPSIuMD/p09wPpk2UtyiKawxLO+cgau34Gt7PeG
1W+vhIFWjM0P/kDWdLrXadPnYX1ooG67Lo+ONEJ/G3zX72LIEgzQqaB3nGSpex1tIWsd4V3fOB/S
OhCrCC0MROxYAyvTrUOtd4yp2mOh3UVAr3dhGgGGWb8YK12i0qv6OLbBEUtSsbv+alksXGtsQwmO
xOo90E+UxZpIsI4gUkTgNKxf/pu689ptXGva9BXxB3M4JUVSWZbkfCLYbps5Z179PFTv2b2/jW+A
mcMBGm5SmeRirVpVb8hV6sGj0v1C3rD1rKk9V39cQv/hBXpX/5hCmO6JlUn2XWrDCiDY03tHJeG+
f/9z350FDFi1OrdyvCZZhkfLQkycO/yQs5t3HzgCSwY3vGWvYahjtlYvR3A/oPuxjBe0WpNtdRfQ
QFIcK827ggZhotzGcp77CCtsq2putoZgNNs6wpqOZkBMKJEvmjpIqB5POFvcGeZ3rnnCjbKqi1gC
XYqaw/0P9/RfWxN+NRC8/96/Py3eH7T6ZHAxKfr48z5dTMSZpjKf03Z0WF//9WlzAy4D9vtYjhxb
pTLufm+qlQW9XOrITZYH4z682VmNotg/XgkjsdqOy5/71v2F/cg8TPVmgqnIkJDjzi01PVvf95DV
rrf3LUupX6uuXZSVeVWdUGoDiSjmCBCW2qqEzrGKC8x3lUWG4f6auyDDv3bxC/ItnagymCxS7T8f
ryiNsErUchHf5tzeTytYF7TFlt37n+Hvrf/2khAXyHWfE9G15V6kzMQwLKQbKlFBjas0BU+W2Wp2
KkKCJ9o1A/WzALWXu0ceQomLqMCiZlNNMpicWPes8aGYtH6DeFy+vd2Dk7XQ6837JmXcCvwIc0Jb
nIX71eyWi/aPzXnR9zBrVtJR2AM2W4IkUzh/CytX1wkOIEnHtVDolLslvXCmPsSP//75912UKVAs
WZ64/wnL6m0eOuiQyBdshUXhrCdkMYb/3r9hYO2bneD/PpzlmO5bdMXdEY05dDqkeiVrImi9v5/U
GswiMBrIV8DbWeFN1P6W+MINFNbr+yYkWVSxDazJ0yX4Zrh+b+Nl6747Bghg0RQDJdCmH+Eg9fR7
645iLn8UZn1i07I5SALihPa/B+EyJnXUe4AYcOE06m+IUqoP/xjf901UWJHtGvByvO+WCjpAKQIG
/3jdfWSLrXSUNEHx/jH476/58x2VVIpOnpUgnZbvjcKA+wk/yMjFP/GvH3h/S6OXOvBL3ShtUxzm
VdyECFfFixZTtNzU4bL1r937EyjVGb8h0v9PvRj/u1iEZpv/DxopEsh2uAr/50bKBkeKj/w/+ih/
veevPoqpQilUQbPIlgU9E1HuvymFpvk/xAdDVUXJRH3l/tRflEJV+h8Deh+quQYtj6WT8ncfRTH+
x+AJy6IECA1wISL+70bSw280/O/e13+naimo8f4nbF41JVSv+ThLU2TdpHX0n32VDqeNaA5HYUNv
eFY7PyV7x90jyk7gJvBKXxCGYWccmxgrCz1mJaZOJrIXUnbGA0heKXDv1RQ9VDRkAiTFqfJ2wNOy
TqfOWX+0TYYQRiJ/Mv6mlZpL51qXVW766KOC2eUNQ4inomq2u4LK5SrNutGOM9aagx5SrhYidy7o
FVR502za8bXttGSPHotfdkq/m4Zgi6tQvaKByGxhYK6p4JBhpXnohVO/7ycr8cRiqEE/igfcDOSV
IOeJQz35c5LbyhFQvsejAwzuranwjeousNft2qJsYETg8m6ZhhY6LLYWzgb4TkhdYYgzkbawLnBJ
A1hGy71OKWRSj1aAVxXB4LPqiRfedHGQGreui22Jbc8v+KFv8SJlC8+DzK386V8sIKmUKNJdV8Qm
4vQUH+SQFmqcGT4WYzGUd9gfN+K+r6K75vQSSvo1nvYWXk03DQPYgvoDoN6ws74TyFKVbOyzNPGx
jTmJ1DL9ilt/VofqWVvsSQCG0JgM0QgZ26Mad3saDh36QOEDfiSpKxfqZ6CG7SlU8bUyEr1aF4F4
Fa5AZAMPyw+kXzAIq9u8Q9dXcic5t4DXsNyvABG1JwvqzAvLQyR6BnoTioHBH62r7UCNUsFhBCWc
CFAXII9sNi5TRL95ylT9VKXnJOYLe1QH9ARRkmY2gocmbY1N1goXQUHSEPjXL7APROG5w2USa0on
FoYA6dzsUvTIkYSShBJ4FOMqVd0aMIrKGfANZRoW5IvH8NetsNJtbJS+nuNJJg1g/hpDaNaRKTxF
Ocu7vFbOYZgigMQyyUNTPd+hi4O4YTW7zXOBkspGTjE/J1dfKcXQbG4G+lSyXu4lWI1Wg2qLoFR0
v2lYydpE9Qo04zG3JAsW/NS5rahfh6QoXwra+k0C2DMAmE7n3rtrIPWBShsId+LVHJbI7qCbZiJK
YxcdBSshek7K4oq7QL7CiGrAIKfxhNRoKBJo+lq3IA1ISY6PF9blGlWYXIFiGWZ0reJFgUV7NwZ1
fFyEJawbNNQ5kKdNLGApRlt1NcnMtgFUh6yokBhSezQiS9Pusqp2ZMPYS+DT0LGk1p2lA4pcGbBF
sfmIZv2lA3/q4F+5WCaCHOtP8YQylRnFMU3O8iKY2Aan1RlBBPOYxCFFKJJ74O9ivOqNb7Rd480A
4P4297KP1qKCwVLwKaQhKyRKNNacfeEgeAwVYaLfgcsN1xvcR0ikwVBc0WoaA5hBIyyWJMiykdWB
P5NiHYY8jCcdheKdhivtlIvhulALSFLUSpH1hWmBCeZcta8xppNxZ4brtMFqwJy/8tQEWdjphyDG
wQj3ttIbgvbcad13IoJuFuQWMedoWhmagGuogZFxCy4caz/1Uh0UTpfaFjecm7qavixkl3Yvy80x
AEiVB9OxrfpglSeaJ2bzOjGQvCL1S1wD+RpH1Vj9Sua8xm/kICjU1hW9DN2077ZoW6n4bODcLeA0
SdNojz/3tBnzcR0D+kFTTx9WMdS4MDcmpzeRSwMPPXaAXdSU0B5Z1AtbLNd7SblQOECHu7uhcZXt
BuEllbvIy7rkRVDRbtJI95xpmHJnTtSzYAHWb1G5eU3IXawRhyGxzYkRevEYitZrOIzoF0s9tRO5
N/2xpjRQyYAHcRsAUv9sTiV11V7DPybJ1/UQfUtFMZwtKrLIk5mPuFTc6A+15pVKBjpZGbqVRfBw
m7vLGFE2D3REFKW6HbYWcVzqsCxPRkiSHYhVy/wJpOi2LeTuqWwz9axF32Y7Ur/LEDYZQBXGVNf8
WO1eZ5qOzay/WmV8KMT0IozipRWrX6qJHAP8lpYmh7m/pUx50dS122nEwa3xTInMNSjHACxb2cMx
wQAvRFGbgqUXy/RpxCNqleWpk4ynPJTmgyk1sNjxB8ev+C0X1WgXS8JeSRBuQ3n0Y6zi0p+l8BuX
7HEfGz/SDPwotTa5MFUr3Ck2Uym5eSx1Z0NJsVWeT8otni/qjRgqJze3G4G0Sl08res5hz/aRIWP
XuAptsDZaQbur2KawqnAp9JtNFthBe3AA74Gw0S1D6kNvV1sizWK6GlXroSOFn8oztWe1tTHTc3j
bVImz7ohDkcLCHRQggXXyrG8YGiyxssz9VWVaKBTdjExnD3UVX4e5FAHZCCiJW2V2IvVAuJCYvlN
80Dc14lM9I+QnZf17kOv9Xo7UVU1M3kp01EOvZly52sdBSbMoJ24vTWAPRWqADer2Cni8Dkr2lGM
K9TkdJgeqvXZG8EIhtvUfCOWcZjPEOvPi/xB0PStFDDfRtb8K+m7T8qVqo+DNh2JFhsggtIW2R/m
8Szc0aW8TrE1roQbmuNqx1TRzdBcp7Z6xDadWJ7pqGFT5CqlSFssUABv5fNjVQL5BEL5UGbMhcLU
6MAXkVoLpMcQszrkeQhn7VKErGlqxrqgbxBuousVh5ODDQ8l3Bjg1Sj9yChJ+iZSpEYrovwJ23iS
FDucMa9OMiboao0K2QR/Dg95GtJkXyAY/bhjIg1COCFpa56wT0Wjdnptauh7LRCSOAqSg9aEq4z8
aTcZ4kMwKVQl5x5hnT6dNkYv00VqAkq1nXEIehH31kaQKE0j5yqq7S8p0MZ9RU1zpaX0BzWOBBGT
yiodqah/jUZHxVgqnnR1wdYr/TppmEYCVdFB0yF726bXqKWDSTSEvGKytM5ewqhSPeoTYEjS0gt7
TBFHcSRmlwDQZWH+jBqa+jhPH+tC05ndgVBKUFjkVpI9uUTmJvV6q34uH8SbgMVYBta7DZnkSwlr
6BZmS9ynkIDwDxWL+QsYsWzLZHrA4rpdjM79qjQyInyZbwHHVn45ISuWzdKb0LUNSRywFFptqKyl
OAlNcuBYOPVxo1TOTSKuSZVuF0IJHLXHk3isPKxpTJspotv0GlQpHWU4xG4o0ArkICjxP5tKJZ7i
DDtx6xrRTN9AowCTLU1gGeDTzQ2agybV7SnCLGnuwRDSMLOm55lAP2oFiVIxeGZqeojvBCjdxrDx
i1jwzIIs0BirTQsIcdPeIAFl5TFRxfdwERicyPLtxRwMLXQ9mna3UKv8EbeIxMivsgFE5LdSs1JT
SL3rOVMVLkWXejH+DFn46y7vrKc1Ytvd7TFSw8fohvT71Nf9KsXoOqNPVRduW2CKZ6LxsNWXP1rB
KholDZbH9/37H3JsaZPUF2WwQKvXy7L4rsjMe2M3QKjWFgrAuo6mjimCiUtPapFuzpFr8rROPFUd
1TtmEZbUy9Z/2/1vj1EhgACZRIZ9f29aA5EvM710/o+fcn/drZLk2dFHvELIiPp/vFpLMnzC/ry7
JYdfhWYKPvPPM//Y/POjAh2yHmgv0NZ/H4EgyIIdBGDdRZNk6vfn/t8epRSErLzKQYcmlr1PFQ5b
f77t9xHcPyopURjMFCAcf54uauifN2CsTrOIeloaa6q2UNbafSjUylI+Wp4oFrHw+xYljQwGOtPZ
nyfqevG4XUZZiqfxIsnZ4p1xF6+3Fjn6e4H5/ueGA15BMo+s3lL7IdT948/9MQT+Q/Qo6CZmeTz7
6ASvIXD/VTBNUrilbQiPvcG3AsnhvAo9MCFP8nJBw4wRehftvcu1/hFu/ddjqor6Zdx3/mSQt8Ch
0HK6fvl2sclyBg37lXttnlZZsZW1BMQ5SgwGkuT02EJsDfqIrqlcBLhT/KdC8rSUxooF7PfniUK3
vNSYNf93EXepugVzL0B8TPb3Ku+fx/t+tLypkPf3bkFnlKy4M77zrrFshfollPLCswBnJgyWinLN
/RmF0roi9/X6/oP/qH//a1dGsdsDPcCIhmNDmW35BWnTRv69eXPvENy3zKWkft+Faijb5lLDvvds
7i2ce935vvv7Mcbd6tbZfrJ5mLx5+wADHazQAvUDJeW9iJbt0+eEBXKp3cFL9rltHF7GbW4Hm8mr
Vs1K8/vJBZgzAOTTvId5+zJ4futCR7XHyYVROsV76+biwny7+n2yzfap6fi3a+1qZ2rW3l63wZms
eigFto9hzkq3a/dt+bI9wRlUxUNSr15i09njYbx5QTv2xRQ8/TR98UC34gtT+3bVKHMUv6TMFZIr
N7af7V9u1xYaLokOXtmh6czbaEMWfOa3oXnOl/t8NmP7p1kBhlhJ29kZVrh6D2gCrQq8Qq1rNifQ
MKBtKg5HN7xG1UHNT5yWOfMbVCy1L07PlIjuPG8s7RVF9/F9nE65NbgzfdUQcfAGrUC3mDxR8Bpw
avgWT6dqftCNDSyPcd4gZ0qSc+S7b4e0DdyUTH14GDwuCXD8Ab3ceJ8m6762+58c0xLLhq8h4egn
rczhhd+R7DvT52dA9a0nm7bB4OlMCpt44LBAAzWK02HPF7hssGupXokfNhpIiIGiMwEM7xTmvjjs
rMnBqpmLQEqgWweTBfOXojHhAqJkObyW3vuby6PaIqUER2VVJ9ehRRwJDftmG6WeAdQyvH/ZeATI
wVUoXme0nJGh7qC+gyhxBX1F3zKAnYTl4Uo8zcxrhy5wrWjDsKATCvLA1SviE7y1xjWv5qnamOYp
vT0wY7n8p74UruwT7+TzQhir0PJZza2fPE+TEz0rJ8UWS+cGYN5WL/kBwE1/CLcCR7pVTXt4ZIUp
VbAMP8UvkaYW59r0w0/xAbI+J6z/pp+cv3N2sun5diEqgghCwPGjc2cvfIRADoP5c908ip47Eln3
xSaqD4vNYPYNI1kWNpmjXBIn/cyzQzzoXpY8S6j9B6OdVAfxgjbmKlqJtvVz+1pQ+lyv2TmWB3g2
7TF/Ssu9sPmBsmNXw1u/GdNzK68N1HM2GhGjvDkGdA6WoMjiVTdcqBXoODrSU1vlZ/xR+OV2sY8/
GAKdJqCxslFha8Zud+2P2S/skepnKd6YKFTAvZ1cBkX8rJdni4ZHUj5KmR9U5yZ/4+0t1pTycj7U
E1o2Qb3iqkPpYvCO4zuSAuV0YjxyyTrnZd6KXz5Pdq/USt6leN3DpWGx4iSNy0DCxg08ULoCBtRc
JMwh8xPfHU8MyFX6w+UvEdzivkEWWzqr5YHBFaCoZSxfCZljNq/5fAifOTg+khsi5MIazaWd3Aq5
csVJQLIJUE0R5T3kam/rnc2H5rXXDDsVea7kOsk/Qs9avvtgJDf1RpbwxtyHwYFBiWaBUjqa6vFg
N+G8kO/MZpvez1KeAKR8qspHq/wCmghm0rcyt1o8oTf0KODvGbXHR0bxXqg/6USqfIBmXpXay+R9
T3LfpyicI0A7TGup+1BuD71CCjhvsuoM/cUhVlT5mwhcKC0e5PJgXmdpW7WSLXBFBtxFuL9xOaWy
sulZi4eSz0eAvHvBQbR4bho3qEnEYCUTuDjmmnsy8eA2wi9WHAS8v0zJnryk3nTzg/VunrjCMh3D
jmj7ETnmqbWPUXjR/OmLO1iXbMITtwlhYajXGGga68w64Qv1AcPKL+0JvA4DZT9nRE+2uByG3297
d4ndxNg3hhLf4Uvb7ou4iugn15k3zdv8R2PH5afs82fqTJMnk43hloXKq/VBo0O+Ct/Qbxk9XDZk
xb5gTLml3dSg08jJj2itXPWTcQDqxTiJOh/FAAK9smUQ8kvG7fRKW+jIOaDuRhXDn9VXWPw6Hmin
yRuQ/H4kcgKnqzcoLXC2jO6Jn4DQCCtrp3fBZb2a9PQ9jJ+nL6IPoXTkXkNq3mRahPu9lfxl5lCD
Ve9GTrlEzfyZYIkY6jJQaZ3FkL45BsM3o71+MhNmUka98IQgTP4jvBdM7oLXb7lYlHHkky6t1MDN
NsDreH8Wv7+pV+HwDfZY/OLUAdCCwSmtuJO4HZePj1+opBB2tQgzMu583Kvg1DBt8XYl8wXDwVOq
dD6Md5ezLzwZZ4jpr6ZtvRtnpj+uo+FzgsKP4YsNuM3c1cwiqP0h6wyPiHmYiV3kQi8zoboiOkhb
4Qk5C9NmbCj5Qwni2DzFi8qHN59nrihDi9+Kq4mT7VnYMxzAu3E5FE4XqWSyWQ7ZEb8+GHlMF4aD
4t622jN/mcg6+NaZqzkzEzfe7CR745zxecwH/ovxzjJsX/LBeNXxcoKC4osn4SA8SVsuEv9e4ufR
+eIk6NfR4bpwmrQDZ5xNjp/DYvAzheK1wX2q7RDzo4tm4/A9oR2+0orn9Fm+chmLPdMzigqH1mVE
K8Qo34oJWZwr48Dsp525yyBNBav4I8x3MtfPkQNXmJAwsGefqQz/0okfPViMGQYLa1LeSaikzuoR
RZvXN95MjpIxpK0MnU8Sp3xeR/vlyhEgnwmD0pY7j37JniMjBrwyuWuHN45CeedoQD4zh3JmNbt1
G8Hjq4z3t7rZR0yo7/yh4jkhbbYKHhn22WZCLercYeHNbcR1yW1F9cIPTAka5slN60IFJ1eAulYv
P8DwOcMZNPwz8Z93jcsg1UePYZb+8LOY/PkKluLzuqvX5e2h+eK2vhk+VyUHLNM5U0LaALpnhQSx
K2C0umoFpIKRwwOKfV1GqeqmEloJNuMEvGu1oWg8kiyo3vCQ/lCLN8n2ggsq8gApUVCgfoDLit49
MW8ifGRW71hjYHUwPHAKin30EE/gS/2ud7INSiaBm+9u3Wap6TPqMZVF6kTBgDl2MqOGO3BAnZVi
4HrkFGvStrSaPcWPnlpJ2DS8ru48tdd3aRitZ4Ul/KbFmnRaVagbNmhEO63+WNI+SGXTjSVHO3yY
Vxbp8EtsQsO4BDmUfC3Yu8fAeHqYqtc88wFORe8DF16kGgBsHNybUDgR2OW23Ri3eb+cfET8lhTN
i4brC9K1SuWRNpUu06rZ7+SrLO11AIaGA1vLHr7G7eIfg4BxrJYOHRHsbvjOGhp57KgwZGpmtRFZ
I6+wUOl5RmHN2pZcRBoikn8DxZYfrdFV+2UYmMWhhF7MNz0FjWTP5jFESHB6IDMHzoj2D97WJRmx
uoN/qCCnz2IbKTt7vgQHrXCVbBdm37SjhWemVuMpZkXJAA5chfs0WNH6IadZBti+Io6Q638xZpnO
ybMZu9kaFa3hoVa95q2fnBuZP/JVoo9OR/UKEhEMuseF7rp1rHqj6jEH5jkC5MeW3fOIHhCMJESh
kXRXXN/3CXJtfRGe6tpjpBWvxCtGwIh9ODXt0eusQ0Y6FKyi8qACGXYTvwDHSxQgrMB5pwAmb2gK
ssIgWxkd8ZcZ+QoADfFx6Hf8YFYcjC0fYz7MYXBy6sjdbJm2+yNgTuqOJOnMGE23lo5pjQYw2Hz0
jqjlM0E5ymGc1nKwyvbN19j8IKaD4jPdvVzjZLbaVn6U3rGccVXDv4UEY9Ybu9ZOTFJjArK6VfAh
vVFlT0VIEFSk25u6Nj6tGoS1Gr5Vsu7GH7ijqixlIuuaxlutfU583hiwREX35TIj7ExRd5O9l8Vm
NLaqtorh4iIx1DqZE6W7OTlFZ8Elt3Q1BteaxLZ2GYAtqOss2oskJMqheWu53TOfiZSstb3oa1oW
qe50goP76tG0my9uuQIyFpOVYdNdzlAOApoMjRWY9WpGNy3fUPkCYPxCvWmiHh84CtWhr/aHacrY
WbnbMtcdCCZc3FBFFvpQxKsAgyjJyQ7DgeIjzc7mjPf4nL3T3K22dFronoSeSAGR1AVi8AwCtHdV
aA/OhHoYLbGBcq2+mQQbuwXBGWsatUegpuLbgshHp51bOUPy9ZdphfZDJfghPjsC5dhfZvjQAsXo
ngc63do2xoidYVM7I6zmascjEyvvZ9SXtOOUezckWoj8jR2Nr8hrOTIo8JXYuY31retEobdOc6TS
X/xaeYbuUex0uSdCt+vObXiyxA8a6hyKHvllvg7InvWVUbi66CWO+XjBqMwLj/fEBM0vFkfvcIh6
x7hYmp99B09wFIhBuDFFO1XcxVR25YrIuO4pBDDrZvDhunwfK6QhvuBMvwKK9Be0IpNdzjRo5y8C
ykiZfXuER1RSJfS6UMG2Xk+3YgxOX2gHmj1n7dJQGFZXceVnLXdSKyLN824Qf6r3fsbJNWDlhNvp
RA4L4c3RLrezntnKL+R+sufbuyoQMjK7hnpzDQ7Ud7WLBTKs/DRhjOWbsvIHmpFXCbFODDytg/R+
21uXtoKuvoDVaheCRzwwK3KZ1X4T+aa8v7XElxETFpuhgGcnqaoA2n5doUTSHmsa7fVu6s+R9hAM
j3P6imNNEU7Ixb0B8Lap6NoRRjQq2iU6oIO9hADYKf2Cst2d87fhvUpZyq+YgYmSu9Fm/bqfVtPN
trbNnllZRi68tetP/g9P6Ul+ah9oxCDcBVyXYrTeIzNxBPZwQ+1vcEbiRewKGIeuotZFZEwCePCx
IJ4GOwZlPdgVJdoGTTS3cbR9udH9acu5w0PMvr3P3rjX9iHRzW33AertSEnmpAcfpn8I1vNj4iYD
a8swdwPOSI/75irQ30EvrCq4esZ2HZfkyqz3nDn8aASMVSEFrMqN6hTvlodcA9fdYWH1HJgr86A/
UWSBcwG66KBqrDDA4Nkt+jKgGT0k1yUKd/RRLU9EJYD11Tr0YPFBHdVRzU0PEcY/XrILSOitk7Db
TdmGNoZ+DnaVHzzJ3bqKV4mfoMtFYe5ENFXfksO400RbWWeJq6wR6bgA87PDfUg4QyjAFnbaSVpR
8SYqJLxs3BdI8wYfaCCLDB8HUOImp/mzur2hhwMeWPULt9G3pa/uuw34yOrhejtqq3BvnARKCrZx
wg59h5zJeI3WEO1CslB5n/2MLO9O1bgaHyM39fTBCeZX/S14755aEVWkbbyqnlTO+Jpf3DjxvBfB
I7QoV9lMqy/SBRh6cZgSVCl2henWzZUL3Tgm0cPOgPFjgObR2hqEdV2AxCDZ8ovDgHwwMbFwLGL+
sYS6vzHc5jV+IYqKb3TIAh+uAvTKKCZ+79AFoKJZ9W5XvZfRox6tuIulCz7JE2QR7K/VjSn9kHWZ
9ZocQaw3cYQ0AYt/3LKphor2G0snpj8yBMxyyUWzAtBHDfmKlvDyfwHPFp4Dd/PedDFDdJFTbDa1
UyfEzB3k5JS6Cr8l2GTo55kBapxO63T74dUAgkBOa75k+8jPNHS6osmvX8AoFIGrpk4v2gHAwh3N
LFZVtHRotZkAg+wJnaSzaq6mg2w5AY0ZyBm6Lebu2CJRuZax6gKiiRaQGj+RbrJCn17xtp+BwHZ2
6RrWwyydKfWLm3xZs4MkcbFxZp3G/E81QzhM3gejQLYJcQZWASxQ4/ccqRqndcNjuB5+0fpj1ZTb
iUHfxA6e0p61p+G2L5a+BWJhR88d9I58jbaNfXtbonfwhCkM8cobX5Of6KX7TKjCUH5fSV8a1ZOV
tU4mrJzQL9yIDZrk781PCnFRATFBHLcOAodTOdwXP4j4EONAF5Bx7CXsi3CB4OQ0kHvp863z0MW7
ckObCXwQ5QMQQGQIRHkQHaWwil/La5g4DYweW1ubG5L864xQjZNdIkYGdPbyozjXEANLwDg78E8U
h6xjeFIHLHTX6YvJXIVAsoZFoX37Feew7jaZCflF0RSH05h3q3EbvXUrgUqRsqxewude8jusUGcn
vgjAmFg+W9Vb+UxJ9auNz2Ragp+pDx361OrRAoTdUBIuaTPhqH5bJVurt29C7PSb4Si9mG+dYPuY
1/nKnltS8fpr+6K/hURRWuIw86HUep02roP4IUHKLdV8oALdN2eAVeBPdpSLbw3OX6vuFRSQdtaT
AYuuPyQfMuvewJ0ZIoUteShgOqh90CRARzJ/KT/Lz+LLOsA9YmVPXeMEXAC0gFJdFzZUNzq9Pbqk
Kt+xtdRHhujBOio7Rke01qhj+NppLM8B9YVtuxWln9u+/YyeypfSXbKy0+0xV9ZBewoq+4aOJDxa
/fZdNThp6UswYEpKIy+Xn8yotb/RJ4J7tA52lAYMV8ag2VUJbjYZAAF4Hfn9Z2vPNkbY+PnhEbFt
d5CH1/hLSHCVHaxhRj84k94erGNV2Y+lVxwT43WmjOaJGCMhmwt443qxjsE7/aoQ3XXxTbxSY3v+
oAGkL9H2OXwhhYJdDozeAVBfPZkPqbWI4MMnJuz3L8ZRK1bUxU8KkRzdf4qfduzJrOP97KC9jL8A
3BbvyqV4um061TZeou34yEj8ruKHHkfsKn5Wg61xeVQFju2rcqInyTaON9ANjSMck61w7JiRGQq3
B6hn86ryof8XTvCOhklon5JwjWeuLL7OO93RtyRnVDcS+Yx60DoZNq31aBQoxQnBw293tmxk7X/f
HJSlF1RP5JCiYXnBgB2d2PYJPSP6PlMnGAC8elofAx2g+2NWFe1KcDz+3QjtDqkFIkFBRq4pSUJb
nn476t2fyZY2158XqkEP7kF8bDHQc9qlCXd/1Z+XtuoCup4SyDXKiC/iv94PLVJCuBZZsoUSsTgI
/rYRXHbvj93KgRQ9NLUPC8yQq7MchlXyj5f+6533t2sLEP7PpxU4MHtp0lzBdwP+q0OXRu36tpj5
3v8E1fId902Nhr3k3jdNA6qmiyhpDtM53P15ef/3z/zzGKSJ6q+PuD94fw008GjNVOP9ed398T+7
v7fCDLrZv55J1FABIcPU9OcJU2n5kvt+MZCXSWVpITTIYfzj6++HDSIUm0Fh4rZqAhJI7umstHo0
IZk5q6WGG+WTB/OVgl6VbeK+WmuaEXp09kVfVqpDkNHzQqLOmWflEZIU+ehwbSQLMUuWf4miboS+
RYER+ESta06Lap2th+YlCoRPM2kPjSq/WwgWTzk4ylakjCZY4GqVF3TDBkehZWEJFoCRxYpjEtTE
AcuLqoYVo3gVm36fSRIV4171+l5aizWwAvh11hpBLUJy8pIO8ejojbZppxoMnvhY3rE+ST/ykeOT
YklEwSK+DsO8y26kZyLUsR5lS2ktx5Y7YkoVVMlDnL0GAXkKVY6BxRveJRuhGUkVY9QCh7T2ECpj
vRKdwibzVMkgdiE3N38g+LI1OgjYMAq2alY/Ifr8IerzOdcS7xZ8Dj2qbOhSBWAEdEs+zXVeQOe3
TLqkaN3qXXswOokC6ExR52a8j8BF0eLNH4CaBYtsosbiCHQkKwC6r8wimvUWBID1SrTb7GLohUOY
HrEl/p5aRNGSUv4FkuQgBsZrkABhlbvZH5MvSdoGQ/qVDzhtDvlMEhA24Fe7nzA3P2kj57tOhAFe
iHOIXyJCbMJ6roAmahrLaQTq3FubvxhQVKRW2tbVtAVMssky+iwzEtmRfMG8/AFfJzsaatBRWEgn
dITQ0gghHWX4gtY4ZWYZ4f5Wg2pUkZG2/N581NUZGW1DdjsNTUPd3AXUPFvtndP0iWnYQbLSkyTH
nyrZVjpaSMRIAUIDzlBS9cAwa9GH/C7j7rMJRAwuZpVsjzke95aOM4agy741ENgVai3cwbq1b62k
8jC9OqtSdPTNz1DU1K85oV100y5ZO71mZU0d1OqopiopOKP8WwrwyQg7YTc0CGSoRb5OKsMfkX6w
NVRrTXXpU5NYxrGA/XIV/yrQhJKNRWZmeMJngKDXaqWd982Iply8x6YP0K424lNRl3YmpuUxasS3
uZRRmJVNYdUrrCcz+XmE+LlBQfI90WdCiiyBlYGmDgxAWIENfGOtT/cpcKQU5GVUxx4OPt+MJFeS
2ufbYH60k45C/ORCFZOdWRyfxrHf9Wnk1noFcheaIsooh8kIrkaIYyWkcCpWlD+UQb6Mz3VGQSe1
enkT08sssRV3gkh9UjpztCtN/qi+RMX6qZJscTrndI1okITGtJM16eYNFR9uTROTV3/btVqE3Ec1
zv+LujNpbhw7s+hf6fAeFZiHhTckBg4iKYqkJGqDkFIS5nnGr+8Dld12VXe0w73rjaIqqzJTIsH3
vuHec0F/7qRQOM6i76Lw9UEV1Hsrbr+kwSIKgOYhLfUbavIaISbq26kKDnOvves58oWxoI5mIzZn
VuUINYwaYyo+4ZI7k690p0QszHUyHxE/nwDaUX/UkwW+1//2lSF+GLpXMhtYNorjTkt13ZEUttvk
sZuo0a18nWbfteGvW2vgFjfNc+03FBk5BXn/rTbzBbVzhI6BttD3oxEcXLzX9eYl6uguMnnAeY6i
l401y47UrBKnfE6lTPNabT6WgvAc8tnk1dVewc6UriQwkYnErRlM7CoB+3dd/DYN0guGMWjbdRt4
okDHHIUa5oRJYTyEd4oI1K3S6AcNHq8eyQ0djXjMwpRKdQgei6++Lj/9lj2PxgIy2ynhLNqVGhng
y4K1IfvrTjcaMtxSZm0a1vkiZuOCeRliVPdWzGw/NYGxp8DZs6lTn4nZGD2GafWmlc2tyocjr/lx
ruVNRUE7djFbUwxTgcnQK7GuUOYfs3n2hLIkO0Zh9pFzMdQGhmo/i77V8aIUo7oKFB1zRBE+yqqS
IA1OmciTZRqTSrCSUZiuiWLYWaQ0rDQ1addin/4SCqCP/tx+kwnfr6q02gZq8pFweK9bJfwwQXVs
kQaPZKLR8nN+pxWhRGWiIkZECme0l6aLvttInh4lApTrOUCtTtghIwhuQWQPhZuZfcR4sIOW3VSv
yVgO66bNT8ojtIlZwBEXZF9aRoLBJ9lSENjDe9p+6CH0PFWUB4DqIMulbHYQ6u/k7Iw/8hiMVXNE
Xb2oShmog2yls/HrjT+kbGva7FkIuw9NVkoboBZ37DKrW4KgszQFvgR+o5qGW6TPDdWpdUL2Ka98
hHMle89yQsAOKj3FfTYahicWKmtg4INDwcS8bBmCmGh7x7J4VHJ2X0hxc0hXw4s4WtMKa9W2Lnzy
Y0e5QVOtvYi1SMUu5jy14IFdvU6u4izDTAqdoul2VohJlmEt+YNwjRGXGFKCgmDStQfy6t2ppfsM
mYg5RRajN/LTfpurBSDJZg1qU+geDAUGjCKyZsCUi9ZkTDdSovmHgJGjlSH6NJTpl5UynRIbRkZZ
xoi2Z6CfmMcMEJId9h1QxZE9SZ6PE5WOxKC9zJ+6pmrcXhXhkjSMAEx5R5QiB2IEmzTy8fDXEugD
xGFO05W/pETf/PtUvv9HTjBZIZnhf3OCHb+G/9i8ZyVuqfrrD1y933/n3/xghvibLkGf1VVRl0kH
Gb6a9q9/EQz5N+pmLF0ErCm6IS02sb97wSDxicBqLBzJkqpqCsE1f2fqyb8htTMIi1EMSVtCvv4d
L5j2pwAV1TQM/iTdVEmzI9Huz4FRqqCPQUXe5caCs5lEOoCl0IHbLtyqh3Rj6OtZditj58tOUdnd
tX1XfwXX9pmNAqk5k+X5kzuyMxde2nLf+RQlzAs8UBQaBaC4sWI7I8ULs/yNT0DFENd/wiZmy27+
Di+PlCwmdxkP7E36rPaWbWwpJuN/FVjzpwi9339Gy+Rl07B6Ujf+0e1W+/IkyRkOC3E2njtJegop
86qFKDEQ/1h334JAnV4m0V2LpKd/eiD+Zr77j7zLUL7lbfPXv6jW4qX73ZS3/fzrX7Sfv13lnSJL
TzREDHd//NsJdh4rBOjzxrxZw178Lp7qkxquxTdKvW/8zkvg+LdxUZ/44Kr7kOHwBc3vwbqYxnpm
V+aoZ6k+QDXfye/Zcd4mZ/IXmmPEbu/clWtOpOP0blKn0ZxcjNibY7vYjL+K5/CBRYZXml+BxvUt
EKCcfGHd1h/Ve0P89QraG5Iv7cBscDZWSwcPbOWW3XoabWXLZJExA1m16FnZJVIWghbC2NI8AOx3
xc+Rgm/TMlIn9scgPm1l2vWlOpLiAPzeM3dMaN+KmySuwl/xlR/HHV9YnHtE2EZudPA3bJlZPvTv
AfXEQ3eC22a68ReZQXa3zOwiH93R6lveV+QkWAE355bgkOZjxm+AcNLOPiB4jaotbOu3Hh6r7NQ3
M0OhupJp/xHLX7nSrJvfeGl8nh5nYx0cAp0cm2txTr4CtOhANQ7FlTnREyO9/CUbrngZ2CnxcgQP
02v+jmWIeAd6le8YqNJB17e9tFv2yczp2Z2Y7sDslwQPUimMFasmfXpl36kQ5sw0OcXQIZ5VEm8Y
F5/rt2GvfxSP/qktjvIF9IqpMKnbsOVi0WY9sSs6MlQ4BrueCc+jvu+L9WTr6SKMK9/TXYVegGyI
c2Er3wipXblz4ZgjPh8+2thJepeqOWZnufZfuaK4xqIrjj9zr2JYwkcAvMRp2YPPHrt+RyWbJXYi
9it36dM/UGfph/mV/siy8X+u07fwIB8U+OLbBq8IhiB6B7bZcNo842GEFxB7gKBeLAZkqg3JK/2q
z+m4Go8yW5aTeGfYoz0FW7brobECx0YxTcSPde15JRaD2Bq3FCsLeRO/d4yMs5P8JLEvvQUf+rFr
9i2Dnxf/Zp5hsfFol6xQ7A5Ty1Y/ZqcBejUCF/Qgjcp97pSb/GNw85LNZLVJX61lE0BAKmLTg/Vo
Pc8VTjoP6QvWkXXGp2OVfvVHlVdzL8dXLt/qRB7sqVkwj8tuFqmSkeyGV9QIxlltbKBrZOH4duq0
7/qGOBHGiQ7XO95AAshd66ztAvrqQ4MoMltpw1ZywLbpv+r1tPyAups7xraPybTlhcR+6MWHaeOX
G6xjzMqPGTDhbXhIaBRVzkAgU/jq+h78C6Wn3QP6ZpPymd5wg22Ue4IjwqM+24yPiBtZ/pAQso1v
7dtkb6ZNeFPx5NE3BevgZDBURRtx9d+bbwEeQb2SD32/nV4ALzhwhqwzPrBxXAkeYwCiXUYPs1OD
GvikdDfr3B/aO4sMfWXcpyfxRbQRv6sr8Uk61cO/OJyXcKw/nI6mJHNGWgYxnVxz2p9iI5F5m9qg
w/JrgpZ90ezJmfFiRo39vx/D/+0QXv4asgUMa8mmpBr+4yFcM9LpRF9iWiMN1+WvsKYRKcz4BUCN
fXNG4TxXXPH/5Qr/H45+Wf7vt6tJJphoYvRWcVDi7P3jX6sEFdWv1TQbAGYvyhT5jjbm8QZrGeN7
XRHeJFQIENSYvz/HgcUiy3wHVIrdU2/WPWw6olSma+H7/WY2CcdIQfgx5oYNFSnw7LvxNAYC4Vdm
3biSAnQwEiPyZkbZdGtZKt15yf9JqKuZdnRuOqeEgal7UUnjUz4r1YM6TKatxMYu0Zm1Nc2zXLKJ
1g2Wnr1IDZnmheAoBIe1GaASnnK4kQgWFNwhZnFrwb5cAq2R0Vble0xueFoSgwWfGpRbq0VIY+QR
8DMuMuxWd6svtoF2SoPMcFPtVxcMOLy7FFgY+p0RoVyRMUlmTk58FhKLeWt0+UzUC3w0KFyeoPtI
1VDclJaAkH9Y/Lw5sZs5PwJve8txQESO1ZAKIAm7QmRxYobWi1zWgl1bc2lLdfTd1W1ylIeaTXwh
XhLiPA9RX5EtNDMgLWQ2jYUmUEdPBNTUZz1F0itOmTtGUOpULVf4JkkpuYaSz5maI7XlkWPLmLaF
rQWSssLXhG27ypAyiLkryAkgt1hEQNYYBwisuY3HjovPUE9TrUyeLqgfgzWy/0DjsVAofVCMm75n
/i62WrNdBqnjED8qhfALLoCwy7X5yiwh4Ptd4Qf5rAsydbVS5z6b5VPct7iPgBm2ha65cqQ/d5E2
Oyo2yGEJREh1ioSePYtUIxyZdf2izcFFLGsgu9JRxA8rTNqjNH5Wo/Y0l4LiqcH0MgLspgV5D08d
oS9OMzZPY5hfYj+AW998xuZYrWYeYEACCaqal+Wf1cGRhshkOy7EePUUOxhnZGsiiwOgWUw51kNu
dSTu6ks4lIwoK+ucLI6VdR2TYl5qt0ieD6DEu7Vq8U7TqhRxgTohVZfFKAFp/dItJSJUt254zqGb
i+bAerwMTFcYvyYeddDo15EJn29MO4ytNQffz97dE5KOxKAAwVqITVg0WE9O3AztsecdmPyAKoLM
2flAJD32+cDthgsUnnULhshk6FRi0lbxKS8s9+U9w57mjumXlQaugfFSCTV7IJalntkcmtVGfdQJ
K8s08uwNvN4FyIGEfhN1FYOf1TACIkWFy37phygmvWm9sF7yCxMKr1z7isN3RG8MdVgD9DezGR4s
JdyaxBWoqLaNZMbhiluHEq0fI32PqE3fK0GgelGWnaZQi9EA+IwMmcpzadSd8uALHfu5wDgiY4gL
QuO0VvVTFGs9OQ1StZX1fAKV2W2axEe1okljt88rNFRF4HtqEQRgb2NmhlrImLRBnlhy8kGzMhtm
ZHKwmfp+J3VssRJY0eT15A6G2giXYOQajSDvfr7okyzv0qimZpOtNvSq1nz0W/b0uaA1jJuhI6qT
UjoDK779qA4J2Pn3OFkQxT+/FJkveQ/YpoiydP/zK1poJb//Uy//4hMRo8LJwebhwV5nFcKOYElB
C9uU43O0Un8XdvJXFSDSluU+ch4JVplY8M1PLDopFykByo1pN4fizAqL7RqDZh7eu3ybN/I9JkHK
rg/pYTxI73jbm32TMLG2WTLTRjdrMk8ufParBxTT43ftSSihdQSOR/NOoCOOLvFOHBvmivfmAd3a
oWPocyw+sj0lO5McJh+vvEf6q7lvLuEGazpDNoNz/gTKABkRJz0QigytDcjH1h5Umxgx4yg+Mo6i
hQ8A8uo7ylm26qy3TGMrnU2bAh87eX1HbTAZD+gF+G0GBeIaP672YT6an+a2+or6ezjbSC+YFqkI
I879d6U42vPwgKUXsZ3AZCGh6kGraKdHyzOeiyuFPCnaq/EZuShS3MgzGM5wiaFFPyvf6dsceyRv
fMxvMUF2Hq6XQqbSholI2WxLut3u242EQxPr414ed6geWK2PorU24yNbxlrzdGk/JAQ1uNOAbNRl
8grGETmmpG7xFU982tq95a/FQ91DE3UQihQq6qNVibYFRhDpWcCXnUF/ZLU98uOdSZliw+EMTmS6
obAyGG5h/kAmkq9HdHy8huxoX1JysGyG0ebR5DsngmzLPLV+lUtPQeZCXh7KWqQsmLjwzJ7knRlt
+XJgM18QdOOjTnVN9jv28MprnPD5mjxUUbWyQRFk6qRlukBDIXZmbJhw6sP4dqIzMWw51eWX5q/J
iqk/2K7y9lSrZnRYdy/i1xOCg6Riugr/8mnAC2LdhSNHmHXUtJ1+F8CWbngsMvguA1zkVcbE+qh+
okUCuUlL1oLr7YmkIJSBmtG8GsccK1B8RB+mf2qOcJ6f/RP9U3NnAVLlT+11rG3+7uCN0vc1R3rU
f9KT5WDMvxQ3OuqH7J0dLIqH9oUZ3LiO8PMe+dgkrPM3SFvgxRe30q0vIa0Wo987nwDlA4EHah1w
sGx0rcVUsCYPHhGIrR2Tm0apSnwtk9sYq4jj22hEjFUA95Dvf8f3K3YHhst8JimhBEQgCNRXsK7h
vKyMyqtu5EoBheLH5I/u+8dCei2KdW6uTPMh0PDqOCC1eBENGsljghoNVYVj7P2dSQeKyqTgnXL5
M5j88wblJCE/d8lzMHsZe2UATt1e+FBzJ3oKpE2H2sLy4GZUR+vEfJ0BG1hS1hcPCbLHwOXJVREz
rCqvJkkYEXW7Sw4xqnHIr58TsspXshPTBz/f0NvqPnkojNG3xUfNlJFubgWaAdiJ8cpzBVl0XELo
14gXyaLjzMDx7qibvKEzDzf5yDDeTl4J00Nwc1gasMEZnyPc5SekcASMDjaj/ob1AtYKtC5Ia4iq
pGfQneEB8QvU9/nAqJeHnaOZAS3qahoXQkHX4ZmOnB12ciU9S1hZV9Nady8FFc7omWtl26ylV3Ri
nn5LPYY5d7REM9fHFrmXq9xy5gqO8bAvJGe+DJiFHisRzVV6pp+5ty4TaZI/DwnHGCJ52+Lg/iTp
ONhkR5U/t39VPfONn+FMp2vmm3C35NuuAowgD1hzZ8faFmybToGEsnMtgoEsXPHoow5cITuiq0MN
bdOWt0/NSbhXe+0CeqB9Nc9g/t/CbbP3GaRQJpzxkVkdzfZ67C/x5JoeuD5/a7nWh+xkz1yh7ePC
S34YUU8ExxopIANzuitWYijZ0PpSbt3Kjw6J/kKPvSrH6IbQbaPKu0DBBURA00pGCkPKYfJQtttS
fNTP6sG4FM8ZhiAEHci+A8w6wPc39SetAaztfb2VXuHKzSdauiM3DKMQesToo7VWrbyyAoeURAR9
BqYldZ2RrOfveN2h9L9WeyxUperUr5KCAJvHwDxqLcEzriF44FdDAtDIJCpXfujysxTJWUQ5p25l
ZJvYqZko4P04MFYhVTEuHugqpc+m+qCqsABztw/qObyCnDTRzphn2bMuxJezay/0VUBEE7mVrAmc
GkfBNmQzg3XmIdpEVARoUI7ojUhbqnRCQFfmN0nCypbHLniZf2XHn2NOdYJd9sZ0ZQDf+ZaxZUHB
6EyPBFLuknMQ7RTpIxRgJp+D4YCinsILxTIKBniR7d4sEVvrBw7/boKluPcHHBA86cL3qq8803CK
+JHzh60bLdg12fWXyQl/SS+LhZqf95DemUAor9KJAUjPeuyUbme3OkuM8qnnzsEb9xKHgaK8W73b
HfpT8RRBnv7VugHCqhcRXTUidCb2vAAoOLnKOB+h/XIPY+JOb2N5CzBn6OtE81jpY9TnUpE47e7x
G2vt5ETe6XQeX33/gkA3oQDdKjyx4LcQkOE57FB9BqySSCCRnPKjuhVvJDCrz2X0FD+a5d6CubqJ
70vhiRHtfSTQAhFEREjXKtnFp1nZzFwUL9KmdFUPbSdbWwYiG9Frt7SnHSJNO6w9co+6L1OzWzy9
xIVWyH9W3d28iPPRv5Aw5fj37oslWkkVcEV8hr9dgc2FqOYoOtnNENf+Y3GG0/9UPsCaT94Relbf
itu9EbUZfE+77F1Wzlm0Jg4Jddpw6PfDwCO9Si/cedHZWk+PvUia1bbdRc70pmKrwnm0UjKOyXXA
bOyY7OsLHExuEWVjPuuMKTNkpQyU3hVX/OJfJBw4wRb1KRgvdfQAdcXkXElr/yozvdxrTygqNehh
6Tn7UmaqWIftlcGG6Dxbe7KcCYjMXcU4IkbuH3t963MtTiKCZc5v9aOfRZoTYqeD11mH7ZpwQeE0
aIjmYIJFYzuwZ68GYq06+NCUQBW7qwhGOPkATewzVpPklXrAv52+5mQZo2X/bupfNVTdR36miTuq
X/vb4IsaJj/VFAlnJQcQtk6pEnZGC20M98W6vMckflI2f/m8jflOS2g/Vt1twJhBLsgVMtqn8Wt4
I8sgCdbzR/VF1wipvajX/jdAE7Zfq4GeeccsWXvBXMOdtWzpPGM3HyYsCpmXUV3aSDEHdFj6vS6d
HBGt4Eq9Xe6XTeMRcJu4miRX/RQX70/kkdER7NVDReYaXKQVsV7H9J5vYy8k+eCDeDViT8JrBUF9
DcCGm+JketXRNPeiN371X+aRpxJlR3bF53nIf1nX4NQeMsS7H9Y2eq4fyKhmfl49j5M75XB1HicW
e0iYyZOIt8ifo9odfxkm8A93ZF2LqRCXdCY0NpghfJBmQPryOBFpIau8zmOlBbuZLjbUDMI6A4JZ
x5//IIktrq1W8MQG40CbctvC3pT2P19+/r+ff/r5bcZAVECeoNEPi07aW2MkVb//34Ux48vHRxO0
myGLw3ODlQvwCgl0priKQs6ZFvWfbYq17IDbVWiqgtHLUG/Y8ZhRy7NK1OJTEI58sDNI+BmYGhuI
yzmywj08X743WPq2oGai2wvcILOB+dvPKxLBQfygeEwy5kcyh4deuOB0qagEoyX5RcSkbyJQqkWG
UZbGnNNHFtnG7Z01IOLSrhkuEmSYCDCGW8lM2MEVsv5nsYXdOCbbUK4vTaOYduGb7zJxD5TVRNMR
n2akNe6zOpVt2TLwcqU1Q3PZz1wlGsNn5DNapapIFA3kl0Fbr3vFx6ujkWNYQa22i6ponyqqI5Ms
WMuKzVU9BjRro0q7thh5O+71MpkZpJjDPoxTtskI+XpRgpTSKHdEM+SMLJzcLgm3+cQkUxXiJyIq
dmZp7A0uJzJP9r1ClPK8CLUrKuSh8M9phCdBSZpdC1SmL3C+6DHnXzNraOLAg4FBlo1imwR7+uvH
thRTW1ZnRuIyEvUpyuhEJoqKrFUR6lm3MCNcO4a7H/bmrjGCB78cX/Ukx140IJXOWv3Rx5/d1dCS
LelLLVPast4cnX6KYw8LC/fvYj1R07tq0qz4SW9BFi8FNvLE2wr++DQH5yzPtdese22EQsTl1N7z
bma8jE0vJk5V+5aEEm9ZkD73Ycq9WiUkF9XIUnJjLzVowQUBy7yY8z2QOOCQeeAMaGxofecXcF39
ph2VCE1I+D0T9SbVdENmQJbd0Icbn1le1c23yoDA0cUC0cuCyexbH9gwBMPLtPxlSAKCBKuabPkZ
E+gUa/JsOTqZAaqEmCGKZVwjobwRS8bTkWJ54MgIi8pDfBTyvptfSKl46fPwqHOH9gvfrO6Ll7al
Gfv5vVmsfYvmNpFKDmtIRA3ztMgYaflTQAE6e/t6WlSX6ms+Akas0JStBZXyvuLWQQvxzKkcgoQL
+A6MX5LfvBTaAFOPhhgzerRWivaWV4Tu5apCrT1YH/VogyP7UHVK46gn6qigYC4zNghg/Cz1bqXS
a90xcUzUJfYbdFBCqE1B2HhQLqi9kBVKXEUGKYqAU+os2D4R+ItabaKjA2ntFRIa2LARkXMbZ2sy
noV4WEB6NfW0eE/K4SMeuWnM3PdAX9J6tFu4/bta7ojVjnEJI4ivFqh0rHCkpCLdctikhQ0C1CEi
BU8HWMyNGVUAkfJI3/USF4CBXXRUMVcoXk9fGrc9qHJBPI9cU01jtWshuvph/K6pSCUayUgcE++i
nCqJpzRI2FPYqGulZ24hBEq+bSomehEbRI5IbKf45mq/wzy4eLi68mRa+Rkt3E2qQFj0BiCuqZFW
odQ+WQMmzEocbplK4GQEeJHpKRFQcsPaAslNPBSsk0Uj2KCW0AJMxfDyzgovLU+nDHsOcNlZq2F7
9kn3EhfETPspuxjO8OzBqp4VkxZNyuO70Vqsr2J/OqoocuPAvPaooGa9sX0ZpzlxD15R0EuPPQx2
DRChHSeTfCrZAwpi0bu6Femr1AA6YC3+I9J+YxMtqZRa71VK51qE2W38wc7xXhHshetrbEGyJ9Wx
ZMzQtj4xOPg2+u6lLKCAEuwbr/Q0jhGjs1gT1REi8s5s5LdwpJAt27uo7wOpPLLX2JQGmkqzbb6s
kcU9ElSRhA5DyA/FpDCbyYLD+qkwNeAC1UW08NeWxHMMeHHQ8w7brK4/y3RnTeJ7EGRcpzlie8js
mGoaKAWTkd4T6AgJ21+UgQfkpYSBILFTA1qc6f6uT9BBtIrCvgGEkPfMSRVBfmg7piK1sPSq5vAU
mbCIkjg6i3Ww1lIt24DNPMVj0RFvYV2COs7ctFtMHkm5aZp52+r9zo9rcV/UmGNj8H1j3977MgYq
ks2UJ3JAs0xNlOX9uRCE95E8+ClUTkGf75FOnIbRCng3umY1x7SSpPSaAlkdaQO4TtX4Vz0DeeAn
ohca9MQ5ET/UUVAfCiu7FePAL5WM1Wp8nqR03EQDCWLRg67QJA+gV8pqdWD6C8Oy4TRbcm4Zd/TK
UZrl57SfdA+2K8CJdKdp+fw+a9GeHCNhG4vSmVioZeBMUOuY0kTr7WVUmOD6A9ZsntP1pHLAy5an
qAsytEMONbJrDVTaqt7QvMYv3YSgTz8qN4oieFHJoE9JCdiNpHyrpCVJ79FF4Od/jhieJ0XymhhJ
yE0cUi1ykUm5krBtG8St2ovEgwjFSobySj4PPs2kViM3LGnsjaamwURFtYqErtjGMX0HOcVrMYgj
lzDB/kSWxq6PTTywA46GQLbscCbjVmGvg7aPBjiSaQ316R3MbbwexixdF2WynUVpkxX4UOK2c0xB
wm7QJQisCh1p72gPKDbsIUQ+P8ugekXef92fXSWkL5MQsZAhTPaq2oI+KVUo9ibi5i4r3KowCCgZ
5O+h6hnjps16uPYknzkm+R3VFNM6NN2hkckG6tBqzWpO8gFqt8xkrtnWW78zN6kRMYOotfOQceWW
c7eNRuuI0A6Dtm88lLov2GXAZcPSKk2jSzU1fGIa7UUeS+yJSXZPfPE21LgIgf+yqLNeDDFg0NeP
rqYM/jqyGozpgf6qkj2A2VOwNYlsAzUjwwcYqsvbPQDbk1/BVGkrXWcmYC4za01On2YBY1Q5X7BZ
qVS6JHk6UsnHOFOHq5kX2jowpc8u6+oD/EOYt8j1iCGr3N5vn4JmW6TGhy5Hot0AbA6y6TsugtA1
QbkjlQMwpqqgJpmvSQIVGyA4Gan4hHONT7VR/TIqTLGSziMRNmRYtGOj20RbZ0m1lmEP40uUbr7Y
BYRI0SioqCMKHxd+GkeXJIs7lwUNiBsTVVDFKjvpkUAgWk99bLZsNKaBuUbQGgdZoTLgYDsY4jgB
lzz7fgP4a0IqGeX9qVdcwSQNTw47xUP4rO6abFB3P//0p38d0wKFcUHjWiUfEZshNKwkKQ8mqtp/
fPn5NRPtqxOJwdtPIujPl6rnE8CBJTlZSdXmS/Jd7Apl1+j5L60AE2olaHB7UUBEvWR4aGHPhC8M
aEolGtmYjAd77AUHUdVibKNzW+I9ejhwW5Wpk5aS2JBU6d++dFN5FjLFcGdL0HdNPKEGl7XC2Mmh
ov/+Jc/Rn7R3S8KnLfzXlwh5gUqK1vYfWPsfyr1G8IFraOJTNphMxTAAYIMeZK9fYNpplaj/h8Td
/1faPkn6l9q+3VfdfE1/FPb9/La/C/uU3ywQXMDeVUXRLMX4J3GfhriPXzfZXkpov/4h7ZN+U3TJ
MEx5kSMYivpPmHfzN4S6gN75L6IqiZL+70j7JNn4M+bdEjWR0AjJQsppqJyMf5QfyFWdZ0qn1Ztm
HNecSMJhbhs+DhZbqbjGT9KgUIeHpCx2Y+Z4te7bAntDPlJobhK/ugZW+9QFlWjHbQyhpxlA7AzU
g4SukQ5oYmWO0yJ2m7GUoErrb2o2+ns/EmF6jporTbOy8zV9K4lNsq0snb3JazxkaNibYkk3V32+
kFIotT0+kc7KQN0te4xImS7Vuy/FH7VZxGh9ZA5I5vR5Ng+QepJnma5wPYAp3qdN79tUpMBSYoH4
2kFgmJWWj2betkeiSq9myfhC6xuPtrHZwkcn00h8RpS5WHotKDLj9B3lCIkJEa3wm8uoM8AwqLtW
ZYFUdUjIgjE79ZHlX7tc/QX3+q1SrAL7h9k/VjELYaCK2zblFMWvORP0sTMSTm1Rhr1xqHGYFrIC
T7UWIrsRa7akpFOtuDkzcIABAjY1v8azZLiVmmTAZ4G/qxX2yyDOvDoYblNXZ5t88MgOzD154E8u
dYYlJOChwIwmdgOFuCPf8TUoGVZzZV9rndF+aABwxWzPWvkh48TesRgR8jDy9BIIVaeybYkk1M/F
3LJN96+axGJRGBAc5p22jiX08pgG8L6SqdaTwePkvIh23TPRTYO85yqV39Qoj1cihp1uijftACu+
qyjTm7aFUsL1W8TDqjXGzIV2iNDFT/apQhSX1eWeAvJtaIunQox43bLF+FP3rdNjGmR6wX5++R2D
TuY4AaTkosZoxKyYX8vGorERRzy27bQRZV6O2kJw2oyoQvqFplM/i8LIm8Kd0vJ9/gTpjZa6mbv5
OQ9xcWoz8FEChQDjGPWlxRY6RP5Bmg39AQvWwzBIhatOiMwnDTGAItFnJ8RvyQm5kkhavKnn5e2z
m2yMT1Zd6248lQzuMRyb1pKnJbXOPPDRKHnoIkl5IEwqchT8h3NlImXbFeH8LI88avD3PZ7hEeYV
bgMfzcds7tosJiVzrrZKyG5wtEwvsLLZpXdiO0/RbTDykUkcZNpfr/VBEU5TlLzm84lABWNP/hw+
jzbFKTKPqDHo8UdK3cTC8V4NEc98P3zo+msZS/2lE140Cb0ob+q8U0Gg2hUEiLiOTVw3vEjJHL52
VCg7ZZhnGmeo1Sotm5PJBblLcvFcGYlL7qrujdGQb8aCt0Cvcm1bSPUl4FF4MBH+sKE2XYlS/iyz
tMhqqQfV3Z6LupM9X/Zx0KogL4ysnQ9pmpirUBdtBFsl2ZdsmZQRfXqCbdUvFM9iWTCUPDyACfse
O7oMe7fOIOMRsBT2zMdSZWRiTIaQQ26uXRZY35CCIAl7wyh1rsmhdqI6vVBtBA98K8Y6eGQe2K1L
M28uJsgRY6oJ0jNAC/vdVLgmbyndVPelFxQquPx4WDT+t1YeNDcRdBTQ7JZmWrI0wH8ajT225TRE
YhlZHIsNKxWpRxGtlufRQHQ75oB68Sx8RP3Cz56wPwXo/9SguiYNKgxfYwQ1i7y9cT0wSJ7TziYb
kTFJPgoUkNgdpW6jfgcmcgqsEUfFtObNNILjMRjsawQ/PUztIhs1QrpWo7+kqcQwXSlnsixVxU4L
81nQBx5RU5rPSe4MgwDjPrkFM0IqSei3SsaiOGwa0ckNsH/Fl4mHq/RBRMkik/Aw+hDGLMe1mG4Y
KspbvcE0KBfJR91gqR8CQn8jxSZZteeBlvq1VvIBquXkVLQVO77Q53M6ZgimOtMlLm2f1uD99eV/
GgN2jmP+n9ydyZKjyramX6XsjotjOD2DmoR6KfouI2KCRZNJ7/Tg8PT1QexzlJWWNbjTO8FcCCEJ
cPfla/0NCicT1q1elfm71BZrVo6s7YfE2iAgSG71zTBZFoQEgCjJsSQAUfbozVixwRxBx/AoyGKj
HWRAmqKCvYEwQNVdpcK/9nKW5MMQgG4oymDbSTe+QIEeN+2iARMdhz8Trdx33Tyoxl9h1F+RSOhX
4JD6NRq5m8YbwdFqOasTJ0aYQyFE01vEeCHiu5YmKd0W4XWqA91xpG2j1+L9il3Wwk5h9LtJOq9N
qTuXlWgMhG2pXioz0PEzrljp5diG5CbsNycTlwH2LCvcTjLkAtvq1hipj0j8rMO6vAM9Vt64vRZf
yizcwbA0SQ01KK5M7h2K1BDmefPSCysoanV6VzcInyTMKlqhVQC6tOCub8dr30wog7pxupWx94VP
EppABsaNbaRwhzV+wSezL7FCwSXdIBNpxFVzVTUkBqeUoamle0rDYlUSx+am8rpTU6hXnBIQ8pvs
+THY5xFsFUV9I+9xX7HmeaujjOInzbVF6oOEJceNFWMd4awGICAqnOvIwcDAVGBgguiD2b6HRs1h
Ku8fVP3e6xRe+pT8itcrqst6lW67Wgmo6PG9P7UzLuWqG8N6R2jGH46jp6aqYee2oK1CXWNFMnfG
CSx1X7YGHsTIUBWg+GwUUOE/TXurVyCpYTQ4SrxmRujvnMy/hic1Qml9Nhqk9AYf0BmOrtBNGWqw
E0PkHz2TKVbXHTZ+e+EEnx4GQBcAE8kXDh4Q/6GhCGW5e5/rCc4h0fekxu5bzUOkqntwlbuznMxY
tUMM6Ma33yfDe2QaQsGlNUlLeuiydx0e9Z5Fgb9N+36NZTCrWQmryWvELyZmS4jxOulmvUunu84h
7I4NeKe4pUAs8vrVNFseDEbbNCgvG5GOW8ur+9U0io88SH8UGKMibbBapjIzku3RADijlQRI9lC5
a8Vs7oo56aEbO2k6AbxESCBDC8xn9EHIxLPY5WsTz4ThhJJy20WPWOpcg3qNtgNOeiuLi7taEFxT
QfosK60fpcbqZYDbexFjl3RQ3k1NLvuqEDYmirCTEMpqGOSITchQMDBsIt/oNll5gBLqWAA7I2o3
zIXxKnHIBpWlU1xia80N7Qa0uhyQS2CPhwOTIuBpHFxv6gZTgmwa/XtW/p/eZD04ZdDfCjvZ1k3i
3efyoWjB4rBMbij9xcNpIJ3ld/ZlwdycMzfeg5ylWpu2PuXozNyF7RYqvQ923I1vS6vqqDVPs2vI
yrPqEm1c6s61Z/rYN5pfSSCnh7S4HFWjP3QKL7Kwf1w2Q5k8jdjaXQ9u0z9aCtA+E26/D0JEhhzd
mDCODaBz1KDW4whUksOZWquUdxqOJHYBiBLQp2AMjLkQlTQPQYly2ljoTNp28MiUWFxjf6pvwz6q
IJYq91EPkQJOLReliiSlkja17sEMDCgh1fTqKNvfIDGqQQYbxD2xMgqFuf2o2yMohBSPJSkasHHz
Lj+CDDDo8jSScbCj1npMQzpHUxX9vogkCYehMnA30kasJzsqylGrnoRG9xVZMANE+QuRsj5t3Kco
JnBzDWgAZfXZlD6+OsqQV1IvAdqWTgyuyDhCOk6AU4KvOcYTNA1HAcAY9HTdoQQCopeaOGxRt5g2
Gvft4rLy4NhjFjSgGdM/ZRm1j8Ksx5VZii0lvrvRTW/cjuyMNmlHlBNwFwxFuG9sBw24oX2ExLXy
Z4C0o+CH1qhXSlQBhi7wCfhxjAlk/JyFI6KkBvVWPMajPVNcvAWmLIAaix+DTmU2GqoddTJSyh1C
dGmQbTRzTnT1xr41dvUEoj+sYXt2JP39k8zR8WfWOghfPiFPpnYpWcGwjPa424A84AoJwoW9JNN/
zYLjTpJmyiHbryq/1wEx5YBf0CyxqGcnJdI0UexZ2wTp/Yu2dx9zRSVviHGYn9qi2tl5uMU2cjxW
hvjIGCiAFyLCmps45GSOderoNy225Bdgj8utpGjicUWEvSIxk7zEHXXtuuhgBZUtVd5Y1y4Ujnej
Qt8lGRAv0lX/lbw1zpTfEYsALeFh9tL60jYfHdtvTriiwb2ZI5ReKy9rw32U8JZRw8bAM7I/CM6B
SE9IxzmqO6b+8NGkpXnHcHOqK2ieqYHQnuOBUvBxA7lkNaUEnNjMNMx9j3vPKgeB57vprzwCOIyv
FpWfKn3QE2Nn2CN+iSCFPATy4dt6P22HvqGzmswbVAKaCiCoRpo/H+5UrCNQaNB1KSnFkTleWC+h
bUGXiZtd7zjFukVFWITjtK6J4ta2TB7Ayb54JXckT1Nn02PfbnozHqwPr+SE0ULQZw9B0SMUHLx5
Dq7fsWoeehnUaxwNv0Lm3WlwvVWbQ3PBhfXFq1igpiVZpUmVQH+jKN3Hvfs2lkBoeoD+BzKH08a2
IBJpbbf2sxzpnjZ1gOWxitCxRbs0CCT4dyG1FQNLsBg7inDQ3EPjbbMwNO/h+c/TIHizwSOWDeNf
ZVhsjWbqd1UcIIVB/aiMvlx3gLKdAazLPANTIsfq9y6/GFAnU3eQRgPVKHRhUKZmmWaBHiel5W4G
f8hXGOE+pTM3oJ+lYifwFnE6+KcaGTS/i0oiSm187CdvF8BXWM8Mkn3Q5+uh9IG2hOWlI/L2Ziis
V88wL5w4Mq4tCjT7tAhvxiyDvNS0V6Qjwd06o7u2Zh/61nehEE0oUCoWfWhdvBMefKYuOCX4bZGP
5aZCfogy/Ul3m8cwnX0+Yq8GYDtDPdKuXYWQ4tHP0p5taeOWTecCNcBwERsRM34OkcSqoRIklQBf
KBgkG+reWgg6WJZxuhMpOHdH4AWeuOQ6J8O4aqYYi/T6A2uW9mRF3ZVZecc4gaAjDSe6lkYH0tXK
q4MfMz501eQduqFTa1JLw8oNCKm9SsO1mCgP/RC4FFcR89GBJzLgCRVXgYbBliucQycwK5NigLyh
gYsNO/9JWBg1E2D9lEn5MWkqPTAAOyuDHguJmChsgAW+6jBauch9/dGuPr2ashQ+TXJPLYlkPTRB
reTHzWovReNQVupwkWYhY01U2bBMejWk8I94m5DyHExjm0ZM5WFH1GgFlnmSVnMbGh1eb3X2WiBv
ODrFSquLYot6ruHdj13j7C0dscOsBhFdRgqRDDCA0Jxh0E0NEpIWcfYU1kfVb8oKUMDYnLKUoZwo
TOiPYxlGKASs435owXWxwMsaqso+6AaZSMqsjbgiDSvurpsRqTVRPzNz/epH/gIJ3jt0LyicQg0j
vVqga9+RosLcZK0AITaFb25aVFTwLbYe8hpIjmsRkk96JFaG+pFFur7rWrUTggwaDnoEDNNPywDd
i4bBG8bmJ6x8/B3hyHvfAoGxTSb2u6QIIAHAl/Uk2CUzYzFhNx6jxmR99qzDu6SrN6ZTNis9+rBE
Li4MD4kLJGWQkQOmsDGbeDu1hIYs/eCYh/m271CK7R7aujg5mUr2YjGztxq4dMK+nRT4rYTy9Ao5
jue4YS3TERqgCZmCI0xJ5hfuG0iS+jW9kZYOJrAAnJShxrKdtM+oJS3VhG/oQ+ChQ5wPerlYiwF4
l29Ot66EntkDGoDCwAhtOCwOQtRqPCAHFwnprM2cepcKnXVWlGBIJ4Ims9EpFmnaJsySjyliyWzo
pGJGRCSk0/qrHBPtOb9GGq0MHkd7slYALn4sq7ikAr6rmdcBk9luCkegmCDVLa7zspTwmoCzEjFG
1VOLQMNWFa6PwLA6RtPdYJC20YpOWzWQicYB9Z+GQmeYVOC13aLeWa2DJDChTZlMPEVVcGJ5Zm8D
xA3ciqhwzqHpU21e5KRq8KYs9/iOAWNl6t801SCoOTr9oWmtj0TrWd4P+tGKWCNLAzk7Lz+42YMm
7Jd6BIqnuyyJZQUrAQvLcE5VYskDMBUL4P2UOw9+m2I/PFCMDbNK7EOrehw9Nzx1SX4bjEhDZ9GM
xGzyEnHb4CZj4XTVF6PchUH4OWSIQQVN9mB1YwYZMrlrHXi4FLcv6wboVsvCG9UjHjepSLr4aTTe
52b8o0O1xJyXGllTnppYeafCmXU8imrYosxzDIISldoc4LRVqod48jbUdT6bxJeX4ShBiwj7tNDs
/qfayxoC7v5vRML1e/v+v37KNmbN/Z7//D//dVXI9g972X8+80/VQejWv3QDYBUmssIwdYs6xj+S
AkI4/9JtShS6afnCEDrf9G9JAf9fuo73LPUKllLW4jz7b0kBi5KEhfesaeCa4ziW+O/UHQweauoK
v5E6ddvRHUGVg6KIZyAtMNclPt/vYxnCkBf/u5yK1AggnN04qKkFgu6gp+SQ8NRUxMb6YZKFi/OH
eco7L8HpMH7zGq89mgqZogKTM7uKUFiS/RajvGTdyV8etIuM5cyr4bX3FmugldtDYx5720AbBrOB
1gc7X7nPjV3c5YN940eAZxFV8/THdGw/JpKZhZtMGxHjE5DW5muUqk9p4JtuEUVk6ajfRT5KBTNr
SSMHmVEKvrAdVvOZBQKrRWlvKHEATW+raXqGYgebU4t3xS9k4jbDWO9qD36d6Cy5xRIGdYEMtdQw
yHYhH0MNlUowJm0vGa6Oq9gdv4DWkOdA/ZL5lN5M6UDHEvYCIMUx7N8VToN3OTIcnV+DGZrqBOlR
96T1kQXXIAB9QZJjjbIdAEc//mLAO8k+m82DoIT3a1L3+k73qFAoQDgxPLscHMGKI9TOYBVV2Sns
oAhvoMgHtmlBPrY9/rmluu4S4ckSwYCtoyF8FJY5GWuYN5Qi0fo0RuRttjJT9k0lgd2UKbhgC0gl
QC0wylDKp1q/bXsYKx1qNlhJgkt3yoeGZ2DDuIZUj5W9iBomS2Vk76JDBMCMI2xmfRtV5xLVysCD
3ZM0r35CocaZzIJqhH40sEa7JKOPiCxJQDFTWvAr28bw2ciOx18MsURJyn0TWX/vTBaeHQnTsoS+
SKqI6J9FSoSBFu46AxLasZf9SlKNJUqO7SeOmlFLfWDsOceU1kDAULDK3RwwQwbXsrAV+mn9RiVR
f8jSCLBYVgT7bAZJRo661kxShKj9gSnFtMmUOikz5YnZpXZLT7nKJ/9DhEm3c1L3jTU2XJiIyn4/
4qSiX0dVCDDCLN/BCSKs2EqkxaHiVKTu1k45gcs1LzFxPmohcGG/pqDikeNfZcYvX4/KQwTWT4+z
aVMrUpuebZLQwtHJrA0iIyc8tQ5hymeqtfkxkcS5DvXwnWXa46Wug0ckbIYCkUqQ3r28j6LnIPKz
k1U1YtXG9sDvidZaQojRNQIZK9amKr5XRB4Ohm4VC/ZqBzQPJFd942qD3FK392ZeUZTTv10Yny4I
wJQJLqotgkuv+OEjMALXMMUWBIITSlIpcFX3nejpq2UAg4ctNDIfxjZm4iUkA5Q12j9dqa5MHfZO
m8zr6wq9MUoOPOp9isZyA3GrJGTeChuuj1+We60qoPAwc4PUrYV5jETyUtmeOrglMUk9kHntZEvh
Y+Yb5cjwxj4iQxHE0knm3brL9tw1ZOOUi7JUBXgP7ZS3GGcyECbk48wtIzA2B/YXVxzHwRaeUjpQ
kSoONcbfF33r9lsNBsQoLbJa0C/CvRk4BlkJZH9ZVrxnjrEtmk6xlo+R6HKaHIVNHGC6OMchqC+G
Q2JEL6UfXSPTVeM9Bwa8L3jk4rTU11bWmaTFKRIWSIlkSbEh5x8i4ykV4iuwfLpg2CIUCPsoewkL
KIGDVCZ53eAG1k2k4ftTNxjJ4t2Rgb0Vet9uDUt798z8PsXRyJbxDaVj+0Zz6xTuMNnlKhzvSC9e
ReD45sByRGoBIzils5ILWwBRDYwbFks7IwLGPHYB0LuRYo3CbvTQ2Vl9Q8UoPbaEbxcSB2ocN6hd
IpQxDShWFnZ9zPyoOQ52ne38UD+ddy1HNBBejAqnwPkz3+/NH/zttRFFiL1NJc+op/XHFOr7cWmJ
wYSV6XyZabBLIhOvidmdTszudOjzYFG3mNXNm7R2WKGG1q+2n4ZpVbmN2o2NfyMsnZxJWgBNVWDI
O28Ib5qpOThG2pPIIDytIutyYqDGC8A1VlTjtesIyKo+6T26sCXCzQKyqtca0AWX5rJpSvhq01zC
nWw0RpeNHJAXbZoYUeX/7BOtQtA4oviuKZL8gml0oOy2juaRMJnqezPGbzwPejxFpscCPRMzLTw8
bzDHbuJsP1rdja6Z4rhsSjs0jlYYHbomd3ayFumxsk88V+kxsp1bJwx/tEF+1ygUGUKhNBhsV6gk
+gcT8jqylWWY7+vU2LRivnO2qLborz0op5D6atkH2JO7WcMsHtqnPFPh0ZNrcJbjnpr13jFkuFUK
uT0Q3m1iUsIf7F+gXSEeek6yo8Z7Y09BcVQNhpVpaBRHncq/xJjMMjVZ7A3aR9f49Hsn2CNptw0d
9DWqNsI8Rfj1cdn4s81dlwMCu1iaomV4rMMCpIM5unutzjZVS4LIZWW6GVKSMiVIUWyBNO5QN1/+
VoNEYaZperTuXFs9WHreH3N0Wh0XZDJrFTz/9MswJZ6nc77pQkcWrXUOMVp+Wz0D4CahuedDMxN1
Q5g3QSoAyc5PgKl3atVaSKiJWRV2+abz5o99BkR18qfwkfOhzXVWT1yRvEnQrAMoulquUh2XOIPE
1c/l2pw3kwvu/fzyu5Xk9QIM6q26Oy6bqR0boARwZ5M5NY9gPzyvhHJiaQ2OKnc5hMB+vhuxTUy1
bMwgtjcuKDWZok42Pw6TRvcNLTjblW78MkYDP+mwQyUt2A0eRYCPKIs+NRV5IMrm66vmx9uLgxwb
vH+/zNNekl+b31GuqqfN8lZeOZCGpr52U8qzafHPEct7NX57Vt9EC2B2fz5TDzucLDIY7eVs5tz9
ltb3ab6/YvmeefPb1yzvAKF78oaK5/Q/hyyt5TTfP+f8Vedjln1FYG+sEQ/0XZ6gUPqfE/zxgT9e
Lsf9se/7p35/3fL+947lmv32N35rLkcFXjcRgahUXWZAZ78v5/nUvx3+13/y9/f/eujffjSifEDf
PVxzMgLzymwi6PtJdCpGocJtpWP4Uk/1fnkjGEEvfh+ThzHeHsV8+PKWnT/RSejykf3gNllF9UO1
R480I5P6X5tNSYinVYmxkgKDQLRQh7WpWmpgboFVrWZkcNGWjy6vl42IZL+vA4Ezcy/qfZl57bps
oGxZpGaG+U9YUCPLxkDZn2l0Bh34wD6dnMrubL0rZ/Voi4kIhxtqsnl1XMw9F5NQb37klpckjXly
z6+Xndr85C+tPz5SDFm771vCotlNdNnUfVh8t4wUqo2VEAcsHqTLSYq8AH+9NPsgCtCpnKeQfNm7
NH/bO3jmi7QJSAB2Vtg9kMDyiurV+bZzRQMK3kZG/pj0xirxfCqvqfEEVOE9NBzWQXNHXTbt3EoI
hi/sADEpY8TUcDSOfmIy9k3qlFrISjV+t4/mEUMo49iSzCi9ssX5Huu1+dqY7Vc+aGBh53Mtdq5L
KwDd41nuwYmHr2nwb6uctOXyP4LUeQiqgYr1MiAs+5bLwNiLY2azPv8+Y54x+5Gk4/kqlrlLfJ6C
yzzmXm6vAzvPIZWAYCZSeukFVkYl6Mt/DrHmG1yb2UuphL3RwbtNq3EeAwEXVTsSLQdUVO9VnewI
CdS6hfKeJ5naq3GSR6OrkEyPRUgSxp09BXOFa2yK44iZmtvlJyy/K3BidWjROTZlS/RmUk6bD5w3
y/1cWrLrPhPKqBeqKIAHFEkKB3z+lm6eofq5pTURf215nU4jTZHvyyIdybo3g74ROQT80YYkg9CE
a+2zLquO3hz7DHFXHXkWfpVRnn/f3+VONMup/98bg6LyT3DtxONoUtpzPdCq4DskekEn8PqgWkfM
pSWXbLkzy2Md6gC7bJYXAXoMy79Z3ls2Zz/d8538fqDn5/d8Ec7vLq3zhVleLps/TgXsSxF7XC1d
bnnWlh+zvMyLjBn4/Hppfe8kEQ+lLMTxbPnyUOscJAPxB0joqsvXstakJy9NtXS17+bSv5cfQuT3
7w6YLl90/slhiT2SIk7U/O7Rmuf9ZO4bkRZos84vTdImxbQKRwtHQFnu/KhP9wXlHR34MId/N4N5
QolXgQ3jkDoeA8PypC6t8+a8b5xyazsKY3a0X/0xBi1/rO0FU/7S9JfoZGl+//pyUjd2cqUweN/2
tEFtosikwKOtqqxBOs368JYfYsGF8wy8ueaO7c8D19I6X/vzPrfoWJmHtnZxPnj5yvPL82eX1vk2
nt84n++Pz8byqUu1Zq6B0X/nTedGtdwvr5eexxVPURyZ3/r+8ROUIRgOg75ezrXc0/Oz5U/voabJ
w/KMxVCNRroS9yDqOkKZ5Un5e3M5xfdQpYqx2Xtlts7m4C2ZN8tYsrxcWsu+88tlnzNHwf+t45aD
h+BzEDX6Ef/pRv3ygJ67X+DNj/H3w7zs9Q1ogpvzB5bW91FL88/Xy4e+z/rbUX9+wZ+f0lDgmv3y
xKQnq2WYWaaRpbV89m/7zocs7+KEzU9fmufNcj/OL5fW8rn/71lLMNu/n2Y58I+v+tu+P876xzcB
GQCmoqN3EHWs0efQnkyC2VfTbunr583kUQRfDfN8ct65tM77pjyniy+vq3b2av8+chlul5OfD/3t
naUZYC9xIUzY7csTjcg5wkDnjvLb6+/m0q9+27u8Xo5f+tk/n8SPVMXZqksnQUqP4BhJc5zIDN26
zaYU6g5QGFuW/q6tSL75w1OqJB4aTac/MZzg7aZKFzYHEk7u1FVPZdocrArw2gRB6FVCxgGvoz0Z
IvBvewDea7ChD6i/xdsZabXRE+i7cUzGwbHvpUqANZkAlooGY+RpBAvthm1yyK38ckLdHafvUl9F
YwMMpwdIMbhk63rlbLVljPvzD38PJxP6Rt28qJpyhULXwEVbptdlYj1v/PNs+9uUuzT/dvgf+5ap
e9n3/Q1/+9z3Nwypf+k0O11HIGgJ6eaNt/Td82t/jiMVqfN/nEmW18Oy6lh2/vX9Pz7u2C06UI5b
woKaB7Xl47nnyuRmObJHQnBrqOpueYMqFH3n7804zGZ2X/Ep4hpdjwIMWTMOcPtb9P1iCoTJEH26
8rLTSm508Qyo00UP5CXNM2sbY+pLws49DlT8IQ/Zx95rreemjG9FDTYbHpYp+/fYS8o3TzM3RpPb
r3aHj5zSP0sjAPnD8LwB1Z7tB+EVq2ZCXgCMOuYxEl3wTkQ6tXjY/9DAYCfbOd6mSUtecy79tlp3
qt+cMEI5LyQyhLzc8hW3YaaHiJC36SYbC4ytpxbBrQgdxjhr9n5ApVLY6QmqQ75nin9JHWNax4Vr
r6FSPztd9wpdX0OoAls3xIFhvlu4DcY9WTAS4ReVN2fgA3T5fNehYyhFWRsSah+FZCkc8KBSh9kW
INlQBiQtxpKWDfLVCodpFzYgpy1wwygxFF+a8G8sDVOsqW9B+Wu/gFWNm1wz4k0Z8csz+xkkzwgx
mSV4Wbi3PQTeaOxDEA/I8AGva4rgR+dUd16erL0krlaZw1XFAmFlfJi+bK+7Ec6qX+lbO7G3bh04
myyXX6NXHmytRzwxUgoVEzAOYypvq0L3b1j3fbp+pB31wvX2LlCRySB/LYbMOmR9hKQkXrmNLGE/
kF6bHMyCAgi4oZdhEojCK8s2MucNQkyFdPZZbeEr1uOdrvR6OxQI4esUEXwvy7eipHo+INvRe9ou
DUlbCPThsX7R4T2YD0NReSd7RArBRbq6rponfwpARrihP4MEHxLVQjjUm/gusbuXKEp2aa60x8KH
NwFW+lErpL9yDR8KIkueE2gK4Du13HYh/MjSHFYjuIuTrBFchKiFH9WAZJFfvY85jkjlhBVZqUCL
jE7eXLoCh1pHk6+ddy1HOHZG1jaU4DUS5cJ9gnr/zuqTVaWVoTOGraIKakwiCkXSGWWjvIONmIv+
wxnwZPUtOJiZBqzYHLamWwK2ZfSPzHnUI9+0Vpg1QJBsx0xe1h2IYUsAERqo+ZsHqovaRivjV0uF
Ck7pUVbIIuY3Vhsix+FQq/BF/TqZzVfu2w2aKc6jhazb1MgvtxTRx2jqH0mp5EONVQfqlEW7dgqx
5pET1+1Irpx6C4iY4eRPsfcAGO7SHVieoCu4LYYQn1vZ7AebeaWgwtYZRbgbu5+hG8vbdEi/PDHA
KfbKTVIXFOda53qkAG44w4PR6R+TI40rRgokv8xuuGAaek2hp0PgYfivq+olS+BHxj4IN62OWRwm
Bxtk0EXaIanYQiT3TUjPRZZs6sB6Ad1UgAxLnebNGSglJONLOLjjxdSC3h6MN83r/A0EB/K3/UZv
7sfyU1Z2dJfoKDEjcqhQ/alJNqFH1Jt1fYmaRrsSzvBquA4PCTniMY7RWNZmVYHIQZ4jT28clP5i
x6w3bgH919TdxzG08jXwcLwHA5Xht2es/IYRw9B5ZhMdJaK5lpgBuUFZ0f/KSbXlatiVwThdZpG8
cyvUcNpQbVyQnQ5rTZH9QIBII1HtSaw1R63WHjwsBMiUAhoi7wlOfYfMxZ3hZZgaxddMf44NQdOp
3EPIfQSj/VCgSPIZyosSrYVBzio6XqRvhwz+asaF1AQajAno3pqvQ/Pj2bD7H2C8NEzTx40yGPwJ
MG9zOz8NioHU1CbEiMo82nszoEJU9NoOih0/2n7uIVceq+DHNAuGZqgF5M2zRbwDH9odgB4ZJ6/W
4L8mAXySeINHVQJntgW+D2yrzuYkOR5cp7oQV14X78HgqmtLaQGE1oYZYmReykMEQigAjJjxoDLS
17+swnL2FbJCbYSBbFDipGSCiI2FRZ52koe2Rs8+Hzp5qCBbAsiwOgqa9PKwAA+WGeOwa7mpIyoS
V+BuwRJSZN6WFG1iv6z3cYeeVdIh4cLITw/sELQCXd5t6wI6++TCg6uU1YJyey1baqYYiAGS0sNf
Wth+hlM/IbRy1w8m8NwCyRurNrA+hjAdKdxZ7Si8MifjydYRPZBjmp460Pzm+F41pXadGWiZllF2
NWjQXKw86Q8U5ZC57R3Q+dYuw9WWRAEWJ3kfID6NBHZbNycvdDFZJt//g/Hx5OA6AYCeB1WO1kVn
MlgZKIlsTDe9Jxu/bsG67nSuGOJyfrIz0+gtEcV14hVoTTUD3q/1THkLjStD62+nNjn5SGKsu8D5
YMW8ayqStX58RVHcWNmJMwLyZzbSgvDKcMDtdZV3jbEaaPp6QpwDgtWWdNSdHdvRrszQXLVA7ZlS
+qejKKkFK7rjSdeeMsHVDUnTX/iBY62AryAY422y9yCgqq9NCJaohMA6Drt9PD73ugPCUrursjQ+
GraD2IW5ozCXRqG5JXkEJcWAYDLQxSvP3yAFRPVGdW9Ut+mgAScqrFzbByhL2bl4woKmvQuDGvHt
wth50XDoMq6QZHCpfZWchI4MhhZs6vJyUI1/H8bhABkQQgrGKIiwoloHOnTIEbYL/GGf6OMR9R47
QwUwCe3b0Yl7hnGI/MxQRyOH7IImcrPp7XQjDbxCyzZXmyCGLtZP8UNnIHA05g7RdAUyb5Q+bvJa
gz8UFhBIZVZPgbh1p+waRBHwijfTn9LVaPaktoxqgzeO2uiOmhM/tk0tKgHnHeN0WyngfF3cneze
wBI9PVnayzikEIdM2N5Ghjp1HzevE1ymqjanRzVqt3FTcRkkRs48JFCoMw0uSYkeqWe/ItwL26M8
DRrYtUzh7GQiGrAHvffsNdFeuLI6tAkOpM4sfRuBcncrZLC8qDv4M0totrHQ4whvAO026tD5IG4q
/XCNvMJ0n5ggtYBFaTgshvq1i2YOzoIVTG6KT/ibYSY5vpNpCxC+i75KiRG76QYwuJnczVhsowMK
IBM3qL+Zcn1dmg+gJHC3jrHgVi0TaoaZc5gC8K7K6cisRCW4q+iCMS6fefPSg75A8Kl89ez+4Heu
QMDIQ9Mo+pWP6StIE6jk5CUua9neG6PpbyO7t/ewoj4QoHm04WlsAMQAG3O9dttkijBJ2A+R+yNn
/UM5GgezGkMoNAGgfNpXrvbmhgjIxB3p4FE7aQPsWchBb/qoOdumIG4JW0IxRtNCptF93APDLiYX
C3qkPlK0IuKRQbkyqmw9Cpeq79CvBPLVWX5rmGZyGIbu2Ru9XyCwBR7wjrnye5TDo/GqnyVX6yqa
IdnYu9qrAV0IAJVdeYi1W1jQsBkd5mLPqA+G2yFTkKA5EirnAALPvmRxwZoBBSU7QAU0RCzRK6yt
9iIHg0C98IuTEVNMz70Ds6H1EDM6uN6BEf0pn+DUkKY66fVtioQsNKvhc+qsX4GE+xIDAYrhcKxy
66rNomQ9lZhGa72/rZJi7QChZGD0x8MQBNd6MyPrqoM71wrjucAVd8NOJhVSqBGMVDDuMVYE8wjE
4Gc2wy2gcFxLU7C3erabAG+vuZA89/5AEI7MiKbwEzBxUFRJbt3l0xrQC4XQaO9r0asc6+vGDuvr
VuJWpKIaE+JQbOtSgossy+uWBbTwdHkNZW5rtfPSBLW2ZPTecmRM1g2ElFXpeHgbx95T5FT4nrlI
3pX3iTvuCoEqeY/TemeqkmRskwDfHC4ziXEvZcl14hjPYyW+3Akxp9JOWCy4QbYtbRNXzTzZsWx4
QYZrtgmfMJtH4FhLBxfTYqZPMVV7H3121YEk8N2N4vcfjQnhOUALR5ncdjq6j9izRCtP5u8ydy9d
AMooplbpyp9FQjphz7q/s7hJeMg6nsLBaKdrcOsPqvM+bRwCXgrP/wFEGJlaM/tCfMOBQyGopLrl
Xpk8X5l1Xac2wiu1+6MB2UOBVGza0MmOkzTWkYSjrLUNxiUKXFJQIcMok+eytfKHpkU3Ms9ydIEB
OyWx9iSTMd42Oq7axSzm6pFFl2L64UR1tdEVwmZ4PWrO/+XuzJbrRrIs+0WIBhwOB7ysrR7uPJC8
nEXxBSZRIuZ5xtf3AhWZEVJkRrbVYz0k81IM8g4Y3M85e6/txJw5WJGDepq3/tiRzs5+oJ6KcuMh
TMOVfZqAYfZIUQcbuFQFlwV5M/7QHIeuQcLHIIhgDlw9HRSsnS7FUoB3C9i0ZKMjxnFAbW7i862J
Ku6DO8F6szPcgTlMypJLODtlBhhcN0SsYq3mWQS7wvE7ljNSxseq8VZBAximA2+DwLU4paz+p3qY
DkMC8DBoy4ioPZrPqXeVmADuo651PmWUS3HAKL9AlbZ26jpd+0jY5r5CBGO2YHsiB4QxY7GxRh+r
4ganSIB6jH3wpY03akwpPriTkRt6ctzJ2YVZ6lMmTiB85yFdzSHseiWpknuv2WcRd80sm3CrxXeZ
Qucd6vHIRV3g+454Ka17yX3CB7zRNpDym2u3rPu7GFe94yPeCl3J5KRGnWZqDCRU51xwnIE7K+Lu
H+SOdQoBpkO4S5/N2OY2z6I1hNictRsyHfFC/1QX9+PQPHvRfSjb57gtsLEHCdQxb9fnsTpyNGpM
zis/Xhs64OBBbtkkDU481cGcbHGS28h8l7iB55CwqC1z7ztLBAoxPHJoVwJwtuAEdDgguFws60Ic
EXI6n80MkCqxGYLt5IbvKZ8lzDRSlbAKfI8Gheul3y8v8Rir7tWhywWnJX2qx4Fu2NQeHHLvdBaj
HPYBGJDYJ3zyvVx9hfc4cOwOl2DrnN/htiQIcwPegevdC0oQCHAx1E/k5WiBbQzxHFL47zvqCqjS
TXjTwSpcOWMfk+w8o8GrO5aB7mkW3UtmBWCH+fQu7VzfmGO0TAQKly5I3myTLsXiWdsPsbfMYBUw
X6tdehDTpauKetdYYPaiagQkbJNN6XZxevas9keoyP9aSbBExft3kuBLGBU/UUh+/MLvemDP/M2x
QOybNLdwnzg2KSO/64E9+ZtnMWCUWn1EhVnEf/1DD2z9pkktVBr5Lqp7fu2fEWO295utXRMtJcJC
y7UIJvvv//s2/lfwvfg99qT55fufErB+jRhztbagnTiuZXuW+Isa2B8MHIdUmcc8xD7qyeni6xEe
mwPLIQucr3Y3MWv+6vXWfamhFqZaJlTr3kul8Qs72EbX7RCwT5b9ERUa+nt+jn15ZpDa36ZF5tBN
Gv0TziKC0MmjcnR9V1p004CzLak7GWmePsENdERwpoX6OMc3RSvY3qYWwF4YeokZbt3cYyv3mBf7
dJq5pXIBr+dGnKymE9s/Hb1/lQzzLz4SYfKZ86kg5FbWL5lguvMQHQxaHmfD1QeqbJsGIbVaGbFW
GwbkpgXg0ZCSOs72jRmEBzEnr4alHJjhIGYn3mlbAn3tdM67Ca50idAMlT2RkIXaeT0bmUCrl8lV
5fHvX7vF4ftZ3i29RddtSYV4lTg1aS9hO3+Sd/uhYJPZRdXRD/yXrPKBDdjZXTYip8pawCjTbF3y
4VMeYUWcSoqcyq2Go6y9T0VsDDAOueWMQQrKYUghSxViq1iUOhoDaoytVUzvVDR4O7Lqa1+WLkwY
WFuFR8AvrdRV46RnG3rfKovnvSXmO/iqQAGM+nvmwPIr/fZcpRHRUMV4prf5iZXmOhnksih5L6IP
nlyWfez91tGcsfaC87WgPJ2VdxuEGJGbsuvQIydP9FN6fz4YvThmBuyHyAPVbFBfSdCSth43SUSK
2yy/1uFcAa3o3yZG8pUHgJvfY8N7AWxWbxsCergR0u9V7Tc0imB7mT97gAZh0UCcC0V2SKX6VA1Y
lK2m6lDAA/4znqHKqDVJMG8t80xoLq1zCdPugBB8Wps926bWD7lbd+ZVNXC24CJlmUEHATvuMWf/
tK6powiY5kUXATnqnbyDMfYWQG1ciQGEewwoV9NpTKbHsYejl4zyixceLTirZHq3t5FDgJhZUivV
mNGSDD80uTY4cj7Ps9pqKBeropbELMiJkMwMPICcAS7TeGRBEXu6rF/mZPLoJjENmmfiA/v6pXRq
juUQletqMbRXBbo26WH8DM+Znuc1dsGcCECiz6LUsy/C76o1Zm/bt/CPVN1dQvcKZiONYLFdWLDs
fJDD9+Mpc9uvPnBkJ8Sz0s4EnUX5F0NlI39ycDe+2ee7uZjvAo84wqmcPmf9U91PtLir/Llk5l63
zVc3rbax7F5cb/QQ8ebfGoCFIqzLlRVFlzqBaBB1/SdVlZ9nQh/o21OLTfCG2UUFHk4j6Z/L2YQ2
CmDURSg7FuK6MmfSUjCaUi/nVEXwv0sr2NM/JbRmoQ0XCNNXONeOZljt5hDjQttfUKPvQ9FeoUlm
NBGvvXE4Nkn95oo7W/cnWElPjUXjPzDHL0jrIfRii7Xj7QxVvfBgmBbEwoyUWGOAHN+b3NcQkOOG
ENWjg5N0VRQ0Zk35yUvcx6XfIY35Ki7RGoRUJ4wNKbpyqdZdNoE+Ku5j1XwpRPM5THsYEunO4Upa
5WH32np0XmjPF64aVrl3aKylQtQ+tS1UW1f73FjV40x+6spNvzae9+7zWup0OkFQ/YJwpVyLlhu6
S+ZGM+rbqHdeaCWerDi8JH50Tqp439bVE6SPU9UHt67jvPlMGVe5/CKnod4Tror92r9nKnQdL5g+
6ITIfpz7VIJDZsu7soSm0gVjyFyv32eB9R1wBrvZECR0L1P0AtMOhz0DVkWYk2PS4xUzox57xEHZ
mAtav7iHqbOzEswpcwsOo1cT6vDUvjCU2OAXI2S5x0Tu3UZjckcDC7yGcShJT0QPj60DjcTWTXtu
1/SQh+YGYg+e1aCgJ1WIY+N3x7gOF0DSV+FkV1CaHgAmQPeZxqcSpfgG2C5UqMG8/fG8STuTEFbs
6BWASgEanLib5fqeGlJVai6lOouOPrtuO0b8w2xplsHnvgK5Nffjd8AjcK18WO0GYs3WumV/f7f8
INbuSwK6DoHHV9H691RPCE9x70Q+WUue98oe/Crwzn5ydBsdkBjWv8zHyVzaQBa6uNLfFyl9ogiX
dggxGrIDsHizVPuCjenKVdDAo9Cpdp0KiT92rAM45KPAQUQKogIXYAU7Sw4XU9fHvLU+sVuXcZ1u
Ete9oTL4FOga7bzzslTuK9AN+E+/mESMbcA7XMGlhEGg6VB2+BjjkLopb9DudeDMu9Z9hC5Fy8oK
18NE/DGsaLV2Wd4gJ0SEFNnP+FAOyNpxkeSCMYq0L2lZY4cYb5VL9k+Qu88WDN44acilYJisO/ub
DUytaIlHz3lQ+xHmG0LAP3406eq+lPoqJ7t+Kj3STUL7VYD1ncs0h+0TIJaCUm5IoCSQAvDkzpgz
EhiIOKffR7u7U9ECxMm+KnM0T+jMGIUoRfeRkjsAZ7Er7L7cicm5BK1UYKYz8I7dI+040GDmxP2F
tQd95cpJrLesQttr+8XGBbtItofDpKQh/ckXX0rD/1QvrmO/YyRpF/luDExwNIpaA++KG9GNJnls
1deTse6w8Gk9SUIjkz3ZcQ8xueyG575A0NQgOHW4eWVgz8xr3nbKsb84bETiNtzVWPCZ+mCKKiMs
LklNHo0nCBihgKpK0Nezxxs0bSI69QIzHZJDGLX1rQSqG1J1rtzIx/lS2u0lZBSy9jJdXtMiNc/4
Hr7N2LyqkTwQ3gNdEk54o2mIIGJa0pnFBt5eCrCn+B6ZJRgQCx3/ZDdb4Et7tOLHNqg4PK3tbz3n
saULe9X7R3cpY+vMvTXlwMGWaBEjmwhbMe2RNj+FdYONxgjIqRbVunPdxwGaPnb2k2j7G6pfGZYn
VTg2sS+8Wu5b5HFj+lDz3uGUuKaNG18PfvdpRurIvThTKyhBQysfMFdt3DZpPy8fXevHEIc5HjTE
XoKq+zYbXMRZaL4MFKWOwWSb5MFPgZU9ZC7tvK61mOGSFVKLcucSRdnK9BtSaHqV7LZx9CBPgZmn
U+N26PpXyYK4nhdvm58/QQsdGfWSK1NVxbOHpH6wU4A81bGb1L0hhktc1jP+k0e2nyejG+E/Rw6p
46RL+vNCqaCapjs6B87Tx7tjeVxLxB5ZOqVEFFVnTIg7IssfvFh9R7/OOT+6z6Ub3fW8QyUbdPjy
4Pk3aqouhq554XLAgoXJPQVDW3vRDj9betv1X+c+K2m0dkD9mr02lQ0/in6U0wzHNpvcYzvSi+wH
UBOFKk7c6q1JbKsc3m47fZ4rtzuBNDmMhhzXdjoJSJsT2UADaI+2jk4wAKq1JLmOATw7H43TrFSy
3nlztGVq1Z4LPdyi6xTARbDLVbloNqWwT1YdEvWBqMDp+vIqkemjBTJ9FwsqmETab14bE2OVjUQ6
zMN+jiDIGTQpANdBUJfeIwIXRRIhCOQW0gBg4geLyK2cuBTfifddEXD5W8ORfUlHx01/j4La3+bz
QpqJ+eCTAdLfJGZBb2IJHCnpCWcEqzMTNZnSjCyEQXRXZQkDH02LrMxpTPQZSoiS1NS0OcJHxDmN
B7vxa3tTesQOjMKatybuyywFFly5xjmV2Kmn3sAYHMiNSv3s2s2qh5AmE/2dtN30IebNVBh7upmI
Piq6uGrG1J/6IcCwSMQg8jBrb4rGYfc04MLply+mF5WnP779eGRN6lyrgdHS8sOBniOT/LzafPzw
xy/Yt2k9j+yMsO/88Sc+Hk3m3O9AYd1WnSxPxWDqzVSRYiXsfRjM6mjQgCcnIApRbS+iH0MEyKiX
E+bji1ie8+MPfXxbjuI2j+N+90NJ/6GB+XiYmD71hV8iWfA+fyji89AGBOYMpFvEwjiWwgKxDQvb
dl2a8ZCcj26NjIACLjixfDy4UAm6ePIfpVPysaCG/vgzH48+niL4UKt9/GO6CHM9ieIYMBLDLSOp
ssOkGvjWGWkSYzVcRU1A6Kw7bKuMOBBAf/lR16Z59jXIQeLo55sYlA33egccp4EuMZLzmVMmvNSG
FV5oSJN4QveY+0CTA1uqLMYMWBJDJlykUdJsLgN8pa5PjhPjnPXot+LeDegc1zFdUHYw7ObSisC9
YXI2UtEQtQzp3DnCYqxGuCeyhkoQ2tYj/siIJYKdscoK6KRER1Ts24d83SSxeQEVsVV98cp+BGYu
csWrKKyfW1Qt7BLzbZUSB2dl1bXZ4ukz4NdYXgYiCrjTzrBK8HwWz9/A0r8aeucz/YW3uZ6TY5ax
S21qH/00MHBgUlHmEDFqlPIemyAYdMyFjjNHaK+4P+QlS0WbEY7ShA5RdixIXkzeUQpt5Vwt91n4
OgxJgvouk7I+C6t2tzijHqQlxuthppgys6mBh5WTZUarI1R1cLHGiFodUiI1vjyCMMV/rxmFB1wy
bDXyr317NSeGPhWSBawxsvyMXMhexVXQPAVTBKDP0OwuXYMbRdinL8hY7kBiuDQAYrKpmDI/DnP+
blfcvweCW5mNtEc9+PZp6ofPFdKWvTu48zWniLfxBEKPYVjy5ETPHtP1zsDh3TORLjRV76e2pHmS
5i90YSj3Sj1doCjdJkkMn68LvqL6mI5lIb+moxueE79PtqNqqk3ZRvFN67cRFtkB4E3A+LDDyjrN
1fRoKMPaJNiWGfKLe0dr7xFlVn6EFw9aDfc2Vb26HafaJmKvJMKjj9mx5rEnrsrlS4/qcBocBDPa
SggSbfEpuOo2KYdsGbdfN0BObokouRliKz14jKzPwTg8pW5KZo7e+PPs3npMIbv4HoMoLdNUHcKA
QRSlyf2EbxMDFM3joZQv2IwVB5GYbdCPjJwwxkEmDcQ2RxMD/PnFZzeyYREjA82JNbKmAlNpXd6U
FfoOmQXyCHVjHTn2bTAk5sFoANAlGptH2gjSdB6thsbDLNW1whl8EQKIBJzaYj/2wSmSOZ7yDHds
n5T31giKN+9dwp8llih6rkfDmj/39QgDqGXCZBZHsB1nuzeLs8OZW5PsY5j2Uxb1pzB0SNhi1rxz
w/yTP1vJvZt3G8tn3j9AEqrMDOK5ywnRzwRrIFc4B3RlXByLCc3u3B9uaAmro6fGu2iyNNOGGRmd
TBxk8tTxllPiB2/EEoMbGmdfIrL2Jqym8NKDrvsep2146Ubvs5/Zz71mJzPO9b7EPn9Xc+bihM5O
KGg3gFrtI4kXu7IPOxiZzAvYSwj6ENErTsceOlGwNaD91Vke3EGsu/FhVpJo3sKgYZATQvy0c+Nc
esA/LDsjH29+ns2UFLc4y/dRDJLfIyc9BE1LQ2EVFBPknSHpzox28xpdQXYbsaUhIMojLgqIAbFI
nV3uwzE3zyG9bPbTMarU3Dv6Bgklnb6YZgnFA0QjOMPpxgdcf6qZt3DagPGPWq1uHDVwl6nzCUGn
D21V5U+OMbwgvzeva2ZbBGp0Iy17uhy3Pt5RMbJhzEzn3gyA8jOYk4j8iGQRIwkY7M6RVNRssgec
1HYjtqMDk70ZvW9oF6f9PHTVeUznjevMOwE5YUOvdAcCndaakk9M3fAYOT3lER24MY01sYqgkuoW
iVjyVIv42u198rnawcclBD2qPGdFWZ3mtDmLojHv6FmuvIaTc1VOAxZoXWl9cpcvH4+iCLs+S7JR
GYjA6uXhiCaKjtopDxEDBn18GKY+O8S6JBPPpJdkIPJljmfkxB/Y+CMzozROIEzec8Oato1JcmxM
v3hlmQANcGr4IBUXHvuPh1E52nQUqvQEjMiDRedfRJramxliJ/sPrrWujXfDmAC61RTwLWOTbcp8
6hSSuBQyiKDKHeDHLv/08WVq9DOQ3nSXtMXwkWQwn8Bv9b8/TIoqOpo9+dCZY54Q+Zmnj0fCYY64
6heyy8f3yO6ijRkTxpcsgnBZI/n+eJRTh7PDlxg/1BjY1Dv5+uMHXRR462KMUWMtG5dKLR7OmHBZ
E/L1j38jJpqtyx8/Vqz9WyBTr9zm1dpJNPny//zdjz/w8eWXf/vjW9OMM6TmNfKbOqAG/eNXKpf9
LONA6G4//0Fm0fzKx3/44yGiA0ZGIdKyP377T//Rxz96BmwsLidmir+8g48f//IU2kMUNwZh/eOd
hpWv4O6OgKuXj+Rf/ca/+rc//qg1cuWSeLIrl90iN0JyWqDhbf0isuc1E91w1RRwDT5+XEnsUQLU
EwVsfR8FrnlUi4/w44vrR92J5imWxI/vveUnI5p46JopHqhponhTWdZvVM/Mv5qMhzT3HpFRFWux
nAFcV2+alg88NAiNIGUtzCrLqdAGNQW+X4+gh0UK42c+ZT6GMwNswgTsHDjxyGCBFgD2tFiar2M+
H+t++BZmxbATCC4C/7oT5Yk5O7ra3meBnBzBLQMEE2cRKmD26U7/BGs8WtVJ+RBF7ntYlBdCvzaB
rW8LK/iicCIhl09u6MS+192m6aPbCrYs1ITI3QBhPFJ2v/QR40JGBWsrs7+qhkBjGj6Y3mvjSwf+
SM3kisbzAmMY35IMoi/m/HETGp0k5NPj2dvpmmTzd7RZCCOth3yQT3EyPIbVVG474d1+TBByH6kH
0pM3mzl9UFAZIQn7VMvv3kgn1/H6S2b2B4GP0Fxg5DXZSFjvv0soW6E9nsEgnzMj2AsreBXLezYY
V8BHFpZ3BjkIO94JebZh07L/izt4UF2BrC/IH4wkR66oAe8RZFstQkl5EU4HIIuMb5rpafXcT869
UzQAsiQk4Mj41njS3OgmuohqfACwjPGhHw+WJDO01sUVyrpDaSyoA71JEj85la0fHDI93ZeB6m96
/91FL83YFpolmVqEkZN+1Cj7ugpg4EWqZd+Z2mRBwziuJePjwaIa0OnTaHsBWluwWueazRZCLLIn
NX0IXSHtxr5O0lDM9j8wqvu2epqSaXgXlKYM0vBEvU7GsKtG/2h1/k3lDAfd6+s2Bxneov+JBNHw
8aO0SPl2ieohByeeritHrvO2v64856CiaaPb135oyD0cjLdBV1dJbwHtDuRzic5CxJ/wy6GN8gnt
AOZzNmAPbPUAeZkmwr0nhL/xVPm1sAmN1Y1GxBYGezu23fXU2WA0K/LsOXuG1SAqQvx8PW18hknL
yGvdlQwhMpu0Dlk6oFrAXSeeRwhhwUY+WAoZVRT+psq+1QZU2FkgvWgOdioJMjGwaWaAt4kI4gMs
B6irGoflmkr95OFYne61EaFrm71vbpdeJGoDyG5+goQk42REglpDQ8xyRPm0FB89W01b1/GfMACQ
D988U5QdqSUUEGSOnTQJ/gikcxvZvOFydEDp1fMZ/+R3WKFJmDwUqX73Bhi6fVFiGEXLaM9kafpa
vDamrdD6j5s5KQGG01FFNZ4TVa4qAHUSICD9e/GpSEkOKTKXRlAaMZFokMebY1WSmlckh6RMUQuQ
Ii3hG5VzdR5cPjcdJC+TNo/dGK1pFJWrmY+gJIkd7fhryiKH+YNrrVQZRcupdKyb5X8+Mpk1LkAQ
oKW9TVrWV8OpHznhudMoQK66xtuQQGOrC1p2MPZoTs8sjksupqyXZHTTBkETkzwTwnTOYEpGA6Gt
7ayQEovgJmNUwGoGMdI3g6uFhKw09J3JAG0XsHKnQ06j+HNDuwf+dEKCrWfj4ByJZCsSSG5zM2xr
L3mpaY+gI0YmZNfVg5+65HzL9JI0M+0m4yUbcYbPA9eVcmnYqVdREG1YLR+kFffMv5zshmqFqZb/
0MvptXH0G0JjmnyN9Qqevx7FFokK8ITxe8scsk6S+wgrrDvg+PRV8LQMpJl2kR3Yhu3eU+m+Hqpo
qzIgbW4C/mOovHGNKBXjbgLcw3UyQs0HhGTQ1jdQJfHOfoCgWzfaeBU79dp26OS5+7TyqZgl9eBo
K54QxF7jgGAyjGHbq+pNVGGzh9sUAGU4NgzS6hTlTCAkMz/53ntUw7A/nN64jEvDvl2uyLw75mkB
fbHD05z7BHRq402E8VWCr6de+umij2OmH9AErz0ytpxe+zgg4GG56qCBCR7Jb3qruIJq2s7IpJ/7
iNZNO0Wf/fF9NKaSQD+bMK36ZrAY7xq0vomWnk1ap6Z6T2gZ7MqS0QEdmTVBbZjI5xzRklmvM4oZ
DNseweszmkj8+UzTusj5HFlMjePkzU5FunXSmY5gXLqgaYa7ufbekMJfl4bz5CbWOZu5GoQlLkbW
j9vOkl/aZomI7tJ63Ta8JvR8m9ywMdnm6gIYGaBl3uiVNwIM8pc6SYEPZAcRVx+HQj4yWCO8S9cZ
N6qJE8LHm5Jp497jslxlJTykFtlXAZB+P9o62bTGITW+1ylk5ypgstM58I+tjDDfbKwImb6khZ5h
2QwC4dHatktx3XXAl/DPobC5Mc282pbdtM3t7lqbgMcALBA+PrM5EGlw+Bj4/28V0yCnWHhz/+cf
CpW/8PU+Rc1bkdNF+7Oi5vff+oeiRv3mmUo4FgIND1yfqf6pqNHiN9YORXohugfpooH4Q1Hj/mZ6
NgIXdC7yI9rnn4oaKX6TxAMhQUPYZnqaV/iP1/f/oahZVDt/4utJT2vHdWxTSDrmwlI2r+HPAgy4
f2HSOaGCg1vUB9dvRww7946V1wenAlXvFX14A3qYOTOVdB6UtLHMaRu5NjxSOVz/6eP7F2oWa4kR
+gP39+PluEKZWlroEZX1C+6PDYQo0W87Z9sR3mbChkXP+62f3PJi5l90SW/U8bJ2hUPsAvo3Pf39
8/8sR/n96SW5SRpcBUlHv6Qc6VjNjSb/CHSw/7nw+u7BGf2DIunoTBmYbgfVZhuw1FeN00c/Uq9+
Ejv9WdxEJNNf3junCucK4ETTNZc0pz8fijocQrIfLIk2YnC+FP6U0C8A/zmx7MV1JB6NODiz5iUI
6nCuxd9Ulp6SIs7OcSNbZMMRuyKItgsoaP5x5f77F0fK1K8HhnPV4XzzTAtA8i/nCemu/WQatTyn
flNv46b67KQVTrvKt4A/R7R4mpA9IaE5hpPT+o+yfUrFu0l68ZAWxnSEnlYNo7f7+wMmF4HQLycM
V4Ol8VBYHiTKXz60sUibzB0jeQ57XxIx4tPNbsGacYN8N5MkeJImJhLMA5t4ZgTUpL1zSquM5Jwa
aGFyaGIpDnZD6GZaTedpal2WBb9bD24QX0zrpHW/YdZYP9hFBcLalSbD9ojZixq/oeJVd13xWVUN
eQwMnKJ5wiYdBfSZW/1kMK25xzt8y0WWXGuL7QZ7wTtlxoCxKas6Pd11AYHZuazv/ALzAwY1+xjG
7mdDiU/kEemrv/+0LOR7v3xayuSyUiZSPqCf4he5VWyFJOvSeQWJVkDv9+lXAPpvN3iqKQ5SH7Tu
WEGgLqDD4/F6K4gzXv9PXwhsUQSGXOlcUL9caEGMrj2cJnl2vHY4dWZ4nZkwUOYO6JxoH5hg750S
+jJg52NLOGPrGePj338Yfz1zlGkhIURNaDqe6fwinIvasjZU0ckzTJt3QxykywZ+7CYi9TTD4hgA
Wvmfbm9/vdvynEpYWvP/LAm/nK1mj0e5Fak82yZmjLrA2duIhyLwbgsfi1uszfmcOfGNaCl6k9m9
NiWUtMqyn+va+Q+Xjvjr/QYMoHAtoWzJgUCa+dP9xvOJo5oNyz4XJFUVyQAcUgM6Sec1PSZ9b3rT
m+MSNEaaJJtzEIm7uc+vLUaax2ZGKmGHpXXdtSFSR6gJJ8hc6Var9B64IrFNU9yxt0z8o9cWxCM1
pLkU3LwtPGdcbt0Pme6/vT+Jv965FVAbdKvLzVMi9Pj5zfhswnxfJfI8MCc+kyvgX+pFHOiMYbYf
MbpUvvauSqPBcOUsfuHG6bb+pF5tepH3DUKvoTQHmphJznAWFo09QM0syrAHkW6fe0egqcTi5Juh
3qjMQsyP1mdrTIG7I6qXFCcF8cUpm2gfa8znf3+u/kzBXdYl3pS0tdTL6eqav1wuSarVmCUl503i
VAybS+ReJi93yLviXPUvXTAW/0FY+iEc/fnOqliNbI+wNrYh4tfrYyw9usKQqM+Ro8d7dpTTLW7Y
W6skEUM7NR3wzAv3YWp7548vnlhL9S2B5vofFmXr57WHhV5SzZpLNOJCL/7LlVqGbZFWFS3c1ic8
OLLMB5nqlAohWGyL0UiSXUwnzvOojQPDvhaM5PAr1PaB1ny31ymZ8UEdPORWX/+HRdv5+Y66vDbX
YzfGpm85RPayh/vzok1YvFyEz/pUwcrEwsXAzmnjddJnWDvJMNr0MLShVXnXpiuaswXgFLqid1nW
lWBIxVZUrrkKets4Dw5uMUJBDk6PSRAVFPMvR+/rgtOYKHb3MGI4pLUGMjCgrzEKfjGeHGqoyT+P
FrkyY5UG15rAgBsvUtVhauncjNK/MwMq9ACfYd44p5YZyq4hfmw/ApVfecu+LwmzaJ8l466qi2zL
9iihZIjEJgYHauFpOsigNG+RDVlF8YO5/e+vXETkP61KDltflzWcC1ebto2A/JezmyQQkkQyW56C
wEopOtWTibODySMR3CrPLojnBhbtjnkVxpulv4KlRKkYr16PbtWvSdSLY9aRCkvOlvgf5qRFNZ0I
JE+O+HuAqgIUi9ohhrUqX+F6IHROBs4dqMfh0u2fYmWftItNczCjfZokdBWgam2ssSWvT+A98pp4
P6jhBsRugOkXHCNTzeYUggWGPIudY54l3RWa5hRzWT7RJNMM/T++H+FTbxrN9MKsbRaZ0oVM7KPk
tFENH420J/6ltIszISBMQqJan4bx4HfDdJPThvPTLjuLIcjXrVDtju0Bp9CQnNsKCz9BawfuG9Gd
aglvrmxk21H+KS2T/jiH+T1B3ffc18LDsi2q0/51isbtRKbcQyioXPvQRPpaUTGWSvmXxHGX4aS8
bbmHXgajLTbwZsKtMsvhyP5/X8Vhc5U1HnpFJ6B+RPACRbHRV7SakYEiKOPoifEk846mx5zSnMU/
uzEzA0QbHOC4Ei+uifsMl2xKpPv4BWwp/ez0Nc7jF9s5pLMVba0Od5nbI8Rr5ADjYTA/FWTdEjrh
fEHOghy7gdgyG+iBCssv9o2LDI6+i8EkprdPuyIHny/LSB6d/ibqbHXdYCSex6IHqdCsU6I7HoZg
1qtC+TugGe0eesMySp6e4jwarsbYPgjHDI9mpr6DX+53TairbeoSX2MXUbQDeoAcNWyD275H9W9i
DbeJAn9NcqbZhDmQ9tzfu4JjPths5NvuXiV9cuWnxJYHjo/cAKAx2/jwUdIMvguZmq69gI1HltX7
YVTtMfLwSUZ5+t6oJrg3aOaCrPW3AwkK2z4kyw6LKJtZmhPXefCclKBKAfch3MxDpuTZhOjU816G
EuR3nF9X8eCefdKb92xUO3KzEHRAt7ax10/1IwDdra7LfWf4KDOb6d7Lwj2MbmjUjlrbsJW3c2mW
G8VpjTIrobPhGuBHyxtBos7WTEHDcq7ZG1IY2c9YHBtbL1w0kXtcSqATq6Arf5zhdW4igGDQWWke
WZX/riMmxsVcfNMBa7DWc3E7eMUNdzIgF+GsMf/GCWosczrpDhVR03w1uDSefPtznA/3OonE1Tyw
s7CppPdlKOPzkPfXBn5sGijVQ2MH+0AO/i20YHrNDfJaGNQbrb5HOVAWJ6txEhmEbOikL45ZMJ+b
FD2cjGNMeNgh7qa4+iLtsTnUBMMemgDHN6AUbhj6ppeyuuUN4lqOa6iBwv8itT+dsbC/G7IfroPO
Mmku297a5KjSqOyix8DhDMujU2NhE5f+Qy2QgTDSdr+1V87ch/dIo3FQeWy8pWvXlwaq9cz855Sa
EJBU9a4Hy7hOneZLk7YVbeR+lXXz18DMh1NO6P3WSexin0T1S2Qe07TCw1jUr5HFdKJwwosqmELh
1JIbEkaTaz8YUGu49slpeEK8V9kayElEHAUNABxYN52smTIbHC2TDKUVoHCIa64RX2H9fq4ph/fO
4P4/7s5ku3EkzdLv0nvkgQGGadEbkuAsanYP1wbHXXLHPBkAw/D09YHRWVlZvajT294oJIXkoijC
8A/3frfdKqReHAT1Z0lJgU8fgpAQzROEme7EaPCKqT96sBLIQtZSvZpTEu2xE53Qfn0kzmyHWTsT
WW54xanVcoca+APtOZQDJHlQfJBSMb2CI4uNcRDuNfUFJr8IjfbUIWHfV5Fv7d0eIL50VMZlV69q
hZ42tLbEW+Ud496L3wZh4wIuyndyZ6arIfLoWyvlb1TvMxLgOaeN5pHoarCfiwbTcemOwbchyOub
HXEiZayccaubGLFtozqmnsS2WCwgXNrvExXaRshYHdUwTNdSB2/J3KZcb/pgT0I+GokbTtDBd+2E
2c+unPktvk6mprqWJnpmLORpHeQfGnvFKLJVvExPXU6oerrWQKcnnhjP8u1yuLLI8R+M5UFpHxPq
2iVWdMZ7q+95ypBs4zDw0/qgiKTEF7oU1IuvuI/Qa06S6B9Op+ecAK66mqA5+s5lzpeninVSqCxy
EsoS5ImZdW8Mx7xLXPp12ObBR1S69Qsg82pLfPMYuuOIRN+a7O9aCtQA2RROBocTKwbuEFb3ewGX
tatGW5Odydx3BVzAeWqHEFPUSM/AYk3OYe3mEy8S6xm9zoy7g14isKKESzcHCez2Mmyq4s0zpuJq
d1doUcYxqNthh3Ioni/DgguWjOWnjmBEhZdmSzaxc20s4z1QApWQodGaxLGDobihjc+JqU4UMcDF
wJniKhiKhgHxyvRwh6DZYLMJm6odg7+gOP0FqkiRvCaHgxW0P4yWMhueIrEConRDM17xC625JvFG
DMfW5sKXY/c1Z+ugGVfyBQAj2QUTU6NWVn/Kzk52vuHY1zbxnnu3LR9JWySUtm+mPdkVV6179Uwd
vvDjAvJuIgcLJfr7okOcHguFlNCBAjJVZyOhf7Hn0DHxyCDzYT9c2UhcfNsMxyR3T+M80V3a/U4G
hj6kizD3U74Cv8lbsvppumqVZWGfZYq/4+BQB9V0/5L5jWh9RcCdcXamqbmk2iq2atHjmXPYrGiJ
A29VxPZ63LngeQoRuI+qbltw8ohXM5n0p9kV5sXSxS0Y1Fdr2fNHilkUqv3hHho+sdaTeTbcOnil
u0jkQah0cMtam0EfEOrDVCGN9kGH7Sxmqdz8rWzfT1hS85ljMda5f4xqYBSaHXXodygIjUBCsbDx
9RIqkz3MBQMH9IaGE95/YtYmw4E1c7rJnR/Y4MdrFmEqYJInd4tFMGmyaHgspbKusjjbJYYubPPO
KUkqn9xeN1+RlcPBdhnbT8rHr1wYLKdcQRpN8NvrfTbeGj+NLz905X41TUa7K9nDR1kPGcf8lRtR
SkuCS3cEWKLL3sHVyu46sYJ9o+CgsLe7mra+Ve5AoyL7H5aBkny6GBDoD6VofktHwNCwuLosgD3R
lB3Q/HHvkJ91MyaQhMu/BlZWR52nHNM1MR/CfZlK+FmR77hEeyYfrntZh2FTAmTAq0F5CecP6/56
o63yl+8N350OJ4ZJVkc6BWQdlzFFHHtScmxZtHWvE5ds2GGQAMP/AUYpP5QTct4ZRW7cTv2pCOJo
T/r4Ts1o7qJEPMhWwYDJugfD8qejWe2rAdaK/6ZHAn3UZH/z+S+aS1hU/fzhTLm7T5Pp5DvA1Qun
n/lb1z+RO7L/z47DLD6dUIu2QsJfvOp5jBEVZ3IrG3ks1TdjIFuszNeIEoeFvHK+rMJZpZ/wFjLR
EnRVsKjkj1FL5K1+YLWburEQHE3ObdYEJI1t31AY56z1GpaWFTb5SEH2GWeMNUlcPWsT35s3D6Eg
4T6yERz6rJ5MbNQKw32i0jxMvPbaTj5uvoyAwG6M1a4qWqpfbD3dUAM7kGswcA0WSfZhj6AY4QBP
Rf86wPTaFK2lTxA80mhnksiDhQWGshyLp7gnuxdk6lG46MsX3dB7xA6c14Zmp++OswX9UOMHM1Ze
S2MkvJzjkT100wEYyzD/sI/fiVSQuGweQC+M1LIF+awBuz53eWxzRJX5jyE3P8oEW550J3fbE1xl
O9UjqQ0HyOs9ue0c6HRqO2pEf48uYdihHd4MbfqbjveILKHHVhtVO63kN24MT9SiXxK1NmcSd+7Y
a3bUneNOGt6zT8DLwerkHtxCu6+W9qWoRBWC3WnD3E/2VOgb4E6nkiU+RyinnGcidmh/zw4thl3n
B47N7ypCCRowSgItQVkZs1atY+vVTDgtyhILyuLVF5mV3ZYsZPTv/ZkodVapDdgGHuihiknMRHNz
DIYm3WUd0jNuWiCYBq88RCDDEuf3ODncM6Bp7TssHpgM3tKoncO8TbgRZFFY4sUBVhlfTWG3e7u3
zI32NUCtMnoum/yW+uNLQxHM+dGTimMEn9rgqNSKMb3H2GiPycT1jU+CsXa2dl4Rty4bc4ze8Up9
2U1ZX2x2qS0CnJ1qU0LVoTUFOdBrKClLDeYC4QCvtd5dFWy/7OppKfC1jgH79twLYwNj7EI4Se7Y
9a7Uzog/5FdhzIjFCFg65tZXjtIiBFkJCAwPkWe0oZir7opFdjP24oe2HLxjfXGNKQTRlOlj5SE8
QF3ucdJOyffl0LfdzY9QzxJegSNVds+Wxb9pRDhieSAnxIT1pTPdaqN1hDRviytpn8tG3UoXGorv
PVc66UgvJv/PFOgp3R+OEiZukHrCuniMMotskcwh51AnBmkVPMe8dFmHZ/kN62AZKkE7LhlWIZWV
LHShDGjxK/0gs6gjiWj6WWCvnYyAShl58gb9ZbBxUJx01PnretxUciAiHONbFb9IFxNKk9vDhtQp
C8+te10NdftSOIe88L7bQm0RUelYiaOFddhz9U/l/FVY/ZcR5JQn/Xm9hVlYJXZxJy+dDeeULsc+
1Iu4pmpYtriQ+p0xkAYxJkevjL8RSPtHxBzPAzSDbAxoh5FC9X5xi7nLRRAetnngPhn93OxXSN3C
eProkVS4tczgBQfsrugqfWUEOr7GAXB5egu4T6v6xV5aFTp+VXP3ybNQmEBkhcjbrY0WMwrkBxNP
86wiW+9ZF0RENYKZFWuWZk4u9p7sJWNXgAHftq03770xtQ5T3f52ENQ9kFF61RzDZ5FSaO8Cb29q
5M2WWbvES0/ZjX8nu93fA0iC6j8un+w5WQg1/efnu15ixCA5mlOnTumoTB8bFNfF/cP7G5qSBrUQ
1vcQ/Xy2HSS2j6mDS6mLNrk1tp2DMao1cbPReOrXz6n758gf/0oqyHD1pOLbaBF5bnYmytIkvt3f
OP/5nkt2OvJA3F4Qkt7t0f1LFrY+Di5CNZ7bMTglsXFl58OH3ogiqXF4CeXbJhDsCdoUJHZaNB/F
vm6GZtMZRXms4EzRJs7kZHrQTwYjj7ZWaX7QFaOvIT54HzSoNEnINKFXpGXz1VXZKqjJekwz+tlH
OlXR/3i1zPcNHps6ENQwiSkuUB75Q7remV9JV91+cPJ5y2j7QTnjPtGQUwqWhxycJYBK1/hyHHVd
JKZQkpSrELvtKXeG1yyLHwdyJQ+yTvb8s48MZeJtutDNBWBPNxu2tDlB3Fawwdz81rX2zznt3B3t
yZ9hweLqypYLaJ0xJkRFkVO8Kx2m1FtGogzSladOHbqyF1/oK0Lu5AldLCnYycMoq8OUMhG1O1df
15NynGebOzfidrvK7IsRjw4DkQ69U043WC+A0xh6+JepGfqr37VwfoeK2Jx0uTVxUR+4SU2HFB4R
XJXUeHEGcZQW0c800Vhizcm5FOXyNaPremV78eBZfXL1faJOVQOjf5qj4BFpU+V06tnMoSgoSgts
uMJ7RRWviOokPt1I8vLSOeVj5zjcrOMCjFo5l8c8x65ojkRzehXe4LnhEkV+fjZTkZ2m1QtkIHPp
ehR2ukvSg0Iz9mQyKttMXo1pJeiuESgpzxq/l4kR71hvONeuql7dtn100iy/rlLdrvXch7Eh/9y3
eMhVbPkH7puQP9snxGFemES+eHYSIpf8NhyjNP6uu/Lmr2DNutn3/rQGzayCy9axYWr2OuRq+VEb
BfFURQ/Xb4J9hv8ckqP3fg+UncdpeeBnFbmo92riPkDUqnotslNhSRwBCQoe4qweJRqXNXauYRTI
3RXR8kegvW/k0ULDVaK88KtDtiotYs/I76lH+0yhmh+UL106FOleSGPfezS3uQzih3F+shbEelMM
yoaVJFHhECK2KQ71LRvBEWiDQuNIed/HCNPruP5u1SVm+qlwjp6XG1fiQPE854RW1e3ed7n/931R
XuuS+Qli8bCfgvi7aqKfhm+liG5Jhh2luiK4eBeFIy5ETGBcZkZ3bhbjHU1M/SJsG2Ws7+/qFozj
vfmEKh1DhncfmBTFT0NHNGyJwmmb23F7KJkfPsDRMB8KmYmHjpQ3BGEy2HediZf+/sn714yVox/8
12qhepNu95xIM3kdx7zbp+yAGVhRAsB/WCF7Zf+sA9mfuBWCFpsKqNZDLQmTjyY7BJg2E4ogK8wt
E5sAKKZMRyqsu/6baJCJyowxxoLWqa7qOWxpf47j6L4FkR0cW1XCbMal7jIWxUQBZsOHloDME/1j
b+HWazLa5yKytoQLkLfdJS/JIv4yp78yjKf4edCxwv28dibyWc+DOjk3gIoNABG4Jyg9ObBM+tAQ
gCHMp0vBo+WQs9A9ZhGVnZ8ex8zNt2WdfKV2zU113lmyemCdLzdt6lT7Uga7QT0GNGQbnGIoD9s8
+bTdRBAWZMznDH3ZkLjB0e8Q90trcE9m/K3Rw3y+v+E6ellk9ikNn5PUn1qOXUYty2rMG0Zm9vf3
akiYBTY3DB0VcwPsxnF9MWn6YcREaKY8d6Yud3hWCp+RZrLmgoEchM0qzovo0ovW61KOvn+EHjEA
mtU+Wr9RE9Yao6AlzCCjwWB+4ttXt+LaMDmazdiY9kGCs89OvE0fFMWpUzQh1uy+zqP7iQfP2Wbu
/XwVbyOB0wctmudRofabOK7xa0yPKaAt0IYbgGw8zbbONvUAyDyWnF+dvZJMh+yc2B01Hv6lMBl+
l62cTp7sLsYysquiVGev6ZzQEtMwxPUfR+XGhdP/yBQOvu8g52PuH9BpoyV2bfB1gyrOfhO8E8Ge
PgN52/hO/HuQrXuuZx7x5JANp3tOR1qyjVmo+EG4wIMbHE7bzAAM11TQFUqsZke62Ljw8L9ycm6a
NEKQ2U5yNVA9MGjKQ2zbFIeMIjZmHnyzSWG/jIXxOilznYBsPCOGIuIx3PfjPmZPhokGC+smKNSH
ppc8ZSmDdVFwRGle3Pgj9WaQ4TA5EFM7M98PBSZgKyNkb8xbRC2MwWZrPtN2buScLU+2OKH37Q5M
+Q+xK18aVlpbZxna0BgQlgwQxPo0CAfEs4xB3ORQGuwxnEbiix9PqEyLrfAWBpuGjbzQgvlWqIde
qvJUEC7D8jY6JE1xYKXgk3cIdtGaPhnNGXRrjPRcylDmi15Mv+Mv7ZfJkKgsPEa47Trymco+TJqf
Xm4lt2R6XpJZHpfcfBJx0x9QzgBPqPxbWkr7VFsAdwcDL209DsBCFGtsgUvBUiTAWxk8Ody0yYLh
S7tQaQc/oapDrls17u9WlsPeC/Jnmz6bxifDYFN/d7kx7GMyvXwhj5ET/SDcG7uoCOBclrjvyxzG
bc25tEVzDcTE201YlnF6oR21c1IFnKZ+1nkUwdz+1TEMP7oASusEGWjpvsQSU19vRV/KNX47sV2E
OgKCQeH3AX9RboyA4loWrNJajz4IWOfZbBtCSpjyJjjZTcvHeeRGP8bSXXaZBgI1KaYEY4euAeG6
PKiKPU1fesfCtMOgsr9FcfwjUKvu3UZcWrl+vJvnVOzqIOVUoFsFsMU9MWKZakfILwkx9iucHwt9
e9fZ1s2bs299Ag5jzNVLpobPZep5Kf4ZU6qFlrWThTL5ElWErK8i+4yhSDqEi/nXolJG+CmM8CLH
zoPlbL8EOsUZ7hJIUAKGx8M6jZ/B6jlQbKR3owRartryAJaHMj3dupl5YCPMHa+YEGeJ+SoYUeyR
kb07UwW5oCu+OS6p2CmV1aZ0KJqDpk03aQnlMS/c58WQH7OpV6qeb52xsIWzCz8vsGy1Ze487uZI
clgg0GUv/MfJZsLIFdpTd5bOgeE0Iw9xaWVkH1i+csbP7RcSMS4Pv/syow6CeI/yvs/Aq1uDwFbL
EGikHw88CvBFM8gw/T3mg3ejrJ+DxT+QuNcf4Sqa57bRSFXlPD1p85KthSTDL8XtAWpcxFSbRdyk
kICJ7HWihb+MNZQumrCZ0vsMSpia1AVzhbIm23GswtxxW3l2UqiEsl1+EPnQv2cwRR7dRD8OOoif
rS46Bs6Yv8HjY7GqIpIDxoIzITKa7GAZ7JNHkyK+lLO+jNR2lhfX+6E8IbRsrh15poHzDgrsp1vU
zRFuzrHNe++xqWFYMqffLynWP7OgsSgh9wWiKx7TRZNkbE+vJSvDTVH1b0tsRJdEVv5VDgn1lYSl
EEQHOKSw/TwKpQY+JSMnmz7YojsqmxUv2oZ157LOn9HHszfg9TeI9yIC+NgByKly7HRaxq9Yk39D
eGaUUy/VQ1lPN4dEysNs2eApm/KzWjQtRtbhcTD8n0i2wJg2tvnNipeIVFfcmVXeHRuiNIbcb1m4
T08VBdc5qZi8yOB7vS47Iiv+sKf6ezkSA8hyLT5SlX5aNb9NjaUJAAd+nnxZukOfeVVY973NalY8
mXFjHiqP/AwqwP6YNsZe6LBI8nRfBbgF/Rg+Fhkh24BR0zZKa5NVMFsizQ96c+Lqq/aGT4lN/9BH
4sGpXf9qp/qIB684Kb9ptjXREEVS2wdLFGNoO9yh2SH5O0BCHtVEE4Mtoteocr9AyR7b29H0O2ZW
gzigi/nFPhooWdY++5zFB9svENqDc9qanUJ/WPUZEKD5VhZGsM1J1oAjX21Sp2HDNclnOBsH16YT
Ldsc8QIw5JTTbZAUP9gRqbZka4Vx0EJincVhSIOXQeELBLEIf2jy3RBh6hb48QNwAEj3Mw5WjwBa
bXirKWJgLck+XCSlhSODm24EsWlvp9aPSPOXwxV1LqwJDsKUn0xOzq2fshRloJs7fXFaNK/2aJPI
STGFpIZmIrjrsu4YtUZytkPCcE2A/gT4tsm3BuxKb1KK1GxutoCauOkv8MRbT8/calz75FTAZy1T
DVu9II8KFre5BEl2yb3+VMHxUh5OWlj0OaYWbJNOlP2ZUwjTzWj/mhxMzoOP07KY6dBx6+IKng9t
3Ba4S/F6+RPQE4/g55NhAPSK2oOfOzuVemwMJdoR1/PUtvrtgU6Jp0ZeawweeN0tCeYN/afrWMem
3lf8lR7hQWDxVdy8Uc9sZaKOYB1Stmcjw9YxCGc2a32HgTdxG16hCeQkxqD4xIwefYVAa9bSXnck
idq1D4Ypp6EyaItii5W4gU4JA9I6yfGSdJ8C91axJ0NL5cEZiklGHLb9ZqJKwzhs3YpRGnu/p4LL
rDY6iFaE7l/WVIqQ+Ux5lezXjSn7QZftc3cNzH2knD+tX4kw85EMivRYpmXMBiRdbxskcjbBeOYG
etNFf5C0pY9Op9mPiu5qKaUI54iR0A7NVbvqQbdRv7cBH0tdF7cWczdpGkCb0cCxN0RLDtt6Wv2I
2FDIjk24eeE0i3T77s1cKr5RvGMBbvZJNDIvN7vL0iXWrkaXsXO0s9wGnjn0NP1ZevzopoNztARw
UKMZx2cFxwldzDG2+qMdtBYdriG2DCQUqwd61wx02gYeTckLG9nVmksP8ZkNyoy/IRMl+cVgip9G
x6TojDo/9If2imqhx/IM2gH7RWjThW0tq0HY4K2xFJ0sb6oR80HPJBAoywNUnvW0oLYfnXP9jRSD
zrQevRoK2RSZeN4nFCSJ9jZYKWzSjhm7z6CDw0azM/FL/RIjFXwtA/KZFc9bK7LoHJmEFk5D2Bn6
e8rTB1uMEPOGnN8MKj7mwHdnyX6JITlSFw7cerP/+ub+Of3v/+P+OaMwW+4I9rTxzdwIZcMy+h6v
ek8H8xzy9O4pr/dP3t+0ng8erXPH7aBgLddINKO2U+fMytTZWESPR2z9+F+f9NYA3JZ7F/mX67v3
r+wiXmdJz5K99Dz675HTYhPlCjfd+t1ltVyimttkfg+Zuv/k5P5w7u+aZVWe8B5wAyGB919vWr3G
avzrY2+mDk3d7NPIYKu0/HpkGZsvkIfbvXRq52BY3eH+//71Bebf5t7G33asZP5+tCJeOty36694
f5Os73mDvuo2hUnd4bktccmfy/VpH7n8izKfybIhNY216mubE0Z5TxLG4/gYuC6j0PX/3T81+na9
72L5CiCu5ASNyUPL8/qUMmHtGcIv5aEGU3PUEWtWQCo/3cUBj823k2JA2LL01UFUb50ktIJkJOzD
AZKHu4D0/1fnjSVYHd9/w791hP+X8+Yh/URH//PfjDf/55v+abzBJyPI8RD/Caz9l/HG/AdzZPC2
kpmO6UgXMfE/Ubb+P4QfmFaA+gR1tLP6HNYjJPnf/0uKf+CGNm2wsug5ET84/0/Gm/WH/BctPspR
m6mRtD0qabS9KEj/XTlK2sHUk3woLkYkXnvV1g/Rgjmhth3ybIJfE9LBszlAo/aK3gxrK10eVTsn
xN+I2/2jQdT+uSyCZ6Z28pnVHVz1ZbzcP3KmQiC6SNYoo/hTluZvyFLP8GDllfUYukHCLUCmRFB0
Rjcc5qS8ED8NsrSF8GhQgQIaLMXRbqv2ZZr0D3ZY7oVVxwuTCbAiqrLfmVra3ITM7mx5/kREYPnI
c/3U9cb0UkGV2CMp5AUfmCh51FBGlz6bjk5iMTG0ehfMPlOyOH4WzqDpsKhRWN2SqLCMyU+3b4/l
pGHnJfDG5klUXIEZw1V0PuGdetQnETQtz5bPC/I7AELuk44s47XMnJ82arHnicMS5bLBg24/3Toe
X0kThpSVFTTs9J64OeaPGNQG1SOQRi9zyM4qXcUWZLr0FoumglOBe4mpX8uY2xExHVd/IHuFArQ8
RSiXjvz5WKTZtneD0s6yPyIURgKbRAmiHxsJwb1i9iB6Q99q3OCNjKvfsxi86zB2wevKgB0s0Cxa
M1O7U4pgG9LUqQS2oc5zAMOdvrq9++qaSXSwOF7QaYrqsaoLqojSvU79fATt5F/HbgKGYZMU5Wh/
X/Plt8yDFx+rp9T6Uy2CwJMgkxA7DBuvb2LQZsXuk7vwZ0mcmGUDDpXS0y8L6QcvztgfZtfqb4R3
k21iFxQKUOOeAxjz2smyh6Q3PiAbM0rtUSlHM9UIDva47OsLloJ1wdW8MEUct47HAGNGtHGZckZC
ABcs5GBsHn0LBWEGN1nOpnjqAgD1o858ZujAPWf7cRDN+D/JyP/dfLFKtbnOfI4Ec0VIA0v+9wvO
7wZShtSi8O6gAeI0dnfk3F/tfgJQMKRMaYfk5Njpa5/E4lQRNSKjrAOnRuso4jL6HwT2FkaL/34E
cN0L4aHpl76LvPi/2UGAtdmNAYwN8x2RLiS6ZHvHaYxt0YwvQ17KFQpSck12OdAY96MUpvEcNc5F
MVBsA1sBQW5d/OPEExSl/9QWAUnBZRR/jHJkvsgIRZbjD4+/G1kHWfwWfDaBM7OCD+bLXZcuHHYT
UuQuYRR+hK2LoJ5eEzvV8x1gXR/cAv0I0lKYU3xj7CKjAtiFut6Cj2c3VKsSMeimd4blkcHHgx5I
C54RCbWa8rJqHgVAYrxZdsqgqS+YVsREKJknEInlL0Mvzs6MDO/gGskDEILsDUjQlagD7+LBl9/6
pu7DPBf2SQr3ITdE/IC8KN9aTUR2JL6Ah1JVr9ZsfLB6Rriq7NBR5rfcyij07e7sWoZ8WhTDtQha
p5ONCBfQ3feY29/gitZ5xYx7MtlHji8TZIFj0q941wx9lUSLgh6xPOrxTxnZPdrn4V0ol4s7FZCK
bEMj6U5uc4VKafCYmMVxdnWzjJVr+aMse3Z6DPeJ2w165kviZ+DDX6irxYVzNXz3XABWc5+jTx+h
W5VBcTJAsG68hpSZpE92Rtkhr1nKi+ygT9xF+iq39XPlUUJa1YmHVB8TUgRDHxtKliFrcfDXXacF
xHiEUAcrSzscM8CVltBfXoCSOs1qY9ujXBAipvMoV/qz4V0TJ2PepyBbeV13SXIaYIQkJ+FgXBh6
9QN7yBpSYRZsvVz3IJMBbF6/GFsHit6uYcy9zdZrRDnGcTFBPnXR/F3DXtvoGfGWlgaEoZmglVYG
5W7qaBNJaNgUQROEfQdyQCZSXqxlfuN3ely86BUkWAA8OdUPKJluxcJuqBgmcSso+7cD7acX+OYR
A3yKiEWmxPyp9CCsb7qdHbCLWmwByXp7T5mo/HBjWHXQXzA7HGsfPJcTobl2s3yfkXi0Ie4PPN2q
34ud9FGJABm5//63RyiYgcPa0U8nmNNDjLqBLiE5COpD4CyvxqqYLigxHyRUQ4il+Quao8RFNl8F
dXAIJt3sKluJ7TD4+oD4Mqyb7q3rxfTiexm1NHeAqDPmhznO6E4mAFyoD7BmowNZRaPLsL+7bpkq
fhot4VUwruhZ0+jNlt632kF9YNjVQRkyDQmdqa8zPD2B/btrp6dC+khy8+rWZMrYRQgFwqhKv1mC
LZh2Gy6HBI59ls1T6CXIj7pZ22xtCdPrRRAmXcmQWKeQSWFwEcqI+8CP8j14ioTNDYfCpJzXmBSV
Y7t6qurimZqEAakwJfFbTCLmmaBVv6vfYz3/kg1RgNKOnzIF+aNfFcYpW7wprVKmhsVHgFya1xon
D87zj8REdIrWgwAvR33TVfDeYWvfiIZKeqoMJmDr81Ar52JmBnKrujpmBZhwJ3rzhr9UQOiUI556
0yATS0we6mqmQughyUdy+5CAmuOAzeNaA+HbJIXhHCCzfbLAlzf7s1ysmpqh3A3tSIchGNuWvBa7
CA06y6kuZdEQ45hB1foEfm/NfgGsoQFLDivDfT3jmpz9t1oH3J1nX5tJ95e5T4/3DSsqkhbZh/qo
wSMcDSxDq2NMmf0Hi752x0603qC99jeZtshSA0sSzJDW8OEYW0gL59lyl7AZQblGI4EG5YsDqG8/
sAHGuenc+rHy9vcrEi3kNmF1eWP+cW46CirVeeqo1XBDH9M8a9R5sVzUtZlXDEE/tyE3DjKn2v53
afndrYRdL7yBDDILKJoS/lNgxsGT78+07PGIsGYk6lrbw5UZa8tjg9xa2me3dT/SGbwe9sL8xSUq
Sq4+ziKmhK3T5NQHzczWuySEExw+m7PgLSps91g1JdKWxbu29a5FULHzWBHtqriyHqKZbXy3JAZZ
qQZQQJ9oXn8hHzMfnf08eH/Gkesv6fNlJ32Et7qyfyPJyo75xC5cikluXWYFeya5y46qJNpmUL/P
BQSzrT3EX3mQV89gcpjr1vUPM5Ik29jDc+3lPYYRLW6qcKxLOgCzMppeXOkeTgRsOaceLbjoejYB
cd/sjdG91WQqmWmG5qDa2Lizu2J1bayOxF5KuXft4idRcTPqFhttMFCjJy8OHubUpCAr3O7K2m5E
udFzM3qskmneJd1qgzdbLpOBwfuy2oeqkj07IY+3Ecj7g48netvFI9YYae3anotQ970VoqaYL6nf
X13OtL2viQl0eMa2JuLJfRcRcoh9jxvEmhTW2h6/m8HFKI3WASnKTNzIcNFU0aSvRjY+GzXagftH
I4noOBOa9MCtpmI5Y8jXwkqOzrKYx3a1xYOuYwYbT6jconxnas5yEU+nbLCi57jbOiZMaN+PvpfN
YG9n3ZYIfE2od6xOl8wKwsXxfxZew66H8JtQzbQlGv0EQe/Q5tQHWus+JLcLFt561A7Ez4R01KRE
cymBHZr/sssluSJmQtLUiP3YEWkQZ12+c9uBWzyq4G2SvDC5+M2QtL7kliHeOi3wY1M1FZS01C3q
S2TN1vc9+DS2eOPhZMcqT39PsdlDtXRO5BKu6m63PMRx+941wj2kstdbCcL0MLYdkUTrnz0drfS2
jNO3fByaHUeRifoyLp3g1iPrr2cMHHb+JzXt5pgkGC14rUpGLM9Tktx0hyR9WsQn8PSLw3z9YCNI
M7jIuAh3PFCsXOuTO2cYyr3KgC+0kWyob5UyGZ7r+SgZeuxInoW4lhTeyQnKH9BUYY2mbHqStnpp
4MswQmUXWpekI2B7oAvD7ZmarMAFy6ubXSCkzNEiMG5XeyuI7ffOwzSmxh1cmv6pnNjpazdL90nd
Vpf7m6Eyv2pm2vs7u9FTSPWTfhfjibxkA2C+mX9hay04a/tWrbL0iHOY3+Q4rbttYAuktLhOff27
gWSWu7xUxT5NHWuLJUWeoMOx/1+WYYcXlFdYxe5nVrYMo6ScjsmCjR2sZ8zApX8sVFLtmxHBHWm2
7HibicS2mXXCUha/cQwHW0PrkS9l3UJgszyRNLJs/oOy89qNHEm77buc60MgyKAJXpyb9FZKmXK6
IVSO3ns+/b8i+wemu2rQhYMBBFXNTCmVSQY/s/faEzJBP+6rL/er8u59HcaIaCvnkX1ZdWNNnRMx
4EBNd6avER0StgjYzmUjrN3oU3mzqKqQ69efLLq79RgnZPK2TnXCmWGuEYrb77wyXl5XjZuQmn6D
0jzfJwMhrVM2sxuS48nTR3+nIOeGvc7jtNIjHjvSq7mUomkMeG7hGiwLCZuxYNcbRKW+0hdC4PKv
zBtbdPWr3nM5wRRs/ZTsxZTSvB3cZxZ4yZZB7TlEkjr1loAmGP+w4/IrLa59ntraO5hkirHXVdtE
W36nJmF/mI4uUgWZvo0L+98ZlWJoCY+HHLcyf+/um24m/Y5ANTwJGBNqh6jb0DpKnHKXobe+oi49
GqHtoz8Eeo3wWWBYJCigiH0ClBHXAn221YrcVZ64GlmE0RPVKk6EbR2pp8D2tCjaz/ctQLqL86Y4
2R7GwnyWDCIMU7E8DYpwJ0p1zJyy/AiTHxxSIRgxN9g8punN6rKtfCo7Vx1mnFP7crIe/IZSg5E8
cOFGi9LrXdxQftwht988SKkP2RBGqJWQ6RYoWaXVL8dYUFzDZPpS56p5STvrpVPznpEwatl59C6S
N2tLg29trETPBJOiYVyemPvWtn/yqcSsNCEYI3KONmFztBdz3JV9wVKtbcujE+VPfZ18ZK+FRnDo
tARE3wW+i7XU5ADwybQJ0lZenB7dYmt7Z8Jn5ocOSWChrtmIRoY1ujyIxmgvsAiuZR+kZ17Ye4Bq
5MlBfrPvF+Ld7kIkQc1NaDO1dWjfujLFRwrGeevUWrKTx/ZHqtwX7J6DR8ziRHw3NUB6Uc5IpEP7
OJvkoqENmm+CQY7pwc7EKy7XUZGYa65N+v/siteOME4Hb3HuT2entp2rmTo6bJdqrrACj6yF8JoF
HpHgLp2D0TA86Kjdt7mQAKG00ZQZ93pMFPwN/QWIemPb6SN+A7FtEoukgK5cK68UB7egqU2s8Xtq
cSeNAz8C1dpKhyo/313zY4M3q9Vjt7jSg6/Fz6gVGN7okGcaChQfJWvdprRRGisi3IzJjc7xRL7P
/bvazFl5xNkJTZaLY6IiWEeVNdR0LixJMFtMMuEz88ni0elzOjQOgjVxIngz+buNN/XvEgXzjXsl
vU0iajayp3msrHTnhVaFKn8MLgEgCGs1mBO1KLYfgHw2WX2Khx0SxXZtioXIOWw4+Ly6ViuGk2+L
m9jEKBf5MwNQ82DOvbm1OoPEo3EdIyTf2UXwJei7/ELKMHdWAQ3U7hN16h3aiMGrp7XdWMbrmBaf
qHT7/V9QVFCo2AeJcPTLYFsTLvVo5kuDaieIWevV+Tll9hDKKX02SlRmmUzlmvCNaVX45llFVv44
6qGXMbGCmhC994UbkiYaYoicCudEIDc64FhEr5zSy2Uuw++X0Y69F1F73ktUEzdtmIV7BEAJwhOG
hrYTJU/lnK5jSw5nUWZ0Kuzn1YxDwTHrt1LjsmMHXXrlDkhE49y69QrqGh37Tjp+csgiPA7zVBpo
nhSZUvzSiUx3ZYjJbW6sq1SNeb1fK51pHumGn0Zq4VtVYfq7DyEry03PC6OMDUjh74GLj4g6OTsQ
iPK4BNsZS+aN7msVYoo7mQn7kRhIBvWyl2wYBlIGt+Ia1R8WDwdQwzTgCpHkOfCo0moH5VFpiJ1Z
+/alvnbdj2SJyks8ciyBU4GNb1g8eBsSNRtKL9bHsXcmsrFZz/6xJ7v2OkiBoS1PL56VTAQQoj/W
+vJNqDqLCp5fyYxRhfoln1Sr2teCguIA/Bm5RbMQktJ2iG6D8ZovmLltqwa93cJozgo5XqVIqo1o
CUgrlhGkXIwAcBmC57xnGJnadnPIONB52oppj1LwR4Hm69yOGeEEMW1SNpjGHn4jAcZ+fs6mLmDs
CntszDp0G/qLXVod5OHxxRks4OEjy7whn/rDvQBR6BmXsIFR3E7mSZodP3wxETc54botRLap0ZLv
qVLgNZubZRl/VH7xPHkgCmGxaaXAeyhbCIHMxrcWT6id3yl80eGhZeixsgfI3IbD7EckEGIH/GE7
W8LdCJKHvk3bj35Wf2gqce3JXftQ5ARLRxhLcW0+5IWJ0sCId2IyvAOPDBa/MydonbbqptN+qHfV
U++BZPO9Jb34qIIdFUvo79VjEznlearbz7Iyub/98YpgF7zthC7asVmBO+VrAKju3kiWLcQGxuqf
O8VAp2212TUvdQg6i+6UX79FtI+MonyP2+VHGakGz84nYyJUw3XJ/pYx3l9R72ZFuZNnQD0T4Ff7
pcQyMmdsIZfydMdM8CHjBJqGY2UIeSmN4alDAnVFX/E5imF9Zp7/fkf15IgpdCk9FSSWEmDDRiHZ
Nm5AuioJxgXa6ZGZQkKvjrSBeVPARZuH7pqWl2Eeq5odIOZ2l3GMryilw7MdO6gVHave08dZO1UB
cUL1t+2plD+QvEvkMzklbikFpmqC1NqqaJnQwMC9f/6UbuwijcVfu3b1ySDqYq+shVYoG5Kd6TbU
zfLjnFOEzXmG88Dk4/AAbIQhjvKM9QKyL/ynWSuvc6F2Zo9azPALm6aCJp+EWGYmZltdDFus75EH
0Yzky0pRfUBKoxKcbij6N4hvqz3KoW6Tu/PP0XLrK1bQVdurcof6ycNJguo7EqNzypEP2CrH7pb7
kGdHDsKmZ8lckBGgd7WbO1qrUQNhbgGDyiqWr+5IOzNVHkIBI4qQaCPfD1HvrqxoT5tAVmyTM6lL
E5LjMYqtgCb0gtCvNih4F0KmmFQ68WkrTREex0F+VqlYHhrbfS7ytGGeF37UMd18tH6/kgbTva5E
Ymm3wfcUUTD9MM8s8loPU1wH6zudJCgYc60YthvrNPF47rqMlxST4Z9eYdYXIwuNl57ljlvO/l/D
lD6oP7P2eK6mdNguAy6jHBhAgicTRU2RnPKPbsQ0HLjZuJINpRXGkO+SeJV5hjzbS7qLwjC8k1OD
ZzOj6uAvgm7AKwQc/iChxDJvc02ikJuz+6aa2WdTu+ApYWzj2sx3mL/32xzA5aYH3Lo13Ld0bCXi
As6d0fKw/xHtHVbOicrL3mVBMmwFMiOYkIyCEpi8WyCcwap8j/DGvvmd81pyciwFi6gkuMp5KJ7E
Em56JUksSWufNtMkuttC0On5xbgtMh2tDvZlBeatq0gSCu0uPk99WzPoWYBT5NFnIsaMmCnofXIv
ua49u64fZBc/ozkBkbrkt7KjzfVRea6jOPA/Dr4iynihdwhQrAzNaJz7ssXVqFvTXnKGewnVlkoW
QoKzsTmM7L/C8FOCz+PgQYFaYd5h4r1UmNI8nxW2LYMTudQXxfHFjMuNXhD3qJWsJdbVgMwDV/bR
SzvbqNZHuKWOWVVnT39xYu+aiRBFqi5aImt68srW2PmZF56RuKDLU8h7iXrNd/eIkIaG90zwzFbP
BHCc+W56dPijgRH24usvBcmG4HiRTDdEIaI4FQ9l7e/6iKO668yn1EwjtM8/ldFJbGvDmwwbxTTD
pnuqvWU7dhZSfNTVOOCLG2ZCwlLSqsasAgVlrsLTkrhvwkDOXyJkYHowBU/tGH/i+f+1rDv/JeXk
Yl+CcQzgSYkTHOElU5vs1SX0x+gSNK9JocdHvrWv2JsCNuWFNt4gP0VL9w1KQrqiKjJPVuKGG9TA
035K+3Hrk96cK6i6eWe2PMfdfAuFod4kU5m/LiI/1ZYCiWbEKK+mnv1vwIo1rUrnAyXQYfBatKd4
7bZLRp5MArsuszA68C/LdY/O5lXb5fPEZ23ge8NhdMia65L8ralwDylhvdb29xZSIaJTT9yWBPkM
SWG72opzGF6yXNs4Ay9y6T64ThGgh6sYdphAskyr/CAA5m99ubDR7ANSo6flc1a7aG6cz/g2XR6p
aNG9IHcINpnw7M4UKP6Q73OWgSdBukjCXFNaYoPBnHUkW9rL4tu30OWtzjIxfRqBhpCJQDvI1O2i
hmknOEo/F5X1HCbMbtKiQpA08mDhIzLQq8ftbSCyk/HBhbvDvOIQ6jdB0KU7zGH1cYlVj+XTIpYt
Us8TUackz4twt6QKS/pEHiUGj89Y7/BSDDUZxBkGPBS4Bsp/LS3Tp6TfUWESIaZ2U0CeI0kI6uwH
ywhvl/+WZyZ7UbTliV1cXKMEK8byERA0/QTGQ+QjJBrnNGlJX+5rZ74FPdSx0Iis60CYASLC8cZ9
SDA8+w7WYmJtK6f/EETvtTHDkDZh5AWKoQk9UbNhhVVdbWdmTu1TyyONBC8BsuSTU36fozBh11Yy
BA9sfK1xHRHLAfgjSfLpPBFNUBq1eqJ9YwjLCnDBzQ1aeLGvBeShbATTDOoEGIdN3t1mavLLPJsp
KxswlfGSUJBoQ9CInhM/7E8LE9lf4TvYGSFQ96/ktzQvavwEMPVG6iurTY6RzRyrb8jSmH7Hi1pF
jexeJrf2zwxzbnjgv4990T2HcssA39842nTWafvZgA9t4qDaNDjTCku8uqGL10Cb1oBehegofaNe
z+EMj2GSjxi/d6T9CTI7wscE/5uNDy7RhrihB4Huc5m7eOUCPJubCDgIK2FaiRpHXYmzrtMWux6v
nWkchLbeTVhaEm3Go7+JedsI29NGPXW37I2HBgefp618jTb1kU7x3RTY/BLKHVYprrb/mdoICNT7
rdPWQJbv4Ci0XZB4FdYHdwuhNhPSkGhroVFhMjTZke+05lvbD118iCTJBNcI38v1/l2ISTHVbsXO
nXAqSu1hRN/xecTUOGp3o6N9jjhJQlb7fLl/d/9iYIM4DfgJC+2VDLVrcsI+Wd+NlO3dZ4mRodUu
y/L+d4R9RA+jdmF22o/JthWVnPZojne7ptRuzvsXod2cPXqc1f2PgfZ6Ntr16WmHKGQyaIfaExpi
Dk21S/Q/f3//ztRu0kX7ShX+0rvRtNeeUwfzqa1dqCN2VB7kHLHaoUoNicZbu1YT7V/l3ydwUXta
pXa3EjA8MGPB8QqU981CoIWoCDOswBY7aH8s+KZyY2nPrKnds0L7aA2Foxb80viSapctUQUbE9st
AXzhetZOXIsTIdDeXGbxt5x3dk2a3rbFvhtrH68EAz7Sea2qMv5QYvUlHe6jxPpL539intyxlIAX
FtaMcrpZ7hvtGNaoVUImehJZcCxjKvbKnPX0+L0ovrhYjk2Wf732II818uVmDVHqU4ZFOdZe5SYk
3k27l+ntqNq0oznC2txqj53jQbL3gXwuTM5WJl2cR9xiiZx31g7pyInWZSreC+2djt5686un/dQS
Y3U5Th4OCMHWRruufezXEjfr2h5Iay76zMBBg0vb137taTjY2r9taye37X5ZMHaTaUpKo5kjqcD0
nWH+5lHcPDjYwWlbe8zhjXaJ29ovPmAcD7SDvNeT6MjpnwJG4oTH6BCKrH8wDpN2n5M75qFboT5I
KBoNFJFrBMwXL+IfRMPwpcDGLrSf3cXYzkNjzejYIWyGf1NkuivEA6/d8AWueO2OT7RPftCOeSNw
14m35XU4G6kzi9CUkmWaTj5ByWWkC2nc976JD3/EkF9ZuIbw51faqW9h2bfY59HkyO8LZn7qvAXS
ufPiE0EdL/H3CUOYdv/3mgOA6QDcXOV9Q7Zvr0pNC4jABgBxeygxx7I7xq2myQIineqd2wRnS3oW
iw8fMb+a18hvcPTVzqtiTeR7EGztyBzXHvgCP/2eaprBpLkGsSYcMDuON2jhD7mmH0gwCK7mIcya
jCBAJPC/fhmHusUvVp+tBPdWW7QNfZf9ElmkZ5hIYbfYARmB4nXC/IP7Mt1PmsvAs+OHA6iBsp1s
RpFjgkuPnPAM44lyu7MdNOUBZvqz1cB9yBfEsgGLJGl4T75mQ8SaEjGAiwiHsNrSZ343NUgCoASW
kgIrIYwJAWyiAzrhAZ8gNajfsKxUKHKTTa8JFZ1mVQRAKyzgFa2GWGiaRaa5Fh2AC5aSXzSWoQIq
aHCBu1xUJcmKOMxY0PcGOl79jCkZo2h6RqY5GqUmagSardED2Zg0bSMCu0HPiZkaEMc8QOSgc4HN
UWBdMkrQY3Nya13dk6aOua7IMtqs8poHjlWO6Uq2zYur2R9gh4sEFgipyOwNoYMUmhOyAAzJAYc0
miBCVw5eSFNFQq++kOiSbmuAI6nFsElk67yGiYamDo5C26P9Jp3NSJ9KBRolgA5HmrS/9WLWOrhg
bA7Cgl1ZwXzLN+UD69CCFla7Fd0qhtUgvnZgUshAp7TX5JQ8EMXaqGAalXKdVwztFxcwSR58QOt/
yHJmKQ0J7BsW7i+9ZrOAqi/tb2QRsV2Z31E2veMnABGomS4RghoyZ9zdGIi3embkwwRjBcPwYz9i
AvJe8x4+zFLsAs2L8bzuWuasagOXQZw95+vCLDeOrjft0QGQ5w6QxCjihRrT/VC9NXc2TQelpgZX
M2tuDZStHXGoIR4fPlRgpzsbyA2N3ackSb+aEdw2h8O4aOatH4/RHtj66zydaxl8sTiJNh3rqB3+
gmfBuJ6sQ9wZis43Tj9DdsKwWFnfqjL8CAEF5KvlkOc7UaiXy1vu5z+8oQVOVZ6DQR3DqvmSa7jP
AuXHZ9ZXNojFGQ4xjIAE1OcggQZjuJkaEpRoXBA41K+5BghlkIRoPsoL89LvqAPeQg0bcqEODdCH
AocHbg2PaNRgor/paW9/gV7/BUeu5XIASPgPtG9g6HC//ymXq8tcqiSryDZM0008q0+VW0HDLJBe
RWOIaUZiS+4b7aTog22a4etKjWtKo7/pPR1vmrrEUHOH7UOqoz+8uH8Ccf96cY7jKMtF5OvZvkaK
fnt/BtDR/r//Y/5fO1giL2KXcEpahTVbj79ccDak0dlbRvTM8zP/6ssekh0e9/WgIg+71Tp3WcyC
KOzAogS0KLl56aDb7K35+Q8v8L9wYT3X4+X5KA0tIX6R9sEUcnuCrUlno80LVyX0wG0R7dIlBn7I
CwdVNuIohsrI5n9E3wRq0ZLlw7+/jN80xnyGnhAmn6MplX+np//tbTLtvjVCpIcn1DQsKRYC4mNo
RLnzBnkN8ZL+MCu4X0GZZX+QN+rL4z/4YP0JKUE4gY/OWZiIpX9RW9ah71Wog92T1CvplnVhEsdq
64w+Gff6Nw5hyKGQKdXm339nS3/2v/xk0+H85MoVrg3a+5/XhqnKpCQRzWEFFdePyL6IyDI2Psbo
A5HM+3nMObba6bVY1E9Q+g0co9t8r/bgsDExjH/mE8lWsz8wfysmyQ6+P2dJM1wdp3zPXYp4tA5/
kqfK3ynHvFNKKM+SNpfMr/LUmWzHjpgb+yT7hvmKsZxGPaYpWTpsUmkPmJDXbArAMqqNvch6HcD2
uyDAxZmJbWKHKjEZrfISpoieja5DdN1i2baap6qrunMviKZq0O95gGLZGyMiX77no+r3Y5uwcGA1
scoRXIDPi9DKeS5uqxaDI6zVPavp6x2l+O+f1O9XJ/gxGjIlPI/gb/HLB1UWuOt4p91Tz9x41XID
rwTGw3roP7eSSjBuGACbXvKpcVOx+/ef/bv0lp/tmQ5eDXafSIL/eZHAMhhRv7fuyRQuwccTqaq5
2W8rL9h4emz67z/t9+NKOZ5vKs049jm2fvlpwHmtGrWke4ot4we00g9ovFf36X5q5j+nKvjx7z/P
0sfLL/eAQ6yIAN9tw6f+9R4gybdm8lE6J5zV3pb86TUl8d5ssU0SZcWwQ68I4pKxf2g8V1VTIPMi
aTgoFUPAO1S88aCxhNXzXTSaVz5hPgRhbsYAqKZj7zALr5cuJDK+rU/U0P4fjg/r9wNUuQ7HF28Y
2ST8Fv/8gMDnBPOYufYpSgwNAGV8n7TNzexVeJo8fzqYpvFZsghzfRjoCKow1eYTMzYtRxwVCpGq
2LcBaTyZPfusM9yrMqqPVlyFr0vxIXDq5Q8s8P9yOfuWz2qXt53n/a/vuW+NsVgqB/xEGzPgd9h2
OLBIDigAj3CKzU2hjQ6MwsNc/AGi/Qus/X7aciV7rmQA7dnur89Dj+EtPzu3iMZkSVsXQEZMhXJn
aPD/YdgHkj3MV7PDjmgnHbsuraltJkHEPS6oP1ztpr5xf7n6MMiQXmMLx3UdqU/ovz12BhEDpPSB
YmRuzXml1UOL1vzcuP6i/VJ9oCvXMcblu+EZ5R/ubO/3WxuOuOcgqPNY2Px+rLDrUgJQ66kS4gsz
wQrliJw/O2qfy+x5iVlBS4eMrTzQKxyRhGiRQ5YkkfvmxdYhyAzza2N6B7AOziNAaSb369jENA/p
j/xql+DumMXl42SbtyWixCB3+RRisD6nQz2cyGhb9dYg9p0D77mLWLlVaGofwjjckk/VrjCMODti
X3n6EUK2jQlq2yR2/jxIkkUBI59ZSujFnzNbAI04wQ52hWrWnEMiGSML6VdLmQ7hlGeZWbwlInwG
99ySHsGicDQDaLdrxYWyib1wuoSJ5e5HndoWVsYFBO78No3yYCSokow8fW4MCjeK2ks7gCNAj8my
s6WjSnqCOsmjVpfCy166ML31bWTSnRXmHy6X//LA9gVGKAuKgEUDcT/M/na5FDHd42wEzgnAhTov
qbNHafAV1rh6GjpxViEyjHRGM5CYNDKt08FnLEi4DZyjWBqWywxZQ4zandVne2LtmROgZWRZUjXH
vnYwVhbGCoeC9YcX7vx+x/vC45SlPPaVVPcr8W8vPMwGZCvUgKe7TNRBYwKV/GcPcfYrQNE3BZgm
IwD2irk9wPpEZIGFNbvz4bDSPZivSGjIBmCRh/IBPHi8ZvosUQ82ANkzQx7TsGSumHwM2VZtB7Z8
eztosBxV7Bow/eem/1kmI/J608jJhsjY5JM5EJ7MqbrdKyuiNf1LfiMnnoPRn8i6s/DqB+yWz3Yu
nyaDXUjWfGsCRM+bKYvZFHJkHmqAa1gsyT5/U+Bq0BnHUA71tmyhupe8w48kiearBjfYoezQeTnW
+OXfH2Hm73YdX/CM5hQxJTfxr1lMom4hsyoeYZk6+Ax7Hlqvq7fI2fAX+ZlchR3UIlOrRtPSLskH
8Mz1FCGKSP0q3DfpH073e/TUPw41V/Lu2yYWIs42+9fXU8cti8tmXkgpcMaj1yKpIE1wKkXzEIOq
cbuntCsgelXoHieB+xmWxqbwWLzFUdle+tiM/lDp/n7q85JwNUlB+gRPy18LKLXAyA0ZHp6sKJbI
TAHtMq8IRvYNaWQynrGQ13mumK/M+2eSw7s1AafWWZoEnPzh4/qt3tevBa2xSYYDxeuvcSE57pyq
DcC0OyFWeGqE4th29T5mDbgaez60ACzkNmTvuelcw9x4Pa/NGKvHMM3AW9X5jb1+wP+ntzc13S7N
ZJycl2l5+8ML/f3p5FJQ6KYEcxMNwq+tWSajeHIrbzwZDWw7vJMC7ru4oI4lEoC144EBLHBrNP+P
QeAfDH9fl9zafpxHFyN+lgsmlNFzPkRh00AFi/tV06j8ks3jNQK0PPbPVT3la467h87vqhdOiPzM
xhLD0VhtrZ5jmEjJajMDpN4upf8lKLofYkH+Wc4yIH4K2BFS3AKuXoEg3ElshotaWE1qcb4bFHQv
Wuu9RKlvt55zdGrc382ce9vOqlu4MUCrnIjRNsq0nd0rb9+3mVaRecWBYYFEHuT6u4XozE2fLPMj
93TBVHI8MRsNkDcaREbbTnGeJGvh+5eqm7vdAAp3f29AShZ6qF9lB1UQyNusyDZcZiQIwzbvPeuD
OVPOJ+CGc6v6AjKJzX2cbQ27M484OH82Aj3IIBdFyHlzDSMoGm7f+4/3QzRhaHgWanghu/yLKBe8
EcZ2RGl1gV/73FqEdoUTWgrPDq9h9YmFf4LngKxwt5kP9046DhrQxijYE3/g3eBJsC6W0Hwws5hn
XB4cWtuZ/lBz/H7xOyadPn5jnzC935rduMAhg5qrJUFc0q2BKtA1dAXnCw/wzqhZIIzz///d75jc
9gTFsqTw5K/1ZhcKMH5T1JxUmnY7o7SvWT/458QosmMygNdelNx3MCRItVQw6WPGflqv4PSQUP79
prJ+aXCIcKHUsngSYgZzxG/3VIH1w6wbx2Y1bbxCGCD7XYLcNhwGtsh+99g37KMbBVfD7ueN9mss
HleiU3r+R0AZuwg0e1Oo8RrHxVcKEQbHlkGALMwPI6d28lnlL9GTZP2nSUw98Ntm56Tttpwm608n
PWFo/yxgbX4XohBdye9ikenj6GfT3x7soO662Ea0fYqmmphU8iFOi45lB7XDXPv+ZyyLpJLqL2lB
aE01x8fRC5ZT0uGEhlLLt1Bx+TZTebabpfFx0onx9y8xVTwS94nCsyEYV/+9YxC8YzO6gKdNULc1
pSwUOhAYCOFYgtSSkGcMFI/kk8GlZpmSkFgTO4mRryKdYPO/3wqUKUbI4BnnuDwlkQIT77Y/iYU2
TnG5TDzf237d5HDy1/lEXq8MBmRLmcwPUCwOiUHKEiFlwSlDrh0QW77kkypWnf52xizEQuJU6C/3
78Cf0FCKQvAVdzLFqhRPhdNhlmmSly6wcUsHdXigFyWFwLX3lhLIbKbope55aHGKoZirX/MuR2hs
8BSIIJt50Ycoh9nv1djZ2CWgFzfceGU10evdmfmX/Qq9IJa7sF87E36gfmYtU2XEcRjxu9kBr5B5
/bDYEQV4E087iU1rJdqSgOwgzdYTWhKL5cZzYg7kQ0SkkqNl2RLGzKogY8FqznZz9vEE7TNOaUhm
Sl28XG6YPQe7yjZ39/JsHqubnWhUV5iqXWZ30aHDKHZ/lezArwW79yPMTBJevcJ56VIrJiObq4H2
hc08EqGNmxndxZBlf0kQP9FcVEjuLVIGmo5ZU1cMtyCoxWsSCpJQ0A43BIy84PlfpzX3kDBqyXOp
rYxN5N3VfvY1LMLssU4QzJYpCix3dN3j3a7DY8tYhQQEwGAeEFN0Bfb2Gbs8bq0D12C4mooI8Srh
FvuIGCMStGinfQekVdt+wzt76OQIf9BOoTXV8MbQ2JSbuXTyCyoXrXZyLk6K8izER7HvELnucW6Z
q7ijf/Lrlt1j4L4iGLO2YC3DfZnjh0xB53UqNtj/hB+ZET1itWIMBUtOZRARrdw+hDT7aNQXa9sF
zWmOxzWrj7Sozc9F7nyE8fNZkcqyifoIXymu+KPVNztj8JyDDE2sfGF5dAUW/yrC1dcM1ieEs9TO
RWZvx8aOD/BrRn5o0jfTjZe56lzs8X9NKEWK7FA1z2WNSh0j2fPdmDprWe5U+68W+i6WMMwyHUq/
SzH1j6W59OvCSIqtGpFXkSHxCSUsuGjFZXR3FwcobG+AdTC+AGT91kTvIlzcvd+a2R7Qp3Z7Zda6
SKISWyvtOi4DrtfFelpQxryOaMRXaZxFiJP4I6FYV4w8JqetcNGNMF3w+hFRC3H1t7ih6ocECbs6
VsmhrQWMU5JL5IDvOckwL04Y/ra2MUe4sAP5jF6AH780L7OVeRvhiG1ipJi9XJB7CU/etUpZeZZH
G0zOC2SGcF01NeFBsU2Y08KGtci0/gjr7YYokkxgOUVAkB3ssPQRDYX60TuDPO8EEsgmujAsiY52
winUCm4IIoiNXSPTdtOlidgMLLCurtUyzPGon0bFA99jQ+2XEoUezoIzoLL0R5UiFUXbV11EHGtl
CoaTDGHlxS+e6FS6C6PebMsA0l/XXiIJtLU9TS4Mj2poqTLdsH6lriVLrLCfqJiwrPjtteh688GX
RoIn4hnjTr7CDMUZ07ZLthk6n4GKPY1nfv/o5BbWOhZquiVOMd9QUEVcActqGL1659iRuhlhaz5W
3Ew17ew6RIx5ivHB6wEu/NDauCQKP3HIkqwXn0sSdkP0A6+p5Qc8Ked501UhAeNKvaTpNx4MbFhb
qU5dTtdDJ1mHFrZNxLz2vsNkMQTgh5KbP5ntK2N5cydq4MppVGSnKQvP+XSa09jDWtK9ZzP8nziX
4Tqs0p5o9SE4l+Bw78Tk2n+P+vDo45M5pT4iuBnx+y5mrb1yMwioTjPkH/L0Q9/K9YTb6hyjJj8M
Q3Viy5icDYdHXOM7wMaKCl2jB3kV1Xk7kYgawrNG/2GW/mPZgdYH49kA3E+e7IJRX1dx45dVYW8M
gSetR2F+jPNCHMM5/8Ajn4MKjSrvtmDQ57c9hiT0bWtqYkhwEVyqjGXwPgQUO0FPv29TkwoVka3a
czXVdMu9vzfqirtZOA9+In+mobuZpc6xtNjSBM7kbGNUU0XIvhvhbHmec8rlOti4hf0G/t9aQUOw
dp1yqJuz9BHVPR9DQuosbGibDfCI88vYhxlGAdxiCwitlkGbWHxQuLkPbJt4CVwxpAwsNV4J30zP
jbhavZAPtC1o1eDTPI6NxMmPrBVtkiW3ipk9sV/NpvQsdUFA129LUrp2SLfEnvf1MHTZvCvrdDo6
ssZzrv9plsLx2tS0FqQ7iptjgluFYZV0NRS5ZfNSWyFE2rCfEE/cbEc6LzVHZe61JAnMZbEfh25c
L42L4WRIsfgEvVrXgQDFPtXJlmhpvJRzqy0j8YVgCVR5y5S8C/+jmz7Yce99ceFttE6d4dcqYaNO
4/CCSm191/6WYKA3c+S8556LqjDJoqNvdICpDfuaF/a8bYbmRkv53Yrrgxp8wPFiY1NK0RhN35Fz
4D7M2yfP0yFspekc7N57gJ35YDHjfrTa+ctsV8EGVvfFaoV/sBo4VYtEahtiT1z34WjuKdG2fby4
B9KxAvCwgiQIm64jsqFpzowZunYgUVm4xzytoYDW9st9LdN3Mj26RgMoLinepEDB0Q3upSvqs63F
1lOIbicD3p3YzdFKe9bJQYjReiDTyPfJ95P8FDOvxrNLIlIcRubFGdzzorLvdZf4DwGyIMmAZ98t
za2eZMqvEUBvDpb+pMO8ouVczH71gL4MSbFdGUc2z0BeRONvU96OGEgDoyAIAnPyXPoqujrYJ8zZ
VJe6cTdqkVDygvH97izvCAJRdR5tm6Ul/qdTK8eHION33fq+DOkqScDzkG7q2jQ3E9LW7RQzIyoZ
RAMb5+LwxHhMk4qIo9x8qpiOJP034exqxAh2E/hH0mNr2MRVikAPwz3ZMvDjK6zvo7Yw4hDFJ9xI
FnXRV6TF06Hq5A1Fa7GZk6ZCBNAHJ5o8dPJYo9emTikKsGfuY8t5jwMpr87SaqNScrRE9jmYRnvH
PtRcRbmmmuP1iUXRnRvPffEzYlvsxDgFOaBVt6QDTavxpZCtOPekV7NEndfdDKI+l+3BxPZrUZo/
M9t7BQksztmCXmUM/oe6M+ttW9uy9V8p1DtPsW+AuvdBEtVYsiTLjpu8EHacsG8XyUXy19dH5QCV
OBsx7uPFAXyS7L0jSiLXmmvOMb6R7rI4IzMD26o/OkZ0RE6ylhP2ZgAlzkHrWownso9v6D9qPqaM
7Ia2YM6B2TrbSkxAStpAXyzV08RmbCBv3RluxALSpsdusrwTrRM7RkAZMxFEYMnYrxb9V7p/1Z19
dwWchKlDdtZ8nkc0vc48IzpQ7xss40i6lbptfIUnf6U0k4q6EEQvgWD1fjJXptl2O0QeYhUabn+n
eBCK8TXftp1CFEhoQRmy7HRTRM4pUc1mo+QZppkJHyPMAoQqIn5z+nTaDbLDserll0ZL2dBy5V4N
zWqTGCQlOWaC+MSCEl3Ewc4b6upSTIASNNI42TnDbVDxWkOfPvWGuK/z4dHWZHChW4Qeqkr1U4/J
mvYQgJkxEYj5UjffCvJQIRx5WPP6aR8LdTrpYKkXTS6Vr6ORnXAidbbi/AiihHfbqK+ch5VVo7fk
bjAdrSe6oG2q7Zq0oL4xuTey2VSFA0xUmI56W8iDgT90a9fuG3QAHefYvm6Zkk3BmJO1Xle+aXmE
s2rQnX6KgAVwAsSjjFMxFy3sepQ3cHy+1JbuRyQ83KHGBgUXuSSRRd2da+TOq+QB8yZsQR2xHTck
q6iXykZzw2qyi0MX+/HQJRjUg3nP4Kg15NFNYj7b9UyTLASS5EpU2qqds8wF+N5dlI/nsJ7KtWlO
wbMdobYZ4KSXSX8Oe5NnjnCbozOxKzdIv8c40s+BYZ48a8ADIo3sMOKlBqXsPbgGHkfkfbddbdK/
GJs7S1Tiru9RRPbVZC7n88P1vpVowpeygeEiOpS/nWMMlwHC6zHpDO+R3cfzrRE9PEaf9VgBJOjR
x64aB0SwJ8fdpHDO44T9aHrS3Cu5isGSLLsN38zT0BQWMzpW2yBRl5WHOrRo8vBuRspUDeL4MR1M
AE0zJrcFWiDTfmtnGLtpG7r3mfsSTBYAFM27l+BXfnJFeKyBmU4x2/o8Luh0bE/cbZgXy4AxYgG4
RZiVnxRps6BxhuaqGHa52rJPNiaImr4fwAH0ftlRD2S1AeAiS6eNlwEG1bLSPLDVjPAhdARIVfGD
VobnM1XRl6LJu6WiD+NO1XBFBINlrK/5CkZprBHzpPucYdOuddqDPsA4HBiyuFZz5q9D/JuMSJjT
tNq0HlKNQW2VTUNI/aYMVEIDREJiPd6qub0FY/Nb0TPD9XC+EgkZJAcs1izNuv3ACP5BFuOxUXB1
mVRwYyESHI8WRlEB57Rs8HpqQMlVyNEzy0gk1iNc5WlRi0z4wexqwqovTlXdC3KTPHxWmgvht+03
+KvJHqT5RfqoeNXbzgBJ1k9ME1DuLPpwXsOKkRwF5MuhxcnAhhmdufqRYdnwkllYUMZ1nmU2pe3g
24FE3h4SGosdQxxl26Y3Whvc5G1W7t06fQvbWtlk4YCjw2QKVhrMw66IpBb9rI9sK1q0KTFgtKCO
MHHW11API6GQDJLmbYy8kVIbXZYb9wtB5vou1WduNukRKwAp7b4PWwMKpEXDrLQgcJZufLDyfRVM
4S24W7nGBAAKmlEJEnAwJzZDViviMyQXySMYGGUPjO5d5zT2Ng6GY4jgcjvo+g+nGS1C7t3D6OKL
ECaelHpM5DZClrlSFeOrieLYtzlRcGjqp2XP57d1mkfpsjToBtt6J+XlCoKiNlJ58EmchMx2xUwg
NdeOAWFkfR01t4rVPdSoFpeiBfBeuXbAgR3GeB9q2S0t5ECWw0Faw43LGeKmAgHWoazzUfymULXs
Zu8k+kmTrrhwPuf2nA2yOeE8bn7jpp55wpe7LztifAFlhWf69yuAwbXvhKG6ah1klaMS1Yemrrpl
1tQnrerGpw7GLoMuNSTRFCG6iWvNAQd8dDprH/YR3zx4iHVglV9lw794tR5aZFetBpJeUqxCKy1E
fVnjqlikbvtYd8ZDjw0Zm9EI7ISk4SQAEwaDaMnK/5YrER60TK9vJa+586T1qJTeV2qVRW26GUBd
jzKXpsYmawoMNFlyWwuQsvMpsynGn43SrLKNXeFoa6Exep0s9i517lp6xBvWekTB22X3gfFdA8aF
PbweKausrVqX+pNLukjevYUDnhnTkYEf6Rn+SI1j/6Abro/NEmKuaMM1zrZtiDsmnQxBlB/smMiL
bnEOvpsdhZxDY2BhazW5fy2OIATTuNX0h9SgJaZpnf0+Le3iqzIZ4W0ZFZx2XO3By+yFCO0Xo7f6
kx5Du1adbJ/U+SVsOHiZhgn3JRiI3TEVFFhK6repDS01rtxd3Op70YWjLyTZxb1G+q9CGqKdFsaJ
s+iBW760xbBDD6CvlBiP8bWCK1ldtZjpRYzqmLfkIWgDwuj0BZqSNtxMqvMj0uhH4crE6N0hC5Aj
zypRgsvI4fxaSpYdTxjPgnt9EYVjCwW4H3BWKYXvqaPPMgE2uZV7fWQE2mv18ScIchaQAX8aSFpQ
QTAbdCWGxCRA2qLzHozcm32HzrgosbOkNCvz5N6zZ3ulQDiI2nfj1qayQv9GhLAStFTOgY1hJrnF
NSZJyp0K0DtYhKZp+O7YwPkmNfHoCA7R7BWcF3TxXpEvsYUlgvW8n96UDVweHD/eUeqdvLGlLkEJ
R/3qiu+CKjCHkiHbD/UWArdOs/YqmmRQnN7YNC8JqgToYoXDxnQaurAc69yiEhtTUnZ7GccptiC7
R89bYCxftH3q62FZ3PRt+tq1dnxLKV8vGnsOE6du2kVleydb0nYN4bCljOq1aUonb/4ztSEjINfC
FWF/PUEO/QtZOO1athnhVCmZLKPjNL7nSg56w2xRaSVCm0hA5Z53/K6FJFGW/brhtFUb+MK4J7Gh
ArUbslw+20LfxSauZ0c9YqJVraHaFQMjsxHgENCVJXDT4YzEE4h3w6RUbfyh0w2IxJgSXBt0tKre
TW6qHWUDIKRrFBzbUvLscBB158NO1gZvjYSa4DYddzO5xeSQkNRNxFJyY4L+Wk6uvcnmYaKKN49j
lEROX9Yb5ifGjhjZkEjFAv3ThLGKLN+v/DPML3rnt3GsHYSsjzqZ3DtlxABOL/3s3ZSnJcQWm25R
RXcKpwusb1WshFaRWmqL+yrTxSVrEnOXk9czZUp+bo62tMw7Kw0PjVt+U93M9avehFaOOIFGhdut
6fhqDzVb1a5g6lE25TmzYLnJGDcf1HaQZgnxWNZ4iTPwFunozvqN+Da5ZLVr7e0u01YsH2fHHsEF
yJpsuIQlmjQQ+0Al2o8nesgro4HhkUA7vUOzypCutseFZUvB05iOJwOXG8bhKlvggzTuFJfF1tTF
HLkKNa7qcDRyViZaMJ3vXIjQGCeqbgP8FEAXmHcG4cJcluRo4cMm0yUfdIeMh459TdFpV3ux/SLH
d5cgOEqlgCOmPmRHtclfA6/42lk0TcbsQZCG8EXvJ9ym6B/BelR73eqJcuORwzSVM7OYohO71cq0
9eIgAJWsDVzbxJThF0dGeWks0N4snPcli9EYuTcWRdM6Gsy3qh7jR/QGz65W+WB+m+8W/c4w/eIW
rnHoOjW6NVmQNTRlB51AIaw3jr61iuk7wZ0R1oaMyZXRm49B8MKJ6CGnY3Qpw9RYxVF6IpxeZZIR
E9wRRRhMZZxuKegPsqCdriTBeN9UKo9PO1p4vGuw/AFJZ/VETyqyQ3GHx+tRpwS6NaqDosfqRisA
496MUdoxDaofiW0Tqzpt6hd3tiIEshpOdV2qd1IrnvHTVeexFD+KDhqZLpNsk0rFeZpGfSbUTcqx
HPF+pHIy1zpHr63oPFKCDEUcw+HcQUEqN04WrAwnQRRMi20JgYS1yp5BBVZbp4cG9fRNEBOOlY36
zYRFBj8PMtkdSk4aXV6mLiK9uJfJ8BSUZBpFIHQPgSb3xtwasce+p9rmMJeXzXhERzcedZaylTIM
dHW78Uvahea5H/mLFyaXVteSajdrGUJ3dX8fYdnc2r3KwzH/dqyC7l71dqadqaesjDalU2pfwkj6
jq7mLw3TlU0GpmLdlFr7xanzHYX/qrdxuy/8AK8y9yOEGlCRyqtWjS8S/sdj5GEDdz3X7/OVlbXk
lk/IyDxikZwW+hSneNdu92XUAR/mtXGAEGjOSDrB7wC+rrP9zYX/ff9+Jodrgf+d/7Ff+2gtN3Cr
9tZRP7sP2ZP9TjdYJymQtCgDgz8kF8ZGq5YKIl7FSxOLju+xCkMHGLfgjZuDdE+xvEfHToYRaRGo
ZjfmyveP/vHliLNs8Upu4jJYDP7g62vrpt7F5/jcP7rPxg+wN1S9lQ1YkHbOEo8ov00udet3FqMP
P83X7tvAuGpLYPwedP5ZfxAvDaJ1fCZ4oshibZY0rgOxwgmmtOtObujl415FCYKDRD1GYz4urSp6
iLpqLQCi4ZZiUNlVbrUFhNhvgqQzseI33jIxRmXnyuKI7a48ul30Iolz5kG1febWxltKIbCgnFVA
g6YEtxflISOj9LWsgAF0g1Lejkjuzp1UH6ewWAvZZ0/8IkGZVIbUmHH2RCd5aTVIEFIrqvGWm+aT
0dt0zBLKzaTYGxg+Ci7i/qnxCVCFw7o+t3KFI/PmnAKuCu7PDgnpt3Ul7ZVFhM3N9ccVPl+D+/z5
WydK6CNWuH6uQPkrGP9/kfnXX6WCW6PL84PGOO2GyddBiQ45ndt1rQ8lyTt2ybycX334bcN0ZDtZ
/SpxjeKmzB1IHhFZaHhSmZeth8y9XP/JFJBiE1sNHWItL26CxDg4DAjX138YEDZ2U/dheTNfgZS6
8sufV4VDEw4PTiG1/Ob6gyS2nIebH//7Z9dfgbWZl3327AzXsja/pijYr4MpmIOc5uu34opzJTPd
ZahVRER31U0gwnIztlkj9mqld5sSvNtkWf/+24WIi5+v8+HPkhqAk9YQ9sCc9MtU1NG6cXSMTCKK
2xUbGkQopS5uOPkUNwJbZ1Yk0wYdo87So0c4hBhU65n664/rn4VOk9HSK/fK/KlffzCPpXcaeyk/
B3sAd6MgkTBUVv3eiqFsNS2I/vmFJOP9n9rB/8+B/N/gi7XNePkexuVvbH1iwn5RhPyB4z+/Fq/5
63/+x/eCVvG4e8eDM/8H/0bxO86/NOZrTNHwQ6p4M5BTyO+i/T//qbjGv5gjGiz2moUHwJ5tIv9G
8Xv/QtpimUwJdSaMuj2LNP6N4ufv85hyXJXhIPmR4/2/oPivUvJflH2onTTHMeYf9Kv/lK4VSPeF
6Q2mz14SL0aKsUVr0dHXzYqusyO30AR+mIpQN9NETpawGJjWaCVDg9kXh4MTDqrrpP173xkJdG7X
zxKLQacXYAM2zBvFql5sgzGc5vSZTyC8vhZ21G2Yg9OOC/oU9GD5VE/tLalDBOh2VFFJS4iTwvyB
enhnvrmY0dDx4+BkjUsWPXAo9D36DrmCBzyRtikha5KcH5BDseFEC83kcFeM9oNSFvIz6dFVI/fh
I3Nn45WpO7Cy/jCrcJKzeHee4YdGWS2gO13GOEkWRWu9IDajZ0bIvdEeqbp9F6z+GrVGwKFoGU6B
2AhlYP9s5USZzfYXZRIHUghGB81gUrTIOI3a2mhThS0lMH3WTryBuOjpRMJYg3NeJqsyNL6HqvZQ
uiAfR0N71Er9u+4WK+4pYn3OV+hCl6usodUd/S2xQJFBj9GV8xGIoVcwJMmmtttvte3ca4m1cp2J
3DjwX1qGIbL7aloKEXlh1a51NuXaVZ5FPRynPMKIkHiEv/bmsupdmlmN/d3TpjeBzWITwyigySNS
DhIV4Vnl0O0Nl7AV0rKIMkh0tie8qjHDgIXhJU/09VKflkaAh1l15mxFBTGP8mY9FkssO4DiWkEm
jWfeMgFed6ryoNY2o8mZgtzXFyg0MYr1yMIA/GA1hMmJwSXsemy/2+o5saNj6exCkflRbpG2Gkav
qcYubGn3vzzu55/f/K9uQf2De4lnSAcR5NkqovvZ8zWL8n9RTFmNmtMSSrkhyrihMWD3KxlGd5T6
qASKmiNglj7Z0XSvOKQ/eXdDQdQTuYiU9Pjul5Wko9rYydLEorAaypR0LldfBEMXrWQbKytivODX
hnhlk7PJkeIQ8AefvAdWqF9tC7wHm/XJJhzAxkuB+vj391BkRc6zT36mq1iETYikWvS2uW3c+hXR
wSXAl0qokkXjfRpXiQzvaJCzG9c/YngT5BreWRXF6pXanNkRI2Xrph/IGyqL72hynyT4iL9f8UcB
MFfMwoXuHDk/nzpawt+vuIwYZ/SD2yLkSdeBrX5VkukHp3ycrTGPpVq82cpAsrEGslIt/boc58N7
E3/yyf355eOzIGXKnBdw1brK6X758vuKuXBbOy2iF2j4yKefsTdchIsI/5M3/EGYN79hNOEEitiW
pSE4nhX5v7xSUfVhYU0zxbvklKrg7yfHvcTxAjXcim9lVoyryZrKjavTICpNrkZDuCL0aDcakmUj
CFYApCuf7sAIZKGwl59c4QffElfoamTHYGNwmUSxm/x+hd1gCsojDy6/jjaeNk/fEY1RlCcoSGsI
rSecwzayD8L+DFs8fPLqJn/77+uy43rsV6gW+TIM9cPnE3D7hlXVtT5guXQUL1FpDFi3mVulTOiW
Jqc61FKOn6lE5DXTj6gtLljAHwtj/K7En7mSPviArt/W/IUZHj40+4/7Au8pLtOe6C17jP2urnZq
UL4Otf08tTkbLUlpbIdQXZY4nKku/uv//vfPOKB/WJA+KHLnl/bI8XE1JPuOY318liHTSbXoYuIj
IGWhQSvLJQ/QxKgVvFzv4SSYsI/ktnH799edA4I+fAN8/zbBHkjLMYVc1ee/3KEOrta0pkUHPrk8
dbJ7qCQjdwEQ33PB+JjvUTxdaHc8aop+K/VDbgdn4jAfa3KiZ+8AQpNPbgr9g01lviV1HXnyrBV2
uS0/rGuksLuYTrmkQVMvLoZ8IaDpmNfAzK8O7HkEILBF8oMeDydb6W4Vkjw6nfzNaTvfR9jwu0Rf
ou15ABtYjvrOy1r+g+5tFPLCHOaUKcPbrMhtueeLiQwGt/5kqftzifn9PXy4sVus8X0Q8h4cTN96
4Z2Rar3xrG0/+fr+XGB4HQe3CV4kjHz2vEf88vXZSu4OEAhpeYbNo1uOFzdDjbtsTfKyteLRqr0b
qo13s0fu2jNENpgnEYLS4qzW+rds8gj1Uj+7p/7xotiPNG5n04AP+/tFxUnbJiQIodXzJGyVDpuR
cTuCTUy5wVt9uCRpt82i4nlMHbSFNqel7oGunN9WzabugZwWZ6Wvnv/+Wf3Dna6TpmN7qkZkMff7
71ellgkdXmQbENrUSzuVz52h3TITOzWD8P/+Uto/rKoUmZhd2Jt1y/m40dHQ91RY0o0f05lcaI14
qCxSEpA/pCjJmerImAjfuh/IrkNtBpguWsUuVecn1/HniobK3YEVpFkG6AH1w+2B6U5Dti0anwzW
szauw2gbDg+efau448WOmrfWdDDbG+9/f92ruej3dX1+XQzLKPZUHbzW7591raAADSCJ+uFIdlxV
fM0V4F5OpN7mXf2Mdvw0DtVJgs9OVhPp6aaZfGVdJG9Vp22AnEFbqLQkURYkPwR4BE00aFDIvPr7
dWr/tNTgRODTMTHXuMaHx7STgaLWjIrpsHlnzezfaAg8I4BIpxDDpWi0ZaTq751mn0NGgXQw1S8Y
PMKVTV9/asW3cdCJTEk3huecaXa8xX3zKTti/o4+fpbmdUNS2Zgw7/3+WSJmJPyLFDR/DMovUDUN
Q72Mmn47au1DpVWP+lVbrpRfGwxmAbkHnh19ssx8NPtfl2TTdFl3KZldnp7fr4HVI+9CEfJEq+W3
RgYVYzTEu3RU+LLEnWS+tXKNGqhOIfYYSdeEa5xCPbzJvJz+4EQQUBZazFN7whESjahnvF8m6e6D
ov1AyVou++SOQgiYK8dvxobBSQFJulBSRnHVhlYaiQY05Fv0QqGzbGj5YhYjdYU8kdXf74k/Fy8M
/qphURvOM4WPZmCAgOTLWLNkUJpfMOMTFYcQLvEI+5qN9iQMy89qsPkb/P0bZucl2ZW7xOSZMT98
ukLqdtcmGbFYpQ2thETk2Jpg/o5rpWCoRwuD7usk7yCfDys9F3BYGOfCyVSYQtWbv79/68+ta+Zg
uGwmjqXjEfqwTiZJAD8qBeSCWuzglLjs0xgVFQe++KkYQyKkBCc1HWYWBj6+2kUxDMf0SF77Qme8
wFAsfh5D7w4nxsnqv0fky9CalYyNMuvJBgm0QFVDNoGxHpJw04rmLasta4H2ZUmXQV+CfUzz6Fve
Tzs3bp+jjgRtzyU+BY6Zw8x56C9tyNqA1gglhOdhbDtVgo8obYAVDdLtl3adPkYM2ZBPjSslbW4n
gPadA4U6bXZJnjxmdXj++8f20f8JKYo9mDKaunE+V37c9MB+wkOJ6smH94WLpkD3N6iPITkJS8sM
17mCKr2uAP7bafie2zWTdyW7qzrULz3im0+u5uMG9PNqsGs5Ko0qEht/f2CjHJynWjWTj85KoATy
XquqQKdQtgQXYhSSGlRtBO3hgukSDCeAb4vebb///TLmSu3XG3u+ClPTXNAqPE8cg36/CvKvtDxW
88nXA3ToUxW9OSYJJEO98YzysTTpe9fTJ8+v9g8vatDoAUiGt5OD8fyA/1ISDUzyXEuDMaZlxRcH
w+PSbtqFMdDlyN3HoJUbsgy2o+18U/LxwnfGQ/QN1MCDwbR6qWVohL1KeXBCAySrG3/ysOvzJ//7
ZwI6kdOFbV1BItaHh53MzqYshkT6o0h/DKOqHTub7LnWVB+HMTNvsEzUzPHTta0FryxPklhg7JxX
gDZ3TbKtIBNc/XqNsekF0gdkudoS3H51h2WRTOEk3Ft2dQqqObMGi8zfv1OEp//wDsB9mdwZKLEM
50NRAUrR6MNO6X3hd6LX1uRIKpxRigLpCHg0nYQYwJXgetCZb9wR/VQ8NbdaU2tkJwXrXk8zfzIM
Hncc71sYuwvKIjmPqVYmLie4EyScWF50FxepL8C1LntEaStVOxUsMrveqN7B1nq7umUyRULIZsqx
CmU4ev0olKzb0K4ADwNIy4aDmc0alhQhRNPEO3U2MTF4DBazzYA1B9tjkiHJUGv1PKoRjlpPzhYR
couIOoK+aTCNTDgbLwOTCJ8u6tACyPhQF3qyMtMIdEEYowwNtvS6brIJabfdWBeVcGSGSsjxKjN9
UVsNlrAOcS76gTr3cfI6OOpZ8W5Z59JBXq7p+Rrs/ZtGHjaImXVlTg9RUCIV75/zql8aiQH5CeM5
hF4G4kGHA3WmERlA1dvYO5MSgzbFInSLxvYqGzV8BLPPZ4hkDvjLO3oBVCnZmjDMe0KQUmJ4crwF
S0OaS8VQgxvPGBIKDPXNUNFFmjn/bcYKYZnDvvN0ZUf2O4nD7rHquVftFLqfHpTNyWpVaG8oi/WQ
phdC+wF/TsTlpTbaQ7Ot17qIdlhFcuIM8brXuYXASEU92aFD8DV9fO0mPv4AAvP+eve0HdnspJfA
AombAjqyQPMIKNKDx752wqJ7/vvtrH/cfFmj5uaDMZ+8TY868PflwkrcNmldd/DzfDyROuDHXnjJ
hnuHHMYqpcUnVSDco9Iky6bE1ui5UIDbNaJ/vL4kyHf9KRkhc2T1G/mkr9ihn1qUrMQYIiFITHFo
KmP392v+WLVyyXSUKMMcLB+mbX84Xw30FUURMhYUKUy7AUHbFbrvTuMzDtwnN8Z+M6wK1IOfnGr/
qOt55ZlQMjfOPG1mYPz+YaWj0rVoUwa/tUKg8lMRLqWeP1fviZHfMVVl9u0iV7Un7RXSE1qlYZ23
8VteyGcTFINiY84UFloAWpD0u9xjpIW0p8fP1qiPRdz1OnUQRhTOnIuve8QvewBq4MiSdK5BO9MX
EMjKJpX8xPguBKa6LI09BAsyGcTKqKFPTwkTECbKoupWmWLv6MOZC3YrMoyoez87c/y5NbNycuig
s2HOkb8fbjiEOSM8Xw+4QGE8EHv2ZWicNyi0Xy11wDoHzLqZLg6OMo4S4ah8+/u980cP1iEaBwId
gdBwu2zP/HDkmeoEb1/W4LvNMNvkg0EBN4Igd0Jc6uc8Ue3FNdkh68Hgj8Dd15UGp5QD6+nvV3Lt
4/y+E3IlgLkZpqnzMO3DzZTHU+FGdtb717zKfPTVsCKpmJi9a6UtQhWn4oS6DoPWnZ3Jr8jqyBYw
dhpRB5s0Zx1TdpiZ0kvPv3WNmegkqt+yjdd1Jcpj3KT1ggS9clEPRPTBxWW18iDLOaTW+rGREvyg
Kt8FMajEP81/sTu0R717iUxc2tfNQeZohSYjQtnURCUZmX6XZt1BRtayaCZ7DRf3jIy5O9odyWox
/q+wByJBjkgM1YehQIZQwO5206Aadx6xNuhU94RWk0JAMtcmnL1AJq6nT4r4j45wqlGoSpZu4nCn
r2jbH6oMipiRzDPZ+4FWBz6jYdAe1nHO1+gmi3gf3f3hJVGKX7tdJlL/odLF8M0Op/0VtWRg9Ybh
vVMkE+xCdvKTVqtBw/+PKoLV1qUS4yo9gyL196Uk0oI2DAIaQvXsCg4E5iYlyPS5Ciu2k4G/XrHv
qkziVWm22G31m9az5aYfR/nFilO0lZ160gNjOBHnzTscstthMqC3aulG72qB+pw4WiI/F1cH9lwD
Xl2wsiXG0jMasUlCt1kM9Jy2pdWu4XJVa5XVawEr0CBrK31FUU7mkkCYOLOVlvP/a/m409E7QEod
o2XbJ37VEilRRBAdA69KEHOGb2jcOeWMXtQd8TpjQAjabF0ojNCSqdnmHer9a813TUYIyZjDYey2
ixx9vujOUapC4izrW31gG8kj9JQ0j4I1FHlumlRZOWolj7ZdwSg1IkKxQaPrGOHn9AO9XcYFIScz
LktThoWqlw7SMqIpo5L1WHrZBnhRcKxTE6OysbkGyerGxFg3k3uSRvy8wTFRJkN9i0wSN8Ow11tS
x4M+dxBbu48R2nM/HcsOfU1OME/Vt2Ql6O/Yc1SMlocid9/HYDDW/ZSviAbl/eoJTZNvdePlD5ae
FfceDrUhBXGK3fooPOt2qGKT1CnSEsK8/FLNRV7O+dNpWvIKZiuKR021ExaQDMxxGQFtEDFFkUmG
yGEOpIPoxFT2CIZ4uaThvFl46nuEqGYTtaq2GcP4ZYpe2tQa7xTd+lYIMZJoRfJb147asuRrXhb1
THtsVbFlOMaZO8Raac6HpLJOpmNoJk9aXL/RqCu+ZL29VjNxjtSx/ZpW6bmH7sxShCtg4E5QxW0y
TsWyQW6NdowQRXMaD9H4jkNCvMsQAacW+G7IQwUR55sDv2AdRSFeOlOec33AwazIEykknHXtAgSy
E+PIIYz9Duf50kUSBVone9T2FpGdELLsBhwACT2sp6/jvL1dpdCZ7vRgHZKWEL3KWTRTpB807JMM
6oO9mDlLDmkTsZ3cTNnoh8xIl0R+tXsOTdyBUbSfLO9RMpSdLFPZRSqRDZlSk3k2B3VgLB4lErnM
viSlSfJrUBLO0IDQiW0Dh68t/Zx4pk3urDTU2wsrtfCjSbfbN4V6SWrnrrTG9qWYal7PO7p2zOuU
Ln4BrLBtTKpCZxsPOG/Nu7TMbqMQZahq5AEqw8LYY+wNYUgGw0NDzgVKv2ElEGXfBh2pAM28trqh
VXH72AQz5hmxBmBrFwwTSP0i/XdBpPWYKi+TG5z7GDsbOsGKMQBMALsbX7SJ+Bq0udM2Qu1xwsV0
Y3ZEmsDlXlCHRyS+6heJifyFZ1yXHs2sIM13kUHiBeVitCvs/iVXqnFrAZEmmlBs8LoQgI2d36sn
Ion7tRem1l09DmttrhT5liLEq9VicCLlaEnm/Ep6H+uoAVArCnhR0zODe/2CioyK0nyoh7LfySA/
4UggYUTqu0gASuE4e4iy2aOhagdTaskCoPREMgW0Q+q1Zmcp+c/fQe59EslIGBUOYMALCyUI5RKV
FCY3yQSuDdgfeUDg7o3ZWWodoCGivpAE7FzcDo7myn3C0XWBr9feqTorVN7tosghK6NiUY3nI1VF
3jiRfsNZKZ0z0RVETozkL7cG3wDS/GM2zpkXoUBvUG6vtf9IoS0Tzh6uWbt+Q+cAq2ivbfFZjVgl
NnTJIacZ0ddGgUeZAZkfguA2FEQWpIEKmWEaCJSoo/rkGPkXsyA1s+eNqFNWbtuISJxYDUi16V49
gngOrTp2bMXxyqEGPFjzDzMODj1xJlsYBdbecMAOjeUQ+lhJtloR2rcUvPatnujW7TuFBjSWCZN/
OxwDmx8hI4GbIIUW0M7BlmRr7WoWjHs71YzDmE+PTZBHZxP8uuzV7BJWbrkKM9mtr7/t1DacuVLV
enCKblWkYTWrQpexInZSeN2RepL85UGohI91xPtAVsQxs2/lbRtSoCWUlbAKKTFaacJ58MizTtJI
gUU5LGWAXIhQTvqIHYT4BL36mm/HQHmGhW04k180p1YKm4ZadVcDt3At2LNXUbiiYMIIYYUvqHyq
ZecmzgwLSzbEuolVD3v6qFfKK/sY3Pb0x2SXyDTddom+IrgdEpAWHL7d2KsXCqSvNeeAl8AFamsm
3QH8jrmBJEI+KsyQhWttVL3p12iP8QvnUD8YItHifLFaSPQmQjo0s/lIjgmipYx8QM6Vo+Xds0OZ
q5JBZWIkg0/vHumhgSFuiAE7hF397traT0aG3vd3mTqfocndPuVa9qUkwnU+D2dJ/aUbcfFx/jN3
VUtXEiVoC10DLUwE71W177J63LgG1VosoK0PpNIt+XRMTOGCWl0z+mVqYxWZSnMVB2lJuEWwH1pF
ErhHVSImCppOHGi4zSEy8UH36kvrCDJ/rYA0W+29zsM9JlhWArLpbXfU7mPLzBf91LWbTOoGR/iB
kVHi2mhwYtkaF8KNtgiVPb+B6jiv0Evi4jUgK1AyEwsKEcOdzndTeVAj+UMXQl+FOaG9tYVHzIY7
3TgRcmBvYehi15bTtort9wpjBJVLjljYa/AJ12SJEgRsLicxBWtiK/BBtItAz6rbKi8e2/+h6TyW
I1euIPpFiEDBYwug0Zbec4Mgh5wqeG+/XqdH0k568cx0N1B1TeZJuX65RbkFhBO6oeWajFkrd2dX
WL4WSyT7zPZt1DB0V00yCQBcVoL7gLTMRWwXgGbRrBFqpW+EnC9TG+kdgLpp0vFkWd1bkcgzVhxk
v8hzBAnjlk7/KEpCdLHYh5iAL1oGHfaqfIyb2oj9jkQdpxb7nFQSyPAuuQ1vtldiB7wOL7w4zQeK
IlA9MavmLfasn7EUCKQd/5i47a9B4jWT6BKTCNGrch2/FMl4ZwNFZqAvgkNzQAmNxvbs2gDgFA55
xtGk+6HXLirUTgjNRmLvDcJsVzMjDH27kL0T2r6bPSrPeMPe5OCsd6sQMbx3KLUc5Jwu32Xfi/sG
Js0e1eqy68Rynvvc2eV5597OyUedt9aBhE2xH80XB7ztmTSr0XluyXpJR4Luh2YteXK37prSTODq
oO0s45uAGE4ZeaD84Pru0ZOjG50eEta0cVYQCwjT9GnFhwVz245q4hB3Mi/XQ71av72RluAAuinU
tjwN7ZncXDWtHL7X6ZHrp8yPHVAlSwf0RjiYFP/r+GvzLdQX66KyhJ1R9VBAnvD119nWmt3qzPWu
oRwM6ibR9n5NMgLravh57eXfm2is2KhR6OU9KIsrR26+TorNrOIAyTI+4FWcofqn2noDHhYwUVOn
f8Mvd+DvAcM/kEUwPi5ye6oVITeVgDCUpBUnP0kPhggrn6g6V7YgOj3cgoty1rMHGgH/ELgooJzD
tDZMdljKYiyYYnPw350kKRm89dll1LDZGQWpv3rnqAvrNzac43y31A39UukEBOQ698Y6cnNXag1w
/K17Zg3+DZAzH5xBc/cvQ1G42m/TIbnG9W9RLaITaKwx7lcU7B6WpYPJxriTeYr5LSQLF0NMYh64
f73Iz1YcnPZH4+LSy3O7i2eFkSyd/Q+NTD+EQlZ57zmfLYSJoNYLc7+B2RxxRxotTgVnIbt7yOvX
RbfkBQaoG9hyQ4fojYjZycxZeSF3Ch8gYnEs5UWrJQff6z6qdMwwhtR0HU2z6w3LugNXf2jLasd3
51zQh3o3ULY+sJ6CcDYSMm1d+1Gx4cIDz6aDVpJrQGMw1TGUI8XWwXuypYIRvMPFlY+P/56A1sLg
tA6vjjZ8Czl9VqnCM3MdLheW82Smj+PEEVEP+RLWLs59AoOIRpO2cTGde3q/jhFOoWK//JawCh5W
yzMDk75F4ItFoZq/mmCizyUh5tginpSVGRj6xjtyMZN4wwImluQFN24dmfVkYdDlfPUbEFIsYuF4
8A1WqWiPWPYOr+R12TfKHJIwXcnDnAdeDi1rJDJLDFUeSXkYA8skGtv9hhvsSEBgG4JMBUCzjR9a
bW7xVDHO0KvyTWqsz5wpyULRb5JwAMiNRTZ15HS7++YKaaacQ7dhI9LKnjTBd6mkuRxqvTq56zSf
tcRND4SKKLM7NWM5nn3F/Fe3pph1B+ckGV27ZdDxGc7NO1x7ktguMxuayF6wBiJhey1K96wyj5C2
uTy2mRI7O4VIuLZqz6Xt3hDDlj5UXXWzabQNeKo4qaGqPeSOYT70FTIPKD3RbBKR7mNA4q3SH6Qu
bdBzyfvaZHk0KvMVMStV5JZ1x7Zm1DbFrmvZqNzln0SjPzI6s6TuySSr12XXTn57RjX1RZhovh/s
+cvSWw+TR0/0sOfy6W0m4Frm7Vk1mJjRbyd7yPBZIcp3RPWsGdv52YPiEuOMwRdbTRAY5I2F1mkg
HpgMj+Zz6jp8npXe7w3vWjL76RODn+9sGlTo80yXvfHpmHe6VRdH7IcthnXCUcc5/+OgDj4tYLQv
Vbq8FPU6BI6c3Yd+VkeewSXuE/LO7WVxH5cXxvjGqVLUq64D7aNy/rJLHE6sKvuYwM96l8sl1jho
XZhqN65dzpE2YGAxv/qMXwkzyj10QrJSUv028YfHDtQNPoqyJabrt2Xphxf9fcxx3kFZe/SgPTFo
kG7cFsP95jTQS7LpJODqBRuTjsAZunfZWD3eFfOKYXmtjIb4i4QdobU9cDacuBr0IJdYfzK9VjtS
i0I4x8THbE9m5ZNuiXGGaCF9jtp1agL9mnA6oHry2n7dkzp+EAlSZnAiuFyVccR1Qs/tpD9NOXzh
qVbE3qDWEmJ4onMFNS1sMkRsEhZd/dOrcpfBC8wjb9JBl4DGaKfpsxBUUczEIeHnCK1LVAVdrR28
0XqYfBtkvU8hNDb17aJjbJfLd5n1T/2Uizj7SMG/4dWaqfkdgkeTYniYUm4ZsWJjrVuxdzPtwI/0
XQwe30pZHjLmBxTO2YejWoZFbkluvCBBDU08FjI+DdeoFxTrPQO5Oa4sBpHEWlSoPP3XtdVXciqJ
6u1a0AWEDFKO9MSoYk8N3EYbQXrZYW3IJWjdwom3Ynyv1myhECfWKdOLF8MbgRkioxmdj2Fc3j38
EPdZbJLjwlRrHPfu2H31rVh3OQ01oOTRP+YTIFMCuBtcJkQDplvkLeAgGz09K08FZWXWO7bmmKN0
91My8Axqo2XOYnciyobuwyWDNjQHHTgI7MFz2i2QcvqPoabBkX16MEEpBTP49mDCLhkYDO2CRet2
xlRwBnbkd3Ves9PqqBCZc+lqqYcTTA/RmU5Yz7ssZYAz4a5y1gqvm1PHTmNEXIiP5iSGvQme0Mts
95So9bnYftGKpw+DkUcLonbeT+B+koo1SbioPYRBaG51nmPky3MBHi1J7PFKRGdYkfkREdE3eWqS
Z1vpdqi56+M2QhBT1iPt8GflbBeb9q8b1G276Af9qhVw6Fv0et8QE2h33g19/l0Bv6owUyyeMNDo
kFJIWMFq9iTt4TCODN/mPJ/m18rKHiWsPri5Jm9ROzBwTuU9i5oPDTpiQK7Rp1OYxgFKkqhnFox5
IaPJ5lRIWPJaww/I2bMCuXNqqQkD+pzXLiemMnOg8yLGYAA5M75lvpHA2Ii7tL3/R8eC5NKEvZYt
rEadX8jJzbk7/+Og1KX1XuQ8S32ynBJvc+8TCnPHB+Trt2QP1YuTxMvQhlU6UKiyog2wGXchB3YC
trC71MrUQwP05/1U52HVl5GJ6uRtWBx4P/Pz2m7i0LVUDVqbDLuUK/5YLmiBamtd7nN2iVxd20XT
fcy1jNkPrTButSaXu2YD+LtqFNpjk0e9I+E3LidXJGe9dN0wY7kl9j1Zf8fSIM+7LjoGqGBHkxqf
p9UZ+8lPo9nVx72laRiJK9YlQvuxZPJrCYILoDX74VC4P3BRTDyB+dM6rdEiX3RPvhcEDYZFzxpa
dPVfS4nPPrlfyLiGlXGRbq7vzIWQ7qyGsJ+hNCnG/AU66MHyB2bFcCCXvgUbUuLW98x63RtrfrA6
bgXidMtnQ5p/3N4/C7s3HmBHF0F5LWTJBPk+Zgt/vR7v8paJrOqzg8P2Cg/FTHg41Y2bN6+FyRnK
57wZR0E3l6NVqIXvx2aexViRdklRz69bQsYXG7Y3Zlz+HQ7o38UZp9AfuIwGYXGEJF6342b09pJE
NfSgGdQ8QhfvrKWMaRMbgHi+epnydd517fxrU+OcXVfHdmxVTCgd5scpSxBWNG9Z3kyR1YyM4Qmb
SRxMgs1645JNfoJ08VebkFFs+2Ki0xqsog+0woBOko4EXyb2mWGdus2uVCkXADJt6kPh4YWotJV1
SrXtoTNPtzZ+HMg4YtW/RzNPg15RQblwas7T/PMvMUPWoWF5FEbcwJNB/ME0AOHwR+2QEqRGO7Wr
7eaaa0gSQdcRjM1OnKTwWtt7VjOcPDF//JNQaD4zKBA91wBDDX8tFXnD1H3P3Ao7Up7c+jSqp3LK
CGN05k/Twj/sq7fEYHoPtygNCwhJoeQFDFRnP5CESOKctusIGQ8E3tBoKce9XUzfi9YcIZ/kME56
Gl8GEXAmNg5brgjTYwehHn03dlA/kLNY8P3OZZTmuhFwVBF2ydYJHTTygZa/POPbZxK1QwTHT/vp
NbhAt9Q4wSDogqZsarRa8kV0fK0WXWq9ck1Bprwq5nLSi5a4G5+ybtAiRPWKxbq4V7X1Q/LOEfv2
vWkrkzoaKC4h0C6kjhAsSxrIvG1Cb2U8kthfeBRKGvP5w/Bx1+sdLJeV5Xe1eFTOxR569l2Jh6ZQ
yLQ1KFzBMHgZLvHmxUIdczJ1tJvlmD9zW9x3mX6l/OUsHUwNfuGIB1jX6SQHyTpvcfZTp18I/zsP
BexEOfyt+pZvsCsZpaeg4u2JZf3MqgcZVkzaV40z3ixRdDikZtLwiBJelUe4cW1YCQ6dFgUWAalE
q14Hu4ySi9Sgoxo+tW7QiTK3+UHqUePicr8F0ImdlM95UpWx7RM5ibXjbNV9C+KCgkcfMaqYnal2
RcNcJR0ujr5vd12JsDoDkx5XPXBW7rhDv+HLU6OxA2Z+XeOUiBX5AxgSUh8Tmz0QmXcn7ZddVhaP
JQzIYEuyAnYLemHkbMce4JSDeG6vGVZxHuvnvmvrG2RU7vC12gZQ9jQ/W/M0nQwL9EIMikV2Q/9y
BU4NY6pObWITf+N3D1NXocOcaDQKD1mFy69Df9scN7PjHYNnwXpeMdglrQDX7XU/HE2mOC+F9ilS
3T4g9fzKNlmyKUDLYaonN830o2mP4WBK+M5jpxOjyj9dXbMezAusojGSs/dTkpNBZ5movefW9pdh
m/kB6JzaufV7m88WVxyDHS0tKJrqhJzOWQSt6CeEBfI1KZs70tuceKHgFbI569rsobTJOrbSkECc
7V5z0bZJWCiRb8BKttX2sphsNnAXAJSciN2bR+MAzTWLcux0ETf4D8kzVKYccTOdKbNzkhOr4VbV
Zb27Dg1W5FCXTbyPDNSvoUEcIWJ0Lwakld4biMj8q0ONFGggn8qad8lvFot0Q9O4sXt0W60lfyz+
3FcKp6NrB4MbbA85CgRnWprIr/n3AD6UO1Gbz40PaTwHPUIBoKC2WArzcFLEaf+Z+/lZ2g7Z7zOX
NPbKURZPYgAF0i+LCF13PJo8FR4ioG5FtaYNTLMaJ3sxHFRYsKRT6stwK39GcFcUo+gwLlL3m8M2
1LeFag+r5v5YZf130bGADXS8JanY41L3oc2UOnDro8c5HK3tNd5a1Y91AfZqk9fpefI9QNALpjyZ
I9kTdeiwQTr6D2V23dKk9XRDfLdBDQH6oBdo6/WKJkErKsbCIKz2+ULpzQQCWFBD3PjIvo/JYTqT
JDxWR1jXNAzGwkVLdHVUYa2LmhpWlYWlL2xcdz5miBgPiuD7MPe/LAJLHxQ8lbGBcDBoLuWqUne1
TuyzkQ7Q7DNGU75Xa/FUgj/oIeOfBsIfYIHAmfDrWwHI7cADpl/1S2OockPe48sK3N70zo6W7Jop
1c5oo27sROwmbX0rWv4A3YKt1s7wdlWd2+6Uh5q5HbV0Py3DFWgWVkm93C/oHCHCQd9CHRAoNwHY
kOWIoDXnoG+G/mwY0ysdfi9H+2HkaU9KkJdbzTg+aed856s1wTaQDIR2j9ZOLzMrNHSzizPyuQLO
LxHyrzIDtnBEn8KWBNtX6RQLVhYlMuUqSlNrlxGVznAMxD/VsjcTTlLA6QkID4lrMdYvK6EXRP4B
lWtrzpoUTFQ/ZxdvhV6NPVJZOgh0W378Oy0KA1a/m3h5qI3pQXfxu8ryo+9dwCSlfdGEfyy6Bp6z
QnezeDXQsZzM7mnt1kCZdjy7ymB3KVmOswpilJXuSokUggSYWBflV2qBgG40vIp85C+/8YpT2o8H
O5utu7FTcBdqjLU+ds395vBE/tNpFKMNOYdHp2oLYrxNd4j1NXuY9K/JipvVNpkiShausDpJWvX3
qlZvQ7ZB0KjrI6Xbl3VNiaEHOjbQtcJ/7Cfm0TfVVKmj28EFF6IbrrPHuBCpe78C9+UXdW6kPdJx
G9zRev4BWOn6u7cYcQ2RRQYe6p2z1UPUA+EGkl1kZzig1xHaVu6qSVl3KCBhONmDDVxxKY6a89lw
Bd5d+TDhYrf2rSYx+aPfDehx1p9iLf9CRAocs9XvYIt6N7ZHVgOlLIudK3/5SstVhBO4y6DOemV9
eZYMtWzsQ1FR+PQ9OoVZToR79WClJXWUw4g/vMuNuT1YzvYOHNdbXSPQll7c4g5L9xXMpGHl4RCq
0q4B5XDS+XB6q4gx7qwL3NNrHrn3UjGV23dkdARJz/jPTMyGcodKZnQGItEg8+IjoAxdgNuLjKh2
2Ldxao57KJQ6E2yuJVlv0bAnVnmIReft2U5Ud1qT8fRWze2YkLkMxSUytfy3ahEGenP6lqTdo6sA
rAykg7E5/yj69D6vputOUEMW2jE8TsbsrW3yt8Gyz2vlGdFiAOcicDu0nTV01isqWLZi56TsZ+c1
2NL8GV9SG+G8/bs0jhYQ6n4yu+xFWu1na/cUVembzhSQCxTfeilZuDp83F4uT6K2qGzk1dsira+p
sd6t1gXGZxJXW5y3Bn16Ns4kp/asOzJBb9coiKaOHXOSmwFUkafGJWtYlf0f7mlkITm50kWr7yu7
Y3daUBrq7jnx3UfgHH87NyWF3g5S8CEXxM+348RiFtgjxXgndlrT3dUulSGzbCJFDty7BLXY/TGv
Ris0mZgFmnGcS/FIKsBTNXOj6pX7M7D2riZ0vaAS/bDIkREMiCy2ZAkIq5nCBnF5IE0WlZahDm03
7ky3rfnKq2cprN2wuH9bR72BrAGiY0JCsoxmJBpp4Q3l+db5reZrKEwil2jryztVOrCb7OLba/oL
sXV1oCBxgGc89TOXEgMotl7FDa6wx3QUvOrABPZO926OhXMzVHShAyDKJUeI6fjFGOtEkEXIovYL
pY3JLi5Ahwiq0GOXyRTrDnQaE0piFGApSsRlK/jrNDQb8mHUkN31hv+oUhKzUUEHpclvWWZgb1Zt
6oJqO5jp0EbCQpnSNNmdhf8p+uee17UNuA1csYhFBzsL1v2Mvu4W+0UNxKwJePwsMvRzqrEvKjDi
tSYvKTRAYaE73db04FfwzSBqtoREFBUqELFwUZXRnGH9NTvUPAoYgZjaUzNh9SdnkJ+BEbdgnR+W
GsWIPpdL5Aq2ozfAUoK1nLMA3DW+oZ79T8NIqpAuE6cmb3fJWLyNHXWqbzBj4r9HAxz5Cfm448ib
qieooeTav89UXr3jkkqmsFjIiRRqUSV6JD0+5eY58aiz+BW86lQxIhoT/tRsGsgYNnFkAGUzn5kl
uYyy2P9k1qxzGvvXhJwfuIf00Mx2LFJLw0UyhlYbQDfo4EyZJo2xzTwchVE9dsJC3FXJiTdA0yM3
lcj6mJTeTvOw7opKIEd5tU3BSQcKKHf+pp322GLVQEO8Mj9uh5iUnV/fNJ3AfFyGymWlUbxr2KLB
sGHZMOVwKx1qLTlIM14vOW1XrHX1RyWWUNnmk0baBuSeXI67Pt2MWPexRTdnwVa9KfTf1MBggeg/
Izq7xuddTo+Aun/dZWTuUB0m4XaB4/V/HEOFc3ds6MSZUnGkglht8BWR91yQc6+cDBoEnO6GfddU
onaZXzBmPQEHuq0wnwVSR2Y2rOkN6aiUYWt12qoapmTe3adjjZannJkSXyc123bv0pYHUJY9YX2u
Qxai2W6y4bYbm1tomH3klLRICW2Y2HLcoeqgyuamSmhYJn4qb61dIErqBuzbeARtCYFN0FrbrHLc
isPMe69HlFm1ne+tgrbLYOQxNuiKWGPUd5lygGtWquWkn0/ZWtxkG9lPa2N+5f0kj2OGwtpEANxg
kHdYgoms0jncjByk88oysD9ohcUrU/GoF9X00zcvHuycK8kkPbipbqEYWK2wGAn+NkDHHRVsSA+J
nK8RoZv7220utCRKqfTWiZ6Z6wffBShnuAokW8/5QQOSwUts0xqP6ZNBlbfroaeHRYsTy0qrODco
0vEPuoxY10AoatWOz9BlnJ5sUENqsc+iJ6CEA4eLeu7ey3b6+lc/NKxra/Z2rY5NwL+Sd8kht3h5
C3dvDg6ctobOJxfudjQGdnCpu84/Hnf3OuUP6NEoJcz2l/Ax893toWTYg5qeMfdtRAas232DJdDs
KU+6hbTT3m0xVdXtR9W6MLcQ7sZdPtzayr4HDnRT9bQtCSqpEG0KqgWbst+YNUTA1h8YYZ/YPb5p
67uwsKfQWhVMkZVu2CXvhHP8MiTZd1HLLXbgFGT6FZ7K3qYZEfKzFz5wljzq83LwnP6ZMAyKVcHX
CsTK24adBFa9c9lCz3NzN+TWZ9VmByDVZ39sD4Snn2Tiws727XvXqg8NRoRrB9/H/qhTfTaMxtKv
1PD+KJMLxkdKpfcC4YLb2CHS3j1JEsN57eaehw9RIykF5PQyWkkcuoUVxsM4vBnQbxoXCmPenyRv
LmIcFsXZ55T7D3NbvbZQ2h39vRfOc3fd/kurfzQJxuX24wDTjZJbAYMCFIUk7Ov14rBaHjsC5Psa
3UbpPMx9d9ONNneFZJXcJN+WzAnxSKOp5OQcKcialVOEey2y5u4l0+kVt1a/1YzcOSwsQPGGoMdh
9XvSerh0ujG+lFZ132rrez+NUFfjjO+RKKfmp7Z02jznS2NYeA09tCcvveJpWKw2BrzcZAxYTOn4
rqnnm+XIol4NyddSDocUTtzaPIlWx/UxfKpevKTSf21W7Qbc+ceymheoY/nB8+Wh7PGi0LjQ0fe3
7WCNF76tEFZXFhWFfml0sYdCj05wMf62xdzvzNn0oFCVAqzb7GPjYQo4gLQ5TIPBssm9srqcqvj/
/6TUr/73/xn71bA4ChUYa5nFC8qSwKgFNB2B+Kw8kd9CwSXKZ13CYcid+tfc8Nd0nk/ogG+8GWoi
66gix0WZ18p0/kGS3X4QNoZeIiXoRamDj3Tjkc44oHqnTxfldFcxEGQ/pnknj12LnaJdsRGMT15X
nrQJpMpEYR925PCcTb+N3IZ8gU22RF6J0Q87vf42YXVARyxu/HXUwp5xt9duD37C7dt1LXWThVLR
pZPxhE3I1tRPe/vqOkiBsbELB9GXqeKhtCQLeBMdjFCIRsBuU61c/xr/oGkbHFvNMF2ybVdBsQqw
Cq1MPxd+rqEZ9qh8h8DPq7uE8NrARURB7anV/FBMzVM3R4BJCIdJkFxYL0gxSWm5r2v/dtBqgikN
+wwODjnNUO5ZGXejeb/Iv+sCW1gNhthVa97cFPvaMoNtmBLwQPkft0Q5avMBNm+6JHVfh723pRH4
ybcxY+c0klcYyYwGBpX6jrY4jyAv4h5FUB5eGx8dRJVZ1dQQ6EdgDC3PrVh46FJCCxlY63U/h3Pv
rzuzEPdm82ugMsW1tPlNjzvOOafjBnDWX2P0X+3JitHNPCu0bZehHBHWkPQTGwiht8FnUtJtSJG7
b9U5e7tx1bnqJXD6/iOXVCsNYjTskHrUaLivKpxmmOWPZm1R8ti48Q1j+TVtkdwBcyWbqMGhm+Tt
Mzvrl3GutR2aFIw/S/LIwII2a6z/qLz7my3rNyRh6FJjvtd5O8PS77ao90YMqWiqpx5zeT+o4QHj
EYs8w/qdModRrH3Oa94+y25iSUTfbbW9O32y7Tw/fVc5voFlAWZqs5+Dahrkm9Fizkr/0otPV3pK
shO5afAG+ifbmlneYjYFEI1aoC/eCUznofSa6aBVundTN9xqCBhO82zct5PvH3pF5B+2kSz02dlE
HWTDeLLED08gxOKr3GdkdE6ia33DZOtkbCsST18hdExYTWlk1wTGBLzBtbUlJA2VoDgkg+wJsWvj
b0MAIU8r2569wto4MKaZlgzo/1iMu20SIRlO4qSLo+0t006xl9ibOntqf1jKPcpd5hPypqwdh4AI
+za1hQGJ3PtdjWoLOIXSqGQAbvGHz4T4Qykw88VHuuHad7Z/k9Z9cjs1BjPq6mwUlNO2qnnyKK3O
vcnGwgQHRRVUPDCfIVaFqaRxXDPruWFB18xT9QR+Wj4sA3/TTK1KVe7EWZ/9NQBqHm1IpgDCk/XU
Kr7X4RVF4Bo1BN2EpV38LZiO2qu+xTroKyI4ah5cq252Tbf+Sdzm2+g9J6yEQg4gPPRZqH4rcgYD
r0cVWfgjVXG78AtgZmom+6tHMJKmNuTNjskezgIB4Xm9cdJRBiTk0It66Zcpq8+iSR4NgU3S1wh6
yJMue+p8TsdlML6ES0G/tgR1+tZK8qSrftFsG7uSzEKhA7kiNQAwWn+YNn9g2zgMLPJZZKWyU7Gl
EWWIqQd9ynSh/4hcSEoVGRksv2/awazCUnB4b5YfukP7vdp8LC23Y4GObHeV2pvOYzN3P3UyF4yT
KWZTJm4d649lOkvq0DDLcfXXLJdn23uFsz7suk4nnskZL6OJ6rpKGTiSaXRMF27YrGkjgtWrvb58
sQpnKl1TWK6CYVDm/Jn5loXJjz3bYs8KZGCHgA09H0dUbhtcGamu+vVnlLP5rnbJGve15VHZMfZb
Op0takCCRdmqur1r8IvYRZ0xesc2M/cO94xFmNYwbnuU9DiK0Mc2Fn/rqtR8Wjex7tXE/p9xCBZT
YgujxdUZSqGF3a79UGobW7y0byghUO+ZcY+BQt+qW1s2f1wd4K5lnQcHjvYoNh8/c0c0M1GzMwaS
eXE1jrn5pmC0HdUbobS9xyfw5Qt7viDLFLBcfpBFtvBurwOz0v31ep6zq9Zy4EJnopoPqE7b26k2
8iBtM8bksvtKRnXCtVnsrIL/DsNf6k0QDTu99/cLRVMjd12sAwGGZa3drSPiAVnLXVsWiHbs/p7P
iUXWPhNAxDwYOh3l+MisaLGYQrAA3eWL/NF9Msl6b4rIuvvriOZo87W6lM4Ya7YhmPuZpYzlfw3M
15iRY05gXtXOuBBAZLPrcfJfeNtNVJV+FRbzhoSwvV9zAjiNUhagjJe7Pln/NLWtHVsfmDqhsTwP
tm7FXTb14aS8wEW85LIjDUkqetGKor3x5jaNGfcW5252uXvlfJqJ5shqDCaW7C7j9qNkPQV6bUvu
fJLfRju/zPmKiqDc6DgSoWOtpwUUVWhdk0gS6YItqGaefKalR7/k3Ftpyxn1bnu75d9bkqhA8dP9
tSf3PCwTKfRZu1s7qT9p5ohNBaatp5ODomx/eewc8q6GUvcfxh5ruNxMearWuo+JwIj+CdVSIM1P
bV1NJwQQJadG2lTyZuYE3Ww2z2uHXzUBTGelPcHwtvWR4cGPzQTd9Fr8kLnghTkTWiQeCtPuODwY
NjqSDnXP0DHwMHSk/WIybifpPWyajbHCQgKcVD/p9MSqBnAhaJ2BwV0AwZbB1eKLwKOY7Nfi24TE
X7AG0S69tXwY7hM6tDemelOkSvGmWdepudOjBLNsfhlsC1eN5D8ns7WSB6YvZ+EBi2OyCAXXZImH
2AVGI96F1bDyo1Zf3UNkIhJhidygIYvcfJirq1wYsvM0MnShfwl7qZEF1dtIZXjvs/xvr7UHu2Pt
rBKUFGqRf0aWmzCYPyDNn8C5A3758V39bj4Jp7zJnQ7/cjs9LH59aVMKnVRLv9NsecTydcYt+ep4
2luOHQe0kiSKq7Wmc17asSbFM6k5v1HTYiya2+2n5rYM+zOIRTIgy5bp39J/L7RKVv6XZJ0+YIMk
vzXBcMyekbiglOu159H/SFX77Yrhzyq7P/qinyyhQstceDZEDUANj/JUc15Pxt42sGn9Y2WUSOO2
jdnPlPJDOrX2ksMPrTwRoCnbT4V+ntRKKmqS/7HIxUzG8RfOxS7P8FMYLL1kQeL99mxYwzsQVFY6
7I9qq4k9wypD/eo3p46gpVvVCtj23rN/CI6N3LIhTKUBhDtbD0K6fDH6NzgRzoame19S+9Fi9DBs
3hYp7sJICTxAPePAW5+hOu1O6pR7ZWYz+alttnd57JkTkXFkL9PjVkCJu377JCxNvMdk7egiC6s6
s/dVgt8ctA8kjCEyOsbFON7SmMwdqpVEHaglZEd9LlEl7sl8eYUZQQYL0Qimg7jPQfVP74uyfC6y
u00frbPdzY850NjbhRykyUD/kLraceqMn7KbVGzPDbs0s6ZQnxcjaG2WWDZapVJukbnwtHqe88jF
gz+p8p7atSoP6hpNqIb+zjCJfEm7BrUy0WD/zBtadoVm1vZTX3nOEQMXs7+uWoJ82txIIz6b1e3w
ZEkzPGSWlzJgGhom2I8iYYj5T4CzaP6vaDVCbzAiYMtCeoFXbrfMleS+YshyXXVkEx/RYwFZi14c
qpywHHbfGhgXXe1fRKoIUr0q+YlB4G9e3SIykPnFvietnean3wbzurDPkozDBNr8sjFCsWr030vC
4sMz0se1UdOhqjfGkLq/0yZg2T6zq6hBbBq1UBn+HTVz8x/qzmS5cSTbtv9Sc6Q5Ogdg9u4dkCBI
gupCTTSawBQdWkfff/1bYOTNyIysW/Vq+AYBo0iJUpCg4/g5e6/trifJe7kbbDb6KdumC/WiQWWX
GkFoGwwlsrZzAmfQcK5oU8e54AYNEYxpzn5oab7kYxG4GXR+DeRIH1NJiHnVDh1t9b2rc8kerHQ6
6+CZzandQgC9hU95Tl8mj7lAJl52aEqL4NbJfC4Y2u3cIYVfzQfiUGszMytsboYzmEdnC/nAY8jq
3L1EJj28lGnoQZ+tyxojnfnXRmnr78iQDSGGvEU6UmwQqL9aZSfNxMgjjOYwyWykPW+E5lQ9FVye
d5MTv0YjYBfbAV3vPilVJr6S6bdZWdhSW1yMdAhfsiK/o20SbP8ijdWkWD/UWitv2wnBZjyya0uj
R1pO55ZUN4ng/TB2BINObfp5aGtsPlWu4T5hG9fLWB7of8htNmRZ6cjn/wENhb0DnfSiE7kWdky4
SX0tk+PA4s0z2XugH/m/gRFc4Vx/9Y/bjoXvjY6tidVK/+VlsVBpR5O5adlGVzsVZOOhm6/Z/1TH
DtmDqsV3It1i30YN4K3qjqY39S/pzcHoFB/ganNmVLT6KzC9BMbAJEjqvZrOSZG+g+L9OhHBw8SS
yfSyMb6QXgD0A6+FrtssnYp2vPye19YXyxYoerKC/dlXdwNtlNgstaorL1ENIHds/425++9wA9uB
oIoSwbP4b1+hZn+CG5iibOIV+8JhsOSdvlbMfN34bShczFUomHZNx9/wr09BHPl/s2szSTRBWG9+
fenKX6gFjr1qhruNUOLhUbX1t1FgmlyaF1b1iRwpvFgocbVufGwjo6QxbFyKgqJlLpURzAQJAo3w
NSDEO8twWRpV6mt2yuRThaPoESoJv2qNb1ojO98ps1sITjgbyGJkBzneUC0STVqY92kRH4rIGYPe
Ic2lSlbyJlmCRYOGMCZti+Qx22NGTHXcBc7yEc/UJ0MxTVyo7HbCMciUX9lRi54M77xqmy0TiEte
q2MgmvXZt/vofVTUN7PrqZu4eQFq5uwa13yCJ4iZygugWa07e0wGRvj1I7Mm8o3zG+KG3jWucxng
lO3bD+hjiCHz0DQtM00PSpCEE+JrxgwXNwq2a9xWVKQ9AZGz9ko3gNAQBpREqgsZ3TfKvHgZjBra
KeMB89e9M2l3m9QKWGp+rozZRk4inZu7aHWILm2JHU4GfDVdHHRVdlIp0c9JVX7SiJn0y0G4F836
MBcd+2ual547y31S8MJf80qW/g0BaffStjf/+pz5G2PZsaGo0r3wdMakuBN/OWW8pQICOTVkMHjI
6OeSsO8q/+BOXcWELyHC08AMljqjb1jLO3o5+Zlq2YC50bwsmZ9JE1FHNGPoRq2jOvxFRdd/cnLz
y5iqwzqRqSeZIIPBX4v9ss4HUSfVv+FobX/iX5YYOCeG4RmApAzmS+4v/4WRR+qULvfB3rYpAiVj
YzWXqaY8wqD9ZGsN9I6k+sF3+Y9g+7dPwfP/2X7iS1UvLYGq/ZUm+/Or0+Hx8C+/4fituntT37pf
v+kvT9r99/Xh+Fu1QfL/8sXhCsd/N3zbAPtkE/z4A37/zv/XB39H7D8v9bf/+sfbV4XLKu36Nv3S
/5m+D7JwO3v+AOb+Ddj//K0sv3XdN/hjP5n9v//U79R+V/9N2g70PBcuDU/2O7HfE7/hGoBFCQMT
9jTHP4j9pvxNuroAx28I6wrl+oPYb1q/bUg+D3oG5y0i8v+I2A/w7JcTyXIND1o3qyd+fFarX08k
h6GRlkwA4xO2NHt8ynV4TdmYLLM/9+L90NhtSDpgTeKvYAakIcTZd9ud10euB/zdzJl6ffr9zllL
uj89fH3geh9CjJzUmYKAYHya9pZ2wbitCkUcM9i5fv3jpmsS9lt4/bGUkTwV6BauERrO1pq/3roe
hlQ44PMGFGCgOu6vcR1616E/ut6cospbD9eb1/wOpEdq3evM0nfsvttAUlZgcWEfbuHxolGaHyw3
f2/jldxhd5539mYaWS9cyg+zageMHUwtUUMibpuNEuFwqRiyLphuOjLrNiNxZnlGkCfxm84clzW2
fml1QIl9DtPt3rTEJ7WAkl+MLLRZYAOW7OiUaBZX98FCW1QX970YHyaLcWGxMHJedIYmIJ4YAgKS
GSipsXyKwwC/TEC2OtlWG6bxnF763gkAhEW+KJOPdWteljnOAuxl9B8qHDuICC7s2t+x2B5Tq7f3
1nFu8Jgyw80TtggKH8jAysWUnswjZX2AmfHcTf1KkiTkxLQw9qpEhasrcEoddW3nEE9maTWRcN6T
G+tjkK3GsF9192O5YkEhX/Rgk6TiL8K7WUgb2mZn2kksFe2oDqVyNUAomDA8IdHPDn1/zCqxvmjJ
49Rnn4q5PJRbbuYm295ysv0cF0bgrcPkOx6hDsm6tZDJphmc6caI7SfFB/Ak0g2SAmUqGqwAqQEz
adJOCtZnnxQMhsSJe0v3Yz5Zlv6d7qP0SyLCw6aoHyjXmndGHtpj6xyWQuv3DHcYaTtW4Cp6PjEb
eR/n/LCvNShIKDSCpCvJ9HO1Y1p4l7h3KCpaOq6DSQchZf+WV6kezLrb+KhFP0/bs8jlNs/mjyix
egzN40h5tr6mEaIfnRHV9YOyPnVbI3gx5gdRMmpPITH5STqZeyuxvsTEfu5Gk/FJ4XDaRBkxcGlp
HBfVHruBXVNvyFC38mOrCo8k2OnRExtjook67NJb7C1cPtWBuESQBS/NzU/xaB7cXrahGNOAneR5
JWWhbuV8k2qu8qN3nkEvmY5Y6RI8BfDkyUghNA+wW5a1etf3jJd1OuIakmKLZS2oW4OBN+YyHcOC
HtUNgYAGggicX2U7DT6aSkY+KDg0G8e/1vFB7E+l3NpghK8dZog2wIn1ixbnz60wS+I69ItYTw3Q
7xTCwF7RszjJStwgzKa7iAhwN6fjgpyg+szZUdKKm9KD2JAfS1wlfgmBgDnuDtnbtl0EtJe2H0d7
iC9WcbxG2KAyRWNfWhcdtx3sFTKM+kHfVdXMIB/9R2lYzABpY3YaO9TVO+G72VFJt0cpCg8b25aN
QTbUwlR08tSuhT59WLY/rCmReQ1IOPw1iTvwMc9Kl6+5E9WBzsZU+FOjXmXHRIhW+4RFm3aSGZBc
ZjrfCHLrcdvLlbcjIpHDsCrGH92HgtPs5Jh0C2l7sEING8FfILwitKtjEFl7t7BceXsI4sSNsMM5
cMQmx4Rjs1dp4HuOaAyKnTPh7F/OsWo/oh2x93ptZicWEMysfDQSUBZNUt7jGsQd0CiSocgRY1Lf
o0e9FTpOAXNu7YdBWF8LmzU1HgJUvQ/zmPZ3ACMX6IhtfO68p2j24vcdpnReoHQ+rXp5bjnHxLBs
3jKUZImhMR1MUfCNeIxXBti2B4cH/MQXevMlAQzxWwwoEdgMgJ7Uj1oUDaoY/Sh5RNCmHY2kuCcL
HW6HNFJyJbbZPmcj7BNWD0ahlnxvYrvjNMGXjeIVSq9bQhzAkwDvRu210omR8jkV5VtzlsyF97Qg
UnrPU3Sh5ziWE5NQkjYP4+R+s2aWlxFoyInkeGI5zqAB89dClmey+OhbteqjbX2nbdbvdQ3ZQl+k
5wjL1b6qv7sVu2Rg/iet1YdTPBXPs4roTmhteyzpE5DNhEnbpsWZlUQhknFzXnXWzeErg8SVdEXz
vbdQms4ISHZ5N5V+VXoGYw72HnAM49rSDzFTCMch2yrZtxpMRldHfDTZ7CQxkU7ncumZ4zJoZqb+
ea1Nnsfs7QvuXiWNVyKqXxEUwjrWt5C8wVz2AloHQsry8+xNb/PGVMH/O2jzvRpBJ5jIjbKkAZfi
3QtHr9iU5sXZMSIoIWI6u8nAVSbRzzBGjraNZp4UdySe5logolmiY1skpwmiDVmxq3qAF0U/FQt2
JIzooJyqO5O8OBBY34befIHOgNAPd5jfJtm7Zabt0L1v1RgHGjWIXzMMJgluOc7ejLHMbgAC2d7J
zOgPoIhgrtLelwm0mipPnhvFtWg1poh8O9Xt85JFY8q/2/FYbjYOavduwfElyA3qPoxWffLG5bbG
YrSDHXpEXP7BFVt8OR6QwsJCiSH5e+lJbQ9JtYW3BOqq5KKCFP1+yddnaD59AIiH7FeC+Va9oa+m
m9ZjrKeHTFuZsSbrhXX6LpV1HNhm8771anlchLzTsoBR6XwkOuk+zVpGMiM8X7PiM9GVHfwZSz5q
mn3y7GuUpBFs5UtYLRGejPySyuXOKe0nPjkfhVswDqzr+djmSehRz/w4sKMN8w7coGM81rbra1aO
yDTB92CNtNKR1HZ+hltANVN1Vqsnwmo7mInxqrik+8J1byMdfEUjVttnhvQuIT5j7ybe65gowpPz
6jTHqJ1RxeATQAnj7lJlPwsiQ+luL5+EC+NrsjxfcxMb0ZJQxiF2y7c6zYZwsKi+xlwzqTKVehR5
hnG8y4j6k/E5re1TA6VsdaomiLyvZC02B2bj3S719HQPdxkfLOicSSMNaIjR72jNfdyPdhDTRQ2l
Zpl7OXkJpmwwpLoHg6Vt3AqxUcZpuuwHI10ghXTvyhTBgNKKc8/e3yZJVGzrdzYR3NRu6W1GOTYB
Hn8UOimxntdUNDWOAElS0COTSWmdm4+SRCvsnI7JRaJuQpFE8bnkd3aiFMRzVxM2fT55R2lP9ylp
qA5ig1PuEmBHuPqzmelowFoklF46h45pjMe5y8JYMhhEPn+PrJ/5nmWAbl2wTyZZYZwq7FJ94qBI
QKwbGKTelV2/ns30aUnexy3xe7BCq/31z5Fev62wSMvhoweI8ZF9NDPdgCgPM5IDS2lgFF8S5hia
Tk3oGUWg9fVzdk1/W6ikA8IFb1cvJxRkMCbWPXgIE1qZuE6SnYBeR6CH/q2xNSJFlEzOjQQ34jSZ
LxsGm0WEOLNPN9hK2iGbiYaaC8PQhIlpNKGKXq0ueslWiuXOUoTtNu+F6T6q3iQHORHvTUN2Abii
MTGqcOpI4RwWFJS5Y/WnTN8G+n0S9K386MYd0d+lM/mJZ+G7L+I1rGilHBxXvaq0hY1VoF/Uhi50
qKN6PEg2s+tmfFKZS4Yp60Uiqrsy07VjZRSh15gvM17RvMmf00Yj5KM2x3DoUGmZmXzzENYy5krg
2bq882JBuMsMgdqcjxPzi428q/OHo/FU3kfqQBgRBuPcUqZBXokAp9Y3fC3aYSWeMM4ZK4nkez8X
F0wSZliL55rYg3Pcm0tobZsIC1dJwsBqX7h1u0d8CQCoEg6AkQp2aPlsW0N8KAU1mKgBGJVz/k5r
7OZo09exXdGccMa2IY5OEN3ElZA8hfFLeY8tuIaw3g5T/KVw3OVM00oFBlI109Q3r9uKiTjJ4xMR
a6SExUm7d5GlH002btaUmIFTEOEWY+uwEaBBV/B71OCIfrFtM6l0fUT4Lw2LbSBNP6mX8ZKmzROx
bGh9Bme8aO5MS8XVz8twckgEDru0f6N6AJyOY1qT3YVh5N4bQNepPBBTsoQGwRu7HKilPyS2hTtb
HlEfTKdu8/eVDq6HWhVGqOUkfDnVh1QDcVOwlv/4UFuTemc0W3sOCDeyYc5Co9WaUDJKOM7oHUlc
q5AcjDhyG073GoejElq7j4fihphFlg6peSwrRrWLsb8rXOTIHnpeoqhnUAq2wj21HozTAWYyO6vb
NJrScHlAojFsjW0T52P8XC2xDPoM78SgVnnu163ky0QYyUwBzHLeM0IiE8JZWfBg/IV2c5HlmoUN
jn9chRXgAXghw4IXL2LPXHXe+ybVqRfwFf44zZdEMI4cOqw98pOTGq8J/gnMMfVNZugXaUJrMtv1
sqUl2EgWdmm9tn62rnbYCkpqh6HSrp5uaI+O58R6VSXmV6NSo9+439UwaCARODC7oQKLbMafzKUx
N7B3tYg6+3HAuvieZNs5mOjB/rirkRtsLRnrw/UQSQehexEPNxDer0U6xG79HRfSLkTv3IdmPuAt
6Js3e8sr8tJU7meNXFwuS72vymYMU2kh+F8TsPco9k4TLQnExj0puySB4ECmh/shZTEKo1VY4dY+
/nErn+Qe6ymrNdehcpfbpJfEJfGGJfoqapJE8/t4Gk5dg82AlO2QjtyDV+IGErJxTmsD3rXxkGZv
j/08XO8rMsxBsTaTp7V9S1OpKAT++ljq0gngQeahmb5jmomIukQ9YNF22S+Da4dYO7mAVtK7awCU
HBPGNGGFxtTvG0PtyrbvQ6t13YOVVx8nPe+5NkCJmaqEnB3H+BYf68j8VA/0ClTuJiWulIST2XXf
sRVrQlpQ9Y8DVGlSFzE/70kWXcPrQWRkS5cMwkygVCwbxNzOTrSG14O2vmtMkMXXy9rPu5G/1Taf
oUXZIhTbYR3q57JnJgTkp/GX1HqLOuw3DAunCzPhFjQpi+/KUnwCwnleV4jskAxVFQxlVuKmLhq2
6kXgleM51rR9ZKA89WaxcbkQ1CfKergelCY+i6F6sgGb7VHgvTSeOXDhxN/Qerslz9JL1SKGHEmT
P7YdV7kurSidmUZC+eOCIPMasRGQu3Q9F8NL/ZxUroUha1soNUHry4sdUhJZBK+Lp0YlEC5prk6x
6ILIHIgV9vRp720f23yUa+i2Qx9UWvZ8vYtr2BI+NAir6EdwWJZhDLPJbIieWYU/bN21ceu79dtB
Q+wAeZwXzesCc2GiiF+O01cXVZBZMRHQfNjakWUOXyxuDDJsve2wGO0Du7Hpx13GtVlWG/Kln5s4
MJyRvNftILaDK5ug6hsMG9tK0SQPvCBAZreHSO6uw46yutiVsA9Z8TahstFRFMk1qsIi5vp7PYAN
Rc+GcFKIsdsNRPsgVWLnF14vVlHHf/p6CyhHEeSl/v5aoVaUo45KQOXPenmay+bE8Oer3rjJsQb8
pUbpnTRZexcjxk1djTR6AFLuI/wYvrWUZBHEXNXHGXiJ1nsDqm52As1wHDZYpowS3nftYUaVuB8R
qmFZbzD5zPLbuMz6BSrTxXUzrGjRSjge2P2iekziLEz0aQx59mGXRfmzXBnQMOdodhAxM7Qfeo4h
tLnPGn7X2ODP4e16iI04OoyRxL+6TNFtXaY1HPyKU7syfDyDeXpoXWLYyR7EOMpE3GwusVtw5tEc
Zds/+V7NpTeJHwbTechGKwf0DMSpMaDWZM5jHmffaUbkR97vfJ6DOhHtoVjTZL/U40ueqRO1dnxY
No0n7WhtBxqs3bXakh/SpTQOKK8WlEcvRWp+gzJYUtTiScLD+Mb+636I5yOWX3boXdQHLXJ+ZMuM
e9B7zA1Lq9Ntpp8jm1ETBoPIdnSFxoOJU3BnMWIJt1gSelyQl+qUF9tZgQY4HVi53kwHdEw7i1C3
nNEeXAznMzP+c+8VN6pZJlrR/Pe99YM9OWGWH8hHxrDgFfRWpG7D8Ewa1E5+TXMOU4XgopSDyesH
2hpgcy8DMjsgNOvTrMNcpOjIALzQdeyQyxITUd8gmaMlpWX6fbXovjI0TlA3vTF5cSSciq2RMAW0
oaENeA3CUsRcWvYNLpmfTF5zM9PHZc6qXkGb2SdDRctO4Ape+/VO7zDlAu3eNb32RIP26dBE9M1r
/ePY0a6DWwAJ+U2wK2K6JrpHtaYfsSQbj13Nf7uD6gt1TtEo5DLOWPGJAi4zb8F3oapKk6cOQeDe
ilipiHzeg3x5lkZ861DLjEh3b+ftjW4Wq7lxYD5XMUk4EpZv464Ybd+XXkG+kXJeaNm/ty0iOpPB
so5OX9xODltYD7QOF+z6romZkQ7Q1hBUM5tOIgegINrWMtJvi4zBYKnloApEgNoTdXXqnDV9eXbd
ItDl4qGgIB2wGtubZkRuuwzTKYdcQhOW7MYBRVACSPNU2PKx0BCWj4UZwVifDqsub+HZ7boOkEOh
6jZUHfQrVURbjvgA5H+3GngHBd1uQRSov0ir9BfgkqQFYpoHFrIX+gabokWvPNPD6fqNId9X00ju
DOy5exToBQXNpzh5SIY4Oi/Ytuj2xDth5vrmIqPxYKNx3eyX/O4bXSFc1rvp4MAMQI67NrxYgkUl
AhzWvtqt9X3+gnGTLWZckvcn7BsVJx/K7As7DGQKdo/xB7bY2he+kAaldv2wpCaqdWBPRFIwgu7q
545RNcwArMzCpc7FMxBbJXbn12rA3DhPMtqv8mOmTxPbOjPouwV0DJJIH5NhSBaEL+pqCcaJrZyV
6CVkNRNPCdtjuDnAWTO/NT5WWUYQem6+WL3xOTXL+tBMokALV70vFS1OfUDAl+rJpUVjG4DzpMSh
C1Qu+jPZhU1LRhvJw1hrrOco9doTw+4bVeXPuYXhyMvW0sdZhW3Lc4MEVSoLRfkWY7cbawJz7aRF
20LHe683jw4b2gm8cNebU4DxAk0NFyyLtn4KB6CsRiKEtUchoh4CnvEBud0nMpYAzuqJd+xZ0rtE
3hlR+j3OLAIwptjcuXW5FdY4QPSSq1FCkB22FPzWLoP9DdcCFxoWIwLi8mBAFxmQpwTekuGsNauU
Ebjd7ibdQ0o/WhDmyQ3utO5oE3Ja6wyvsxSqoDPjH3VbK9054zGxtS982P2kFbyN5Ta4FgabIqCs
jnFvqsuo80lrspeGunon27o6VoImcxfr7zGrp0f2OufVrW+IYT1bsBBovMBDsqr2BndYj7QrSMoF
DQi4YXKRcXMlW4DL7UpVzguRPzW1+d1oyZWk1c25M32anN4hG9obzqqBTP0MB4bV8CJtoEPAP3kZ
QDeyMa6b2wivKVKMV5GjG9bS/gPNX9gupnEPcFWAMdAujU1EjLWO7h6D4q4o+vs5QSrLBV7tc9jh
Ach3O60wKhiaz6e+xY2y753SPMwlxt2mqYB6eF/6qOKVWWvs6Nl6HrcPVMfePtLaeue1CF1ryjiQ
2H3OdaKTtOiQqEQ724jh2s7sHZYB2HiO2A/hB4Z6KAVspzgLAdUXzitdqS8oSltqMtC009nRPfGc
Vg5tfETMJm/SDuZRuvQXwPDibKyNv87qLAW9fcj9B/erc9RLJbBPOg7m922rP9IbxZmaCAFgK3tj
MgKeuSfsk66r7VsaanVMnDvbyR/HhVOMWBwPTJVpIhVcSugrOC/yMh982c3PllOFSrUZ9pt5JvWG
yVECz0ExiebTlbCoOohj7IUoNXcPUs4J49YJCgeFoLVQV2KU95tZnYpY/9gUNqemITOYQvptymCK
lN4360tmFyag4/GTNiBBb+3KOtvw9dbJkQdGyRL9fodOYHYlVNHuO2sMgmUBrb1E1t7HdIVn1oyj
PtIxS1bYMcr7XNFacFZGeBkCYcdx75jByUDfWj6AJ6vChURqoSDcatyfByh6bYht52/3/fwWbdXx
N+sx+SxN2enosvMqLPuNrna9mULzY2trE1hB673eLwrVNCTHvgpNxN7hn74fPQ9zS1W81Ncfv37P
n27+eLrt6attEygNPh769hSuOdzrq45bYXvwerj+7M8vf/wRP3/fn576l2//8fsQC4sDBgGW6iib
9tcfnLZdeLz9hsnOmEhff7UuE/2kkGxixzNerJfZ64Gbrfir3oBB0iDYNhPe5FHE/HqzbFQXNu6C
CHAYXqOtPUPZ8/shcyUD+OvXDHk9/XC9mYBxpqu+fVcnnCxEB1VEo3Wu1OXXx6/P55Q0CH88C4jp
7k/PL43sf57p+pOehZ08kRUF7+YT+uPv+Pln/Xiun1//s+/5Z/dZWu+ene7YbP1Ku1uacKKzs3Os
xfSvXybb6QVV//dHr7eu910fvX55PVyf4OeX/+xn/9lTqaGaKLd4L9qtF81cg208bdqY/y3n5fb1
P73TrNstR/uPx5EfN2H684euX18flg2blsE9E9Q+hS3+CYhA282ocoh8uN68PnQ92KlPR0KDGsvT
/Xz2662f95liMn+EAf1HSp//j3Q6aKC2PKH/Xadzm246nap/+7NO5/ef+h+djvcbegjSJV3XcqRN
PO5PrY7zm4GtFqEr4kaB8R4hLEi7Pvmvf1jeb6ZrWdJlxZS6eZXxdJRl20Pmb1uavOFZpq7bBile
//gleBuR0/8axC3tX9S2wtNZaZkomRA7CAX7VVYqgMXMwJH1CwY1dIfRXkZCLF/pabHhSfJibVng
M0GfRvPyzti10ZouL7XNmOt7obFsf6v1RCterGid4/f94BhovLcVizg/g2bwN4DZbrcjia46lW7l
dZhmlwmYUN/DvH3Cxordq8vz4mMK3sfwnckQ8oQ9ochOLgEbSTBLnvUrI1tk2krg9Ay7AW9IlLsG
Igh36Kxg9RQY+cacvPhm6WIpL0bFfGBH5UQKS001E7ZMbByUshFmubwZ03mXTStjXTycxecCnaO2
Y5hKLe06+CT3hTQ9DPBDaczrMRqH/EvsZQo+wyDYRmP+R4kzoLe292s7mu+twYZc5JDs6Zy4hoFt
2emOZIAdSLcSwD0iCJR0FfKx9NL+3IEjoY6c1iLS36y036xhrZbBa8oVRszVKCD4I0iI+2NOnUKK
Sb2liCmn7CEmdF0U4DrIPvejnmq72YvQZNam07ps/pC1qtOkvK44lp3FgMCeQVl8KgEmZ0E1gRRh
fI+lZC+qka577WhhzGAeRpWIC/MjMVHm8ELXOXKeumhyxq92ryP749z8qkNcao8QMTFFV5Cw02Cm
72XumcD1r8oaMG0JOVS3xSDhLsHNfxlKR+2bWidpY4ymOdtrsz55+xGVfthZNky1eW2ZinVqoyAs
dqG9WBlYyWDqVm1+51WoVJmgTWXmx0taizAuoFN9L5PO7fyB/l55qLp+rB7SzHGzw5gpysmmcwU1
Vapjfy6WQk4ENRaRYsAajeUDWbOt9n3GWg2JyNFIxoYtS2t9l/XM1rGgqZXaYFlVIS9ahoPsoDk6
2pIV7ZUH0zXLs6/CbnqXVnkFXAPeIyN7112hHfaixXAgBrWl/LgJ1ExGptgOxdQC7vfxI5K4ESVW
v7z3LAqRs8eFoQ9bz42YYNdjQzLkoU47U8XIuyw7fld28GsBGA0HkviSMxPldN8Z8IPAVDDcwnYN
WClufMDei2+s83C/av2LZXc213oXq05NxFfT6PZNwlqEP61K0eQRgWoVgPXdrkf2ZbLLK9m2bclC
QBDiRT73qQMZVxgAKwjjVGLwIJCqfse2nvgdxEaBohamf29R6rZxebZ1ER+tcYY+VU8QQ5uO1IAl
VYy+rNUJV5AjN1PVuv6qeukbGUqQYVQ1UotYf/KSPjlqWaqHmZm4FytP7WMkekAifRxDfjGeEQ8T
ZVAt9tPIpZxmiY4vozDwRAjbwLIjn2ioqDfJ1QtGiFdX943ZvQ22t34trXoO+JjNCFOm8T4STkR7
uRSI4/qZGdUcPyxqjvxZTsRkVkX6WMIEeJtGKwpxgha+6SbjcWLDgizX8fJbITrAAA6KoWKbqILU
l6+mJJhCjxOo85nAS8TKdsiyBh0QEOJ+t3R6e2OwzuIjKfjNjUU8pWcQy1BncNtMqb/IuCQx3Fuh
7Vhu/Ti6q7zVCAW+aFKP2QvBnCfAwqCfGKcXmVhRUDNLJGRDx1VmNHxFC2iZIwbgjvoMp06cV+j8
D0qqjLFhIonCKax7g8SOYzEk7B3wCLxg0m6PBbuyyzoR3YaeVbzY/DfoIdnRbaGEOk7jUhz4+8vH
rM40hAOdQDuurYeuYhYJPpUtIaZXcbe42eTrLtNfAiG7fU06AVwdeCcjnFYaj8t6sPHz8etsjAbd
JB2U8b2DMIYm9MduBvZDh5JhuON6d4Id+ZfaRSHSV04LwtVG3YXv4WJKZIbQNhdALeChICM4D2tj
Q03u14beH6SpdJNiLK5gbZi6kibDlamihgPFcIuzrLXloQGds1M49vdup9lkOSp9ZwBpBj2NJhVV
nnkYuSgQ7L26d1jmp3PRJ6BjuiUKmIPGzJJqPomewf9xcmtsmLY4qrwCY5Yu05dEGtSTJqKFZMi8
e7RBdN0jtkJ9gUtoSVR6F7eTDTTCWo6sV6jql2Y5li05Sq2Ji0rOA7lJ3pifR0QWp2VYtnnqZNyl
jWB6adr9EZ2VeWgk81Vj80bH64yKPBtUmC4eDkfGNQjoloqJzIx/SR/XAx4u3jul0RJh/rQ3cnu4
tyMGbvg77QOlprVXRmed+04y9aOQRl0Xi6Cck4IlTM7o00GpqYnZ+shz7XvbXgCN0LKruk1CWUf1
iSmzJDMCS31P7shO5J51iCi0g6ow7Vu9oEnqxkaJYmPVD6mbZIeEBflW73D0jLkwTgUmRL+pSZ0h
gqE+elGc+VMOiUTvZcUGOe32TDeBQAyKFqYOT401nzCWLjHgTmSlr1qNQPZ46s4p2hJWRh6tq9nD
3QnPdgVpEET66ECR0Ig37NZP3iTVThEmEGQt1Jo6AjtgQl4gL6hBperNlT/Wy+zLnhYK4gzSYWxw
223Mt+BgbY/ZREzuTLmM5RGNUZ92ZPCy+fSVxclE9z46W5ULu3mmg1T2Opq4wrJ9UF8MbhoYO1Fv
OohBsgEGCNAKGBbkUXioY+Ga0cjBhX9Iwd5uMl0wJQqDT1xLVMZtrx8F7RRmtfl4ky8lhZPnoBOj
YDtZuQYVUJvoRautOzLO5naGYg4hAuESFTm4CALlyXo31wNuNwSVo85rKBACGJo+HUS0fjcnojMp
bpcboGpPKx0tiJFxwmbGas9mMpUAumhJTYtt+e1sEgSEFtc35DT7FQYttt+JSf8XCSxnMKCugeSQ
seCdW2mso4kkdAu/gYOeahrvWurTo6jBS3p1DUNtBeKK0KJAxwtFNVJ0C2szxUee46/MNcyO2kiR
NxpNv9s47nRAEKexDZInayA1CfxSR4uCC/NUwIsEzYue0IJ7P8/YAZNcwWoY3Ql4AX1GsBqLL3Wx
TUxgjIzR4vxf7s5kOW4lTbpPhLLAGMA254EzKUrkBiaJEuYZCAxP3yfAW6Wqa7+1Wf+77lqgMlO6
YjIHIMI/9+P7rg2Mu4ZA1tWjWPKIzW3ey3i2djg7oUeEbsDXDtea5Q2w2Vn4HvqMV6+mt3o3K+89
WQh1OD2qCIPOGGwYswWnXQCJZhp2aWIWtGOqPTLRlicZpc2pgh+yVfQub3qzE9vJVCNQbP5NGQZQ
pgc33k3hMJ9zlz6hMfEiIMque+xkgo4MoQTTDaVgRgD5xmc9dx0cIZ99h29n5NFtTzEA9DPXiA6Y
FKOtXVrwmNOEYZPHh88d+MpXBg0/Ayi6Lf5rMkCGLtRxRUSmKPzaOQNG0sickRKBu1nVPG+M2BQn
Ky4T0GdVuI+qmiYJC6W+1G2DIWbik6VscRzKRGzaeggfOqcCoZ5W40n6+MXQwRi39WnBQCAPjwJL
xNM4ue7JaZg6cEmsT2Pr9FwzFv5Ol4kf+NetWzW11REV296EM42OlEFGt/3kWjehW8IVW/huOJIq
BQXLjh2JHMtXLw3z3xUnp7d8aEGG0n+cVLcT7QU0QQoCNXtCL5516TpJxjjgQ302cXsxmpLZAOoP
/TI/jH0HUpFrjAd/SzAjHXJjWK6tbyTDhjUKs1KGtgV5AMbWILbwAI90+tQwUYMgPFuAAsLR+kys
/d/dWYMs+e931h373Tb5z431+h/92ViLgD2zBBTzH7tq9x9Sgkyk8Zet9j/30+IfjHJNDwSKbxNv
0rvcv/bTxGKEIBJDBYkp/sfZF8v6e2k0FbRscR3hur5vS5KafwtRcRJLG+gvUCX0d8iJHmuzZBu3
zq5jC69ElrtHN8Mfqu+tBwS8fSsENuk5q8/K/FhDK+uBDxQ75s8QCzybrWAWmCUY6B1I/QmrpFPq
V++9IHIXRGV7Y+o1h1388gAVwVJtb2HTEIwPRk77eJhaRmD85+kNhBdcURZI+MG8DwvQgpMXNTf4
tPF3jDWeroGGdD3m9Jl3AnHIjgD2SPyhInp6KIo7wSUqyKDUrHaNHpyyanB37TpM1WPVLNt7TFlp
vlq+iumCXX7UTJ2binlsWIY/ulpH0qvwBkdNpwe3nh7henqYC+vb3lp6wOuvo1499GVBShccEdP9
xP6TFG9gn2LS6Nj7CDt6GMLGg2UkVLuJbJvowXIeMGKmxeJoMnOemD2beghNyqXcTrX4ZVsvgR5T
p3pg3enRdaeH2GC7DVhPnHm4VBC/ZNa9MPPGOopBNtRlL/Q/DrCFbWDlKXNyT8/L9eAc99Uu0aN0
ruYPEOofWPOeezOdmNEBDc4a3J8Ymk1rUEef9bMe0JOg2RMq0GN7HK/XRg/yPT3SH/VwP9Zj/rSR
D5I9KOfTHut91t2z48h2iVmnG5XxjKW2DGR4BxZtIki0nSDBV1BUT5gTl+8diVQqD6YgCc9FSG+k
idd+nNt8B3rNxYWQP7tAUmsfMbZCMtg1/QDpO2LClAUVnAwJxdtv0/BQ9K3aJJQknxF8Lsv0OPtl
fMrrnKuxdF6CokWj742zo/xbQrPGmZfmCifVBO5t/2LIQwpCGyOwDNlbwzUeEqX1Y5NME9dkwW/X
5rk6ybZjwTpIxZRcpafQkVydawGFFkzUeawgKGet+bjoCtMqteIX35Cgu0q4qQ2swiYXlAv3wFrg
MBBGyaKzK9TbhEKDqxwcAljWDRaocg8Byho7BoOOTbrDyKujaqYYiw50j/wRKmDAMxDz/TI6gLIN
94uqAp695V5EOhbbyhYUmkz92QAx2Nt2++RFKVkqmBsxSgCv2cgrzhr5qaZnZaB4j21oAYbu3NFH
ODjFxcFAASAxu3HMhcuF/0Lv5JtZDoxZ4ViDfAoXIq5UZ87JAUrXKbABRjYG138LHiHBk2MaJ4D7
44ylndxRtMO7F1OETN4r3gVxBUB4xtAWD1eVYCZI8vquwlXSN5BlgBwbR9JgLGCHJXrA/n6wXO+A
j20Bp0EypS/hkjRWLI59gfdFWvgXkAoYNSE6kCDfjm10gGrAesVZtsgLZzePs1vLTO6tiZIGthmJ
Pd4V85eeJi94ZMArDB9bgxE92/z129RP7/BHvEnln7sRn5ZpyJsKa9XEJXtTFIG61pb7Q1CFlCwE
TTxs6dubpFYwlLjNEFoE5yj5ArkUCGAGrCkqYNCYw64n3UL6b9yjuQOtBGsNNdPIgVNkfDbchxlx
81513TdDxV9ThxQ5a5J5j0wBHjv0NSZ8V7vVjxZmF5HKnECJv7eiRTvlPFAggWAKPTKR3IYspjes
0KN91xe/Y5zvQ1B/hNkc0mDKsmTENKwLgeNNO4GjZBcc7yyB2yWcHYIlLX3rXbUB19NsHcaAu772
oVLK8bY3COItlI+i1FyXxbu3k7A+Vh4z42zofjiFUR0Axf9KGufb0KQkG6mNwzRU3zPMT8C6MJaM
yfMeWcJXyFopm02X4FzCsiUdjMM8z99nBiBbWRMAUbI7iaJirZ/Et3ZkX0cV2VyJJuBPg8VUbewP
flbgUlWnDuvnQ2vtWzs8pVLXB/V4lLsZq1cdwRRBSVte5eT0bJeFufcX/2PEKlzhyehYud3EY/NA
52pzSqv8AyX2Z1r6kMJ1yLwyqAuO568EDBhRoyjsAKRxo2d95y7f4fryfWkh1MCuDI61IdSmZhsL
ASfHDCJGWH4V/RiZc6uJekxYxS6n3HurSsAY5dQCh0oyqr4gBlXuhxxfvST/1sssex4TLOKBy1UT
lly0zcX4qw8K9Vim6il0GRP7wTRvSju4dgtbXwK27xQGjX52m5bhRVTMYcm/tGw2NA8YcA79fnVe
MxuLAvjEtqA7gVepV+pn4X6Niih6FnHJer/jrFLczYHF1mdhwTwFGM67R8hfOXgTygkSmtr3U0Tz
SvCDPN/GJKmzjfxRHbF8PIuqyO6sOObE3GSnvp4ghgChQibq+PoB+Y6q5t2YEV9sprzbIBjDg1BU
x+RhZe9jb/oCYfVb4tQ47ZJkZ454Fvh8vFdYv2nU6d96Jhv4RLD89HDUSB2llHZUB4AE9I/mXrdx
zSXCxAlDcU46yK9m8s2WVnp1PePD9XGqZC54ALI/y87xJXjboKGwYTYwjEahjhzkezZ/FHL09kNl
jsUZ+yu+gsbaDtCRACYSS/TIXdGUoCD9LeleKhiOGQ6QIxAujFcZV4pOhEeutfcMqS+40/tNzsz3
Iiwg84M97lh71zc13brsSLsTfYS0KWBzOQDEeh2E+mYngksI0UthwyOdMkyeFdH7eAbZBYHP6DA6
+1Z2LKGKs93jfF6XGLsH48nzidbyMdq63VW0HV/jpDN+4mmzndF4CUR6H9kqul26HlFrl6MhXPAP
z3t4fpx15uVbVvPldSwVnKIoJe1Xdt+46riHcm5RJX0uZtIlPwhaEDFsIZls45vktBndV3QsdPWw
CWVXXowWToKoTObe+ci+v6Rjz6uh5Xbv4YIbpZ0lQxDX/JXQ69GES3lKicgeXSwrjQ3AbkY1P7sR
KBlGO5hM/LLaSsc0H0wKpZmd518mdr2HRWrdwBLhXTuWYGcA49DPscCEYB69K1grbONvmuHLs6Tu
Klg4V5sGQT2XjisZHAF92seBuTJUqRLxSMRYat30wteLYT00741bLWeRl+HW5WpNzWzBGcy3b5wi
TDZ+lnAVpJsSgAvtiPVoZY+wHS86haYbbQ9ZYR4K0NysQz0Plj8Cj+meOgpeTqZr3qVBYl3FFOa7
0XU+Wj+oTl5HiNJlxTK4L3w+LURDHIezJzJ8M5qMWkCXGgfzzMWbTwawc2rl4ewGfsnS7GQrEV9R
UFCQBhyarYH9OUN20HlMp3eaHcWNoCGz8dzAfo+AzDN3Qg4jukTYhBjphGYEWRNkWMLrCdtsM0T6
1JnLAMtvd2/Xzvtk8VlJnPbKnAukS+a+l37e72fZqZdegLCxBi6P691GlSgiKd/GvhFcQYLgIR1Y
nM6ue+75cuwGTXZP8+pZtE55KGSy3IxCn7/zwIfmV6uj9NqIs2D11GCl7K0MBy3xvdci6i6TV7t7
hh8zi+MuvQpR3qY9C3bXjTtaM3dN80g6GC9qKQFEEYzbJGxTKDZLCQ7IB5M9xhabToKZk5WfbgYp
6iTkQ1i9qqbwbpcwwea0AOshi1OZBtFZlAsL82BXnfzRwjHngRCTIKy6kAgOPTrpzWJlP2i/Crd5
zATNIw2xywPr6iAY3rAQuQ9iBQI7KJDAISCB0D/4ZH9gSFrLfdfcRJPX0AZpH/GKsf8g8cieo/u6
5JCZsyK/zkHCokBUz9WEodCMbc32oq3JrDxYeIA4ugxOqOQfd2mQ9q2nyRreuiQ4W7F8AwoS66Sj
TVzGpbcEVE46chqdTKSjIAXWitC12AnFutNtS+vwnUDqzJkmbemo5WPWdRR8v8dkgC9tv8UhjF3K
X761vgM2zOKyavUKE3n3k64r5xFq8LUt8OKzXjrbwES3bV16FxCrp+gSdzI8xpH66WLFv2USNGxD
sInp7ITPGGw/8oDap8kl254YT/DD+9fYBUaWxB+UflI91bTTDSDiK+7KqzVfFmdqNtnwFhDvuWcr
I5YguZXNiE6PE4y1K1kX5LVts3xTvGvf5xTz6pSVv6M9Hv9b3nO6KIQ5HINmua97yXc69huoqpZ1
yIFEQ8A9DCOoe+mepRgrUgRWRMQX/rZPzog33NuIyP9pUVqzGamN2oSedpSr7ktU0zXn1jtGYAiU
ZYtjc+ZztAQYpYabMoK6lTYL1wHpY4JAzXL87gmjcaXzOM73InX3VVrtE/qWP6w02XrK5KtdNw0r
XDLCC5UDEXvgfTRmd9M83VCNct/2Vv7Sa17h4PL716bRXuxJUVZkhefcsBHYS7CrrMOBt/PtppCy
Biqcm9Uxoy1bzN197Y3PVFlxiSTof8TafhNmk33qMHZt5wqz3Li82XXxMMHLvlGOsg6J1bOeBeIP
DkovrKgtCfGuUm27YNdkxh138yPq27gtRf5ayNY5eGzuJ8fyDq0LLryU6jyp2jskjjsdB+aOe+A2
XzFSZ/s4HMcz7XbEicyfHS5cvqfF7zRrDjHxvltTKThunCapIzI2Q0qjOmjDlyAzvStyHS7GjGv8
ZMtdxLrgprRGFmO4CLc20+ezAnBb190v2ka8fRX3ezeXz5TFJEjLBvXnRP5hd6MABCXeQqp5iVy2
r62Mkn3AeeAwYWc4mALPmo/xvKd8SQG+3Pa6YACIwR42ySbpkq+tBx1xMfBfGsJ6jns6BDrm3hRC
jbsFe16cGiyxpNGRowLtWZvqV5eYX7opcs4S5ybNxSKkw6wH0HDEj4XFMd7lipMJfVbucbCyJ2d2
rsxxmsOYdMUeDaLHQzHHG3Mqq6uAwU5rLIzzDINWUlFyaCDUMx6zNrgov1hV8mux+OeoVGN7bPPl
n/IfrHy/W5ZL8UHY30Qjn+2y4tsGGJjobFs7d5hKTU5HJ2+W1EyzeGsk0wgh+RXKKMRB2YivePow
ZpIII25FOUd7b/gvyZi5+5TmVCAgw8Oau2yEYV04T0mSPTqHuejw32ciU9+l/TMcyoHcRgfdy3hs
WoK5AaIvTi4O5PvMS6UP611O3uZWWMCX8Vfr/5hDnI8Ol6M2vvM8Lz0CPcBmngcPuMKJoeuf1umn
sB5qu+kuSuJa/OeTED1cKZdZ737N+6h/ZYH+X3c7aBhVaXRnqZ/bmgTq5HcKo01G58SC1ocna5r2
mWp/idYkQiApIaRggIWTfrLrLVvRg8oyn9RpSPJmfcxIli0f++ic61eliAayPPqWnZY0OVgkepwh
9S94VWBhBzbOuCF+WGOIsgfyMRuiPwHR3zeceC6VPqy3AvS5z1stb9P6N3oWANbeasNk540O1BOd
t1pjVnYXAeISFT3JA+jS7cLkidQM/91E8VjX8zY5cLhOrYoI8JNKW8b4rwMeH5KGfx5kosVasyFY
z173wWgzvGJCKpaR3Ar04c9jJat1Ah9AIqdwvPTMaz8P2H9ojfOTF5LzyG3SfFqzz2tsWTGjx9at
kp01EVH+czBzQdJHHxoo/npK0ZEc8xKU9gb+NZj/0xrNzXVUTLJG5wNd04fWEo8sC6IkLLyGz7tG
BsKFWgVcG1ohTKFoXjK+iWfTexsiaLYCSyimP4qHtBeOmuHxsj7uQ0Akv5uQ8Kl8LDwVZdSsgHU2
ag2vr1GpwKAGKFuKNzO9HXVUPJvcvAOwQnTcwG2yHUdabWGU9Zc/h9ya+kvmzTTBTuXj+jg/P73Q
6JaKZRTbP9HIumSSiFoHTmQ262NUyYvt4sNO63jYFp3XE1P456HUP7RzeqLq64MPts4Qr9HENaTY
6GcxzDnW+/U+SRzwIjkzsLCtXpjasVZ1IIgYEKQjWH691LkDwTapLAW1P9FUHeL+NRg1njrIOKdT
oKIm5mppxswL+eGnBTlyI1P7PGbGbai6s99K6MrhTLt2hhnKNYBg0osIbNgN32hAfCSme1SCRPyQ
ms+NHXydaV5kjHcwkhT+ZpM+JLOCS2k2/W3cg2ooPO8jNZ6hHeEgKeJg6wHEnt3oxk6d/DCwWoda
OQaHYoa8NeVHn+9xgSEct0J+l0PRpTViI05jqbJdyabhlDqhtfP8i0GUal/Z+SsF0OXG0Q0CeXHo
h2BgfxEB6Wvz56qmNyYq+t8s6YYzXPQjv9FrkmFU91LOlwJk7IytyOUjCONpOzEZ2CwalUz4erhP
K/5Z38DLtETVrT0ZcMFptGOkDME6H4mKUpM3DfZHD7kpJynIeSQAKWUZb47gc1Hp+HPPZB00cbhT
I3BcL6D1In/tCkmjeusBy8jZcFngdgYvM/ByYfQOUvfip625yfDzU1Lb0l6tXoNS3aq2mol8sj1z
+M02OQ6ch26It51hf2mKeQs1nNLl0fha2ZTGD9Vy9ClJadHKKFkIyVCpTbi4eCjeVuePLXGQX4oS
2h8R4gvaPdoGVVrSNN8Gm6sqSDK5r8rJOkfja0pU9QUla0PeiagXQRAKYfS2M3+E1yB3XZkeXMn1
rQnMaS/NAXCOz3KPXltep+8MbPIfnhreSjmBeJLxD7iHEGgWcDvzyJthRANooLH8wQv+1cpTnCOQ
qnp6s6RdHSNlfahCPScjGCic91EUPiyhpBCZQj0WM3S8UhSbI0tsJm+ixA3IUlZQt+sw3mAlUwV7
5Pf7cjyFFJXtXBWKo13J7IhpK922UQvLZop+2ZnH1JcFObMFra6px6UxlhPg9+3SDOzsGGVvTJJB
s5PCbO+CL+wQ6AOa2GLSreFRfIlW8I4tTk9Yp2o7ojAyCuFSQhnXA0WdtH/UnTjZPtOQOf5Cs6nF
KBL2aIC+CqQjvhbmQ/u0WPzimT/esgR/W2y/P3j0r7AhVQihzc6bKk3+ydK9ayna2W/5avHpcp27
dC6GTeS6bw7sFVxRT1VBBehkT6/CLGiaUP17aAw57EqBmUHyMevSGOUC3PCgWQBx+QaaM2Ef7u6q
KHYOaS+Qbdgxdn56bin1IekDrtBs9BCqAD8980xDQr0HU6Zgw934li/XRo8ycjlA6fbh86tCnm07
rw85QISNLIb0yXmoC1qDbRllWtqK0WLsi2j87xHuSlo5VMn23L2vLXDZbhqq7YDUN3tGdG3Sd5KX
xiWsYZGZQDhIu20TQMSPpG6/eWn2jrBNdjyqaCypz7VvRlfOrfuy6in+45dte29vTGztYq82gQdM
oOFUdMQzBVzIal9iBitsTT4M6MAkZWADqcnQ/YbNrhO2d/Bz46eLqZB8j/jdjrraeDJfq2RcDljp
M9jXZO1GuLReplAKwmzAMkeNVxHS14eJAL2P0zDr6ZDcObU/XkxT7GRs6Oy8YOv6Mma99SDIh2PI
4pMHGMs9V1UHKMzwvpPR+FJO+S6Tfb/LGrs4RH5zalyHAH/mqh1hzdOwcGK38ijdl5FPQQCX02Tk
DD7EsG77Gd+ae8cJCxxxwubGsgd+NtIkm8u7mAoylbjgu5pXa0nDi2GrQxNQ8tyZyfI6Kr/a9SEc
oRkbS2t5d9VsI9HS3Wq384lmyRsnCV6zOmm3PdjCo4lXDj2kOM5zcquyyGTTRdlETkwqnn9ERrcc
qaagg0R5Lyw8v4rYNpCxpqMMuP5XcbtXfa/I+EW3wLioYg2+DuGcUiWVE82Zxtc4rFGT5QWvDpuR
OjCPcpbPI3SjZRZHx9IJOOYxbPhcuFZR9b3K1deGyQFVWBn0YfU9qUY80K351E2UKvUWluQmJBxW
ReONEsN9V+S/EAMdRUJJhzVIfpHTCNFxuypMzql+bP2D9ZAYTXkpdH4kjfJXdM30QHRuvKyHpmFx
OnDS9alT3rhzCf/Cc+5GqmQJatCG2I3HyN22zXjJVUuvZMVyYT2EguXKemsO+1AQJ0/CQxeau3ra
+9rTVFuMVgZD0fPqRNQVMz41lzPkwwiMHkrzEDrhjvFnAysWcRXY30U63XTKw+y2yLnwBEF9H09c
xoPU9CHvAJi+4B87Z3jHWeFDkQGG0XB6ra0dljc0T19Cb5xhBXiSuqO0q87r482SW0cgdmzq/ccG
+X6/DIwnk+yJsg/vIGzqXSBXsrBW26l3k0ttDSiFBY2xAaOss8T/ffE6zJl574770qjgUWHl2M8i
p8ho8altM4cC7ANMFHaeW+0jJn7t4SdpIqBwgcdshpB5unciiDCePqy31sOY5myp1pvlAFOSAFos
smuZIAxNmW0yHzZ/kV6sLzOkVxqQWMDNZkLtbdR9RIJUSY+3+uICdbusd9nqAeo3+lOLCX67vkeS
ktTPd0uqZTw6KQHXSTbAxAPYmW2aYUmXM4I9gMSAzd820T/KmUq0c0h1Cy8HRW+PokiMo+14xSkN
3X0xw674c6ACmmWqlSDlrjfXP5kJoQE2EKcsi4trDEKcQUlyV8b1W6Y/k7OA5rjNkvbWgFRGP/S/
Huu97laZC70jMzs/b+kjeqsVA1U+3Wsmab3FPLo/D+XrCNz2wpnTpmg+4puQbQwN6XQ00Gg9rGzQ
ZXHodaUyehfYBdqMhh+Bqqou66314KaTpWvnqdwbu+RqKeOYlujU0KvsjY2edyFfWYZ0HpElRcuz
YUtadeOjNmsmldOH0caSLZ8xvdRfDzIZgoMVyTsoZdalp2SnmlFJuayfJaP5wY5ZhrOEI4unG6ZY
hssIhJAvJmQD7elgYJfkm0lnyYZawrL0Zm9jlSV7nn8dAhq3sAezhS1jkBy8rhB98bE7GnjwJ4AT
/CvoY9MmubUln1Fa8PzDlAx3mR3+0y0y6IZBrz5hJF1wsI7YXk6952yVRnEUercYYG/dUpYQbdc3
Yk2M5cuMm4OOWW+HU5fGKxZpDPFZkuOO5Iralu61sc1rzwgIgbKYjOPiuiCWUhpR+L6fYknZICy4
Sh2H2TkNXcK5i9qdMAjKw/pzxjVX9xlNI6TgAKgYH3t/YZwjiZIXAOVt1+l5sso5+YA9R72NqQ1X
7hUokZXaauuPBgws1q2BXCj2soETacjESltd7zoQSI42KTfs4Wzr+Bu70BZiMy4OJ0pb7wWDuEm4
cuBuVt3CZChm8OQrRGF7+OFZ81NK8RvQKnahYJ3rC2Blgljr/SlSaJ5twmuhquEq8yY518gKqwVn
0l7Yz5twqatL24GIYnqwW5963HyDGdKe12da5YjDW9vqb2XHW6hWcNeKhWzyHcPZAAsecBAx2+fY
O63/+jyARP3819f7Iks+fzajquayHix80hBm/nVfKbuDe7Y8GkP2Hkf20RtjioTxbPPr6E8XnxCT
5rPFOIWTPrnox1pHd6cxhcBDzyvgSF1lv74OcDO/LY7p79KJwgr9h/ENgDL7Isl0XPoOn96Y2Z/f
zfUpqpnaHm9umNPpbXlb+D/CufoCSgdBp5mjo6elFH0vnJMPNUGCkhrlETI+BD0aUl+qyR/rU12/
L+vd9bDoPxixQu5UgOa+PvOJVP7Btq0bKCV3EZXwsuHdTaWr3xXi4bV9yBI2gWoczqoosotH5S4L
Yebh9fyNK5hBSVKR61jDo5Ef8qZ+tgcfykQ23JklLelSQwjY0+wmtJZNH7S3KhEPrCAQIzlzWTmB
gFblFtPWaN5g3B+OjRnzHTQuVsWrSmL2Z42uuamC4smvrW9p7715OVHX2gyoyc2cY1CXFPG47k0O
5+hIcRaXc9Ff3Lq6drJ+cwebeYcrngxICiQOcOUARhObrniPAmvZDsoqyAMn2zKmuitBWVS2nx2b
hJK2+Wo34W1FxKCy3HEH1vQuHfN3TKWcZ53bYSzKjcyqn8jx3ZNCq1R02LeU0z/locC6neDNBi/J
qvAsG6PfERwDiUjlMDL9g59Sty4fTUl3Tu1kMxf35H7KWRkndV9SnursbYuNMYtUFir9eK7b6iff
SPqxDRZlVkI2wRKAzbsUkJzfYX9gWlBe58bFQGyX57lsBlo5H1wZOj/jEPIp+xOu8hVrVAWWzR/F
K1Gl+wDhYp+aWXb2xv63GbCupwXvkcyJTV2lERzWLyOi83BKCe9PZSuOo+cf17NI0Frpsl1vUsxk
nSGVYkPgvDb35j1dGQZe6jK4TIUU/x+Y8/9F4UfTQ7T87yyaV3YP37t/N2j+9Z/8ZdAMnH+wZ5cM
p33XQbPRxQ1/UcpNYf0D2iZBPh92r0P48N+dmkL/D7kAkgZ/wnP449QMAuGbugMDkrnnmP+T5KOJ
aPCfuHvBD7AJWBJ7dEGle54ugfi3Zokm7H2oI5N3NcPwbKfUfGL0EjeyHydqkHAQAfs9lnN9pGat
IXWhz7qcQzgBryfLQfr4Nhd4BR3z//P62HpmXm8pzRf8c7eymP30rXta/7AM4TM79flvC6Y1490S
mjmr5vRnHbX+rfXP1sc+L+R//rinRfFY29mVFg/KXhiijYxzIua0+b4wkjeoViZmSCztZH7XS3om
qEKzPfxYfhezKFgv5QgYSNxpFe8Xr6kJEnD+3xbipYym6WQ6xm6MjfiaW8nEiMj7rfoBaompYuem
ZbnmY6gm3KXRW/rQhTRizX7+1SwEHcKYyyiW5fU+13gk9esowxLeCZjrde23XofW683f7k61/b50
wMm7ZbqXbFKhqfQxfS7Dba7VUbML0aJMot11OV3WQ87uFlxu4WN66m+oz6BcCyPxdkUIrIdPXMB6
E2hUTZdKvK9YsJORSBDq9GVvfRqfy1ItX/+5y/PoD50YH/+2NP2zXO0rhv5jDnyaEOUJrtnnFT2F
x0AEqzn7yJp5DKXFdoAY+azIPYO90XoQWFXMKlWnqSd32xeUz8F4MQ6Lip/RGaCvMp+9LOIAO2u6
eIkOrNOjq1X+MNSYci4zYGHsfM8AFdSGq7IjLK8b/IrDJSlAQKOPnab7yFABdElaZWmQVftysAFb
VGG1E51iqCsWCHUUlhaELUpNZHVqi369hrhlGSYOwwiSmwwPfgSVf/NnhbaeVa2BDly4q5/n2KSq
/ANSwu3nSTZKacVdD6Hux11vkepTtBQ9hYvzVc6zsdNu6GQl6TVUs5xt7wy57ODHYXIqYXucgnTY
BzSxcinPZwYrLCHHGm04qxx7Zwj2PTGSKEpp8DugXGTL0CbfFthFL/Xn366pLcbSov+m0/2aujec
xQlizUkhGPPqDo8OG2AkKglpXFk/Dc0Ts/KWTIspwXTphXOjpyBQE6m+xLGDjSGtd0VIvCzWC1Zv
9vkurevA9UVxMxBFoq6f/va7r4UDsBPjYx+2BoQsIjO91gSYdpRsHTms3023GBGL15uha2zEQCZs
kNvCVgGcF+OjVQ08tuLGY7G7sXo/2OJ/03S1INh1DRvEcCYOt4SQ4nKDzWOs0JS8IXZ34VC/eBNd
BwtD+ots1Zfc8OZDNgQxrJiG+HFyaquJ7V1YnLp+FJdRT+C8/NiJhhZXvcdZV2qeodi+WREROB+C
if6QU/qmXYB+CWshnMN2H+Jd2iD+t7tGuaQ/RLFrNYHOgfcCLYUzRa/v1sVk7uci+l7oaUqrZxsW
vvKDMUU/opkPaKWoYMgZtp/odjtlKsEnpNmaBt1LsHxwfOtpka0PCWuSz1vrY/5oqj245J/rt9/X
pJGmyYCHLFVU7BVZy01c450NXcYiVAYSH8TItBemo6D0UIb8+ZSyfDo19Kyt56D1IbmuUQ2z3an8
O9C88bLuQzKffSfolrUkgl7K6kRGfOcuJW/n+ln4vOk0WJkHT9EkDtLUzKr3gA3nft3zZcHDPLNS
GSxi4YS98fj2LqQMKwsmZCN1F9ecISwB/Q7FbJfY/kNg4pdbX0qHOCzg3uuY0FHFKOWLZz0uhbFP
KhZwPULwTuQstNbz73qSK2NxnRzGtOs9AphYkYCGbmSblCdh1gZJhvHRYHM1xpiu8A3SNwsInN4Y
0oOrRKHFChuczU4sFB5je4X5jKZhkAo7elrrgOyB4KFv2alJJxlqSIFrFm4tbwewnfYSa+VkvRta
w0cjqoFSa6bcs/5RNNVx2pP2r1kLMJWWYqD0Ztf6UGmJxtUKzrTqNuvN9SD1g5+3tNRDlBZDrpZ/
gAvQerVqQo5Wh3KnOmNOLq6L1o8YkhfXYfTqfaWFpUJLTF4JCrjU8srUDCkAclD4kT6h9LhpLizX
F61Z4d4IILXAt3GyAjTygK2eKHeDyoVYdmpX2UsLY7aWwlZKGn5hhC392KxlsyAXdIBoYa0jS08r
MDaYkiCF2yi4/rC6IeWgwpVajku8nDyUmE7jOC0XhD0SeXSuKy3jpVrQC2n33PuZefYthuta9EPV
VNdUC4HAQTHmEDAn1zbV4cGLKnJg6/tTtOKvd2q9G7MQOtpyYjexLXq2k8yjnyb0yBRdEr5ydBoa
vQXvGVReKAWAfYo2qQ+lX6cHuy5fB5ihJFTRiSjM+utASzoAnRo1j+EaqSmBYrr+qQ7cY7jp0VTb
abwvJChY7OWcv3r0bQvdvkOJJUhmke9S3y00WoL2uDhQbRPU27lj8Yb/OdNCgwYki+OE1uuj+RZa
/GX4Knbg2C9Yq/ch+nDuxiY2oiHdZuNXgjrEB4fwpjVqfMaoy5gUmTCjN+MCM04tCjTMyJdMS9Kx
Fqd9VGoXtbpDtR61fL2gYxMayakSIDyvJW52bi3+nuC1YLfVj8t88mz7UKOLd6s+jlA+oJhPq3Su
RXQovpT4Oupga4EdB+srW2p3myAXawmedCTOEUOXBGeMPkhbFou8IyR3I5KKxtMofpfgNjdLGuAA
RuRXWu5PKGNM5YK5dYJByIrxBL6wYITPmABK046ac30d+F7rQYKhRwq9Hi70zd48TXrg0DB5KJhA
8JOlHkiEejTh6iEFeCCo6cwtSj3A8PUoA92JoYYebxDBp1WDiQcFKWB+9BBk0uMQ5DzkGfHb04OS
gIlJr0cnihlK22LBDxcPKAZJYPacH6bi/5OgfzHNvIFGxjAmYirTl2STU91eGkwLUfYl2VfMcCK8
f40e6kz1OUzBhObRf3F3Hs1xM2m2/is3Zo8OIOEXs5jylkaUSIobhCy89/j198mk+iu1prsj7uzm
RigQAAosloowme97znMcSBp6/ja15us8j8YjKHkqB2LVT7RWHTohxNy81XYZnYXdHDEb49J1Eenb
rnsvWiaq1jjz9frBF6+0KSoS++qiSFyVqkX14MiGFR4rQMWyidXLbpZsa0023tIJUQ5d7VU1JdcJ
a/4qYOCwI7IEWkIXfhKyUVbKllkrm2cdXTSeqrsCrRfeHBRPGWmplHRiVHnF54EeXCybcXwElFy0
5xrXplEX0a2ztOHNg5DBdFZ/Hm0C5RLnw2hX+QEr8udUNv5cOoCFbAW2JKrRGLRki9CVzcKeriGp
Sji6aSPqsqFo0FnM6DBqPp90+NiHj6kTnyOnKyWCFQF+1IiVSY8SGM46k03LRbYvY/qYnWxoYvqa
wXJy+CTbnTZ9T1f2PpMKaVuztasIGUHifoLzWpG3kFw69GArs0UdWWloqUdzOZR0WGfZanXBrSaN
sFeT7X9vZTs2kI1ZS7ZoHdms1WTbFnvpRBd3kO1cWzZ2M9niBTC5AjpAz7KfkNrSBw7oB8NOBSMv
W8QRvWJaBYh0w9VID7nMbVp71b4y+I/rJHCadJtDv3wBKf41jGhDL7IhXcvWdC+b1IJuNZZ7nX5f
/9mQjWyDjjZR8dtRtrg9et2NbHo7sv3d0QefZUOcgIBorvKjUTLQ9vMpP1W1w5wJ2S7JdRN9IYvH
BlMsmzCQnTrgtlAH3Tbh8vGT4G/yk9r5x8v/w33g668+0IOJMluHMhtsKIVaUz5xSaakT6C21SKW
r9w2Sbr6+8sOY8ad8N0ryTNEQywM9tRa5+jVMUTo1aQSe8GcQe1WC1o9vx9626fWHPTbFET/eqc/
XlabapGggnn/ZfNTip7zfV29ua7Z4VESFf84UG2+/4Lb+wDMl8NFy0mZHf/1a4FUDPsg645LMvhg
PeoX1elT/b0+aONN2iBIzNRsW+1Ui9sxt31YqpmR37b/OMYdkMEXWvc5c0CH3A774/1SNWH442dV
y/G2r+gxvsNdlFOLf/rJeh8jUeoBJvnt7TIcCbt0TB4rqwEcgArlwfBAPxcGA23yRH5fqGaa2lfT
KFrR0VtoOcv+21DJMsrt9fftf/6a6r6pd1HH4/PK1x2CpdG1yOypeVbn8IZidHH0PORUOCtQLd2r
1cVymVRMNapQ2aGxZe1Zrd0Wqotz29TrQcrXm8Ntl1orCI5aQ18c18rKe3tV/fw/28cVQzn/9va3
Y4jMe6yqctnpmmmcopwU9KgpfmgOKPa+0rz3BNX/X83hhm//28LjfzXpfy89qp+5WcMdy7bwYaPY
F4Yygv89H9HCCI5wyhEWJXbvd+YaRnBKlQQqGr5p2ig0sY//vfJo/k03DI722E2aofD+XyqPQhVS
fw/axGnOP1O36STYtmU7sjL5e+UxrgUllR6mZoa7yiS8GOlZe45i+5nQn5i5XhxuR8f6ZgJYbteS
3HZ0/OazO9UAm4Y2PoTO/OQ5+WfSnqONsyC1Kks0Y1htPvmGeS0BCx/NhaabMGPnFCGe8cIroHLg
m4L4hCTwLVyH7ks4J9PeB1cUWe2mClPv1EG+nW13uW4oo0xUFTArZsZs74QgsjCGHFalxlcSMwJi
XzGMg9+NILXzVE2wcxjmsKpL92c6mM5Ty9AJ8TL2lCS6z2zgzG0XMLLIyP7wZ2uVTLq9z4VY8WeZ
1o7u6Ft3jh4ssqeOmb5t0vzt2FTRp6panLMHp3LT14wzh8W6y71yeUhieOppC8i+fYxoBlw0D861
7hL/VzLiOJTZCVZ+cozLJH5YMI7A1a7ojSTTvV3e+wY6pC7B5+7rubEWFkQSXEbTOuzLH4Xt/ghI
ydmjd371Z2IP8rEozuNynpfFXpM3qxMCPwSrO2Nox2OJJM4PxDlq2qssocG2JDc7mZ/HXDzlGrEj
RR69+AuhhChxLcz4CAQJnm52y/gzyKb7rgkesiQNNjVCcdp0kI9idPl01PJD2sfW2SEvza51/54s
OqzQbbUae8RUg2W8BCW8967QUXumAeibeNc4srVvD7u8xiZq+YO+L0f7ahsU4+pwn6CnGGDC7yqC
cVdTlgQI3adwb6QeYSuMHzZgnGa4bv7Hyi4wATfkiMVjCUSkSg7LWLyVevqB2frRbau3htzwVZ37
y12goahvO33Bu0HQ+ey3dyKsT36SWmvHiSCZ66TdaAe/rsJPLen2xbIRYfEtoenUR9MHzAyFNyeH
vsiRRtrTW4S8CxSfsR5zCMm5btyPPY9qlFj0kL1XvbH7XdYMWO5947tWx598GURcfWxIh6ZnmfP/
Mtwv1pR8RlmGj4OA3TUj+y/uQHY77g0axx7ukVjT3APw1GteztzklyA4E3SXViShi9SBy9WBA5hq
6zOWDdT6Tb5Btk/MYgUtV8PUSeUjyypmH/S5EpyNfNzwy0CA5DENHjRaDFs/n1+JecH8TPaWQOAC
smrVtSGOlHw4mNoPe4l0NEU2ab+ZtU/R+pDU9j2IonGTZtASF188tqP3lEUEKz6XiVftCj41k0ri
RPWMhn3vPDT46nF0G60fbzSXlJY6Tc4Dw+61mZQlsLVvqYFV2rI87h+MvGthvllwhyScz1qXTNUM
uPAu9adNYzPOqLG0jsWH0sFs6jCn2w99/Bz1iB0dDBUTF3QksudKtz6XmbtGKncOY8ittANX+ha6
0ZX/Ew3jKwiVDwlXXOd5FzsWd0HjJith48ousIuupoG8t2xs9iKlgOtpxyFzHy3NR5FDJhFFlsME
CgaNBYyuBRpxpOffBDjDFdgunMSdt52z+GOoRQNesfGKrwraMuORTV775CgPKUKDYvypmTJPMqtp
sZL1Dn7K1BqMh5r11mZRdGc1zTH4XOMfY4oaYZqCiGN2cX9gyAtpt7N/Bn1KCzObgnNIbzdg2ElH
5cnCNCDc7ww6vF2eJBaopoxLpwMQEFoRBPoa2Y4+wF7IkIQ0zAH98FVFb/EM4DS3SBIDas+UfnE/
j8X8YZpwC3NR0kFF3gNI08QprwG2qrESmpyg5jBdQwEHba78eA3VLDi4UYngcwHCg1eJPAUUWCs0
0m/jjCtTt0kk1NyvVnxt7OZ7Sko8mTPpanErgv5apNBNJIw9f7XJX7Id89d7huzZjvgSci3CtqGy
nWgHL8V00mK5Txi7R1wqssYBG3rSqGQsiJm4+xzSrCbv5Tu4z5QcSdwFofcgYshdS0bouZ+SgVhn
iDGwBmw1dF1U18IPois1wD4aca+BWANvHCrtOuvzsjFRRKxj8IthZVCezitgek6b7SebM6OcLnnQ
XiOAYttFjyoweQ1MShNMXTfPWP4sivgV8HQjwgCbjRF8pjp/hg+k8zCb1l3U4kQMCEGdBsdZaUsi
QI/wG6Im2wnSG75MBkln2Hh4xOqevvW74n6Yqs9x7HoXf+zuprpEqt5Or6hk9ePUv2odiAKGyCX+
C21N+BEpm1HkrW0Dunec3jdhaJ25GXBTLkxzHSOPtoOmWZN1Q+FiVTZTuk/mxt8ODckGINOevTJ8
rmkObeuh0TaJTSPcsKGhJ0FZ7eIZ/jbaBTwpJkgmACSjQ/1LhCkRd+OnpGyW58U7tJbvbXqTrEiR
bgdzPBRh0h8EBNpdV9gh58zBm5nK4ui7L4YFQza1S7OtN1bhXp1S44noxKcAoURTsECweRjjMd5M
hv88ONGnGDw/iA8oUv5et8gh8KrhIs0yG6MP+csutqQcSmc5t1034KkqwWPOIMg5BJmwHevn2uPx
QiowbPyFA5F6u+sBN+8qwGeTMmUrxD3eGi5gbiSInWPtAGsFPFXXXB0qTlkazGD8nLcQbzPnJIGz
seGf7RDvd8kEp9FnvBBcyKWe7Y2KjlSQOJd4zrtLK8M09fJQ0dtCeVh/mfNNnogzaFraAZX10zcr
znwQdlHUfopqGhRhyT13gio1+uWmj32SdLToXixDdjXOLR1TIBOTeSVX84AY0Dl6jJq8ki8UtdlB
X4IffveCy9BaA1aH6TOmh6gz18GUUQFIx2CrufODfd9TldikRv2GGblG7s4DetRmlDvFuEmaCt4o
tee0T+O94IQbg77h3mJ9bWTcRqajqSdLdj1ngDOw0WyWV1fv3ubSyi964D2UjN7OWT63O5o04dlO
/TcjqatdLVxGQGP6MUHRvHblU5tIC9qWukzk5AtEnYGIJ2yDDTK910UD7RVZ1dU14A/24Ufc+NFO
z3/gF6EuDJSyxCsSjNkX6uDlBrt6uirSEP6Xy82qjTFquvpypE74CPN4WtsZI8HYml+AG9QbtyVo
tliQYGKTosip4/jgCptXYSeOSaNxevT4ZYPISzciMkJwehPcS5vsS3RzNBSCoyfTywhvYcwEJJX+
N3Ef8EYmk796OmucogA+V0Nubnxa9peqxXna2QadqSglyzXwD72Peyc3qQEbZvQlSyOmgCVMSsiQ
PJewL5TmjKvG6TgjOUGxrr9g2HOW/uMwDT4QjFG/Zu6W7oC7G4oEBFwoXm06mVBU7JXnIYlRY65U
ize4G/iqk5azFsyxRlMRRbuB4+KQe45k/CbHEUcjEsIa+xdBZ9uGfC3DsGhL2mYM/i1lUlxttSC6
92F48ATDoJPV+oclqw40GT9EsRmu7YVGY9IuG4BDq6ZFpWmYL23fYZ1KqmoH0iKDhOAwlBjdjTbU
7mbs/eGAxHZvQ7TeOPwx1/mEBXaGc3h0LIKxllfYvFzZtEel52u4uov7BoP3ax8AqG2K8GtMDoCQ
gQBG4hXE+1DsT7LpPPehj/nKpp8php8kY7irUIYLuDJmYB4JHLBoRjNsw5HZMtQMrInS52jejT9H
s/oyR86uLs1rLkMM4swjZaE3X+EXHPq0szZW0qFMjltubt6OIaKHKcYn0JrWAZXXdqzco6DpyGSo
JzZZZinIUAUQhfQrXCoG5C2kA4G0U0UKqt1ZxRbapsmso/ahaUmQAZkNrQpvAGdNK5T0aRns4GO9
2OVkPcRkPhQMVuTTMExdn9K971LIplOEzOq7R2IEKgRM+1rBddJsUnRORycbzmX+fYHCubIHfCRQ
OM7MXPWP83hEebeCntDsYpIqGCu9yTy+Ce90WVq0xoGV2DLcopExFwAqN46gFYH1nMqnDMOAZIRC
FdP7QLbKjtM6IHGX2iaQSDeeL+FMWIfRO9dexmyMY/BtccZyN/PM6WUUR4HPbt22uwz1xsYgzZFk
adLeXUqbZo5WDQJzTrKHhXHKllEfDVYJevPaOZUxIA15IJEMBgmT7sWTadDpkLwhZcdbplVXcyGk
IpfBIrZNxAhY0TOVdf+xn5OrJmNIJhlIEnrjZ11GlBCdc2jILMnM7GmouZU6+IEj0t0HHwG+rPxm
qX5POqseu93eCtpL4VRMYxrT247COQ5zc0GJcMRJGO+92iTwsIIj3o/l3skAgfAMXZiFUcs9O+J+
kEEsoY7nU0azhDKkZaaiFZLagutIRz+3KtrBAgiQ0zCUES8WWS8NmuSU7JdkNBIUGU64CihFrmyT
MQmTHWPbu1FE/zY8kfDHZL4jUwYQLlyguh6gK3KKCYO2VMRAjNoTavAW0ERdpIQp59gQeZz+BG1+
h71/l8gwm1LG2lTk28SWeDFk4I0vk29kBA4sxkxG4iThJ1dG5KTEQu7gk9DPZG5Sf7BkmI4Pd5Mb
fwCdraI1rFdfjFRE+JVSf+e0jLIkLjOx6PeC6/3ok9jjy+iesrc+an5EjAqcTuzPSKk+Jnj+Wxn6
U8v4n4gcIF0GAuUyGsj36ud5xtE4z121DWP7q9ban9BD8mcXr74MGIoSgC1yGEXwEJ05iF0yjMiQ
sUQ1+UQDOUXgvQgsktFFxHDuzBSFw1B+7lpNqrV10qvHtzGOynPJrSAuPA9ilnjCOAjhx6o+WjkO
RYHO2wEj2egPFPjdzSBjlfp0A9wcSGdI4FKZfCNx8SUhdPRCnee6aLO34nk5GT998prCntwm8ptA
ewIJlZFOgmwnIUOeAqO/+DaxT2icse4QBGXwGVe9DIdacB5SggiOYftQpG9jN2cXMbYVISvJHcSD
733xU4woOMoRt4Peg2uQUVT2SCjVBHpqkjFViwysWkiuKhxEE3mYkIBU3rnArB9lIE9E1iGeWBLH
akNbab13hQqwZfamIQ0DyATEEO1nE0g1Ny1dZpVg4CQejnCtuaeJknWXzrIX7qnUqNqo2KEJ/SjG
2j165vKSu7tSRnblMrwL4Os1zTu06Ix4HBnwNcior0aGfjWkfwVyXBIGzJtIurwatmbt4ThDPpz0
52rwPzUmV5rTPTsyVswkX2yUQWNOwrlM8BhdFqmAIYzMoaplk06Wk1I26NyiYpyt+tBzbebJ0xSR
uldElGWgnIRPGZ1m5mLztZMRaJ0MQyOER3woyEdLBUFphopMIzttsfdjS5Saa5qvOAfW187vntAh
fVzw3/EX5QYGJonGOx2Ptudv/b6qtpP8e9p75RHvf3LABLhVnm21MFCeOlxze7Wl0gtrCYT0rOBB
6HS/pNI0kJpTxHvaLuj1eyTHpKnm/bEF9XuEGcd/QQmK1Oooc3Kove1x9XAnS/v3HGcypPxdFk4A
6HDqPwLZWs31+LMw2/QYGQ6pooKsRVc8920TbipvKA5Y15kdDwhBuCN/G7UHJ7L7r2NWHTFAO+Tj
2MUZLAw5Ub2DxSkbCUmXKt68n7gx1RnfZ9h8c9zp6GgLBQsbnbVn2Fu+6WJr5LRi8ULey8t1Ffnp
vNWedBfasa6PD2bgXrWRwHXms/0mDquj3vUUgWiKwyg8mG03fwi0EnUyyQF61qGGrr9xK4LTZzpX
y8tPKcJmfHN3xJWPGylYaNLwTrjnBiH0KBXRi9RGl4ikQcyscyL9QCqjn9YBd+FBl+5InTPEa5Ep
ig/Ab8SmQ37N44Gcp+5US112LhXaHlLtQGq2HanebqSO20XQnSLs9hF4Vwi9iT4HRY70u58wsWN0
jctcX1tSHZ5InXgrFeOm1I4vUkXubBAkxPpDj7zcmIdw5ZauQX2W5rnUoFd1e+fOyNGAjTzBLWNI
9jggHd8jDQEB5Q6vuRmtXalsx3CRnkbE7plUvdfmrilIHFdyeE8q48MsPVNOuLOQzCOtq3e21P+P
Uqs0SWU9jn/E938tTKnmIqzs1z6Spdu1JpX6kOyIHJLqfeFp3xTVwVnC+5ZTaa+2ghqYPOJ/iI40
Q9us3UCnB2IsLxZHtgMt3RPcZGjzSycBFDbz1J10qa0sfEB62ehtzKl+VWCAEcwRDz354oDYddNK
v4L65Jr0MMSYGaiVYGtQH7VTZgdX+h5iDBDhkL6VGCKahCG/91fUbK4cHrdtSRvQE5LC1UdUi1mZ
O96vZ0GbvDaBw4Tnzkz8XY2QSRo+3hPJh4kA3SZormEr1eSxlPwx26yPnfeiKjumS0VLDM2BCDEs
QvJbMOARohFSq/xuU3o75tDL+3PNL8m0It+r/7Gt3Bjqe1DbdOibnSvmDzbWFR8LSy+9LORjYFDH
3kJ6njK6IEyZlP2F+RhOGOmJUagDC5sMbrpur9Ja1SdVdxG1WdLBWyNiDtcQI8qT+uiNmb3W0pEz
SWGlj0kHXZp1oN+CohUDjyedPFGPox1p1mMnXT6TyqKalPlnktIeTTqC6sL/QKcCCyRmoUi6hhiD
cU/IlZcIU5Eue9uz9BmZTovlKE70s44s+mw0PTOyCXyjAlHoYSfxIfiWkFvSG41k/pX6PYt0ONmZ
DDuS1idX6mhtzVyXWisOjmY5+priIngMOcJQ999UMnf9or3r8NvzJ6wo+UuvVZiiKQuk/0qtqYU6
43RsWov0a83KukUy7DaQbq73S0VdL8rmJV1fjNNdOGrKCSZNYYn0h/nSKeZJz5giR5TSRwZh1Fkl
Pd4yj5w/rGaV9JxNlf1DcUXyzL4DUeXvdGlTUwtTutZs6V9DKjacTGVqc6W/LZFOt1J63tyMuw0x
ynHLUJ3JVQmZOiCrgQziiQfbxugkc0aekGpRyfNZrUWx1hy6sNtoTYGG0/bx5SmSh1os8tT41js9
T1kVDI/axjz1zidd2vvU30FIAdf7X4Rqjie0b9qA6Glw4q/16M8XpnrLBXwFEiHSI/ehvnyaBKoH
O87vZ80zrwAxzWsdg0jXoOu2bfSs20zpJm/+9Rrizb2doAZGn4JzJhDDatH0rYczawN0zro4HpWu
DL2+OqAYp/YsHNhI8jUjHy+tE/wccVGvzVrbW8047/V06FZiDAcL9A/de5MLDb9xkd8NFlJgaFiH
lmqoAUiBG1RgR1ci55mNTT14AOQslwkfItWrJ2oLVHAbBklCfmi9occFLWhAPK+LayQlP9rApmYt
X/255/Fo9pfOtc5DWxwAjFyhIlO+KIziGsw/y96ILvhRqSFRcFst0Zwe44YspNDR8dczex7H2QK7
3goDzkQtID307kZ4NBQwUF4ixBbI8LR0jbtn1zHFAiyrfa5DqAs9WiqNoDYvIIkJEnKAw3iyH3W/
xYs/5W8VzNsNXv/Xvl5GRDmcDMboSbTYA8kBVB3aIdn3NWNs/RJ71QI/Mr4YtqjOyIX5MufK3iDG
T5ieRCF9zRn2EmaO/HxbuJOQ2b2LzEG+CDTHu8jzHyncAibGTJZBNJBsiqVjDBLi44951HldubFn
7JlkdcD6k2tWIrYanLaD/pfNV3l9XY8ip28zOOvdHxPIww2woW3soxYn7F6cDIuGu1rDnCbe124v
RG0lTlNQiHVKxxQmB4fokcXor7KhUv/1Bupd1MGWET+31Nd3ta45pwGuFj6wBDatWvVdQzvMFsAo
zR5PDYwqecBt0YxAX9Rm0UjJjp2na2MwGaJNLhzHjhSlRT5JpP85DHTvBPkr3Y0I7Jtg3mRIzOeW
k3OsUc4MTfeV4gosImygEAv3kD6jMwRqd/IrE1TZib8Lt8fQ1E46D85jxV11lIZsAkEyivIjfixy
Cc4GUlYrIcChzRlMGsF4tAT3Ncg8ZEpyF1iZtvHNjuChOO0LBPIfVFfWWM9fTahGaykW68v2Y5wy
xyVH/GVMPZhWJsl+XFWUW/u7Ioi+Z5UVoNnMiDseK1pvzVa0QLBkDfNkptmbMV4TkG02OJ/V4JAb
pIns26TX9RYQxylr2m++S8+bfGt/Mj8m/quFXnwT20CKOmv+xCMbqBNAEAQhVLrK5sn1aHx5TkLl
hHyDLndzEIaSDfQRtdyyppghs7287VTmL1mb4FwVVB5JF8GPh443sldtW/Et2JTbiuQB38wpyCLZ
YYs+DgQ254PHfe0eKSYh23p+XwpN31R58Cno5MVeblGCbbkPVkejACTrw5LrFiwWCW74xi2qO4+y
ttE4knE+nDyMhsiww7O0EZhm9dMl6Rlp2QGS4oM5Ex4iiE6gp9J95ckw7jxxn2kTCK7kYSqn/ZhE
r/VMj80HSUfjlBOLK8ZZgez82LhBREBRGhIhxRnAnXLv+xOMmhBOrhkk9wtvNlBdBJfLd0SobFuV
VIwzBNNbvbVI8Mwo9q9sYeM9r+a7PBU09j+2XYz23RQPCzdAruBg2zDBXZPNQfF20a91EHzuDMqU
cb0t6/w4eRPfT/ylohNAKPsONNVdVtLN0R40UZ0C+iSOnz3WwabroTd0QXHnGP7KIBQa5MZ3YnGI
D01oKQzxF4Qb26lHOkMikRM/Bp6XriE6bv2SRNDKMM+a36y1GSdoBGUFKXZPzcADdEPJr0y0leVX
W+xqaIup0TWeDn0dj/PI8NPUcSbnF8rnlpjusp+aGA7A5T8Bgv82VcvVK4BrjOG5FeFz4xhPhnPB
cPS9Me/SHNcD9b+naaS4RgP5WE9+cp41Z9rYDt6fBSjpmasduvNfi94MxXn2uJfmUfJWLRKN7jK4
TK0l2iFCeIGCjzbRyQoq/VFEZz0CCMUtgJ5DzTXe63uvTR77+uB7jN6mmUBPveCydxoZ/6m2CbdA
hVUy6h4F2vd06qd1QoWxHy2QzDZ33jFMzc8RYw+YCrNgKkQfTs4zqVXwx1S+gkb6NEQE4yuq5oSr
s222MS56ktpxIKAEQxcotfzMY2OnIGRXDgvVwnXdxzZfml3VUTpexXIwN3tmBUpr+uosekK4HpMY
5RIehurgocrcRxXsjBmPT2YFCWYEJeO6h3IKhl7OXgy5eDfX5/rQrXNKzfCXUJoSGL1OEq6VIiJY
r7YMHocF13AqDVQaskOpPY1WqBwkJBrMRp6STxfZJHT40kI1IpCmowtZLJSLnCnPSX9T3o5u0Z68
gv8JwDkeeeqgJqdhEIFxiv5KFGWyJjOjZbjolFTBcWoAVGfBtvXCFzF2/HfehWI3bVrPV7O2elQZ
Wuaa/XkKPaZDCIk3ihVgtgSYEryIgO62XRj2UR/JCwSqRrf39uuV0YXGHp1u7i0y4TVP0cE6NfhM
lZX6R5yqJspLyaXP+Ej6S8zePUwu6TsZ7Emr7Zi5Fs82uYPwneHUD9iJoMq5NOlKE+t037/qLY5I
E1f+oWH46/Q4CCgF9ifAv8Q0xWTPtdI7pRbhwgUbIqhXLjO1sCNywAItORCzxf+wXcpikzHkoRKQ
iHUXapSxyNHbxZWJRJ3b4nbKphFIVNlsqoZMirYfNE4ASA0MdZluEJKzbYlskd8zO5VlZ+z8J+V9
/V+usftW9kXXzB9+hHFZ/G7V9XHc/utc033z40eRfSm+//kjvwR2hvE3klEtgjuJYHGpvvJuvwR2
rvibywzT8BzDdoVwbOcva69n/g1XjqvjcNVth54QL7Xvoaa2/zfXQ2Hn+Y7lWVJ690eG6b/LNPUx
Fv+urhOG6/i4fXkjS0d796e6jrHI7Ot2Ml49gn7asD7PhHWcF4HTsdewZhR1TVqo2qkWOr1GDzEF
B0WIYs+3n1H7RvnC7Wi1Bv9sJ7DDXQp5jyp1esEA/2bm9Z2nn99Xucvp56SYKbOH9bx939Qq/exq
Nkeq7d9W338oI6xzPdqMzOO6TnYO05CVp8/uRS3gLA/D+3Ze99ygBfotAkznc5aWOkUG6tcXLUaQ
Xs2NhCvyg3VnzqRhe4aASOwc/nyfrhhtftkEpmDJ5z15j+Vm5vOuB61vLjHGi9GL/ZPaUgvRDUyc
3l+tqh65xGjh7sp+HajLrQpN2K9j7Dre9TTuzzbEybtFOJdEH656CIy+X5LqLbCS+zmNo4/c5Zyz
65bhpgMw/0aVF+dKknzoPBIqJi0YmaQP+VkbE++Uwe2J8/ys9qR46E6/ne4PZTaHZfF/ij5/KOOi
a//zPziZ/9s55FpSnimQajqeqV7/TaGJeDRpCR8yrk4qSLuU8BXlxmt7XB0rldqDzKk/qVfUplqL
pSPUl0xL5fNWC2WueyeMqO3fVtW2X1L39qa4o3w/6Xd2uouLMLtXi56kS8aSyLC8inRnYXt0GvrU
xtR6ycfQ3RPmdcmKcIFfO+sbi6Kxh6jyLWkQPsWG/gpmKCWxAZ58HzgF9r9lhxf4y4wIcR8lYOrD
3As2Is1RZnmDdwl027vcNtU+Chz2Hr3qi9q6vXg7VrNBUTOqRH8CzJ7Q13lHTxPTrJfNJ90OuOhu
2wYcCgHxmNffX1JHBdJkO1Td3w815eu3H1Jrvx1DOEN27GJrzbzLohA55BjCaXwCV7/vijRhPONQ
9cIQBEB19KZjAqh9lU0iup+X8YfTGM1jV1nUa2COs5/I4NsidwmuuW26buUBxWhpGsnjxsXEWhdV
OX2UAS1oUXRvwKFSLtYhOHXSQ6yMxEKzUGS6KXgp5Hpbt3DTR7JiUYCG/fxoWz2hEnGqvWds/8tE
Z4scrX+8+3kms0huzsj4TDTOf+RPYQOE0GGbKFEE160zhu2etKlzQ2OSVjVZmG7yFo4VkhpENodq
xBxtInOgI4zFfzS/1Jko79DmxdD+5OpStkQgBf33931+tXfjhpGu8QhKq3nSzQI4iq6jwmB8jjNC
KvAXRZud8M5uwQpMq6mxP9RN1l3NcIqeSRB8RXV2V1jjsJuMpAv3uWvBbMvN9IjY9aq2OEH//UVt
u//km3ENl+cC2msu6z9U1+ZMfM3kZVgl5+YQwCu+LP2qMdMCortapq5RXZBZVZf3bbUaDuZLmsJ4
D0l82iaQ+3CsWrhVga/c1Un/NY3rcD3N+vepdLiNae15pBB5Hy6m/5AOxMT6s8Yku9JOjZNDRVer
cLFde61WW0ZgaObkUe+rvx1gFgQACiQcDT450nO6BoZe0twNjByN1SQS8qdjwoTa+heHFG2YFJX4
4aciJFIi8n+k9UTRCNdVcYmqFNC1Wo3xkF+MSqc1XkagNTHDvvNO/uWJ6Et8xvut9fj9P//DFpYu
KEwQKuPpls03/seJGCRdQvb5iBd2RF2aO5RtbotKp5SjNklsYTJ+21Y7B7Xzj8Pfj1Q7TZKK4sko
DrdD1NofbzP3JdAx+ZtbPuzvv6VqXLg7pDZtnUxDA9alJECnyLMt+kLU2Ho7vYxGxX3VyHPCqmFl
2FrbwmuUrySzxys2Rd5fB8F7RcyBIf19n/ppubDqqvv1M7dXuhBTPSio+0i9DTUr3kYerSVS9OrD
hbd8kHtGS1GETKxwOaltR+5Um1ySwN8NPV4NBIp8EhlEJbs7O/Ws0WgqqYy4WWwfgfrRBjBC8aLW
1L6+Wp49EcIGj+f73iFCtkv8CzVO66CPyb3aItrNY9zA/jamv/HvL0MZa//neeHxcDV8gSrR1H15
A/vt0Tr5dhiMiemexgalXbGM4iEcmEmGWZuSglmYD2qfsRjjzjRJo0JFiXs2NCPZR6Santt1ddfj
4r1EMBNSuYXJNpWBvqyWpGqg6cPBOITV3ZiKao+5/2fe99qJXL7wrNZwI1D2r1qqYX+8MlgDFynN
TJyt0XI0YOKjgqWhB+jehTrojR66vab1Tg09BCY4jEdmbeKgoXzxARWc0nzxz5pTkRVE4NFKiETf
qM3bAg3Rr0Nu+xg7+LQvQaIf9SGfL3ZFBaJGzeO63nTJ4PTykeRqN6caQdtBez8tZc8t3CRt0Jav
FLpEwcBubqYg2Vtt/WJjSzinwRKc8yB0kJ38tT3N9a9XbvuSiLx11wY7RwTFRp+NnGoW5lqftuUj
DajoaZggHqP4BhVsiWM1CG48dU3kx78/SQzZ//vH88TSfYNwR8siuJH5AiP6fzxPAtFM5kjgyT5y
Axx+VXQG3PIVapr9+L4wRmMfgsNfJ9K6uvYCQ9ukFuMoz+8z/KAjqAw02Fid1et67T4DiBfn21s0
ZHuOpe/eq11WkjI58Ji50rOmumBYJzMS7b0tFy3q6/s8r+/zqbVOJCZ377v+2h8XgdyfEcPzj/tm
cwBgFRvH2IiCezzF/n2vF+4ahZS5VZu3F5BrYwobtAs6Kf9epKV9DKvhSZcVIrUYZIWoHYuE6Dm5
ajH0grM59w8auSB7tS/VGUglD9oQhJ/nyJy3aVDoB7VZ5j4d3TZ75n9dk8mApGgpnOizL+Ya2qxo
L6E1xc8DjH/RtNFn8lPmQzVF+lb9+FTPF9f5rs9R96SJrntisLEZ0FI/RCZbnkOkMs8CfauOEOC0
/y9l57XkNrJs0S9CBLx5bfqmbd/SC0JmBrbg/dffhWJPU6OjcyLugyqQWVlFNkXCZObe+xJaxUpO
SlcGKmJRDG22kz4nHYp9UpFxlrPXQYQPTS/oD5hfwBoVBIC8OuPbyIv6tlk+TcvK71Q0KpFnWVp6
VG7kZlEYG8exp54xR87S3HZRmRfXUr5OaJ9xdlWtJ4pWdDzxs1xCU2Y/2YNZnVNtuK/yIkW1uYq+
/SlWLjX06vvkaghx551Yu6bQX82wfVSnNv4JtP/FBCr+GlhRv7a4gt9XThJf0jkfLCP4GzutN3/A
eQJxdLrwhHAviMxM25rC0FaakZFzx5iNkF/rARyXbvOXr8XfB3tKXnMbBW9kC3m4mgfeyASanAnE
Y77HaszTAWLdyyqJml2mwesWKtz6L0obPGNCY/J6Em3yCMNR8lh50RulXB/NNSyNUtUF9TxossHZ
JAIiCHd6UFtLPFHF2SmNabwFrtKSX5uchTTVZJbDpl14J4LwxHNSuTc7ZfIvbqeo5IzqMv574E1q
k949pXabL6CCsrfSbJK63lMKhYPVov4K0L04DYFTnca27J5Cx0IbyckQTJhNPQFNoAr63eRPSv4Q
4SSBtneg43UYuy5c/W6HXBs3bUKq+fa7TRTEzirLNZeusPaNX1oXrbP1l9myuU+/AAkwXgIf9st5
Tq8yQ84Vnfox14zG/2Od3FOdd/lf6+ZXl6/w+Xry1Xs/KM6q3dKR9Oi2WfGdm0g6R6rcOkY8tnEX
R7Py2Efm18bpqQ6o2o8gch1Un1z30owKnfqR1q191TZeraS6yAhoy346Rlk9g4U1N3DujVva8aIn
oHnZnYzIve7e6br03TQnFKmK6mWK+nITm92wV6pYoRptdA/0iSNpPpbmuzk1r5SQYd599+lth3nf
Ul5skBTvoUlvqxIOw0OsWN5a8cS0l9vYrYv63LwNNCHabRuuJ2xzvG2TV7Rv9Wrl7VF4m8nx3f+x
l1eB3pNvyVXy1/k3xF61ovh08achVEWGcaSL6Qm1ZguhIwbXs86TYlcn1cmsJz2myELW3kcdvEl6
uCW88FBGsfFSuRm0Ab36YcpZadbO4N5VJaiezKsBpE2GRfEXyuHFJDq01oD0bosybx7lgDqm0Yvv
JirTEN5ZnNPC5t6mdRQyVcV8qng6elIp7aulnz/2nh89VZH4Enf69K2rR8pWIlEvHhidQ1Un4VJO
JD3kR4quvE4d1O25DW4ECXvvHR6dhQwwlchalr1/QGUmPgI0qc+GZtF2X6qAh2bLT+vzp9/k+svJ
E93tOzlRVvadNcs2Nkqcbbkn5UyuxD3yWtPwTVGVv4suyx8Vr6HdeqIAAt9G/5RQR/ZAM7wgApa8
xH1/V9KI8mT7MZZVHl0PJV4Z0GZdSE48Do5ycubchWfIraAFIlZRsgqd1U2CBF1c6xeuXwpJNNX+
AXzrzgwN7VuWDQXp8FrnRqS0zWVaWNXXuBmApiX2DytAKBU5S+Mh1GdYl9lwW4Si3YseZ19khA3c
0BDNMXft7mWCqOgubyP9K7RpH0eBpVCLx/V5IKPmysDNdZ07J2Ztnyfhhi+D6VCmC4q3rCjQ8ETA
8M6cTWukNSmfjB45qrZ4a1qHDEgZeLvEpE5mGac5j7vy6Hxc0G4fu5sURuMMZqtjkenlLknjwj6p
4MGmV7PXBVrM4F6EFn8MRZxrdPk1+5sf7FB5jbj5ans6UPLo4EadUQe39VEvFEhR1b85rfgXOQyI
Aq56lUqZQt/J1af4LUIwTluR8yNOTnhc5Y9qGu5uLnlUJN97UWjnDM3Ma2Rm+69lWgYkWZ034Hsw
0Pn6u2vNWLuWi0eR5v6FFH25yFQl2gwuQloI6tXWqomDfCmnZWCqO+QJSprW9QLR1DvhKvUx8pOt
67jedRul7LntS1FX9d2T6nVoHZGp5TvmnvTZSv9l6bHo5RwCDe1F1eL6YZyHbjy5EzeZiUKP3KNN
OftcGl12SbIWhv/eHjaxnmQXOdSWZ+99yztQ7ER1jQJO7WjPQWzXjxYddPZsFU6rcQIWwPUG/SIt
+Ew60iPoQkszc3IbtuUUito5VnfSnBYHYECZVn7xA+gBSypUmyABllDoyt+2UlQ/8wS2Ar2rv3g0
Ry55+lDgxxXWIVECzoFBlnwBZEuPJqGVl/3VKsJ6djtHQWAhAZsUlc3FU+BZGrIg+5ltUreKl6Zm
6GtIevp7p9Y3tJpW1r00wYxuqLQN0H5Vw1EehQAkaRT/J7g01Nq6p/8TNSGuNTJEK4e1SUl6X+m6
fyrmwe8E6iIqGGeR1B8+eQQNrEvePNr85pemZYavQ6IOu672QZxJ320nAFMKBWm2u07AXXPbCZyJ
uS5DS4cg1v8m8sH/a6TASg+89WPio+PsL0BwDBrN1EXo3heZ0x0Hc4bHwoP++rkIsaC7hi/nD1/Q
ZSAXueTd1y09IyvOSD+NStVfAdzeGUE1vkdpDKE1GJJlbprjOz2jARCQ2jr8IUyfw8S/w/ohNF5z
uK6k3xlsWLfb4M3SGorfk1m/Tga0vhQe+x9l7KOl1qJbpsHI7CdZ/nPwSRLEUN2+cdKOlpTIrUsx
uWCvVWvaw4oKj31G6taaosZdjsJtL3GZosxj13+rRb0sg8b+PukIwnRuSjFbV+jPqkS3N1XRHiBX
91aQr1fP6pC0d2ES1j9DqHRQ8Kn/Bjn6poa5/tbnKSTOIgrPwGOVtZ0N1JmTcZ2V+vjVtX7AuOm+
WwgqbkfkHdZ9kI9f4+KndPshGp3/cg/gZyG9n5rH0gPurdh9vUXLI3uvUhUEelA91qMtHoIhekE9
WrzT3MRjot6hVT2bPFSDmudB5dSJroRwKATEwuoukFcfeqrrMsvePaFOCw/yoH2XGNljHQFnMbXB
nGu4xltu9pvJqdUnkr3ioVH6RwuloLeoz8JdVLTGMnayF80wrfs+QLBWZAaSwQ4NhUA5EKmN8tRA
UEv/S1p11bUIvHVpdzRmiPMccRssSBnOSgj5mz22e+l3Zpf0dymsNZ1C9xEiZWVzH7XR+F6EPwNO
1KgID+OhTBsknWZ3G4Qzbn1qaKrtx/dk/PFfoxDL+dgrGn8YWqi8ZjrQF6OC2VlPFechgPp2Y/O8
SPdlywsUQZoui9Bq1leblnVxF5R6dE/HrkMTR+Y8RGO19vReO8HP5Tx0RguYv6FZeJ7L6AcrnGk6
KM4E3S6P2ns44pt91gOs4QI6XmhRF0ukRYxX+JroAQXE9cPuI+Trfb7uPEGuaAV0fggH4vOu3hpj
JF6qeEA5XM1zRM8Dddc5dbGduF+7gM1DWVr06Xuqqa+2mZt/x8XZ4pEb1rIYNu/MC/aZriHtnqv/
cTR+zv7XOKUz38nY1k9R2b619lQ+diBKjwiyo2Ooj8oXWifpaRGpeSqnInkwRvevhKzOlxGdn6WS
quPebwHpjJq3k/G2a9oro3Ztfjkm+BZacJwg+Fo4ZbgNMh450051n9q8Pxm6vRqsMXkdURi4NyO6
cuppcr6g5fwjTqPqwdQSi0sijGCGHrpf+rbPFk7vpsfUH8QT98IP5RzPFQ+C8FGZdghbZu96+cMM
FfMLdBF5BPAxbfjvoEkHWLHhUCOYffPgG3BVgBcl54YlJ22r/jiqwavDqmmlW+lDxKdFmSqamo1o
alrS5yW3dXKxDjhJJwtVpABLzGKs97eBc07z302tceo9yJiPFXmcWkBDs5Xwoh9uDyaTf+kLHeH6
nKFL9uNsVtlMS65X7lbOBsNI98c0ems5a5HdW8PCla2kqZuxu0XzC6kXO0tf+OTjvZhxWXJWvkaT
Bz+uVtm3l1AkcKYROlpm/wR24xqZZqF4QQb6LqDPEP6OpFiaQ1s98Syh0ZTmBFtplnUeolKcv0pL
nyNSC0GrrvXUvfR5dJrsMpOuOn/qG0QfjXpdjVVwua5AlGodlGG6on6DKL0HNC5S7UfTj7x3WKCA
tPHlvzgiAyWltBE9PK1+rEd6p4FjFi8OsDbuSfPp5wwckb8azXB/Wc7N2HQp1fZjueLxlVeaiRYb
QNAbo+LnpUShdYB4jkympg6vtMj3uyBKFADymGJsUZ1KtAANc0yjsgYQ78G0lbOdCd9FlWr6Xs4W
dfOeZ2F11lFleB2QAizMun/yUZp75qb0rld5AiybsdxOdp6dgoo3PRV996bRBbQRPu3DNveCb3Hp
lIvcKcu9nJ1CtHIpqz8loqoedVIC0h1FGiRNANIXclEQZPDpKgqVsXnLnCwxWK5uFaDe+ZjEIc1O
Cuhk+bQph2l6a7NyeJTGIODUQvan38oHUGB2H/GRFYpqQQviEOnDo5WET32ol0q6CJ0QzR14sKOs
4E6Fmg9CQJQ0D9loL37xKVyGTpGqo8M+R5t8oCd9HuREZZrqoTashfRrXanu6ym478swex4a69S2
jXuqjCZ7DmjNo0N39DZyslSneJcOZAvl7Ihk966zwU2bbR/vI51e+lTJn6bWivfSpbTZx5H03Uzf
o5v3ukw6/7Skz3VU/CD+oan1WY967UuVNHSCaXmyNmcz0Lp9F9sF4luZeijSqUENIUKILgD7UEIc
gdyC7z+kufIml2vekMJaZNc8Q0HekhfwihR0XgFJ1Y03NbFXfYF671A1xmVMphd5MXfGSN9ChUJO
eY6Si9zaTvZy9j8XySiR8d8xlw0a4IjwQ/cMbmjd30x5VM2z8kgPg2Rra9pGxlplzrf0Fvy/1/62
ldzhN5/DVWVViBppzS6ADiHr1Op66A4uFOMQ8awmUeg7m6thtPSl8zr1ywIYRuMFeqJI88y7yGHq
zSk/XjcEg99vstx9LAplqcYjdLgriwreXR1RIbgbvV49idCdTq5Xbjj/DaS9xIdL+lFCH7d2kP+4
+a9Lw5bfPKTl9dpoxIToblv0p/5ek4Zc6hghokwjdZbO93ix6nNnKgPfwIWYW7npdT9DpymAPu5H
GmA5kzd8XxKEPk/UISYVfqVlNvrG8WrJCTlUTUnbbmAgK0Tsze+oWnISnfkTGqV4a8o9biE2H+6i
jEqXjOrnS8jDuvW7JbII0fIWfV3NM029TgyAGldbvgI8qOkJyMhjb4PWblHoXklMHDi85jGpvXPs
OxS1Z5ic4ZTB0TSDBzknXZD2Fiu5qAlTLV2AFjiTgBa/LWjm5XKB3ZvFqqFhenXb5PNV7JibGWAm
45iDEleR/Cu85lim/ns0QNB+tRCjPhp6ZA530o4cvj55wq71PCN9chD05UCgqUJiC6xaLMBV/zot
o8t5CdV10F2x8vW6q/TJHWRIBIHtHmqRpfT/EiJnaxNwMMRfzqoZtQXNZ+0+nN+zr6DuCP/q1ByB
MjRHaxz/LuiHR4+8oFGB9rIOJgUmpilzF03ulks5I322A+s3XdxE0hFgrceWpserU85/bB6p2v3E
o68MpK32lZ45ex8GY/EU5f5hosRx8t20eGqysNxoytxKiwxxseiK52mqyNfLSch0VrQGBGvPsvKn
xsr6C9VRuKtYKTfz+7xdBHZPW8Psc5Nw7qZIXuWkXOQr9GYo1XsTNvlWVrU8xDUteAX0L2Ntd7vf
KlqAP69+GXvLvn/G/7JH80/sLUweffpviXjpF65z3Vta1/ehFwu3FeeoFPGBm7DqQWZhert++INr
ct2Ick5XP8jQxmkfpEtaMnPD4+ufFsq95M6fC0U3/XEvuc1n1G17+bKWVV63//dew/y+/u2SC+Ve
n39QNxlf3XK+p5xzTJ9uGSmtz7/gD/v9t0/jD3v9Pz4gmobE3rPDbzBCbCywSWeFdv4n38vE2g7Q
EpE3kIC6vIcEnsp5TnqsXIHZLeydjTS7pMqPEJg+S2uiTvVUZWN8V0CUe71DLUn7rUQTglK1awh5
SNwVJNOh9VFnpgo9Mw51wrdRzoxtVR+vEzBqiAW3rVzMZHjaaP+spNkOksS5o1I6s3nGHfJjMmnd
QcttyFegjorodX9wwoih5e5eESUaTp++IeWevig0gdAkIXKisoHRdWFtk62bl80DbRj7wivGo7Rg
nWkvM4OK3ujudZHe8CSRqtr3mwvAmremRcheSJ9c2dbCWahJ4a5vvsl89AP/2LpBdpblKHMan6Ul
S1WflpxT6v46J0tHs1Vmenb+d+S1xNWljwCJBhE912k3fgUCGi1LZXL3Wq7NzxjRc9p5v/oTGDd8
b0qOiObEp1rAEO4pTb8KQHad5KAmYXI9Cpq8WQUNuPjfJ+bgooq4+7bMb78smP3SLGDb3E8hlAB/
2nf2ebW+qDt+UvKNXMMCiFEUSpo5BQvgKVCK3E+14CwLcaC9CmYq1euh9MYxLAew/xAVNQq04PLw
6pUBgVHBOEa/wJa/0N0M81aR9DmBS1KlBkLQ2Y67l0Odpt5+1KFiWN+cmVDIt+Tt2u8atd9FGSfu
uxYucND5k5evMkvtIbSZvdc5ucv1MPVpGwqbftvwtHCqCrjS6Y3cl0YVO0tRTe2mBTdw1za1Y28S
R/wseFzfXqeHZmzulVA9drnu2pshyJHzCQJvdZ1uysQ/TtW+oANGv7vuX3rmygQ0yg+yTw653kdr
HyrEu3ZuPpI+MYqPI8XUR0BzavKexL21rSot3OpqTlonEMIkF9aH5yzsvaPdfPnFFRZOeC6r4bnN
Rmsno9DSYkGnjj4tGeBg22AVFnazon21WSD00J6CmuugZQTtdTDTzL2r9TanUP+vCRnsasoR8nHI
9Ize1ABxs4Gn5+ZRGXdyD+m57VZboLxV13ztof3eJaH6otSqcZRDkCNgflc443c9UvzNLz55WI0d
LTJDspCW97lMmkruiqVdw47WAhvcOeSkC38Kjn3CLVhiesFRmrdBhoEXv4bd/E4jrBVn2XZhN25F
yRC9qbnxRtD7u0Iqw1nZc+eNnAStdZ3kE4AJLKi/pfW4uNYvwLKm59m8ljqkaSnTr6YL1O2X2d/W
gvEAPQg/VsPvGxB3Mz1RLNYXJYyAW9UIpyddFxqae/DWy1np69N6j1JCcJauYLLNldrYFLpge34K
Q6M9d325u8WLHhaHNlbz/XU5CPWtH/OI1HRfLBL42p1NwuckSic/QQiXLgMT+qUuGDBvE/ORnAUl
2kKAS70MniOcqAOIJbIoOK/mv9f9e0NYDuFD0oepXULRY6w1EyII+gqaDimMNlld7cAqx/NUbCPN
Eperq3XGjxBZ/LEyN1gZA6KbmhPyhFkq9Y+wd911GYc13YJGdR0CI4/vYh7KVlnZh+TqLCQD7dJ8
m7IMgVXd7delQ7+pP6X9nVkH49GNYINy0TO6S12yQbEemJRvAYjnJB8WcV1F3wNdHPK8oPQ9uck2
CuAb6nUzefb8H52bjHs5mFH7cfRffbeQ1hjAFObBN9VW7lq6lKyah5/f7xD1iR71wrj2SMlbOTlQ
tv7FT1VBoAvmZwCEvCMI7uJbEFOchbc5edH0kbtY5Hv47pTDRh8rwBdpne1J9o2bptaNsyZ8eDx9
SqtdB4tVWxniG9XoUxjrz6oWKQ9tBTOfyBprLTPztm9SFmk7/6g5Q//mXK5P6yrnyR6FbfrIeJaX
axp+dutoNm9r8kLp39wTGbEJZpTCP8WpmKAsBd7RiK57biGze1LJ+M/GdTDKJyUK6rmawHwZADnV
K32rkhZHumjSl4lXPASu0Tx0qBlRIkd/ay4hxKS67xFAtxbyLZlDDYtxZ6Y7aVpedV0UjWnzBAAF
oDjvFMzIxyKNZ+5DGycFGDHd2ofG8BY2bvA4Rnn4WFrdtC7BbSylTw5RCi8ot54z1SBxciic9N7w
BvcoV8WuE1CdV1dyTrr8EJ0TPQj1u9siHcKIZVVwobn5mlT9e+o8SoRBQXt0h5ZSKergQN4uhBll
1IKDtEm8o6YeU0Ab2yyqYQ0myDFFPe1uQUYRwZGSm/7qlyAVNW5+HHO8jAwFl+KcmwtvKYavtVG0
+97s+nDlRclemvTb83xjti8ACcCxizK7yMEHaH8RhliRzOmP0jXBUXYfDP1DYUWldbSz3FqH9Lm5
RuLC9KZtI4vWVIHGxTqfa1aO+5LXRvqlyNIEGRgEzaU7i19ap+XsB5tc5KhkRoX2SAtsy7dO9Xf2
bEJT5J6UMdnKiKY7NxU4h0bXABdDq8N7/22IfXcL7dOqz4JN260dpzb+svvXhnM/Oc4pO6OkkH21
s0AsyOoeVGUAG6r9pQ5GdZSDwj3s9Sj0gmgJtSHyWyH44j6lE054/zrhVh75csAj67jq4kNW+4vR
6byji+4OZYBjaI1mu8kypV/A8xis5GRhGqW6VCOtvUexdyd9SmB7XP+QZL4DwCkOTov6KdCgr61b
QXTZebxTvQoeqcb8hMHH/ApxJczcJCiOtshoGIjARcsFsQrkHFmTYCFak26toFFBvnjHtEena/Fp
jnVACR/k9nU2lrPStOCSvZqfwUAC64egj4M9rCx/5Wrk0dLaBys49LRnpN/C/RhniCYhXfLs1k5+
8VQHwDKTAQpmzwFQ8mJo7EfpEkn0szSyBLYKAlxYdC2W7LNUjZYOZ1KKY3agrsM2zQ8OlA/pUh52
9QaJKWN/nQ3iDihKpHJhSLhkDxXkpFaaZHTYlN/k/blOs9+im/1V51WX1EChJzN6Pgc/HoFxz2PY
kBqKffiO5BRCtlbP7esEYQaNJfz2WiSTo+rS+wJS+U543yn532mQ/f30apABJpSPlKxKipufsRnF
uAWXNlfGlkZrvhQqScqsbg7ZXEOnkWlHAqX7SvGAVi1/7C5qkfRb2Nb8rR0jwVKbFKjTPusefKip
jihthneyvwqSr+6oZ1EIvLszXqQpZxtI4a+mr2TQMddGeYRaCGp5PanWSmQrOx9o1MNEOhB0TZT9
gAHl3jJ84+1PESK0vFM+oeYm0+Bp/8YHQG1iTpbLQebDLV0EaGG3dMj+e0Im0FEpkou4SQqN6z56
GH4sQHwOihobKPkoy8MVV1/L8i91OHlP4IohC+XsbUJ+dp+qdNTHs6nAT7FEOMmhvj3XlP9ZZKAf
9lTDJ3dbBNT8VUmrc9GP1YNVF/WDZ9M5lHhQ+YdWzA+hDKr/tJW07pZyTe9zQSFJaqykr51N6bvt
0030FJPEQ3auDVK6v2rzhJCPfx+W2XD2HBj37soATuw+748Kcpvn64RSGKd0OFwX+b3bn3vDCQ9D
Om2jsLLhSIS4e1d7Iax8FZrqhgbet0oUcm9z8HWd7ZTIB7cx9a55Z7rUeDUozbJlpFXhSsTjcJbh
cgha7XUQ05YOAbGVH4f8I1VYHllEv5o05R9pdMK500xHXH0yWMZJn/wIZLD2GXf9PKVtzOtun9Vt
nVwi98q+15zSt1ESHUy9sg9hCwVAMI4kam+2PNJzWLAjdyzX0hwCAb2jPIxmtfXmxG1dt6P340mF
o0YjAWx1J3seUiVUliKjtDDKGemUQ03TDXgPz9jA3NOfqrbrTtfVhvOl8KDbAmEHUwcch+9Ve6nV
2qNBslKPU8PnL90TRehVDZ/QNYos/kubpAplwAnSyCDdy6guLrLdpKvAsKHyW4ZdCp+ubRtQxgnz
0tWedoDK7166zNkl/ZUn4NRL26P0y6FQ3HDhDUOzoSoMz0rUTmuEm1pO3VUCzHPgqx05VKk/fckg
6gcxD9JX12OykSFySFIoEd3E9xYu2tX2aYZQPpdRoy5TrVaPeT/oeyMcrBWk8P3rmJqvZW7YP4u0
vqfxQHz5r6FFb78qgKl+8ghKDrf5CA0M/dddReB0r3NoPu9a/eeuRdN7YG7zhUXXw0WPTX2JVFC2
Kouce9PZl49Rs0XCEXaCT5/t9fVxBN5pzBEyTA5ROSwVUylOpe07F0OE6JrlyeMwGXB/Qi5ylxq+
ehRWrh1hD51GEDEcemPvLQw1a5ZV6//jFAgmH2X4CFH3HbmAYSOjpe+X1bBvLOzYg9d6pLJGI/a8
b6rD4tZpOuw9k7a3SSl99I461iF3JrjQA5irXDt7TJo4ezT60qesoXkLacoJTVenu9Yoip30cY+T
PabansfD+sGZjbxw+vtYm3XtZlNGpYGnLfU2VVYyRE4IVXnUVI9T0PxScH7Q/WX369urg2NHP3FI
4G2eI+Qi30SrLg+acXvzqbWOAiuaAKoXPoe9Ph3lUJn0y9yVNPfCDEz2fp7Q+RD4r3BmCE0EdlKa
4xCo1yVxrdhbbwqfAIarR7inlrqXBQcPLhlUOaz7KZyGkxwg1BlOUU6dAGYy0mH/8ttlsFKjxAF+
SS5SpvOy2OyQpaQ7VGb+Ir/t9r7g2m0EcXoYlNA+6PN5qM1N6xfTzzpoCyPwvjLkT3E3X0W5QZ88
Ov7n7eTQzUduC4F1M9knLUVOzSJJdV+ZdvgU9lF+aMrh6zVPMScrpjki4EbhXvo+IyrQCk9e4DW7
KBQwR4A3Qu7FQOY9FNPXsqENWNf09JTC4LotYXeHO9QnM35HhyZAaMNxj473lzTqIU3P8si17fQ8
qZQBBz8/3FzyaMrjv7syNLa/+d2+bBeKbzzoZUjvNqAc6pJwsUOvui4k+IbWsO2Yp2KD8k65qCyb
hkkrsS520FsXL1b8tSm8ctGSAVDuXDMpD37pHWSIHGgkjI+Z2m/0NACMYxg7sGg8w0qAbTSG+clA
lqZFKWfXpnppLDVI3k4qwdInw0I6JeGiLd2FTKV1TWXvIr9+/j3jFpVfJ5VveeyMBmzUtLhV9aS/
Ar73Fz1UDA+eBtdznJvZMYzbfFdBGLdRUYwZu4kHdGFaP0fOp/MtB5rZn4NIg/ZAp5+nr+P6DIu9
upeT3J+iQa2P35va1e67eQgAZwtarzi0x+nDKUSqX03eNNOjHhZrdFlend7grpL0/76uygzeNQrn
H4fIHFH1hUeLLn2oGNxgE82iPz6fl9bVyavbBvbGjQxvY5BBfnG19OxUQffdK3hMFXUyXEqQ73vf
TfjGu0X1PVjJ+cCr7KUzNdY+p+BAtSkY13Qp9IdOtbpD3nzJuhEx1J5cN1dGXPBbfUzewnwFWYYw
TOqFDLlNxOaxmGA5SZUohl+tihGVV2N4Hf8xpc+eJ+SRHIQ/0QxBCzHp0chAelPavwX1U/Xgiyrb
k0oJHv00+ksdPZ98Nhbi8+EjSAoN1YYH6em7Tt1HEGLJqWtQzINejCbz8rYmMuDY6ZFW3kqfHGKt
3lEzj07SUlHROvlavr5tBEbG2ead/iacetNQyTxX8yCPrPmGjnoWnL6zz0US0Lmbknd633QSdZV9
jszQOYs4aXaAlX78tnysudVzshFM/Rx7Xe4axiU0ARB/7OYASI1iekAMiKVI5ub5iHwJQiV+5qkH
ZZzUw/XIFdovJgWl5yE8iygzj7YbmNMyU3+asaodBMWk40SOc1rmbg7HNBeylWzJ8WrLP2XT+AEa
m2Eiru++TaGfHhMewTec92acx0guus25Sazz79KSQ+poswjFPDv6yGPZengYM1c53kLkUawjZeco
cO3pGkjucqrfTaWxnlLopcfKNR7s2epCxHV6gDZbOVk1igWcvD9m3YDuciGgmecWAiJwFxg5Vz5v
V1kWdi0UGpnt7hSZjfMwBJFzLjm/XoM9HsL2bpL8SORkEjkPPISkGysvn5AYfE2cVHPuVHTAz7E2
vHlhmtxD1eudwyz2zm6daYeMbwF4ikxQdvH6FV/lYHldJmNEqP5xmTlWGyfzefK19F3p6x4Pug1t
834FqaM81E2FLn0kzn/1yWkZ7micjj00wpYyWg5+QHf71S4ylXxMC/XPbdoBKkPnBPULviH3kdMm
Rxe4yRaa3bO0DCVJjvIomCdHKhhcv0DKL0PwngvpvAV2pFev0XJd3NHJ1wbIO/wWJ1dkIeDgu5yz
X+n41l7Jwf3oE8wIQJQAFplrJTSHA2wuA/xjId+4TxOeKmR/Sg8CSdoju2ugN0/LGOiBUXG9rbF8
01ql40D+XoWaBM51tkQavPRLpJemyTs3uvpsQ8p/b2u5d5bDCDPowdGTHR2J/IdLX2fCXy9argu/
OGtPf4aPvbvv5p3+tJbe26ViQCkYneJaLZYT2IwXJ8xeDGGWZxjTlBcwtceutaZLUWTct4yRT7sW
5N304/60ewHbd5vWD2VnVrClQcLfOrH2XBX6TxkBEnFPGU28h8LroH/Mjb0twppMg+2YUCLC2Kk2
qJR0PSBs3fDpmZf29VB6K2qKSEzTOX6N+mO87dSk20OY138LRKG2XJVe3FCdiqdN3Myc9Wl+lINb
dB9HN19Xt6AV4M+4uX6L9ZBO3cDm8V0uj8ixUwuf97xtp+s9LZ/JxyaZ35/qoYVkoi60SwMweFnn
CJVJEwiadhEOuPHYKL/dXPKognfQB6V8Cn1/hqXnE583zSswOPvqRYYEYj4F8HQHwTC7ywlVcElw
FQMKTjY3RrERkCnQ5pcpuyiOL9bM6+PNt7FobtB5Nw+c2JIlvAnaUi0bpJXltAw0Rhifh9y9D53g
6whZ6SaV4HQHDWoVUlVpIRbq70uJLRcCKr5r694QWsOhLcL3mqrS0aI79tkvwmBpTL3YQlLXPaPU
ZW9y4WRLOZu1RvZ/lJ3HktxGs4WfCBHwZtt2unscKfoNQiIleO/x9PdDgiRGI0rx301FVWZW9XDY
A5N58pwHPfV/F2fF5fFeU6LftRqeA12x4ydzGQZeyrj82xDk/nTIbKyn/A4xJmjMFwfSWJCZL7Nw
VOz7mfupHAKBCPB9Oaqbw7PiQD8AusB66OJPZT7B4Zg6wc1eBpn9yvarkDFdpO7g3vvvrWM30Eug
68e0g+CgXQgOyE0r120ps05YDcQta4mRIVuity2rTa17mBk0bbc5ZG+sTpBouR1dfyjowMenwnof
9mjamJnt7Ed1znhmgw/6rpur7GZrbnaT2bx4epWXfQcMt6fZzUFTkZiunA4i4DxP9Uc6zZa8W1Yn
zj0CTShzlfnbSZveKRQQPyeOZsC7u/StDixJxu+61KtotOuDm5lF6DU0owevP3LYiTvf6mWI0Sgv
L7K2BrWnkq4Pp2jQo4sjSwnSQtsvTxK0Tusm/2DYyXTRtIpyYFr61OGHxAFuoPIqMsOt/Fw12b1V
WP5tkbF5FtMWJ0urs9K9YvflrczcS1Na3QcAi/2dEi0NRo3Zf4ZAjPeGWP19AAV6bNVagbvZN97y
e//qpdr8e9YW3CvCMX2m1oRIUBM+z45PV7yq5/l+gEf5EATx/Vo1bZcKqZRJ44LHf5iK7mUl9oBX
tB09S8W+MRxtb9hBehcgmfVboTbzjX7deJep3qc4GpMnIB0WPJVQ6fVB3X4guRBRvg0yarAsUXGB
Zp4uEDDwqbm3oGg+pUvHla/CQlvkWXuXTaH/KDaZZZn2MTDhm5xDQMXOcuuxlqFClezJ8scPKdKa
182uGM5wr/juWQJKvxouvY6sj1kr3pvAB1QYmwl8ngAWdm4zaFdpqm2jMLkLTOUzDeVP6FuYDmT7
kX2vafWeKoM/n7hhhAd9afsuCwQx1JAGJmtu9feTDzZDlpu3790WfmKCxStLtaXbpivsJP6LHoqK
roncv7MUfT5IU6eL9McBIFF8kZZPmL7/GCO3ftLyLvnY343DXHy0NVM5qjwmc2v9Ojvgh4R5AnAq
/UjmfNqoKVqKAVcdIUlIegPYLRBMLc9UTimvea21MmCkwaAf0HIzjivDRVjXixT7MN/JOVbK9S8I
zecx9kLacekWD6wyeg9ea9jPiy0IgnG/eWUmtsJX6IBwaH1M9MLn16yjtzfO48ntkUnbkRfsLnU4
RzvFUli73+CjzO5Dc67vqXzql7bTTj5CYS20v9gyepfgNC29eo0Ro2ZBSdcT+Mo+1E4MZpk/emi2
UqU6GwuNAMJcb0Y77I6ZD/+xmjnhA+ChBC12yh1KkEYPdqNQNYetMLq2SUSCMa/7U56p6W9zXtjI
u8fqH54SHf02HP/yHOOhhZAVnIFpcgvhEyp30QzJi/Yupoj4EOtFuu/bMD/AuzNR8UxgQZuo7Jg8
KF9RnARBZi/3PpdvBChv/7E13OlxcLP8DkJBJMkRJ4sRwK1N5SluW+VpdMJPEdrUV1mJPcwT+xrz
5np0xsI4lJ4VvwXMkLydY0h8tBEMzQy3U4LGwDsjdZTnOu8fA9XS7sJKs26QLPPyLNMXQ1h8zD3e
mzcTJGfWDWCZs7Q23NKhnZ+akGuLGysIEKoRGrihO71p4IK4xotXQni3IsGnhmASOnDOretckoA8
taFPKsWxUKV1Y35ndqRmg/bExVJ5YwaK/wa2bSAhuvZFVmLPqgjR28Lx9yHKBWuYhTzaXq3y/ixx
fdX4Tz29zVzM3d9MK8gucZhpJ3Pyy0/x1J0KKux/hAqaFHZkzo+IDNQPdA8re3m9T3p3l/Bt/NwU
jnM0gjm7dinqCvSefAoUaKQzczR+L2L10kjpNJ3NfYsk07c2SqlO+VXwQYtN7TAB66EoYXV3KD+Z
l8mI9KsyGu8b0wx3JPeptbhhHF9bkB5IESy1F28iE/Z63S9+xVz8SUIeTPaDTbaP5ewj87fUoxEi
eXR5K7nlKO+6PPz6+rmuKS91DuxrrjsGkEwv5SYonH6z6US+tFVnOwdb7UkNVzaM7NUAdE8bskOX
WcpDxwMZWca2ALCpG5/M2LggwRN/6w2SXG2QJe9qJZjOAYDMC+Im6MBYvFw4SrhcREfob9XMUtFR
YC2znHrqd6OsZfCrMD6C53mqaDhHT9CtV+CUWaJCCDcr8rBjoE+HyX1SeRG+qHa/EHGPyXwdlkFm
MnhG2h3tOOx3BfyR6AxrJC072GbNhZtgoHfrSWZtw4U8Rygt1iEuGIWl4KdtC9tilzOACrhABbvT
RvKkqqGS72Qtw7oO7cY9Kkn71Zon+1rBC5HvFmZ61OJZazyOXHV+gd+N/Ortq1/1/O6mxt2DdoGJ
3Sm1gzmFw1NfN8OTzGLS/HvQTwpSntiCSkXMKFcn1Hbo1ztvgRLthcXXvEnyyys7maaHyuzNc+DN
z4VdfmnQDuLlODDeI976pRiTCPHszj/VldfcAqSGz+mU6k9Ux6yDEkbGO/AEoCCyeDgPvaaeAqS4
4UH3BlSrmOU0kq+zzVZuNqNxKCEoMVeyUnvjJeMjHFLNRw9Zq2vvBCaYc5aQsRTHMInjuzqzmo+A
KJKdCRTzUZboXWhO4n7w2qx8IoH3TfbUhs01rHbtgwRZqh2jDcXlTpaN1v2WAbgP9VJ5bKG5e44n
NQMm0XySlQyoaPggAQ3zLlB675q7pndNl8GjpsiNpT/TpEBFnjTXyYvLBXiiae/MqV20q9IEyUG8
eahaj3mgvpHVuuERVaD+XehlqJ3kINlMVbOeOyA5p4xu5wlpRUBGAJNj71yD7H8ql0Gfo/BOozlz
N9oQdO7IgZZPhhqPl6ZXP2U5nC5iQhbFu6Sa8cWuUphWzSg5W1lVAe9Th8dU0+4bCvi/ian3p3lX
ui48320aASe5p28k0Y+uWjVXGRCXt8+8S0OTkkPwXJcfhxrRM1BCzb7LlPEZZoHpGZq193mpefQj
YZKBG1d3DKyg4brxw1bWmXFfJjoM1Wyal0GcJdsHeK1fb6dcUh/IRfKaHMfTvo2N6iYDFLM1Knoh
FHkZ/+HQN+AB9YZmudMFuNYAMTtkN3sd/KT0E4BD5c4C4wUvoT84t145+oBeaddQLkPWIAIrbxhz
E1X9vbx8yHvGbFQuVyJUBKeWvFqJtm5k5dNz5dQ0/eU6CW+bxuFdbqfhg1Xmdy1KEc2x8PuPkNaT
G5ZSYjHTNGylivHR5uEFjVPrfU4b+NOkI9e9mNWZRCBwCeM4myN6w3kYH9Qlh5/D9nVHs+jn2p0W
5b4l17857LT7LCuxlwvHpsxkF/JIUK8TP0kxYBk2JzQo+2Bq7zqjGK60Rg/XNkDYQWZahwTQtvT6
gQx9HL1169nx7hS+OLfIrj+F9VRdUr+fnsv+HTWs/smRJzo7Ah42VzO338nlbmY375oyj9QLicf6
gooVpcjCGE4doBzuTGaMUE55AX8Q3AYNPcp28IdnWP8/uTRafgIpOZ1pSuEPr/WiT6Gjt7skyUJa
E5P2QwWkg7pp9MktvOk2hmELcJld6MSPh94FSDtF4TvDT7LDpI/9bR4Lal7LTF2GzbYt0zr3oNn/
6Wa/a+b6buZhv8nbp0QpkW4bquxrMy7y2BPa8nEdHwvLBWyjJjzY8SefdvDq+T6Ag7gJ+ndJC7Ku
y1AmWb1N0bzNbA/hVJxi0oboMUmt7NEHxNSTcYzr6kyTe16/gasTRRQDWn53oEQqgwOucK+ODp85
VX/FIFW/Alx716jt8L4ogN2MMTKVjm7UV3+h3Srjb7NrJx9ixwu47c0LTqYyPhpzN5wzI/eOLUzo
qBx4i2ihEzzXcKvX3vRkNx5K5bE9aacERep9N2Xhs9PlGNU+/liNSkEajw0yaKmpXG27f7P8R+bH
POZeVtf5FR78IVTCt3k7Fecha38PABndtNo8N+7ytZYSlgw/HbN8+0v/R5Ur5gHrNrNDSltIgNd3
vWt9W+/2ZVN+5XOSy6CBUaOx4+/LKiebYTYlPDh0NTtKbT1YyyCzxA0t6tqQMkI/Y6HtPaNGJ8Yt
sHezuzoEZSn2FyGeajtnsJPf1Fi3HsT7IqTXkJOubQg2N09gUkEZZy6xbTp3O5LP6r01lndjYc8X
WRn95BaH1WGYxKhZcdeA6LpwwY/vJ/Xc1lXxkM3gqTMNQLNPl/CIrBVGmKeYwvQ03o/R/boSx6KD
DEkG0C3ou3jMT7o/i+Tm2FX9LXRqkk6xM751Bm04+35kXSbTLZ4Qv4BBu0rDL4bTXGRPGldvkrLi
720Yjqmf/Fl1U0+h3O/fJob7LSeXchOTRXb10UVlSVZTXA1vfRsaoKZHUblCROqNbv8BDld9o9e9
f9Sozx5kafNUuVMM6HujTvffRA88oFtvkmU+Drly01rzrIz+MTPq6OMQz87Vagb+6sseHdBAs67U
jJuTZY4hnHZo3AVddVO9pLr1Wk39NXGf/EUF0Sv6/Fq29cmyNPPiZ1G2VzUfSRXIB/dFP85kBaP4
QU1oCPXuGjv6MJlOfcyWeib42fZ+9tH3rF24TkDW+CiCLi9RMszLG9K23GxB8zSVSbj6tCXqX0Nf
ba88appluORTwpunOI+Op7hcwUmAJcdp4eON57C4lxnqCdTwZc0Df3HPu/V8c/KrOP3WAzW4Ode9
lsFbhKX8PtBB3wfJVw1GYMD9U8Kzphvd6lDl+pDZ+UfAlk/yFgDN3ieHr9r7KM4BuAaxf4GIoL1H
fyY5aOnUf5wCru4wzVUoUSn9x0UbvusH+30PVd9T10+fJcowG+8udmChk6XFS/XBpZ3nIss+ATzk
aOWbyWnpYpy8NYpya32y2/A5DyAsi8k6XuzWjB/zKoiOylxY73koA/NZjvmfY/WOW6D1lxtP76va
rT/VEbxnUPen6251VI0L6Zv4kcfM77trPUJK1gmKZXeGfu5fkb0z5/JjkmfxO5qVwwuSstapRt7s
UzbDKkrv8h9lR/O/U/XWowbn5EOiuSGAOhwNf5FqHhRfZks1Yeks6yuCQ97dOCZ0R6W6fqgms39K
u145F4EzkgBIynsbFv6TB0DkTeYh+W5Zuv/RSeqvoLCqP0Ng7ys7z6hS2+qM6GoE00KrgnTG3oap
/daPznBTeIOiEDxfZGWB3apouinjarfFrOvVB2v2eBNXo2lQz4QQBMhyDZJT/BJ+hGbwUrC3Vgj3
EgN/TeGjDdjOjfIHWWzmEGjCYzjDLtFkrn5+5ZDg0ej1A3qXzt5dTnOsKlOpRkXhpU7ivqXA0EbG
nrvJQxq71ocAWaz7KKBjZyIP+SE1qurONnrnIF4PSq9jGc/eWbxRW7u7gOvETbyN4z7rnas/N15H
eToskrvE4UtTVtY1afTwAcn5Fn3wAWgQ8iHoPi3koHl/H5T1gwfBVbDvjFJ/8j2gIFX0ptO0iGQH
QwJLRgy75eMalVvlG5KDzi3KG5q3ZwVaTKUx4osEy15egqZ91JrmaTvFoIh1HHrdPtgTrG5cisL8
3PP131MBbB+otYI/WlJMM+Ktx3hGjdWHyOA3Jx7b5ynoj5Tv4e2bLCpgKGHqFwlWeNW7GpBn70ro
C9EgpYEavoxvrVOFl63fQp6UF7tp87sX+/bw/NOeDV1982L3zkxM7SbD3ISUcX6xDEzU1SDszXZr
nNVCeP96+mLj5ofnXj+Ctst2crhawN5Sqap32KoRvFahzD3G2V5KCzLM8l6+1SV+vZZQqVasxQxZ
q5l5ofvevRRRQNnXtYS723iwusarz9PotDttAKyiUct98BONdi+ZwrdtPCS7Mch1kMV1erN50aPb
+zuhXvBBB1/0D/68qoA2T7etltarpDltBHrbTrHRsD+fipE/XHHUKnIMo1dol4Kn3acuct4LeqtO
Gm4PlrmuxPdzJb4lUmBfsKaukdL9+TOyjjL7CMLCO0pPbgi13NRE45P03xrpUJ08ZA0P4rSzLHsL
KZb41oE/rr2hQ5cqrbq23/cPvh2trb2yJ3EQu8g9M7/B8v6Fi+tvXWIoAPub7wOPdiTJmwcx54pv
q+SjNXUX+22zMFQrD3phQDUkftiGh1MLkIBHp5WF+0VCRli4X6xfJGjEJet8qVWtBN0v/DKl3cPf
TUFm8xzRQjFGKqqCr7KpeNjbxxavM5FmQy6DhAhyu2RTZOpFqIh06rRAcyl/O63dwrZCxR1xtRo9
w52wCJkL75BQCW1LsW0MRIoGmCpNQmcvIRIMms0HM4hUn7R1GyhBPRvm17UBT1Zq+XXr0pb6TlB8
W7kJre/R0oL+t/2vLJyx9v/JiZQVOs2FBkPt3VPktM6DQT0FsAKzLolctA/sK/Ii2XWzD5XVzaiB
dfCtq8m424K3A7TllGUv+ZMMBMWPg3Ovc3emSpYzczL/cZjtck81iybvZZm3I2DMZZZ5E6qFdvIn
nW4jPTuLLc3bPVjh8Jr7QTQku9IPg8egM9W3aT6jEl65+rWsEu1tvThCtbqvl5VEuOakH9Lchwhr
2SADJY1d2VHL7sfU3ddpP65JELvR3ycBhPNFiZAYTUd6f1Qrozq4qkrxAqwOXIlefaFIQYq3QO+l
9yuAWcJNs0753cQrs43Q27xmsRHjK6YbobexaWZCDI9GtXYflPRjwQvZcmEpjIUj8cdqdmd7OEB9
n/GQ77nrdSVtzCOvltZVLiG/ovP04qndtwAyD3LReXUNEttMienOL5x3siK0vOts4AXTwQn1ZPeC
B1R2z9OzAWLpXqJ/dShMt9oumXpvvVY2ckGUwGQhIwW7f4Xh6KGoVXrynORxA9gvpmIxrTn0ZRkq
Q/KoZhBK+lHc0h6ftPdT23xb63tajo6ppltPUt4zuZccYCXkXRw5GjqpQSHNCx4pm8Cp5dp7sWxm
20Q/N6Z3AHYkQmXI2un3WVXcs6Duk+X/Xg3osZWlAPdlJsMKz0+Diuy/VqP+B6Z2tdUVNGGKqfE8
iL4AzGE8CCxVAVmGRXpak/4/l2uNwKEdFoHIETLGlv+1yVTitzJYodnALqLp5xQY0WqzadQxvTp5
lIjQMKNHeo8vNFL4PLWNMX8rNJTzCCzEm9z21Zth0JIlX6qfSyft/ANa8jTRK1r4JIMxBdFTEpAS
LhzdOr1y5GmYnUKDutcrxwD7CSkMqhg/T1LoXtp5owk56M/0lt20Vwru81XSW5nkASSP5eKIKcBc
iuFrqvvVgwxkVup1JstA7b4WCnCYV3ZZZqZaPZg+z0rDAHL7V/vrqYj3U0JGB9hQsF8eQ746PqI2
Yzp9zqx0OGo6nE/0aKfPmoMy5P8Y4fr+wS6s4bkM3AdlNv3blJWUFnv0v66+ru7KvKXXKx5TSuw1
HKPmwpsgg1Vbxq1urYNKd8NqEjtksT376CyvNdRm1uW2zS6tT35n0ODy923awrsAbzwqsbAKHLcN
WxyK5eVxoJqxF684Gs19dgFOXjbK1mKwqVJn8XVldl2WVuVH1/VKJJStwcLvymvr6sikwUxs4vU9
E9rfcu8NObJiWXVV/FB/qO1We6gzFMd2cwW7GBy4e9U1sC0OHe7VaSdrrdfCczbqgOJ6kscH8csR
pqoa+9pFMkMCZRiLNJoWuptP4VzU3EY4TBzrieu63Gs8wByNavQuWjsGb23Xf+eWQ/q5MC3vqI9j
AQwrSj9PKApqFFvIQ0YxuhoTNVqEAk6ZWqbnqgiafdGOyg11GfvjDAH6Qp4JM64CXbHxoTPzN6MD
MFWPYrQF0mq+uHkVoWWLTQY/VNtnNIOzFkqB1a7Z/ldvoEgoAdrUHlzLtWhAIY3kSi6pCGnU4nkJ
9v8fNpmR+CeXpCyAVllbS6DvWt8DxbEBX19tlmA5VSdZeNGgvZN0Xb4l6Kbs96EfY5qlSTSLU1J4
svzhW7N9W0Sq/T5WQNslfDPLRnxy3ub753mDmlNLMPKzZrrfE6OSHZVlojqoiMnUb52T3/jhZQSK
Wp22NOqv9m1eS3VfbrPGhLcXcbe1QYubTH0zGo8u9Q+UjxapOlpT63sRsnstbGcm5BXAYRYniRH3
FijLdbCVD1MfGqeRnClJbQY9KJBeX2bwiP/D9r/GhSC6YMqwz3Jc0LrfZsdyTyBaUA5veHDYyVQG
EyBhoSHjV9pe9rDZZSa2ufZ5/s6COzG93i8hbWRD30/5koIcn7HtldkgH8nj1C6NTfVm8c5BKQye
O3eaD5WR8qoANBAKE2YAV7xiJ1MZqCrAsQJ5cLF4N/svg+UYbwGQiXs79V9tOhJBOzUCC7cFy17Z
URhadrX6rzyEqsoeypv5Frb0lsbIOyGMCASsWyBjaanN5UWmEqNzlz9YFQicekBcgRbcVL2t7i7J
dzTQFselKfvqDL5xrXTt5VD8fSneV7Ztm5wiIa9sKVJ2lBYy2ImWz1B9OslRAvrnZ25HK25dHOEu
GHbOwoJhKcZdkMG4XrVu/gjKY6FSWPBi1ayvjpe2JaZrrLumGV1IQJewxSQnyWxxauGI1Ee9s/uE
FNDQeySmE7uNFiba5FbFevN9irD0DBV2udQajZAe0iaGTUGFXlxVJuj7w0LRgO3kUNhl4zidbSP9
A5ZpPEbNk7K1DN8jm1ChqSisj+se8TtmDrPzwpgnP58SzTZtPa0Nzcw/f3DxQr5oQwzKv0gGc1o4
R0yAFeD58azr7V+8nfjakyrI/sbggU8wVre3unGgox2Sbp3FJTrWO1mvU/HPdox23BavWN231orT
k3jFvobIuh4Qo9iv0+V0+hXQBXfjyzSN0bXznOAQuGiFjks2ox89mggVyXHUmn41cgp54unqHlLD
JQMiS9gap4ub8ii+2IuIbhKYM4+VNli3bbB8C7R6n3wEDBOcX9n/dQnE3brJVgnx2B8CYFv3b3bF
c+CP0OmSHeYEWuzI7PkOOFZ9ruseOK0e1vETfe/eIeI3eHhh1Cg93KVofK0xiEfFCFsslNnUFh8W
EXPZK3ZbQYw1SPJzJEKlbmVRL6LitGqbymUbOq7mfruKvxAu9WilPEyxEu9f3Rzmgpc5regrZA/L
8d7gA+ADqJBTpip8hSxqEeuaR2o+eC2eFxEwXtagCpCi75IYEcFluQwv3BI+qkF5TuPxi3jzBvRK
CZuocDPlC2mTzMB1jg3gooWhaZ6meq9HtM9wlywSnppo9dlJmAzC6EQvWb53TT08pIoGEpSOECQ7
NCW4yWzW9eBGfWshL108L6aFm8fAfGWXbFACs9k1Ku3asUOnhLk0Tix0M+tMbHCK+deR1vNX9nDZ
sO0qRyOjiSyFN/7vDgnZ9k7URqgL9OVx+7DBKuM7mpC/COanUZcynD18EnwQjS4DGlyLTS3mTxIx
C2boZ9y/2uSAcEEZkdN9caZsmFLYPSYtRuMKOjQe++Z3rToNkBaqf0mXNAop/qlPhvmkhmX0yYfB
YVdqZJdJPOSAB8JDgzTpJyUIzGvYNTa5gFh53yMbly5KBLw8LGPI45G/DPQh/Kk2qXGU1RrjUFe0
9mLYBls2yppC//fdm1ts6+FbjJL47voxmy2Gj+Gs0MwvJqtuNf+4fqw3Ilm2W+fiTJWuv5tQQVZK
BwGywOu0m7HkkmUmA2o/X1DgmU9iH+ziR9yLLf+Y/ty0xstW6+/nbh/zIkY+sfWsL5SqgNEuP86L
s3+5Zd09dkFAi+JvugP4SlHGd3mtBw8hNbq9m+nlZ3hzKKDbmnVvjrn9jibrO7HnvkK/uju6BwR7
wAJ9GZA1oWsYYLXDC/vCrFJ+9mP3uXIhxoXOoXlUKw3Jn8VuN52z98thuFnNb2i8Jwclj9WrDG7Q
wFaXjUO2e70W1xa5uRNIPr7v2WLWM7a1hDtGhILidsYrd7B97ovwKgncfUgHwz7QRwe1FiQPA9/I
D4HdWLCWY5OhXAQRB7fq8tUoa/GIVKLMQg1Nq9d7tiPMtoOmY1v/+5ESgzILaCKVdMm2b/vU7ZgX
nyo/yquY1T3bXn+h8LbLgk6/potsqMmrlrGXaavqKIgOqzDpEiBR+RIl/m0ps0pdBE5/xq37JNrX
xoPZNcadbBNTA+EGr8I/t4jRaawalB26hiogTORqSTktg8wEiSmzwqq+ozVluUaXAtzc9vhyxurb
tr44WYxy1Kvj5SOd2ThXfR2AuwYfuoUFuk0V30FUeAJOg0o12VJKcUMT3fxYKSH67rXoZi+DGLVo
rIodrLew7ItBJ5t8ys3+y4ud2x5wOsb3wPX8FyeXdCnegKYYQFzGT21Aaatxqmf+nIsHeoqBWtTc
JnfbOuePlLxhpJw224sYOQG1nvUECfEEoiFTGWYfsCxXFR8FFD4gbbo/s26qzm7bpA9U9WgUWpoA
Zdlr89weKDqmD0bNjX7MLrLQFsvkuDzeShzt3hm9iIYCA3I58ZiMWwVWBdum7u5aRN0fxohU9WCN
1n77wWW2/vTysyzpCzc17rcf9sUP7+dAKeOoRTR9+xdNTVV1hzw7T8Ok3+uI/DT5OFTliXSCf6D6
Od2yuivQqV+mMgCInm7FZpS1eHZlbIwvgl7tkeW6EU7s76eJ0TCCstq92P7C+uqQdX+gdaRk1P6T
DnXj2Vh6epIZjIYM5gIatKABWh2liHHWEBi9MEpgu9heOTabhGznh6l2bGe6CkrHzQFLMNj1/H2g
FzloKbezJtU/07Skdju/yoo1Zsp6oBtbOESV46G1tWSvy3PaL5/W6OcLuJpPNNwsz3nyGNd1f6Po
3JY0w1kXkve2eTfkSFzUlHDuJ1A+fBdsdss0GFoeDfsSmtO8TtcYcpgJMqM/omW2bjGh9252S3ST
xt+jX58YZVU5nWxaLiXGTbKKjr/lSIimR5rw2vee3dEYlmtAYqMaIuGgd2bkRUsvfJw7ZH31lA7T
EJ13+NGyYr7vp8CyTmRaWhK1Js0VgW3A6ofi3H3WhUSpdUupcug/rIeIp82t7pob48ISycHyGeIo
s88mbDsQhi2nRItK35RWl9geIThYht4zEpBxILcbRBbanRhfTLWm07D6dM5oKtn5ZU9RFN93J7yJ
QQzYW8gJLEZjfORxT7tJmDi/71+2bR9qopt2h/7zTTat+yX61fF9C0c06gYngIJU07O51K9I4HJH
+ftAMUG/1lbw3VFl7o/o/94iXhBQJncd2bPO5TjxvbSOiXmznV47G8uFvEhbLuzNco2Xtcy2YbM5
cgcQz7pnc1nLQZNXumCAst1m/9UxYvsfQl583K+OcVNYVocu+UucL4J/Pf3VEa93qnI3E2s9pP7O
G7qUL9OPX8y//6JefORQ0ymbu6Wzy1MYV+h87q4WghopzIXQSdg/B/pQMG5riZx60iY7mcp2cUc6
9P7rcbIWt8y2j9jOeXHuq0+UmFe2Vx+ldaVzsmoYHpafc/sR/vUjJWT9AWXLi0/fPm7997/6qIZK
PRwDamMG0c5QzOoOkWL7Zi/5hlkd+4ttDZBHsNoGI9Joj5K1BLc/d6h9hOfv+9ZodSYNf1r9q0Wi
HKNfTw/0vKh3vCSAAfG16Lh+lQONpx+ZylAsDyfVMujyHZH1LI9Imx+cXXjU0wFRbvlz2M4o2qgJ
T2KttcKy99smma0nyaEvzu8BwNioYO2NygFLGFOdkqGyte+z/7ZpVQjxpsQYo/8/bflfj34V92r5
//opX+19tdyOUtHw20eRqh7sODiR6KbJWe0hx8os7haQUxfQtKHzrlswaHsxvfEylZgEbqq7efDe
zQmkV7t+SilpL5tlsC3EhJsG2qfNtp5KLbpHqUp3D3KWEjg6AkbyCU3+Fymp/JBHiD0sT48yNMvz
3YoE5jGsBoej/ym2bnFUMc88B8v6g8dm6xYbEQ255DS3Rl97ye3Wc+9TRYIjYnFKhCoJ3gYOk3sb
h4SJQ2bCrCy7/n7k2kb80zF0+Xw2huwr/CgkdJdBS9Tm1DT2J2j/0cFRchK74ijzoY9O0mSwWg0l
TNc94verm18hctRVRvgb+VblMir9tFALwx4VWs45gdXiDGFSdt+RsLoPlIqcZJrtANvxXRabeOmq
+x4ittU9OF5y9Adb30mMNynIrm6HyZ5tKRvnufyjSVL3JPZEJQnVGYC8h9gBoWh4afdoUS7ryrm8
qZCuP7ogyR7FHjRDf6/A1v3KLk7VchFki5Cf2jbUTm9pC1WrfmhoODmsgcuhjmVd1SCEEfjvNaOt
XCSOrY4kS9eE5RbMF8S81Je22Fdh21Yry5/QImzPYV9WsAME1U3pfsxGO4AtCjGkd3aV+SfxStwW
8sLW8hjsIiNsjJpJP2ujnHS999el2gbWkzjsoslgEs+nkyw3h1GZlyHVg/vNpDrxfO8i6UhZdJcU
mnuVBJjMZJBElbdkq2S2OV7FBaY7Q/C5BErMqy3bMdupPKCEFADDkiYDaSc3XKU8iR7zAHXWQ2lr
EBgNCMPrPoQUwO6eukpPyTjkw0npPPOaVAB09IL2q51MZUCjA1zqz0ECQSN9t237ihphmboew73Y
coWq2G5zb2fRW/3DI+eAPyiuZXSpuQXcZPAXWILtpt+XYtMNvT4Vw/SXNhlWDY0aIeLY4n5l+7nt
v2PXTyTtzQ12+Vyk67qD10TuSWjdg6xs78s8+CorYX+nK+XJhs8Phkqo5DPeHnkTV8OVKD6hCeGZ
bvd1t8QHGuhRVbHGq2yoqji6VHELN0liz7+lM7p2TlqekbBL3vj00z5Fvk4+nA6lz/DVGvsmaPix
0NN579ZQAwy59jlJ3OnUm7BUSRhvBruiGOuPZtN24KwOmtUjt/2zX0cKzUU0kbgU4xAaP2rJL8rK
4IWDg5qp1V6CXnj+MeU95+I3dnCxEFq5l8H4OdO1Jmp3AKbRcA2AXSwObdDbFF6qn1MnaxEcKF11
38Jl0u6CmlfNF36ZhvRDXBF134e6FbY7sVXBzNOphKsVNz8xznSo7/ROKyEe4Jw1Ru3S+WINdQXO
HWXCB6/yQKJEOt/VhdEq7+3oBMrHXgmuxLYSXiVW6t/TNiAmGV6RXtElEqO3S/vrC4as/8+hLgVk
9dBq4e+9lwHfMofhfd6mxa3yvRBxwmUqQ23zV/1infRdcaNm1u7RPAaV/jNQHLIsfSiaUvoV1n4R
Ox08+gSXrhEARzHtb9XvilVZ3qVcSPHaajTo75p91ELLOFoD88UzWbpDOzaNXfeyWwaXztMKdP55
Fr49CZRzYrgmTxpypbtVimQWMZNlWBVO5rQh+Se6JqVD9xhs4zntQPhFq2R1y3rVPpHw71vllJ8K
KRIPpcYP2ZT/iLcdeP5SC24erR6vMphW79Fe0oC1BpiZZP/H2JUtSaojyy/CDCFA8JrkvlZVV1cv
L1h3nzMsYt/h668rqC5ycvrM3BeZFBFSZi2ZSCEPd/yqlM+u9feAJZRsEEhA5BIzj5XIJOvB7DUv
B3ze+2zXMri5mYP+cc2Hl1iG8xsCgeFwBCGmDqWU/pDRkVkdj6lHTU+H6WUsP9y1OkJXdBJe3NRL
1DrUAysRDtdj8gMUW3xen6aRc1nqYRYNl5B4grSClrdQGnUbJNcU5EA3iulEYAPqiShCVss2mbuz
9fbyECJHu3uHL/DU6DVvXqhReIapHc1VHYMZLeahhQ8161pwaCjXfSy9Sv/NGdRVNb0NCqEllrcx
jqkNWhw1mYxjDArRyIwA7qbFyfjw5riVGpuqBPNBZWUh3xRRDFJ4E1oat7S2m6PvxlH/F1lRJgRs
ObdQJWnaybCGhHhjBDfyAZfVHpnZuYdRq8MuBYwKrDdHvyj5JQIE4tIUoMopUBg9C7hoQEeChAsN
SMvAPWsYFxJriUjeZY5pQx5CVhVfW31gQYM6io/gR15ZSCEXKy6M+gSNhvrEVG8ZPropJmLJAEUn
HgFGq+Nm7/F7Jo67LzIQELhWXzPLN8zdN1NK30eGFRSrxe/y4jN469MduNKDM8ixgzP1HoZRgmdu
3LTTJol8yCssMdTze9wxrpc5LgCu5jiC9QOLzjNa7Hkwb5ndYyt3KsZ90/T6ETd9OkgaGm1Xu+aO
RmTvPpyLjXp/GiJPC2K3xf2nmAcbrb+8g2Xuf7fNb4u10HTgOgCmgKFAaZKyuZTIpTQv4EZgBNGv
ZKGGcsVxdkKl7DSblwQwFnEgCnPt8gp4AVYd6ZQgkgilkJDZXml0wljOIsvh4uGs0eAmcJVk2FTe
HWTuTi7LwaZyQn5y9C1ZqDFkAr4yUK6JCAexh2R4GKfVISslqnX/IfFOEyhDj28XxbwK+iD6wRMr
/+wPIG+jn9cse1yWl2E125bfD3k/Ysm+/E4/7IsJaqLVzmghEAUyff1kJJDr9eZuqQflgbp9k5xD
0NnsB1ENqClSkYMoLc0Dxz6gGqX/2+oXqguqDNvjY97PK4U2CGgHBcCimdAojsoDMpNK4X7y9zjt
xy/QK9bAjZy0+0FhrMnW8mYj8yq50UjWVnRJNP9KI0hvF5ewQ+28O4oLqqfFhXqmxscjpJuxqisu
UDt+tztJh2IJluRQUNY98exyHVc7SoI4bYFu7bWxOTM1xDfui2mI5MmAGtIbs/RVUtntKzMG/1MQ
6tBUQFDSJNC40YbPNCXpRXBmcuI4UMEJfA/4VvuhWpPX9Ke906LePwezY7ditSPOYFIQZzvGiTSK
Uc6AAZkt227uI8jTAgUGZhm/2yxTybHMo55hafk+ldYLjWy16BL2EMukgKiP4ewfljQjdpQmRLpK
2jKKTLtMEZhgrBKVWSHIUTNloqZnEL3nAAdsKRZUpqgXoi6ohnE91dRgXhm2nMfNzYkE6CLcsHyG
im3ot6HXaNDNtvTyhwwmBmmJ5xTqYdbOCZ1mmyZgOERlwXilJgGTEpTQJHLerVGznTa246nP2RG8
69abnVeHQPfzF3DN4MPQQoo9st+cJLRu7cTeKEYDDPCkjSEE0ztmvQ2OW+wa0wB0Sq0A/VMAexvN
3+uWfhuCSR4ydSFCDfiqJPjE2FnHc3RPpp7uZx5CgOF/n0GO0JrOhRAtNN8+7EbUgdPZRgLS0rsK
dYx5Zl0cGx+xCgQUXWLW65kAgKr7G6PZ277Rn4kEoFZMAEmZOfsRtUvgZVScAGRMHZCcmw4q4xdm
AJ5N4pIzDp2pXN8BDgjB8igHphv1D/JETaF6flKVBiRcIMFqp1rgNQOAUOWvUVhgeMUdkONMBjaU
rnFC1VQbrKkbqzH1yF2L0IGEIwXlOErKhGmrOyMFLXOssoMw3uM4M4PXmmf5bln34bXaKnYPZcq9
sZH5uDXjftyM0sUmJBlQBY3vRdwHzRehvcYOHHpgKbBEuMvHORHdqc358XE8u8h6N+GuSy6aarGx
2oADIVzdrXc3vwYh/PsL8mRjQSoAoHF/umtq9XgehNGlAJfD8z7+U8xv238PMaHSM6//3+Nc3wIm
ZX5N0A+sXQMaOX96C7RgzsA8yxP/E69Fsk2ilO9t5Ls2TmRZno6DMIB5zrWIrHdK4VCV6XRJxlDM
BC6spgv3SWKmiELFHpXpUQ/i0qgBoq6UHKVs8c5ShPOR0zyXKA+50IiVXXTAEwm4MeX8iOC5+fdg
9tMaVdzhaWHipB7ZDKB5QOHz4e7K9lNcmDg3ds14cnLoqU2NaXmtvw9qZK5QnNS0K+qyJrpANNja
g5I5iI5QpWlQ253l60qpVo1R3YKU1l3RaGlMJY71j0Ny4H8QFJlJB4RhpGqiwEMBksMBSq01RxV9
L052lg4Xo2uCIyqeIfjWBze9SINbUg7Gzux1HAI+bNTTrCiD6PX5wZwZTrhhCciRqKZyrrTMm972
0gEVu/OYyjGhdAYEoaIcpcghqLehiz06iKnbg28BE4476YsBYCL4bFV3HuNlL9b3O7NUUsyRaigg
wcZepIZ1WEwUQU6yGYVWQLAyZ0Ce/V6WHE3ZhOcqCd7s+AfyXagMcwL3xifmrzUfJ2+3HQV4bHvd
k33SbETStBx19a646gWqvIbCPdOI4qIuivcg0XLXoKVzd83QTcfSTPAC+1RrcFlQT6WOJx/2Tgmz
nA1TOg+JktQgR88a37NMH4otYchOcVGyE/VslJbgW9aMNouNHFGS468kqSVDKoZdU5hH0xxs6E/V
/AncsoFrPwUTtBFWTp68+aETnMgGRQUbQDNUsCKBtRa2zjYdkaoIGwkKw7cZyqZ6yKHZuC8CL6Cw
8CFCjSM+iSOoFy6Vs8NlMzS6p2n8Ai23f7woursjopi7sRygdu09zARnp1wnOQ+gcgdaC0CQs7Nm
yHyLMmUJ5MZvGzkqcEE0AOQjhhorqvIzZwGQNkOy73vfL1fcBwn0SF2mumbBwb4+gNRQQa3qesIR
nbpLIxVECxlU4LRUDA35CLKA1gVAyOl6c9U7YYLvhCD2sGfkXp4E+HN/NBzUVbgn/xhTj7v5dAQ3
ADaJtfHbXUBxJyq4tQ8Zr4+ajkYC0w5iCq2tjyN+vCP1ZiP5KZKMoROh6nXuPkynoIhWWuJpOXzK
sfzyckG41XMk6f1K9ke6HKMe/VmoF37cCy6Of7RRSO504fu94MOUZfjHwOXl/+gOasf1SrN0AO51
2V4TQKgE0PH06M9kmmUuNtQtCXm3/EHvouiPSZ6KIHR/HOPyD/8V5EoJrqf+DZDNKbm3jO0Q4BLs
mw5zNDnmmIeJmdzWfixOvZ3WUPuA7kLAgz0wygP/8jHUZBA1Lxozvxt+hWIdS4+RdHSACBPcRX4B
TaejWmIeB1noz8YxMkBNO0ikcPwaj8ElPAO/RTWPtSpGEE2a440uNrdOX/7IKt9rxhZy16hw71Zc
EevP3bKBeIINTqIEfIYHGmm4rDqPjmQd1LfRJWPcFdITbu+vB18rt6BpTFrcYfa+5lFRJ5VzUi/D
n29rDdDCWxxLKejiXQjOIM9S7DshCvAPQz51GNpyE+rO8JQy10ceHyWBmW+AbcwevxBzcF/7Fgrp
FJ0wA6kPQwnLucqL3zZ8M6O2tUU9CJEN89D85TQV6ngUKdqg6NE61VCPbA/DJUQzsDYqYjDPUDxq
ywqLLaiTc1dNbxBCbs9gm4GcpFIcqfsh+hmlzevYmcOrDXa/bdvFwgNjew6+G+1bj2ftCcSMAATE
OdCPsZIEofHSUMz4EWhCZhfUKvHglWUePu90PF6eqSv0KXxGxcEBle+4IFZeV5miqv4LT/60qfId
NvHcfWlsB9JvyKPVOTcAdoorsQXtvdyUIbLWeNSAanM+b8d+sA7rFOXEdLymkzk2SRBUfz+fq6P6
7HNPKMCvjssOgB7+yzbArPUdN5Jy/2CfeR2WuIfdA9E6PEwhWxvtsoaDjk7wzPB4Xo5H8I4U2EUG
0wgaiaxENlpZaWwr4+wn49KkEdhp5sjZT6GC5ovRHPaystZko4VGVKZAglQtR2Na6O49kEe3KtMb
dcgXI3nf1BPQBur20lbg6Kaq33uLzTfTdu0wTcfVMM7zoP5CDJg8NdOjOXdWGs8uimJmjAl+ik0n
thfahjvsu+248c4oHZArgwDN0FAYjItvYHDK4JABdkCjSggNjA0lWE+p22jZVmPBcHIgYyMBGDjj
1OOAvR9bI2pizpS626CvaehnUcdXcWW6p0gCVq92S/PGCVdVwKjmo/AksDepDYgrbkzKJ2oSx422
QwZ68MWW5UDnZgNgxLpxI7NRfOlCtz0PNQhE7ClwNhH0PQCL7esLsqD1hRzUIxtuMgbgzB18qhDx
EGY0wzBA2KHb9VpyhYKivQtUGUdEtRyKTnas0xds/Cos8Wd7Rhy0XMWC0R4fIPyn04gaWkitQXbo
1nVeWrfmutb84AwOejahwNbF3YM1vpANQDCtvlDXz21onsvsWLdQPDJT5JmpoWGVgSoFm7Cf801B
JoDlU/cSpd0AE97MiD5loCuGuzEko43jPJ5jaRqt0mcjnqPga5zWneb/Skz7a9pK9gYG9+JU6mbk
hQXX3zp9cHaTKOONdNrvJnisz1kLxr+BfeY9isZpUIDcDff1/mca1SDSepFxMW1F0yPNrMLJFgya
BqqYuN4Hev5qA/UC6fkRopOSpSsfAoEHGpKaIti50lUWsXcbkURAm+rdtnBGjLn1kkvRgdmAAfyS
BtWpVVyineKHs4lKdBmTmzx/srl5WxbzElLrGerujc5ziah0mTMv+c9j8hTQehZGcDCNHioEtSbB
VqwHm66M6/U8LoWIIHDNbUgGK7+joaqtlzfDcpB1jf1biCIQlBKEkh9j6lqqmJPG1MzDSjEw3Y1V
OA3vpjPNsPcoQV0vcRCyRVVO5b/4mqlvWIu7pPmu/t/RAX+ymXSdn8WavqnTulwRAuAx0M6n9VSB
BsS1TKhP4uY9w24TeigedV3F0YfyGSiU0DhyeHZ0NIdPm7vQ0enNtQu2GK+JGbRbpN6vyyIz32yk
oTYjjm/bCsRYTwHSfs+QuAhWiQtQNK/q+JmatJ+0Venb5m6xaWVYrDlkpjbZGIo18KUuhD0s/2ZF
WokS93DT2FK7kYkacEQ1G1AEgG+tDxzoO6jg0WRPuQPKPgq23Kzbm7YrVkNX6iuQ13TnQmX76kQ7
s9Run1kh8rcJ2VeVEmymHny7of5s00hkydHN/M9pYG9Mbo3nJlcbprtuEPgV8M+tv6ocxz9CkXA6
M17Chl3edHZVQ+E0rHrt2yBaEG5/2O9WnNeKW1DwQIIYkGha+2GdOV6Af2IT9xFSfsvbmuPJQK87
aRr+NAlK+5aY5b3cvbBxBTcZ7sTph1veWmLLdCfBs4l8Y3+pRjGuW30wUDAiQXdDxsUDlR/DsyiP
0WPj2zcG34JpsnlCNqI51DYLV+BIZy4wcDDafX/MUt6cIzdvnnD4bp7qFE8kYMrzNdmo4Wk0XYtQ
zJMKho3mauhBBh8A/b1b4ppRh4hx0IerCISpT4tjeZ0Pu0izf3sd5dAyYJoqEGOg4LpHVj/z/86g
aPwp1ti4t0M57CYedp/HxnwFB0/6K23FHwNi8DZbDlgt9cxLhs7+K4hwXQ/WyuDVNsdoF04BiI/L
nt2ED9m3euD6KkxACWFFKpftIDvVVmGzjdL6J40WOw2pCf0CNRfURXI9Xxe2D6Ikxevlj6JfV2Gq
eZpeIUm/8Hy5kLc/OqaFwnjELXbqkW0yxpth5OPBzLPcwx4j3lIimZLLqM4BRMeC6NIE1lky5WFU
Ho3YfiPTkpxGNXLmMYfjKkzlqskb5L5+q3tvTlcPAowHKg/375SdNCyn6psq5cb17G9mT6LhXIbU
e5i62NT8KgFR2GIaIuHvQg1Xs0o0OTUmS+nsrmfSnyH1rWvft4/DmfTHh+YvBdOjz4yn5sQi/kK3
EZUS9S0kNlCPNxRRzD/1Ce8PkYlyoPkCo0kSXNBq2NSM4AexwQAzZwCzLJSbZHBywADwGZNghFpn
XTJCVwEYH0M1PgeXCrbwoD1WwwX8Q0OCAVl1vOvsMj4DAajfQgvEhXUJmlUajmJiN+plHSRsLKQ2
RVCwm6uarKhdYJCqsXa9KIxARgz0awEMAuqSeX6qa8AhUSr9qmcseNWyQV5DVr7gazecTX2VH2QO
ZTokuCov6nJ7A6H5/jzY0F4kdcVQJpDQSoDFVFqNZKdGAoUA9TPsZ8GSfuRp3654ZPanocvf/vuF
MV0sj6qQrSya0NPzvF7f8awsdCqjgCCok6bTmkhaiF2FGgnm4R12p1+DvMxQEIE09ZSGuGL+9+Gd
TQM9caBlfE02amTfy63r9CBFVxvnPk7U7rnqNxZqfFFUgu0yOXAT595c3evsEET+bi1BIwUlqqVp
omrjhjbYLj/slgZhq5IrcegBEtYPjqpW2lUt4BzkEEnY7DJN9Cu36subCTrojS0AlfINWYLIPhLl
LS4Sto26TJtjKNARdblBNfKIR9+ov0xZ0nhlW02bSj3EqiLQzyyqULezjKnXDsAk1x3kNydy27qB
8I85RhH+6keebem46OQmg4RCGrUo6sUdG7YMlidV3tk0TNwk0DFxrFp3H+rj2kK29BiE/XDkHz0a
koNsfdQAvLSMyb1MWVZYbNRrJHSIdP3vB/MS//CKeh+O81uhGcu0ZQYYkX+/lYcYGv7pPZLNcFr7
oFc3Ll38oKrRu7ZaQYnZ9nEIHXSPMb3xoG6JC2NoG3wKsxxfvQOrVkWoT5/IVpkGiKo0iXrHWv/U
T6BersVYbMmpB1myqjoHnNqannySrP7Omnj84WDDtapBenQDN58OGM7ZTA0dgM7i52S22p6zPgQb
w++m940WVWeoZFts1At5Z+8N0/+12INChDezcNwrsgcQF9sroYXViHqpJ81q/Kem7zSwhOgMN8IG
R7cSxQbPWLYugsbUUBKS9ns7T8GAocJpIqREx3OVReeMQsimFOdSfNT62PmcxWmyp1TzkomOPnLS
loOv4M4A/5DKSJOdwuJCgquZxmmuaJutwLGwvQNX7NAkPmoFAScO9DB7oqYBse+RJ/WbOxrpbCK7
qQ4kJnL1ex8POZAogrYASjPZW8Lq7Cmx4+HYZ/gNo8IHBYZiqI74RgVcHtXmp2R0f8Zjkeae2QEE
unjzEZJkrXA2wi+xbYV4M3idSDp4aVzTj3CliVzcYgvVb79XXwl5psXrB0ed4WlUm/4b2fuBh1uz
lABAfOw6lt0FZGQkOI3rxF4nJXDvFFMYYpi3J6PNpu3kR9/aMUxPYwm5LKhqVPFqCI1xE5CoHLkG
kndolIpcpxp8nM6gqATqPVZf2KCGvwoFPMiEGYC3OQovUINrg51ylJaPC24WN8FucTsJ9Gzr5FYY
oJ0ADftor7ldDKcpLHZWULnQjWuxk3JNq1zbuBIFq6JtTNd8KvbZiPPm2PLBXuu4LtiLHiBAGmZ5
qF9ZD+pRCMtm26afOogQq3nUmIdWWN31zhwjuQm4d+9xlicH/BXGGz674RrUnKAL0K3LyHL/76Cv
8f4H+7vv5IMXdxYeHFAXW93RgVOXuMKTBsTLvgWlgT+6yUjk4V2HJJ8fyC3P0rUYvztmMb3J0ndw
lZYWByvX9BfLKEBBMYEPbgyT3BN1pOpZ27EFrApk4I2pnwfUhJ2bKGJIexjg3ncT/L270mlWUMDp
zo1tBqsBnBhbt027c+k4wMQqxxwjlJE8rd3kR8flSDXBtNhpxp9s0IoDnVwJLoL/RzC9JL4O1uMQ
lseHt7K8BPW0FlhXx6j+ZnUH4cHQ1l4jfVhxMBae4iFPXzm43DZunekbA/jZ18kNovOQMexyjMIG
feO4spFf+2TfTH0VRcLYa1ogv8alBkAxBJps3B9tIbF7Z4cacQ+QlJsBOW4mxZcpbSBaW4egEYTQ
xg4J92qPM/LbPGROk53qCarp8ZT+gsrMKlASMiZgWSr37Z5E1IHxqOATNNPAD7kdatGe2kF2J4A2
urm32CpXz33cR4BpwTCgPrx4JjGKfczrMv5XMoD9XdcgocUby/9kxfYTNM3G773ByjXZLWVHunO2
QzH33e7zRIOCjbH3q3JXaXV7sdUtfNto0aE2QIpHqvFki/3hmSLIZKhre5x9tBU5qQnc7tnEc+Rx
jRH6y6YNndBRpQ9zEfRg0BNJvbJDv9vqcQOGzrKNs83kotoayar64qqGz4lC1e0iULy0tn8KuY/Z
dl/Vuy4p/5VywJSokaqXRVGxRalUt0LdFvifFzf13CkLL7n7aE4UH2rdKuZnyIzlK1d32JaMhdWV
l7ulErV+otan9SiGevPsoB3CS2M9rj/IMASsAho7c4HCAymeNUiUKsRDuAPjQAB2bFXE8FjPMAc9
1DvQELpEu7KAjBJNyVIJ6G7oHJwSfF0g5DrjgMYugRYal5bYHuuprQ7Idt2SKjRBsa3c710/CJAh
A09EpMLv5lBQpOBd0AYOdjREgRqUMVLAtz+gsyOhZO1iqjesAePagpddYqhHDQFrH0Ie4uYFl5g/
LU3LPMyjYdAV3yE3XGzdVDIIng5mcpq7cdimyGYVLs7ShS68Trnmbq2edXdWu+Q+EuQqwOy75FTk
U7fL9Py6mP5jeXLVtPLcVWsOUMEGWkUtNL8cBFbjiTHIFPxeO42E5QVBXXmjrzWnBKV7xSqMi/bE
HJFkW7LiMiHwPbcrjgWKFPf5MFjFijzU3I3nSLLGapGY1oM45eRhMz9583jxP86/W0q0oP8yNRCA
FHqsgb0T4gXSr+urBqzM1cADn638ULYrywjC3eKJVAwNZc9v1WSJA82oCv4+l5xM/1a0qKIk3zLb
nTT7hPz+ZjHNL6XVKdvjPPp9cdAr+RaKrULc80cGUNSK0OiUmF/TAqCpyRFIQ6hm+OiV0MMrV3MY
oMflivw0pl40gEwgHKLbMmVZ5i5MvdiQdMjCLu7lHfCmkmvpFKlH3jmQ3DSmdeZ3ssxprT7xAMHC
A25ClbDLgCAnteZZmBkKngbSbuHa9qv6TLZZvFlHScW+SeOfMbeKnS9LdjF7M9iOwhcHu3KyTzzg
v8BtlP3Uql5h+m3gbrnFjp0fgzALCbIfPAYDHAKg+ox9oWTslBcZGO1dYPJT/ddkjdZrAkTiS29F
67rWrFcyFUa91kNwudJITjpSiTy50EhMw+Bxp5OHSqtsPJMrbaNptbtp1XRsnLJDUGpeg63/kR7i
UmbJRg9bMPeWYfbaxZGN6ksbeBz1TLfArPliWV9pQPFR2v8yzMw+0zN/qMJkMzGoq1EEMsoQCOyM
YUWL4XkKLVvhrnADXnzhToaMkAa9O1w8WvsIdZqHrsj9q5lzJBP03n6rLf2vfBz6f7lPuezNf7Wd
/cMG0/E8F3ItxS3WAvtuLnOGaS2EO8/FP6W/AiIEGUuFeo5w+bzp/TTYLKhn0wbqAYfrFGXgBiRE
y3pjuun4TBOaAXXncWX9YF08AT2XfwdRWfgTyjggQ3WH6BkHcgPfLyEHgwccVfA1rivtFdSK3GOT
Xn0C5Yd7Cgrz77RXKhpDXH/Nxtw8O0DNf9I5tLNDJD7fY5XNaJxV2vblc1I75SctmJA9AA/WhiYw
7B6eYlltLL+RXq77/sYqpvYsVNOrYqpcbSSpRzbfzpg3qtIrcsSOC1UGMxjsZjX3KQr33ocxHYrD
sg71lrX10BoPEe4N8Y6Lc1TgcrTDt0/kI1WWRDh6UbdLOtlAPX0ozjS2VDA3smAVtzXAyWpItv+Y
Qy5Uk2KXZSHFcjdbzWmHDiptjbEn3j3i4UP1SnCiHtkWlj5mtgWk/cTXBzvF/mnqg81Mvqld6qkB
kXePZLqJtBHQ76teljhBmW4ArQY3gtoIGLLn8RJDNhYmOPIDb/W/mNWIfq1t3Tfcl/pbaMpHgA7q
IHw3dSA101Eeg1hAnE+dZ6nRcu078JHpOeFOALimLY9gCH2PEFqy0+28lD906OWscuBGIZxYxNhd
VfZ+OY0YCUfil8YfXjqmQLsaEhAhd/D/j0865Fq3Bi5Bn+iTG2gNkqcDy8G4Dmfcc3MXyCQB8A9f
EobfsytQNLcOKOxaKb3OUyk2w/+7J5smP8zfAfgc7zRZJuuc2RA91JpjHhmpdcGeYRNXndjlzrRz
heM+UaPzCsRdjf9NH4d3Ewfi7ZaY3YoCIAuGxIbWNTvX1MDFrWZS7ABpGGgyu/khh4zhvNroywQ0
2oaDyy9QE6RO1G6omIlKlqiiybWsEjtBfb2YqEdhggqhaKzja3SuhtJjfIV1dgDumaCGAp0fb5BD
jnH6Bn8S2ai6ZvpwzOUkVFtjm2a8qWwoV4d95pV2md1cGWQ3MFhkt76HzEETgIeei9g1V7ly8wIc
5VkW/6Q4ZGjh0NLKOGlNcFjmUi9V9TnS2S3meSFoE69Ta7LOtOLyqpqWfoogfgdxULyHxT5OWb3i
zAI+9MMRdr7caSlUDRnXtVMqC3cTyCZFWUmlgWkfNnLQcGnIRl6y0bDVitEzg9b1yIYSLK2al6Fx
BZ2k9/EysUTJdtWU9fZPS4Ndqd0UKQNfuwSI3Czs5qvh6JHnT8n42kRui1x/ED1zbAC3duU6F0hl
Z9B6n8BFgiKWvc+qW858sSp4lz2FzEqfwMeSPdm1feI4up/JbuHLdgM1JAhykZqdq2jJA66j4BiK
n5vZKBur3lQ6AGMEjmhRKHOVv5GneNo7VxRMjSBXBaZYjQqxAb5TzBorUG/dRP30g3RUFs2Uu+GD
/gp56gn5GPzU0GNBhXkO5MzkrKMoG0EXJZGJ7Iqh9riFy+bOqPQr2agxlRdvpxO2nM0UkIEJ+Qpq
ABCRgiFktdjm1dQaZYhEoYRqJsUCtBh5ArceyASBDY2aqXRlsa2P8UhHbTMutl2OE4BjFwnohFvz
iuomZKUC/weLQZ2sRdK8LvbJB/pR8ugXmchJ8dRrpuAnV5MWE4XlBd8KYUNWQaW+UpUEq8IumHtk
wx9nl0tQAJOTmiWWhm5hfDHy7i88iLLD1KY5pPn4Otdj+QlUW0fQB9jnAPdcZ2Rqu33N2BOZFjv1
tGHEPp7iphTKnrENTiDy9EFaAoSollnmiIB3e6Hz/7VWXUpUkYLhdq1p2WnGU04WipfsMf5ambji
CgYfadMudtKnAXzPhg+WllFm2VMLissnKUS+pbhi0nGhTHF5a81xoEWw1r42qlzcbyaMhR0D33jg
xHhgwSj7otz4vg8hRkWjscwjegzQ+r5IH7Vbb4EEeDIw6psRDCVfh3puQU6UtQcbXykHB8ITKGdi
5o2aSXFmVBzXriWuAtcPDo07Pww9GA9kF6w0b3mKWtoWn96R/+ilpu1KEztY1jv1C9CAzYtuygrI
c8vfkY2aQPs8ykA+g19QgghtR78K+k2FQQeyVxEeyES/N7KXvR8Bhjv9Ryz4BefYHgVtwNVLFzIY
It1UbVDv7SriXwTTv0JlPX+qDMFeoYqKrEzHv2RVpu1QTA/pk/Gp7SF6YRGxN7Lbl5nNGwQNyQWQ
gWA3NZBJmY0z8TeFUpOGPm68B6i/zX5t6ttjldUnw+LhOZVQhAxRD/g1911rHQZSHvI8ir6WkwKN
F+JFN/rouenkZ4oCEsjfxQySyjTkZT6Bqq7tL50c8EzSEv8gWGYC2FLI3bzPVpttQIcuITayF9pr
OyZ3rmlTbqXht1CVLpp8XwbZNXP7K9ijQX1ul6C1WPaSVVVO+pY2ghLCrlumu9lq2UE2UouKl5U1
6pCBpFBA7VZZYFuHf2R4Ia4XYoJZQkZoJmh9qc/kMov9T7Fk66BN5xegOwfzesHMk2iQ4uUDKMat
GihAJHrEteNcXC0I0awgU9ruxjxyruSgpmyk3CPVFM/By4xGTQP3JoowbCWpi5Woofl+4F5xfJpq
w9MBuURjRBvUDKCAsZCQUDNJAVEofcSoHBjkxMncDtBKJOs8hhzkVrRjdCBbmRbv3nkORZNRh6Lu
Bmk55OlVds+1o/hQVekNbHSTfiRbl8UHYUzh8S5LN3cNRcPZ4zZnTYEij5B11Z1PBg5xaym06gC2
H/7Fbd3bkHfsueuY/CTiYjaXQq+PvTmASUNFJWNxPykdxM2tUuPZb4p5UqDl0QoCBGni7sCj5DGk
1b+hcK1d2bXpgOywL17iOHytJ734BmEta2Mj37yfVJg1tivI5+rPAS4ZR+xuB95cpZi2PVCb330w
EG96YTFIkTf9W8bGd7sAeRWKePV1HVrmsVVNl0LdYe45oXU/VI7uwfYw/Ah5WOr/sTyF4La2xkvu
rLg3b9Tomm3emga7M4lj1f7BEfC/irbsrosZQknlcajEK5laZENvdrl/kPCQiSx2VWZ9XfjgZ874
Ja6qlFBIBmzQjsf+V+KML8hGXWqMpuuaFXUpsGdiDmzUp6rWunY3aU34jN++dTUn5kV4ej8PykS9
CNzqAZIet8Xk8OgZzylIUn6ESt3EnYx0kFlQNmrGyHQ9HGXyLQ3pVcqxdzZ5y1NcKnRJ4KG6tdq3
NsptzfpYd/api9t85/ROcFkaUaYhMuUtjohTZP4VpCzfkS23bRwOKbDK5Re6vqSrSrrXjGuASvVK
hkAn4OaTHIMGJIdoEtTVwtTqGh7DdYG9alxWITRF1a2nPQKEDMKUAz4McPsTIpe1cDdVXZrAWDOZ
OmdXVSmYTuecw6hoIQLcv7R5vs9sO70hjZrdqDcOSXL7azEGSZ/OHn1yd1MNLPNiojCgQH4Jywdu
Wq1EDUUMDa6cQScEIgflWGZFQTisoWsxrhcbvQGZjP22arrAW5ZK1FzdNvy9X1u/+tTCFToFA1hk
nyA2sn9YZP4BzLZFJdswHmpVuTepaj7HENq1KyXK3XO3/D/CvqvJbV3p9hexCmDmq6icNcEz4xeW
wzYTwABm/vpvoeVtzfE5t+4Li90Aub01Egl0r7C18t7fVnbz0idAhtIhToMZi2zClPaEH7U1svQx
YTJ3o5uUgqEwxMEFsMv8NsB9bgu3Buw6M5bfKOeaQrvO1O8BF+0+z+0fpZ4KCsp4yqN86zRBdmuS
Kbv1sdddW7WF6WoXA3eIvPQioMKzPJRNj5oZEGu9PUFSPSnPDzIIkUZy6/dYZN1kqr64te/eKif1
rvV8tUXXZoAy4LsPPMvrPRyi2t0oqyhCmquiwrspFVvLqOqtFYU0AObsiHapL3YWxJYBvhblsuw6
frFcyAO3XdPCigGhUTr8klQ4+EM3LxsurKVTwFSHNxD2UJo7IaPYQhvT9YFk0THWUHKbWMMTsLv+
LvXnGhZNuZDmok7j5gBs07jlo9oaomoO0DcBwsfUGxaK6UDzWn8cq/sl/2v4kZPsVklQEQSsQLoI
df0IHbNTrNHlRct/n8WpGDHQhYaExAwIqRgFLg+nNEfBmA+7bW9nNoAYwiPrA9TQ5LlK87d4Drx9
oJdczpyDHQCe3Dxa6uR4Vjcu6JTreKh5HPpW3qxASsIIJdGTRJdLH6DqZKzhAZaDGvlvrrH1X4Hi
hKFLViQhBQBaAhn/ZxqFmZ2giZ5OArtCFA4qGN8vZp70R1mq/khnj8MjB1m9Yp3mEoRIQAILU/wC
/gALk7hxDoM+0JnhdtrJtwImsLBSB6zB3F45KPBgXcUE5Dx18n6g+H55m2CITmmoxWcDfYeuWhE/
MDayTVFoub96ALmEctyJQBwhVmCgqYF0ZrNu2mf4nZoSvPsH4sXP03kN00MA6DT6ggY0bn4Fy+1s
yetZhFmVmlus8JNnbO6iE7DIZ+IyNxz+muicQLsrmrbQ3coAO03dQ1BA/7QanXY1uxaccHXOlgZw
6cWJ3vuBCQp3H/T8anomNsIJJBSgmD59pQGv6Hu4LaWbtvEhc5dryZ4ExXVQZvVpmTq996yAi17M
VhdjM58YUJ9FwWD/OExp50MeU1OpKIltY7ooOO/RcKnKQ+XHnw+tnUKn65H8a47Ul8y95wPfDpwL
2GjzXjjetE/qdoZGDcJHDt4d+EQoLvPy0iagivyveY9crmprV/rfqsLrTm1ZdCc2TthOUawyFNhd
BenjYkT3WR/wZi5OkJ8Fpj6bQFGPgdBRCQ7JeCrIIE8AKXOKLM/ZjG55a9J+7QcTLB5So3nusVqA
4WQ27CgHlLixR5e6BMGtWgkYnZ7y1oBBkpXCNzvoAMIPcoelqyjH6nuEW6OSozoDgQXwX9eLRWt5
Yst4hLLi9PQod1CZAsw5tXdn6/RXBYTCWgOAxpFtJx+1nBpyKOguy6G8gGszLJs6Ycth8vAHDsbM
WeG9P4SqdMHzM+xiJ6ThPDmFHy+jMhWoMCj3ycli8zb3LxTQhAzA7lUO6MVK9TVe8AFU/zRcN5OO
xG9KnyYaoetjjbCxrfb6SElHQZpXwId3h73YmvRD6ZDk0MW9x03lvxRBnO8zU2YAEIDzBAfxRsuG
/H4t5YUP4IKvXuglRXleJNM2DeDZxOIBm5g6go8Qqt75hEcTnbXC/OZYjb0D6CBYWQH0Ws3eyG+w
NMV7sZRmaMbDV9RtK8BQ8vHGXXu4eU5hQfxRnFseWFvwAoewYK5c+w2TQCPEA99A5T3aBUa0l2pi
oWsHL4Enew1i/+7bHnsvakgk9KbBNzD3FE9Rmh/gJ8yXBfRwltqU5ZLow5Q0/QXGDmDCccUBU0Eu
M6zqkBvgD/QZ30kjku/TDIiRl7j5iaVS3JrYyxeJiTUzBE3AWinsY1kz69OhhZcH7AWhQ2x76vAY
pLk85lG3kINXw/chXtEzNfDnX0xEaB7rJyw9HOnZOtET8/GY/XtYz1a5e7b7fAmvUr4xYz87z6XM
z3RGB+x0QSXJ+3jF9Kg1KKBYXafYoBk1nspBDljnAp3V0o8w1z84sqVUClQ4i3fRpSqkbu/O0YEO
/gjg0I5O4dEMvXl2z6d6RvQYBAs5OtQx1qfdmL23rHohWmmD5TbM7nJ4r05ltMm7nh+IkkoHyteR
FYQ+OKEryhV6Lg2Am2rtbFe9UH5srCFYDriJ1DehGY87PW5S+/2yZkH75JQcJM8BBoTwhzVeEyCs
j2lRTgupQ7CQg31hQD60cbIZbQ1I7ACaMeoDndlAbkMoLJOrRy5lhTiWYGFAKfPPRErK0RXH2p5u
WON4Gxp85OnMZnhcGgpUZtTluhDM+X4JEQ7nmGcgvDIIJBZVoKB3gwOxo+kMv/1fvm/w9V95fJuH
doGVAI40JLPuw8/NYvO49nFJ6lqrkYPZTIyReOqxgynKLZBs44lSnw6QTDrRjMqX23semKolOvZq
+XjV4ouFhnE8VTBmxuvXMIS0F8wG8adj5mGAQ7WNxsDw+8VseNlq0CDrR2qQ41dnTNXOGeHzFPGh
2z6YgkQyhN3v7wEqkNMoDdAVOPt9xZ15SMkgKv/rNjTge1IACtAHcGHSajvWQ32Zno4jCfP4NWqM
wOhDxMP18Oy1cuwVeNfs4INuHZI5sA50hr2Wq9YVKqtQ41JbyrnQk1BrB1/Z+5y+SPGhobAREhET
kHK2QvnDW9y5ln+xM6uigi94Dn2SqEqj81gHK9QDnT1cg/A1IbYm8TZlas8L0QBCilXTU2ya1dbq
J3T0AOOHG2rSAG+YetZagVm7o7ZDRO6nNEpuqBTTyH/O+9SpoNFlrxc2tTfuwJ9h+PVIuS/eenBv
151flHLVArRSoUN/4tpImtykM98SO/iXAepIUyIr7kOWA9pJc4QHk7XFZKP4jNfm/7yuVkG+HBTU
LIkvIjy7PYmW7+6MEArxKNrd6SMUYoG+u3tGA6z6X5P1tXQnYG8X0MVdzLrE7YqpuDI01+rZK8+U
ooMsa3/FWscLKQQ4T17pbKjEp7mUz0oLxlZQavJ0c4c+svvnrT9q+pAzhW54ZfygP83jY6fwPlX/
adwGCj2egz5XEH1P4Kt4mqaSv0w14Pmx4c1bCj14VMGjZk5XFPJIRQAbjajmAg3y4hgsvw5DC/dw
RDRjrgt4RUYX7ijUz1X6XYgqLPGG+pj7aljHQogd/rjzS8TFC02AAAr2YGYdXOzi7PTQyH00WaiZ
QocYGE1bYLX16KiMhQQSKY+MlW+PyTFrygRUGBtgwkecRJAkb7qfNGgYNd7tdPp3XNJ1WSmKcGTO
AjhO6DQ783AFG7EKk0yIH7P5wfEo++nhgbYooxqCk44RA1IdJM8zt4EUwAJlRRu0TMT8GARGmePZ
KkAL0UDqnnheWFIlwnA2FNEhJmLXI7Y1PJvChA3QvAdXKKTGD++xOm8DG5uI/+4bUe4xbcCD99E3
GtMg3kBAG2Sb3miOXTQ/T3+szME86KH5JKFyP7RDHoI+aKJgpmC9oueQvznqETAizG+cleI46Ba7
P4s6ZE0ud50OLbP0NjwOMuikox+flo5zTmRzocjkH05q+pssz6eLFdvJsrJ49TG2/skzYuOfwlfb
2S+8r6VKxxBFUmMdwJ0a94PeZQV54+0Iqh4eoWk6bn2URxf15IA/SElvBvmIYTkxyQhz4ODkLlMu
/KXTde0VKNLuWpvYIxSgtknerBoD3QLdOv106PLNyCLjWJk9qln+W8WzNxhOZu9Zm/ZovKhsjbdL
+p7O6APPgNCcHdnKLwmamsChp+9aG/4gAecKaZoQU7fkPsjTNJoF47aPjYMjfHvJ5/SGfTk/QgWR
HwEARhXCJbg2JWKR1ls9B9oWeKTex2l+BGFogc0SHG8CuHDN+THIBSxQxWCmZ4gmGfZP2+KXxjbj
q1sC5OyztjjBN9N6rSrU9il0CvY5pNHHZKYnP8IksvINVo7zshpV+1SxcQBnYWY7ZhnNUzCA1BvZ
X2kM2oDNUz7EEUTj4to9uxJ1qDQpV1Ao7V+cyOoOcQ/QK4VJZwS3QbohRaly+pe0hlTBDGYaGl39
y2ilIuzw0Nn+7jo73MWX7U/nls54DSm9FGISK3CWpgMcnUCPBHET5QRgvgwY3/nTqgiidpHA0fVE
h8qt6xNKAX2YQK5xSTmGf/Bp0odH6BTc2xWWsaM8zaDBv0JQcz7goBvBtxn3pRmPe9DcFlpq67nB
B/fXAIWRrCDiCXO2ETjStsrCuHCKc5x25tLg2fwmkwR9SSf6x3Nh5Ifd2vcgjVGtK8ruMuXp18Gu
Xyb9EiQVNqbPyrwqYEk+lSvKPQagbL3DU6o43vOMrXIx8B10Nfhhdlqgjun0HjeJebCYCwj0LLQ0
B6boVFxr08i/L/n76qEGJTuqxZ6usXksVpriHZYNpCcAcvjaAJOzzoHM2FIYo4nfRx9xY9Zbgxnl
Wphd+jV343U2JOUXSF1Mewj/Yl+l86Uzv8STUZ/TedooJ+PXOgL4sPbQXGRGx6+GcPnVgW7Abiqc
HLvff3N0hp1yBwOrK13JXBt7w5KBzJFXy1bFsDjOWr7XgivfsG5C4QwacM8WZO/WHHDFI4Qb40MF
a9iNlefVTcYeCwte9EsGGmBIHwyWh9dcSXR4PTiO1WaH9crk45WnI9jNiGWgbcZmchiTcS9X0IQD
J4cMyWgWjbf4M4EPnMiln9ntspNWfO4EUwcVRfEaHZT4S93ZcKQ03Z9uPWNF7Vsfowp+TxWpUjB2
E1iu6alOxD9UXjVLv26bVatF4IQm43GWQGNENhZcVvShs/voczzTOE01TUduAEC+0MTHJTR4n+eM
cFuXWfIaGME/wuiLp3FO+WHssDHyg7z5Njbtegy86g2SIOU2DkZtu2rbH7P6SuO9BR4l7gUdrLRv
X2IV3bxubr7N8A8IczVvssJpQbyZf7jQuNyLUTY3EtNMc/PHFLmowSnFNrYz+Ciep/CVyILC31Oc
VOzdNLN+CUnPXd6o5DJ7fRctg2k7N0Ag36OpBTRzKmSLryYeH3g7qVM5zV9MlkdP7VgUxxJ+3KFh
Wvzc+PMPqobQwcklvqYmKlmPgkkqrHZZoYGKDx6Af20EHJH7L5222huOzvCkLw9T9UxBVfViNzjW
a1ty+3USBjTmezP9Nby1Ttr8yjr2q4aTxRc0bBM83yb/1HeO2LftPG8UnPRuSYdPi+ep+XXoAcjT
F4EBsp1hR/ENn0cZ1n3s3qwoAW+vMNG+rQyY1dp+A8qSDxb63I7qSge/T61DAcftMoi6YEE5EI1S
VE3retcM/u95kH5X0E6DRMIjR5OzSMLud/aOj3xRDQxa4xzKC7VUVxoYSvZ9VhVgYdAP2Dk9cMsZ
BFefgwbEBceRWqiPtfUSXdLXTjnmogKgFzuPRF6yOtdkstnYAqaRXKTK0d1hXvSlb+0fll2yX3NY
+KXxJek41NmhCo2KUNPc5lYADD7Jg+HEzY3yplt8SoFzVqHRAm1qajM0E18GvYDpY5abl0gf8sSY
jhwFvsApbXdB0yBziMKei24izaPc/SDQNE6E4+L3jGvvk4WT4P906DflACZdYOfYE+fDue56FIxd
MNCgwsB3ZZE+oZLyO/UYVAye1B6kRMLZqg2I8f6Zw3uUyBnKhJvOkRBYjvJ/6C3tdPhv1RJMU3qD
0yGH9yfQYW66p7CHbOSVmdaCIrqqhqHHBjyOz1dVEjKuBgoI0FpO/Q1o4N6m4nmxG9FQWniu0zzR
YUZnJixrYCs6Jtp7blDbzBPmjSagqy535ownoAuKoQjl5IiwNcXvC8SU/ZNVMJ037USLwWkJuE+n
lZYHvMeuYuC+Wh/Q752fZGtjv+sx8SMZ0hBEAXDzWPueYB2BV5O4mgmci6AHV5kolLewHtdhijZc
iNe5Hd5/lOT0KPWPtvblShQQYIM5PTAU9MPlNFxlkAcdCyusxigClav4yTqsNfHH5ufJFfyMrzs/
o4LQrSN3xh5U5+5zi5S9en599RsOj0M8KEDBRAOtKr1rlVQTuq8mJJL/5Jy8EhsVxDfTn9vNgKLy
m91CFLLzku8W+H2hnTD7BAVp6xxXDUQhrSb5XvnGoYaUbpi0bbA3aobtBGvSS2Qa+I3Nu6wX6QoP
HDsP4YYC9yN3hAoWdtxPskTtNKpuSgeUgX2WgmJ2DqZuzaoQjgLsyfo1m/b0T2ZBPCBP3OEFytnp
OsCPK4zsSQ5n7hVQBy6tbt0ag9w1xjRgb2C/zCkDOL0yOaoS/QD+Rvp+r6akDhRDYgf02rsSJiqg
yYJH03/H+B95ihwAZdzMs4+uLpDOTQU6VtGO9tGEOpoMImtf6cjDtrda0hyanflYFnrzNwc/XZRn
zKreT2Zf7FoBnphnYBtaq3LFzBFqUTqsO7B86IwOTIxYX5VtH1p5XZ55ZEHre1Yg4Lr+tEVFqVjy
ILZe4TD5OWwTyIo8RhPQv1dZN33retUvBs+yrjzN7KvMx/gyQnngkbJ0vq6dZxS6xm0rfPfEXSt5
reW6Zr75mg55+lrKdaMD2KfOT2P/2jTFwTVy/+rMrfk6G+U9MnvXfC0c8Sn6M2bkVv4ygQVRAj2l
LONLNVXexR1Qf2F5/Nb3Sbf3eY9Crx4cyqyE2Etqr8Eq/m52vrsEzNK4gdP9g3nx9NWxDV2FGuIT
5d06/5H3wef8HID1N4zBgAcZmmf6QyviwngC2HxpJsx8nWIvogjkTexc9NifmTSmIxPr11eGEthx
nvxNP3o8bH0sgGLg0N7ZVqm2fZ+7YjpUUAPG0Di9223OIXvgNMDVI0TDI8/799lMx0Ne5HMYi3x6
Nw1sWXwexxurMbDBg+sG+FVACB0onvH9OFQwoYYThR7/FLdm8iLw9oNzj/qw0rw8PQ4MeI9PIQgR
H22c4CH6n3nsqFK8LOBVSC8sFOB6sIlnC/W5f19ij9zjLTaPEDb2ijG0oQfyoQLtOWGqbwP0G1dd
2qk9LOqN58QpX2jJldRDGTLXFWcIWCsAvGN3QQNmYnyHoyx7cvG5HlgExn6k13DwS19lkXVtZ2AK
W5QqT0Pn/D5wUO5PmcKOFnSQaS1UZcCfj440qTyUU8zuF9ClysISyGj6+yOVHru9OWfHA50+Fkif
nrufTus8wFQxyd/LqMd8B3owHrPh0RL7HzId+lOZodElEzsDMYnF21qHwdjEYLugZkGjbup3aLcm
X2kw41lxsieGxVFYzBm8xDy4X+kWAR160ricFaq+xYzd54DO7YJGohZWT3aaJSsKy771gDE0wKiy
2RgOdp9tY7MXz6VfJGe7YGfQ6MRzgK7gc5S33iLF63JHOWdO2uMc51/RDFg6TeI/DQHgi0UPwwKj
Dqw3V0Zq7eH/YkMhqPggrMYT8Bp29g7N4hQuJn59TFmwdXkZXFjgMg+Plb5eAccIg2OdfBzAaH2N
DdNephnU+S3D8k6p13oAJKT+/UwUM4PwTe4th9qBnwIN00QxZO8SGsdhJmdxbCC0d+hi016DWd88
OZABDYXjZN8c19p5dmn/imS/VmZdfp+0lWxRjwwUaKuH6jIBTuiQW4zveqe/PtRLH2iULiud7WD0
v9y4LLJ8MTK4ZfeNr9wzwCAZaJoot4Gy3N+iWYN45qp29rM73zqOJVEZB2JbzzP0ATSbJcKDLOfC
vhCRxQiCZjNNEGV9UF14Cdsz/OsviSbD0IzCklF4l3P4c/39brbZbP4a9TIXBD40ycIHjNfgaIqV
0lJrgvDeB2anP8VjtXpAe+mshsTMfS6FRtK1W2Av+hD+YKDPYLW4SIeUPbso418H3u/8LjsMdll9
6by52UaxSDaDH9nvfuCF9eg639y47ZZYd8THGRKyt9hTagEJonjtokK3bHR1iipSdPBltkvqpN89
SletFhWgQco9Qj1XoKSxe6RoGt1yUPyXktj+oZWteR1VCus5eLl4i8gDxcEBEcxZJEFcbxonZ1j/
6DjIlbrAytXewIezvYe+nk4DpSGLbQsPowXlPLoknbiJjZ0bf76FnzO5w+PsO02k/yDdoW1cc4ey
69vjppQvLLvYO3P8fL8n5fopg5bFcEFRRH5NKhQvABr62dlYR/RO5Dw7bTdusA4Qu7Gfyhv6P8GC
16n6ydo975z6Byp1HWh3hXOxoFe6N6CgAy4Z6189qb7G+mbY2B0HOdfv0cVYk3YJqZbMvl9vW9TI
H6onn6S3aQqevwWQNyjPLRKgqheDBZHKe0xDgPLV4TQHzrYW03OL/4cnr02iUzlivewZM/uAopII
jcKTJ8efxucECqOUn0zAQ5JG2lsogPEPLAFKXmAJqtyLalA0p+d7p98E96c+xRCm+Zom+KU9XhH3
t0GZB/zQc/9+2T3nlu66clh0rJReExhGH5JmHKm68dKDrtLSmVy7RjUpaMPEKPG5kbTcPCtnD8zJ
KwnK0fyoEOnRSMDa1Piix+FhB0C5v8JHblRZAryoePWjDUQQQ+m0Dbu6VSnOWErCD86DQAv+Tlj8
/Tkbpjh0wdE7/pWvhVmeSwF1BD1I80UVxXxBp44HcabA6e8Dyh6NlbRdHgLLnp/TyDn2ljCLMK9b
E9i52tyMTh08KY9jFyPY8j5aQVZuWTpFg2cURgV0c58mD9RFBPdMNdqr0lfJyvhG0i6DbkbQ4R6O
EMu9i8v9NUxzPMtpQH8IylVvwI4b7/9DokVloTDinQ3DB0qcQx3K8IAxpJzU+rR0lsaigw1SgG+k
voIm0wCFRWmEHsRljnltAS5DA52RFcvMTy1QSHBnuxOXqXX9Y1VLBlRR9cOWA3+KO5s95Qwqo37m
eRsK40S5twQcIz1GBwvo7DUcZMQSQB3+xAJoefcJdHYTe1bHNoFGKhqlUre+KUOHKLKxgU+86TVG
i41DB5NB1yrKqv5gRFjn0Rm8HfVi0ISJZABF4pCSvp5z11J7xC43v3OzAuyM2jYmfH/Ajyu3Ayyr
d/BJA5QFeGC46qCp8zhQ7s+0JAO+wR55vYIS3xyyDk0O8kp7eKjRGeUUDKlYBpQBpch5jTzYKPRb
z93Ovf/8yLOqBZ4cEByDyRhamfN0HmBT+WUEZIGzIXrxIbHzNKJeOOm0NMH4xBoJGmM6rEDr3vij
36+MCtCoNDKGndL8YnjOHMEQtZ8ns/HXtrDYsh6V8zwUg3FxE29DEVhfzvN/zk88OPzSfBqMlRth
lRLc59NFen6u70/RY7435+la9iWsbnRFvgi6alwAMPgDc9mGctJmkPHQo7YNjsGiMwGmgngQX/TM
RExDj4M7gEj1exlYOvu2KGw0gLLpdzmP1qmf4ntVAHxmiJbqqTR+X7LOgPzkaMxDD7WFrgxANeXO
tSEOHztZn2BH9Z9xOyTVDk9ptWi5i/HH/KhPscC2DHdr6epAw+P0FNsQAtLRKPB3WuhijQjAkaNy
Qu1G3lVk4PjPEqKclKPJQSvHJRvHdkW50eenEjC9a9vi9Vb6r/iAitsIlAUWe8aXjtXAqo74IlLI
Jsh8C3eKwC3FaCJGF7JuQ7KfpA0A7dRWvxXmFcQQsew/PvTmJT3++hj4uAAicn+hi2mNpwcdWbNj
H5liA+QqKvNjBjH2oYEsuz6jQwRY9D03FmzcpENyegz+P+f+ryl+UI7rpMslADIB1u5dBbJLyppt
lXJUuSAAeRxYodZ5VSVPnQ2slgwK9Z4o2JaMrfmPrdlAtYQjMhDIu7nx+cZOGnMfDD5EZNj0Ufc+
XLih5AzlRKt5SVX9yuI8/Z618BiziqC+llFfH0VmqCUNRFg5lExOHxaMHtaN5ZZgt2Tt40rf5gwW
i6iaqYbVe8PR9s0sll+Lqr20XtzEMA55BVMW7jlF8bMxWfvWBG62TKKyuSq75ZtxNNge+wEoySXG
PpYBGopZYUJHOGGHbAAb0m5gAB6n7bCrYlhNVZqtluYMB8eq8ZYCl41ydBDNS1vgOQK+D9pwXXuD
qHS8UumkoIaVYgFeQJxmhSLvv/FjfHZcIMLcfDyxAWgZj+OpUpvDCDdMt9jYaGm9Z2b1NJVjdKug
kYwvtP9B6cesFtKP76atnoxZRDc3nc5JVrMfClp5F9diwdUJn6NIxV8glFSfzAB7Xdr9c9QGlmjO
ODs2WMNSsGE+tAP7JwH/89mOJpRcmmDcZAZrX10jAF83lz/+xwTp2toolaGGjjrfcRI+2LcDShlF
H0H1QIc0YA0TOwoZvBksgyleNE4rhhU82MrMeZa99E7Ql39qZs9+nr3CeXbr/moxfB8rUopiMOra
whQ3gfONnzcLaMklwI/hYPMsOZoq8iGIO9rLvwYopCk0uXc6QCUohr5HuY8tAEZrF2rJINWMXp6s
g6EoXlr00Q+xiTpennvypXal/ZzxkMYoIzMTKt9BJo6UM1gyrUypErT4MP9x+f1uk2s9z7C7sDr5
wrOuf06zFdaN+bFPmjWkxaad1Bt6fNnyI+UpBCQBj1w5giEM/k2/qHVVb2zMfonnZBfCnsc+cgO4
8/uIp0uC97jxrRtAYvWWcnTdRGVCT1cMKRZBme4doLrpNpRKRi2EB9uGZTUXAIPVRgQJvwoIdTMq
0RFIxG1qgd7ssE38aRWQr+uHHx7r2rCYAGSJbYCW5jTi6zjh6nW28m8GMFI/q6Y5oPzZv7tjLVeQ
zFJH9BtbSA1k18jFhnO2OcCodd5+QOtNQIPlw2FBtp0qdM4oTJtknaGq96VvWhvAVPDXMj0N6pjv
Q+oJgA8n5+Q7bRzSfNBMTe23Np8N0MluQPr/pLyq4DaamQVbc55hs1+MgMk0c7+D18XvM0fnII/Y
76AK+P8bdfQ8ugtz7JOoTYi06HpWU8ATI8tGKOf9qYKBJZ9Apu0RD99bcDCPlOkyAH0Kt4qPsi2t
RVCJ9lp6rX3ArsZdZrnbff/wvKj53jLpL7HTMbEULYHKFSCT07DdBACnKuMVIpf+RpgtYNpzi0Jl
5h+Kqb1MqJFf6eAk0r76eb3kXluhXv9vHr8yC8vVIdk+cigh19B97e2wV+apEtMH0fqEiN+y0nVu
JnqKl8DgUNHVtL5g6CqQyHtzL/vZeRPmB6Vt2XhbYbrDikJ9tfSEe8MuTF1qMPc/Xe3h378P6kEd
c3P+cCrevAqvXwOtXX+MVQbLhLw314YIqo+haA8QR4ghU20D765i6E/ofNbwNvQsdK7pclCbUarF
5XXmd58uB47+AOGF+GXmDVbFKByUhgfNEpZv8smKP3wVHGzhsOdGmtW5SGswknW+76xy2VjRuDe8
wX5vvlNWepPcBygALClMIw8UgKC2zjO+11BSgaYYVTThqOmfsmqCJC8+6hBrFv8kp3nzqGXSDOWx
jTNPYDxwe1GXfgWdSPPqQinoAGzPm1fbmgyR9dXBt9VbU9jqVjiNulEqQqrWqdmrogUYP4AxdSAn
eMNUHgInAYuBTsUc4aHNm49POZr4Kb6fUtaRufJDf/LKg9PMi9IGoSKYXfNH0i3ZMKU/Mqv2wxQd
93MMeaRjJEEIYI10PhoOQf1OmT/KyJsWAZp+N1e2LYBCTbIB+cp4ad0QNl8KYGEnuwEtF2MHCDiR
EK3zTUJEcUpj5z1nqOdkaOQBoJFsuoDLV5OlT1DEq74HPhTvoySYrkVZu4fchQwlDeDbkgB4+80b
hQLbTPOHsEa9ZS0+BZogcvPDsz3/Gf8QtUvxo1xnTW+8t7y730FGjRtGvZxOcICGgGxUK3Bi1dnD
k3cDGD6I8w4szjZThaaiKysBXxkdOzHahfd4Qhd1Y+n4vgqEvxkA6SOYeV3tg78VzfNlYFJcwJ3i
WEGijfAYAFRCXLKo4wsl+t8Ddl7NF6EH/rqCBuLIw0ClOATo0HmgW/lpy5cKmhM7YfLXyTDcDw4M
/RKqNyhIoWnzZgNlY6Wd99ENldpkQ5luUul7H/2EmiCs274oCCTvVRuwJeXtenyv2ih+aupCnEE+
cBeqmsBLM4xhyyzb2ILwNoWDX/MXwwvMkx3lHxRFrTM+M8Ch9BAdKis44uNnF6O1+EsB0f1FmQVw
BcNLcteZ/qSfjuOJ915wcH1A3HV015sEZQCGVOA13MP/nGc7xnCCxelbM83teRxSe5tqngoDmeed
4yu8kKofjqYO0QaL2gAyE/BqBbk/AsJapwGxaFYoVdVbCsfBvyWup9Zwaes3kpg0hOmH4mqIrftw
6CUfyk1agn7oQnMU6DNsNaLqUDDggRjKc08DuFeQ//fKE7bmfIettL3t6qg54xlcrYDeFC+OCz9Y
15qjr01mnLwA0OSFmjaiqpqrmFACBQUQxMg+UlcZ+NVxqPJmOVtT+j1yPaxv0vnD8PnvtXfcZNZV
fwpTDL5UmXCgQ/C5PA5xVk/HygH+rhzx+f4fZ+exZDeurelXOXHGzWgSoO3o24PtbXplljRhSCoV
vfd8+v6IrFKqUueqIq4GCMJwK/emAbDWb8YRQr2dcvcuh7Z0ufWGtCbpnLcrQ3TafStG8+h7MEg9
gAUvwgaF7tbyS4zKbwaaBtV086lDnX8r8Fi41FqQXToxe9s4zJwnLy3y1biIx/4xIqP8zavDYiU0
G2P0EADWWGrPaeBrz3D/+lORchOpKs41aBkOsdypaiI7tN+jrtoRN0nXQk+Hrea50cdYcz9nVezf
xb033zlx/rsUZvwxbttq6xBjOzBrUCVL5PRZ/CK4kfG1n821OtsbSneFSthw7Zy8exqdP8e3tWz3
Y5noO3W6oae3FZPOYz7UAtEUkmb2w0TA8SHse/Ohx1hG6xv7ompVUECTmRGJVlWtY8Tomi4TVh8e
1Vnj4KBnbrq8Fv76DNbr3kZrkTifGsd8/fARt4Y6q3YiDJGKM+ff4nmYPulRbq1tu+gvKAjqD+lf
7dPS7n5vX8b7rj99GkG7r8d2+nN8x5Oc4o10YrFeb8a+xZfMdNHcloP2HDOLrEPLDM/5ck1w53sg
7T/fdXU1PZesuJbWApGk28l3X6/bOPU3Rs4zbKEe89K5egIBTYAB0I3pOY/RYBXyRRi1f4m7CELS
Uo1KH+wXmjk4f1OtPegA/81JnfQXPWc+Wp1kdXbBLFL+p5NIediPvuEccnfS9r0Von8VZ9ptXwVy
PTABfiodsYvGuPuG8umHshuzly6OEF1IkvSaFdF8jlMz3jWJiD54YxWtJIn+b4lMV12paVsrD0mR
aI6FejWF1fb2BXAXpDQoJutJpPbFC+qq2qhufalrugOUH8BdZAp75xHfepjrAT4pAM8v5jRudWAn
KNomNzVIxI+1hjVVlw3jXWnl6UFKawRj3xg3QzGIlefH926a17eZI4MjivbGoSCSeosydrgJS1v8
lhhYSelT88dgkOB1suLrFHOiL0T3SIqLNwRB5JXRoUU0NYEbrp10XM+8mzChWqqJgwZe1WFuMfT3
lqiLe3T/dKu7j5K0v5eYsN7lfsDWa6kt7bGOnY6sWhZp9sHU3foJpl791JjtAfGY6u61aQbfrQHp
OqrO0MWfD5CVs1G9ppOzkdSDP1SnDe/l6XfVgVlrzQdkZ7/1j6iIts+hkQ+HRoudRdsFk6OhgQ3R
zp9zfG1RCDH8ExsL88FkR6zavTnD3WAMUvCKZnIEZIFyTzs+vcabdN3Uz5k+/1kt2/61+hqtCl0y
dctgy0XdZhyGjbR8/5Tqk3GJRettEzFqj63NSsSsDHj6mdjYEsHE0uNBM+v6k+fiHGGExTfsp4tV
47JzDk2JxIVhvGi9Jh8WqstFtRddOX2aOvvFy01r5zRDtplSj81PbH/q8G7ArsxP2PP33m7AxeTM
8rdG+J2HSOru9Oi1gbkyNV08jLGO3XvuoeAt2v5soPUFqWQ5bBe55SmDXt6mWrfqC/+jylm9pbB+
wGirnkTX2w2E1W6tqm+j32XIVDVbBksR/zj4hwybaCp0J+NmrdhuitBW9qgqLxl0guJao21GeI+v
/DfVHRRDhyf7Qn3LlzHuMmYwMgyH7TFZE5WR8yoMbe+qiqrFG1hLnHHL3tq/xnpNtzrsDKc5Iph9
90Pb62FrDg9E5ZPj+w9jQWtCc8iDtfrstJyGax9vtUW/XyK0g7Nq9U2J9qtibnFyr90QIoP0XgX+
VXvlRtsiivObt6FDiJVPmcf2UX2YOiGTRHOd1Cp3qk00JkHUDCl5+P023MflJ+Ch8lkHsdN0ZOX9
SRpUPWaqzdHmrf+Hk1BittaF25hwAzvJ+rrxz6UeZnemZ1orqCX9F9sorxLVi2fNJvEyIZN1MOtO
frDK5E4NaKF1rlxe3Hd+niFc4/rapun/CIxGbIVM3N1YC9J8sY7Bsz2fdEBqJ1W1QtNdG178R1lN
yaqMYvlh1PPkqqo+j8yTMd4T9oEqi7XWxojy8OMc+M0KRSj7xpEDCoyRcePDGfs41KW9a4We7VU1
6QeyJKx8dB970tcfFy+UICma159a/axmDlmK6Jh/jObYWvQyXHM9e4sJkarzt1sGWn3jZMBbzoMU
2wrfWduJAaZ/aVOF4VTpbRAn0y4cPX/11qHOYGmbnNiBPqh2v82tVVfn065nx3NjW9YJ4ohxGpea
alJHc4ZTUVZsVCXKxvYmInB6o6pDFmvHknyQan8d8b2TX0bs8FFEyv17mzpSg3nXJRsvR1j+rU0d
pQ12rhp/yAZrgHxlI866V0hK3UfaeEVYDhimk68824uuCnz52gFjVRxJP94vpEpro3r4mGRrmTGQ
Wg/Nk3//63//v//7dfw/wbfiriCzXuT/yrvsrsBhvPmvfzvi3/8in7g0H3//r39bwrINRKmQgpSe
NNg06PR//fwQ5QGjjf+VsqIdRkjqR7Rg0mLCxA8L1SmsvX3BK3HlCtkRUHe1CyuzYN0U8w1Uc+95
Jut8biamVVWNnbbbt649bV978wot+1CvQG72ID88yJZF7dYPcxWeYOaD/V1qLNPyi+GVz6qGR2rz
MFllsMX1RWxVmyqaAphLUUw3r7ty2OZ1nXl3GQIF4fo/19SGXW3R6Wep4N0Rg930JKmfs+AV3hg1
OczIdsjPbpAY94aL1buCNyLJ+3s6tMDFRP4UYhhiD215zeJk783WeKcK30ymOzebPzp+2Z7e2u0c
yQZn4OLbcC22v75WUtjvL5ajuzhjubbrSEN6wvz7xWqlNtdCx10SrygMTzyRAfXGemelDjWMOyCi
tUF+sYrI35YFyJ1wqaq298PdWNhwntwyh5If5WSVEJF/P0idqT6jNyt4vVpjrefBrC/mrMvDDF/I
UDJHqk0V2RBB4lWHdhg1ZEAbeYjK7PI2RLXLt/NU/fWM5VMR7XgdnM91c9EyAB1+CfHMb5qbLBds
4NPaw2Sr5x2tqqrHtr3kOqV/qEq1yH83S6GqhK3MY2INxLvD9rXprTPpHHRpRyRv3trezideZUDi
iMON6lUd6jNVdRIEgCwHGw3VUfQEus0gZlPVC7khiOEe5nLoX6bI/Vj0pXdbt4ZDAvgP1eqIrr46
UYm60jIoIlECJLrDkWSpkkohiQ9ucDP1pnvKBuHciXEgD1dXOnjEgJRc4vTONgJuumGx6typMWVj
5ivWzSfbLJyrm8JsWIkEzUFtELevVdXTepNzrZdibnlHAVRe237Xbd+srZTTlYNuVbEhXJ+shsy1
d7FRr3M/Gc6Z8EmG6kV9nUFv9JshQ/Wpn+Nyq3pUQeR9MUlYRvK6tvdW4Xx6bZukUx8M0WLmCGr3
XkwOkbJQPM0LXbSHe+PWKVLfSw0eVLziO3cAMammWoUvQBUGB1X1eXHtDYAUG1UV3Ue/GtJbDExv
LEMOZ54U2HdlbVp7cybGEy76U73Snypb83UMDD7kT5eOH8Z1EdFtr75jk+3jYNVBUwtd9sx6h9IG
EfOtqno9eJBeN62DqhqSnzKzTPOqqkE1bWAVDEdvYA2fLiIDqqjUQqxh/3PWwqfOmFl0QAt/kFMd
zc8Rsq5TaqUdWtToYsgBZ5lN1MG2HnoXj6NI/xKH4K/63Klvu2H4szCCFXCz5PZdM3pa7JXEzfj3
0WP5IiowJOr8dBgWzDqO9CJ2rmIB6cUG218eqdQcWm6gpUl1Bnk3bWoyuogrAuN77S7ClLuMU0yc
v17H/dm0jJli7T6seUtZJOJUSu4tL2da9bB3eG5FJA+Q7wKWDgbfXKLhfY6ZksJNajjRRpTzXd01
06pJDP1BFfpIlLSsh/moqj7EtVvk3nbY1enZ2veNdttVU7MtLCza1iNOqFUtxqPp9AS/kqeoNdnr
d+03C57vs6EN9RZjpejqx0Z+jmt32gmrmEFU2r91Sb5WhH1VgL1sbkFKd+wtsHhSbYrTHyxmwm8d
qk31qg5y3z+eUWATeXpl8wqvgT8DrAywZxpaO5REoDs4UUyiQTcWSZnPke46F5XDVglv1g2bRh8R
9ClkKTcq1720zVVhn4vIqAnOLjiipQ2bTUwOltoPiMdk8Fb/MDu9m5yki/GpaevStRzXdYRc+n9Y
SYRF1lWoLVdQfWzvEA14C3QgPruumtklVNlLVGnfRrf6WAxGvJdmDJChd9pdlS5Zh6m+isF7IuiA
H29RiU1ePAdpvO+yuWc1lOP4zvnkTWusqsxtY6Fk59e1/1smHWNVzNV61oDpS2MMTyMuKauoHe3b
KmmurQQMUwdGeo6A+UR1fP71F7fcv8/K0nV03TOkJT0W8Y7uvPviIA6Lcuy1amfP1s7AH+qMfr0k
WIBCehVFu5Zd4pofvF+zYEL+trTtC/eXvmYZnYBegdcAqlo+JtPTTNBqDxEiO7QBaOhk0FcDsW2U
9lJkLMSANpuXJDvUGXajg7RdxT7tZtLGXWwhxGQGkbXDngrfHJvFexmYFVEPBDw8b/rKfyhexlkg
CY23Kr/O16Z27lGF0SBeTekOsH+/DbUhf8yslVhkqnLXyk4mu78h9nZoY0N+qcKtPxbk0sZaouQU
o5bpev0GBuJTTQjrRBzFPLUVr/Zf/8au9dNvbOi2YxmmYdgWaet3K58l/BcTAE8x/kNNB3Y8vqO6
d7U7Bx1e9iprVfVM05hXZqx5V0K15lWQ1GcUBkBiMTDlUBW+1aRA/fJh+9oGp3pbEm1bR1ac3+cC
gIKvWd1Opn1+r9pIhhJyKqp+63qzf+2MLgs3molKb1yQZ7G7fL5LPBB1WezrX83gBFVUZ87qzTsv
lf2G7EoIZhRVM73VvVM/1N5JHXXjfJu4drx/axdE3yBaLeMmu/lD9OZwOznc5MhUZI+EM6xdm2ne
icxAew0tnChya+6f86D7UrQNDhgDhLs73hdomUeEtEtj6raajJ3nqe9hkLMIPtSZ7zwjIEL6vReY
H4VjcSHF++zWutwHVh6vU80ZTznZJ/y60+KK3eup9Fzj6JR9cQVamyR7rhJeSAsX2g5bcq++kxmn
X193Qzo/XXhBTMZwLJ20g5Du8vD98FaBTFhq0s6i3TSZIYgk4lBtlb6Q6K/h75NQnPTI/2hXHyT5
mM+enc1oStT+sSRG+6RhGNhIWX82SULjDyL0q8gwAR5L6+DHIbJORQOWsXJwmcWN4iMhuKepDjA3
Syuu9JITcJMZbVXD+sQiFQCELoKnoCXT5WheeTaslnSsXT6GUBTMLKpQ8qbGfqzYe0YLK3comJw9
dqcdKHQAema0RVpeXy9uNDd4acBA0vCDj1FYM/CbeAI+Ij8sNVNYyRULspep0qInlGO/uCNwxdfa
YHTbJsE2SFW1sffOukQaSVUHNx/uqwxH83ySd54MfH/lu58tDO1ug0xSI59Rr2TtRWTLNFLqC4RE
4Ugs1gHYh8bQ/hSYxCtRC+hnPOA6sUOgwL1Htahap/jYfdKwHmy5r//oNH+Dlbb7BVdjA+hL6TzG
TaNtWVfjce3LECwKoC4HUt6707NkMTvh9DDuvC9mQz7Nzfz0kDW2Rig1IviU5MFdHUVM3UXjX2wv
D46C2fg0zN545p3u7NFB6G4q5vSthUrBPc96upFNV35ILSjjWTcVHyuz/Brq8fSVQOKR2wFh8o4/
XmOTzhdNNwa6Zd98u3qAj1lfmNi/ZE2YZuDIovHEZDqe1FHy/WgMgML9w51u/3SnuwYJQUsXgC8M
z3u/E8/tEHE7U/dZtPjDxgotUjgRDEhF+HilgjQRQRHbwacD5NjobdJs0liBPaghgz2Fx6pyn5SA
z1tRVaj9eJ5sTv7Urt7alQCQFf6l8KOqAgZH9TpG1d9GD2XMZtto2s27Dr3EDx1WxrRpF/Rv/714
Uxx515ZqgTiV3VOv4MEZapUbwxKfU1/EhxoVyl0fT6wSyvbOFcJ/0Jy0vrHNRkfVjHYL78a1zICC
ySEYb8qJSS7IDQRlinr6fejlaTRyQVCLe+prKINin5d1ghAVxdDZMC3VYTYmaPs1okFtj55x1MtT
1PhrexGRwloMy1QWd5tEOMDAE5QqQKUhRDEPQL8R/emgZAeZ3exymJYrP5ieC+Hll37ho/ptoSEH
3p6zbmxJVNHUGqjvItbMfFEaYt9PpgeGSx5w6BSf/Aj+WKJXBtuSpDk02RAfZV0Zt32cBBtN50VT
xd1nsuzNoYr0Z7137NMQ6JgzgtC0iXUxP6ctIidhEEFSW3BkWf3kdoX5mZScjqF9Gxz6MCY7KIsP
YWAPB8e0wKQNSRtvR8zmV8rrQxXK8KMInBH+mSOas7EUqufVFUTV+xSlQ5Q4DqrDqGdAS1lOwIof
HY8PiQnkaMvyJnQj4FCbPklzb9diBEoSzWWrzDoXhLruGBgPlbbmnF8PDdxBjnHHVjCL6bGT0j2r
7h/GqMM0ifxwI0dAW6OJ2aVqtEZiZL9+Kn+eflxDCgMHF1c6ts3C9u/TD3NlJJpAx+XC0uetATDz
1pj7xlzZY7DRc+Gu4eqOm/cCS+wKhC92aSW7A7oB/lkViTaBfdE0FgwRPmLkK1kaq0N0GsJ0VYqx
OKEkWZxUozoa9YI3sOVsUjPde6neXFQBLB//axk86vGi6Odb4lknKrYhsDjeGZAj97/+IVDsfzcR
wxTl9SQ9Uuq8o5z3sSfNiqHyAe/ejWk4raSrly9FgNxg2BYPXYMWqB/N2zizi5cE5daLU/ty1Yx5
+ZK3drDH6iDZhX2I4S4W33gApngipMULyiPmEXH9CTvrv9q8ujCP4bKXUk2o0zQIMacvkZdqO6bo
1z7V/P0c9TnDsjFTTd/bneWz3oZ+b1/SRkdVk7KZDqmGMK8GvBjEXpuudD0rHtykzx+8Hlj/xMuC
6Y+q6rCc8a4nPHdhS5Q/cNHQUp/1g6qpUU3WJouqhLV++6A5XNAiWZAd1RA/T550w7X3updUZ1X0
Acay7VJ0CB6us8HKNqoDcEF1dhs/ZF2/jM5CeyaYA1l4YY2ZboTQVYN6u6KJmYS6oSBMz68csnFC
itgIRzTHlsE4DGk7gQQlq7qWBE8EsbaxKv/e6hJvUxrztFVtcSf8eyfuFl2WyuKRpKo6sAXeAGeu
b9VZGe4LN4VpHhxC9ruhz8pN73ugpOquukAOuX3N+n2vqs52GZG68nXEa+Yv/qtasBG8V8NUkzuL
W7Mpm/uROCz0lOSkqxfwyGds4Bm6a6tnYgdpyFv7tasB/f7apRpr0D3FXjU2w/zU6/OnNGaRdoMs
P49ldx/MNmQMfHebf3hk5Pt9oWOyFUbVwDYdg3eIsYTef1i6lpaMpq4Q/a5jW7yz+C7kcv4qwlm7
dl4UnrJAejfsm0CvOsFtg+DGOktT+wFzr3wX2GGCH5IEgt2O32SfRM+kA1b4AA9IN7cZ0JoOHbqN
WFyavDKBp+5K8+JhfrXRMnc3+JhaQAQyXjBS+D0ZnVss26KDa/fjvSqC4DOMkfIOQGq3yrnt/2Hj
5v302jA9j/2xJYQhCGib7zZuFn+BQ/q03kmEY7RN7c45+96wP4W22aEOEYVwQ+wMZUJzPtlDJg9h
oROI0btrX+bEUO1x76RoPYpQMtU57rV2MvkqdOaRGFzBRuyJEoRHy5rdrdbbmA6O/oDPXTtgLYZj
B/Bz5vUi+ZCM3nScRfAtsP0BqEnhXcjsfBziLt0GodM/xG5TropJbHyncR8MYxONfQiWr5QXFBjM
QxOS8BCQzIJa3uJz+WDmmri1hOYesc/8jcyXvBW5AZChGU9ASoo7w5xD1DDTS4pYwqYZS3FbEik5
IpbyqerH+eoMzny1lsKvyhawR5usBMmOVd742gtCz1xc4sKnCoT5b2Yz7tlJOI+SDA1afuD/l+ah
No29FKj9qZNqyRJFb8QI8FHLX1DAzuxBA3aBuTNphUNfWsFjW80rrStWqdTExzR1nC2Axnjz61nj
fcKCVx6bQMMUppDSJL/k/f0RcNy0Yd0+tbsp1rPd4OKOOX0v7Lxx13PsdetUBOkqFk28LiLCcGoN
JkYnR+F1VS3Lg7dChA6XbvS+lqzqzz52H6tc+s9tMvHzplV4M/tacONKI7ipzTj9hyCXijP8kC7j
C/FEu9jPCoepUFrvYj1tKgGaAA7f1fOI70Im4qsqwihAYheZkBU3mr1TbWPSBWdPt7dog+WPlR3W
myrs/F1djdkjrOQOqZzooDdethgnD5cpx7/SRU16DQHFw8nKc67vIvV2Fv9BVBtDHw2zKpAYZnRN
+9/naMJfS3fdG3XUYQsPWtKFmrN0qAL5YJyPJ89Bg385NYxne43nFu8JInU3w9eGsAkZW3u6I4Tr
nrkkwf3gdcUOMf1kVfVZ9YhMBOklbpre6FHokwXpJ3+yk406VEXvmfFa4DP6Q9uyoiAWkaMf/evb
y/lpy2S7umkTdkNixQJD+u5qsGEYsH1NG5gRuncLTj1eUP7ZwuBXBbiQelvMZr4u4a3c963rYSI5
nrLly+kTejDOrBdbWyOuuSa9JA+mO2HEYW/yELUfMZju2W2jZt1UNg+0Hw3bsPTPelzOBz2LvBVy
bOteWqhYxxsNEaqNO6bZPrZG5ymOg2lPXGTeAJ01DkHjaatyedcXpeMcQqP90gaalK9tqsOq3U3v
dR00BYZpwPc2CcQIUpzo7AesM7dFIsQ11cp+6+hVvI6Y6tD8Qlxy1lj3A8JYgdGL1rWBxUKewaZl
h/0w4i6/IqQsNx1Ozpeh6ruHtsTRzQlr6NJJdpizVmzrhVnWGj7iG5PNFBMxXa7SUAQrr+11INud
O2/i5Z5MJ+3jry/kf3isXINlhxCeZeq25S0X+oep0pgqcwDoWO8Ct9pD9vfORmCLmgWk66ETTr3N
6nrPe+ap6uPyMCQx3gpDncKLQowaR++/DkMR1yfVWLqoWOOANW20GNf3wkSPRR2potE8Z4fR0DUI
bVjWrx1taO298lBMZrkP7VIcgpqpdlqi/PCkx9sagQHYHdO2gz9yUcVoONllKAQo8sxENkI/RsL+
Mk4tYbFicSvQbL2/hA6Fqtr1thWTffIMNzu/FbMv0WcIEEjhdVesfNm3Rw9CjDP48lQJY5Gc8RFZ
4IIPAqW3MjXmA3q51j/M1877+ZrcMot7JmzCwa5rGe+uhAn/XqvmoAKzJ6JTF8xkIy0f9b8OJXhL
c4N7X7o9qR4Ln1LPbrBUxuaF6PONicTYjdb4PC1BWG0RnNeZnZdGlBPTmyKrYVoMvbUGETGvLUvr
DzpbBXx/mwaoluF+INlhlZc8LyNwyfyihpvbu36xPMGmNLglvFjeLJgCTAquoCOLazaj0ZgLgJ3g
NzYGs/qTwOjmSTrRCQgEWJTOzrdKmU4JzL0q0b3qyimJOdVKAuLsSTs6KxFDc6r3bgM+roysPzUQ
vTAFMmOML4uNmbNSw8a2CDZ9Knkj5LF3+zb4+/kOK4YV5r/TfrLa4i6L9euvn5qf1lZcK0t3dYvr
BZJcyncLzNAzu1h49gJiQqaK9Iy/MyZzeOqKOTiipzSs56UaB8EVX9yDyvXyqhBbbQoI2tbFShkx
jS5OTkJCpINilxHrAq7veggptVt8YbRHG8eCQx+b/kkV6Edqp1FmaFvZJDWHhQ4uLZx0MKj+EurR
scGt7IjbCLoOJWkqMuio3+BQaHr1s8VlYUHTblJNmw92L52TG2oNMduuP3lO+mORJ60HA+J7oxrj
t/jmoVa1j5b147isJOelUNW3NmzjnXT1Vn/rTtvkj7Apu2M4xi6YduY0CGIQobyoXTcZokHCNJJ1
1xp9sfMigoPcBk6U5JuCbdXWBXd1bNM2XKldCttLfwd0ZFpXNis9Qwdm5ui5f4Ms/W+kcOHYT61z
1EvXeLCTauUX+adf3wWG/R8eWTYYpufYpuvYwnt3G3T1lE5O63a7LM79tRN18tA6KHhtK+meM0uH
up6WBQ67trmOjTmEh4nbd9xXX9UauXCjekF4PzW2MZyMIhx57YGezJrpAQmbFVzN6oSXaHgKEXtf
3qKqiETR7Zwq+UgaeLxpS37CBA1j6NEzoIM54921XLlBj05pu+7MFo0XMQar3h7nC9qXfxaqmskB
/OuMk04zNJfJzpoLk+pdqEXR3h5zHFWGNH0YDTxgEeCPVpMmjVNqeAkcLPEFwsS4BZVQLSI/o1Fv
wJZ7x4BV6YFiO0OO4kLYB6Ltm7RK7ZO97CeAIwenYAYmTABsXSR9f5KZ3l/R/dyLrpxPAWHxTeAb
GTErr9uOfYTNeo7CURgWYM2Rzq+lTuRQtYOH2humH6z9LK43XbQszpZ9rhFpF1evs2ObtGO2qRZE
i9ch6JhLvdnbRSXXrS5q0GsyP7dtoxWEJ+Fh5IG49BgmVQVOdpOPRRb34zELPP+UBwid9qAVEJHK
8hN/YM6V8bOT4U2Q8FmRRMx6ZzMJIEvXTlufk6XeO5M81i3wSMtpnsJK+6T5RblQs5unehb1BgH4
eR8A70OpAx69xlU+D7UL7KNhC06cq8YiSG+vumHXj3ODQQVWM+4a10Ucv93hUUdZpR6D6jGwcV5s
w2Y+eqi5E7n3SRBq1UkuRcQ+5aSq3pDdg0Dsr5NMPwNpRNYucdqnNnzO+2DacaOi/VDH84WM13Rh
We/A8DjPwEOrlRFkgiUCRRGj1P3rJ0r+lGy0mfksh38UrCvfBf0AbWh16VowR5up+Vqa8wOQbjar
S1G3eXdS1WC8deCqIfsZXJqx2upTK/Zz0CNvgCzrHqv5YVWIFLDssmsdnd67qqoxt+FZQ9W+R2D6
nI9iI+xq2hVOzUKuzettFVvx1tTj+SlyEEvpyNdFsxVdEpbaIIXY7pe6r6/df4p1Gu8ifEwnruVa
AuoWiwDbk39fhLVuEYBPRVUPjbeeZLY5gOyfo0vs1N9MfKitvFpntkNoiyzX2tOguajCWY5mzeQ1
JxC4diG+LOGYMNW/QLwiXYuR4yn3e+PYjsL9MCMlCumWm5Zp8dQuKymD+PAlC+zPMVp1ewEVDFFc
iqBkNfHri2sue4K/7+BAJ4Cj0x0srk2Qln//lk4uWh87R8xkRkPby9SMbqylqKbe2Q8V856fdJcp
CYm+9DyoqmoE2NUXrrwpi1pfS7J0SgZu3ZFqG7BuuIkDqR0yh3i0BTLu6M1obxZN6yJsSxGQBLMg
4pxVrewmvERRA19FKbCIAQ3SCNbXjew8sq211a1CtGk/DGxFbmb9tol2LLs/t0DdnsPGjbcguphW
InjmRsl/jUtkcRNWK8slrv7rH0v+h1sClKHBDQGKAh2TZer5YV1eyDQwNXdoMYQU4W2WB1iALwX+
uoSkCL3s8s7tTyXOHStU4ew9zWi2O9sSUaqzPoIUIF2DHwp58c0oe/fO7NAOpBNMfHNB0cLfR9Ko
7mYrqO9i4DkgC7gqplWsyT3+5sa/qae/S5piK7H1Q+PoH76juUyP724Ij5SbtcQodO78dxEqoxrL
wXXLducTydqDdy0tgD3VsG462GVtl0JeXQqUsmHMdHznt7YhqYy1bqViHQxZeiYnZ2y5/ZhsiSde
F9XJvCIg1Uc+Cqk3UxpboGFttCt0EgtXJJp5AKCI+9FYXoiQe6tBjAZ+p5hWimCqNn6Qo3+xsNZr
u8g3o9O128RGddKr2u4gFtHFMEgPRVLdBKa/jTXf+h88L57Nj0xCyNB1fqB3t0CSdPk4eYgAwVC7
9O0kLmaBXWBTGf16cIzbWatA2XljQV7YDm4sdCsOrZ+9JI4TokFBEmwDWKfCwGi+NS2wiQRtshxK
RG+dIjeBzuia91kJq98avxYx6eOx/YC66sRapJpOc5+0SJkZH5oEAwoI7+3BNbSjHzbbaiJDN+cu
dFtSz3f5MH6MK4sIdpt+NY0c3oZrfuuT4qYSkDpKh5RL+xFuiuusUvMfQl0/Z4psRM4s3prCNG1A
1e8eFawf+Fbh0Oyg9AWYMPP3m6Y5nvTlS6gj1Ub+YpE5Hbxtl5xsrA0eO4RvWNt7m9s5WBZnyTwf
clKjZ9dOtz4biFPpz4j44PEauNpJ6pUAit+2hyE1TyUCBOdyCtO9WeRPMJrtk2ERdnSGCJQsRKhZ
Kw8C0MptXbjc4nbLgsNnz//rF4X584uCvaoUwtYJ8YJ2fLcGLUOWbyZ+jORnxEHpp+izNRxCcEhT
4aVrrzGI49pIoRtj+bV13P42kgjc2u4OqfvsJcf4YVMVBlv+0vlcykIuMwMR6V6/ajNsMBxHCGfD
lPWsqlk5/rQNNH069iC7I988a613lJOBntxEatbu9O4koeZVfSEPljbKdYU0q7Q8gOSAnmWa9Uei
PpuqtvNDP4Zff/1ziJ8DUx6YMJ2gN5lDh1X53x+aucz1srYITPUB7hGISTowjCa4qiK5LTDBeYTK
fB8mCStCUxTHOivCkyb137lXOpDNPvI3i/iE2bgYZhbj3i/+P2Nnttw2lm3bXzmR76iLvom4dR6I
no1EUY0lvyBsp42+7/H1d4CZlVnpqqi6L7RkUZQEAhtrrzXnmFPykKRF8gDs4UGMxx+znGnnqh+n
IOGEBihbs9sroGDrSyk8mLAqvf/8N91vjH9dJ8FSKbzJ3DbRKMg/VUXIMtNO3preg22t2oNquoAJ
ymNXaMq5r2vzWEM4XWg9ngfI+8wltN8frIKQY0VLQtHQMNWXwnJFwrxeuz6VL0J65t5wSNPVOv/5
YI6aiyZ2tGWysUTrPCv5eMqSeDlDuCnGw/1DMJoL+Bwethk/NblWTNPYE+68OBBR8XmfoDFML45T
M7Z2Go8XjWZdcMdt9UVvOKNcY+vs1BpBKZFU6AB2JJxr0fg71JWCmatH5hoNiGIEifBKUZCPAjIn
okGJcUhKJXnIBYlQvhZ1ayLN8VUet+y3h25Mvkm4mv7L7UrZq7Cf3waZRpesmqbJPz+9DWMHK0Bg
9fNyDtfi5CVJdF0nkHRWdEo4fZO36T0xOgHaliw8oIiLjsJonmnngVcbF0xVmxlu1D4hMT1fNzpX
5/vD8sdHI722Qyu2hqvJSnaEFYqPbMzO8/6QdesLXp/sAkNohN/ZJYehYvqA8/Ng1u3Tfznp/s1f
K+mmJFKLW8yQ7nvffypA1DIxkE9xMs/KhjA0hmUxWsaMydPMvfi0VqiZGEz/WOPkaa18rWSsmLV4
m1bOBGETlDCDppp0pMV1RjgLdfmw6fqEs2msw57ozGiqKxslx+iTZEqvcV4+GVmBYJZ8cJu5VWdv
02T5llJmTmqQFp4h0qDVwQOTv4H41GK1V6KNUGTwgPHY8owaC3bK5ur+UGOvvJgNcSDbihFUaRZP
mYf1UVlXqGJdfoubnRdhTlfCZPWgYgLk1PsWSrfmwdGr7U2SK+GQbnXDzltm4UoEElf1Ot1bybpb
tfTtc8hw/+VM0//Nsd8n/QaKZYlD/3NfgTTSqWmasvMgB7KK9u8Yo8cvuYoKUpDXHF+meY6jGEVE
VEg2kG/TNy0ze9b7aTx3vQUyvwruCcJD0yaBUd6ddYhfe4v99LZVjT1DqWobvX7VNiS7OaArBzmt
E1fr14FBTHAvAxh/F0d4HWu6KkdDqZ9QQGg6++SsO9QWCY1KXmABHCV2kmBXQQn0fttnbtMXMPEi
mUnZXl3Oq/I5gkTs3ftd0970ape89IEjXtJmUY6I0gUXmnZ+sFqBsBRZWv16plNeEibjomYzb0Dj
zNuWuT39NjYM8mlCbHgh+7Kx//OJr+1V50+X+V3tiiVrv9B/LrusJltprCEqlhMgbNpS3oy4+7Vc
QGynY8PylOCrVmECXGARiKESiaeuUMegNzQV1duWXrVuesGlf8ZWAkwrLb0CR1Egzqh/iGZj1Ga2
79qg5Q4L+Mak8yOTVeW54qycKvVrWWvpJY/FK3ak1FlNeIssup86xs3HqTAyHAHNWBJ9BtCpUYme
3mLahyaD1rjlZld+VXeB1b3fYeRSfzbX2Dpt1fScAC86WzRJjEwl7jMqc/SBPMhAxWkZKRgGZdoz
98P5f/7ic+vvvrdvdYNJIk6Gnz79X/97/fCl/N7/3/27/njWX7/nfy/P3st/fELg3tyfn/CXF+TH
/v5rOV+GL3/5xK0GpFxP4/duvX3vx2L4h1Fvf+b/7xf/5/v9VV7W5vvff/lWj9Wwv1qc1tUvv39p
N/ZJOiXHH0bA/fV//+J+CP7+y+X7kn6r/+Ubvn/ph7//Ipj63wxGCkixsPdxq5EY287f71+SJPNv
JNaqJlMayaQSoPJhFRySv/+iyH9jqTA0tP+7qJzz9pf/6etx/5Kk/k1jAMwSIlJCgOs3fvnHn379
7aT/7c36957Fn6VIooEQWNFFROyMlhkb/bRj65QJ62qVtJe6xBcWzzDJdpHdXW6X9wrSVuOaoDe9
qEa6/vag//GRAgMEvX0sIKGY/DV/yKYt/ZYIsPdYA8fHDaTkEdVs6yHBLt5mNXqNCyJEabBah57R
Jts6IzkRoFpjiOqGZ1Or5mupas7SGBbCtkl0mT+sl6jpCCAr2snexnyPAFW/Z8USThX8WiPtSR9C
+MMMrgRAa4DbYax8iK0NqNwkNl69pJWNcbJ/5KZ9+6f3+vcD+s+mT0n8qVyn0GJeoBp0jDWT0cbP
q0tKjGgCgmM6p3q6AWxmx/lYCV3ijMliBoPclxeIKoRGAxQ4KOJQXqMcIXRZooEGeTU6GGUS9i96
TJfM/FWOEjr/2KeiVS6vllpOx1w1/Xy/1BuIeQ4d2r0A49NUZX7MrqU6repknPJUJJQrapVPYpsK
SGC2w0Cc0buQPhI73HxUcpWG7WZ2blmCbsm0kqDYQTMPRi5LT9MECacgjIblMEE81WYNpSjEga0f
AnbvAtPRdL2uibJcRTyOTrTIG8SUGcJ2PR0E8pae4mFdfDOvUaQoTXVR+H5Sxy1wr6jFBXUh3GLs
5tv9o7RR5lu1+lMZmfbQ6vLbUKjoNeTY+gbj3f0NI6OkpUulPB8jcDV2w6b/0UD9sGXCdqr6taav
BPVix9jdH7hxhZ3CDKmmN3IYJqP30x1n028ZuUtNun6e4jjM2lchAuWiYiKCfJOmiP66wyjP0o+t
6K/QN4YvxTBj6JxW6W1Kd/6Ivsz/ZZf7r5eeqRgys0GETWx1/+XEoWOpoWUFQ6hsjSza+AiGw9gq
yfOkD9njsBVeNIygaCMspSehjsSvCCZ6ZC3leLT0Ba82LcYXSYml65TJ6Hb4TLWk1lGzaXHipGJ3
Jk6m/lpMBCOKBtousVgXQhonitIaif1pcts0079Tm9T0hyUZPNmjmE6MvdHpvCr6joyLLFjH6iS/
ZuTnhmDlJXse3FlGukAOlCS1FpZA3TBOqdZ8mzHbkpEp8BLgmGpHVyskGOv2e/ClZLz9l8uP0fa+
Afyn2zs1LWpvyWJKSsKzKP08Zu0pOKKaQb6vRcWhWBQn06zXGV9at1xxuAbJcBnrZzNtvDaVApRv
TodwKkr3iXbxMAHCS9bl2Eq4i8TaodN/yYwYCSIymm147pTGrRoa9/KJbz0P9NYTVPIpQIOmHz/X
ifL6SLLSXss9ynGEoHK4ZDOgNCl2xgHW43agya5/7MUPcpaHgs5X1BKdVpnvAwatgbnMhpF6mCIf
Twsd1XPVShepBbWuHTpBOebD7DWG4KVD7coT5kLjlcAzRumNA2nxZZNbDOFlqBOAc1hRwbAgHODo
OxBMHnHd+LmiuHkXo1D+boESIm9hfVVSx0BnrGChDLUmiBe3Xezl2cjt7BtFW6k7YvkQYRGc2sfi
WvPHMkFIxZdO+zEDAUs4X2g3xmIOcvypEx4X9U2wfBDAnfVVFJ6jDrOaeSLAPhvY4SVBrdu5hu42
AE+WNY6h+ebMaH6ZDkZseQrQ595m8hcwQ7yMCdf2InuMVz9NbR6KeyZELoaNyk/oT4k8B8xBn3Sx
9Zu0cIm9uUV6jdFVuUhr6Tcqg06ixnMjQDMICxsr2zSaQTrhDDL6p77YjvLWs1yilk2NFxXZ3ITo
emtyFpj5UPS9ByS6TwZbMz7HgnBN5Ioq7L2JYKdLm29lKB1L1WkyvHMG0F7y6p5FFPDTEmiKHHS5
YmuiiuFfkCHUKl4K6J2wELuR1oNWv1t1Y0M2U5dDLH1eRhIqmT8J8nXZANHHJSqWa9+9EdgMZp8s
IzWmJceLpfN7vOauCUstA3MxRufkGsXxW7wp5zhJ1QP6nR/FyA3X0r+m8RTGpnoAheYWJgFK7jJG
AgI/g5+2OZAsz1Y5ntaV0yU+RW99/MkkB1nRjosKPeORXB0t8+RXFcya+qUE0JMqsS2sv+IB4eww
PCuuDzkqpByaVS29j1XKrfl5gjhrFSZDRVfhNqO+DN1HvrxmVtDEn3v9SmbcpDjm2xwXHsBMjamV
kHhrehwG7kduAhHb6ph3Pch7luErCHBHIaNltgZfRrkGXSizwi2ih3k0OJj0uSoMSx91fFSVa0GI
Ka6H8lB/nnLwCj4NxGFPN5IsG95goLZ1clC1df9dIsbmg5HYqZCGSoFEh+sjRV/U5BYvXjoTOqRO
bFyRZoQ+9Fchlf1mfiNk7sEYc9v8Lu+ArVwMcm31MhmNPjfvNcIVMFiHGFloPmjwWlP+xNGZqspl
UONwGFYZD4VK47lXAEzyrNSViQ0V6Z/tHuVq4jKAF5iTpDAU1Y5bCHF3OnlE1ZQ91W17rNrJZ8pg
Z6gxln4COU+BY+FIL5B6TjC4YnawGDMNwCerhKINS2/WPJiVBJJRD8k7PCRIafpBPkLv99RBfY5R
9cKExmbV4jxP/KIQ7f3SjoUKvQ/M/Ar1G2B81Rsl7cB4zszDQngsk6dudGP8gvWxToIW6P7ob22Y
9f7G+DI+N+IhTo4yV8V2TqzPc7eAPH2T82+pJB11UnBwXGKRgj6oCM6kqnspibe9BX+8Ywsl3Pol
nvxdn3NamCAH/F1vJf1OekZR9FGRd5hKtexgsOpJghm+F9CSX0ZZlzyWmWLWFFduy+eO4KunMsV+
JYO3jMsY+kQ55ZABHomZWryuUIjeAF0VthMcRdp9X/N6La6ppM/P1jKHbVbTrEk01odJjULJElJH
NEvax516Ax+hH/pIDJd0M0KBKDtXyfCiGVtCKW2lr2RRj4+tQU+VkYg0ie17abaLR8p87ne1lYdN
1++c1OmDikiidHykHzp6KhBcOzUFP2k1xnhW9z4MQxFaUmo5XdH176I+AXhvCYIQQTe8FVp8uD+t
MSfjuAqMk++fxksp2mXac7MfBCpOY+EGs54yORk+zVUnk0aRxraRzW8KvJanemknp2DUGi4yGFwV
V8Xcz/rrYm4bElIVYEQuzu+ztZjOsjd+KC0fFlFabn0fe2sydM42TrRldldGv/sv7g9KNsHaKTNi
lfazZbMEgj/vRo2tx1RrrpoH6Yem49qE6qQ2xyxGu5kKWoq/9h+v1JEW2soyR6zPP0fiKrqmEJF6
ZFKLdCMp6nqcf6l348f9Z96/8f5w/78/P71/9c//W3XTxzkl+4NaI19LUpFNTamTX093c3OVwoSv
reU13PQSbS2i+XqzDZTBLISV6dy/lO5fvz9gLeI3uX9YDQrPr3udjK1xzAhvVNAYCIXgY9B/0IXK
J7bMK5hD1ajianVvsD3pvHiZzMcJ396iM5fE7TpIi6fKi10OsQsH1cm7xZ2azNU7rv14eJhlhRtr
72RMlUd5pdemeGo9h5hqQiTJo0hNJF1mUhhGQXooIyqQUTtAmB1X2Y+Sz5lsgpNUvakoPFKNPa1V
PTVZX5BUhHPJW1BJkDIaFk7rBraGKNLEb6vEVyYWDEt2RHRedZ+jC9y3Cp3PwQz6llqAlB2WK8LF
3VaUnZKRrt4YNsy6C3A2t0fkZybnVU69ScncOtNZBHsPiqBvCJnfT4UTsw2ssu0isjlhr+0U8+TW
ie6rXL/FOh+6fDxslYZeJPfLTPKFSPWbhtGEvUFMg+n0udEwj81k3o2t00zkbmbZZdsEMMoC91XB
SVL9ShrTo47FYqWrtliLzTTkcW96Yo89lkJ1UUXledq6L215lbruUzFyn4q2t9jYvmrF62gMPm6n
s9H3u5beL2XpMREGWlnNNdXHMK4flrbwB6O4v3njZDpoItyplAMhE85zz12j53YjWzbeZE9ecfMV
Xqn1DltWVytnb9eU0iFzpTiioa7ZTSMAec0DHABHrv1HOjgo8/N3K1uf62oIpKr3RdFPYiSYFndk
Nr4zPavvUOGPBtcs6HE/6Sc/jUQvHxUMRoBni9gn/ioxh6M81yFtuKPBgkaqobsS3NQppif0mEUT
jTMVf4/lFxV4EkF0B8yvFUwakXJIIbhK/qiBjGT4NDDZO+oIrwgop6iILrGZ/lgLh3g9CvgREPs7
RO86kPWsejzKceLr0eQbpehZg4Lvm7X5fZbMa6s3ByIQqTdrn+EB3bfFE+fsWeIXnEUuIUJ0shou
xejLS+oJWX6iwwhfvPCMhB1zw9Ig1f4mEwLKn41R3K3MN5EKQ6oz1xorFxoD93qJnTG4IVgx016t
mrMnmT1M0QX4suBUOZoNYwm68bqZTOszyxks1gfqb60fHbnI3TSR7WhTPZyUDtFXjoTaE1K8F02c
1kSURZ3flbFrbDNHLw+Re/OW+iD4wUiLPp3gM9xGak3x1srpCVnmecLRqVcs7SkUKYp7KtRQ/Zy3
UaBvzQXN5mEXueP2f2VnFELqOkWi5I2g21in3W0Wj9uyeDru/bU7zs2CYnZy2vGzZRiwS2tn1Wk6
RsbDiqOJHcW7WA+PTZ28lrVNv/ZRJ0l5Ujuu9vq1RnRftmsgqjU8dH7lSfaN+blu0wAZqqOj1i4J
G+ho2sTpGshqTQkveQC9xZS0llQ7QIEjZsCAbLPR+ngSRJapXgsBBoVtIvp1URy1TrbbcXYnmuKm
Et/qoYFU+UnY1HM2P/Ry6e1tB3WDfo1XUVY0Ch+T3CZmK9NK0YOYRoSbKwKCz9ZzX80vrbr51dYc
p/oN/RtIze0Wb8u3Qu9Ca0xPJbkOvEOTUXpjpDmMqsJGixiAElZBonbSGU+E8kTAuKVrkse+nC+8
rZ2vKvkFebKDbtad4FOJFqrG6ute56MlDgildGR19KNcAO2EmDH12j0FxxI8wWSFQXcupKpbSoVf
UiCVi4dFx+3MPoRz52XGkxGVrtQKX1orCqxtD4OMQllFR1Vw/de8j6zNa9HbIhIKxOVFcpCZYS+H
IWq/sHv/aDv1WI/rZaegrVHFveRY6Fgk681dSrvXCV0SZlbE3jc68bAtEXzXdwYqLhr4nnnePGde
Z6zHelYeq/Ux2bTv8/ysQkRlt4qQsbqtiRamZoh10u+3a6uSCYBku1Nnb0s1xxC/ip0ewCwKLRoB
tVK6s6i4dMn9toZZavaOYGKs7286Xq2c0XzZzCHtTkfTx5tm7NE950xlUxCkMjhDtTzLHixXL+pm
amKP4LiAlBI/LjmBt+rRVJvPXYS8h2yMaraBLrPdllBa1M5un5yExNYh8FWVAalAs41ouEAipEOy
c1Xa4mItyXkQxSON+/NiJWSFC3Zr1nukJmYnBVgErtJIgZgy23L2sFJ44Hk86BnI3TJ7oR58Ulv1
lqvbo85UtbZutF4fdzFxuTzE0dGcuR968vBZjEmIbCChMQi1+Y2X/NHsXq2v0fyUsQ2VNL/LXiLU
eIVviv1FxLCf6+lZTOtXwShvvcQszcBXWWwnFuQQq8pRHcp3yD6/Tkb8oZJ82sN4ZE7nFQXqdu5/
Szse914DUDrAd0Ng6PwyiXqRNONWjfNp6Z8bVg7BJdrTbUh82oN+kUyyF9GC/lkV+hCCvrMJK9yn
IdTm4mZ0qJ7bORwTw0VI8qL3H1K2OcK0hvJQh6K40gGBVdjnzmYMbqRNR40Uo5JQhYi9ZQLBNUKv
nlRvqzw9QJPwhGlzWvIAumg7LuVT3E9BuXzUeEOlrWbQXASaHAeSWHgJk7q8IB6QYtNQ3go0l9zb
mb6Y8qkq9tIlKw9xXL9u0GWXOTs1zF8WazyUpubncx5MUQqTyXzI+dGYjx4kNjlpmboTKAtTJn+K
22dBh6SSA9o0DwD+bnQCwy6Zbg0T92ZISJxiCncjJ0MFCskcOzm0CqFOTeTGVnwk6oYCPuXM2+dF
5UXPkX6CjheE6JIIUtBsKG/iKtDM6jBH0YsgmW+ypVxBkN121k7a4gFQMgiCOoIn8jyF4aksrQtT
8mBThmPd4DWS4sDMMr8QpGuz75c70Yu07UqeQtAa60MsVa9rtD3lyD6V8lAIw5Ux0Qut6HOhUcMV
SqjO7IIYJ6Y0qqDrjpYezkZ8G+f1kpr12ZS1kBAuc8IsKJi+VEsBQPlXqxzezOhbEc+HuKcbEO+g
JmdaZr8Ul1NRxQzOlhOR0uEM/17FpSBNOff99ROI8CAvBrxe1UeTaZ+6ZH0qxei1l1ANmNRe+0qZ
ipeSPeNai1DBlzecGz6uWqcUckef25MV9R/6Fl3jeAwlYqvZ6st1fyTm90kcpJOZ/Ciq+UvKMGJr
xmtfQTefqCuS5iLJzDFbpnaVgz84iK3keTT2tHH1mMcZC4F6lFrjxriGV+neBqN+kEfVpSV8KLJw
UPVgbkVvzOIn9DNOvmLGAB3Tp9JTl/X4zDQ3q9ezWWeHQqxucZV8Rvt71Cn191NczOLPhT6FsExd
aTZuY6ueFiUUpuGob4DLrflElsDVNPRTz6ZwWV5Fbo0jmRYVr0CX8NtWxcempRchIytebG0cHInL
y2olT8GukMrdGQ8DKVNfi/GtkY3QVOPbrPXBGBmnSbD7OT1zC6BKJ7SdbiqqSkEhG+2jMxVvWJtz
odITUOXTuBahKQ4o7zICJ5NPU5++q7nybMRImRFjbur62BgvhamdjDHFDyGHvVKcdbO6TJpxFpFJ
RBZEfdwaYm8bi2CPyL9FyZ8URuyS7lotAqZvqCS8dVZc8s7I3MzcLt8eR6akGZcxMj1OdNr0Cqai
lS5ldWjqhjSrPoSB+DyKximuNIzA0SXHhJECLY31T7VuHJtk8a2BLf4n/KKkYbW+SAUvmwUz9u0o
EI/RWcvTyEaWPZ6dZfTrdDwr6/KgmKzamZ+KFK0b3Q942gBO3gSut3mcHaElldagBBRk6hy4A0Nx
pit9hIcxrx5ytoAeTlVAa3BL2FHSHEGpaLlqkpC9r2BIV6xVdpuO3FZGcDTVY5lzCvcoL5hJ1Iry
60RICAyAW06bos+NA/AiTJzitbdEwjWV16KQWKfn79OCPBglT6MXwQjPdHkrRDUsSjSBYn4Z04k+
HJzsNmkDqyzcuayfhM18RRdyi3HPSLPgAYi9FYztJiUoi4ddZTcN+VHIZjbudJtLKZjWYe9knlXQ
TjlDcqOk1u7Vo64tp6ncbrBxH9mLPxQxqUbjEordlyVNSANTP9ZyfdFG+ZuBelFX12BGwpRj+VWm
EWGTEUzpeJpXDRvQJ7Clu6AVNpsaNkrnjyNzxKxnpRpOYQOtg4yVkyE3Nh1cxxBaX4VoUaBwzjAc
CmLszcs7GeFPi1l9bJXwno7xVYhil97q6gvZ4NLuWhbqrcVtfoza4jTro0HTTRE1t6WYaFn20pUa
SM38QdbZu42A3kBh6/QVWiHop8Srle9C+aNXkZCKIkEWEwUGYLk291L2QbQ6BMNHq+8vUe8ROBAA
GXYj0fR7imBJkE/5E8KNL0AWQ1OoOQstRmSiU6dvXIMnFig0Tn2Q1tItndn85OaDuOLWTR+YNtKP
FDwpgoNaYXuMl0Be6CFV3Ip0SoxtOmeWFGjSl6WNHo28vEQIgXFxPifrxp6MTX1HA6VCho5QjMSH
OOE3QzY7xo/CpNAV/aO1cu+GWNpIv+L+n/fPf+qi3Fs396/eH8a+wSdW4PkBvvtTu6f9o/Fzfw14
CFETTYEh0jWe5YRWQJ/QhSCHRqLQZBJQ92lFW4GHhuizgwC82cmE9vf/u38Ev9nCwL8/B7IdfcgU
rV4jTemGL2irjm0sYLAYpYodi7kcKcJbBMG4FduRfpLYd9yaJYMTtQBPIy3d7w9NZhQAo+6f0zPY
C6t/fD1SIpvZ+BLc/0u10uY4Gg3P/vMp9/+8f/Pvr/PnS2w9rmaiV3vnfgzuzZ/7YSpRzxzKKmNF
3g8T2UmfSJdLPXF34twfslqJDip3SNvYHSnx7kipZgSC948KBs0curUlllT/NO4HZNgP1f2jcT8U
AuETYRFRau4olD/fZVzR5FOaJEypEX7urljooEwySNL7sb2/QCXvR/S319pf2tSybwQEDW4SY3tG
YWQzp7VC/CcVKh+odven3j+6/18rmVBUUNlGYVawk+Al/nzG/aP7/2VbLay//Zj792Z9ZrB1y5/7
nMOPB7U5Rup+rIeu6TxhZWo8CdZhy9aHqen9Zm29cW08g75RJA/+DIEjY3Y9/xjYJ5UrwsNpsoVR
Y39Azl/fuqVWuvgO/XEeXXFY7HxZX9rV+io0l0hypck8xI9dtnqzDo58+oFC96rIiE6b2a3piYt7
XyFfH9YfQ8QEcNtCcexPZTZ6RO85mkEHKD9KceEYkNbXRjsxAgu30niC5/dYqJWvhCmxcWkv8cZU
1xp2BSzzk1ZXl6IT3WSofEGxJcWeeorqVQ+T0fIqoQ7iEWtVjx59vwXlIEJOcxMDWeGsJNCwqUVn
NGQSTxcg2O0L7ZQfmgCroj5Ny1gdxq5+TuX8ODa8b2PjpWg2O7/IUmeYMowPq51M40HgeBRp7Xc5
TYduO9cUD2JJjHJvHVXhI5r0JwV4xjz9uh+GLdJdvcS/NZOQW9Cj2+AGDrKTi6bHjNifzZHC+Hsv
dn6SneivBWR5eAq8Q/zY2kTVKKZ4FiGpaeDFpNgWKU7WvmTbFQeNJtgNpQc+K6IMc2fYEO+17q8S
8q18Yw+A2W1UcshZpjPHVHKr6bcYSUc4mOqQQ0rTD6oFjgXHYUMrczBWP54TELgvEGMZWfVeTQmT
8CNIyg1XU3/MFO3WNDfFWF7EcgvUPH0Z1IlWfeGsG3vbRHrK2hQvreHCLOAgcchJGcv7Kj3I4nCL
k/GAwRzQxl5AMjrZGGmpyA2nOVDJicJ5yR1D8nNaaU1v8rM1J6MCyhm0iq1gAyexRezKBR3KvKq8
hD9vqlt7n98zsgl04RNqWVxudMzG2M6TFwmgBnuUqbKcWbHchCSv8pKFdJEPIoyawpTtdcWIXQWp
cFMR4LJnIAfp11R714sfCrp12aRwXzrgHE6fV55OigrpqkGjDLZQjE7aFHbU7qaYiWIdP9Zcuiky
+lafHSJPHKN9qscCic182MenOoI1GVjBQkTxZqCbWIkI4S8TR+SXgI1kmVD5RXdbMPdCPjqVprtz
BGzTTQw6mflALEf7kVaW3/PDsmhy8ca7aq592WqGH7swyWwPGUkq5Bc7IqD4lFtKTEtv3L60tJsM
Zl86okdJOCgDDkT64nH2Qg9BSFInt5hc6gygY+sgzCpNhII+c+fEFuGyKnNxQUPvUNJh3A4SAYHl
sqCbWI9GYnxl84ZPS/DbuHkzUsMdTXiUE1OCRr5VElr8QbAFFmtJblltll2xQfeY/DRDdrJYczB4
/bpCezO6ixybLsBit0lGhpQXM0H/KvJmabuLHdqshgygPqcohOdI5hY9+9VqQWOIrszjXGXg8jEp
bGb+iIwkPjEwBfDrFn3KWnVzRBgDO6Rx+qbwooAX3YQOqNJ0R8Wy8DSKdm6WtjH0vsWYxZg0ZyXo
c4o2R8IylrlGRnheJwfLmthl2zkajAMNmUS+oQxhQtHP2t0yQF/OgV9Bh+C7CNtPGg/oVJmvY0st
iKk4xgs23zVjAIJBlE7oEDdBmoHLyMdgS4ewa6hDjNGOox9rh7pSEumcaYcUNHcKah/Bw/a4rSU2
nMGGDO+SF2EvUnK28tXt6RWrGmUU63FGv6gofoxRc1sYPprtAOxGpoXXH6eegls5yUVDP7S2k7I4
NpX1EBvvypI4e46WHjVBFL1pZcMA3/AahnoJiveCW4Y26QeUrTaOBg8kkVMbZJsagiOwVPZ4ZhuD
IBthQsNWhhGbl7awfHbYx3itfbP5VgJ6GBTrMI491kWk3ycYsu460zgpT+TIviSiRt9bPAIX9FRG
qeMSHyEBUus+Rpn2JBlMI9rmudfhzoxtf4J+CxmDYTFRLyVxQxa20tbFHdCk6Vstap5gDW6T0ftm
8YysPJCQ508NwijSa5bObsrenhBAC+tKnAXJU5iyadKw5ta2ye+ubxQpRF/pmnla9cnu2FlKNASN
sQd107pFonAOmP6mL7xJzElnWLvY9SvjEZCV3cYABNPsqWWlT/WEtgGJ57L50GaKa20WLVCVbUAT
FEitLAwAxlrbOsHUY083Ro7pYEpPQqr5ySiHyxDhJsd18qw0xNf3xj6A0o5jorxpyuCWUxyqHOm0
WFwTPV0pX2JyhCRWEKFb35sxfcXyeVXU+j2uk8/K0B0zowqr3HxnPAu/gxVRZPex74j1PKZbB/qo
BCTGH6bKDzXhSDW3dH3QTlP6ZW6k67YIoVShzC+fZWu6ZOn6nFjTh5xqv24du6Bae+1iNuJYeQ/b
pp0TWbz1go7cr8Q3vNgduzvlCY74A3ABChsKpmlhhyfY2hr5TS1dYivFF/r/6Dqz5UaBbdt+ERGQ
9K+otyVZ7l1+IVxlF00CSd99/RlQ+5wd9+G+EBJW2WULJSvXmnNMGxhG9Etp2gvq/W1HkFdTpOcu
cY8i6fYhF0Jo73N32rptR4Mq2tisoRMCBMv3nqFhheI2jCQvq3lLA2gHImprgn4Mq3HHlnOLRXNJ
gAA9HB+88FziEyss8FGK5q7h34MTulv+DGI6xTr9ioEv8+YnYnGPJru4fvRmzBDuKeqoEKIYyUMJ
PpubRZ9e8ERcWA6Xj/0+j4nenG70wTYmI5VonI5a5z7YDCKjBMRtqJ2kaO8qRdPEudDrfK2FOBc+
XuQSMjcuK9A915RMlFpnHFamW7/D6zd/Qii7m1QKDaQj0IPmYsTdzvR2Ne3wgca3TH0qyXOqfQ4m
OGUkbjAFtqFDdcGup5NgKq0/iFKD3myCqCRc6XlSN9d4y6nQi4xwo51uoUSqPxzjxZhvmKUQJ6C7
ISAwo8GS3ofuo+r/ztatOmrxret+MDkE7DUDq0957Ys5HBpx9AXX/WPhvpkakqbT9GaEATfM+kUk
m4zo4h9I6g/qIxnRGm0b4uH0DajWL/+dNQULKOK1a3nFaHWygvEFTQBFRsXbxqD9uWOpBCnj7Ttm
H0HcbYa/PYRu+ueS+xObaCetud8N7Y0Yg5lBm7TuwaxEVwUwaSugDb90cniGCMVUW4fNv6RE0yqu
7pDDq8BwjIbUAuEwyUFuxw8SAQhUorImt0PzhyjRIAvm2MKm36waxSxJp2Nd8J+yMjKUu879bpT+
bOdwRDUXHgJ4Jiov0lCG3TTWRWAZCtSF4/V8GNrdYJcaseDRBUhE13I3FdB/NZsitUjcfSopbWUt
caTQWw73sjfVZlzkp8XIQJ3gsZvtEjXXkyZzSCNZsOpp6Zs/i3Om03MjK9vbeT1IWmz8/aucpnnH
Ao1WPkYxS2Q3jLRFQLvq59eDht1f5AZ7lnBSl8Tx1TaxZ5diq1SX9ZxckKFhN9cHw5mrMz5tdwNb
ffoUsjw1MxSCbDRe4NLIx1VXI3yyIZdT0ii3U1sA/VsG1bpTqU29EIsT1W+5E2r3gt7ldT1YsUzo
SyEVMs4E7KozcnGimdJovgrDmK6zG9JFqazP9RRTYfaxeXLt1WRiHaWBu7xR67vFfpK9K9nDIYbx
fbWoOXVq0y1q5Og4ttr4nE5G0OTM0xIs3tv1X66HMv1KwM89hhLQVDfp/t6ovPpMSmdzXh/ZZHc5
Y3atiBq6W78zIhS6DEYHbUwvf7SUjOyurZgGqrjd5tSNFyuhzF5U5JpNbAG5gslG8Ob2HVHGlj+7
90PC26yVKn0sdS3clANjdtcsyZT3qOB6P+fVtZehW9XbhCkuaUFfMv6yHPhJlT7Pe73wrWNaDuEr
aof7bMx3cZ6XT7pZh5faMusgE6P5nucMyIfkBzVLEJGalwQzj9RQX+jIOxadKv9RHw37yPaheWaT
FQdpOud/wI4+YeSjiMMvu22s/k6rYUOmPT17gh+smzT5ZGkNE55meepPxakkyeIWuil5hG1zzej9
BFSFcptb1vQRmwN966Eazm4Xp+9a9unXUlwKUlPRxWTOKe+yASN0NOwi5ab3KNsNo3O+u8qGUJmG
SD/nIedvUlvFSRpJfGmdx2kmpTvStZvewt4TWg9V203TqwqHZgtGL9m1g456JhlveWGZf82O9E3G
MN9jTHY3vy2Ul1S7M3Tst1u3cVJgRNpfBimXyK7MbzXIi9KRwtYdTa38SCRyfAEMFV9mMp3KPGPg
nyoCRdJOPmi1bx+SNhnubaeCuNrUye+yfJjZ6zHkF3K3XiYVoYJjmj1bXc+nfCTlUk4FgaaWH10k
dOd98kTPX+383BnPNd34s4xruVNV/OkQ9HUyXfK1A38YEKPRRJMKCMDW81MG80Z6w0bFOLQ3X4ch
I2WOiXeDhfpAjCcDXdpRAOGsv7EhDrSS3C+nrcKgmHJzO9M72K5XdnRMU2967RuBGnrfDvnwFJlq
l8+ZeFb0iccktN9qdNLXyPcjqO2D/RZD5jqNfc8k2qqMw4wPlJt1wZgbKOAm74z+JSpC+0Eoupt+
PLy0TIACY8LCVaVz/0KFeUNjZF/9SetfMLCQzI3PlYaA7LekX4X30ZNkAYmDMi0ubhQPX6Mh0HaT
GfFqFkzR6mLkBpT13BUxGG/8iCu40Y/63KXfpBqnuPH14eY0CMzsUskNjPwUcYGMXiBlsPCOvfNt
sVug8x3/rmtuU3kDDafGVcT0bkho5BrZnRYVyaUYKx8qjN48zzm/hUCg0bo20n9lNw8zdQtJ44QB
jV3zoCLZPnR5mGBXV/PJcopx56N4o9daky5dKxe1zOKgILIdAQYK484qmJ1kWn5zgEYwuZt0yIay
uK0HPVqivB14z5OHMMyse3onvE+pn6rnaPn0zC5QoilzGRhmETUz6mavyuOLHS36d1x+jxFKlwje
1Tldf7JLQMBW6UJ95j6iCjHYW5JOmVcMHtejOUWXYRgR6c4ThgeCRq5NS6C9JwrzpbVRfhQ+Ovfl
YOlFEeCbLfeQ7WBaL0r5KW3Tx2EW72ocyNuB677rl1mo3jG8S0ZLXERDRbH6VPBzyG3dsq1mNf+o
Btt6t1xoT2XiGg94hoejl+3/rQCiDZHrz7Z5BQms7mn2oF3orGs6z+NW1LQwtSV0IDOimU0HBJEl
dGA9tR4IwTlmua6fXTuUd4XV/WmqmGqbAS2VZnJXFKyDS9aO2eTsZ+g6ElkHe3kbml236clAwgw+
j4CosLVtQC5IxKxJBZI0zO7rWbk7Lqn2PUsiVEp5+p12Fqnkztc/u0sutAgOkhM/e5ozkllt3xyz
i5/XAwt5tDEkMJAWueHifwd3mskbwZdoTlOPgYBjN080qw75JK2rmcUoCVMj3SsxKeCjSDuoAmdr
5yQ92xzwiv4RpuIZLxYLnO8AYE5SWN8HchzGbeUV03U9GBhkj5ad/bbL6T+nxg5MQzVQh1Px7dxs
qj9tqyStqHHyS4YE9MzPdbaea/sMYUPjiI5US/tPoy5xw4aiOgyRIt16K4gg2HaA4XZcYqK4s3Hf
x0bdHlIUNXY9Zhed6f4lGorssj5dHzE9wbxOzf3fU51jZVtJQbA4CIzzaHX6uWut/xw0U6lgjMHe
wpKZusBtFv3raMBPaGRKmpZXnMvlYGiNd7A173E95eCM+Hd+ffSfcwIvqsyBRKXcJ4ssQhTjbXPT
ri4olMikKu2+YjTN81ZTRkDYJ8Kwutq2WLkf5Mx8eD34Pkt7r2o6SP97an2Fu5xXvH49T6RAg08/
QpQfYnEs8aDJxB4AGfNMmPQ7lHL7/dBlyZPn/MayXT147CBXv+p64O4HqLYGqrQ+lcsrQl7R427a
epGvjllJyVGKnPpuyNxf4LeYAKRzcXP6wnmo/KwMkuULUdcbm7zPf5xasw5Q+6pzP9Vo8saYVEW3
PiPMcY/kC7J+U0/+i1IaloIaBgowteWcGatiMVxFktFkRPsMYRzbpJn+p2NX2dmUwyUuDPNmNYZ3
Qi6Jc61HZh6NYhc1c/hIoFj42Hlpf3JjplnrudjLyjPQ3MtavEqjMs6yNvkQ69M3jp/Ox2EQCW2/
BoynIn3DSWDtK7Am1Pf0RJC9b4fR8pqNZb3149i8DHMbMZdqjcDypNz59Ebu3aTWbrbe45AOre53
ks6PdaS3r/5s5Ufrj5B2DXYuEw/15BY0vmvrXU+9D5d70J3X1GprtSXR8R17URRJ5qsfJv/3NNla
asyv8IeDNlf9lXWruPkGcHgjMu9z5FNXgqJ/YCPCKZ/DEb1K/iIyZnXEiEway43oNuncscSzkUZN
7Unk8ALoj2HTOqHYeYuw9O47XcSHHh0eFWweniaui0Wv01zcTKg9LbOGTiYFQwZI8TXvA9hwbTDY
hf+n9dMNm0Prb2KbD9ICiIJ+et74aqZIHTqmzB3hdFnZFZfQ8vmRXfokF2a7MmlDEnQc3icrwr0J
DwWe0zvEGMShzq14FfOtKCFor9AZnsSWeDPdLHzM8hCFYwE6ukK/85ZM6SVbOkGh6ty7hOjWJ6SP
TTCa7MgZXaN98J4ZQbuFOf37Zn54m0rDO7Czq/bxWNg7AQPyqlV1dhxgDGLvyBk467o8Ytkqr9CK
UW36fvI0FzROAWTRn1a+hsm+fNZ6T9xMzR5ewTkE6+8mlXeBuSlOXUc9Wy9M+rYqtMMMvWenOQ3E
evmJ1Fbs5UTb1dXh9wVOIQWo/wsarGRT+cxzXLib16r1iuv6KIpmRjg+Ese07bG5iQ71p6iLY8r9
7ui35JNwQQg0g111X5WF2FbEVAQrwX2lvNd+ifE/7TEc1emzaqIKPNT/HjwsBf+eGlWH0ybPkbAu
Xy27mtASSKH7ITcGdShTw9zB7XaDYghxy6mEpJbYG+7Xu0KktOGuauqzWm4UetWWItAm42EYo/xo
h7Z9XxkDcx9F57OxOmyVyzmjrPGp6JZ8ccPnNU4CLJmxGT1jIBx2NO6lRhxvA1jGdopDZ0vvvXNn
Zs5N/NuzdpAngT0ROHYw6sJ8LeF57dTAK9dLJ2MMTPgS0mpYMszcLFoniijH9eB4GVD2Ot9ZTA20
duM2aPyaEsqnaUZlheWlo11vt35BX57G2puvWi19KYWen+wZzq9NatoVyMe+wD3zOBtp81hBDLy2
/8+p2a9PbskV0Tvqas1D+JhqMnw03Tk6WmRXb9Zz64E//IuYqb20wsp2ybJ5ksvBjav+pEvUJtoS
s2OHUC4rX79khTlckgkdYO1dSW4bL2wOxn+nJ6JNqEDQGqb0dyZHhfUugl9ycEyiCZmNk2/QJZhb
h4HQ7Vlv+x2GkuqZyd2T5zFYMjxaO8oBEFj7dLCH0oovY+P+ZDGRSEyh8i3hCvlNg+WJ94h8INUl
PzM6laPliuQRiyauKiNRX6X/oksMSKMvH5rBz19CrWMHy20WgZpZPIpF6WgM1qUpi6NbG/WjXboN
km/NxO+bZ8A+SYVk0iXNMhhtBkHxopXVl/QiNof1fWjx6euoZdxGON8Nk8renYvfcwvZV2HGc8K5
umN6k3y4Pa1R2FAvrMcDIjL9b1PI9IN/JzeGFtnW0cnidDvG5hPfwTnqTm5zRwLaewib4ge0LFfE
wPp67zjmY98ijFifUfzkhzlzvlZPcr4kPBKRFB+ShpjKeDErr+cqF99cUSdPRvRLr6P8KY67/jnt
4mGrj7O3X5/OfuEhE4of2Q34GGTfyyqaDgywCdOezOiXzKxHC+bmE6GP1UNqkwGZuV57j9+iYUqC
ndtKaeOvf8j1ME19sfWBTQeyoQG9bgHJKK8woWkeU5A2i+jOLptlUP5tIMbRfbfH8AQwrTxO6xfo
IGFSjhXeAgK+b+ujtCr12xgT5Kaq6AOwsXN02V3dqQp7EYGM1sWrkx/k5C9N1k+flXTi7Qzz+d4O
c7Yplq1tPVX0V9fT/UDOw/TJTSBhfl5pcLTLJ6c19Fuz5EoPBJGsz0bbQOvWRe7G7AfgZx0Ij8rs
i5swsh73zOBtqrmrj97U1xu0VNzI7TA6C9nWZ9uribkQ7s22Yu821u7Bmsrmsp5aD2FooRUvMXOH
YWGf62p+pbuMBSme5DkmdvQu6gfvOEJ8ubhene9jXR9okkvu1DJP30hlX1oT4TaipIWA1TSPVs6g
oMgNn9CyKdzWUROTYJGHO1sv7cfMN6NtU4Xaq2nRUTX8QXwWtIZIjHB/BtFv0hFLtzGV8ZOdog0v
c/k36hftiho+h14YgXCK7tXJqAxDKEg3tnkDNgVI0mx/79KuLA5j21vUykNxUJgD/z2al3Px8tVo
tK3L//d1Sm0abTaO2E3Md2J3nui4FY9TzbAtKiENRNJK2OCX83OaEVEekejxTC7jfx7F/3du/ep/
XwcTy75TDs7N9SXz8g3+PZr69MnqJ+yA8d/G7bl560Lvd1NNl72slXwazJClIqnaPbjjr6Sy7HtU
4MYTUwP7zPjweTBKxuFolrZdRqGt8Poc1yWnNBGUdqFnougiNA1P2Axu5+LbtEBxeJuv61N3edrm
Qrwid6BklclIxgi+CZjM04cG6GSb1ojkBu6YH5H9XHeefaoWo55GESG3Y6+Ge22M9G4bGhXythUI
sB5Gutk1rT2VaBlRd8nftZeIRbhyZYPWkb6kdKbFBmRnO4gK+38tvUwwAzSL9lJjlP+c7cZH7pqa
zzlxpLvYy4FP5V13UsPgImXzumumBhy/3aC/lFWnB7rywq8aaW4Yxs+MbNRra+CrhSAdPrPSUncq
hqWdJwnY1hXyLNbF53iMBT7Qtn8DHv6WPWg5Ge1aW6i7GaICWR9LZDtMwKCvW+NKpGTxDMfrQv+a
pEiVyGM7pfO+N3ryAGVd/TJEuOOePr0OwN7PNaBWIEh++SuvYz9InW5mIOQb24q85F2a2c55dMeZ
hF6DlMm2d84zzdI+sHQ8CnpU7s1WuBd7OVRwK4JWSSwCZQMrvtS6fZeR6L23srJ5iOTIVNBWpGM6
LGys1MjRS11R9ePY+NfQrF0niARNZYCPaDmWprQV4nkpao37+tKetqeI3aovmYHH2XQYIAEzJl47
exbwgZHwJbIcfVbc5eQwm+GubyaU1RvRNmKrQG7eQw6u7vk1yJBZH0Jyjg+i0USF810k+BjoILMj
as5odl6LodMP66n18N/OsjBBiaIPjoKSersKElPqUKRc7OBhq9/336afdvc0j/oqWM+sL1gPKIun
QMySMeGcWxCPp5ABo0mEFyserIos17qAQEOs0vny0AcTdF6fDxH7ihw19+x19tHX/WtL1c+ndMjE
hVXOC2jS27tIEgCJ6cMyKJzrZ9m8Qfft4k1Ewu2NZ/+aWHZcrc/kmDePk5cD+1SJtdWmnsYLoJB/
nXjwAPm+TqFuNcu2qIvpwq9frcH6v65f/fdUMGPws6g/+MDBHvFbAfVpwYYu33091WgAELO0fFif
jdrYrK9KxYiytp4flSXTa2wwFRuiLv4lwyrbMnq12DH43Uc+bvWqb26jFL+zSNiog/WesbWmMxpv
yc+IvWI7iUl/s6oeR5o/GHyClq/S+A5cDAUYQkmHKbTkI5wd9mSa9wI9Rj2QNEHnfD3v8I9Q9NG4
jnb//khao7Ld+nz9D4NmBSot6CNUOnb+NNL+94Xr80ZPdhBnNEpXHdzVcrCj8D+P/nuuNuOtnkzG
fkb0hqzAQt9TWxSOBvam5rPq8r0RTZsRFD/9mIaPC5gzWkQWyWkixk1N89MvDkDah6DQE2I5ujdf
zgcvMUpCR/w5KObTWFN+RxaRh+2ARIO0OstwFnyKG0j6v/tG+0N9yfSzjbZZWN8rK93nzXxAlNTs
5tq4wX5LAouo3Y0/EtjieNW1K83HrCRFyo6Ls9lFNn7H6h2cCtKz8Lg01JHYsMVD4+Rr5gO3fhyn
VO8swkZWfmGtas66EAyVKvFKLk0bAJNiiKholCDf9cOQ4XX86FksN5HeM6HCQqMjwlV+jnJTfuGU
eWKQvBfhrBhCAk+t4Z8lA8p3NLejP5xzgS8y94on20fqEiX2xUZTyNvFfCZRLfuttD+S+fjgxXTp
c+9VV0RdOLn3HOfjOU7pWoSDnwYN+uCEpYYwV/9XqOpT0hqvy1py0EN/m7fq3Rk7dnmyeLS5/Gz4
Vbn83RBbSUD77+UtTU2TKlJhDtdRFTEBjIKP1uHzPDj0MqbZvaaDhvejE+fJA+3aYICVWPb8NHyb
e/LOC2IIZIJtRI4UiE78W1T9B+tZERja+Ig3Wh1y09h2zK8rS/yYsfOtqQ+wc1OQVx0exeqpDgG5
Y7yivfc9qO670rJzCaEw8GccEV7b7vlJeyeinaLJU9OnXExZtJd0ngLIs1kgbPLsTUbcFvJGudAw
NJxsTe3cDVm6WSzPIfPwrJ4PuhwQPNfNPneyJzWbz2HhXOmZpRuH3lVVYfxqx+SlqgWBbmO0I6vk
rneRUbfLxQ0k7rbQ7qooy/cmZJx06PbJoD946fhAiOVDphpUVYSQevRqJ9wFiHXwWnhvTOC8qf1q
ev+ntIheC5HbTri+DJc439hkfIp5oYvM356GFzIq9pU5abiTpYMOr/QCEdYTRWB7rEb1QMvoy45R
VaKu5DZHsno0Zt+RqCQg0ehGf6xDdVPt4rT/KG3vXfhkGNiw2RglE8fnpSejbO80VlYi8SZ0TGzZ
xkWPVoZ+UHZdtC3pBagSDbVXHqLKibZuxI1y1o17pT9UJfmz1kTg3wh2UB997C1JfogR2ge9rR6p
N84JQO1N3baYFeRMgEZtX/BERoycO2RcW0rRdtGu9IKWZnlrjezFtxNjNzXQJWixbWxleffRPLzV
kgBayIa4egzetUKgq3LUtrW51hWsVWeMfkp7HyKb3nL3KOmQkRlNGE5QSeuOz3LJ4sGmpamedC+p
9qVU1Pc+bl0Sr4cc0zbKGGzvWQr6wE3ojGYQQhlsyWUCKBFklm2ERL8mCy2PHtPa/ZMlTbJNZv9i
jHzngpZaMX/7aNhQWOBIjqEhNDTU9x1a4YBEFVOypZxwMgoszKNBrCZms7HSjc2E1L3KH0IidTbK
bd61uP7xGLgumIcBPWOx4B9nQ/vRHO2jQISiCAz1nPpuolnW1Xcd2elkLZ7ApWRb1UZML3PNCerC
+mVLVsNMTL8jLzQxJup2gMegIiSSrblrmagRdY1fjliIyI8OCb0rql8ak7PsD2aqIcRwWhbVqXmu
svad4ukH4+GTG4ffVL4HT+nc8THGW6No2QTV/tb5jT/qSbbpq4abq+7/0r5kj6XZBlITjCUpkZgK
qY3QUCxFEdZfmTJTNtUy7mg+u7qT+6HkTdErEdSJwS8Yz7gU5W8rb74mH0IIpmq70xAqGeUnZlyu
hT5DLWIZJ9hSB1V/2y7JDkWePIZWvG9ZfV0HRaeMvWkvnGprWm1L2k321bnQ0rz4vgDSvJ8kUsO+
eOln+R2VLdNrp3k3pdnRIjB/AEPYmwJD7jjhlvTrYzTPxqXPYd/3DUZiqDCDefRlQ+Zq6Ji71E1h
BIEW0F3ooynWU98BPJCFYxEQC3rvS2SA8CtMp6fvYv9o4/SOkp1+qcErPE3bVk3sBXMfAjPvTnNH
sRoxTu/Rc2jDvAtpPElrm1195f3qTKgqDPseKDnvTNdGZQixIaDx92KEfE/lGzCvsnCjgybwUvFt
GIiyYszuYmmXV+n4GhLnBh2U+XiR4uKIUHgK99z6wtx4poF2oica0pzdP7YzIqqp21fNj3de3XpB
ZrUEpnUvnbNpJJPE0Sxfq2KKsEalB8MliQgqNZBtaH+e49s7LYZtXPQbK/SPbie+vQa9rscChEWZ
ICN4TQH37zfNax9qw/sb5aEVdEUO2ckmpVyGpoFJtL/12fB3oFHuWSybcZZ/UGq8cfV0e2HWjxN6
P2PWdTzq3Y+gi7kpCQ4ZNUkMhJ4hxcxQ8jFtuluw1UMSXgu0l1mN0tSAwO307UESyoQp/EdkWkOs
es7tX9vH1BtZgfkqNAFBUQ88DNEuGYEUVVXBpqz5tJjKB7Iz3nwcNhvFByMY2+633swMVcPpXA/p
Q9RhGHa9ska6F2TJvvNJwUCrVV8NGNNYGGj6k65IZkF3Lbqw2E10YAOdFCNIK6MJAWpED+8hArZB
d1H3oNZB9gFCJCINfM6Kq3AwqqdynGnbdS89gogTYq1htvg/+MWlbHKc4DVtgjhBXGbP/juXp72N
zaMQwt20Ja2lNNHfZZekRPMuY9hyYN+gT/jz4hl5NZiIViy5iF4ctG44opxvvBe6NdvBFvHVzao/
8UIGLMiwunOa+ZqunMDlIA19PiDIaINU1s0VmpJHzXvVx+LP0Iz1S2RfQVPpKZCbY9vStEhz7Q+g
qzxSHc23GaKQ4maeVCZ7XN1nG9XGKTsHSR5H+V34aXkTLZTuOVVIayAKNGDpGcgnzJD54/UJkljw
W07cffmjxaSG0CdyCZN2GK6i4go1nYkFt/TvER2BwWBRlRl1YOOn5KuZNzjWxcYrsyORy+Cb8n1T
2tnBsYmeSVAfoypsn8gEIRQtVyCbESUEo8p+Z6zcwgafVDjDEfahftDr+XcTVz/ehAFEsCsOSt9Y
GEm4P2UsaLzHbYV4L+NyBqpFYth0H3Fzjtvhi+0cxu+QjJ+2sV8tr3V2pcgQyNJfh/L7UqVeRje8
ogbovjMkDkGsX+osBrpmN7/GRvuuEY1HpVlsYLvem26aPPSnxNe4e48e+5oFsDz043uaAEz1fdLy
zD65tY35F5pa5va/pL90BZsZOHoi0AnW3OUH5Mp94tBvZ4GwIOG4vjgW7GzCKXf2jUehnun7vEye
o0o7eBEkCjWONQQ0d5PoeAf7vpjvSKyDboRa31S6tTEqpiAzOVkz1zrAOn5jlO0bvwe2nM/eH9Be
3m7WWvK2FCJacke8XTPGhL8Pi/p6O4Zz4GpDf83T+TqVZbPTiBOkyH8pLeHsy5LvDUvwy+Pf9fOo
32Wuuo0lruWiegQ7/a1TobWz+2WXxrdj6Q8lXiQs0ftypAomj3cRV5+RzC0d4whRRmFBEA/vGOQc
CdSdtirNEfdERb/L4947+qH35g4z6fFjdjNbStPZKb/jiQa3IDHWn+lzxHvPA0bYgU0y8vDLzrU5
GLS/UzKHO71pH+BHEsKDi/LQhqkCIe/2rxY21CGd3gkW3xmO1T61XfVVxnG/DfuLRVT7fmwDE+0H
wYwIk+2RZriMUOvoXNymYHIgaPQHVkWPTpTTXnNCcm1rBgp8tAJtGXKS74DBFcBdDOC4bMd7kvnO
RhxxC/b6d3gJ+ylyYC5JwFa1nXngENBzFuPb4BfTwvmYaSMYiCEdAwC+lb7HdnW2LcvcWVltA7Gq
RtwTGH2JSSOVhIrXNk/OUJLpVELd1P1NMZJ/3rFd3FSZ95bsipZ+BM6ICJ3HvR3zI8uOkURnZRjZ
XFlve4MeqVvj87AbIrKFxX0OrhEeXcLfjnkCvEI2OCr6k61QKCubRZYlEj8AJKjWFIyB8In3Pdsy
KJGLiwc5rTsB+aiI+1W6WW8as9+XqXOPwTW/yxW/sZY06d2ihozUTJ+I5XrnRa9ME8tASlylniqP
Y2wHcWQ198jS2O4Jdr+uLHZ6lbrsodXJ1ruKXEvLBPOjP6Rzcpld4R4LNx8C+nT7usPQTS8TOWLP
Trin7Hf1qjwJ/GxBa9OsQ5twHpCq0+W+OINCJt+wiuXkhU2sa4/cq1Howh4JTWrVqKF5yNx3CPoK
U7BLz/rkTVzJNilJJz+G2YYy1N3Ut16HSMhuVzGXZLPHpdc9suIgT2nuvFoguBVUV3l7hGOhwxwJ
PwEAjsL+bdAh2ujtCOt6VtHBccCbOkr8YoMCUzTDz6uqcI9KiIjPrma73xZfjT6Pu0lS+Hc5nUPT
OonM9jGiwZJqfCZQWVrdRrv8JshoUKUf6PGI+yVnsqOh+cocx9j5ZIVuSo2uOUFqZdDCzR4iQAza
Up8VQ5ttdbiMhud8WSxgxCFY93LMNoZdy4OuOVezXIKhEPIOgn8FUcnhf9SzsAIXkq5+TNDzUmc7
Qdq5+gZayMHIMQ6Q3fURMcjZtrlHb1bP323Pe3F762p3bIbg0NDntQ8O3cbAly3RJL7COaYb71k2
4o2wEeD56cieYamKoFfB6kVLbBJn5yGM15Cic0t/Y7b4XCVesYPPgsNgRr3cmCiro7/p5F7CWP+I
W99kg2LROKKuI0inxJxmoN+GtJfMzUUz87/emGIQzily6Tl8oEQH/R7VO8pUNxAuayafSAwNMsaY
FMWsw8dQ54JRvfUDd+M01YwQSuJt64iPcN/DbOlhIik+9ru2NkVg69FAxjBDNxrPjG0E5Ds7e7Rx
UzSjjYDQ9b4zwY0ych+a0gLl5p1URLSeVqIwJJiKKexDYXlPLplmeNWKjV+gOXJjuFLeG6u95TCZ
Ssma2NUmV6Vh+ZcQaUYor50v3r1BdxiYJmdGiCc5VRgaGwtJmPjjhe6fxIViGWv3iWvBhfQqZPTF
1e9x19CY4cOEYB0bB/hXq9sUYfjbRZMGkI4cu8H4KZcfR6IWYUFJ9kvqkB31hiW0Y3xP7WB8kSWM
Fzv8axsw+uFtnVKHfWnfgnNkG/+VJe3zUE+HBkUcQ1WKdPYaB6tx3pqcXDevI7yPzEkuEW3vmZ12
FJaj6EHgEfTcz9LN5YbQxJPrjsChcyzJvpUgfBk/8pguk5srpqytzV2pFGTeJQxHGhJpZPg30vLj
ZJj503pImSccIhSHm/Vpw04Lr46HkHfyqxPF5f9wdR7LjSvZFv0iRCSAhJvSeyMvTRAqqQree3z9
W4C6b93XEwRJkRJFAmnO2XvtbUI2Hdt7THVgQbwNOVwkavEeD8UAeiY0BjSvjKSY5yfOTg9fICaO
L4muhUjqfd3618xPnB0Uu6d8EpdGyhdad7ZKzBHUyOlIuOEuHvNxWde9wyZQh4yfOATMY00HEUdI
rS5ecytXLunAhBsI7yQGzHuKwJjuQP1qB4PMHxVPlufQ4le98oRPWSwaZWj2rWG9m/kJJM2bTEd3
ZefJoqeqtKeT8hQHyVdPQaqt+0dV6PnOF1rJSr/zF10aPDpUYdcOTKqxy7dQSpjLehYjFJjfE5k8
xnpxNCoNT7zJ2OzTFcis5KpY9cXuxrfWsrdmHF6kAwAmLPFO6jZmwihFJsP6l3GqeAvi7AaIayXj
FxWN43nE+q4rur8YUFgy8zhIsspDXAGTDehdxD1oMMuC5GK3VrVSfewKLV6jxtKXJXTG0SYmr2yS
A/KDi62kbIaFt3b58skc8LduOoGmqNVpFqyc+NWkiR66GD98rb8WWfaRa9GnUhpHQjnCTTWSZwV6
1EIw6+Xell6ZC8FX6ivRWcfaC9ulbrXpss7s10LD3KjpYH4zRKGwF6nFJY8JUv2j1VtgNDi94R5Y
xdEqx3oz/VONlRgbjYIZIYH3RCODq47CXyXMY0TqcQmZtAve+hTUjaqylgW/KPHq61jdAnYyUJJp
7nQnW2CnDWvJaGk8TFK6uEKZZKQBHXD/w9O1NUPAIUySCVSX+StPgYkImZpWISaROq8lVkIf36FQ
Q2xeFBwd2X602JCjvEI5ppqfjet9sjl+DKrmHGXNperSZaaXOA1TlZ262r7afvzRuOw88pQaQld6
e40U89ar9qTRfY2Q4FdFp108JlOG0lZbWjDJQEi3tvekg4cUqfKUGMwmyuR+7PSHMLrGJgve0mWL
HDnNSc8AK/tXHKzHKjDWgZvS7td/obiHbEHtbN3SgosiSkOq9slZDwbUaQ9VEe+RO/VLfcgvQ7D1
rMbbUC3PV4GNo7Oqte8i8DewFQ+0IaiMxl9lNrIRKHR1DZHs90Ds9kqU7Ag8vugmKY2FTMwKo5s8
Ihd/dEJjig2nZiLbe1eUv9BQHpCTikWbZs5Oo+6XutVZFTjJJy+rjUwfxTbDcNE5L7QGNl5XfVVk
SC3Izjlx/lCT905KSV+1qtV3f3Rj3HLOwuZMLZuLSsKIPQY4+EI+7VLtEAtjQBVdAJyXmbmtjV8i
H94Ku9+RvY1svXxNBjI+axDG44Am2zu7jCymbz4ahvZSC0CuTfXime5n/j0M+mPvmiuWUyfpgn/k
GuHq1eG/Wu1p9IPbEMp4A/jnqbATiNUV1oFiIHokhyKGrxOKAjVdr77LUT01fFiFXBe/Xd+7g3a7
NRnjQTptDyVNC5sppy+ZnVwIDnTAVn6OUnGyzXiGfMqMkY+htse1MZ0gIUbJvlDfQjbcK6tR70Bf
rMUQlA9xWih8EPqLamof8r0sTcKRfdSxLN8WWta+GwVItQhHqHqsXeYfh/LtxItjk4qdPfWap6BT
X/votfG/oV7cDY2kbtLu5LbyemiOTv8MHnmfjtSFsREtKsQlMh/YdTIeIIAN2RQq9YshmMX8YPjl
oynbGPRP1+rQncYBLulgYAmg7oYwkNVRKT9zvbwKxC3LEXcq13d/bCLjJccdiYLzzJ6zXTRlenGV
6g+ipk04RJ+mBirAaT7sW+U7u1rvr4KCf2ErXLUee+/BVuDmZOBWhuazHYJvqpkGXMP8e3QSzhl8
azhNdp4+fBD8l25HPmONPXE/ftMjtthHUIhM9WLX6tP+u6J9GyVQFlM3PvnBd0TEwEpRID1Lt6SZ
I0ETmRQzUwq8WpoVYBddItRFAtZzQyme06ZOF0asswCNrWDtZg4fnd5lmyHtwDMVX2rOStVnnPEH
Zxd34y9faXEuGcGGhGpkTOmloGKOcvKrz+2DmiJ6pTIA2xo0Zca3SwkJguTAbhljWfBMbeFSWVs4
uZHTIdy3oapVg0alibqAY1M7EUjk8O01b0YIUxBoYllFzIRwHSlBbCWsj3UbwwVshr3bNoSSVVi1
nYreYaO8isT/ThgVlo7uvFmZZD1fAXjMMPd6beCQDA6awtjnVBp3et1c1RajO/Uyiy2YF2/VdVFo
mDdL7MbFlzdJTVPqePi9UHdnjMh+SjypGh6k3b/FGmAAagNyYsx0OaMgUZsLxlKfoiQevAT7wBCw
0mP9XOS+vobEyHDOUq7WnANfLBaFczWlVpTN1vBJ5CWmPDXSVaDYCmfBPLaER6aEfpmhWV5YpqIv
LOcBtPNb04YuQAkaIZ1xd8SU9+O2D6LJ0k2TOM+u7J6RjeInSTukRP6RRLJroNIREOjlWLrUi8iQ
JzWPz6rlrnCJ4mwfWbq7KGu2SfBQKOJJ13Mfvb3z7rUsUqA7nMcwOQdUEBdWYNyrSHu0m0VF0uky
wbO/sTzIJEMVLTPfkWAhxw8CH5awVTlZ6y+q2u8YHe6dT6VRTfC6DYr55WTfSM7eUgpwbIV5zFU2
shqnFSuwE5GlzarEyOgQNJTWfFxO8lxmaEfC2Lnq2KSVhGSfqnwTTlItMpZIy9Yo2ZbH3U43KPw7
ItxSO0BQatQr29CAfUY0U5BqqqwIlwESpVWoqQ8AcZ2lBmG+q9O9GYLRcMhHSFPxCdEKzrM1KcUZ
osyYgimJrvdAFdqSpS4EGbITB4N4V5NLKY/0P03g48IC9eLDc6pLesK5MjhrEwsC6yugAIOFPBLN
WIgKyl0nQ/3IBQWBxNd/Sb9619gLHguQH+mI2MZWNvjOGLjQ0SkFg7DEzErjCbuB8miRCYLOY6NX
xyyo37KQDrPXu8s6Ml6NojmTJcwkhFNt4ffJ2ejkpVERKbt5ARjFYpfmFtWz6A+h2X/Q+dq2Fe04
SuYxDkJnCP7EMqCw5efdsgyTCw0p4ka7pw6KCQuDia4Uwr8T2mdJEUOp8f0GFpREvO7LIsU7LsMj
naxgUbIUtuuU3kPuPhfSSuBm+M9qSXe1lAog/Tb/EHp2oLj2MJQhw0jxDgod7njr3SYS7YgHj1bf
sAp7eBs48Bzt4CbVbyWxnqLROLtdyP9sLwUhVSuAeeXO9am+pjl7zgJPjA/k0NT7RZhF+6Y3Pmmh
2aVzDtQiXhIpTnhs3hZLy/d+aXb6zOaGuVfBBuy3WwRz3dJKnGsInmlrd90viwq66YU3r+/zvdXc
6KWQETm1tAzMhpQMiD/vu2fXgCdrZtNyK66O5Zqi1m8LSiG7bGspzZgBkf4MAw/5tCSlxlrB6WMW
r54fVnQo5b2j5ILh/VOz+5XjNMvYbvvLaKT1Qmj9l+mp48Ix2Sy7ZvrCsuwlYhljOuwIHOy/iL/N
DgclcmfXSs+JbW4KBGSoKRBl+NZI5SX9RUn8EuvP2Ga8pU2XfsEe708ry5OWJFtiWsHParW18guk
nREKhTFsroaSbbMwOJkhPtZ04OuuozP1p++cOWhBWR9vBFGUrb1vEoiLQiRISTySa6bkc0pRy0wo
uzyk8FnZDBw+LXAHqEcHNYual3lsYyQJXfPBlBygUi4XGtMpiZ/FopLlE/V2Y2cYFRI+Eobdb3fs
7HtCOdOsn9hbm9gNH3Rdn6CLMGAS5sD0sQu7BGMg9uZWo6OWqtSwwe2NXIddAItJB9cCmsDxLGAr
ERz/tnqVCrqiGEM/pdk4OHFZNRjlVpKTxq7as5UUG6YgbcOGbDWVkGRF2yjzWrK10XLaek+VWzgP
lS/2odHEu9JpnjWNUD3inTghzPg3evwne0SAYDYe7JGQWaL2UNDENudETQGmfQVZzXLA5DL1Ib/j
KyOaA70IqKd9OdTk6QnEVf26ZIHJQtZ/FQ7pJ8Jk8SvRfNZwAxdpELXsrkxAqH743jp+ioQg9aYO
/Ifd4K6hCq879c3kSx/j/JWdLwmbY3voQvu3N4huUROCkUDeWcRZ9kjApFoNJgEnCJltJ961eAmC
gY+xt+zgI2xJ1WOUapakORqLuks3lNkyl1yNficDCdKloVbhXdrGIgURVh2FKkJDlKM6xC9hHlEY
yV9ZmTX7WHRvokM9hqPcio5lTtHPcBsKe7h1XUCGZdzA1wazFgTBxoIkuVC7yFvmPWuOwKYEN6bs
fxZ1oewNx9lqY2esY2/Csjb5vXGTU5mKFEkNWCIAl+wMaD3XEf8IsVg0a6uRapz1O7OTke2SGa79
prnXdsUvY5uFtidW9WaVj+iEDYr7225yYEeUNttAQSaB7CgR2cOIbHHZyuRJtMG+83TqoOBUivG3
LECchvFznURfTaC9T8HheEeUZ7+iLDvW/Yf0jA9HA9wadia0gwHlWJV1C92Id1+yVABtK+UqzjXI
5LGxSgbqnVTf2V6zomdL5qhjtRFsT9nHv1Ml2kWie6FMtLByrhsvfgrG8mP4FGVHkU1ZheZWZJZK
z73as8y3Vk5G9RDEFTJvG4NigZgN3gQt5rXlYdgDEbLpQIBkwx0N0avqaV/Z0DyNI9XK1IhfSid8
qqsK16y9YM+Q9OGhY5oehHUZi/hdxIiQDDUGsteDIs/zZ4wCNAHk1q4TuTVIWxnptDVmYG2NoTvK
QF+rWGC2QC9Piq58eWbak51QUzvHXLIwOnyTU+UTOykK6o798qopAb3bAPU7F3SsW0NCUln8Q+ZF
MBInK1qftzrI12Vhfqa6tdec4k8RZxe7sogpTWg3OXuVTfUyL0L4c5EJRYs2a050T+H1e3yZNxbX
8L5JyBEiv7KcgQdVU5dBtUzxjlm5I7ZJVmDynESnyzuSIwjoNCwu/cC1hMGMKmsAa8F7c5AVL0KV
mrsDpp+Vc0OEoJVsW2Y02tlgy2q89q4uv3Il+o5M+T2AtCOkedeZlJrr167H82CF2r1WqNFMQQEV
Ou4FiRv05dVxlfQIus16WMWtSXxxlbyyMoFjhcyQomYDbDwmMSyd3nDaLK0e3/noPEPgYM3ij3CA
EsO9IxcJqgyXlmWfSunDLNkGUi2WRU9YgYdVkdQ1lbG3VdG1hJ+6XZFXE5BGaJXdSkubddmmB3wa
WB0UMNeAYzAr0pVhqb9S6+GmNSnELr37GKPsKSBX5BfmPH8X+z5VGzLDGHKJygJkO6aMgxa4ISn4
SlK1O2Mb8pZd7JyyuH/VhX5phPmexWJludqfiPQ9LKyNtay8ZYMeZqWarfPpgome1k0qhKMqPTqF
/4xJC1M980Psfwkt6tjVvyEN/9Z0iguIcT6TeHjtO9aQlc+0Yase8QU5sDzgYEnMrruUiAIRN4Dc
fekK9cGUimBf7kNrZNflehmoLrUXDFaknsOn4TKg5LXMXENf+mH9IgbYc5LWvFbjIUBN7NIVqkuG
kToqntsSI4vKPFfQ+WjFZ1oOe290qrWpj9e+pm0ofGLVkHJkENfSTRWzgDZDpPkBUm64XS+jH+cb
UfTNSjhWs8Hb/RW3zEiKpO+psNMKAIyOKuBSn1Sxgd5DzS90Q3GX/AMwf/RgbzuUjjVWM3LnFoPA
WjG+5T1cK0+jbs4S5BusE8MD+45e1RETtasGychybFEoCO+ziCn2i8L+NapsZoHc3duCVW5jnNse
/lZWjy2lJ/pAOEHkx0gp2U0DOC2kwCtBpLGeqF/NRCuZJ2mEExGF2UhGChjiZGNUVb+qTDZGUQU4
j6KeIUIC43228cNAtpvWTQAVatPLEtzwMtear0ax3EspP7KKKrqpWTHLkvE3o0l9pne1qXpg6pR3
A+VPww/5nht8ph5N6NZT9YX0LTaW+UZNESjYwE6GqXvgVKo4DQEr0di++6kz7HSZshseunxt1DHo
crXbYksrN4ViRjxuJ7ua+Xltu9FHq3mEgSQuNVbAnBKG00MWbUFs94E2LlwX0KId3JK6+q4LkWHY
Bjs9WMOL00NM7yU1tlACkfOw+DaaP+l18npHixZQBDhnwSIsQn29RP00lv5roqP31lvhExYiTmze
e6yIIdXImNF/iEKaj85JUUJ14bTOe20BMYvb/k9tDxRjOakUfAkip1YJfXQJtwUoeK3v+kIW7Alk
sFER+nNuq9NEi88hBJ+XllFGiaA5sdtS/SxD/DTJJjx8JXndnEwoURqN+nVOHs+m7IpDWMn3GLAH
hXjSWmW8V7vxWQlp1Wj6RqECRYETrJyhqebSV8NrXgPQ1iiGeKjntiO0jAW+LQYkb9NPTRh0pnSY
yhpfqvUqTVbYomPbaJvajpq4uA+CFipCy70R1e5dw/uCmB0ymZkCaHcKY5Wq6Aj7gfIalj0y0Rgz
Qz6YbMz9E55rut/AKhZ+xFTJKTSqLv+MSI1F0tEJs6g6aLkDqinun1KVzHJNuFvVJj4DGNrAfMln
12QsIkcyvEAfrUZc5bSzK6sluIQdQKWwejtqnJJREKZrWQ3FoZSQT+fDfNfMy3zKxXuwqSPDm9Zp
ehtTxM7PTZxbJSr1DBlPi4EAmx2q1LIdOI6ejV/TNdi8V3WGPLE6IZBTNqGn4WadHpoPSMfZsknj
aDbI/uUUl/P34E/BOOGcjkMM4A7b67KZ0KE4oAGDzrcmROjfu9kEutLhNDMD9skh5wolRHi6KSba
6DAd3MSl+43xkl0qaNT5oAT/vTXftSdwauN+1UDs9krGfJMnwANZPHNzPhAGQb6HzG5youBGUzZP
yOS2oGhZICyglzofajctf24lttOq6/lBTHYVQt7pSbGqFbyh4SOZLrrSNztY5P1/DlIGbKq7k574
CkYf7cuJARxavEO2GerSoijGAsEBGukqouRNmC1fVdyTNkVnRCYZ1dYK0aPb0cQqTZBUWjcSHDB9
HPM/PN9iqcOHQGakUAywBlhCRy8GCneIsG0fULRuTKDNyfTttvK5rBCN+R5KvMFcWnqWw/CPdLAA
nqRNQzgidPxjp/Cpi4Dki7/fzPxtzYdq+t7cmkgHxEdE+HzM50EwSGfdqPIjrNDhp0flt/SoRfR8
SKb6OCBlXSVZQX+OvbiuflMQ/U12nYLXHKNrzW8ZlYYoV9vG11VM1Ofwfz4XSftsiIvd/Fn9/Jj+
NpOW4bAILOqeXvwE6S2FAT9uvtlFGqDbIukqohPNr5/HWnQ6Pz9u5pteYWaH+dAlE/u5MBEWzDTh
wKrtiItsOmGn09TQRouIt+hVq9h4/pxM/3tezSeXGyXuBoLdiTnSLd7mU7JuVZC3GcQXtQ9DBFf+
3kPgsJ0/Unsm8M4fdv/PpfFzffxzN60SpKqIMEy+1gRUwGG+lXkjZbuSPiPCCEqiRVUSHz0dhPOf
W/MnRjeBdm9JB98v6vEQs3A6DH2Ejmk6RIZSIxFkSZKii2HHDZSwLYrgXk8H2grN0oaQs5GWy75x
kEQRFinzJLgm/+4MIV+uVoQ0sinrBgWlEdmPFlZKx7zRQzJOXTAc6kTXl43j16iZwL2U84H6vk87
+vL3+So6tYVWh9V+fvn8A823iYcgqHg9v2r+QT4E9S4cLcyFgaofDd25ucJzboWl0aalMJykPEQS
GqoaC+irbiXtdX4Gea/OTerNBzLwKULpv69MGljhXs5oPWjxKqfsfDcU27ubRSfWlITqn8c6tffu
ip0S81JkGlpv7s6HwvX6ow5/Zn7V/HqsR9V1YJJo/nnWz1PxGKV50lz8JLjZIjOPYdHIG8mWGBOw
RbNPDuXNnx4b8EGvE5req1HGPmwcVuIMhOX7/JS/zzODIwRI5Tr/om5kc8wJMK7RfKDf7W9Bbmg/
f2R+Ai4cSUriyAYOnySjIH9OGLm9VWKP8FQEk+gCiAZfisyl1h6Y61iQV7WIjci4SaU5FKOrn4bp
tYzvxk0hA2CZYMbdzo/NB6ZfgyUOhYC/j6lDGJ+m9eBANO++L/o/1CKDe25Fwy3P1z11r7sNcdNE
fncBZ6vdTHN4DCORHuva12/zQ81AV9AiJWqlIPWYH5p/GKJc35sam4H5sfng6EPFl/3vR5SCPZ/H
lkpqxOP8fWraVdCd8p4e/vSU+QehQRZVbcrXv399fhym0SIqLUJM/nlXDosvStL05ednDNObT+q6
3DSmAh4otwqSepepbbjXfDqUNrxaSfJcO2IAsr3OuKmZZdwEI/IyM4cC6SGPgX8ybjDO+4lUSids
emw+OJAijlW3HEFH/D29QsWIL6Z0aLgdOwpTi6horLUyAiktWtIhkcs/92YYHnvU83SFEQ80Fv3h
npUobO/uVheP0h8fy5r1+mj1K0x/n1UdKbdiOqRl7298Yqqn0rl7m38gsi4huwfZjoGOFkdDH0fn
vm/381N+HivdY8Ge//ZzL1TUOzkXx04juT6uVX+XKwRtYDceL8gCFmNG/MzU6Qqy7uSVxicz1ktV
EbHlss0K+wDlfUU7PboYaDEWvaIGK6fqnnXc1WOgPoWt5iyygl5sr9rPuebuKoCplcsbZtRYGKW5
MC2UJJVz7vAnDTjd6t77zh1YjUFuBasqMxcFGTtV4jqbIK6/3a7ZhyqGsSKY06KjcuFk8VcfETKK
qzfV+t9mEQtA4Hsv1al6me2w8Nz8k0xmfad7AdEfiLe5os8M1cZhZLGeN1p0Tvrxl6eQR8q1fxzQ
cBSYdLk5H8zaFqzvOktZzjfldH/+iRFnoIUgP9fRdax6ho35CU4cuv957nw/V2MVqCmvKv+55abj
cBiTb/JJiBubf/g/z/35yfwKO6zI+k7EvlAUqOt/n/3zRxso1Khppt/Nf/MS57W7mV/3r18+//Tn
jY2AG6w6JK54eksUNvVFOWhyNdjuf9/2/Ox//dqfF4Z6na/KPMD7NL3y7/tV//7vP3/y73/s+GGJ
Zdf5+vvQv/6x//2kDDHYO0laGFptvoO/r+mhgy0x3wHSHPrHwjDCLSh3I5f9Pcvz9kEJemfnDa61
II1gYuxKJKvw3MK9HqrtgxRdfm+pxkx35kdCq+y3ue23BHNipKRXvbfiFl1CxQhyHtpmOOZZd9OH
bUNYx0tvKuUFMT2BwGFvPfzkd08+2aMxlgNdoGgwaIYGVE11tuFD6SA94vkrRY7tw3zLS9Hv0n0O
j+jbS6rsTrMRulI9mOzwKG8BnmGjobLtSs320UFF2pcYwGMVG1ZOlLFqd85yREq6nV81H5QkXUWV
3NsFhFST+LuTJunOOJZxMKI2Ohlcy4tCtUmCMQzq2yl6MF8SKNQ6/bgvgE7M90hPGGkgoDVJK4xq
HvCBawCje5MOKSbn6ZaSeeG+o1/k0tuzHdpLzUNMWNcjeE+VyKcJVygaTHlYMJg6h4/c7d79hH/e
TtngC4FcNDcq94gkhChArbRektTa4l4lrS7oCXfq9DMtV28JXcd6t3X6xPSBk4uMTOWupM5bR2fh
vcjtS6LFL67tDh8yRAZEe+PRYVtwjA0tp9KYOxf0DxiVMuWFkq51L8ahuPJifCoxRRz2A5TZjPFN
8xJsQG6hv1qMQIMigwdHSUnETpsJaquCdrAnv7VCM/acxUTdESBTUD6pI+CVzdGYM9zjgNY9pyHF
RCzvV4NV6S6nrAfUx9/M7xIiznLUNKJxmnGn9Ap1fEpeqGUrLB2pcJ9yUAVTk647ewSTHsxBeEuZ
qN+RkQ43ar79z6GIqMwRmb7t+uoPNKxSR6/eWztLUIJJCc12x6EBXI77wlKGbSF6+viWFYLvrWr8
CQiBFPT2DtFSl78HZbpbdtUtyeJlM2HMaoAluFECWgvT3bIWkjPK6W9AMCkq5M9x4sk/uJ2eYVJU
bzRB4beneb1xAxIRMnMLpcGqln5vYyInjPakYd9f1ANtWoJ7sN2r7MSOrqm7x7pt3J9bkfwVpp1y
8qMh11cFMjYijtT8wZhQdMi8n0tXce4FPRYuISR9SmNC9ix6FZtDyNrSdW0Dag2C2ja0k4OWuN2Z
AkSFl87doBmo9yiF8lc+MLjXBClqknkzjyTMNeTfnRIX90rPv+wh8l+hKvYrZNHhtXER2hk5bTA9
778CNA5EEgBY8U1tI7u8oHgOcLXzqSRqFf0BqWKGCSrqIEPUONdOZ58VjSzbxHR3fgzsycHJC6Iy
Jh5JwLwhq/q9cwDcxyzwNhErKsYU36dqVhKUhAmtI3jo9q9DXF49O7eP0qE2mfQSou00jBQBV1g6
iltshvm5LbwHIgQIhhS0uY6DDlRcJw32SjCydaBJHGxaqE4vSpDdowAxMrRHF9RQ86ZK1XxtZJ6u
8kLTr2VtED7gRbAdNEC0uducyrBnF0wLaEOsM7HRum882n7mnXHs4LkZ9qnjv+tuPFl64oFmTiH7
+bFG6Ge1hjGxYc1p3z0FsbGBAbnH23BydOpW0rC1g2cTCx5PiBvf/U3fxb7UkiUKiCSflZBl1fDH
KNZLpTYeXaMs1zZS/A17O+uU+8EXWu/sgAkPNIvic0GDRvy0exc5JqWPu16iuGVT732IDqBD5uoU
Ks3k6OfMisIUnyT44vxS/Preysd8tDltZRwhNrGqjt0d3xqWEUy/qrkP9aieBkXWtXX7rEbuwMLf
/hpI1yDSVG0Q13D1mhmJ8kxZ0X6+oodWK3eYz9pFP3E1tQReQQKPNqNXvxqCaQEn2vJuT7yBLGkp
k7YueqTpLs4P48Ku4OrErnUOFC9/ZphmjmlZxFqe2AOC5n2mxmM1WvJRd4s/BBWlMlJP1cQ1MAxY
2WrepudiumtNd30R9EsMFsQSZWZwAZOEqSuIki8j3Ub1UP4aJjSqj96uUE3nHfX3ZSbXQqpeKkBi
HxU+fEpUgiGtSbM/6Fcm8R9C/EVghNQQsKydXKcJNn5bqY/OGOnEBXvN0q16wsf0zH/Mez2gUO9k
nKbcDdAcHgVZbGDMubwVdamKcmkbxkSMFFawdUX/rdsmxsuyos8rzSkFllkbIkdMpHwno7P5zpRW
lGvBW1iqVpldgEz0GytAcAy/vu/ax6AG6ZILBxg49/yK9qfi4X/uOI2CMnr8Gd9DYOx7GGseIE+z
fi+M/GzJCAp9RP83TVv+a878JdcjWtt5BE7mo9MRPdFRGf0ZDTFtoNaO9fs40P/QCVVbV1gd755u
nQosqi/klGGtSnDkzndx9igL1JVQsUKu3HkYLCSQztjR9mGQ2RcSdZOdP/gJ3or2hBdNvIPLcPgr
0ryOsUEvQK+MCDXlaDyleB7oWU/l3sn9YGr/uaV4Q7/E/AeCdUJI2TCTdqVJeyIccpr084OkVb0G
wt9GpOt1RtVsVOGz6u17del7WKz91ErXld4kTykyYejA5ndnkwukerm6RlFR33L0SihRtOf5nigc
esgbpVfFc5eUyck0qEhmE8alVvDxdBru5w4p4HU0hyWar+GtLlFqIpLO94EU/mMoLAJYh3AT9mIr
2woZ+DyjKmxZ24z6xPyYrHLAgt1Q3tvIdzblQCaIAqawK5IvtTWfMtnFB0k0xSYVGGmK0oRgaZr6
bT5AjiFKhGITqike83uMDDZZzfOiTEjd2mmqXy6HsMEpr5KL57cxkRkYs9f99JY7M0NiGLOQwt+o
3nQP0z3njPltDqAoW++rjp7jBjBBptr+r0YnAlUdg+xBG3vjAPEFb+A8Y7r0HUh0c8o79FJnM/9n
811VwBCtLQdEKaJSwR7yUff1V0Pi7klhL28VILV3S7UpOKFXXgZcKk9kAdd1Zz4GpdE+8Ue/tbp0
T51C1HIQBXb70EUBmSieXZ1zBxdamivWk6MR9VAHaXElzBZNr9U8pKnTXTV25c+qrB5aY+iv8xdc
u91Dpo7lsYiLG8ja4NZ4EUud1oq/XJ/KqEzVd8308bc5QXr0BM8oFQC0hI2DfGpoJCiMZmTjtc3R
02P1V22xd/cVu0XSYaZvbg5HvrezaKeUVfpWMetbkpVB5CTibsXqg9Td5I1JxNkmRbzRTVRhARJH
Au2qdSYZZoM0P45GtukUl+DFrP1qTXRBdQvnKk07UtIKT14E9kdqMvgQg6J6GET64TgU+BAzQIN0
s+gCw/iF0of6BLjSfwK9pEx3TLxXV4hG8IHjI2rD+rEt0uaKxidEh3DryjL+XcR3F9PRb41fw3Jb
s5+hmK5M2U2WpSB/9QJBuEji0HGa7lasAsBH1PS8CmywRl2ACiuc6GRaI7GHMT7Pn2EnkI5J7wZW
fq6Sz52H7EXmu/Nh5ueTf4n50i5NUJ9goeuyt85K7tiHkVWih1gdlsX0GNmgzC5MtOe21PAqRZEC
NakkPxIP+soeIOEuFOURLot1xf/KPb0ZnmNpxUeL0sKtwflxUNXxF6VMvDR5CZ96murm+Y5mYAJJ
MMeBwsSXl2F11AvvWYi0OSXdpNCdpibt/9/9+1PFP7PG+dP2Yf9QjXa5V0c6PDmaOqrp0PXm09Dq
BY3+UCXcNwisk6mMJJkF2kXLaVtl85Re+TlTpTlka11SA0vKIXxxQ9KhYX6EtYUkVFQ+dTgkEK0R
Zhd9zDXWr43GmpS69yLKwDr9oOtEhuS+tEVL5YBxSqXR9ha1Q7tCaSv2+nS39Ywd2d3jQxpdiRey
rqnBLoT94fCWdNGNqS+nN9sbj1LTX3vEaDj4vN8o9AsEoWDJqqDMkCRDPSlnalkdwaGo6BW2g5W/
ByKCb6K3r4ah2YfEp2me9Gmx7q26ZfGbKWfK51sgD+XdDAm8r9KNR4LbJSgsCFTmWLGmYGOIHhXd
ugT8qWaeerYEHfX/o+tMliNFom37RZiB008VfSsp1OcEkzKz6Huc7uvfcqLuLbuDN8EgpMqSQoRz
/Jy919aKMHmNWKYI5PG2IEb11dgS5sU4hOs2qfSVo3iKWs59t7yxpYwQyZI6sXKwyK7DshkvrkZ0
CR2mH4QD6IndX1oS/P3fE00bf2q7ts7LvzQZ+kehj+VpWb9a1FfYfjP9kqZWiOMezxTBGh1sgmr4
hU6ZVfiWgnVco8QG4OU1rOtJ89pU6SsbdSJ81UuDS6ustk28JuqLY1tJeDTYSJevJp73TZJCtq1C
ZKqpIiDmOmKLwfDd8wyT5I00r83yuq0WeUjW/v0yDO0PnbYBnWdJhiSC0+W7vNkqNyWgTNqaXb1t
YptY5976DIGs/slntv2GegCT3NUUNnINzN372Mnt36VMfye5kX4xsaZ3ODTROksm6zAmDfqR0MeF
LvtrJngrmAxtLXLncbUBUPdH6f/05JUmlvuSepH3ux/8Ta65BVI40MiBSORfXwOCkXT2J0kOFYFh
CFppa1AQD+Guc7QEK6Mczgr+BC2KwXWGNgF0UE3cB7wbkGmAFjm4ayCyIfvIoHodPkRs0nhzvfbR
1yRa+Mby6DiW7aWswG1ERu2RQOuKrSLKZaAoo9QwXn1n+CJD3rhMJIK8ThAPVuzZg73uVtuZexua
L24rZ+T2TNvReddTjW24lbwEKQajfE7R29sW21vbJH5p+RZyyK+MOEM0ja04ZvUYveA2pgR1pufl
CuwI/hWPbmZPVs3yklX70Ys1/hOqb/JSfX5qZ4Eg+n+2p/wKoFsNA/iv2q3OyJ+3lY2iOEsrcqlM
hyKrDJxvGqhMJRTjT3c9Z6M1Dg5HdTnV6IE8WKhpXqRfkVu+SnIgwocQOA0F3j9+GX7iDznPgT+e
87RM38alw5KJtqHekg4efqC+9w9W1nuXsSZQjlU4+GzlTxRL44NSkI03f2I/reOfTmqPfV50b4Ew
9X1dydehd3DU1QWaxTnTH4s80lfdaK7TLrNfIATY/EX4cUJ91NjF5GI1k3/3hHcK4j+3HTiWrRd2
OMLALHw79e+kZhMAEMzYVjzycKin8bsVDSutMy4zlTsqQWJtEP6bF89kNkGQLvlFyBJgrUUKqUCG
yUzkWdyHBaLlEIaWHsb7PkcUDifUJUqnGi9BSeZVJyt/m42ae600j16OEG9V42ADsFjrNVdpnvJG
PuF+QnDohox/cfYzD0DplNZiR907PmnU6k+j36f7sSC1R69MaxOEHsWGLXse79oe55si+c19p+/H
uf9dOQ4b6XAWIKOX/xN5chsrCEm1iLsg2pvcbuCi8MqPQURwtFmUn/BPyt5EKN1225ylgFvULq9G
N5hMjLsX3ai6AxQwe+uViXOkM2Qhjmvb515XjAtb2UDnF3yt7QYKmQaDxm5v9wPAd0y1AhzQYNXN
tkzWVkzsRN/F3W05jFlFgGTazbuoyH7CNG9uYZpBXTKrv2Ci7ifqlTCFWDqLOEBOX05bNonlXsdJ
+lEO+9Lz2X958DnCiuGE0XA2ck+VdffYNm752Kd5B4Ur0H8Gfo89WamEqiXheQHPEqABXcwRM4QD
GV9Bh1zI64tU0h4NKY23CqR3YzzGyMucPtCu9+5pV+nZGo4LWogeGhn71mjYopbbEQmlwNZmS19x
LPFoDOHh/qfA+zxt4hD2SJdSuni5cea+zQ4D1QjUQ6rfUD7RK5ie27wob+o3w3kRDrrzW52U3uT+
DtOBfhqkwlH2r46jq/5jZ+3MyvXfI3M66G3xp58T88kwunzX+pCAsjb3Vndaphby/HGL6rFuUTIs
0E6z8qGG5fYp+o24cryiBETpr/zi99un0LNLHWsaqQLVVUZGSs6nTE9QgP1THOIyXNJoqgCco8z8
6AQ5Hh1Hgf4mHXqAIEZJlubYpIRsBtP0pP/NaioCxlXk09a6sV9ug2kCpoDAKNogsqHvQWdkORhw
b9By4+wyC3jCzHe2oTmmN1PV7kHY4BPueLYJWxAgNa1DBc0UeePtYqhK24zQkwuoPqTZaLv9rI74
//LWjIhSmII8R6kd/O2GfzBmRX8KDRlW1SLDumeIJOh2GxzB+VqmSbkn9eh5NPjqfz+cmdO8J+D1
vgxADtT11RDTc0rbvj2BmGRfb8fxj2ecTA1lXpPCAe30+IYH17gxI1/79pBfPW98lXnfv0Zm3L+m
RA/BX34JfLM5liW7IUIoMipQU7Svjc6Tz3AwqMSRRCOpPkaMyw0mYsCbrFYJw61jX45EAdYYDWSb
s1ToyHtDT+rX+y9mSjPa4W50UXv5465G5rLLfAR/SYppo8wcb2ep0p1uSE0CeG5dOgJ8kNuVTnrR
h31DYs4W5J+9F5mtfcgR0xRbl8NUK/qxzADB/J8vpqX/bc66d10wsg3lx6VGMbwALrOBLiqKpLPb
d82qBOsFEilDyznpGXkEoXha/tIJCNZOTyOGbo2YTlFZD0cjYXM6xsPf5ZNTmMyYkqQ4tKHnX2or
8SDQeCmCLPnZ5aW2J3ILr3mgPUnQAF8ZixKu2sh/woMldpZmPlUymtem2ubXOlGffsAYWCiCdk3T
dYHKU8RCXlmWLkimJBq4/rHV6Bj7o40XqpBzfaA9XrRSMRnoWPSDwonwSpg+R7nLHYuxfK251nQa
wxDnYYrrnIb8/O3RqXqQM6p1zcswHndCO1ldNW88X9RPQC35E+K3iLHkACQuS4P10Ev//neSbqJA
MGlMq88kSMNNZc0Yx339z1jE0yZBJnCgf1+zxOVyT4uovS2790SFKs2ihUAk6aNBtESuBWT9IcOg
8SPCeOubg/UP99jRd7Jy5wDJ29h+Pl3wXYUPrZF53xTbRN7gOzpFXmXtqShKptE+I0aeeIaFLtPv
5O6+/oACJNggt+W7S7Jnoqfzr8AhEsEaU7qqwRgwtNfx41u2SRPQJy6iEBicTP+lazBPDKqRQP9V
oqacDpVqjpCQsW5qMBBpMwOeFNzHbpw/L4t9HYfPZWvYV0K7lCW4yX8n419d19vvCh35Gi70qh+D
CWIhldRgcP9WxMOASGrXy2cLIFl3GzJSUg03lghv0OEp0DHbDbHOhmQm71AjOJIgdMuO6SZMesRw
HT6WaxvbZaVw1Vo2zDMGd+S397CYeRz/0VkXny19/F1nsL+BAg6rIJp2YP6pd7Qy+5D+e5978x5e
BuRPEYzHUmBr64pJXAAe4D7UhrfcmY0PxEbG2vLC+gphU0Kzqi8SzRK+EfB5ONbrBvhVGKzGwZmx
t5WvDoj4fxrjh36dvYVnWm5GELgXmuprW6UujdWUX8wejelAatFyaCfXP9H5JdPXXoEoiB9bO/99
f5ejWlyWeqA10a8OHYAIOkB/qMu1VSlHxSLvjfPkZKTnhQSOwEU/xoJnkKoxe+bulxZZvK4DkKkq
TX/qyVM4pr11cqae7nVZxcMLHHwbpWreXHLspQ9E6ExPrg4KMCdwu3Qz948XmYizqhEyeh5AsAir
l4CUQ9xRICUntFQoumDyGk2/wn0dErkD6UZgq9mNBSbXecgINixwCHsY5uXU6ccuGmH0gmrCajey
YtbdbllVkxBSmLDnix+3BngcF/F3aMLZ8Wb/ZSZwBU368KI5frxb7qLGkuMxdQfkkEyAr/fnaslK
eRlThhCApfzrrFV/fOpyiuUBXGTR0r7P7aNLgNZLWoqXJfvHLvE6Zn763PjZc2IyrInc1n+6/4NN
THckjJutQTTpOnbontHcMDe209CU7RIGONWvJA5PXmjIQ+Fa4YXOlYlKl2IFk9hD6iTto/Sc8aGT
ASYh8oDcR8+fZ5ql75WsSSSYS8ddg/BgjqaKKW9g/aKCIRXQyYGSBFFl0MV1sQXX9UfUlwTYxPG0
BnWif7FX/Z1YzFLLDFIUVr+bF7Q+mzZIxJmMj6NhD4i98NqVdSzxrnGWmP2/Z9H/ns2ITUa9tN7+
/987gKLHO4ZLq2FBGucSWoAKN2CKpGENpt+8hBrQSoaJ6L20hbkbZS4OePnLrbD09CsmRAwfb/9T
SIG4vre0S+2Z5I+0INjoy5iBkf7qsvSQjOxM0Y0/F2YWfjouet4If+CFPLxgS6PwEmBcPyCeY3aa
y/lqd9DH0zbpXq2oVEIQcFaTRtQpDYRtobRSS92/HAAvMi6hOwqN5XdQl/xlM5J+7AT2g6WBHEa3
wua2xe8yWTqpXkqHE+nZsKGn2mxSsoMIg+ZQz9VwcGrTq3dRYterRMBpz9UeM5fwobpmxnWfV/Bg
Yxosk6BJxBxYPETsJYGk4hoyQNYes7zA0YUV5b2fUD9jXQl3yyUMKIRM/N1jdq+EaAUQo13Gxro5
xT9pSPnraX/usQWYoJq9W4qBtj8ewgmj0skevOBUBWroj0Z94ZvpnllelrPlENAkJdyczLCotuKN
MIHimbOlHwWW2OVXXA5T/s7YrPxMjPnkqueWiaC5gGP8Y4GRmkJADttCDNZa702eoEF20Akuw1sf
ilOvDsvrbf5vilwRmc6WiOKZhiuDW+6gkc0Ht9US0LaU70ElP8eW/C8bjoadWtkT7i0bnLHEvZaG
OBAE3IiIKVoZ+OhzSqfcFzSLz2ONjjzVsBqA2SJ3QT1olsVijPz3+09qNsQ8kRPoQWxAnCub5DTZ
Oc/LkS54kwkIXRxw1xmntqr0TQZGH+huaj9rWPCYr2vvUUg4KPBuCOTqEi9lsGacbW/GQIwYuGIT
W9yMMm1/n/oAyT/E6MoBrLSwgNxlZkVwVUxccg4wqYP1WdId+E/BYfFI4Af9tQgRBPhsDCVAs6Kx
yp9HK0VGMVF2kp2dpG7+qnl2tI6mDIV6R8Jb7Fvtumi9Z23Ixt//9ySkdJq1KDhbZFow8MV4uTSn
hMB9oBTdV9dhEhDq+alvHKXgN2CZ2TrOEm2Zq8uojXdm2EyfDd6C032RrEV2v61c3UT/lejcH0UQ
jfe7rpiHcdU12LPGPDuNdZW/FbxR7Hgtl+gC75kID9W/YFrt1nWyDyssE1FksfkgKvQhxoO5Lbyx
elx6lFoZG1ejZGiXtgcLTcdmEZZQ5G3MxtPeA7bQhwSw+wp0XgmpyqDNTj8wOIBXYh9VF846cd0P
Y6amX6Y4JsX4U9w6sN78YdzY6jKN9KPelvYxm8124/0uXGjCpiqfXF8Tt4Q4vLowD7PGy1NkNC+M
C/djUpkffltMx4jOIuqp34SWBCfRqoA+so44xW8Ijjmmq0GSJB2krCRTQqL2W5QetTJL8PEmlt4D
SVToXrh1iri7BBV96pZ+UqjqJNCH8qDVjBLZhAApEQqtKiJc/yC1jkz/SiK68G8w4R1o58aCGFxt
2tJjpEFfeBttYESL6ZRW2T3/zIxZBjXmOdVcmI8CTxL1llpH1Nz5vi+PqtzFvZEUr6FMx20ndbZA
tZkTsVOEa9T1/I26lrH+pJvRfnT8s1231COEh1UqKcXm3rqwaJyKNikhNJtxgP8Yfo0JvgsiRT9t
Cb0Vb8tlE7lik4ExCJq6ClaAPc4Fc/k9ysJ6V7StfqE7+O8ZN/m/Z8VlNKFR+lrKXFdHdYJV4suy
NXyL6lD4NYSprKdNFNfFmViT6jGr01ddTxWarZtwv0fBsBnUExNbLtg4nXTc+ztU800r10AfAXRF
W1t+FJ2LIbTYjZRxw8+ZpBdLFXnL4z6L6L1XFfZeCSAltQz5ggO4VMqthI/FzTa8HT22VL0797eo
iKyz1Q+nvso+p2TSHjNPa99T+7CMe1CPyas4zUH7x5BxgG0AIRET/NJY4VVdk2QJ4UMrdRgTefzt
5emL02/dyoh+7IbNP+Lx/DSMqfmMI3mHfpxpFEW7blrXCmwv2494NmlupemrJpiu2XmH/026fblz
DdM6kKcd4M2MnVWndgq1LLx9G+R4LpeKj3H/BQpFvetsQXHRJ9qbrLoVdku6u3PDwMl3eKd5Ljpj
ZB1RRiAXG+mswCYbatyoqf6jyFZRuAldof8ksvhaVBydOZgvRCt4tna5bwZLf6AhHxTa2ccW6+OU
bSEd+X1k3nzf6fbU4smefV1B44cBUK8RbBnIcW0Uq2VqTbJj/rScFRDyPGPTzQ71dspzpWrYYtP+
s69hXL3hqLffhW6BL8ot9Fk+XXGQBpJlfNuTNfUWesZfdKqH0ORZkDVPEEXp4ZkFd9eyq5Ve3B3D
LGk3HVXHAWNMjd0w3S1SEYOu64o+9o76IrsZRA6sYiebvpI5vXVuSC84magpUrlh9O4fUDGku1Fg
xE18Zpz+oPYDNHm2y+dk+dgsl55Hc32yiq09Ftojvs3oUQ4RUhSoRVBKaUeqrV2jRt5eGWS7+3y8
mTALhtZjUNRiv7TeB3e0tpiY0s1y6UW1e+yAcBBvzrNBTn/IbyIiW+nm/CRB0R3G1mMSiPZZ1/2v
KkOomzfaN0+A09Aw1FQn0+xNT4QspKtZtwI1AyfcRG36l0O6Bom7T9Bh/4SN9+YUk/E+No7YkN/n
nFKzGi5dMQusp5DRzYpRlWa4/loTWnwJ7KE4A3O65Tru8JQu9KtGMiBNjYLs4KA6jG2kuuuoIBo0
P4RNNGi8BhqZaeqSbJb07bMQPUINQbMSfBcdWP6VHYjg/Nh11vPyEE5LlDqt2RlsULFjFmXZA9Hn
A91q7QltdvZoMWKDvm37a6Fyw2PiXK4oMeHXz3W04ZNZHKyoQeKl87HV4Vs/Gi15ZPqodx9TQUdT
6Oe617yDbZUuKYhKdor+g6aQLkmVsqKTZ9bRdXlOzjnSKMwqH+0IlXX5QNk1hMcWe8N76JqkDGF1
jWZgmuny8VQf1Ea1U+4LIO3/+GYLaezYTo6r5W/gjcJfF0rSNwMF3BANWCAycsQbInb7TEH+aHSk
NY/eaF4GmxIZ24L+zkjT5w7zLcTZ6nJm7xsaCK/4tWKCnDu5JlNupnPo0qVWu3bBsr9rTInTW/XZ
Osv8mHQrOmRK42c0TX70TNmuU8GSWbva/Egaa/aY6Nx/y4dn+QJQbZigEwRJwfDk0mnQImbLp+XD
zdAPifvWaTww8hy+iNfww7qhRbdfaTAIiDsZEqJh5EmM+y4yOlNZLCrEihKD5UVSFjMcyw8+uaQP
ntHUxG0zMED2Nz3ZEgbN7GYkWwgwdkgN+KpSyQQzh6lgRF7Kr9BPdcjgg/bUubbScCBeHbV3Qytv
y3tQlI79IgHMJ0FSHyYngA6Ox/UQ6JZ/Dl2UtV1itDdZ0R6J6al+ton9QXiC0mlJF0y4QzPZmmrv
gqzHaWpQJGpRbUbMBZSp2RPmQHPfx5O5140muo5RuRkSqT/YESWSSfzeTvUDoSlV4Ydp+u2ax3Z8
0JPeWpMhk2wacqyvWohvzPeGw71ihWeJSSxL/0zS7LCD47g1jSF6/O/gV0y0J03++e8lTFbbOu7r
s5eBTl1KtXJgjKlnUFBDypl14cX9Ll68vOosXM6mgklKkuBl4/YYygakhGwh5w3yuaIjjWHa6l8N
2um+Idxb67XpIe69Zq05+HgHD/k0AeAX14YurK7IICPAo8dsJ5sL4Lz5u7UxZbug5o5F2pA9X2gf
NvG4lwBr0coe3IrfdBRr5BRYFnBangZJQYR33Xi1Bt+DLNAQY6Z5DxW739VIkOPDvX5xafxD0/rn
rrOaBiPepMb/xMAOYvQOvdnuTTVdKij898CtS3j2XBo2k8Oatg8bqWpi18Rh+t+z2ZpZ+aW+Tzof
hZFrfFIBks1DVAjYVjNJdgkS6M8pc7BZ6NFPS3cFhZ63NjtffhiO8d7Bx/uLGGs1ZhM5pkaBXttj
Nmbij77Qo6k+PJqPM82vN8elsW7bfo09QtvdRTxdKJ7DJtzn3K2XrGPtUeq6Wh2CyXTIRel3y9KV
2kJfi4CgnCRqkG80GEY8X7UHQjzPDPfQfqFzZPZiXXt1FRNw+ZQJkA/kbzHKUZfLF8LEfyDvd9hE
KbFjy4/hMareLpeG6iIrogdd0uQxbxQkQ+2GIFdll7wTv5Yrm/WVDTT6pYL29VYL5/7xvzMtUX11
snHXVZtACKzcAM/U/FnSD7yFffQxdV2y4nNXI8XjjN4zj3F1FqvXtGH896txz69WDNX9e5fXl+9Y
vreIoVSno/u3pXWxt7053Rh+Zn2YiUUPMYMyO5TO06JsSAYb8ef0Pphg6Q2iv7dL4VSTV7vVmUZk
qTerjChAuarBGfjTo9QIfHTduDws39q1sqZpLlM+UwQWBqKPTvFUpSdXgL/INHZDExuAt74rtXWO
V/gKxIPnXg5XJtLbHztu24/RZAFWev2pV0HhlZUeCBCNSQWeX/wO4GXeR9lT1Ez92asL4nx0N39v
SuOooTu29a6+VVbSvjOicjNfe8tiM3zxaIcsr4Y9KF5vkm+OIZr3bEjnM5KX/mEiC/xttq4hLYht
OSt1ttO7N8NjBSVOzvuB+fDWJnH2BrxG20F10nbL5dglb8s3dL6SVNmuSyYP//nyDw31MCOyVzC2
3vsZPfxmodeEW9+LkAsaRnDWxgpZCnkr37HvP41z3L0WUdkexw4ZZQW89BttAQCXMPr0sSDuXQ23
JZl+9bsd0Y1K0Cx1w5cJ3f5AbCljYXWppd0rUSrdrehGeZVkSkK85PUoaCdoDXV+nuivvhk5TTKk
uzRew0utpr9yFtrhiOuWirhi6iVQaxxkEct9A5DsbDn5LisF7w1KvPWyPI6SerDRSEy0kBext+tu
U2YDGTL09E9PRIjQu7+8t4oE0HevTjySNhSV3WpMdFBVHf2NTPrB1j8i/GSsIsOmewFIqJ+LnFLt
fq2FeB4COOKVHN+0uqKVT/X/pEeTy05Da85FGmgHfll7TxKAc5lmirF6DE9LbZGVTfIU0nhZrnCQ
4f7qevdEfim6EYr0QeBVcMqpubVuY+y5873dMLOCVewbd5Rj7q71eu8gLKu4jiXMq2zQjPfCHH9L
iBz/JES6sHn/O6FpeYBBEmVD9DZYPSL7moeP4O98atyRqIwiI5G55Fk0W1L/63+NujVv+rTWzlQB
1LJSb54ly/G5ID1r3Zhm850bxmEgAuQ9xoC2p48KIxrKBZLUkM09t4VBWrASCMWejSxHVDxEuyz6
YjhPMhbHsx4njMpscsRaDCCIGZNXfIwqlMqK/sBlhbcet6SRmG+hTcPTrrGUgDcdH6yOCV/MXKND
LybhxJyY7LewR7ikFTCuA0RuB5K6OrQbBNvKAL4bpp5x76hay7DpcdUOsp2l7Fheq6d3z4foEJV2
tjV0L7kNoz4fLLynRA8zRF5ea+r6VxVn6PwK/PA9g5RoA33DYOjFNZxRJWlTmn1ZVJ+Lq0iKLjp4
g7bXIgPvU5MrOZhQiTkUMRKQW7nqquxU1850JYhIYzrl10ewPRjuZP5e9Tok9KQ2ty4k+S8TaFDZ
VuNjmfhKtExxltaetVsUwXDgNmBrgjfHUdkLLtPdEHB92RbPuZtqz04t5Blpya1RUJzlIK0G73gW
XEewU+/cQJeC4fBP4bFljcOswmZruafI1kCRFH5+1vKJyJeh9B8EwiiVRarfzCgpcVnCzqtT48YQ
2bilKaojRL148Pz6V/qyVKjUz2RWX7LbXIXzVuSp+VGYkBiD1NNJyOq6XTdGzD6wak47wiEjAxlO
5Z3JKEYBlBdEJyexUgzuSUesz9xKzEO6RmuPiLXfqEGQK07VdE07ar5w9Ny9hZfiKUkF6MOQR+tQ
iuxIVn15DSvzM+rj4KE3U/d9+Q/QH7rv7MSCB0Zw3oNZjdZjpChCYZL/Nulhrdze7B69tKPH2kbb
Zg6dM5BmfcPcLF85vv8m3WS8EO3cv3baSwOt8i2h8juWcdGfs9B6NiuvOfHj4ICBkdSvG1QV63yJ
7mYyuqIaHZ5r8Z2bAbyrMdSOS/1jAevobJTJseCBlJJ/tnazyIK/4e3EYKINdfV2Z4TBLW6ozoVH
UmJSIhiae5XFbQ4gKFE4ro0xrr9kBUgh6EX+mKknaZgalypHZvFcx5nSn2T9gJsLbaU9VN9p7Jhn
uyXvgyDGaN8PDtTN0n1LqaX3ZUsq2XIW0wPBzeDWux5X2y7C9fILQUsph5U/WxH0Tf3fL0mN1aJB
4EeVuKxvAPNSSF+mfOrLMDpqwhDgwqb0FSJclB7t4paLeXrMtKxAVTGCbZ71Xy564ouFRHI/+/aN
4Mx876EffkBGY7yVTv03rFP51xZMqOzW/JkLxpcEs1fPKXzGvUs10hKpteMzXT3rJYprnfTtP2Je
l6Xp/Bk1ZG0inDwEtujRUwhbJTzmjQ6+9Lv5CySq+iZSMNyKeRgOQir0ch8Ux9iEi+lWefEtLSjK
aiBQJtYWNeYvhszTLbd6otbA0RAG40+fESrJsh20V2EjpnSm+R19bXtOWgPhvWohVA21M48qefEh
pZHmZbMXdNFcutgGt/EAznhF5MybZwx7+mz6VRe+d6kmkA0YkOKfOkO9WurPnZDmS1HLeIPdz9pL
NZoSfXe1WLxulocSPM+dZx6b0QrrY3lcdu+ZRq8SM1lqUfD2Jn6i1B5SbCE0MpU7K0eCgQsAFlZB
2DRw3PldC4eQjMFGfy9ClIVa+c17jlbYmUknMVGB9wYe68q3k5thq66WeHbmjGXVbIJjNtIoqGMK
ycKjxZqJFX1xxS10sk/2ceEpDap3X8/sM8IA6mE1JyxagpYTxBSkiIRvNV22SxOQZA30YW3p7nnp
CPgQz2g2NtdqbLpbNbOsObMY1lTr1PSjz+pL9wF8hD3RzKlmfV/kAVLX0fDVozS4v18NH3UNMeDN
D53q2ajMl1Lz9edkSG+OaFl9CY3YxjLGyZC5f/UxD58ar7BvQRBc8EF+hbmqimtMXGw/vtKatkCa
2uaTZM7/UAvEJDnSIpx8bDurmLQSiLw+bF21KYUjgSu70E5t9iyHxnzspIf2iL/qG5I6MPeeZf3I
zKVd2RS/lk4h2MpnI2rJ3iDl6TFoAnPXx3l0yjNk18OUtTsZTNGTJQDujz3JRDUQta1IxvyVuoLG
ZIgHcrmkpcaPakKNcQD5LTs5YfK9/13q6tJq2hzKjuXv5NxpgOYDomIx+W2WmymmS0x71QeH1RmH
+5tuCOq9uZy03WLUaWd8ayGRj4t3p+FZUoUlFHqV6lWpHBe314mO1myJs0S9qOOKZ5RQkSGpLoXm
JI+0hi+NWQX/doqgeJKtLo7LVsyqhvTckuBWEZbwpNXJG2+s9k76jTj2Abl4tY2vKJQkTnpZ/0O3
C5vIrDcvXdXq127OzhZVaLXqBZlkraMXR9rAzUtILXUUDXRInWR5gXL6WtMncCFOxTms9XTa36/J
CEMYQ1TVqrKJ9UkkcnQBzMPaNgW8HSAl5jHgIWvhvkLKUWUbrdSsF1F52jUkRMsHKrpsAO+HVGMr
6OZfjuaqwRYbw2X/6JVjsM19nI7zCEeB0KVsG2MLi2UHa0z6voviiuZe6hIoa8ax98VgcO/GMRR+
pSIULp9qv3cxPvabqGCKzwpK58AlCrTNWucQZXqzXpaQsKTLkEVxdWrVimL0OutvUtyQeNLrDWo0
TYkj957VBuulWT+6DNUGkqgPve+OT25n/imjaSWd1v5gYuvtExTc23snhCdHVEfeKWjnAsUCmmIy
gKz9InmP89eJW3oNkcV+ry3SQgrHNw7LZcskBoyf6uyI2HlvInvT6PJU2WN8NCjTL4JFcUSEuqka
ngdxRxCVFbNUeNzgKGk1q8Se0RTZcel/+RPqFWihp+XKUN0wD77xOsClCkzROi7lz3IAanvsq6q5
LlcEx3XHmV0RGPqs4+lJqZQYZkmjVtcfyzwYyYRv6kPdGtqhacwXS1cDTyXfG4qWT5cXfKRBmyMU
qAFUqdlMnWgQn5kPPztQ1o5MJvCdqcvlgDzLIg4QYJw1ERjsC+Z8y0cpa6dLQv739f4xG3z+z45T
3L+4fIdkoO8yG7kuV2HK5mKSJCrEMzNZXRRY68aI2I2BTVHDbFJukNidgpExhaj/vfmWO7DE5sQ8
di5QYPxP94IsXIwkBHekOiY3Oy/8VdR54S0jW+TsVsAnEejelpfCvpU7xlP86dV3LF+wtEJH4TSX
u+W15YA64snCOAvltsqAf4rO3+fA8MZaMMEETrae8WaaRKnlwZVMsOLE7XfUME6xZfOID+lJmxkY
8LwBGscoB9ztrdCxoiwDtH6yLkuvWynMxJQ0JxueMI7B+tv2BXBbZSFBfZWt4yYJjv0YyY+C54es
yUuIC++2CP/zYjgFDcMDPkr9q9/YlJGm2W1gKr64PcBhal4kgdBpSmgzKK/BMx/zwJn3tdMgmaeN
Da1SHZJe/nvWAk07AOTHOBnsmkAMyMV5Ei9maZ/IjuNsD+9xm9d7j3SRh7ocxst9eqrM8suZqPOb
HjKlsikI7y/FGSGzM5u1TWfV4qp+Kqi4wVOxkIjsLnjSq37TCT++Lq8vB00zYnagVLCVEQAEiRlB
6Ebs09wX71FaagcGlfqPVo79jvB0ZIbJmH0tZ8RV5Pez+2uClZdGzYNeNO2zHdPlbin2tji34k+s
yIfaNJo9Ix4drWO/06ZCfs2xHygp9HQuRNNfTNeT69Rq9bWd1igXgvmXWeCwWBb0PkEDA7ubPV32
HFdIOAf3mBuBdxykbV6kOixnmHjyi1Pt7hdjYl3AAxFEFCNxE4t7NrYqnzAOXJZLN6+Z0l9uM5QX
2yu7HWzufkMaIOOZ2bDXNP4q5vWm/j45vvsQlJ19SkZPO+dVY9BaIERiyuT7nAzmwYxbVgjVVIoK
m/6Oicq+pNEfoErc9w7TraiNAlwEP03v0cj/f+ydR3Pkxrqm/4pC64EuXCaAiauzKMtikcWib3KD
oGt47/Hr50G1dA5Z4iVn9hNSMFimCSCRyPzMa6DQwKfxnI0ZXLAw5/cCwLtD9+QXTV/G8nIcY++q
K5sVdnjatiNUK1b6wK5QqU9kAliFOCRIEeoBM622AA9PP0wS6O3hJWKmzLLeQvNi6tf2afTohWa0
cpwC1LoOPRTZWUyLpz+u0i3cNm3TbVo6PP95y3AwZTwkwmohIdhNYR8wc2PTBVQED4Hf4b0usvFI
RbgCMA5+YxCGGi8zNkmQh7s2xjKVypGKsJ80T10BWb7HTXv2q0F3eM3CRaVW5Valvi9ONMcYz4Tl
hRRz6WlYMXtOMnTVqZnF3U6glF0uK7eO5p4AfVjU3R4NsPgcoPPeHmLj3GzN+bsAly5juBr3ZY/T
mh84aKhMPahDgffwW2obAzQJUDf69GPAuXohVGfCfuUT+icpPJIYN7Cu4dDqt7Y1sROFcy1S1bgd
879eZVNLyVTb/kxmr3SuUF6wLG+neWOKMBEviVIukkGzrtQphUsysYUN4F4bWeGdRinAwtSdBCOL
0F6DSynnUdnpSzceoZC0+mSApgZipcUKRAqZaQR6CZw0s5F/vbaJW1YiF+1cayJ7byckfIniNoue
mub+8B56n91GpZSCLdj0Xub1xPSIR6phBmadLZMhvTLHAkqzqXonkeL89VvXKW82DYoTukHVgpKg
8+DTjNZSDAwIHNoLL8y3eWdmT0Ni2eyXwXgd2CP6MEPTrhSgstQhWvUCwCtQgUIHvWqi9xw7ch8l
EWhMsN6YKMlQYBpUgMpuwhXwQfRt2hw3JOAlW2f6cXh5+DEGFer4o7tH1LY7c2q3RVea33DNRLkp
N/qtm0JX5W1f7bszxbUAlRy0MxRMMKIKI221ANOfuRWeKP/+UUeGch4gjHZW023CTBK1yEn+Ls17
hOeBMyP4rS1+rbzSz85Gam2/Ai6oQeyxKjSxQ8hV4597MkyAQuJ7bQ6CTJ4eIDSFRkCgkc2ZGPtd
VvjTHd6O2pRsjSzDaYanoSAvUaxMu8yZX/PMtiERil69PHwgJ6U8s6itzX/e6+W4N22voVKJkRsA
I32e9VZ5YaBMNwtCzT0FAVHNowxLRfzljHvfpcMcJd0Nm1G9lwluttPbJW7IsHxghAOsXhnspvco
8G50JAKea0HBaDBsb08MZQH3Sa0F6J/ouapAD7GF+iEIqB5dGHsSF7HJbtdF1tinpZyWeXsqUOL+
eq0YBaupHOwns/aw1IUVJmlW2gnWSH7X09wWJq3nCOPwviAF9ExY4EYR7TVragQZqYIMD5F9BQP2
NYtu/LrW32gwgvFM/BJ0cC6XsqYIjXJOflaQoi1x+Opu6W5OHEJHfxvbB8RTvFdds6Gt5NUPNyHr
julkQnOKxksD0+Klb5LO9nRX1jxFzpk7Sv2kRonxlO5sf4o4i3KCmWgPSFkW69DF6IFUzKb50ceX
Vkt251fDtJtpl3SvEfj0K/WhNHS62lH95oR4ZyKR489MhOLB0+lvSVzcYQdgP6iBS0WMTvBNYNf6
InUdf0/1DJQEweuZhYLeKYRr/cRqz9NMcbdKCCRwGHLz7PAbYbhx5mEatD789p/3go/veZGQpxQz
8cHt001LBetEhLLfDb2Fnc2oJbc+HW7AAG70gvg6jZIeFcgRcRkv6rVnkt5+pit9dlEY8iKEj7cA
U9ZeGCENccOCzcJD45xSL/dOkBex8ZBGJH7wHf+igHA8CBjxdlX3p5S6EBi2iFM7wC3MfxW2EEyj
One8K7Vg6qLOkPzq+5H1dEqgXP7+23/9679f+v/tvWX7LB7IMn9Lm2RPja6u/vxdGL//lv96e/PK
S4GOJDRh2zKFqWOEYpp8/vJ0FaD+/Ofv2v8SCCSXsoWHZVo1sgBK3F+i4Il1ATbjj4Y0zx1K8z91
HX+gRq9epI3RhiO8/EZ0JCd2jvmUX3T1ImlTXgZWetOWPkpEIqleaAosmr6IF37j5eeSBjRmVg1V
jli1LjJlnMS46+qpKqBuVlnBBmtChqIi1c2NKcFDsad+yjIdNVXPfQOWuO+DMKQ17FUjwDNktm34
878o5CHwPbDaf79EoN7Y9kB0fn0qrAry5oGxnGQdOvQTQusA02oDJPtB2s2+HldL+ziuquMI+NfT
UyRod2nyaFwjIzb13BD52S8WkUZF9Aq5dG9RuK55DjkzRyQjycC4mjoY/xpQbG2446pDneeqAZiE
nx/LpeXCfTq8Zz2DnK2vgGrMdcTZL9TC084MHURJqZW4cnXZXosMCveD7T9BgaSQOm3ZkfAxPWGT
W6RpSAU5qcVNaao/IPLGPNNOwMMOib8DTjFpzrDVgyRKAwSuDsFPag8OTuS/NGLGMVLmnRZetUag
bjM9M5eAZsK9GtFCbwmT9qyA5UYfsNc9RHZ0bAF4D4F+EqVy3hnEk2U6zig5Bs8KcveLUXjJmY6c
eaR6+N0r2bBRwvrtCNOV2e1bRkVzk3X5+df3yTy6T9pUVFRtARZC0yQ/5cf5r2WDZiq9rm2x5yu2
Qzk8mF2d/ERJC2ZDFb2GHbMZTylxrdRg/XWvxsXddMgFhZ7fx1pOaRZG7jYO7eyeWv5GR8u4Fe0F
zF95PY6dtqirzFoRbl384rwVNYUsS0l3tW1eC5LqjZAz0zbch8LL2DODYtgZJPOnmAAndDJPJMqV
O4nu9sXhhw+t9MyBCmi1hFUyauTJN2Nif5y76JDbYBJsVgWhAgGxp8/frQlp4Ls99oLdNohf08YI
zqWntnP62QjC2vitIxLlrQ7I7S5DK7yHJbLqwGIuNcx/1wcKmsj8e5+i2j6XKHQ6cUPbZNpkpbWM
wvS1djDgU6o4A1UjvB63nTY7t5vO3Iw6MIVYinzltKJCmyAp9sgthzCFI/kyOA+YXcXPglLNQqkC
b62UwCwCDFgQd+KhoTQyPKPbMOsLL3nMc6BmZdm1pwYb+CVy5fhtV6J/1pPx1lCsxTcDp/9z4Cym
kFQtVUjd1tWjgRszBXm/oUYNJGMDPaDGUebE7WSSQxjiwsbjDcfEbAJNlpEJtyYAnqpNEOlBn9I1
E/9jao71lWOZ950TpQsalcVuiIIcLazOuU0CkyBzmDRIhexYSIyMLlFkzuyejhWi2uNNUgDT8pXI
OyuhYC1FI0KI1SrywR6xtEMv9wz9FCQmy/DsEPm0jT3za6+9lQO+Hp5ZYRRqDh4MU+k+fz1E+tF+
w9xy2HNsHjVDGqY4XhcRk0rbKu2KrbSxKshru7vCEugsy0LlXu/ibFPXsb7QOwlIrE+QgMpwxohG
hMUDDCxofNNzwnmpVIO99Pwc4RGP7EzGt9Sx13ZpQIkoTRTQBwy6RpQpQnX19RWYn1yBrQqNZZ2t
T0Ns8ONNxioTWwzA7ltbRVssqcFR9G1xdeDvuWhF0AQurmIBWRyPv13s2BhlISNme463iBv0E0rJ
dC7DfrwsVFhO2tSXMT0LWntdppeYUsdnFpnWYoTNqtHdx8OkoAbl0T/7G1d8+K0pO3ueaLmF8IJI
WP1JY1RlFzjQzGE63WqV44Ix9TEfjHwkyCnRQjSJFcpYeOuIIgeSUTe3Xw+PMV3+u4BCE4Y5bXgw
LVk+EOOanpF3iweCzNL2TGgAaddpJ73SV5fGAIUWHFA/a9E+rFg08DiRkGMm+HaFMNHCp6+wsQG9
z+oarcgyguQB16a+UVI3XWQKstdjVyWw50Nq4qHxisLidRgXw5PSpRGtXNys02Ci1IDtI19AvlmD
HAk6wfwxWli6cKRk0+dZcqnBM8NN4uwAM8Kgqd9Prw4YJNeW0TdxgC6Oh4OQyqLZzFTXGRpz+vzd
cCiQpAy8+VBkVzRaw2yt3m4waZoq4ipHSbmyoRnM6BVGqwyCGNIGqJfR7/lJKRt1LDVGXDLoy/Uv
uMXEe0kw+iNxmFu2nd8fOn7JOOjztvFfful4Ncpw28bAhb++s5r1z0uREy5c6uisSF0erW6KOnCX
jDQ/dQEsXObBU6ca40OfkmpVTbAuJ9SsF/RQcVP4vhENLRoxoO7yvsPZZrT1fCNZrsDTWedycNHU
AHDezA9n+V8fItrqEOG+ZBg3wlSqj17+62R5tfzv6V/8+xsfv/+v9Vu2e0reqi+/dH69ujn+woc/
ymH/Oq3FU/304cUyBeI8XDZv5XD1VjVx/XdIPn3z//bD394Of+VmyN/+/B01mLSe/poXZOnvf300
hfC6Ssjy75B/+vt/fThd4Z+/Xz8R+P+2D97K8u23p/T1t/OgaN7iT/7GG5LSf/6uCPmHSsfNsA3d
YJORKg949/b3R6Yqbaka0/I3TfUU/x7/z99N6w/N5COH+SENwin+TZU1h4/kH1MUYVrShgfOd4zf
/x6Lv9KTX3fv83RFl0fPk6HrBNYIM2pEOJrFKvPxeUIGHQRJ2vrrEKe9pZ51O7zk7jnuqqiSM4uO
yMyEPj8rRYWktQ/1xW8mqm44z9tAzqxSbWdhX5yreTWu6M5upTbcjIqD+FFetzNBeW/WoMllMjUx
iUq2IwydUYPy3WTxIw1I8ghC1b7vkJU1Fl6fqosWDvYs6MPXJtQBFJl3yGNidWNas0antuuid2iW
2YXjj3eOljvIrQ7XkDpD0McLPIhyurXec53na8eH9CzG11itcDDE6xR4h/XM0d9w6FWW3hjjQ9eD
JICk6wpdAZEeKLPGaZaaqV0yNDu8bpAKyCDcvkIiUGe9leHg7XoLejO4pRglpHX7BRjgdZyO2QI1
FXVJaODi5j6OJ6Amz8Ea+zOp0112LSCcen6XNK+ZLVZqM56bEUB3TxQ/UAB+dPqNAgs4JU2tG7xY
OvoJQ2utNB9jVkSyn30Zv+JReylc7y1xDW+JT5yyCIDAoLsr+dLY9D8tg8rrG2J787hFJywLvVsH
kkNu7Mdxspy1s8dukDu4CwgQKj+rOnjFaemmMBq5lo11amN8NqIgtaCLhtBOp68HnF54JPV5bJpI
BGJ3gOYXnD5TgZwBahiJFQzkNLDv8NTcnlprFj0DD56sn6yeMwv0GcpPG116z+TNl3Z7WmEEMQsi
EoAh8Z+70dqgH5/PC3Sv1Cinl6IhAtAFPytX7qoxWZa6vjTq2oWpGO8VZ7xn98LmVDAtrBzVaPr1
TXPZAkQbC3UZqUU1D9GvBliFVXFSdfj0jQxInrzlfc2EKepsk7ViUVOxWikp/YbR7hYl0MLIT5cd
8AzOI4Kb5o9zq8MRUYvRgjIyNIJcQkDTH4ixlRg/T+My1616CW8S/8KqeEQcAoPHclJKM6FRjW/C
ylalakOm0hTjlJl4a9QE7DHu8qGNLLYrWzBlRr1Ke0OfR3hCyfY0dofzuoqyhVWVJrp0EpLVSNMv
7SnEJ+E12/16GCu+T70B4eFyLww+0ktn0WRYoCQFZJ4Uyzd3YIzTAm7emRcpwbwc4ivpJJeVRBNb
3aYmUAsvetb1eOn1Jlyacgfmb9U6sY8PQH7tN9YqQCHQ8UEwqOhL1hj6gIOAFTAqp3gUYs6Up/sa
kylM5pgHppY+jnnbQVeSK0N3T7GMOqkHdRaH5d6aQMZF1N31oCH1Inp8txJ/UnyZcst3oZJBeUeq
qol7q2BDFdr0+bvYQKbwsr3G8tZ2zKSwMhQpQ3kiAjRTFXSivj6YdpTp/joaQqlToUdl/Tw6Wtto
Guo8rodePlbWqrMnTr8xGFazkLsmeMHq87xSo4vQyi7hYP745vDTwvyPi3UsVQImhC8mjhbuNCHT
zcA0gfSLntPSsuceSrG9mK+B5LEkHO5FUqEkEp/ZKUC90Vp9fQpH8cthABCVEeq0byAreBS/mIYw
k0Jo3jpq23NTT6Chyk2BifVgxktKfd8MuD39vaMrtnSd3U/TpzRaPyoBpYZaYe3D7TVot89oQa/L
6KIGrTYruxrrwrScCx+AJnCauU/v06rwbcfbstD908bG4gc/xjrdZncNwCLbFo9JswWMcWcjAtbo
0YmRFzsgp2szilmK4nphDZhljSx1JO2X6UBbYYShDDz+udKCUy9/zEbvWWARDywrAE7q2Etil0eE
Gie6A5oTRVbOg2HcoX9y2zjxGQIsmO/53RMK3TeJh7saML96ZnILl0FjC2pU1TzR3X2JJVxR/ghx
lmUNMap13miXySAWkK7PTa2n3VEG69hD9zQDKaYX9g0m33fRYN+w0jjUpIYiII8v7R06NMNci6xN
RTVMYQuLYUllLO3IsMb/P1j8JlhkDv7PseLsLQ7Gtw/BJd//Ky60rT9Mh8oQQR7rlnoI//6KC23n
D10XlnSmtUyS9v07MNRs/hH/jGSQbNdRp3LAX4GhJv6gwKRRC9BUy9FUVr//h8DwKCxkqUKSlcPo
hu1YDsJ7H5fShvR4ikyrda34G7cDx5E3uK+M3ywhR8ntr8NoxMQ4ZFEY06bawLsVexgLxwHPCf5M
UbZoN9Hu81cpZmAFWF23nGMSOCTm5t1N+GSb0D89qlA5orANhvPoqBGXBkwBQSZLOOyn0Lj8qvnh
VP1WDMNccYJTKekheH7BurGgA7h2bOiurb/nDqgz6kFgmZpbksYLPdGfgjZekAU/No1y4Q7qVZu/
aFp079TeDR3IjeICA7Wq07pS7r6+EGNa8d6tiL+Gz6ajLojjDc06WhG1zqAk5vTVurPDtykKwyBY
mdU6vHN/3Sa1C2Eq8mbS5kfG6uGyjmkRi4bvBGdmQ7cIyb2xkTeeVV4Vw3Whm6vcQifP3I6ZMTcR
j2qDbZMPy7IXl3p4ZcRon/p7vawCbJmB/SO2JCO8P2tHLL65uOkuHF+co0HJntITarLT9vNubvim
yMZIFhUMPGt3wC1m8BFLVInDmxwtcMq2r5Ft7QzGOIvjZRJ2521treFszloz30xO4aWF6JGSIxUG
jC+SC6bWGXXyc1qhm84+1aTctRI0YSyKh4D4x44gsA0CJkE3Yb0f1C7dfX1ZhyDkH5dFJshDrBps
31NY8e6yFGHBzbW4Z3qqz4aQvEBU6EtGcqRPpTU7RZCGCQAABiQzCwiCnhh7DJwgxJONqJj2GlE0
7/R2+fWJfTaXCJ/I7EhS4ThND82781IbO5eAaqt1zM6SSncDs+bh60Mc1cHJM1X6A9NTJw1J4eP4
EMNEy0YpbR2ky0S1t81Qnej5TVXY8zgeVpGqfVMtMo6XscMRDd1EyNQ26EscPSCy1pIhTP1qDfd5
mejYOqsPloiuywQ2h4+ZxqA+eNplQ3LjSwQew0sjdrbGaOC4SAk0CPD0rkG2DwvgQFd2m10gjrEX
MRoHWbJw3fDKScTGyc6igeCiaE5RrFo5nrPFKA8WAYQsk5y0Fc0P2hAvX4+mZk8R5vupNF0dWiNw
XblrJv99vGWg56w4jhSg87ZCxy+xAX7o4+NgmPepNlgbbFvOsHrC2I6kbgn5eBNTElv50gaSW2Zn
XXKtTL7BqrH3AaPPtNBZwrVAkx+ptkEd/QViwY+AG4OzEOnbWRaW8WIYPMiYcpL6SQ2S1caFcoHN
VaqVr7WHRJnG85jaXohfTnNl9/aDbLGaTEvXpnWQ7kZLO/Pjkvns3PgoEC40o6NH7Xs7BJe3mSzj
WUijHOfex3aw39ALP3F7PaEAUax8Aycs4SBkEFxl6UjrP81d8runcDTEkjbCOJeIdQwqVV7VlvDO
ChLTCTWenCEjRHnoJ8EPiTzYV5fOZ5vIx0iRcLTSSlmoQ78ew/YpSnwcVlFes5JqEVttP0O7KIJA
oqD3XCaPqrIGaXKe4rQosopEuJnwepU/rwLrRbT2QnXHcQapAw0+2yQlXSIjTzXa6xdFyCd+VVUL
2wpegab8qIMztUUBNA5A4GDHNSu0uz5UHqHznFe4Oqb0mBHIYk2DznILuUiX3WsPtyF3r2VpYIyM
+40R3za0JZYhsMxoD5gkRzeJI2HTRLEfdZ6ZGol8ZiChEyZrTbkmRUF0TO2ZDBFYwD5EuLf1jLke
NNukodBo4i3sDyGWg5V/6cbpnVTsBbgsLJl7Uj6UMbqkX5gAfCkBoHGMUcE6BLiD8AWaC1ZGbRj1
3siQ9qrNbyENO2GpAzRylrJszhU9Teehk54MbT/O0CN49ry+opWrMNFmRQM5mgQxybKnvnVekHM/
z9QaDVjqMnq0ort44UNomtvW0gjucQbEnh5HMw3o6HyaXgPu3NDOiysNcbevHzrnKOs7rGHCJGAB
VESOebyGZUkDHDxBYDguXH+Zdelb1MlTmOLQsGIekdjce/lV3qsbtRDqzBqCqzT245nthhFhQL6k
OX+SpXqFridwqyH7oVngsEYfbJfizNIwPYc6jgkBKLYeI+bGVq/Hvtm7iodYo2k/VBVooroJzzzi
sxkuhzNpxA/IDtCG8DRKN2228FruC9iPbVrrt12DHRB0uifdxzW6qthWVBDu+KeAgKDbZQXhQ0oZ
RCrFiz4BOdMMALAXvQFJR5glt+e1oj/Q9EtnQzxeawFy21HwE5jqxdD1J3TJSvOqkfIkT+dB5F5o
dCLRJFYcZxfJ9rzs3AeRgNqiiUZ9yZv3ZTagIuIVtDHjlzEIryKa9WPgXTUCCPmQN7chHkwaiXSs
rzu2aUTt7HkuGU4Ui2+/vqHHVfhfN9QSBgVX1lPdOMpicZvBzqqKy3Vh5vdJN1xFaAgX9hYDHSqb
kYIWQId6GtijirHWcdsDYJjYAVIJEKm8kDJgYYuToonfvj6zw5GPl3fhCMegp25Mphgfl/eOnlBJ
UZhehV3fIAIN6xBDgI1oIgPCC8q0QOlXgligBcsPzFTHjneD4y1TE6mhpEwHVMrCU2Qlzvu0PmmN
5MKJ5A/XqCZT5wixFzufY7Sr4Iv9ozEdd0kdVLJwRqdqSF0yrjT/mw1Z+2xDlrphamzGhsWW/PGa
VCMrkXOGbKWPIVCGXD3JQhthDTD6szqO18o4rGpvpMZr4SNsZekc0uCj4vwA5gF9i3R48NuLrwf6
qI4xzQBTV2mk2nTajH+ckztWsFBBfK5BoaFbgdt1HptIe1VrczT32DW+fn087aiQMR1Q6hT9LQoZ
Nl3PaZDehVqaUyjAHkeEEdTsJTMpZ1eGdUqN+pIO8WlsRLdurlEb1uaOka6/PvgnF8uxLVWl3aVP
E+vjsRXIujGytUwqZTjB4fFW4R44EsL0BMzQTdDAXx/ws1sudTq7BCqCRuYhiXl3taJTbKeAib7W
rfwNoB1QSH9fhnAIkX5bOqKZh721I2BAfKfHOzNeV8a4YEN/qzX+QRJ9Ezd9OgJ0Dkn8LN3Sjx8r
WditVTpMwbY6VdNJemZJIDU3K1Ti/OGbBFebynBHD7GkW4mikO1gP3GMB3OaWNYuDtzrXKgPMJiX
YZedgUen4Ky8jiK5srT4vuuSe5tCeN0HJ7nn2vOvb4Ex3dR/nISFs4akWoj0+fGE04DJ9SUuFgCB
YbfDhZm1Tfsa+SdmlmtzQ9bNPIr1TSHN69CKT5oqvLPC9CnFUX0Bq8PCsTdE/x0VB2tQNzlNlwWK
cteRHd+biILpwglPkeWao9RMq2g4l2PZzsa4RjFmsNa9h05LQEejiJV+ZihsKza3/euL/HyeOTql
FKHDQjue2bJRcJHyfJ6q3Ly2fDayPtWuQRQuqvYMWilalVg4z8zcfzHVZk9scCMHpjwCcrU/7jKt
SL85peM6w+E5d4Bl6IcaqZzmxruZDz4gFGWH4JfowqsaJS60VFCcwYIqyh46Oms9JK5eBvU3xz1O
5abjwnIAVWGzxMrjkRik4qkAkop1PDqnepHdU+X85hCfpHLSYOXiGQKSgHXZx0vzZNggUN8Va8wl
dnameQsTE6B54Vv1opLppgl4nOPE2Hx9k83Pls53x7WO9g/P8dOejQ0toTR68kxoPR44Mbt167kY
z+oWjc5KVektSRTzw+allGIHQBuxSTQ7a1q0K5l1zbLzg4vWoIWUYQkFihwjQuS6V0lu1LOkUS5L
alIzgLiAkrEdZQfdKIn3WFnhS+B5zCGzrhbShQyX3OlIEsywvMsG6MS2N9f66rxA1hOTvGFl+vHD
1yPwyQYqTc0g9AQVQnXuqHwwVFqqpi0ssEjhGY378w4wiwj9y68P89nUfX+Yo6kbNY0vZdMWa0oz
V0kaFsjQXPfjHQ4UyOSlSznIYNY1gI6/Pu5n8+r9cY2P8yqLSycg3OWRadt9SuGpdwH+u0hnhBs3
7Ve+XX4zoJ+uG4f9n56CA2rxaEp1lqr7ZoxMYoallA5GLqv9G1qk/sxe46HgNWS7KUYO7bknsx99
Z6zRMjhpbbpKlvCuvr5+/ZP8QkoCEToc8Hn4/+MAdH2Ad0DOBE+sfN60HgqYoH/B9ZTU+WYwfddN
Ak4bOU36sLQaS2usCNmIpgdM5ebTyoYFDI6hY/qW40AS6cnU5KDSV91+faqfrTLvz/SotpIBsdV9
Dyb/MEkReGhVet/12P5RqZ1WMtt0GAi2T6FN2In3K2gqG71HJSJft6Y4SfN2VtUqFYOo2MV1eikV
eYUDG0Iq7hYJxDdfkNbg+0M/nwzDPi9ClOiLfpH5MqENjfpAb8I9La5FOV6jITzMSt/coW96nxTt
jJ3qZXqQCjXclub+68H6R9nvcCWYPrETGACXDp+/2wtCDEF6vU+4r7n2yIJzLxTscPR0hQvgWTIW
J43io0HrAleAryNQFHJQhPTwr0PcTT0zJI2jSv+mpfarQnwUGVCDdEys3Dg1kJYfBzgLmIpRnuZr
M2ewukRe+B716r6rrLlSWRdlMpzZCCYvPGfcIx/OGoCWlq2RjNp29zMsA3VZjg7q5tCXzTIH596C
YPcNtIMLyLvAO8DvuzPfpBygZVSKeyu/8yrUgNSwSGcteujCzR4VVMvSsMwWXcm7nqlukPlbqC11
E4jL6swxvHkdmU8WMCm0HV5CPV3SXT7pdMoa9WlRao9CJHhKZnw5R0tjlrJAoQoJuiSGiJdtrCjB
KkWBYjUoq6yUNV5HUEs9scFpiyJSmO8woPMXUblK4vE89gZ9lSj2NqzVZcs2sMBrAeFLF7EBDT3f
IEHYxnWytYNLmNIkD25T06VLsfsawWmJbvJPZySLLOxOkkLdQ+85VyXVuTbe9G13orfFdW46PN4l
wZGJJGJfJ2QeAKHrWeDqZ4Zir0uLIYVQRW0AcABqO7gtiSUi0zO/LF7RKI7ScKc30S5M5bOl5SvV
b7lXzUms+FfocZNBsEjPguZHMsoWmTMuMJD8uWYwQvRAYkxvrQbxVDH3Oi44Din5tB1QHRUVktno
arOycDYy4DOjaSmg40eQ/XRH44JNYVGU+rMlFG8xFO3KjXNxC+YYB4o7bXTQvrKKBy/ADtOTyV3r
RjtFtbZ1B2keDx9n2fX6bDSsrVEhD2sWOFPTXahc5dlr5XPfxerMNb3Z4DEpMrt5iLj4qEx/ovq5
0yFHB1W0M1rQHXaNoviPuADwSSiG+krUYjTaAviX2aKy/Jnlv2pgSOe2H+60yQvxm0f7k4XQVg0e
H7pyDiX9o72yd9zCrQojX09Q4jxDWjRUCPeg+/fjFUinvZrASm3uqAtf2yLcP9VRQqeGR+ibE5kO
dPQw2yqJlmbpaA/x68eH2Q3h6CbwqteZBigosawtaSDe1Zd5KbZu459q7UOWVfOhyYBu4Ojd//jm
DKbl4vgMKKSAwyDmnfLpj2cAzLbHaqbI13onLn07fMxsb5fX5o3WFugHuCtsMq+MIH/t6u/glOYn
eZ0NRtwwBD4PwEOPjm2WfjxElEzXGazDRR+RPlNkwtekVfdq0z94Rv4zyw04dtXPINDnGk6qsaQI
Vj0NaoSoMbimB72qo7VsI2cZ+6Klj9RhAGTCPm/lz1BFhbEX5VUmEsQgjGzlVtptrBdn2oAkqIib
n7aSX6tgyCdb7itMfctTs0IvOw3lAvTTWTlhODVFbJhI60CdnOXcZd3m+I1DMDYUJDUEXhT2VBX9
5s58NjoImBE5qg5trUOe+m7/GeDFDg4CBOsqR1ItD1+BNs9bQ1AkrrJHCdggEcW1LugFDuMP+LWI
nAGiQdnNybcBFsNzVMGfYwbtm0zisxMTKqGsRX2Afsb0+bsTM7vCsOoGIagEEVYRkxXlzQ6WCATI
i86DTvv1QHwSPwO4nDZgh9Gg9fzxcEaV502XwcBUPHszavGyLOTKcozv2nxTnHb8JLClkvvb5gTu
nZ7Vd5dV+07RhCXK0KqRzHG32WZadBuF4TV2oKdJ5d2OY3veGAIZ/hHHr3JjlfrWxAH468v9rNYE
RIn4SRUCDOo/IqgojB0Dw4o1RPMYMoy9Ale8D8xTAZlkmKRYs2HZljXLdth+Uyz/Hw5O73ZKyaW0
ju5tZJc2jQEtW4eVGs98r9/qMtsVIlm2mnYBgXRmOPHPVEmuTcRpv77yTzIYG+yCQTcThMU/qqcN
Mv9Zbzv5OhZyr4TISpkNKr+G3KI6tlVM69oowLz76jcgtE8vGsQEzD2pWUTxRzNMIFSFUouWryfW
uWaqd0Hsou8CCDQw1iZ6yLO80JZiAP1TRtH911d9aPkfzTu6gcJ2bEDytJiPSj14aCWVSH2wr524
owgmkR8eLih/7tuSfoFZiWdgHbeyuna8H57enFR5uxKjMRsEnbxeaQP6WZdDjm9Obb0gbBMBhar0
RWvEd51bxPBoxz0OlGJunOS+o68qw6FOrolNkev6ym6rB8skIDOR2U+F9exTcZ9RYEpmInTnEF/R
P9buER0gMnnNy/Gud52TvPZWRtQ+aVV5bUXiGae6hxzz8XltDz+vdUthcbowIlxbA+hGszwJs8Vi
dIgksoEFHFHqfK5E9mnbYAdsblR1kUP/GyXBXou1Ad1hQXePE0p7Z2E0zX1bu69CNZYB8MhFGxTX
X9+FY9LGVOGdqn2TYaUDZ9A8evoFLuK507ssahYqgFFc36E+q0zCDeWstT2KUHG+UMJkBQd2nXWl
vshjsQnzBMq9Uj3UFOxghf4f5s5jO24s27ZfhDvgTec2YAJh6K2YHQyRKcJ7j69/E8p8JTEYxRiV
1bkdZcoigDg4Zu+15jIPYkUumYkLDmgFnVVRe22Wwv8ZSiLTyQ071hOx7zkbjNZ1rDVb3UivOS99
n6p1K1vJHRF1ILPV13AuYSeTWJ+jz8tmEvkKhgR4hzXf2jgzp5867eBJkk1CKlfp+7FLo4OmEKVN
hXktzl/7WN7DDSO7oXmk85S6iGuupjq+EtX5j8pMUVXr+l0FACZq6O0qV2TFz06b58KZj3WioyKh
JUEwg6cMzoZ4VDzJskmTG8IlQQAb7Hhb5aqfGOgB2/O5pRBKlNhrPULKw/8T2TKjscBc45g0iLx8
Dt6XVLnU8vJpGOlozw8Rf3yZ2vtElTbI/AHs9jxK3Ju+3I4v8NuBCw7dC4lIRBA+1TNGKxWCqPv1
YDtRwFh3e/i/qPBiuzyecNDwhLXRqwXV3c4n3Exw4hLhYb4YgB/iZJOOyTO4gRpLaXwlZZyio4HR
hNjkucuUp1jN4Y3mwZmHfWIelCSVXSiOLnhLyF0+roBlr9fYEsfC76mzZQSCSvEq1daYWCKJwS/u
whKhwOywWT9XRvpcdoebBPlEpaujWqy+a53pt+UXLVekaUNc+oCc+ooGyzx7krgfRVQOUD6XTt+1
tXaRa8pjtxYGzPFMU+lTIevoAxzdfU3RMcpFMuuatN8j/V59E3Y7MfnDotQjbZeCjP16IHza2ny8
5HEn0xzkLDLqlA2wNVwmqJnSggW3bM+1ND6trOt1JFWGLcs3i2f947Ml80bvlYRnC/B/Z2K6BLDP
YxX7vbYaFVTdNYPp2Ry1B0BTT3mcfO8GdUv2lpvUviWMxJmXjxomaOgLg5q/fP0UpJNPXjZRZBvo
F1mFP348eQFXbxKi7IuZsDcF/aJt4MY27Hyj3MkCwRNjwRsgGC+rJj/ZMhW42LBobocHWEUbtb3I
YW5Z7euZD3by+1l9QAauL7aUR0tzlQ0daouw9OtK2K+S4qozNkiZ3Wiqd6pS0RTfz2RcSW38UHf1
zmqTl7K9nfT0saEieubTfDq1rt/ib5/m6DElghBHEf0aouuRDlhshPXpkgI6SY77ctbJZ1YeqRTc
IFvc4xvbRDEs9BgMx+HrD3JyNKmSgSSM1hS97o9fV1jAMh9Tq0DE9BrNst23yraTvDK8wgyOyYKu
NoKHr6+53tuHTdJ6779dU/l4zU4qcmMkiNavrcEZTNnWh94dNTggoMP/u0sdvSyBGNTUrszCb8WC
BhRngaBDa3Mnn22AHVuB2d+vd6VJJLjokkoV+eNdKWpf1ToiGH8BXmJPZucmDXSRDnlr/V2JpWu1
XEhIclQSaZIIfmX9hjf+kGJv6QOdqlf+Ig7hn5OhbfAhsrl2jCR8EIb50Hb1uQOpvO79P30HaAEp
dJuyZZhHa3HesNFDdFj4CEm2sKD9CReQkLabqhUP6yQyEvU46OIhEnyc+bsqCjxw3baUy07VFT9f
2ywCQ18Mz2HvKLxTs4aSbOGtB2qdkJQLxj4IPBI07qu+P7Pqnpxlfvv4R8PWAPvayzlDSNfoHVJu
bh09lQ7DUGwLrOFht/yT94QZF1uFxvx13EZPZtpwWRIUPozM/apHrkz1qgnafUVQOAphN6c/UKbJ
udn+U0NiHVU/TSYoplXzeFS1aLXQdHGj8cx5Tddzj6BaCTzQgsWsBGGIhc+ttG8UuIH9R7uvX5/1
xPx5oNABMNm4sZeU+AMfh/XAUaQQEvbSU5uXtikjECzK64n0SLvTepZ2ZAeIHyVfyVUb1owKS1ne
tkxhVa1tQ7V+EJT7YGjizTgPz1KF97lpKQ5XkgJ4qFVXgffiCqQb2lK9G3X5uqvNa0JLXHx89LaX
Fut8RjsIsr2r9tjrjOhRyEJ3mLRL1apLYBtw2iyrdVYZUTffFykediWDVKnIe0lrrtF6PEbRxIpk
upmSXFW97BudeoiV4LYkGqyfGK6VtG/rPPZCkjlNENg2/KU9h3aKvA1vZxM/qDlKvqiKrnIVbpss
PwGIjnxZUjmzhcoONNxrlRwgP1X+XDaISnpzJ1btFYyYp2BG1NrP5v2MhM6rRIK9RlJpV5Al+RyX
WVLMl2kLm3nsqkOE67/vs2jPEydINUHSGt3nSrnYAoFk26zXRfAT0w/dl+TkD0XQotuhvs20lMCN
+oehdxbw26h05rjxIyF7M7V43flBKCJiyWuKEZqdgsJ+UL0iyL8b6eh1AsdPYyqTTdMoN1WkEsiR
Na9wtmQge0rt9LW515pup4HIvM6F8jkOwEMVMuWylvazPmECrBp3KgmKn9PnelRfkTvfK1KYbQno
fcFhCk2YomDLntTGQv5OKG7XFo4guYlkzVgU1YlM6rFwkIRaNhuFLlFrb+qtH12vvdf9nSGYXp+u
B1ug/LbeY5JcJtUbSjx2dRljJ4Tj2S/TdlD11056Cmo+d5dmfjCxw+1NeIgkGhDUN8wg07EJZkh/
GAOvxeigGHoPhGm6bBXx1cr1x4RdSzGrQMPKH1UaXHVD8j0L6ldhK83DTQNVNy71P0C1vkQj2d0k
N2kFlwtji5aLMfMMjL0RSLveSBkrXFZt+SGZ2odE1x7ikp+skdZC0d3HQnBFiJPqVtXwIlVUsXEU
zu7co0OcU20vCiJiTJqISkXRuOI7siCy25A0sGarKR3JmUJ9SmcuXwKaLJjVcEpRtw/V6G6u1fs0
uOh0EcFmKI1uB5x1GsXWzstO3YucXZG12RrI2rRJ39hXJptcYrzUOYIJcZAoPMYvgSZdiCQqZnXT
ulYKPFIgIgXjZUhuNlt6tHqiGb0RrbvwRWqEMKrXek7nFspDMZJ3U6vAwOjV2BzG7vsgSp2h8ZSV
okvLma69UDzDQGlgJI1PXdHfzNLsiXDHi1jUPWMpnHli+I9W29lano27Og4uys68H5WJLHXpflb1
F+uqH6bQbhhQmhU5OKobezS067EqCEbk3AVZ7NUCm9qZ6VtRlHu9xp46cyhxl6KFVK4QDffWZ7mn
UBuWSMK2p368/KnXUQJaV2HBCapvV91z+galuufshE5O6sZviOaQ0dU5mQPN7RB+q5Cm2mE9bbXQ
3FOteozbO7VLkV7jFIyKGT1zxhCYyMATrMHXOzRBHFOu2AnQbcuy3mnS6LqUzL1hGNtqEItLJS4O
UtgUrjyLk1ME/U3fXDX6SiSQi4Q6gugyi2+rfGZYIsQwc8XcLOSWOEOyohcIXwbtqdiWGFAFok0r
msamBRdkj82NnKidMzwoW72vFSfv20NoEjyUXvR59j2bAD1NZg6JevGXJgTqbeTSxsjyWwDkE0pJ
l6OoZJfyLjJT4tt4iSVruBETWQfyL1yNGkOo/gFZBzYpQtapZgHAfTT8NXnIZJoAmQQBPrviUj3z
32dwn8RAyuiYwkl5pbC+lWLmYqV5GbBGS690rK71mahStbJ2ciA9Kd2UXo6WZ9TiQ2m25O+xrTcs
/a2xzLuc4yB7BIUZBju1jdvBiFGXp7rFplf1DLQWrtyauVsho7Lbdrip4tbapHO8nSp58dYsmSru
1tnKsvsofUmNiLOk1gyboV3cqtfZ/pjWxZDGtPvWWWaa1NrWy2Ji2LN10mhNRbHfGeZjW8+jawLc
pnBmuJSQQgfxPwjsyAlL/lxdlYcV8rGtxukKJ7YjK8SdKEr6FoZkaSaE+9IAHv0xx3euWSopAb0q
oyXOGwACNc7+ll1m2UkSRxlL3AuxOtoYhGKbFTriKN6ll3OeCh6ZvVAA09C87q2amIWFFzygtwgM
N5JXD0q90SmTOmA/J69WRpmSZHJJuGSzN3GKJ/X8vkD79lsyeVidtWVrynQ7O8X4sxEAuc8GbxYV
Ksqew1MSqH+UQvZcpkgcFW0u7HykKSO3XsfwC3l+UVi85WH/WOn8iYy5SM55+ZTqBwl65rQaB0Ri
NkbdUazpsiJY2W7D5rEKRFRxwFJcc46tTauurxuYNv0yTdqbVgK3DF9KTpHPScWtpc25F1hMV6Ae
bbGcLyFAmB5JBZ6JIcuWSbgOUVCjLY5RIrUYFdrvpaVGXkHJmoLxnZCqT4Dcki0J3GBiqx+ixYo0
SEzIUu9VUt87nSzvMhanIZBv455BHrJWOpEavxMTh3NbqZhhyoCFDkt52aXfkbRHNkVgaUNA1qU+
EDpukbexRUxsj5WQbEdL+mNSJvMQdy1j+g1ta4RGH4ZCCwYcYkJLDuMgvw7GNDhEmQMCXoKV7boc
0KvPF/pssjiK1MRMcUMvCP1h09wmUbdREmx+Wc6HMVPjYuQvpUb6OM8d5+DG/BHl8U5RIrY9o41X
bF1hvVCYcZc/laZwo48tTl7ySruZC6cAn8kV5dkq4gtpJAsKcmFyDT291mteiT6rbkXC3t1ZEYnB
G9vnpmueOjXfxiFpeEH+JMTMIm2ZH6SxfQhbNlfpVJPuGMD+10jJi3mbliHegGyMHctIHoy+fAdf
APdUm5uLgT6Dn4tEmsdL7BULEyvt/4tAgECk5eJ+6Q9SEc37xiSVlC6BAy7wBwFzjskXgQUAzkRH
O7uZh4cozAH+Dz7uLxZqNdc3Irwfia3wKjVTHRWMKO+kMDlGVL5b+USSZ9DzFuTkhrCeq1W+ZYeu
OFEp6Q7BnZt2qSQ/xjzmNUZ1AQTjJzkz9IKl+ZGzr3dGpTNdABJV1xFgtYo2gjTdqjHvnVFne1wO
S8R33cc7YWYRM4AQoBEh437JXprqLWuh2QVxqdiyPB2gMCGqoARJiBE4UXyUzLnfIFJ17DJSjmlh
e9DMuvWsiK11JA/sMvRbPc4VNyV8w6qHilNp9E5Gz7DpxUPH2uZWIcGCScvbaQC1SvGM0rCMHVWf
emjAyfvUqqMTiO9apUdXWZFfdqIB6KxzRMyBu6WPaQjQYARsINljp/doWCx3ACNEr0B16Yzilxzg
VJIiS0m+17POWRBY2UuRgTK1Hg3eOQQHw75MpuoqztFJLG3DJbPqpi+Dbmuy4e2W1GLyKg6wtzMb
5NilHgUUk413ssruSelAPZf8KY6tbuOXoiAQTTNqlb3VpPsxJz1AGy07DIVHWsIJZg1EUKh14djc
NFtRvamGd8G4DZJDDth8cbUQi44t9zCcb+rqoQieAQzOyp8KryWZ3zArnmbiOcb7UH8F22ob+Wwn
1Zs84TCXNWxQKb2S0JUwK4UJnZrxjyC+wIOkKwAkFtyWi+FJoLDNvtjNRbeLjWgX6oafibukbS+x
VLkKTQ3Ssw+s8lfTiA+Gk0xpGYdWli+EqbieoCYuZAjLILzIvori1M/0foel9DrMmOo6esz0fqfb
KR1paUSbRE0oJcqXkhJdSpm0JQn5QpAEX2Gw0UKlwi7vJOGmHyJvBpRkcOriPO7GIkBVed4Vkk3C
zL6SrENbkoG+QkvSd5ZT0tGEjdoYrsCKanYju8LJU2OwaQXoFm3xmhJXVBAecoUcelWn86/fxwOW
yAIgJ/scIqa3gUmYlKJuiA9i2tvIkrZN5whicPvQWfdGX78LQ4CdQrkOtfC+G5ZLqbQ4+QUwOIeD
uWR7tSZHxUiuDDFfjz3eHIzOTFsmzbVLa57vKNpddOS+20IOlU6QHxVlII9R/tPqupfCGu7Z2lzi
rauG9lIhrzuPMqQnqWPF/Z2q1we6f5tIla9ijXCJcNfxkmlpeAv+bwtdE9y/eUeCx2Uia9+KLt8Z
ZrUP1eBlafJvGS+rlIePgqk8wxmHd5m3l6lCoRS9fjlP+yASthlrZiCLTzgX9qI4PtC8N5h4VM9K
dtlivFuBuGs0xa/B3walsO3anllTs/WZuPLSdFIgVQrVxCCW3yqRSMFE8QD7XM3W4pKkfTn3EZSg
6JZqD0sZzBfjeio5bo+iQxzWRsknAk5NP40UJ1ArjzAEnxO8XTMXTjpSxMw41Dkl3q6zTcOgAV84
DcYi2Rg80cqcRmPOrDNHVH9o8r7UaofW9Y4mIB2TZJstgr/G6+C38dRO3Viq8EgqgGpWHmpqRBur
C4XJ2lS8USJGSq4PacXaa5GlHJnqzVAZVwBrapr6fSTsxrFCDmRssmzZY/d3p3l+UAm+JFY5sCov
78nsMtCoYNEKADua+mtYF744TTjgDR/wotcK6S7C+QYPz4a5TAsfW48huAUlGRpCLklcG4ukHTLc
mEZJLWDRyMpw3xjGJjDbXceC0FC+U2G495FrxcVGaowrSUr2Og5wWSl2SSkfmnSH1WhvRdKmFZot
dXI/MIo7RTEeFk7WjUZ6bStszZkrshvrwpDVDoWqmngjJkOlyLZFPF/rFVtJFlu6s5qdSaLXyki0
mcUC1si60ikJdDsYm0R3QJCSii2BTJsZM2I1U/mQIrcf9r217XuilzFJBDRNTOG7uPzoc0oAHCoQ
AzvNqG2Q23nJUtqWkSPrlF0UWO5IILzZyFs9qTdimnjihUmgzUwOOeFLLrV3P0cPsEJC9k3DwUat
9pRSsQsKsJolexjeyJJ2U67LgyZek6YxTdtO4FxbvbSj4dK69UjB8LSYBCPdBNNhbmSl9yFTunoC
QXPMLxL1peVlD/jSY1Fmix1uDUMhG4M6TrB4RJy4eewK0SXRew4ndlsOX2YTZI+xNVrdb6qR4G7I
RUpA6p3g5FLmlPJd1meUZFphZ8aGRzj3UzAEhPZkztDRgxzmfZ4Bnuep9SrzRgQ1JNUc2RQcAegV
6dpuzwZ1ITSOcDg7CXXaqyG1gtjFMxwlD1oZbhZHScgswf4k6KJX916Awr4r/CS1wAvy5GMyaCuZ
Qyx587nsCaQIIZL8jlLdA+7lNXnNMyOyeChf8ry5IYV7phAqXjHRUPMhiXMNwsWl2hfyjn8YM3/q
YoViuwOnoIR3RYuyj9BMhLmP3FuBJCyY6FICtJei5OLbcXurOJhI0C2uVbHoCbVuz1PqNGXH1hDo
Uylt46rcwGYC6UIuS+3if7CbRXZUFFu5C/dyJliJ8cByR10PZ2Yw30nFd3OSAD64Q4itLiBnKzkM
isVHtVww9Rg47vBhZhxVhzF20z/zPiKxQds2BRuikqqLkrpinG+iqXLTHIiVwQGUW0ORZhfRiEhU
dWuswllaEf6y+GJVrPYYz0AIupBJGBIXJddEm0zqvmqJQxNJwZuau6wt2CqTQdCmohvlmG0RraV1
fJGGy21cy74Me6JXCZRN4wcpX7aKLO06nVNDNb0spn4NqWkXk11bjck6DDbCmsWssrWNUciJfi2J
G1EEvksCKVU9DgOJF3SwByXDBmxGJ5GYuJk9Evenl8tFtmRbXZEILcCiWXs9OXcS0thMTdlYYXEm
Qm6dQNllXkggFVWJ2dJKsUkTL7FKXBFfwgVa6tAr5nkzGQqgis0wj3sx+DGZ/R2jk52FuZkDyVWn
ymOrCNqRV7OP3cHQCJkXPK8yY08Y9FtNeMHCsZfyZFvJxq5tlos2jQ85HZCwZ75XV1c1dKwBB4cQ
uwURpFQyFqIvohrJaLofmvJ+nDh1pamIUDxzCJ16zwwKxsl0RRH5UJciZA9OisK0JTQGmesfVWRe
pf0IkT0gqzzYJWKxzQpzE8So+kYAzvItzDCTCjT4Cs8as8tajA7kjB0449yQ5rYDfrwduvechn01
ED+TardsdHcx5egB+m9FnpDVF9ugdbus2gTsMVKjPhBiuasIddPfknq8EnlsIWvhWNFNnZpNYETX
HLJF0nzaZN6QNU1yaDB4SXiJOuq1rceHpZucDutL0Y5+D6BJaYHymYvfZCrqQ0jirFRSEqIXuRNm
Urs50fd964Om9oiM2HRdtcYU+wqEwGTm3J6M/V3bVM2mHZtq/+uHJhWrvSmm94NU1husOi15VBFt
ivX/fv00ivKJQv6/++2fv3H0V37+M3Ox/P0PzvJKe/3185+//evvnfntn3+QVI0V06bvKJANBytM
x8PP//v1w9GvVUGM0+LnbyOZoxmVNIv768+oJJlX9q+f/9t/5+iPqPKyM7GebI9+/bfLHf1Tf13p
5y/+/DtxVou7GVnPr1/6+X9//Tnq4F0ZdjSeM1Y7PbqoVe1JGrXe1zKhu5D75rZVcGjWVTrZVdD9
mIXhQR6p0H/dzTnRAccxpopgvJBEogr82MpRxagGyUFrftT0nSkNTpjCYhG0/7w395cCS0UHDQT9
qLUYJbFYtCXTwND2e8gHbEJ4h1I75uw3T+1Gk86BRj5rcFYNGR5tZAer3tNYu9y/6U3UUh+Tjmxp
fwz7jQXMMgAbNvQljZnaJ3mPXAZ9Q8rmjcnaPA7jXVyaF0Y6ec3wuiiz9/VzPiV/+f3jHNusy7wJ
OKvwoJF6HaoaqV6NdSOFkR5Uu14mL8VapakUqgbaBSZqwardfv0ZTjRIP3yEoy+hFSahIVaGJzLW
10pwHSUv5sLizmxFwOGVPHX7ry94oqnPBWkkI7s1sXMfiU2nRUunqkDQIBSzl3WBR9iiR7mazJP+
jLjn5KUkCQwPemoTueXHbzuUqaksCfdWk6korvGQvbKN2tRLBeOcgPfUO4MVTP9JepHFYzOnik5b
JDel8DnqUsMDBNx0mYPHyMW+v1NqZDh17vUCvbBihnNIVklUx1T3Z5ozxn02NGekzec+0JGioVcr
dRQnBBs1oXdxpqPsIaEO7vjXX+fpMQzlD5EKgMFPeMEMRAkR3JxyhhRarEV8olhqCaf89Co22NWg
XbFNjDemXH5b8iu5LihGBufepBPt7xXRpoBDM0xN+5l38NuLLRmCngczSkbS2C+aGFKROVNHeGk4
a0yE+qUAqmaQTaE6bgsrOXf5E81vSIQrXxE8LSK/I02HCDFDrrKu9IMm91Dg27o4gK3KnhNt3BjF
8hT3DL+lQc8XGZgbWpPtim6cM/GfEOlwdYwVxL5bfJz1Y/72FApOdASnlEwZcmxROqN2VdfWd7HJ
LpK+uO+1zFbM5VsmEsb19TD4bIiEf4xjAWGQjLeFHJCPl56rdoDXzTAnEtbrtc6XgQuzVZdSx9Sl
kK2Pm5bYzJRM27bpqvAeyUFJTbrBa61vmCtSIzrOhxQmczW56QsVl1WBijZPEwJIozM6jXX4H+la
fvu88DE/ft5KKFiUDB6V0Zq7VXIemOoZ7daJ6WfVgTAqLAuywPGgCBe9zuCmlL5GNEKhU9W5UogK
1egffv3wT2h0sF1iC5RQM6vGT7H5b197rltNFIysamba0FGEIZWqtyVd8LoND5xWz4g9Tl4OGKC+
5hkgYD9aMhbOqoQ4oJkErkVe2+VcFq41Q87crmzar2/txDO0AHLLUEgAymNR+Pg1NXEG5J3sONxC
HEKWgGpVZmsAyDX19usrnRgQBBuwplogN7CeHF2JuIpFrHgx/CkGjJDTxJQ78+G/u8Z6t799UaE8
QeSyWPsSnHEZvS0sZmemovVjHo1rboO1VcM5o6ry0RSA4YvDxiAUfmeJIFPjP4dK3UbiLJ554U9+
MQh+VpeSDsjh6HENtHknUec6hbE8DXnyyk7pauX7ARL5R7f061JHT81Qw6HWKlayKjMF4qgGdzQh
Yefhfz4l8Mh+XWcd9799O8I4K5NRc0si9GvRUG7JgTsnaTw5yjQYcAoMG0uTjx5bP+uNbhFb56Mx
8PpA3uLN/CffDK4+opiom2J1/HgblTmbCI64jXpcKI3PbkA+pTS/UZ84s3c8sdwg2sYvBNiSzItj
JbM4ENrBBIHWbcneo3lwFwzcanSA0pkb+n0NmX6xzpk2Tg48AzmzwpZD+iRrlpog0xkPBQyi6r5e
kC6s5iwl85JhOONNOnUpLFkKyQ88T+OYZDxnMhCeVGfgLdaVJVD3CiUUjtCdklI/s107sQ+31mMJ
0EUD8I9x/N6OXaZZpVj4YwZ5XjrYZOkaS3hDnM3Xc9CpCULlyADCffXCfjpzSE2ph9qwChTzC0Dl
bysCOjfiM/6qU5fB3QT8Fpcr39XR+krnLzdD2oy+YkBXLCenbkJHB8T/9d1Ip8Ygc5CEK5HNF6ba
j6O9LiYmu4LrtO1qwaFazrX04H7NDcUZAiIsO4RivAnoCOhtTXVX/0EValAVX+7zrVljWJeMw6gN
LhyUM6/iT//C8WxsqQYuI+SgQH+PppSl7RYzyBisPY2SBdZiWHkCZE2j0jYClWgUmyAeNdRyOu07
MGrtS4rkRUg0tCaI4jIn7UxbrXN7kS0/LSuXM+O+T1R7UsJ9QelKMNJtgwRmLeCbarU583jXr+mr
Gzja2LZRq5ntircKB6wqbGzpw8u+Kv85KRiFFHmlCXiq3JxZ9tfn8umyGv5PccWXo2v9+K0Kct7r
Zc2bR9q7bS5UkMFrCAgopvLdQJ399V2eGqvsn/51taMFJp+BO1UJV1N7mVcbO21v2Dz/r69y+p7W
nCw2yRigj0ZqEaVdaxJi7k8aaVPQo4gO9UP1Aq6DU+rGmaF3au4CyPGvqx3NJwMKt6QquZqmvc9I
Fwxl9jXhKZLP3NXpZ4eDR16to2BmPn5TwUCPLq8okprC7AnFrUiAMBHp/+hufl3l6D0iKkpsDV0u
UNG+4IC01XkAtKl5kvpf3s7ReCeAMh5mhQsNa+p7/pbJL1otnxlvJ0cCBjeFYqGIt/PorMSibQ7M
8euGpvWF8V0hTrQklk2QJhSR1pkJ/+RI+HW1YxYT5pG4b0euRsKZN4UWIkbYq6bMKDfPfE2nb4z9
AK4eqgHHg0GvxUoR9ZnpTnnpIxgbz9HT+i7l5jnr4slht+48/r7S0YCAjmmKA6oFfzZkNx73Ztm7
yI/P3M/JRwdAlP00izIAlo+Duy2UOCh6RkNX3q7rCywUT6mfojb/RxdSsVhI/PDJBR2qs1HoBqt/
Fo5uVZoUpxEbROym8jNHkM9fEWxniRrBavtEdnM0s7YJBzroDoUfCMZmZXK3sMU7rJJksxvFf7xB
5GLQx0idUH4CMj8+v0GuIqmXmVjXi6H/ehqyyo+k6IroeD9XLuT2UAAs/nqe/Tw0uCjla53MCxmU
xdGMlC5WhiEK/22ZLp5oPEPrvSJb5sw7fKLuxWXIkEWdzh6Yo9bHe7MkFM1GzldmkIjUeXmJYBAA
dfyHeIF+KbB2E1uMlJ6pkbVnSqgn75AyAaAImJifIBE1TDEtrHnNOmHFg+Kdx62Xj5P3Dx6kzkUw
Z5o4WY7mwlEthTBEUOSHAWpB2rgLnU0BuvLXlzn5JDVQJJZC4QiC6tGTTFM5sIIhY7GXO5RptK4F
LO7LXdlcFoovDpG7UDcz3sXnsv7Pb1GiHcBUhRMcd+7RpRO5zNIomXM2w6DFS+GCbxqwcXFmCpY/
b6NwxCDzUAHF4ik8PvaJiyq0cWrmPvGcIsI/ldSnCiECWcqCiK4G89OluizVlmL8AJaIipgatxEa
LcwOciKjX8dH3sXLW6zg0U/Na8XqnrOW50I86Zlz8OdZjw/LztNCMg6l8bgvExZDFneWmvvket2p
t6pWuTShbuQgPnPmWZ/ux13eSvZQZNQp6upZOppeUStkSmYoOUhqLCmmxg3HgnZmRf98QJC0NY6Y
BgCoBbaTH9/TzkywJnVL7svWzFv6PNdk1Od/5CIq7Ln2ZKRJhHO+fj2m13/06M4+XPTozii3IJFF
OMYZHGA+7ANFG1E9I0TiGGLVsduU7cvXlzwxseMp5F1lPMPvPyamoFMV5UEfuGTVOMSF+IG2EEyP
YCBGSrK05+a/dbt6fIvkGUEkg89C1eRoOztbbTQ2Yp7745LbrWRs0EzZIrhvbak9TKuOQT7DPG/7
2QA0fe7cd+puf7+6/PFb7fUqXag7QklXRqeK8ZYMkxcjQwqxCKW5/tc88XeO4c1f93WUp3j00/89
FYz4IWzxH+cvrh/jX5mN/zfiFTXe1X+fmOOULXmLd/Hb999Tc9a/8/9Tc+T/0aih4gzB4S0bOAL/
laZIoA4ELl2jdEOh9ffQHOl/IJQCWsZevL6wFn/n79AcjTgddsuAgFcqksFK9B9k5vx0lv8+cimw
UK/SIFABWKYIcrR3FPKlF7PZSjdCW1oXQrrhrZEOLLQXCq4lHRuFR6VxtOPCjC5ihXSIttEfIqFF
SzePl0TnqTvZqG9kATazEvdMKaTW6WZlIiq6nQhycpEt+AWOoUMhmtc0AoRvxp+/PfC/B+TvCfaf
lhSKbnACeUrMabRcjivjS8iKmg6w9aXVmDtJ001DQAc669tIXzNkjJFMHMW6TikFIc7BK1D0Q+wP
emxdlLKGsLIPh40sNKE/ddI3iGfKXl8Oc9Xld3S+z00X+CGOJgyd3ty6aaEqSfj4J8QR5/msjepO
9qpR9MhGTB0R24ULkT3YTqN8U8jgjsJQ8iP6qJddlateDbLAA+LxLREHze+Gxs4qNJNw6vdYG2CD
TZLltjjvHZLx3lNZQIAT6LaOuMWJKV24eNIPlhV/E5JYcsXC8JY5HC7zaLlIypYoMV07iCGs/Jwd
N7sdO2HneB33jebUAzIvo8GC3Wemg29HxirTp76JLQlx72ucNu+11r1FOBfhYYV/guz51kM39qIR
1VVJLPXdHM3XZibdGkooXCP4hN5jlq8qQKVv8O0etW8WaMzvwiJs49UcmoQQ9kIZn7esjij7zPqC
io7T6K9Kqis4+1G3X9bsoTZaOKNKl5aQuIz0Ma6VpzLCqBOR+pz0S7IJdfUwB1aDcLWU7Ah9oUVU
dmAImHNZBVN1BKk4Gr4Vx35ZaOm2rpeHSQdHrxaEM5jDsE1Rx+qthVktRJlntTDVOKCgpSJDGWdD
vBmSPHWUPnruzCV2iXfDLz/p30moRiUoR8jV0zdVGIytiWKVehUf55IxKXn12D3ThHdMa07vOAN0
bDQChHaxrB1wUZLkKIRsb4IbUvKw16EuciZrbtwwCTN3XKxdWeELMAW8hzKGJPxS1bW29Dgd5rHz
+6hxraa/aIP0sTVykr69wJCHC30URPSEz0h/CDiF72SLuaqih1YSbFkoo4cc/sgI4tHOaJvYlRol
niXV8yZQIswmEregdqEjZCALg4DK3NApt8FSvqQdGnCtMrNLPVG3AlnVHHqIZBdoh5uYNMgLqV0p
7/tdnCNADUcMttEg5ntNSwlXKLB9BPG+/X/MnceS48zWXV9FoTluwCTcQBOC3hXJcl09QXRVfQ2b
QMKbp9dC/b8UVxHSQBpp0hHdXYYkgMw85+y9dipmwpkrSI6G7J8S9D84GPGw5iq5NaNE7pvV7HCq
3ZW9VX04rb4FJJ6u7YLRqhX31tqU4B8yWWw5SabcyuU/gylfM/rWb+1fO45RNFs3qzSCKQRq1cko
3aI55G6b9HLjFjnhKV4SSrLFZXGc46qnfCr74th1CyfZJFNm8EnYKcdwZbejPwd1PjQbq7b/JkYY
nyrd2NmuAYeUlWcyjhPgwUujrOZa15F7KJoNzsAn5pTZbpqsczknH5wrLpXhvCWN8YrT+LdjwnnX
grSXyHutF0JmLpOztK4OQ3+q5zgJOhubRYzlArddtWpH7Ffj5G/drn4LC/FHCf21UcU3x/0lE+Pe
pP0+YXUzTXVruuY1auFVMqgvIIwcmC4bQao3zt7K+cUun3YdD69DNeyHbuYx8FkGO+ltJmexPBGp
WnMP+Hc95yLBA6k6HO0iay+cN+5jklUBu9fONZNDW07n1tBw2ovypPsyZ6Uy35eIXwChzaOZO7L+
iuLLhW1LNn1fFW+11O7D+JtxEPwJ29r6GYRjF71xEQadRWc6p1CjZZi6gWGUjxIzgTsbexHxFI4F
BuIS1Z8+dXagU5cGofwVITpBau59RfJ3rIZdHSrMruYHLY0VJk+iwk0dPzuMhtl3b450UJnXyHG6
aj/mxklWKYN68bsf1JOsoZ80qt2EdbpbvKFzCBy+ydJ27zrNy6i5uCwCGE27stPLwGH9wUYwnAv8
TIoVY1vm6nMRtMVmDSl2cj+HMcwY+g8Bplvy4zzxqdfDb9d1vkqZntwaC2dTmjC5nAwRql0TfqGb
OHTsmxZ2VyyualtWrsKW3XxUuisp2iQyoniG4cYqBHzBOkVZX+3rBreUk+5moaIXsykemvT8zYzF
MPjZyAnttA5YyoEyEIO+TXFvgrgg6UW04zFPiI/qcZeuSPYZ9zEIRL6MbZaQ1mhbqvxUlu3Mbxz6
Z4bhHktQ45+hpJC9M8YcAaI4UBPBQr0ko73sXJSySh6imHGshkzkN1LUX61m1M8l1i9soCwktTZ/
Z+nEaoqz9zkZQ2enF4O2n11R3s1s0OCgh/DRmyhCt2AcJenF98zMD1GjRsLkc7l1eTc0ZeOnYpY3
7CA8jiqJ9oZvgTZsX5Rn3HiYrDMS58NsT9ZNRvFeVsq4K6+r1x0rO4bz3jpGta0tAnLr3QWLSTpB
crQQpC5QhHMcai1Od4/QIg5TZEQVi+WAIIIeNvi6ydTwJFTbUauSDBLVaR5os5wuXa+sdSIKHzNr
0m+wSk9PNmyMLfdwf8lxtuA0wo9odPQM0bSnKwPKwiPKIlYnZRC+gC+HgZLeP1Suz0epN7jLXahe
c1ZqR4i81w6b3qMwaprRufYCf+4wD+H8NoUz0mFky9dRkJLURBWsofymQSu4JYNFfBPyrr2BK4Hx
f/LU9mV0S1ESuaE0Hq7BKjsOs7YJ0+/ZK/V7MlfmQxccBup0M5IwuxaAf59kNc1BRW9oM1RxjIUw
eZhREm8sokfXbm3Ud4w8mGkKYolceRf5LE7FnCnuK698kqQHB9R3u74W9ZuuorVGQJhQFZYU4bWH
eohhN4SpszirMZo09xyhO7T1U129FmpIDrLi8aZxyQaQNN6mHYdtmXkhu+uSdi2zDf6aF23AHl+r
Kzeqt9FyxrQhtLu5hM2r99kcpC2+6NbDUaj6cxtrmHhbeGX6Uit3XowrOXyup2Ifz/4+lWm9kuhT
V+7VqZqzE+kbzcn2cWfxw7B9TCKRa8+7GF6yeEE4dkzlB+qS7YCj1q9wstjdtOM9dStl+Qeb6BGu
GVljkX2zx/RQuc2q9kssM2ZPEDW2VfZf97Mxu3Oq5ktkGp+e4jTpq++iqKg7e5wIWVUejRFHVGoT
2aznnK56Hf+eid8u7r5bwWy8h9GxDj2AIrGW0HUBGRE4FQI2zjk65+HAac1LK/K3jpStOSTOOStw
fZocRbp2wOImqOXDWWD4cDdREm06o74aSsCPHVE09WA+KusvObckprguODHyCbhHX6q45+i4BFmP
/UubpHsxE/NUjwQHkcuGn2LnpQ1aeBvogEYPOAMfudI1bx+1/qMVybNUqQkiIsHRr2FMHKyjGXsH
TRQShqL+HfbNd8YMg5w8MpBEkV4mw/2jHKVhlG/JQIC5e6qa37NFIFj6NBaklHf3usP2gxvpFYDI
2UuzfRnVVBDRtO1sxR7jpF8ueiIszFiN8KR15WQEY1tvOlW+5SKUK6mn74Sv3Y1m2NdT9Q6rT2JO
tY/GFP1xH5VRQu9KHNxZbfin6MfnkbSwqn4zFXkNdIJ4o+ML1dkTdsAnnto2iXC1iIvddLd0YAvM
orQNkplYOCdhgYj2fqaRnDzCxxjHnvRy9Q58ItnEpUV4VpjeVfrU69Xb7Pq7LuflFpUBtDsxjRUe
mr2hYT1LyBiEd8k8qYxYV/J2R1HL0SvjsJyl+l01dOKLWL4xIOR80IO+Gtrp4SARSemBHHp/W9X2
1tZqkpGM+WiJ5sgJL1nThIdzE/JKUNBYR+UTce9mf8OwEYHJyB36oRlg6xtqnLiz/FNqiU4EOB6+
YlIHFkDDdLbjcjsJj3/A0Pk1VTnyg4g0B8N7saZxviUZu77UKE7qPp0DvcounBzZ2jpD247NWWc6
dx/6SMdM5pGwEobWqe3ZokNZe++t1UebJkyTtSit/TzIjeGqMvALvzpnut7djTK/kB+4mkIlfuVR
6RwmUMTrrumsX5k276Qs3lFoqctQ9O1N2dZ7iVq6DN/zzIguKNbIXlj+Gg6hsSFKauvK+BBjrQ3a
Ap5yIMduPblivEof859dhfcQXsXRl20CAGTJM59xC3VZMe10Zoxbul7VuqYGuIPq4g+Ow7QqEns3
mNM/jhNisJmic+SaZNcN4jqxZnvTUD3X/T95h8nON5gdx91tcKPmmfi/4sV/oGX7Jjo7u06Zr726
XvViuiWM+Mx7jyqS/fAk8odM/ynyApD9kKSPCPIll7YUe1t26ePn3/rYWnv5TFwbw/hEiHRrJa2+
9kOx91NLXREIsKDgzbHyed9P/rtT2u0+Cmc8u6X3RDzEvRf+VyPRA4FU+VCFzhZJfnw047wHCKB/
OJlnrBjrdleTI289DUwoY+LAYNRSoCbFWTlNH7ijkR+qmWh3q4GMX/8qh8q5DDUWZnPQ3qusI9yo
VxQbFgY+lO+Ofsb2NW6N3lVrKAJG8HM6gpbMQiwzccrMlN3ZHq8EhjOUwspbhM1D4zZCqMAjnrWu
9cyJ13GGZCcM1+IeDQop+kMDenNDsOdLqjalzBIyw+TVzdvxNoUw4eH9h+tqSof1z7cWhSrWaffX
JHuPfexRNjLZ6a5mHXSzuECx7bY/p7VEdP2Bi+6G5hfPXbKaVe5smy7utxE2bg9/9JQVIJNN0NlG
Nt5ZO8m8wVa9nXKBG9SdCUVMM1e+WMlbFo27vkjlJSwMDo9I8oMQLsh3pQp3pTXAl2oRN6esp4HC
3VNI/c6H4a21hlaGFY/ZNnMmsCq4Bna95sCdGjx7ZUWGda2F/qQb5pO/dIzasVxSOWtM3m50McDH
hAgoMnPXCM0BGqKKfUcWDYWt5W6cHJJKn9KWoWm8awqzXuAs/s6DsYTjS34Wqv4uKxvqGo/iUq9K
1wNs1fvzteVTHBXcmyaJnhb5Jo4zyW9Jt50l5uO0tH3C6ZZH/q03+/4UinDczhVXlgy7n0s/TIVc
9baa1l5VfxdzorYyxi0/ZoZcJy3JiEZI+mzCCjBjy9l27eKaVLz3/7iOFocBObrZCfVzjD2qCxKg
KXhHZzhAGvFTHmyGqHZvP/9MhDbpl7N2N8j9gCvL/eX5iPyMHtp7GqpxneT2sFMTNkqjhoYvzcBO
3XTrWMVfkinzoJidJohGQqtCOV7NOfdBQ1ZfDUCTta691PaLzQk8iCqfsiQHFGRFVfwf91xDYw3v
rbuCzR0SNdHiLNe8fKM6b9w4am73Qw71i6MCvadqjJ+HOmFjnehLybh/I2qDI0KV/xJwvh56bq+T
VITrIkvaUzoJDNRG5V76ajrG2lwxFm8hY819eHOX0mCUxRfdU5BJaEB2ePd6PWyefGTDUJjFvFyv
g9uXBDzklNQACt9UGbvHwcj3PYd0GIXmsYDL8mvK633T2sbL5JdDYOBULgcbZ7CEjW90unV1fx5N
l+QcGcMsknUqDj9LgoxNYlRCrJFtmz878m8V+t755yFHYnquLZmdUxpjNgOLWyX8d1XTNtNU90wo
II5NG0JTPUpYXkPcX8aZWI/EIszBFy0MqtRwDppW/PPz+u3QaO5aYm+k/FWO1DyJm3QrQ3TPbuxr
5255diRqX7BHLEvl6ItgDGNep10HWmlQOuNVOWG6JR2zzoxV4s9QDwftWJf2pjQt/ZJa+jbR2vQ8
Os9RtfZ6yzrUnUeUaz1btIH4EBn7fObNeMxGcg1Nu/afWMLhSaSdOJXacwYMYOPqTX+s8HL3rmj2
g5dTbau7hcn5pIfTd9sK/ayiDYUHcZd55gFILtWuJco3MJvo0VZ6srNn55kUZ7kfl4XXm9dSy40D
wJ2vn8+e++y9mUzrns/VUp0RMYCL4mZWA8UnGJsQEEs+jrRr5XSNfOMvoLUStAjvAK26tde1grgT
t3EPFTZFgvvKS67lO51D9N2a501RwPhmo92YBoNwO5/bazhmLxhiJAlRUwdEQ6WbpGJ+0i1staiN
iPIdwabU5hz0OQCqtPVvFNBUImSPYkuG38C6LeLy5Hkx5ZrdwnoKIxEkfrcoIxZ/Q+SGD7PRV2SO
EfVDSMM6leEh8ziLtkMlv5Q4LCL4OEzPvl4bKwIOGtoxrPBWhcHfTmmSVfkn0mL1BDIcW1SE0W0c
plOl2pjmr9WTuGrT4VtWCQ5Y6iPrBXHwNlFmS2M7n//mtaWfMzv6VeUt8S1Rkp5UT9qvO5VloBOH
FMQ5EWjFMJTB0GZkVo3WHyvMm6cIwEdbm9HZmvQ9Cbn13SQBT2nj7Wddz1t3U+v5vGOTUbh6kh4D
7dAGPxf054nROFenQ/bQ69DfTX2a7yw9fbV0+pMYnJAhwvE32IfWannI7M4/R77IcElzIKXvKg5z
Mj7ZWcN90Hf3YrFJVCkOVb9gHwwde23EWkELLHN3QwjaxQJkc5BFRIBxYtXIleJuY+dOvXLipCFL
z97ErR4rmpcWlW+iYwjwUiBmy20kl2FA4YwTiOdiT48QbFxaMMEw5KeHV3tj5B1G8WxQ76Z7DPUJ
w3XbpM/DpyUgGnWFG7+E1h+jhUQ1pkYDkVF8uINqji0b6WqMp31Iv4uFnRucYArWLwjmuz5Sn9nc
GxdvOR73Oa1Yn/7Lsh6Zs0sYD7X/f3yiWjcwF1issD9HCpA9Az52z4eYiiZQjSSA/bwRL8/jHQ/n
k+EAtY/bkX6qb9YbdqZoTQqOcST9iMYLQ4NTpdF4S/A3Plfc/9x+pTrCLCsOGp8kftG6vLZaXm0J
vRZ06rTDCMHiJN0cn3VeO+h+B8rD0Db/2oUcL1XhDZcS8/B2ln0HBVV0+yzqLCD31i6HnPqksVY8
NFVfMlqNkP2Hcx0tFT7lfZDWurnnNuL6JM17mDXji38IlzUrEsatggsVe+E1dllMaMg8JabrHqdo
foAG2v4cXkZYdhTq3Ymev7XWVdwTdDzVd5aEQxiZ3Q3iYKQs/Y2WGQjIjifIzodwleM9/sqGf+aa
wKikUvoNUBoOSF97yxT5kQFhu+UjnkAbGKQN7HNd/Y4WcIvWjwDggFT02OpWjZzn48+Gj4N4lxpJ
fEk+LTzR17nxOOq4Wr7SkK4eC53ujN+pFA6IVmxzWvFH3+JkAHAW200IXX7Ug9Am6zMO6f87xpRv
jcRfSAhDcQVXlhmVcQYx9J1j3sBKRLJuEuPcbBtey7JvWARO7dw43+YSjkLdWFz02gmIjCrXJM68
1XCCMu1SJoa6t5p6kSBzoXQNxD9PhKKrzOCXDDZ0F9USGNOwWdOvi0+FSOoFjPL0c/CcUr85MUDh
JACls3e0301bXEt6ysCQuM2LOPLP/nJ41ERaH4h3ZAKgqbfUmxm6QBQ+JFm618ap+kpztnX8t2d6
/OFrqSTxO7F8aCXFm4UUcLKy8BfNdzr6IJSsvnauWjPcC3pSkvb+aZ7Hr3jwtUOysFIc2DVPrKqc
NyLgWnFl2Cf23XpVzTLeN7ZY4gyc+ZCI1r2nKqOZiIC9t957v26Bv2Tf0cB4psFYHvwcMQw/sl7t
il9GA+D200NtteLgJ6CytKHwqY8NF6CkWrsZ0EUkRP3GDYuH9IezRsLXVnbjkwHqxA6r6P1naW4r
Rc/EiuQZQeLCxGsWU9imMt3mopkKMhzojLofkydRifE2jnAlMWOg2UjdlWnl4sI8oacvnurrdDJK
MCXp8eeVKTsSb/7QPEdDdItoap6SFOKKl21EB3Hl56iU+RALhB9d2q1Y7hXxm9nbeWxmwoWgZRqw
YU6ZzzBkdpW6yT475o4lb0PG3KuNCduuRL7DTDHe2gSGcGMzeZFVZROHoydspGpHW/ki5/Y7c+ZF
PEwpNJQgKTVg/oVEpFAmlK5NcaLSs7a5xn1J4BoiuC5bDeGpy2pChQTdfXvQZ6aAk7YSBqzaOY/V
3hveHB1Y1gpp0absmnI75D4+OpcgenzT0QRw06jPP4d3l7n8dvQImR8ixL/TvDZDeaqb2KIqbP5C
hzX3nXAfiairQwUMZi0Su8f1BOg9rMOTa+qbIem8rUFTkCzO5rXRaGewfDAGXZ41zSjjNVPKkHaD
E+1+zvAM8XQ6KKqbz5PTAo1KYwLjtHzj9Ib9ZlEvr0fZ1vvO/k03x34tl9lEndFXg21YHXqKoV0O
AvbgcdjrvGg8+BLPudArAXyNh6DJ+meqfetgVMNdEOKp5b76GGzK+B44yFBBckiAkm7Y6+M9kT6K
sJNfP0fcuKUh209XS/VV8DP5/lm0yoE4wiLgtkF++58axP8rvcj/sxzk39Ug/1vVyf+HepHFr/J/
1ots8v/y/Cfv/3yX9b8LRpZv+h+CEfdfDlYRAzWlIAnC8FBUDf807X/7r5qv/wsLN7oBQgwWFem/
S0bEv5Y4eP7DsBBS/8Q1/qdkxLD+tazJUNZ/QhCItfi/kIwQ2Yr45H+VOwnTR3Eh+KG6jcl2+f9/
M4e5Yh4na3bsbdqHLzSFP8uYPlzzTnLBlclPEkw2jTykD9d2DA99KK6yJ1goTFwj0OnvEvC0NA9g
4lSgr/XR2oDH9XfgioI8xgrbaVVDfLNqV3kcbQsH0axbA6yKh6wL8ppmQT2zvgMPOw6Oq23SxGQW
ASyBp3HlpOMqy+1vFCOkjPruFbRgEtBNf9G88KNwvmeowlRNDczO3n1Z3gJz4K+FjZlQzsooCfoy
O3pGxRfQtMaY6zKlglg3F9Zfgr7gl3bMXn7+z6yi13FwDySuW6sydBM65xlN4sGH+9mt3G5I13nq
bGQz94QSjX4QFfykVBnrvuRUk/sv3kjCTWoxGGxrXuPQHU0n+7O8rLHlXJYRUzTP3kveE2PmmMz/
4+lAGDf1S/aZGrCDXV2BUYnUN3Pa3zTy/GDu6DAYEYPArIF5HA2bNIYgBjbuM4afFc30jxvfaFZa
PUVBJX87oK1WtRt/Srb8FRnQT5y6XyQffq03LBT2/EWS7VkBrCQLBqhRK+qXSkXvziCTVZ2TwFTI
9DfU1L8//1L5yZdWflRL16K09F8V94qM+kc0m8epgoveSXGo2cSZDuXXqS/gosdXuwOuA9BYBG1K
ukTdtkBbnYktAVlSrP+SDI/3wn+UdnEdXTw3cce8ZEHrNtDLK98hZqkOv6dQO0dNkW10nd5C+cUN
PK9qKV7wzvwyZHUwc9mu0nR45dDjBXX6UXn1GEhiisn2Gj5dDjUDvNrV4EEJNGVI0BFeqckfH1EO
0G3bmnl99fjsVsyODsm0NyoPAps1HCzNHA9ZmB8KJken0C2Rwyha2WVF5ufEtnYFmpfA6RYMHU9m
UqOIZuIZJFr0GIS9GuwZWWTZHP2JLURv1Ge+3PeZQ/N4SIS3LYmooY38gNzlAi+Ey+WTyTJTfzL0
RcgQNxBxRcQwOIv8g2FH2yRVf/XUqFYA1kiMdsUHUL2JbFTjIzeMJUeeg2+a41JhtxC3srGe9ak4
1Lg/VhyAUxByxs3W2esnxm0LySLoav8MRswJYuYBqwp1AY7Bu90gJpU8ooEzvKMUfx9b+F2jnnHI
+k41qrlY2/jF3tTjb9MQxboU84Eq6mPkaL+yuvCQOLAetUweDBE+UDJ8UWxse0UwrpX4QeGGXHGp
DiEPkDnXG0BY5lrP0/KgWmKQ4uHihh+Mh+/o8OJnxxgmFBeMpZwhUmeue810hEYQs2LB3T+CHPaT
Yz9X8sR495AkpTiGIQf32mZgIUNmoEWeBbIfXwpWolHpvwxSYPZYBoog7OX3kAzEqDald+qAw3Pc
jV6H1l7VXSzWUrjRvl86TiF4T8suZubEfbP/yUW17Az83Zyh3Sg/2n4C8QWJcaTPeZQcXZjzoybh
gtiUOc+FroCqu/ZJRda4rfpnh3iwtd4P700W/natnerSp8TKGb9pLLptWSw93fKjyC5+Ov6e7PzD
n6JoXUXQvkaQY/O0HaA0roeREXDsFCtvCF/o62/B0OPB28J0rVfTq1WRWpYLxF1R2a8JpnA21MvG
1u/iQO/VAZN/vAIsCXu5GvFmJOSx+grmlFc/MKsyfethkmmxZfN9NNctzuKDNnsbL2SCJ8bqXhCR
sW6pJoUpv/UeKXdhVC+tly++2YRbmaG7CItXGvT08bz27iW3SLdbqFo4BUtL9ocu+gcNX7EK862Y
8k1vW9fGJJtemuKv1swNyRvQM4cuQXc8H1RjwfuS/HZoiJHRAhh0izcnNsOzk8CuAlL20RQ2hYxd
rJU9AsJXXb5uS2NhJSZ3Zcdy7cSM65Xfd3tG7iV8PxnfkgmRvj6h06D1wc3JDrXV/ikl6Ql/6H4G
mplpK9OnXFcesRuxn7As+JzaSSRddzn3aLRK5Pjm6iI6DvR6jHL5OrOjD+EYt9hOSKg3O0EDJrrV
vkaLzjoOFbC52fH+uj29JZF7BVpAdCux16sdJ0eGVk+TmJ6rqvhyUPGYZrXSWlT1HuBWkD7hJksW
RnA7X8XsUW74ZXOdPaakhp890Q2cmHGLbgup+hwxol+nirAhNcEkGwCt0yY2/fKYD9/KfLSDRi83
zhZ6YXqgPp6ey8b/lY5oC1zZx7sO8UvWJeZjnoYQTVOFMGZyykfGNI5i3QNyh7gkb6+TPrw6RhWt
4pyhHVoIYrqRSzgtbfTcbg49JPs3Yuo2nh24bGgrr66eRUJCYaK7cGVdbDSEAPzGEF7sa73+W0eq
PDhs6rakpdfMiN+7zt+YvR/vK29Md5m3oW9eAJ6sPuq0OfmMF0L92VbaViN15ziIcd9oi4Sq83a9
zUbpOMn5pXaSa1Nmt0mmFz2JvJUj4w9Q5dVmNqFcDIZx7OLk0CjtbibwVjTnW+ltFvwcEkjw0MYZ
lRAqhU0ZGtnKJ5Rtlbz0G5GW9lpUZNAWpIa0+iDxAbAXjcTLMUDqQwNNWvWkN+V60tYivk2F90TJ
frUZFAY9qpNNOFpw/2hSNb59bnmQ12MXHbAKnpe2M5qU+HcWD7Q2K4SLib/3IaJhqd1MZQwUNsZ4
ZSJ2QMZEQ7MUXyOGuV2+SnV1RRf4MJ1KsR07gJnT9lBCwS1LwizqbScbbZskJACE4N0ZtJ4ip3/P
BNkrteH/mmuL/uWjbio24TFZg729FOjUVtHQDPjyff/VzhYhFFuxNzZrSrZNy0imovwLDPBs9YzQ
w46D2CrbgwqB8WtRHG9dzazWvUmv32V6tC4jTCOe/DDbkSZpi9CR5jzyWuhS+6mrMhynOP/QbEKo
cf8W+t5p4pZgx6a6DU5IgDPHxnXCdH3NfJvAh2UkyISFedSrpw3jSeqsr215GdJ4OBjuwvG2tmbn
facplwkxBLKl66iml6gQfsDc4JT0+l89oX5kZSLwIg2PYRHbT3I0rl06H3jQHp0K/6Zl/67J8mMe
kXul9mMcBhQbfeECLDK/Z9vYaxzO1iF5Iold/4M68TR2dbPtwKbj/RSEQYFNjTjG9p1RQtNIkaqK
6WGSV7YGRbxK2Jxo2X36Xs/KbiW0FES/ydrqVLrJ+5AvlLjGZ1FX3qMu82Csef+Q/ASTo0izfos8
/6r1l9rv96E5fBsex3UvLGm4DlTjuvHsTvYNRt5LKsWuNx1EgwnXIM4RSkSG3A/iNSKFJLAkjGmD
TjFdPzMYUjSoZHdwQ9TWZkJCoNr5kkXmP3721pencnTXCjIbEw/u/EwgkxH8QAYYQbpoViJZIooz
IahrDd42p3qTOaBKvhrfoPfePaku+XC1ooS24z3PY/opiFsYQnfv51fg3E+ubySH+Lft1FeEyE+d
dK89rsND6mWvtZeDBy5XtCjwdUSd2JP9kmNY/uuG7aPW2z3g6GpVNqG/aqpYgjTVL27n9NfRAKgW
sVUfjbYigMDoz0ZMXzSaq7OZdxkQJuePkcfywsVcg+2+93Ko6SJDe9XtZQbnqF/+rXDr8Bh5SO3s
Ypz4ERoziOZNNbFzGS3wiaFT6mCFP5qoCdeW6DXWcTCRWl+fnLi796651ZCPkTHjEofccMJSiXtg
UPMSCqoA/F5+0FB3+A2nKp6xlMDNyxAO2z6f9p0vT3KinuNBSwMxIGmQO3epFUxG/4FnTV8iIq0i
ZImxY6osmhWc2SP904hiLpvkYSCFiKMGTfbM9Ry2RuDtob0kfWt9IDXrpQrJjPfQY4QRjU/ZSn/D
Q0NTBKepKNurCEFmwVJayZSBh1gOf9zwzVq0Lvvg4G7roWUmqYS2SZyjnsf0Y7rsswwRKtIFf4ob
9MeVgIKv0QwRgrjOmkBLPiZWV954ahAqIWKOTjqIm8wnC8Ig3ZF+jn/ilPqPd204DmmRWNJY/4zx
28/XypGv+/kk+qqFcV8wa0s+USd8DOVwIrXiM4oo6xzFFs4cCHMaJKfle/ocCv/ytdKxEUZOyGGd
ipF3lI1XHRp04hP5WA32lyoeOTiZe22ERzuzLAIZg9br42DW4OMZrTZxeqE95RjZp40KICimvtvE
fWNs20FMp0WVFS8lAU3H9tHx43t9YvCniwymqXbLRyE3uUIyo3WXWmZm0DRZzsWbX0XhefdBirP0
uQg683bZan+EhhR7AR+admu9kq6y8tFP6VmOjrFoN6TW8qPawlh3nGz1SPuiXkCVPOWfP/UmEsbD
vBRVvvn3f37uZCy8DTE5x61BNkOr6wdXcM/0Xd1uamIH6PHFz4pcH0X+x7GZqrMqiow6FGl7hwbD
PiYofA9pVz5I5x0mr76gxY2L1j/beX2xBkr3tJCUO2HoBGIyUa+4JnNQnpMJFeOWbB5nbRO6iZ7b
mq4lEWmr2Hey3exEEYqUtWuMLU9J9MuZ9PDoOmd7DlFSlFMfOKCHGVDGK4DgdIP5cKLpzuSvQ4ZS
UH1ZwlmGOd0K1cwmzqECNagr6viR07Ige+sFGtylNJvvIf022sHZqKV10pvmkz24v0vJLUPx1jA8
OMctzOCS0p19uw+Uzq3TINMCgKozFnPIVZqjbaq15CvBOsMIc5ARj/ryOXt6RwRNBbGi4VqsY0af
5ygTfKW7Kb2YUDLkUyFPRRRrLznVB22X61zQeRADhrk64jXBiOIPUPkmcP+gfSu6P6FBzoaPfMgO
pb7k1lnsVeGL3S0797JCpAZ/M01/hXpwy2fWrZamRZrQu6djEI6Xn8cBNhtykSb/dCFzmUTtrJIq
PSQ0iVfdqHhRE2+DI5AldZL1eF/LZ+3xtTL+7+ydx3bjWpamX6VXznEXvBnURAQB0EuU1wRLCgPv
D+zT1wdGZt3I25ldXfOaMOjEoAHO2fvfvzG/SYN+N7YNXiAT6IkNyQanu/hbPFW7fnUmtxT1VU77
zh11+E8L3p0xJnxFucvn9DWncFkPzvW4hFJD5xSJe5h+ZVR664Iopcs5IpqOkKzFw7yFnBO6QCMC
OzIYNmNdZzBYEiep4ByT5exLpsD59XYYX9OGrKsS8E49SNs1Jr5ihQWwYL6MJZGbCwySe4OMXYsu
DH4Dv+q6ILTLRoIwXbSEEw09SzZRQl+36VHUERXT0HOXeHJUsb0gJGQtrOc3Im2s23cjaSx1qv7W
EBW8uc3Hbz+Hvr7nMnnC8PGzsXlb6w+BC+STMkoEAEbbplKcTaXk2t2A46iwrLcbZJYWvNzt+51X
xGwZdYArPfMK0Z8nY7qmeQSzutjrGZFo6avTZJ/a0j7kyZS7eKkuQW6T0lA5pDEYI1yIUYdnLmyq
FTljGiJL3bBdpPloTRzE5tQuXudIT8XMsbYukLeFe4oaSrLhm2kBBrUTeprBW3/+2xYwmUiDncgA
EV81Jha/im1395SjgU52Bfw8spGkcMz2ekdjVDGXxwMqa9xML6OA5bxjXwaXXE+TKQ49o0LrBL9p
XVldwP2GpfYOqVIHOdV5ksPhs66752wdvP8GAP8L/Zq2KjR/V+EZyK4VzOpQACMUxKzsnwFVs7W6
Ogp1fHB0jpqZ8Jq+ODBNwn59izp5Y5biW8IBp0/WOU45u26gYV6HT+s7k0rUOln0ti4C62+rO/l3
W5CIup/K5r5JjV3DQZj0HJW1tF3hTKeWUbFz5jMtOqeaelX/u2Df/0tpvH4iPE1V/OpMw3L+ojSG
xuU4ApsZbM3NczEW1O8gY0byJSzFr6b+zcwAE0fch/7fX6X6r/5jnEQwYUMJCL9O++evUsX/aKYJ
4qtsG68KI5YE47zCwCKFvi/Ms86yvK4iq4+Vsm75fU/C+JJ8GZDsRe28M4X6muWDmXT4dYg7IjN/
6Gtx03M2x1ES2KTE9bxxckS+1pphbthk/lsPLO2vEsH1mLBw2zDQgdpg7X/5IFqKcVU8J4Y3qpx4
6ztf178RCh9m66adftVDe+GYJ9aN09dCI4Q1fPJlzgnAHqWHzupA3N65A9a1cLBNq/O6xGeswL0G
9rsucrPybTHYMyuMJq2ZPyAX5VchhEadJYnX6zTyF8sFSFbarr8l9PCv20/2v/MhNmTRzldibqry
91HP6gf67+dDfv8pfhSf+T/Jidc/+cd0yEYajATYtkjOZUS0SoP/MR1S/1DXs80inxazOyjFf/s/
ZdWK+D/+plh/gM2aKk7WmBnIssYL/jkdsrT1+QZuKwqmrcb/ZDykWvJ6ZP62mikmqmXeBzlxAEQ4
q6yWHb+Nh7KxyAZtKTNfbyYipdYOqaFV0uLxKjk/i7WDWudUAYmYEOVpr6BI7GDePI9r3xU2xjmN
+gsziXPyUUoOEjJnuYT5eaJpW43agIi/wLse7bWra2jvhktIq1cqKAFCJGNFJl7wfj2nGZlllUX4
hYRnqtvjKBSTFny3amq3MJ321dpX6vQmy3QIs5ecpjMvlNOshl7c6yuYnbjVxIB+yAmlajDlb9E5
UV/SxU50s1EV5BEv6Kx9bquHMaCnQfJO9YTq+H5RHtOe8jDDcejOUBSEaGL5TgYWO/ezbpbfyGX7
AIODl+kLdZ3GsD+qIryC8pFIxAyEyid/lUmdasyRjGt0ayj9DAbi1RfaAXKcInRbDoIS2nyjJml2
gX2HQxqQqtWAeGmgi5EGOhDNHSb50qGZ+h/ocnfhiiTMQAqNrX+n4GDuZoL6tsAO0J0onJp3ILXX
MI2ZK6z4xCzv+k5DIwNwgYgi3CtgGcsKasQrugHKQYgnM69RftLPSAmo4bOELh9cpAceWWGSaQVM
bJCTEgTFzs3pgE5RGe2gkDPlCOumu2vSPEWEEhEuMSTKXb1obF8GiVapjVW1bv0kutXLSdA0+ynz
O/LyAoUwT0qnjLaD0AI62Peqr0nMXKGgfgWFkHI25P+VsSdqqlvFYWQj2Q4gdjksdzUxb5q0qdPp
II3xNkRCR7dKVQQQJa2QVLyCU+TOoY4Fr5pyFTkXCJZ4gkMCnAiula8AVwzSNYF4ATq76QqBDSsY
Bhuhhbs8QtZNwcrMlojAsJlqbwRHS8DT4HgxtvXH8rtub5x+JBcSwhQI3LJCcTKYXAg2N64g3diQ
hrZGwFnph5KDUZnDeHRItoqRuLgtSF+2Qn4O2F+/goD6Cgem4IIT+KAW3y+Sq4AZ1nN3aRHJdDo8
UarNhjwCQ8O1YoWAR0K4z5EsDHfxmhcjlBECSuRkiEhNQBUBLFvdRWLL0blCmYnmfC9a4Xf0NGGf
7kQDOKmFuBrBFEKvnr6jO2E+EGanFqS0ATF9NMBO+xVEFaCpWOqugbpTEK5Aqw7i2oO82gB7qjgA
dL1HRXIa9HalVI60xUWQlfTQqEkviY3ax4BBnIJGmx0WglkKrKVomQNiHOfHIb3iJl+uKp8CjVKS
BHXavofxEhMTr5/wz1N8dRaNq9fLK2NPN+bgJWoIqpsqAjOiW6jk+loo5Bma7Rr/1HYp3XhkQwnV
k82YGAeYHTP+ikZ0MNUhZ6wCOyftosJLRjO9m5iycNBxXhHxCGRCanywZMTc0M7fWfYUHk+ZGD6V
pXrs8mmH4xUcIFzW6oWA7qEOVCvZ45H3fUBiy6EuGCDGPaBLVB6YfG/Re38us6BCzfRkpwwjTnAp
RG0VJZUfkUNP+ni6icXcXDAggJoC+TGcwtDtWqtHqTb4dk/4URS9hCbTMJWTDW1ozQwoVEZPdnoc
k8k2m+OrYUgV6nZp1xIitoepQuxqY5FVWUTHyoHtFMaV4Wv6vEtuPUGOTWPpZD8QWyKTShLsO4mp
KQUrvZ0pvYsPucYZ2l9T7O/dKQf+z8gU0/WFcaQDeruELHKIYXFpkPcJH7GvbMRtRKuJTs5ORqwM
5zihlDX18aFOEArMZcM0iP2IYDMEFzPaHmy1QXhYzns4/e9DS8xsTUTdPWiw5qMBJVPKjh771FlO
eUH9E03mFYKS8ZJkC4uuVP8Q4+TBLOCowGCLkXDzszXC7NA6sO0GKwgRcr6FlTMfKiIHYTBspEmF
vxVlBr9JEm4sYWqHcR2vNW1LKMsMmrzoP0pLOeMvYF7kbMRFNYbdZBh5+co+qWJlKWfwpHM4g33o
4ptrbqXeUCFJqKRGmr231GZ75HsOODtbF0O27GgWGLsPCESukSYT38iAykiNNhjkdvYokolhJTyU
jE7hvHZT/tQlk/MD1oLrqNXHPNr1FeXUGkeV6UepM6xTkugsBhIJ3IacHOlejy32RPvaLp+S+mds
F8iyJZRiE5zViQQnl9DaNUqPw5SkQPr27VwCTCfzwzLU0Z1qsrQSRAvuPfpm0exJ8IUVm+vbUZo3
jXwqzWynhQjRVRX95Fg0JZRGjb0rdquW76iBL3cHj++SFM5jhFjGaNUC+YT2Qjr44l7CtERTUDxI
83DtBpXxa4p2LNaiNfQM1WUW1vs6Mx6VdTpE6ILt1bBICQBTtQOqwiiApT8dm5IfIgxjN0Vc9ELk
KorRQn5tzDh1FdTpH0zESYitPqoQVlonTx3BuHbvqis/ULXnMpgarcdAQf3QF825DnH2KJgynqHm
fmp2p20zB9uoBdJkMMMk2OR44N4VjT0/5nb0opQF3Oq8OhmNZgc53FlXd8ggclq/i9nWscYI95M0
Jl68ROcEanY9D+KUivY0W7SMzozWh1RAkqccZ/bZsyw3lVb5Q2uHmyGxydAhK7CJQ3+oVgJcVbxM
GiZ+ecwRIpnTezswjSr7hXWxviy6Fp1VZ1QCcInPGIHQwU4M/C6URPYqwPu4ibIn0qgZenRDd84F
FIe2bYediEi2w/aLOqKSlgOinG9SUk/3FGJ8CGjfpjWfpyX5uZjKq9UueEHYrScN9nDSBAKMmby2
AWDorUUaiGipFHcIxuo1wDt9UIVc3xloKz5LRtt38iCND2GDMbDCrsI6b1xbKRMn0A/jvk9eRDeP
zCuVeINICCJ/x4aTt1Fy4AR94tzpdlExV0GUNh9UjfqxihwtsBflu5Mzx8wyey9SMnmVmryhgzGw
wfJdI2TBoWRk6Otbc3wuSbZPSLhve6hLGcoC2NFepzANlp30HhoSMbAhtIKmSLY5oiMrIa9zLoSv
AzOLxDw4meLXTsxxgsY0nhje1s+y0V5qTd3DVi8RLVvb0oFuFb1Rk3SbuqSmmnjf42ScajK7ZrP5
qpo1kzlEhcE0pkdyjjt4SKAmEoqe3OfJVC8JZPE01b8KhbMGnqm2lSFLqwOwiloj46oa1DZCLVBj
twSOd0+o5DE/YXwxKEExL4SSzmeaC9esHU5gC7mZknJWdODxS1W95yUzJ3Wd3qZCfkp6TDcYWzAg
a1q/H8RD1sz9UV0zfBwRviyrCYIZFscJAaSfxE/2GmZ0u3CYKJLYJnrUmzP5dr/debsaVzpj5L9e
/fVX7cJ7VDXV/+1Jvx756/OrWzISyb79frG/3x79dReDi/Hw25//du/tWS3xiDuFRbcCQ9o360Xq
kBd1u3m7tqyRT3/e95enJHFBkNTt4b885/YKi7qmRP3lb/582f+vh8c1yYoQEoBAwyj2Q5eU+wxO
7LwR69Xb7T8fud3HiEdaonDX4lTFCFJqyv2fz7hdu90HX8EBRN04xCZlcADA/h0j/XZ7xdtFpQ7o
Fm5XzWLkOSzJlUuJMxJmEaZr86d+b9q62Wa2Vu7FEFV72+gjGPIq3Pqo3g3z8ve3CBPw79dCGEVD
M8BhQEOPpEspkMZOxf52TVqtWgB7kFhUK1Nf0pgVrhd4KyTeOLSvt/8KPSOCRnBQuNX8pxKc8v3t
ASmPmItLODTIE8lgMewxTgSrhoVtOAlZo6v49Xbt9ri66Dx+u/N224LwF/Q22+765N9e4nb7t9f5
8/GqW6Zdl+bhtjEHdiciavb4Yjdw9ce9ukSYuZrCRkm4fgHCVghoyxHOb+YG9sy4/qRtJPF4uf6a
t9u3a60UDa6zIOy/3Xe70NeYO41VnjzY9efQK6IbNfzqMfxRh4AByO07uF0k6y/y583b14SqVUXu
dNe3GWSY9Yu7Xdwe+/Pm7Y90ggx/PQq6xs5wu3175PbElFy+TaicQ5M5dkTCO1HX5gbat+e060zQ
ZiC24E4wao+OwD0hK05jE1505ZOxWFAuw7HBGEEulR1ep37UzQG9ZECY0bbKJM9yNLdkf51JL0aI
xqSEJUC5Iuoi87C6lw31UCYvFqmEmez4llTta7S1tV59pqhiiRNN5gACrW/a4TZuRSCM1hM6yR4K
EZfy6KEYaTKvJUAgq4cty+Cl1RvXUn9G5c9uSbxCX0kWqmsYfLpxZLgMXyRCuGUKH16Q12SKh5c/
OyykOueCtZq7WjGQv9fOGyKOw1Rspclfc7iibdxHMDukN9E27xgOPgzTG3aJXkLLm+XlUestr6w6
H4DBLaFym3pxqJz6QI6oOEyEuIueQlBr/UxGNlmkfAg6mPJ1jPS91XeHkVBd5OR72VSDSrePZjcF
ODwEYap8m4r5qQ/19zGJj0v7qfUAt1F8VNQMHDVlQL7QEUyHodP3ZgH0WetMFMZtaenHfhaBMqtB
W6GirSfEsORDT2y5+XkY2EqkzaQgCRuh1nQVdYB1DRf7eSiqBxs2cB038MTC+k4kwyN18CnD/2D9
APr0IrJtZebBglNlP1m7qhh/ZLnyaGrac+vIlzKR8eRE+U9Md5rB7oyZeZYkzWja9wlzGJnwlzzr
+be84OtyqhMywJmQhpZyD71fruLdJBofp8ptDuRqaVu0T5tqqxV2kKoMl04TbDRD5EfMPXa5pPq1
1WwYrSI+hbyiib0l6peonw4VlElThsKjJL6KX/s8nRszRYWhBnphbgTec40zPYRqfc6wbFHsfL9I
5cmZ+N9xL7VfbZH5FVUAHsh7yXiNy5nJnkruYcisyfCEbB00SJqZ2e2qqvYzLE6kaD7Q8Zxm7Vka
siCx1YOI5HvCjC99iiFLhPoHgbZIFK/8jCF+pDPxpjIhcz2RvotrTvwwMu4Rs+84uOvo4b43rKNh
l6dWy4+lre7MPjlltgFV5AlSGc5Vq3+/hU4XuKFL3vo8fkUabMksNUzVdr2uHjJd3ddVe2xszbOt
91JCl2WojKL0ZoTSSqDtCBYgbUQIlZUgQbJNrhW4eta/6NOXOsPJ7MTRwvginlQvrll8ut6NZpJL
w03TdPdyGbFmJt+qRDsPJdudbe5E+AzNdiePNqcBpeY0H4wV3RvEftRAKPSDPFrXFN1/Zg67JY0+
JnU4G7wC8MGeV343pvxKR32nTeMxBAWkeGHsujxInb3PdCKwC9sVafQwNLKHNWJQtwQoQPrDgd1Q
mrPdihe5tg9yY12XWt+nGODVUEuF1T5I8FL7qMddAvZrQwJogqya1aqMfFYomlJkanN2zsrx04p/
LgIFZVNhPNHtGZHz1QYSB5+5RA9xP7zD7T6oVu6S2erWQuUV5JdEV99zdQrkRD6NC6ZkEB1bHLJy
OXxu4vmhSo1Xpyjf01zQ8IcB3lyvmNz4wJabAfpFLapda02HjPlYLoPQTUCOMDZscZEwq8qg+1oh
A9bhxS7EM31DoNShj4X2vlSOOE3uYrs6Coi3gxVdQ2HsOrAQvT2WDNMZxntEpDAEIla6ZnVP9adM
EvcqwvZ0OU4hX7FcPtc0BxkIjGMs9xJfcaVyJEnKvZWmfqhEQVmbCMLEPtfiIC+cExrnhz4ptxnE
aA3/urjJzrggXszBulK+3oeK/TKE4ZNOupYVlUGFjD2SlCCUwtOQSU9Glt3Byj2h9fZ1rPqWfg10
l3YZRJQaDTX2OvjQwKYlxNm8WnIcVCLeVwhhsa4BGFV2cRldscc8m6UaLHni9oTvFoTB9kYQU/LL
6MiaZSJSeDgnin3uw+SEMJbpKFYdTo/BWXIax/Qw6+YFndqzFqeg4rmOo92hMsgvVms3vmrNSzI2
bmfS6EGplWUYr2oUhGEeyEsVlBp63+ldaodgLB6acNnXqu2Hw8L+JHu3Q1zLXuYkvuQ44nY5PH7Y
dVa7U6ueVaZDm4RQQRHeIs8nhaMgHOadnC6u0b2HdvyE0cx2NqYdQPpdvpTXKhl2GswjQjHhBnc7
8ZiSZQbVAn0H62ZFCHRUbkOMLsQBVVHRjwfZwPYm1k+mOZLRK4Ksmjd1KG8E4lUlpy8fimNeRl6W
JXuoB9tUhG84fn7Xo+zNROkfduWOkPFVgcoxTdq0VVyXpHpOQRQzW/dkuzmVue8QgZs+yYafEBvs
jA/2l9U+j9mlCRlFIijbGvVxibStIj4avPLQ0ZacRmddzu9MTb2UztXISRBRlAtU+ysyuIemy5+S
KdpV8BBCobpKekbC5mh1QD4wZfyKuA7xc21Xr1UdbpQi3oQxYsZk2Ru2dFDn9GSznswz1GBg4ZNe
GZsK+00LS+RRivEIRmOysCKEixcbFUcygfCJuuUdW3r9YS/lJWoST8nRKGdAiJKnmtMupJoIfUNU
x8QwtmJXWua2iU4Ile90s78qGJ2GGiWmPuxNLbkY+rVVx81id1jqZ9s80319Urejmm/RUbtTN+3o
xwJTZrJguI0Ochmz6oviiIgizwx/zvbJZO6qob5qSMGjIr/X7UentX+kzkUXxkXq5L0uZ56NU1JT
b9R62ob524xBohzDFSLx3o5HtyumA8D0XCACNZfNaO6nEEF8qO7Kfj7VrQ75ieDysPmka871/aRQ
dqGgsP1mdb9p1jV83s7saKEjMKuN9nFZHuaGLb6RPukmt4n1kOWd12Bx09clOPjk5VOQK7kfJjp4
OnClPW0qTPcbNEfIDL1Sp/yKdn3MYtdXrqLWgYNHdFl+2REmLEqyLUDPTbjampad5LD1Vfjzjh1i
5bfcq54Gjb02HsxOPljMaCoj3JUlbzSkcY4qLyqIpe/uoUcfJpir0jx9g/d5NaVqtygvuH3v51jx
s35+SszlaNoAs+CYZmoiQpcxNcn2rU5ktGbsoGhutcViIrxsQcCAmc9Ybh118VqK+oizKutRRi8x
bonv2ei0SDModyhNO/z8WNhZU7BcK1drJVBszF2ixGCKg7hBXMZF8RS98iTE6kwxIIqFfhJmvope
WZdYvrPHqVD8SAp3clSe8obiG3tRAKfnXm99IyT9DHfEvOLsj5+XSlwmvX4j1uXRDtFgmbHHdM8l
pOuu7j86dXAHfF0FDU/DvtiOnhTOe1Lut8OalC1TKbNyKArR04by3KZw0bGHtJaa/zgMqjdF7Xd6
GAWqbvmm9hM0z9Xk4jin8UFL52tM8vMSTUdekFFKtJcjTpUMH82M7XP0CZLfSi3eBUwahs6LK2x/
rcodndHFRRM2JpSSGEfdPNtylLkLpu+dsyC+ddzZrr2mv8/B8gtMLku4V4Y2HWQbVxx79PrMcA0h
wYshcr2Wt5qC70BfbAc9YQrXPFdsRtOyTTqkwzAnTUECTrlstXRyayvjSDKPeJkdVLKyeWgY18yj
zhtkWPILPKUufpwwsWtH9qgOUdyY+klVI44176XnPKVHsWFKFzh/qL3fG0ygNGr8bsfyDdgbwrLW
IJ7vRSXdQa32F03elvgojVPj9nzwctWG4CKqYuSq1lsNYZ5lH4wugQArb3F62IaG4zMLG2KDgIdy
D1KJvJYZChnxSH13cQ7fdax2EfSTZdo4TuhpueJ1mnJM8HBZPza8QwYP1S6Xxb74kYyFh81L6KC1
UDW/w2tKanzdaoNYGh5Jx3irKmDWWr40NmUDxW1Vs4rTNdZ4/DYroXGgVu8m3MHEFoEAnwO9/Pw0
WRaZvcyCYG8OHXO0FFeVggan5UOgO8Hlw+2tfIuNmI/x6gyrWqdeVFifQ325WHJKhivR4bl1DOfO
zw343NNXiHVi1jt7uW1f6+K+X9sjGbI9BXwvwLWdfnWHuIxYBU9YTxiTfqn09BIl5r0ZS27ZrNIN
TqA0PVWD4HPUbtHFLO3dQde0DwnuGyml4Oetov3yrEegIDmaz8QZ1+ABlwuKqNj0s3Fdxgjybecg
teUTdBswjdw1JaokwdrOClimppsShT7PsUeNcmz1A3ln26FJTkbNxFcZ4EAqjAXMLY4Xfud0xPL6
caIGAxlWtS6Cusvwq2v9yVHdZa5d8mv9KI98W51oXMwrWECgY3AxQDwvWZq1eH7SG91TsGXu89zr
4f+UnXNXjB8hSqVM9fvMvOtXpwtTOyPb9kvp1C86+rMPG+vRkQ1r6XUEdvMmKZtNa4LKqFqgo7dL
ysrDkJRmedquPx6UVLhl48YYRq8m+sHhla0V3hn6fTKA0Ur3Ua3u9NhhQxV4GOEUTQ6gQqWPA1vo
38AfVFbppu4YIVZCA4BiIFXtYR+m8vZ29XYRr3eWJn4gdqtlpG5l+DIsRcHzbw9BRVjHD6G0bDGO
rdm75WbT46rMaC5KVH/G5fEGf/wFDfnzvn+FoiRD/Nn1vBGJsOC7jGG9G06dzFAu+2hVNdsZI+jQ
fwFoDbj8BtXCzBcClKTgkkdJM5EEp3uD1Fv+L4RN77BO/oV+IeQ6pVVl0zb9A/O5QTqDQfNOHG/r
ypW0FUY9MVYyzmIuOK/b1bpKFONbZMnKXW7hOTkOqfmMXQz6s2Z4iyvH3o1VPrioQosHzRAvRRVK
ADuURFotd69pfaBsC4/LaNl3Pc7VhyqMYX6bQ/uWFBIHZlRa+9vNmOFRhtLkpemn4rTmr3ECOO1b
THCPazR5vrs9TUS6b06hr2Nhgjy271GtXmislcsyinfCOzAoy5UMxyE79QtqKG9iCvVmYSg3t/Yu
phu8WHgxP0ta5Fq1sQRWp1bbXIHY1Q0LbDl6i1aTtGvW5dQrZuKKaETYbCMsMZUwOdbpsIN+PT7K
ZZnjJlZ/JeXI/GZxOClIFPe1Qp/Y4s6GUWG1n0eZr4BS5Inco9GNzQelKR7x3NC2GHUI1VS8bJqk
J20WP9Rx7k6xgkizMAofNnj4nlsocGEBvoy5jRl1riyHqRhQwCoZRGfaVaHUrkDV1uurhxj6VTx/
CxY+A4AzRpikZN8y8ocQvUYOs6qjslJS9pV810THGdOqzh+S3VD6IAUl/c6KlEJ53oYKw9OLbcNF
2Ao8qCYJp6ujUcIxp8epkhJH8nRbwyqoJLYenQXDUX20Y7g/qI/4SnqyJe8dWTC/5HMPxk6ulnvs
vlYdxm5uTwOMDBjTh6UJ8ZeDlpMuW71H71JU5N1CcTeY+lmIkliu6qbZ5+lDHlYMjlP0b+Ouz0s3
HzgWHMmrhm5j5v1OIWRYxZ7b7uKtjDFYraLP6rYzST6lEjjokPqyhAcP5WSJvcxCV9fFgQRyk1j2
dpFbb2CmAlgLFDgHxUBc4Q+TbpzZCmzxFxJ6qMG7extXkXLBObxoESPmbpU5nomdRNlGbirj/Ckl
O6w5Nz187ir60AVCyQaxut61QQZ9ryuZBONrjlIu25QfZBxiEFGnH5p2D8hhvBfhO7xVEyGiSPYz
u6q8MxsN9eEhUkABMZUdUUFJ9bOiHmrthF8TP+2eFLqJeWzC6hR7egHI5lV26slPCIfT+Kk173kv
fA1d9jw5b2r7xIaIiDceAdGkejP3j6JkZVfe0mRlsKDkJL88Ny1PzNUd7l9MWDe5hOBC/+Sa8kwt
jSFtLp2R+qjG3oLo1UavBufVPqnioF7Q5sn2sVRnV8NlXulNZJFujZEprttU6vrdPIndVOtfkz3v
wa1/0lChq7eVIzzT5/w8avbR0DEjrS8jrnOdIt6okcBXgBgbKI2wK7rwWSiXmj1GOHhQt/cztCBh
Q4sqPuoMQ5zAwOxKr95uqk7K/DhL+FK1VUdGF6ivonkNSrASiHQMFqZXMM1ai/+lAqqVct210/4h
UxYmrBrmyG+RWnJmS/e69SFTq1TDIes6OoMRS6Vs09OF4mIL/9p6smcVXn57sJdpb5vNw4yV1RJb
ASI8VAdzv61AZW19VzF9l8lhgh9+cszqSa80Gm7ShOXGzxf5IVLHQO4Ole74SybvFg5/hG24hDiv
aasAuk4HlL6nuJqD1U5cuGbkeM403FljdWfSGdcuy0ymB9i+4bjfxkECR4YZerHQXSeIJB+H/qtW
/UX1RfsysJhGD+uprah+rpXoC0YENz9j+QkGeKQ4d/XZks6hvlpknnPcTWDxfyOHYnysyfAbt3od
GMpOaAe8HasIwetzYr/b6fuQ/Ug5PzqZGAzSa4gpuZT2mheySh6jAD3tKhfJ0HzWeOgPTzM1eiry
Td4/a8O4TzpOXDn0IHJ5g1CZkuh3cXRpp+XUq/YxR1VDhTFIoYcPrr9CDZJuvBWltM2waCwzCLV1
vzXINLxT0Bbiw0bFvEGnjI2yOIWjvSMT/eIkzScaUPlZsdoP2JjMR7tzbS1nDbVrpcsH0JqS3WLo
28cWxaY2SoR21KizShePRE+JRigzBkdzeu7hMgzwEZj7u3WiBBZmkr19zdPTLVWgG+51JvGD9VzP
WDThWNGbGMuxOH4P59a52trY7S2LcB88h+VPsmTNDsc7XVotoyV1REFXGMeiB1ouTGzb0Snk3xzr
iKwk+XJqTJbT9QmjQvU0VfpBKtBmsQwDtuYnZzHVb4pE6YKTksKouI0OYYXqO4Nk9mZnzv72DLOB
jtM6ev1YISBCkCzHm1HPrUPRQ8ay1Kje54NlbQVTOlp0Akhw9rGeGluVz5ozP5pjcs5Vzbw6bVf5
jWbajOfr5r0S4Q5LKVwlzDQ/RbLMurNGO2R5jzVuWSnHpVOjZ2vBDny2arzNmkfbNHuc+OxvZZJH
10gY0gPALWYb5a6aY5yRSil/bNMyf0y6g4wH/fV2jyFrYjsptry9PZYPpn2s8+heZkdB/dnsZ2tw
Trhj0xas12jUnFNnolebJeOTCdRXH0+p8PIlxQizvF3KUJYO3Yw/WWonT7YECewuxF5ib68Xt2uR
lJ01o3GCXirHid18+In7BtPJFEdkU4m7jY6sfFNp1Y+6BISbZQm6qaYeSS5Vj7drM6q2uzzKKw8L
SpPe34AUKFqJZQ6Z4JQ4J44LkAV9mPcUuSxli8Dr0w47qlzcwJgMMCzopvlq9biwZgz+NzfZYRlG
AxuN5FPatU+3uygAd0M6tZcUz8C0xp9Aw2sal+F5d7upSorjFRNK/NtNogKe/pcWXv/4j799+3e0
cGUlUv97XnjwmYjkdxr57fl/J4Vbyh9wwcj5QTXg6AYWQP9FCrf0P/Q1Ug7HHgQmur3GT/2dFK7K
f6C+0jTbgI6jOqpD+tM/SOH2HzLpUpwL//Aa+h+RwmGX/04JN7AqIhVN+8UvR/j2l4A0WUtwZZFj
a2trRNUwIowuRsVEiszGBI+hwHBmbB3nyLOWg0EcEeIUmCvGdF9k5gvMlh+WqQ0+NiiEIY4x87iy
7gCfYbalEPmWvL90Q4rYZBgu9oznZ4M7NhL2Ch/q/2TvTHYjR9pk+0QskE66k9zGPCk0SyltCEkp
cZ6d49P3CfVfQFZWdxXuXfemgEKmlDGQTnf7zI4FuFwukMckZgD0yxfwP+V2/lZtRxe6FKCQqO+6
lPf95nQXtIfXdqWQFSdiaFaA0AvNI1DZMRtROK0axk8ad0w0k8hZDl2nNn2jD15iOEcCrCzY6OcJ
7dw+oU68f+NtVCx84vO7SrF5cszudYjbiu2eOHDMv7ftql4kmKhXZKueO8ycITRgOWlBMYwtj74X
rbOwAY4qEpQdo7gPoK5C3Dn6kfUvxZvq9++UrBIkFcK4tum4Un5Ton6x+bceaFI3xyXHjH7GWOxu
s4Hqhiw6ZKKg84BxvOXOAzly8mFe9NUF57qSrDPOXvCk3HjK2GVR7Z6SBBI9INJ3fyjUtjbtNx2V
ydkvwx2/np/CnsqGGsavSMONN7f4gTSTnaY51sFQ7HXvvorgsyjjCI9iqA5V/nO2/AtYMLoR180M
FkSnEGPCEMEgHWZmFlYil21gz0d3usTip8jj8K4ZxzdlcQX/99Dzv+c4715cXFHw88x3/A/6qs5B
yEwin69iB0wMBVM3QWg6Z6W/UM1VdO+k47woEg4MVhyUJ9uJNiqdjJP0v2ZGWv98AdLN+VvYgjtL
UthJwzDEP1aA76axX76FhkoRk54AuRZTf1XA9c8Vw6RxxnZch4NY9/adZXblcc71ZiTtfaO5c6we
SZ0P+4coK5LrJravoQlR6v2+WBPwx+2ag2avB3+ddKi+5Dix4wcwq0e3/oxjL0BNktUCuykh1RR5
LyRVlVeSPL9fIsA7+mc+cylPnDpcvQ2ZceyrioCE0bQV5mAIS1icN6ZIqqWTho+Zn22CzrCo73AY
Hr5qpa6jsjLZZ9oM7I1yUXh7O2vfYu6jDHICxQyfcQ+YJrW3AqC+qwHZZK8EYo9JRDYL9ljZ3kP9
3vRheydDSRdA8m6VxnVt6zs5+ot56s6iyW49sE+9rI9k0c5JZlyrAnd6rDj6q/ypt6o72m0X2KsZ
H4X4XkuxH8b7pPYeKsWfFcO9H0INs6KTw9Ek3jW9dYzb+o4D4pdj3gZpOS5yS3/ULtqEkWLSZlSQ
5S2Y+vZnldhL+LgvJuaBhu+OFlCab8byXXc0MZTAmHUIrtcbmKlg2EGrI+nH4JYjfsCrEoUEHJOK
2zLQp1IFV5Xnf7WVfpnm7C6TKSb46CXqOCfLq7wQCNvx3oUeyi5nl/Tuc+ixR7DxdFupcei1T6hg
gq2gUaxXatDW5roeoWiCvPY1JP+0T2+baMAqHQZvgBKPvp4gSSjyZaQ54ppyqMZu1p7iOwK2cnYn
A4Ed0Z49CwFNirF+SO89lf6+MG2QEuMBeo1IZmIbs/MRtCANIuuKcogHJ3SeA6IAWAleCilOLQYF
O6JcTscNok0BQosx8ibIaYLrVq4JBYBlcqWccmT3F+zqUGKpaRepy4G+qc0lLUGM/MyCk99s/oR0
85HU3bopw2ldeZhZdWTtLyXxG5yU+CBL2jmiQP0oM9CzCcmCZZ26twC2iQckHeRbYUNtTaa19vt4
KWwNqMEsV7U1IYYGOcs5xS+sYfkKNySUloAkjqz1vjY7dvxJReKjA6jPsGEXVtljlhmMDHCirppG
UeKnoZcbLsboHuPAYLby2Efs13p7+nRtTledlfB4zFOfyJA9br3p8jcqJOLc9mhmMvXRTYp257eK
E5gBgZNOnSvQB0vQyMSnx2wn0nnHVyl3A+u3X8DqrZLyDZpHv/3O42dGY6wp7rnrNc6vOBtfx5jT
amd0grlSz39mBk5p3vLmSw/HmVrTG8hp4vIGvY7wUR2hhOQtGEDJTA3/U7xt3YROoumhH4pDG1kX
KJv1NKAr2wN8tcpKYQUn/jbNwh3tMfkW9//L7Fj1OpmYEQrUu2XRpdP6m8AwU9mwkkN99vGh7rzc
fW1CgjOAx7ZMAu2D4X1CPw0u2Cw2Cqw1NpWQJMHvR4/IcySA4Rp1tRaDeMCKVl0nrg8iTVNMklFN
lfazsRg6z9tWKmAkCC2e2IgRrqEh+4tQBxPiVIUxtY0VLKdwpKWgq1YihcXEiQc157Kx2snS+ZEE
dbIRzQz6MPuckMR3FBNwrdRFsjdVA1cE+teGBgzKCUeHiscYqE0/cbFTG0ll2IWz6omKoU8Oxzx0
PrQuDOaw0bmSGWpS256/OfXsUmBkTLegVqK1J7zqRPXoseEBfuxCMK6iv+ogYW1zB9NBWDU8Sf0Y
DJNDDAyDPLusralr++xM0TOSZbz1jeKp0A4oK89nCqrGm9YD1RLpY17hN6fKJznihGjTcMWGjiuQ
s72KTK7kJLE3lEcAOaIg0nDAj2Tjrawa2n1qk0hICaigY++WX7oJ00ow6CzXnoPY1rggeKoB1QZc
GN5NpqezyzQtrGj1WOTU12GygaDBTP5o2F64NJ3LohKe/BD5Id6Gvf2hgDLTsT4ua2F7iFjOLh5z
VqQcTlpHRhzbPULcp9E2IN4oUlzIqiJd5z97blMBL04e0zZ+qegAuGaHAwFwlM52aFI4r95NDt2F
u9RgEYyGXTeG3ZOJVjLYwTM3IN2IjpGse7PKlv48Gc+9hZevqtXFx9zdW002rMXocoAP4vQ+7WCl
tbiQLv+jyJnVgUgPvmf8kC1SCZOsbZn5xTFJOE1aoniNoZoDxKldYFWEuv3UuImU1IQJcTByevPN
OT01VfSmMJ5Aeisoggp5AX4X3IucSZ4dOU8xfs58vkSEHwqe6OBO6Poz0NWva0FZx2VWUKZJsqIX
YmMU8plcsIVMRF8niwu2TQL2VX/OUoMkkWMjMFGstkpuOMYyZYmrXV+recHoAPRUnQCaEot2HJe6
6BbD5RHWj2xW+04zlw5TSoSm5hQ2QYMkj7o/iuw6ojDq1m64cKT3BvFg46RTSAJAeBgY+fek5teZ
njYXdqPRXooX2xJkn2MugEaSmfdlvQek5C3StuNXxhH7Hms+ybqc9xDgeQ888SO8rJ4XaFBGdDA6
YWFsjWs9jS35+Pahi0S/cWPxIQZ8MNJxyutNrJrhlGLumJxm3Mgke4GusnWGNoGwU7/71CLZA7Zz
5JJFR46NiXXt7z16RNMehXMgf+1K7e4hsFyTzU5WEwsNRW3OvCpnoteMx/djYDQLaNBLOyA0m9gA
SIg53MzcaeT5MEwXIIRq318Zl+Wit2FxZ+FbHCcPfSi26I4/bZczkxQ3UzeR8GznPU54F4mvXEWS
QNUIYk1lDnN74AdNQWx1crM7oD0jeTNnWksjvhoHsG6ESQkTfwz19NgOuGjM6pZONvK1RX1tVTlk
v94j75IOe9HLH5HvH0F7fBUFBPxKUlTXz7JfFe2PouATU7LZT2HbLbFYfI6xsZtilJHuEg24CLWG
+4iHcE2alP3OXOP55U+oVqvWOclCGelPgHzrVyGmpwkVay+n5tE34qepVreMAreinl6GMD0oSt9W
E71do1iwgVyUc8PHSgCnZDxjjNh6OqO68wZsLngtfB5QsDjWoeG/Z/7cs0ujDzMq1aEMocJd5ppu
ZtzPfkgtfXYIZbwrGt8iL9ievTxnTpvmr7XBh1ak8tQBSkszWqOYguAOb5bRGA+LrKdZKxLPg2cu
7ay5qeL+dhrkppIMMmMQHqITTN31jzDNvgwneOnD3MfpZ3z2cbsyZrEg0hYRtGxuGzxvlv2Yj4/Z
XDNc6dk/BNm8ZOAGq2JDig5dLjA/WJ/tYzg+xEhL9qW5mR1Auyooa6vhay5TWn+WTe/f5/RrUAPC
UXuGd1ng7gUtQoPnzNgqpuhH9lyKabxzzXDXTjkNUc1b4HonCOSsmCq78mwm7HZKWsZ4YqD9aFgU
c1n+nY4mtVLz+AAzYYEb8qegVXE35hjXquZiqYvPVtxegk0G3UgM8UEOLRm1kU8VP1VVAWzLuBoY
ML0UDVPIavC5+7W3FXAiF7WM+6VIkR6bPoBVJmS2kcMcbKqGi9IpHJCbWlKNN8thCRzVOCt/wiTY
PgaZrs6inC6EuWxXjjj4iTIZqG79PuvEuKUX5bZyhkONjBzx5m2FZUlXX5ZscqA+xVNHK0E87FqY
lLXHrCkpCVhmFCQMP0rUMlbNdqHq+tv0C7oGaCw1FESueH2brlxrIlG4LPt2MbXQ2Kgf7CNcZ4FR
f9XVvKaTjeslf6kwY2B6wO3ij29k7+QiAurO5pvQYeGyAxnND2j007LMOOhP7eNo6y+yPB8p083W
jiHZTByRknxtWeRF9QAJRxns2u2sK04owA8tuvCShw5idIMiYxIq5MiUmOEPg9s9N2FPgqN6ZTO0
18POSRnw5M2O0UKzMFPoyjCfLrS14t7L6U5024mUa3Q2M2JNPk8EckfE5Sf6KWB4lrsg1s9h/6Ik
mSOQ/TEpb2gyFc+FzpuA4juI5gROOJTM1432uYsIi7dW+56AwVoCaoX2LNk+29mtsvwnd74SbvPC
L7kvQUGOrA6hQaLcpA91waF/adtsIdz6obOAJtWl+bPz+4NbE6gogID5WCDwsV5IF9xBGpYO2s6y
HXKbASbWRZj9kyu/qjGvORng9G0Ksudm/zZQ3cUY3gGPYVCIESPyL8oTz2J4OjV6d1sf2zBd1bN/
39iEhMeqPg21B4+6r8V6dMxFWFrPHQU7m473gSJEXnKi4nZtak3hoqE+wiQvToIrZgMT7tMKRoRw
sFZ1RieMQ2R2CLjzOgJtfRD3DP6SNwMLuxg5myclQ5Qw1SZQd3OLGSFl91NOjEKnedc2/oPt1e0m
o0nS7Pn9DEZepobZjznSgRFW4UNReukKX0FII6KBr5LZWavYdsxlxVRTICBnJCIZYyEpzB7VEJTx
LEXW3/hJCLk6tUxcQzWzY1c22ykwr+pqrPamxrNXwQwbLfcxEbg6O8R5XWc/Ogddv7q8xDKO90MU
ZUBV5+cp9N5Vgr9CB8l9G9bA8EaG1jQGL6Y+dM/25dZpmzbYJN6E8za4lKQpjgQX6AH3qADr6GHa
YsyrSuNLZWQ3KVubr4p5jJlVZeAmRwxM8s52O/xGrXOBdPf3eePqQwGP2sms4jb33XFVP07gc67r
8N4O7ZFbQJvnCLxZZAzZVoCGwDubX1b44FCI2dgb6iVo+AIjUWOMkQCBG34UthtVlOOV7abr2BDR
FScAbotlyBaBJTREDEmowpxyutOyGs9LrTy1ZaZ+99+BRU6sOXV9R07LFGdLidGz3ZBH/skKlZ66
TRChD7Sjs8LK92Z685ui8CuAQHC01UNo6+EqA8yLWBOcoqk9uxZjxjlq2et7jOXtXB5qEshLWTP6
guNY4fVDa2hmF38uLoPcR8UDapgdEVYG4WB/zAmkhsr7IXxDHeySWJHXzcTgjXTadxO1oTQwl1vL
vGLuE+7KYISQEwT3/cDdlEKHp7wMD10cmDHNRf2h63CZUGRFXtfpm9Mw6HsOmdntlJoLHTT7yHWe
IXvXm8uXoJq5oM7sEpHk1GnPU7wceWB6NnixYeZeijizrbCL4aDNBaKkLjkz2io4JPWleIjGoGxq
+rXIuJ1YO9/8DBPsbKsCGsbEjssCGmtcfJJVvPv+N2QruC9or84gsuylnZDrp+P8ZDkP9LRDPDTr
COqe882noJiSJcymc8vGCVhG15w51NIaslVuop3NU55ezV16nt0xWAmiTuvWFeoaM/CVxCW548P2
j3W+hhJQ3HTA6zjQYbwLitTctqr7aHjGQtQOZqqcJrGOmfSXhak3YWd96azgwUOV50YJ+jiSR9gJ
D05vx3fE7ryKfIOWV9+fDJgISF8mRCMnzJx9HcFoczzrWKFakMgeAWt2Irilu5FyTn3TX46Auopr
wOYeV6PVmGAM4AVWOFhYMcadr5xxW0XVqlSzf+tSzmoGRnpTWMawoHF53I411nfi4D96C96qYvyf
DDRYXg7sj0lUrhFJ7oo8MB4LWN2oDdOtcFrvIXGjXT+YG0608clpnHINvuBou/NNMFV3Lf1HLHlc
VVHEXW5Gzsl0nZrYN7MD9rrFyeuLE80507aBMH/y8MZLrx1XlJCdKXl1SKpezM+tve3QV8nmc+XY
ZbwO4WodPJ4HoQlzN1eUOrq5v6Xp6b2DfHOK8fZXqUM+HUGGOqfmmrR3vZubmmdb3OP8BiLiuBfk
s5NAO+B860Y1Lw6De5jnl0WZw0cyTA8oyxyNydnz+B6g4NT1uhNQ2hOrfTFEPUOUGPBoWe3aj0OH
apMAmKDr5dd2y+6lgEOWckndTTHg4CR5q2oyR1QxP1uUlmLAVunKbVmdOck9DAFilCb3y5M7++rs
bl6GDqdC068Ojtavbe5lNxHoOW6sjT32DgECdGyRkNwUAgumAVAFXgAlzDOthaofxTafAtpfOgcj
spm+0Au3mOe4eMxycQVsbDhKKIxGuvRUMp3pRJXA3T04zQP9NtrEMGIgVqFpq+ugnl9kYGcb1oev
gUjJMgZYuKKOUC4tXQxYavXnILpHuMCcUBv7Kumsefd9NdOzhlvD3g22e9ViqOSZzgU9usW0lXED
FTM+lbNBT2VsWHuIAOB/YGKwPPwII0nb1lg82X0jD4ndXUFSIVXPE6MaFwm649FjDUPAQBmvx/Le
ElrflSqllIFsTToKjMVGfT1SlnzU4/wqDZpT0zZfTTrlg+nHYPM9EohbQCyuC243qra9A8bfmCUL
XEfAi7aVRDqg/ShzTWvXh4BiAcaFkbudJ4J9dQjk9fsZa3nGYezRNX0HK0aZgmybplosItzgq1rT
O9f4gNhZ3750xFiWAi62nsigp6rqCXS9ODqFhGeRP7PSgEdfdnKHwD7UwrIPmuYLiTnzvjh6WacO
8FiYD7MER1Ya3wLabQ50Zh/qvK5WYZl0WENwj1VINthkPfeGhvTPyWoenZIrHQotuCGg2NfeR9BR
Cz53TUudefDDwHDJA5+BCvWECWnyFIEnKW/syD/MvbZB/iTORuW0wXIb31hNUh3Kxl2FqcLoP+hD
PHHs/EZfWpnHDQ+ePYNLqdlJAl2uxaHsVXhd0s10qOvmZM1sLmbME0CDEeB6TgcgLcTR1PaBwh1n
m7VoQYCdsMRTO8VztD5aoozuct7TABJwGkLIQLgF18rAXOoXs7+THWJIhIG+IuZFmxrru1pBkAxx
fkbi4HF+yNzAPk8Thxt2C7flnF3PKYVpOHR2srBdQkzVi3Op2TPhL25GsyqWyu2A/NjBk4GWuXKT
rqZ1C7gDgoyihrg0u1XpUZTmavfKzij/LlVT7aZhro9Brn8AW2X11DlOgkVvhDMu8PBGMy1e6ako
rxInPpOwT72xOZqHGasLtIstpkz6L/3JOOQEY6qmjw5aNYcyMySufWoXmxj45WyPd9mAgZhADDHJ
oK5eyN9kqx6W6NoZBGag0HgNIokIKn9yBYzrTJ+Sdm62mU+nwGSQTyKcvfIjZiE6JgI8lSDEg5gO
csogLZ4cMTWKuzzT16aRyVPpjfTAkxbBGzytlD9St/r9zw5NsTNoY2TUhlTHy/9wYuXdi73NdvSE
4jqdvIwAZDQ4OzxZ3VGDOTfd4pZ9oDphGx83gyI0OQwPbZw16zKJCBUZAiMyThu2EByBgZpkZ0Ve
IXYi99rq7HgjtXPJqOj47BXOV94CTveaHNzEWGCSjs1zY19OCxaUA05fkvLScYnHWK0IXCIYZ9tY
MdfhgLMKNLsrBg7ByqTcZyFC+m2NYfrwZjtZ5iZglaQGnAGwwsXtmESH3o8ilpojnhyAmk3/FUFM
ZUSUV8sEZ5IB7CTtfazRnHQ2fpx6C+J3zW7mgfYNeRzRbXda6EcbwtcOrvkyT7iQk8Z7ksqvENTt
ByYNaomPZliPBmrCLHq18RNGeTmaAmUA8ihdo3oJpNVsJk3Iiblsa8ZXtmIWxin14GZoim1LcqDz
XtMq9FeEFaknLXr4aC15PQ9Os7IYTnuCDDv9F91+NKx7KTgslBVtWzzfQI9Mab/DnAuZE5XPntd+
FjxWNTpDR31bP9Kvhb50mThQzzDIL6dNO4gozcFIph5H/6XfzPO9pddQUy6Cotmy5OF9J6jMHHlY
cO5wHwp4ql0R7g1KtFeGtncxoYgf7FgyOneBHw84nULPpHTFSrNTUPhANL1urVMOd6UyoxUMmhdZ
Vu26Bklq1pN3MkefbdEFOIZ7eexjghkKeWCm2owxf063pDAnb6t968mAmbxpoi+z6j+EgG3LqRlb
qaA+yQ0JFvVkba8K3t+/zIm/nQi/MPmkMnnntqvYiwnn7waMyJ8hFMdM4s3aeW/98tGySZ+GNpuM
EJTyIslwp0Y0JTSbrCJzLwI4K+Df3p2ZA0bj5V892YNVNzHMYXO1dnpqDaVXppQGHtLL07g1524h
0QcItXUUBKfqdqqN+AHjIQp0WsarqnI5bFrufSuGBCeIpzctrPPVZFbjKa3xr1UKN8EgL7jy9IO8
jMNcWb+hqRMyNqNzhusPGhIuZ6hKKyXFh8GYcm1Y1rSx2X6YYx0wuM+Mg5V7627AORFVFHmnqLmq
LLy7MJSvQA8GXE+JvUrmlHBZMCe4GsVLHmm5bRRTi0pax5xJGUmFWt0HjDSZLtpLfot39EY1rAzn
gfX4wMNlXcCl4Mw5diiXBR0sJqKUnul4dUrDOnqB/ADvOa0YQMwnEdXvYaKcvT3Nry0+h6MhIdhG
rtXtRXqpgMVCvBUdEtSlTBMN3mII+xgmw4IGmWk9JJfyjY5ODA6caHolGR0jSSegF8MEqKY/0KzZ
vcTOPrKwfHhpxRuy51sN++toiOLcRKD/ekttxq5lH2HSxlLn47AOk5hgdSvL/bezoYvC5djpZz2m
N9+7SC+y3ig5zdbfV+X/gT//N4eXcAH7/u8Or0VZvMXN568er++f+I/HS3l/WD7VOb7jutL2v+me
/wF/8keOwDzvuqZQNmYkvDp/gj/FH8w/FExO6ZjCu6CH/7R4iT9M4VhkaOEVSVeK/yeH18XB9ZcF
BtSCRwbS4yW6El7tX6Gf4yi6epwZFZVaPCmlf05GD8hEXWVt8EAL6Vfqp2JBhuGDY9c7csxSWugu
AgU0ayeGANQ64CnP0KbYtfvzna7YOZoNwHsvk4tfPtf/wbhlSfPvL9dhfsoHY/Kqsc/89eXShclM
3s0RL9yUUBjUdAMe/LLrfQJTUXwV5s+QbeAxDfOpZEceSLzOOdlsGjZKgBcZcYK05WkLG4895bTF
ZImEZZLxZa29bgQ784mpIyFIqumyhOHalTkaEjPmLFaqoGXckhp9EvQVFlIeIEkF7lmkb20brjL4
D9KaTmxPd4Vrv0KG8LDLt891tvet+Ynu3h4pnNNUK7IO1DEcRzJaXeqUuKM/cevAWCesulF8kJHO
mZ+5aL6DPa09LV/dTiOxDuIZj9YDOZxsHcJnpOfJYcyI8tMwc2gSjsrsKjejUct9CDAgiEZ31/J3
Uhvza8rhSlWLWJd6m1MGgBRJYKt07nMTDaiKGLMRvUJrOM0jw8jYxSnko3DhSY2+lJncmJb5YYjq
xumS1wr831Abu0FxgOty9rDEBMNla69YpD66LPzMc7Dx+UBpewMlsyGBTJKAUpCKxdFvYmq9YHV1
5gt8yAva4RVx4H6ClFDJmzDUbP0H8yE2ebxUbfshYnpKA0xn4Zw0J/a9O6RV5Df7w5TlPY0C+RqT
wGcKk8RrOgtqLIGM3GAkjxt9MhMo5Lb70ING7Gf3cRjwxjjDV1bIcikoftuMKUG8S/Uxw22ugOwc
VVB5WkYPY9RTq0NN6hLdOBvovU/delz0XtWs3IgNzP+tsP/sofX+cYU9xx9vzVvYvf26xlqXn/kT
riz+wCjpYqmzfNMR/sX0+J811nP/UJ4rHFOZpsQxa2MG/XONlayk0gfFjKMAS+Rl9/XnImv+wbLM
ci3/v+DKvLK/rLJSqm+uM/VVPkkEF8Pur2hlN4MJ6xB12ZiVIu/W4AprUMXcZQ1IAIWNsyDNI/Eq
yqmBSOsbyxpPg0d3lukhi0fDS+wWe2azwLLEkSHvebJ9qlW6/CFg5frnRfZ3fyiv1TelYznKUR7G
89+W2FLZlYRcC7/WLfd1ri9ly1u7uKmd8HqgLdiZb+hw2f3zP2r9zZJ7+e4sZoHKMX08kb9Zcgld
exNs1mYjIJhSz4u+1mGqP4VkQtmTHlrdrUX7isCBiHcQ3RXDqntvr2y8Egiy2lQUoKmi+JcPw/r9
gSMvr4sLCqISjULqdyh237SymWAUcg5CVoC+kYfGGSPb0Nbrsac1DKKGISm0wAD5zx/J90Xx66P5
8k8Lz1XK4krkvxcL6S8WUQmEhzb7qdm0GWUlld5DzGIsFV93npnBSo2cRUBGfaoChiY8iusALG7s
JFsJDxiGRvQJxUiSykf4atpbD6JsMgx31jhBaZpfys9Zdo+9aq8Scs92GN/kbUYmwRYPNgThZvKW
BoVtBY5sn8FuYVrgcrmCEwSgnABO3G1N/zFmupgixqguoCGoWl1WVm+SW82B0eutRaHqawixR9t0
ER7VJSe+akv5yI/fVd4yQAdpG7oJZUn1a1vtYSoQ2fKGHSEcoMklv8FktqcawkzdHS/uCdlzr0Sw
l3oCa6mmj7AVLMVVvel8lmqvp4WpInm50K///IVgDf/9Nlao3IDYuUpdl0vicuv88o0kwmQT5Ie0
W6q7Kd1nEW2td01/lOEaCdfgWRAwK1lngoHbArtW+4gKMD0pIFj+GiOAYy5DzRhzMT0iKszpwyXB
DIPorfEX03NM7q3EPrRka9JYayoLrGCNkCu6le9c+4f0Qs65zcF6zdsMB6pzeaDNtBGhP5OWWWM2
G/MftPbGcbgwh3VTLdR0fcFgKByEIT1m92l8lWHjkddm/gGUSQOy5ME9LgE5aGPZMoYr9mgCbB/I
0DqYXogP6c3EeDNZTybN9FtY3CBkdb5V1HcNqzHZRSUorv2Y7OkYQbBtKO2N9l15XXCUNrc+OBFk
vHYTwAdgTIW2ai4UEgpG3Bga0FY0BxPDcD4dG1KM/qasDzx1CUS3HjuHbu3Gu5H3g3gxOcdkWBoB
kBSYILcMPBC4ydbV8TUXXYxLIFuP/l0z/6CTcYzuQzREPiVA7zFNfZrWRMyPYymWBjD43swXgJqt
4db0N2l/nije6jc2I0b2Lz8jfGvuvy0l1t+eApfLx6ffAvcHjyjz8ue/XD4jJ3ZRZl66MSVF7c8u
HuSawS2Gay9bxLaxUNQCp+wO0+mKvsSLgr+MxXxFe80duOHrWaTbHl+qmlh3RvBETLU7/ajA0Rrj
fWH0q7EWG4AK3mVFbHtGWM/KEkDiP4mLIcCYO7+7qfOQHuCS06eJ08jGUgEAmNpUalPWNtfrmH2i
sSwmnSDkfLoo3bkHND5NMWBRHTRsJzxOfUapkV6BKzDwQzBTaB4kwJlpZaLgMXEvwttEv3MsNs2z
KG7H/N5wbzCLj96O0Bpdy+CpkL5rIPhoiyHWKxxk+bhggEuo3HEsGJ0SdVZsBnte2f6N7Z/74Maj
ilUiON7O9aOp753p2UmvG6bmEjnTlc92/KHxPo9+shpcgtPFTFkAjAry9zFYJ6NlAvljzDtM8eG/
fL02eZy/PuOVoi9FuCZoWJeNw2/PeKRQ2prdPN/Uxvw25m2zdivhYiyyLexXoPZpns4OTszAtsrN
a5NlbzUGXMQmtClrmtAZyltTj1d+579TmovJLh2+Aim6nbK7g2yDj6wPTlKUzdJucuCB7scQ994F
TptsddTS0QpzYeizZZFM4bYrrHfDMyBVGNH5n1dCNkm/P6/ZU9nEByT7I9vmsf3btZywNDtxDKXT
01nNA4L2xs6gm60xqGxonWGmU/EnHUuUmfSocu5YslgF3WZ0AWx4qjr0WF2gz7L0V/In8DwqNpG4
DJzkZgshP3Dfx4EjpZuT5WXcgn+OUheCR/soZG7hkHVmk7TI8NT6CXRJ3563IMUtOp/8NYeKzSRe
ihDMjFSlxoAHza/IuaPAz2eJg0Us39UJrtQaotkZI7deFH2O/BUa+HzLHaWkD3MbxStP1uu+mgHt
0ezCDIcSM+4o6C7gSjgzLM2SNduk/IAceH6K6DID4tPQYUFxlts/mNiFEkYwiyqlLTmiCrhAelzr
wgaoV8MALKkS3bc10doGBmFvHGABw1uWTbDCKW2cG9DozHHeSzF1K6OtPMb6ZD98K42gFgy3AhPN
was4slIwmx2/S2+92JIPE+wrvgOjOLqC1jrsiML0kjuZwN+Ymuh0UVyFE4ubIMN3KIX3qEKV7mo/
quB59f2ajFC76Bwi9jrBf9FiMADCipk7MSQfqxz22sRKwCK0IbXq3SZG3t0M3fTUWfapmAe8g5KJ
Nfo1hJc6/MayXaNcRoQM8vbWbdpnO8dSNNrdWQ92takwGN+5c62XItL+tq4jwFlJeh0J8zG0M+sd
oos88Q0tQjfsDg5QGctuKMXANhARdfxvA8HYCVxa8RCdjKRlX6Ljz2JMOGyD/36nXXPaZwy3FqSL
4o1ILeeUUFPIdUQlcdIly7SKm00UqnzpiqE+UY3w5PFlbJKu5YFRRm+TN0FszFWxybpoArShjA0R
5nrp+bRO+/lj47vewWmGBN/rxQ3f+D+Duqe8qSnLzX+xd2a7sSNZlv2V/AEmOA+P7fR5lGuWXgjp
SuJsHIykkfz6Wn4b1RURmZVZjX5tBCDcCGRed7kbzY6ds/fabP6yRixvRPoD6Rd7u0TQWSaSZA6E
UVOxaXOz5Rm3TCg0yT52JVLxqeD0dT7nwmYmhyDP6pInW5+mZYJmfCEmce8M+bD0KsJFcq8NNgha
sd878c4RzhiCY+oA9FdXBuQImIoAP2v86QV6t8JpZMJtJV+a8zDYaKmY17dSckhAuRcUHiLiZj9G
V3u89Rg4B4gsfCE2EyuIUyzrYHhWMdm5vmaJEFPcChjvAZjRUSGSxewhwiyPujBBMLWMnItW4aYR
sSQVZSayuq8YVGjZt+f3CqZc1iyFQoFefzc92ubMIiaG/uo2NdJmaRbGz6QPxiYbeohAt7KigMgk
K8sg6ly1kAqcdo8s5A7obcoZRRIX+uISDJLFs+HbbDZ1Hl9GDxRKAkttiQaRSl4vP1u+J4x2uPuL
fMB8EmnlQ1UBv+i7czCw/eQteSqaXTohbIgvxP75DgvdwNRTY3CpHwDLGASyBhqTUe8aVdpzSdDm
wgLquXRQYwwZh6eIhmoTRcN93U4MH8slziIqoWo9WSmAlnneRIz00IRwZKDjZ5B6C02JZLfGAUUc
a0PQStvmI+xOe9X2ebatSgbNZdy8+A6Ied+yD+zXxsrwfR4qxtkiLjg2rccMlkEdNS9DrlMZxygT
vhEH4jyDSdIyEdpWyj6Qu4C3uAQlTVSg21rPJMQ6FNPjDYKCVJDZT7ZR3X2e5u5mFpPFk0V+XTcD
q/H4GcZRDpN+ZJNUkgBaVDgXkdX10gApMnc1vfFBrM0IBYXWp4sa8lpYRGpYQmjQSlIKkkznazIy
0qPBx9jcKZZZQ1Og0AECNBNpHiavoljPWDfnjS2rapEAdAqnBk150GMCdORhjkrsHA1zJZ2stcUU
mDXVrA0WxJVffsYBG3ePwUBAnOF1YKc7qtHMRQSK5skOtDfQ/EwBBSV6qxjz8nilab3L0t9/A2l/
PcaPQSGU5hx/EsnTWANhJ1/YX3meemHbThZGgvo1xepLoKK7Nodu2mrABiGDNBt06LuUPJBNPPZP
lCSQ2UegjprNcDDqAK25BDBBFuzp7DWwPW1YEEp4Bwt8Qww1FKWGJKlyMq+BnyHpoKWZjWzJZdDs
ZIs5sGVQh4TAfBh79VpMk7P1AnRaSkY7Df+MzrPA7i920qpztBJSkhFqPEaDudbJWWVtfjlTrC0l
Caa6G0Ur7kIloIAWaxqmlq6xz954ryXJr1kXkK4oHRNXcaPQuEIqYueXfGTbtkObmQ1FD/XJ4+aY
EjUZ5x6ytApAiywBBJvRoaDe1ls9ptKmrVfHiAM9Do1AReYNB4OzlPE6pkwyJU3jpt9psUQ0fnN2
+napaagzCp7XsC5zB/nNE4zsbjeUdru2/HojYoyFkwadgM6deyKXPpK6dUISYoXYCpylN0q0Z7HV
bzDXSS6edha7R+Om4uwLw4P84usb347e24EWQ6SrYGul8EySb91AXp5pXB4KPlbIGNo+5754KeA2
kH4VuIepSA+Zj4VKa8bdWMB2i/AR7csMLQNMBBIkBgPpif+Fz/KW6ondqfti/NUdNavqj7//RJ2N
w067YzqLwUjvPHb9lVUE+ily62zvoHUKBr1eDRMySqDd91EUtQdR6Y9Jbuq7AvnF+fePnHL1HKPL
Ae+FCHMqwESxT9yWSleeGDGXp99/+v2jyUCw6TrPPM1qW0ImE9X0Q2SpoTN71t1V1xbmQbXxvAwa
5KRNDs6y0xnzUgdt9ToiB2zK0qMgUDcY7bOZSnNpCyQJfuXB46mhmjLsZDubRLkn8ZPt9qbEnJES
rcymhIZi2ys3zSuYkqhqnIQ4hlJAeVpkHLmn5Paj0OUGR3F1TMrWXAxNjMNcNZlHbO+h0gdupEHl
h3GctRd+UVJGSL4e4i7AxBqkIQlKgKImzEgME6+F3bertPKCB9HF2smrk0NGRO+oV/lHH9xiGWTi
YUYhliVTRorCUoREchSPIpczlJNmePPj+mpY9cofhQmYR/gHFRQHsnNi5iCNetfjob0iWpILo1bG
aUhzDMoufk2LEUNOWxqhSdM9osy1+Q2E2lu991nwGRARQSTtqLFVB2repdCaGIhPIz0x52uU+JgC
oqAuXtkzz0DitTAlQBqdzvQhB7UcTHFOtVRwfjuIS6FosdNqehUissqWziwUzHXtyI1uPnq1HaHf
JxMgb+dziVVmHyfmeBi7fOMhIL/i/jz6jUf5pbRPBA/ztkfzeypr6Z1yTxdbvGPv/fTmzD6Y0Lxi
kdQ1aR0SfqmWOffCIGA2ux2REmpXjnr8kWEGaxx4auo0/bKc6uEBTuijBOvpFkWDNZiOSR/F9jrj
KEhJqEnRN5/xEt1PzRzvEOMgXLcICM6kJAvaTp8tT43E2wf5Mhjojk1pyUCUWy/ay7UXxfMCqfOz
oVvu1k7e8xz66NymW226IHCbYJwbm471Do0cOpSsCPz2nuJgCpbNqH/IlLpYn17mUbSrvl9ourrD
XhsgQZjOqjLilRUdlJ2CvwKcnRTlrjUtGKURUiDYj4YiwsRXTOcpP5HeYIvjYQ/dODnJWJf0EW+3
JFKg52yCFNqNt4zw8jv302olVnEzX6VxlwS0UFqEx1SivocKRx2TTK4B7BynpnkzwdAuUN/jQyBu
jkvqyzzImnYUbLG5Ap0evfnBcI1QyS9EISaKyZoG1ESuUdot1WARtldo9UoO2JUju/sZh7UjDX+B
amAjO//Taqc3z3yN0X+FsU9CLy6sa6Bz4zRi73tQdmg3SNG1vDyaA4lAU0HUEWBSafE/sQx1RFi+
nadkWCX+sO+K4bUGbSS5YeINUc+14UI2Srq7mM+qrSeGYWb/SYHaDhyKevdGybdnofgE5g17qHrw
rl4KQWz6TfhhmuYv0XfPsTkdhSANQlifep2F6egsJjv2FniEr3yb9LxGHcxvFYecQ1wq1mWFBNkc
0xExiv7QZ+raq+ZhNvCipXn0ncoWm6viCLbAgaI/O/5+aW8i58gjWF2rI4Lrb3wMcXtHWZHxEArm
+f3RACCKGrP+mb8TyyhCPQu4xDbOXlHlz2DhUakanU5jmRVMMN4V5i+63+IpnsfXbLJfXMwFC8AR
dDTZGxHNpjc6aKZ99xiK8UZ+UP+ebcN/UqI8Z4h/giiC4QWPqkbnjzcgV2O1tdT8aGHjTv3iF0A2
ag0kBJajfUcdqdjFjO4mm38h3l0yY/lslf0wwm7qW0HCat0+I/xhIGcQ+eAkD6qo0rAc1Keti2OP
Vmgvo3KnUfgvsvSLkLlrZFh3hZ9urbqtCL9Cuprav2yjMEIiuoqtm8iXNJXJQpmZWHpC+3ZMmwcZ
uRz+7xWX7u0o4k89j+4VeXlgUz4zBOfS4RJOlvnObXgjD6g3ryBLUSaR6uVq4op4sAg9nQmpnnEb
p2OxnZv5swC+E/bGQxBUEJyBi1GyFGWn1oHjHySRO4ld7ogfvszzPfo5Oly8Xj1N8PIo1cx2q+eT
we3J/VWV2tWpnht1ix4exEWbUGtqcQacVx39emAFdsETQXkXzbXvnDh5RAwlqNhgzM2euRfIdewY
QbcEFVfaT73kMawhbABySA5FQeamDm9PcHonZUJgXzY8tkl6NaD/hJYL+d31zkYLXKA2i2coBmvT
pWw2+esH7hR4b9xD3dlLyyCnri8obxLbfW4K95ftd5CTza5n0nzBU1Us5wJhswkgoNTJuOrcZTfF
mIDNpSKrcLGIYjGs0okeK3pbuurI2+SnISktfZ9tY5INY9xmWucugwLO0w21bR86zsT32I/8Gnaw
QEfvh+ijiXtBYDZZzgYx0UNRpI8caxXR4hmhzua9MpBfB7p3HMrkJYZQTzn/g4nMXUaD4vcnBVQp
tYOK9IT1C2oFvk3ycdaZppJlMeV3HqgO3NBirScuHkm8IKXMj2UHRgAm4Yena99Gakq4BTQxiMdz
w5ixhIZ7lOAOFqHoMcxTbmYJ8Y9mUsLlNjqEmzn0wIpgxgq5YAclD2eopxEsg5u8pK9injEuNExI
Eizu+bRhS1yNk0mfhtRIEGg+yIkEa2fnhaX/DNwAVWU1f/7+0COr2WWyvvMdWKN9Hp/k5BgMU8Dw
s0c4XkVgSOwGiAPlgTuUjSWV0TTOrLNuzjoB9hb0C2wPvJ8Mxgf8tNxjWOLoiDNSZy/0OGeXtZnd
NO1lmrBIeuJ7kvZHydYEXgbAmgbdhGaH5r26anr3gv5L07sN6pV3YafvznBm1cOV0x/systCNb6n
Qn/IxHDNRXqxvenoDv6HIzRjYeSK6s+DTTJBZm5I17ilF8wuJbeFIjNHHuJbza8emTjCSK4fmdzn
XvQiIBmAjohtFjStWi6rAn128tWZXKwdAme0oH4Guv+dYdzDI8RjksujrJHW+lHy44vqlccUt1/z
MSC5Rk8tXs2EyMkk28Mjf3el9mN19Z0DGGHhDSnSCDV34AItDI3Nd4nE00z22hy8S5+vfy2Q+IiR
R8Kq02IZB+PnMHZn56alNK0c1PoggxD8Gol20jxZDT2z2wAmLvGwRbAKC+z/bVu+IJSmW2B2yarp
zWlBy/8pruVX5hVPmdHsU/QX0QBlOo2PEGgevBHaoJxcks604UVT2rHW4DmSRwoek8mbB1JcB/Yw
6+6HO3Cc5enMvYkEV9xrdS7eZUGDRZg2W15qfSrCWPjc6XIG0Akcr3lP22DZjmZ9sRv9MN6crg5k
D1yOPteQaAVNfEIP7Ef2M6rhYpnTgDVRt2kZhbTKa3oyZOOolEmNn1l3k9Lvp5ILop0+dio6jiKJ
V3nt0moMWourV+mFQbYrpUQgCn4jCRjf4hRdtM1wIHrr1t8b14MzLNgA/G3kf0JeQqmBaWUl25m8
kvlH+eJSuOqt1uqtcFGZzlMzLIFeLSvaiBQmCqQbDP+FAfHQNr1TVziwSBqmDUic7rJ0gpqHIcis
domEz0SkOR1BzUHnM8iTznJIoup+nMYvl5stJw+ZFy7TzBKrVmM/Y5gzLzZXnqWBiln3CKEq3Glp
pNOT2TOi8IMgtKNo6w6FtvRN4zHmyA81wgJlb7qroCuInjMHRprtAYpHQttbbgfbS9ZNOn6LLLm3
9W53208G7cawzACCukIzF7MQa9kLEDfNGaadNKdk1dvBQWmw+/Qqeo5iWps6s3HfU495xFXXkUqF
CqVRzAoIk4J/yzU7YK4Q7zH1D3eO7Doe9z0PASrbAUe+26jnCkmSp8OfLCItXpqj2GjY2NnaWrjy
VCCrSoNv2qrLUOt3VqcTAArxMYxf6lYwVNSTl8rxTz73b2YUw4M3Vy+3LywaaBbeIBoBIZ8xuXej
8cvzslVLr4JciXsyk0kEaDxaiXW+tsfb6JKMQ8PwQ0dkH4Gqf/AJDJtMZ458i34pLSr4YGbRshrf
ovgXDu2Tki1JB5rdrc1u042yIj/BTEIGtow81vSwFE7o+F54eEY8zZP7AXNQbhvRogM+HnqzdsBA
gdffSlZzRW9Mjs1u9PKfIcJr2LRWuXTKoV8AoxrslzzYwCSgl4NhLLxZR7Q8eYS//Kk32zQrH1ww
uq2bf3lRs3cg0WDPSW7BWwGNI7IqU6I/80BWC1UwobJt8BXkz/llQ8yonJ6sEWMalKDQoxbQXD+9
Qkb+Il52CIM6eGgiipugnp7wvDd5tfOpR1rV0P73TMrNgGVPzLTJDHnZKiqA9DDK+EdEajXl8sNx
4mMWlVqYia/Smu5MDzDngKK97m+0k6a/tK3Xh7lbHW1PPvZFT7SjWNpj9tjX1mcytMPt4wQR7NEH
m9xj0VtPWPqZtHnJRvktpZx255UW6cE+fT75NklvaaF0WQMtsMPeIUO2ZR6sHHNXqIGWtmZ9amVH
ahLMKj340LiALNVNpqdTk+D3NVzjJ+Mytiuto+uR89RzLRuFu4gR1eKamotVO9c4/M23KMVP1N3I
90W6K1CML6AhXvUWQ6lTcTCoYXRC7AH3vu8f8bkeEGB+wfXgImG8O+OQMaqqH5OAYXNRghHDZ8Tl
ecS2U+ruZzy2xyFxPpw2U5suovGup9YrxcRThhWZ/dAxwJoBXE5oomNKX8wD/ciG5imaDH/eyKm9
IxrioZxrekluOoZ5Xv7y/XbTddlP39aC4SZeqSB1d7LTTwHDk0VkBcMK19deTnTyNfOmblQcfuPA
JxHLfBEt27JbYefI2CPsr8GOr41c2U4rlpEGsaKiKiRKmuTNGocqcuV0aZHmNOneYRZRAtHVXKbD
rPakV9xyyD2ayyxi3L+4T5ybT9jSFSPS4UHl0ZtLgRgGxng/yfarHzmBHbt7gW6CYuZ9TktshC6x
q7ROT0SVurT7czZT+snAiYql1eJ+N7ijE8UTMRSdS2tVWhFxfLqx4c32d9mkByylssJQKzG+Ec7k
+IpXuVmUlQFRh79Ul86dU/XaOfbNJ7c1OBIGZoAm+2VhUangN8aW8QoyFBdDRdo2WxcnbJGsISja
t6nPUQreep/k9WYewJnF0WnOOVVcyFtLYXf9VuOpwdSP7gK9oEMHfp3ksDaUSva4fT4w7LzFIMnZ
YoZz12hnttgnEajrmNDdydHJpPmTldZ3uol3JHBSLhUYB7Am1XfAr15a4iB6uLXEn8yvDUBTGpPG
V9/duMk+X3SEV+ug/A15FUDsGVU3WQCMuH5A3xqvGeMQv9z0+4w0XLeXxc4zSSqadPOhLhIEqJW4
S7XmLob0v/Ly8YoJ7agXuLQxqjEW5gByJQd63BbTStqY7A0jXevKI87IyVocBNkv44bwQSN3EjHH
AGDkIjVHrJn6VTZERrZgSCpPhBHpZHTJqfmbblqZt0A74b2VaQKyInAOU46Yogs+pBWRKzpo6yHI
P8XEsKs0cEuhreiCYukxJsInRZ0gEh5CI+PGNk+AyFWLgcAtPmFXYzSMLH3J9anExE40C83WBjtc
WI2vrq6A+ATea7BJdWEhwIV4pYsfx1DGrlUGd1gz/crT7Mnt42k9afh1Wje+EmuaLSUmyMUwIJig
UcuidLVbhhktJEAiigykGhROlm/oW3zZkP98ayUcxiDTzMiiIhwQHv4cr0Cpk8BwooYqdpyO+Wps
BV9Sy3E7F2esUKhdjLuyuUxE+C2qRC/vndTeVDfvqVnx2AzGvTK11zrC5tSbyTXoAKC45n6ODRK0
gUH1I+nKjiPXedxYd23dtvux0u6rZPrIzPaQO4U6GPNwu7DEuFRZ+yD6IxBlsX9MLVpGc90BUzGR
eAxcU5Z9GsWMeEB2temDR7gx7Q5rWsB7sbkslri3FyTtiF2sfWQtcHVPwx6hvJZqnVy/uJDv1RBp
OK7HRyeAVmA6lXUyc/8I1TjlfCCMpLTJF58ldWhpBMvKHj9AFlywwg2XgUhsVJjTfqouxeiCgbox
2g37QzbZT1xwJmSohFvYUp9zNr4yvsrLOrvrRwaARFrTqXVSgovr7M0QpL/BCVuWnfmBz5IBFSNN
fBQEgwnakWl7J/kCj3ZhXfVMcFGnplL68Ol7mMACN17GeonW2o8+jFifQ3ck/S6fokMb49lMPq2p
EttUH+ZQm8xwSmlMOI2JyVyTYfsdZONTpzKQN553Ilz2UWr+yrBQKwh7KQ35WkH9yNqv2cOvVIGa
MdzuCWcNzOUKrE2EVWd2vQfoNZ9+Zr5aVrP1EoQcSCZmsD3IQQ18ghtNm/aGh9bPRMfHDOhxdun8
RuMIynB+SuQiq6f7gAgCbSZ0ZxRyN8/DxsSzk+iZxvzyx7O7+y4mD8DW4GRpU3TP0HdIJmhC+rS1
26HaNqV31UcXQxBKfqlJ4tvj7uLRULeMaZcXjlinQpOr0cnwB2PNWimiD/bGjOhQzcW+c3T7gCxv
XLEl1YvB7IZDXZuslt9/TFvyqJk1XOrMLSjoctpbMu/eauB4ZfQVD0kKHxIsv8haqB2Yhos02Jhx
jIoTjnjidejD+U3npDpmwnvPYALtMAYZd5OkaEYDSO+4Su9MxBJBY43nYO7cXdTHakPqHYTapvzh
Vjue0dZD9a+HLXoVgyQhmgURduTjxBnqt4n22HHIcZGOD76InofCNJaqjwkZ99N435XM9O1cuwRx
pY5ZEHz4sRLbOEGtEEj9qFrmkoOTP9tWZt4/peVcHvCwipUHgXCT4X6Wqil/9UbxNI+1e+jrvF7w
F9t72HVMgN0me3NVOS0CMBfrVPOxs0958CiRrExCEKxBG4LcNn3pFE55D0w0xKMEGL53cNkha146
9nbQsX8GPl9lBUEN44jYldjKt42Naaii4FAOe176A+hrCP3iPnCXmjPt41I/RFNCPo2nb4mr3hkJ
aK4OVYUCAr6uUzfFBsBT4DpA9fvSeekyoAFVwK7g14aikdAYdxqRRACz1k1Z20+z7FKyGR7JJcJT
yrG884gaYerT3k1abC1GZX05JVUCUdWEwTPMIkFJhw+mxzf+GKCZhg7L81COiEzK7rHKamc7xpr3
iCD0oWrBXxBX4+8nigSBou2JkSCVdWW++k6mn9mgT/6c4Vx3DvTzkdNFpKrHovkUBWSknKHPyrG9
m7yxeWfQej/BV6SJTpZA7b3gkiVop2c0KEF4bDp3PtcRMHozpZllw+C6NfuPeM+W9WCrA4uLXi/D
xVDPD6ZDAYWlbUC5Ojz7MCx2eesw9nNJv0DpMw5bopHFI42zDP00Ce/zAKK11EcQwW2y8fzcPJbA
R3JkkSDztXe7pmvtZ3520VDZOQZVzG2ybcxBfaO+M5Yfn1uZn4bZwgdG9MgmnuvhpdMCSnwJTKNg
wLucJXn2kqRFo9SGt7655edpQbyRsbc0dd18mob0vvK5hQ9NgvQUwvyMJw19yKjOmFWoagGemYlW
bBNOsEcsqA5SO+e+qH2xajyjeRJ9T+gT0wTAc0iFbL51Auebq7QwvUWTSTqClurHIkMWamU3zA/g
BVtp2AeV9eO5g/0MNazNs3jjgaXCuuIS+Kh4FjOoH5XT9+8eNSptVPcRe13xpKVevSjdxrhoTQp6
UusfdCtoLw3tRoC69QU7DPVWVZ5Rf9yue1MFpM7JFo0tzJX062o7e+wQNDvSLRdhMladLj6O2XMy
4nLKYT1bs/U1jWb+jo36IifW+jwW8zUVyEihcqX3FmsY250Xzpwm997Y/0Sam+6HuD525NDuCFXv
OBCKdtsPM24aaNJ6Kl/dZHxVTY87JmNDSiKQXlU7soKF0KH6/5bTOisI83JpSH63qeJZHTi6gN8k
1nFGq6bobIRNK9JdPfZEX1vOxSVQZy15a8Dz4MfHPpUzNfAidepftQFg/kfB1pnSbt6WJT/SGK3o
6P/SbFRHek95OXgI6Py+veS2bh2gAGUhko5opWxOjBIp3pkVhR6MXyoYrOGu1zNoUuRhVMRHDIhw
kf/Ey7bTvTMO3TSNkKoDRtmI8iYAb1BPERIYr0FR6EiAxBdWtM+uHIbH2lXJjvn4IleusdAH8uPI
u5ZklDVPMM6Z/Zt99qTfjKtaSRfC6EqSZuo2ephIdTzM/VvL+DDQ1RLPGBaragQyVktxLDor1Fsq
QzymCKgdSCiy69EA0rAUSWq8qQj9AEqtDV9XEE7G9AYkkxZMH39Zen9lvHbRgrk8IUvvGHUGLyZc
Zaeab2b1LKQTVp9pmW3NtIN7RqeOW6hFm7GYuWhYS4Cz2b1d9tn9FFUIYg1uW7//W1lAuRVR8a3V
JJPbQVrv0Tu8wCntNq7fPI55oD3NBjwKwJVf/v0czeKRUFb5wH3JN1QZAp+Uu2b49iZGVDhIiKy2
z5qLIcKe4qPjRsNmMKdvUsWdDTqNGpCvCK6NgvAyu8AqyLYVcJ/AbPgESYdOrgVX/0bQDkTU7xun
gSAToLvw7PFcsMSk6AaaGgjCQhfxSoQ5LdJz+NSmEb10oLhppkXx6fe/xmejcF/i1u3upjSoT+ZY
v8jK2PSFb726mTYvk065eDYs+zUoqsVIIKHM4uHq2CWit6wnrojgG6uytm2UpUvGhliQy9Z/kQNz
65as5IPeEp9WlYJkPaIeroV5DHokRsnUwkZr8hNQCCLXNc0kICYh8XEa5zvdf6xoES1GjOSAiZJf
lk/OFsASSBR4MNfTgbTmelc2xEKwWdG9qT8gY6A72cdTyhWDiMLeGCFYG+IngH1XG5lNtBhdz76P
qdhtnHJe3e+lMe8BMcGCbJ11H6DcCviyLOuqGnUvHBaY4dK4KZPyuZK3oVumX+3c0zYzNhDath26
lVunhXZ20zf4LDS6d5CWt0lqUmE3WN86eHPh5AXAb5rnKrvQRr0aGe9kJi1l1dcvaqTR4hNaxK2R
qlXv462THpIZHyGZxl1IdJ+1sGV/l+b2CWc3yi6kQ+oSEdqNEeQxKSzgdnr8q4me4F1TS4wPYLU/
Gp2bXG1UYuHeQ/z/iCOHESxmgWZqXpDsbpUGIFvPXnI7ggdZV8+qa1cd0+XQyv1Xzw8etQItvnKz
X51D01vTxrU9Qfj3MlJ1rerYeN7TUDKgKTUFxuh7yi4T76WW7zSujENkdvXNfImGpYo+lJafpiyv
kAni2g4G+cWB9hUB7QppVezAamEuEKEY6V/RfzAX8IMfNBncz3COMgxQMH8KaIQxB6buQ3ppUqSa
CQOhdlxYdMi5R2ybkT2KnsSyToafrCJ1GOZX5WGHt8DooiawfvpB/2xAny50VlNntGeNhngn4fMR
8ckwGDskX6IKG5Ngthyc40THgv4exNni2enM00ztEro6SuS0/N+S9P9v1P5vjdp/kLEvP7qPv32L
Lu2m80dJgMf/4s9YCP/2Ib7+tvhoP/uvP9kJEbD/p2Hb+LvruBC8AC8Yjm/q/xXK4eLKtj1ybtij
LF3nXvtfZkLv756tG8hmIWJwlbRRzP+nmdD9O7bDG+rfpzi6WcD/byzbwV+NBr6Lx8B1HYd3ptuG
9RdfWJ8lfulGzbRk6rihl3ec9oS9H71LfQwu2iU/J3eQss4V/zRntFXH+DDu0oO3LbfVvtrDlT41
Ie6SU3FpTs0puVQn7Ywo79Qd0lN7aA/2rt5Ga/7Zxrtxn+7KIzaKY3JujvJIGtKxP4qzOlohJKOj
tmc4uyu2kMT27lbs7QN3wxPZ35f6VJ/SC6kMl+jcH7JTcoJ9fLB21WHa/OF7/Ce28H/ygRg6nhDH
RM5KtsVfnBfFqIE+qOhYzWqmhOYwhk/z//YSNzvEH6w7hjVOmTXxEswPF5AuQhLT/42BxLhZHP/o
9+N7xX/PL+E5rm9g/fvza0RsZPRuynHppEhPBWOAcm+CAAgTh7GzOsFQ/ShzJlBBsx5MddcFOLjS
cud0v5JAsNj/D8Lgf/KZ+gZEqxtegEeAFX2zwv3hF66myJTCz2ec9C4DtnznzM7hX7/EP/y+vATI
TDJIDOy3zg1x8MeX0PrIVW0EVa6kzTF3xLHRrLBNf/2vX8Yw/+povT16hOXYju7bwQ108OcXihrf
tYqcB4YQ5i/hyge/ax4cLK32fCvhz2BJ2kWc2uc8d77coNtMAcqAiunubJeYXYPnwkufoolxk7D2
EM8YYDO+uo1s4hbcysQPIWwSXuPPRuEMSdwSl262tmisMNvzRy7rCVhDkKw5ZgUzo6UUIdDw4uDZ
nW5438xnCh6AfTXGd97OotLn1zHl7zUa+TC5asfyPzc2gTD+tbXp1GdjdQLrwAkW4TX0coLUCw+R
B2oKQGs/kc89FyPSOx6Fz86lG+0lvN/MvkVqc/bpakc3x3bjN7qVD4nXPqR4PrCQ5pc4Q87ZDIsx
QJDXm19xzgcBtGTfJIe4FEVoalgbiZ4GZfk2Vx5QzCm36KTTJkXm5XB5Mtk4VxG9HN/GW6FyMCvO
gJxLev3ZIHBzQcr3QvS2Fg70ojMk/UBSeRW8G0S5ePN9ZmOzn9WteuX/q43M5HyCShl11T6HqccB
sbAEN4J80H91N8YWGP8wcu1rY6x0n0Ihb5iUDKzthVswLhwoYoGTbyTaJpH0D0GZPlUDUlyvvbF+
/HM5Y/w35/7fbE3/uMZNg6EV684yLTbsvyw9c0y8isnduATH8OZMOaHV4PK8+u1fr/Hfdqs/7R0M
mv/4On9xprZxLmJf3l6Hq2FQZh8lelf0P3dVn24pJXcSf5Hsky3hEEekfCHepSU1+JIYz+XoQEZC
wFHfV5FzN5X1wpvyjwB1keWku3/9Tl2etX94ox6bCpZ8h/PrLx8ICbNcQvV8XGY6KYoxd71Zfxox
s8eefvzXL2X8w7nAh2KDVYHGwkFJIsKfn3s0GGlfBpZaVpmgd9pcuMu8oCjiEci/28nGiNeFA6qZ
AZ6qp+Kzm0UPrdSf0Hv8my/on70Vx8dBTtEQgHO5fSx/2E7JU/drMdtqabakhnbNoVDmv/l1beOf
fbZgYTxKFvM/2Duv5citbcv+Ssd9RwU2PDpu90Mm0ieZ9O4FQQvvPb6+ByjpHDJZIlv3+URIClVU
seC3WWvOMQ0MiEcLg2wECFRJOtxFJhDVKg+1XV4EmNPlxr7s5XrXivrEY2fQA/mdTTe/68JNQCys
GRUXNIiWppe+0pOdMaJe926JUghBRdU+6GazrGO4k5y9i/DE6CuqoACHkweDDpneiz0PmwZlTsWg
JWuTXr5DkZLcloZs+BriLpmyyLTiKwU4LzutnTyO+0TkOzOrDgbx2HWZbcdGXAPYSJXuFqTfhWeH
28Rkg82GOddRFg3+Oo2jR5e4chktWFmWC32gn43EhcySXcaAQStvI6PnkZp4KcPpYJBA1KoggWmd
MW3w6lxaqk/6AS3t6c+qSfSYqzjNBnYt5i3i1FkmrFUfZfc18dTeIDm9GTy7wegoZoJT2JxFNWod
QyYxGsx95p3EQ7AJiOqd7rgMUS7MxfVYBxvZ6zCfFBhLFJh90kLG8m53MpZ7I5oJiQZNicCE9/Cs
jIyznhqMagsQcPXO0/11TXphYgcr3c0voi4BoVgeXOIGZylGLaWuDoXnUXYNiO1MqBMfzGCZtz3l
ouJ+lJB4Al5dNAWJmS01+XRg7xnoycOAgDiRsDRK02so74MB54RdPMTDaS6l206GYidZ6f04eJsh
pC7NnalgZbKgMkSwZrh+nt7eKsnf0YhStzdUnmVkQ4dD/Q4fMCy628oc4FLRr/VSIMviuavI3UKy
5OejE4Q3CcJX8PaXgJgl+s7NrduT42Sh2S+sExhXpLDlF8CLl3nnX9CmkmR5bxE5bgsPuOXkDOG5
5+SUBwXPwLvic32cxle5sc66AkH1OWQBXLSHqql3Uo6Irg7vrbI6WBn3g9qbcy1wXaZjueNGwsyL
5wX+21aX976ezMmZ3KH7Wici2Kgiv0B7vmpDgPF+dlVHAMwIBZZbD6U6f1uWxts0904jlUeFIbUl
YshoWx0NZTHXgua2KCk1PNaDv1GYXmaiBFHPls9pG28n4VTzXPPMyNRrXLz7lCcp5Q9DjSI/0q5D
D9h6aL5EUUpV2u5lhN1szX1mQeD285FzkFp1UUNgJhK+hiyf8UCBhfoS5QcMz5Rj8OCT6jMgVUQc
dCuwDM2IRpjFmPYg2GGOv5zGe7kiis1qX60WuGJQv88UEauPMskuI7c9l/MeCFSNR96i8gijZ+wG
CKLdcnr6UhTjuo23iUBbEpnRa5AzB6GxZm+M5q3ddsWm6NqzsYVlzWDEyzgzGqzQSQn4udqVIiQE
Nnn2+uzFrO40LX7ENHghwUiZT9/SUFzaeMWD2iVFkFzkSD8zCHtueA+Jr9x5cnlb1s3tFP5Ut+xE
+Kr1IaROQXGx87N71U5xx61rjwz0UewJUzkb+2qXN7R0LmJcxW6W32ca5hgthlNLBvuFVxFJ5D4W
2nWdX1iBdpL66gBrkWZnyKrcho0/4ZDxkW2bljakO8UAwhafxXZyr0UpSMf61izlvRtHWxZojqk0
Z24drqafMLph7wvjDCHpFk/olvQSukbjPmDIGqxip3NPlYnhbkDNjKASqsaTQJkVxsxMUkmTjnjY
tsaG85RnyRq19/ssj1Z3awUU1033pE3rWwnCLqhIp0JR3hor11duaknskWyQ0hHbZ9MpaticPVYk
uH5XWohzSysOphK+tlm1i4Ag4XVaNlW4Gjr+Xtc96bi5s4ZhXUU3OH2hdC6BBfNOABexeXkIgf9j
5vxPEePvihjTvvBfO7XfVDG8JojjT6WL6Sf+ql0ov2xAkQZkNAWezjtR7i/YnApsjmWoZbMcBS2j
fqhdWL/II4T7Ywj5PZiQlcNftQvodTolDRxh1EPe8Un/97+f+//tvWZ/7iKro1//r7RJzkiNr6v/
819feJZA2yyDrZhlkW0qUxT5vA6S81HWfK1A3Y3nbxTIdUyZTItoZSsXMqCLR08CCVKgvuO7LLRL
GguTywpMWbSo8EtpBNyY3QNa/3UXoCrFq0O0kArjArx2G5jzD/f2N7vgqXLwabVqAMfDcmbJpGUa
1BY+n64kt0VhKq7m9GjHrHuPVpAgQN4aWT1FP+z/f3+sCTJE61yjlnR0rMyuiaWyNAf2cQ5EkkTL
udpLWPAXuvzDKtz+zXXBFaXIALyB9ejRyriv7U6tzIDW+EDASehiI76M7A3lB4S/tylgnYD94/f3
8svq1JigGNo70JQjHlcU2J7idQg9zRn7F5X50YTJkl73/tn3h/l6GzmIgSHUNqZ1//Eb5hOVXYSJ
pDmhtrcLB5sAQrgTs90n8o9PbHr8n1+P6Vhs63QD7J15jPxAFhQnBeZ/R80pA2h7ZqYwe7BpOXVK
vjcCwsava0buSLtSOhK+iWnv0FPX86p8Qldsef0s03BWPdXdle87WjLOEdDn1lOVUpXWh1mZ7pLx
DPvOLFDomFrgjYRjhDjenf6xcJ8Kj8inNxAExGwkoI6dUGfJ4J1P9KUmAPpevZmm5tS0JGqF1IM+
XPpofXDvpMlOaq9booSua0QTU0BZ66PrulJy/CTEuw/Ss3gl/cqR0qUJMbht5FUYpmu9eiIg9Yd3
451ldXwnpzhebdoj8+CO9kdFE3WmXgnNEaFyWRfuukrf14gz1fSWGqnyKqG5BOtgxztobbfOSJ+h
gPDDaShf39Gp4iULC82xwpM9/gaRg0ZpP2iOnl3J1GVQdKzKzCcTVl/K7I8tP3vGkrqLEC00KND9
MrtzwfLOhAbWmIpOaPU3TcvvWNJSFADJ++Ghs5OzUZB1GnpL2Wq2Ae12rEjfv/a/v4MfTp3R/eMO
M6e9Vlf2qDl+xtolcZ3MLfE9ELuy9BCSUXY88cwLAcI5ZRGGA2pd1z8USb+OKp/v3vS5fNjkqoUE
RD3jFMo+X9gGavrykbbITJMpIwbNJpcwDoTpPx6jOaqq2ooOR5UHd/TqYBUf5bJi00m1J0FiTcso
wYYh4dRAwIV9ODl8f6unwfHLuwoazyJdg4HGnm7Dh8scZE+mFFtwmWC5++GGvT299/aHnObfjWPU
gf88iiUfvYqg0HWSuMAa663veK9a8Jy5h0kWHf5wOb87EO0MjqUCT6QP9/lyqD8aQxdzOaF1nYjG
6eCABg07avFUxu7y+3v3pQ5i6CbzqCyzFAFnqh8drLYTyCDEozpd+dyF8mwMbr4/wB8VpOPH8+EQ
7xC3D4+n6JKkoj0HYB2IC3rWucZ+Q9T+FFQMZT0kG8Rf+blP3ilcfn9Ysvt2SoNeIdHdCvrQihyt
rqRo5C5a11imkNhzwnZj0WxVwK5hOFx2MspSM9hTesIQwKYsdpqcQJsw3zRipTXxlVkzxGfZwwj4
fRaFV3H01qfyBrhEmOxawmh9Hz66l6B5i1YeVUuKck5edaC4gJ1h+R7V18y91HJv6SvWvBuRLj6C
3JgbbOf0xDrRTHljVhmpVBWxKIItubug+LzwEermSrRu3OpcAWFNHhVyOTBM2oOnedsQdbNsR2sw
fvuaZmkYkkcM3YLoGtB+1jKvINXRs2Wju5a6dBfD1iOCb5sN1pJY7blf9GsoFtsxabYuhwhJQ4D5
7pQ60Uvi3E6SNbpy8s3bpQIuzoBv6cs3mbzVchC76mtCRTbISEboiJuhikt8DxQyLt3nQYFUbWrz
pFfbC4kk7mR4cHGfZaAFU6pEhHPvTZFuyjLeBHKIYApZEKUYP5GXSb7y/HyXy6D3PGvFezzv2V5a
QMyszjqMtrkujRJhiUHSSrQA1rkJ9fZCkaI1KscZllbSixYnjZocCsteS2pBaBE8P0FXAv1NZBLz
gZaradgA9uU16N+ZrWDwvBDBVdQeTP8wZPKiS84V+FI9oiEUKpjaSYi3uDyWIaYTmc8ysPAyHXEG
iXWqeE47nLhTck6G88C/bs1711i31Sk03lpvsFkiKrNfJgddJNFz68MVcJgWworZP+TAgeHLQDOO
t5a4LFjq5KHu0E6naKcRbisdIAyDzp+7wdl0XLhS86roNnoSn+QSnA2rOldFj5o2uFfRQOpdA8Ko
fB1cb60YzT4g7kLmK2gUcsmitzozLmAOnOntQ4Abu7Dlqwa3VD2X0mANSXRWEurpskm2gO/sFUBN
ZG5sCh28KbTmNhiWaWqAISYLtyJh2BDwXMRSJaWhIKJKFcGO6vU65gbYPqkuaXivGU88qn2AEphI
5qm3vhQ+NkUCAVT0f7g1qzjG2DPssWZfUPdakVn0FPbeFnLPqSXX8zCztoZvrHWtvIsjWjwCOR8k
RhjFCyshGqUot5Vlgz+u16hjCZfz6nVqyUuaLciHqkPlL9CPXRmWe6bjxhnvRop2WUHulnsLGW2e
+TW32CJ5AzATHh3ZJEClgAGtLyMVek+wzZqXkESh78e4L1BSaxpFmXzY3umKaWtHo6hMRYCSWcOU
V6QXKTWNkvhFr+Crmu6t1CBcyBf1kF8V1sX3h/7dAunDkY8XSC16TVFAdXAGDD4ZcCJPh86PHhsd
+vdH+t0s+/FIR+sZE6AFWCGOhJQW8AkZ1cR5l+R7fH+Y305I/76V0NQ/T+ZSoOmFj23aKx5d8jqs
H+aj390wHoehsUbBh3/c1JU8ZKXwdJnG6c/LADIXjbuFZ/X9VRi/m8RRxFEgZmJlr3q0WuibHO+L
weZKxhFlSPmMPcEy5jsRWv3Q6C0BNLjhjN7Bde6gRXWq3pwVLPyHnJFM96GNCiQrxtpMG3KQfEh7
z22RkBJaLjt7Ibm4gTFRy1E9U0n4qEIZXAsAuQxWT0rmSovJXoeehGsKVwKwtFlajrOQcBYLaaiU
YrjQTnt3oBF65QUwN9nWB/2uhaJldvWy1/RlyVpVlHspv63YTXlYR0IFidyysdj5VD1d2mZvG6ee
S5+fCLEql8GUwYZq5WUBEvj9hv6n6vS3VScqMX9fdZr0Mo8vWfWZv/2vqpNuTzkGOPaAFMuIZmQG
pD+rTvwW2yjKKGz4VRAcBh/IX/ht9RfLzklHA4HboObBT/1VdVJ/Tb+2gDDQNWP60P+JYoa/9WjJ
zubA5l/MwAroVZqPn79yQzJyf5TJSmwJyiF6uc2sdQMGpinVvUwJPZ7azMRXIqGdwaFjnEkccGkr
RQ+fMiFaFhPiOc1NJndTWVMId7CKqig8l83IREzm4jKnz9HzRo+owBF3HnL9xkuM1ymZB8AeCxQE
6X7tv0a6fGeAtQK2grJ9Wt3Ij1rkXVvwFKS6X7kgxMZYwiyGe7Qa50mhnkheSix4DCU0cdC4rhro
GYPWE5LeLGyvdoCkbRLaQZF+a6P1xf69LCrSthNgvfjBOz92at2dt8FGmLEDq+tsxFKs6dmyi+Jd
YhBm6srEFyJoQDpuwkSrY3MJsWNR9rgwc6/YCPmi7S+ybmYQPd3sh5j6b0U2JstJoUT3UrXrQmmn
I7vGfAIxMlrpOSdrkQMuzGWOJxmJLo4H+i+FcCSc554KzZYODpi/S37NAGEu69BYkOacBf7JiBoi
683bqGxXwqbUkRHfqcuHKjIXJfHf8SFXxetgNXdaIp9HaCaARS47Pzov2oesa2lxmMDPCI+PooXB
b4fA6WZFUlGfb6BA4TEIYC2yuNXUeU5qdEarZdYVs9p8C6tgY2DjU0Nrn+Xiosq8baAsG2oslW0u
rUw+8+DGKKUGfwOHiElybZtdTldqac8SkJOEDLYYQ4Ur+QtBY1XD+SiQVJtlcor4gUCpAXB5PkHr
IhLmoniOPeU+xJdcF3iGuOYmNW4rt1/aZbJppPFC1SpSDTaGAXa77WEnso6X+8c0r/cpu5VSbJQW
Siqoj13B8goYTbhNU8xdQ7QrWnTsVrKKhxDv94ByyEIqQpHFTNBDVgvBu4No4IBh9IaYVGdaUBOi
KAj5tkKSncBYGvKNXpwVEKkTS79Eir6FpLjQjUudFy2XTjX3uvIaRuQSwlNyqhHK00kk9ebZSTy6
D0UvrQfrQoMUncXyoRfEuCvduk8oQ3gxmxfbaQSNYMuYmZN7kNdzOgZOeceKbVqW9SKr+CgygZZD
YktBKGm5mY6t+E85WMdSdiKX150sOVTnpMvWZN5r24nNUwK4ztJo3qU9yrCrHLNUyEW7XjzzLSLe
JBV8KBLZ4Vz3sxN1epvg+QWidbQwWWumsXQ9FxkPz2mstrTETqjQ70wIX8RoBOelMtngA/cBwx4S
GHs11G9ynF1mtrz3UjZjJgaERtmWfr6smSPJWmmA5ZRQkn34MCk2B74t9klU7BcuxO6IHrUYkeBJ
dxhQTmiaO4jOSm87mP65lvZvpt+uoZDvhNlDBnR3EbuRpCaTwsYCn8eEWrXrMbbWRgNWRc4fWu8F
VsV5YMbrOmugRsDahgij2ZBjAyLhSYzEwbEbcqn/Y6X6n2n076ZRm+nt76fRJQiRZ19aNY8vr3HW
5K8f59PpR//q4ohfTIp0HljSEU2qG+q/5lND/LJIDFJw+GtCYaZlQfvXfGr80oWgv6PbiENNSlP/
nk/1X0QIqabNGlQwD1IVP+rafNfF0Y4XtTZxMmxBpmotOxC6SZ+n02jsWkMO+E7L3r5q64KA2myE
eT+c9iTgynIJuT0BJS5hXIvKJ6mBCR0pWH4p2B8UbZTWusqWye0fBnazul0SjSf8eFGX5OOpg15i
4VextGNaY/SzPRgKAHXsmuYjBcYaWEyFwsu2FpLCyi8vbvzRwu+u6AArzBoDeXXSJxmU7yDdd0V8
mNAnhmm+lDErywH5h0YY4CzL9U3j6z+wsYmrOF5soECkYcZYpbDmsY9lOKPKuIkIuHakBsSulEGs
6V3QtOrO9Fr0Mw22597X2H2Lp6hi8aFKcKATKwDjImNnzIPbiG4/kjjgBaM0S3r9PCv18yZQ2nny
iFFUBQuvH3y/7HZVmKwGzepXSRdgQiGcwbPyWyv1SlIvtUMm0Id29R3O9E1ikuOY4wmXyHKMu7s0
BjWvK+m+VKEhquY4VwPjUrTquZ/zRAIVFUkNNUVtrNNQk+6QwM78VjlvoxqCmApWyMB4HA7ZPq/a
ZUIDvxtOAtk/tP5BV2H2h6W1sOVAZj4J51gOspntYj6QDAL0lBrJVSmBRlU4ZSlzUEjC1zaz+Zjb
s5h5mEWSxQgZvPUaykxVP3cZX0NZuyeX883FSTnHYHxfxaTvtfae6NSzmsB0KW8Wvt3dm3W2j/zq
zq4KdSbs8K2ytHO911dqUzhu41/4RFKHPtajoLisWpBverUHRQmLf2JDiKwfqPrYt4HNyVZIGdkl
5rCZ1Go2Dp3tDC04e/AJYXubyAX3I4ct6Zu5OlPREwA+w/3P/1csXjxtmGUVuQMYah8Cv17HA1gP
FCRvjRG8wElqsopzHMj9TQxg8ZVkXCfkzM9GAfSKF0VyU8oftAH9ZKIzg3aWW2UuOmVthNG1VMAU
HEtO3CPzOqHrShMJo5/pYzLB4N8YYwR/4DQcOCF9MNmaycDYoSo/vx+zid2XLHf3ITSthd5pbyxK
Igkam9CZ/12J76gW0uUwuE+uj8/LMgjKjrTUkXsidUfNp7eQ3zUGLH+iNpdGrZ+DV2snW6lJ1jGu
G3q41tgMy2wUNwg/nDRp2s0Qo9eQRvx3Ug+7MspaMgsinJIGnpLcfBBCZZhIC9uxclvamLAQZq1X
svgmiETWyzO/0HTI8FQ+THCzAFRgRNjECyhZtYgsEt9LVetnyjDZzyAmqpYN97NNQXHGETR3ao5a
eRq5fCgeX9M8LdIFOfAEnCpFBOgZw3+NfT6ootPKiIJljXVOYjkJt151iNCcnEiH1BuJ7k2wuFvy
eWb4yDyte7Soi6iQ+MZJzEJYJ5UQChPpzu9MFqmmcg15+LxK5ppFqKgfRDGlSLLeY/pvKgEQrtFg
803Zl3MR2qw0B/JF+C4yAh2AKbYnKKvOdf00BypGCyJvgCYc4iTpt3KKu9rsb4OMep8GvmqRQqcR
TVlTR5QmCbD35nrqo1b4B5zvEZhd81QbR1hSyMEa7TmelG2uhbuxSPxX8BA3avimFjbxha3ROKOw
dkKWZjSy3iSrY9egkwafav1BszQirmM3ZjxRooWdJZsKlgmr8VM9rXcsrRF46s1dwOaoUwmuL5Ng
nZcGGqb2ArXSGu6Ih/s3b1bcj3ncjjtAVteD8N9iSooN2GB56GWSFhvENloZQYCRWHdizKec/2hF
KX9VYr6OvanM2UuVULl1V5wbQwkvJVHZw2SZk2P0pGVHsuSYD/4qd+FhcZuTIHjjA5gGm2qbGxRn
wibZFBWA19SgEKxCy5EhxsxP/QJLIcMu2rm8Xcax/lK0NRUKKs4x+jK6f7wxwgwdy6cXS94DUaLC
W0UaY7s1Gi/uCP3LHLulqnjpvGV5P5sMS8bwYkcGsl3zvvcDsNZS8ORzMjNKl81AkHzPcCwM7ESi
521FMM6NYKQqAiYOnF3WDNCXSuGbSUOdcj/jkqFbBJej6r6WunZeluK874s7396j/wAUNWD/kNJy
WTfWuRQjW6MvyPgkkD/xBvZxgPK6rhhAg2gBe5vKZkwieGqnEiwNfEqQgJBOt/VVhRKFl0VhVAyg
XtfeAfQCInCIhh8WSr9TYrDk+dR1Y80BOF+bKgwoh2nwfF5zGD0EqrgmQzjv63lnG2ug8Uu9u2uK
s6h8sWCD1xW7ZB1Tiq4uIrtzOlKSbArMJAXWRflURP1BTZTTRG14rvF9UhIzM2qLMOx3/IPp76Ql
qsYN5XWxiVtKwmBZNZXn7LNhYU1SFtlWAeA6aFC2wmylejcWCCCczvtQjs9KQOF+qG5brPguKE3m
YgrW6RYo1DoLVgUbKkD+S7OHT5VrCwWSWiGghFmnmNtkzHDI7ngSZjOsqmXmGiTpwHAf4wvftFaF
D41aChYd6wX8BDMrF442SC9N1f5QSlSmUuHH/tn7jaamrLC2NGRTOyq8hhoWQ4AtLF9afV+xJYgi
ddOX46q1eeVaep3I/xMdEC8Z38HW95NVrYOrpHYe9+VpMpWlE4OGPYs1JZ5Xol7/8CpMZ/D5DBHj
4CBGcoFBSz/uWIKtsysvAXpVTHAJ0x3nZTV061KaijipvouLJlhikaIGoLX3lawvoga6pvAipijh
39UNaQBh8qDJQ7AoGFjTZ9ybbBiTMVsIonU1ryIxQbvtwWPzDLGqapRQjZQpahTs2VBEqoaXODG7
rJmuhocMK37hspxKWz71RvhUjeDWUt6AxFTADbTBPEXulVzkHadIlmDOkqJRBd+TpD2q1Y2WiHsp
xByCSher/Gzs3Dszy1+Bl4C7UYe7wkTHa9VMl65+ApoIvI4RlJMCoXGUvNnLHJis9mUkwf6JSV7B
SoPso9HyU+oDIfkD1GwjBNffP4wpovT4YaCU0Ca/nOBf8+i7VGJIeXoCdgfp2XmSMATlavoWySkK
5BAoL0qWPnZv4R6RIYSAs1au/cGC9Qg9HuBj/xJDLht6fxljHvEHZa/m2eP356hNRfzPLwxjBwHx
CMHwMn2J5qnzvs2wbtaEc70oRkYgMQlGpBEp+XAYEvVKqA3h4+DoPHMdxOOhTtLVKIdLiSUPC9ai
aNe1m14W+XVeYEuGpJXFOBhCRlESqUYflRE0j964l0ptM1l1ZdY2vo6PrjqTU3GVueqh0l8h0pwE
mnzlsajVZSw2qiIfEmyrmiudYpF6/v6yv2TqvX/JqK5sE0ELxc/p0X3ohIu+KaLA57LZB83CrF1W
xlUUErkgQ58jFMxUB8w31VKhYVvk5sKk+GfBwbKA+eeWTYWFmgIae5Uor/dT+0d1gZPguWTZ+1b/
9/Rjz1k+sITz6/d96b9/tV5cLL79AyeXy6vjP/DpL2Rn++d5TWLKT79YvNtDzxvMHhevVRP/cXCk
jdOf/P/9zT9NplfDtwmXCu/k3xcGrvxXPKn+Y/L4qcQ+/dCfJQFToY5uqwK2moHY7GNJwJJ/sb7C
4GKrhqzq/N6/SgKK+QsnCFtUZCokNrFP/7PArsi/bCEYRfGxKjqfhPpPCgJTZeHTByYriE4te6pL
/FFj//ymabnRQgSdUrDV9iEssNP4adsQdyGq0yipRmjy4L8mUYDfWD6c5yZxDCuTNhrLFQguWKWH
WMy8GlUoHU9IqkkjzT/c0bM/PveP2tN3IdDHUWA6SeyyJoyXSeR6LECsie4qB73LVqWO7yemzEJ2
bKHDb7CDU9wNu7pA8tHJKfoAFkZOqhg9Ko94AeSaYEUvx/FaZxcJqHZ450LZ/HB+xysczk9HF2vy
nFTEuMetyCwk4tzoBTBOwGBzbhEBgmGyUEJbvZcihe2JH1fzzkAcQlhmOytDiDE15ZTToCmLTZA2
PziKfvNUDRSUCtIgcGi4mj8/1ZRi4RAUYbryYakibhmeklg+c2XkuZZSbH0XMs739+C4sMQtYIer
oqxCHMRgTXHr44g1eEHCbtBNGH0J+TP1DTPazKINr1iZ+sP9/u2x6C8hQtIFmXzHV+cWeVGmRkI3
JdYXlV+dujZeZQPkEVj0n9L/pk/36BOhEmRMmifFwul7fDM7pRhFraTJyiLodAYjTzpJsb7JeYKu
sm3ldY7Oyw4bLIIykXWpkLydwo59JE1knuf8J6i8Gn+T2ezGcYwh0wL8QxgyGQEUe0aPec0Am8Il
kYYfokjF8YprqjfirSbEHCE0VcejNWGP86HRWfGsPN06q2qJTlAMwol6yWxUKCXXRn4ySD7yl+Ba
x+3l9PCqFt+/G9Pz+PT5qjJmZ9YYeKTRRx87B7mpmSWlHe+GP+QO3NNZPyRnflSvM7Pd9C3Q91qv
lH/6Rk5HxbInyHBHoHr8UWoaGMVaypKVnRLPg+NIdWqN5kc87fRiKM/fX+SXl5L+qaIg3lem4iEU
gc8fQFprXigsj1VtT8tKzq4bKpqzyl0VBG18f6gvcZS4L0100oiXJ5oAE8TnY6ksrNOIJt6qMQZ3
EeT9lAO5G8PiTJLAvQiPRruoX/XaOE3q6qG0A7xvbq3+sOH4YtOczoPvz6ZYSslTHD9YNahrinNx
tEoyFdFsuFBKe2Ekj11AGJjn3wxGvo4JIomG4J7O4ItadGfSqB0UN7j7/pZ8vftMrqQN8I5hFf8i
wU8bpaw6j7sPsTyY1yXAx0JSk7OedJmtQpz594c7XjrzqA0UnjLiTpWHfQxyAD2vNaaJrKvQd76L
HypZdOou0OBGB1DuQ/sqi4ofRr2vXxHHtBnVzalNIKtHD13rypIkepxIYUByZkCZi06TSUhA1Hj3
ZHs9qYn69M8v02TbPl0kr7V29E43AwBf2G3Eh5npTb8bffutiJJDbcYXQqae45cNie7SD8/yy+Q1
5Wzz8eK1ZfnL4/z8dqO7xE+GjmxFeiJ1M4QwFBC9nthSYqTt4vofX6OpcBibpZRhqF/MGzlYKCIm
gpVNJlMpxby8XuR4obpJW5NtTYApjgDBeKTz9/2R35/Y53FxComGizBdK6PUkfRHjKEfDroJPw2a
Dny1EWX8jr2fsZ/q910KJyAbpF0vnqCDxgvypCA+lQ9qEMHsMqTitIp2dkU0Jymbyt1AznbfnnnN
ziIZSuuL6tSk9Et0V44cIqWGpVWwrTtPOYSxsZd018XimVhLKVdXdjEYD/VgnDaZuxZRYu1HK/zp
gr98NVPKKvG5ODyQOvEef36wejsSjjL45YpGB42iIZRmXRcf5DqUVn1ON8Pu1xDrijP+jh/u9Zd3
6vOhj1eQuVJJiS+RZIw5T1HtOeXAeUELaE4KhfvDcvXLWMSxMOgwMuJEoG83fcgfNm9B1VU53IaC
bCtrC6VrXg4DH227Jcf4hzfoy+zOoQxdU5Gn0XQUx4eSgmEoTakreL7yHeamOy2L3GkRNE+0ZJm4
5raJ8ksJDTKF+erSkoieCfBahwM12G5Mn5JUcbLqjukZdSQSRE2KABzFvuXoQ/1STGFGDKxrgS5N
y8KdLzp7Hunto0g8ws38bLIF+Myn+nj+/aV9XfNPlzatt1BJMsMcy+9Csn6Tus6KlTeEdPwIb5nl
vb0iI/yir4vLMDNCIg/IImlz94BHPIadt3VJfVwOoXhUXaJPaK6NC49Szw8v0zQAffpuOTXqmaaq
mBpQoWnX9vEBD5U/SnEk5SvMPkjYwgRAnq780/UEB5m2hYaFBkshqPfzQRoLf/zoqgTiuTmM+j5e
Gik64JjoW63/iULxxYMC2wB6t6WrYBf4z7HMqi31oZKDnKNZVTM34AfYvbczDKTprUsUcGqZHs2M
NAa53T8lHcA68ASsbhVwWz8tWn8zTmCFRAuJ1xHH4fG0o6t5NyB+L1aVqTfzbhJaG/VU+BbjAQD+
Q6qACSBRbCPs5vL71+79th49WxyY7LDZXjNKyUdjcqLn9EkMJV/J08zTlsaqMnIiUGOzdGrfWhIt
dVJbOqxvV7rXFKz/YU4pONDuPZUksbEofEd3A9RAoUBW3TY3GdiKKlKmzpCabyMv1tbdYG9U+hbk
Wf3w2bw/qE/nz5KEwgEbUq4BaMXR4GOOTcV2ciKmD8RWgJs+7zr1Ss7khDwmlvieBNc6ilFkk/1d
5DTffbxpWj5GtDyDKR85v0VAsygSkD5VQz53HDgBUS1sXNey3c4E0p0ZUKWNIcUH7kQ+JyuzjbMr
U69PU6YTXaRrIPAnGsVS2pTUogh70ku93kRCzFsFFajd400AZUveNP87s9G1zVvtnNcNugl1Vr2R
bq2GM/LdN5Xw+I6iA5nN60aSr8dR7mZNkQwLpGcneSOrS6kBRJro7g9f4GSr/fydMzFTG5mUjlM6
+LG1LSn1rqJAnq20XKwyBWBhqbaI9RlN+Sb2JCLFjh2REKu3FneVSmpiDozFHYGPUTjehXUTLOzQ
viZL5RRmLAE0rXEwGymc3H503NAhZZ2Fzt7dVs1Niz2wnHA3fdPfBblsEvkQXSWdLmZBXMrLH970
424Bi1e2K+xpFdbN9pdNBElVaR6bZrrqbTTnJiyBLgJm3cDtDZEG1lBy64xsabfUt0ksMLcHJEJS
5xYoQ1AtBRdaR7ME7CzmGxkmcRYoJt29BP2DWv4wp36Zv6eTZRCkqmGDTzle/KpuKxP8pKcr8oW0
uZpop9kIHzyJN1qh7l3fbX4Y479unKcj0qVg9atTontvtnyYxW1ZDbEA1ulqcO/iLifpIAvnI7gk
sIoWzFXJobIjz11ifkILj4jt5v+Da8bhy6LfMCh1HLdzdF9x/VJwBlIG/jcveSBeJ52Fsv+cmrHO
mExk4fcvxdd5gKu2DRp1NsVnfLhHw18vV6C/kFCt/IKXoYnQOg5SuFMM3mFxN2b+Jq+RzU4C0lKY
W16diHCa9IYu7PqHU1G+fn00i2zGf2prNmf0eQKkf6Q1fjOkKy9FbCvJ5spXtP9H2Hkst61sUfSL
UIXc6ClBMEmiom1ZE5Rs2cgZjfT1b+GOnkKZs1uua5MggO4+5+y9Nlm4TJXDv7OnHYmHfy3hA/Wx
cbCRCvXh3YWv8GkjorDV2ReROHM+R4X1/itUSa7YL8eSgTNYFtitRA1aGxKMwo2p2qs86R+VN12N
sN82lTtEW/kSOvNzNnOrGrEQPxqRZyzlXxlzXLJKAjtySN///pZfvBprY8emfjFw3ny8ZYM0wn7J
SAIyw4HhjAT+GdPhiR3rvN4irXIv6KQ+nW/5Vf7/A9dl8//eDGJIpoWhEHiL+h4DxoHM6UMBedae
l/2/L+3rT0KB7pBNodMqf/9JuZ02kxPzSYoo6xz86lw/wm79m1+oAT83VNZLoj1F/Wd8MZcEMtci
aeJVc+bxbWjllUtCRPDQJD0M6EQH7K/d4chHmeJ5r0tDsEvlXvoOX6zH65ALOzqV4Hoj319sJJKl
tA2t2GchVjQ7jvc6GiAtMs8zT9xGmVeSNIV92AVaO7/9+4e2vvpw6gjOW4zqLbpY7z98ABqYIVwp
9/3wI4zGbE/cJaIpCWykqN6KFpuJN70pwz1lcGpAoerPdXLrmR1AGAsL3Mo74Ffp5Q9dInFXy8o9
H+/HTNsukUYWq/iGt6v2W2N5dglTMWMJdBuTo1vGPxAuqwvDTYfv++EYRCd+lTl6wgIs+eHJ6avY
oEks+TGxLmMjiykh2vZR1tp84fX78tlxXJvNaYWW6R/fP/SLPKchcaKDwZJZZDdTDoHBHYlOKwYY
1GYX+qMtv6lOtntnXJ49DPFzDgnw3/fwczeOh5gRBE0MFgGqpg9rN2fCVLR9T6s3IwEghtk5BqSY
otASpJXonhduu6ar1gifgBgvfaeGPylxK9etYxEVRbTNhQ1s/ZE/3gT6NzAD2VLYNz6cRWPlOHVl
JMWeNgOj8Ll7zYj/vXTZ67/y4VNsgyvHscuI6JPdOnREnESrmJIiDBWrttMM87YKQR5SxeKrf5uG
Z5xcm1F5MMniR5rs5naSSOsmGVsHdEKhj1bTkkgDFjhPF+7KF2/Wu6/3YbVEeDd4aLJWqcWD2y43
//0EWk4EbzPe16YMZmyz5k1aXTq+fi5lPDYFQ7AruHS3gOK+f6dbdFcIEvnkRiMqptc7NisEfQ7z
ezzFv1tPzBsHGhFjs03REP+CuBHEwfLmkFPJgH95ng0TAWBFqMpoRjhdtSLHphAeBhoL0uzVSciW
goAxSFNcOJ5+sfWikmY0yeJPCax/eIFTx7Bb8uzzfaU5kuYFZo06yyCQz99nePGkQmjmcJMSu3Lh
1G98ecMcgxeJ2t7+xBzVxnnOew15ilbREKnAQNeCXK6KUOImCe/0XjwXMKuWh6XMLlFrvjp/cdRk
F1qpPutg+MM9Q2pHWSRy9rv+0ZLhXWj3Ak2rE5/IXWc642uJZ++coQjCMTd2ZOHs2mU8aml76fj5
yXqle4a1ytFpDXADPpEPCfEy9Gys831HPu8YmmS6D5gvpuF1mNdEzWWrxmnyYWOuaWcGqmCHZD8t
RDhd3ZXqtpxevUb8NlQBgO0ByfMTTNA3Vh/qzTENopCnkLrJUJjJgcoRlS0i33OJGzGH7lWzoeQT
goDZIb7XacoitI6/jcPff7+f5ufjE1e5gpktuEa00D784susCFEQcIyIYMo2OSjXjRbzhOUtTH/z
LmwF/hXIsEOW/9QX54W7YG06wztZBae80hTfEDRqm8Za9jmHPwJmm82kRyyoLc8sw8MyyPjL9rnv
zBrlSdBoiAeJRXn+94V8sfyz/NGp50bxH3So3j86Lp+eq8oFyJTisK5mLGSL5CtEmfk0wT2q6/oU
DsOtMsqgImWByB3SMaan1LPZwU2ZXlr93c9vEpNnzF8cq1iDkBi9/0aeE+ZyHDD42/31+tQfK2RP
LvlsXUmKSG2Iq7BxTH9g7TthwCnjls5Ia6Ehd5ygHBxknxWJZhFAg7BSZFumPwwvLqC52eM+oTjb
6XHfbGPyHK5E7z0Y7dz7uuvkhxAx+1MR3aSETfUM/K/m9GS1tkMMG7GFdaLfaQkaNKmORejBBg7H
cyHEz7yXzhaI21Oc2sCyPf1lJZ7urFjcp62KICROnW8PImTgJX8TdNlttUSzaZro4S1JQpo/TuYc
1H3XbCDve8fBDmzbXDtnGlGJWtwFMzBcCoWM4pNiv9DPfJttaD8v1jk2ZbkPZ/mrisa/RhW9kSAY
wyNysKkvk9wtjvfKRsL0tHgwemHsJanLuwpu0haWQ+ND4SElokEAlwL4xay25h9Cr+Gsga61MMjX
jvv+ezcUd/kY1bsmVgP8UCI2GCD+Yg/1Nn3fhsfRwxwQtYlzLyR656WyyIXfsf7tmzGUr+6If/BG
6QogKCLJZLKBH4/hcUGkcZ6saQx6HcTCeDN5w0+ixWAxjP2wE0Uf7kPIdUYa30EKzugjT9G+ZPRO
rEJP0PbwJwy1Hzgw3H1psd0sLnHweQQNl6g9N57xJ2oP5OBlgW0uIH+98UH0jDTI2DrqKOYQMHo7
GqTWzQjXp25IBG+gN/C+YlVD9g3lb4JjkBk8ZQuAUGNmZCfE30JXxk4IUoxnD7d6H7bHNF4sslBH
HNZt8+RqeuPDNCZwd/g5zkVIzHFiB5nD8LUYbpK4IAU5WfzJQIJlG/UZCN9+kRV+LqfBzEnOYuAe
5pCOsWWXj0mUMFHr5igAUPITmxcHsOalS6tsX9kiPab6TVyfiuq1E8il29SG9OC118IBD8oD0Rnx
oWEJSTUDE//geFsZEYWhYeE9pDs2teEAerom645xUutBfCMoMRnMJih0cUv4xL5Qo8Z+ZvPcDd+X
nM6knsArTG7szMWDTic40JS2Hx2EHDy9Z4KcNNL84r2W9IfatN96iblvWR7J4zpkTf/HreBWaKn1
I4qNX0ZskJaRRDNkbbomJr7TpJTtdzEYxmks4yLgRS/I5o6dA7/ldjDXcB5l77NMFE9MjyaYBCyV
VjY9z5aA2ch41U/tgr6PBMnSlyZo+x4Vn2uTYEdeKj3pQpz6hdy3NveC6Ttuv3EHyWyvUCPxLLov
nhgzHzvhNcnlBM+MhHZZw7AtY3bXKkxf5iGLdjWFz3XEyIGbNkQQb3FqxUeVQKseRR4GWV1wQCrz
l7xftvpg8PvKBrRnnMqtSwLaMW0gelduJE74dCqlljuNTNvFCYGlNp63D8dY+GFK9IrV16+lEY+7
kP5jQAq86es9MbuVc9WRZ4ojC452AjRqmzjhSxgrBoNEX96OWXzF/Btg+UZPGzewGNztQ2Tmp8Wy
nyeyVCHHVSDOh30SKxaA1mgPk7ThbOvYYjuj7M8jfSWsPDBRPGHeTlVOu5agwy7/FueAdPI8XkPC
Hfs80IwkcWYmhdwjD7vKhqCaWV3bwoqCosTVoFBTHBtb8oxk42Nc9XagoRTaRITn1n2IbLMjPhFg
8HIelUHAtJISVb8psC+rK41Q1jHJkn0Wea7fLkR9oO3CJ6IC+g/wBRKhfDKDNpgxxc3Q/tFIJyXA
pJI1ubKERG2R5Rs+fN1ng3b6JuqiG4LAJcQz/t7UDEHd/A7rXa5sNP0RbokCf4cb0b7rMheHK/3K
RXIEiaQZB+kvL2yyrTWIMeiyJtzlbfFg17hN2EE8ylhUJK72XVIiwBT+2wqQe8wznX2cyMrHoWD9
HGtULJyo1DlxiaMF2Qhfg6igK8Kr3EAZVvMji4zb3JuKt6rS72GBbhJsIEPqaLuyYVGzhn7X6Ma4
z5Ca+WVKDqrJy9n2YRpME4HsFS341K7Glxw4i3ATupAaKupFgyAHTnhwjWpTDWi/UyHo5BN6plR6
Ja2ye/HyBT90t5uYLK/WFgG2J3maSHC9YUTd7iQ9v23Vslh1rT3snRw3DYoxbWuHdrTLyyZw0yU8
TrmWfl+Ut+koKW90lZHlKAZsOAmJcnPlmbvZNtOgmFinDCt86sh7cvqhxGgxtzdKG/AA58uuMGex
vXAE+twvMuEEkCdO04523cfBnPTa1Goicm6xi5kbW5Ujwc8WaZ6kBG4ma1yus8Q9m1QTW0v0Ln3q
nNdXDVw1OTBSaFtHjqbPWZo0+tZwL32/zwUxgzyiE5jNrD2ej10W0EeOh4482yd0yDdFfjIHKvNM
dA8a++ViTLA1FB0KOY7PmkNiqrkElGt/VBdd97BzLp7QOIC9L51RzBBrsgor0X9+HHCUjYvKQDnp
vtTcV4IbtRtHTxWCc204RE19rHmJdktVuoFbGXeD3f2IRXEQTdaf25So10SGfpRWKazj6Tsxd9PB
9FLdzyFnm3qnY2jss53ec2C2kYzXPY0zLyN02FZhufXQlYiS19YunH062b+cArq9nJmPGXhA+rF4
BIJ9Gs2Ko83IxE+WHsF0Hf6LO2Pyjbwi6qdq51Mfy7fUbNrvS9ZcKoK+OFUjsmXTYfqwTvT1tdH0
f81OMxnAlRhVuicQANUFRjA/Q9zfWuCmS4vkgQUhlp92HEZj4zjbzRH7BBnKJQrPxOU9jKmaLvQU
nM8tD9rSCIH4UlBHqVTffym6GaPoZiPZa16UBHm4Wh5c+5ToPadpyHd7fIfkbyXhyYtsLxiHOGRY
D4IsCWdc/THWfvKZ9oDH/k6Jdm6VW+97uK3M6hyW5s55IblTP8Sj2jk4y3zDji3SKAv55PY9qIBp
OHpq7s5Yy8A4teq7AEPlEkelzeyVInLkXWtkJv7A6U+armQOOZFVOi3flTuY1+1Qd5wfuvRRdPXf
3jmrJcdQ7MBEqxpMQZMhN0p4OO1Nte4jBIYSzQuKCtUIk9Q9U8/0wcSc2+Hs3Bsm5emFhcT69GKg
ZaVhtipV6O2hsX531zMnq1GEhmSlq5Rev6fkITfVQzi6C1l1EMbJqflbx95dv9hwlmMcXu08aftW
6g9hjejv39/ni1KcwTzyL8uFR8RQ0nz/fayurfWW2Pt96ibVQyaHag0wKRiE5UB0uwiIXG7hlB7t
gz3X/Rm6FHVG290DFdAP4yCwBST1TC0NPb1uB/tJ2BjEivS6aUJ9Y3fwEBdNA+gLSOxQytR75JzN
MUOqK/JXvE0LCvMpFF1yX1S6Pzlze22uh9Ipy37JsW2u2zixdxYEvwtr5mf1LVoaSkhiIFBBQED+
8Kx7bphSnzvxvjCrX42jjftyAVgGNq3ZmLXmZ11vUsoZFARFd+Xacf19iJZ7DrAOIfPimm2VbRMH
Fms/EbupTh1p2nDFI+Mh1uPybsBtmLde+vTve/ZFX3jV5+Oxp7Og0wP9WI/bGW52Q6F+bDjNlk58
j6KFMyjlt2flgCUG5Yf19Jy24tRJepOF94165cJY4XMjnG9h8QgzUQAY/FEq2meOqYmxyPYhzRWj
k+mmk9nRW7wLn/PfLOz9XoIcBqgAjYd1VPOxc2UvEaP9jr2EjzxHTuPtUUM/e5XxjVyL58XJPV8Y
GqNiTg61VwHXg5AWIGUgQhJjXUaQhEsdLKxVq+Q4dFSaaVcaItDF8KStSBfDoW+k0GKgvSTjB8O9
IbU7uyI8j1MHGag0sB2jwpu3Hp/QKFn8wrRA022dDwcce8mmmeXdv2/zV7+vgMtArxAxEPli79/M
Ihdq4Q6mdJ8JmDAm+Y021mleG1f//qAvBtL8wLz/rACr+vOjnplFppcp+MJ9VM/9YzUh/qwCpi23
TnQUCov+YlUEoCKWSRpK1Smq2gv7zueeLAMqgMm6QZsdofPa7/m/vRBXoUoMEwWqrNpXZ2muqeJ/
kbJ3Vy+hDy+N3T2VdExRbly49s9NOj6ZZwoiPk069BjvP7loyFzylgwK/2hTodFdawi68UGlyQDo
SuCQHN5SZwVlqO+xn88bk2+UFo9kdL7EnXw1NGbFURLtXRFdkjUaXzwDHOtWpRpTRFRrH1r8GZTF
ztaZzXV6+5jHKGzCrEVxLp4ML7mvzHm/iu+WGXg/kGj65dhXu3IzTnNLy4HRci+0C4/l55Mm+iVO
wshoMcygMX3/g1HQq1ivh2Tf9+OrIjygYP3590354p68+4gP96RuyiWMmzFhVLj3hMHIpXuLnHVA
iyD1Et/588n+/fWs1/t/jx4dlDkRpVpLxfqe0+odB+c9R1fEsdqff1/XVx8lgDRihwKs631Un02U
7bEDE2LfuMsNOuQTh4Hva7R5rzeP//6o//6tD4vmKjBCuu6xQVgfZXdwQhMIsOtlTVEQOSnjqORv
53T2Lqqq7C6i9tU9KIrkSMPZMGmcWsM1+37fFXS3tPYwkLh9Xffy72D9ApEwbGIqDwQSPFRNBsOZ
dummP/cN2TyDzRRI1T/ZlsA32Dypenj2VnyTFes7dwRBldjNTWKlZ3s1jhc1/gV7JRT1ywSFvFwG
1uzKT0koC2RsgG1J44T8FXcILvws6wvz4WdhQWUMQnlCj+XjptXmLcq1ni6ZLPQgJdg9bSE9CXHQ
2CThz7OydRphGIUlb8FShL7eJSRbuIRiTTTxTU29qoFaoPLEFcPzB6uYWJuLtZvSJntSgRhYFCbd
jA59xBTt3LTfpYYgZkqPaYQRZ04s1XMq+te0TR/x30c08ZhLWCbC03U3n6v8sROavwoSxMBKlI75
sAsR5fz7l/hq0XcYbhr/yYB4VD68x6uzLK6igodR0Qup+oGzXd3+BIvRbuO2jrdq0MCQ2NVtOltc
kN0P9MOHi/Krzz5BHESUQThxXQ5hlNfvX8CmcmhyJ/CX8dEEg8Vk3SxSY4fLPehF+uIsEU9MGMcB
Zqhfs56OVwu3Q7aTcUOM9GaYDechHu+w8IcngLYHQyANTGsgRKE7XjFMxAdlR+NBVmKvu31za+jM
zfkfVhvAPAckcBE8G9tXesrsoneuBbHQ+6I5TymWu35YghodCRMDpAhVQ1grJb0fh+vZsGt30WT1
x14DbbeYCm20vFbu2O1nDCvtM54+GLceF2BmxrzVc+Vua228IvyW6ApRRITLz+rImGTaMTLbF7Pm
7qIGLzHn/udSMd6vu8QXUWb7RRKuHcpS+mBsNy3N8IEr9nv8Rtsxb1+yYvkVWcXJGurCH9Mm3Igu
8nzGtL9smOHb3jAZi43ttAvHV8OGsWSPerOZC2awiyIHoS3ES2fZJKCNXr19UQYRG5z9kmBqkmum
+sOu7fNjnqjHaGJ4W6VjCTkXR3/V+rNcgLCl/LFsBZnITnQfT791C4SfKmd9R253wvlMBWGr3kwZ
3XtFfC+i6bnPxB/3J/OznwCktsUssIaO4gohaG8QYV6aNqlHOaFDJTlCTIPqXZu7P+0Eg1yB4oNW
Ne0VwgeNbTi5IBIyROZEKLD7FeapqIkxI+tpXzcap8eZ2N8I8p/vMZFaKkYK7cByFf3uXZ3p4smz
J4IMSwlgtBJkk6GXLFX1S87Wj/+6KYk9vSWLk25WcWCrp0feGfBFDsDgMXrTku44dt4DFlLkZP1h
6jkV9ov2hjY12bdWIYM/2bR0UFbJY4Sqke6ztD3NOL82fdY9Jmu6tZH1N9gUCDSvxmUX2ekPdCU7
ZPiQFTkl7CqGMxu3BDxgkT4foAHjAeWkEjvYsksGYBtr7TkhKA3JfkZcnwW1F4pjP9v7hfOUz3Nl
0jiktwjF4WrM8+cmDzGlOOIMC6Mm5wtsx2iPQA1y/TuZ4Hsv7kATps2ydVz+GMHHCRE/vKGGZnHR
yBtnJgHFRcObm/qVsMEdT6IjJDwlI5kp4F+hyGmRDo9xEYmbZmEm2CMYqb30cUZun7X9a0bX7Ti5
xYNja9NJNaLdpbV2PeX3WN3gOxvJWSCE2Yxwhh7GqrpqZ7u76jronAvd50CZWX2jJCPjqV/WBltl
7Sd7bODA6Pa+sTnQuvq56AormCo5A4UWdMrCDCTm8my4yS+w4Jrq7jmFgwShpR55yqepN21DbiZO
0cOYdm/84knQJlx7aLVib1Tqm5PWqBwwo26WoQU27ZCp5bJqBZNbf6t5tmhB4SbWncE9RNr42qqG
2AUNAQ+tarkxLGdXwqTxi/FEdS6O9fQgQqP2pfGkOSWiXSZGVpJmBPKVfmyE9GutVdobmY8USnDn
rZHuldaKDfXDyYP3B6gDMAjktTRs3kxXv9dRptwk7nIN4d06DHIzWHV/47ZJUGXlsOtbCBVKayEG
Sc2BzYCS+r/KphRMyacCbjxqcyMa2J4Xmt+mooqaPLzItfeTaSCCY51GRV9rm9Q1+GrCyHwUj2dv
cK/0PDEBl9J+Z1xPWlel+bNpVIchcnwze3MaAq+8/tR3z7knT5xVB4Cjpol/ht6DBuJRhpkfOg3n
BwBfG2OB9pwyRzSsxaUbPtwlzaMWDQtMKNQCRQYhP2nNwB6r9LnsqmYr5KaQ+osxlPDSWT22SG1J
m0vfMtyMIPXzIKdhZPB3SLQX/Kb3UTr7SQvcnujM5WDKn8Iid88jp6UpOf+EXU+CGw45czYYJ6fq
dsL4alnjc5P2oFAEt0Ivq4ORjEyQvP4AxlOdDDCoqiBfXLZ3ZZd520TBdnSqhpHlLPYTBJ+0AJyl
PMLQBeKixCAQZiaEtBTEhDH/sfTse23U26wPAzW3BUKG7GiNursZRrR8pio7AgABxOv1U0oEoZQj
3bsJclOswepSa5sG4Freq2NqzzYQ9qOhBcMYvsnEuimr/g9Q/56pE/0De5J3Xhn7Qq16Che2WNZK
b58Sl1A4WROMdk8nHi4sg1wcQcAldYU7v8KONNhXoY1PVLIOgITKj3OvoaGeFk6B3okgSDAkrHLM
cXRzbP2+D8+D2SFeyJnfNymZA4yBNk5OU90prUeJuWCVu3q8kQTQDjY6Pw7Q8KWj+dQUVXqODTGA
hiKKhUAAR2oM4xd1b8WVsVsKWsR1Yf5Qkfq5GAxOi5mdfqnZoBK17IamOi9Zp2/52ciU7e8gqx86
M1TwLfpXQqYI8gvf9Ll+iaLo3kUUeOryX8ABXyoa8Ftbc85dYV43qc7395KRmBoPotMZNlIgmrTe
dYqNPxETbH9XfLPMTrAZ2uqqlQIhfu5tlV4/tlm/+B55QFXIRsDDXG6iirfK0ZpXha/W1dW965rX
U0mCnG4kp6xz9S2z6AXJdnSPxXCrYoZweqQxLaE6g9ptuv7kuTUkUtTd0Hujba5Z8k7X7B/VKIAV
ZPGu7mDaFJrAbWPcLiIrg9ydefjS5tpVYeQnboYDExcGVMA28ju9fg4rRueikHczGV0z8pZN6VRM
O9HXRNqdNnIemJsEK0LC4aN27W+dhxSRhCex1RbGffYpTGN1EBYZDFl/Ny74rApXtPvSwOwiek4P
M/0bujZEgS1HBA+cxWmGe2kUIjVIOua4JQaJOLlxEv2FCD/XjzXSXNwQYleHCi2yosNIFONmSod6
Wy00csJS6j60OSrn6gYGUbqr2P43C5S2TWX2a56khLYVI6ZhITF2fRmbe2wngJY2eiZubEQifqar
yp+z8Y8dd7EvW/1vWnGUwxC8hU5js5ctb11BcKXFc8driIhDj66FdlYifyTBq98Ir/BDnckj6Qu5
r2ygY9lI/LNRRs1W181bzLDOVuMQ6BvWeKe7FaQvh/c5LJHwmRx6NVZXYrmcqxBZBEshIzs8dMNN
sQB9xod85tRTbRMQg75lKfbAMQuGYumxxDA0iGh5qVhjmljXO8dZhp03q3hrec8A4HJwr1O8r4g0
KAoyQ702mf0mjjgOOIv0tdxGXWsr1hvKO2w0J63Rdx0SA5hlDCkx024Gp/rp1auawhs5+0asq+4I
uRa4T+ve2cw8I2V4AZGaETNpu/BNeFe7vE4gZ3fhAUta8pha3YOxCA2NTfZWGj0nTw++/2LGNFdC
ci/13I6uegeu36S2VmxqUKhde0eecrjp+kEPsEehoEprSPUBm9LS4P6RnLOZW9qkrHjasEe7yNmO
Zwj2szkforwcr3KDCiszDT8jUDSZuvKgksW4UHCZa9fifelpm7Q1AD67NLjABryvc/gXy4ojd7gz
s/QtNEBFp2vZoGwwez26Wbq223k2qoAf5UhpbpKC0YAfRzq0LdbtpM4af5BzSmFsDod5pp6pBVQo
lXQPcUm7M38B+QKji4ftQt38RZFGxYz+iwYsSu5P7YSkdbM4p2mw4xD/2jfVi4kMqrJltqlxORzp
2DxP4+8yc8XWSgciTzmYgHRp6ehLsEhu0gdejtEPg+FVBpfzQi//U1OK/hiYFG+1c2Do/CjKDkn5
GBGBYLVurNuxpac7WUS4/Ltktj51KeUqe2V3YlxHB+ejcnSVBChRx9T5TjxvElXVjz0vHuOZ+gnb
y2tkIEExlWR0VbTypM2aj9mQyPFqTg+yaBRKhx7YrW6V/oQLMADT8+INo3OQKXDrvhxrdGcK6nqe
l/fCa+FKyOlIiI3YcpyJWRFykpCRvGxUPzoIjw2Lhc/L+0cJ7hRPYfLdGUksd/Iz9mue7lB/NWWu
ziKuLsjgPw0K+S0YOOOjsfk9PvWyFpFD8fI62oC1jMHBJZAI6cG7axpEqtXErkbPnTFckv598bFM
leFgMLQykcavrcP/69Z1Uy0GrwTUuOTwSu1aOfjFXG9Pth4BToPAf11Ft1Yi3As3//PrC+bEhpqE
X2T1tZkfWrGTIGqoD5sY62gB52aNtin7fLq2hpmRkJ1ezSEh2KQ0ceT3fodd+p1yQfmRlU8bqUrT
bz3Ib3E4n+KOR9OdlyGQHWzzxbovLDQ5gO2cY4t5jhf4Yn/9U9+Lb63bDosPPHyiTT50OU2vqTQu
MNwB8MUg2URXzHe1g8fUHbg++tNasiMNcxzMmXuyrYiTJFvvUD+5BuWH0MeB6ICMBMrUg+PHgotM
749dhuGxa/Th1BUzAMg2P45mdo88jxLGJGPWCr8x2dQ5q/PCTMZ0KgnL6W0tfmj6kZI91nwbHflN
HKVBVjYv2gScNLbb184N+fQlFNu40F6VcrLrhvDfDSigcmO5i4BZ0EIgmBgP64aRH/CerJjYheb3
MqnjkD73hJcTWAvHLIHP6kdDfG2ZlXYT5drtoKjAUru8ioSn7RcHQl1XjONmNE3eMjbDDcep3wkF
uF8V4i2pnTPD8uFQK0Pf1KZbBItOdl3I/92o5rc7Ngw4s+G5mui4MqqGqm/+KBaJllrMw2kR9GHd
ZNobidYc0vycJU+pjr0wSmEal+10YTn8/JYYAluZAczLIsZNfnhLBILAWU+ScKeQpm7ZUza20cqb
rsVsn6Dyhi5cP+oFTKULK+SnDjdQMZtGHspR3hESUt+/nlomrZCs6JCAhyXZkfP+Gta9Rzt9rjcF
mQerrKIjKaYdzkzjHmvZ1LcwJZALy5vQnZpDh2V2L5X2qIVLdBBxtiVWrd4L/IIb6ha1yZSRHmYr
fNQopM5LL6LrYWZKU/82tNnaLQrOOFKALXYWCK25Yj7IkZqGVECtjICU4fY+NYml//eVfxpZcOGY
ZLhsxC5MlD68X5MKFb0+KXd50R/1sn1OdGsOeq8nCTn9s/SlurAjf97x1sRelxca6AVMwA8f2Et4
lpGyvV0cg1Wc+6TcJl77/O+rWm/XuyML/VhOK6it6JgzJ//wIVFrJDQeVpDHED6uOz6EZDLIMrX9
9+d8cTGYwxCXS9BbWA0/jP/QsDWZ0efeLpwcgL4Tb/FQqwsX85+t8/3VoLLBQI/zE/fFJ1psKBQw
PbqL8Hd7ILyVvmHwIM5zhhptFJz3ZUYVIPSI6msVPsjsgaZ1egNvmnx5QlZbhgrwMEj8KCwDz2BC
5ZBFxW9qxWlPP739LidZbJwEcV2CVv6g9/FBn2x5KqThR46xs/W5um0B0V568f4DyH+4uDVkR2dO
jl3pk3CH5kMT1rppA28kaClt4ke3nuItGRTq3GY/ZdE5Rx6nn3M3nDTNi2/TungN8/kwi+G+GExK
LiBHu0K0gPv7/BDFKHsgpIYbNg4aQJ7h01FEp1wJuMWl/ppMTE4SsdXr0j5MGVhw3UVN2+TeEvSQ
9jdGrVsPrQyd7TDkj1M3u/AmmSM5ES+sK7KHNHUy2t426SDjiGKhpEDwFtClIke5ynQqP1J0AzgN
s+gIao/A23L4M6jaOSXpXG7tGBnNEMnq5wBtYEubhB6VyfQus24ypgB7xMHmVrXp977KEXEszpsi
ZLHQ82g3Ge4CpKA6tnZUBWVhtfuGadgENXyO7fmUJCxDuWY/N059sE35MKZWdTbb7By5JM8CcFWB
IxZi92xqbJHVQbOQD1RUovbrwSDOq+t+uyTxVnX5NDbGlSapdp2Ihhr2J364thWPReIVkI6IZ9M1
7cFUw/XKcwWP0u/tVjo7Wza/PI8jB1OCahWnzBSx8XAnmuRlKrrnZcnE1cLoJJAtDGCrNEDqU9n6
yZSTB9wIwndQb22stVtA461ZGTwvw6S/0YvUrrwYPBpkVZIT7R9p27Y37IjPyiHpC4m5drDTdksk
Y3SjspZmtJ7HhyThhMWqXbGJr6COTu0FheJZF/HPpl10ZvVOTrJBFzFYW9IgHUlfrWKP8yojQ9ML
N5nTdZSV4VORteU2LRV628LVjpTp3u3YlGe6xVe0kEIUXAsKDXe4isJ013ulE5iVB+w+NaLXVlzF
nrcxoB/eu3Xxyy1Y8jWQrjeOSSRYpizEa4PdHk2303z0xCFCRK3wl6gyiKocqm+QCO5CpUL00m67
gdQA1r2yPR/hOjad3gyEqKy7qaQVMrSyexqX7NXi+bfkTD7O/yg7r964ra0N/yIC7OV2WKZKGnXZ
N4QcO+y97E3++vPQ300sGTY+HCAHSBwxmiE313orOjR+1b3AQH4yG0UGvPefp6ygIdJyQoLz5gP/
6WY4obsmjNjMw3jlPeh4cePHSXvtVLphARDH2UnunLZBdCipdBHkFp9mDQajXR/7ppt9Np4IN3pz
W9kwG8Mrcrb0dUabdZpFc4R7gCmsnfqwOkNFMHV+x9pdvSaULIARU8VUZ0NIznx6b0xUKGneq6a2
+SE2W4T45trs3NQrz3MdzbWlv3hIbV2ATmQzL3OWhExdBkQbwG3fgR0O2hCttrXXCrH4Y68vvrLW
yG6NLwCoGtUUlnGAicpDVclXoiccN3KS5OuA2Pw0qWkkVYOZGfnfTqhuQyyHg3Uop6ddUcomYrNN
gqlrk30+IMnEK2D7PAXGVmLBfGjzFDj1zG+k6qEt4zYYW35SvubVU1ust7PbLwdljcUxJeJKDHF5
abEs7YxKtw6idV0/Z+AFJp83dl/bstM5v8xJdNFMMtQmlNbCvFhPgwqW3HioutCjyypbrkOt8xG0
/RRSjnfsNKO8eA11D+DpG9GIexz/tolWXv1hSw9UtVlJEvA4jfo1Mw8g8k+xmO6bEo9biuth57lx
5BkthXbgcjvQ9uFA4IIR6J36XLVueqC3jMI9bGzNMr4ZQ6wdGQUWqGDcCg2Ve4kOnmWV3nyduptc
v18zWi9Q4u7YO0FjC/oXOHOWAyDKwtKYOXeLqItbY25AoZKWhqraQeYPjZ2TYy0x0Fwaj/D7NM2P
fc2BHBPXo1XLCbHVnTLm6U0zdsatanaXzjx6Na6reCk2fhZ/2rJAJTZG/UXqka0OX41ZpTPCRq7p
2mP16KT/yrJbdgOt6SdmAEDOsQAWkM27q4qD3juq37oOq1HNXc1A/Pzn2cL+PJqh7SE1yyUbfMva
3P75f1ZGiTJLW9zUjixptP6yLIOf2O1XL0ddwMb8VAL2nDS3EZC6OHvqgUowRVeWB6aicIF628cl
Qfj1ohV7JK9jZp5Upfky4n3Y2fMThaiJ71h4rawcnRbT+HLAuL3rVRnw8XtnQ0o+KY2TX0rDoAtR
DTXdqM5rp827WRNjMHcYusrJXU66lix7RcSQOgXkgVMnSWCyNwwbPd3obPUGYWZFbR6NTh7tLqHy
o8MSvirc9wKOzcwQ/oP4OqHrZs+9sL6OWGlCYxqHQ2/EVEqsnhoifpuizJbvUhn6C2r6hCn9qaMT
btfFzmZCHKezEPHfmp5/Rmt9mFLQpoOe8P2Dgn2UqYuxhUQx+S46ZcmPU78uN4M1Z4EzlhoivnGk
cSt+rDgW2ei75aRxrNeasM5uT4b7OnkvqtmeBNTmUiYlzX2sDm1s15xL0jlnqR7pszIcBw1uDD7+
KLMxvXgc8cG86p2/5Ll92w582n++xz4DQ2QYGrxLie1COf1RbDOiWFPXtrMjSkNr1pv1GzQkshC3
92n4Knbq7BHeo6JWF8mi+n+++Of7myA4sp8xrnib4GdbBv9zfxtIc0u5YnxZSralUuynQj2KrYtc
k+2WnF7+ZVr/7QUxXnpsBI5Kgs2vF4w7qMGl5IJT6VCFXGftLZQnkQ4WNA8D/ulvIRq/vaDDK5jw
U0zbH5Onito1zFEwuGNxOLoGEohqNheaefW7bu5MdG8wjH/+UD9vJIRmA7CjnkIW+Eli2/FPhGFx
yWn2ALXB53Z87X8DlX53Fb62DckCnLEc/ddP0pWJYs1W5bAuJ299lQM72JAFf/5VPt+chqUjeHJc
HjjzU1YCbkDMlDnVgARaER7lARvSTk+YsHaXFGPmCy8BLs1vS0W8/PnKv/neSAbeTMMATxpm3Y+/
HtmBcYmkxWy6C2JvuYuFaULAJN5+VNWwXRE0/vmSnwEIAALsJig5KRelT/7XS2ISTZdppJ5PMNcI
c9k7HBa+I8xiF5Na/+eLcZvx4349zwyLHODN47KldH/MoWgySx+r2LCj0tZTJEIrVTbpeL90hXsY
8tm+xWoltjtoddY7CEmanziHQrdNXlU0oz5xmP9wIuP4tBcPU1a5nktw112qYvPDEg5sQp1Td7HW
9pvWKrgFVb29FKNhIfKoa+ym7euomzclDMu10NXmFBOiHrcaJtUOHy52Z7av2bt1YbGqPpkDGkzI
Mhfc4IGqV8VOqUdsCDi1fKHV30Griig2lTlwnWzrjphhsWO935UqPRqxaURGAbarc4TT1mXe1xOL
VePCTNlVF+pK9zjzVLKTTGpA5swEXz0dM7vSblzJjNFODVOVI67G9pcmxkBQtzqSVTw8TkMLFEAb
Egb72OuC//BMwW+t1O2uLZO7pUiKvYK63Mmr/slp+3fkzIBCesrQPQz63uqAhVXzexIb2iM+OnSK
s6cc8kM96HeDRiOZbk37Mh1KFEuedbPMXqTKBSUCH96dlC0jSKGlO+IMnfNPUHnOTVo5Vho8f8La
guqcMG0mqtuYXGgBn5toRJxXJLkdmH11caVGwbgDwDo07QWHqb2riTnwxxYpayvsQywaNXLTe31C
GaIYo0nXETPJ0IurblCdXrRnpGZL8BNibobsi0JV1a4dRBwiFEDDZXFCdO1Flc5VGRaTCUvNT1mC
TwrmlTfOUikhgjQS6/G+hnOpPqlW8rYAk4VoM+/wa//TGP86ziwvWtFt/Uh4HciOSjoD5aWJmidL
HJJg9TrKCZXnWOjooCy0J0q3Ep9n1jh4Q75fc37gWBdwvbjg9lZt79PVLg4YSS92H1NpPfDUpaiE
fcMhSN81b+Ta24c+rq/TZC43XcntMSAQhTcPhwkNKYkI4A2Fp0ViNpQozUoakWITI6QFpDuTCwcR
9hYnWnOEsX3q80Y7xhXfT6fvy8LucOwYyXmZnidnKIOiaOegdDL10sfuy0IG4TmjHinQM9QzfQcB
XHUyfawXYez1rP6mpsVVG2T8VDxBog7Ct2Nh7dcO1Y0L1q13A81bpCKeOwU5hZvW9xnhWH5Z19UV
axmWOyUrzWO9rtLPUksETpLSu11n+7kB1W+o4rqxRH/JPAzAGQa+Ez4qSuupBrJS4wd/J75RNMFh
4fotiBsZmaW3x0CPLsAyER/OMClV20w3o7EGpTE/ZxIx0Fy7P6ZJdx7IHdjTLHiWnRSHtH7SdKU9
VwiJfj5I7kjUBD0GGiCAN0aNsSr7JjeAwKc28cmheJqs1T6MjYKL0l7UwMgaiecVuU4JMcVOy5Ze
mCw71YyUq0zPBRe6Nc3ukCLY5MeA3Cy60oRy82c2tKU2jKSBYxXlTVYNJ4An9UWxna/OSjB8gxcs
MGRi74wee7lXpdpzau/bTS1QL41N4jhDRFOZCO0zLm+QkByO3WiE3ZhcW3W2Q0JjHsqFbcxVyJHl
E3vLMsm0XtGnihyNHtk0D2hMvhSwkVTphk5F+nC6QjPUlnbMBhjCOEu0fbIWB31yqNzRMLgrpZ+p
5QMYRbjkcX2uZ3rvUo9arVKsY7hkWPEN8xjnGt3wldpQh+zxfGQy8y1ZYX3OwQcTfLSFNmGYZeFZ
0FFg1MvU0ChWku1M86bZJJyEOUKMYDFobH3fClqc9Hl9c+a58+FSYYZm2MIpsR+sWqSILqyEiDLO
bL2j9RVxSKsSbiFh+MVCZY05QhDqNNvNumMFIlvMtwx0RSMQAUFWRVDcSp+r7RVBl1lPBE25vjSH
RzzFqEhoHqhdk860GCp+So59l9X77fkiexTjxZizm5mSOyizlKMhNfOOCOs9EQHEphTyuhAiOdjd
fI45+Ph9fBZl89p1TXq/NFS9FW9aruvHVVb7RloV667HztvMuGhJkkbbOkVqpC04G9GrQne3y/e4
xRSOxywPSglC9lgzvrygTutCz0XzWSHtSOPHxuyVd8veDWZLHin6u2BoezAQK3tRNYwCMXHtiTCB
NAdqbFw1KDN1DlOsDfxtg+/fSh5Z10Exyo4W+6n7vkJehR1y4DDv8sssuG9A0sjlVJZ33kzqSxkv
flm0akTgxuKLxXQQnMl6Q9JI0lzLdFf2PdfIugs1TgOlbfxZd9We7XL4MlCh1/fXRV+7wKwVEsC7
cW+NOA+pdq4uw5pe5ta6x5/p7mcEmxg4aorIYM+qLvlW6Wod6ZJGPJdWRT+dvjam0R16Qil2q4p5
fR3f3GomuJLfqNA6YBDuyp9U41LxImrdwt0tc44kiqgFzRy/651FQEnFLW07koxyqsILL9IJlY0Q
wFGpR7tbpyAHzbG23ZhO7VHn7QaopFkuKUwFp89A+FoozCFGELKW2oMiyOSPi5om51i1gripS+An
oNUnmxd5tKQMSCXpxGzTIRE91qFV3NXPS/XRLMpHcyXmPtNy4mEJ5NxlMK683zlwmwoSdf23/CHS
JLvtHPuNYsxvC6rPf3itvHh1Uz2Tjb1DvJ7tRe695lmj7e2V+carelyIi1bd99zHeJ9UbvCW1was
WWBPfX+sl7hHefxPs/nsm3p4Q0gT3wNBTrcE2ZAI60YJCv/7JbVPEGg0mTVlH1IAh/TCQEU84Rlw
ORn3lElaQQUoBLaEQtdLq+kKhjoGjjJlHGrKfEm7/lIkNLYTCRiUpD/t7dlA4TQP6FHWabxDhO3R
PIfMWbGGY4rgAJyrIz37jXvaOg69XDAZ2o/CJBwmbYzlKvp7b/ymUah90hzndkqTu7xq7fd7KZb0
a51d+xY007NX66wu+ffZ8t46JDmNJmZEzC3A43ToSU26oB4+IrrOSBNGwM7zUNC/E4sdMN2Kn91W
9ljcr7YqrMuYtK+ue+oxzgXcsyP6/Lr05cznPYjCOA/ddKF9rfMR8DURISYPeYyXpLGvdTxfdJt0
26S28q+EUU29GbqCDFp61hAadl1OdI9GksnSBCOYJZaZE+eYfrA6dDzWltjcz8XVcMSZ+iBJgsAI
eElvpXc3SHwKGUrS87IVaCL3Jm8prUMOgjEwiMCt8Wk+5CgzqKCXSAe32tGuPXCG6jvMIsEknqbJ
SB4nilN/nucomuuopZWlKry910487oxT7uQ8QKg/OTx2wPiDj02LGUEavmMoew8Efo/cag5rlYL5
PncCMkQykHSK02mI3yEzWqrsRjHyL0bFMMrtTOECWKaO+/Sigv5CcwROx5tvXAXvEttFSMV5oYlS
B8sn5WRwi0vJ7bXLSRHeSVt7KUQvz7ZVc2h7W4JL7dhhmddvyGnRuSUe1DZRtkEuDbJ34/ggs6G9
HfS5PxRD882syide949rXQvqQ3kJ9QXHF/rY52VoDwn8NjFdNcdoYTzy/ws9lSaFiZO2KzOTpAid
aqS8E8KfDOM0LK/byJ3XTHmNiJ/idRpCR6JeHVPzR9N6L6Zo90Ij6TXFgHutJpiRAn1Xq8f5OeFx
Lf22K+u9VlXnUR9usOZ9qx3utdHoKAJFfROYxpTBpFCL54LuBz8PzdTgozGbL5VIf8jVcvw8nZeo
0DwaHwU6fd1iLDOevHI4lxO3KiVzJ10wozJznFlgjyRfz0dYztIdQq0ajk5LJ/IwITZJ1lcrx+CD
xBkWa0retOZRDAnxrSV6NcMgwtuI8zlaE7glJdfQ2Nf4NMnzZNrCUNWP2kiaCYrhMr1dWjIDl3IB
de9THm2rcU5raj8Vk9Xtm9VuL5QmbxElX+x6SG9tvFCneTJYgxpGW2vo/k1s+7rEkxWOADQ72RY2
Y/mPTX+9XwbBVaZEZSMZ5+Oaz8ru5/eciZFkbWwfxTbSJRX/9jSdhhj9et0DdvfzSCLMcDVisp7m
TvzF0/fZbwQ2ZQGT4bZ2TRVw5dfN3J5zNrjU2qC/7NErjTe7t+rIzIfQjQU6dC95g7DyaJj0q9St
4Rzav6zr6Kg+reuWSlvaxpu72Ik/8tlDpScNegk1Yr1mqDFTmkdWJNbCMkRIyPp8GHW4rdmkAUrb
XL1isbq3mNurU0N19ChhKUukJGlloDPWX2hUpJLcSJNDPhFH1Kdfifi7Ia43u+/L5T5trT5A5JdG
U37b9Y37oMaUhsVkYipabtwT5v5Dc5LI7IhU39kJBcyk5PS06P67dHWQlFX+YlfyRa0nHDC6IR6y
NmuOgM3Jnpn+qI7l9GANyj9Uiw/HfB7e2jguHgx9+lInl3zu51c9xgpRQjmGeJeMyFTLIur0eg08
LSkPRFV6z6iEi+ApSTsbc3XJK4ouVa+t1d06FvSxm9ZN76bzuRAW6my3PQxD6QUiFwP2kUT6kLPY
aiQ+i8SKCfOKyVVCrHxJh8651d3NuUm/idM0vNxU2QazEMu5MXdglsqlrPOVKIAnyIHuXKEkxtge
74VX8NHb1AwP3P+ZstxulZGBPjAFjK39Ug7NK+ERtwO78n2xLsfVy+9Vcx2uU50ePSPl6HCnRz3V
l2gU7DO6Mt5qVlYdkRYkCK2KPCqdOIkGiTlsbqt1P/SzGdBYOjMcEDBjA5HYYI24s8N6dSIFHdEL
dcq3Ik7CvprrgIouGS7wKdzKaRS3ytvEiuBLBJ771bSfvNxkwuuHL6SYG0eSAL6Qgko21byYoWiQ
7em1IGZHbfGSZQfDLOM9qdSjb3WA9PmEmo8F0pQqkH5qL/e2XilHpMhh+ZzxpD7R2a35+remT7JX
iULmLlXkP1NiILvaMIiVxgpE8Y2fWvorrXvlRSM7PkJD3p3tza9jrYxyPS+GA4dKfV41ezmSu0S3
43amZrrFypSI+2W172qLZ8COOU4F0tnVHAa2A4yJnqJYe+xjpMxzPxkj5JwyzPWtJe81cdPXs9hT
e1tF3qgshzypat92oUraxkgu9dbpiRv8rnM1KPZJedF62Z4wQei+U0NV/Rmo0zYBya84HXkJW1Ts
hpOjT9qELv/ByBOTOGHiyNYod+m5zDCaE1fybhkrsVPkpKoOIRuC5oJVu8sb9rQ/X/4zKMlxR0Ga
zjsGo9FH0aKrMvpkJeh4o0Kvimr8XsCQ+KNoar+Nl6c/X+3nKfbrL0uqOzg5LRcmh9lHDLRVh3yw
Sx2JiyI5p4zZjagoHZGS3/ZKgwdGQC/2xoNNjNFZW+LX0VMVH12g3EmrbcO1V9OwEFm7g6XOd62G
B6UZgH8UlRzyZFb9ajElymVepOOS3RlWIU6lq+1Xmc6hbcJ2g4MgccQHEMksORfuwmDjrfcmI4Td
slSWXksUnpwwbk5Hiup5PSudBZBgv1NZ0OI14Qbj88m4y8SXP38+CGI+3Q04Tb0tUwJrPVaUDTH/
z91QIspNSCPBlihj9exKx6+bDE8GvRO3c6BlJI4TDOj5maG8w3XieEEr55Py2xIjpthBFU+BWFzp
kyf2k5C966ofcZJRxFghRJmmjGi4vtrUd0HVxg9jgcjfXPTvRA38S+8TnCzoG47hVbuwcj712iif
TCvtIxdfZDBZ1o0uLfPLQNi0X7czPz7XT0uLb6fGcrRDf/d1aPLpdbhxMjK6Us9qjjG8NQXezrnv
1peEbIqr3FwGaKFgSiolvizQ8oEw0yWyCoQY0mm7V12QHk8UZkkWvy4P0nTFqTffVwIhSbwrtDfT
govstWm6SebBZlyutf0wN1chveKW9DUwj67LTlDEwVI0DQYiDpdp1qajNVYPS5v0QVuYyb4UJs6G
suv3swm/avUw7U5M+9Uwkuwq3O66NqPma/Pw1Srn9r6qq0fTltMtFoB415FxsneB7lYnBcHVz1bH
y1KUDk0X2YpMo2JYZee66HrSkmnrZ7ytfJyBb1pliqOHYyk0pLvHUBFkipVEemr3JzOzzhkw/J4w
UL7LqTghmraueaudFEM2xxkZQu7E9cnAhYuewQKWd+XVoSwIf7juHZcpjtmOYz0YCa4jFw51UWOY
SsCAR0oiX1zuFsPRTh03LIIakuwA8K4E3ti8xzkl6WWtitNYchtQ0kjAa5m+zADi51QZ49NCHiRL
YffIrby8sOew6FfGPzW5hGfCL0GMDfVkrcUVN91dMrbugTdVtROWNoWerkTuXC6+3TSOj+IzWGyr
eVqN/swY3YxjfnHc6Y0oMezAtTUGzTIj8DVG6yC70aXCCyvtRJ+3nWFZsc4FLsKoy1RCRyURZ1Qu
ItyqrZtGKR6TsjHwbswafUXJowCCtdbG2+l2ei+aBdVCZXzPtm4Np9GgYM8LFXTkZ4IkKhAkFfTu
/i8P+GdWBpW2A0W39VJy5H847U29TybVbGXkIJMMSEfooJoZ+EZTrYl71LxjkqCzaVGIsubZN9sU
nlQNbECl382LYBi1/xrm/lmBTYi7igyZrwXi9CNrag5Jmo1tQvJMu1yGeWyJXqjrM0qI1MzuCM8P
06VBVFQmL2pBNKATx9VfNPswi59OPnS5LlE6P+OnyND99eTLrdw24qoiHNJMFbpf9CTIPLmfthh3
V6+xyVUm/si+8Qn6BeJYoRS40WtDgq0wKmk1Q223F0SSNda/ABnWoSJDlzYpeYNESJeYg9FvFeQH
4D6TBS7UATeOKwfi+FF+l661sxU6JCROaGJYmy5sVEfeGqDuzZRdcNolvm4D8sWABH7XX5PMvssT
TT3OYLx9IchocEk6zrsW1Zx533gWEGn5gExvwTk1O8h83TvEhubRVIybeXVgq5IOG5f1JJ3lNPTN
A68kYHUBzFSP/2JlX08GBo4qoaQBQ+sDSZrpYe35M3ovfoDSRkuXgm6Q5L6sFl6WaeixgBM2RB9B
7mta9xjP+r2X1PqlNN1XItF7LKXTcoR/vDCA36Weh0spSe/VzVjuQGKniJWp1457nL7WmysFwEld
Wb6tz9APxBuTgKE/Ck1RwzRRMc0KfLYzoRFql54okKiiVPkrd/qZKMY+Y+MJRjfubDvSrzdH45g1
1AXvh3re670kW2Bt68DpR95i8d7GHMhxQdfI+58fV936/GjgEdJVyoKoxaKT5YP8V61n8K9Kl1Gz
thzko4Hpq45Zj811p5OkjzkLy7wzxV1odPjXa44WF6wvMonPDeBBg0yYbNo2wEAn+/GB8NC7yXLU
sG8o6jS9vat1WKSpETpo3jwf5twRTIEAd2OLjEni3Nzpg9w3SvriLU0d6L1KrYC+GlgqR+591zpN
YmyOK+aTnWUQO0dg5aGQRYkHpWayGutb226io6HYql9v0sZmpINiKWR1hNlqQqdfn3kHzkezbDj5
CuR1/fvSy0O8TG9S4tHvzPLiaHp7m8eEO+S54hzzqSFzSSf3WylRhrr20BBRgwpssBt5TPqcZux0
fvC09X7uvHGjFJnQFJSRJCsa0VANNikQ2PpjQ3GeCLe89K2DZMhe2qjgDVfiR7ojcvag6sYJ7ZRA
g7OltwIbH2tnvG8sb8CYWVehh83ZB3xFMpUrcM+GcVc2KbigWgNyuSwTNYbjijqn+FQS1AEiuE39
OA86Oh9PHUEF+LjVG0MQfLy01j7B1M/CbMJgmPmRnhtgvLR/n4f5e2qU5Q5D0Y0S9+MhfnDrEeOI
nrYYRi6pmlRXg8Cc27mYfbHpeyyg+UBL0Wj1Hb+wO4HDawndaQYyLG9hnE/qqg5KaggZ8zVJlKj9
LS/qeJ8n4iI2y4mXNXpgYyMZTCx53RbTYaewCsNbX5DtgrjI3ENSamtNBWzOX/RkIUDHMInBSL+m
sYvzYJmjPLtOZZfeenTeBfbqjSGTxfhIu9yprsgbY3w4jzXMipyK9MZr3vkiTBZ3aR3yWh6RQ3GX
tpAQfI/mRRgrlYoLhE/rTOFqixfbC+LYME96i5gTFNgk4SLSJm/2W3PJLgZmqCKXEbcOZYyznR1V
U4kkMrFAUdoC4Di+Cl0rI8XrWE7jXCXZlZDEbNJfCnpujwuR5K6aGUe9tG/SuCipCDRfmliDBppG
NoCMlGTHzfYwyIgTXZiSzolLVjy0fwv5VT7sIYGuaMMZcrgBYtvcgk60a+PxsQwriQyWkx1LMiKj
YWm+wRyWvie87oAlrkjwqLQEW9IzZ+OSQsdZVem/QlWvnivfEmt9XYRzFNNCv1y1fscBxgCsJ4+9
977o2c2opfWzZUyPTq5XJ7PEF1/1vX4SOLA1JivWnItEqDooBtl8wh/0iRcCS8ifz7PP2wUCAXBL
lj0PJ8hHPVapWlLVB2Ki01kXrFC8aGubyMnOSAn2LIHNAfr/ogH7jTWR4BwizAiA5ZqfwkQxu0zq
wDMaVTkW6SqOUWEj/CJE0YowvxzKAnfy1PGKKcb8h1IjdM7WAP4ALzKw6fzaJYQraBZEUkPmDtG/
u57QId9mHt2pqbK3Zqy3OQpyr3ruybCQOc3XJoWD8fxD1Qtrl8TJo0uuQ9Hq0TQMiPWnzNqpUvkm
BqaJbdQ3ymdMt8lftuttZvl13eVXR1btsN1TpvVRHYbdu+hJJJEE57DJISzcM0z7nadgBrhJhEM0
kyovf/6OfyMqJcOTMjON7HPcTh9j43rDjuPe60W0uqN+KJOWeonF3SVnJN4U9lnFs6LACxIgGg6e
uhvJGNilzpLveg+RJeDLHofUKz+j5FXHebWsOUQFfjrkjGYweMkXdYDyUQ5pbO/HYbxhtBl3bTX6
1YoMCJkOfMFjRSP2VgNLC7vfyPq9Kx01WmR8BUdcCT/hTyLEeLYgjd2e2R/v9rtcl2ggxJBTpQKy
VHF/tzDElByyudbJnZ7H1xGh6r6uChfJvUkUrNAoP6BYUbdJnliKcYTSILK7ZWCIeMwxWQxN0E2P
7EJqlGQrx6KhrFR3fMMNnv5F4vWb54sIVfLnvM3iRprar2NKIZniEb2KKK+Gw+qVN7H0skhzhu+z
mddBL+e/fNm/uaBpE4oLnELVBD7jXy9YqqsKjM46wbESmGLuYLmXV7Ld5wDArdan1z/fXL9BqzCR
gQBR8bs56X62X/wHn9DqVGVFr2QkiPneuaOLbmX5EjerEeGIQ1OzZKTmz0S1bjHfaP/+coJ9HgTp
puF/zGMuZOxHfKTz+oKzf5TEbbfT0ZzVmDh7WjFjO5BD9qCnjPhZQ1QJGvO/0AS/eZhN19mqjfm0
yaXdRsX//Oqd2vXACJOM1LzKdnbqa1OjHPn1Xz1dqEe6c8OlNd7+/IH/fl8EDfp53f/Di/5z0STR
eguziIzwU2yzH1Nda3da8P++CjrMLTMVzSA80YetlLfNMJhDKiNpAf5JmcO0ctP++SL65w2Pn61S
n6Y6iD3tj1ijgpULjUcpI7sVF7OP/8G/C82iD5RSddrwqHe31Vo/aklsQdTnd6s9JnutNIyoMBmE
4lYknCBih+PCn+c4vdFWvx1r+RT3luajFyJRK47/sgL85gnbEEtVQ0NFQMLPtfU/X4Ap406MvSKi
nhtKYk/bZRTEc+YQYYRABgta9bfYx9/c4zbKKd7SGy3lmB9utHQuqDvKpYgUooSIb/lqVhmFs5P9
mJWRWr+5OQXE6Ar+ZhTVnY+/LCY96pc2cyxOdt4eH7YdJiK8oYKGDYmyDOkjehYFyVXlNlG/9Yas
+NAmnfFynmFi8IO/d9OwHjvbe4OORww0S/qhrVTc5Azk0WIw82JKq8/tWr4Mq9x2FlU8LyXvf4xb
jOI0VFBcYGbHIff6UA7Jmbae+ErsKYn07DOKpr5xc/iJNnD7Z1QQjySIABQUZ1oYHRoyNRmanZRB
SiNK0Lp6viNcqPlSkjzKiHFUam25azFPPyzPhPw4wZDQREcBTr9b44JHFsIgsmxef6O5WkCGqRXF
saPvFNUFqJpUYpGIoN01g7SAQUx6jmJXf4qrb6Tw5LxeEzciJ2f2CdBozgoRbRQn6d/rSX3tFuNQ
Orm4KknrHGBAIVtt42Gk1/6i9rpzMQ0vzCgwirTeoC1Tr8OxyZPblhpdXDXpoS4IdEBbJE6tSRlB
XK+3CWvqUXZrvDfM763GFgqbowXFJBpfzbX1IAVSfm26oilsHmos9yFhEMqxgYxXgBLJaoh3nl08
mzM+yBpr8C635nvCtdujqlYHr+iX0IPAtlr36qELBRIvQpITyp/q4a5YHiaA1lvVEvdSpzox8dbQ
7Vv1thRy3nkxvembbR6inA3V7vD+pNXqI935ortsOl6rMvUN9suoTv6AECjs3XNFLJeWrCGNyDLo
qkE/OSmVIyAj7fyQaPExQboR5gPHkoP2faezWGooyY4tWpyowGNRDFXrF5L9QdUhyMzVRnrGXoaC
YZKHWqhR1mXrIdZcj+fXOaJBJLSkN/ZZXxHRbCnNwYlt36BU6VYtllBLFQPt0dQcObBQGqpoLFsC
XwbKrC0oA3/W04anY1Geqzk98uYtTq5wSOshvU1JbhwS9mhhsMGd0suw7Wnp4sVHoxT/5lasn918
yq4wUB5yCEQ2RYV8eX1WcoytxYAQSV8p5kn69CUFgr1X9Ju5sMuwBcULlaxTXvXHjv3qHOeoYQqW
yEFZr2Swzf+j7jy248bSbP0qtXKO7AMP3NVZgzAIH0EnidQEi5QoeHPggae/HyKzuiUqm+q6szuo
ymTSBOwx/7/3t1e9pUqM/chHKCc9xqlUkJmTX2704w4+lNf3lr+z7tHSME0PUbchFWgJdtU4El0h
NzmSLc0ooYGpw5eB9eN+DNTopKf5yrfm/AEbJFvc5epCZpakm9hXay0yeLr9kkVisGhE6D/hG91p
vdtdWtcHhpYSx+TYtJqJIaqXlZmaXoKAjZJKiKcpq8kSlsEd7zCaL6bu5ZAmp7lWn0d6eCAS6sZt
reImSpZtQeu5pUywbSqxglzho0YbyPOL3Bb6Q8xEMbGYR8U03WaV5a8bFcgQsVsVrEnL5ZiMI4kA
0QmHtBGb4S6ag+V9LNczI9vYVL+avd8uGWissfWhbkV/zwKQNM+I300ekZ6AjTRb6eUPY8uwGWYD
zxD1JtLICd2KeqVcgm2sfjGd62+7evPnzuATGyYI5ea3n1ulUze4vS29uG23GEEBaSBbDOI8vm/j
cNmaladg5vvi0/yyJ6RyYU+VFOv2RijrKKqV+1GY9TlRLXCeaV94BDIQOZO8WH1NNnxpknE0QBCz
A8Ti09RNex+4k6cja2L2aj5KykIa2bKYctsKsEFjravoEXLh2YgpfbEHf5ZB8/n99YWqzxPj99st
Thu/g8k/yLZDTPFm4kwyGACpXkrSnLrHvmIPgZs8Y7gZH1UHI2zqo4EarHzTEcQla01u0jm3teg7
NJmTc+f6/n3AzIVsCdi6qHOWXVl0FwWJT+W3oRIQIHZNcrTTUDUcrylrT7c+u8hL95SI4fiJ8Wi0
egN9L8Rf1ffGOs81cHlm4C7yMLUPuoqAy+rpNiSKDeHLIh0kauzwWOofkKDjjidnA7jva6JrRxfx
9UcYu3u7s57B53fnwnKHo9kbm6Zi/GjhzactAb0BpGhPUWx7WQ/uXZlZ+snusrvWF8OWrvumRlHB
FIqPkHcm2UfltBGVhOyHundX+9BbmUkShrh+rQwhMUK++xILNo0Q1uMVAj14FQbSC5fCd66zTY60
7Ear/E+dVdyNJinqpdTYtgElr7gBd0ZXaAh+NZpUc+GHB+ToU7xB9bTPyTSM7KbetabSekUZFqiB
9gWpSXZpL9ypompK3TMOSSsgXGFAx7gZUUovTaNEtDeU/SaE1LtWx/YTiiVr6bsNLXKjv+gZvFoX
6Qkkx9ZE8OR8GxHHUa4DOKgUI/vU8nZIOL0qbasT6mUIlyLUmOpOc4zPLiFxYtUpxgdyfAVpgaw5
ewjmfu7sfvWk/vygwnugEAMfQ2DjerPOkiQJxy3GUi+NixFuSAWyyTCcVSCUXWQkGOTLWF1aVDpM
qXHPmmUfhNM+DmJqwGL7/tGYb9flvC9zhVsnN5ilOWyUH0epUJqVa5id9JDRyEUXgZGZtFfXV7/a
cbRXcmCVlgSjrZdqyBhpBRCpnUvQuS3y9vq5m+8sbv1KeUz86kuCS7IpeyA9oXkHonEdpFW4oSZ5
k2flJ6rJ6HRVBZkVM0Aay1cnnB6bUENLbxeHpIFvY+uMKrZBSE6VPIqoeE7CXF+KT5YMDXySpDuK
Ono0qfNBisD6I7HRZy1R3M0u05qvwjG+hnX84ExhvSThbJ+ovLXvX7O/GWB/uGTzEv67gT3r/Aa1
DwP7MIPlkFfWlNOS4AZp+dP7n/TTjvt6dxzLFiaesflG/fhRZO+wPctz6YWB/QXq6LLxbS7PXMfs
LIdyL4VPiKXKuu3AtvZYc98/gLe7kfnz4avNRH16QRgdf/z8GtiwO0WB9BASs+1gxT4vbJ4zRb/F
NsHzgrKv8YMHi0Sc9z95PrM3wzmSeAyOVFRowFyf2+8uMmHgkkmkKjyI++z+arEDWYANBTTG+x+k
/s05GkBkhO6y1XPY6v14jnAJKlKxZOFlmbzIavygFfFTYQKLE5EFZUFvlrKU7QZDobJAQdfM+yN/
KgCjuWe2KCs5kgyVwo895LV5Y6MznIfb8RelVO1vrggWU/ytbEcdPBpv3tQSyhvPHc5Wy65vNCLb
DMwQKzeutk4+r4MMUR3h+C9UTBs0dUnfTFEBmhmrYQKNnwbFGXekgq0FWy9O5QXd2YQ8P+kB34EH
0rXbKsBuV8fBsIPHZBjq+t+80nTQBP+D7k4hGkLEm6e5ytMyaFz6EcCW1HVjpV+DfB77C2s/BFG2
ItMEZUCYGTcTwUA3ThxS1p1zaMONZj5nCWS1IJPWVrND7YJkVoXRhGB36H75TLzdC89HOufj4tuA
Lai+LaMSKisFRbsOJA9ahtosFmI0DU/F776M1oOT9DdDUsHbaD8hGNixorY2YN2xYLExRTPEHJXl
lroghW+w/P371/FtWejPg6PiR0UCMNHbl7IEf9H4LN9JTIA2wwIbxPnQ/arY93Y9db1RLGDnKGQM
pG9vFt7JOAGvxDQ9L2Kcof06+iFpC5l/Uyfha2MqmxKRVcBE3huzzkUOd++f50+j33wIqsmIb1mO
xnr2zROvRuBBGRNbD1stjeyW3bbrgNotfUgORp2y6LBvogYJWO6wSRl8GmC/OIS30+N8CJRCDMqd
KDd+kmTFmRWUVT+1nj3qt8ZYkxtczBiJPjhUNXrwCbEvDYQpWqVjbC+Qa5obM/tk6+OvxHo/VdCu
h+KqOogoi73e2/qM6Imx1cqq9fIIhSY0HuIfE/xw1LazzdAoL5pLGk5N5qxQEeSHkV4dQe8gHQ5u
Y8OK1mpZvAJm3OQheaNFiv5+rgC0pDVuKinXzaR0rGjtX8aL/9011CliWljkTa7mPAB/N5TTNs4i
acY8SeR87kL6CkTLdmsZ4inIp+IkVVrEvcvuqA0PMXo2Uz8pAc/a+/fyb14b7iR9fJOiuau9HT9R
SSuQoozGQ0KxhRYFZ0Tx/l8+gtAK1bou7+aVw3dn2tpQonJBCS1Ou5fE8BdNbVze/4j5mf9+XuQp
4FFEJijoLGnmW2d3r9jSVGun8kwjOzlRXGPw0I65n+2qoV53Vnc0w+EXc/F82G8+E+InlANhGYwG
b+fixLYDph5WAW0CBrkovsbk+egRTV8by9f75/c3d4m5gUU8UFoXZdL8MH13CctKSdBsE5kQD/k3
RSJOsLN/14zPLA8zlodgXtFYLAl//AyzV8IoYw3qWWRUIwGJvQy88oKVeLAS7eie3j+ln28ZH8ds
ojqaZcKSe/NUhGpaA3pSSGVNnGcqiYeowr+h6DjNCCsFoUtqskrk4/ufiqLsp9ummvQeqbeTLEMD
dp7kvruUUsRuRkmk9Ih1BuHrx+Oxzw25GoghVa0U6fzUH7OAPnlvg8nvXGetI8mn5Y+eHf1ZuI1H
W2ymhJIWNtV9gRV00bU2pmrZ39H2YeUfpcmhCrQz5mawSDhX1zXqyW1Q0N83NOVBpRiQT8KG6JO7
K+E34lK56bTrguorRoDq0tr+sgJUQlXWLc4xeVXot08R+oON2bfBMkNDeVsEKlEeygcl8a3baSgw
Tyr+3QBAckUjt18VFhW9ICC4pi1CUKLlfdKNo9eqDUhcxGxDGzs7RVQLTQm0lREo/q1vh+2+GbEk
m+IhDbR1wR1cKb0OEqvyw2OLtcDNDHFyikg9uS1V9ykcrJfJVL7qmH/AU7Aw9J10U4VwKmrfhnAu
Fd3rGj4nUsNH1PQ0JXvnkmSCCDe3wrBUO8T3iTDAWIojO0CDFgT9sFQ4vkXVC+wmDTg2LVXkKp3C
GQhtwjma7TfzhrSeXaUabo2s6/exq6gbdto50Ygrd+7BOTNaGjjXGfw3feDnzjBWFmvWJMsxOlTc
Gytkdshq4mp0DHQptTyvxIpG2CiCrmpahDWYqDlYE3MfuK+haCEBAP1a0aBFfU846ZKlG/yFWjb7
vI+XIC24ALHEMq2FHweDuu2ku3Dmky7cVpqX5HbBxSPAXHOaW/YyXgXEwfMLFDAKbtAFkB0swhbX
bey76V6fGQVzvA31jH7bCHdHHzjZjngHetXJz2oplUurGNi+Le0RPQaXzcElq+cdZG0c32O7CcMk
Xaof1Yi2wNDiOlRmCjvc6rWtZcU5dfxzEpCsVJupfgSRlol8A1aBYnSsrWwDRZBonIJgU/44KoMb
GJrNNnANYmBg2J7AOFRb3em2sjYfpqlR7nSAC/TPk0/4RdUlUTzaSjXz2yI0da9kP5p3enAjUk9i
ul7CABE3NvOu1QP9d5GVrPPep/vBphIRayyXvM09xixN7iCltTdYOj8nLrYZI8x2lOtUJC9zqmzQ
ACqCgDG1NDv6STvYkfH6/hDydsfBOInrCEnodfZW3wrv8pBed96ZpedYpb+eWlNdCNm9OC1P5vuf
9DdDFUEFs2gBXglr7zcjMu9TVSQOnxSk8lvr6Aq9ZKrHVl72iycB969VfqU5/XmimTk68xxgGKb6
EwQmsf1OxlSvPL1J01Ua9Heymd+TGsmEO0PdScCucMguURYDF0CygJ+bJuMIsZ6qxy7XftUj/Xma
1UCEsxMl9A80mP1m6oNX40o4O5mnOpho3dF/KetzSw5JNRY371/vv/koaj4sm9naUIp6O6P3fpbr
oU8NknH90R7JHer0rUFkAe/44/sfpV0LWj8uH9isMo2agGGFZjtv1n+lbZU1c0Dk1TO6IyrKD3Ew
4rw0s2AO8EG+pVaLPLDLrbD6VWg2wuvznroO0PzKt14MPUcDTYwKKdEpvqfyc4G1dAtfFqJkP0Lu
7GR1cI3ks9mnzZ40mH6VzuCuRMyMycjxUoleMLTyiSj6WXEXUREVnVRWTFifS7o0jl5D/wuBIsLv
rilxNd+wA34dRxLPEwvsqBLeQKaYPZ5A5QKOCXn3SgXGgGFFPmkJioA+LKdV36PXSxT6K7kivLwx
FqIyX5KyCDxcyDfwE9MFvlrgieIJ8vLXkX0FY7Pae5mo9wqGDmAR/m1pFzGFrkVqWY3XDLG2SDDY
4hAPX9vYuqAJ1okUKt3jpJtbifa370LP7CyL2AgcI06SWZ6QpLwEYevJMDbWYQlpxw2TajmDXNK2
TnaN02MJSMstKRPlqY9ycycD+0hGCSk6lEXWZucQrsXTiA/so5ZAgBJWSrBimAl2Opm9ysLUQljd
P8nS0rwaVd+BDEhrl1U0iRj7P9mDpJ6ZkFXmBOvZbv6hRJvMjr78OqqBts1DP11aMXWLDDJyIe7i
Poi3WK7URVtiYnGTIt6zQkHTQ8kLCk6+VVTjS8PYezQk3rsntZHKg10wkquddjatEu+06E65bvEK
SV05h+344AS4qH3b0lahvRo1M6CtjRvBvMOZXu+iQv+KOLM9lJaNQpNg+K0+ZHdpgBslrgfnqFUj
VmTV4W3RHrQSZlNQIV3SbVtuEIbvQcGA3Qwxe3djbKCQLzBNvhDL1Hh2Vt42rH8OWt3vaoXmoXT8
iFVNgkinuDh0wFYsIkbq3tLwEg3xN4qh6jYavQytXJ8Eqxwz1U7PlTuoojNz9ojSKDz2BpyXemJt
nNhUa5ixiMFj28cFtODGTrwaaptB1YYToU/upoB2tBZt/hA1RKcBc2JBpLdyiduPt7BTWQRE8hsj
InrXFBYpoDYvIEJrFUb5jt1Uu6krbTupgcSJgVNKUchYIKmJeTwG+adUrDO4NSfZT9/8Vv3kFjI7
F5VgmwUPGkQJUTJm+ppkclpH9BpIc9O3OSunXMvMI++nsmiw5ixrOUhSVoDTGY7ibtpR+VKP8kNa
6+YF6SvOiADY0PtD1J/1nB+GKHL+aB9R5sCOB71f/3Gp7OvQ+7H8Jl7DvnqZmLzJEiooVCxrWYzR
IYSzsh0q0SKXD+AWGzUhEuCHc1Hwf5l5V4cm4UVJuBNFnRHmQWY4g5niqTK8QfccLcZK1U+WuUCG
8Jk3nKtcK140OV8ojgMnrqutoah0Wxz7iLagXMSITHalnsRLhUvG0g8bo5a5p2Hs5MEuoke7cb4h
DvtmxXLNshKrug6YgWbpqRAGwA+toc1VgSWIx5o46PAjKXn2IZCMtX0ZZKcy23WAFTcDovPDNOBm
yLqvJnWB3aRPD4oDCCVzcjTpNQrZwP0mmnqp6GlxGPyi2NZDdJvFtrrQx6neuvou1JXwXLRPVBs+
mnVZ3/a2Au1K6U5RHdtLlEF0FgaBW1YJvGxo8QWT0TOoiXseBgJ+UAxpK9Q149pQaohXaZRfIvdl
cB9zvfocsyqz3XLaWYF2Z4qwOYtYgxWnW3jTstS51eCeIMISy6J04ovPwnvSso3BXnxltPY59cPk
ko/uiFWJbXIRVzVrL8T4peJsRit47hGpFwg/GNaaVdk5UHpa3IZWnTYeDSO6eK5ZHwGyuCBwQgef
VUe0kEjmoni3H/N2OgUAUDa5JjajXcl9Jhx/o6zqwpY7Iwu1XzhHzZ+WL4DJESygaLBsE3jo2yc2
C3Nzsit0NpOsSdOSHWEmRPj0HaemZ9WL0YTDQuL0XRplbLJSt8CdgPv2M+VR5/3akBucGgluwrwm
FgcFlJdjDCdfx3XXFfNZg0CYkmu7TzF3EJvRgsEdijuyhuu7sM73do8fQjUGd4+6wj3Hs+k4jx7A
kT6G7hCACI4WRWpcpg6E62Q59XJqs2hV6wRDduPQLvvEAAip5NB7aBaGtqEuyHZtV3kxXPw6tMhx
mSB1lMfGYJNgJxh5ABszOozsC68jwH98Gf5P8Frc/Pmq1//8T77+UpRjFQVh8+bLf27Xd+v/nH/j
v37ix5//5+a1OD9nr/W7P3S69x7e/sAPf5SP/euwVs/N8w9frPMmasbb9rUa717rNm2uB8AJzD/5
v/3mP16vf+VhLF//+O0L9aZm/mtBVOS//fWt3dc/fpvb5//x/Z//63vzCf7x2/m5e67r53/s6vQ5
//r2916f6+aP3xTb/B3FGHYcZIE0iNC+/vaP/vW/vqXZpKdSPGdZj7n5t3/kRdWEf/ymOr8bKrQn
Hl/It/p1NVgX7V/fonQ2yxZsCiUoTH/71wH+cAP/+4b+I2+zmyLKm5q/+xPYAQAiikO2LjRcdA7k
zZ6iLgAJqb3qr5We8NzmpbS2RXl2caqUi9yEA3DJ2Bh2yr4dMcGuJyq3KtliLfSUDlORIA2je2Gd
6SZHstx0BBwFdmBBnkh+Cy2VFufXpj+HmK74TeHn7FlBDdrPSnxrSLIzg1NSf7aNfTeunIQ4xT0J
kBWisG9ldgKU3hjshS9pcCrFRlfBeOqwbRaa89GmbDD/t+Y8gVljlbwohoODuKm4BNa2Hw6K+tib
W7I9F3n1wTIuEPSpWjjZbddchEpL2Vkm9Abt6rMzfQmcvc/K29IXeb+tLWw+J736UGmHfliL4HOf
nQB0F8Ornr/U5PGo20486uWHybqRBri3VW3tbfNGaltiGBeELebwGSOWmvcTq/PSJSr65d9/FT9F
SVS+fo2e375JP7yd/5+8aiabr//5VVu2L8/fv2DzT//rBTN+R+YCttfVbbbmf71bjvG7i0AUVTC6
Gyy2cz/zr3dL039HMerQckDdCSF23mn9691yf6f6SEML1QFvLf/4d16un3oRfAKCYcuwcaqjG3be
bFWroR/GQic9xrBhSCpmG3mpb7DjimD8NKwUunoGRlcwbmRbdssxJ8ghZg45urFUz2FfDh8Hsu0W
TWb1XwYS0yyyHndRaMBT0reS3VyUHmwHBtx3F/evYeL7YeGqfvp+pSfwuc5xKIBn6QTglPhxpcdq
Nq4BDQSbrDOXLgRQRHAuNoOmPEaj6azGGl2crYpuk5QZDe7A8oFlnatgygnjwP3Mie8GlwWsk9lP
iXvRQ2ojbB++lKXgO0mQr8HK3gg3nj4adFgrK3kstJTiTu1n6+v3sSB369Hp781AOsu+Z332/ln+
1CvmLDk5QKPcHkdY89D8Q+k3LfIpwGfhyfmg5AictdRVUlKnioWiggymLVsKXqm9sURQAbkiw613
6i/pGOFxVdkpV6Sp7Wz0PHaEKnTKyQxiN5KvBdtNMa8BHALhmM2CKtiO0kG1wpPw/mn8JEnmNBye
L5JRXHTJTA4/ngaifiubRsXxOlohaxbbcODAOlMUbItF4HRkQZiEAGoNbBKhdeNpam+KakYw6wrE
jCavPNJ4Ssj3xpF0Z/2DlpHgWRTBCmfj+IALPlzQbQEXmnWNZ7IzYy8eiiNWcOioWveplKOkgAjj
ni7oypGjciaLoqHx5nQEp7Dtm5WWY6M153EOoOE/OuG4d7X+piFEYx2bWGJBRSAcixvYjn1Tf1Z6
/J2O7sQnJ58+AFtdtHZTPunhfhwrPqyadleSS8YYXs8YBQxL42PPRpv6E9mKPrjO8CksW4LuagRM
1jAdW9yYBloJxXptjfRZxXJ2TgvAOA4MhZkwrJ8zJSZHtm5ANRDnbjSwRPHNn7WSRfP7t+0ai/P9
O2agpIBkRKvDdNhOWW/esSjPgqlPug40GYj0QARAF3x6t6NvEguE9AwRgH3SlE0TPTRWbR64wpuI
XclapS3ktcWwvT5qZlKvI93vdrgE2CgSO1xi4H//YOelyI/NLYZKGsyWRp+Zp+gthh8cItZLE5Nv
H7UuolZUpnqb7AIBPIDqyroQExSKyvroxw0QmKJgjPBDY8d+22+UQ07++SqRcNg0iVxr0BpInxin
lxaJM4ta1PeJHU07WGL0VJISq0KG9KvuWECXAGYJJbW09QjZbmFje6CFYk7rpISr5EaKtZABEAel
g62KCsdfirDAzBr7d2Xrb5VgvJ0M3N8FW8GVijvTcQroZu2Xvkw9K3X70xSQpFIOCgghuK87g/jy
wp4oYrr5B+6Pus769ok03XD534d2vWc6WcELg2F9k6EmsRJ+x5fT0/uXXhc/aW8Q+JiuA/xbZ62G
UHauU37Xouq1qRmb1se3p1KvC4rSQKHtJ6j8JmtFsSpaO1HCDq72z07Y0LoKOBeXvIilquXuTNDP
l11vi13husONwpC/LzXNP1eCWsnktyFWZYuIYWMcbgZygwncysRO+q5zxN3b+hbmT6O8S/uYOJCm
ug0oT21AZ5ID6oNVaweqSFFr1PR3Jt660V0liPE2WsQOHTEeuZfDAJBqLAae3alAT9xIFaVo/uIS
HHMsqoNhZsrBADu6IGMHdM2k5+2qMOzj9ZikqJJllQ+4gztl2guVLFiRNnd1bZ3iWPW9FPrXUpSI
eEerIktB0jQoxqlCiqd9ceVk3/x5bjIiZhjdEKRbSl1alZJem/sgPUakpHbhLC24bje+asyCTJyT
2O8udHx5q6ppOMC5jrfXK4qo4VIEfXKMyhiuQHVAjscwBq7pkKOTz+XYH3Hii7THWS2n8un6b4Xd
TuuWDLwbPHCr6+XtA8poiW0EJxHCDG9SBt0u7MrtMMmn6znasVj3A6THvp/8rebrc2W0R107BdXF
FyScX/9QNxYPve7U506x9J0AcVNWiPTptyAutgF6BZ2ec68jMSOZXc8pB0JAfIJuGKEOWjh8FiVa
lWEi1LeKeQnSaTpUyPUUUt63SpPCzhbo/EEgun/elEDX4z2YcdODYqg+lE2Z7e1GaJ6oybpBzF4f
ApRVSkzMtBLTNSzDMp65u2SChwErnvnxKnzr0muoAPJ83eeOekc+B/x1NV+TYOOj1job5SS/AUCM
TfIz6t45Dk7xDd3b3HfU7WVVp+palD39ns6Yo4PJzNlY2qWhwrGhl3lr50QIkrZ+RO+dLotAxDuy
2TUvd/KCEhaJMdejj9R9YEzVETYKU9/8mjRofhZZ3fcb33WfdWLDKbZSDCdUbX+9M7k/3tasDfa2
1EGCzjxKQ85twtFHgShFtJlEAzCrwfPhxgMueZIrSiAtmMgHakVIv93yE7fxzIknlyyHMhrbww2l
PhXHwADvOWRoaecbWtcMXomW4XjIk5Q3oEtXip/dt41vranoDCv6m/laLzPC+9o+PihtHh+E3WZr
NdJGvMOp/S3NaeQzSp0MhTtcUxhBzmy5G4DUH7m5CgbyFAUzEUorpxNYeRzrXioVkdJ046+3y0mq
ep+Z9tOQxNpdSTKKqvTQdxsHu0vRXoQeHSKku/djsk3n5/76NLaV5nj0oykUSaolzK6QBgQmVcgY
21iNwlMDQ//6npQi9VdqXKu7Imi2hATXiGj1M/1xZatKXLGyYrc3JOOjCMP6cH2rVVE2J4sa1Z/3
TZ9GHvTeQNaT1JsxZZ8NAaILYbuCnr7e2ryzL01rqbdJ/ULvugtL/T7NrJzByuCdbpNXSYbdhH4D
FwiESEIkY1Jaxm1IXuMDG+p91lNXM9PCWIMcCNda0wLKo66kS4Mnp1U0tr/+J9OnYF84Y+HNmvtN
FibAfTufRqpZU+IeAGTZ9jhsgjjy3DZJVpbehvetrjw1qoPFRcmzYot0PtmaDuUzq6ADqljlwWoc
sMYOJdTWYnUHhUJr1A2PYbAvUxw9Lt0nzyVYCoY5hpuYhL6FhaGIQOUabrFR3AaJ+wxP4EPQ48gi
od2nipkaNxW2fMeAJCn6cu9KsMC5HX1ORTedzBJpOVR+xfHHzz2kKUBk4wKyebdVoWotWkhSED5J
LCqCIdgWLVZ9DKglNkSjWFt6+ahSKrzt9I44BVfGC6bZ9EwWyWunm3N+FI3otmv9g286t3bLcitF
HHnIItOBbol11WjF0ZimS1k10UbYir5DYv1hkJD3tZHCbgFNhCSwWrtVR2SlOq82+mvCrYNw7G6D
wbwDYOuT63dGoZGtpqnPUE9bIoH/XN6nmqI+2JVFhc2I9FssjSVuLF2ht6TcVc6QAmIwnbXhp/VF
j4VLCTTNs2XbZWKVgzNeNEQGLq+/1sapeq9Gl8EZwmMIYHqRVJq7ARryeYB5/edBCSNw1zFp5Wed
0DAtsOSalt6qLht7UzmFvR2R8S/cRmJ0StV8eR0AwqwXEGX7ZRV1D8KJcnpSoJ7mC5KZ4QUVv7ID
nxoDStXyvWCxfv01S9jpqkVacRsFWw2thgJLFBud4nWTNX5o6cmrgdhyY1kg6colGohZG5REkN7p
UDbXmo2eKoRENJ1/NqaeSWzGEer0eDlCiiGaBGdYxhlhAOWgn3BA/nmS10HQ1IdvsaNQ/8mFcofP
LFlM4gPJYfVhktMqCMY5O6hqNnYxKAuVhuwuVwjM6wohjjY+5ht8sFSJymxrDNNwFrkEPl5Em+uf
iqzwZehpEgRwwBcSkvrY0lCINBhMf95ElaAChNdbqsByG9EM1cZhAbyt26ZTSe67Xi2Hwq49misc
t0bry2IXtxSiM8k2yPqto3WEpwO+r7MI4nzH8qQYe2j99HPXRZ9uJATuGxdz/9B0KFKGvlw5+Gig
5xrddmCbuJ7k2MDaJmEZnBaGS6F/YF3anO0y/2wJ4gZ1q7uXZWV4fVUXGHASyfCDzg+rvw8bzioX
qb7N6sL8OMbZ/fXESrV7bEMx3FR2CweiZ1mVJfWHVsGJquPwwX7NRqgdqnIVwm6ADsGVLRu4ZQrW
OcyafoAwhjOlnPcp6lksSGl/zTX9Y2ZkTyLXI/QZ/EpKZBnd/bja9R04pjZWgrsBvF9znwFYeOgH
m0V5midenMwBhmJiQQCTSpfmCofuLiZKYKfCFYWTythId2k8uyFHganqMST3YsMI+C0KWVEy6FXL
TNJEZhVt39Ss3bIYVGFh9z3ycQaBFGAHdBP30VCSw1j24T7Ic8XTy4nJKOxe6jz/UiT2YjA65SNA
X3aTwcKw4V27TpIDgGubxWQa7nGIxmUg6nI1NWrxSQCyGjIYJYnbfgr6WluMftaT9JlAYKhaa2PF
nbPNgniXGvZ4cs3nFtPkYpBdexfBWddsgHENlstVGRC7PDqFsddREW06M1XWPWnvdt09GEbRbKqk
fiwMk+EPEMMxhc26pPU+Z1RAYAxiTLIW9PYNpV+DFU2KU6+YBk8x2fQMih2f4mz6aEb149wDJbHE
9oqCLYtF73/Bi0GgilNkz0U8XHJnMIh0SaYjxiZQp83FdWLrM4i9ZVL4yUJrrIEMl48QdSuMuVQ/
ZcFL1UCNZh4d8l0B7tIratZFofvV8tORgC4KCINRmNsAqGoUdx3GtjC6E4qBnUvutXwzYs66Ufth
Q+0oPpWE+S1Z6DAZ9fqd27r5PavSmUiigc9J8rumMi+d0lbHuhRPfw710dhuE5XE5xDmxdmlblyU
RcQiMXqtDAFLIWwhdtDcXcIgCjc6pEpJUCukcSv7ogPsaK3IPQaqsc/oF+60km4paaj2kTCBfZBk
7a5AmbC5fhWAzr2+S3C8AzWWzwFbrNG+ABCG1SgItebN3vuYeNe+Q6/YjlAS0V/TtoVCwo1g/wqV
ylm7/oSegadomSNL3fQwHBeMagrJ8Z+Q7k+zbOMpkJl7JNHnq6N/9uu0OImUTRAokIHtMpbmxEYY
X0je2WEGQk6M4YCH83aZJHHJW+gWq6Qz+nUoafimjJCrHKb1njjfnIyGdB2m06XnXTqUsVz0RaYd
VLu9FBI6UdGjL5RphfcUN/CZSd/Z9mb9ch0lxzi58P1yLwae+8RGkdfToGafjfpS9gzWToDwx7ZW
CFfcVdTqeym7eifRZu70LCfCsvGTlWPDYGqSMARNGHhTA4Ly+hMdJYIdMCP3iAfK2BGLXD6lbFCX
LTBTyLVQgqos8xI6hVv4aNXSDpt2Y2qRurbDPtniqElQDQBTjEIt+WBaGfc7rr5RS3O53tRJSekx
wZw07bPU4aOqLdT167NkO6mynOB9rYdiBs6pzNImb3hkNQe0LqoX8QT7iHKQftbTKgazHJR5/Gly
5KcA+SdjZKYwjfOVyb1RyB48+eRuQhxriS0hJnDp5tGuVEV1r/9fws5jSW4kW6JfFGbQYptaZ5Yk
ixsYWUVCawQCwNe/A3AWb3rMZhZN44ZdIoGIK9yPW9WtVBCphy57zzpGFjQu1t5ziGQ3c/vki+S9
9dpiayTEkPZjFexZ4nH+2ITlQZLDsY+QjE2hWWTHtErQ2fRedMmFegfHva+QgBw9X92VH8QvIgFl
6lcfSwqONmRqnTkVg1crCvcYlQWfFAPT6GsplcB6adbwkx+YQPFKvTfJEN/CtthbdZns0hIVa2g6
/mEqnWtoSG7zybw7Po245X4fMrljSPwsjPS9mz9JM57egS+bN4rrHzrJ1geL4mc52i0SliAWO+aB
d+jiB5Hc4Iwyj8TnNkNjv2ALOCz1CGnXxA17/m8W2dqump+jQBXRLWFKTinr4Dtsjdcx9/TXMCUX
qZRefkdNSmaKlz8C9sp/i7fEaqe15RTqXvYDKd25fWwcI2CcmPxiBfq2XF+Uz/U5FM5T7Wn+uSF2
ZtVM9+X7EIlxCYG47czZ5LnqHLgB2oFIjeBSjsNhQmTxWI4HD2nF5NDHdnShp97Co1fNxT4rhmOT
dlhkqe6XPpKNLpb7ypkHlfjxgTWb2zBQlJ/zVCMbhn/tApSGhsaHR/iwwv6XjV3LJsNFDG54jBrd
OP/tm+qKHIS0/sL2Z+4VJx9EqFaeSE3dSbgA+8CtrHXu8Qv2pukknHi6Yk/YopHSN2abqw3dAFLO
GGj43GwLQzP2BDs42GPjYZdNtbdRNehKMVkB8YzJzkhq45RmE5tnI/umWiyKIsiM1ySzIMb5+ptn
T4yQmSkhzySV0zyVArIUfqn5eMnugevu3eZzaqoAbrV1yMfAPFrUMalFgENA9h+Ptb1vjIouyeBb
rg0QSAWdG3kjH+FQ/Aq3Fqj5hxUoeWNBOmIZnPRXoxN/xriXMEUsj6hRMOAkQFs3FhiPOAiDfVuF
4zkXsGMd5Vft3kDNyEYPZMUYTM9LFVnozX4UASFT3IlGXXWrXrUdxH6wqGHV/VF6rA5SAOgdO82h
ZDG1DQIklG0SQQTqViJi6vExsHdcBrNxYyGK6LNjCZlZhLJ/qVJGmF434W/qbU6XFKBEP14YJjBT
EMUxF63zOsy/VM9Lf+hFNd1z4R1HFwK9bwYA66TZrkKC0/D3l+XVndrvuc/Gczk++bqLqMA177YL
yMknQwFmM0DyKCcaAb30AzDwiUWzvIxjevXs9qvVavclcy3eIb88DbZK713gU83mhEDEDQA8N2Vj
00BY4IWs/H1VwfEo4Me/isH5ElG4to2wPdXjKynU6tFQgyDvWk/NLoSCsRtych5kP5qc9YN5kJ0O
d1Q6OzxzxqYy5uG9HX0RsJDcK58T/V+9D1RIUmP8cm8oZC49Z2+FIpJEyNE4NyVXvh922V1vkYgj
O1y1ddPe66L8EmHXXjSt2WVKMZL0tHHbRXAbx3KC396Oa6sDQFp54M+dirDXTONwW+qBkhd2i+ib
6YMAao7EQzAd6kg8lwMDowI06PPQDGjApi1WX7ZWxnDzaFV7VfUHYSeM8awELzQaMkcaR9XRopnz
Vs8p5rp0EsMeY26GfTsuT3lBunPXg2Xw6vKG5i9q/OKOQQwZWBNBGEmcbmvAb6IUb2FnjNNPpbR9
6PZPbms0+xTc7ToIeo3tWuJtnMD7aQ7UzTEH4FMtqZnjqvokYRiPILz/t6GXjwD/8WZIXgssyFfU
7j9LbNueNJBE5/mtlkP4WNoxQyPnIxL2B+o3f59r5i1x5Ds0QYJ8RrMgdZ37yeaGXS23B9kYOmLw
6klhojgObtOvRmE+irCz9kar5wd0RXCsgh194ClKVXNQ3UevK6qFyHwZIvd3MRnjBixFs5vUnCde
M8RqdaHdesSKa7u7LL/GDIjxPFC1KmbAyzquMMb0WTVoXh33bPl197ZsO4STNevKKYpVOQGyIcIh
pIhnb5pBhnqydWs2nLq0F2nQvlWsN48EnXTkZTb2efmKqW8yC5o/IWqaOfoB3Vqzq83ePvvsnsKx
fhTQh3EbxLsgM2m/WClkbn6s6uJkpEV7qqLprQH0f5sB/MVEEtGgvK1nGtXWlHgNWGVUT7HO1qn7
FjpGta9a1GhTRXukRxjzFCgPryT8QQ4eHlPeV55MfzOlww94hHc3hbnDSMXeUfAyTpHZPky78qk0
djo7mJWd1k/EshFORyBtYaqzqZPEBSVA33ft8BpqUYEKVydbJ7FnXWK0Xj5JhGEDQyzgJFEFqwm1
87EEb7gZCuMJ4XGzd2oT6siygKvppnbCRF1bJRzpbQelLhERbTc9DnsKkLLJYK2MZHw3OcbeXRl/
002+N4evj2L1vS7VE2fDUzOO7haOyLDWOOHPY9bZVxqOZCONINi6RveksJqQmBztXVNxqNCCNDU5
b1qn2+vMwxHjz68B4Q0Mx+3kQl7NE2N5ubU0d7bt/g46XdxtWk+ybIzisJgXhAgp9RqSkS1dRXdY
lv7Wyxi5JZAGLjb18TDpPqCs2F2NlJXbskzICzScu4P9Z471pGR3M3MV+eMz/2v9bCl6q+WRaubX
L5lfxFZDIetXvCmQlN+mKrdvTR5s/VxXD97Xn4xgqw+uQiZaE01h5EXnQjOgmzNo2aiJxQlw/0fX
dOFJD8WZmPjqgGyWVU1TO1RnqMAJLUkOVkeZYxsW3kPfTHbWHCnXC5Xumth78uaxvjcrAGzVJaul
sVj+cKu+vDq5/SJ60M1u6xUb4U5EkuXhRcLwOf/W4so/RoLRhzvowTkDFpBhVa+SU2Tzt4Jpazef
vO33Lq7lkcmXvxuKL2seyuryzdar/JbX+SGLgQZWG2ix0fMYkngxz8hywjjmHxHQZrE2vCE5qdJ6
bmjAZvcUinUbudGIlv7e5/Kr6iLaadPM7lHqp2tPILlOszjflQZnKjHQwB9q3T4DuHhjd1LtzVm6
a5LByuq2Jr2H6IpNkJoQcPnFXMcASFKLSnwPH7g9uMguDGekG470Wx4eBgcduQvrcGTPxcwcrkUs
E/Bhul5uc2HP9Wq2jX2qA3hB2Fj9LnpuNkZu/UrJlwAcLFeOXvp3mYNZm8d9x8AD66tVEYCMEZ9Y
plahKo2rGxjDhsLI3hSFLlekkVfbwn/h5wm3pe22r+SCEkfPYHg10VO92kZgnbqCJHqGF8Lp4+9N
1o+wXsHhlsasCMQUseLiR/3tUw7GeQe8ykkQGNHUzO4lQkGV8aZXnb2xh+5Tr3vtmEJvWXsBPpus
JrBTpOCoBy+yr/lXzGgQlEvGK6BwFaA4haeRmMQb6rJdCd3gJcSOyvND+Vr3CbT9edrYtnM+vO99
RV3/OlSewPrUSSw6brBl/QP6GyZlwJZiv9w5qZV1x9Bs2E2oV0KjUrJngB9PjvH3YSEjqd5Cls4x
T/Ep53Z6RufqQu63vspUBXtJugRr7vIWV258FzGNlavT+Lum+xTqbrghGSg+D5Gg0gxgpPDGxNum
8NQ1T2A8CxdoMwNh9gDm1o5ddZJa8TSgaj3SI9zzuNWuTlK1G70PDsu7zUC/39SIOXd2V8iVVfjG
Ac3Qm1VrJyDv6rScM1pZ3tNOlKdisLrrcqm1lgvuqSmfQTxrCCZC4GE9nSl/ObWxd6ThbZ/CVuBF
9+XJL0kp6r2hPkBq/dP0xrQXZnxnsfBRNTk3lBSsyPXQ4zZyXSzNTbutnM6hj0dW3Zk57ie42ns7
7w5iAAZXYsA/N6K/NWUfnMPE/VIkbK2CcXS2eW5X7A4n/GEazgHCiNrHlGO5qBB38Ng4yc4EiU3j
2JYr5qrebmi17601dnsNDzSxi8nIpjT9U9VetI9IqUHW3NGK1Ml1eTQm8GGemvQz0RDsVGcJU1N7
ZxFM+mnpo3qH+Ymq3U3oS/2MBeNLN3J2DHYYbpbpajJhY4cr9unWlX2OLP3BMH66UBdvxnmjg9gL
0xwXe21TQmZdm+2R1hKTMX8tWXfWBXB2hqlbDwls5WR2A8CfaeJ9tpUfnKgXCC24L1uW2g5exWSo
EwMtdLvoTKHipi3TJihNsGMjdL7OcHIHzJExGkG0XDuOKfc8QlJl2s6oBqJ4wW4L5h7xbsZow2PN
uvoeyPaeQDNa9ziVzlULvMzCChIqokgMeggKCh5+5UKRyMKa2B+id/lsYE7V2js8hXivm927HvAK
W+ZFR6ByDquKo94IGRuicNgx8CK3OO5NNsPorAjhK48Of3xISx4iq63PjVXf66x2LlWWl2RplD6D
e+dlsBv9RfA0r0dgkm1lji+1w9MUD1uXMwW4uvzmONEX2btEi07Ul5YtDsDkmWea2bkN7felCFse
WcOcZkgZ35xziPKiPPcRFNzG6x7K4U5bDgp4VvmuMOKz0svvRchvpqjSTZhmQNTHsj36k/taeRy7
6MC+1ZSeN1uE7aZMgj8uCxa46/gxB/K2leGs2yH5ie1f37mt72960R600tHQkU1E7ErJVsARxm7i
IDdrd1sYGYhyKypPDKk4X2dpliHzF9KE2C3Zxfhc6Rk5rLXvz/cKFAoRA39qDUXuYPIzylsiMcau
WA1jZOz9AnK9q+xPv4mqez/gNYBbRquPcIxQcNRjbr3y8kSdlmeRk7M/5RND+HlX78fhhVBHRVqD
9zt2+p7spmhfIolPSr+7R3Z4mSryKQfrezm52s3+0YxyOmPVWaPpoSE1g+CqEqc+LLITFc4shzwG
RzzZ9llCY73FFtY7VXlHbCnZcXlHyjg+urUgEoe50Gb53EooP/zo1ZmNLGy+vDr4fmD/YjlD3OPG
aS3jB6whbBUmAxfLJx15KghbQlPByxYPa6NKvRtenn1pJ69RYJrXZP4D9w+5x1l7SeC73xr3XA7j
95AV5jMYc3npM2mve4jG6UsTGy+LAiLzImRzkFnCKmQXqzHhdFKyZ6w23mljd100DkHnjNfG/rb0
A8p7XUIT4znjbekZGBKsQ3bv2DDa7VD7ZCFfIscmglLx90nqYPhnOZlkyH8rNfVq1L311oT1G605
Me5dGB3kgPzLQTi3CgVIfYxD/AOufzLha65Ba8iJggm1N4qR+hBYYXDpepCHdT5+a5JRW1cMa2I/
NZFHdz/8KtZfU6SQYJVSgoQkZBTbtC6Uvmpj+IN9Fzq3SUr+XxpYzc2TXfxw8CNnsx+51f9gaiqu
BLx5pKiDXfB8Bg61oV/aRGzB9lbPhFLKs+6ET1FnXgzO07e+wp6E6be8NjEk6kHU5HmEBLHmzVtN
zNsRr/N2nLccacJyirpsyP8MKJoey0VnO8yeQjN9Jlv7Ke3i/GoM6h11bLUOzam7eJ/QpNwnfFMr
u90FgzK30gTKHUwvhdZku9CwKb9mTVedQQ6EWIF21Tn4DmjpvkfWEvb2pWKRLEZRvxV24B0SZm0q
mD6XVTyDG562WJ4704+w8xREgLb+l9V8Nl7LcsOr3psIrLndt/vCIqcI5pZ1SjlXVt00+YwF+E5r
1E/5lLNnQ0fyqJlak3kyS5uUbx1dQ8tWdEHfrZagy3UuOhPruESrPq+qqiFvTuS0X4HTvMB0Q5IC
/gLgj75iAYg3aNLKhyUsjEpzXxzL9ioj72fqRQ3rW9CdtjateeUC4KXeNZdTu5sml+W4ReHh9yMt
doosy2UXt2aJ1MIcIoOyS83fBHESINxa0WPCu5rzfgRuYH0y8dHTF5qJGQ/tMuFux/5hZiFBRLKc
WHr2DKNo/6/pEB4TQXZCnuakiwrTvaqaKm2gjKCw4A6vReWsixrRhz3X7B7383akNt6kIcYVQDLM
gLz5/Yhj/WKvEqctHuiD8uJgY9e8EJthf5Mx+RN2b2uXTIM7Joi++mb1/PZrhH5fY+9Ez0yXcOHH
GybqwRWWQr0ZC9vayq6g4DLoZVEHk05sJ+McSlzeDBu0UgCfbA+kd6cXFg1mzQlqB/2z8HGlWkrq
H0Y9fdW+4phH/qLbAv1YK/WVzgoEY7zXfqFUxbo+RuUNxCi2kExeQmJp1hZffRVgiGF25BjH5d83
I4uMqEj8+yCvcUjona1ln1JDxFH1of5h1zAG2uwlR5h0yaR2bhmO7CZ88sdwiJ5nQ9MuVIvGztBB
vts7s8dHv0xCQ9Gz/WWp1b8jNXGeND91MeRNOCHmby7S1Ydyxui4PAdRStNe1F52rHxMRbpn14fR
jK6a1hrXzpL6HRxwVEZnsITyBTp/cBxK+xLKVCCkrae1hIN6VCNUDAUGWiVobjTtNz8JnCERAT2c
TW2OXxz7qBsvTlxIIPDIB6C5rvWcA2+Z504tDaBvfhrkzq65jOuPWqo/PX3Xw0yon9vMNnZOxxiF
mhWlpdTBSRGtsrbI8oYmVzJ4QmN4DWrrgKbuF6j6Zm1GI9GAk2C8k5IdGzKjWQ8MLF6mjFFKKsxw
W0Q4fXs9PRuD/V3BUHlTpLFMvbUd3cK9O0wNRzbyz31qPhlJxZMnpAHjMHEPZZQ7RPqM/ioTluDI
0u8gV527Ph+COJUx37JrCFmoFfLhZhfZDO61aXpMfTJpYVMazaYhF+gIyGfdVw0kwaiCcqNeAwaQ
t67PCYrpWaA0ZXmE7q+e3JjF5chaNh/Upc67dAWhIL1DTd84UdxeUmZGf7V4NQOVo858rMpQSIFZ
xWZH5COgDjPIbiyqRliQy1zGH1n9/l0GTKx6to2ppZfgbdkdKFoJ/NbVeO6RFvx9yAlGYDdW1dYa
Vs+nPpEkElam9o5u39mMEbFcree8LV+rabBr20GYEoQ10CXKvJwuVEQUt4syjlQOsSMpSj/zHhAL
PhKfmDslVps+u49KMb0Z6dyBJPD8Wtz4WLvNp7h3s7v4sj3BhLFxnlme/qzCZP5KY8kQZmIP27vp
CzGTcMjlMS5S/0LGDQeR7TREwqVMQO04vmkBedpm4HP2c5SbyDZfRa4fWp+ZaNGwnHCn2VHEnlB5
kiM1TMTZZDXw7jYs4tyRo7tVHKGBQZFgGXvPHg5CeqRfC+fN1dO/8oIKSvBxqTwdERxGI3Gvdk0r
mPcuOmSPOWVod+0trHgiW5MzOQSSvs5mxSMhM/43xO+5yl99co1LtyFEiKpgOzREf3TtqCHI043t
UtIt9QkMTDp7y0ACIjvy2acJ1vD8B+Pgr3oIpnuc6i9aicBeDCjwIfmxa7XNqyn9rSlMddSYqK5Z
4fp318MbtTwH7pA+R4QrD3b+qXfJW0XOCfkO3bGFy7sOG5M3OfB/+5Y0X4JSnTPGCq+5P09AOcDJ
mlopIxwfiZEhTh6ldRsYHMRMc6qk4rfbnOtZV46XtT143kdStJ8eUUiXrup+5KznL8gT5liCoebn
mPL2FM09eYIozEKjW1YQ5dOxZ1XQf1Qo2LeRaXRHx57iVVRnwEv75HPZ2fR6STKYDHCR12ZxaEsP
SQFAxNJ6EoosXgvhHM5gZOPSq74Ex8OFqL2Rijf+MdmV/qSH5qfX/55iLfrlR+0pmaulrqMJmmCc
fkDD2U9zUxgGccGjm2QsWCDhKCZPY+Ifi1J9sZgmxytOsBTYmjhlknSPSmdmkvYca1Yzh5rNQs0q
z5yLo5w/qLU4XtkUI/iJp/0irRp7UW5V4haXZlZhIoAqtmURcDREhwEH+H5RIS7STWnl5wz95Bop
Xs2Rh04sIJ7wadFwVqVDrBRUW176S6naXe/p+jVywvbJGNW6jEOESh5CITLsul0qo2rPgHYOfURx
MTjoeMJUtrvlGuMjesqSfWmmNKSRlz1N6pTPMuImoujqa/mdI9Qg1NBmPbnIKNMUei00i3Ynja4/
I8MFmbAcDCFQkVWO9PjMpKJElOWOm+VBjOdpKfYlvg6Y65Xm5yxNCHYgYNbB3BdeAe9Vm7aPgKuH
rC10tMMgbVbeKNIDNBt7g9DJ+6sjBwZ2cP3fnIc0xxjej4jlPUDVKH4QXrVAXOJrYwz9DuWh9cO0
aFqy8SCSMDgUXvSFihg3SG96j7GHL08KDoylTMRXqwIWnOlR++LW1u+w037hXk9uRqQZbyzUf+FE
TG5eiJavc59GCc5g6rx7YaHMNTolXtzoc3n9rFvTgyjMHOOX5jblzcTTyZSV2qOEDbKNiuGts9Pi
wFCRgG6jTh6VWxPH0PlrVOF/7GEgN29sX5RwKEOiZ63IaQ5mQX2b4ItBxmXe+uKyvJkGIsh5F+yd
PD07L4eP4El0usICSpTkf/8doIedNbnernDC4WnZkmeU4tgq3ASmKgTlnmXopncl+orlG52cOysI
xPLio9Hb+JAjdtglutGcfE0yGBQSDfusdkaw31+CeWWZtPQ4CeDlIBI/inR4D7btYKjnRsTTbRGC
L1WHlc2M4vmUDGRMha2tUsM6yL4zT0RMVUgQXYYVDKtP9ZCg9J5/7lEJdMSaI2GwEXHQ+WiSBrnx
560+GVAfIgl2opRHo3SrS01C8aPxAsYGo/gobJgMJUzBfckk6UorNK0qK+m3Vmrp5xK86dowKSfA
ntTrLjQ4TBk836ch+V56YXZjfQhYQ+uHi5Fv3VJW5+VaHXzxSxvGZj/A9rtKa0TlMV9U7UDFGGeM
OSFmWOfC7p9TCt3b8mPoSk57nVYOvTWb8LCUyXMN2WYVoKPfFs5K5YXcpZFrXtSkZXuIxtE28Xp3
FwBo3oRF6xDxuV2u6HzSkAlNagOZjqjPXJ1LA6pvUrvtIRXSepSYVeJRfMVtmn9XAU7/jlRxq6te
4tqPN9MwswdNA/WE6YtbmvhyjS7h2He6i8JEfzPSsbzHtKyaO4b3cv4YnF8eS6dHahE6oDfoMtT0
gnAK1SsJ2Anu4KvuJ3/m/5TloojtbPuZi7t58hXuMUvZCW+AHWOI6GqsigxB6jy6Ds5L2BrJAzJb
7zv1hZMMzoWXl3s5kZZaqvRUsJ0VIoLZ3R+Tohj3tcreUFOzs/MwTQRJoF/bEiTmUDU2RpIpOIYM
WpzIuqKL73alTTNYpao4ZvF0yYi9vxR/px7YgKbvbo7GqgqepsATr3lN0m5uTsyHMSN62h/bMCWk
YwR5szYzRH1XoCEVPaAFXg/YmApmR+FnVKhIw9etKfNXT6svCj7nykH8eMyrWLs1cfneysBd2Xr6
6vtjck2zxFlHKb0M24TqZgn5rEzMPz6buD1aFBBfbP52rpM8pbgUXqvojWo5OLeJFf/LqeH7u6Uz
QLjXbtDixq9tgO3/77OoR4pgiSSMSOqzyArqBTPyhhTYJE1vbQ78WuMA+FscSmwFO9EWNHk6F1NY
QEBpypxOlN2EcIZxr/U5xZMam6cCm+Lfr6AQ/u/LZE5S9wUcXB09zXJcuh138fLMqwbkWciRtWZB
A2ouMdM90oRtmqkfSaOqZz3HfYcl8bKURl7gedfMUNkxgJi/jhUmLqUl9rUAPbaP/Vzt4x53C93O
G/xmZ0drIlhY5t7eZ1Rgr1tndtGksflI5eisqiS0r0DoN6jY5IECt9v0Wf1tzDzt4rPkWgqw5SAz
PyJMUys/H+OT21DZzA280zLKLFD6IPvRbsUsRMdMKGAWiuSiBR+Jk8M6alBca3Oez9LE4SzRoNGY
01Psld9t1GaO03bkp1w8cu4dpIAEcjhHWwsuem53L9QPV4Yqsw2+Q//I4CVGgMaSz9dY0FXlPmyu
5jA0O+ZRGQpixsnhIO6wX8SWUUqK4/HU5frPpVTNu/KUEP0DFgOohNRuSc/QiJTEYDPqRjmvCb/n
mYuFJWr7NRI7XsRiNB92+V5wHW88I2LvYRevMLg6dL4V4R256a0wgrRHkSRfemBJKFlEPHiYpiBQ
PaNQYnjpVvAnMvO3pfLsodguxbVG6IzZ7p3KyYJVizMsFgOyetUWOxsFxx6O2jUy/elGUJHcRPhN
FYY1wCQZ8RItPochfE07I31yxInF2q2L0/xTICgB8jtF564baXpIO0FnR/AmIMP7UIt2pQXWn1FV
zkXrQO4NhNNYQ7SNa0YDGiIo182GU5N0pKtW/ofK4S+PxXgh47D+H2ZaQqP+6XQE4GnaFsRL5Gsm
iLF/N9vpbhnmUuRgUWZ5x4QNmteIpsysEjaIs4a7qnGjEBxW781a/VrGmWMZH1KtOKS2zc4gUS7j
/tG+Jnr+PuoSiU6Cp0dj0M1zIttDIX6MCcD+yIzFLtLH7rKMOEfH+AAvi34vH9jIYSMyLZMdZ+93
58RtnQPJASQSoNXYF+y0jijZ36nrGEdSMDqcImstHrQzDuFoW5E2tMV4gH+g8YMNXy3elxJzYI/s
ZFqW8e4kT9JkkDaXwH5IeJGv+S9qDg/HJ2I2oXWySzyNud/KVevoH6yM+r2mWyUepwjVQijezZKb
X1XIOFr6N6cajHXpRu3GCNr6UWoEv4bw1k8R4nwwLfk1dNVbYkNj5+u9sbM4OYlhnxd1RjvgQezz
Otn3WdySY48iCsF3vE514AtIDL6PFiXaMl/H7rMt5mYlJxpyEXPkDea7hiPwr9qBjbN/akVKiNIy
Azb8uFvlodttshqYlh0JBMJ28+ypoLvaQ4T6xUftJP0EHWWRmNsksMaDmkjag+qHf1jDoebFODGc
IobE1PP+8hOMkTk8Kn+9LGj6keOuy8cvzeHGqF33qTGHT9dsbqHpRXcV85vXs2o8NTL7HtsAutHW
5LJj0drDpDKF0GgcPAv9f6lvyojBrTVaH17cP7st+ah4E9ttkmYeFEiinoTHBmRZQEiSS2xEMG9i
nqr0G9e3kkuYFzTJfnAm2vDmpdZ4qgOJynQWwiRIoxmnIl7Fyfa2OLRLq2/PBJffWXOjs4uq+DsR
qM+hUSHgaBp0T0ni7JajN7OIkfFbDBTV2F+cTjdXeVk2j8bKfvkNXQ4SypKqRqQ7sMnfsyIcCGhw
UbVjhttoQ+GS+uusU2u6maNOWHIneP5mE3QOvo2RSoyxSNFNBHWHaMPtiNT4H57aGer6/73XNvGD
wLKh27pznIP2D0ctLVPKFr9P9uY4qoNImZxpA/ddro+v7oixz9c3AP+YBHkOTztZKLZkWsDm3eaM
Y2y4EAqQSLCsG0y1ApzIWxj1pxCwG4WQ424zv8Hu0fMkEGqyMWzpnmKdNewKlxMEBCZ3hYzKq54W
L91obRr8vXsLn/hhcsfXQHssT/WAvvx/nHDGfzCRQMfM8S8avwDyEP9JPXCYphXs9jBeiOJilFGx
m/Co7BIScTHEnzpCfk8MPFJUe2tkEvq+R8uOn5O9HuFjf5fusUkukxbDg5L4DDbE/vG25dO0kijv
if/CPTW5xrdm0PJLPtr24b9/fvZ/fH5MUiF1EMBmaaDXrX98fmZOT9zl7KayoOzQgEg8eOPBYHu0
z0X1I8vrR264RITFbFkbSe9Rpjc2tvdyjPLnzEg/rZ6AmWVzGkdNvket/JbO8WOmTi++XMtm5WBS
HvpjatnHNEqQOnvud3ye0Yq2+o9O+MFqlPJ7k+Ta2VfJL9lrOlNq91azKOSbKrwrwFESrc2z76fa
bgF1YIX9EcphEzcGrnOm+xthIbCP5JAeG21WGYVVsu5GDEG40UHoyb3TjtFOMglda2N1TTwZPFs4
NnGe/Y/f6n/A7Lnx4KYCMp2JJZbxDyLBCCwhdNOB1WTDRVEnMSoBC1MWkyTC1SVqyzxQj1bo40Pq
Yl9jV3n1GZAlpaifh10T5s250S0qvQwGnFEP2tUaExZSEruO325BV1mtm1krEA7PsvE3g6lb73Yl
76qtN8B2FZMY6xOHZP9CSjqY6SI4dzplh10O1B7zCjfMtO4YEZfFZRXvCTB5Mf1UbVGqROvI7VwS
D4tNS2gaVVOxFzFKyj4LnztV0zV3RrJpItfY9qb257//8vT5kfu3I0W3KSZc3PsGhwto7n+vGxw1
VIgsDQDDpsmNNgw/RIp4FfOlu/4rBtSN06IcTo2XmnBo0cblMfWfFs24YsxwtJJmi4tk+B8Q1//I
ugLXoLlA0GaGKQaLf+ajuIbeu1PPoa2ERy4DC4UMkQVzYfO3yOUld+k5+NHqI2iXYWs4uEUQlJGc
UoI3YkFZuteqTM4RF+Zqqqa3klvqNPivtN71kx6EPyJDK1baFN/EpOytbbXVTrItwkIEXlLDR1Qb
st8SIEKyr6XdhmiwoF/O4wQRM/VVZEcFlJL//RNx/vOQ4CdDOIwmYM4k8P7xOOvSxE2J8GrX19VL
1WXdfmLa6gvDZEcp9wDUxmPCCjqX8lyahXXKAnNbTaH+NqyaBhJ/hVh67yEm2ImsKvZuyoRA1fkn
a7ZL4Jo/9RhNtFZpkkKQ6LVo6u6KOYs5uuveapzr0JWHULO6rejj/gxe8x0xTr5dThffR99Dnsix
L9Luld3Kro3Cs6bl/iFGzCZtcH0zNK8Ah0lQOrDM3sMLaAX2w0+Lcisrq9/F/hjTgNvGPpwNN23F
ajURqoa8dTHRf60sDd7gzDoxez2HNae5ezvpfmpqKs72/3F3JstxI9m2/ZX6AaQBjn4aAUQfbEJs
JE5glJJE3/f4+rucmWVFUbqSZU3etTfIqlRKYjQA3P2cs/famDwmPJxby+wYm2DV5VCt/SZ9942R
+91jATiEZ8I1ZTyGYdmSafyOXZFyvNfHGK242ol4AxLpOklWU4EvIAjHatNU8E1tKTrPK31lBnl1
DOHYjmC27cgdTgUeqNA3M0v3FsTyuCDwojtNeV2k/R2By5geB2igoGMtz2xahbYKRqq11hp3Lmq7
VRXZ4RkDKQcWE4P9vCjtWtUBiYU1DD1hjMRbltOnaMAZYFtE0tScIEvMPFlglQi4LLxVPUcBOGh9
CQt+LqKzkA6jsJjrDVoVxoGS8lAOKgI0JgFhaur7txv5b77d3zimD5y9D7/876l637HAfgbvk2/j
2zva399v6/8ldk+TZ5b/HQZ2eM6f42/f8cDe/sa/gWDWH8QTqa5Gbtj3UDDb+UPHzkXcIExnWmTy
2Pcf4B4SWnJcwHUJvEcO7+DfUDD7D5ZP7mHmkS6HJlX/J1CwH/cJFjyA2oD7VPB9pFN8/0DYDfqC
pm2xXg35NeicXeAQ+Vd+qckZWBkRQ6f9XHQX+rqXwJhSulHDiJDQuFBWXomhIrpNejTffYF/32Hv
gV8/oLD4ZOQhkm0moBER3vyBIaX0eWtNDp1lcoI+GdjuJuAXAiSorWK0nS4ATp6tPnlNrPjsZrdT
i/TDnJ/nSXuQgpGA+dKqg8xXm+GrCNNnI+h0+Zhjiiam1sqcDpqgueqi35wEmbx93Hd554YJ/o2c
H0tYljzUvF9gZj5YWSCMDh2LmY5TP6Ek2k9ZW+1yZ6SfUo6HJoy+pYipaT2QtZ6Z1VXSWOtmuArj
8aS701miSVJoukOrH3HzXjOR+zxq+k0kKAyL0mMjOc1xeoTmuRGR8qho1amvynQtlYD5jH2GHLjZ
z6fiwTCChyhFZTGWiGRzhV7FEt4ttrEdq3HTjaHjsWC7/qj3F7fsNrL1aiZ8USoy/lVGTxCP4W0W
HII+Oyuds6Y7s66T6hBV0SfRP6sl6KS42XaWdUABYWWIGo39FBbqalK/DqHtqUj94H6Fn1UcqKSn
9lc5xuCYHkzWFw9phwsTrKKNOIIaC6WeMOxVwevSegVgMeC2dKBEcOvlEUdUU+qtGoODarjM9yY1
34rwRW3z9ieMKXut64e5RDAeJ2FPBHN7Bq1yF7Rd5jPTY2SqkAwm7+2yz58mo97nwZyucJhc9el8
jWLsaFBrmio0/1x7qFr1ATc+Abzo+GiDHUK1v+AsTFm6AZ9XdxLyHVl/VuhHRY6LtKe40K2brsbT
rC5WuzJqJij9ApVupluW2+GfrSiee0Oms11rjbVrGX/FfAz4P8wV3Gagrd0RDyZF9HDrQGEkQ7XJ
m+U+yrHMJmP3TNgCBA00uuvYfdQWPK5m9xSB4se3tR5pwXsxyAxsvvE+KGGlj8XzqBsIt/WxWhtA
rCuFzhzxq1SzloqRMZ+Ow6jeFxPq+CKGbZLq2tq0v9muEqzffhZfNqJF6TlsW7SYNnvlqM5fDNtY
pcy7eNhcc9d1+YsbjtdUSjd2x8BpKBykMO1wtt0HPcPVnGbR1mnAEiCWf+FfXF9kLzUxKCuj4Zqw
naKeTZmpAkPnQ2s8HoE2nVTOp43FoEFzuA+ckra6E2evDT7BKQovOdN8IpAjIi/kJ52I5GVc48cW
Q9uFAFE3Otq0xHBZz/u3EYeTNNymEYazoWTpa4LprpiAPblBta0zflgf6Lsgxj7EgUwBEIS9eeLY
HkUACmae1aVEqGRk3IUOgFB7HhfAIiQO9MUxhAHgQ+96MJruodJ64PSRTTg7+R5Lo35ZTMRpZcWt
WM1GRtgFvxmWjO8SdzuFqDZ1ePLkkZCarhcAp0ubiT+N/HVC4d9X193Q7mBJPZQZN7ITFvhHGdHm
X0bwyJugI/AvStrrKIOPulDEY4R3JGMZBiih0mvmtreQWB4dOFNrOOTrJel4ypuGYazlXo1qD6+/
4K9Z4/ww6ukjPXacUchTYoc7qv5qw4FAQSX/hJI+p8v8kA+1jnWiYAxKJsZqysRN5MTnzkyueWgv
ij0/0HzP1kOLAEbFOoFlkUurn5uMPp6uF8/Yv3ZuSDL5lE4+Dw5FWwlfS8l9R9EeAKM0O5GB7ium
B8zhYaPoHn6dbp3r8LZqjQRbMaSriuTatZ5nLhmUxiYwmU0p5nVT5M8hxIAQZfuc80jV5NvuSBjH
JkOqrbNNUpoLUc2NRsJRDJN/7drMVHOTP5ua0JATd94XvKGsmZniEUAE+Y+L00bp62JrfhTT7QKL
TvaeGzzEBuObaDTWQ8mG09iEM3duDViix2ISvtr18sD5mvVGrrbacmTN4PqB17BiO6MuGx+A5est
lzaFbrLS0/6kghRcpSC1y5pyMQ354LXZ3g2LdqOEIMaS0XzRmuoZQta46uYG/H2jniPSqiuDqwnK
JMU801+YBdDKjtsNM5VSXs6cHOWjWTY5dG+BJZd239u6qkzVNx1qcxC9Qsvs0IHzcYl32g0Dr5AC
FFk1SXyXZljSbah7nuiuB7pxiFdGoHi8P+xb9QrDHyjpNPvra6+C7GwKFopQHy9aPlz0cT5GVneR
smOaIUvLM22kJYB+UdLfzLsz0fU3y9xd5D5fTu1FsDMJJfDh+XzVsvnBySxU5OqDq8ffithYlyPv
LBm5uaj1QNMb/hCkwarqgFrh90jSwle05SHIyYMzECVCjT/1CbdsxxCSoAkBgoOfEDrjQGua5N6X
sHLPk8s3KtKgOCTtUYUgiWB1udcias8oZ8gaGNsgJqE9okfBI831zepv5oJxVk+f35pxTI+fOet1
65KBtlaHzwZUskS39k0+s29xBQHKeFmbYgMDY9yJ+U7V+QhTjHgobcKt4rbOKkn5WqoQ+a8aEx/G
IWs9NTUdahRhQTrsRtu+sSbeCAQBcndAfiQ6Sohk4fJLj/EqDCb/7fZYIPF5Oe3YsEMc99bFiPcC
Q6iBTCvU25JeL41ZWIeLBTuGMCBmbpHuMSzFHBpyrginbJthUukSnrs3uKKTxa9xKui5VC/QEbi/
4hBEJj+wq7gJ324IHcbLqlK6Uyf7CkYtUShWx6IGDEHwTAcVdboyMHsjHipZJYbpbMaq/xyNvG6Z
xc9gCi5IcHcK1K1VpvKQxCFo98SEer8A83l7YSzG3ToRz1oJ2Vzew3ZGudmC0oyDp7FD+Fwj2c+w
Y3hpPG8DlJiDCMNVQNYVHNAwXyl5vKsNbNOoha67Fhpu7L4GCsfet2tA2s99Ns/7WB5JujQP1kX2
0sJRhaH2YvPnYbBzL9tucBo7Fcxu4Xg1oABb1beWHj/HETe5/JdyyWevbBpWZW4ktGVcjG4S2xHd
ec8Rjo5gvUqq/iFveaXZQqBCKpJXt/qfuY20qE0qxKwTLju0W38h2YwK2pJRkzJKCBjU2xBMf9Lu
Bq1BPt18Cei9I46gn/3WzaV/avoEZB9dgbBUYQMCzrbSEsSbsaGWXjRqqKEyZEVLitubntcG/lix
Ev0VoRGlhyJCWTesgzgY56zCHEklzpXNPoVLP2CI5fPN7nIbuXXkhe0IlSOmbzAQE2yUWCJT3byg
an61hv6pULpu1xBVlmbGBcS8QOavnOakHbYCVktSND5sp5Awgzbh5NKEGzW1fYt3moHVfrvn7XHQ
Nn/5CriKIUZRufeIxmGMjN4AeF5TbRae5M3QAu+dCY+pnuuh6dELY2TSsnGLNnP2cpc7SM8e44qU
7DJT89XSM6PJSZtlWmD/aeCRaV9YNFifJ3YJkXDFKCe4WmnMTJDDLLFI6Wqc8IQ1jrnWKECCkKfy
7WEc5/x5nOtjWnSveq9B1RIBEJiG5RGLZyfcvZuNrzqMNAxjro+c59k2aEYoqXNnQwN20pGHjpsa
dzkmP93+1pXjeg64FoVKU7brSGrISr/WG9bRyXksIzJHeOSH1LpMcpmNbX7HYPFdp+BKqiEjAteI
PUIIiPZydJT4+NeFeRONEXNSKSIoMucbW6ay1jreCcvqukZKTQOHj88Y9pGT6/1UkQChLKygxZKd
0jw86gjF3MW5nUy4EToPf2yCBa1tXO8129DWjOunpkheU/koB82QrFQrXxOth4AGaKNnt5HPkAmI
+qLvp7j6hGpr8BX8DytGaWdIKg0FHt9MzNI+Y2jw3XBQPXN8FHIHzXqt8rP4YZpq+GvLDfSPVQpf
w+tjDWxi73gLsWAbgVNHZMWMBBULS1JwYzslsjfLIVV9wfQTgJHxILmMlEgMW/nIEyv2KhSLb808
fV30+PbTVGWcVradHt/KJzeBEOKoIJsy89FhZJcalVgnvXyrLcARNxmebKWG+VaxaAMJ1ldOZq4U
M3aOPRqhdZjkj3ly/XYQdhInWDvDt1GhHs9HigXdZOntmH3jF4nd8LVtTYA8bkU3DjnUOC2Oh27h
LgqVOwvhEa7qeGUZBk+Ty91qKGcVz4VXKunsRYM4h3nyGbWatnEz5WKFhZeqMWg4KhodQrHZG0dj
5hdMQDjI2POnIenhDVKYtWP8bLDBBWZ3YC/MVy1ZKaDzs5fZUFMYAjGEfaoAV81O0ehqqwD/wUrB
3IuqO/HZ0zJjPvLNcRAARUVaCb13zlP8zzIRlhqVd0bNNvL2X4aevAsirBfPnj5PAztV3pE6Ns0U
vsFjFbBCGn1JZagnuMHnBKt5q65HlYZYI14GS7dXte42qzf8Kc1+QOZZuck4D6sqxa7lapPPZCne
lTaAK9wTDs1POU2s3GvpOVdTgkUWIt3WaFk7hHpeZs0t801MfRkRgIzW1RVB1Ch4pnE+dErk57Za
HNys2VcJ48eYWeNMGtOm6RC8m5ZzijIDs1h6M0HLWdvYaVGJLHehG27amBHlW+86zIc7k8DJlYtf
faW1LT2XtLS5JzW6rXRNHZgR8QCIAkEFpVM1fXY1Bk24VDI/EeAw2oV9pS2AfsXhEaQZngVT/GaI
qf0QPEfnwyE9wpCxoxJb+33nI1PsrHJFSi4nQXmqVj3OwUjQlsnnT7h3GM8/tng4/Cjsps3cZNtq
SZ9xiyC5EhMC/cVdlQM3xD/vVv6sz/i+zfjftzP/L3YrTS7M/96tPJcU3C9N89y9DzDQ5F/6u2Fp
iT/A3mkqV5PZ0V+9x79jDPgtgWvEoO9owN2mYfifjqVFVoFu2ypaNtXWxPsYA+sPi267RdyIrdMa
owf5TzJCfoB/EzfCaEvwuLo4qgne+/5Ga62M0DbUod4QNNciSj3Sp3yobFsSYtc6Wr2uiuBjuh5u
KS/oH0AyIDUytqxXqy5bF9V1EbCxaxsxzzt7QJwyPxquu2vG9jovR9qfIYtTdRxrkK4hay39K1N8
XbJ5PdjtvkzgPReghLP6amjKlZI5e9toUIMOhGSx/c2On2ycYv4zM5tty5xLa6fHuTUPWTOAIst3
sfWlc/D1OcSYiUaGK5+CoD8qanRoF4WGFqgIItnovqHgqTkOm2eRjzcRgac8ZStHHAMnvBRJ+Kmy
w9fKPkcKDlAxh585BCBn4Zxok/V1FOZwnPHgK0O371BFmeFxbtbI8eheIXWpFkAsmacn1zPHo6mF
qQwEqUWaB1JORZmP9tEqEM/MWLbQ0jO82Wt0HLP6OCY5XwmtAbyy0to2DCXBtH/mSorEkYTvCiWo
zkAIyK7GzD1qx6upte/TXIHtqB4LwIdTkd2i1frkTsrdKNx7mnusCAsjXvs65uskAgAlhH5Oh/Eb
WqvbrjEIgS1X9uieDJvSdPQtJEFWndySZ/tkso4A62qoHz/raLJ7DZJAjD407a6VyUVCnNzWHSbG
vHkWRX7LmAXQcXxAV7cmOWyFh3cL4QDsDk22Ko+/KIrpaXX7YEcKWxA6zHw+CWf89M+Xp59Fony3
PP3X69f/weWJqe+vlqdP3b+OMVkj/yLC6F9XL0Pcvl+m3v7yf5Yp5haGAK3AgPtd1gqLlCPVArZw
DVdojvytf49VbHKM6CRDHNZIjKNL/36sghCFABbXsXEr8S//ZJHib7AIvR80OhZrHrIQlipHQ8P4
YYIxD2EtpiBUWaTETShg9oy4O/Kn0r6qFLIIewLNtHidSAlXfQ94rknwDRXwri908qjEKNk4LqsF
xxV3Y5sjiDGq6c5z7C8UMlue6xXKTsbipyrAjUecYBJtB7TtKp1aF7KBChwnbEK/i4eV6twZ41VI
+qMa34W5to7z1/IZMsvaqSTXRcZgmH5lf9HUryPmvkCtPNS6wOLUTYKraE5wu/XZSq8RIqmP5tUo
PqUV6mKASMTzrVp4832WrjJv0a60+XEI7tzmouZfmwFJNgTTVOPkggnRte8iOEBhFPqC5ruDnrfv
UMtwDjX4fEmMkAy18VyHJHJaXmWiRG6hfkxETQb6WdSE8fG15b1xEDafXsMhxzKaVCCUI5r6iC5i
uh9fG/MpmAF4JLhkMFOfmc6txeB31ecegjRH+757GqLrzqov6RJuwd4dAUrQJA0x41BhZimJfvFW
JLmnmc/ReEVy06YzujUhnjvEt3DuoPtQslOObPEPrSKdnuXQXGvqsu2oUceRE3I7Hp222YNzZInU
iqfCBXU76+ElmNqTAXdmLsubBsiE1h5rmrvLFF+WjjwROfwposJz2vAi9xj5HZRwf2uRnRrc9zbA
NXJH2gnCInbTsk93eOsBCphre2j3het+kl/pHJlYGU9JZZwu8s0uOZl4U38k3GTDGWAXWu6ltdMn
+TaqAdoHXz0Q6O08fklGA/E7aR/67AV8M43LFatdEmmyXZ08FWNz3S/6QVO4uXRIRsLr+dRzslyV
OlOulgitXjmlLiusmZ6Yjp5pMPt64BvwHO0456SePCVm78t9J6WcMILoEKMsTVWTZhycA2fe2lHg
i4D8aaX3q3DxTCvz5J7SkRFrTBOM8Rybw7RVSZlTwsCnq03r/TUegJhbYmtDK+NH7ByEHgmYrvMI
+W7sFF9p/ow7IqPzyMfWwEWBPRWfibvd4du+S2uGjXTMHZHt5uQLYqERPq9wnrra3ORZ5OvTPSWE
p3RPnCK6Fb52KOPGOclILx/MT5YY9ubwJRiDvdO6xw7dohJY61glUJVIrqXdo3k6T0S+5g55yZ0s
t9vplMMSTSArMgng7dCW5HkKFGru5l72+tWMKtS0nk3jUZ80T/6ntAyPVpF78LJ4X5rXphR8nCui
z736onUQGGgTqaZNT2DYTinfcf+yiHRfc/ifpUch69e2Oa8iyhny4L2Csag9kG2hPzY0yBm00veF
jRfRRnZekvG2Q6EYvw7Lvb1MOAu+mfpRmehHM4RLWpqHNIdip1g1/VOgPhbVOZtA7jHT6PW7Mjov
gM5mOaQot7kj1rl6Ty84Etc6OlXXeKkL363ytZ6k566JvDHqt5hZ1m2prROuA1LfKELzn+4HGlgD
YetBVxzMIt0ZLFR1Q+29RHRpbqUV2hqe+ohlSXS7YP6qwvBre1Yq9atVNzRs0n1C28cdNI+eI4Cr
5TNe7aNNjmUXoz3qnW00bysNRtM0oSingQS8HPuKr0Y9UmusPizYk1hwp9LLYmynZTn6xWFXDrwK
UXGDru8WEXposzZtQSxR2DC0bDaak+6oU1GJdP5ILz7OP6s9AHWL5Q69uvxrtIJOobocBxIeMvMr
EoHf6Oo04+OMWu5NpoGcnM2OU/nHmb/AK73o8cTzlOQ7k/5Z2Sj35F1utRzLvWJQbUf+JHKv4uLi
QvY1xlVOgWaoDFEdW5zRYMfNHCobc2fx3ytX8ajET8JARU9vznYMRk04Z9Se8p+wZgZ+zmWOwoc4
Xrw4XLbZwGa2WFT/HL9pklg9m5cW+T1DW3ginF45vmnJpqutdUAPbSHXU0tYnVhBRiPcCgF6eM45
4vfXpPHQug+hfY0bXeVdOMyFln4zKLnXR6hvCvdQhp9SrT/KfaMaFRA+dNZIcXl7gwSFwpFMTG3r
sNDNS3pSB2DdrIX9yMCTha8UCX803ILmPwz559oKzw6Fdq6zeTkXh/jiKVNOaqbc0iW5ZQPZEPrK
PnySi22Qq347wApoMtzBvd/CI1dbFm2bxa6NDwU/XC52XdmvpyF9EHQvBbZ22zpYqkJaUHRJ1PEK
tzWgkGnb0mWy+u5ImMNu6NNbdtWTbC7i0t6F06YkXMeusp0qWB+IxU0ysphLE8G8ftaG8iahuHGC
aGvMfJEDLXTeK4mdtaxFnOiQ6ztdCbazbjAaxjlWkAmRlTddVd60rHyaqvhtPF2FrOf//CD823Pu
/1cRgyhufnUSXjVxF7fRvx7iJoyLv1M9vz8Nyx/w79OwQYogzV7ycXQduZBO9+XfRbvxh2OqwrSd
v6rv90W784cNh8AhRlmja6NLqea/ZUaIkxCw8Kzotqzc0WX/k6L9o5bXMWFFvv0g3ULUK9AzvZfF
GNYAmKwjeX3OtSdw4y/TaO9TiylVrHuEy3zT4dNNBUnhQ/WASvry7qv7iaDohxVPvryDvdflM0qh
9vcvD1XIheWRBp6RhvdBbu1bgVfUcf2gcfZjGVz/+uWcn31cqbqlDcKlEB9F7VFndYk90oIg6Q6L
0wEq39puXOSTzUWoOS794qVuGFeYxQ4vzqktWoIHOKks5nkZ9KOqCVqD7lUlgrsYl1Q26DTIxNGt
GvYj7ZyV0b57nFMLwC+cR4j1jYHegRFiTZR5Zu+dvPAQ1e9mzgMD61+osas4wBF56oWy6zsOUvHB
Ta8ne/kWZBJEux/M8LY9meQojSLZJZGN1ZHzV2ocaPtsqrzbuiOcIpGx6x7aQYZPwXxBx9qr9cXW
GHeF+1LLiE4HgcnOUlfBTpSNH5BvkhLpKvpuW9vgcqLPLZN+V1GP8oe2tjga0JPV2Xmd4dj8+lL8
7MpTJQqUdjgAkZJ/f+Ux+fUtnA8XjwcOWnpGqe4l7SlAcCyBEP/NiyGjI4sF56Dz4S6HbYnwZABL
n86177oNOGfOxtCPUk4rwE1//Wrip3eZZQmHm5tC9+NdjcbLNPtRc70EIS0o1T2ffz1a5X0VHBTd
RT9E/tIg/CU8ox/d0Ys+Yl6BubI80oONkJMC2nHnb5DSz7ORr2kmv/bq7x6GHyphnj0XqbdrWSpn
fFf+/jtFXBREJRFfs+vNpcMxFT55Y98VZnRlLvmX33wjVOkfym75Yo5K1KmJ0le3qP3fv5hBMmNg
Z7xYZuXMwznFtQyh8D/kC0GalES1NWxCd/SLJIbbNF71hPamhOjwUOK92WKV3qjd4mlFeQNBZltV
tJlwoLTtqSbDxTTMXTowNh6oF/lnIEjMKF/SOtxMTbpz2WgtSLHlNK3dHDcjL9Qv/DEOx7KMkw0n
BwmUrVvgQkHN9Isnck48GqFcbMpOP25mJD0QMn34Q1LB5WuIjFAJ+XUXUreYayehEBU1JHKGdDPT
Lv2gz7gd6vjQ4DtRp+fa+BJQL1aWuU4BQVf8sBTDs75IV8q8LTSTiTClTYHVFb93xmHPqqhUTc4h
It81fEPQVzc8qjsGvx4dVXwBMq6E4jIM/ZbIqzB+dJXbqXoytdFPuqeAw1LJyd9uw21wZVWcKzgi
mjUnCKrrXqAZahmSMEuFNagsi0f26qqMGyqD4CKKaBuUwcmy+z32u50sxOXHCUkSxL+Gnw9LMUUl
hfMGphRsrZ3Qjr2I0M6Fn8PZvVj81IgAoXlJqPIjPnIOjYWfxHeVTIqvWQZamsFfjO4Yw5NIx2fR
awBUMhKPNKMniSehm9la4ykQ8CVCuBg1UVQKCT5QpjN0KGJYTyOR6tqsIsQi31nLwXtWYFkY32OW
VRzSZlz1LgvidUXjWOSkm0ZM/3p+zfcBmN4ntmY3dXQqyHglEoKAXROEDDnuGP6dEFRt3EOsIaME
B8BQRge3KU6aMl6RL3IlD5kZGjDXaT1wWitYNiI80Pe6Jgzv1FFvhzU3TTVvG9dYhUa3l2s8alMf
4vghK4avMqrMArwQU4QmfN2pOaFz28i6uhyc+6rr9iSkrAc1ZdeAnr7w/TmvLiyjKhz8iHgJZyR0
ywgR+yNRCIeN1U9XdXgM4KUpJZW3QRC9m+xarl0K3nEpRlQXxY1Dl16LD21lfxo5UM9cBOzSoI67
vey3yE/mZKrXKpMX1sHWDsCmSPPyfGXT24jUaKfFN2TjbuPQpOsDoYABaMjfkuEfTWzsgFNuZGs4
Qizz6wUFvurHBcViqiFshNH0DTV8O98vKGMEYoR4NNfrm+Eoeyz1Mm5UqMQgV0Q9b7rYOM+LeyrG
Zct7O1GAM0+IDiLvrpPJuQeMwU+4bSsSbyjRJ1hlDfuhMPoj2iP0UibuTxP+Ro5FkSth258Eh+yB
R9sJ5638b1NF/EW9oZO9lv0fyqNtlkL6bVOs3DF62fgg+/io/XzD/JoZKg9efS1MnfDZbtdJOEQx
MRxRTjlWQSaxRETSPkuVFX3+WaG9klZ7H8c3g+eRdWcdtClmkWUbGdGtNaFaTZs9hvotRtGdvGIu
g4lKyiUqOnVUOLLzA5V4YziDD2tzqzfLtofz6YDKiyyWL3LnXNlBIT+BTg383Z3SjH4QiEMZhL5q
tvvJyU62xtKsN1t9gF+AMHaK4NqGnwgIBXJnsF7xawaFcqkuDMVPbGO9uMvWIDkqoSk0ykYSP7qY
R18uxBz1NktBt06xvQXpHPpl02ZYwPfgpPSa0gjB84RufOSDriCD7UxbCg6YLpcozmksyJ+q4ZtW
uK+MCNZ1J1ZlM11NIAXxbt1i6Hwsw+Y5SssbU0OpvNeH/mgPX8pC82TRZeTTVaIOm7xUTonUd2fW
b04chrz/vu8zS9skg7C3kzrF/Pf352DM1qKFnetBqj/ZCwT8OT8Rx3SYZM/IphGZx75D76dlJtNO
1OPklthw9eVyBXWGKU3k6ufKDDZtMl/Bu36isjxBCPR7cgCX4aompMjuxqsYWYzN/Ta6GRGEEeTi
BWu07ouKWF22kJDtI5m3rTZvrRycQzghj1quUoOTn8oCQnoOiY471cl+I7q3ftj0KSmoplRDJZmW
quWD1010ozoWRQWENYr3pv7WQHAdHqZk3NigdSzajQAC36r9IeVhc6OtfIpSnVwnzgZy/R1sE/3R
TKvss3zKwbUwLjPP02zigGXvUYw1nOuD7FSig/TKmf8HPtdRFM9Z79vFS6zBoUwHBCXskxA0Sp2V
YAJwPWZoaxSpuyReLiX0je2NtZiundfdCxICFHbpTss8WbMXRu/TakCjsHg1QIwINEulH8EhqK2D
OLvfgHf30nZcya7s2ExbEXV7A4VjPg1+lvzOhSl+OEC/fbk6WjzbdDVDfBhkkK6ToKkrXaJTi5uq
S4i3HjcmT3kHOTIYIOj0fMmL58Jet5z01p6XbTLlJ8g0rDXinDmAA6VuH3xZD14TapS8QFunZWsK
TcxkdH+KJ/lky8/96/X7Z08HxhpXMxlJW5oh75x3Z89qgWhtOgmn/zj0c4RxsN+9qXN/U17Kc/3H
h5BnkAqbMy7H8Q/nfiIClqnVMtdD8HnIMgRpbvL060/CkPzH1yBRDB296QCWdj8YSxS3btIJnB2B
uDSEuA1VJdzWs87RnjNpGh/KmhWXDbPh2VTrbl8Wis/8gO0HpaVhnLu6+M23+7Nb4/1bknvnu2+3
qHizgLXYG4Met7C5G1GyL5Z1ItGPUnbwf/MV6D/7CnRBQ5MWB+KDD1+zaZGs3alwyUbY/sYwbtIw
XQ+Mj/o0lClYfl0VNzobkezfFT0wFx6RfDZ+s+a+Ve8fLzdrOx4sxC7wtj6sN5R+2pAPAc4ZzuWy
yzihVGuIeorrcGvjPMqyHZl/q0KH90BSpTvCK1D2v/42hHyVH96FIQzTJNlJo+b8/tsvlQY+5OA6
Xtd2+yHPd1EwkQEC/McdMZfL46W8Sfh/pjuGxm6QkDbHU1nU7AKgror2qR0GZnzGTi7eBv3QX79F
uTT86h3K6/nu/mhQxToakGlqXz8x0muGotuy/Yy3E/cNJVlGfjCH1l+/qCY/98dXpQ6DZIzWhKbY
hwUrmmvFtjgzeYHegmHCdEkBZNRH2cyd7fQkr0jAqh90jDdqDvTmX61MRvLhS3nz10u9d6/9bNEh
xJS+j2rRU9N/uDDYivKF1SAQTzBCwNjHstD6za4nZ9U/fE4LR7quM2HF4P3hc2ou4nVCtlh0pCqS
w9BoGjvZ7yapwecofDHz+NDxumaOXYHxZcl1t+kUw0S9madxI4/SLkmNxLt5Yw85k99zQqINmAgo
oXUfRsW6ml9t0uUSms2oag5VTOdYA9wZfTGShx5v2Ux0l1xp8AaeyBw+TSkyknF+SzRkuz/NGuNM
3kyfD3SOSZTjReVhA9DIvsSxMako+kfMzjar2bgA66DlTkUzcdNqTUQ8hPAUXGu/vkl+tnJZhqlx
rqczQQP0+zsTT51lt7jxPbUajg16x7eDdWqudQg1soj6zcv9bPG2AHsYrs1RRfvYhVocm0pTVRBl
muq3pCUFHoVWP2a3cmYRR9aKiOG1XEEWtb6OKLGsySUBns1WV/wpNQ/kGha6cQXc7LnUsJUVPN8R
JbZc9UwwrADy4EyKAySRLwb9DDkkJ4WN1ItXwmURZGKuiu+7cjkj3d41KiQmpipyjjoSGC1XBBLa
dsCsd7JgH2yi1PKjrLMGaj25QkxKwXRCZZjyBHmQmSDZgsprVCk+O/eJdZIqN9y2pdTd0i8gIQRC
h4PhPmFTZw69i9JmlQ8cCcx1MA5fJxRIgaN9k8fBiSOA3P/lDaoxY/71ly9+tiBYKDAEiySyRPPD
MhTBq8iIDcHDxBddJRSr07LNeR6C7h6zD9nL5kpUHMGU7EbT7Tvdyc6s4/LQiCKXfo7XtMkqZiSf
6ipWfOOstst2Yoz/6zf6swfa1my5YgiIF+qHw0qZhuEEKlSm4AV/avQOpPoAm/5OXh4pq8po6SWY
xn79srAIf7KSwB2nPS9UKYKRT8u7dXo0xWAsNS/81qRhJi8nca2aHOQDOMPfiZIQrBiNHCyjowmD
CMZMGSLpBL8e7WqArg3X219KcSNvaDfPv5TsfVbPzmLnp8Zlg5LDOChgYxV7IQE2b3WWw6l4PJKS
ti2c7IumRAdlMM/OvDdmdZ9xXHOgmIVtv475RzbP5M0E9MrvUhw9bL4pd6gyD7wLAD7RsK9R+LsL
shRiB+2/poZyb07om405Twg38zTsXFFusJfISGJflvWyf2bQGO040MtLnmvtXpZQGPPXVV/sZ8Lb
KW0DitIG7WpXUTNxGA465X4y06eaQM23/qEILrIAlOuuNFgaUjTDckfZO6YW8B254pF4QPuTanId
hMP2qsHkmv8Pe+ex3Ea2petXudHzrEi300Tc2wN4gARIECBEcZJBimJ67/Pp77dZ51RLKB0qTk96
0pOyItPvvda/foOrUB8evPZZ1i15tFAgqOMgudM5fuTOdRGthKLtIEttfWuA7gjmBk4maX3MLvsA
PRA9x4QTtMRW5NRPbe1FXy/lChEDTKhRssja27He4lAAnW9mFOZOLhPWGZcILKXijdU7t3L8qVvg
+oqxGRFziZbGUB/X2JPMnGqphcBUzbmgvmyDARQIoA0tpKSAENEEZwfWhd0tZQcjeR86wKUVvyUD
3F9kW2Ka1nXAXJX3q0l5GUD22I1WpOCB7L2rFhlLki1C2Tjl1TY17+Sy0DI3wAtjI1cpP+qRdGE5
bUYbr1JWVRZC1uHbHRXGSv2y8pljwmxouiVN8MJwkNewM2VgmYLgUEW1z06lHFXHIdJ3lY9Qh0LU
PwUsS/KNKhstA8CGx2BDPiafhQrC4IKBBTm+wGHuuW2Lr3516qz2Rg+BCmqWxZzQiQY+9SRD3b6W
KW/9xMXxoo2uNIQfF+F9goGfXN8EJWvQsTBzdom6t3GAyIi3QJG2+s0n/asSxKYAgtaEtB8e3M9f
tOYZPpZINrVhl+JYi3YPg69EY04+EEgKySqAKBbRAavGBg34DlHRzuoZI9UDUdE06kH9ndm99xJq
WB4zew/YS1wm4LJQlFCcrCE+P+dfNfHQeTlX6W5gfPQ/PyxCtVMqjStPOdSfcYOmmjmXI28W+KNE
BhuIAZ8f0PhV1+aomC84WL7igXW17NVaXmKyxrJX4dOUVWymMK7YK55NMPWaTjdxjL18y1vV3KkO
iBR1vcRi4winOdDuGMg/MWLoE/DBPEzDaXslQuLnvEL1fFSbBWnoNySJLA21BBU5JvZD78FxwZC+
wU9uUL77VfrnjfyHEcY/6s8rQ46rf/3P307S19/zw0v6vf6/P1FEPya8f7lv/OeviKk//XkO+4/T
+p/059AlKPuvGe/nipDIt5e3D0rpOX998fOfOKXyp/85RVf/MF12YOYvsGL+5Lf/c4qu/eEavJfk
F2DZrH/4lP2TVar9AZMUkwrBmNF1ATX+a4qu/qECmcBYx/3DkGlA/84U/bpAcMGgBa0/dh0OA/3r
4Zbm+6ZQQ4QolgPwUkllNzJUtISXJE2fsZ1g1suapNuinv1wx37R0nwUqD82VfLQaDtg3TvMNf/W
VFVWWKNpN1z0/5sqUE6hbQ8fmKk5lCelY6AnNb9JPF4SE0dRv0f71uHCCR1obq/8otumaaXNMN3/
/MRs7eorZqbIUBcFuwPzAb+QazepqoxswqQTNG7Yp8F8H49+SYqYK8Zk40K9gUmL4F4wCytM9HiK
/SRa/WXyixO2w8GC2XGDdjzH2CK2SW3E+csyuvc+doknt9jBI0zgG4CH2QatGQmLek7ksYnxuZ6S
rVDsc2NLiOFDpTU3Ddk5wQDckhVMgVxCY8MAmq5ot3X+rREDgTeTdW87/j5PkopRGConIzy0rq/j
4TaohHj1TIOUaRvH1VI0Lr4J1cFARmfoGHCU0avm5qcBi/G8dA5xUD8Ng3pBNXT0YnrqMHLX7dLV
8NZX1fi1sxH8T6b5qKPchVqn35bTeOeUDLFim60ybs2FpWTfiIsyF33W7MvCOppW+BbDbZ1VMr/R
9ncT1fAsUJBWGap38Yh7MTNn2Cp6xRKH/nlAnOswTJ6nPcp14e1aIQE9LXk2au0b9vyLtMM0Ez3H
MYjMYyemTQpgH/o4MNggzXNXg5mX39h+Xi/SQiizbrLXjU8ajJrATcbP/eBiWddE8M5IsVn6Vllj
P8yUzAjBMkhDxQK35UdJCah9lOKMKvVX0sbe0pT0s6rEEmkycHguuHAL/IjQ20ZHheQqzFdbfZNi
VgxZkMpebfexy4/HZDTYAhoWae/4q1ru2fZGfivZp6sKV8YIZhQhErum5dUKYnwfmuFGSKNa/N/n
FqY40Clh49ZVfPAvA7XLIvVVFxCggDWmlvHSN0hcb1Ur5Ekpj1FEXRzg9wkqw9Fz2a+JgT4c2WmJ
+wp8+Tm2AS91kLy7YX5K8XBetD7dtFfzhXU5LHP4XYA79a6tu4rK0N/rXa1T0Xn7NO4doG4bcSlI
7oIVJlyIhgBpRRg8d2tWjqI5CVx/08hGp0guMtqJ2ropTH3TW+OlrhDB5U7wLmTYT5XcGQMRBl6O
5YOXhEhvUKwlmjkvK8gnOHsK6J2Nve5JFptlMRVUXvhIPUxzWQQ+xy7S6GYM60OkTzaSQpxeSojo
pIePuyolO2GoprmfnESPjxgROEQ+9uTo2Mlz4sFqHb4Ng7gdewLTfK45sZJZPEE8zZKxWLhJe3Kz
LELHWrgrb/xaWNm0rOpJQ1vq14dR/qXRnYNlMOlGw2M5KPVNdyAlIJIWkthSwF7JhLWy9eRbMx0i
hq2ccjzyXeISzaxlFnT8kB6kz/KF9sti58URkeERL5041jmLb+IbjAMswhZFPqfT3frelK0xDi8Y
lotspoUKtF/xWKcVaaY28SeJvcIT5AZr3UVDgU3WpYa6scYkJ7DsJ4IX+aUlJjI+MVkI1tGnem1x
X8W0rshV33ScdfD+OCJiJ29OulLHGJRrwdfUitS5ETOc8jSW5FzJSZxruMimXmTecFHhCYleefIq
PofC4Nwdersuam6mqdunOSkjasgZo/I/9Qg6A4zMBZuETMKuKZBaZAIein313u9gPpLRJjLgCbVN
ITXEayiSc6Td50oYB1wejyr+6PDF34ngODcmHiplx4de9kzzoHz7Cs7VRuacDXgLs6k0VjZ6V5al
syLESu/5I458NwMGyyWp83ptHCnXn6FEonkNu3sLg8aeqCmt8ZZdCMe2ydIlDrkWWKN/j2P0qsuq
emEECaEl6P1jPX+CFHQZC+ugN1J/MLIwsFckYUQYKVpnV+z6KG+Wo2C/G+yv5Hvd4GPgzPLGf41M
fYfb2qUxK3WBTdEj/rD2LA2QFteteJgKHPSU707Mhmg1XGeofgNf2OF5++TFPGTHehDRFM4xKGVc
1BhEf4637C3LsMVkzyjp+EK8qO8QinzJUl5SUpakg4Z1GFPrMOhH0+Fxe0jbWsFU126qJ8dBwWVk
JL1kBI9M4t7WmYG5aK5r2h9FUWYstxxHJTOBd6GIg2dbj17HpFywXC1thWfiSojYeYybRyLAAD3a
4M3x2AlpuF+LESGx7dyONpBINXWo1AvtOQmy2yxmoyQ2hqkn+gDf2wmgoo8jWzmRBHXp8TmkTJGC
AMKfUcN7c+e2WXWzvoqeUdA4szav71zfQj+sXxi+zfQh43zt4WFM5lblQqggRRHSjHHA73YlcrFj
u8JHma8VB6D7QVj0rPqZXQUDdAgCRHSEj4PNlt7BOS9Ljbl6ObpM35LXsM5XTstwOvTYnqYyff7Y
7QuhoaxoF5kSvHcBt6sbvLOu4wGgm4vRQPNuuo9O1xJYk2wpdc5xwbc1CfpOc+I5NzEC+xHLh7gg
WSV6i7h5Xj85M1YPrNijAm+K8LVss+cyFMc+cg5jRImgGkGFm0VzU8bNpisxc6dUwVFiiO4s9AoZ
YGgqYcG+H969lNjEtnUdggGVc2cHb7Gb33d5Rp5j+RIlhcYsghVg6toIYx7/PSWtbhFEh7psCLeW
P9gDLhGQfF93rJKoqneU2KfQPWZkqS10AnRnhaOuNexM5voUGFB73K8QxvOFZrcLP+luJ/RBXtHu
qZRDbKWIuSdD4rZupbFJfq9oyW04SVQzi055qunzMABawHZgJ7kiBSv0coxJRfyaJ1BZupybVdZy
f2cXsTQVlFhB2BH0ywYHoJnpB291E7wXVrtPO4SW2H3FhvINM24+bL92cUJxXhn2YhG3jK0YHwZK
o77x2EuZz+IPMJ4H39pnfrcPsTOeWyNrnJ2l+NYT+tNX3BG7Tp69lumR0C4fNUCZHc1iY2fanW/V
+MfNRIcjcpUXB13JMKxnx5nsoFj6Y7i28CEfsPiJxkxdJoUyrkb3rm+MBgzExIkzup3q7JRr+LRX
OEWNUw8yELMGRZ0JSSKQ/5ATB17syAZ/i4Z4YbcTrrAevIoQxe1Mw450nrnxfdQYy65PHvwke8RP
mVvRo4nKntPpIfJQiE/TSFR21BNueRu0RL06eW6u6jwvF05Qn51i2pbkdG/JYMAqGf8TVoZdiLn4
PDNWGK0wROwvsa5vsN7XsS3zCR0XsB6q1O42hRpiDDTtE9dtl0RRoycr6htqxUHnL0XEy91imj7T
FPel9d2DW1c8mjo87eoxeRWjdkx00mo7irFEeG/pln6aTJbaytZTZaz8BJsprcCaI2Htk8kfyqyF
WjXr7922AQlr+BqJlk1DyEIdebQgfv0Cbh/eT535ioCTJztQKqWV/Uzm6vnzTuO6BbJU1IGQZmAC
GZCi1Q8mxg8ABRbyaP1aTDA8LhXzLOvQJGzdlsG3Vok7fYqx8ZzFsmTUyuTeHqiPpFIvFs3uaNtB
NKP1JKa07H7TnOlX0Mk/zozexzEs3Aev2cYQL6tG5C3a3+5Llfdfqsl/s/ALRw/VQlixof85A75q
5zbAMjFun0IPx6He8l9A+eY6cbwrUyKUMct4YZMR7hAKMDXs4yFVRItQS5j4U9SyMCEjpYCEhpqu
x6RQ04bfoDK/vBhTle7FDOwhtVxBV0qLjSYpw8qckf1q6ikECtXZaqzpMJwoX/nmJw+RVSjuNDO9
zwheKatgx9JxU5XWjeqNDK2gwJRslfHALiXqW+w3fUwrdS6IPI3Bw4OWfNrCbe9b1dj66K/J0it+
cyWaHCL90DN/PBYTAw4bj088f69BuB4DfrWbImVuDwCojateJgTF887aKYl1tJVCXSDeGOduzWts
KF8/f1//1hfzutKQMyAEfADVuJomOGHdlHjiYY+hNHuTxqxQjMPnh7hCGT8u0EYZYH+YGmvuFYA2
tsXYIMZRsJkRsHrNQ0eqWd2xpn5+HBh3f7+VtomthA7Pidv5wbf/4dtDNJCyGEbePKjombFFvGji
MR+Hr3HXYRSm7IhynZkt+7StyyVdsmoSSdh1CFFGzwddM+F9SPCvtAKsr2obWbxdahcr8E7JCDZX
sXAkVfCmJOax0HjRc4KuAymi4QgW1W8wUvWXXrpDF8OwjICW1o7fyQ9rVaxyWutgN3gmQcq5yyzv
JucAzGqAAazKIrqTvoYN6Sm0MaEJ617HEJAhno1NEC5eW9UlfAMXPCtOmVDRXTG71t6VE7kYc1nd
yNaf1JeLlu2LJj9ZHgERGRO5meLnBcLQ9K5uHZqH7Bac8TR28bvvB+/ZmG1NRqmZ2TzFnrONv5PG
gMoRoIb0+UtDYcSG4Z1to+CtNJjV2uNjTD8dYrrVMvt1aW+H0V45bBJlEN1AlD35Hm1BrOzgRaxT
EpMZJfjvViJWPoGBVkN4eeVDGWzLdKn25XPtFPeid7apm5LDaEHB59Y2QX6qW5pK2aQIQspZeeL7
ybPWjom9dKPhrwlyciDt4+TmkzoLnCpkv+qWRtvs4mFXQm2VWk7yW5e9getM3DnnOKUGZsMIgC2k
NPbJbS0PgyTCAi59FJ/lN9BAHp9ZJFCEDhbwgmLXS7nILMxOXkePGXyPyux2KnlAyLYIh9QY3Tgz
EZGEI6MCRzNZitR/9/J0GbQ4Prle+eSXLY6tyvdsKKNZ44+PphnOHK3d62Z00xFhD/y8JSLuUkzh
G07nyayxF0mIz67hv3qU8V1obY2GfcHFEnNu5O808i84mJrel7TlRSuNdk/yGAWflI439a0PzyUO
aQEigjUIMaYDdtV50OGw3YBCBK19jrv8aYq0o9FFr7DGIvYkSoNANlRhPi6noNwZ2LgCoCT3iYIJ
U+2dMzDuBL0bOZNsIGIN7QSvP8s+Rxo/FiR8WXrKiqoKOkhaV1KCGej6ICbQtd8IIvCd7LlVm2fS
ni+VSolkVHjYYCgRd3QveWkfRj96xaF37Qx4ATp5/FapBaBBcMDq4TFBuVnqmDF8LB//C4iDBjXV
+PDdD/PsZ0ibTfMTQLyt4j8NFuYYV+f1L7Vlkuf3D1Tc1v4gC0ga9bMrG9LR4C9tma3/YRJ8gSuY
A09axfrnL68FHcDc0lxAY1tQs0PF+QsV539pDks5dka2IynV/46y7GoTEsJln4MUh/QNhjZ70c+j
rkGtoqSrR39F9YZFbYuvYUJUmW6Up1bityMTWuTKF8sctlgM1b5/Ywhfm+m6d0fGyjEmeuqHu/kL
sPya7CHPCMEdsa+Smfu3Ob7tkBiv2x0YdCjWVkNL5SjdxSZTmC+5/w3ZyJTX90OV8XH9QpVVhmQg
cg9+vv7SVbqq6TWu39eaZdTixuKDJ6uZu45qQJ4aFKMZGiZpzvRg5uEi8E1ydNkgnX644OaMAl2Y
jyXpcKPi4lXgYRxrvqtAMIg2+OSHMX2fatTlsN3LEYAXWqtifKlFtCktFiVbrai5maiA57ZLJ6u+
KW3L+M5APzw6wzoR0U7HxEV0C5hQd37Agiu7xP/OTZflDnnvAnuin2+D3iUAPuUEqyNlIY18EA9D
jd6r5o5Ilt9UdlfVyJ+3XGOMojJihc5z9cqVgcdiPfDKedmyqSvCaUZ6GqBKhN51Ke3Xvn1+cXIk
df2QLZVoIAO1Pnj+NTWkipPWECpHVMNi79bKRvIP6m6MVwnrtpoGc5Im0UVQosg6wjSn8SYMkjvy
S0KpfNmTuL5P1fIed6CbNu4fymof+Plq8IeNkyzrDapvnMH5Nj4/8evpjLxVP50468NP1JLapRoJ
eSyiFYfA6S+pEr4hzgaP9CjIsia88Xx9m/fGJioJ+A46CZGnA57GmC1ofT7775yQXJTw5Gez/2g/
fqgkvTLN1a5K/FXn52cWih6cZBaWyg6o8C3LmJLbIFEVUWZo/2GpjbdK666TUnmoWuU3LeXHwO7q
26WTZDxo8TLB672q0SlgsUlthbK0yuLR1pU7BTNvN9P2Y5moS9vsvmACCyfFw8OkCELGOyTxxm4L
kt885Va/b23vwWtuTW3VtGWFkXfyyvzyqQHS0hs+fC8pl03S91vDTU/EVucLoiDZlufS5j0qxwsq
NLy0PaDhFmSU8AisZkX1NtTWAaONV613zrgzPpH711Eqxc+OwQSmdQ4fta9XrZkbPeSt/qxk1kUH
QibiMGmwsfGQv60EdXc0guv5+HgYEVHQ5Zh9KeBOgmMH763dXaxKrJtAPAHFAd2xbmsePhefP/Or
9vjjHaRLkbQqxM7Y6v38DpIzFk5qApEuHNNnkHRzIYsxIC+wCDmRGQJGLCqF5+eHve7//jwuwlO6
WQam6nUUgN22mJWyMiyjGh/e6rFt6cIZMR+N0N70rrVDvDGnG1mM3JnPj/33jB32AtZB/CWEbfKq
X7HFO0YNZQbAvhpx37yp42bRRg5Em7Ijl2Qqmcu0e0gxyVYT7cauz4SN5Lfe8DK2bj33TALMdemy
PkX5bVFXDMGqeJwZBJGkkb6Iep2l/C6BSs9oDTdo9pAkAgNSarIQnVi9C+VoM9D6BvnjTeTX8XJs
qnzhduMFoQz/NQM0+fySNePviyTCT+bUxLswq2ZU/vNzDuqq19FT+SsQkmRW1ulZRTlkdiZuDPic
GvbWAiG3NfZCOp5ohtT1tSM3ivZmpk9iawJYK1aL329VnTTqB8N+LRiMrNqh6JATpfeVKdalmjyP
uMgCK9LY8W80mhEuydWGDODXMrYPad8MW8NhitkMmyZwo7WeSTFQH26C3GKaGQ/MxHQ8EJWdYqoX
MlObmYAsZbd7dQKksML4qKjlruzDtwrxSZx4+IQ2WLcBv3pwR+1mGTd0twbzK9hb9kJzw68iwIWo
s5O1yOz3hG6H1oW5iCtiIDQLrWLPAyWdxpoN5PFi1G48dI1xSGjcZmHnmbOkMM/1NC49Uwxbyjbk
ZlkeLwdGCpGqvDD1s5alvurcEe94G7F5MPKjqW5sdGUiGLrFIk7DaYUMCift7iWk2qbeTvU9YuCp
SmISKFt9V80Ur8hXBl5WTefSyD4EtRGjckvc1UAW8ixwsSfP8HEf+F5k+1EV3SIZDZDFgA1OCWGT
05QHJVZPQjE3NrEPM2LO+xna9UXKGo5yKQYpCtaGZX1r4vhmFD67XKy+xpYHNE8srK+mD2kTv7Ju
bERs3sTwkynVknlkGcfP38y/GRYK1BoowqFNQNpgHTJ+fjFJF5rg71WEbPjD0i+c1ZCpD0lMtETM
uU7JS9PPxbdEZ5YRBvba0l7i0Ru2qW1/oTIDUHznFR3lFh/OJsjKmkULHzkJjNDAeaFkuAQlk3TF
ArH7cB3uO2cexx3/VgevSWpvWzXYds791GUnBYuhXPHfdFFhE1Q/TaX1PdFsun0gvs5iD/6YsqQF
sIdE/YRBA54Y062ZdV9DEhCYMzGXZnx2ylyL34zRKBmhdtgcCLOm2R6eRYbt1ARyJ0dTeQ924jCS
VbwHYp1+I4uR9cPPOygNBC5rLHIS+7wWl5uq6SWJhilMZoGa1D4oplUCqBt5/Mry+5R4716EOaKs
BT9/qn8/Mks6fDXMLmWk1DW6Jyk/yN3QHAqUP7MqOxpte1uVfGO1PSyEqW5b21xrPbvw5wfWr3BF
9hUEJuxjpAkJfFaveWv8VzysdJzPFewjsE5XgcNb7z2OigNZ8eZKaAH2Ywn1HIQGU5THFoTlAxix
AqAZc2IUqdSP0D6WRTMRblneY5v9puvT5fMz/cUtwldENmYaZu3MI35+74vQd3K3m8i5GXSiOO0b
OwcnBGuplHhZCfNoUXEM+Gh/fti/7wPcnx8Oe7UPqJg2d1UE/B24jKYJ6cC3LkjuHY1Z42+OJM0L
r94/jkUnK/UXPI3r2kKDj1BXleYufRixfdV8VcSDGIl9ycZV1TrkFZP+IiPGAigIYRd9dXENFv2w
mnQnXgYa65lX8lmXQEeDAlzowyINk3SFXcCXgJkBk5oTACfO+50PQUGw1VoVFkBILTqd5XckX3pt
+NrFb+N0FhiCyN66g9U6YCHt2jkJHyQ9uNV0p5chvAq720dWjpNppZ2gfA+Uhwz9Bx8SLJ9qA5iu
B+9+AbEhYMjpOyu7xXw7yBP05BlD/pLpWXnUE2bcuULYhRvaa7t9jy2si6eME3LNdSTqlorH/aqW
rrrIgPnxtl59UAyU+J68HXMW1dB+5fBJEX06zwMNBaaZvjXRK3Y41pz+uScOY3DnQpsbAt8tc134
zCodc5iVmRHOUTwH3MjsTh0lDy4gPkEVcjgz1dYiC8ttovY4TeLfTYi3OpMtSGjOAqLXB6iesPgZ
mkmm2miEM8/Pvkjq2geAV8rAy4Tk+9YsTrGn1sRNR69dEL+Z1lJpLG3ZSmpUuAetKtaBTt80QZGP
FbY6CZjm0VgsS8go89QvKUMqkxwTt3/oAu9+9Ngfu4KhKxNjutQaRhrJQjdVPszaPru3eoJ9nDRa
GcqmmIZhwaj3tfZHYjfMaBGUyk03JtyYNnyPnaUaktvbWiU3JEpmVoRNk6vsxERN4PXmPmi4tCph
caqHceMlKi5Vjrpza+M+ibNbp+j3ZBY9py4zuLA+la2FQcWk3xUF8mkc6y5hDbsQePEeL8AFfJoz
AUQRdCiPR1Cr8UrJyfdDs01AiDqz+yZeRkR2ZG5hbs30te5zxotBy/NznnVFS2fhwIOAA3UfminY
yLB2mwFxnMBKMlce/KK4d/i1i95tX1vie+w4XjeQZ+ZdADZvp9sxqR/5A8/pACXHJAWEVIe4ca1D
7eLmogzMC5HVMwJwy42CZnuZaW0LnSy9+0hkcHuiUKX3AbUDTkTJvBJYv4eZekdO3yLTbGZIPmGr
fBRA++2jVfP3itIibBhlBwGrh1MyjkyLeAtvYl8M2rFOMHQMtPQ5UsxLIlyoQNRXnVU+gdScKYL3
+khaEAOKTgEB1Rrn7AtKnCEzMN/I4jffCt8/sn+KdNz5fT2rHfPoBppPwcxubkbUqVb3PdOGb35A
WnSEJTmhzfNBgDhUQfO91ElhqfGah5ARLMxSbKHDZ7MusFZO4SzH3lFnAg1VlmIwDrcJnMJnQpn0
5YvV7IO+fPqgIbYTRTA27Og6RuVBb3BLESY3IvBQGIj2q5ACok7XQJqBoMfI23tRv/eU6K02zrVG
WoFEdnO8S7pgrFdIm4gfS9QbOy7vhoHkCl+8NbXXbGjPDl2iQHpJKKo/bN37lqGx179FCWkxZqGC
241ry+4XidFdCrN4qn0bOzxo9Q1ujXwXs7pOMLFXoX2UTP9xB37Sp2bfuveWMZ0+IHMN5ovV+XNL
IVLAvIsYtcwgz2JkaJB1NOlEQRDFeB+MJtX2gCbjrArx9DEksoNmF3rZluSOk1LbZ4T8zEryvaGT
iq3a+ym/bWq1Xn6UW34pOaXWREyQccxyApihZN0oTDnmeQmZwYTMQF+yTx3G1AaMhqSDspNE/QJh
yX2qlOPaiScDPiT+Fc5dE/XvtDbYe4T6pdG9F89mppPIbKAX4BFOWsUGRoY0GMm44z5uytj5mmsN
gnHtEZ27u+r9BjJSE57A3ZcYxdXkRUcHu4DyYJZuuWtLbGX7rET65l6K1N93dv8lxRfbkmWdQ9jB
LE3ZMmvBYs4i+2pOyZI5pb/wcXlZ1Dr0KLdbdhnTkAnuS2slTI7tNESqfidIUrEJ0VxkAnGH6cx0
IhBW1hieBtfbMGxj7DwkhzHnFMbkZsjtF6ulvtTC4MZRmKc0eXKsgzV2ej4XQccEfPLnDGw0oHKk
SvpSU/dqdjS3dPgCbcVnaWp8hQhd6eTGWWX4RD7DS4tPiO7ilWt+sxRj2mAEypyk0dY1AellMW1y
hnoqXEtTyJYopMDmY38OBph4broj/OOgFqQNCyWf+70RYxRRPg1adqp9eGhq0n7VR/fU9ua7y+wn
TGq+J5z/odCt9TiHBkuUuDaEr1nVv0IzxYO/3XTD9OYm4RtmDvRtAuaxUKpt3Msra5MlE3H6a+8s
At6RwmXpsdx+EzWPJW4w2FsOFzeKHtxAfyHQB0lOA6ui6BjMq1lM1WcwUXSAPEcNYiamlJ/XOn9z
NKbsBM42SKx0VBD962mvmRspA4ncXaawz2Y1TFsKz8zgIpgZLdSe9U0f6H7Z3+ZDCaHTr+5tZL8L
M2KGRerLwlTtp8hn5VON/jJkEWDzWDBjMw/VZNxHU3b0nOCohxO5bNL/XBnV5ecXYfyidtY5DKJZ
G6kbMMHPJWk0RQ6SmMBdlqq1Dbr8tkr58FLck5nU39dR9VRU5X3SwBJCBXajV/e6b60TnzrNyigX
IB5vhqx/8VS+jqmRgsHyhMRqqwe4kIBq2yVfUavYW13NTyIvT7WJ10gKBc1QdvBlfleCyuHLdQVK
Rwl5UrXAEv8WOFni3hF64IvLaXRHyI7qqTTqQy7gOca07ZtWW8d18DQxai6nQYfLBQdX1YPLKElr
lcbLH6e5Ma/8cxTF2ho5wbsRQmj8/M6bv7jz0nAbO2x02YDCV82Ah2ltBzxhL+scAMiN89uaULD5
Ry9LV+J7IgMMs4ylXWAPzbJp++xjXqscEiHOoOIhDTAjFE+1MO23tgmUKoll2hrfiZqCLvGAZhDG
vut9eWwMQpyDYa9CmO/ybg/mG8301p/HloAfOs2dGjdAhTaoppi2RxrdPnV3SkTchxyQu2nym071
F53Ch/egwVwIJ43rOVVNN1iqnrDJoy5OE87ddQQep7Px9VvFTH4jev3lW+EYuKKggLe0a4Gz3fNM
3Zy3Ah7kfTmxWkwgejAXVJ1APFHaxBhKSx5AgM+f868OzAdmEO/tUONc+9FgkVOFoTvZ9BX+SJZg
jGt/Gl1ICtuZ2CH5BCdMaaYu9J70os8P/as7LJg0os0BaIFa+vO3PYlIgR3d2MtuYMrPgz5WrbWd
WjDHAX4t7uq/WU20awM+lkTmWiAQOHIw5fzo1H8YJuRBVJqJUdvLpGQJz1z+qev8TQh9Cbgv+DqZ
ysyXcu0PXKVN3LMV/a/c6zwW3//ff3z7l9Nt6eLyr6fbJAhcwuzb96z5EHw1wff/s66+Zy9vYfa9
/mlKLn/PP4VfTKQ1QdiJiYu+irUHM4L/En6ZiIywFwIs1DX00X+NuDXjD0weHJ19xIIFhU3qXyNu
Tf+DISS/yZLmDB/T739jyK27EiL8EecisQBJJCatFoQrhvBXq2eI86aCgXGMVVt6G2oNLF0LZiEB
YKO1FhCW09Hddq509+wW8u/QIx1FX7iKiW2Xsy1ot0M8IGhT5wwqV5LqJ3/UZv5iQKNXO2ut98AJ
jb2tcmcbGMy7nK0O4ByG2TyvxFH+yAQtNfNQPyQxUKo40poBUejhho1S9PltODYUXvY2HcSRgOVD
2opjqqeUoPltOyGSGDfyLCJmw12zTtGGS+pYxAxTJ61AniSs4AFpht3kGC4ip+T8nCl6VV37kLXm
RZQ7SQd0mfrjEN8tmjp59QprKynWXV1tRtta546xdgtMwskcO9vEBU+mccSAkuESwxd5QEXVj4qZ
3eqghEENj94V67i/6+PiIWrNddBnt4P0iOJ3yF8ovWoDu1nIk8qybN7AeJmA3gZwR3k28oZ2oXuW
P5uZ1dNgmwd58nLaYsKjkQ74hTDWBc8ukXzZJMPx2TmzXt1qqb/Jm8UIE6H0xTa0xdYCPbF845hw
9Mq+s/T41orkI6IXVEhSAUsZ8VxQ4MHzUm4l21HNUXvI4UDdY+tSzVvH3tqWcchM7rBmbeX/zxJz
jQVsbpQ3IRsBLO+13hlHOhOsV41jVVRPIFlHq2sXZizWIl3i6rDNa06oFWtcEhcSzu25Nvl3tIKH
MHrUaK8s967kyTlRt9G975iVHqaRP9TyiLTgSSvSdV4I3kCeJvt2WZIfDS3A11ZC2ssmyW0fd3eD
eegttMmjt6jFd/kDmWKs9WAdSAtKns9ImajxhqrVn5eSaeltp6hoIOKPS5c/bdZ4NpSI9nkDkhz0
lVui4WPbFslrOQXvqs7uU2tUsGLrG+ba5lzDIXxP5K3p8pUUznxcHNVJxy0cefDynsjfId+2cDDX
ymQd5OlNGRosjqkSOwHa0uu2dH/7+Pbk99m1/f9n7zx27MiSbPsvPfeEazHoyXW/MrQgQ0wcERSu
tfav72WRzdfMIIuBwnujhwaqkARFuDrCjtm2vQIZ+QNzUdzq5Iu0qndvMFflXdY4NfWTsY9aZHN8
YfaRoHGR7hcI5Xi/DjbkMvtsgCELzn5LTasAkxPo33kxWkd5NLmFSnG3UkQVKYu9oDND3a0w6den
0VzuIvU2UW/levIzZW2IGWATj0X728uiMenlFYG6WSe/1PdqNZ/Ji+H8y7TuP4gBfzlCsIoR/bBW
yjYN313/5w49tIaSw3TOAoVjbaEth9VoSVE4pEmTV7nzWDbLFk9mVOFHmZlN1Z/jZWAbrBKtue9W
JxgFBtG1j6KqMxdAkTztxuV1ebNx6RYsWHyln3aQ67/X2T85+ry/73cFnLoeR+Td3LeeN48yPSPk
kcmsvPz5Mu77CObtOpxNqCZI+/F756AJz/mxweQLObB+A/gRBNxWVmPxl12SY4/AR0wRZKjL95c3
VjDD9ZRFj1XADpX7Gj/ovvQuh968yVLj8qqpMeDoFEwpJ/CM5V4yoQoOxW68m9B8iiH2SPgfqeOd
tKNhH4yIKj9f8+ExL3Cf5q/LAruWlE8Zp70VvriSxmd6SZ5LVxinNoXPycI88Jj0Ga2a7aOOh1C0
mjtvRD3Yseb9mEZy3/hMvNq5cyljsvfWY1rtZNaF2TktjQtoGVmLpDfrLc6XnWqKvqmthbUCCykP
qjXOUZYcvRM14py9tk78KmX8WlOuG3OPpvBS5YaTEtKNFn8wGt7rCd5/pXejoTKc/x7F8mrl/YgS
V1bZRlAsOjoX0zr+eWSIROHd9m9SOqSWz9EbcZnc0k+BJn1eK6cbJ33bz2W7iWI+NatcgxnKny9l
/vZayNY4NcB4M98cUX+6VpvWrdHZGGZWrLCykf+IESiuHWW7k6EmW5ts37LUZGTlcK8lZJBoQzZJ
2TCR6l2mLIRkSOgrKs5htFUMEHk/cuNy+pH3lTJZY9WkZdRiz1S28h7f9oQVE3NmgUdRSx02ZmHc
yIY28dtvy2nl3UOG4VRNqxHbachu/uf38IvLm3xmi65UPCcI+zDz+uc7B3UAyd3V0qDrdogtXlSQ
pEXIRGInh7boD9E3W0UkywaGW9YxImiQzOuf7+I3KwLYSXRmJoU+Oh/erZgKi1zjzbAlF65OFYcg
7V42fWg+2AZ/sP68OSH9c5gxxmzyoOijGGnva5oZNMrYCXnkir3XK5ybqLZOXVxfetVVLx3NBJ2l
AwKC2l1CsNOxWeU1iwQx3YBpTcEhnO/XZ97lWriXmJ5dKQoeQVr8Kt+5pj82H3sMl+DK4kaYlt2j
g0+azrGcWa7RDSeLeq7OvtGDv2OJkUVf4iIUSo8zdmKhVp7njH+LbdFTjUsZLrRJw/u26U01wO6Z
kuQjeascMwTO2JC6H3Q96L/G4jITXR3fPbqW1Tdb9p8mSEUfKuII3tJb/LpgewANL1u3GQUGiRpE
9qlLxMBYTULrWEzJaz22jwr8Ufqhzx32tobg+u8ATdnK83SFsn37rn39+OcR9LvpLCkXkaJSFn3v
TakZQ2P0g5UieuIIwGolsaMENJxsP1gYfzkPy5RBzEZ7lNSl9fc5Huyx0hiNThpgNnUp5wba7/f9
wdRAzVLme4sfiZllD1gwovnzgzrvM0xydQ8hLOctEy/O906lmTbSmA+qJVgXtoWiZJ9jV8kLD68z
TkEGnjLkjHK33xqTQv88HqV04sp6JQcPEf7LyiahiQRaEoHIoWowjcPc2wCTwKlJmwebn6VX4Bmy
84kkuIQgBnlP2eBW9qUVQztZ0CRMkGusE4cANskYjv1GhsEcG/u0rPbzxdumZxFSpiAQiaslVpQe
sVpnYSdMJicGlKV6bDXaK6gRc5fxDi+G+w4LCLmWHDgMcd5mZiTMFCW9XoBzj9jpsVDJqjTzsf/8
mn+RdPKabRc9HSV210XV8m4vyhQaulkbWCSI6HUt3VNhpuyabTPaqxhfcpsSKbQRC0RP8Mt+TQAq
68Wf7+Q3E1HuBGk6ZBPbEiH5P3fFJkxQZ7A4NiVKQ13b5/1V61UnL17Q3B3AQV5KDCmLttyQ3FwW
cgrhOCNbT8sRzUpJPrOKSVhtcJcSDqdVc96W0Qfv7deowUahwg7Oziqp53c3OyIpzXH0TolfOZBE
7WOCICgKw/smtY5vJwEl2r29oP+3jQ//nzF12CD/dW7o0x25oX+N0+Hf/sgHmX/JPvg/PB3yLT/y
QRbdEJZJetEgQH9rX/g/eEkXvKRoQVgF2aotg+RoVw19/J//oTnCwNUpVuGvR8MEGrF/Ix8k2Z6f
92mh6bzpTWT8czcSNfy0AymuTvq01EHXid80bbyL++Fq+sEl3s1y5By4305cgrD6wq3iHYiyhGCT
PnNEatMHOvH3k+PvBwIOovJqPP39ltorY0bZUg2DlnJ5WV5VLBoVJG+cUzDTuhe32p+++29OdG/t
j+9fIek0zaQ3RVoLJY/90yv0rKpt1JVsgwvGw9pUan4mAItMU7EKX/ZNCRzMGM/EJc6MMyo4y2W/
YEIfYY3Hy17G0m9xhFQV++7Pd/a7VwGjFPoyFWfu8N3pQktNul/XOQyqWLkV2mKMJxCpv7NIvnVL
Cj2fP4ho3hoWfnkZP13zXXbR1KOFNYswHg/F7WphRZq/OBgwlEtQY/ZW95TrMRMuMQ8WN2kLc9I/
P/TvBvTPD/1ucexdkoltw0PXeYpjaHyKzezw50v8Es/LGHtT/KMvRyz4fozh4zRS++r54iEu1So0
TnzxhLmcpZcIk492YV6MWPuJ85vXV9cRxkFO+cGe9QslXe6Cln1aVFRd0srvpi4K4kHH3SkMQBT2
+N1m8xLAhA6WLj9kJXzNJj4qOKZi/5haHgOAKGL53BTup7jrP8BUGe/rF283g4W1ELUJyd7XpLxw
cSNjLMLAmM5KTACgUBw8XLAyXBnERbhtpk3tRBuOR5/KGtd7fBHhFWIhaZ48anF9MwdrBJwE0zuB
PYhbo5iVRqBkUuYsvpPnQ40lJQnTZVx3JvABnBEtcC3jsAQffODfDSKmMoE5jn7MbHnan6Z009al
bcZVGPQmDAfCPeGwIiTYmvrg0xW0r+MqyDJCJ/qUPBOoNrNr8Z7izvL/fCuyeLyfT0DVCErI5Jt4
wv/zToqQWn04lWHgILOYl12CIbKH0V9d0cKKCYqhJ7v4g/H9SyOYfEyXcyotcCaJ7PflLyNyNcQ6
INYy9T61i8CiX3adYIOIxRPQkmI1tqC3NAgcamqd8J44NREdRZxIZEUT2IW3QE9cvPMB79tkiHYy
+cUdV9yFZwcTJ5wMQ++qWi9bsDaLYd8ZAIXUZd67KdF2heNa3VwJUcZe4fYwrPUGYZ+H9eWKKah6
v1j/bjKGp+ZcbFC9wd2fX7ybT0ptQuvAAC7Q02MxGFtb+hOwZq/xLRWXUyCtf/62hiuL0S9fF/kA
6REU3b+c/9bYdTOld7zADrMDHgRB7Z3WHPKG8azP41le4Ha7Xts00kHdCgZLoBKYXBNxlsuwS+bh
SEV6t5Bd6bOXoUMCV6Sn1AC7WSVPMxKsHGRGjfx+mq8aZhLGe1gajDszxOQVe2QHzR3qq63T4u2J
uWneGmwS9mFd09sFS0ohTa0ZxszZ4Od15LdDIz60hxkA8mysgdAXygKfbwaIfGEVH7UOoMBCzYg/
20wKvRtOhqwkPTlQGuYGNAbAHrPaVS6tZ9jLG7FyibntSE/v1QhFS3Xng/0U3bdxfbboyo4l8Kj2
/caLcQanCXNejJPlsdql+oVtDGfCWM4IuT38YoVVVSU8hrHsZxfVHrdmz6k/TBFkZRaQJfKH8pyo
4ZT2MWZJQW/nT83SnwlnJtW742Qouw6qpoBAlzg9IXM4KWSwQ3i203KtGjpQmGHXkwEVW2KxKBZo
zoxEMKfvQoeB0vQMFX4Uq6DAs8HEXXDguBAEz2gD5qJnpMcptOry/VRE90tbvbBjbmcas1TFSeiP
mS/1iQcz3c+FltwKdt4B3hxeRpV539TdrrCxhlrjU4d78JrGN22ZX0eZiPcQ0WLtI+zlIeqvXEh8
wrOy5+zQONduiVivWmFSJVjLQPLCsTUkf+vpn3DAP9i2+1mQnpbFfSN5pr1hXjYcNbecUo2LrKUs
xqIsC3Rlf4/5urLryRdv8iti18Aot2bzvFjhfR63B0CuKCLx1mOI4I54El2wgRZTaWFUQyQhMDlw
tLZBx1K7SdV7FRmnrPwbzyAHQpSiTNMZZtuY8yrncrkKrHS04uvETxOcM+WbQMAzYEEyMkqFg6iY
iznWsl9zACZ2v0t4E2PEm2L3yZBEw9tA7lsesU4QwpJt9ccZj8R4vNDagYKI0AyQvKWAtrx5X+re
eVraB2HXjg6u3mwCSqLus9A6aydf8Gvkq7ecug5RBhljwIu6o829LA5k/PbrZAXD96LD6FrJsCzc
6ilea/iiQ3bdCR0uG/clzgz8jjXyvfkkczfQXxfu8N4KUIh/6mDCzD1AYk56Z8WU71zUiuKUnhZ4
ejuIVLilWgAIzrQVr+kOyK365sGDRBc/MIRvO31cD13m2xa3Wpy0CKoE/8qo8EbCV1noMCsfUTC6
CR7DTg1bGw92a9I2lsHzw7Gl1yTE/7kGDSVv1GWMVSBojCUHs4XgdSK4i7BKztmfjZUO3tXHZHxn
Ir4UpVOWwSXGkX5SYf3qw65SqR+g25T/D+DGZMzGPFiCh1ZKrJBb8MNxpJ7Maas12UGNEPXAZJuB
PpiAaccYCWYHTBduGRnfPU1Ipzb67hrGKYO5JPSmaY73Mph7iGUWi9FU0HKl6rsB8xbuJI/Z1gFC
iW23mROJQDC39XucFvxKS/Ebm7YRX1eCFgGDaG3y1BGkmOAPEiSvZnhGz+lGSBniHdFnyx5BEM9k
oQR++vMm8bstgqZO17JV6RF5H+WhILLJM+keJtTtFS7XyPrn/WDpH+z5v8jZZM/3MJalJ18VZ9Z3
cTPGTXndYD8TiAd5kVIt5QmhSW8ioL2ytgm5WB0tn9bHwwhTTGvDbRVmgQDDKDu7xLoh02/F0N6b
Mc0D/qZa4YMxZs+Rdt8jyw/r9ipkYXH7Bzysz8WSJCVm/fP7+kXF9veD2HTTgGm1rfctUr2RxiUW
yh6FhBRy+pWgAzuUprQA3BO4XAD2Cib4Finc1pn/KhjAReWTZg+vq6HT5cLET82DiwsrB8YPwjnk
Q79u+UQZnkeswce0nHeHstxu56JPiDJqkyWYVWDg3lxI10m2pcwJZZkKMGkmB3SU/BU5Nkq6CUca
zDqsUwj8SihpHW4gxQmV9mkxJqz1QYPBYBOrWtumDu7FQZp56IQhKEBsFDbGCl+jrtS98DOaadxO
DS0dhj/zzwX4xB6zbyNw1DbVcNvbr69Rw7wulLsZx/S06a60JfVH1ztPMuPCja1Tj8VIAkgvAz0t
WWezTW8KvNOc0YLWqm7VMDu2uFYPA/ABjPp54WpOQiz3KzoFMgCwYmAyE8CA46bH+CDsQSqCG8Md
tmLTLidEWcFMj8lPyDEIYKLDFp9PWufERmV0oaBVtfFgHPorAVGPBD0LQAhNXWFwi/ibgrnHutO1
V4ogjMBJ2F7miz+7bPJM9K7C7IuxvQLEM5VA+IP0lJ6iOPs+utnB4KBsDvOt8iqIREooe4g9b8gy
8XoXw/sRN30NcooEDFoz+aG660fc68f8EBK1xKpy62bR3tIgXeGQrgDr6x39ZOr9mR0erDo9k/kl
JD0wL0kT3grKHLZ2ppx1Xoa/O6+78s47LG7C0T030uiYzxdzB8ZxHXeCGtAGYJmspjmH7pqcg4p6
IenuFyc9kLCgq+4tHNuHWMtL0BCPL0p2Z+dA8gjKGuJDBxx713v49tC8iQfWZABw4UuMfXOl4kns
LTNGqru6JjziByQw0cviTE7yhndnDRzCZuNi6p4NC0gMoX0Bg8UriJ0yFNh8jnh8Tad6V7j3kNE4
/Fm+6RFGqYmPt+ZRaKoYoJ0K+wv8Lv6XsrNYgvsswR3RM9z2y37I80BD2kzOs2MTAU+AD80+Adng
qdoXAZbaoXEhBu9e5HwKOX+EHpFTuVzKbQosxMxY9VOGEd8v8vDIARAwY9Zu2fOlhfGRfW8MFXQ9
Ytru2dZQgU/FtWSqhHKuA/fTauM0FSM6mRhSKth5TocxHbbrQrdVxcGXQ21lZTclB13Jp2HXRiR9
Idz7FqaVAjsi4kcNDSLzhBatjblkTwQ65rzrFJBupGNk3NrAZiNQK+M07mTOyYpbeN1RkEMLy6up
QkTGoNIDzYk5m/i/b3vX3OgEsQkslhRMnODh7YIMGA0PKh1NTsVrVvhcAAgs4kHhcczT/RJfrmp/
/cESLGvYP441ZKfpThVrBA9J21t55afjM1XIdOD9EFpGyp2EaQW4ZB1OpeBKZajJAptk0Z3jcMcm
pD+8PlvjI5ba+3oVmU1RVNqkNcGEQ4j559m5Uhu1VY3ZC7qc0U1wF6LnDxmhS/GRj8cvpYy3XQep
xVs2Bgjsu+qqbuVTbuRgupeJKFDp8ekG21Gur0K/7IFUrDgdIrL1HXh+JS0zwkAULq6UoP/8+n8b
Mfx0K+92mHmktaFDYhhYxnzpNFG6iav6Je2c+z9fB7+0X78zuiaM1ABdoE58/5210lPKUolcGh/S
k7J6C33cfYsrWXxbLJucBOygNy+Sp8G88kaxQA9zlo6N5TJWvk6cLgarv8JF/HapXGymWK0N/YSy
aR5YVONpJwQVZZ5ebdwcFm84xnbRbjR3OpvXBpzJQqvDJ6NKn5cR02LFhowJvG6CTWLRblYtb8RS
EKUy6DgdClVoAF6hLUT9aF9cOKSTTXcSOUg63Whtd5e9MAenCZPOqsgOYTicoU47VY5xUWWcOzlv
dk5ySyB627EkFe0ER4lKekn+thIrzn7a6J367GVOMGV3gFIPVU6bteCCMPRd/SGOHlJ3xT7cXi9L
bbmcejalBGBqbQO8yi5Vy7sT5t1csp+txbnZ2hd0ddx31o5exRtsyq57sbZ2CbGoHH+hfuqLiWSi
ZFR+Tz0AN73k7ApABvFjIGE6bGWVZuZyQiY203lWKac1CuQIm3P8SDT3rh+rZ72I2aXik52uB5tN
TACbptm/Km38bZltHNZccgPLXa94J9cm8cCiKeXBLlJurb57KXSeYQKWPIZ3lU24ZTQDTDZIsVn0
0ANiTTxOi5BQ4w5XPbBEIbw2VuTT9HkSFhBEzNAtrxEFFRuLqEbOjJgdXE8kOAzuQ9JBuMrcNr26
Y98VBnPVA8rQvbuM2yATeiPwXtnFG5WDQNvslgUzblICueJtZeXpMNAQAswM3oZBfVrIbAiixE30
YI6eBovNtIZMBuszgzMmu6ZTO59EKuj08KTy8jz2Zr/PNN+sleDtUkCKo6JFHkShlESWQ/uU1eQH
2T89WLWYr6N1jDZ2l2cbMLu+BD6LciMHXdvxPgt5M894/A5o7fRVjdVjlibpRoC+ynpbTO6rwoIl
0OUhUj5vvAb7g8m07ysF7WKVQVr7HmJtU3rT3oOt1dWMLTPkgEzT2wKmy4j8MKcLFIKNnINa6z53
zbtUPafR6ypph0sjz2/eEgR0KsVdILmDlC1Zonqrba9qtX81OZ3G0/AJAUkwlsmjnRDrxZhjY8X3
kmTqxtbrfb3kN33vfG5wNlbm5NDp7i39UE90uCIXDp8WXTd4jc697RbXJq57pT3tRvdSkghyAJwY
xGHnfp2xYnjLERDC6DNG9nZGSAPGLB/8ARLwMMFygtgMCHdbYrjV2c6+0oyTNzxDsHvjAS3VVav0
r0md3phZeDIKejNJScrfog51kqMbyS0INToOEXZ7EX2R0Cxp2hcau68w5/lMbzDhmnaKi2vDTTn7
UY/W9b2y0KUmWVfkPC90/u3SwrBoFiZipzXnjSS8Th+s5r9ZY12aIKgS0pmDZPxddaknLVosOG4H
QoCvFno9CQkl8dWhU5KcwZ8Xde299AH3NQpZbA+GYf7GNFVF0DsbyP6CMWX+6hntedFFzAdSwTlJ
IC7z1q6gPesfnI20X/drJGIeKneQnCTf37vcLLSL2bY5OUHtLpt1aXwhe3HEPMhRnTa1vXCrEy17
NtSX2ErPJ/S6CThBQXpJOgCnyg/exi+6gLecMEZg9JI6Gh/hXU54zJtE0XvDQ9SaP9WYwMh5omph
O2llwPU5JlLMGsOtQxwmx7KCdteMpXBpr+RlScbLC9ujooKF8rzzqLqqGo5qgO2mePig9Pm7ihBp
ZCIeh6Y6fvFu57ejpc0dLASCoeKkQ2QcE0V2CrmxTwQnOHjjRWrpGzm5j3kROEDVULveSD6nIFX6
55H0y8CVdLoBLpeEoWoxeP8ZfSmpY8S0c0OZ1Z6FnFapw5lUfGQq5uV/V2H/V6Dw5V82r0jq4F8L
FPyhffny8k8+kfyLH7IE9y+b5hRqWx6VYYCGrCs/ZAneX9IfIg0qhkNw+YNNpP9FRE8fCl/VkHI3
RbEfkgQMGpFJiVpB/HvRvv87kgTde1/0ov2QmJJgT+U2aL6WwvZP54cS6+/UDh16TuL+Mc9wtLXX
W4Kpyh+WbdLj6pDCx4twKY9K5x5nPfLhzV7sddMnBxf1tqaNe8K5bJkxM0xNIjYxnkHDN6wdsEuD
WGteW58ujSB2o5d6CFtmNpk9L2fVC9lqVumZXzIs/kNzooOwxHsxIuOLCxluNIuNF7BrX0vrhZpi
323L35mzr3o3PbtO0FGDGNTvVftAOunzTD8qTknprtXwa3CMrN72D2N3lmuKuUtw3TgkJv35nrcj
qvuUt3h4Yd83w7KDZzO26xlpK+ZwOO+Tua2DVLr2hzV7XjG/hSLu+dTcYfZopEEabIWpC50GtT6k
wwhgvo51Ok/oX1/KblulII2TDolt4lX13rJPZZLXW8AbepDQGNA9RTFvssiax7pRCoyu82Qz5m6z
C60IDwMPjI5pUKkgp9RvtLPKmse9rg5I/L2V2uCUfscJ96jMfUdlV0FONcXNtnPq51pJ76K+x7HX
wcNsVpv+rIr0e0t/abULDKnGIwLJUfzlgyVP7U2LpUaQjtPzYmq4KYvrbBl+WUGJ+M7SBl1Kam5V
sOfJYvWz9LQQi2MdgX0/dZx6Y8IizO0S3Wi67owJa2yFKm0B9gbXCaxspvVzp2fmrrf46HO+H+bo
qrar4xCmX+VU5rr1XT2GpyLEBNhd6AwHEQNwwT1ZOVneuqRlPrWeqReeG92wHQnZEsPaXfh1mzJQ
vLmgQ2kmHxOfUdOhVvB3l1A+UoToLI1cNEebpOkeR7qTt0mKwXtNnnWAeNnr9x4h5IbmThPAOP3e
EeiXxInO3aT8jmEZ8RVd95gs9JVyTzX+MsRyPND78FB65bPqUWPwXiY+/GYSfxLLHC4W8q20LX4p
tOhMhIOYbiSHtqQiGJtsCr3DQOsd+6Qmw6u0UM2ZGJnFOHsy0j9XbXXdcCxL4+GxJkuSluK3iPpa
2sZXE4VkI/b1GMWctAoWjmHvtET9rDfjxdI5u4qqcdX3N0aHptnI3Ht8QkBYKj1tViYYg+yro3D+
j3VmF5JMjCtKhhENKAIBTunML9eLPqHub1HnTKr1xpPKJrKGe69fW8xkkuckxGo+NNeTF7nHVtFq
zkaNuy/6RqWHQ3mpEsPHCq0PhHqVtV3n92l0lnbFszR0JW58tySUIMsEa4PO9WkTGZvNNDvfFLt6
bjR78eda/1LFWM/o61kymedxNt6MFF5WHHnKMtwtGTQw0zu45KGqOnteajpTxXA7aRjNVbPu27ih
j8ydYCvZj6mCJ9zE8HWS5i7pCwPowbYlX+BPD0ueaR/sxb9EdbKimppIGSxCKOv9ZmyMJvasfakH
fWP4qgaMa3GzoEyjb/MC4cQJcd7Izsu62lqhNv8dl/zv3vyHvZlc07/em+9eXtHT01ea9Mvx63/+
B5vm/2zMxl9g6QmDyVjpZMokSv6xMfNHJLTYiKjFsqmpbOc/NmdEgXSbkoMhdMefwSba+rE580f8
QIzF0DZwFsGo4N/RC/4S1tkWrg0EBzoJPo8u13/uzT3pcixJPJ3ocWNgSLG6+nVrjLeh2Z2UEgz4
+GgVdMeXWnbCqeTAMgUAxYH8YcYKslr9ysCP3VCmfZ9nhzh5NcuHNrIObovbrdreejZyfgvPCWMl
p6RF5/nSnzQi7aROTpFqt5swa3cZDkqp/qgq3r4gnQOa6ioGn6nO7asX2pdq7NIicEwwxTON4Xa2
a9w8zMn9e1r978D+lwObbrs/D+yEZunNS0uvdP6tWH4e5G//9Ef0qf9FdY7MsEbKE+GpEOl/DHL9
LxdRHaljhIvoKXUyqf8zyNFSOZwQsUkTTdQ/BjmnDTImroVWgenx74xxCS//mb4G8Q1uQ2UGYgrz
nncxrL2Tr7GpB+q+uAyP5aE6z4L4A7dtOm9+dxlxGOB0xLnXluPwT1GuXZbG2HOaC9he6vglZk+j
LOD5ZYE4JojDq2FBcQE9eINLJsUedk9b24/kqrCDoXZwMz5hUVUnGyvAXuQV3NT8RDLRI/ohlXIx
ND7cQRc7/g0eDeyt7Obh6vdf3WvlU3LfE6Hgj3zlFIhd8H+iOrsp7wjQxius7tR6052vL1GxM77T
9BcG+rZ+qh8A+QKo8/Apa+QX8Utzo9IlJ7+O+q3zHPYn8JbmXUIH8ob2VLXaRWaAUMbDwwzXDPKW
3aH/Pth+/jl/thKcUUhCBng9ZdCW1SDHaY+azsNPY/D67y/3c8/lrwpdnBUwC0GoRz8Sx/h3hQAF
c49sbVfe3G7YK5fmNjtpqe/SCrUjcbVX+S9SrxMxT/Rg1B/tvfLTfxlOP12dI9XP3zmvpnWaOPAE
1oZvYfsNcg6/C5Yg3MD38THeviDI/L985HeDy6KREN4wlC5j2JRf1cpHujC+4k+Fi5N5XTFobtZi
Q/fdcb6I8cwyL5rq9Od7sJmp7x6cKYyaTiQFGkfDd1vFonczu4KqB+GzuWzEkeu7Ax7qjjb4e+Vy
eIZpd2Pvi5v22H3rv2b79HPubswjfWLVRv3aKLtV9fuFO8WLSd+1e+9Ju8ArbldepFtt62zDp/LV
vDZulL1zMj7hKrXzrq2v7rNxXdx5V/Rl4452RfI22tFN1lTBnx/vV6kzasyfH08e/6f5axp9Us3y
eMlnTgNMHH2bP3SPKBe/kYh9XT+0JQaV8MEblSXlp0u6ERtem+OZXH4xX4pL6378OsINNammYkkd
qK7ftoGDKTHLw0V0p1+wAnjR9ZIfo/G2vl4ushfrCU+a8DYG4bqZcgrSOyzBNMNviu99CIPwbAZo
kPlxs2kzEEgB8D+FVLu38yrgJofWpJToD9Tsb/ovqENUd9O4m4IpRPfJjoIlLcfpp5qft2K0t5vv
i1fnERFC0vqw5033LI3xCKB6748wY82jAXILoJSBbRYSvaD9gkTPc79q/b1nnGNoPdKfGBQrmqBb
s9D2vfNp3FEqUcqdNR4K8wCObKx3Umow5F7c2wocITIFw3eueudgpsdQ9WsroNjq5ypsMrzrz5d2
v95VL8Ur+WVwTlh89WTMr7vvEyq/m+UVAVVyhaNoc0ZdqZiD8nx5XU55gf8aNnYEIJup9tvBb7uD
fhs+ayj6qg0eNc2lATdl2pRXvXe0Qdyjl6LmMx2BW2rd/gpAqSjO9Ns+PLLcY5/z6kWBu1Id3vQP
9XVIltfGev1iMW5697CoF3lGBQn+WXJu6F+dqaQIsVN0hJXuXWWcdLy8sFvDONq2N0PzpV2vFzvI
H80xEPDPgvjulnOyFnHKwshWP8OS3fnesY88mIXvvAyvBm+t2WvX2mP1SqGFPcSNL6L8oJjbsdhp
SJ4g0ranGXm5mdwNOZ50+1n385DDq78Ue0RS0brV8GKrfb3baQ4OzBejcmFElxkYuO6ubQ5ldG2N
mFIGnKI9kvj6PtW+Nhm62i0GSkwcq92n6HyfKn0D+QXiwxLu85cm3ADHNbCg0O0vnrqHy6rtl3yX
O9gkAhPa5JiUfstvLESKGYWNYEqCHqkAdmzI61hE5lO5nA/uOTlHln7P+hrux/be6y7cfpcCNKge
jfHS0fzhKblBCYIQAO+EiMF2bWQnNjhl2ta0gaa7pdhh1OhosOUyvilzjIpqgFTKSa7a9Cqb7736
JB1fn6wEucJFB0Cz2izP3qsnyQ+mDZ6J/vpEC/PMQH3g+Iujm00Terpvte0UBeaAq65vfRJ1OUXK
8ESxWtsTRdulTzZDiSEp+R0dLC2ctD2tBL3jVxF9HDu1QJ2GZEPuSFF9dlunDGxEghjq62eDFbQ1
43uvwnZC1ez5rr0zov0yfuKODCi0pj8tPh2nmKEW/dW4Bkbns2u7MbwnhHd+rW3U7wsAPt9k/875
N1vvm6pvMSbWeEUYQPfBhEZzwZ+/29XobdPAaPaVt4lxVk3Q/m0LZhjcv6915uccvHEURn6RYWVC
t8JxaXZute+tq5rqoEbTximLB9isL8QlFmn1IrBxsHWYU7L2nOnhfnUeG2sLo6LGxmtEbdR+WV0/
z08DNO3hi65dl83nDrZye1zXQ0yh+Ht0Ht6RhIA57OXbtj2j/mdV20Xb9Is/GJv8bEgDcmEgrY6m
u2XUTy8ZD5Pv9AVP3Y1XHRifU01l77VNj553F1I1Vo/rLXM9/oxD9mR8poQMJXhndo8LhiliIHLI
q63nbp3qZUCufFWfuvPsulh3hY6qCqHjWTu8pIxrMlWgro75UT9Fhy4Ch+eb2iZ9SVtcNo9KGdTh
WVfe2s55Pn1TlUM0+1TRi/K1n65Lddf2j2rLONi6Kpr5IHVOUXG0DfRk17Z+2ZZn86nWLhotgLLr
NTgKQkvGcL17KJX7tLoAqWl3O6PaVJ+zB1xV9eccM/DCx3l4qvxsPsCWU+cju8X8MKVb7FZ02OZF
oI0B2UvFvStdhtZmhI9lPlhsCFcra0XN3h1465luYXRxnSr7xKDtS5wHAyTSzF9MXF1tMzp0cB8y
EKLZwRs+hefp1dzd8p0sUMyYyx6K6/U7IcC4Hk0wAJPxJVORmF568RVGsskzZWHTN9jvHhD5OtUR
h311vDBxvr1DHYDCNVF35afyuXqKXsYLHZp4Dm6RJC6qrAc+HqEYXZQmrxRtEXS9cWMR6Ja7XN1R
4OVmR3e3sERixuX4eHDHLmt7eqWd2yfjKnlY70hB47bC6mt9iXAU2CwXHFC7WyfElGgzfcvrTf4F
Yl9hyqWwNmUyNxfZAac8j4wU+Wu2kuvyxSM0P3qv8Eb10rdIampBX2wZBS2Z3kQCdX5zaIMMFE27
MQmj03PGUH3bFvJI6jUo0x3SLZUz9JUAZFiB8E3g2O3X3+pvqbYLb3B3TTKf44Lb4vlKkYpNeFvU
EkpoPuu7VLZdFMXJhTk8qutl0sJ1PIdW5mQXmUv6ym+feal1sXVURNR+GLOK+WxJENtVRL4u6eFd
8eA+lN9HVoWNyfDluED7z9n00O6IQ1OE5ZPPXJaBQLiGhzRaGAyo680QolqiUyHAzZKSObq/FoMq
+BFsl86l8ArEXfUqIT7E6FvblV+0lHy1D1/UhVbu3eMS2p7cR7BfCuxS9E4YMztbjHZgno7fpFCu
Bs5njYGvU8Hc1/oZ8RmVxi/OPX87/rZeV0+OTQ7/VFa7lY68y+m+ecC0czLQPm6aBKXfNn2Oo03+
TUGWTuVhE5wtpxgvbkAV6yZ/NIhgVL+AEHfUL+vHSjsZOgtssDrnPNshowrPu4VMUO/S6SZzd3mE
dO6gujslOqzVrav5Pf0Juq9tecmuAl8QJ0bfgl95lWosNB7f+7GwjhUka5ZuNIvOeESePFMh9xNM
TlHRvSBoHq/nLyniBXQBtCi5zc26h0rjkrO9a/6LuzNZThzd8virOO6muxf4SkIMiuhbEQlmsDGe
nc6sDSGwEsQggQamVb9Gr3vVi971G9Sb9JP07xNWmU9QxrZ0K7l3U1HYzqOPo/Od+fzPnVaYVbjt
Y1w8c9X/oSo3jlopTSr+ojkdt93+hepVSwh77tJftorr+qrIWMW9grs5PVeHN4vpBZsRpqsLVjOA
kmy7565NjrNG//kQVS9AU2lMx2bke/5t8SL47rHac3nhuXVmw2YzBg+qa6WpfHOvc7fug4vyWZ/N
rhE/+9K4mD8WHiZqdXWOy/cUNMrfnBGIw7X+tcdVZSjAa7AGo7++NObnszxjhRfTXHNtt6bt1ZMr
tmhUOz2KBqXLwa1xIar01+Nvs6AyMpUW2t946LRWLVblXQTtHG1EX43zcnV4R+P3I4Hf9CpvzlrB
pKq1MfJ8ueHoRgmv1uy50FvTUr2AlzNj3KwyuZ5MK8M2GrL03TW1q/43h1OD1R8+DKgYNae5Cli7
j3PgXr/j+LX8lsqi3eAsf19k9fOh4DK541QMIkpBSCK0VYfq2hg5BCFUys1OG1zz+1GreKM+OfXp
9aRdqKE4kIPZuXPRv2GpZK3Y6FyV650rxyrcLJp290BQtNs+wHk08BryrK9WyTvKEQrbpTqOr+Nv
zevz8/lT39LPlzW6WUdV90C1O4IwkuNq8SgxP82QskFFTH5U2WY0LSCheGY8zUY9Wi9V47bP7pMC
COzCJGlcXueMzcXhY/i9LzBMySlWfNQluchyRZ2ySeo6B6wMELu5lndb9mv5r1QEjfmDS8KlX3mb
NRHKy1vnTYTD8yDv5ny+0ZlAdMaxKJ3pj6wupBFV0+qGX5may7vCr85d+UmtqSxjJytzu8q19MmB
g+z2KgqZ2WJc4h25uZW31Ja8Iw4yeGCfxroJsmtjdBu0Os0x29zq/WHdP/C69nR3yE9NxK7j0Ww5
WcyJXUluERXZg3bn60irT4CbpQPuRu/muKOrijqq5c3J99Uh9h8Ul8RNWdn9dWemkYaZmCxDwN8t
mtObfHf+oNfKl2W3XmAlbLfQJoSY/xhpuIaVwCw3GWNBtUy6equwqGA2C9+wFF086yf1/G35EJiR
u+kSkuui2QRMDCMpz0o4LYwVrrJzs7jzrsvY8O7wfv3gXBa+za7A2JpWlFpQzz9otUmj0/Db/Uf9
2qtR77sG7K1JT9v5uDGvqbf9mwUu0Y8iSR483gv66JtgKD/l2DJ/Rhkt11JaswNvV0BX7h6+RJqn
RNKUwkWCu8C3UrFYanAXID561/o1di2AE8/oZMjs3pn7Nad8Ha1q7oyxu+vgIfzBhS23qXP23Zpt
sm4XJGhC7VnhYcj+GaPBP8+H1YFdy+PyF2vTcmXIbmn0KEqWKIjY1mgsvUqhNmuPe6TygmmNq63r
wADWc5ghv0IMsiQLaYgwEvRGOjQ1IWDTJiHRqO1+I1O5fFxTYS/ThF4Jb+hL7PQAiJrQJb1usgqp
84BKUOZUH85WpWvRLHY1bQ3uRiQrlhV2FffDymBWD59WF3hVS0AI57fhoP62VOT3SgXQJOQt6bAo
JbPE4/VsoI7EtQkvfHZjPfcRC4cEcR2fg3k/NlYMHpjBWk6ZGqlq+CF5rExzsqgpo0Y+RwFZ+JhO
F1D1IjFRe/KIC1ooMbfRWA7Py9650m8onUpJaRI+h7mz6ePb598dxxHKhoQ9SzrZIcYwsayl5zNb
A4yGa1duFy8W7cH3iV1dXOkPq+vOtXKptezrYdOrBRerM/uexMaBp+8Vy9enR1DSWwkzkJkXVGq5
U8seZc3gZk6uimQ4+YIfotaqVRy3hjulsC6pGz36T6oNicf03OnKY54u8H/595fHnpmBKX1gEoUa
4m1oieWtfjgO4tKe+Mv3/vKlEnkALJdKiCi4vFHVDE7aVH4saYHsy7+K6z75U4o6YNZQpAT347Xo
kz+lMg0QSgnNQTOSQAKKiz7lUwW9QvfHLhIKvwL/gCIkkFTgROulj1R9+Cc7OqxA1ZW5SuazKBIo
iUR9Z9Cxy/pqnj/Ll7osFql6HTIXJPu+FcqPYm20pn5XBoxdl1c13ytW9JLC5BJGi6YSsR/aR79M
5zda5x5Ye5qILNZjVNblBb5Ia1IoEEP8cDV6mZzHNcpImXQYjSYpsdAp/NP5wPQ2YAdnHtPH6uSR
uanKEHeaNalVtVA4G7s4ccqsaUPd9Err+lyhLfvcYFUZqUfyGrej/jU5Noep7DEjnqvRiGDzcTgn
HA1Y7YQDPGAbjQ3+Rmm6bPo5NhcwiB24XgXYMbaRVHJzepoGxTMI2zZ/DfwugXgJBAmvpHJrOkyp
PS2Up/HA0lhbYLC/pMz8Dqslauu50TI6oD+u7vzOXZlNbOyrJ4YKi9festC15+pXf1wgF2Z03EpP
XftzgGqDeWOos0dHZaZ/3skxHsgNNZYqo1+a41QGyndFIRnF1C+BGjE0yz1vDb3U0lFX06k1mzwW
w5sCmntE9VjgFhtep2rPSN0VyZ7Q65xXvzKftcblHc7O3GI3WLG/o0DXF9eeDmpjSLQP+N7Kobfn
yS/eLTS9Kn5YUqxiCZbxp+vJoqoM+KK08ICbWCkNcmwsYcJhaE3nY8ZpG0au0/TUNVPfFpPPZ0aw
ApaBdTGD5hA8weXyvBxcMPFXtWmamo5pbV50PVKaK7IZrAGszotPzvhpSkmOKfIgl2NbO/v0cown
TyynAJ4+uMwFY3SxCiyf2pzvDs61tVEJ52p1PvKqjGr6i0lNm/O/dJfkFiI/7VFMW9ZmAVN+41u1
XDgT4/O22vbDWXOtDKr6ZEwy/3G17tpwYjY9G3s34XLGUp2b/IC3RrVFHy+anv+k2Bc66alBDhPu
+NXlMKRdLld1XLvB4eqrgV8POt6Ftli3wqW1NiZVQPaqtXOHYdgiM7sCeCx/57hPw5llz/TL8pCg
dOE/ga8d9K2P69u23fNc3/0RRPryd/0Z6cTXT83aXe3NP2jf1x+Sf3CMCpl+cMp6BxWyLSvkzb+K
FbJG5ybt5SW0L7sEQJySdDLTswJJKQ+ClS4gHl91MvEDtlysJKWxZButHJ1cEK0h1OGp4gNt8RGd
LDSuHDKBjqirrEOj7cVgnEt2HlSlsGTtTyl/FrCycVxgpt2h6yQ8BF4jfJCdx9BvoNHhLWDgEj6K
PaXKsKCAf6YGzO041CrXt32GSVTW3ymkh6bFcV2gVQWu0yhToZ8OSGxNmqSvZ5Rf9Hyu4Tnsawnv
B0tGN5xzd95bDy+LbHoZBQvmkPEy3GqJ+fsiY/vTiQsC4O1gHlb8tV7rq15TA3WitCxVF3jn2kxp
lufsZ2MGf+vl32y+z3YZfA8zyyogk7RIsFZhZ8VAziuBELQCt5qFFaS12gwdVDrLzTXEHelb7p6H
7LeiAOCzUlAvalpJWPntGmVf7Qw0xS7ATA3sl7lA+1grIOZ4yrxJ+WRoT1klhjEYYBVmWIcZVgLl
4FTBJ8Pk3oWruzK2pIyfhuFaFq3Q/TEsPy4KfVLHNK2Xl9UBRU89/zTr8yqoHw1sFlIUAC8p1oxF
nhbMTisMuuvZwxw728GQ2np3vbgNino9NPLnS7i7IJkaaHpl4rHxjVGXPjajgDutsN/Kx+TZoxyz
YpMLv6NdKcqCLDUYC9PenLqio69ZXMdE6bStiVChwwIMDC/LphTKMEyZV5igrhaYPQoG5KCN4lnH
U2mpPWedE9ayWlQCMhD9qs7mNRsDKxz6KZPak5CZmUItN7kFkISR3Wl1LgBJcozsYmoctmUyu1wp
Khajm1WHAlA/P74ASvqsSCdlWa91VquqM6VpZXK7IMHvk4sXA0gq/760rIxYSuQMKJaGj2s/AGnE
afiG5YPx4pFxHGv5+hAEn9m8QNa/PR6INYI57HpbX1vFZe7Mxv0YD+nhBJWlQGpavZ0NSJeAtGDM
O+cLDusAdwbAE4tYNdassd1rCJhlOK4uZnC7NKkth6XbqU5Sr5irg8VSZ7lby9Us+pfZFKWyZai7
npdbc5LCJd1n98W6gluVy5Onwd66E6dWXH0td901OOWzGja4mR/aqAOmWcsK0NUBM9yz9sD+tha5
b+/XEi9YXbO/z8/X1m7D92gw9XMXMy64ZtCyuWaRBuXicr+1ttmLtbrLiwCOBPxwPT/Xc4u7zmDV
mrNUBRgRdswzNL4QkWHPRlBcP+Q9/DphSy44JRW7/DQKbwvqslrg8RRgF3zFtUNVXffqdD/RdA7S
gFhQqTwyeguCknaV95xvjqtfDt1i3Z/RnbxWr1n6e7bM0wi8cgnx1jUDXJSACu+CasVw4gMASytH
A3acL/Ok6Y323FcrjnCPyn2GSsf2r3PhOJWFC2XgS4XCqXpbhUR9oglNSRAKOhL6X0z2JnJYw76m
0jmODlFwVzX7XvGZgQKVhKoCvpxPs8Vy+M3us1Y8YKMCWTV7gF9sVHS6hxe1QXF5QKft0dzSeRKp
LKJLe6k5aO7Rqr1cUIhzf0wM0riDSm5iNKYG7VPhAQ23V42S3GSmWFGKenKqeD3xplN1scoDoD2u
+uzcw0C4FFoiTmcbPjYs98qcWH7SWdkOHn/J2JvZikR34ksC1Y2hENEnTURO8OB+7o/eJiQFrObz
xGaC1g88uxdsNxzSWcggiuwfRYeKwuW3aLAm2Q7CZ1bH6MopbYqM+inMtyD2olFxzO7Bl1/nSqVT
/IVSgQ5eesw05p22X/NbbHj7G+4G87vsfOsbWK+9xTo9jOm5gBNGqI0HpjEeqCS4UKadU1WZISrB
iii2PzougDKMbpB85Y/KQl4/pYctT3aCWXejqAv8621ZAI33FPhC5pUUGlDpVN0I39aF2X2H73nP
7/mb98kCUpwMGD7KhEKB4TCDzm+NpnKEPikKlHxOxXVh1oE/Ad+GTA5cPyYm4MinFQUNeF6DXnyF
awFodNS/vC0KXAidtRtIC4EVW51FVvSncOEPG7kBOH/fdUhQeFWNeQMeiIkSVhtoBBWi4LPNA6N8
agicI/A3GOYlXPlZPPhDAwFyq1h/kU4pMEepg5KpMyypsL5dyPs2F8oK0xd5sW6LZSzERGKg8qdI
whtcYJgkJRd0HS7gF9J5XwK0X3xJiQnGKb3X7IHASJCmRX0eHRNYlLN5MwkH5gO+Ql49JeJl3Bk3
QCP5S3p5mwmGccp2TYVlRbiNQmVsmP7na8bEjX51FURt5j2XIUHgVSUUWVUHMj24ARsvQMT+EguK
bLnjq6MzFEacjlAOQO4RCy7fw4XEhXrlQr50ij9IDgxhZ5moJuBzt7lQLpxqZZF/KbDCSiiFnyUI
iW/wKgicOq1e1NVTsO3IDQpYQbQjKPUSE0q4jCQIXw3o0TFBQ5+980IkGPkqCnrplGF5vczkZcmg
XCHSq9uiwIg9ipMlTOBlEUpGJbHjsg6AeYsIN92F0PiSIhnMhSfBCjSYzIVy/pSbUCiUVPwFYUo3
TuqfrxkT7/H1QqC0NoFdCutgUKwUaRMRRwk/ISEKpQLWA4cafwl/MTKhxyUJGho7bTidL7DLVANn
lI4tZkh3QigD1amAQEMsuYmmjy6EouKhpb0PaAUdT4GJP2YLRZyYEAUq5MiCAb+pe4O/Lpr+jksW
CqwrTqsUSgwzMxPKfmWFYCSCE5FUo4pq5KJodEJFnvPRMUFVRDtJKs1YpO+BNT6kFND/LykDiQmF
/GkJV2nbsT4uSVANrZxaKyin3AVkgfaPklJQkjGUoZ4SXoLQidYQNcrjsw9USQU4YipZ0CnFGkAC
Yx8pReIkJ+Jp2HPKhSmQVKB7kw3RR6cbwe1KfSP0wimYUVpZIBPhMBBVyr5C0TglvDLYDRcln44x
nkaVpdUL+fwpVXd2Q7E2SqSPRMC8rRfIKtCiJGrVItO2CbiPSy8Q5+dTB9REzHQekG+l9UxFIBKy
wA5CUC8KsJu2SLoMC0fnN7J3cXOmFH4jaTRQDQDWwkaILowkExR8Kh13UuC7EHfmjy+Q0ggB0ypH
wkliatCMyKtgC4Ty274QJFfK7KTkzpDSU7AgcOm4LgSeTmo7ScyMnaRNpazkS8SOvOptJpSLpyhg
gVixUZ3HZydx6wUgfio7mYcLOEybZCvxVIIHeI3U/Sh60RwldONG8o4oloQHAkogHQ/Kp+RTKUyK
LWQUpZL2wRD1BwqWSEq0PPD4JEE0B6VWjdgH3jO3waCxaY9qVFVWJYo1VgZyd4x+IxFwObUsGKfs
iUQjYCIZuoomBBJagd2SJQP82ONMMeEqiBRpqguh50/Z1IaJQC9E8FdwdZsJJZGOpDbNgkuVDdsR
BMyR2QexcywtF5RTsa6NKxHlnaP8+jYXyiB7gspaZNmYaNqkJh498JiUI+vXUssCXKAnAwCpMlvz
8kwiJmSBYhX4xiJ8j5SCMCHHJQuaqhpplSMlORJpZFAoVEd1+ITfSBWC/DwFaor5QnUeIxfIjKS9
EVScdIPdmFtF6O0bYein6E6cKTDFWFt5hP07pM1fXk2KGKKAY0gv9nYubZsLOI5cE+DOxEoieHB8
skAeVMBHpbIReZo2sI/UJsmh8H9JvUDDAq6ESpTxOoR0XHoBnZ2aCagF0kwwgC8arZ2WlaPwHKnR
4lm+QEB/IJx8hx35vUOQyc3xc010qdmWvzW/dvAP4r65XQIvPVACUBNfj2Uk0p+K6bYN8U1ZR3z+
pedyAocfRA1KW78QfYxbH92eZToH/kaqim9aMrcoxB1Q0bFfzvLCr91vIh289sKk+IdN2/JMr8fi
+ajH7+Vbiz7Qv/2lBui3b5tSF6TY5PZ6kL/9RT7n1p16i/CXH3RXSnRBZkzSfeHle0k6AV8jSJCl
UYaITT7vB+kmGaBqKSnCVXdqxacS8iWybtzENMe8cgHJPPkysZKM1fIMu6Sj/SWkG9YcJwRBrJ1L
R/debKDfd2Y8SeGw/DE/9on6712BuxdAbnn8+O9fThJh60bsjC/P9vWTr7h0Lf4BrnrVdMxn6UaK
9h35DYROIOaC+7bLCNjvtvOte97wLMsZm85zTEqwUJR90xJuW0u7J20jUMUoe1qy96YAnL1BJXrW
Ccc+aduz0MK3iUlHIiDSH2mf9OjYgfV8ch+YjFrG5CLqopMyLfUqBLix++4WGU+RI/jDJ3CYd73a
qunZ3S52LKYlDi+yklTjqVccoP/zLrAwNP981/fLuI/ml+5vBmL0xem7Y4loBjoBcH5/gbaJZSSS
myzoWo48mir6HP5QDN8p5ZXQC51nOyYkzir8/LRkAcOSVOKu9Q8/rGvvrGnYHdu9E/fHCXjZJ1Xm
SiQNqWegdyOiJ/96dlf9t5gLgieZ6CxcTs+VVa1YT5Wa1+6EjRKSji28paDeKRm/q9jIlXVOYvbH
BxZsKbzlK7/3OebUOvlqec+Sxyj2NqdlzNnQ7uKBScItQJfT0q31V9MgJiPYIHA+UhOdhSboETZG
jUlZx5LUh6jKpH6AZweeTFaMI6YmGwxsdypr5lIGF/GBG94AUlimXM7AM2mYXfkSljN4fY1BQuPv
xg7hhzXeriDgf6R/ZdXf/jewTp7/5Xzu2p5068ijpiffspyVJL17AsqP8+LS7iYdgAgtL638Xlps
lh1IdkTVM5AyzpvgggAwS3vaNjFM3/R7phfTEvqHpWTxx72gRO/yd9vmChAZWRxE20D6I4/NhaSD
o8aTDMgmiGZwi9sY0l4i7BIjrOkPG6J9TUdWZmoWxqjtroWWJIqLjxlJhNgBl/bUVzY+d0wmopqF
Yo+oJhghBqDSnnajLIFQ9X0zjMlFp95NtYQfVsV3ePRy+gDMzvgpn790LxminWyhJuZE03Lk3nKs
vjmOCQlesIco/pji0CJ9YJ5cWq4jCV20QDP1od3JTiZOtHamphs+y6F8tMIxLdUHVw5BwMPM4Ki/
/Zd78uBOfvvvKEVz4/32P07PljOqjEulf9BD6NjJ7K/oh0vNFdNZJ5WdlkW67bG/cwtFB23a8xIE
j2zHPKmbvuQIAG6XnjiVBjvhxYIlm57u/cJc28nUI8PD6Sn/uuN2a2IEKS2Xf7UnXbO7kFVGMQtO
RGn2+50LLob33z70z8vS0XekqqnzdNvn/7sVySrmwCNtHPNy4wjEnz5vRaqrqRf6MR1BNQtPq2Gu
TZLOnj3dpsz2vfjj5w987skGhHbqDIj6nmlJJjpq6HlbbDedDW/VJTjrLD5c9MJEN0Baoheul7Ch
zFWkJ9sKF6YdxHSi04ou8LSnvbS6piMH+lTd0tO9niTEIAsVdgsAkOxqixa/tCy4N8Nn++SLZybt
jwAGTE0csF0pzAe/Iz3Vl7KROPNJbWJ7O9UjMU2Y9uhPgH+yddEZxaSE0DFdF3/8vI74boEzGpOJ
qBYzuHgNihTOSdOKwI23qesMxWcg0viB3ZNzXzgTkkIGoQdtJIaw03L8Szc8aYe+JC8v1DMQmj86
P32dBTEeZoCmTscvIIsHL9W2Ra393kmy76dbTThSuS3+V+/6/QtjI6UX9UhIpF5M+j924f3LGD0s
a4oMtPsX59klCI0lUzAwg4xH1Agin1Vsg0gr/RVr3LfDSUwo0gsZXCqAE2FsFCM2LW9t9d05UYz0
lAxUGoc3E47aboNQ+OGESiUc96mwS8cVE3BpeX1mOQB6S5o9CxV87sEGuc0jixRbzQcDV2YCjXip
mVBdW73B3opdFpm2ur3T8lI6qFgP+6x103OtfWZot73r4+JWx3nvWTFnI3WRwcVu2F26UBKum1hE
klaKG2wocHxrFVMSBzYysJQNy8N9lclmwQfaoGTuCkCctEyoei7AkpKGAC8wPd1m6KB6JCYwHJie
7nlvR0cwYpkB3cAcy6cVG5vTcvfC8hICBv5SBmTxVCklyV5w1CGf9sCXZjBPSEMWyb9LOxiESQ8l
mp1Oe+D7sTs3R8kjZ8DjSxv1zuIQP7ASeZksEpaX7B6Y0Djh9WNpENoH9Mr44+fDo7Y7foYnMaGI
biEDtdZ2HTNZtsvgirSFbpcOm0Ue9Mqie8nbDbYOpysP21C6pBemrCuyMM0A2SecH+AFYsZ8Xhxu
6OkOExUqhjLTE76jiJRwq8DlSk9X3Gi68CSZAHwpA8KR1vRsR64/ZBF83E8TyVuA2jI48NwkrvOe
Y0riKoNRFX/8vEzcL6xn2XgAC5sFWTtYb25dTGxz5Ayk7XEk8uOScwnCafyYz7PiJRfWsp3+sytH
j7vDJOGHI7CvOFc95I4lRpLGAHIt/dnRyBgoq+/JAp1FcHNvecl8ZhaNbJt6xMnj1cmVFUbN5b8m
69tZqFLSbJboYG0nssiAHGSQFtlMybTNnvWcjCsZkc3CbbxzeyNzLFUsSoxQM/2WXmhaLCOaSwJj
gM1B/u4Q6X35uT9pXCaaNkibtds+v9AXDN5t/6j2koiMUorSs+LfxD98qyZEIsdeJ7TUIcYe9jiq
rh+YJ3eJsbQsCty18cm9OZ6bJPriYwqVXcrA3DbotbXoM5EM+e4g3cd1atN1nsVM4faByXPHHz9v
C65gsGf2Q+nE6puDLu/sv76hcXUikz2cadgnnW/IbJbzacxnxtL+2em07dP/3a4by0a8vuwqCtgZ
S9zl1ecF4S70ky07AigpLdkHWmDkdBNzlYfIbvPxVRPt++m7iiGHpOTlS0ZRoxh7TSsGb9RVftI8
8pe9M76FwwpkH8//pPsourv/Cd/Ejz4d/WzJkd20DG7aF8KQrmkPZcIH79phS/zFo/YsK5wMAj3K
5P2x+Wz5g1gbRHFTBoxor0xRqpHIZnHgQZh8aRlkuCuMyVn29lnFOty0WrdKp537LL+zLHKa9559
ckl/g2TWs4gZsbhyhTGLhCNOU/+kJf5z/+UuZmqk5bNosT6nUuxYCZsJ9mH8oM+bYijLrw4wqfRU
L8yprBrULPpqWiuvv2JTYYK0WHWVVog3MWfLTQyXqQJ5My3tTX/8HtoZXOkWrYKjwS5LMrjXl6Y8
jwm+VnpeENWb7s4VEQg3ablMsoY56IQsZxHCkUB/tufy/L/6JsDKO4MWCJur5J3OYgzzyprKExNs
tUjP4BvKQDuClkWd+AZYIHs6Jfvox6eMzLOSgVTck3c0p1xribKagafyMDB3O9cFIHhaQX4wh/Yu
p9m2lQVpmxGgmM7GB8rixMRdwm1LSgdIpPGzPm+gHtddaw87sqjkfbWtgLxBfMaIH1moovMAQILp
SxfINnVAzsWGqLQS0god0x/Y3r4ngJCegf2+n9K0Ol7ta2QBUTQLv6NtPz+TRK6ZfhAzRPB/M1Lw
xxxCQ7xrEPR+YI9cHIU9LCLqBgz0YDr2cKwS6W/zpMVY5Pj//uM//ZG5EknEZ7HFfvOKxTcit1oE
+Db+0ecvwoMNREKOUV95vhXgOrbQZfHOLXztUbjvndN7CkJeBs84c0fP7slfTx7MEcGYLafsWCLK
QqAMXkzLDG3PltrnVIUMZkmAZ6e9fDdmbmznegPbzPl+GNMTb/rlGRm86nvi1T2UM1Adl+Y0GCSc
gw1rDqrqn5ee+R2wKG2KZvsriIv4dylRfPHCrim9vfjD5+8+OTUWaG/aZCum12VMLCYaWa34Q5on
9EN7LBcTsnCTxGmpfqC3X1ViFiU8Aa3BUBdZf4l0FmHmlTk3mb/eYzqyiAar5oq+jn1aNguXppqQ
PbEeI63GO3NZtp2ojWXhZMR098PyZBFhgWyXBMzLouWnDtneIEcB7hnYuVAeas5iUL/JLJmUp2PJ
Rfr3eMFlSbxGNYtJpBd2tE0PXNUdEIcsYJxEI4Yv5vUlX5HVJ+mZckOTcuCK2q9Us2dTXXra98FJ
yw4CP5puuLLmtqyqsggFeMRl2JOzHqyGSH/2B/q47GfzOTr7g9s1ExgBAi46rWIR9boNc6oIpuvv
U4paFnMacOmrTes8sJG0AEbAaxvVsJNzyALfpgJMiu0PeCS1072anvV36bn3eP/mEzKQ3wodqQlw
JXCy05+8SncBacCYUOTBZBFd3Juy46WVMvD3N2ijNdB1aTUL5RucxSDKhj5uEg21Y2uy2uYK6/Hi
j5/37BB+oZrlfkTWb2SRaXyhLTdw51XW8Bw697YrXvtTZxQFtuo/ZbUXEd0BgD7c1/vzXsQGQDpt
THeEDRBeX1hGucaYRc6sQn0jMT2SRb9lxRMgLPGFFdo4CwCgKll9KRGWRQ6s6o7dJJxiFhnbWg9f
Xm7RywKpeuMZCyzMBLBiFmMSdXM8EhMN+7ymUgZZtEZIb4OUZiDBFUtJCnNEupSkuyQaahbTkTeb
3kLJgLJjN/2JbywvjKlEeb4ssDYfvZCEjnRYLYsb8pWG9TVo6NKL0w5jK37SDOz7Z1t9ci8Jtt7Y
Mr1f/h8AAP//</cx:binary>
              </cx:geoCache>
            </cx:geography>
          </cx:layoutPr>
        </cx:series>
      </cx:plotAreaRegion>
    </cx:plotArea>
    <cx:legend pos="r" align="min" overlay="0"/>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'2012-2018 (map)'!$E$2:$E$39</cx:f>
        <cx:nf>'2012-2018 (map)'!E1</cx:nf>
        <cx:lvl ptCount="38" name="State">
          <cx:pt idx="0">KY</cx:pt>
          <cx:pt idx="1">AB</cx:pt>
          <cx:pt idx="2">CT</cx:pt>
          <cx:pt idx="3">TX</cx:pt>
          <cx:pt idx="4">WV</cx:pt>
          <cx:pt idx="5">GA</cx:pt>
          <cx:pt idx="6">PA</cx:pt>
          <cx:pt idx="7">DE</cx:pt>
          <cx:pt idx="8">FL</cx:pt>
          <cx:pt idx="9">ND</cx:pt>
          <cx:pt idx="10">CA</cx:pt>
          <cx:pt idx="11">OK</cx:pt>
          <cx:pt idx="12">AK</cx:pt>
          <cx:pt idx="13">WY</cx:pt>
          <cx:pt idx="14">ME</cx:pt>
          <cx:pt idx="15">NM</cx:pt>
          <cx:pt idx="16">LA</cx:pt>
          <cx:pt idx="17">SC</cx:pt>
          <cx:pt idx="18">Colorado</cx:pt>
          <cx:pt idx="19">AL</cx:pt>
          <cx:pt idx="20">MS</cx:pt>
          <cx:pt idx="21">UT</cx:pt>
          <cx:pt idx="22">NV</cx:pt>
          <cx:pt idx="23">IN</cx:pt>
          <cx:pt idx="24">NH</cx:pt>
          <cx:pt idx="25">IL</cx:pt>
          <cx:pt idx="26">NJ</cx:pt>
          <cx:pt idx="27">MT</cx:pt>
          <cx:pt idx="28">OH</cx:pt>
          <cx:pt idx="29">WI</cx:pt>
          <cx:pt idx="30">MI</cx:pt>
          <cx:pt idx="31">TN</cx:pt>
          <cx:pt idx="32">NE</cx:pt>
          <cx:pt idx="33">PR</cx:pt>
          <cx:pt idx="34">MN</cx:pt>
          <cx:pt idx="35">MO</cx:pt>
          <cx:pt idx="36">KS</cx:pt>
          <cx:pt idx="37">AR</cx:pt>
        </cx:lvl>
      </cx:strDim>
      <cx:numDim type="colorVal">
        <cx:f>'2012-2018 (map)'!$F$2:$F$39</cx:f>
        <cx:nf>'2012-2018 (map)'!F1</cx:nf>
        <cx:lvl ptCount="38" formatCode="General" name="Count">
          <cx:pt idx="0">2</cx:pt>
          <cx:pt idx="1">1</cx:pt>
          <cx:pt idx="2">2</cx:pt>
          <cx:pt idx="3">83</cx:pt>
          <cx:pt idx="4">3</cx:pt>
          <cx:pt idx="5">14</cx:pt>
          <cx:pt idx="6">7</cx:pt>
          <cx:pt idx="7">2</cx:pt>
          <cx:pt idx="8">7</cx:pt>
          <cx:pt idx="9">4</cx:pt>
          <cx:pt idx="10">8</cx:pt>
          <cx:pt idx="11">25</cx:pt>
          <cx:pt idx="12">6</cx:pt>
          <cx:pt idx="13">5</cx:pt>
          <cx:pt idx="14">1</cx:pt>
          <cx:pt idx="15">1</cx:pt>
          <cx:pt idx="16">4</cx:pt>
          <cx:pt idx="17">3</cx:pt>
          <cx:pt idx="18">10</cx:pt>
          <cx:pt idx="19">2</cx:pt>
          <cx:pt idx="20">1</cx:pt>
          <cx:pt idx="21">6</cx:pt>
          <cx:pt idx="22">2</cx:pt>
          <cx:pt idx="23">1</cx:pt>
          <cx:pt idx="24">3</cx:pt>
          <cx:pt idx="25">2</cx:pt>
          <cx:pt idx="26">1</cx:pt>
          <cx:pt idx="27">3</cx:pt>
          <cx:pt idx="28">1</cx:pt>
          <cx:pt idx="29">1</cx:pt>
          <cx:pt idx="30">1</cx:pt>
          <cx:pt idx="31">1</cx:pt>
          <cx:pt idx="32">1</cx:pt>
          <cx:pt idx="33">1</cx:pt>
          <cx:pt idx="34">1</cx:pt>
          <cx:pt idx="35">1</cx:pt>
          <cx:pt idx="36">1</cx:pt>
          <cx:pt idx="37">1</cx:pt>
        </cx:lvl>
      </cx:numDim>
    </cx:data>
  </cx:chartData>
  <cx:chart>
    <cx:plotArea>
      <cx:plotAreaRegion>
        <cx:series layoutId="regionMap" uniqueId="{227C8F59-D043-4156-9B23-B3438A608328}">
          <cx:tx>
            <cx:txData>
              <cx:f>'2012-2018 (map)'!$F$1</cx:f>
              <cx:v>Count</cx:v>
            </cx:txData>
          </cx:tx>
          <cx:dataId val="0"/>
          <cx:layoutPr>
            <cx:geography cultureLanguage="en-US" cultureRegion="US" attribution="Powered by Bing">
              <cx:geoCache provider="{E9337A44-BEBE-4D9F-B70C-5C5E7DAFC167}">
                <cx:binary>1Hxpb9y40u5fCfL5yiOK+8GZFxhK6sV77OxfhI5jS9Quilp//S21xxO7J+NzkpsXuAYCJOlutlh8
WFVPPSz2v2/Gf93ktzvzaizysv3Xzfj768Ta+l+//dbeJLfFrj0q9I2p2urOHt1UxW/V3Z2+uf3t
q9kNuox/81xEfrtJdsbejq//59/wbfFtdVrd7KyuyjfdrZmubtsut+0z7333rVe7r4UuA91ao28s
+v31yafXr25Lq+30dqpvf3/95P3Xr347/Ja/PfFVDpOy3VcYi/kR9biHMfIw59KT/PWrvCrjP992
BD3yBGeeSwkhGFNJHp59vitg/AlMpLvJpodXvzej/Xx2X7+a27YFY/Z/Px75ZP735t1UXWmXFYth
8X5//a7U9vbrq2u7s7ft61e6rfz7D/jVYsS7673Vvz1d8//598ELsA4HrzyC5XDR/tNbf0Plw/vn
1uAHURFHjHgEEVdiF3HKxQEq7hFDmCEm95hgTh+efY/Kh9vWvnqvTaxLvXt467+H5mD4AT6LoS8Q
nz/UcwvxY/hQegRrj6X0GCKcMFc+xQchckQRAqdZPnKP373H3uPzR/7l1tifQOavgQeYLMYdYOLv
yt1XeMShs/h//H/gLP7bXwcGQUeUY+oiKpgEl2H4KRjcO+JYYJcgLJD4ewjzq7K8vbH6prPPTer7
UezJ4ANQFiMPQHkJgeztx+eW4cccBaMjwjxOqedij3D3ILtIeYQxdrHLXZd9B5q3t+MO4v0/J7vv
g/LnsAM4FrteIByr0+cW4Mfg8MQRkR4V33zhqasI74hwz/MQ5gTiF0cQ1x7HrVVeGb0ElR9F5K+B
B5gsxr1ATNYQQ/95CX4ME+xBrhfgBUwIwhk9DF8CHwH1opQjIeVCCdjDs+9zyfq2gjz/E5j8NfAA
k8W4F4jJ5S/EhLhHQrIlg3MuhCvoQX7n/EhgwYE5E0YFxDb0FJPL27Jsp7zf/RT9ejr6AJ3FzBeI
ThA+rND3aOgPeow8cl2BPIpduifHsPqPaxZOIekAMgLYGXjNITkObvPdsDO3z03o+3nl28gDUBbr
XiAo58Fza/BjoBAOYYp5kgEHE5LQxSUeg4JcF1CRxJMuYghhD0qax6nlvDI2eRXssupnePHT0Qfo
LGa+QHQWov7Lkgw/8igFDDzqegSyyCE6SEJFCQENI7lU+fgAHX+X67vK/FQ4ezz2AJnFxBeIzMXJ
L0SGHkEGYVIIz3M9RAR56jcSBBpXMA95UN8smQaqm8d+c5Hlu6Qqdg+vfi+8fj+afRt5gMpi3gtE
5Y9fiArDR4gTWHNBGduHs6eoIIqPuEs8QRjjkv0tx/yR79rsJzB5GHeAyGLaC0Tkw/a5XfmD+YUA
TUb88YI/Ti9CQpEPSd9FIGS6kPsPAtgH3d5UZavL52b0fT95NPQAlsW+lwjLp+cW4Qdh8Y6klHSp
WwRzMUVQnTzGBRj0ESQeCiWliyDM0YPw9WGqQNyOn5vQP6DyMPAQEzDuBWJy/gv58SKIgabPkQeC
C0X7NX+MCaguAkFtgyGfCNflAsjA45RyfvvF/Fz4+jbyAJXFvBeIytmvRIUeYfAD4YJGCcU+BLOn
nsLkEaR3SYTcC8p/0/TPdrq8fQDqv8/yfw47wGMx7AXicX723AL8WOTC5IhAVIIUD8lCggRzQLyQ
y46QK0BvAbD+pABPvWR4dXY76pvquTl9P3id334be4DMYuILROb0j+dW4QeRcY+gjIRqhUMQcykE
qKeeItGRgLDmAh8GaRnLQ0XstOp0q+H447kpfR+YR0MPcFkMfIG4nF08twg/iIs4AooFuhhUKx74
zsKxnuSVRT0GvczDgoI48zdcznTbVp3Rz83o+7B8G3mAymLeC0Tl2n9uDX4QFXwkIZVTgjmQX9C7
DlARi5aJORyvLOeRfy9VrqsOhBd/Z6pc/4zLHI4/QGgx9QUi5Fdw1LH7+mxs/0GcBDBlgMnjUFOC
oP93gQyUAAJkDBME52UcQz56nG/+mxl933u+jTzAxn+Z3nN59bAy36NBCyr/i20e2194HAfHDKCE
gnPet97si9bHARWKWhB9OONwPLrQ+EPtZ5uDy1a6fW45vr8lvo082BKLeS/QXf/4hajAgRwH+uFC
GnMxR+7S8vQEFXYErBD/xeMP6QdoOF92PyPI/TXwAJPFuBeAyfNTvA9l9w775JM/2rAm4QibQg1F
qPQ84IEHgoOEMAsHpSCpukTCQTeTD95xf1x60IHxz9P6vuMcDH9iycvoUzu7fliQf4qeT9vonu0e
BFcBHnjfogYHcgeOAmcKlAFTBGbCFu5xAMXC6pY/df2TlPCvwQcOs5j4ApF59/YXIgOdNbDuEMKk
WHzlb2wDoSPGgapziSjIDodB7J3dJc/N5h+8Yz/qAI3FrBeIxjm0OT6ODk+s+vGghYH0gdTgSoYg
eB1oPwgxcBVKoORljEEn20GPx/ltv+/l++f5fB+Ph3FP5v7768W0F4jI9vyXIiIR5AdoooXDTui7
OUgjgkHfM+JSYsRAAlpC2/3i32eRbfn15wSGvwYeQLLY9gIhOd88rMv/ezIh+IiJpfKBfEKhu5l7
T9MJX/o8OYUaiiPOoT46KJAWUW2zK+o20T/T3HEw/ACfxdCXiM/xL8QHqhVoeuKglzJoFCBLj8Bj
XszhhI5D94dL3H1COfSZZYGPb017Oz03p38KZN/GHiIDJr5AZM5+YbKH3hsXYyIQlVwui3+YXlxg
YgTaCFw4zf5ONDurSvtTculfAw8wWYx7gZhc/MpoBu1OcOYJ9YlLPe/vVwSg1ZbDWTWSHJoH5HJ+
+uAV9xnmItHPik/f95P7UQdoLGa9QDTOtg8r8gtyCzmCHhrocIL25/19jAMPgWtOcIUA2p7hUsdC
lg9j15m+SXS8+4nugW8jD1BZzHuBqLz9lSSMgpKCoSntUdfZ44wCJAzSjEugiKEcWp8OUXkLbbZw
p+z2J45FHw09wGUx8AXicvYLcSHLuksMXR3fNJTHuEhyBNwZtDEhuAd3Nw7bn8/0gstPNXI+GnqA
y2LgC8Tl5FfKLXB9A2oVj0rop4F/HTIw0L6g4EdwaupJCHT7o6DHVcvJrmx/5j7Nw7gDRBbTXiAi
f/zH44MfEMAgr0D/E6ABq47Zvqv5iafAkSgWwJcZXNb07rXkx4j8YbKfxOTbyANUFvNeACoHU3y4
rfhY4XjykR9UXJh3RDGEL8gZe3K1pI4nwECIE3DjDLQxaOOEDk4oZh4D85/n830C9jDuydx/f/3w
8v/OZcx/Pu76S7wNdnYX7u+MP7rY/Py7ewPhDvvB0Cei2BMzH1Zw+/X31wzW+6+L6Ms3PFndYGn6
0ze78tXVbd19yfXN4djbXWt/f+0wiGhQanrUg6vp92fXA9xthnfgVidUOkQwttwgvG9iK5c7BL+/
hl52CaMktFP/2XT4+lW7nHLDW9CNuJwcwGEahiskLqV/XdW/rPIphhbRB7P//P+rsisuK13aFi7L
A2us7z+22EgpXMKGR8DMIFvCLDlw+PpmdwUNjfBp9H9kUzZDrNshdPNBBAVcjAij0rmdxywLMXNW
heFvS5kxX4+DDAtaNyof6kERzbFKUO74Jk4KP6adCKZGdXVLQo6HFZuZp1w9lluLNyyN8NZDzChE
BqRYk+t1mW+HVn6umin3B9ehK9vF79ykdPxHsHzHQsT43230GCQVgSWkeqhXDmx0cEt13xRDyFHX
bN0yey91dJwQ25/CtzW+9tpYyaI0qoVj73WWjYUqSzc7zmjlhiQbQ5rknV9mLbmaA89U3mVbgnXS
tP4UzWzluc0mKZzqTVOUq7bX6Wos8GVW11FAOyL9qc3uqJz02qCZKifq6lM7wjrQPlXMYmdd9bbb
dDl9043zoBzWDcc9MvF2TomqC9eu4zgfzlo8nIrR1mHU966f5HGjmEz4yTCxSRVTXauognnVNnLW
3QzfrfuWqxjNJuxs7/g0bcwGxckXV0a9qjIJNrguPC9yIr8exWZuSqGY1w8+7ury2LozIGrEJ147
dQgy/Qc2Ol1YDliGrJpkWFO3V7oifq4jq9JpzlVcl0Ow/9am70VQorjw2egqNxnYykxDHk5F/a5F
5Evi9OMlTswHaaUO4v6CtgB+0vLLQibONnM3mZu9c3jcfo6nWUUN+hxDx0Po6HoOFxBn5Op1hqKL
WM7HXi5zvxzGQY2m2pKc14Go509oMo4P/T5+75XM561jAm9wz2pW6bV1vQ/DzIiS2vMdAhuYs3z2
M49yv7ROpfKs0z5x4nSVVFO7auZBB/N8brTEW6mLWonG6YMK2TXOiXPasjleR1W6LUmO/ESmnT9x
otddd0WbzoSFEx/Lml/yRBc+5Rn3uZz8WH4YWFYFU9dfz3KsP3lll24iVB9PhUBv3bComrd1Sbyw
aNECeHcyc2M2ZVfBaln4KidvHL/LehlKy3Ofs0Gv51J8wfFQnbWOPq1wVStviMZjNHqnmUl8zNJB
eSXF23lxeytHodo8LtRgwJnbqNXhKCrFxQS7I6vB9ul9kVgRxKl3HdGxA0+ZPpq8PuM2rU661htU
yysREDLYtYlj5Y7xqR5S5Gc9aYPC9KHTD9FFGReZorIMKzFMPmqtDOc5c8BDqiTspkSsTAuPybKM
KvChT9PsEV+WzPjMgZ26X6ARDdWJpPN6bEgNSwyGCy+78zLRbRh2FSji5dmQ15ddE51WhKanpcSp
ooCpIgw+3U2+TmLmTy5tYN3f71es9eqTTtLoYr+SnUapKi1y1ChlsU54Kfw0hRV3VnPbItidzteS
eaXfo3FaQ/NlODTW8WVcmU3SjSSAI0cddGiWYRvZq9FrCjBD32VdTrYj4xfNXN86zeQpS011kug6
V06v126XdPdOGUOs8oeuuoE2H9hIvVmNFvZdG0c3rqjttpbbop2ToHLTXk0izk/7OQ1x26c+nY0O
9vE6ptWa67FZL++B7MlVl/BB0c6TYT43Iogk12E0eNTHs5OEY1xoP426NzwSU0gS1PtFSdqtaKI8
ENppN1HClBGjXlNHukrE1XD6nvBar5GTX7txxcP9ao41asKEpn0Qu23q94Zf6xz2h6HobZG0zG9M
W4VVVvqxh8J2zMwmnoNisuLYLjuZiRqCh5tdOfHgKAe2kOXg2/skVbqpCMZlo5b9uufjFIpoglci
i3xrUDBVTu7jvnbu40GZtI3PwIGCvXuwqd3aSXx1ZNwE7dx+HsCuwEnr9nIpR1Tm8OZ45vOVKWnu
Z+UoglpMl7mbXThpXKomot3Ky9NP++1Qm/LKenFzgvvSJ5PJfIeNcZgNgOLiWaA2382zud1Pd87Q
O1shozSV41VHM65G6IEH1wR0GKsqZUwK+QbjbarVOMY03G/4qV98O08vuzrXx2QJkxD2k9BpC6sY
KWToOHdO33oqkUyfFPpCFv15n4BzlWXdwreOebDf1siWek3YdCWdDm/3uDVaSNjpQnkpCvQ0rR2Z
jJuiYlfdrJNtwoozd3k+rpJTTe0QZmWU+8BqTuccZil6/n6/EmXDw4EaXw+0WmERkWBm83Y/CZ5p
q+LeZEFmOQptV9ZABLx55YwaQ+LqVvvY4QwTLF9fbdNCxgGX9abNnRxib9qqYajxiif5SVXIKshG
bwzbrkq2evBUXIzTcTx6sw9dSCaocdWHRvYr2BVGxXOZXzTM2aVdJ8P93nJIqlAVp8q2CCntxCgY
wO9OaAo7G0KpN9XEj520vfd4UTR6zSqIB3HszMEERe02zfNgxO5xpEkbMkoc1aAuVfm4DI+mtRUo
CRN3MkE6x3RdFCQNugKQIGTl0r5ckWpuNtTEflLAkFi7wLYETLd2C7MpYq9Sos0KiJRAGiBMBG6S
ijUenCboiHcxNQ4HvpR2YZVQE+TNhEMqu15FfZuDp8jPed6XoSzHMcCGnNjaiEC6rV3NlJyV8FMj
Wwt9KT5r4lxFRdOseQ1PXLzIElqpMVmX0inWrCnLsJ0R2cR8CrysbS5kO6UqLaOTckkHBUKfozL/
4M0w1MzJ3RC1gxo038AGGVSXFRDt2m2d9u7KurVVEILKAJXAPigEwjhFUUD6XHXN7CNgqFsexV/n
pkmDwZvGAC4UYoWmLlqbYVUV7ps4a7rNzMc5hDharlCeh/WQzX5Ooxv4Tazan3lTrIijVeUUU9DN
XTBF1mzgl3AuZ1qkQdXEH2PwzjCuokzVcJq97qiuT1IvXmHZAn8Z4hmSU/leNORWo0wGe2ob1xw2
Gv0QD1lyNpB+UEmcbuopytf1AgErT3GsqoGL0zQqzYpTs7YTa5W3pLh+yQPZdFzLDrLTlFwajrtA
MHAUOAv0TUSi62KoVJbzUjGIIFcMIm/klG8Kz6k3DJrIt4U4LceKvEu9qFBJk920uGfAJ+b3GYq9
NyWT16VlKssSoAXUY+sI56d7gt7NZQwOm6T3fB238aZozLYbi+Zk/wG57PBU4yDvqmKbxp70Xafx
MSTg94SlbDsvEbVOaohrUb+ShdMq16ZXZc/9gSer2YzjGo2zgvGzwhZDdRA7frUwFNKlvuH9bTzV
sA415PAxBv+JbadGUojAG/HF2ELcSI1JakUGCXGaeb4gEKmk6TPVYnYO14IHJSxQtGZhbm5y6/Ru
AlsGM+XQUgRt77brIc2/xBVkNVpPiS/q6tgpxDsxE3iCvmq9VoZp3RTKccZPtbFQg8SF4+sJTZtc
9zf7lypnJWfi+V5t07CBOfSC6FNtkkZFybQ2BkagxRljMwXtEi56mdbBPH5OyqI6GeSwjTH5nOr4
xHhOv3F4/kZGsHx7TpyvclnH68pNejXiYlJNx6HWqDt+j03m5OPK87KPbCFxokzBVnIZU56czlG7
qWOn8OeOs1BmzqjSpixWk6cVwRQKEI4b4DcDOXGm9lgUnPqUuDboqSjU3rYWF2AzyhIgp8W6aE6r
eC62hm1Rvzwtdj6you5XpXc5QuZX2LFdmFjK/AqyjXJQFr3nchyvUoveCxlPwTSwwTcI5hxHJFaD
7ITvigydm8yZ1DDXX2mFxs00VsB1vcmP4qT0kfVaNTe8OK69fmUz7G6nVI6qs42FWmwpMxvWdyrP
rQ7cbCb+NAX5TMerCUGkTL3A9ouH90tQA1fUJ0A3B3OO3ZSsJR3eDnBXxq8boFW5iFTs2k+ZNR8Z
MOGT2bLrKeLpCsX92umgHHLJ0CiddZnSQjQbtx7CKB9HX+Ywj0gmQGT7IuBi0GGeAKXkeLxyMGRg
EU86hOqG+cmw8HkzDCqyS9EVN25Q5wtFB0YDv2QT7DeNSM0bPUeJnxZzEXTL5ItBKhQlZsOXYip2
vMvYTuMmderTvJ+mFenq676kLIRbWaVvaghPXTmFA1D/E7eugx7ZOdAxbOuk9ZsRddssB5KEaYZ9
yd1hnXXtppDgeBMbTGiGMYTyoTphVeLk6hJzrz1hw/i1likQW49bhSzEyJFm9XFEps+wGx012Uwe
4zq1YaGpOO1m3ELdkuHVUNexKqxTKt7URJV5RFUCRd15MTXn2IvNpmdanma0NG+yuVbzWFAfsdye
sWFuAwglfgdH9ae2GT+WVXdJeTGHeATeF5VZrrIeXA62HD91825XtW61EmU++HB/49o6abeqKlAt
cFV8iPEIjicqK/xRXxAOuaJmJRg9omMTMcdvuTD3uRnTyVk5dROruKv8ktUsMEP7NhbgtkPbfG5H
Nq6hMbNTtbSx4ra4yyjUVC5U3SqfCrPqUaLXXj1u5y6CTxVABnrPvpnysvLjgmchmeIv+1AzmPEs
F9YeVy24nS0cBEtAHWXgB4rWc8+V7aNdg0gL1RgfNnlM1rzok7BI5st9tJywhl3udOa07NlWFICj
J8RZD+QdUkJ/mjdtH/SZdQIyz1CeeD0NjOcmgYOTLshR362MCxTWHT5NqTUrKNl636uGfGvSqgoE
YlDh9TOAKBJ7AjVA6pM5vaOxno8zxwnKWXebCmsekr6KlObovYsbrdx0zq4SiS77yQEuK+Bb8xpo
S+cAhcgxFDx8hJDU3fVIpsAxGrKSVVgY2Kf7zVqntVjF2oFA2cdq7LDw94Xm3re6XMyq1B7zKUT/
zTCPar/faRHbK7F1U3Azb2Gxk+ucVQ4noCxMXxK9EEVJj2mO3SBFo1jzqVw1IgHJackdvQMTRBBH
DHCuRk63c9/IIPWsoiLNz6wVqYKw0ShTpzLkE1pBEkhVQfO7soO6bJ5JsRJ1p3iUvMFzLk+xqHTg
9dsSOR8jg2BCTICStfhmks0rEGyq1WggI6e4C4uxd9dpcx05+g6XudkQO3+0c30GxUkbRtSEjRyu
0tQb/bSN8bowwPTyjIXRGJOtBDmhEuYyI67j7yO56UXmZx25q/PhPG1opoZIOOu59t71Euh5ZlCr
JhB91vXcKb0UrikTEDJHqLOALodNDFsQWH2f8Ao0FxNExgsh2EJ11ndTYLIyg/QyQ77l5k03DIBT
Sd62BESUlIJa1hoKu99pHT8SF5oPbYiPs6IC/r5k43106/DkuyjlflxB+cHHTHk55ABKgb/QGTKi
4BXdsbYAhG3L76Ok7irliXw6KR36dYaKpiwBHtLhDdIupPklh0dNqWjOB38AOg3r5WU+xnEUoLbK
t2ky+WUU7CMq6r2LHgzw71kOT+Vp3kZBJ/F8/xJvzx2MuJqBla4ylF20i/hgZvBSp66hQABdBLSI
nvkZRn4uiy0eCHDM+ks3A6vsWgh+mWVUuaayQHWG3X5JqhZUvmy6RhF4elxJEpCPyQQcyw0SxFiQ
1OQ6hnubwbIdmGQ3A4QkGN5t0gkiscyTNRZQEu4jheHdzptWEyTSy73OAmkAYhsoiqIG9TXpyw9D
bRDIPjbsIDiB4jGNl2ObVhsnqfyGsp1mXuvHg80Dx+Ive1+DkowE4P/gVndycKKtC1oaqvGNlM3d
PLXvYJOuSBODUjK6N13J4zDtBah7NFa5V1DVm35HvGpSuVsHY5x9GkEO0JCduqK66xI3V0mRhWPr
KF60raIjynxPh2SYV7yo5sDJmizg0yh92jRClRkUeWVptjoaPmYrXUWpX4u8DExUvkuGjW3Ht1aW
78e5LHxu6zuPmXWcQPyB1FOR4dgZ0Zux6Md1xUEbKUDtLEfIIt2Yb1A1ZUrmtj5PnPYdlFRnXtM5
5yxFg+9aOkItAjJm3mqQh4Y5WsHPz+Wg4kaJwhkplDZR5xdoLlTVFGKdgx/NuTYBhJpPtis0uG4K
Cb/8Cj/G5YAGLkDXAj3IEc7W1W2kKuzqc1GbcCjSDaIT3nBjv3pIgxeMb9tkgg2B5BUofiD3pu/4
7LyvcbaBGzcrwvKzKJIQoefoVAzdzkzFNXPjTao3pAfjsZ5GH2dQ5oAyUSDwhInqQPKq9XOvGcKm
l9fplBO/1qwFKcf6lmQ28HKxFDB65QxvbWLxSRO5N0Oe5IriFWzYILXJ7FtpuKq7etVl71z8rsH2
OMHmDXVJ4kezp+AKKyi94jYtEulDTP9EGn3Hc/Mx8jovyPS8qSjoiANI+4l9k5b15aBdf0Tzh6yf
gXE7vXJsDIoB0DzTFKE3oRtj8alxyBRqN/0sWs1U1Tfw00kSBQnVmxjlxzhxzssY7CIlUmWcgoex
Yy/RLshaQ6+Ghn+BQjZMJMR+Or3lA9tEoryKp7xTwIe3vZ3PCZAHRTMGrKXzFANRJx2CatDHHe8/
xYldzw17A975HjX1uyZxh23XDu/PoWIJWWJvi9p5UySiCvumHFXNq7OG0UIVbQJe8m4sgajxDt5p
xu7YIrnpk+F2jluQ8UwD6oZO/Dn6YBq3D4Bdp6oqKehOmt2BQnbiJfgj0qLfpinfjA1sys5UF1JU
npJu/QZo5ptYD+9YzG9qt1RQph8DGz5DsGZDvUFl2ND0CjddoiSEdeaABjHk9tzKFrSrpArgPjkH
0RRINxwIBR4hlx4fL9O2/drF3lpX+dsa651xh4uoogh4EOyGsu98XNgmnPL0pJjopV7iLQhkcBg0
WX+IYCv2dbUtgRyqKSNzMOYdDzBuU5AdyAWjlm/7tDpP+9T6vIyDOW7k1nYR7AeTKFMM3lokxfsI
NV/w0KYr6+VrkuZAXKC4aPvYh8O44dSXkB8uvLKctqWd4ddQ+35VR/Vb6po2TM/J6ETryOPpOiuw
hbXIgiIroYBMx8Am8bzNezOfDjpZpW1HgbZmQlFTbx2gXMpoMioTTVgZ+nEGV1dIWBeOZ6AYICU2
PoFk4A81UBbZsFXMxI6YUulmbN5MXn4BxT6FSIKBIor61AGlQg2dRethtJ4/9rIMurJTAg8+6Meq
ZvFnd0T01GAP6mZcbuLctWF57uVdERgCzxtJBhys7s9l3F6OWIxBwbBiE0ZAkOkHEB1XEDXTIOr4
uoZrRirCvbxwi0YV0TSn6jqfcxCtkroAMpaQ96gQJ6KLrmtD4rDu08xv0kQHTZ3shDtnp3PsrOFc
4E0MaL2rocC8hD7mbTk2fJWIIjlxvfKzTmMoV3NZntgRAGodpoRwPtaRlx3TdgCxRWfXBvZuJ8zV
/j9o5GPomnwI5dRdo8yDAwoHJpDo3Plg+hy4dczS0IoaQS1URx+Es+sgu76vULfBMxwyFg2w9Mhh
l1WfBkUxkXUr7XKSqPOLtNWf0hmCJjd1EEfyA6lr4DZprKLWEGVvMywSyIFRC1+TXCRjQSDc4A0E
aeFLh4+QfWYFWuhNAvUvbAAi4tO2ER8jLGIfMu2JnLgGSa9AoefBWQCwpUoyKAwEsEtMAzTWl07B
XTV4Eq+HKRf+jOwuRwndVP0dJMhy1RM4JxiK3KgKTgVUO0LNwMTcKgKnWcWE52B/HAXMNHDckq6y
RZh33BbqDA2KR+6SXE30fZXAIcuwVx9NetcmSYjyaZ0mdA73pzb7EyxwEBmScb6qsxLOTLpsjZaD
sQmqc6t1fk/AUQocLRbs/xL3JduR6ky3T8RdohVMvgFk37kvuzzRqrKrJCH6Hp7+3yhdTtvnfOf8
907uoCgUEmSmASli7x3BsjbqYMNnDmkMchn2dtR5JpyCHsi1OX92nyIcs7e92bqHYjxVHe5Rv3Kx
Yo1xFqVksO0IYLq5AEoUtRawkYHU5qoQZMsAjQSz98rMFDe23z7JFaHJeD+Z+Y/JQxzRuVN8zIIM
ACdTq9R/zu2sh+vbmad8hkElT9Qi88RLZqVs+S+sMMQRX3hv17J8SIqpiZRlqME/89716HuIh+1y
qTHbsmq3DVSXi8q0gdf3v9qZbXCMGWGob3yrgn/Nghn3TCJegtKMe3Wbdu5dbSWbxgHQbdTFvxDX
LpIBvnxFXWklCJBbYyEdMPj8FdMODM3oWflSkweisK11Xl2TqSU7K7OdcF6nOKLWiLVjvuo8ihit
AmcRt3bwTXvKOR4toNZ8x7n0Q5o0mOjNFFGKJL9zsDsn/54As9nEfnGt2CsCWeBDRvmMeiI7d/S2
8AhAIVglX6aqrgCF9AIzWCvXfZKqiLrjD2dw6D7tmViYKnb31APs7brboKP51SRfNMc0BrgD/dL3
F9KfyGLv9pgAHXu4Bu8eR4iTLOAOiOjwZ44coWJUErskSL8pAM6ah5e8GCuJ3/2l+Z/N8napU6rf
R2iNxKWFSrKzaLn+x0HHu9X91wGzcOX9NPjYNyHLrBf51Fh+Va78EWl80aac37DwXzo/CVc+iaY+
ik/wEgTc7f9duvKp4Pcv/b1mLcj5sDfVCjJVqD/XuXzThM15239kK6gbBwoc0hXqQzMWzDmRb7IV
B4oWlMpCqYZZSnLOb3mTrSBRHEmtngvBEh45y4fA/8+P/HQJodZ5a3+UrejqdB8fDsen9iznsJAy
QF3ob8nnh8O1RgROuew2VUI2omE8anl5gCpFRmLKEFU0zVNj/FaVfesToHJFPmEWahFvqBiwfOYn
Dqif2o86P3sscueKNP69j7B6x7OC7bvy99CCUvWdOqSGd4JfBPZRbhMy411xB01Hi+Ui4AGaHRvC
JHfW2ehLgEqsCrPpQQYghEZzOpnCuCkCQ0aFTX+A6XzAOyxuEohyQsL7I+aYNKTXZOmyHo45IDWz
BHzCTXzJKk0Pfb9itvkjNjNQ3blakOGBITZELOXcBONtlwT3Ve8ujCm7n/kXUXknz41/tn1wVXug
Kip2GJpsp0h1UubURUWTTmHbeiQquuppEsW9YPltx8rvdVIBVBmWNWnaRcroN3gNwDvV767Cl/fc
4inJUWGTA94HnisRcFo3XuHuQekeLJDEoeL4zpxWT06+LOBk2am1ZgyOWZ/B/ayWePvIGtUlTgDM
n5KOrbnZW5GaaoLg5dUuEe9W/lYS/NlYncehjUNi5hYhEI0lb1IbE9isSUL4NoPfnoer6qiN7zih
AosWkRLfIekKGwBVAlw3W3AsmIPw/GVB/K0zeM+MNi+swnGyAyCZINbO+3QvMwCTggGV9vSdYtSQ
WUzPpjctYqcqVkokJFQD33qlJ6NOOTcThU4E8/FmPnHsMD/UV5vVxqtTPPKZ9ykSu1mWg/8Yt9YY
1jGABJ4nNzUvd245gFaPIwkcNFRF5m7dvlz03RDWTo14s+5PbRaUoT1lS0DU9cIuPFz4iT+oGjg5
o1iYgzz7XdtglZI42+SSnyTFrYN/oB7hh7a0Bhee08eq8bt9kPAXlgB/bKrgPqYV3tTCj9zOIfkY
IipaaDdIHIOKjKeV04ADN+l4bXTmi1W9mEoatxZQE/gRAqhpQRa2WJSBxyKX7ZyJqFVFqdwEw673
Kzu0a3zX3oW7z+gW4ESkHxYWBEME0mM5AfCMJvK7oB1ZmKN9k3Z4ZioS3JcDf5RTclIS13fWHRD3
ppMVmBiT35RYH1YKbNvCAYsK3gM/s1jxGJHoyADGWsnL0EHDVGQdqDjrNmjgIfJbAg88IgE9WXna
YwkCHpAEv1gD7zO9LSx7aWbjOnHIb495QzghEAp5qbDsDQi5Xfc0jOr3AKw7hCvhh5WVP7r9RiR5
yByFJ4E8AkLd4R4dws40soVTHZwetwjt8iJKU1wrnlV5OPX8ycxrcKu51+E2rYOoqqunPvbM0Nim
3M/CLsEjZuChi3yyLov0AF9+CKV9T4MqRmilEPlOu0n9VCVfKT+NrBJ/6xbfgpj8twPRQ9uvnEne
y2lYmcq89oUoALDhoakA+gGLqUIFbq9EiIQG2zc2oOpEoN/z45/AwGpAJYGP6Jk9ZZUYNy0uIXXo
vVXZ4DqcFvoWliEalMEc8qhF4mE+tTMmIy7AoLgQdgW0fqIKnwtNnR1irl2Lejz4mD2VR2OETtdZ
gRkorX1zBTUeoBuV/jQwkUVxU27TAhNLRtMAbBPAi9pdFiBSQhScAykuoB1LzNvWt+HecHDAaR0X
4Oj6GMwP8OfAmp/ZFuLEUdLTAKwhyqvqh5UHv60hASoJWrwW5bBg5QjhW8HWuWPs/doY1g2HUk9M
u0rY1tIu8YMC8a2uMR0pmlvR2NuzjinD78nrRVnPcXXjrKpYZlgM1NHGHwIomn/kbE9kI8NA2neG
0yyHxnAicI+hY0LdRWL1G1wFi4SRwVcT7qk3cAU7x62jjINv6LIMHODoP5AWkQPkA5HphuURfnAf
5m2chyRt6xnZwfSW9gheOThsQbJ1zxonGlQHkjkjoAP8POqd4Bph/sqxr4wUl8Jg2cEq2ItC5M9N
UwGAjF/bLLmze1wt5T71TZ+GEwVsnRdVsC7H4mehAC5ktXvfYfGNPFvg0Uv8MTQsHtkObpd5LuG1
dQPNS7zgQXNLE3FHqvZ1aIeHykss8LUNJguPX1P1qu/yIdg0Sogwrrqw8da90wvcDaOcEZQracuV
n/aYbjOn2paId0O9YLkClwTaJFxRo2ZRVwP9ZYHdAYeWP6HyuRrG5gfQlt/CSdfx1H7PS9wGppm8
EgPPIoCAABoj0J2Q6C5lh3ikJl3kB4YL6FLsyzgo90PN1u7grkvM9iNrtwaXY8gs7zT19Nj3JGIx
wQzMOisqBVu20l3COcI6NZFfxGu++ROXoUjGm2nmdKes/C7bCdgZx2IE2hRT+WCSkHp4lqcOxCAi
uhNCL/yuzId/Eac/SK8eq4LszAmQwoB1ErhFQcgv1xFx5LPhuWEWD5WT8MjjP/C2hS7qioPbfxdN
ngA6d+sQ2AlQjKEhUe9hsoFmdxu0OJo2DZQSNRCGVIKL7GsIBjkmKW4CMC4w+fTUuK+7CVOFz+2Q
tdZN11ZR2Q7DaponSG/wRNjVWIlRUiaJkm5fDixElA1RZocf0bcgG2LR8/UIgVlinmyK6wo4Y5XS
xA71coiHxwaUVz0ls/cVyyIcDHPdSUyIBjfup7F5GtSkdkPeOlFWYbJ1nRtiqIU0iVgFLVZKYR/d
Jp/9N7gNhlvcGT1+iwiOdm0yzG4J0PWSZIfahLjDEKfZdZGFdaT1DEJb5mmcyJO+cwI7z3EHVJFv
jDsojr0lHSD3bLHErcBwqCVI5yqsjPqq79ijjNNN4gDq4qeA2go3kpNF7kCbxSDYtTX1YtHEFNef
sDA2C7HMmxFoUvbL781yJ12vWJWE/Wha11124PdEy+KQAkym39IcrpIy4GZ5auUGLKR5A0UwwJlV
Yzq3+JNnG8vzmn1jDW+bcsybfdV3gC/HKoPLtPQALu1ss177TWFu4IF/F6WHVYI3i7pOtXPc7yog
qMs+Tx4TMiwAg89nu3UF/cGpG4PYKqw0ZNVk7jjkPrtzm9RTssi62AutYoJeOgfeEjvDorXJne+3
9a4Y7XpnZmm9yyFH8nm8lC10A71TtTu3Je2ukHG70029aecOthqBhO4852dvqmZHDVrvvLLJI2/s
p6iVltir1L+CSA1ISO01u8CvgrCKTS+CkHsfWJW/MpqV5/cWlEDAl2vnZKbCXBMJIkYohKKOU0J4
Gqs2WKdWtq6dxk7AKeK7ZPg77iAUenCrIFmVuqMEjxY1sjLgefNmNzUm343tUpbdfD05x5PEpq2s
g9BvK7UX2WlUDUFYzIEcjyY/gHk5FNBtRlXCQCCmNT+wJjkYuUXWtrC9nZ+0UOo49lJ4zrDxjCas
sgwy2l/ekLG7erLhgAXdS55X3UFQ0h2mm0R4p6K0VWgnvrvDpzx44rnwubezQbNL3iXbpImTZVnh
hvFrMuzAJhtmpHcVteDieMlv3YK0VMHjp1NoTvFdnHr9LjarYaf3EgpdLOUI3ClEULlsV1Akfs8M
MArQbwOnbr0nlMapVzkyFXa9UPbOI3YALuS9bQ3cWnqZeE2b0dpB8k+BhOtdR0G7QRV8R4bPMarC
2pkG89IwEQFAg1ou4OZAeDH40zpPrUOZd8a+ip1ix6F30C2rlwinAu5l0eB3kDz4ibHXm3oefG72
xTdbMrby8oZCjVdA/ZU2/b4JGqB2PZS1qFnS7VPSITakcALUjCV7TNDQtlwnHCt+Sifi7kHbuHtI
+L3zHnMqunAaww61TQ+BpHiX1dPO9GJnqS32fJCXZXh4q2KI2pocTds9sj7ufoGg2xcDqb4r0FgL
3yXeCThSioim7fZ92XvH0TAO8QQvfHL6O9nUxqlJ3X3WWyAP7D7Zl7Q17406CxZW7vG1brqTONkp
1Fi0h29W9MS6T2RsHuppEGHfJXk0mmkBpZHPF420++cCunQ6UHWjXDBElRq+p5AdfSsgd14mGRwE
lblwzz3owlv8tQX1kBz/ji/8TbhuztH4hyyTOVp3PMgKUWoeLwlCasvnaD0JDGsC2tlumrTO1hZb
zrGqVBAN2pl/D4IDgQNBWNKNObRjWL3+Xz7fAbo6J4JQm3xBC4LRscagKdpNTYcHdypPFYUziUDQ
luoVzr5V13HYemLHzGn9z5/9BWg8/3Q65845KPiKei2ffzqcf8ORU9ZukhFx4hww1m1wPySjGXJn
jCaHbIio+Rk8fEOX3v7kX1CuL83//DdM6/8fZPVfc61AM334q/4l2epLybILZqWP+5No5f0fiJps
1I/QiaPzO3POiBXyGlFwzQFSRc9JWBfACjCXDfhXpz3q3Ow/SVYowYZn3wT2CgF2gHTU/xu0yjY/
Q7koWYp3/cx1k8CtQWrqz2+O+ZhlBR6mysxeub9KOz+6GdjUoUysRSGmYG12nvXQO6W1SCc437qX
+IZ57rWqzD73Jol66/27Y/Wp9OC/O9YMfkieC2TZFOVeb/wkKQuIsv+0g2Es99DSv3XrDm2L+YTE
ovNAoz54WTNsuDNVh8smKYKPTemkxj5Xm6AM7EdeJOnB9gIeGXOzHDOy7HtB15ZXOo8WbV5V1vRX
HOpRE5RGTqsYBEg/PruQRCABI3js+ADfKG4ahnl8chYJm9h+HEu213teEUCMzDiSyy5txbBadXi+
1Uj40qFsRLxix3zh95O5HxKTliukJ5t73RZee2XkjCDokfFmBLGMOVnkh2TeCDbQCCIHLGWfO3RT
bzxZ5QdVKMhi9W6xCaATPug+aAkNBGpDvOR87FaDPfmnuK66FS+Yf4LypltNwwDmMXDzRWGu4SfX
3wJSGtdNkqs1nEPIsYsuP3XzhhkKG4ogFq5hHzZND0QmdFIvXUDUFqztpjmZHAQ3LwznzkThzaXV
Mb6qhsq9E7zoj7yoH8o0ZVCUQ4h+q6C72A0CYJ5b37YkaW7xO7pNJuUM8MGmN/OzgsA25lvd9CaL
3/7TQfpEidtt7CrPt6BZciAEsh2h0lMfN9pWAHb50KFtnVNAqKGvuW+fxrjbOGafXFW2FHeMGS58
Os+MKscTd0ONmbTr6wFqLuQelQpyBlQtgfNJ+27jm6U8uUPsgYGa8ltr8O3INZR41FLrfgi6fZFB
r5kDJgCpU8ff9F7yvlf3UAFo22WP2pa1ieGigYGrZGTSzF0HgrWI2ed2n3XumiOHYdNBu77oJggZ
jboXd9BAZZup6soNH4h/W9QdaHMjjV/F0C+bUqSI8kYIHWY+320sduAQoCxYM7IVwiI3TAvGTSyU
xAUQw/JVkVj5SYwiPxFa5adx3pQU4MAQIJDVHZU/ChPPDXoMSHmRsVa80HY4Ip/n2YpTBOBFUBq7
uZlls8OXQ3+ys9v8GY8nftB7s0JUflNPW9Oe0v3kNrPWWDnmPs4SBTcD78Ra2v1UnY3n/rg2f3pF
KjY0hQ4EmlNQhJ0B6bRrvBhNOhwVZfYpBSTvxwBUv3VJD1etlDMg5vMmCU3ouCG6V+N1APnveZM5
CxwhP1r44COaqqY1ULnxegCmOWC5XyeUy5ucgV2yxip9kT3fDHE7PLp1daJZuYZXz/Z6g1mP7d15
HtHNVE8mlzYu4BWbMgkHz4wPTWemR1E5dIHlZnrijBy82vJehZzunMmVjynEpEvisviQT1V6lEHw
NrTLpkPspPnjh6Xw75yrmYv54F05HtwKCxVFkcI7v7rMIvPq8yGHl5qpbIUn/F/Kk8lWBipOQiuQ
xc4AsYx8Kgttvfu1/XXoh/Zfdr8eW48TcLVmcJaOPZGHtuS3pTsOV6mU8UPeRyyt04jlI1sm82XW
G0DqDuawVB2ypDnbUysXdqh7/fmIwajYUo+7HPZ+xMXuWhOwCn3Ev39GmVXHMuuzu9GvkE/Q5f2N
tKrqwDwRL1yvKX5w1SGDyObfUhA1W8dn6YpXfvGj2zeSqx91mtcrvCTd33iJqr8ZRrpNY2gup+Zu
QILRteE17m0q2iMfafs0uq7YTChjtTRp0z5lSD0OoX4VVymUk5uKUzMyKzMNg2oUzx2rR2DdZDh0
mT/epaq8prO99gexJNB9bUvpZo8gfSNtb4OYrsYmBrWSKvFsNlf9ONAnNmbGBrCNs9RmDpyriQv5
wAMfob4zqQVDmvezbcX/5lr7s+9+8e1x94How4yHIhE2PBzcip/vvim2/RqEsXyNTWUrGWHpAlo2
PTtk8qJ+tOAzFMxGNpmPpTwfn0kCeb7Bm/ow1aN9K7jxOOKBXSGrM16MCVPQxBB1SIvqbU/bDD+9
VtmE1JXPdj12aL0BwqP52Et37JXXlV3hL/43p9M2ZCYiewfJji5gmKFt+wNB9IUEWT9G1u3Enxov
vqLzw+0y97pEXbJHPdQSztvQbrI+DM1pQl9zw76Oi9R89NiYL83CFItKNNxBAoVjTEV27bf9Fo/k
qo8d6FTmPZI4alaki7e9z71fxyFpbjWoHEd8Hpf7tbmzKoAZfhaQgwG468MmKMxtbHvV9ov9Mlax
ghx003Nz5KenbIMIbYRm6W9Op21unl1ZfTJs9KH6xNr+9bA0ILeGsvrFkKsVm6ABweIZQyVpIi1j
BGYuG7//yYvmOCkueBirJpTSaGWYAihsIAS/NWVazdriBzMe4itLEOvhvTUF3H6QsnywujS+MufW
3KdbFlaqy8j/1XHT/AnvZ7l8Hscn6NZ73+Xz5r5L6/2buVlCt6qQLYAkKY5+wQHVu1a+SKnDj9qm
9y4bpTs4FJueObyN+7vBYmBs88/rCMWbrD8+yIidUAHCR3yCN8Kjsij98iAPENFbAnTPq4zJXTNV
/o1P4/hYKwawfX6i4RJACmz7Mzolj+W7HalyL/W7vZtkH+WlNerxA5XBh/HabkO7mLAfsgpA1CUQ
qOPhNg/s/TY77802MtXlMpZzjr6oCQbON7Xu1ht9t+k9PRCroxNCmoAzauP55L7JACZNgiyMHE5x
magizKDHA4oNpziFPHctiA0h3NwkEAbcNGZ8buWzyWa8AEaF5C7pPk8NpCxsdPdJ2QAeBroE6FCl
L6WLxB6QiM8p3OQ5H/lthOe+MndXd763haBBhY3pwcm6tAv7X7yBueje16s4B7vW/JrMucLVl6tY
QAtEMQchwZknJoTsrllaSx0Y5uYaalcDlB5CSqU2vVsY9xAG53dy/NGldM/qmB896KJE9N4sGMEX
jnt27g0krW7m1C+C9QZAinWwwUls6oJYB3fes2eb3tO2S29eoCrFZZze62V/ayLN5NDTADGIYw2r
BoT3lYJY9rzRHXkbDAgK/9j0kAmLLDIM0VG4yeCG1XycORv1afRoPTBQYxD+85Pi/fVJoQgOHUiy
HP0Gny8FRbjbSYMMwn51s4ZHtZTmoX3feDU0DBBHw9g0DrzDgi/tRta7i6nMcGGQcmgvJwlBhCGV
c1IQDce2qI8OlCUna95ou4wdUKsjaPMvHbp3CBJEthDWN21gNNt8kjQ5kVkpKa30qRykuXVzt76q
h7a+sue92Z4DXd+cx6rYUVdOq/ad01kPExjTa9D5YBgK+8EGQHc995XE/9BXzy0UerjP82Rc5pZR
buu+iPd6L+7Ht73kfe/Se9njPY33yqqr9T9fG1TZ/csD4KPAqwOigwSAg5wvgBtSFVkSj6R6VU02
zdVoimAFRttAMlZ5XRhDt9Wts4maDKRZhpQXDiA3Ss7tebTuj5Ucdz2ttmPmG0eArm63hlTyw2l0
hx6LLAsHFH/fhKyo4ijOJ+O7a2W3oFRNHgIgGRuK/0E3D1ZWPves4FHSZOSOiGlYZrnBjmVB4q0l
s3Lre6C7FBbNpdnH1Z2dZjFqZAj+PJ9RKErmMzqMq1sfJVTWjgGmsenL9MUhEBAM/fgkO4gmJ4P2
OzPx2LUekVRef0riGJkt+nadb8/BacmB6nu2B/GLDACerNr3nsvA3GqThc0h6UABmPomGFAgpRzE
nVMG4s7qIfmXgV+vtO19RDMgzcMc2G05x49ArrOVxZhc1HNT22RC01UZwPejOuLk7+0MkdqNHqht
RgCx82TG9Y3uuJwr1YFrZjmhWRvNzinFsoQ+99TyAfHwvEetND8VbgaIH1rGL3Y9QnfOR+qhl4Pc
+chqPvL9tHqEtuthlhzOp9WmL4d/Pm0d5P+yZvt/udmRye2g5PRcnw1T/ldgvfGQJzGiIsOLGpFX
b1Kk9LRTiQidIEz3TD/d6yYU0Cak7vG0yCfEhKHu/jIw9gWl0Xm4HjTM59AjL8P1KXVTn9Iv3KvE
stOVjJvxJB27QEETlrSnYq8tU2+PJ6XNtIjZivcEUjks6haS0nCE7gdqi7w6iLvWkynH07n77Swm
UKSwqlJ3mUO0Xvltc86INGMo9Bc6OVJvaiNh+5QvdYOAbTx8GHwZNs49gvjB3oAWuihwOm0677JW
YgGiNluxOkHpHOQZrAr47NBVdflR2/TGBbIAHdY8xu/poUCdhy3SQsSb7TJQBM3bGbQtKNwApaD/
kVlxvgT/eLscMigQfiH+xwyF4omfwy/UPordoGiMn6pWywbYBSQHKGOxMPN2WOg14rKW+F0wnPxn
bZBZgaF6TRlTu1yoaXobr236yAlyolP3gplkPuu8Sp3P9fn85w+VMf1NcUlRPKu+SedNR28Fccrr
s88wOw4IwS8W7qfquogPTov8CFyXG9Uk7l1gdHxRO1BTQs7v3mWTF++90iqRZ4fewRzcu/kAh2Ee
0CYgrjgA+oCknqml2bcxAtUu8MzkG93kadki5cnMN2TuFexPr0beL70aede9ZB785VgTgpgHyMjS
7VQMv9lopdcC5crOG4N3r1OhzK026c7WT5AHYVW/U2gvUD7GQlJMYNn4JWmetavY5otu9hzjrkbW
ljW6V+VI2j0F6b90a8afa4raagzZQNPEFpyX+ZoNrVhgcRF3XWkLJFMMy4A3xpU2DXLI4cgWAuq7
GGtc21uoB9VmK2HILnLNPLgq8bqZKzrvIY0PQlNvSraXjkEFzrE0pkgPu9j1Sdom6z50ACtEoQeC
4gYnyZxp31Ul0A0Fby4u8msIb16akQ5PY5dnKwjwoSEpivGJIXnHa/3+FiKgf5kI6SyGh3uBcnez
dtmheAsVcVAI0YUcGO9D8L5gYC3yXytSTsNP5NwiuA+zAUJd0O3uEX7aTe6mrIASxvltd+Cep5h0
d4Bt642iEAbqpt50xb2XTeWtblgS9w3SzdlKN4WZuUceuze61bKsu+sk+62Sst1bnVGcgK06Z5xr
HI1l3vfGXmNYZ6wq8QOxEh3EaJdxyP3BgxW0DDmE0PAmO+2EpagXsVYF9Cza78o/N4MxSFHipViB
9nKPdpLfaXBfbyCou0adneKkWwyXYJnYqBZxZgPiyruMzyG+jDo4qDsnHuyF3ku9wb8vx+rQzziN
tjvI5toFDfPvIbj8ard7AncollXUm4Szf/Pk3JkV+3xN8TpsVOzyAmS1OMA3P09tfoniKWPt5T/r
EQkpGWPVtknbUwxZ5oh8ZDEcUW5rOOo9lJKqt15VnxDP1e5OD56byE2IxzCwbxOS0COyXNINUtrE
rjH69EjjCdqfLB3usLJAZCJl+oOmw16hjCEcrAQ5E52yXumImjcZcU/QnhRHgPgZEC5/BK8Ej6Sc
CLShXjJm1xlFnimd1m3KUIqps5T8ZWWyWWSjQNmOeem5bDwh64M/by62DnWRiAk6mlpQ6wRw75rb
HKn/GUNNIBRKebRjJPChOhEUw4lhPzaef2BWUNy2yYjs8YbtMQWqbwW9ohQJXfgq6qD39MafqhHS
q67Z53VibrQNZZLAEFmcrM9hM4in+6SAGu4SaOvY/NLUgbWOu9/HapMe4aFMIHO7ZlsXfNxfNlNX
jPs0STdp2lgbJGtDoXfpPbepAGHlQWnjxr1zNXk98uXS8mjPLW1qsOrsSTMcdQtzzJu9y4lcjTFB
Mu+7TQ8Bh/NstiPqwgDjrX7GUBgs+2bwtnbmIfwqRv49tTMbwgc57vMxzR5NCPS0PWcs344inqtx
cfHdzmtgUXgPy5UDdciN6TQP3mzHm+/AVgYDQ9YM6hrl1ihQvpGhFMe474beu8vsXKLk10oDT05t
6obGjxzhi7lHN5J5GO8+DENuLpSJ4l+ynlC8/y+PFOZGigLyvgXPwfPmR+4DVTDYfVYESNP8mQo8
L3gZvX/QGwM5BSjylzThxeaIZuxCFPJ4G5MlCTngyXPfj9JjvzT1eJeMWZik+Em0bO6EMY27uEMN
Jr0ZXRI5yKZENugfkydrEo6llW1KK3fOw6CcUiuPIEVD2+xemQu3DMoVRBYDylXW6dYcyuAexb3I
0rMLMLpzs4B2b6MaHxlJczMeM/CBOUpP6WaLsldXHXGOugXdb37P3fOB2pJ63YYh8/aaB/IlJmm2
T1HVcYNcDxZqCmycA5AvNlQ5gDPyedzFZrhgrs9c25fjUPliRDaUpcLJ4N9RLEt9q7vOWJqWwJIy
cnb0JuQIJ64i3yH/3xKz9V4/D1UUqw9KjrCjC70Wiv4N/dqvBAXz0omTP29KAjiXoFoSUi4FkkPK
lKBOKDp0u/eHE4I9Z2tUFtIctC3oXHGqDNVEthizOVXzz3ElqsSsEx86gFKI5MqemucJ7/P4Fntw
05wU4JhuVkWPYiZKZEvdRJKcXNp+z9bnwQmq4FjIxUUhSxzLjfKJuqK98nhlfhOqjpBD9AvVVUAm
urZ7N7qlPBae+aRXMW0CN7dHfCuvaB7QA1fOrTPm4Dl1QGZCloXKXsCSLpHaJSzTvVYJ3OhLvGYw
km8HZF7vgolh9mnaMd6V0tmKgaRhbCFVuBjrvT1vOF7hA8IQe1Oucsx2qBL2btJ7epgeoZt6Qxpa
7xmDUhOsuwxj3vqQQlF7medSPqH83xjKaZyOqufsWzBeCdrJJ8Jctp9YlkG6hqYVpA6KCpJ0q5t5
k+27zGS3cRV/Z7X3Q5kjXXAPpT4DkacPDSrmVagl9KztcrZbDvlbOwWmvpOGPYWaDh28QC11U3Oi
mg3VHRfa9GJDvu6mmAiSIIl9ZET8D2VfthwpznX7REQwC25znic7Pd0Q5SoXICEQgwDx9P9CWe10
u/v0F+eGYGvIsl2JkPZeAxDuNjNR9EZ4v4SfYWSCLe+V0EbVvYDrAqChb6vSpvshXUcAP+5pSMt5
3Lv53BmcYN/jGA59tq58ReJggISnD54WMpNXIQEx7NPyFYxpd0ntrFnUgyleS9vdp3izPwQuYMJ6
+jAO+zadSwP6XWjHVsmdeyndpWVgfIE/OAW0QCgnzkbDH7ATsI6AyeL/AQAJlZMGipvYJQYyZkci
r2kfkQA0eGwTEhQbZ31qVPOWooCl2yDJjAoGuUKJ6W/Dcu+FdTj5gLFthGdXXQYk94qpFebGjNlA
x3uOBMI+LKOxsxyxD1Hrwx/3P8+Tmvj6ddMFixHw9EJYuMHvDTL933KbhBt52eateBMRQOYc+68t
gJPQRnZSC9fbvR953rYlwpzaie9OPd11G6C7bpfKE0vapdkExU9IkPI8uyWioXlXAq2cZHN95IoK
XywB7s/m+kDmt8WfXtry4gzmEHjDwC9oPIO+k7W8QhYlXd/b71CI7q9OPV5jIu7DQrO70qG+FHYO
mD5Lr4z2c9Ly4cW2MjxTKTeQ4qrUSzgKD4XI8R5Y2N2GGQNp97w37Kne8GB3YS4iDzIe9yrEfSf0
raJxH/xtO/UtvH8y3lPprYpx/1C7b3eNQ4Nj2DcHXZfkaXe2DNY9u5VXziGY0OxCg4WQH1CQBzUo
f6md6gCreQVS/ZggzuMmvkR4l04s0ZRH18Pet7NBKB5/aaf2+KpWUALSoR5mA8q0E1abT4po1PdG
IeR0/y7Hil/BLzI3ty+z44t+BdpfOdFD9KUZv/iJX1xlV5ibe/t9rP7M20NjeMXt82ih0inkbcFh
HzJ2QSbamkEmMJyLEPIW+mLz9G3grtrqKOqs4BSxFx3oOQmJ7DXYH+DijXP+7XP6nJn/Y4sFm/hv
Wyzbd+wQWRmAjJwxLfft1MJ6VvMoKcRbk9h8g7xcss/cMN73teJTNuppeLWX1zPd+G/duqMR3mtd
u9AkHg+aTXiUftxedMAqcALtKEiWOjR6ae3NqL/cDrmMmR9lQeJdWwXeSlleOo363utmNJTxzClF
Mesq5a9KKp/BfOznBbSQZ80whEcP4uxQCB6c5yB36Ua3QQ8gPFJloBYXlUsdDcqFOl80ANvUtQIr
IMRUoP8Whe45SKDMOf7A3EbmwWSgg+vTclTI5IxC9tQv4u5Bj6jcDAWcPCvWOiyJH2y6MdGjQ8sB
P7dkaQd63pDvBGgHDXZLB18oZA3LBnlGC7Is81gazTQJZO7PdFdtmG+hCNyVCuNhCup7soIEA1SI
+966JASCaQOSO5eYqXbWj3d0bCuiwN4bettOmBXiHZmilJ4lJy+xUTYZL/VYX9LtOPSddDSkJih0
NNwGPiOnwWhf9dJRQ1VxAfVhvrSqLt7KhvrrJI/OTdbXew1Za+ycrZOwiib+uKTrC8h/Z8ZIvdfR
fYSGvOlZn5+hR6RxryYOnvjJfV3Ui51t1cm+iX59a9Yhae1kj1SVDu5Lpl4fdV8kf90XS31Xuvu2
DsAqHl9WIqBs56BWt8G5EWAY6nV70yoAlgmyHvk+yIn0pkefZOK24ACUxY+SN6cwc6PffvPe5gpE
IsMS8wIIwl91Y71BtTR/jZkfgzadOBth40BtGw7ZK5uSPSUN2adeDWEZi51BiYJURjK26Y48ePAT
7AFb0xgP4H1MoQdtQ4H9MzXX59miCNs9vgXnIE7cn583WUxvLfSvm7GrscjRSFq29c0s2BtJLYdJ
VyG1KD2jwlEEjaEFBOesbCKxyDuSnlPqeRth9qD/yAbkqNr1RhUPFi705gCrT3Wm6pgZwbIEiG13
X/8I/hoL7Pc4FLbG/UJbX5okMOBRAJhll7LsEeNfrMiV7zIFZ6K1UOzx3LDeEFM487JCDQnSWhBN
wYhCWumsqSq252B6HPwIwuisJPbaCAq8dEeKghh5DdV40eH9Ah2iZedkyfreBDpSt3QgtTA8WVUt
l0h4z5F8Sw42qpGnHpXsU2CAFwTNVwIFbteAylVA2wWIRxD0GbvdcWDaJxQnjxiFzJIugzQLJ07r
hEuaVWBQ8DzfZayxFhJslHMLTtu09iLyXBLvZz94+YcA8ZaEgPFNhlitjLLq35kBLIUtQUdWSIpD
fLqoHsD1msBn2z9ndVA+FFSmc1MyttCdTtqQY2SEC92pm2IrN0A/FGKtQwM63Vsv9nDA71gDBeEu
u2bUyfZDKfKZ8IDHXZS1yecpdDu3SYbiCiy7UUPRt7pRX9jYfbszbWgoixzFl/sYHWK59ZcBOLgb
0JRsAgXcKt0kKX3piz48RiUPj+14V9qpMTWZUHPd0bGiX0VVDIYSH8iURRCXlUGvXmwblbOePIvW
jrZxL8AlRYqnhNr08DTkpokvrk0v+hIbVxmVEWjdKbs0Xt5vYY3wdu93KjeAgFRvz3SbbdY/gqKH
zMmEdKpfZmBpqi4WPxqP+6NAbwFWrEkOlqVgFjHiK/9lhIhNCzKh7ouD49klRv7TwSHjqiPqQXD5
Mxr7sNNAyXkcWVjG/B6Nfcr32QdHEncLMXwKHTw1vT1vZYakf49M6G27roHHed1uIxeAvUjwg4KG
/5MX1NOqGtrHyKjbi2mBupsVxpML2suudDJr0o2jqOgIRBpBrNG9GU3qWVILoIsFIAT6o+0iy05W
I78cDtquLZZVRP/8BDR2ODjFjE5qFji7frAvkpMB3hQK8jutj1Kv1QX1RV9QLz30ovDmTVQfPQ1c
qcDlwim8QfJ+xMPcGjMFHf/WRik1iiGpP/gGzmY2y08CsvOAwhrdkUILfWy5N9+HJpbHbx0Zt/px
qEmMcAmpBM9dpYVpz5EjrydAl2YfNcBlVhF9EB6kqBA0zdXLQkD2LTnsIOpvbQksEUYhM9uAmDZA
Pg4k6UN/aK9mTKpNGwdf2t3eoftiKN55zJ0LXj5TM3PCR51pKYIIcl6duOiIRuTFaqPolpexkQSd
trIsNrqzjZtwhkJcttRh6vgN5KqJPdOf5qtKbYhtgMkWRPWitQqKlGaIWnFUeTvTRWWlIpYPBZ8m
ecezd24tFl9dBy8wYXNnYaZFuVdjhQun6WUNsYtfoK1Ch4Fl8iEaVbFkohQk9/z2kg0BrC/GIZQh
2wIUyFvWwQNkaBOA12ze/o8cuPsvm0liEgLvmlGkyLG+ncYc4DpjKxTZW5qyid+WEsRuo76wBoJb
ogazGKil5qLbxKj5wMpMLnWoOwaHfJ8F3u1KFWFjPHh+C6GSadCH8ORw5f0G2Ap+dkzQ+pCNAiSA
OE291ZeIe+UCcok/BsOot3lMehiLjDLC5njRQ3To5g3m6dv75C9z9Of0qnr9H6dXDe4ovpSBbIL3
EHwagIMGMvUff6+6Muuk4073arfQxuYxBNCccT9hjRd9J2DlM0xSs7lUKaFr3ZaOm4qu9NCBOkC9
JAb8QnSjZGmw5/Cg3zEo9gJNHuMw6lvHb3ctpE1vbf3n3f//uM6uFo0XD0tdp4RNQDBJXCTW9LFY
h7FL2VYXJnXI3J5+CXXvffB9blO0EBj8++B7GNfgWycZPICgSEd2QVEUx0CxFR/RHfqCfL0z5dAL
XCIBm0BYLsyPPnGmrm2W7xVTBhwtcogg09ZeCYZDZBK4DOcCx5nQvvV/sQiqZ6r65TNpTHjW042w
sCT7ooaHTp/lL7HCkm8kvbXUYd6TR6Mg+Tm3UYwDOu/ghA5/gYNIvUoMCaqBDukwTPwuUntwLdWT
k0OJcshfuizPt44bjN9sfDSYBumsCMwahFf0Knc0z8grAEbNHscJ/AT6w0yexgv9E9xCN3wsgjY/
yzAvL3XrHXiceHPPo+laAlg3q3rioaQholNKR4wsK9N3PByvaVA4D5Aih8RbaiWL2qPVW0DejYYk
798mRtJ6/u/vv+2P1f6v33+kqHybAAviaW0kDY76kt8fHKyaRujzJ7/HXuQJlEh3USfUV4sYFiCt
jLaG70TbpC3PSQzFaR3pdlTWSAXrKfTqGGwaZN4BA1t1ncvXCoTXSZ64BeRXbWlBB3mo104LVfay
9MWp8OU0rjJ10U150beL1sibmQ51h2uHD34lARgcJxGQc3Z1Mlx1pC99ZAmQu5BVaQH5ncPnIF6Q
oSbLQkbDvKeASmKTCbcEE+RqD2CE59E9BAkUdQWSLl6XFCIjSdt6zQiHGqa2S6A4Nj7Zt0deP8pp
Uyxdt9rG0rQh2xFDMiIc6qOLotftIphrT9zMy750JOMQPYOMM/TgXPjvlhNBaD4U4Me1sURxKmTl
tvm8q3SPjlHoDYIpvEh/9hBbRwUDA43ePDSmf/qWB9DhvQ1CFANQbDvdUuB1tL+nDLTxTI083SQJ
8mQDBojxFNPozcXaf9SRbI6ZWwRXDgXDs0mSI8pOxpMtk35rmi6EdzxpPIGklC59pFrrDujUCwg4
+QVrNT3X+A9JmOk9GBSXMoFDRSgoTCPGNsiRL4uGq2VERbuFhZjcGoUaxYbsQIyWYn9ifXcfE4yj
dYhj3yFBktlurX51O8QlSF5skkhcNYxCAyf0nZvIEqJTIZDmSuCwFyOVfB/nFWCA1QYdsD2w3KOV
et7Ur7CDguqGe9QXs4m9Y+6K84jo3ajKS0f5dRbtK5D8vw2jJfQbbuw4c4jcLZTvkqO+5H3FDoE6
6QDZQKSdkVl+KqQ9QPq04xCiGseSdCw+uRAD1mGIL9M2aOgeKw699HBky6DBftIRhJ046hfpuBrR
i77wDCWuAfwqbC/+anNFgr28CKYcqvj7vFK/6qgFhtcXgY6gs+BcqTF8iVBzu0U1t22gfaMvfS1I
UTOkXvksFv6w8RJqbvRd0/XD7U63gYcJtZkuA0BfZuWGeIHYOIUVodxGZJ5NbveWC54ipxmE0FDz
XgelUuueQzzNDiLw8QwVHWQHaX8Dpc5LwUU6c+Edc4V4LJlEHeoWfZt+UJwnf3q5haJxD+F9mkLb
q01x6KirakJYzGPQO+SOl0bw7if178hvgpc8LMKJKyx+LcASm0UByEj/vaD+g7kbOEBU4fCIRRXs
dXR/g1cxyATkXVmTKzTmoEY0Aog6AWeuDGYjG52+7kfxbmi1ZBv96tW9PK3/9JpW9qf3Plf32l6/
lnYhzv82X3+cnpDYQBh7VWWrbV72wLU0CZSe/04f8OHUBHuUtrUntyRWQMNu59oppF5S2V1FFVXw
mfO7q4tDuwTY1TDso+um4nkIIPbfk2KsyCJEptCcQwVGYZFECJFhQOnLptxDFQPiVx70xFWZwTIH
pjZxk/grcH/Kpdfa/lUO3kUfBFUzQCUSgOcH2nneqo7NchlDIeVqtM4lBVVqFXuJu3L6cmPWRf7q
GYDmw4/S2rtObm+TEDo9IZSynnjtP+ks9+dQiAf8GQrNPes2NAj756ITxgyMSbKHfivUh60M3Cla
SEhAJNjTSRUHexsl2L3TdMG7zYeLj4fyHW4GHyTp/VdHcBjz8Gh4BmsNlEhoy117AhIGD235AIk1
NSslkhSm0bTzoEzcY54b7QLA4OQQVcJc9tJtdrBeISvb6ENIlsDdxDGKfk2gHrQNyrJYKR9kwDCF
e43sBTkI6hlzP1DDyQYsGCXATl5yCi0fmgbNY11BsT238+4JCxeEvnhvvaQEph216Iw3Mgwv+E2q
n27g7MlQkg+vg+sR/LA28GFpV2WHX6d1YXylClWec1G+99SxXq3YNWd1DFUaVoMIaUHSULfzviHL
Cti2RR8T8zWJPYicBcljJ489Hu71ECp4HYEqDaZUDQ2NumU/3VJO4EIkP1QZxJBOkOKaRlm8sD3D
2TZlHu+D2OPzzCzjZ9b5T104yA+D0YWUngulDmqvFM4008Jh8sKLyFk40my3BGhWLIgxRMdhB/RQ
c4rlMnH4O3R6Fxa8D7asSCEhzESwReGf3C469FGNwx7Egzrd2GERCxJj+tbkFLd60O02HKc7zZBv
WfrlY/TgIG26KTFhJWAbYT3rOygnRmZqbySE5WDrEPBHAB6hKm24+YeTvHZDMvzM8WKGknVunu1y
yFcGdYOVa8T2yUgCPHolKd9rKJ3rOXkQ/Ja2WVxhHsIWEl+9reeAmW1YOQGEN+mRjq5MvBYp32A1
fEj17mO8OOMuRbdXcngA8vNP070dVckHHXWRDVJElta3z/h/tukP0f9C32Yv3AFMwE8DbwayUPwo
27KGHklwsg2aPOomaENvahSTj+bYBA0lDgJlai51J4XTEOBkKAboMLQV8nH+0iUmvNTqvp2DXndw
sqE5+o3RPDQJrHsyhjSW1WarEl5f83bMaoE6Dc07O6yPpePIB1vGX4ZJBaQlD58dRtRKIE3HQ4j8
TewyqHY9JJFuFx1ypvD/53n5DOkj5xTB8+1E0w2ouchX6iaj894cM2z+tA0+HnTAAKBzPk7ALkPc
tGhvbtun20b8q24p8gx/36AHIIwEQHmitIqH07LMbwCc0sn5UNDcvqL+iWLMAmut2HRDsPSRdzuX
44t8CMMlaJt/orHvHo19emQzvtbhTfmt7z7y8zPr8TM/o895KTOqZVflo4hXhHJKJDuUV8KdWbfA
TAa+OugWfVEARS0NCuHDbx21n+EUoBPFQcDNWVjlm4R5YDKMJTc84MXBq6KVjvTFrVNviYWigrxd
0jEgEAM5bcNALZPcmg7ALYEDKMMjUXDoTR16TnMaHnWTvjNSlGtkPBh4Y/zVgexWtch5rA40rOcu
H+xTPO5QFS/FzGdGCdhJ7j0kFjW32D+wieL2e4U872NqBR9DYyfXCg5YC5VH1saKmHdwIX0KxHAM
57oCNlDIRoG91XgXIrh4gGIn9OX94tnPO7rzJHKDOuyBV8Sq5TWLqs/FM5xLIelobfxCyIOR5XyG
nJQN/H3h4zGHSeIhruaDBfWqrDaMNbYSzbzlIMEu1TD88OyimyjWNnNkpoOrFPbFQbH1J29RQukL
UEIADfJXmYNK+r+MQHazmDWRZS9B5IGXjWhQ1LA53+MMLOZcmPwJ77JfIIpEH7b9KhtZnzIwi91V
RGCQY7vCQ/Ym805dVlgbikzJHKQL78UUxiLpPf4Tbp9/RuCnNzcj6QzGnyhf1QKGRrD+wBZ8hPwi
pS6nWYWzsi0AcgHmNDWCbnuDyEWJhEms6ne9CVFtpAjSSQNpMmz66Oif0tm/Y8s9IM3M3iGtxSYt
oLDPgSjzKTal7FG1KaTw8cucsjRsFnAsbPdewtWqbwBlUWmbbKPeK6CmWAR7pBuzBa0gCYD/MYgy
OCgoK7h31QvswYe9UypwI+zCWcemoV5Yj3eA6EPkzKNq34N/AB8xtLtRPUD/tMewceHqSyg3fQ4z
WelNmnEFMxSsv4oG9rp6GGOgeLPwN17tDAr1xgIiCtUrHJ2zOdxEkl1Dy+qQwesKYtjSfregPBKb
/s/UNIvpAPstIKNCe1M3VYof1i6foeR54D7zf/Is+8iNrnokZSn+19bX+8YswFIVWo5rW0inmZ4L
utvfsYJNzywCRz91BVonvFTuE6S/sfBCLmPjtSEYAxkrX3lKxQSSZvLYdqVz7m0L0hpoh5jfvFUd
pCarYOqInq31QUSHae19DXUvtLu2ZSrO4RBku8hKu0VS9eKSVQxOCMh2vDp8OKcalxsGa+GR8nft
ix8OFPefDVA8p7yz4F0o099NU5tbyOejeCOFeoN176WGYtBDNbYnAOPPYtdRb+2upFFx7Eyk3vWJ
vmCDueiGAp6c45tV5wVQ4Or3qS28tZ8Rt1l6BVQxS8+hS5K12FmCOI5aZZBXf5LppLNmQEu3O0Lz
GBskKKbvdByNRrlxD+vYJuphyvD3Dj3EhycEdtvjQKgl93Me9FdIy580klBjD8Fyz3ZjkwHSwDkR
JIPERNDNQL409wGBPwcxx8OQaUJeMUz7X00K5qode79JUF4oHKJeICjgQUGxsk7QMCZY/y3k4j6n
pxEwY3o6/nK36b4Xu7+rtL0MjoqP0o26FQyF82MNWsEE+vL5S1WlzSIgPl8aVZ2/QD3sVUZud0rL
IX0IQZvVzSrMgxXEEyDxM07KFU5/rg11ajcxm+e0WLlOxF/CQvhbVIkhBD+GvaEewL850lEQKK+i
A6Fe+Tg6GW07y2lhror2OI+PANWVj06jZnk4WHDeFdAxbrAFx05+B/D418u9zSRws4UqmTPRQ+4d
OgRStJuDs0RmeVerWW/z7ByWsJXDdsPEizJtl1CGLHcxFBnXDNvCDQdyYevgAV05VEpohHBrYcZt
APjywGF7TvtLloVQKQ7y+soaWKr1liVfoP7FJpwq54cdjTVgUXzA6m+hWAQHosGDZDawqBNHRRPJ
4hTO2gWKMKOStYzTB6cdcgqFbhfb1bF+1teoC0SSnc0xKoJ0E2F9O+s+VHRufc5Iiv/s01W4f84L
4RM+a7vcvrEHQjf1ASoNk5VGYIIb62wKkYCcNXKkm5gYCxee24C64hspH0IzXmMbH/8GU3ENhfH0
FbkQCwtFzw4wpHA2JqRtFpza5CGoUMVOIc3yAQ8JPP3kV2WV5mSwc+MSWEOxbLAZ2PQx5JLiEvvN
0s4URF7jbQpPp31tMmdJkMmbIPEZ/wbkFIbVzm9DNK8FisvPRDIxKwM5HB0i1GpwbLF2IukuYG4I
pUmapYssqa2tU1np3mzKbA7QF3uG9t4TdADkB1AuC8nc5Idi0O0QvkpOIEZgpSnzZBVXrXMmCQw1
4eTtvZPuDVtm0A2y3On2qaYp+L3otmN9shv5CroDiKA/d66leugbwDTVVJ5/arvmtRJh/9IGcH8k
OQRt3RGX1VjuzJRG+KiyrtyB15ROzcZNX2RBAVfD12Olw3Co9rKOu0sVNc25K9iDPY4KCydbQZAR
ojRjiOQdMp8GXDW8Th5QT8CfQoCMdAdJDakiqDSnyOV/gq2UbGcGJKeOuonkUPyuYFOGWoGzzVgP
wkVMwqUraqwMZmbMakvKRwblWFijtd1bE4szxbcjnghjDnP3IpnkVGwVDADfm8ECsT9O3as5HG4b
A4P9xEL9BGVj51k01rCSPE/mOgxDeBEZUDTe3nrxa3UQUD78d97H/8e7z3ccJIhtIPih2gfVtr+/
+6xuAEXaL43HLhxdpiL4nKhyaI9mx9mmhqr+AnTJ4jEaXYRdm5NfArhAuHc6P+5jFXiNa8UO2BZg
eCryR1HCYksUjn8fzk0oUumPzkBw3dzGjh8NWU5o1UQwD7oRtfNBAlKfZdsGGd+PqrE2vSzYW1O3
sLRpaH5yWWWvCpw7VjHMqk8xWKNT3yjiNw5GdoxNuZ7UdtCBLHrgNKCpPLHHlUB4PH0k8MO2x3p8
AsGrR9ah+DuuILrvM1IMEuOf0ec8oFzI/5CVAWTu+0EJjBMHGgYm4HQmpFW+weiQvolcwAnJo4PS
7oxJxcQzbJ4ngJixJYBi9TYwO3Az9W0lUY5sxsutJ3cVRNZ1nNWoRMKeGu6cHpCk/rDXOBcNh9F3
3zAx38Ku8xTUIxrfXYEsBW0g2cK6F/W0B7hcYNMZtHJrGSXZNcxv5zWkNa6QKokhRIs/OBc7iDF4
v/QkbqSYROBcajo48+tJNYvxWCaBcyWZwFY/O9q2SH7JrpsHdo2npIxHYVyAYcDu+0Eaf3gJrQbG
5GB+XEzFQIuFb9i+oa6xAv/QXDMT/tQe4AJQg++MTZi4T3A2gMwnQDbwbvXCLfChdGHwoXvMwYkb
XerVBwSJaePiCwI8HvAeLb12DNqgaVj9mYREOMzixkk4tpafk5RGClSQ6qoyO71NouO/NB6bbv9S
ZMNjzox8lEgAAFq2bsjnEFBN0qehiX9YXmDtOofRzQDfTWx2kWWsI+xl676PV+6YgywdE45EpQpv
OUjIS0GwNR2uIvNmnQn8pmFY/otof9cjzr2RTb+okE9ZBR4lY3Pp0OIUu+yFEx5BHg1c3bq2nyFj
GB10k77oMOTZAol3uvvW7ta2PZVQrJ/n6sKko7bJKICICgjIxOPd/aLbWNyKFcuhAuwGLc5t5kPO
RsAxHHJ31phBhhxtPrGD3N/ZrW9fda+SJtzAwoe4gmG6zZnzzIZwgSKd/2D2JDlXSfeQjSSwwoVp
k8WZD9MPWBgYEnpAhajyFay425l+aq1A5atQBfIW6l7uC1gxqaUnmt/eeDTrAdRfII3jowmhQa19
CfznJSp+OYoYuxrWV3u9wU2sRUrMcn/b88JVqRmQnbfbGZLT2M4wqLt1JoV6Wp0AXY0tGU6Z8Qxy
BclO0IQ/wOfpa/uAU1+fe/xhHO9JHr669i5TQPjzBhxbJpM5bLzwE6VcrLH1hweT05orf4BNaj5a
tfGmCfZQki+u8A+c63OmyqVYc+SHpx2z5YPqE7EUgUMXulAYMRgdcOaGO4Y/2XNOT8K01BPQZ483
EAywXs5scAxzgb0x2fBIGvugbXC8hDXBi9ewE3wh5EdLxcbnuffasZ4CKB6mRxgGROvQqOtlGofu
JctH4XtgVX410N9n9e8cXIfXvLggGQxPk88bw/je8rUrB3qBwqb8PiYvG/JqgtynSw7Avow1IoJ0
6/h1ymuUjOzUihe6twVNsizUe0AmucJZPcJ/J0xFi+aQpYTtpFfAy5rU5FXyal5njfWTF9KchBaD
7jQ2SQAC+sEiS7vwypv2UY+oeIoDa5pdG5GVSxnk6drKZHmRY/JNjyAQnhBeq/YCa9qsGfVGqvHS
mSDTmAm3ZjA1UDjX+xSNcBCawiKQXnmfwiw6K0/65VMgwgRx0l/jse8eNU78JfqcF0X4Iv732z+E
JPA/3j4j3AaVHwuFun9qITkerG1js4dbWbipDKuT65QDkxSGLiyXC+rDBRHECH0XywgHIBccpxmt
IwNYsjZayByyPyCngIeP3MQWvhvwOE3MR0ZYOPexVEErv6ELP4JLmwYTa5AxHTVumgL6RCUIaylE
jbY+VtYn4oZPecDso47MuJ84OX1kKbI2lp9HG6zbFUx0iPcKxvUvAqAcHIegJc0GuIhwMMwOKjRK
5CD6c9K0Nch/8pcHpdrXCpk1YBda9QyX4nSaVtmJqbg7FBQsdBiiF4cqJNGKWl29rnA65ThDzpUs
24feNoddlso3a7DbB1XmNlw82njhwzh9IvCu+xX69cTB327FLGqsyqh5VxV04LjLBf4esTPrrLD6
YeFpz21Bnl3lRkvQgfOlXwp5TnyxzwDlfc24M9N1JbOBLpHqiuREaHnujISu+z71tzBD9G4XvD6B
UCxKyK2NPKGRV9X+7my8b1GhScvwJSkiCG06ZrUNiGqOKInhVSpTNXe8vlxULHKPFVYnGFqWwSLo
gCiYgLUN1SbJyCWIzKMDGNwPC4CZSSEK+FAQIXDgUYvCDJ4TL2/fgyAtJmU32lEOki79yrSmWAG6
59D300nlJu3PGHT4Ki5hpSadxzZ3w99ea8B1MYeRXBLMFAFjQTF72jRWM+lgM7pkbhNui77uV35g
bKKhyOeWAos9q9uJCXT1M+Sl+0ULXNyiiCRO4HlztAXwezVAh++SdacAxdYPlJyQsyGww4iSYAE2
SLPJAIvRbD8M+IsWmKuhBW0h2/VxQs/6UpamtTUYIHxjEzMMmLbyAA4tXmHtO6LAP+jESx+IU+nn
4hGo3EcLAvtHiCiZ18KwnorYggkPFfVeedUJRABA+jmlOMJ9UFPmOzONLyF43euY8NQFEbtwdwYS
0OF8SHz+ClMdbymkWS10aCj/GAgcD327hVcSLDonsZHnr65B01llymRrh3IPmGYA/DNUxDSDJglx
V0KziYkkXnLV/WnXnQxJTKRrxiE6htrYm0GKfNZG6orKSH4sM3rF7qQ+qJ7iSRo6awP7ifbJDLBS
AxrOl0iS/MJ7tzvzoHX2fU9WXuYmcM7yoQ6Mu7PuNFXUnduekI2AnQ9qjBjRQSFhHabQJbvF6WhE
pMCanER93s4FMstP2MbIOaD3eK2Noe/4IZyNLAlGzyAWaSjUtIN8PORffCff3m6JK3FMwo4LvqVj
K4vxggpsmEZ3B9ElIZTs1alU1DsGvFni9Dl3Q+dXAdsKWGg1753rtaeh4TDaKYJqUaWvQwWgL8VJ
R0la/+7chy4g3bVmSbgrowHc4TIDrYJJkEgolnRI+EUrs0v5ROBxPnFDilM+3hHXOnEs+lvdpDvb
oubLrnPgujmOgPHb/9F2Zs1tI8kW/kWIwL68EtxFarUt2y8It92Nfd/x6++HglpQc6bn9sSN+1KB
qswqUBQJVmXmOSe9l5Tqt5iUcF5bxqcqlrtTX5uVK7pW6E9E3uIfkZSZn+AW7p/TNneTuVfkIDbR
SGh3gzxIl2luqCZ7u0pirTt0gfljHVrdVl8HRDGpDe7+PtMy6zuqeP8ovcI+D2UdndBTdYCEDukx
1BX/2odhfQgqLb4nlTjutUIrHya7snZOCrUHKuqPDr/MxzzN0zv4iNFT5ut/bMPcvmgwpe7VUZ4e
BsQwdh7FH8/tFEM9rffypyJ5QuOFqgN7Sp/gtY6OnV5VpwjdnYcxbEPiXkn1TfWyq1zyTY8TaguU
rP4eVa2GHJOWPmqkXY8UUsnHrmiRfs1V4HZEUU8oGURQwUnzT0ZfohmF2pzJwUKVK/N3u0hfFPYQ
bk1U8LHXpB3kIsUfyNPeBzwLv/kdrxBViPzRyML2WI3Nvc1X6RCrdn8YDGplZAsVgsIM1FfZqH9T
zTT6IzOvVGlCsMCX+dEk9/zNCrTCLTulfobupd2XSZNf7KG6cyJygp4v1Y8gjFo3q8kElPngBnmV
/C4HHLOcjD2JaeuorKZZfjdNSC+o1JFsA6dXvur9eCUGgrAfRO88sve1bJY/QiGZasvlmTCl9ZzV
/e9gK3hQkrXnRFybT2ndRndaiKCJnXbjferMxxfD+C1SCh9YRjMelaBpD6bPFgnKoqeWKt2fDmVy
G9RQxucx1XsqzCt5X6Gc/Ep4ggQJHuG8cbbLPH1S+zqnDqA+ypafnKzJMU+Ic+QX/pcxInyN+eDo
pbMN+5muaoic46iG4yUrKMcfQsf7ZOh6/Wgh4hGDTO21fqOVpHv9oUmuIQR8BzLIzU4Ud/m8l1uz
D8uTKP1qITanUsRuILWi9Ktu7U0Lp+knWe6yZ9nLCZk2xp2BMC8qTx2y163i7yZbyb4BxPidrMvw
iNy5/phrwa9wfuYasbMpOqlwQ5U47OjI5qlDxuEwdDGa22rvEK9s65+mU0Hm2Sq/S6QsSjm0Ppey
Pu0Qo/pmj2j35pnmPKZzA8C+36gRH1TPlFTUypRa2U6VVewCr3IehaPjmEgkRbqzWcdgdgPfYvBg
mVcRbokxmI/2svayWGIqB5+qhq6fXkfJD3Z2XmRXyScACD6Q/XOnJRcncr5bseZcQ43zdVC/TJqG
BvCkQljrgHKvvLPl2Mq1AKDiTvBrU3oCKb6T1Oop65LxoZib8JiNabbncBweC04KW91s1VfoTn9o
1TD8QX5uolKZjQqn7UpK0k3dOPmuJ/bN4zLxp7OU8KDWJeNp4DlylEcp2ialqXw2I986erGUQdKY
8X1Vkq/UzCTbya7ZcMnFeJk8qkdSzbD2kakN8AHF+d6WR+uSl23bwaTUvhi5lR7F2Nootf2nS22r
xNXQFwGAMzMS1vWrXffIZlp6+KWD1H3bpQa6aU7AEZVaCOq5D5E2AREAkEB9D0SQPfrzmylsrn2l
cQQkQvWSkmfaAMoeTmJMSTVz000o9YHgeoy00PqdXBQqCC5ynvazr7FLDlX5hyzNMk16Pp111MzR
KYI7ORzn0EQp9WwE469SHSbfejmgYJ1yoLlw2SYAHpypSu8gQNNMNx5slJKooTeCkIQkUlgXuRiy
E8ocfB8KWdqW1qSS2nO859Hqn33Tv4KN9lHAiSQCLHF78JQqfyKeBiRZQoNMUhpg4ya7JiC11Wcz
H6PrQFyDUEhTfY6L3L53Yv0Tnx8TeSvQPMDB/0SII4OcLShagQcrOcUht0MCWADExVhU1t59U/wU
HTMI5F1u9fHWsqrpMYYaa6MpzQAyQZselzHYPg5qYlN7MbsIA6cFOFIkOGAYQSsvdmUjYwMstZRJ
OFZ5advk7SrRingHbaQBzVdfN+Rh8VkueRLxuUrkbp/wS3itDCgnJRlod6o43lU0fAycUwvSSoNb
5GpUJj8AafTUlFLM15/HIjtY60mZ0FT2eGdORmVYT2KssfOzGtfTMY9sxNV0kF1tYpKFH2CDkzM4
VcrxnqyT9iiPo+FqXuA/Bbzqw2iNyVHiaFmq/gQabZxDCA9UsG47Q9b5maZy0ynQfSM29q0D1HcN
ul+jlpNobcdi79gEboswts61V7MXm6+UGPqcZVD0RdMgJ1gO475rQzT9TJkURQFar5eSb14cxN8R
E5gZUaTmC897NDcjz3+hFiXc6VHlPZgyH4ow/sHhigT8LB+ltgY/LXNXNL2jUlVrOEQHwLVhUgfL
PGf9VuoT9VGrn0O9Btgom1CveLzBUCLAnCw7VXLyTLUHv6HMyrIT8QA9NpJtOEnak2jKAEggu612
r/jy21jVtC0JG7U8DUmlL369otyT0DMvcW44+yKa68QtRT83IZEWBw7rT0pg1s99jf4tJLifdKvb
ObEsPc0bda+tlVeNitULAQJv6RpFij722Ef7VC0itHA7FDAK6P8PUDAl5GLzn7YX5SgH9P2Z7xq6
440+PBkwaSBDnkwHhNDsu7iSvgRRHj/3ICT1tqo/+eNYfcqpRiq0RrkvfKn65Gi94XZwVPOEpYsK
i3dQOkIzXuPdGzlFVUC3vPssMn8p0xS9+mlUnUI5ICPk+PGrCVpmp6NDdRRWEBFwdwZ6QfUKVmQm
YLmNpRfZ1uVnfj8oY2F4sDpwi0FubkwOmneWNFEw2Bna0dAQmYRFxAQxFdcQNlE9Bg7c/JwSSkC/
wpa3xPWxjrJyKHJ+3qXYMgixBPB3Uia6E3NVp/MPhVK0u2VuS9EZv/bE+WZndnhIcU1Uxgtr3BH7
08epXLqUafGDNQ7yXjhnfUJ+c9ChM5zvK/txtqtaAmPL3GHwthYJ7YNw1rpG3VaB7S3WxKxb+C3S
8rjMDXsSbx0pIfEnxFMguWRY4wNiPEfDcrqHDur7fRpOxcWO76g+CVGtcjtF7j9JitV9SqvhCygq
55rr2XAsO8Cbkjb0D20DBV3YOWCHpNBcxhrlRznBp7YMdZAV3Oskmz25gOc24sRMoXlwtnu7fxBr
ZFWYwHkyK4hng5taWc8WL7S2lE8nd74P8BvU28+M4NSPogjUDVUexkPqGdER5bFz00zpY2vEn1s5
9l/BI6tndC1gvEa8/rWKm2ZPrH3cCyvFA7VLjtA5C2uuVy8pOmSPqKtrX9ofdZn6RzXI5W3RGxWM
IWa1rcGtHuqIJCeaFtAgOUjUGrvIsP68TOZLXUlL1f3g8OFSTxVEMUfCB77x7AHC/GLy5704OmW8
g+N/0fi0PXlJfhY9yej1h8gfn0UvmjIoULP+p+hV/NHAt8OSdGsZfJkquIPsgRydWDVqJg2t6ana
RqakPYye/Nbo0smSev9hHWbDX5wTz/8snNbxRG+VXTCSKb4x5H4kb0oPtMDqLFyIR3DWgcesf7+d
13FgNCpF+Qwefh/2zfjNnkxvOzUUNY+InF5llXAXtdNbG64X8O9V4IazCopo0FV6u0o0w+brnfEb
bsEfIqzK+1WSp85u6ACU3BiEs7D2reR/sAL2QX7F7GuiEsRel1Xr2t4k9UThXguomADLOGVn6MLe
moitwjmZG3G1Gla/1XDj9w9c1uUns6GyTay/zhPd1We90z9wuVlqnfu3r/Jv77a+gtXlZvnanwvz
bsw3d1qXWV/MzTKry3/3fvztMv/5TmKaeJVKN5b7Ngif1z9BjK/dv73F37qshps34r9fav0zbpZa
37D/6m43r+C/mvuf35e/Xeo/v1LoHSp2h1ruQhDC1i6cv4ai+Q/9DyZSUczKEvtt1tJHYDtfVln6
y4QP0/7tHcSgWOrjrL9/RetdVx+ZvPO0Wy0fV/q/3p/DDEfvXo/Yna93XFZd7rPe9+Po//W+yx0/
/iXi7g0YCKPsu/161/VV3Yyt3dsX+rdThOHDS1+XEJZk/pffjAnDPxj7By7//VLU1LfbEYWfjR6N
9X07BNauoiLeFd2gmykD9KymcgcrNVqGK5e2t5XsOlcPSY2oX1057Chns3AcRp+aOIpXLoDUq7Oa
o9m0FWa/2+l64lyp+QVBJ4a6yUF01GEXWKiFelBHDQlUkkouuD/UqomoC7m2RcxN6LoJSTcwe1B6
iktjmGLJXYXeVOtt4jq0SsF5nhbBclwnP7ywlk46lM9ulqbxgZwU8Sg5zZ+pyjzqZdbcQ7aUPUtE
Xy6G0zwKm/BCkTveO2Y1bIGFZ8/CTY2REgsItpyFi+rJbJEytqasKhySIqeGS4+UzbrQP7y7aneP
lqF6BFH/zZ2dEeYl1fvNzzQicJndXycqscaNCffHVfQRmwzcIXHezKtBf3cxdQmXfMAl79+mibmi
EX7O+ypGGQf7XAe8qxQgWrQqIgsgLkVDlBCS0rX/wSm27SvVl+PhwxwqT/90/zAKuWJiu4Mm99D0
weGP9Jt53ymhdS+uErQrui5rrzfjbIjCLftTPkM3E4YmuHSxD1vDn2sID9EUHG9hgTK7wzomroLE
6o7AIH+/GReLFLV9VxWTeRZGMWQl/T6Vx/5UUm9PzSR5QoScDN4iy83MylnGhVGMi6u1obzOvBPd
SRDgiUubZIpXRW9zxbRaD71tqFUNmmfpsKcEoHPDaFKdDfx69eOmVAiSIGok8amlhJqwnTnsIydv
Hntfbh4rpbDOVmd/EkPrOPRbn4y0sTlr4CqalHLkvan7nTvOM8XYcg+x0joo7mNb/rjcRxjkYvqa
5lV9EDBdcQUP1NMbXvcGugsJn1NsFttyLTC7Ar0LLSzVDs3WgZczIId7lhtNS+A1L1ECl0rJ5NqT
5Oov142iVbIr3L2m6oa7RlHNjV936baOtDfsdCy1jk10A3T02mhFDVkn0Xwx9MHlFnkt7H6EeDlZ
UZZYXDXJ68V0AcSGvmATwvOPcBoxa10DKF0ntnkXzEURKETK39McdqBZSWP1CExFgTS4T131dFP0
E6cUn+/FoDWrhYJ/NQiAbPP32iA4je4y0ydzNEcA+aY8h2RRIa6EFk80ELKn6Mo13UKaVwg+6dmv
IRu2+FFq0e9gPamhjivqp5mhYB82VbQNoHoPXCoFM8pB0mjbe071VPRj9STGlHmsBdSN5BAx2r3o
C/PNOoMcPdSt5586s+4vnWx0F6cnQ7wR/QgW+jtbvc/bfMi2i4HgE/UAg9X+FiBuQ+Je7eBf9lHo
fl+hzaK3tW7Ggnk9T72/GTblUDpI6vDUvquEfvhdeVMRrbzJJYagfPiFWX52SAHeLT6i/2Hm8iPT
e6Hs+hQ9uSD84MeVyJimSfjagws7ZLOonGiS96tRiMqtfWHu+niZcTMuupyguwOV/1/rvrWnDYFP
UFMOIOZUD6Xr2mRe/dbV/WbTUiZyEUYxvsztQOO4/lRNu3UaUXVv2xWl4i5stzqAQ2BQPWSAuhaG
FAEr5U6y6m/a2Kb+ucms/pJFGQfTsC5P0ZSUpxg5efm5N4gdyIOducKnmh1jgUgYHSqjW7JuxCHv
xZAdqLnLZrSHHqRW5NR1VBO+4sGajvzMKQ+AWdUHcZWiA6pOYXtdx1Wk2y6pasBdhKsjU1S7UYbC
OFi8bCB+DK4NYT3+Eqq+t6HkzJmB2RzqDlSV73cTY/V8yyGXSMlwt/UFBFVWX7paX+72YTxLSqpj
0MXrJ/U0JWF5IE4tvzhtClElgvS/VOQ8gjbtf7ObrHcrQP2P3rtvqFnTjW9vfa24TVLCi+wrpABQ
fQ+oa68JJ2X+UYOvqV/MpRkSkaTS4W0sB1iVDyUKO/OMZbJYpw/moF4Z2Jt6tlTwmClbsaI5BEfh
cjtlXhtobQjrOzOENTfKbaJa1mA+ULOe7ewaomH+deYvMwAnosTlj8CM4PUw6uShrGK0fxEz3Bvg
XD4JX0HX8ldfuZsM0jSUPkhqJW0shZ8kgRmoUT0ADBPTncuIZQ1eNWEVaANhtWwKHYRVzM1b8pCy
o+lO5Xqs4+rkyTfVrCdFvJ4IfEn91NoV1nJWohLWNEdVptIpaKoVWH6ddqN7CUAdkqkP4mo1rGPB
bKWCQzmYEWgF4SeaHjbmxQB249dEhm/qe5Ko6wRxi5uVxC1G2E5ghGZh4bzeO5lfFNVX9bWkrEmz
9GJnjpTjheYQfQMHhRyM/M3nDSBZGEI13LfKt9JQKLIqxpcx78HnSXFCJtxXvlmZbJH8lL2rn0wy
Aoh8YOfpYtWsyarTQLz3n63qDSrcGJKEvg+bx5PR28ZB8TqQ2dRnbeAP6y6hGvqvQTGd/JJof2NH
06e8zN1hJkYDP5ffqy2yUf7sBWiRvbOJxoywOrFa8qewpLCKJUHl9RdhDXX5w5LZmJEoZg27yX+R
UkjIMDg5FfRW+yxDOH5q7cDcI3ZlfpGm8F78Dq8eCYWfpyK0jH1QG5Au67BT9ZtqMsqD2CdPUajd
6Vbm3uyVAVWyA59kWbszojfr25iwhHX1wTIO/Pxslq06CZ+jltcv8SzfqCUJLDp6fW7kXurv37sk
Rf2raKbMOgGOLq6mhJ4dC+XHWrHDZ9E4FHgUMbV4oge3hXot9eZO63QEYNIxHQ5p23c8ZJkw8f1/
ttKkcWf9rUMOFR0iMY18LprWugqXUfX6e9OeDusE1ZziI09QUPVigifnhttAn774LPed4ociz4Nl
EQ16x4dgJPEpXoVFGT6y7Z6xEb6ioWo62VLb1O/1eflJsgt3QBXhRUq2coSOSt7W/cvoV6ob9gjf
irGBitsLVVG/nJnvVQyVuQ5VUCpfrXmopzp9H1cmu8i5W3Doe9aMr8Im3PUIHKmTAtlpZE8/j6n3
De6Q/s7x/f5u9Aaq0MWlaHi8SxK6Fu8Ot17lu0X4iK6XN365EX2ozsKdakzdsubqk+bR6LnrbLGu
UY1vr2NZQvSL1Pok95V/uHExa5lfVN/5HBgVSiqto5/tTgqpHZxkLkWz9oVdeAqzBVXWm6fom6vn
YhKuJCRGV/HhGRFOYg1xtd4SbQJJc//t3YQnZ9QA1kEqE2W1Hh4sCAa30aDEO9HtnICxThseOnuy
Nj0cFPsbg9cnvwLyLafb8Xw4B0Wq3FVZlZjIqbDIYL+oY9Hf+6rfUJyUWnuHk+UTpPbVxqum/iS6
oolb+1nWu+giemUUKU+tMWwzBIQe8rnn6L7/BDBznVLCwnFtW+PojfUUuk7bwDLgpD8U4N+hC8fL
xFdEhexPTJ9vPOhBv6/DlDqlsnIp7+mfKksOXgACUFfpvYhGi8yGCiLDOyfzmF1TqDpNEuIuc5ds
ffuQ+eq51J23CWpHCYOBkKAYAoqW7qypgzZ29qf2Nrt0ufXH6g80kPIuE3W72aHsytH1u2A8iu7U
FC3FaGboiq5kJ9pzVnxJ4+TtbrAilYQvTeukJU1M1U2uEbSxZ90yuEQj/rLI30KxjmLZPBbmBkXE
a18/aQDl4OrHwZsdhJfoikYLzYg6mtzf3hjWLtot+j4wTGoEv2iKjU7OqPlIpdgkmwZ47A0KH7dN
X097svBQ19th8CSH9iYai/RfrGKujiSP8E00238R8wH3384XHgHktIvHeof3+wvjugZFwXD5UoTu
QPW/NwI4vOIKCb2NCXjnakvNDmSGD5GA0f+smsg/R3ON9UZ4t2ZouWOgDY+iaWBNvRZeDa19Mz5m
JiCPNPLSg3hNUEwjyWBUl6Vnk0arJWPYxOLteLeKV5f+G2tCSOzD3Hae289vXSbHxpFctQ/CKQF6
ExfVmXJBuKUogH0eAjcJ54T/PJLLkXM2h+wPYVqcKq/dJaUd7tY5fp8nm7Hz39YRBsiM/x/XWe89
/O+vp+0m2dUMGMrKxNAuea0eukg1To2nsd9Kuk67jCXLsPVKtEtiatF5AAKMLKR2EUO9sC4+wr0E
lLNTGgcsyTxFeIq1RVcaUI/Ylj6ET01cjjsxKMzLHYX7AAhpB/iq2oR2GL89pYuROp9NoWvjEU2M
Hep3oe4S1NDPYZkalG7zzG98fvKQmKDviOe7sBPLGe1dUTbN8W1f4w3hiSifdM8XxH+w28TeD3mD
XNj7mDwb0L8DmVOpy3gG8w5iybMLCuZfO9UoTmK+GBITFD4+Wz4p0KLM84Wh71L7YqqjtI/SATxH
X1yolSgvk2IUl3/XFQbhMsJqbVYT0Nr/3VeslIT+D8uEEa0yXwpJk1xxpVO0slxl81iRSIj/vVv/
sx96sBJVwQQz7WR3w40luiplvFIWUjA77+PEkGiqoPM/yHAnlBYkngZtW+pfFcsHfEZ+WddTapwH
XaOAOXrR5mEvbePzyFnaFV2jBHoPR5JEAfOUv6oKQXiiQBCOzs7s6Jc1JvY0j5EVvPiAlV5pYr62
OvsYFC7MFL23Q15Yz7Vnoia5duGdP3U+hCYHqXYWqw9Z2VNk6sYFivDhcYImxRi19g4StPHR02nq
UIIFuwzVrdUVPLyGyIwvk/02QcwSja0ly1TRE/MHI452FqU028IuE2Kd7XjIlVB7KgBa7dqCOJlu
GEjqzWOepDdukZv14iIMIwtsYGbLzoU6/t76hnImNKw9QWp6lqNAviptY4du/jqCFXtqZtPYNtJV
MYdjo1lOiJB2Op5jSf1j8dQBa1GdrueuuOf6YhIfru+IspiCGvY7MZ40TuOWSHwclqXWFyPM4gVG
VrK8kHW5/FVxYuuURaoPYQIHO20+Wdqh1B0p9Qe3JXGk36yDyjhRdyvOi8Kdmm88Ia1ffNYlVsM6
ti6D2k+0mfieonU/fCGE9gqgUvrU5KNxyFu9ODZplXySJjjLKHz8+VeHIUTwovIJywgqoFEGJ6NB
5CXIAOXA1LZmmX7s6nNXOAurcF67wnozNzcpT2+osXb71tCuaUw90ODZX6lvVbyzr0CXDogHlq+q
kEbCNJF+JbarXYV3PTTbuNL6u7z5I8kN/RxA8XQHkpR/VSmhUwkyNK8gEWMUHfPhjpCQsI6zi7gS
TVUDklost30zbLSz2f1E0swEFz37ieVEnyBSCxS6PEejD127H3cpMGgabVIC6TiUBOwnfkfczigz
+48k0dM7qoELQp9hmt7VVES5seUprphU24mzC9s2ZG+VWZJ+LQsEjvx+BAE4K6TPXVijxgcn8FpE
yJ03qyF31dOENMAVAN4rp878a5tG00bJQ++1bSlHUrp8fPXK0Ng4TZ29ehayg3nuO6go1NJGMsDs
thqIJtIGzllBnXbBaetR5C1dRVA9QEPzobtaBa7un85NEj90rZ4jeTOjP7WW8hitChX2Co51NWe2
E9JnVLGP5Azver/cibGBkstpu5jnKWmXK7tqXkEH0LVzFLXa2ZVUHKFPsXcxsN1vahx9qYEYPMld
qT70aZlsxHiWdvo2lSkjd+aiXuDPbM2Ur95UNmfegBqlkjT+Brqt3tS+491TCzg9F1LzJMZ9NS33
iacbBMa4SVg3+1annKiBZ/M1/K4F0fCrn3zkCnisPXVFMx1RPymPsp76zxwHqaE3M/NX+F1t4D8R
ntCbjU9mBC3M284avkmQT2g6bqGwSMBAvcvPi0GgBsluHK3kSjWe9ZCVkuRKvsGv2fuVnxEqFWPh
+9VqXa6iIb+2GeRYoW8+BexeT3wWtXvRAGLX743IQ7UR5cDNjUF0x8h7KorUPgnf1QOedyJhBjWn
XeI/Q+6XvShVEu08mbL/vAY4FklF4Rqdlfxshsid9HH47qMutpuq+KNHPadI/qOH4IlKotBNwwA1
UV8C8JFBtXmA3SblWyTJwYM3HzjqwLG2hgwn2CKiHIjDiTUfQ4Td88E3SKFx58AZ2m6d2SCsTmLz
pUmq6ygVFaCQ+UzzYdq8Njng4a6urs0stat2BHy10imeRwoTT70tqfthKqQvRLAWDw3QzyYdIR4y
IyBRGflhZeZbRwX8B6ln5Q5m3eYZHsXxHu7zo5bxsl05H/O9Mar9VviKRpOTH1DYKXeiV7bhBKay
O8LnXj9yuHS7qSIt6SHmJoRym5o4XK4RHZnqZvxsqdlWQKChR+U4jJzKVqCcbdVSNrZpylcAim4S
KJ30EnrjuIN1PzdBykCLK5rAlOWzZMwNteYpTxEuqa3VVSAF7W8pz0YyBbNFuM+Y9r+7zHxEICvg
sOBey3F4CufnNWRfBjmcxOBYD3Ah+33ymmy/SnpO1N2i7leiFThaRzF+q/opXLJIG+6SMdA3Eywc
W+EoDOtS4sqP60P0vtSNW2w/SI6S1uEByhU12japsW0aM3s0ioSDph5Hh0ptkm2thpw05QTgfCuj
M6pXv/VF6uzVTp6QIkCfWmhXi7HG6SZ3kIb6SRj+dkye54LwA5q6+ogpSVX3bjsOylYkHleC6CVt
+SGPGaBetPf6/rPIWi7mhTv6X6+X9KauIUm3cE63eWvuu7z9bIdbyC83hjok137sumAXS0A9rexf
uvGMMs56InRJ1xxE7921Ybv5UM3N+7hYUfTEuPB49xfj+iyQ9O4vbilcne9mCQFTMbNWiyYvPHNX
d9W0WcfE1cyfeVVzBxpb4WPY8BKC13+b19g9oCDh2cclUlp9bO3yMv7os67YQLx2IBv1C70E81yW
xv3yfogurFfAonkD1r+ILNviJobszCIL8D516QrLzRgR3x+eX5UbRe3lXd3wZBPsAkWt/aKgvnvw
KS2mhlXZCA6C2i/Ti67DEyq8xCTL72BfmKnM/3VSU8fXt1SJEioofesZcLciHtGQQp55ExfmcBV9
H3mcfTeSShRj0uzz0RHU9Y6nlbXMFmZiwgqZReJv1F5rEA9Fv+tk3k5SNmqPopmaztpafe3v1rEK
eB0pRNnfpJmscyxGqr2fhcNEQ7QavtWKmHc2eDA4zsJhgRlriFF/Fw4fhttO2UNnm7pibF2DmBx1
T7VlLWsIg5kpzlX12WrOt2rf70cVULKfJr2/NbDn+EnqtTuti5cOX4NCb/nwOeoRBiUoYWbRVkgN
qydNzcFZW/pDnaFCjzhk9TQ7iCHhIJrI+jgkXOeJFCsby8S/rrUu/9e1xrz56oSRcrbVYGOZRv0s
mkjJUbxXvPZN16bJIUVSJ0c/tXLSPHdd6jx2aTDHqNCS6X30VT0Z76VP4IpcfKa8eVvAcR5zjjK3
3uv9xAx5Xl+MjfrgPA6sL3ptobyGafA6xKH1NPRs98pYC06iK6A7zmTdgUKrrwLDk0aO/xQpd6Ij
nAKY6cEy6p/CGfcjxvH2DnFH1VRlAAZzW6TztkrNN0fMED4gkN9utS4138oiiIvsNi9GafLgyavA
+c1ryCCvLj23SZ05syV72d6XA4osqNN/DNLuvpqS8U4MiaaA1emAKLYKmSNuRB7hko/wkw2KB2LJ
Ks/loEcWSsLIbh/FUSIWP3HiUjRwOHrbRlGUjTimiDFxLBFX69g642ZMLKCT9dvIdt7uAgCglAzB
F/aBNAywqHWq5AQlhplODLjrG2FYPlY7w1ChyOwQF9xL4Cf31ZwgneIi3QMziPflnE1draOv/hwU
KmhI6YUuOCVrd1MmL7rCWpByXKxrmbwopydLGyxzbwzLUrM1nvgko21IdAsUEZpGX6YCpi5PgdHf
7hTji9eq3xFkyh6EsW3UDSR56qcyrZznUQ0OYjhIEeLTenC4gxqaX4Zcrk+ZXMRbYTX8Wtr5TkQe
bb6Bh/bxcoNlycG6uQHJxA83CO3a3kNlStUrMJfmYgSxS5ewi+imBgV9o6K6SdydIfC0L603htva
CMPfSoAckwr/KUJw+r5XcxNSizz+PEjVk3CggNKC7MLXHtaZyAMGv5UKh2DH078mU2rsEXfhY2XA
Wp8MKfwwc81KNxe7rI0YyxBegd42O6zjTlj1+5JCSeJciIPdTBVdSRRTznPB6aIX9b7w+ByFfJiM
1q+KTTvrU4jGzFsCVeKyiijBauZmNYuxcfKD7dQTCBKG2yWWdYqKRDFR6K2mVuZlbfq2q89dQenS
+7hPNdJFGyDa2/55CeSwm+oPPnkTDoe4cX7r/CG/hytZvVbSXnSghkbm2WQ7voyX6UGMixFx1cxz
+rhWr+xt1mEfQUk47Uiy/mXRD+ut439Z1EcQq8vq0LZcFeTUfKYQBxDDs83DMMTflyOKSJzMzc35
A6DwV0S/qKedjdSXqfswGogW/9XXmlcrg/D7cgIS1uU805X9loIm+y7S0pKQTla91AkAPlmaAKOk
pQWPcGl9Gk2Q6RDW/IGEnf1Z4flJDE/xLlNUVXeqRiEk+kXaC+95vwmkRv4lNQ9C52ueY5Tq2xxP
kbxL7YdIc8f5uFP60R3TnFMxEe3vDc/nTQeJy0NVd9B5yD6nryCdvtcW3A/wRY5uUsPlaPVjviWj
Ej1QejycTHuUDqpV50+24pScfMBhaQ50yzN52Bj2j0NXq19vJilNJcG2qudPTQXvgT2q1knvnTFF
dYINJPigytrHRqZ9iavhPhnt5GesxSAp2b09w69ZgTHFI5Bk7UvVd/cifvbvPN7X+FsPQGy2m4EC
3tpt/BleivRRFDq0O5ns1hdjrCsAYMEnUVCRB7J5HuDYWsoc0kKj1BM1jL02wF7Vwrd7KLSsc/Nc
R217roSIsnBZVMxvtmLRkWpJsaiooQDYaS2LtsrY7iJESygtZpsiW/2jL5fZBW0DTiCIky1dIVIv
eGMVhoidwLAyb3fE+DxURXJ2EUu8ryOGEPR0rUhSeJuh7zcpegR4BcmHf5lMNX6oZyG9Ngiyn21A
xVTjON/HSfa2CQetxcNo5G4TUKTjUGm3N+sIANV7PBU6gPohLxIFAzJyo4ifroMGPNjIXEocXcRs
kjblRoXzYf5B9s1tPkyE18Y0fUgLuESFrnlbRgMFVf9qqEyJs8Rs8ImoLTPizuFTPBv8qNAvqgYP
8XUgVJXmtVy/vMV3es1K9wMJaqF3t/W6Uf7RxK8ohaY/ifTJbuiM071CfdMFADsUYW8OWRfuqkSi
nk+K7MPYtHtDbqw7c/QMa0u45H9Y+7LluHVl2S9iBAnOrz3PGlqybL0wbC+b4DyAJAh+/U0UZbXs
5b133IjzwiCqCmgN3U2gKisz25SgTgTKCBrz5E4M5h8T/D6gH4JeZY7Wu33O0MROvxlg1msb6P+X
fgTTx80Obpy1k2f85S/xnrazJKyAbBTgIqtA75FnLT6lOidJYzOI2wXKxi4E7ZC7CGtrXDhe0UEy
trFfBCovbYckJJIDF9729YJYNsGzAkorA3yHNHQ8579PaiwH4LxSnZGkqkB/qy8GeCoBL4R+Rjf9
smlHCpkyKMJIwJ5Mb63AblxbQXNKhVIPXF/K0V2LugK7ux7RBYB/JxHYdGpLWPTmXY9aMY1A6Qg+
DiD7IIkcH2+mdGyLoxzML2Sii9eH1T4wWTfPFEnL92Xr/oBET38E9ydkjPoxGyAOWvVLEKG7qDHJ
Gvl2bSQPRdLdHE5jJy5+lLlpAi+TjSccmax1Mw1yQVhLS6L7BvtyeGhMMXRHF7CkgbcgO93MoO8F
gLPu+7cJrYDEdjOZdxnzIWVkdKGP72SD4S/Xt9FaNXGwSjNbPYmBI4/qhg/MBJaLjzXYQz3LOJJz
kqaJhkoIrZM3AP3TDqLV0ZK8AR41Z0/5X9FZrJ5ccEFfIQdQtW3bL6vWuGskuMUosnLRnd2o0tzT
OqzFR0e4Uq3Jy0QvDxb6XcGGiZ8IOI70PmX1gZalCCAhQdhnNI80SkoQUeLI2ZxoNeSsepDYNwo0
Wh70Rh3o4bnWgGPYxNlzhGZWFDwS0ERBiXQn8Ube26DRPaMrG1/NbVw/NSDHWJgSymwV/mgREj4x
5ILEyozTcdfHJQAXOqeK47S1TBLegBUPw4JV3F4AzZCd8VACX0vtoNnGcPxV2qXWMo+K3wK5DxGA
qCk2ZtlABViX4Axdgot0aS5HDigcxu5CJnJ6AgQ2ZujIDUWQw+tB5ETzyXZbxHJ7YHSL/kJ2UxgS
kjTQzEK/vnVq+6bc1Tx6iCbDAfUXUVrFBQORlQWO1ClKvxd4loNcRXu4CHELLZhs40E7eEFGcDcj
nG7nUFBXluu+R1kK8tSrMHzhVafubikAZThoC4gSY0eJA3IkwhkhhC3aFb5g7Xty5Eyg5l1ZLyDI
yA9+VZX44gvZ1in68FJ30DUo3ASCCtE0Lc3WT186GVQLfyqir03QXKREQn4xTq81Dnz4q1YdOkiG
5kfmFJ9cmZWvvYF/LfqX1TPOA8WKl7l46IcKCQHHtc4BH6ediv3+0JihhCov+9crV6Pz8ZVd/coG
ry+1qpBnqfJXFO0/vvLQZ5/SujCXaekMd1NSbkBiBjbuyTG2TqWMr7bE+zzsMwYy7DZYg+I/PKHn
fzigjm5tbZma9xkIzZa+aOrPruhfNGgb83+C2giVzin7aliG+RIPfrZi+NDfx3lkbNG/nR6SLBXn
sUuntRtO1ZPPIxBGc8f6BiGNtx/Dwo9hRHH8rbeRBPzjx1BT+K8fI3GC6rcfo8XG5mxjn7zsR3ye
Gwn5ChQhiidQwVYPdoevFT1yQhMXYPlKX5UXMmG3JVahsPstDWk6n4BVomFnj/N09HX7YqmnojEA
PeYgRfYnJ1kNNnevUWUVDzhqAZjQuVfoCbjXIdZJGIggHcnWxrFG/WquK5AcX4EwKh686G06JMFQ
T0xcZBOc3jz1nfN2EfouA/zdMwagS/XIS4YJuZXcRuJUe0DOA9Uey9ybYKlckWCDYyG7gBLIdAIb
LDT1zO9khroopGJ0FOnUUFQ5KXWqG/MB+5ZomdQ1+DCVdNrToBlU6MK6YcD+GGTQCegf9zcHpBEQ
bb5Hq7FdV120g1xnv7SRP9tT8S7PwH0FhokAZKjAWZMXnNfhngp/BZsgxxuAXtaLovUMHJgk54so
ksG2SqzWXpHeu6WN0FQItiTsTmLxdEdeBha3Rae9TQfsTC87qK6DJOxu4vYTI5ZaPVKe+UQUtuTT
o5tPR5rvkb/Pg8DwHFnbrY1GMsDCIumqddaBQ4m2gPNukIxjUkMnRG8WqVROlzna6Wx0+aI0f7uE
ylBrVWP3K7m3Sx3DBkghUa8Adq3qPMxeVNLWaPWDnbhpsyQEk0WTz/ZAaYaxIFKv2n6Lt5jzA9s3
ie8w5F5GzdhOly5j6BaRfYJ0G2w3b6zjCr+bAHag02KZF/wSW3hwdZ1Ep4Xyx89hGMWr0S7Ygao7
fnU/TUq8/BEl/VTXFg85TvAPBv5pve2hcBEkvrMKSo4CpxZmlbYYHxqFfymVNQaGMxuV10bb8B9y
x7SvYNlZG3jeQDPF7U9GjvMaKdWw3MJ2jnE0EWkdG8i+lICmc3Ekb5e7BwXaisc45g6tQeYB0qIn
XmANWtJGHgx4pKxYFLzKoGDV82utmgb0OwAqNXbCrxWI+0HWEiynEeyzy8YeoGkYRf6mcbw3b4Zj
NU0l09/m6why+miwW7vQpEHvQOt3tf5VxExg7ldOc8KvImbOctPl7Ym8k66MkxfVcQRz8JvfvPRp
oiH32ce5fwumzxq+1bKTPJaJPy5LLzSejFj9606N7M0m3+/+iDNSaLmPoh23oszsIx8DkO7oNy1w
EI+qHtXVHTr7WPcqh6oh3pwt6L5tnF4+2OnNHP2Klym4QKehkp65rj0fCSKQmBwnwdlRsc5bQRLe
XpDt5vjbELkE1ixo3s1tl5O36jgUsv9wWHr9HE/cVRfYkPgyLH5Hl6LKn9C/6gPx+MtEd+B1C5fg
jc/XFellkrFOBWhTvAAUaL9HJxxg99z7djPbKk5ur1D41dsr+C6wW5o1LlyymOdrmnEL9oziGsti
bxhg2UT3UrpoijHddFD5hJZcwPbdZDYXU1d6DV6ER7MHxEBXevGkFY8COSfILDTQbdUR5CiEs7fQ
QzZPQntxvxIQN1PWFF0gR9otjDysv3Q1ypEuK/ixiIb6BXpks71VUCmCIJGzbrK2+VJjr2pZVfVo
lxHYigoFpLG2D3o6OqDi2/QGkqvX2Os/QeSiWkF7L7tKE+kWuiOb1DalbXT3fxNnVEgvlCa4pseR
W8vQnkC3r7/R3O00qO6zw7g6KhOYZbJmeWEtR4lvlJrb0K9Y9xNIsEOI8BggyNu0IrW2JHQx+fbF
tSrzMSvG7D4R7B8yU1SQBOa2dBz1WUeZob+1C+BhKsO5Yq9ZHi0XXwKox7tXslWcr0Y0OT7Yru1e
Uwg1r3ygrrcUQRMchXSnFoC9kk1PGDywt855gIDFCUB82Rqs3fwFcOl2Hw0tW3Od+vJhdzv3o73C
sehVx//NLqcc6rNNtOAj7y9ZKYNNxoZqXZW8eAaNob2DLmW45FFXPEveomnZj/2FEWKYThGSEjXo
MSnYssHnMxTyQs6sTqfHDCRkMbZOEjpbqyKu2BPrZfIg/U7uhswLTKThvO5Q42GZL6QVR3vH3lqu
EMM/5DAq0F0dCzZ2hzkcsn3Qm4EIFdBTDVhYpnq8OEnVv3Qrb3Tki2mIDoJTY76gYVz3mmHSgAys
9kKVtIa4AlpZaFiMUDCLXXlFZTp8CHrvTGb8dcFQFAPkXmctlgygglZACGZHXt9Sr5Gjuk2W43x3
e9wiO5KrRYIMCbQAPjyG6Wl7e/hG41o39X4IIB8nBRY4J8i8zM9qmsiQg05AhnRywO6OM6QlN4Ou
shX92D0mU7Tpeh7fkak3A+gd8/Yf8pHpNulm+31SN07N0erlPxT//zsp6YEWA9sDfrReBMiT+uNd
mMaAetRC2s031cZHI8Vu81pGXfVUZtFPS++6Gr9NFgE2k2fQCdrz0Pt9SN5bMDJW4nwbygwdZ1Ye
N6vQ2EeO7iwe7WC6xyimPuPhryPbL8uFzL3mEZAQtnQLzh4CZqkNZKXbE4jghoMUEMsJ/UDcIb9s
rwwAJp6nBkIaqmrab0HD98IC3nZRAc4NfgIIhRb2Nyjv8M8e89kyQ7ltXnIwNO2jX74tKScAlnrp
vi2JlvJTjPdu0gn52ajYAGpG3Cn04C2gcyA/lwKvSXdS2/4aV9kTaGJDEJYux67gG9IGi5BWOXs+
KC4aECevadj2LYTCochJSmGkGVYXzD+/20lazEMCAw/jLMVe8ByUkA1e4MaJ8PxZQKpjvvno+i8x
JgA/h2FK7E3c2/2KT360T8JQffYhZ93Lqv4krCo952CIXozQ9fhMYUmSGXtwBENn0/EXNRvCXZqx
aMvRrLhCY7KzTmSN/3WdT/3KrnLoftBYdU4PWhHHWY8QFYIuqDetbdPfAsv0T+SqeE+89QBddXd0
926/mcg+udYcTxT3ZHI1YGSEHU/VeE92MpHzf9r/WB/v8Q8/z+/r088ZEqLjfW3J3E2IrraNZXgO
3pC/LgOIbBXr7/oyA+97IwOULsr0W2v7UbYGth35n7YHyYieMMfYUwqhl9SHKkyKb+l/L3WzvC83
T09B6euNBRTCtRqCU7n6XSTqZWgF+YZspJ3Qg/n0InNzYQ8MvNh4lNpObO1RGjVn3JgMcmfhiqA/
+2CZf04a++0BnNZvYTOMTIeFXdWfwRriPWe/wqZu/Ndqv4fR9CqK8S/28O63JxyMocB019UuNOnt
xn9IROI8AO0p0T+MN3plnvIOzBYUKRy723meHYArkeFQouPbKQHVIW/BdUsxynC9RSuApmOoscwx
+hXAvux+eAVzNYfnMppOoI24p2hadgzxvWXPxSFTjIfRB2rFiYxil0MH85NZoyQR+VF8piGo/rZt
0SVXA4p010LZK6V7XLPcZuh6EtWChtNk2TuQMZuzNx85gDBjWe7IS0tyCG6caaiXVDk4+WjJEvQ6
eR93ZzeOQItihEhW8CWjvIm+iLYATBxycCfKpfRxPUETL4k3NLQyLo/MhGbR0PDyKUbd6OrkcyqF
AtoGlM+36UI05jL0+7XV2VApjNPwYWzQqsa0WmgtB9BO+B2Axv0A9od/R8igO7YjHvV/RAA5hbS4
Lnn8ZQ0f5/fVmNjQh8eepWBrIHGQUvFsB9dJ0+4PqbEhIv3ZNvtBqg+S/aYFC6xbGtbWbRxUJRhY
TVEHa04+DVEymYeEsCFMDZfubLphat4nEVqHot5NNKLQ94kM7QgnHqOVOmXVXZ9nR8gP+ldAg/2r
z9gntHG1Z5DE+pAsb4I18tvjmpydb4RnhZRVp51kKsv8Uvk5AystZmeJm67RUt9uaHpgCgsn0fbb
PFtPgpTGFvD+5J5MZjBgUwXi5y39BOMQ9EcOPeAFeWkNhhpcabLhgUyyNtBBJP1sRz8C1LWbg8s8
EwCQXz8RSH+g+mU8kqUzC6g+Td+iNBn2lIATIMjdTk1fzwk8mdjdBQ/aB3LSmwzVWIi+p/yB3mA8
69D28ft0UdT1insM9M1lFuwTPAeA3Q32XdgUTy5Ly6cC+yR7zMa7uLHxHneZs3QZFztyAiE97WwQ
JSxpwvt0fF8VIHFV/jrwqvRi21cCTTA8hFaA9E5g3wHffdagqNzKMfkGGtyvXg99HxCNhPuCQ43R
z3PrFRPJTxNVbQQrNwVoplwZZsr2robgW0ajdiiLWxp6IR5QF3YXUd3mmwCsBRIySJ/7LLHBdpqj
gpFrJSkt5aLtQNayD/bf41EzPLOw5f0ercsjIKwZkAo68/dHDrD2k3ppJyho3BwfkoUtZQJ9CVbN
MsF3+DBU4NKQ0QNUvKIHz0KVBdvjcDtAxvYBHAHI+Xto/ZJBeKIIFqXW/dh/nZTrpss85J6mD/8R
+dJLl65mB271khRLa9CSbtNCs0+/QjMwJG97qHdHA5re9MkO30seZPzibk/DlpkrDlbY5wQnD2xb
/h1Gj4rBhYJ2WHR/DWv0agRkfg/T55h5NbLTixq9I24vSqv1AxiVh0wCOAFhsm03ZdkRumD5sbAM
Z6uAQrjjsgKMvbKCax8hdd0wt/rCEv4l4bL+0aTQu8v8kS/sERDollc/+rD5ogxefimaMoU0TuZf
FcOHuTZ4fgeBirdXaazx46t4TpKuUQdrQX/82tjmG2sMlKblEZgt4oj5YIY25Ewr8zcbTdIUHEFs
QWIjDNY5cm9XiMRUBxclGwjzuM6VbLH43ElneJQWHgehC9nhdgIX1i0e0leANAoTu9TWah/my8vQ
TRAtrZx7V43ewdabVQ/YjY2VqRRl7Encodg+Au36u3EWjyejrSPTtXMYRRD8U2XmyQTLye3G96zZ
Ev66+S2mSkP1KemaV9oj026ZNspqgNi8iMw92WUY3HE7APYhn770MWQHbuldSgNru8Mgdu548YY6
D5T8VMdQqoBUhLVKUGeE5Fw6XexImEsKcMNPWdc4S16iWb0Vcb4UkxlvpsR1LgYQt/PFChk/hcJZ
D0WE9BY5KERCbmlZ4kO2IduA/r+V6SYxhOl6cTdI0IV0bjZuqlLg79dUBhKQQh2waVSfwZ7rQ6LS
NQ69HjK2acLRf6lBXnN0A6j3ca0dbRWTv+wFKPwn3yjBhFX/qJVtvOqbIKvfbizw42YCgiCuhepi
aeXWpybouhXvhXMnLWgLZG1SHFAwAKNDNIXrmkEVIbWicpnXIN+JtTxdqe/6AGhvAHkwNi0U/dLR
tNb/OYYC6ZKmYDvhOvq2GN3x4mtZdiGOW/aJjpxDxad7ZkwnkiHLUqbutY9OmORrGd4t+nD67vtv
88CHApb70XltIcuwAPERv3I7CjYqAMZGgsbwzNIwWfeNsD5VRv+1qEaomSfgwcOu7jvonu3FqCcZ
7NckgG/HMxp6UjBrGuanaRznSZBVnSe1FRJagJsY0ZAdk8Y1lvkk0yVyTtkxjkaQtJOni1L1dkuu
KTORQHGL6WCPKKCVuq2yMtAInlgQXocWWHIKIzBoGIVoHw0nrZdVLfirKuSd76LXazHIr4MIuh9o
mfrJAzf45Oc2eJiD0bnLfDOD7pPgB/xl63OmbLYWTuBfWSpekijeTrp+RBdZqRDYGo6+cRrnNsrF
mTseLKpAfYh5d/OAqwONOhOK850Kpy1BgqoROuVDi4zejBDS8CFQsvzdJjwwUJAoNQVT3Pg+l1BH
tB7F/cf13BZ79CDrTuDfQHuK6RurW4ZlcMwnsKQDc6OTNKUDUGDleqAq0+hofaFJEbSd1jfblIYX
y3htcOw+JEFY45RsGiP+hvFqHo6y8O6ULFJ07iYh0gUgTkr0hRxgsosWtlvy7Ydo7JZXrcqH8y3Y
9TWxd1ZfP4RByD1Zj27Rggv8BQQx4VlUtWsvOuQD9qEdvdSMRRclcG5ZAX6/8WwwkM0h6LmaFmkS
Gfh2UcUKeCKIGty+n0aW1yCzXtMXU0d2R/XOpcy7YiV1MHmiHBW4hSkAEEzFHPzHlx+tXjDbAtki
2tI126Gn6RFjVqIvk25NIj68ucgordQBqg/YDD2FNPA+xPHBqviKAt3EQnuQXfv2njlyts0r2Kre
tZBpc/iiqAvITViWc59kU7Nzky7fl7ar7iYIQUIjLm2+jJB79I3Y+BHIZudVzH/t/GJc0qTCS5ud
zC0wj4S9urOx5DypML0zfSM4ZbdDjsibJ0XAtd2HqVozKPQtCt2p4OlOBbrUY7NE0io82460gKvR
R3twbXDQX6H1AISMb3E4NYG5RNQN8OZI+SzeJ5tVIrfQR4O8Mco5d8AMj3dFJpsz86BQL1jhQXwH
FChm0qpDFZoPNPK0ie7AW5Lvek+3J+iptAg5SiPONmYN+J0fteXbKmGedyvWI5OaWEGUrEsHB80x
YyAkvL0Uakv4aYCg2dFqo0p3UZqKiwCpwjoIZLKmT1SlP1ZmUl6h5MZONGqjsDuXTQ/eP/joEjam
XHtAXKzTKnyzoXP1IaqMYP4soqu2PNeTfUfx9FEEebxYx1w269tCMhL3NmSLz7QOksOg31B+iiQT
KFVqzX9lZclPIVP/3h0g3i0isNaTXXiuv7Raix3buByfWcq3nQqsL7m0oGRdtmpLYRlK6LmFg307
Dezwn5admFEvPAkaLlq2iGR5sAkW2Bq9vUPXYLQu3KnbEAsZDVPk1j8MuR4SZZnZNtH65o0kkhJm
+TPGY+F5gKbQQWT4LWnocGTLKy9AI4L2pq7miOQ1cIl6aKbAHgpN009DlAySc1Z32TyMlTTPcW38
mFdCxeOSxuVXGsXCdS9DZ37yp2l67krR3RnQESMft2x+3+bhhXwjkIv3rbLBGYBXBKNG84AN1i4C
wcpzYkwGMEVqQ75iYNajB8JAmte7fXtVXbIkXz3FyZNX/KzxztvKFFj3PiqHqyzKDLRc+XD0NLkT
YMP2LmVODS0d8EXNIeimaWzXfaBRWuYMGMDE2tBwsIDhLrPwQiOaVGKDvkCCYDjSkJb0g/7Bz9In
pWlP8qHNHg2dtS1r7myxwRggd8Pr/Yje/QuFoCjDL9Cg2N8mdIUwt2gEAIJCL0KXvkjEvEhcNMPe
BnR5AYaJEKXs2lukTQg0c+04xoIZLofIlghXTj9F93VeRffolsx3CeSNFibFNAxtdmXdX8hLFwpW
hzKMvfs5KGvx5dLiPTCvm4VgSjLdLN7dJt1eq9QvY6WgsA2z0l2h4QoYkjA22dHFH+d9L1DIBGht
Gn94+o+Jyte9jyR43ZnbtM+HnYduoWvM3X94OhXfSzNE5cCvngvQpf0tIGv951BV9RyAB++wqxUO
XXqFHIelRx88MovEg6Z9acX12c8N+4WJzRQVyUvdjM1lTGLgtLW5LyXfZgCOb1CMsl9uk96G2K2n
yGRNU3Wcn4wjC/EZSXiF9j7II3249BEAb3xQUPmFo9XPVrqDzLt/wYEnscdwRZaQMexzsqraRnkJ
NTzXCSHrmou1K1j6LApsBZMu7v6pkKsymOP8FChj1b5Kv7gdkho58Nk4afc4HmL7fbDqFs12enoE
sZt5+hSY7TNKHsM6zbHbbzUWwtP4CNE6eFz6/YVGvgk2hanLxNJSFvAd2tsH8s0bx2iXb9wKiCk9
9X1+GIzlxgzBYJqAwhq5ADTCD7pHJbdBq4IPyBV1+wBcUTgLDD4zX3v5RP4I3G4rZofTkSbmemJH
zS3T+NTkiTr4uq2i6YLy4uo7GsZehM9pNJysCVrbYOEAP2NTyROFUcRkxNW260EWuwf4qF8GbtGg
4qmMuTcgytNqkVimvLeGoL4A+2IAzYrSqSfrCu/PWouT/pphx1n4AEJAcJjnzndfBOJID6e+TcIL
ZNC2HceTftmyeNiASa9d3bZ6eoIn8+5IJgmavo0Z2ABJIz0qUm98jfJ6D+Id44flWicIl05fBJgF
lj76/e/Am2Xs3N4cdmgvBWpTT/Jd9C2mZrOfRl7dTZFTLjJV8nOuu1KzBPBoCUmgefRud4VbilUh
i0Npg0vxRjIDWCh0fYzeB7uqWR7IkePtta5yBzV+FkHJtTfVuQFD2kv/s5ZW/xKzMQZHLljRwia0
XwT4vzapJccNBYG19W0O8xrnxfruxPlONmXy0Dc2v7LCBjA+N0Ff1abJNRdVe8I3zhdyTpzXZ1BU
n8vRy0+2yvIVlHEhsKiHYY8n4IJu6RIZKb7CtEeNGTw+hDu1UI+3JuPgfgMkLn9wlN9ccuBHF90Q
mp95OxqrqmHlnoYZKhZQx5TPmaWPYMDZLjiYYT5HaTMCW2EGe58H6RFdp94S26FFnwnxaSpifjYN
FYJAFzAACMl2K6MK4kOlhzpM6DAzbvgZ+UpoosUtimFAYa1AZcMPNHwPs/RqAIuBG41ABVP7DZ0d
YNiqq6+hh5y6zpinZiuBtOqDyxiW1Qkdcd7qPQIlCbQApFIuPR0RdaCUpwhoElVf4+ZtDYowoDgH
LiJwJOMLyXzsUExbTw16QMaqsR7RSm895iLctMhS3lFEkaQ2EAfhuEB2Cjy7fupNC3zbqD0FOzZ6
soVqgbnCVJrR6jWRjmzXTiWnYll7xmYc3C8Mmlr7DHRMi04zw7hTVB9pCJEa+9ntxdswHlWySdCq
vBob4e3qEoJhdFb38FvvRCWTFR3kyUtDOq3fgp1ORkckddIFVbU6pwNVcFoOm6QNDICUi/4gHDs4
mkBtzdWxLAIl14gKK00gO5XOWjUmWwUM0LzSbcKfayJTBFXCVcax7WE5gG68GLL7MMMTbZz8hyYq
YQKG4Diy4PVmGlIPkghOIZdxl/fp0ueFWKVGl23mcR1PmrM8sffz2Irw8G2q8kJLVIWX3auxx/lQ
Twbebl4/R4stSOrGQ54ci1hmJ+x23i5TkALs8+eYV/VwLNoj2WlGF4U2aFRNopqxL74Gm09DBMFg
H72UdmSwBdlc7cC/v1qWAEWtbzQgdIc0OsqoQNrxpLhOrnKfRgGYjEruemG4T2SxjWkP+oj+XmjT
YJvNIq17/0gRJSoSq1ZACa01Wg87KrRKigYcUjSVQ0r2gGascEFDtMRal//xSr7d9PcJIC4tqvBh
n7volJ6a4tjpSzLaGPeKF8AMTcWR7shdOf0IcmJ7BG/j+5yYwslPkfVUg8/nz1vyG+3QrCGllWyd
PM5WpBu+L3R3WI33yYq1pjz3AOCf3TzPVrnJ7OPoVT9ElPUnS/Zvlzh1+hPZvAD8eq6TH8k56Yge
bA3Io72HkGdEBx0oncGrVhgPtzLVNPj8aKrmi3jvLHdQZiATlanoYnSgqNRRNKJQmjjxbp44V7R+
rXVb/ve1yP7+ire12K9XpJVZWdpH9GLj6xNfRk2GzltC8AbvQxx32HPa4Wvl5sV24uOQvCiI85y1
Z8c15HlkItrj0XboWArEDtnm2wAAlX1qWQey0aX0avQz6wvaDEBS+sI7nCDA2yV89WwAfh+kxkvd
NdW30g5eArwRvoEKer4BnnS++c1lRqP/CVIZB+0u9cz/scT/eQwkwNDlBf7utdu77qkZPWdBRA8F
z/mmhU7tzA5h+1B2qWvTvXT4lT+x4CmZmP3yt0lRwNqZHeLfk8a0tl9i20lOskTzZV8Y4z1dusTP
oZW5vFkmJOLuvURvyDOuRV9NzWZZ1tbWSnBG9aSlPkzN+6URNVU0LzlY4OowR52U0K+gc3r3TcSt
bRaBCJZsDiqUi7bzS1CDlvV6QE/9PvJF/kkZ07ZsGECt2m7aWXizy7h6s/tgbNs3wNd9ciucId/t
t/jf7VWD/jWqXs2FL129AuUlNJnVXCxrQFt76sP26VY/ywfWbAc3GJe3+plECRNZ2CTY3IpivRN/
yWNnPJJptvNlFaGjjGpukxFlJ27XT7eX7vGFs20arpa3Zdpo+Lg0OZSVz0vTQiaonO97jy0nCx2C
wpuQGMwBSbnktectjVYU6AMYo8vswTeU2qOv5bnQNoprWQQFRSBItrTCPJcWeF9Fgt0HDU160fcL
tqfzSjfTbc0mybZ43vhHcgIH9pi6eX8a0Ma/GgsfO269kZl3Hnjw1cpBaVabAvBM76pcgapLD2m7
4pYxam0yyo5k8wIQHAAUfkfOOUyv66EUvrnZSvbztqyhgo/L0qTQQDIrlSLDOQrbIFp2AKM1OenS
vS8bCRwVVI1d1dgZ7r7usLOj/UwQAwdBQ9rP0NALBolGJJQmbkPyopcNn5fsFMQ49QzoIN5G4/Q1
7HAkin1zOIFQHHs8GvvaSHd0SaISErFZu6WpEVjW8djQU2h8WyGqQPBvD+3jH/Z55Q8vovIwWfhB
KTdIcQz70Y+vzBnMVx9CrGHkJt+LPh2W7ZgGFwj+difQeKCdUFXhV6s5U4ALVeJl5YNTvhnr+lxC
R2RFDm9rQ2PqG5Sdm5XXyOQc8ri48AnYA5S2ku8eexpqa/pqoyl9BR3bUm+boy1KxMg9CAh34pmr
XgvTEYsks+P7svScCzlwBEBvhXYYaLGbHbUB/uWIoY9ibA6+xUGt6GoI1CjkI9lk5wJlpwb12CAz
uLFjQ95FOWd3Vms+CL2pTVFKopHsDL4xwJgPRWCIPMa+zw7IquypqeXW6EJDqDu7B5Cfz06KJztd
FEpLBzfxdn/a9bJghzYOldXtPsRrO71ANhn8iIac2fnHdHTvon5syvnHu/XbUBggkeVxqvPtbVkG
TP05DeSyMcR49jwUdEZg8u+GCI9rNJoljyILAfutoNgwtmG5tByrfvFFizY+2eavQQAUgJTl9zAD
eVLp9T97p1xlWeFDP/QRxaAUp5RcLOvQjn6idAYYd559G5N/0KPXPDt9r9YcX42nxiyro4Xq6mYK
HGwqQT6wiIug+26zeGlMefETHNyfelc5L6ExIrmPzPvFM0xzXzlo3fdxJntIy2BYys60XpUz7KVn
5T9Nfzr0KmxeAdqEQBfYD/1eLLgcpqvJynQbOU12aHyR3TkBj1dWOMhXIOm3qs7yH6bin/s8VZ8G
OSqcPq3yFFq9c8Inu1r7g1+9+D3SgTrU7qZ94gf82LSJu6zjtAcFtiuOSWBN105YV/B0uK/QaIaa
U+R0J+iH1Y+gaftGdvwyyMoMjTyXoK17aAUHkDoJVkaI5joQYMYXoyiTc2NxHPZte/jWumsvTcrv
ANdAJksHMOGpLXoo+TplWXmP5pfyvorQ4IWEQ418vVvcW9BeCxZ1gZ94yu/IhB4uA5VpGdp8MRrV
Lja6dCM16AP/auOBBXmyQNpYHmz93JsdEboFpqi6pxH3oupcMH6+TcorPPUVT0Di+b5QiYLxCh+m
dGMQRAQb6reFKcbnllj8P8q+bEluXFnyV66d56ENSGIhr82dh9z3qqxFUumFVlK1uO8Et68fZ7C6
s6TW6WPT1kYjAgEkK5UkgYhw99SpvhPZ2zjxcRaxHo5NusjERPk2E7/NR/Khw4d20fvjsUatqzad
AyRsFkKCxSNP7MtcszBCGgPBgWhDNQ5+ZtVnADQ+USeZZGCeLbt9969R4Y40mS+ORuWIJdFR8Lz6
kofcfLAQNDv9xt6W2Ud7ZDVfRFK/+5coAFoSewV+N19cL7Ieeh9oqjmSlXlt/c7viiTISUlwg1JN
AkHVUvAvNFUD7gmP3+OLyZ9bSDLtGkC4N81gm19GPHh9rYJveIWBPqWOjdOgxXgHlWoHRBkAJE8j
kdPNn/tpZJ0jMOTLYh5JDsIDCIxG2qiouNMRRMfVnyPpM5lCiSKNFIHDvtQoPiIHrPSAvfDXqV/x
B1SIRxv8Y7inLg7BNwzx6p1d2wXyAoENtXDNoEdtg17VtuLvkC7aDIUafWASgzU4uszvEQeyEBWz
0Scxsm7lWp11l3e+sW3HtjnIshlOyLNDfFzl5UOJxzzgeW32gmXEkxejuHcRPIy6AmNYoYpJVYS/
1AbLlr+7tlHbf7s2v2Afri00DIjsTtgvgm4FfZ0uaztoDjM4a2qiar45EOyrtowH4EjqfdHFcbdA
ZBUUchSucypVru0QjAGzUSJtu3b6wFggjZ1h19qoTQ8xs2XQe/jWyVjnId7RvjiNk4pXPx0yzdSm
9iF2rop+a/cqOxgoCTl3UvdnOqODjnIwlHlSrm4dZel9C2vmLdJK9Rs78u29o4rgwRkmSNsAql9U
npwA8Sw+k8fAbQv5TfsZ6J9uCT12/9DjUWLf0vofYvzzKTmNcKIUgIpCsen6ANt+sNENCO4K5QCD
4iXrciorru26WZgNKgNblAU9SYESaR6PX8jNY6A5FUWBCFyLvUYYNs2lmdxaH1i+afjv3Hrc+dsM
pYiQsVL6uUrTLaDcyOvhzttYIhi36dTskmIZQTfkc5yV7BBbErLjxshemOj/GCLXuUeiub8DmzYQ
65O/bbpyWWuFzNU0baqzLfkPkXqfNkfceDemQLaDWhsMuxsHNWNLZBfDPW1tqVmwKNrPG9+pF4iN
8EMTscxwH5UMmegS6FKHClf9ULQL02zF2s1cdhJU7YqXRCs3gGfcv38i1GmOfoM4TTJazQkgE9BL
pCCqPkGg07M2fgFQea76bkP9dDBU+BrJwtr2maWBYcEhzPz2nNdlDih/IsAg48h+QcYwr999bKn1
sqhrZH8nb+rQyu/BfwmlhbhA8hZa6/qsOw/FhNCXWjY5JBq7GNX8SN3jFCuvZgPGt2bhIDTZL8hY
TT105qBSZp+X6u5mL0wL1B9zr7ZXZoFCwx4rA4HX+LGmGw23UHBuYo57jk4D57GwkwgKZ4ib0wE5
qqRDSPfPdgN+oQy8/mT5MJLaYxya0Cxf0ly3MRASQih+Olipste8T2RyAT1Ys2HgAr8UpmefmX42
p3IvOpCZzsags5cyGrJ1iJWKwh7Ec06jny7JJSbb4GYV9HsCvr7NUIXsGbuTADR9js4WBlTJDu50
oDM/Fk0GJgUJI/Zz7pqszVhxlO9OXkJxKJ3Xw458yMRF/udomvLWJh9q5nkq+PLWI02Vr0wJQcmq
Q8Koy8L3Q4RoZAW8PNpJ75QgHPL/mG0J9ZC7qFS+aVPjB0UgPwQp4zCEyk8A8vQG1ewn7B0/RjN/
CW7SYEf4z0ZofEIVtH22DPADdnYwQCl+iM7lkGTgXtLGFSA0a1k2gYUYT+IvwBiZvfV+vEaRYoba
jxDCNcIL/tBR+S33ZfOlGpC3N2TAHrDgccA9WTP8O+bxHi+tFiw4FdD8Kl5LvFxxP4gM30XUDaf5
1LC1cTArrKmyuASSaOqhg+xQmTWAFq/HbrAJLYD2QIfxgsLLK8Q6q0dnLNwTwILVkuyGBvliXgXl
XezZ470reqxfpgEBuAKQMcrFkQNf/OTkkNPtWPbs52O16MHId6LD0BnpiU2Hm42autP1UiTWJh9R
EN5l9bmWfv7sogr2oXa8JbOqAHUtq0pmybPom/wZkVeUNxb6gRz9PLmgSsq5o1YVVW99Vg7zJNCr
A61qEuA+nObMpw0tHkTdnprJKMYVaoH4lpqNUyA9iAD3hppD6NXYjVXOyp4+FFyh4R7ZDXtJvcjE
G4cyB70F9TqyDc9NgxUq9bLequ4QMrhSJ5au4aIQA9ulhmGPYFuOKwAyqkODxQFCSWnsnfHb8s50
ZnTFF/BldzvLzMW4sEqvRQB+ABO8mWJjmEKZeTqjgw9VgIMX4nBr/s7vNoxGkAsNuzX//6e6feQv
U/1yBbfP+MWPOlTd6X1rPnoBRJYNqITkCzq9HUD8IVa5XfQLCCUkx1uHCkFJX+bpn0Oofet2phlv
TTr79QOSBhlJU4Hl8J+nCcq/Low+ha5kNt4+lYyyKnm+kNy8jjrE3m26iNsQas4udEpDiiL6DOXN
cm/YYX7fQBpSIBV0yibGTjoUg0AViOEVy8Gy320dnUXxxoCo0XmY7gDURut6U+kYWIm/xtKIPEK1
XK+s880+MmC3xwRPIvrUW8cAep1OdvElcwKszHXQynVchO5y/sS/JkaUCsBtcHh39NmJzrBLLs1o
NU9FgwP9kqguuJunSrRZrIPQKGcX13AvNkiItmCY0AepmT7MZypp389+YyOX3uEqwY2NcXTI/jq7
2eQ0zW1W6rjZSrCELiOOOx70bu5D0SpwUwVgUqemJ2L3QVuQ0O5i6y6YPErIq+2CRrRL6iy54z7k
iLekZcfO86BOQykQIB5EvlAimuk6u3Ns+wKalPKtGMXFkKx441pdAoWTDBbHi+qTChNwM7nM26uq
f6aCdCpD96dadEQCZvvNRB5kT8vxDijzBRuwIUhEdA8CPX6Nwkhd8EBaU4sOxgg258Ru3trBj5Hp
a1CRV7hlvXSkBxYDlfrHKuHTfr6UL81fZ3FkvtvorE24fAmCIVmwPFUvc6+/Zab7GGsdX4UQ8RW8
1/JUN+ORTBCHiK8NCvHvPDzLoJrX+0tya9trADKme/KiQ1PVu9jOuzO1+jCKr1WWf85VBiaNaWYy
9TU4K6Rh+fubrc3taulELN6SC3UkOgXoIgeIh2w0Z1BCTtRveLy6faqvtL2NezBQ3+bz7cTaK7NH
vZbp4IKjfHSOXDZXGkZ/EuoiSiiVFh9mN0vQ8EbzJdz+hBg7yg7sX5ebKfOq+95Vwel2ZVp54cIE
TSIwqfjCyLeWlbcwDKk+/FWl5aGM1AJdFbnQwR3BAVKbtTn/VTSpal2I7qWpXt4+ljWZszNK1K3f
/tK2ao0Dc7ovty8OAVLw/utkf7u6PhPuXe6/0Fzzv6HbF1PUdbibm2PBD2DY6CYwTbdXFkQSjDzt
X6O6ebKSNH6KINl4UIyhQneyQ8/ONvLmMmIdjuJPp940oDLaO2nBnzWI7siJSctcNpJV59AWxsoQ
ebrQEOB7bHvzU9cM2bmbWrJwxw1qRcCcXLrmYyX76t4B6VXjxOYjmVoT1F5+6odHsvWtX+zSMGfL
eYCw/Mfe3Hham2DiRIke1tVttKfJwYkbHxAVMRfUpAEufiyGNPsrmdoRocSkb6stTQ60SXqK7OwP
6qTLNULziBSufzd/emN3qDYL5Zomc1TcXRgvLuRPBzeKXvNYmSdq9Vgebj1ltaATwR80Gr1/RaXK
ijrJlEMic8Errz9QMx4Le6dCBOvIhS6hAzKOjY9kMBQ0XtxyZDu6ANB6sIOve2wlsafqws8stNvr
yJW+L8buzetc9wuk3Yc1FAGHnd+jGWhjBdIt1GhGrnsqqhQKfEBQfwFPIQclbtocizZE6Zp1nc0t
FPh0WYIvBDGa5fuOGxRqu7lO71abHyP1cWyzYvGhUM+OaoiJm/aDgcsufO8z5a99ln3Ttc6fCiTZ
drqGxA+itO7T5ECpbawBv/H6q4Eg57dIoAAy7viP2E7ummSwXnTUDNADtbKrtMN265RWf/BKGSNO
ETOwBvL+KR6gjJtBoPP7NBwapfxHiOEqRTAYP1Fv49kJfhoJAyRhwpGHjgFmCzMG+CwJ+k/QqACX
M+w3t25CnyeuQhoRAbXZTQJ7T25AR7zPNkxut9nC6LtHRAeQPB5A8w14h7FIh7dUBaguda3PkB0u
UZRopru6b+JPZctPqjCDb8DzJMsC5dEXrSx2zs0BqTV7CL/9NbJLIEZBI3Ppo2zbttnKiCIkiPws
+URnmS/j+az7je13fj4zGZ6bRfIhz2ZIeziCGWz3Ias359jE8GiIUe4pvTb3KmTJ1sIoATP5K0dH
zjRLUtY7svdRsshGJHYvRVsUWwn6gc9WWsx8VjJxzHVsO9UeVUgQ503ymc8Ka2nYowYE2pZrfJr8
HcTJgFJDmYIYcvAoW0Vnrafa+WUgXfBgl0H8b9rdMtILL9Te0Y0hO4JSmTi/pKNAwsXsVtSBPGF+
CaEhaK+isV+hhso73ty8QQSbwU/UsudAc3Yo1DjqtG2fgs7K1mAp6zdzcwQRG5cVLslS7ZPuzBEE
rsmJOunQKRCGAdR1pRbN1sfm+2zc7N5n823D37Q6axDxcqx4QZxZkB86dY5ZXahVs6TeRW5aLalJ
BwR5Qczp1xdeuijYnDxqEIgt+SQlQrbfzDF7TAN+nuN3n2KX0H4tWnBPBgMvHo3YPBI3gwd10l0M
rNW6n24KaPSFUyy6uysh2v3Iu/HIIP66xsNRHYPaD5aNM/JTHef2Jwa69Jm2Tmf5ASyUxcpH1dwX
cvOSkp9M5m8dK28Bqpff6I6pawhXlIhZXBvGmmPjt86K+XH4TafnvLTdr20M2tWxGcMDS5PscRpI
/VWcQ0PHQrmQHcZyHyeYR9aWfPMR8AmCpvuGbGm3bLkb3MeOaULMdQTLqJ2PEFGO330FFFk05Biz
lYnkaQuGXnB/cLbq6czGVrXLtINwAc7m3unMDl5F00PF3QFMaDqAFFP72xoFvVvRcCRlNZ5EDZYR
4PdX49bFc+ZaKqTWJ760+R8jaIZVLRF0pX/LJGijK5TlJg2ue+Ey8TUB1y7EFLuv1tizpY6jDlp6
frdrZGvsGDKddx0g4Uvk5caXsu9PxKHtZmDvDPPuKysTyEECf2F0UfqUAXoP6DbO/KqAbCgeyU9G
pN9tt146yxir111WgRmI40EJiEZ6oEv2ZJKcZFm9zlc8/SmyANkXeaSB3kGxIHp20+KU54b7FIHw
6YAnynQXdsPXyZ4wvC2sIOAHqUCV8rN9RCJjkZt1ucPjrz9jwd+fRyE76EPzfBtbRbgoWQ8RAupR
QTgumlIE27wboGtmQAfBcaeg1tS82VScDDvUtlXXdjrUINZH9gI2alLHzZbXqt6UntUuqcqN6t2w
B74qLr091bfd7IaKxi1D7fAiIZrWm7KVa1dX5Nbqdabx9PAN07rLYmGsw+nMl8P7Gdl+14vCUtDn
oFZyG+HXc3CQOtjUoyqeqyp7sxFlfAvLeoNAXPfVTL14hfqp4aIdB5E9M683WaLk0spGY+E5qXly
iBGBAsXUFojIYZ3jH8hEBzVFkekMaQpouRYjhGhRvLqJlAZaeQLcUREX2UAAAP0bW54RyMkv7vT4
zbT1Yo0N20Vc4JFcGH2858zAW6KMoYHe1j6HmI4ZvXm4KxxLitfCDaKVKUR6cWPmHIMxr9e9zjSw
3sCLQ83zjdfpjyFvmycnCJut5+Xp3k8FlNKmychjtKG4HtbiFaH9aOWpMVsp5gw7UAhSjTod3Cwr
154S1pqaHcB7D/LdgdtiK9MU5eJD8zhmHqD9cZjukdMAwBAKD1cog7zbSnU2vGifBXL9O80Kz8ar
duocp1S8ygK2QsliZzwiuoZvoQv9YkXY/xipqx1yvRZeYVB5ApFidQ0QjJlt1KQOVLc3O3tpKBAg
tLy1ngEDbw/cKiZuagfhwwrSELemBIEivlf7HNk+KqQd6S7jiWEcUq2fZF35j0o0yakdYm9JjN7y
T7vO7eSU25M8EyLwa3D5JhAlLBa4bc1v4NvQqPm3knul5QCuF/xDJCJsH5lTgXBoetQOwbtvG4DR
2LZ08BCYIK/WHhJZ2BuOXzmDMk+vh8+Qi3m3UyEGODJnO/mPWeStfWMExqBp4h3vwmCDJAfyes6I
5yJy5WC3ASgkTpKdGafNF/IImpBvI4jzLbDYSpcz9XxjsH772zYRzyNfBpSMcNydJUENF8ga6mf0
lerqY5N6EfHv9vT9l2H3t95fxt6c22mq0jH0dvTHQzcg6Qop9PLYIwKwySrTfsxQEgaZ42x8y727
ou+8P+yx/GELx3nWiYmdpd97J1SBV/MYnRbGOhuAVKL7jQ282kZGkCP2NK2B9LTg6aZD4o72krHX
G2b6hqsuQCaxT0uI+3AgrzuZ1hAoHvQ7EvvmB00GrM3b9JmzmuF32lXgpkntTSJQXBzGZXEGCD5b
o+yp/FQp8ztBGw35HY+t+O02hoVjsDI88aIl/jEJtYYK43Jza7p1X24gjxxsEuX7JzEAeiX6z1T9
nuctpOkCb7g43OlOlsZGJiw987WOZwe7f2S9uUC2oESFCG6JHCtMhIV5cSIZmnRqiqlJvXYLbCf1
Yq9oPVPv78bGMkDmIs1AoGpkFywTsK6EAK1V9s6x1AxLzcneVRKEAUPzUmont3/oWDkP0KNdgeHW
T6+BPwEYdHgCU7fg3zNgiFeg1eB3RgHVv8FQ8bOf5NUaSlLjGZCv5CCLWG7HIrfv7agQy1bI4KW1
soc0yfkPAPtR3+jqt6D8c7gKNMo32tgCkT/eFeBHcBGKcdOTaFoP1QP9J7r9yW7xTG5VUc3qQ+5g
pffAdh+zDMJIN0GitAiardAByHBHCBLdOsyCQ/DDuAeDDZioClTtI7iyKEXYHanZDPl7k6CHeDt8
7B1+blJvxAAP+7dj8xE1OmWWrkBtexK1yvbutMBCNSIU2ZwyDc7UpsPk4uVjto9iFZ5MLD6JzyDS
3R+eyIN72fX8gY3xhcgQ7KyztygbjTbkNaTjH0Dp+fdY285eZLYGG159Aq9p5frXXOCvmL2yupAb
7dT2GhFKFAj3Ffsc2uCGw33tXbOgBh83Hv5nYGSQg/LaAEGXzj6PKBWHOGJtPzR53SxzM+u/RK79
2roq/sMqGwyf8lAiKbFVYvGbdCG02vuCQZDNxz3t1+BG6QakSVozPHum8ZoYHp8XlG1spqc8Cl5p
mUYbBAco14Vjt/GBFmsux28QYPhiTWxexOuley85GxVeFRPzF9mbXgPaMdl55yxvrmSHTGeCF4Nb
LkDYO24Bmkk/K8iLZ6YTfEs9wKAVuNguURJ0FwcAapQaNMG3CNIAgoF7w1Kht/15ZGyG432W2p8z
rGzOoGDKzlj1ZmfsQKKd6I1Pjh2GRzsKN76Vlo9JErX3MlYoaOmgDNoj5rKsPMZ21Gu0ojn5vvN1
7mWDfKsB/jhicYRdi+QGJC8RISNfOoC4biO6zLijVli6cvWv//rf//f/fO//2/8jv0cZqZ9n/5Xp
9D4Ps6b+n39J9q//Kmbz/u1//sVdx3aE4OCwEC7YR6R00P/99QFJcHib/ytowDcGNSLrkdd5/dhY
KwgQpG9R5vnApvklQrcu39nuxKoAJP1DEw+A4Wqt3pA6R/o8+94aq3kf63dBfARiZRvTCqsTot2h
1EwkFzkG6dYhXjnIpfJFMJThdlYZjMPmpzZwxJcAhTC3ZUYUi2iFbEwKgRAwE9HBj72PNnIu02TF
8Bs/QJ4Y1bPTQWRpf7anQx811SbHQw+MTH/2JpX+AjL9dCdahhW7SGWFeiSnnV1oLDnTBFBTYIt/
/uq59fevXkou8csSAjloyX/+6kGPlxtdreRj04XDDklgH1VT5rhOuVG+VDGSJtNyohuBgy4dXt2T
hwTmCVBthjKx33tVmWcc0sD5ME/HJpoNu9cQKzYOQtTBSxJW1iqy4+6sIIl5LAvwZAzITX0aQfqM
r1e+Ta7gn0aN9+TKPCiN+MlwotvMrIY7HUT2gXMLz1xAGtR/+F269q9fDmeI+uLb4SgNkUKKn7+c
zolLB6Xz2eO8SJeFAC4/55+QocivUJRtr4DqP9PjMKwzY0OPPGpOXijXyq5DAa1iK3BfEQPWaynS
DKxpeDAFWQ2xBiGaL5auzmpaI+Kl+JBFLP8sjAKSQUUH1yHnx1rdB0Ze3aPQfoOEvXjMJzb9Ety2
oDuIvSPZQBkWb5sC/I/USwOqsN+IiZcfUTOo1lYhB27PTpcITkX7UWVg7fcyQB57D5wZdhdXy9oD
ijBoHqFdLx5/8eXmfS2tvQPljl+W9qQwZ2nhHqZOkp8bWx/opA5BDyx/2cnk4R9V56ZPzXRApLCo
RAQCMDTSULaLFtDDQ+oW2ZOlzWpjmGO+pl4a3XXJPDoHee/dHG/khcXWFm/iD+TybaOmp7LZbKij
tFjwH34R3P3pFyEYc0z8L6CYrQBDVvZ0O314UuHJYg2gkvEfBV5RkI9j/aUzQa9MOMOw/GS6tfVK
izButP3JF15/MQIXSzSjghRkFJ9JVXZWiSXx2Fkelk4rtyiKRTOpvYUoAoT2ThlBXCYujzSIOqj5
b23zZD6LvW1dO6iyGWwn2aluNI+MO+aRzngf2+UiCwdUWyFRxHbcifa37r/5zAZe6e1/ePb8/Nif
vkwQQEnOpONaIKJz5c9fZhxUzExS5j2ovh6Qik3dhQn8wr0VGi6KvlNz3SZu9pIzsaa1LnlUVQCU
Xsc7MNyCeBZpxMIB9rgtdjXyDNNztpqerh8OABmdWw0tNziQGRofCDqZAcJp/pgtq9gEvavF0qvp
xuGCgi3UwVLjvQPZmRBRAtC6G1xny6gowGXjuclVos7ln78VV/3tJ2ZzxYQyLVDuMm7/8q1gRcX9
rEnkA4Nc7tmeBDNAbRKjhG1SuSVOVF9G0aovrqEck9UH6uUcggZEl0w28OcBGOuASp6olT01oA6u
l82qriIDXNxpvaRSwFyAngNSyP5RTBWDkb9VulCfb161RHWaYpBu7KbQUOFFIMUIDX9HTT3ZOgcI
pWCw/2Yjv2IKNc3Okx/ZhtrBUpsbL9VE771Q/sgf8RiGrojlR2DqkuWeesISGlteBRku6v3g7fK6
hkAud0+BtqafwPAVP6diE1n1uMsEClUmO8t7iWcEgopgTcGOH4T9DorxhbNoa7d/tCYASQEgMlK3
2ClNramvG6CglDQIy0EiLPAz0Dt3preHuHdx0U0Imvmx8Y5Oqr4kmW4eyJTj1bVKkMPYUJM6zAQQ
Kma+/vNvxBJ/u3Vc6G24JsQFXMGxC5/6PzyHBpfhdTfY5UMQmFPUOfsc1VX4LetQdOj1kt0j8xOi
PA8FwODXC74VYMRAft97KZBW2kA3FSwZSoZPP490q5ZhAzOc3NQIgXEFF4vsogoxKdDVUtMJx3VQ
6PGxDRRYRfxsE06KeEVu5GfQxKLUdGpih9HsHDWx3EzNtAL5aOmIfkdNAI3ep6QmpJDXIUrN1o6N
XzkhgkLPqtfhKJsP0GugxbEyqqoZOIRA1bhPOKBuM/RapCCSgBKYOUOvoTaX33m2+AC9Lvy+Xusu
1fNH0OcMAOag7tuK1YtlKX2VluvfxS3wrz1APC+2tqAUzlh6QoWCejL9cu8FhfkCVpFmg2eqtyW3
KAL/eYFcV9c4qHdqsYMgu+TN621a2x8RAZ6G07SFzn2E4otTrfmIulFINw5lGzyBc52jPgfRukrV
+6FGRgCwArUE+0X4huVTtkjH0nuO29FaeUaf3GWoDd3pvLX2NJNokAG8zdSx1H9wix7gZOhktV6/
tCAah+A0sMnOdCC7qJphXQtbL005vtuog/x6jLIZs+c5nHALEav6zvERQcm4Tr+CAP5AypBN1BxF
P7ovKGKUy0gNAfATkE9VTWXu+hABe9OybVyBk351wvpQe9kzwAzxHcPj8DpgYwTNCwhci7x9Qp7L
h5ydnz/l6VhDJqBot9SUZaL3dYvCcWpChNm+r2u2ibSdXxFhN1c5S9SDVebJHSvV1hx69UCmPvSa
lWd548aebBYvayh3zO5el2QXq8j2FKyFaBDYDRO5p4BRQBmyydb0CrXRLQMgHIslB9RtL0ZmXsNK
IKiX13vbq8ofrRW/2tHoAPNae0ts0/l9adr1lie1gXqgEXQNQHFuilDnD7+bJ4n3fVqUWwQs2nXZ
QhIvC4uHYkKjoAwSKskTECUzcog21kmGWwo2OggIB5CvHPGUcsISOfl++OLk+Woc8uE5igHQcEpp
IteCHTtWtxwAjRwv0oncUCTFCsCi/tBVTYUMXNd28bmO8nJZm8y9gp802NpOEUJxJh9OsYXoPEoS
1aO0kCiQeeB8A6ZqnaQ+/+Fr99g2yMjQcJQDuFfuB+EWBU3j5p+fhPavb0usGjizGV4M0jRNPFN+
fhAiDFU2Vm+0EIw3EWLtPKSXCDIAuql7N9DmDlRhiIiQrYV2VNC0T2MjSwjegCVfqsK8Rm2G9UBX
pt9z/CpRXMY/3zxQw+8jUe2FOzVRrBDPigbJKvY/rbsmUhU9CdjSGSQcIYy79Os6ndcRNqqPl5oP
8UUHjXVPHQwZkPt//hrMX9el09cgGNYN039S0g77w/tA9T3qvB2mL+817cqdkKS45RmUj0HihTCA
bY3gy7zd9Ilvr3hvl78+DGhEkaDIn+7+oACfHTJl0fKfL5mbv6xzlOmYjoN/OQcPD/63nSeQpiaE
BsPoMi/oR09VYEL3w6+ICSdTUB5sO/G2dD22/dNM7/jKRCnV380+eBtnM7N1+BVSGzfvOmrUSoRl
Bo6mNYU5U+WGz5YAl0uerIegBnEwUh6rLDaDB8Mv388ghMBXnQbMI/NNvhqms5tfBom8/7Adp/3D
LRIi8E7HNphjY2FLlzO0f/45d8PYh9Uo4t3gAeolljZEWdoRUtsKC00EkNRDN3YQ1J0AJ52O71H0
Vn26eXgGH5EfsvpF53tQbbQAZQj7HlJOAQimE7xzgALNg0fB0vLQTb3UpIOPRPAge/8UcAatqr/G
Z52IgRM2zW+sO/7zb8Caogs//7m4eR0FlhBuKQVM1s9/LqAW6YBMlr+bMVx2sZwjMojtu2fLz5C4
BIdKNR3i0a/BAw57O2TAtIGgehFLsDj6ugUxH1MIW/uWvR3A5RxgvwDo7of2rZ8wYU71H37N+Eey
p2jAhz9GMAt/ievaFiI83HF+jWIxqPrmKgzqbaJjftCQC1+iUggVbJ3wv4SpCwo8FJ47qgJSkvfh
guyoAFIbcDEiAR1mwReX5QnEjoS8mMg5PKfIi5Jblovs6AcIu1AzF6ClrqOOgdQxxGq5b4oDMmbf
UGwV/UiLCxaNeCNlvo2MlOe8TFTDS0QG9QP3kmaTsrI8NUmrDkgid9um4uM9sNn+Co9y6/M0T9t4
4Y9xfJ/HMsD0KJFMLIqL6Qd4gYBBsr2g0P7s+HF+sHB3m1N4SIOBytfn0XiuwLtxIS8yU3PQ5bgD
+vmV7GSiTjoMbemtTCz7l/MnkLGepqzNvl3oLPO3ZPvwYY5qtnqI6uMHW9pm6alh5Up0JfQmaQh9
lAD4a2slVfrRRj6GqPJJA61FwOLvVw0pauwJHeZusdIq9z4DC2IC5BhUHE3gM50kWwHtZ4lTVFgI
18emB5o8bbRHaudO7i8b3wyxuh3WiVdLqKqN8bAEgTLeKLJJH5UO1Hnk3p3kAVqTSSeeuagbJqAV
IlLkb3x+NHj64+bRCfYDJNgKj3YeY72IkUjEqX2jILNMc7jTRCBOB2mBFmfy4EkZ7xAbRwB66iSb
HfM1QlfB/fxJqTts0mEYV/McIVa80RjdqWob1jGY4qZxVu1ka9M11XqeIffKqw19y9ukyhzDFYCe
xZZm5WPhXcLEPziCiXwJOCAUKQpv2CVs/pzG9/gJ0i2fyZ3m6ZHWXzQg0jxQ0wscPqF2UNc5XQId
Sh98Gom0TjTKd3xjVxX4N6GrIpttAY6AXPeF/EMegpzDM4MVfTdD73218zo8OeCGwzOm3VgB5w8g
euQP9ggqLOhJuOtGiiBb9ka8gGJLeiUX1BjYgLBBjTS0rHxtRbzZui3YhOvkNemSZNOPPNxzwyo+
JaOHBYhKXlEBWa9kk1tHqI72D0bbfjNLL35FXRSWElljXhzfje+wOpUL6shk/6MtlXENvTw+jXWT
rOgDEBk/OlM5Y94OF1D1gca+xz8FfUjiPeWFa4N9tU+2SdG525obxRdIby8HVnkbK6kBLXWRxjGa
YxeVyD1oBAOXeLpEezNWDBhrfGWIPLJF0YesXHp4iHmmn12p15Rhu5LY+W+pGRgu6pkgvDpPVeE3
XCJGc3FczR4hiBFuPAuBPGqWWcXuAGnczb5ND3w2pALyjVfb32k2VShjC5FdscQu3Hy0jJ4/pPaR
+mZLBiREioq3+VIdo8kO2LNAamW6cjvB/gokIoAN1XhpIh77fs1TTDRCsm5L16Fzxk82z96vuZPO
HcqJs/map5/DBtwG+Zo+NRH/j7LzWHIb2dLwEyEC3mxJ0BbJ8k4bhKSWkPDePv18SKqbGt2OGzMb
BNKCRRaZmef8BgT77Dhk0pcHLBf5uok3D9fX9d9esxw0Nsp/vOYwqRHsJ+923+bjdlASa9fV3qEk
NwcHrSsBdig9Wwt5O6VdDWyVnEgZOdbeky2uUsBWzFNs3a49W0gdseWGuLYtuJBljgFE9TaI3PfE
EBhJyzoVeVFxkrfX2rLX1RVQuyBXEl9ELABG8hw3FXyOGpU3tiDpM7zL9LnKcKQcvEfZAdCAsVGh
Um1ksVQT/YnBsqMcggOY6w9iyLeyrnFJFnfRGivU6VD06frXMOZtRAsup6vQ3db79FkNrfZ+0uzd
rUdWTR1/Zlfs5Vzd3Hpn3pG8X1dleSf7yaF1OGLHpo7NQdblozqcJjP+nKu5O7hGlfpEduOd2Y7W
UU3y7ByONTv10Q/y8uAmBfZWap6tUlFOP8S8TXOn+Tml83dO0PqbW5BciOsgBxOO8N3cmBws9TZ8
HAN0ZPJez77omkuumEEAZjnptPrX2DIQ4m/n7Ek+eZwK6xjHo31AGnBXujbyQvrs3LWx+GEMekWa
VEHc0natc8SqsTXLUINNh2X2lFTeWg3APCjNpjIR5khBWXx1Q/WChPaS/iRq4468yTFAARHpxV9K
F36vcHb9sEc1WZvDFDw36FP62DCo0D7mX8+GxV8e/3hu1IXuI3wIaHNCDG+ghCE4ayAK/tfzsOiG
z1c05dabShTMUT/f1miA+EGKhU7ea2y4p177CjFvFfR68+k1UO0FqnF7lVjGm2faxypbZq09be3O
GB0ZY6/d51FCLkeOJBYZiGp6DjytPDqYSW/kgCzfzXrsfoFakmKQMzQHYPruy+zZD7J9tmNiulo1
XERJeB52I37ny5MyL0Toy3Re+Nq1h1EVybbS6+BLUG+vAw233+jdXBw1lQgXJn8f1xcCanal5Lxx
CQeCs07+Zl0sEwJcOhZRl7/Nrpj2OlTwbdZ23WdSTivZQTHg5+Hdl90hvlQ9eS7mU/JRjQV5u2HX
8BCCgTjZKGD6skGxmq3Hr+Z75xrmzkWqdCeSUXkvTD755ZlI3FX+LNyUFC6IHzySq+vbVWCsvgLv
Ej7ZCg41wWIiLEfUMYgfAkmf7WyHu3Eu6z0uJNPbXOCzsrzRSYauAgKY2dmeFQ8IXqyvZpakV5JV
r9WEg0cEnmBfhAm2YdfEN9lvC+0E4lk2qctFCEY2aKHzrIyYcy6raa3E1lO5XNyUvV1lxMpGLp+R
19Pgfhf22FwX1DKL5l2B7s9aDpK9etC7E9vJsyzZY+fhujGwDBeFvmObqx1hUK0cUDGvqakoj0lY
3mlBH76PTsGbA9nzGousaw2Yk5qNG9lqZ2HqK6TuDjL4CJL0Z1q66kWWlhl1UBSv+TIj8nQIqxO/
tCqe+zdZPBX4TUIKOYE9dU+d1bM77atR3w9Od68vDXDdIJH91qyM5Z4fffswlzEeduCy3FNg6X/f
TsLGZWce/wq1L4MZIvbd9RlBMM9I1sIR7dpljdxVhmoma+wYd3rvGpcGvsnTXKvibGTq/a/OuULC
b+wy/1rWiRfC0KxanG6WyZocH1I1fkwjL30iNU7AX3g/OjulTe/cbKO3Df9m8kGNWXzvylbbgERX
N+CdDZS47Pg9DRV7kylegbENxWpAkj0QSXmSxdHQ92DQ2EUVgfWcz+WmmPLkPRQ1mYzF1IuNdPKO
W4K7q9XgV2ucjomPYtN0kK296nw1C1Hfy6FKuJkNFcZCWpUPBF9e5XOy3KyO8kVly/xQxv/9RcnW
jOijfFEKCp9sFpJqF0yzepIozyvecynmJMBXASeZq1iA7HKVEfgNGRoqAQH2pZMjxQRuE107yTmj
pZOVZbNfteGGI/0aWFL8DA5kfjVAuyct7GBZUoeCLRpq7LLkasbBmNXkWkrL6WSExfAg24LWu0ev
y72XJT1UnyukJa8lUJXv3ehoF9mWh9k3TVjRVTVcxWGe3Ig5nK+PUOt0xXcjOEltcARW61XuTQBC
lhcXdAWaBVrq3snWnHV+pWUmeRrZiv8736kUpG0Xqq+246XrTD23dp0cSI0VL7PtxLtEUTVfFsNU
bc9uHXw4qh3xX4xPaTihNiYb1ZZHFUbjHfNGKV7GpC+2eUyIXrYOgZGdmolftOvYFp0UN32RXbMc
qXIC9Wzcl4eKbug3OD6kZN+ZyEOB4Qj6P62H5pIaWAukSab55Nebi1Xh8wsoh9tYgLGYcGzYXisr
4dFUNdpDnPXmgdDDhCXcMocKECQzso96EIdxBqOOOGL+rHlDdqkicVEVTSkAi84c2DQDO6Gl1Yqa
9i6YQJwFWVU8yzqMrr5YmQ4Qa6mKvAHT+OUgNMkJJg3Wgl40/PoyftSATgUCc0dZlCP0ciuSXn2S
NZpgrzdZabKVbWJKhgfCINfusscwYnjdlUSSZNEl7Ilwf/80O+MXpHLak6xuFWCN/IP2R1kMm8qE
aQRdQBblZaj1F6NN07N8kjdDr4hYvaAs8ULlRbV8vDd8/lHSh8Ec1Y2hdv2GX5pqm7eF48uBfaEp
T8OP61/bVN7sT5DNgeUxyxwb+n2SxjtdTPmz7G7lJGZ1ddZ/vXw3NDkDWe9egt/UGr4ofPxwjbMT
yt6OYTwkzoLMVtzjrUreJaOzBck3nmXpWoXhBmnDcdxBqP01HJ1/A+j41K9ROjiIcnQ2qQnPYQIF
+9DHbna9BI27GC4ER68rkJnJGuTuxjH/1c/wumHbORj7eaKM/CEJtTP57PYMEjDzkzEV34ODDDPf
2lWz/6/tcjxLc8bhLy22ZLkcvyJFdNe1cPOlO/qtKEV0bkWoQ8jPLJ2hKdKZ7ffrrVWObYBl+rWn
jgeXDNZ9Y2g/ZUrYdgUSbXVt72RKmF3becKI4KllFyp7BbHzOg3oFYfZ4G2vHkq69tp3UfvomV71
mBrpm0TClHHobp2y9LYdSycp2dVkQ6uEZFzsbjpbqVJnJ8GxJUkiUYIC+ruL1NhKRlH5SOGMm2ko
kmnlePkDuofxQQKkrnUSJmWPbeNfzd3w/AYgUo4ooNuqy5uGkLKYTSC7OcQZdP+MV9mKxRgGx/g6
pMkQbseQOF2pDKhpanqhnkXibTSyYw/GcplQv3gIs/LbpNfJUZZkvdvpv4bKOnlRbWX0Jw5t95aB
1nGEOPXd5DT9i5V0zaatRLMdlqKpaM7BjsNoLVsLM/buq9o8ykZZVfa97xmq9ihL+OUgzztlxR0e
7L/PpmrbKKztR5yy2yclOXd6Pjxqi/35kJFC94JWXck2WWeHCjZW0UBAaOkv67zk3Nadfurj7HIb
aE+jupLFPwYauUVanEHwwQbCFPOvJ8kBcZYH+0J33fSSs09AdEEjhBU6e0XJ9bs8GOz/uGOHv9Wc
APRXS/SISBpRioWFADxgqHrrJEvdqFh3GGN8lSV5AfI/rWOczndGNiDU3bvhU088dRkspwmiVlm+
3ZHfNwmq28uMrbCs0zAo4skWgKTSHA/I+U2Xf1KMrLVvCttFApW3T17iur5LDUM5y9I0wKMdB+1N
lmpn6E914c67lMzZKQoFjpLLJfnnzoq8btcm1afskWrVrx6yOKXp2jLLGFtCs0WCFhLQjGXtykMt
+zJUqXevLg3Z0lCYgFkRhIWmXwzePWTjXyNgu/6cSx26jpUe+gWiYGiz+WiifjnrzVO2wBQcftr3
TUkYRXaQdcMiBqSAhb0OagrFfHS8be6cbWtc24keAZbOzYu8DN6IDRseutseQyUO9DQIdwE6T0uL
CX9xNAipyX6yFXDhS48r214qa+WejSWK7d5JYS1PQ2N/JRtkeWlVgvA7mE/49wIvodwb9OfbXahM
wi+XOiWk1Uy831tv/cbCOmF2800MQ/VJcJZ0CB//hbyr/lSRjZT1NR70hM2acq+OUfUpOCZlY2m/
9R0bHiQ4OXIv9bfhOS41dzXQ7IdWR7FmxsfpnYMEAujLXb3UyTtZJ1tlv6GvxZ+trjf8GlvUQb32
BqHvlNmAJNcKRJJQ4j8CQNnIqlu9vCvsNjx3rtnsPCuZX8w0OCuYdPy13ACZHOQNpvDXGqfGyfdq
RR7wSXRxJ45KrT2kAWeISH5y8rbxZsx63GkgQMJnai8X2WDMujh6f49w+UsvVyqQg3ELGA9j9vVi
bHeDW2kvfJTKbkjD3JfFtAFpbBG2WcliMyYc09gphHWkd2tD0bfDEMdghxjqgXBcVXzz7pTW0F7k
xHVcEVhdisJmYi8n1h4Q4UUneHIfEBjblEIfL95CDkpGLEJVK/R7WE+ksoPWNN5RDEPSMMnKteal
5rti50RrlbyC51YZ73XZfE6WkT6ExD9f/mWQok2qnxe6fc6x1VaUOGGv5IchqEu+MX4kb4bZZ8Wy
97ZhW9tM0fPdBMab+DiLrywajcnJall8ZbHFT3U9Z6J6nKbUPOqpp6yRgZo+VEST1n1nZSdCLv07
mLTcxDNB9hKlqUA388YPz0W0F8Gn7GT0iuwlB/9bL0OBC5JrtiAakvTvpnKWM5Rt9+uxsvjHY+nV
pEOxrZRB88kfZpfbJTbQgyvV860m01jHV2Cy1nVtlSfZgLtIfoH83p1UhH0/8ozvMuvMKy5h9j6b
KmubkPn86OvGTxfMUuxgYhCWrXuKUYK9H3ssz69gJkYGdZy8plX7a6QWZNeRskP6z8hKz4zrSIl2
wmLycSrafYRXxdcm340IVv2scaJcVWVvv1qodGyKfojOdaUkd7Uy6lvPsotnIi3ktpze/N7N3UqO
SorpsxNz9N4SjPdBlYmLMEmtahbxO0iwyVPcBGIdZmn1LRpcVB7InCUBK6pSNh9z5FVotjTiHrnI
/uDWxSeb/syvRpNYFMZL6D1N7hc2nGBqu+jnYnSSwHr7zDPNWQeFFT1obaDvXTex94WhkSQCf49N
7zB+mnaBjQ1rq6YEnx0LQqdZ3iWotOKlh0KwLvEI2WteUbyopKqge3rzujRF+TJMg3rf4pbI9654
kT2s0d2H85Q+yCq79pp17LriIPvPYW/tqkxLfdlKEL+9II/2KB8lq1wx+ljtdI+y1ArDg2+Ej4mc
O4pqZWvjqYw0LC/GDo0CEGz5RfYdi6y+ZJEF4ztSDMx0ouyF0NWlT/PiixGBkTaR9DnWrgu2dobU
0WjFlymYUPPsTP4p8PL4KNVvsruigU0aXTb2sogug1O0w2dhdNUeZ71mK6vxMfVbM87gUmT6odBF
tZGT9op1LPgyvth5CyXPMA9gyJKnpDDx7TEBdzdOjz9V0QcshRVrNdHkp7IFZSSmHpJXPiRrO6y7
PSpeCgnSpfx/HHydannav06ghbiAxm2B+sqi2NDC7EfP4jXWECPrtNJayfpcG2e/DAfj2q3Ox9+6
tW76ezebzdJBZZ98niJpCU4S8a8oab1V42j4JbSz+a7ivJujB/2mqp64t+1KrOblR5T9Qb/z4GZs
ZNGuLPLwBApOshgYr31ot2/CqM3LmIUJaUwm620LMnGHxGHcr2xy/t9hs/uqnhOcANh0F2ue98U0
cJPDOlF9Qqyl345Jq9wFXtXdQe52t0ZUKo/xhOCbgOP9xeq7iy7HzwkyUENU/1XmWFSMTjug0Ir3
cBl4+cUpp+6AjPW0j4Omvc8mBVVhrEjeSBD9yOJe/AzVvaUbvI5K01/d1B1xo+G7pywksziutB3M
gO7Yihm31j63NhHany/q8kPB6X38ptgNWtbExPCL7PeJoQb7SalDv2104zWPWndfVgQhZHECUrZP
lCS+FjE5Nfa61yTX4hDyLc2wPvPVIjZfU3UkW27kOesrxdaKR4p2ce3skK7eVxgpXlvtOmz3DhGh
61hROOzzUoHV4DK2tMmeNJOG/ePyqqD3ZNjGKf21NbMgknauigrl0up5ZbQPNWW6tqZeoOzCXlOv
rXMaBztS7JAxlplrh0QIluDGtdXScHq2dATH5VQiUo2d2qKjKousbdpu7hpkC5ax+TjMO90KME1Z
nqv1+rjDvg2q1tQcGrds98GUv+I9NI4rWJbNWV74eH/dxca908zj6c8espuA8roikZfuZLEpMRnO
hYVp0mIfmZm6e/bmFpxRGdyz+BoO4ih2tK1CxE9lpewnL2ERf3MikKWyJBttBf3JLhu28TL+1jVO
iUWlMbmwW528a3X1Rc+xNL3N3eDMeucK69hEASue7BbEcG4rtHJ8ObGW8eOzimCPZ7Cs724PCwrs
RyqleEg4kP/2fCgcDSJHebyRfW8Pc/TkYLlNebrVd6GSHdGufpNPvs0d5bq7JjCmXedwngNHgyq6
2K3IixLhtCI8XLKnhVX2d3WaCqtdybKOVcY/txapNPRbkBwwlMxXAVicrreya1umykq0+PHJlv8y
XZtGOz0ISS0sj5yWeeyw41Qky+akuEiMePpGi132ZujgeoPmHaqQ/3JZtK3E4dwkirNqeeFbjYeb
rNdG1zhUtco2FvDVh9ZABbMb4M6gnM3XjGiArE8ybzzMYoQcKCfHloccCbhCYiBsaDVSAfJStrF3
qpeLLLatVW3VAKK4rBuqiiQ1Of5ypeqqSWQqds6x0zrnJG38zjPmOxZhk9jY0mAHTr8h8MW6kuTs
s2VH2aJF2DYuvcUy9lYv77xA+zVMFq9j69A6mgWaq9+qtNlNk66cgDSkrpmd5WUyIwSrlou8k3UR
CSMfHHS9/qMBqXEIiMtY2TlW+t2klsXxj3rZQw4lTR5sa7bL1yf+28PkWK32vhFAXCJzhH7TIZi2
6mKPOC0XcF2/LqU0UEyhlRzsUN3UsnjrMxihulY9ZdjpjROvLM2KMJSuw4NTZuluEGH6FgXJo6SU
zE0Q82/R/t7DA4z+33sEStX609wiD+uhIOp1LcGrNsxPuupsTAOv3VuVk8aII9zKtxG1nnR7o6jO
0GOyk6y/dnYm1fH7DEc7q+vaB7TmYbaYOHaMxE480n21s8eWqlhVk9U+XCvLvNkB6FuEXKkrlktT
p9GGM7bqy2muDZqDf0yCmvasLjZOi7fTqEzqOk2Dbn2ri13hONdyIb2bbk2ahpzqSo6Ulb+1y3LT
oIXxx3T/2nFcXoFskRc5o625v+puRb51LOyyj5tXOMJsEwhovkfGZVyV4VSeR9wYyewUlXpXwU1R
DUFRtnRBo3d+2NZwK/mUt7LSru3FFGQyYj+p0T41huapilR+S/TIObheQrhkqJNH3f2QbbIGxGm8
d4g8rm91toWPR5TDptMSq34SYAWeiifZXV5Sw2PbrrrO9RmyzhRqjGiIaPZ64Q57LVPBwGRZeiYY
l54bYh97gQpEFRTawP+uy1W2yD5gOVvw2D06zktv2QB3UtsWvYFkWJbqx8JK+uYlyDD8tSqs8Dw3
fM6saPzUMjDrtZW15KErTOnSEIBE3kzHqYJUz8YxfEBIE4NGBQZmwtF5NWTm9BdE+zUklCFcpd0A
1sjwwCyZCAqkUfeiBCTxeqNGusNBeltNk/igLPsuuEvFxhin8aVsAJNHNsr6mpscrjNhdEpwJUDw
sePrl2b5JZgzRFTb8s6wdPK4zpSWZIf+Lss7eWmiptibjYHYUxie7X8uhNbgvo/8rGWRq+9Ut/mU
jbf6P/rOYyUWbNu/znEbKhK3P+LJt5Fz3+rl3a1uLt3oFCGbvbyCP550q5MvJpmRXnZxIfynq5ub
0a6yc4S2Qqs5IwyLUb0TGtvRzZpNHc/g97NHz4HIqRSt+1Lm+kOJ/dK9SiL1pem0eTU7bXrXD5n3
Mgdd4xN3cXgPaDWbwd4abP83+lL0Fi/dWQGCI2eK+1rDN0Z8lY0WUkFPAV8X9tynOrFKbNhCvup4
r3MNFjlbMlBgGWRZ3iKTPhxBtC68j9F7zQJ8vtNxuMgSVM7nLFeH+2tJmAS23PHhWrKdfTYX6qMs
eQkREhvdgNxw3sGfQxse2vleXnSAsJs8MFQgCtTllfmroQZRieWK625a1epsGP5LC6Iqq5BfqP1t
hgqdgPs4FLs8jTCj/2dmyPHeJjdAX3qYcEJ3yswN2mP2Qwvo5sEsnHg/mQ7Msr4EWrJcDKIi5wzr
eT3gNMKulLrOCHdGPY9sTynJvnFk6qvajqCrY+/z0GGaFCvjSY2mwc+IbH1DhafS7G81Snu+mmT6
yVBK5zL1pNVkQwXbHN9O9bMfLDicc/sDQpa7m5q2OGaYNSACeLuNgWcfSes28zoO9eLYajbeXaMS
HLB0IOYModK26vJF9MDAWeHrA8G98iVjg7OrscL2ZWsGufBcD9kbwei0XXfDvHK7qHkql6QqKjPz
ynJwcexDD1MAGFLYinS5emy0YL5eknz4vfhNme0MoV8lvCMqBC9luQvmQvxWlA1/1KVLv9LNsaCV
Q7S53fDbYu1r4ECjEGQ8pkxsHKHWsGKj+FGzapgwVVN9a3r7xRtV4yXpRnOfOGawTcs+eFegEYxA
ab5VM5KjeT+1l1jNjPNItnNd1WN+P0ZCbXZhCBMtB+WFHsYQHLQmwSuy0YMHfblwaqouw0Jkiwn3
b8DAsklvBlxjaJTdWKJ/EL6Oj3IOeRF2BAg83EJLBZcmzBlvc6QMTWP6YpQlSpsk0nGF6uJd1IMI
D3pLXGJ0HC5FJdB8bQKbSATFW4NYipnZAn0yMGG6NSi2VZ0VgJtOlaOcmzfOhxEGaC2L2rmzIRa/
D903e6kO8IA6dEtwkCxBtQLBHO41uK4oYA0K7qi2coI8bG6GMCPxszTIOtlqaRxzEWunD3DYao0G
4UrJZufea0GIu44ZfVOn9KmpKuWlBNq1b2ZT36ZVrnzklrKWHSYctv2uSsyTHBnkQHWk9Qo2I0+Z
ppLf/WUF0Vopq11i3Me2pd8TkRy2YabgIPJPnbyrY1Gtl3DGdvKmHg4hJ6N+Gl3+MRkrL1ad6hev
eJEFo+AHYpUB+juMhfOXU09dsmHfnW5MGHz+bVS1jA+Nsl81U+DsZIN8KQHYByx8QkTmF1dsByq+
0jXibcLz/b4vtXBFQp+Acz1PO6dqnI3s5gakCGzTY91dWv/fo6w+ql47zJcUQ+8fECfqH2AjIPVh
4JNMJul0q++inETxPLscB+kmG5JUVU+EWA9ykKzn70X0oR2WEJdj3JPtJsI+uPa7aqkfUlQn9nbo
Djg/lLBBvl9zyzenUWy/98DXGaFoDw2OUXuQWca9VTa/RvOOfoAe/mmE3Q+mC89XnT+pAOgs0jTC
wsUpCjD0vEkDyoa2H+/zNFF9PdUAAzfuedJQVZOKVHGv70I1cs+yJOuXKtnLm0WwuyZ+9bwA8Gfa
4rmc9OBRyZ4ACUN5WS4zlkx+XI3RVhaBiy42ytW0q+IZYUu3OzVaO91bc4aQJVn3NZSq+SAbI2ec
trgw5xvZit/teJfl+PDI1jpD0WsCxyUbZRVMC6C25nQvS1ZAjCFoTgHHm1z3F7/pdLHT6AGU+imA
9LUs3vyqr0Y3sjwufZpKadfS01p13BFutDY9uy6ynbqCkSlb3vlZgdXDYWJ8nZaSrFJ1/Q2Z2PQs
+zf8y+6wiWfVWXq4wIgee2ESwGcyDzIFIhsgxXRsdPTogj0WW8CRX58yfZxUm92jGZ3JS6k+L2h4
RNZOZ2O74nfzcaz7EnClnqynbMJvT+lxCeg+wtbyHpKjzY/NowO3O50msq1p5uxMoutb1/HsrVmk
H2VcKoD0bWUtSE/uScceEAKOHr2AH3cNjuIXl0C32aLQrOmmgcaFOV7knWIBN6pKBBx1m481VoYM
+/ZyET321sSfWKUJxRI5Y0ke1AC34yYwfbfQieImC5J874yPk7fsiDykfUOejwTGVBwNvZ7Xr3oE
yxv5jCPf/3EFjO17gcTeU6ka4SF0s0+vD7+KOPR2QaR5+yRQiG1xHGaVjPgvml+taEp39oJmcJvx
ENclfyv6OW6ETbFprSbkpB5KmIhbgexBEoA+r7SXztC+eJrurlQQYb7ZBUQ7FWdVGySI1AngzxB2
637g20OUIMdzqsW2C80Q9cHzVOTPyROu9FlAACIRsQH07EA8LcfGJ9OxGYaOdVlN47sR2OJKFO25
IxwfErH/K7FyJGYro92EhVZty1bJVoMJwFRP+zW6kgCdok/N7uavbdXt8C88NLN1b5S1euc1YFtZ
nPqNF9X5Soumn0H3tc5RX+bs+wMpbN6L5hOVwV3s5e99BphELzuouMWTDlptNdSYy+vKe5gna6uu
WFaqFvsxYX5N8w90v7YG70zuYZo3Os0PlW2Cb5lvsAGqI5BjTieYvazMuCdkoCjDWp/zFICV9UWP
9BnAN3tKLyrEmg6fkEk3Zc4CO2WYTVVlcolskNVzSN7OSvAoGItuB1r0qzLk+UsX/KyQ0N1BQntV
iI6yT5gv5UgAKYsWwakxZfGYHV/V9At4TP6SuUKVifACEMnhRxqH9UWbDMzQ0peu77VXwzn2ICjX
SiBeNHghfoGygT/yG0DE0zxgL34x5/FYCBUnriS7DC2eTxoUmc2c8GGQ6O13EXjSYxQevKrdODrm
iUFRY5FjDo+dFtVsPttqF9mIDvZ99wD0wzfraQCFbB61wlVWahRlIO26Z2cuSFhOxex3QV4fRTwc
6g5sLlJLpGaBryuduh8GOGaFmQN8BdeFbD3Z/sjBQqUkTdR2uMX1uDJEgX1xHWDOuOaIrrJ3bReh
nRmpaxsEpEB6YT/P8BhMLIBWWpBrR47l7nroFLbuQX0ghr0yq3YCxaEeY0/AD6+qSN9UU9UcuwTh
9Ht5W8F7S1e/tc26SkVe2P2uUbtDURLoAh3JKDmLJpuvE4R4BMWBvsrGedhB9shhO5v1Cqv3ER2N
uTkKL9K3Vqfeq3pZHQGSz3zDIhe7FM7HfjMBMun06QdrlQ1NZvYeG7GoybMzWLH6hUdbR1whD9dB
6eBBlbp/PeHn9Bm7HOAmp4pWuf5Nt51nEXQrnZzeIYSrunHi/nvZ8PEIb34oTRsB3xLtZjLwRb6I
ZPfefZ0mEfrBGK/a4iWP5mqTdgCR6+5H5qBZAlDXQTa1LDezErn3fR0cstlVngMEfoMputOM7jW3
2mKLcslnm6fKxgkaPjyEHVH/6c+qLXpS+CSqtaZ4bqL+S1ibLUqGkb1LbBIq5dBtg77O17ze5C7L
xp0X8YZkJZotemb156rgzdJS8ZIN5PX1iqNLIHZJnG1nAsp7WzSnLCuQ9kmK16FU12LxhsGnEpso
PNPIaCbbtghOdYmqRMKXUdX6hzLQPiLdIVTT1Hcq5411N/f9BuaidVR0RRCzT8xDKhC5qNvqp9CK
YoUntaHWP1HpiVejGWNN3qQYpoaPbW5oexR667CzfBSQC6d5VlPxVplqtPKMkaOvm10ixw63tTGg
LxyCTa297KBrbBISN/loa29edYk7rZ3mVLbpyrUneyW8HMP3rHS3BemeSwdksQ6b9pJbHdFc5EgQ
U4OH1QoVTcqmeyWmH69Eb30YRQgji5DTvVC9/ZCieeI2x0KZfngO+leW92kNGfafxnDIyTytIkG6
mMV5XE8WcL5C99w1Yehxz8krJbuGmk2aVXfx0PIb7I7mFvMMfdUtTp9Gqr1B6B7BrtYnc3I9Py57
vDMSyKliiO/kpRdWfEd29C7NahvqsJ0B4+2f3QSCBZGlVWYrq66tf8aG9WYN0/dab8mBReYJMPZd
CQvRmYgjmrZb+eggvDeYjW6cPH1BVty6jCz3q7ZO630ZNtlDNoHDU6LuUXTzyuyydJOxqfN1iFmI
YsU4fGkDWNrMXncazsqVLgwEgdxkX2dueMKWJkDtx4juZi+zDgE7taOIEu0YDwYMzSif74o4GfY5
IsgnoOHGThNiOvdRFrKZhdYKPKba9gPGiOSatE0ZJ85D1obRJqzPVQetxxQ2yVQMINHOYEucV/gc
Roj/rhcU5LpNVPLmJpB4SwjrxTY87AJnUb02zb5XbPwG8th9bUnar2vH6lDbj9AY7oABGROWTEjk
q+9zxclJq/riQ6nIiXpJOx5Ky7R8KK/NquXn8mO0YPpE8Fo+oBW3gJPBPoBTxfWvE8YHCxjOilC1
Pka76/DwFSremhb+GcRFPkIEUVb8rA8fxNM5sCVV/6F5Qb/KQEl9eBZSSNbs1h9hwU8EOobVBxSy
EVFtJN5CxThiOKhf0J/0CEg4gS+LsZj1S67AIhqjj7lNyjW8JBNMd9huK3NkkTXNY2RzJg5Cs7+0
iLheGv7Wu9GttwDOOCuzAPmll0G1TB3rzF6biJL3oMy18tImvGWDue5tXiUSQwlS3uPwP2ydWXOr
OtaGfxFVzMMteLZjx3aSffa5ofZ0EDOImV//PZDuTlfXd6OyBCaODdLSWu+ARjKiMF1kLFlQ1HyA
RgH7jXDQs0dTC2wg4ztVVRqMU5ofbp9RYkYbBI5/+aSmM+169EQ2IIXsADcsw+81I7vV1uD4k0iN
bUoK2Desfq+XqYcneTLs5urap/V06JokvM78L0piX8AsvmdxKF5JpHY+mlQsWVJRb0iho+hXzK+2
ObFgl3IKSCSArkO5m8IUO1m1T7oAMkO7MxYT1K5IAhjx6c0euvLozTitIu2IB0s1/112JT4j5byv
ceXbTpX3ATh408khgfjC8x/OIH6n2hX8KzbYEAyH2xm0tmNvwzSO/DAj0dpIdHAEL3dJAmVIhGh8
aUP2aivpVV+m7igjcWXnndx0aIcq6LCxcAuIDyQE0GINraDzcsdX85JCJMtDm4T2Y6g8kupWvms6
o/KHkqRG6UXuJsUAzm+oLG+buLI3kyv7E0Id9ksitISbbga30JAu00wm1IIQ+uaUyaUwakC6xmVC
mm7bW1NyhttR7wn8LT7ZDd20+qChmCGUJjy3PKqIQ1W/TGfuMGIT1qFHiiaOE1LIk6Nt2zYs92Uk
ssBM3htbq1+jadR9Mmp/M3tTYR7EdCosv5/6yo+bSLnZVdNdR3tU/IJy/UsjBhGg2cw/rnqnGOuN
oiTNk7bylWw34IYO4E8pUaAsLAy0HU1DmR7NSx9RWlfV0iv0xh23xHhtG6qN2Ch6pyh0cUzN3ReE
3Pd9pGR+76o3k4TO1rCnydda5dR65bsQtnMpWuWPHPmhRkszXsyqLrbNlP5uDPA7ElFxnHNey04m
l6wfRl9JJscfcRloWfdRhWBZUe38hJF3uJ1C3INED1O6C0NM15DuEI7yxxzN4WyGwLfGKg7ibrSC
RnCfdJWenxTRQwE1SIxOY3l0px5nELesL2iOXVXJlsoAKmJgiahjuQFYlohM5PZZjh6OLiPBkyb7
Zg/JdhuPCpS1WsyH3MoaoJXVW9uUd0UF8IbAdrN3mua7JjI9MKRm8oRlPHyeeZu7EZbcHB3dCNei
JSfa9XG6RQ6aCD7Spo3K7qPyYnGCo6RSvZr/bhoDrBxhwYaHAg4FPuvBPI64D3Xe9ywsTL91enId
yDSNGdrQjX2jVDpeR0CGaBY1u8yNPhzEarajp+NmKrLtPEY2m+GeL6jvxc6OQnUrnOwDQ6BxU5My
2yK5qm6zGDRhqUQIrejVpRjRw2pClqjcNg3fQRJupyS9E7R50gYijPfk4LJTivSurer2mRj/gtll
i4x58mpomrKveJD8cHrNAHAMeSLuDfvZyKLQbLjUTQS8krZu2LGqUifSZ2dXGdG4zytb2yQAbHzh
Iieb3CIxWoQ3TR/kICQ3lpPeY0+cbcuV2xaJXOrWubrroeMdZkf1YPwicsIcDpWmT/Ndh/D73Nkl
cl4JXgzoqe/CSd02jit96MrZLvQsZpJQRFtUnr5r6O5s664ZnlpOWiiHfVPrOlZfnodnqYHwVx0m
4wbzxyc/lUuOxf1B+jPbCQWni8nYOBkYmYikHGh9R+JoIhG008McmM8oPmLyM/BcAwVsIKD2VgY9
IcWutlAwr1GCAB1eto86g8JlUAj0qPnLEQR9NpqTrxJJmx3WYMw/P5FZGM4iye5KWM9Br2rhi2iM
77ZJHX7uq1PSpeJYTEzXpgKcq6SaUTlnh10m1NMz3rsbDRe6oK41FJHKEOpcCE4pbU6tXgDyGjM0
HaPaDxFY3asKe5a+tuRnY82gIMwyxxrJtu6hl847OJqYYaQQUrtZYac+5glAAK8+YnnZncZB9Kf1
1VcT2WZ3yhOgU3BqWKkd0u3g2/dTkbl7ftzqZGRqdbLJd+3aubxOiP2ekESaT0nOps2DlxSsV3Nb
igFdNu5rCozI0JzJXrg+qf6r0Dx5SuviQ7o5CZTCHORhjnO2yB6sZjebkCXuptNgdGiZOw1euLaW
575loc6iF+axVxZDvGo/TnNxYhUp2ASN4dbqyg87BhXQ9lHJ9Um1NPjs5mYZKHEZs5dyw9PaEL4S
h8bp1SLtvgsVVZ7mTqKXNVh7yXR4kmoKdjEmLPVrWb4lafuraYvu87taX61fUzxbaJ9P4eyi/NKJ
fbi4Ua77jPWVu3QXaz5+742sipEPTWOP4XCyo3dITRUT3VZD6p/dBVVZz0k+jCIqtKBR6/TYtjMF
93mjDeldU7wEN3v+MYpvFjKUKEEQwTdNGAZMUssHqG992VxThekCCd0gTqcw92M1DPdzVh+GpkZY
ocAVMYmPQwsvUSFYAwY7Gqf1EyDmQV3Ymd8p21X4VRjuHKwvGy2u2P6Ghh+3gCiRCoH+/VYWHlur
wSRfgyHVCaCDfhJwzIPKgcdW/3Tn7Cd5F5dvNkRDrtctl90xfTywsEGNxXH9rSp9LE9yadbu2piI
eXCbLz/l/3c4xIj+v84eHK/ZTYMguVjstWoIMFv+zuakCxoTVbitrZgIjBTpoa9zj6IOJ0QV/t+l
myCWPvnSk+AzhVMDuaPpQfztpt8CTwkqgKOmtJcw6+JjpuTIud86bAJ3Xdzfi7C6pMwDJ1SycUir
8h/IyUUkyhtoWh0es7N+a9CGJx2uuFsnlYoPMJpyQpTMj7DOC+buOd9pQ3R3qIqF+RPf9Xepusa+
X9IEqmXlpzFCJlJK/TxpWNvsISI4z07yDHu9C14yL9+8lQaJ/UARQaTsh6NS2imPjjtdxYQgm+Uo
DVETeUYP8Ya6z06hKtDlbhXCKshYZ76aI1owiuXPVJ19ZQSk5Rq6n3qR+UTxqKiq9OSV829+bPxp
AK0ezaHAW1NP2k1MiUwfWu86iNnYk1SuYI0FCVuIjSWb8qbmkBp7tlGByKrE77KovFkJFWeErBDt
L/YQ7ecNVRiPsxB8NkaUbfG40d05/QvUvzyHRWIGWCIXm0aZ60uKcIahlcpHxTS7c0bpHjN8ie54
Z1KTtub215iKvTO3eM+35tNxRLnnESgOIXn0j7IIUUxIlB9daFYB8rQ9iFGRXRWVfU/j9dsqi8WP
qIrfySQFOHCb3/tI3BFEdf7kgnwa64JeKPYtCwlfiiipfali22Y29k8y8y65AOYoR227A8mSB6VB
OC5dDdGKbMmmjJr0qKM4v3Fycz6gYjrvZ0oHG1CaxmZW2mZL+LgpqyHZq/WS7/DISBVkWlvR2VeA
/tgViv5RwCcxkjL+HiqVDROcYoL+TCu1XMgr8VY17PnRDOr3ttH+Koa2Rp0cwiTVfuoweLUkbuKh
AzQUGzSX07tI0hxyazoxSW3bKc/OdV4NZ2vJ3k1AfQdD1gevl8o71tdb4RmkVGHsbcIu245REr2D
FPwpMJp6MaWuvBmqpWCfoQ5bt8tBNlplvMvk6H6X5K+l54Ktb8LpTOIz2mQmcko9FeQDivwbFyX3
H403GIGTOtqNHYBxlFXc7Bu4Z8/YbGG9Uwn/I5EPtrzkt8SQmHhaM+5emVWL94h58Ixe3I06JLWh
iOJXVv1BViCmRhpX/ixt7wnaONxFsQNhuJ7x2JrT+UaK4fekt8d5Eu1zaFr33iFsERfgmTGalnuU
wJmO1vp3xoc9rTXvlFpa5n/1Pw+vZ66Da39t1tO/3v019v9eYj1sz+E6zyNWphwjMp+wPxZT48+X
5YDd8dpfX63rTR+rnLT2/+vl1/Gv09extfmfsfU669iktcXGUKvRZ2+Xof1WFBWL6vJSdQhhSKf+
e9ToTQKC5XimANnd4sf2r/7nWz9bMVEGVCxlF6WiPq1NtSyzg1kiPrb2zWb6dx/1aqLIPrmUkx49
LE3lcXBzIwBEFD3WsSq3md0Tc9ivY2ujwk1X4yG8fA7ldvoaMY19vanFufFooub/ObYeKJpZUt9Z
tI6Xi3+OJUrja1qvHr/G2HEGiNkbt9LMtG3sVtHeqpAaL5XauqqVqV7D3ItZ+sb2h3S1jxwg8lNX
lfE0hyLf2hgQ3ctpZvsUTT4Sb+X3GMTFPsEA8kBhBNYy7ERM9jaa7vWbXmbkUsLixS775mIm2d5l
jT3j5EmINKfZEebYPmXLfy6QbN0j7vJeyMy5Qj9UtwrbLqaVyH4Z2jEhwldf0rE9IYaSn3HvFVjq
AOQGRTVvDU+zMT3J0Y8r5x/CQXaSL9p7ktB/KVqpfkdvrdiIwS626qy9Um7u2GJ2yDSW6Rg0qBvu
TVlS6VERZNJ0iHKE3pu079X32hkAjLbpwqYgk5ThD4UFVWT8lVS/jaZr2CkDaOwi62MezGqTw517
ZDEiBdVY/iSXP53XIRnp3dXL8uPaWxuIwtGugfq9Wc9fx9pOf/esXl7WXh+XMxWm8aVtJw+cWis2
ZZ4Oj0KEBTTYeNgq0TA81rG4JNgFHHVdex6unOe4zv8gQ/OvE+YRqWqykmBQlmusTa7/Ew+WuK+X
8ao5PqpYF/pfJ/Qddg+mIrPjOlbz3F5aJbx6DTX8qdyglxi9anOuYuKZTjvHjZb0BNP2OhZZ8T0v
qKCuQ1bZg7rNyl/rvL4OxcM8BWql6fu1m0xN+ZjIin9eocACWweotGJeV5ArcNDXpEqcQ9IwvyLZ
8m/Q7ecpzUx8roXfvsb/9zxS/AVwSEPfrdf7OrHX4udINY6dTT4EKDiVL0gGmkdjXPRz6nj017G1
6Uu1fGmXJkoU4Jz6NC+aT1Bz/nPg62QtnZ1DpauvX0PrqykLy5evMTfJ/6ieJPqRsee7skleSp2S
scCs9/PV15ittIAIpHdaz1CoMH2eVkR1dlB0wDCtjup4UpmYoah5+x6RCNqGxAy7tauJMscNoYN3
7VjNuwjDBeSz5AqXk+NB5IdECEDVS3cQXYVjMDgTpJrYewn73fAy8G2lSYZ56ZoU1Q96A3K/HTr7
fSzkcBAKEdt6NBub9NDKatpEJlz5vrWdUygJSuyU7JyqaAKRtMx+c/qCLZgnPtaelWvpc6kTrL3Y
De03w7RQSWrz+zpUdhHRRF7Nl7ULYsoM8HD8XqPzsNHH2nuz4l5BEixWtpbnuW8aodFBLQjq1m6J
1Av6awQ568kG08UrDIbzejAE0fH2Tee27oNhMniuqupVXS6atoS7recVl/VEbImJ6aYOZySMC/11
bGDl2YoGFSqP/b0XVz0kGpa8cV3Y1rXJ1Z2QdOdSxml76CKBYevzwcmanXD6DOxnFO8L1ELeouFe
VTLfeQrG0Nmw6F4O9pMkgUXxV+u2JaisdyXtyU5l6rcuSlndpyJ/t7RxIs5nlsM0JiMWN5zzHEN3
Rkc0e++VkWKLF34gB40Fx4j4s9eZ+7VXV4N8c4wjs2O8tfGydEAFnRxd96BvpUhRF6F4b0YyWVlN
SQoajX7QisgJBDWBJcvnBD1Il22cmd2ONNaSG3MJ5/Pn1BlFYOp5dPD0DeKj7qu9+MGsjZ4dDFO5
GYX81ukKVjxuPd340MhwlCP56oy9i2JAi0woHgeRXUE11NEQRDWr/NEW/WsY1uobToYr4saXphc+
c/JaaU2srio138+kgS5amvWVWGIMuzRfoiLKPoe0MYxPitE/kib7VdmucWiwsbgKC324iRD3nNf5
X8TezS/XFNd+zLU/2GzsUq+x2Czdmmn2CcgLathtC1zCSn0PceVv0YK/FoX0I7wx3s2kOcYAeX9p
OcJwymuGjclDt8szyrzFrtTI0xZKUmzdIakoesffCPrqfe9CZBCtJ9CnT9tXsy8liQA7/iXFDzWa
7b3XaAs6v3A3k0qOsEhEiXG2S9JWBRlrz/p9TobibeiShV2YidPazWr0RgFNXGDe269hN1GH6oYa
roYxvsbSXPhlSbMDFZwcmhqNEEspDtg9YeKQ2fJA0k9uzYVWzs7ceBD68+dnapAUKDaAoLaJQqGf
olbmJ3obk7yxfVO/4zr4iGZmIIOpdheFeonbdwHqS9Gqd91p0azNi7vFbu29n13t3jb6bj2G9Kl3
7vDQ9kf7d8fk/G4Kx3vmFfL8WGS895Yx4aKNCfNybEQIjlwzrqZLT0Vv8VH3ZO6XXk+x+FHgxLv2
0AOuHo2X7kRYWe9tWWO2W+T79VjnWerdCeXhs1eZ9b0d5qOppiqyFvohrbP5mi9Nqw7nOWl10jX0
qq7pd72r2GgZ6fZ11DWHPe+U+2R00AxYB43lSGKxxkxTfs51aV/VQeNoOLXz1ozjHsHapb8eWhsK
mNg89de183mpvG4siqoladR8EIehz0lLNgLDNNeSAsIQymFrt1z+AEUAm3cvsGeqFsCJ6I6tztmz
q87HTkxvn931iCar/hRb6TXP+r/MMimPORmva9/X/2pQwHS2+MrVwf8cGFRvfNH5KF/ntoajGX4z
arUPgBxpkeUqcUsyaNQTBAPMMLoZqTvuRA+ZUsvU6MaTBEnA7ufpsngYrWPreS7WQLe169bmK4w7
sgzL+7/G57pBvkjaCrqMkSSUC7WNmEIB45SmSNoCgDEUyyGrKCIvY7HJ7IkQUAScw27fcqt4r8Ja
XNee503hAq3EkXw5OLSJslcGO2EjXXRvql3oLza+HyBGWkAvnFEDS2Vz/Fw7QlJjQq9+vqxdrQXK
ARkv26/daiqSYzh4IIeXdyLjmd/mIf78w+uQbU1BLLPosfasfCDFOqCJsnZjvN+3trkkope3C9uq
TnAxbH/tZrpjvUoouGtv/XxtpB8yO5ev62fPF5zXaCUKfprL516ARZOuVdu1W2Euz61Z4HazfjY7
RwYpQQhq6a1Xi8P+NatI8VJYprRmaYUaKHUjTzbFAhLJU81cbZbNQbWpDEWYf747Yzn5SRQ5PwAQ
nyWv8KTjeWqs+R/yFh8TmdDvVQddhKK8eOLzzVJPaOjj0VldQXBkh6q0w1NrzOIchkp8oA5ZHEpE
PG96nnxkyLP9bifnYU74tTtu9bvISxvL5XQ8aRWmxm4C+obcT/z7SCG+IYPPxkCL3OSajUUCEieK
zpRI98k4v9lzYfjIcQLfqDL7pZ27cvbzWuP25knts/y2NoptZzeyoUhkhz8cFB6DPoWB7g419bSo
7gFcAT2HQ6eisdnBYvHa8QxYfj7Kpv6JbaZytLR8erO6mttufNXwg//Ad+1XMbsBBXqUu6twJ2zx
p+7y9BYnMbq1maPsoOmrH5WVaASt7U5zdftd2HtKYtk3Y56HnaHEydZVsnOkeL8I19WTKeM/Zlz+
7EZhUt6pnYMGYpQqm4txFkJjo0wyFJggP3jCSP8eKBJlk+UCRaopVjo82Gk9ehtdUF6qAQI8ynJP
Rj6h5IfpeVskmL+gTkyVQPtWz5F3sDwqnwDfs20tkMc0HcBKA1j4punDi/W3C+v7OhTaw1CbE0T0
2qcKFe3UkoyYhdwliZeRfK9KbC4d4zaOf+s4nhj3srXdw5R3yB+OAJRlQJ5ROWgKdTU4TfUO7ryO
PEhonH4B9VCvGRmwDfpK9qawi8VHdj6yPCKxaUff69yVz1ln0WZIvzkU7gF3O4KMKY1ijuIyesmv
qcB0cRzQzsVq8Z8ZGkzV6h5ugFETWL1o7xRvtb1VW+IUWQVZ+bhyN1GhGh8gP38OVlL9Y6KCSS3o
T9x1NeRvQbK+rBCHGNrOVxGpO+LcNzzUUotfa1Aqa29taqvVdhDnSY4tZ6xNWOkgXUbvHEJWeSCj
ogH7Sw5gI7YJXgy3XjPV50Rpdevp1LrXroWQ4jVP0IJfDvagC5+DARl7tPvLOmTAPtg7sV1vGjfV
nl5vtKA8ARAtvXVIMywE39osPa1vWFafo8HKTOwSH0otXNQ+q+45hUBazbi6rz08qaJt5oZY6CwH
R3Y21Kvb09rzdK17xkoGQsBBkn4d0/EIOfZeYcOi4Q1rQ1Cy49HAXnR5Q+Qq0zatUxU0AmcQVSev
nU71YTmoLM04kPhTIA0c1zNIdQ+nsEQF6uuSkZudEF9NPz9zHg9lEHvTc0pId0yWpj+bEGu0QopT
lgtWurJN/rFbG11pYqeHI+xHNvyu8MR9I6cZTIY1Yk1SGG/VWP0SKUIT6zFStGqAOKV3ADFqvtka
foZK7w3b9dzC0KNTjU1NsB4dVCo92K9b+9B8Zb2vAMPIKT95gggCKlr8WBvEUcptnYblNv3PmD7F
uR/VHuLdth4/pmgE5RV6aH+b+0zExtMtO+OZzgqTPpiW49pNFK87ajPwkPUUbbCNJwvY5OTx5/lF
Qxl5RKX1YC9vryO5A+4eIogOt61WOuexNmnSMNs1w3h0osR5tGijX8dEgWauA0ArzQh2NI40+/Vk
MoLijpYce5qwLQJQv82WL2jcAmz+1/Vk90+ZK+EWZj/AKGxTHnDpdCzumu6zu461ptxIjfVs7WFi
Wu7nGoDdZ1cPedec70OAG7d1aDRmynldomLrUUfPdWyaw5NW8GCsPdkq/aG1ZMkZ/NG16e3pVgEO
efkcggWJo9Xg+YZTxK+Oy2Peop1lT7rpU9ulUmwM0WNtPFXs1dKYr2tvDN3mGkt3X+pZnAZzs2SB
Ze3469EyZpXPLJ3UWZMmu68xw0v/eKrKotdXzV2LYZX9cfAWHRv1sTbcRyh49FSrv8ZCc3iXsTpe
UPRRH30UJhep2X99nZCyT0F5o2n2X2MudmXt+HnRph8QrEBGKLBGe7rocfLajl5+ZQ3Mr5TQTz0k
iNPawyjTVv31pZeJh9aa7fG/xta3WU35U7ZhtNGqOgfkUzj3tXElWUIHQgAMdcYqVQGkSy1GDpsU
jupTJmH1DNOK9JqXxPt1LI8LcpUJEHNRlFUw1aHqc++Hx/Vk08CjtUSl2DCB/1QqdlgZ0+w26mL5
lHP1aEkUvqD3Kp9lisitKZQwUKGD4vUwnJ3O7PkCOCiAT20opIKU0mz5VCeZ3JrEPa4H1yF8xjSS
94131Kahuk7meLal6Pk9B+O9MYfq5I2yAxU0RfmLjKptUW0Vdag2TePIjWZFM8CjsNmZiuG89CkU
jaQP08V+bIuP27fGCEv48P0lrPoXq49QbBfUpOAl/Ay7ZGcJBA9Si51OSQTgVVp9GGP79+wWINjk
Ue0jmBOKANOt9vqmJQYJGqKPwsNfSM/9GZRwMMYKRNKQ1Xyt9oGPgV1vgkFXleEEYuJdk068j1gQ
SHCrQNIBKfe9flZntOZaTTEoLsBOcpV9Nuof7LuYbEAvbCpDveZddsSMWrnUXQU9th/cY95DgDOM
96QZErZ/Lvtk0J55L9znnFvaaaKiTb6jJZlolH5eTC2cKV8dcdJFnZjy7YQbgFf1qd/OrJFshl/U
/q6JxntdRPgmSAz2VJvwHiPjYjaJulMwRvHL+GOe5zcqQpu41apdabfuuc9xgyERwMuvZhpQgLeN
+oxo2TcQFiMudG2/qxyBj6uuh9e++M1lxAm5FcNH93kIHNOgclsq2iUnVs2tUb0bGVce6nw+WwjO
RgKQSK5guZjqcPKm9NBogzzJLpRb7COHTeM40SVz5bxRW/1bNOIfAGKq20YzFA11ru4W8I97rZvv
ShLXhxy1xgsyieBKWFO2WeO0l6osyZLoA/ytOQyieuovAAkOnUSQsZVpUMhq7+WjdyyMqd5kxA1s
rUzhG7hpBbLvDla9IAKjTtuag53uAAj/RKrpx2ImejCpkgd8W30AHK4LUGcjg8d9YzcKcL20bc8a
LToJwLXQkmDH3hms9oYN20b9Waf6BK/OlOcBoMFRWRIeRnNfI2ptCasJUbiNOuogmUCYpUiRjIiH
Vn3X8x+9rVyzDJ4v4ihBltxBL/8zu0Z9ov6mshKmEs019TSVtfYwYXiY3PaUe205pOBvnDowChFf
uqKOTtFIhJFrPL+TwJcn6yrk9obl7q1yUlZOjyaFE79j1EuAmZJDtWsp98Kefrqm6l5GN20DUoGt
IBX6CXbAW43aku0co17gCBFBptEKTMtKuWRKvkEEKIIhiX83eYVLdmweWMv7FMQK8lZyxxf6j8yw
iBlJw1N9wJSjra1XEiO6n4Au24RJ8/TcBo6Z2+D+phrlUUjmwUQxg3nom6DqyAnI4hVNU/XSx7F2
aZfGMTGsdCBhZoUv9Cjcmh1IPaHp7FAUp2PutZptlKZuAChrF5fRb4XKA0oMMYpCpDJ+9dZQfbTI
mrNoH7oCGzvHhdOkR9RA1BF6qkd4/BI1AHnmOzuSNqDuWVfmFVvz3McN4D1LVMGfd6wFQr2ZIBff
Ro8Eu9S7iapw9EBYheWzrUEohWoHDt9MLiPISx/bLKIKNoVdqsLhMVuS13MW7WxvUZ+t+9+RG+YI
lBnAG109A8RgFgAPw72YsWrUIcz7nQaVqf0zQBqMgf1uGw84n7Qdss6ObxatGiA0XW7VsgOh3CkY
sGiqgnwkejFRFFJYqNznVE+PUdjNhVRjHszdhCha3t5gLz/INDe+hZ780Zt0UKB6aB0d2z0pYe+d
lDR0T9aC06mT7kfjepcqZpo1G4VpLKvrw4zCEhaqfw8AUfd11/2N94EBJ9iOtkqVTi8DXkUXh+Rx
uRCIo0x/Zo57Bv8wEWWPId/g8PfIrp3sRgR8KUm2utGFflNCosiTmkRFG5lU3SrrULt16Vup3e6B
rpeA4jwL0A2LwQ4y88kpKErpJZpbSMc+K6tzyfKU2iZNkn01tea+l7X3V+a9wWXq1Db8NdtyA+ed
tdRbIDLKr9jog8LKo5M+Rvgj1mqzYafuHXqAZ3sLHCi4E0pSSsjmrYNw71glSQ/V3BAzvnijNbxm
AxpFDj3EZNJta0ZvRa7Y56+mHkrns2sT+R9tCUUMm6+rFRI7eoMFjtHNAXrWnrcLo9ALhIf6msbU
F7Bl9nU14lEMTeM8y4SyKdHH76zQt0WUTid1Rr4Joai7lkR/rMUhCqrOBd3i9WZkd8ZCvDSLeI5Z
jNpFNWV7H/p2urbJMnPT86qovcuYULeW2b6KHFUEmcPPCCbsqLTsP7o+I/Kw4o8009E5NMtXyxjt
3VjE7L+XJnRfZq+Dh9Zqybbp7pnTpCfB9uCUhU68MUoIALCx47Nlm3c9MmBveCN3FHaPA4gr8nvJ
dlDkfcagksQem7NuETjT8sOKAbOXijRUYWCJprV4XYHA/E+jdNSLerRNSw+7DEMgqRVWIDXG3GtJ
s+DX4CB7vhQClFnf6iG2rhhuwZHADNSDYx31oLGmaJjYcYa8l9TIBUHpIzdqeW7M6VUV8wi1I7Q3
I6o0wbR0kSmYgt7kxzIzF6CZIzJ4JR3Sk7MGusgzyzOIjMMwwUgBrnTtzO6utPg/FWaSbnRMNOdg
xcyJhcBvgT/bOsNUwCmY3euYaRqhYJffPEpzp6SpP2bgRu94bYA2LH+IIc7e1QKXGK/97ZYhN/ea
JXCWVIGcdXY6GTeU47nay9pMLGEArDxlE65nowGOvVq1tgpgzxCkwCQL87ReBtfKt1hGxTFPKqbs
sXM2GHYDD6GkAAiunIMSxbTYKW2eCzswmfJeBg1KrwQogP/asEsb/h6SI+FLQoL1kM7iQyAFh/jo
bsJabuM4IwT3BW8EQHuTavy66P9mSpD18h/2Ne25HfK9HCXLJKjA1MHSWk0hCbXwOKU8OuJ7WVTG
NyTkUeQcH3oaWYdsUB4zSYCF3qrua3MxHkj+VjvjkHijoFq/8ZLZO4rYuiaU0oJMR1apVQuE/wwQ
4/bZNfXpomXJ26iySxV1hIyigDK8mDTVIbo2acPfAwr08akAEeWy29kUvMFyVfancEQ2/dMNjvYE
tusija1MbARM5mltwdUXWd9sysz2XmEBODd1eptB8L0agBHsImp2dZJ+qwgMkK+MgVZWFFPX7pzp
OTFflQPQVJR92rmC+MnIgL9YmyLqjKCuyv4AO6J860zZHEbYIsHa1VOnAW8sLfxCleaFcJn/p+3s
jV5FvydbmfZlks1nhD9e+xmwt+na6S1CyuUWNZqkMowUptM72daSdr2voIEbEewMJUViLufjLUwN
d0Aq2BEUGcvId+Yx37KLvhnkOZjFN3l+6wRgsR+F/YZpWXvMF8xMteDqBAiLo+nc4gU3Ko1JPQKM
EAuSdG0mPf5QFCPcJv8ZWsfX0/PlsZOnKuJ79VrodH5eZrQr0LPRQU5rsv4/xs5rSVJkS9dPhBla
3IaOjJSVWfIGq67uQmvN08/HovcmJ0/3sblxcwVEgOO4+EVw8E8TjpAXK3yLG5AC/uvYBOkpgM5r
twbcomF8RagcdUM871ZdDcEICW4oM5kwuLGDkvciuCEFnZ9Ckhz/mNwmuAOXZc1HBqv8EonKG21V
cMkuEk1mVpBgYfH3hroA7eu2OgpCpXKeFkghY9nsruiBWwcNXg/+LlG0ZR2B3AAs1pFdle+Okh8S
NcAh90+zH0AxLzeuWc4osQ2faGuJOh8FqiiZ45xN2UVqRk7LnUEWMfj7+HY5idTSQnXa2U6WHuRX
JmhNswGL8Nni6ncOGvUsCiOOt4fkPlzBcP7qluc3mpFzyVGjlj1gCRK5/xKNmSKzpYXxnSSzrDqH
paLjP7P8phzcZ4B3xkUuKT8D5+UwqgbESfrq6JXln3JcOgZwzJfHuD5hyRS8VO6z62ItpNEtbyz1
7ozUCp5MgD5W7K+0Bmi37FCPUzoeVb3+KXhgCQZg1F0Nv471VCRHsmqwMSOqnJQ+3m2Osum94rxC
NfjRw1w8ek3IE7WRED21SfMqz95O3KeBdZ/TXBt069YQobfH0J3treIudZj+tSGabdtDAzusA6Fu
goM8LnkaEivx+Ex2EpVWYIW6z75yt/OKPr/D19EDfSbRJYCIQNtQzhVe7/QtQzIDRADmjNUwRqDv
onK0gyMFSGTXyO/W6Jz2oKHs6CLXG5uGNermELfJ13nU7+TOrXcJaumusNLpIPda7krSFsz/Ww3x
lQUDIM9EjpCY5K3NQdISGCmOIU0XAtFE9HHoPsmDX5um3JqtNUhJzcrnrgLDfpBbIT9S72vuTxsU
+p4VdEa5VvVHu9iGIHe53l8zd/oZ4JVxyhgN0OpetSpvYdqGp3yG6Nzq0yd96Trks53FtnOegxkk
MHZ8OxU6J0q4DXpCVpIX/8+F3/0GiWJ7BdldD/W15vr0UJPBobQ39IN0AfJ975Abv9gAssZPKVze
9eaucIp3b807UMXHO2iwjVdEsCbn5mSEuTYfYzf8oXSZetzuMJ3gne64ULq3zkXtnzNMLE/yW3q/
ekrtWT2h0djP+yYL79tBV4B5LP3Q8lrLkRL71zyvK2eEA8LkIC2hj9MTQximLktD0EeknUw41lvz
WSrY1UwFU98PSLBdpAWPnTVcptxiWlIdc2fA+MhdwJX/el27SK9+CFbYyw3gCgsgZWt7c/zg6guA
0SjsepG3oXtbumVpSZLc8gpWf5YeydJn5+g71QBmJX12AoU+UupLsL2t75roGpXyufKGi9eYe2kJ
6yHYCpyVL23DBoH0hUzYmzMK3dftDd/asuRJMlhaodr3pwaQ3jl0opOUmdLYpcZ2/McmKGl5ahJb
j5H0Gv1QLskPeWuzLSvb/rvrwVaODf7UvAZw5XYp8JgiBeTW2yCclw+H7kE0DXQmqpN+woeCfXrG
BfLEB1vHGNR5yuf2xWFswPzwXmfFYlYLPLaTlxxQylB3N2vBqs5j+ZIPbncyzZmhRKOrBzUoWLvp
EZjZscF7Et7BlC92keY81IcgKp8czIu3By9XleT6Om1pydyayYdDiiFtLz32g9IYJaiX7lpiegJ9
yYzhPMndl5MU4BknMCs0u96HVr+XtwRWO7kSfZc7uMa33EJESeYtE67BR0h1323hUoTcsC5W0ivr
4FBD4gXfMCb656gH7o6MyVHusQTy2ONleIJQLnPkKf0jn/Q7LzaykzqPt8QsESjzuot0Mhq9dgtn
t0Q99xAWwfoFMNo/IeVnVzmhPHmJ0dO3CxvGjoY/58F7xizOXTHLfmK/+nienXJpEVtnoGqqc+W4
7ffp7agd+gni/XYXy8yhJ02Wz0zmZtbBt6ALCakEXsA3cMkGI3EP+VGpwt4alBMDXZRRs46rjpkM
tsDrVufJda4TwBz2c8/QI9Eojux9hmPYOrpaZ1GRFhTsuena2gnDpX6sjcQ4yfnld/l2NF5b/Wk2
8vakmsaLPNXt0Uos77pfsTFFu7EoUPqHQv73BG3rOBT59kt6HdgxPS1xpGH6AMb/qGV2Dju/zYcH
BNnNC9C06k5YO0PUVXe0hd9lmGXr85UnsfUx24PhA/1XCj3TnLz6YEGQRhbDMXA4KXgJXHrwAwqB
x5JbJk9GmnWgsvZoAQ/2C3xD/tuZS4WtR9+e5Nqgl/5+uwlbqcSkyv//VIzVRthLD1tXLz9GkutY
fEtLbM2cI2w/GNAizCADXaWzLyoei1JFLrsOuSSKwyav2hplX/tvWP36oZTf+W6UsR5b5u4eWMA9
G4LYY/Chl/ErmyMsXctrMhfIweyDyfyB1grryWGfXIomDNWjVF+j/vIFjQCDdEG6juOkpcqIbgu2
vGnO2HLQUIrUgIktgzD5O1uwoiQl/W4su/76ch5h4jyMBbpuPfEGePrJZpdq3qPXW7AJ9YcrP8Ss
73RXV68yLJNBncQkWE+9DAslyUYQmtcBBJCtslTZkhLbgu0xbnnbNT4cG+WfO4Q66MPoM6Xj7AAC
5BdJy5vHHU+Yxi/l64+fS63YRcqgvhtGyiNcW978M4Bof5XmGqGkC2h6eQZh1yG5IS3ln6Ny9NpV
AcppLm6ZHj5SQQKYItsU7gMnRAgeUroVbHNAKZBgqyfJwf81aHV+XX/90pJXssf2zqzjmbUxS66n
5x37J/997yS21pLox7QctJ71Xa2PF/h4lKKxsdHab9qM1Kz0K9voQY79p7ytipSu42yJboE8jy0p
MTnuX8/6bjojtaXih0v9U96Hs364UrB0+BjN1V0Io295xfFwZq+imte5qrzwErCUAjkTGhGT92WZ
bQu2vDnDExT6HXWq1iC6VpLuVk6+VX1XIlHfDEAIsQW/tmh5WeQ92V6W7aX617ztMHnvpN4/5f1f
T+XP+ULuL2LQfuPBxaGNYe0yFpYP1xasM9kt/W6t4p+qf8hb5xPLadcryHk+1FmvMCTevaYMv9XO
C/fSNcgcVGLbN1r6kC0psW1AtlX+kPchKfX8HsGA/pdWI4mQFDZEPl5O9t4Z3koTXqOSK+mZpWym
1VmVnXSveN26d8BU0Ma3tDIvNHJJS8/PWChgRcnKLHddOvIDq5330j2w+o8ka4My8N90tbXTsFXW
EKR3KcoZEibib4d/6m63puDIpH+rszWDLe9Dc5GklI5Bk7Jk4cL0GtTZPHSOns57mf8mAAxYLkrG
t6AdotP6xstN2YK1W93Scrv+NSkF26sryYCFlL+7b0l/OIPkzVkCdkJLeI22zn4dWK/l8ny2Ixu8
Spi8ZVeLhRFjWSF5N3PcqsmxEsjAYEtK7EM96US3vHd/XEo+HDJ4lXKcjQdQgc81VApcA6QGK+WG
BpJj+XCVOOK1r9J1+VmSZRe5M2XS59llVp1dkznWRV727Ymu7/67xcx3Q4WtqsTk8UZFz4reWmld
5ModRE+MOEImRUcre5i9ku0Y1Fy06VFe0XWdUlrAOOtx801e5L9XtWo1OGKdzdZJw+ZgnmfXBIlg
WOKQ1iSoG3Yrd1vatwIF/bPQ2pWL7rAzWxiQ0SFvKx+WrgVnU/dvwtm22ACIVLRr5K7Kc6kzqEx6
VbyVMTwT4ZPrywOeW0R32nU988Ptl5v67hGtU9f1rsucRaLrax6xOTl75nSUuyyX3QL5AVtSbuyH
vHVWJyUfyZxbTSne/pIehvrexlpvh40hVnFB7n/ping8GwgBHnUYsyShniFAWlzxmaTU0tk7Mxxk
epZSzwPmqScJ3k118Bpp2VlbzqEmdfZQBnW7k1pzl40XZS7Ng9pngPSGodg1Ea+6BF7mmnvbA+Cp
gSm6TxP3pEahlR+RDMJwmZn9kVVJUMOTc230oHmCk8VeM6KxEM8zB/eiWL1P/fFtQbR/CpCB/QT/
pj6gGjeiykFS8jIEj7KE7Yl6RAUitqv0U+w5KAua3cMUo4XgAFs46eztnz3Ln5/TqvkF3/HSm1r5
ZcxNXLVS/0deMiSv8YG/8wMVpHjWvPXebP30WK1nZ9cP2HDQWtRxhmEXNHX9tZ7B9DIlLz/ramrv
UdQBXhUh26UWiy2AyVLynFsV+k2qeqiQCEYZqgTHjRFj9TguJSwlYSYw4CgQJtq5KezycZ6S6lFi
EmRF4aB7lucIC7MIbxVxcCgr5If8afhusnl2btVFyi9TKwM7EpQ4DssC8M71mbnFRYzqtQrh0/Ax
ElVRMDy0WQEmyGsH5sNN4d6B1GB7zWOxvUX1a+qn6HlYAogu0bOvJj+Q1VSuklVmmHSju4gqV4Hw
mWGxW+MEzw1q2M8qO6HPqaJp+2kcA2YQFMS2B7QqtbmXOZaieMjupmHoHrWk857mJagzYHs2bQt2
NTW2glDP0r1WOriiDezOmBNmc+Ooowvj/zUl0fy4pkBzoPzr0Oa246vI8p5QmYn2Vdju0D01jo5m
mYdpanI03gDTF4Zm3tkOUGdgrdpBt/Wk3WEFjwwGDuClF5b3FVS7+2YJtiTt85wUrKEOSBvZcNNK
/S6fzdTYa6ah3UlQTMF/Mou+UvaTB8vdC1MWmxE1eOt9AKOuPfbfkyH/ZrCVDi4cuj/vlgmfGWQi
aIWiQiWmn/9iu/NrmCf696lJQCsgiPMWjBmwa3SwnmaNvWRrSqxb5eb9nd7H7SVN4+KRR6BB+W/V
T82o0Liy1HxQjf6tRjXowY2Sp8GuGqivSv0p7tk4chB7PEpSCtgK/Yz8en6sx12PccduWqrHWoop
XwyWazmOHWyyHAXaLX3G4d3BVv7DSWfzJqeqG1N7dLzwAjkMp84MWbQTH5zqsP2CNkh+h+GcrOet
jbl9arr2mKvI2ux9LJb7IHvFqHBm0b5omCvb5g2iRfMJ7nn/yNLxVVIY7bafMK2DDJWNiDUtNSTP
McqPByXum+qix4VrIEBtaD+sWCxRBQbdPfpp/X09sKxcpqidSIGDksUVGcwENBu3QjeV9ozYpraX
pNyeLFWXT5UDJmy5P/Y4AnSploFefLbH3+vfSZPcP9tFDedsuX+oToPIyyYPf3razDiYKKdIVIIq
mGG4b2lpbWOLhOS7TCmWkg5yx2F4AjgDAi8YduC6sFQoKzolvf5W10F46e0hQOM9rH6U5UnK4yGs
T6mOalM1Kw4L1oqLWzjrgdcmiIL7bgmGBN0T1/DP7wr6PsVO5kvg2/ERCkN8K8cMD8MlkJjkmcyy
sWywUVSLtajBb/BfKsoha+3t6G7EHPD/ckjqDuArVO388TRtVyBy+zI+liqrgfsPv05qy0WmotSb
+7RdeBRsO5pWCwMWRcqHaAlyBCYeJDn5PoqFkT9AXldjFteX4lJFuXy3VZIYDno3Pnwd+8gcHLus
qoRl5eGJMSnKnfPFAoqPspSUfjhUknLhFtXRi4MQ+HqoXO3dEZluHrsSgMbHguVXTWUM2fFlLuxv
KfakIJdmN721U5Xe3DECcKKhvNll7DOq7FYckyLUXtUyHO5dvf4jDzX1dbAL9VUP68eODvaRvWmY
LogO8vXrDfS/nLrVbzbQki9uxqnYzCkfUtQMvkSV8hU+cvAkhWYZPPhFbD9LGUjhYwqh7lO+1Bzr
L8mgmW+aHxWfteQqVfjmZK9q00C/fAzrdLrvAy19GJcAcT992JlJTdRu5h19Nmi8JSl1IJqykeO7
f6nJgHupy9olzKX0S+bV6GhrRruXpNE3w8XANfVQmhaK+Dvb6vpP2FghXWSN+jGCUPml6bFFUOHr
nRd+5RegYOXBznzzMmKZ+Vza4xsQmu67Vf6c3cb9ailue5eVEdJJtt59b2aAFKpj5c+I6KClG/a/
A8duvwPZ0g9zjIu43fhvGuAzNGzbAbwnsThsjzPWsPCF/5MFLfLvwg95uuWAis3m+3Lw6iN+bSUK
c07xlimWfdek3YTmdl+86TCmP2H9vpNCBRjbGwiMrzB51QfJsv2G/QV3KM+SHFGTuGrelOwlWceu
+TyzSycpOWM3qA8qWm86jOhbMM3gEgorNG41WjHQomsfFTY7f2DRPe4OYPGQ9URa9lj5g3MnJX3r
e0dTGyzaHW4ns0/Pg2BM9KVXq34Pxye6k6QTqTYwhai/SdLGiAgfSN2/l+SsTD9dvvmPkpr67Jn+
On82YvA9/hhcwmhQXtKsVR8iHxpx6GNXNeTVM0CfI7IT/UvptZ+TuFVvgBWGF11veVViVOWrxL2X
CpKPLuKpVOrsUbIkMFE5imwIDHWnY7ha4B6b2cGLVI+hoz3n5kvTFCe3cysMC+sjMublzZ6c4hZ1
kOUWseDypqgETVe5yMyq0yH2ekTH7ah5CjUHK/DJekMhLP2uWpV3RDezvEgSjg6Qer34UpojkpRG
D5Zgqab1k79D0w9UTT7irqy2AMWr9Dso6uwMHd856ex9fLct45a7ivVqhpnzUCYWAIulWjupf02g
Ja982rQHhnUabkTE3CWYtdTfs4LXgN/9T95WRWKW0v5V9bp2/qfj9RYATGfHT/U4N4+jUgGXLlyk
70B1mXyJ/spV/7M5DvaXxhnRB8r14j4LDRtl4yoFETfMX/vKfZGqo5He15HhfaubXD24dWw9pKWH
AUtdo5aCLuxn6Ei/FMSvjnGxd4EN3aslL5U7xj87DYCYZbjNk2d2wZ1iO8k5SkP1FVWVeiend+Zv
auk1vzr2jYARmTE6jJNxYc22RHW3tF48G81xXncHYUst3yVZXaCMi0bVfUmfem+X4aH39fiuRpz8
74K1jhSXWy48EsDPyPgf1DlQ44OUh+Ae7+VsseOSaVfQCSvHvK5JKdY9LRlPvNrRWjPQ9BfLTKyz
ag9wt7dTWI55s4GX3zmhpRxTrdCxpRqciwXe94rXTXOvGaZzspNsep7wcTn0rdp85m1Ugf64zg/G
zi9o8yi/G+/NHRKGpGNhnV5e7bYwf8FJRCzSpJ+n9fHSZokDSSWYj3VV1Y+x3tYX06iGu8htLdx9
/RJbgs5BHwuwKh0fzEy9RBbL7/3vcTB+TiJT+UsBableKMs1pOIK688pHX6GiuJ80+wmQ+1Ym19D
G21whijBExRq95wtouKq4qe3Po2tM8sB6ZMLFQiMc2OxfkZHZvtz+J0O+AfkQ+VPPcAHGXQSI2wG
4Ungmn9lKCPrXf8WYM3RtJ/6DswyOsXNm9cyJ+z6SnsCt9EBz8FhCd6Vc2Bxzfcvum7gQTU6i6SB
muIWp3XZTWKOU7MFiATCQ5cg64J/zSfNGby3PPW+aVOsPJi953EPkO+tw7S+k2RnoDyXO3F31eMe
YSqNcdm1K4G6FY3rfQ4gpO+qIVQf+qr0P0f1/F23Av1RUvOCAHd060mqeppzizTLf5ZU2AfnNi3T
T2ah+5/9mb3EwmpeS8NxPvvn0c+c7zGfynM7qu3ZaYfgR6Gf66G2f5QgsrDMqerLEAzFN2zu9r0V
uZ+YR95j8lA81r6CeH4AeaPrQ2235i0FUcGOM866C5NlPCN2NPESIbxmRMZfYndoIaYWOkH3eavQ
GLVxqOzOOg1YCj52S0DDmA4N3sgHSUoBG7bFYzPjtoVl9Q2wE1cOugp0A4ajO9buikdjCWykeG+u
YjzkTjV/YhXgW1dG048pWoAeLXwOdKCQ3Ev1b/E8TD/GOrL245IfLfn/u76L5NJW33d9zgM8bd8E
LoJv/zn/lv9v5//f9eW6ejXA3PbMo5lb8X5gwv5SDlP9ojumfraXPOQy6hcpyJn8rnlSBaHI5qVc
8j4cy5cTOSvFO8c630QJrIVt6VWNeqJlZH/nqdhHe7l52qpJ4Rh73q6u4RsE5ZOStRaESThfo1YP
wdHhXT/06NgcslErniQYTZ5X0X/Rd1pTHfUwUe+DCiIenZQkUGhX79slkKRtKJDu13RWHXqma2g9
/qdU8rekHCF5aNvd8ghA25a1nmlLp3R68+g+ldyunz32HyiSed8T+Ew0qjK/ej5cUn10Pk127/00
EKBjtdAbnizXxXA0QW+lSNWI3VfYxBCPr02pnAzdm7+iyDCcO84qgqdfoGVd5RphBpyvr1rrASds
79HvNDa6lnNjXvGkc9c+gxuxcB0wjJPetOOdXododi+GO+Kos5rrWGEBOZfJlxRI0KPVfXQBWcFE
752rmZol4jqt/5I5ifKCQHR30C8eNmLJPKPpYqAdgwi5Y+4YgsCLicf6rFRZf2byhyy+8bsy2x9I
jAxfoxgn+KRr+6eo6bWLGrfZ1R9T8zEMdDwxlHL+kobpb0CH2W8ODrGDv1NME3UsrH9f8JM5G2MX
PFZF07wUS2CoDA/DArnEpYKhL1SkBsiG1ZaPWgovHslk9Th4Rfco9aUaBk9HTCMnDNAQp0kWT3Yg
83jJ9slLgFgHvmpN+ozoEAYRFsZoRqeOJ3zQ6kcr6JJzBbXmIckgVRijOd87Lshi2PH2zcmG6Fog
ZXzzzMi6suxR3HnTPNxl1TheFTUqb5lRYOzj99F90vhIPA2Oe5+UE16vNYskUZf4p7htVRwY1Prk
esUI0RXRZQSg+mf2J8pjGjvdi4/aE7rBYAfpcUADVX3/OndY/WDuPL5FFvLInbnru5BFqaBQPzfs
Qe/DUTW+jK6Llje6p1/xnul3VTSNDz4+VEhQ5+mhmsIIJSz04/g2Qfjw0/mPpHGPPn5k39i9btC1
iRau/Ry9giX9Hdnq/IeSGH+w8Au93ApYKA9c/ZS1fJz9wTz3yxncGP8OcGAlFg8jEyp7QqQTiMkf
BbhEvTN/emANmAJmww1t1PG5xkh9UeOfEV2rHzxr6pBC5g1gZlReskZDSAbxvvExRq2FQfl4yU0l
evMVz3l0NNi0YgQfmj2UO8sfLn06TN9Mm7mTpgVvbsGbok15gWyAOn6LAAAeg3LoL3KUHifX2hi0
u9zRhgNricUdjKCYqeqCDLY8DDn8drdmmROCiFJFYu8y7aVEMj+WbNXHTPQJucB2HsmrKhceGht4
+wzHwEerbLFybJXuS4eB5d3oqxnyFdySDL1t1i0HmB5LEkU77zi1BT6XS1I3J0hLplVcJemntbaD
nRjvMHmAJGc7TAqWQM9D/J5Kcypvo5dUOFgQk2CrIzHJw2mc2o0ORGnIQWP9H46bEYwqIaj/r3NL
8t2lHXwEroyEdu/ytkPk+mNUzndZ+q2ZwvCNPtffFbFjXXUfbkWfG6+q5/hnYwiV/ZzzmB2viJ/t
qrhISg4yDe+17TLvwbKUC9JF86PXNVAK27z92o9OtTMGJ/jZBsobhCLvT1PTTrlLd4AO+D7Qcj2i
AqK8XRb/ZjHjCXWQ+I8qqmM+O037bbG73ydWVz6wzn1TEXF/gChQPeRaFZ6QM513ialWD1uBlDLA
+rueiSVP0Tp7tfsCRAbn5uUMcohU3JK9PTo7Z6jZs/zvRT6cWhkT+EK6/yUFo4pg5nKR7QSSTAf1
wuZXfHdwB8W578YAAyKsQ3F8UfoQConuPJsoOT6n9tL7agUIAzN01zyYvlgqpe7FYangwVExLolV
pP7X5JKHU/fwEC2B5AHB1I74orELspRuBVJP8qpazU7mgCuAJFvbyI8RsjCHLp5Y3q/qPyKIC16h
1t+1YIL+1pfTF6dk0l5Pjf+az3l/ACrWv+hdjBqmM2ZProGoSoyI28Nk9cOlAFWLgmMEZh/bqquV
emiCLL344KjRY56q1SljrvusorXLigGr16lVKyysF9lnfl24Z83b/ZrYKKBYs2n+wFP0m9+k9q/S
8u9UFjIDlHDgNSV1wlD6c1G2NvJ9LDKwodH9Hifv3s/z4pfRxD8Vk1VqeksA9KCGLKvHDctEasFC
0jObs+GzXw8NmuZMIKR0dMLyFmZQAaU0x8Lz3u/nZielcRpmeF6iKSelU2unj7Vi/kiWM7HjkT+l
dfUqZbHpsuaE0BJj8uipbFXlMcZJiHhgzdGTxCRQs+D7rKvVdcuSGG6o4SHGx2c9aitVncw5x2xE
7STPaULkJt0G3inioPut3nYddcgeGrOw7/xZp+4c40oFE+l1TLySLSKfzRMt1W6e22k3FR4VnPVI
O6czUjFSIMHoohq0V5Y6taJM1Wk7RvOVX+Vcomz339O8q2I5MRwyOfl2th6bjn3vTOVhPa8U+2nM
Jd7VnG1F2WOHZR4M24MItpxeGWoogjBY3x0oBesl5QeGmeqfPNP8suYZ8gu2i09eQhP0nU69NmF7
+Mf/tNX++7zan1mAbsP6G5a7ILF3P3b5cetvkpL1ol2ZPcUIu0IVP1utq96KpZpU8M2aZR6JSokE
k9x+iZpuh3TD8IfHjtCD0g0nRhvYqY3NQ5NE1b7GwCKIoJoFTf7TKpoJDT0wjb16tUN/Pjte9xew
3OmQIqyoRr96PcE60rTxo/DQB/OG7hqm7Z915nsnxkw3FwnTqNKjg2ZPi5St98tWsMiOu51S05Ej
NGsih+96rDE2uFu5dfKFeeYFEt5ns+m9Xc9rh67H9Fb7FeDi7rMWjJwMmh+K2Mljrzb3Tgz/sgL1
xILOMWV1qzD1n2Ex3Cvsek4FlogTEgzlsuFXKGw6JPB9L/CImaZ6yS1StJe6TZRnNWbKW+Jn9Fz5
N5OxCPZyS9Yw9tCk0uRhzdMwcdnNxZBdt6MCVvIOWY3kEr6pyrMUwEH72c4wrqq2h8o5vzbVa5Oa
w/PAQKh1arTQc6bkwwxkBPGymB8SfFZKTFZwyMH2oOoclB3acTdCNTU98IZW+thrIw5gSzCl/ks9
wOPPipsTDBaof4KC1eI9HLPxpBdojUlejgLDecZljQXT/+R1MwMJJE31c4WLXuFa/lO2BMhReKVT
Pbc2ck1piy7OyBjmeV6CKDXKizs5006S9CDGc4waBYShZs3a8hvb/BpZrXEnWa5S6eiSjTN2oU1x
lDwJDN3X2SZCs1GqvCtAMc+YmvXCkm3pBfu7U5Ff5cKS54fDzvZa49BONTvWy4+UwihR85tlI0C4
ZFksqz86jnIYgjB+KcpjASH4udW06IU9899jVPnXQTMeECJP70fMqp4lcGe0/pG1sk5bXjr1OSZu
KPMnqhIrUBp9A8/r7i6xEuuZxX5rPbaL7ONc+LgfhW2Di5bLpM1P8RiardI9r2kckqpTXaTmHpwv
5WFp6bdl8Bw37tPsMTro54q9oqoznz0vUZ6s6BYsCSOK/w5Gq/7esWp5N5npMi2E74P7H8CMrd6Y
oHKUznS9ciJHLWy8K6JnDO+6x7KYDmuLmssoAGvc7lBFbp6KOgteTBbJXvS4eC39YLxJNQkYkuk7
bIHKiySlrobK+sGqQI7LUZIHoyKFkpA8MIcb954aeM9pbnjP6HLPd4bR/Qj8GpWQJV93sh4nqXjn
xy7Mf6mGAuaVnfvwQWow8ntWI824RTPtr5ii9qIEnv0MWdR5xkGsOmqhi5fBODvPUqC1iHuqJZsz
kpQCBFPMxyplwIjzhoJybNiylWwY+z6i/016636rG7J2iplZ45xTvYpP7gRiAjnL8KWEDXHAniU5
Gg7KaHunrfyT4Rkoh6Pf8oLUc/Ritg3cUCNh/WBkPdQ1UkyFFi8TCRi7zLhl4eapzyOjjTLADk/B
LMRflPp8hIf/ji1J9PW+5i1efnhreODvFmsVH3PoO4lh15yxf33XLiyhboEwSkyCQYCSS8CkFuCk
ZCJd2509nR3vMUbwpZjewhV4teC8VYbd9TdVn1lmaZnFLsSHLWCMDNVB0pmwHnoz+2ouxKNuYdLU
y0/AmwjmkS38I6tC2A01SBYF0N29k0Cv2nHG4Khe9Df+G9VT71eU6GhgNDmyj1Lc9zMMUYnGyM4g
+Z/EbHMgnM+mHSp76x1zJyxIEnRGYtdmC1Hu4lqM2MttWZU5o32C3QEMM+gL5lGZDAWKXffX1Jl/
+qhFpEV1HrH/Oljaa4Cv413R9d8cbustwg7s1Grmj3AyveO4oGoTTlN4N3qc7Cj/d7vbEpMnwB5W
eDQD7pWCS9pN7fRDnQTmpcWo7c42ivJqM0lIqrjeKWp3Hkz7c8q/tqwRhj6kDpUnTBPQasbkLoL0
s2Id4hoS80JKyxfEtbM8LIlliDYcK2RB+O722l2DskVQ2Wx0GSVKfEk63r+7MVCUuW+21yCh6Gh7
Rcl81vtZcKtC65eZhcrRsO6LoR7vmtAe1sAwo/HO15c7l00/Mk2v7qD8VndeXiE6LtHc9XrtKFGx
XpWYBInjV6CdPNQwFux8sdixlEYFQYdBxz82rNJz8muUIQSwcESXvymB/OEt2WUGyjIavpn+wmGa
F4yi3I5COKcSbWcWvPLMmQ7bk5F2uiUl5mkD9lYQeOm8C3QCCYwF9rcFVmeG5860bsmCvZd2IEG0
JAe2OE5z1NxLVulbmDsELqMRsTXoxdHAVnqeb18Un1KtqXEfNXI4YAtrbI06nT5cE0S+IMlzTxd9
iMrExkACScYRKsRapPyuGVION4wh293cOD2uKEo83hy3OBjYdLXFOO2CDGvdEH/qg+pWzGJ01T+z
9vOnl45vWrkI6zIewTe2wHAOKv3E1vlRz3p4o8lDVlThDo0yNkrnMry3wcI8BH63Z7+92Q1T9php
fCJyr7IOHiqrN7Vq93QZJVvorCyWVXdFbmCZ2s7qC+x7/TIPOAjZLp60zte2bvOTySYMKPaux4ul
CU5RixGlme+UPmN/BJjggQ8unUb8ZOqavZ+0STn6SostTK+f0P5Hnm7+bJjpNS9L1u+wJIoa83s1
VHgWTukJ+aXoaEH0K9ruPgxqdcfHEWZyWBSHBkJG2N0j/AqeJGZLV1HZeg1iFlXgUu0RZYtOQ7V4
RLcGKFyWKNic3s+lPuBv7DaHEomKxmWtsR9/Nw43xu09rFI4fu69+2BK4n2EwZafxyq6pliURhrL
1b2K8K0Ro46PaWbV/459GNkqSKr9OFvu2UfrRinbS6uH3AR06CLT5k6bIVzxZjDBxQxfPHdZusQI
kvFY86fDp3vpWzQN7RjHvubJ2VAmiMAKeP9uUM6MKOY9+48/GDyHR3eCv18qdoI2ETAdd2bsacLN
cZFHA77JHw9yb7ok7suIBNKFHU/1HjAt7hkuDgxqzoMuYenCme8CBIPdwFXx2upMNKdgPYXK79bH
W6YeH5YWpMd2+5CG818Whfu84UNZMclWHP+x0LtfVYY6ks4ruteGHrOmaWC/MXRwzFFj88CC6H2R
NDjg2vDEYHAfUpYTDBNS+Jyo6d5uF0kRtJZ3o95+9fle/A9X57XcKtBt6yeiitA0cAsoWZLlnG4o
p0XOqeHp9yf/e5+/6tysWpZlyUbQzB5zzG+EUF59cpnJBy1p4bi8l2y9FCbEOgW4chaIXvZ5bLVt
GffR/QJxfW3dr6YgVS/W489l0raDy0ZwNqbwWgBO0kqOeOW2tpf8aHBY/VqRTWyo9c1rESwQIA3t
1yEiEa6RlR4sAyXPy/R7iAtuYC1FGCXT02K4W4JwsY8kWLE0odNtZYek5d95a4zbtVVjuCRFs9Xc
l0SrKt/OymjTFRX6zFRtbanVpzXhBecBZTA1jEussgE05XIY9U92/kngLc60GbvHPieqtSOvCz1/
I73m3Rgm8CwAklyL0ONhesGRawE7ypKAFM/Spxo0ghX+qu8RmOoPiyr9zEn2ttB0fwLZJTPxAkis
FZgkwXwV1EetHlYZ6SsuxFDdGPeGFdt8b3mNvekzitsOqFP9k61vq5kDXyuSb8y5Zdibz0QoPk/4
Jem6QEudjx7I1GtvY1CjG6K1qWV0kMwwAcvI/Id8A8JEvmezfVsrmvaFdxImTyuN+WzpVP+s6dlm
InV4aPpTtI4EyFbLjnheSbpsleyXL5Kz0auf8mr8MEYC5fVhuRMZlf+4XnG9NUIg0eg0+gQrdAVk
csQzDNgw5pwIunoECJZ9Thwkv2sIBdYs7dAoiqxEGG0w7Dj2elg4CP5EChytZtuVdnRPtuGwobWT
Bap1nqUqQ6saWQg0MLRF8UbGfREaHg3vvhtSv+/LV/yiDDkO7KFVnpKXhHtTdgQJX3NicUarTa8V
L8D870GnuX7/OkkIdG2aM3c/H9zU/Km1/KdMze++tQgL7CDz6+yhULh31TwuW7ekWZAaeNndAh9R
ssRvBiqoKoH9zUv9qGftbXsVqqrl2oj9tXqH6IWZXzjBKttPwod7122UJq/jzs1lSjI/rSVqydWo
28bqUBvcFEo8QhJ4H6wXVk0ZB5lx6Mr04mDE8Juivi3z+l9pOYe2lZ99ysZLibvELcpQ6MUeowp6
UDSQ1zJHzNW7881AmlkMqjpscaBvRiuDyDNPeSg10uhNbVh8za5UGFnatwvZKIkmjOiptRGESpmD
I3eL6p6IeaMNXYodKsDOXlEyk+q5UvpWkOq9dROJfxjPSmpzmmn1m6fX2c0UxIl7ZYg9TFYCbbx4
WdahCOHPPCXd+l0r+WrWy/0kA7OU7VbG6ryC5swl5Lme/ElDynMNxtqteziDtUlHTfSHPIqwacvd
nGqhm5J1/76kzYcXF0+yGU9K4mnU55dkKPY9HpxccU5kQ78FyQaaZjolgAMxtAFG6wo7zBt24FoX
Wh3XJ1R5u9i3fT0j4i4w4+BDAw0guyK2P5ZBfZBNXfpOoT33LiCbITXf+zL/nsHpWa16Z77sF9su
vlhrt07pYRTl08IYeVDo9UMzAi9P4TBNOY5qjsejIERsV9MGwPNnoR31644GJDC1/hCP4z2ZRmQI
uujj8+D89qIHTcEdloxtot4rAfIXgLKviZnIS70C21SczKG6z0Hz+MY62xvheTslvcN72QPogzZ0
qJU9wNvPMcsv2CMScjRJYz8SilHfMjeMhc8Bm25yRTYRyg6q8GB/6+VwyvX5beSXYuv3mmLCgPRZ
vHiddmTle8Rc1vjj6HDo41uDZPraNndDNu9VHW37fT9X257DwiLBzp/eofLp7aXU/zMoYKe5TVGp
9gN5anpPsJjyTnkN63O0cvop1XZOuXpnN/otCiKUc/xplepe5TicTG+4G90iIM/hvhniD7tk38gI
GdENc/HuMFMPn7SeAlozpDwIoj9Xzg06AmDjK8qGzpipaNTGtXQMxuNOsM84eOyW6/KW6NGOOiDV
0aq4XMZXOSAqr4WrfDg8lyJTvd86EAF1geHIKuOnWha/zaA6vxyKOWy9kcRIhg67RD9MuvfgWBSR
SwI5u4qno9VTZTdj9DEOXHfraG4lMG+nn84W6h3klDwEcSe1gm5oG4ESxTsFcvcVBiFGpxgJzUI7
7CaLg+xwGIk8WVnQjTIcTcdj4N91/Smby7B87EsYUVOu6VvTgtnQd+kDAfBDBNueGxyV5L33o6tx
PBmAyNiN2Xs3Gp40sYDd9MYPMUAaX7QU38v40fXeNp5AivYpGcVe7oUFEkFHg6PAGB9WusbFQxHW
iixoYxSBUddLFOt8X66TeyBk8tVJgfdwBx+n5scYqI2Xmcuzhq+TpSeh1STMzTAUM06XNn0wWH5C
ppNwNZHfs6btKU7rf4SMJr4wRtpK1nPUuwSVVF8G5Dp37ZiSMEgEi1KXfM7qPMbtUVIsxkN1O3k0
DckXAXV1ZoDohVr7xaVpEdjxNSvCVN+LzQ4gdyd163rcauQS5u54TRjkbi4JkMp6OKrta262XB1z
ILtVv9hTqSjGi9wXLjWYLPBtxOm/CT17ONr1lZBlK3hvan6263ljmLaisCI0I3VgO8jxTptVc0i1
/M6KKcjJpK1Mu9pZKFNtu84UtMm0Y0jb6mUZIgg9yyT+gm8FOzXHs5cYLVcAJ432D9HvM63zQyQt
RTLwQLfytmzAmIG4F36B23a/2nEX9hAxvTkLstU+d6OHN3X8tbUbopZPKcGsFSI0wEe8d3mzYZTx
LpuE2OpV+w5k4WasVojP9RXR/NEKgquVZzCsXyfPjXCohPBAuYgEfqvH1J11CmYSC3rl7jAt2URD
OnOQSYZ75MJUiP2ZjSAgp3khs12aW2EtT6YuT23GFZhwhHNBqARdyV/biaawGCAOl5vEkLtUqo9V
3eCceS5wpPrkgrSb0uA4ESV+yyQGtpGV/bpkVmlYrhK8/apB5rt62wLoIW9mf9SMrSTwyPds7VHU
YjsBuL0uUrUPB5VRqAUD9e5KlyP9I2dh06wj6MD3KbG+TKkt28icgCUzQgrRkO1pUYC3oyK0Pc7+
WmN2gMKE2MSE+RVq/CFNYCTl1j9LDpUvFXK/DTWJdRMJ0QYvaOr3qaubUOWcMCfl1Nc8zhLHNj8R
XH7JUG6OU07X2qRxvxBVlJvGA8C+MsQqwwClZYR6XtvXH9ikaMShadLYd/OdsOHSGkrtHWNyqQOy
JgA110NPGd4yowVHPRy1lLOt7oTfF81zVlSMI8kbwJjhWlM/z4NHqi8ihS+LZDeTOA61c72VWNgb
8bMY3ndTrlmIka3hNB3vnWp+d/r5G5Lofl2WQJrGR61SG1ryDKKX4YtIdTZ8krkK6IPojXiccud+
7F3GMrLyPLkjDZRWp5HtvWf2QKJ9aT1Fw8ModFDdMERJECNxR3eiUCXVubDFSRiSSzceyHOij9Hp
zqVh1zHV1RwmqX5H4MizOZGK6Y3VNk6WhySyJ7yAzj0NFQJcsghm8/rmeg+u1DCJmFcWXzmoYBgy
CmwKTPB1cZiZdbhAsSXm3J+6kX5DstOa6lwVz2DzPJqd0Z5zMuiaxNqozGAnNhk81UyrjWZKK3Bv
+hhgJ6If3gWywb0Rz0nlbOZWf9OKglbLaO4iBXNPRYThFWDQWmcM4mn4Tlqs97Z1oL7oq4ICY3Z8
m6qS3dd80fMDlbQNdbggpSr1AqOeJG9DHkLhaUGEN7dqLSNw3exncZK3hD7lsoxloE2wATPPXA7O
8lqLtNhE5q4QNKQr5lCZQY03khyYWoxveRVfFWp2/lHGp+bJLuCGQK+kM1BayavTdhlDpIvMn5Xi
7m2T6r1tZkqOSQ60CXvawwkh0Z7jwVD+aSIyMvKkuR3iZGsRJLL1FnVscvOr0BjYTTLI71feUDt8
40h6piFebzU8Kn7LFb/xNIe9ocelNM/9bbVsPSjAy4Lcjp+rDaM8hs5WMxbYMolQ0NXKemb/iggt
JE1/6qg46Y4G1DxrSBaKbFpPab9PAGz4mJYcv6vNn9kCO1U8G9KpdnFtfDiGtndWhX7i4eaxmp+6
BnUKr/sH3swnFfW8bc3kdgU5DNk3zwPSYKEQrJcuIcL1TnE35VJk4LD6xBKD9Xv6R77lbeQRsZyy
RhkEnZeT8+IZ6rh0wEjgzJElb3WXqROfFR8WSJT7NPfMnXaNXE6a5VTYOtT3tBq3aco+Taf2b5r5
hWsUGwim+utyKDddvOz4ObrgYwz4NjkQK/ScG6YWkoC1e2GQNPLnNsI99OOp19a1XtG2n5xypNrE
mGqvOM6IrmZ04ljkHttUlqjIouDl2sRki9bbdthr3nVpfrQGXqoSzwSC7UPNwfOr2brXihzJUFhv
E31LI56nkPSfK0/Fi0+JLZ7iVe6NggJdxITysTpRAUDaYw/rmrBb29HCaAxJGMHqzkvi++aXhTei
8zMzWamS6b4Q7NRkxzxNNhOLIvS3pCOoYTFr8qDmJwCkxRYP113mTCfaCgz6acWtKOIhZBN4mq/k
1sV6ND7jyv10xv6l1zkxc/uF7ItHU1ahiMkpJAIYCjhBsstN33G1MNaFQ3zfW/rbONhfmjOhK+N0
6y2y6zIdMSbj/u+sqcXExHRox9u8hQPOAoAN7gpvNt6j6+bV1eLTCqkQpPYpN+WKcNd/N63ato72
UhBJ7DuJNQdzTeGt27gZIs4Wqpixqj1GxYXu26K4qaPhqxKMUCTjCpQS+1M3PjqFOFql7ANTG6mp
Kuz3OoBqlWlaKK75vKNnbBgFJ4o+q7+TMtkDrrjp0mSr5/ZP4nboVB1dQJJUiVJMd+bS3OaSQNGu
LQ7NRGTqqDcbXOGfudFjFzVJ6LbTTZbTeM4G/G9RBTjY3vArHMfk4qQVJuH5VGkGfCdpJD5Dj9Fs
PUQDIxRR9G+ttCeTKCEl6+RJyz9gJlb2agZarOPGms3bBfZYaA3GtzMOB9NLH+uZzjoTgD9DdD3Y
SfGxGNNrXjFXTdoC9Kuavzmdb5d8PtcZ9rwo/qSE+CRYNfGdetrazfIxNte5PJ0buVZ6OALXGva4
iduO2vyqVKodXbwktBakWT01CYA3UROSD88mkSLvq1NZEKdU2w+lOws66Nr7Gs8nvQUh7VVnkyVc
OO5uqGs3KGcgd9WwSef0LS06Efxr7ebbtoqvqGnwWpr1fQmtcXBKFhfZkbZkD+Dxjms1byLy43E5
MattNEfmjB5NbcKczuQvUxb7ZQZLmJANmmU6ot5YTZyNeM5XYYU6PVUYXDGzINUc6MGwqoykxDTf
rrFzZILyU4r2o1jXywTni7aaPHOFvMocWps2hl5V48F0453ZZYEzjxiONdKisvWW4aUbqLXrrrWt
jQ3egPuPQR5lEbgmV9e06tOeTAco+tjAlTsCWeePaizvQTmINw56im9R0XEWV2ereBlFHhKgetcl
w1sy0QK/noLrQsQUxhJ9G0tOFOYnbtci2qGIv0XOcItye4kA5bNLYA6taI0NKUTHQpSPQ2K+l0oK
NnoJZS3zVK4H5UkM3Bir9PHPKhDriDKIx82e3dgjodpvzZB9s/t9Ygp0OIDNJ1N5jULmXt7s5tQ1
0TvlAX6MhBIlQqg/aTRyOoOwlXGx841bmntcRsh62WJRMrQx+ZDaqXYa7Za95qsq0XbX0dmSl12F
tS1n9vTK25YrKJpVFPm+6s5VrdEg4AU2bq59s+/1F2YhRBq5e7VqzE2WICsJyYqVG99M6cymEXIC
vX0taDKb2OLF3i19adxoBR2slkkEOhEOGzU30RnPMHbL4rUHxuNSv1vIYFKGVT5oSw803sn73d+X
/3kMDH3GddkXUegwwgGIvzG5Vw2EjTtlTZbBNf1JvbkiBcZNgIV01BK03nKoHUbSGXL6kOjIhsB/
6lijtufv2a4GheooIpQ+IPZsbV7Wout3ExV6N3MPmzoEyHR4JF/4cxyK62QXd59Vmw/CmLydE/1z
yOwMlsL4xEfGvabH7pbpIibnuHjXRoCqtUVpL2fjN6pcLhoq7DKKvqxMjAESkRuCDRCeBcRZr/ib
JMuS296k87VkS7Rj4uDhi5zvxDO/px779sIiHI3RARIzgHQUq8EzX70c6Le9bRbt3F7fLr12YCyJ
fWqGfO+5L/DzwB5WJEusVTAt2WnV5UPZXJpMTH5WzI9VTPe5cN1D1wgkTeeSm0yTO+5Pp2wg/nF7
t9jFfXZtHXhaiWyouqPQ4znoO4srwiMFnqmyG/IxqrCNW0UPfwgprmcua+tQTYJAHZvd296KEwFs
AmeHLiESGE4DEzW3HAiNcbfJ7ObSZdObKq9BiyqbdpFV/pvTtT8PkDZi5G3dZqdsxR432MWiP2BZ
Gy/R39LFOXvxP7O36Ml25KG5bDib1K1YHrPHcn6JrBS6kMseLYmt2GfE2lcDLAdVq8D1MvbOjj37
9FR3Waobr7nHag07lt0tEosqyYcy0qMYUV/kJG7ZYz9JvXztS7fYaJ1IMVrEbzBGGGF3zR3TTHqA
0YNl8Go6dIgdQjlEpBqDq+y5mUyG1U0+Y/PabV01giHtPN8RZMpPmUeLXthWd+XnyiR/OSNVRhPN
FRAqjLjTcZ8HxR5OI3fJrQo3yKU0mGianowCIKBugXyZ6gZbFYKV3fzkWQv7pZr3xYLObBS2dzDF
YSiH0V9iGlP9ivjkOPnniMjH3abW/ArTQ1/UySHOpmsBbb7bjLj4qJUxuBPV3ellSWPFtL/qa+sp
+mhRWAIj16hdh1OPZolNtruJGQ0cKUbuI8lZWdWInaPO3Ml0OzFfF+BRaTZeZUNJX2h7yGtizdii
+KXrONMv44SBjJDvugRKBeWdr7p8vG/JTA974o2uQP4juvw5ttugGNFtFEQNY0bWpJZqDtnUQvzg
jpC0IgraMdXPw6xvS2pKf3GYnE5XEsuFfvEaYe2EPrZbCJGHtc0cX+bVJjEJbFljbg5xLPrjjN6e
uxjcs1y9yAqTqT480zXj869WrD8oslHaZzdFjazOvhVObSaJXpm2sBigSLRVehoc+qdth2jfWEpj
KBYeZOGVm3WwuBnP/RuInk1lX+vPmtG4dTrYOStpkdYvlVytvWPWuJlFvdyI/toT6rDTEL+Bh8/J
O+ragjxxZjc2IuG00GbBAHaPEMiFxjZL2i9l0ZWBY1RRAHKlwsvJ1GuTBUS2VQCgrpfkpVC8Rb5w
CVtFZwdCiGueQnuyRfY6SI5tZAxyn6U5BiYue8Z8XjrJX9zavCXzRCgxsWRZoyUj3enV9myMxXl5
AvWpjnF9ryOhcEZVfsSnsknyHtx337Hd472NZtkSNDLRdabKcuj1bKTb1EEWT3vBxp144ZKI1VFU
O5rFFoyYrTed64TwFmZlP3UphofSjDZTtrxaM1OXkzM99xGzntiAul1FEA1L9HBR6cqTtH+ClCBk
nfirseQYOu54E9NDRTj0TMAo8YJsLpsf+M0coiW7m/RRI3zaZQJmcondqBhMaBv8tCYKnUnYyEjC
ZsWZbEfg1riQmPpvzmIZWG5UZR4AldQrZYXNOSca40fF9qdu/pvU+gN6hnALQOF2e7f2UoeME6FD
R5/At/hpYcqtXjBBQcsQek3PkAm6hzZPtzM9ZkmKT5ZMmz7R3r1OuJvR6AhcS/P6TOfP2RSrSzqe
oKdD2yvQDSod9jkM91Kxsq/dAfYRAUyMPOS2fcisaLmRkU5vg62PqLDkOHGtthoseHzIj4NW6NvO
vYNxQWGoLy+TMvZrr6MKq+55mOiIyHkIzLjqAzV7BoVisfLbx+ekH94LSYvM+mdO6Z3Lbp9NMHfF
aVJYjdgOjIoGdOJp1Oz7jrnxS0weiVYTZk24Uzj32k9XT+9WTK5XEZ3zEW+lGH9mF0G/yZDgcVc+
DYgC5L15cH8rifhhPU8R28MMesOGAZ1P7Tq9ljjLUTlEF5RZdq+JBnq+vXDKrU3t11hRQmNiz+dc
mfh9U/3q1vw1TDoVi5z3BmvP7grdnuviC+8G6ZXQT+n3sjM2ne6BvyjjrEoy5Be72CUgcDEbhrmW
7UudQOcusu7a3stu6p5z22rDmIPsL42HPZAmuNF69iYZ5vm2cTcW7tnQVYK0jfFzWeoLd9iMKtjy
RcP4XFdX+ECa7ZJdB3YH9h2EtmGQX5ufjCErtgrZo6l7UZC0SK9Jbaf8D+GkiOvxUkkmc7VvtPb5
Q4v3dF910E7idupps62q+nacK5tFsDXqeox1E5+Koa+72Fv7S3r9x0Z9K3HS3vw9JIuWKCOUhyaX
/LX9NYImUvsS+yOeXJO1lGB1V/Og+HfTEjYt63DUGE/ZmGacB/prD14iNEzTCWJr70pph2L1XuM0
EUy5oWnXfTlvuoiNTDkzB5H5narbQ6v6p8lp1p2ZWelm6opbhWWM3jHdOasr2h0XD8HG7pjDEVb0
aunEUcKxxjKlD6YCdXhjdf14OzXuQ1FxQKu18MvG6G4Hb2jI8N663PTdBibLQHsD6tilixZEfmTG
IVFf82hAEXdoy2ej8WJJnIVN/9G0kFyY6KIUKjde51xKOmJhs4o+oGjdRIwOTrRYYeZcgzbm36xb
wkhOA/GFN3k3qi3gb5yL0a23xudYsldhW7bNzSYJZi1HjzHmG4P8AYoc9cuSCzzKce8Mq7tvxxwZ
RsYvxUL/U3BfiiFId9ryT5EfnEWWcZva1hQOVRlvtYJkhNZw/zk2Hs1yeFHDFPkCDHLgLHrg9Avr
s7X+COXuO4uY7OyfIzlB17L4bhWztbozUPtphBhVS3ycrea5yzFTDJxcZv/EHMfR63D4xFGyidIO
isdo+o4nvq8TJxTi0El6z7SCyHROJs7rgv7LZorlwcPyc8Og4rNxjRmPG41ue80BcMRPXzBsyRxR
jfi6VZEL1CYrnjxJn9p0yCiCBXIj6+UyWXQPbBG9J3c4UFhVgmheN6OJdX/qzsuYFztsGYdlii7E
hTD6ghaRGwqrjsNrxsvyWlb2b7eqsxDjhSoVbHFyzCOewdmpYQjqt7kYObuv1Rl9lIvMEkE525co
J9a+tYeDochBL9WjtqzGecQLZOID3tbpvuwocQfP+jVza/Qr2b9q9bCic+XcDDhuJpOZLaanzk2O
A700NLdPUwzDySAsNkvcZasNgxf2ax14IuFsSe8LyAxBzFpfdzuwSgc8k9zKc91kvr/5KCRxYpGy
SJzWfmN7/MxF/jV0ycrZb+7mls9FpIQXkre+lWv/EVuIkFl2HafP6KBZZDyZtRsHAkQZCgMdW5vD
PHXTFuMTK+xNNmTPfP4PzlfXdF4Yoxcg0yL6957uazPbKjv+Vb166E3ntymGV3fpH+lCRIGZaXDy
HYKzPIhSbcR2QBhX9w59VI3UYCmwZBN54PpjubZs+XW6zk5kHQGlfRnR7AZthU/s2s2qBsbz2akV
IbE7h0lJ4A83i7XsHK6gKq53JQt3JLU3a0z/ATerUJ5btat1bG2Mvyfdb+X0r+RMoUZX9aUVWyPi
zsmaDl3Z25dign5cfZm5izddbUY3xVKni4ZcBuZOm2v8jLZgsIuMH8f8paHpbpLVOyssaWFlgEbA
ep22Op5eL7lR9mr4WZqcm1ojtdIqT5Jptbxqy92w2PoG25xNdTEHYyV3xqxiaGNNSwRL+2DywhDW
uPxzcdOxKY2Z6CTdMWHw2msHVvjd0mS/Sd1eoVPDwao0/m5SOYVExaG8ZRN2zUBb5hdjTbwjykag
erLHXTs1NsqpnpKmu7NGgiDAVPNrpOFc4nV1UcuZ97bPMmcr1NIuD9JFJ7jKyk8w9e6xfwP9Uw0d
K0UTQxHuhHNq1w5as5mby7DqxrEqp+1caXHY5hRlTb+vK4O6FU04rVI+PVVt3GQ9pyULUJS01UZv
hpvYJbg91oldwHFkeFq/8QqNceXprVDdppt6SoAhvtMMiv65qn9iGnptRhilF2tpqC3mpxzai9CH
fekVy2YwqHeLIZfoQRbDQgVElmi+G2LrqxHH2GLVJCfQoR32z8PjUAubMffJ+yUj5RPxS7TuCx2U
nSIGjpmWo8WmNIkpI1RsXhhYuSSzfknnEbeHcWjiotwayAOylHfK9K5WHsrRpiVIccHr2nTma6/S
JxyWlKNwqOxhYlCjkrfVaj1GVvYgWFO2rjPu8m7deY1xE3EnZ1g0GGsaZERTbrIMNZLEziztfLNV
VoiNkq/cmGKnwRfTl6jmzHKndbJbJmPrDANVCWKjR2aB32jFSajuJ8qmn7ynV5GtvtE+FO04ctEw
8hfVb2Yif1Jl/45TDa/fDC29aHbA7+mXLYAVWnbtMvlCkqVh31Qd4pl2ser1KbGdl8xRe920Dm1C
qaoN5gn8DuMeAo/OyA3R7t3RP/0zhLZp9YYbBmiIyRNbu+UOq89fXQU2MP8SliCHLT8g6t5LByWu
GOrXNfLCblnFLhmMZ48c1rb13pPx6ohPk5M2Y6TAaEcKRKlOdknuaW0icJfusw7FbYzqC8CjCefV
9NhOaDFDzDBs7cgzg2ME2kXNQ8kgg++ty6kavTBdbVKUeAodk5MFJ4U2q7u13e7BssvPrierTNMd
WPsY0vTpyRPIy5bHWIHtPs6DQcFmhyy5dKBhJGDDFc85AZ2Mm4AXs63us9LHUMOl2pIaqlLzIg2H
zFC4gRma+9hE++stj77A61rlti+Sitl0Rn2i1r5vrf7W7pQb0Gtk201ona+11l0xyn5T4emZXZyP
ajiaI93gmHZKp31DciDqEW3VnzsIkvhSTYePdqZfXhQG+1LngATP2pgaDfe1dTca40upI4FBRbpO
pO80Brt7T1KUUCjOTKtc24DwpFKwE3q8IA5Q/Ub9R+sa27ETp9Fx4KE0JEPmrNkALZwaQXMcznMj
hrNRp+MZAWKlrTdre+wjs99rjTqUvWgeMqHlD2yrr///e6DumX+EU8RtU0awIKMkNoLO1vvd/36b
J2pq2hBr2F7+HsIOQB/CFu//fZFsjjPWcVdt7LVvHtBh2gfsYo+NDrzj7yGLeNfb1tP3/3nC9VkF
AaZbftsk/O8LIaQzpT+b2uHveZit1b1qia+/vurfP8yW7BMGKmlb85v9PdbLfghw2NlgXP7vsSJ1
AwOoz+XvGbC7FtwuGYK2nc8Xoab//Ye93b0rqvnm/3tcUBuA0plpaP3f841WQrEQJ/qk5u1/Hy6I
VruNcRj9vejf40W9ED2V2HfsRbaN2UZ3GZmeT22Ecapu5uHm70vp1fk1A27dpCobn7wuLo5mi5ZY
xfPInWNw78lACArGb4agctR51ll8/3506bw+iDHrHf6+zAov2zHYIML/vHAczSeyChHNrm/bFVDn
cuM/T/17K9drXum6iPPfO80pkY1r5MYIEjx9Httyz3ZaC/6+TJk8Pc+e+Vy2Gr+Hrl+s1ugf/17H
4CeRMrr29PdCdoWpr628aPv33SGzgwVPL1M1RX3/949dtN0277i0QGUlSTDKGtbFXPbB37dxNNf3
vGG678hgZhW/PqdM1wTXFU2t/75O3i+K/UC1Q6Qwt8NgpRck9mRbz6q4owV/dQ40zT2IOies43R6
yEFqhj1Uhcela2UQMX3zRO3VBfEsi5cB9Y3rzp5fkxWenVPYzlul7MovtLH+EF3zS6gs45Jd9epO
Wfmtmoqxwcz6qVaM7IVb/xsUFUVJT4UORx1MesPCsep3kaKi8bsTahWW3BIKjZAZ9gOiiSl3Jp69
1ruEXsgvjYijNaztT9E59w4O/690zt7dKuk+dfYEVG+9927Su/XzrFi2aRMTjeIZ7T1h8nA1C4cl
6Bq4/PdYnDeMVK4axc/Utvd/3zBiw2GRiJrN35d/3+hSxKEsLjTKHV7qP89rYrWRWMzCvy+H6wvU
juluJuVC1Pt/70HWc419mj6aPbd1Eqydo281y4BCfH3O3+t79AR3qrWn//yqf9+o+mjcVT09rb+n
/L2+0nR8/lNCv79u8bMxkb5fp5y4SFqgF9KCyv3Y2hmRoE1y5jLTNoOmskcgBmnQGfbwURbarWk3
c0yP+H51o+RfW9qfGLy911maLhHIA2Ozs1OgqnjtUatq6+iYs7tl8zpx/ZcmfXFrepuj6c2uQbkk
9obpAT6gNV/vK6eR70qadRDH8/rgGWm99WQJbud/GDuz5jiRbl3/lQ5fH/aGJJl27P4uah5UUmm2
fUPIlsw8z/z684Dclq3u0z4RCqKAhKIQQ+Za633epGoPVPfbW1yb3StsTauVXkTqAxWFIcAk/1yo
0U06CnGp5wmgBd3sSE2QC2wiv7jkwiFR5GXRZcTQaavDWjhFkYy3TQElJU5JcCVRN5wiQ6+3ekpV
QSpJ/jdSS05aM4gtZBvvpDnC3HKjWBdRhBAg44HLXXZIKTrZ5kj7d7oR+tf0RujSaZb51YsPcCXM
55px+KKqveFmbhoYo0JU5q+mfVu9a6ojc75R8fjetrXB07eJbqmeCi/wPtt2LmxTaMuEM+ZlBDy3
bZF3/rrDLnSVlypZP7e7TkSFs3LojmsRjN31PMFe1lrq4CQ286w2tdNalLienhvbnEcbxt0hsWyo
Pt5eBEX/up0fElS2hVseSII/j7j5Aaoi0k+t/7nOHbA36JQYDdq7DBcVaiw7xMDoEq51qMIrinb6
9bysy2z3mt49NfoQN8kJ0W5eZnX6qhvAM81zne8mlyDKdvPcvCP0ac4uxD2Pcmb2MU8MabgYN3MP
vS2jnrMklWuKffOjHfmPlQBtdzUvyh07BelW7rISC/U+juuVKjqqKwig1BsllPzvsIP016gR0WMq
Y0QsS1RXFq8FCgGmhcQmo+XrfFWUAPiI4762nGcB5xNqmiZvu5hXZIZXX5mk1GFO22BguupKcwd1
NwfuUyXmILgw/x8LPcNUd4pGiH/ecG44T+YV6FBJB08bj2NO+XjkmHtvGoAWfqlftsR/rrykoKwF
auBnooYVSR4jO4scUIUxosfJGhKOupW+pCJzrgMP4Y1TEE+flyeWcwvuQ711pu5uUSCLUfyG9ml2
zHKoUMaA27Q7pMV6Xt74jIi6Jn8ki2MBJ+qxVw1JXSYGlrOa3ynHyuJqWswf6wHn0rRvQZkbynFe
VIYRa+f514/z0rf1rYNwLU6Ub++Wz7PvlhnC1vZJEa07mxgqvlfD0RfD94mqVtdBw28dJfXiiW8Z
H7UQ8YGaR/lnknbPhszNJ8VKH2pNq/fS1OXW1kJ/7SQ61A8Y8A8y00ifofBIhc3z1NPgMpVx8Ijj
JabGPDCpylDWlT4cbShb7hDqK6rCef6l/eVQFMnLkAP1bCrx0TMqlQrSzGbE3imH7nEntBasqErq
fqF2urdzk5ShdY20yxbJU+5on/AnV24AZmfHVIAZDKyRgoS+2RRJHj+2Kkm0QYm1jYKE67PpLtlB
sm4e29LLD1pRxhsVgdg+a7zkwR6GPcHI9Enr9AzVk+seE78Nb1zpfZu/bhQ2/8Giz66sLGkvXY8s
Qz9tMB0HFZTktEJqA1PTk1twkl9CkKSneaKnfXMqZEN5rWGDOFAYpRcUSJ50Ech+MbdByzl9pEwb
DZw8fp/9sYu5eZLnj0kSZ7u3Xcc6ZcFSaet1UyAN6PtxD7fFuZzn0ggBmtWCvZ9nw5IqFspT951d
XVokBOt9RQSE6jA1WGaFUj4OLXnVMJXFJ2skbx30cfWUxckjZR7dVyyaTw390ZeqNZFkpR4O9tm4
yGxkAguFgfwUjnY89C1JT4WM7clJbp+gE6/RKU9wucwqIMwJLV8EWEtv59m3FVGsJPggU2fZEu6+
Ch6UFhtxHSD1hW36hbOpckp8u96s9r7eHOa5eTI3MaZ282wxqYtk5xEvq63roFeVfWqj60pQqTNK
b4EoCMRXq2BaPbcpFVddxjEx0dIwaMNr9StDeuXwuonQ4mUpPOPqtTH/p0sNZwmjNKxrBEPs5Md3
vG7fuUnJlcV3VJQUHPu87jbLmjrsGy9K0ht3GnIEakmtzo9ldtXUq4gQGKU7IOFQrohzqdr2RSHC
8gItyyNjYuNORVYFb8w855UFUjakntziQryYVxpQ7VfUgeQ7NadOsG71fJta1LvGte7dB25mrfMW
OIIIe3RUyDsxz2mRuvWJeTfGVNk4mae8bMivuS9pS5dUL2vjLmFfawpko4ve0P1VHsYIiKgUuCWa
ue7Z11k3dON2LF0Cp5ZghInIjrE5UHdd1uFiXmvpZDqH2nIvSM8DGA2C+DKvzPLSomKNFHoZfCms
5FCmofFQ6rmFpsIDBzImwWOuEECYGli/bkkutSKobvtfqBd53dLkibXMh0qcyS0RcbeK+K6LUSgB
8AyuQ9eFG6XVGSmS2Np2gymOIe8IymGShox2mF3wfKu3Q6Jal5Lzs7aiSL/OYuzvAlWx7voJWQSP
d1EU0t5WjTsOi2TyYGisQTuR6owJXELdmhalVPCf8mny2q4uZYa3hfJ9i3lNPQw4JHfSxYIQcTs5
7jUVic2NqTf+bW7CrAgAva3n2XlCA2mZzQ09+0kFBHjorcG8jAaaJBxIBKTbu04jcaZtvaOZxuWp
87tkHSVx/SCC8Ov8r9b0b4HR+c8h1yrB9AGji2kbG1TRUU7bxBYxhTKU1cOoT+mDzn2R6es2qRNr
C2En37cpTOpSojg9Iqlyjlo9OEdSnuS3OkFCoghTbxPxbihxw2ZVOq96/5FOsL5SmmAT90XSYFIg
0fHhqruo+PVQnvFRHzwgDAtDtZmm04K3SR0HGABT9Xo3IqRdNz2O61XQ6xdZKqJ1YITKIyL5q46r
8NkI2rOsOv0R3UJKWrz6W1M3aa7mrqv0+3PuBN+bvturHFU81rMiIoz4JMpUv1fdMr/z2p9mgvZJ
a03xukZzflrzfpvcybttVboUoYxFi7N4pfa8Y1H8kxBV5Xr+GGkAAYJpkjshhEn7SoXbdSyjabw2
f0xh0Cp4qv66dJ6HDF8eRp2QtTMoh9TwjkhG5DYmVXwgK68c5uUI3wmezgu1pLfhIk+tSfo56WJu
1ZhaY+zmBtW8dP44TwrbIFdmNeEih5zxvf28ZtC8z41T+seB5/zZ49bYxT2BOS0p0rObaul5/kQv
9KEmmXp4W967nrazdRL386a/tqXa9HvbGnbvAsZBA3bY9k7zxAD0yXWUyLVVJLBL6gbt9/zxrU01
kO5432ZebaoGsJYWY5mAMkPvTgH+fkzTWiU+PX0UChVf86d5Unm8uyhP8hdvy1phD8XpbT4yx2gT
JnDM5o2ROEJqercfwpUkaarK5HFlkyP7aR90nKxlOvQq9TU5Wi1wfa0TnAEZpGdP9dNzEQ8WGnFX
XzmDSH5esatbAH5vS3Ndt1ZkWvXVvOE8Aa2cnqtdObWcF1Qd9WEmXY4tOo0Ep5nHkXTjCTOEYjHP
ImXKtpUOaWmeFRLJqIJW82KeDcxgxQtS3OWOEOcokXfz4i6A3VpLPOTCIR0eK41UL0MIaz+vVQz1
CifN8RqjbHlbpePrrp1YNscubHJ4SmxExmNYwxViPDodlhZDE8wMRb/s8FV6FC7OJH8/WjkdLd0w
f0MmqX98O9p5lxFHm1QAmgtU+tuZhJ7wutjUmUdd9ARLf6WjTzz1t9mi8lGiOZTQzGvnFWMf82Sf
52M1/RRrcbqb54akOPKoROITa2snpK+LLDAIzrDd+lVFPHvdV9ZAKZOfLF1ABZcZXSGsk1yD9EMJ
Pmtu/bqhpfvUThf25OsRnA2lCs7Um3kMLbrrCP+LCwDyx0bp7UdV8PWD06M6cpxz0Ub31bQ4ddDZ
lBHp9LqJ7Me+1sMlgfjgYl5bmyGeGEP04GlUT9cSi52+U+zHEtHYJi3DfjNvJURHOLIJw0tHiZ2H
MbyYv9JWWvUC0isZwOmr3DAkkVumynaeHaLh04jvLAyrKr+rPHc9f6VTkxvTRpyvmzYWDxLVWBTY
pzrWyXioKuJijKxOOGVbp64wyL2EmulSFypvhyGW4IZ+rO4VahjeNhnHceAhCmLf4NWqG6hO/PbW
85v2FqMlQocxxaGuxyzIGwxkuuHprYXWuPddqMenuT2uJ9VWbxFazrPltMMpizvta96mKxNjCVPE
2Tq6sa2bobzqU/T2dAAotS8V7lYVSGajm96zf934bfaMh1NCnaA3eQ1I1LZjbSP078J7w6y+OLqS
PkeuoPzFLD7qwijWNWTCC6KR5ikftQIPJMf6HCrFam5a2OT5RKfaN2OMN9ygBrxJjLK7GXOnXczf
ZyJSjFuzeHJzShWVoqczpkTGsUJUuc4C036kcOA0N61D8am1VTSIwtQ4KCI682/I3K5YWoyj/voN
EWOo19+QJfSp5t9Qohq6D9LiC+W77cYtIrmJ1WjcURyQrARgj/t5ti2jdCV8VdzLuvq+dnQ8/adZ
NRLFjqRRskHtTJ5EV8IHFZ/0lTqo5SXF8N2+0KJqBzYZjqgSxCsLbt7HYWgfKYGW3+zqWMXK+FIX
PCaAkIcIytl6dNzysiKemTUAFzo9feqSwt/Cy0rA38VdfkFkDsuo6dO72QbIMzbDsl4yDqB1UXQD
6ghsoN06MS9jTV+7vRJckDaylzFx1/W8vLAFtUAIndML3cjWWd1hGeE1bKE7AcYvTm+/7qDb65bE
VUub7PUsS72QklrQaa4IPap4snJ4XdmWvrYuyxYiwbRibjKvdVqRHUkgQNEPSVBBAtvEpWecJPHN
kzlN5lk/7szjiLnkPDcvn1toCfkjkj4WZOo0RPo+bdtleBz5RrLxcb1ZzgB2lK73OaD/28CjYLLS
qLOYQejWWN2bjh3dkk73X5fnsbVsNFF9hraB2rx9hjbOO4zyl2svl+7OAx20tf04vY06khy1orbP
eqcuAUA3TyrUphUYR+0SdCoOaE0cbPpCqR5KVbv3yqgDqYNR1pA6j0aIh0qoWdFFkxcdHiD6ALV/
8M6MMRBjp941svLuQhe1eW1MEymoWzSy6yEMzIko1pwowTyi/6PWspRRuRcj3Yq39k1VBRu1Zsg2
L5s3a32q8IegSbbz7LxCDcoXsPXG4a2ZRSWVVWXJFeJN8zou3OrKbpXlWwPIMnTNwuHr224q3Sq2
9Yiob95oXtE0Qb+KYt9FcsGO5mVanfaYXQfJfp5tM9fcpEFONYSKN47jGY82Q7pj51AEMM9Ww+Cv
IdWou3nWirL7mnTXGTGVe4tCfVPVjfGYDx4CNudG60N5InUBgt9Tv1GGpW7DMmdIMy+bJ0GQVhdo
rpAt01YdM33jjmW+r9v0E7XASM8dV6w01Q5vuiE1zlJ8aYgtIJzBrmIPxgzJ67QyK7PoRpWBulLJ
Dq3nZa8r3PyTPgjtOM+BUjTOTvplbj4vCQxN3dNp/Xk/YZypVEXUyrq02hYhaV198tBQve6DwQXl
2sX4CfGLvSwdMtMhqX9tegAF8F5v3+Zc93Vuflb1UC7e1rW/zP3Ybn7I/Wg5b0fOqbsVHbnq6QH4
o+Xr903rJuDOP2zn9B7Vj16397ohOqFsjE5G5N40ydDuwLFEp7fl86fXZUVPwqyjsoHmb4vTkif9
Yp6vxvZr7FGYjz/DyU2M7DR/midVMcBUEXGDgdhfK1xNDfqf5qUV7DLVSw5hhw/l627e9tBWyrDW
wondN+1/nsz7olPQLj788d//+d+v/f94L9k5iwcvS/9ArXjO4GlVf34wtQ9/5K+L989/frCobnRM
R9pCV1VEpIZmsv7r002QerTW/k+q1r4b9rnzVQ2FYX7u3R69wjT0aldlUav3BnXd9wMCND7PgzXi
Yk5/JcwIpTilF5/cqcvsT93oZOpQIzO7cwj9HaK5r52KtuUFQ3nt3GSe2ElhL9OSet9ioQSdQ0cF
k4B444WRvCxHQ3+dJKN2KXm0HsgNc66hJclLqvLzraJ5zeKt3byCnBsGmlkAMjkPCIoa6a5I7e5k
pEl/mj/pPz5NLSCnpHTjqDv1GZqcXKHt66DJrvOAUlpXDj/NOam6N3xn2Pz7mTec92fekrppStsx
dNsSum3/euYDY6COzwus5xIb15Mpkuyya9T4EneL6TPq7Yr8xrSkWBsDzmSUbfSgQ6bJ98Vh6YAN
LCr3pJDcXCVSNQDe9NW1E1glCAWW9a5pUE6qtj6qvr/m86b8WsRlg/uM/1BQrn8VkA1/UMVDHNXN
vY5o6iailnteajd1eNJcJIbzbKyRVOl1BXj+tI2B9mDtxVWJeL8xHqi1iJejlcbHeW2aRT/tv89/
2r+iq/uuKRFauhqup65bA+uo2hPR538/0Y7+txNtairXuSVtDcmXlL+e6MZObTqsXvpCRKSDF8P5
m8+wlzicVAOUBcI+aHnzOX5b3WVgUas0Pby286sGpTAc0YMvx/KCsA562IgLLjGHBtPMaWFrT/XD
80fXldNHS3xvlRvmS1vQ7yq83NnDrNLXrV2PT3W9GCri4SMGMRs1Ec2+SaR9Z7jaeV6fMMohYi5y
lJyueVmCN15WrT0+uVV01xNjvuMZ8G6HMeUHN6qjU2i47GO4paPRn1vL8i+aLj/Nc0ACh/P35e0Z
n2cIfG2euotWh/xImYu+cuVbEzatZfq6qVBkuRrpn+yykCoPH3QICPugv1Hd4m7oNQ2Dt5ZYkl1P
v8VTPlrWemgM9ZMK/X9HsZD5OmsOwWWKhvVWtzEJCjIjwTCVrf9pr9PmpQ4LYb40/vuXx181Pw6/
ZvlQBp5fv5v9z/Ylu3xKXqr/nbb60eo/v86y0fedrp7qp19m1mkd1MN181IONy9VE9d/PX2nlv+/
K/94mfdyN+Qvf354AntFdBRP1eBr/eH7qulpTabY5uL+8XyfvuH76ukn/PnhImuCKnhKn/5hq5en
qv7zg2Lb/2WTyXQcqaOHMw2THXYv8ypH/hfeC4I/R1M1wxTGhz9SyGX+nx90/b9UkrC8ISAeWo5w
rA9/VIhsWCXYIS8QjA2EwJVVd7QPf52B7++f1zP+z+8jTRW/3K0GXW1dCl1qhmVoEn7Gu7s1GMqu
IVhQ7lOjrVaBT1/cLoe7ghBQNEClNIWp4NIa4UJT9kujT7oNDgL5EhmzStn/yY/EZrC4sR0zurA1
Y9imxamnS3Zdusm9FsYICzptlUlbobiyrlZ1bVPckBf6giLBfaLBuZRAmZqsOZii/BRLjOirUhCA
R8a2akr8ZspH+6ryi2hrlSAhKkYyefaR0uMR/zWENSnlkGGrOMvemCRernUxOlRJ9hDb7DypVlEB
O85ugKUhKV9QOY4naPJETUGzM2V5VxZVvSgnAmem1s6ylXZOClYgDDSogSvtFVWWzUtNjmrfePku
9gMEwo2+iOlWEiazeOyk8VOesIMyHw59AVxrKJD6DX3RHzUb+iwMU8furvAs2Klapi57RsHroO12
odk/V/YnX0OFDjx8KoRmbEJiRd9EGUWPSQCgqdMQ5XmkqxyQ6ZtEm8JrgYjAudjjjiK1NdAkcsW2
/EySUf/N41z7+wUipYmjNlcJ15xuvOuxhINNqK3NMR/SnTu1BocxT2KbMmfG/vnCGxpnOcbNlUq6
ZiFjFTqC9f1k/nR3/UPv6ddX+HStSunoqi7BWNkWfeVf3yxC0dQe9kS+75RSXxCg+wT1Q1IloDRn
TyT3ipO+BDL+3RmYboG3Ptv8tZYuNIvXmeFoQn93BkZCySN423hfMVZWi4j8yL3mjh4S5hIiqigB
BofBKpyUT3kJQFUBC7Z1qWvjZ5j7Ihsf/v08iF97ka9HxAtW1ZD28ixQeXL83IsMqezskrSK95LK
AZKhCrZgTg0Roqu3fZbpYISp+TZlbAI4iY5dilgKSsXBD0cUwjoIOq9zXlr6oUvTHLWtk8XbeVcm
/PFeFwIiRnj77wetTwf1/jQavG5sqdnStN53wDzugCBNQg4aUPkmqIZdHdoUTWNCtShDE8SPZQQr
vSs+0b+As+VxHwYuQDMJb29diucCJdMWLAryRCW7xhgVyFtxH2OzXfRkYDJ/5YrIWcZF+AXKGJFB
UUVE1EDL9MrwxWnQGxnTiRDBM702giAwq6C2iBthF+SmY+fuN794ujDe/WLHMvillq7yopXvrtc+
8vDoiNRgn9aESpRYLsoiSLZedw94XIDqsFGqUginCsKIGokaAMuau8DsAi0ntjQbBJ2Lsm0TEq5Q
dlW4QpgsrCiD7SiHd+7awgyWoXvZuFG7NnMeAk6OSRqW8k9OrjVELYroYESaCmaieSogZKLYAb6U
qSlWJ9YyIP0tW/d39wsvp3c/21CRvltStRym1rv7hUC/NSRIkvd16dwRFuk45YBi3PiL0lDsVnxL
h2yVCkAKpBTh6WYGtfZrq/LGDTUjHniMY11N9XyaIS9/8y/5p2MjHiaog7BtKYX6651TFk6s16UZ
7othR7TGOoxx9jGzS14JlXmXK9Yk46IHP70OIPEaCzOXFKCieAXI3i67do2FELd5Iz5Xlv9FjkDd
a8+85rKsVk3LSAuNbYh3afkNRSaUDnE3OsPBSKksMc4F2cWdQuBznYVlsgJreYYeKFeKh82FlieH
IAw+B9I1T//+s7W/P8IM1TI1zYEq6Vim+u4tH3lhF3hmHu5HSN8rIw5JLY4UXSJfWIJwuYaftILs
iwJWPzouMyO9O+rv/ZswkckuDUiW/eaQ3r1XpGNwGA5dH7oyBDzeDxMm323K2pxgj0/uFMUfr1Tf
lNsySfcpnnp7Hyz8zmvVo3BsY4X5Be5onbKs4C385kim2/Cn23Q+EgMbIuLWlir/NiYPk9pUSnza
GIRSiIsUzKf2AOYJgrewQ7zEcygafO8wCn/p5eoqy/x8Vyd5D1A/Npd6bd3HFN6tQdNQdCKMdWaK
3xyjPl2XfztGiG6OyZuPp8l0Nn+KGzQmQz4TzhiaauPSqTUHeH4EJT97UKBif0bwiadrcrQwptjl
/herHQFSdUK9NIIE4J9EsF/B4kG4bzjhba/hwF0CAg3t5CyUGOpVILxl5pCUtsekPYZCuW8av1hm
g6hO5Lrbyfl2pVj5b8/+u9fCdPY1x+adDi5JmOr7O7IdNBxkjDrYq3LAjAq2qw8J/RjYtreqgYEt
dPxMUvTSi1qDVZ8hyl+7+pAcUMwCVba6Q5furChUfnPPvAsYGNOBiSlcY+q2Tl/cfnfPoBdss9G1
gn0XQuWgAm5RhVnIu364M1QQg30IuxjJ+o2N+nE6gTB/mW4kBiiiSeiEerzYLHjYVe9Svw9hIMMB
dS/FgLYZmR8mZTj+djHZ8QmQ2Zreqg1sHGkVcxfEQXOn9yo2xmOoPMEF2iOvrIC71s99JMGnjxoU
R9lcdHKqtzQSbCQyfzNkQbeoswgzH+FDzoPNf+Hb9bPbJuMxappLCg20q7Tl/1hHO+A89ZM9hqde
HDjVhPr9eOeg8Wkcz9kqEQnVOqMsdmbmuxzI9b/fetY/PAQMLmYHLJrDa9x89zimu4p6EonkDpsx
LF9byMTkwBfYf2uLuDHMs560165DVZztArrGJS/eUNqab0wNCxqN+htk/gQGo97YT4Now0/C82BT
ogesYo+S+SXTJfBd6T26sVPtuJ/tpeeUxkrQzVx0DkAruwatgqGcs6Fw8ipvS/kpd+/A71WMnC4y
eMybcnQ+UoZjrkJ8xQHmuC4CT0CRpAHpdgj45lhy0neang/9EediJCrdt66ycDjpUCx60sKEWCWH
3yH+E9zLT341XBEtJ9RnM17QEbB4lePt6kgHtaL4QNbd0t/pRb3TbCrYclMBOB47n8GBiOsUISpH
TEanzDajAo1YAoy0c8NZ/vs/SHv3vuQmsFWuf5WRG31V8/0/iPKIOiOrFOyVoG6WdVpdRW5KKL5v
HGCkwzaklIJCSMpnbOqo1D69gxYaLbAXuPYhVq9jS5wiJYuXeiSrRVpV9fo3R/iukzUfIe9x+hvC
Zvp+UBAogouIxPJrX7jo2tvE9bx1pvJut1H+d9xm4MaHTecioIpL+j9ekX0eArrJ1gAVM8u9nRyx
iLFGBmC/OTqG9++e27ZqWTaIegPRlmO/u8AHuzIqSr65ykohtwjSnaXXdJ/x84xgbObeEoPs4ajI
eqBMKJhozuBkQ7F4fen5hbf69wPSX0f0v75KbF1XLZVAqKpzaO96pTHpENEW+GX1eixWBsapN0AW
vJVmw9RJlY+s2tR+kIKjDfxtkr84SHqe9OyTFnZgK4FefG3sqavqJ7tuREkssxe6M83RtTriLK4Z
b/xAPwP5p+jbL1Cy8Vgkl8td0Wojzjnxg4dG7tD69bqNeu+MHxRDKu7qPf/KE1qB5yzPwpMZwkWp
6vHsCtyhK691D9B7go3vefZydCizN6m4g0rqU/WHcC/KypZ6BXrBVDoc9NA6N/QwYJRxnG0JhkLa
X6l4EG2KFB0zGb13CFp7xyZmV6GTVRtDgmcKVe/GMUdS3D4vf9z3YhR7SYBs3O2WaA8xbW2rb/y7
kTSGLRa7g/2sl3m6juOSH4WVXG0jZkuRzuxUXYX+bRtHRDfayvJleCdsULOef9LT7gZrcndjdf4I
whekoskAmpecrV2YeW2sMX+CMGTFGzJ5cu+gfgy2podaFqjFkRfqZwVE2LVOwTv5DQ+h2QAnCKDM
IZ4iFx7pta2WwYrWlP4YxCjKuyChP5vANBtb+SkBs01fj+IXx1rlKAZPY09YMrEpoih4++5gkfLG
asDfOEjUSTi75sdRbCNJ0aPfErJPxLdhjMRNE4dP1jh0xIEGZWtXwKh7bBYaolvoS3S5+shDEB8Q
xTlpIQbHXe1egg9BCJW2OI/1Hf9Jm9JySkZ2ugsBr/Tdep1bTrfuERItYYn751xg26zLdOcKqW0Z
3YDhFtzVI9XVe9REKFWpkF35mUUxiGquhhzqVdcrQAsoGSnUvoLyZH4iBhyDfkmzwxDgZ2x2KNup
Rt2kVhdd0OknK0ikfpGE4CoYNicbs4mw5zQmNaqSkfduuZb9NKv3Ztk9d3CItp5iwh6lII0e9ED6
N8uvCF6cpFGhPbaqoz75cjpDdy/HAr3ldE+bY7PCOoH8PTGPdUtiYhXn5lE6FWGhrjJXJSZSVP6c
VFweT5GJ8FSE0aYxU2WlQZZeoidgXJwnPV6w8lrobb2xUvhNUQOJe6RSYIW/HSxLN/EOfQL+pZm+
wrQuLPKM12qhHX1cH9xarF873WWKd5PTjKtCS+BOmBZVaqm2ZYgj9lmcJysXK0+PoikCHAZ9RPxn
SFTqPbSyyN4Qc3kkq2CtqwoTAdzDqB+JYahBLqt3uv2QtRhclRrIBfAI2sbN1PYEWRmuhcsN6Yt7
nEj6B1EBApMVNf7UPbmIF1CO9q0H2MCstpHruVTtoBXLbXMT60ggo/62TQeTWoGLHDuMnaMY49bs
5RVoYe+kJl9btQOhJF3wNhHm19Z00EHlXGmxZS99zA8XlaXRBWOUvIn00V+iuKJAxZcI4Pstpere
pRi+AnhboQHQTlE7QmAOM9iWksJzUKfGhZqC28gbzcOmGIIdcDw/C8OLttflWlV4lTuqv6srqitS
U73A/OzkwrFZY3irXiuYemjTD6eUo9vCLy7XMmz6B6BG0Rqx9AQxvaD/qOz8JC2vIA7Ce/EC99Gv
xwdlVB3KYR0NUwFANeiC942AJwbERH/ILVDNSua3R4ARasnbMPCx4+S22uSVkV6YOhYZ4BHlYyo8
c6XrITWxAjpBplTqp8KVMBoi81xNeWaG7pwnLGMJzlW7IEL4q2nQA7Te/pp1ED9ST1JOF9bqkqDP
Telpzq2pSEIdQyiOCKg+Q2XwtvTUarqSlwN4WzoaDP2L8aMsefQUDfDrWCM04b4kLVEDRo3P6N6q
TWHozV6vFGzDx5JTmDjXbQT117YoX2SYzQgn9XakR7VVOlB54lNBZvl3SdeXV1SR1isZAPnJakrM
wWNaLigSFKJaV36xnB7VjKrl+7jhOdQC1rgkTPJRoyOTGHV16HwACglptTgQ2zEurslIRous1JWV
7hg9z/oKC9qwqg5x1wP+b7Z62T2lmXyABpaeojAXqxYR3CaXgPdwhs2JjF/Oe6V4Dr922A9rrDtK
7Hx1fyO1z7IveVZ1Rrr0Y3UrBmDvbarmp7ESe11P5Aqa1wLMcnLIhXOY/drVljpvW8OCIPePYxhC
aRnsDPtVLBQ1KIg15V5lYoYbcueAPxwwtoMW9nCvzRuyN9qVTzjcauwGmiWI1W4EFRLopbrXnEzd
eV5boTvHBriDuGabAH9iM55qpyE3EHR1M4nDT1oMFNyUgMpz+tBIBuPmqU4I3jBi0RelHV0CsW7A
0vMPDhJ12SXwn4hBlbALLDRsMWq2Og2xDzQuUtMMLzo/mdxhOrFxdcluIp+3Gi/BIsn0W/8b3Ujt
CO5n7ahFuQ+VDEvqxL6o2l2q6dZOFljUcMXuY198HB0Lww/sC5eRfwApg+FfQhdQd3hH505GDbDe
1DsnjY65fef4jB6coT4kSqUBLeF1q6omdhshGAGGoNa6zVux1JOmPKpmujSDEp8pX4BZHnJ9p1Ea
R37S0jbOaN9HvfNsIbA6QVHBzpIgVxPmYPpg/XuROxzHjgQu0pG1GqHYb8EBM47BORKTkKtYTmV5
XbVM2m9VrYbnaFRuYkmaEC6gsh5QSq4ADi9zq4VlWxlikfQj3NJw3EMczrYWOZwF2RT4DAnkPk3t
cowfygcwsZ87BUCn2XsgJwkRQ7K0XeM2mhIePMf33AXAKB16hkbp3kOoL7WVklrWrtJpKzxJ5jZZ
23ZwGzSEGbnlkHfySM4GDyOE2h6RLudbM6qf1ADXM97E/ZBcwZxHeW+qhJ3KDV6qxQZnVZMoNAmS
ynxAQZqtSakbxMzcawuobJTgnmPW/5erM1tyFNmy6BdhxuzwKtA8xDzlC5aRA/OMg8PX90J1u/ta
PZSsMlIZoZDA/fg5e6+NditSoLJmFe/k0NwsmLjAmbp412GqzWznhZI6NFN3uki0MHFaert5XCRt
mOJ73kaV/G7iTsDnpi/eW1+xQChFvvzBs/PXjtYI4Df5KScbRDrbwHEqcCuPA8nNjkVyPXEdPWxc
yjYzP3d6g+x2EXA7lybQl6xleat84ItylYWmzsEy8ScJY4sUCOb/KmX6mFYBJoq/NGwKtmay315B
ukJKwOIQyzS0LeiHRm5bgRIlLoJ2/t1MlqJ96/427OY9mzqob6qHBa1lkMAoJyI57Ga0sIWnf6WJ
tWsJv9qucNEshUlLh7UBzlmTyKMuuq8IRZ+0T3uo+bjnn5ztSbxqvX3Sc9wu1NFDLLJJ8rwIZUVE
VmT1bwkHOMoKAYLO240jdBeSCr4NF3ewiyptZpOjAZMQvU7LLnP3Ge6ZoG+T1YDhnyofNCGZJOmC
Fhn/zgO8Q3/BvKVhRBaiTINcQJXVZe4EqiQkN/I3w4iXKVtTRfIFhBwssHHD7vVgxXuU8tHcYVvg
4CSx8xZrM8hvyIGQzbXFMhcMeX3ptOKXWc1nWNuzSyxcNYv1oiesjcoN/Ho3sF1Drkui79wrnl1R
YlvpDu7YvA30G5At0+SAjgYjurp1OWl6Vakf/JiFz6ctQwQrt8vUZr/ywQzLqaI3Id8SpC+AkG0j
tIju6GPNP7p5bIQ/EM1VT6XnHxKWgtDNa5a+tRuoj+a4h5ny0nQwwmak0ldGgNwSrdLCeel+UByx
ZY8OIvPEfyObha3TqFAik5DZrw/EklQnr4pm+GoVpcr6x/tf3J9y/+M/D2t6J/LjdVu7/y8e7u3g
OT/vz3PLiX3s/kQQNv/7nPuf51ZP11VoDUCpTv880fB1f+cr/fLPH//rR63fesq9GHRZEkVknCHb
rSeAXWRo/vs7m0NjAnb8r2+L/SmkEV/980rur/O/XtM/P+y/vkvsm0S9Z8WuBvG3BPeXASocGmqc
xaBneS33f/6v1/df3/Jfz/nXG/fvt+af77N+21hWb35PM2qGl+ZwXLcHvTw6fT8+MBU+jBnqgEmo
n34hD9Sqcq+0GEQspKGT1oHWmUc6+4tOypLDirbLCG0KYmOcHtEowZYrp88ykXiVUxLEyHqAl37s
G0cPygEtNmww1ALv0wCWf8hXNhO8WgI1CIIw1PgBZtW/irIIW32K1oTjiq3NJnulJKKkwkK/MawR
bF/eUVppRE9Hyan3mupSM3t3RXNxvbJ8tPyjcr18W1kcwTiAkP+XALlzTf1vn/jxc6Z/dxORuCYq
d9jNJCtFvq123pH0NAoStfzs0gJ3IV7sCcam3qiNm9ZBS7cvtDxWU/IDCLHIpmNh1POmm/Rz1llP
3bzOIaKa/Ct1GRKE8CkKz3pcRACgjKMUcpa9K7p9YruvEdcKUcvQ40jT2fb2mOw97VGasg35rcPK
Isd1ajBX+ySQO5ht423HiS2IibYOWg1BTBvxpvWRxnRTAoCyCwTuLymt7rBbxC9vlGYwWD6wZkBT
7gTkjGa5MH8X1GymxbsxJNMOlTVIJLjejNyGK8IJKxCmloJrkh0srpS6Z4zCutRupWr9B807AiO8
0tf4qRvjvgbCE+dELJU956BkAmMthje4mATD+aRxdbx7lj9/EXjy6DBN2ncZEU5DCdFvGtCVTV23
jeDR0qPNnxqLvFYRk0uhovkRqrbDrxTjma53I4bFqXKIu4yIyeqsD5JBihUvnJzIdKp5tbTTrawH
9W2WD1497eL2JvQovdizRXwBV/1G1V67j0pbneI+D9UyZ/xb/wifrIC0oaLAmolYMMs58BYtPSxl
vUuqlkmOaxNrXRCfRO8hMiZiq7smWNy5O3qSlkfCJHPGrCOqzN2UqINDknZXqjLxZPd60dWw6Gmz
0YdEskehs8TpoTHS37mqql2pW7+xZkPQmCfjADDWuyVWHhgjrxidCXQMAehrls0jv1pP+BLIYebK
ZFLoNDRIGSsQuGjRxLWMnTzIHEceZEL6+0QskG+GkSZ5Z9r2aKTqXBG1FXptnL0I9dvWex3SAi2U
QZV5WMp6O9fuj3GEsdCJ72x56ZaFbDXy3cbU6q8zhI0x7bYLyUwb21x+OjaVZJVOD0UVvRLs+5sp
kt2JJUjEfMwd7RQlAy+yLKLDKDwtSMgq2TQxiEg/cixSZXzSivL6U5HttfcsUD5D5UZ0jdoHKzPl
2jnC0Zznl8iot0nHRAAiLhtx57Nytd3ZxAC/zZZvT6d1VpG8WyJi6My8AqEqPsy+L1fhGp++br/2
ff60jgdmOSl2bTfdWWn/mvfxxXG+dSuJ6JoSV7+ga0nKOAmEVUFYnAnIxP0C+T8eH7qCoMDCLEEa
6o1xaFvnRyUFi4Ydw9B0YmLmUjQj5lTKrdUMn0a+4ggNtZdAIXUUupTMLyZGw/SvxFcXKOWeRun3
W1cYf7kAETGqghois98NMe0i6vx9hFcLZKQgLMUyJbmP8yGyTC5ApCgJ8UWVRYOfYzIAt9mgPWcW
5bb4psZQQ5yeiVQ/LS6WxBT8oVqHz7HZPftVBh9azu+FA281T999fY3PqZpTr2OITTPjWgu1Hxfz
ZNo+XVQbtvKcvpI41AXMFOMQDMqaxmGX+w5D57R1a/hqyJQWIsHgp2gkHW5lOb5mtC2sNvtbat7T
qp7cDJGtgmWxt+kzcZrtDn8f98hcPJU58U+OqW8ZFljC+D1YFmkNIBzLuP3w5xKEeYwaQE7la4Pz
c5+VmRdqEz1wPyIYQC3NbhIavK96oZ6xik1n00wwIAQZ/Jh87utHFGvxVdNvqZ69wwVmOmFNPyNk
EwDKjDyY5czoeonf0Q//MdsZqvfaeloWF+kwJUVfmOLZGpKdsAJdEV3ltMK69NwBSad990iHIUt/
al3FgYVMk+s4DCToOu/CkCe9/THrAMUtMxpZ/OZj3GuPepu2EB3007ISJyjD2yASzM6SqJN7rSIS
NVbpudXLL5dCD+W0CSGPNNmePM0QL/7rsgDYjSwowdyhOaYaPhxirFJyMBJ/4jxbMidFGX7QszF0
i4GwKxn9TEju3OTWMB5ksQZEOD8kDdwdBjBGH2JPU/RzJDzpTGbNH1fxXGmB/ak5JKaRH/QNgMtl
oi/spVyZie/MW3w1cOwMwhhKQvGqlY4E53A3yR6egICc01YButQ6pMxvPbykeZrP5LcsEwTyOt5G
7fBsuiu42C5ee7nTXOKcLFZPjqrpapfqjkWG76BL1iNe35unoR5e4TNgDZQ5iZ+NsyL8R32f2lT8
bFUnvfehKaQz58GOuM+sEiGOluLgDPHfSCxHhCpiTynCsgyZfbv0HYcIjHaBTjdxs3ao8IaXO79m
49QTOAJZeajj8dhUUJRJimXhdKHFhVWOEM/J07eIRmZQmSDlzFQ9mvb8WuHjP/ZWOu3gDl5tlu/J
HQMNC2AgYuuk9QlJ2Ko+4DkYtk4JODEfkxAfIjNsfwU2YSCLMtiQK9fBJ7HWBt1FEFDJG0s2pCT0
m0xjM93qRkxWi0MHhGZFxxgGkracLm38p0oLO4TY5G0zs0nR0ubPmSTXTQIPD4WC72dVv+mLF21C
GrphNCcyitKPOI8/JHEbNAl6iiMDkpJijA4jNFocaqCu2DuRvzwUoKJbVxNnbqLfTh17zEUIdp8r
QL6tZd60qQRkG7csDSOIEQM48CleSvvAaYdGXd/8KHultmZNnqTvZLdWuMcOfvmGan7a9UKvjm5r
7bzsMDRjdgo5uAF4BhFw9s3sOielj8VufgaAhHoOzknX7cnpHjnOJGwSP8wUp0e5TYnVIGZOrikA
jIQGH0uChZW1aOz31p+e57p/bxPG2W3ifshGmTtteSDnYs3/Ga56Qklil8MVCd9Zj61HDd5iS+DF
ZhqSB5fbP2DgfoM+UnKzt1Horf3Ovv+IpLsmO4jQVjBRWUmADnMe4xoxSChTyxYgtORoXY0ng9g9
NbwyJ8gCmM8lIInseTEehw6Ptm2geGoHKG/2HIWEntUb2YjDooGm0KS9HdWKMoO5SCne3iK9Sa5O
OT1LY6T3WdOPZPJuaA9q8F8w2A6nKs3kidYtTekK8PE2a+im/PNFiRmq7RAHmaJmsFSoaVNqWsMW
21hvscmMSsaaBpM8I5hjwnM3EDUXSruuOcBymD+4idjWi6+f7g8i1hTyO0qnbJj+eXChQIaJWFn6
UpcnsT70Zn0Si24d+krDtC7lJ0q/aNNUwjxNhUaxODRGOEx9ep7cN0CVzAm0YvlCnbvNLSkOBs69
U6M6FGhWfYk0Hfzz+qDp/n/+j+0K2i0NoeD+NXCMjmqzUw7f4zQkglbm+n/RMDFENaaYhFfDOdpr
+jyI1vY03X/D//+zJUsRkm3PxLUUljw7Eq752AwWnZ+hPrkLU8Aq5fwA4XDIEHh48YeZF9GWltCc
NdHx/jMrggn5u//78Sndt55kuwMW9elEyzorN361dDu5kHUo1XTqvxg0d6dk/fv7k5RC8aawsG8W
i9QLOCeaFyDfINShcgK34fwBYAb++8osADJXsSvSjehGKKUaCENwmVVQtQCfK2IkgkofCaGvKCu4
AsaG3iIPAJqL03Lz1l+qhJdRbBaSGNImSo9+JOY97aDDP3+5nt/5IBkUqu8FZgAzMAc2VwsBhd+z
5Ddh2P2k1vPn/SFjqwgVbauN2ZHsgX+vPYGYD1H73jK3RIPaDFlIFWdsxhh4glofYKUjmWFcjn06
W8JymM1TSszOBn+0+QXeciAVOj+g5XZOIo9/ti4JHxZ0iHgYCPOdc4JX1gf62aEhBaXy1EKuLSKP
jsbwn7+8/1+x/rHzsPC58IdRYzP0TDTQv9baWxOjeid4kVEOyc3G2sExEyAJ8q12rZlW2vDFHvfF
CvirAv7pYolORjgsTPuRC0D0xKP9N675MpmAT4UHKVt/twsIW/Q16PLq70BdoGqZ5qOprA/DNN6d
MYWfGBG4ULrPUTru5kWBO8DqQU38p46pm3/EjvxsS8ahFplBjBGqB6FNTygw3/tx2iDXeVMuFYgY
f+qjz882oB9r7bew7Z+IL59U53LYbHRFhANSMa8iZDJnTZpomZumVZ6tAQE7pRkwr55RX0nJyKoE
f03MlzxZONStX/r/h55+FEMHmRwr4n3uXy9E2+61jDP7+nf/emparBff/Vve/1qXg9h2yv741/NG
f0Rff//i/XlL73g7vbWvdU74IXLc6hDPcLAZNZDUNV3h+9Jq99PPiCFeCJEsKAkAehNUABtR+gO5
mXroaecyi7xzh2N66xb6VUWlCyK1eoLP/xB17gaRBdlkrQWzNeYDKScMzWP0TAYpYxxHI63J5wyr
s7qRqMF0idHGmLaMjYdGvHDLGfpfiMDDQwMBvVLT1qk7CH9ZdHHFyZ5wTnt5Es4+5CurJFmknSlu
8D5lJ1dlZ9WX6uasTtdu7d2R084coxm+W2Se+xrJZ2uWBxoJ5kGr21eO/YKart07DmnTzgB2D41y
iGVk2brSeMEYqA6Qfii6CVwUHjXGzHa9t3BDdzizkrZ/VAsw6p6ooiQyj52TiBCEVrfPPHVIOLJQ
KqK4TmxBIEync9YfjL9CKO5Rew77nElSZmWfxEHRorGXrWDPn6cP3fDGE0ECP420GHam6/7qC+8q
3P6JrK5Hd4h/25gFz3qihXF8gS04vk05fNy8d46ZZwWTTvE79/vB8cYjx9m3svOIfKsZ1BHu8rvu
vffWtOJduw4C+lrcuDveUj9Bb2DEA9Agb+cNyXfWT5+s9vyK9dG2TM4SSfJq++pROIicmPcvhSKe
Oec+G6aG+IEWRqxY5B7J1x/tN+es6ZJ57qvhxtMWEaoI8U684jgZTo49L8QfFKT0xOJvU0/Rvl+u
EREfIJetE3PM0tfQBXfRzsmXF5vDSumYxt4oPyzX/iUqoq8d+oIBc7V5u2qhB6axSvB6rChdtVQN
IdwMkeQYNfu0Kx9p9VLlcji3ki3h4AfZy0ullnrnaBVLhD0Gtp4+Qu38AbjicYpJNkAM4BQcKCc7
8cMoiqEF+S2taxJX4Ilq9nrS3II9x6vmPiwWw6scJYnpQFAVpnqNDYbA0G5+a9YCdLHVzgB+ECbJ
qyrVl51TribW9JjX4onEm5s2OM/6NH4kxfhZJclVOOqQ0bN3MqKXsrn84Qn0ZwuRn5bGbWFPNegg
6G7Uk7hD4ie3SH5RaxFrWSVHqEYXFnq86e5vt68v0p3+KMP+IxnJs0D/VAWCtt7BZJvKx6Uqu8AY
+iHAHnAR5fxd9t7fBqF5g5DA7zqdu9N4tPrfaGC+R8P9Yb4Oss9o77BQLm39a9Zd3v3kD7m8NM8i
Zwpild2S0vrKl7UVYDKz6Mf32TcVZ6IMsQAo/g6fI953wpHa5IvrknRFHbYfBfdtjvX3AapamKET
pg+v79r1+6AX6SjqCd2bFYx0r3sxPFwPEEVQnUFnc6Je36DVWWWAUM9dPfD1ymR2i1+gMJeLJSyG
9LzwvNebULen16wdgJAtFaP+9pzI4WsAiMLo/yP18nwr2VYJcqPZN0b+uVNmkBM6PmjOQ6Ksdm9U
xEJqcO4VGnKjmvxwMtTNGl26YLDSCYTYjwCBXcVgg8P1QxKb7OoPzWobsltyLazQjZ3LMNO7InAk
6EyHoOYoOepkmrnMpGit2b8mHRkOiIRw9owkNIExhIsuX70ej3o/bdZ0I9UwPsGovqk0Wr84eVit
uAAzgwKWX+ygdd6Bu3TVCR+zqX+SlvYz8j0ygdGJMt8M5vFxjll6ygaCvxvKJDppcniQeXSqY+dQ
m3S+JnNbl9M7DSZL6H8RP8MvZ0Ig8meSNV7GYfloJiIFfaMgt6+8dAUDEI2PZ3TQPxo0sAw8eBzg
CuvJyrGoiMH/NmBrB+kokyCZrF2f6ihqnDFoqrTfk4uLyrVHSvIzRku38cfoxzLp49bgdeD5nhLt
0YmAAOsLghrmldL6pjVxXhx8SnbU/BoGUoDo62RND6N1/tNIZGiAE5ldCWevDf17krpvTC1ookk6
yCmpKUPdsmca3pOexrBnvyI9UgGnrJteatfMWH55qf+uYkahTAoRxEHNgBYOpetd69hta7/5FScZ
rUCyUDUMQbvRi8AU0Nhf03U3tt1/MkyCU555zQGrAjavcUTXZupUD2o+mub4Oxo4v+RyeexcncSL
pNRDZDM0y6u/Om1RNtfxKcZnzHJHPnfW7jgmvy79Lwze1GY5iRfmMJyNMeIiQtAPiPOl7AyMYy2i
tjopJFYGSuBy/DnHAjuo333EFdlxbq/7DzHd1A2z5G+DocAB91O6Tcu6PCasJbbGIAJhQhlqON3C
ReP9zCIy5meDFuhiwjJb6LPqAtj8mOg3f5XR601E1oJz85QLdm9+scYcpV6NvMJAjedEQ8acwt3y
W6L7WdtLEjBvRFFzbpeet3jCKyKjaU/Eb3uwOIiBvSMjo7Big7Qf5Ou1y/kSy73B+Ln/mxvk0vnI
ntKcyIXENJtQoGXcLB3SKtz7wykdPHunvIagecN/jSDxvQxZTgvF7kfykD0ymCVUXGfI0zPRaU8t
87yLD/7p4qYtWEWPqtFonfpilH4TxoZ59c3iOx7FconwURwVM7HJF+1Frg9enQ5bZfDx4t1zT+bq
O5lVca4VLXLCS6tzanFAhFdMZwm15KkrpL9bbZhzURoH+meEwKCeuz94MIU0swzL1vH3uSPmU9pb
aIJo68fuBMFQsokatiyRI/T0x9hKbvcHY0a5p/koze3l0WNw7278aXUlIvrcGIN/gbeMVsRVOAsz
snJHVL9mW9sXxWYYwLeGoVSrOVCy11+oVccXcWwSfXnxgGBh4HAIhpM1KdoD06+xnLrXwQAqiyuC
KjHLzL2XccnFAGSfrPotlrV4vP/BjY15Z6wz/FqrN6PtTDa3AZIC20TRnffkQSVLwr7qUs00OuHb
INL8nQsM+5KM1Z/eHtK9ZXbupVhwVhldenCZ0AVu2y8EvCD+IdXl5guFbE5GGjBvbBHF6tC3xWRv
l8kc9qbJcW/IiNybxs6mtNQYrpcD3w1Xub3UTPlnnZ7L4N+Ut5+sZn7hu4RmNhxmNvUH4hCN0B6N
GhneqAJ3cvme+yhNjUs8s8X1Zo6Y0dQaPmRFZodNqpuWwEGdpX6IRuuo+ViMEsqJIjOys1QjGxaJ
eH77PCwAG/LUAGdDzxwTHUOMRbtCt5Shl1C7uxLlHfIYGMkNt7sYogM08IWLtJ0RjG6Hlp0p7fnH
lr5S0cdq37g04rWGvmLfD144jagvEA9gorRPUYqgsrd6akUyuAr7sR6zo0HjjwqKKEbNfPd0zh53
Q69s7DTQ4z6Y8KcHkyXx57GBbkkR2RqwuY/YD66xasU1yRSx7kP3QFjVZelLIHSi+8pH7Tfp9Wtw
ZLmR8SpvqQsOBCVvBHodjq5Rfi4qzMcUgeWGpK0D4/dve55vy1i91NWYM/NUxIH3sQdagoNgzbZZ
YWpJBTm9XZxuvRJcfDHaf/No6g4D3TwkTuomsui8/rc47L6ZmIKo9duPBJEYY80EaPbZi2DCzen8
4E2EsI6s/xbxLmpOvuD3P9e9tlFGHCFkyVF4zQWfEWWKzeyM3DGWahvgRogAKgD3szA3lnY4evF3
kfUIaoEfbNK5Xq5Z+quoHP/IYZ8GqtuD/unmZm9XyDDJw00DzXWuedVyIu6wZMc+TbAuP9F47dFq
ZcPaawaqEOnMyNyPNVWQuJnps40oPxIpD1XMgW2Zsouf9eV2LO3zrORqmfYVhmPihoDHHeLciqlm
huRgKU7WWUnuOiiBndlO0clyC+5KvRieLcM8ZPbvKPcTanAU14rR6jnKkkfpjNoxYiYNPpM0dRJ3
jlVinPtMeSHxTgiwirHclvQI12tc30qQF7RH8vY8Qx1rKzaMWXnHRDbdUcd8lTk2w55xeYJK95i0
pXuofHJUmHekl8pptA0YxQf2wzddNV/cQvox0dB6ekvnH4URE0pHJ88063eTKdTelWSHZ9l0kk76
jKp4dZuoywz8x5UpcdBYqjZ9Nb3DJ9ksLvlxZAvvlEtz1iU8LKmHEeA6E5Jl+dGOnaSt6Fx6HfuA
3XCiMmEUgEcREVbK7MT1ldLLax6dbglUKzH/iAb3eWUf5YKUJn6qmhHSo3TO3ho/hmiZqYTzUaCI
sJzRw2EC7panfxuLoe2q3KOHzkRim6omjPzh+26Nv79jZUUoZ54+JBiTItgl6fLWOAedkIdN44lz
z1sbgn0hCQ6M6Ia0rniTU1mhMMf9iUKEPjBNCs/OLr3vPI2SzOG7B/hu9tMnokJdLvAgckDUCMdZ
Dg6K/ltjP9+f1Q0dCk0fTyuYAsTeFTXImPQooBKgZXDdUw7TCBFMjyRr199jw6AqyDywxD1QspaA
OLvKrkJnbgIRbd/knhH4iOOutd9b/FvwAkO7u1sz9Vj7jufylbM+M7MlOTB7OedGTrGJm6bOv5Mp
1g+GSzO4X4xt7qTfQOrWgwUw3LvX3hjt3TQxwK1KJEwRd0CToq5yl6HaJ1tWB3I1VpQABnBMmsj0
NJswpOKHRYZCkCAb3dYgYqkDBz4bzHOx+CpoxgWcMF8zm29ZWCvRvY2OBbkAIbqoU4nRatPjgJUu
mtm0eLVbqMJRjtWYnsnBbuCAWFRcBXQjRlmoJcGybns/AhOzPlOAevxnSc2dtiTdJPrKxug1HmZW
OmZIyNc47cq5CCdf+2uNo0+2W1UG48KEJsdA3WENQWcVLEiMtNb8zXq6WtjyR6OhF2dOMN4Mj58B
tj9MEqQQk1mHaTZeUsf6KQzWoxx+Sp1QUesNNl2TdT5hfoyckXvBeSAKdsXyO88tF8nMq/J6DUQK
nvImm78GyVnMbZj6aCkftt3o22TOKIw0VGZ9H67vDMNIMK8exV0Phi5QKDxocO4F4kKrLLxQGsn3
fT9ZWiiycQUy7HE0nV9Jw9Gh8fkn9/ZdZ6EJ4qmKWlJV42ey8NkZNcF7NbDqsEKEkvLx3czswTas
au82qjxnfmYcOgwEQK3Vrkw45EJt4phaTNqbmwzqNBn2odX129K7/bVb44RqZu4lM9OjyCt1XGtg
t5jax8Jagf+z/SXjyX4cKSN1ZXYY/kjxtczxMR/WCc8SMmurwmlS2aGS7lcfd8X5/qCN8gdg2/g0
a42zJXDvAmZRjwI6c2NocAg5V4v4SCYN+SwUoyto1fQQLTjBWUefGbaP+8XUnxtncHesJc7ZklAk
S3IvFtUDw+6dQ+u1P4AhmwGE0KdEcokOs7adXDbJ9aLSV6xDIu1PTTBMzIb1/aO9dnJmnGl2dFps
mqD8lhflHxn2+Pv1zD+rQWwQOOnHgTzxtvD3NPmJPkPfF6DzC4tJ745zjuPpLrs15GgFhgkdQfLp
URiQokaZMK0nNRN0+bZnADPUjP64EeNjraefEPAofQRuBupHUKvNTagYS9kSdrh7+lKgNu1SrqVJ
u9VUMkgcKJoKN3+xB6dChvMHh50XuhYCbIPT+kagHeK1NTMxjy0JTi5RN17HMYhyiaA1Iq3a947K
OCD/EwLiuhDRXqmBK1g++Ztsx1GhgR22vpdqPY1Kwdk/TR+GlrtfMJdgdk9xC8lQpRxurepYCqb+
dNbGrSgfCLlasKHN7UGHEkGliF6EPOg9U2DqPZ/VWPbjh6FhuI4oy2y4MJT6jIyHJhiK7oTrBbUt
wTOrK5NNyf3UJrRptoFnnuCF7f0FN4taNjHVlj7FbwuFYEjpyl4PA8UoC2Kw82iXcAkgTDH+wNZT
MKtYIGpA1qNELOEBiLrEikYmrjo6Ctyrqe5gT6wyegYsWKbBUpMj9xmGUVL1MHRIGmam4ljnjPHS
Jjl1IiEF0n8d+uK7rLiaENIi9ja00JxX27k3vsTG8D5zWeFRgqTyn0tQ7xh6Z3i+Y1u+GuGYs2Ll
M+tjteuq9gbjmf3RO6ZG8omLvg+rCSMaVAjKEp5UDwIwOlkDxFb4Ab21PzoGdrplXqh3LPnRrVxm
1mR3utK6ngMBDiZIUX46MSIT9AH9Zm17Bx5WF6N85hx/02IMgsJAMLeuV2O/GxFFoNlnfe5nDnw5
T7c7Sj4MIrQqzewbTvf13lLHRmJtSk7xyCRqWnDZTAibexFrn5KlfdlFzUq5yMvHRshryiKz0crv
wZAtNmJ+m0YnKo00s9ZeDmXUkytE+5yESj7Hf9ZEOZ00EtN2/pR9FwytgtbCLFMQMGGOFmRzBBTO
5Adkb/ehNz9wJkluLVMoYmjl/DGOSYtbpI53ZCURSornUJ/gaNeW/JPS0Dm0ytEfvVr/o9RL7Nfm
DxoVKJ6rZbmktpsdHGshLgqzeqjRoKp1HepqWx9Tx5RXS43HcuTw5xu2eR2pccpiQWddz9EePh73
SQQhpUK+ibafyxmwprtpRbHmTxVh2sGe9bTq26kMAB4F9+N6hXSG/DX485tpVleYArepBgcSdWOG
JDI66p19pPfNIUeSJ05DOZzWq8fRWxYpqkR9XQmUn7PNsqhYhWZxS3HHkWT1Y5HzSRT4nF07/1jX
Q+4TVAdEESTpdyKi1zpvn8jV+xzm5HdRuIdkIrEKLxsJgJ4TIJoZ+UjFS0t5bU10CC3wrWEP+BLi
GzdRq/hBfU1jb3FWK2TZPMRE7mL15fJuKDvw3Q6bZab5prMi+0WXhoU43DfsiLOtbp4xzZGgFDtF
mDHwgC06ns3O+25075jbPu5A85gYZLE2Q/Mr6omdNbi4dOm8Ko85uU1AexTCUp43VcsSPSMCXio2
X2/k0rYZpLD5Zd8uZmpSvP3Deu+aWQ/VmpcDp/hVDSx3nQ7oW9OGm9SpFeVaTigr2tktbmWvfohA
0Ad6hVu6p9XtxPYNwHO/ub/ybsSlnbnzQ+tpL3Ikk5GAb35lh/OgfzNXbzBZtiggBfbNwWeRS/Ba
KXFrcy7/O4jqfrvEmb/BIHHV0E7TW+TzBbYfStDOgdOwLEWI4zFsvLvrl7kf1GbsLOJOWC1r/LVh
CfijNvxgnu2b1ha8C7boWMD06G9qL9V+/bo+I7WidPXCYkQqhGSoi1o+SZuJ6Xy1p0iG95+1Prdn
gQOPtKnjBmbOetxphG4G4AerjUyvOKLWLj2bTlKRSU8AFxoq2iEVqOHBZbFtJBeFh6epcIkGp1pa
D17Ft1lapy73sI+tnKwsrQ6FoKMYxavAzuXXXvxs3s7l2fHgU4HKo/bTlisBL7+chpNKVLI/J7Sg
RdL4oPN1d0vl8z760VbrONxx9ZPFiGXgbs31hogBurl2CklJjXKiLHuO4mVBiSA8HxRs4jLcwZCh
TdZLazrpBnnbmirbre0KYlQ0jgLrtsnFUeNJX/ZYNLTt0uI+y3FtVO2Pmk9um+X+W4+xxki1p7QH
oJSSLM4JRHJkhLwVdba+N1qCu6O+f7En+T6spywS4M7DaM04KNimPZ1xeTI9Zni7w2JJvyeTm55k
ib30F05sOWVti4sDA1J3iJH4o7FckJQsPi3j9Xqc7nykerR5tX/vazdeOhoNBgp2VR/GoZqpG/nI
lGW9eG2T3cRs/yn+h7rz2I5b2dL0q/QLoBa8GTbTMh2TpChKmmBdmQPvPZ6+vgjwKCnWqVtdw55g
IWwmmTARe/8m+46M2fiFNKg6OSdYdADxUzC9MJnvjSSaDpVWJ7CfTW9tOXG5AtaQPMTEHnDcKQnC
2A7SRRnOOVrhPpPOWeVDqK+ZYgtRGHgQ7DuNO+jejNPN4I0vSTeFa69OAOFMDSl+tY1WBA+HNZCe
jTpoaFDOPLF0Z/rkGmCiuPlha/SkVipv3vdNc9X4jsfYAcg2WfU9NszVtp4eGiJeM7glN/Y/e7lW
35fQcsDh2Ls+gDU4l+hpoBmhRVEC1dSrt63R8Y4NWABBbihWbojY/Vi1V2SPILVMSfqkGSBvCh7f
EGl6QH16F58bdvArgyBerqj5dWS3+DQD4OzAkyySPv+fiwr+KFAYxIirfS8NiHqai5TXfy8oeBHy
f//n/2a/kCL8Q1TwbeSbqKCm/YfpaIbl6ZaOeIYtpLTeRAU1R0Nw0HB01VGJxyC28iYp6Br/YVNv
ELI3dccxhN7Om6Sg8x9CegWlEwcEFjpvqA3+LyQFefv8oXlg8nU0pAstIBoqX9FwhYzbO62aVIvr
XBsS61dfGpa5J6hYv+aa8zMwlPBfJScK/hPyhFhvfoRR0W09woop9oRlXqoHxFtx9O1RAhtKCI2w
ohCXmz39MbCNV3WMqq+RpvebNH7hkswXnwtpX1EVPTsfs+eZfitL54ohgzfI08Yx9zYI+H0g9ENv
B3at74sgNpVjkey9yjNegzLNTobtBWASKVbA9jbDEMLfsCvzVXfanwn6Xg8By24tDDeFU8fbZB6m
b/AF0HHWvFdETjGjilues6ozm+vUn/3jNFX+UZ7ZpYdlhx/YPE5FiywnvmYcel7MGN8HWOoQ0Gtr
Iw7W7jBrxzHVIJeiOKYdZTm0uwel8NXvMSHAPeIE7E1BEP4QC5Vt3+pVtmbZDevslE0ZkuOdlZzK
AMq7PNjmCOp9Gna3Ko98w6bse/uu87360YKIfopN76pjAgUrTRRLl0RpkewSJQQljXTyBYZkcYFk
wcEBzWGVQHrwSQmAFJqZna3LClUZo20vAAzmS1Aq5jN2t81G731YfcKvCbvr4RyUzQvgHJ8IkGr1
T2OhR4eJQEKqtPZl1uLmMbea+lFU2b2JobUoYfz7rkosKDAAcR+Rve/2ipdOqCiOFjj9sSVe8a+G
RF29gh5wb9RFcT/ARgSDHGGEhaPx+4OsK3UHVZffDbKuN8uXt9/UJVcd93tTQ8qnNqLwGYtYa9eY
yAJIx6NRGCc5Uabfz41uELT6GUZFjbJA5n2tho28VngbEDfsDWOHUYD7tdY3ITS6BxyL40Ohj2gW
DE38WZ6lv8/Y90ZL3e0MJUOitGlobzSWkSsN/SEBVeZHk+UBsO0uyACPQ8Wv10rMEkn3yXAp5Rge
fAN4eDvo9qsSxoeQmIlquOGXQhu/9chEvGg613ak4yiYjTQmedKwtqzjXdHxCspQ69XAIwOM5Iou
tiUkjks4hcVFdeoC6jeHyiFFNXp1STqDBsRvYCXKZjRvCMFU5Q+nG8+Vn37ToUeRd/Iq5SCKwIRJ
2RSItBwMXGi59/ibfhdr8fM3871mzBkx/RbUhZlwy8d5iiQ/3Il2YwwzGSxRubTHjfadAFW4dzIL
Wk2oCKCIEgO2UH4oLTrWMm+Ujd7KhfUzf+5TqCNg0QPWdm4AuE6zyunupuwr5X1zc82IaNH6XWqC
0eXtyKJIKvwKgeDR1Kcd267osfBJmEH2zn5EQ7DH9nh85WK+OHmF4gGPAnkYxZPCEg8JWUTehifF
rdzP4GtTVtNOrI/7fnLKrz4lbtTyVdPS8GgZSHfJemUkKjp0k39pormAVVx8wv/qYrd6+hQmxJvD
JLQhiKbj9d1r7Lqoy7zXPdeMjy8FlAB5+/BacnApQPlcCOW8eynMscEyV7Wjn7GWsF5aVco1xmfj
m0nidzWgMoboiW88dbPL47KYvqmpB1E8aBuyRZPxFAbK68T/bZsiXU1CzIpQEuQ65urBMvAMpDk9
qLOaIPIapefaitI3HenWKxBE6x4dywTk24H3VtvMOiU1sSfY4MGX1o4fnEa3f1o+An22qb7Krnpo
vnWF3vGua+Gkzs9CMa4xDravtj8VG60Ek1GHbUAYUDGVucyvbjfcg5rdDrEZE3bnTE1NFtYBtOzl
7M/Wj/2UEeOIpGDEn/0Kt9EOfqngFnsXFUa2doR2uTWS2CPY599p8l+gu3awNUekJHs7LzFPskMw
IgV+ZBgJQD1BRXXfkHV8IRAw8/oMwn2T6fqLbA0S662VRflbq5RpZ23frbnz5V3uB31y1p2vt3t8
qSevnpyd8tu7u1ueynr6y8JtkLzz/55LPiBkjeyFQYa2JcAOhVZDjcEtYVaOFjHqzDEDcBhCoUGc
3Q6JbCBnCUZ/fOv3T51DkZ7/Hy7wD8r+rMdYRCGUi66SZhjL0uv9Be5WetNCaC++NxORBiTCarKa
3SXmQQmwMQ/HM7Dc8SzPiiRv7u26uRSG2lgH2VkUs8GPJ7KDT3Wv89qKVesZ1G26D1XbWMli1rXB
08j/ZID/8NxV1bhWE8MCcQYC9zwmec5thaqq6QAQrmbcGQERTfk1hxXtOfOuy3zSm72eRL/0PGoR
zsDFaR7M+nQ72GHUnFxxuNX1kLxUDTilg5r1xjPhUz4VvQ3LsIbMAvLWiOGtTKVp3VvsLl9b2z35
ulciDjQNT3HrH5smT1AmeXCcOTnxVZKTPJMHEncTsca+PSI2pu1lXe31zSZFqRB/SH5l3UfirQOS
IEu3Q6kBmu5J0m2lDvztEGfkn/tBMEhZ6slDIVZ5upNufKtvIdoG0/F2AFQ3HbM02+Orgw6RQTz4
7ta6lFFweq59IztprVqS2IULHI9F9ilhYb2DrJggu0ORyK6J8GL34PcIAK0K9wWdF1bCmFQ3uwEm
cP09NkCkkz3LH7C5jZGtq8FMI9tkgIK8n3lpP8+EhvnhwUZ5QfU0FFX1eVBVwCNh8i0LW+BDqKxe
8zzX9+CsTUKgfXzNB4yjjMRKMQxEtzNxm+quDNmEJllfgHzIuf0DH4D3rLfIIuixcxZgIOj6Tuuc
9ULRTn41atOxc734OxJ0CmSNuHuMIkfbwxnK94mWJU86ttwknXn29VPq4pMT5gB45gO7jBzTJ+H6
xn2SA+d0/DtyBcr/IKume0J88SZiJu42z2DTYmiOkBFFCv3P18loDHA289n43sZBGf+F+EO4Hutq
upIIPtoYYJ26TBnZeFKlNj7270QLia1QN4s6tHmKox3pT3oafw0VrLfi3uOhLg4TBGxYLOPlVmVH
gAqnCo+ySi/MpVto2MnWVoE0yzoMJLR1afmEWrhMQLwQFM/xqiNjGRCxjecnFplYYn5oZIuMxNgR
obT5kcyJ9qAXxQ+5swgG4S1OqnpTOb3xqsw6Yr9Y3p6Q3Q+QKcvyY2bPLORMHvxy/YO6S/P4oU4V
dTj6ve93q1Ms9iTLQuvDOECi09EaUPSeleBrl2QJ0Pgemxs97I76FGCwNyNzkVoJTgNzcK9qnf3z
z66oPXRHU3S1qr5HtngceP6griRvK3m/3W6wD3UIu49HGDL6OkCo/d2NGA/2vKl7cBVyQV/labOZ
1I73X5uyvg/M4Wyr2QuSEtaz8HE7pESnTlUYpg/G3H6bHQ87etuOj3CVhHUGxZo08s5J8MOWRWSo
oo1BGmS3dE5RZtDh1h1lMVCqL44Vdg9sL7TPYQKB3bB+oWvM2lJ4zE5WFZ1LW/sitzeyiqXaMeqz
6MEpPFzpNe+z3LFkrpY8eCmGTB3Af7IR9VLM5EJ3moP3xdYPSJdGxrEcphotrQ7eUTjBXtUi9+Bh
VTGssXGDpx2hnDuCKo51XKvwmT2CVWqOQVY2LCE5w7Ww4NHnrW9V8kx2kz1kUR7UFvky39eanSsk
qTt4LrucsM/WLsvpS9ya30sQlNcoMuqnuAYG0uZHNWW1piA+d1/DAluTnzNe68TSVwP8chJDXMmg
M3YkmaD4xsYXv7FxCCRvFNj+ePDCIntBhPRYp/30TdZHol43+U3/od7Bke0Qga2+k4vkEaW0jSzK
lbJcI8uG22L6VtfN4IvsZP/hypPFJLe+FohGbP/pKl3eBb7OTiNo9rnpBCczHyD76tb4zS6il2QO
VRFl005ZhscyBsGospSXrIWdm4qX5VihrOgSVt7ChDReUy0k91CAcWSLcwFd1uNGXbWdvbKi+BQR
Mye5aDVP8mAIaXNsB4yDLOaqpT2AeljL0pQ7mL3x1N26HdeP071Eo++4d5NYGIRNX6xHuMkbqfsr
6yxbix9058UDjve+W259SYYGtYewVLxHc3qaR6zLVpoHpTbRjWiLNlf4rHqVLxor02bX29sP/35R
ZTkfH/OwWVlPEOMyTQJJlvDBeL+oylgDZhBiy2/NoNn9k+mALvDAY2xkKEYx2mCVpXV+ksVaWA8M
rfqiIViE2Jf/sygQb2oaszx2ft4/t95DZwf9kywkNbA43XfDnSyixqadAXg8IaXrl6uE7GFV8Mv2
tWvtJ40cpj+O1rBGJY/HeVUW66Ge7L3eziy+pi7+WQ2Q/6y4HnZGBFdXFkOvre900jfk7zxvQ3Rn
6tak4BrIlEUDUA0tjUfEQgC38vVwo4GQn9jhBt/J/tlHw+mRjcHKLoLhWfaoTcgSRQ4VQxbhgbqH
oSJDLIuawZOySqJhh9FkfirNcd3yFL/YpcDLAXLXCVChaxN0SrsK3S6317KpUdRvXuma+8lDzyWo
Q5SXhIWNPCT+rxlr0AcFioRPaoZUUlTX4S6wjKRld679VFPr2EV6d4lMNXxuAMjuwxqpYiWswlel
N56MlMSQITa5FY4eEAXdr6ZSNKSAovrYg0e2zPCYBKQT1QmowKqag1MUec1FXlZFmdb7pXVIuQRH
8BGBaI388dHhacrDIdIOehpe0fJvHgxxaMA8Psh61sFXWZojdZOGsXd07cS5zkr/1Qjq6UuDceq2
L5Vsp9UDYqBtbN+Huf/YpiOoD3Fdt3qe3IdezUpGXPPyoGT+Y5I4zVmWbj1k+EeO+j2H7BEF6DIa
xPbv5NZGbnLkdkfXmhAjv58fqmXR6fXwHPRL24c9k2zzu5+37ZI8q8xz37i1fRF3c4kxL3QHLzyw
lHb3dgzBC/uRbAsjc3zsnTBaj6oVf4bWDpW4rYp/AXm9sij1/7Lb70Jbkf2sVm5QgNZ/Nq32LSd1
+zVIbCjOdmggRMceQxd+pnIhKZeQEarc96RtH1251gzFslI25O6zHfIO7FU8c+7skdRv3uvB7uZn
NpI6LLz+HAThoxuE5o/fJ2kQLzUkjG9NreY8KGGfHG0VYpRCFmy+G+phvussheiaqPS0kQVv1foI
fA5O9Bgh+nEoiSDfhV2rohBgWgF898Tbyqdn6xFIjKeHVHF3ZFGsk3xOygNOvvY2mieufvlA7Zun
tDJUlkgQuwEt9/oL7/Nwm1RGiY60q78UfxZvrbGeKHvcrMtd2lbWPjMIlQZ20DzCMm4epwE1Mavo
pruuNrvtoCFyxtPjk9a25UNP/PBFlNzYLB9q8TGiJPgHe26waP6s1WC+LYeIMTfjBRd18wp827i6
CpIr2giZv3dM8vHoUPTbsIIdI5tN0TEaw/ikqsEFxFYs4ijendEb3g4O1HzQsjw/YVemQQ+ruXpM
E88Ry3deK8f6Mc5W/qskt+54hLXu5mDaK1U9fk8Udqp61/jrSTUNss1F/VzAwvV03X5MG7d6LuIO
Yn6XJFvZaEQtwE7F28pGWRUgtHTXsuK4l0WFRP4RzG4E+T0BFzMP6UsqnG/nqsxZf4Nc3mZTYj+H
BLeMCAUjN6iNhx5ZakLpRvC16BIhD5S0ALjm8Gtc/Eu8cF/nLsR1ssdUXPYyGriroadU58hSrE9W
3+9CY2pJNUNOrYXVnVGiXapNRgYNvqywzxRl0N1I3MCAgsRIuGkeiLHfueaIazlagSzXzDo6hFH8
BQtu78GvMu+hF2dYvmKHnpTTRjYMmP/s/ToAl4/cxSqBzcaObJy+6DqYy9F5LXvdPwZj2WC0Db4g
M2Pik3WscOVoJMXnVsdixMrOTWHGd3pv6y+m0md4Q9M65rHAymjmtScXocb1Dx/ZgEPR1Z+Kqcru
OxHF90QU33DUhMCh299ZvUpgAhNMBEF9Bsi/WBb5YX5I178S5j1Ji2T+7BZjzJ/tDNO4SyfBlwzK
f7VWZq89Wy9O0aA6WMBOqCmLd8I/9CgDFR1FF/xq7SFFASnuWR7Qyv81KFl1kqW2NGyCaT4ibHNL
Yhv9wLWJEANBo+YAX04/lrVL9tnTh2vGS/0oAAPXrplAuombv0JQDpE53VoWVzj/tU950x99s9ny
xMguAGiVz5bbrOp67j8B5OifVC2/5yWkfDZzazxVRqohb0CvuBycXVyx5ZOtaRw2pOVLCNnl5LFw
Zmq9SNOr1iJl8Hsp1w99sav9+O0bxIGR7doAsFqTuMZpnPUnCPToFedTxIbeRk8bTaXmSR48t7mM
ZWFtWtxZLcOc8WhsgCyHEaK+Xu7hbC0r08niMxTushzSj3S9bSdsaTU3ALVncC1V/vt6N8wQRJHv
kCV9B5Zd34wh2COsEtJfmMqOWuH/cvC7utPstn2xUo+EmNbNp7HUtKMDLr5bTbUO/LLSp29GGh3Q
0+5f1MCpDz0g/1u9ORrEbn37pYsxorCKIdu3+MDezWK5ukSvvDJ+MpXA2SlRfbXEvgPhpL8sq4Bp
XHrek1s0hDAMtiOpbSNapcFoFcV+NP9qVd9FVmf0nvKwO/OUaHa9VsQbwgnxevaRHMVzwnqoHQ3e
B7SV79yoj72WBC+mwQsTgSxji5RldW4McAhGaf8aHcRh/cip4YblgpikcFE3FcpuqokReoXedNN0
b2fp7zrZKvupRZvdI1bwLPvKHo4Yj6XtePfvV8+6tOZ6HyQxHJuAJK7XRCt0AyLzn6vn2ei7CmJJ
9tkeo2z+bGqQnpoQGM42QPSxByWq2IaPFHT1iKg6t7YoyXoilyKH+rsc64O7wuKou6+6St2oUwpm
1+iyT6bljse6ITooi+0Qus/olmluR+CLH+iozc4RZcDxPrBi8jf2WKHLcSuXTQ5CbjT/bpflVJQN
A1vWWCcziEuzQ4bJnzcjAhuvvLrCFSiW9GQJCeMxMqAYZtNL1BvBfRXDhwv73mp3JgSXlW468DHE
KqSUcS5p1g5UYgeT6RD4vouaoGKsHXyRjDXwtEsWlu59acbeCsCLsfawL8aDAzDsurRzj2SdZt1Z
XVMedZ20p2b4NovgEthiH3TVURWchvb3WS1bZNnQcSNYYRX1Yyw90gGiozKql1a1r1LNN0FQ4izP
bgdZhzj+PDfmSVYX+I6db11bRKGPY2jCbSXEs4Ie7T0l6PWwbJXrTgSIuo2jtdNGFnsz8p+85Xxp
77RuoxXzblpeVZ7bByc7mYEMTliUb4GPdCTlMpjIg4AV9YjB5jDVd46NcO+Sn2XTdKekhnVOVUd/
vY/hAL6ORmeeXQDimFlRrKZG25Zlp28NTcHMYm6ac+be156bvqqt355hY6l3bovwgE5odVPj1rsP
nT76knXDJ6T20kcrJjuUDxnkcqrnmQCDnleoxnhQhIYCUd0+AuWljy2qn1HfXPB0JvSqueF3D11+
HxTC5wbayM5KLG3X5y7gxMZOjnDa81XkQl5DccR4TXoYPdgWfYoR6rwCZPhmi4usbcNpHVXs7MD1
zUjijqYSP021k54CRI0S3Qf0nKWQ62ZSjxCA1PhJHsySP6xCOO++DYL27OLtKuvhK9+lxZASPKFr
aSeZnOg28L+drCvRUJBAhsHI6+1klcZWsDovgzibvPTtTNbJ1kHU5RPkWkXJpx2qAcQcS3s+WGGs
HuRZO4zzcibrSEmj6jNAxYq6tDo4llsejELz1Y3tdMKSR55rJtn/GD0b1MpyNC8U3AysoomI+TfF
KnV8/RuufOAoMLdv4Kq46PZ9N6sM3oGVJxcMJJ4H1rDkStgFT7/PFBOIq6y7nf2/9Ivc7n/yFlE/
OO3xcDA13SWCh2CDbnIm3IvepS1Vrx6hDPjR6xQZ/FeAP6IPEllbBCKjxaBZr98V/m7RxJKLQmJo
4YtaI6tST2/dxgS9NieskORKiyu5yHWjw66F+N3i8W0m8S6rRnadrZ3LVlmyKi98LrBzeNcD4Yil
h2yU3QYDOkhm69Eyh/yEgv+33V3lrxDHZODnWcAOggEuIZF9WCQ1UPFaPwDP8U9pMBubOcH9wG3d
AWio0f8YChvMamD+JYaXKAB+zUMXeRUx3InJsMjhY2M6UJgKHqaViitkTvqZCDa+oVZVbwwnKF+j
ADFgRLjIzYrWtLGeRn2wroqZdS8maXVZHQMEOM+WjZYx2tCvipH6O8NN6o1sTcQcPlkrqFaOg8zR
Zfb1YZOVrDsq3ivnZal686DO/EE0IxQr624N6gBeHf1fRsclck23ZrmevRlYyxlkFwfE3MrsEYMp
C/B6EXwqslakDCrTvJZarx1v6QHCJQ4oZoy2l349K1dw/7OKXrfNOJgRw0VMc8syyMGOqV8DXrUI
2rVs1OQ0BuvVbdUWxdYjTRiewjr87pRmsNM6xPHFttGpNfAPTdCc1Hp8kKUaSsQj4lC1rJI7TFlv
eGVzMhj4oer3QFNvjVM1T+B0yGRt1KbKToXuoiRmah6Pv6H/onXJ2RZJ88RWyO6N2eutayW65ilK
CGHl918CIzrnImle827S8fd4JVfzNuuHrn/MmopZZVdNKHPXCZJ9gV4ZuzJVPxcKkHQ0x0311EWQ
bOWBW1I7QQ1ausgq2WM0au2U5mjox3FobTy9BZboRfqRRZH6nEUTIrcgEWR9pVnoyxMRe06V/l39
n/3lwtYPkLgoyfmremichVnvkYvE3gRJ2n4ug+Y1THxQBVjH1B5QtiBSJuhS/9zVzAZtmwVQH2cn
eHZxC3ghso5cTZZa+4EMxnOv1CHmIWH+g//hE7PaS4/GCPztXA8PLpndDdoZ1nNK9Aikv/Uoc8Sy
iujNY00KQoihWs+qluqbNjL1jSxWdh5e2FU+hgmNRTnMh8H2Ly5SDGwqcvJbU6ojtCX+5fK/Kv+h
ToTYumyGEqUflqJs1lKjsyFsQBUTLbJuaV7mGHK/2aORGXzXIC3PIrJkeeSS+lZrzyhOz6caafB1
0mkDcrjFrqmV6CfCrQjHFWP3HKeWv4vUcN4TO+qeOjfDE1h0+XM2tVHacxOoMy/WBM0nOKpfGw82
eNUP58mAF44e7J6oYPhdAU296lzLP6ucXWxLRx9wGKPvMe5GCFOMn6OyRukGbglgaqd8bc1yLzsE
rYKsohiJSPJ4sRuF7FatpU9pUj6EXExHecDeplphZ4xm1+y/1cmGxKpzdFR/d5RnJDbtZZwsKpmK
vIhQlPgwWBaJmf/QQ2K+cpGbdOAh4xxgiCbicoY4LAtfWT4DZXHOsqdsunWSA/1ESC8g9Pw2RnZE
HOvYVO3rZCFha/bl99hCzrpMbfchRDzsfpiifEcq3HyOFBuakJ3bP1Nwg7JvwCP2Xd/I1pptl1QP
eYhBgMBE3IARC1BiMsbgIFpvYAmwcuM5lDCKPrdhyQ3ZMjaagKgTBhKYCdnij+XSYkX1oer1AUdp
4DFZ5bxZ0OP9eKdn2nT6UC9d6A0aiUhMpwVWdOsiRmmiQXaLc/KwWkHGUZ8689LnnnkfFPaTKUot
4Cy2IywZLx3xqDu2omyrRNFP59Dga771lmNlgxxnVWuCDNmyXnXqcV/UXfEadfa0c0jv7kzVmz47
KEPIBa1pdxVBiWC8BK2vnD0Frdi4wQzLV/p99XukJUbaf4+Msno3BMbOxsIi+xG/wndns5fb8XjW
rXATqoWdnOtSgdxQgS+TqFkJopWHIOTNs4BqQxT3Nhmhwzv8YdhC/nlYOkayu11NNbmI6kccAlXv
9TnZu6pKGiGHv84F62Jnjz2Ez6sXiEoPQUhATzayN/mov3vPfYZwhRY4WLWFaKoYD9YlEuhBvgRM
NN6ha1nMJTKpEqjDToX5JFuWyllgDzVxuLXIju8G3mZL9BIgo+wuB5Y9lJHb5yzzkPVEPwNCpN+0
W7t30h+qEjkIJk7zta8165DlikEemZCjkRNRGqps6eE7VgaSrzhVY90+lX0J7DFWAqCLSvOkWq3y
GGorI7cIUfHQ6/ZZNXDBicZ/GjCJAbHGU0dReXwZmCuvnK7RwcCpV8yShmOHq8NVHhBlCjdGQVq2
FUCIXhzKZo5OANjOJa5kDYFRSF+/R8lut1FyEteZYBvYJqBGkYru/FVYGt7VbMrm8e+aBjWjqyzI
6tmCLfd3DSpKJLChHItRsiA7UsP+y7u2ovmPeWSN7Mg8s4dbS80+Xxsskuoaps/g9qyjLMMrRH9L
lpdTEqk/NS1pt10R20sf2XHpjdYZ8QwxEX+idRzM6mfo4Au9jJUNc48RzJ08Jcn09+lSS6566S+b
5cEw7B69rvkIVMY+yYNjfCuj3ERXSnurubUhclIR7Er1AX33sFvJlqUynLGB2Q7lt6Ie3g8ejRHV
e9mxIwSmlEa8k5qXGgau970WrYIIj2mkVBpkMWeSHn+fSyFM2fW/ti01y0jZb6n4b3rL6tt0gxeN
B1knD7firct/mU42vf92cqjl+u49ioArBAOGp3wW4tCNU6wyHOa+zRXizxMJnQfSGPZD6MdoQYsG
1cen1sL055yhBPE0aN5LZQGSmiq7XydW7xwyNv/XEqQF6NT0nizpd63htc5q6a1YWkL9vJZJw7/r
TPbUWOuFZBMtE0chMeyf6pI5aCAAk29M0mjA2ygCH+EMzSYpUvIF4uab6mq6VnqqntQwOrgV9Cx0
Prn5mnL45Kgo99/uUTm0FluMW52PZsZp5MUoBxVVa+2SEOu8wgMzgLheuysFrmI2SWwVpeleXL8r
P3fNFwm3QBTNOEUG+tsSjHEbJIs6xjV/DmKc7lUa3zP03BV7FRHckkdUVqojaYjqGGhdgTx1MNMm
a+UBMpsgkbXjWna6NXzs+L5som2PT52/0lHlu4t0S30ItTZ9bon1tJMzfvEqXUE9NXGhYxLYld0M
p1NxRLPS5zGNQQ4TFi5s762bLH7oRtJ36XabTU4uuw1u6RyjIWaL5eYXCantAk87ICpzT/ydyKBs
wP5Kx+/LuwenF5CdYFuTK8uhCqe3sxwER5Hwln9X9buboUBL7DXUWm9D5ZnsbCWsezIXuv/vARYq
bPOdLEcw0eTEt9bb0B+znzX34BX2EWE2oOACvRkrKX5UPXz7Exux9h7lk50WF3BBZF3Xc5F6Ddp1
C4EieokQKLjKgmRZaNqnW00jAPbUjOxCr44E31PK+rlYRvwxhxKUvwK9jS/EpB3AW+RKlktR/8tX
k+izUoWArnsyRgs+CEL1DiFpJEzFdaz98yD0sYd7oBC/6hGEQoQh6CckrcwzC6TXqLb6T6PT9J8c
Ax32Ol4K9dB87xBsOMsmVovFOp5wyZNFnQjLXs61tPaELMVcsiQnZK4UADf/BT4rS/rvvVsDodC9
3ZIA0/jaqmEPB9dJAGBZ67JuyhNqpwPU1t+YWr0rpn0SNmdZVaJ7h3ifaFXlbxHWrnjtuhvLDv+y
poJwcxuMkGnEwQqLaA9j8NdtDSvr5eJUNopRsiQPslEOz0a8M0SjBhDmkM8sHSd46rOD9HQpFh6q
WFFMun4skdk8y6quLcoTyoqfZZs8yEFuVDgbWeRqbJ7C2jxGieuep27wEMbvogFeY+6727pDxcNV
wy/tmJr7XkNMdBBgfh7TS/2IJ/A+QvltqRf9kz6KvnTAPT/U2xGEwn+fEdHsDywEwnmO6ti6ZaA2
aZHu+BDOG3349WQekR5YwnkREJCNaaGKjFjSl9qMWHnnIz5lInNVsrF0eNJ88RV72FtaVZPmIVBg
0x/I3lv/W/2f/Ssxj6QyQIH62F/O//tz5fyeabz1/1/MjwrT9E/f5/f88vvLv0t+z99/1+37y78X
4Me6zgvwBSh/G9lePgOB+CIxszwPb09GS2ypkOcSTbK2ExeqPJOHtybZTU5zG/pvJ4wMP10+68PQ
fzth2RFLqGrzr8lrnWuqRc7VTIBp2QM050HUyYbKYO9R+KZ+J7uEmeWwzPWBldctxkSMklWyb0CG
uE0y7SJLS32HcrtT4vr64WPK3m43t7rbx0Q4QmFK54/hOeqrezkLyeWWOqaHvqFdbt9uEtMPw9De
L8McB0nevK0vsZo/2m5dWucbVTEG5wEuHLFlzEDbJ9nQ4SCF8lP5WBgKeMLmz6JsFSNuk5Bpdtb/
/ubSHWEc/T7d6MJu1QFma47melBAP9xczZz3bFUM+yVtyEXkVw2WhTp0HXlh9etQ1CWBYkq27WNW
oET4toaxMLDPQvuAQesqmW0bVVRRV1hVnK/lqRzTpl6wMRrEx1u2rG+dyhGJjWWi35/wbuBymkbV
Mruc7N2QZSIod2Blysgj3cF3e9dJlgct7G9ffxliADnLjDIFeB0hZV4FeYQBjl8WsDk5lDz/3pdZ
6xRHGK9bnCDMtzFLn0y0yOZlpqV2OZdTvWuTZb2blllq+Rnv+8uushNCtPtuDGoRoBra09izYyKQ
jOBcWiLRhbDNXtaFJH/gbYpmx+wtpKzF6btBS4cqQdRZDEoguL71Dzqna0/BkKVHOUge7FbPVrBA
CHLWg7rRrHpaE8YTO0QOss5Nxmm9MEhdXhNLHwlolh1v4yyxmZQNt7p/mkt2kfMbHZY48jPt/NRZ
lfkg0YtF6uXHPjGe2KOwu4WCfnSVAXZLXxKGgI45Yvtk5+g4J9OCdwR6uYyIpolYhBjRd3lz8iT+
UY7oUxTUcAWYrgS9S3yHUeQw+wnV3d5VwlM1ORp8O279ddh5/Woqy+jUQc0ZtyjgFEKbd4pOqqgl
25Lcs/Dcy5Iu51j65BWOP8t8yylr0fNsavl+KS69Rhd7wq0cPLn62+fJL/FuQnn67puFaZze92m0
Xz7vY893tXLQgNhkknY57wS+9vK5yyeKv2D5u8OqhHk49+fZAKkBBuNXag64znwAB9aj/tlpjXn/
oV7CB8E8LUNvYEJ5tvBTxFAzV+b9f5J2XVuS6lryi1gLEPY1vS3f9oXVFu+E5+sntJWdys7uc8/c
mRcW2k5UVRYJ0o4Ist3lX2elTkOVr7oPrzPfoF0ojmadfR9v8r86Fe9m+I8zU3qcAxGoUDQq/7+e
la6fruQ6q/xFqqu7zqhi1U/tR3O6gPIpOpj+880dt3CBqPnt7g6TB+5vD3KfwJU7d3d3sAcDcIvf
9Dsnd4AgfZtm/L8XTgZ9g6bUy3PLa7yu9/27LpiqnQaph3RLtrQdhm3J/W9zU9eX4AD6PCMkR8d3
IEiudlQgciNvYyWAXfWQg8WjN/ZOl5llVBtummjMSJvgoRJnUIQDJA4LAGCkqBBIRnK76HbrZ386
0+i+DMXJFN8GlWgLOaeFYY3poS79x2QI2Bnc4ewM9VAImGrsWwoAwunGRCHePPdbQVe9qOfSOpNN
5ZINqnnuAi1hkBO6K0rjvPgOQYvpJOcpIVsCgCAoamTVsSiqpRPk1TEAVdLW04Np71tN9DhoVrUC
9//8EfDFp3ocgh8GOD2q2pq+FGBdXJpBi5W1JgZwhZsTdJfiSxJUayE8G3hPLTO+gXs73RNdLpr5
AkMvT6FYmiJLSKtOaEgvVnmoYRVSLGORe4DUcg+ZjV/j3wrQYKCVKVXLTa1i1TPofqxSluVL4mb4
66qyXCxWfl3nHEA6ABNvlp5lEK0410UBhHmDXy+tnU/g2AEVWXKS6/G0Ah9GMdRMGEqQ8WZtXkc0
F9E9BZI7mISOYrsNmuTH3eaI3DzRXOu9FRX6bqih3bZQMb24aYk02k4hu+wwEncTsolUbFHpmzwN
N20WQzATdN35Wb4yDh20dkZ8QeLpW7TVxFNd7KI4rOtwnYMFT4Le/bbl6wms0Ss5DseCrxOQmK9M
wsir8WCkHB+ZRhdUMJ/BuctfYq0zT3pjgoxAYGqGtvmMXgH+0qOjHGAk/JV1EIB9LoLuJt4O3Zt4
fa5/jKEW8XYFDcldPgX5offG9c0+IG3yOY3YMaTT32PIRHuxmmkghE5VXAK4jDLdlyJPkhXFwQym
de8O3Z5DhUi96qo330GfvwCHK9bMf235qNdl4TRTr9upeDqj1+UoHm+cA1iVBpM1DxYLIaoAyWeB
oiOMHVmKbkkDOthoAH2CRf4tvATIdowogwB55EcNLESAFLLQjHUGBtll1VXTZzAMfsTrk/4S5AzE
m0BuguiTSbume/NLWMCu4l3ERwbsFN/hPxV74oe6spqHQnOC9784S2ZoG53RwY3eI7Gikjs9CBfA
n7QlZGEFQZgFiCXbaxJFOaFzSSpAoLADmilZx1iaefJqy1127hRv0qHHcxPam6PD6KTfisTBU5Vn
oW25KdmZglUGfiHxBq2s2OBhkNs69MgwLF5hibc2dmYQfZ29ztvnhBf13LDcJzoo+OU4EphSbUxl
jEIJUFw9QvOHIuhA3i4rvoL1HCzCIlOmM6vYUyxIY4snWVjUdERc30Lhw4UiA810Dc2N5pJ+LZtE
gbvvCbigXePIy2uvW7ZVXqxTN3dOdAgNJ8PZnk/DxWI5ZSWaWhMs3TfgMVtqTgsm8GtGUXnwq/E/
VaCKThCgH2aA1GOGjcYY65GLrmEBPpBoSrf9ejdNBj/QCCzS4xlcflibcuEYhMMRNjRafGVZmyIX
EKkdVlr686AbJ+pqox409J2DGTfyjaVsVxPtbrUGST7LwZu0alNLAP/NR+xvStOvQirpHwtBr8JY
tgn7gRUpCKGBYP/BCrCdg8147zPwMmtClPpN+7PowGTJsNe2id3EkKERmCpUqJag00KENnZyG5pN
nfvQYHNt1dXTXVUKDbDfvKELiOOYQxre0kAiGTsceojBjEdkPwSoC6/sKxpqHpjSWZWP2G8Qe7og
8B4FrQwdprZ936Hn5pwK7GnuOclmZlMF4n9E5IXDsJpn3MTPCX/vV3FzTvagrbPrr03gh1uTg/yG
O90zGJWrZyxXvZ+yYfo4hb6z6bB1sAFgQvRAX6JQtkQP1/C+NkCC2BgBRwe5uXWhvfWz9Vu81Onj
F/R1hEsfGocvDUCNGzNvgSNFc/wRpKjdRi9K7UVrGrwPda79hSPd/5UeRMl0n8682diAQFxbaI33
kobgCDeM2vcWReNBpTGoO9m/LY3XGGrxllwEIq7hHYgdYhAWLuiXXOAj8zC6BvYe8CuH1u/8MFTW
RwaA5zvyiZGMzEEedB0xqCKeQjN6zKCxRLu5tD3beIJYZgy9/CQcai9XhZh9Vpw8fP+pjWAKowhy
6jpbxqDSuu6rQtlg2eDlA9oq2JYzAIb+5I09tlrwXOXYYfAj49/0yE++ZyVuvdXY89eegbQEv4To
2AH0ds58wNDn2bvJgTQV3vXS71gVBRd2Xza7qu50/HcPcTQ/8TDNwbcAcW8COA8OYBy4fX7wUtt6
JZMdzNhXgjIBAaLjApKYTlFe4tsgk/FocQ3wPj6ba6YP05NWp2/UXqdD7PWAXgXQDYuePJDQFmt7
cuMdeW3PKRZ+amln8nbDd7suzHfXEmS1my48YL0rWFKOwV28Ho8NVqSK8hVstdp+6GyGF4SenUFX
4ICZMwFj8+jjuZeM5DZGELI3aF9Czxm4L0UwmchJh9wIPLR1GJs7u4qNzcFZAY03L9WMch4ai+q2
qN5bk74Lq6l+E/D9VEuhnSPOQK1f3p9pun6xRXhYll6dFeVbN3SfQcTWHA1xALdjc3SLdqrQOICx
PCXr0Guw0qlWAe1Y6saeRnRQJf6eQkG6pjXHLM6ALavzGpRqQ/OIH7Z5rJ3O35Y+mOuxfNo89q0L
BKQ4Uw6Kowzl6PPykqFKFU3hb8mhgu/mUMGqFE2u5mVGAcRRYjXHyVib4r8369zk3XA7ABuyiScM
NG/G5DHoX97qknfImcWgFAPkKI/IyZNxwdExhD7cqR3YgUBKGaRWHwInN/ZTOz0p8BLZKQLLU9+L
pur3KZFBhX5nHOnAerSFrqwAigQlgAcLJsihlPsmRp7+7p46/hJAEiiGWIXupp/toaqBjsxxWwOx
MKj+zOqlDMM3shvocV5Ds3vYuSLM6/uFbvDigzlW8RH91fGK7BUTdDd/putpaq/7sOfQkJ+r7Eti
xmhwB5tlJD4ElviDJ+KsTMwQ940REldiSDbyKkepARIEXlqkuIF1iR6HARvgygghEbajIR2oDlib
nnQDDEx4q0dDroP1HdDxumcuDiy08n3gzM+OVbpnsntZj3clGle6A/b8Kq23FHzjbvxe5pGtan/a
XjF8NoD/sgHh+pijO2Pd6x0T+6Lmk85TZ0GdNJ5jbtDz691E2HHzLxFUg2Wls4hHO//GAUkEcDnM
4u+B9gMquptcdDkbfXpouBt+0YY+W/Iprl8cvXc2fpc3x9y1ixN0ufNNkuXtaxGiK87TLP4VMCuV
bvhN+KVDS4JM504JpNrUN0ct90vIomUaMIrg4SO+PaazxZxA3ppGyq57CbB9ZOyufH3ktpExQHDw
oOyNnaNFCX903FcFl51iq6MzoqxTNmce4o1Wez9DjSWQmw8qrLoo92VMhaCFfOHD80rjveYbeRNv
Xe7wA+0IE+1ekE8n24BCEploJ7hFF2fXdi7kOoCpJbuIav40USLtN1OoiFKJ1/LSlFTu3u9L64Cu
x2EFseV5IzHicx4+p1AxliwF2HUeVlPpQwNHILbxrGgup2h0N6Bk3utd5UKkCau3RM/mOka1igo2
rMlGdG5Nr9sHvczeU8RN7BTLdI8Wg1UqxQGEk207lqfru/u6GtIZfT3QXZ+GU+Dxba3PT3SPJxMd
br411FcEeVTuXSnyxhralIoBOl58ycAAulR9JA7ah08uq05kCqn1Dr2Ez2bu4QuM2lIg45GuczRh
rNDPjFc9AXA9+UiBUAeGaD/KTs1Y1KDunVzILOIuor4UhjEDP/HVMUVdvLUtfPtBRZA1dnpOHGwh
NERj6QoaS6y9gaiPTu/HpuC2zN0cWLK6ytYq5j7wpoasnDXJJenGdZ9FY13McVe5rWsowIxg4VUO
rBq0+yD3GATiW8D+Ki90Dh3UqizQh1v2wREH6CDCRaegv6ss0Iv3+BSpBHLJMSSNKyB38g9kmyhG
eu5LSR9Z1eFmKppfXgpdFQXdTEoXwTlP8cDqgErTq9eBYQZg7kwhIzjl38A/kiyB13EfpwR7HSrC
irKVWQb5l6j/koI5Fvw9kbUlaLHPE2cViiFBi8nrZw67Gc7BB2MKimXrAEy+iOx2OHI61YG3ONK4
wo7SMe9b+CdhVB5QEJjbfNIfblLaWDOCpYq5z5aFMj/6ge+MbENumkY61NiZYl6ClQUzqmmvM95c
aT1hbaNs0CSjGGL0rMb9kkhhRIduDV0osIbx3K3Xfj7g/07QFlE4qDpSTTIdSb4Yst6cFiHYwrBo
gZW+tgH2RZsB76AHehMkfoDHBR8yzwNLKbMrSLBF2gM5GzBarvWkLzf0BlD0gYylh/9Z85stJPlA
9oGV4gAQN8HjMWtucY5nLAzSJljQpJ8gj96BNghOeYsDAnM9cvRgyjsbz8tC9MxsI9oEExnu0Mar
ocrQ97sGz364dtokB9ahsm5aXYg0jujjaoJe0+ksel0AfMvBPQ6Ckvv2GHIbbQ+hNZkuIkFBiU4y
0cT0RyFhpBxZXIfKCl0F0FEMooJhr73GZcuwnALVNxtLYw+uONAwGtyNg0W7o+7MFxPZTRMw/m4A
rlTFkoPimsrZ4I3HOkLJ4YcPDW/c1PCQE0Em4UxnjlMbuCmM0JG9OsDBKDbAavBpm0m0x8IIHoYa
8agkTylnavBRJGMtPKOX72ooOGqvzZgkZ24kOwKSzbpjPBdgaQR0j73rx8R4NmssTghcGQSujWcL
I0KZhQlGwqfyrpHXPC+3j2A82YIGBIpb2C8ywRiTc1DP45GthWoE9hSnKoVYkuDLayIbXWREkDyQ
v0u1YWNnEFsjY5/w8tQXTey5S95aL1YCdjJAvvy32NAmvPrm88HiFoTzGHiM2oxpn7EaKFd3VGzG
83mjo1ddxoI/moGDp22BJLNakIo7FnQUrLhrzhNgLJAiAPUF9m+aM0SFoEAieDGqNL14J79iP7FB
wOqvQ1JBhdXXzCOUm7EaKvJoGJaVLnk7uqxi917grW6DuRgSyQcFk1cNqTIX9D+Ojn4qlZt+n/3c
3NAnSX2c0CTZ4Csjlx/Ju0+oHUc99CzKYnv3EW3iqD3g4eIBqtIJiD32jujDCfPkK0vzdie5T8Uw
d9t2Fzl+pm/tCRAb4ZWL4NTJKEJq0TRzZ6M02X42QLpj4RRauyEQxuS20YYFkJWCwgS3IQvvgMS0
GiAzJZAZSZZAnL7xX7HQAbW3MXV2tJpsuPqbjyaSpyZJwrcELElk5kkUHdlcT0sa/lPSCMLENd6w
6QGieHWx5EbvgrWZFK9NON2MOozoRZN8QLfLER48ZB69akboavpLHr1sNr9qJh0680O0dYd9hUbX
LKsBa589dMFCIQj62N68TajlFfv2aHz9p3PKdkWbrIxLw+zBgzzq9sZmgJh3kQ0xlFkHLoSkxG2N
0V3QKsElWUb9Xt09h3LyjY2660FEbxsPeKO9uTvexBgTdtIju9vLZkM+JWiI0ssGDBWNtWJO4mzx
QgNOEHu0wGji2fKLm7w0xJspe6eG9C2vgv+r3KyInYPfVqVpfzDQXnOi7XGvL5bF7IQnuW9ONtrG
9vKmWLejWS9pKBkr6VRj2G4WKXeb/xZatNFfE6+KLIrwhccMPP0KSFCGh/rzIEBGQNaPQCTCbYqP
cabc5KHAGpEXt8gjWyQ+33RGB1Uh17E1HbHWWRFy4AZ3oLAAdKawCVUzRfva6LY3kIK7EFkmGqG9
FI/JpoQy7743wcQkyDHo0IqzFnyB4KL0yz3ZiMYtySznLpbsFOueDfTi7lQfnmqw643pGzYCS+mk
Tj4A9AF+ibkhHXctfJQqshq/KdHdBRHS3k7QeO3X9T4DC/PGrSLts5bgy6SdvwTtNK810fU+Fj6+
1ozuHe+9+cvsMA0ExkX0OIEN4cH1O74kRxWNjykUR9+BqqDe+7mVbUxvCkRB8hsQl1kPWR2jYwzf
k7Y/vANhafnYufqXwMuNE1GfpAGztyC0fkejvjCm5IFsXsPeuYIcBeRMGZjr88+9eL+lA75dLmc0
LAXp+52NhsZofrNnC21R/5Qa0vu0cqvyPIjrf+FCNSCZ9EdrhuPgZRN0H8xkPrDBv4PUQd+eDDNU
k97n8VCvY0HD5qEH4QF7imdJQer6XrGEjsu0Iy8Qw+mD2+PmPY6gVOvB40+Ub9J7zaVY6LjGryo/
AFDsiJdLB6+X0ALOoOgY1O5PvBMKWCS2DXPw7a1oiOcpqP9ZXb0H3KP84KUDdp/BcGqknv2+FjdV
WB2z9R4m05AVUh39wa6L2xI5qYI35/hoVWj+brAxJr90+gACkTVYEJfyO4nGOdSVlwQo7Ews/g9d
yNbcAUi1EdirJM6OOdOGDyyuu40Xde6eJYn7jPaUS0Ru5MeImfEzE0srAp9hTTPbm1X906ySpFlX
UByoQrS1a4FArdlTZC5tH/fwWQA8RnGoCs72VdLeZ5j5sLn81jioRU85tAfAXl/5j65u8WNqgpUx
rBv/U6+XKyZezMa6h6iRDwYbFVHkgfdpgBIoAYGpxt8iRA0V4WjD2gxK9LNmWg4iMN3FzkTSbYPC
QI8mNCOfcEfVQAUTnShC2VvwZSxCVndbCsuwtLSsI9vBZr0JmGljom8c9HynogV3agbC9o8cPaw9
iAG+T4DyLaa5jd9ms5+3rcW1XR8n/vMI1rQFhaTQ/gkDp/lC1cy8gcC1OWWnTFQrRLUK1VKgJb6z
BvqDVRnFb5mt4TsZ6pS7qEmn/QjiM5eAyKbtY42OIOBXz00nAehUn4MJdImEtjcz6JSOwLkq7H0V
94L/krOthOcDfofFJRvCERK+Dxaw8jTlAZRxrqh/UcYH7cFZ2oKMe4sO1PdbVZYX0GgHRRz29bLm
OQxAG51Cme5LnBYbVwu1H3OUPKNvFkSEQ1Kv6r4NH1ufzfsWMrvbxBnuk/JyDH44UfbcWhP0t7kD
guxkKn42FboL8g7yFmFv9s9QC4+J5WoE0/ZubMR/uWChogP6PXWgMn4lzEE0PHvzGfyqRrb0WZru
Jr36I6EABB274CjyXydUZbh0ert+4JYNVFqAlRQ/iJOnWmMxyA7wpQ501BH9SxcT2WMH229Wikae
G0dqhk8DxAOQp6xeUXvQFAaT150jYP3BswKwIGot/jZAyOu7yIKe8RhHNp4zxNVMTgqdT1GQLul6
NeAYQwrZ1JWEWgJxtSAPw6dmTUlqRrqKyvHWg4vWzZxH1gRYAZCYCZREp4UX+F9ALKhte1Mv/QP/
iO2e4RxpkXmmKJnQsQTQcuZ+tOKi9g9zhX9l0+7jFQWqaKxNmDJZ1AWBHjj767i41u31MOJbm6O5
Dj1yH2kGlRPRFaniI13StZIcBvimxBVSap8G2bSicuLiZIDKh4xFDHSxuCafu18iH5oLgVdviHiT
DqUdto9hCDWfxgpiXCvwcoquE7i2ElQCDIgVgbcjL/F4kkNl/KODgm0XrKctOIg1o13WUEl4h5tI
fbYF9I0owvJMR3cyKFf2RCQGEtGl5pmXsGEMwOwkkGTzR+sJeh31oaqrT0mqtU+JX14Ouj0/FV7V
Yi3gl33sWbqZIH+xlGHCkfkae8yBBRWJECdunyZxCKomx0a8hl38q4NmKm3+SU1CCWKmLpwx03Xy
0PfTzSBmomrkiLhrbgz8dsHWZWyrOjVews4CDNLOyzVEl6c12bhwpIa+9gx/eqQIVxOrmhzy4TSk
Q2CD7C92DdxZRELLx/BR1CUn1aj05lJXZUEOYe1c68a23u7n/n1v+iUWE8AQ7McQfOscHkHpJ+nW
aWeCX1U43L5oF4DrTHtly0Cih6/I+JGyoNHZPBittVWFdDBH7AcIdSxUEpjaorUGRIUsTo4S6weQ
Th2nfeXMYAXDt9+ah3a7zEIHUmhCbii3seoRD9CqC4UYkZba0znlzpsFVkkOnlvnwTbs4UHFukIT
j4YUW4Y7cEXUbnfk5TfbfXXMJD4GAhCPdXObL7jQo6Kx42UBgjDkKXi8V3n5ZjAnOqLFBrh6GU2B
Hert5Gq5bcxvDV6DJ95XT5BsBYHxCDovp8CeGA1Bq6eDrDSGZIEDvmA36l/xbTSClcyuDjT0I9fe
Z61jLTRgHNDHlrtro0qrJygM96/6hL9G1pn2WgaLcl6V7shJM1C5rr9cEGAdzpbwrqGDPUQ3ysIt
IV8Lws/GV+Mw9X20NkIAJSlI4mtT9OUvStnbYPRoRgIGxoP8bSH0HdwCwEqo3O2aqA8BqoSJDqnQ
+VBDCgPnH3QIfrNn1wSKrU2IYrboeVJhoKnAvgCNaYq0w+Id7U2wCZuu4DVPDvSXLRN93lkOFH1p
CKow48WfXugTQhYskkFFtNaTA1Bz9msCMYv7+Lh4oVA6xICpYHkQ9f8WH9SD8YJ4S7DHy/oRKJvo
ejwHjKxMNmoNvgHlV0HhPnjjWOFWhVNF7q6j5ResS4LnHQKXEGqd0ERLQ4qJ0vSXm1jdyUOHuzpq
KFM4ZOhkMcUQLy+A6txci5aIKSj/5pTmyK9XRG41+c1V35wWVgCp1AKL6rMzQsl+KN2jIc5ifKls
67p4CzP3YldOirX9CEz8UDzGUZ4L/bFF12IZn0qoeEahtwnkq/QgPur5I5WjFBkiw2VlVYlStBBC
kIYRxXheV9Oj5w/s3xSqalE8XT0WDA9twKadzFEhMu/2R6AfOzD5G2XfeuT5/UxB4kN0k5vYuRC/
OhlEp+rC6RpkIp1aukE/topQV6RSlc1CF8VqmhtvAzXmrd166MsXsFI/tuqjaVTfbzCkZo++x3Ya
NsoG5vZtGhba35LKOofUqJ2AIc+psHAjDpatDeey5QCVWvxAI3QigrpkmK1hxaxmN5jzuwQqqh/d
T9TonPOs3LZGPW6L1ig/N1+zvije4567qk0HdwIftGbrttPnRS7uHXSQHjW2WOesQY8NeQF597hG
/i1G2eiMFIq4uJu5CUs2BXZuFgN6pdbNrFefigYo2Qar9ZAS6x8H3uDJSNhb2+Qr1+UQJEHj4ofR
fCNzNs/BbnZysDWO0D/stODD37LNjrvLdn4cygxyLiC93Yd5r20nLeueWmDal007mx/r2nwFT631
sy9/lCVaJ0FOU4DqIOreOa6Rr7PUdc66yK4MYO9912lldpZHjLITFmbProvdZZArL8OqZl+02mBL
7CL0j1ldpwdAlYLNBHbPN0eIiISCC8sYTBmLTmO2RD/xJVZzbY7Xk+CFFhoD8ACs5jh1AVDCImWG
LudVGTbujvYeyauGUwMWcxX8v82lBU4VPHYpSKj7FX0+XW2ed+0IRrgWBJfZMgAefZFj9WVHbuxk
FS/sic7pE5/nzZ/x2AkIt5rL/YNq66Uz6uGFpHJ+1KBMrZw3PcDydGx9EMB4liMbhWPRLSwbiVWd
IBQiMFgUIZPMK7WuWda9662NFlTiZQ8a76zo2peuBVx01q1gAc0eY0dDclRQPHdr6aecvqlAfh0W
9MPrUBELU3Pn6zW07RLXXLV+ZO6bPsJCu/gDlQAV7zsxpIVhNaS/FzP0lSFWnPHJLO141YB6tgVD
2QuY06yNnieiLcuCOmxlVos2TvNvQ2Wc/cTx3jdjaW3Q9NXvyxpiuk2Qbs2sB1tFh8550GkWS9bH
7DylZvpsXR1cOPDGdHFQRiR66nXbzZf61FwcLrasZKmySP/IUHNQhhdi6SOt8PTqbjWeLyV6IzbQ
rMK6NzlS/IG/7CMRgSs7UQqSs3bfyEwW/FsDsUz28mInJ9EQTsRS+Ksi2fXMxxc/a09Ek1OYLNtg
PS9dKQoesqHlLV21hgPWXRUjWXhLvM7JnJuxxrXkNv6v+ff18BGf17Y/pWtgSiBa1eDJLAWHO42w
OWyuoKtub7QSj9fg0eQnkEp/JyeZcgsaLEXsPjLx9GM7kwkt+N5f6Ua/J2q2AQz3UCaCbo/tr7Wy
8MDwWwyvcxZ8Jv+kz83CRuPJs5YNOsTpegu3A3C6IdH3+PxZT0Nwg/+WaDqutmC8TB+yGbpbZT6V
j0ZX+GA1AXH+XHvss422LpPYyf9PEYaowX6r0Y7PbT21ktct/RvtG9G5WeH8yXNte4NXE/Tx/I3x
jUjhEjCaX9wBdlj+bU1ZqAHfov083YHsioN+dx2UCTbWrH5fUp40F1oP6ZS9XuQa+yJZ5t5gPCXh
BNauBNqyPJiBzGuCj7FT2GuoqVto0vu3iForjKOHh/+lLShN09rCuuRoHABJil7pUFt1D+ZoGzgj
YfOt2AQb/SwjKMnN+36psRHLVKE/gk8FakbqOZ+e/zsDvThjXkwb5aCnfjMpwW2s3JyeBShnmMN8
PYd4tv9nQud+sp8sZgDJfiV6lhzPNP5r3h0v9E24N7GnyPUuxShOVqBiKu+mrDyliwwHbXjy/W5t
DhEaz6PuBbrB5cfRMtqV3Q/WQ47GVkhxVNY2Svj8XPXYQOu7yv8CKQCZ1ARcJsXj0K50zbEeyr8k
tSJJzORnIzCA3qjjTbqHaLDkUcEeF/D6HohIBU0KZ1mxzMpy3BOPimfV+saHhteavLMDcqy2dGts
MIGxBQ0HKYjxW8nmIhMMFxQkU/9Io2aIiqWF5tQ9patq5L2pJqZO5lFWIycdxLVNdfgvYo/oF7z7
90ADKsOGC/Nc/I+gG+5ux2VI2ihqO4+/40EPqSbXK0500Oq8PKHJB8sxc1PynW4IyVt4feGgM5u8
NJanZG2nMsaORd2gLfNX5H1MyPCHl3W5C/INUdd0+ktd3WrRIqHGMtrRQeJMdSmcilNdGc4n1951
Nvqs8nXtggrBR+e16P/nK48a/vD6x05FPu/llgdtdLQxf5f1iX+QNkox8pGv1DZIGQ3slBv6Xqnw
0ZlZtzJV2VX61OQnKbULYnYQzUZFvuxqFr1C4TV+1YvqoY417Uwmxgdjx8FutiQn2X6PSMfS2PUF
vqzjYhUY/an2bWCYxKGL7GGTuSBCUrasxT++nbBgB8anVMbF6DoowaDySGF4re5OiZe8qiQq1NgZ
dFivSaoQxZHjPxbimrdLXAb17anpt2OjdXiJhngXqDYgzSUOdZh5RzREbAu/iQRBI7ysEMzBNRhM
rmFxUKePBYdS25xYfKcclAAqKTBqWJW7ckV+P6e9tVBTgrsr1laugfdqMVNGM1GJPLaWmZiJyjQc
PEl4ufw1i7pUKlvipitnoVwZ7ViATPfiB6MYAKiTw6x35XYoSzdf4JHQyReFY4JdSxxa3cSYTsl4
M87D7pe/1jXzMHpzsQfRz4IcFM0p+74a+SnlpoSawvTsBm8vojpl3ozlNSoXJakhnanCygHCBnlp
VJDsN6Xu0lTMzW/g/mdQM2c2a9w11fDB+7nwOwcb74S+5YBf5AZ0+7oWpHFAWAhUXwea5OtQs9xJ
EPcmiwIqOMdGOMhLBwqmtLu4u1IO7bqpPEjQ3MyrSv1jnEcFaDp55Wrm67XJS7i5GqpLV/zPMRRO
gf/0u5BTqx/8Wktdwv11Xev959+Z+rmvNdXvrdBT71iM1SZz0Dls6z1/pkPYZ+YGWl3WkpRFvBjy
ImRzej5hSemnF1iC9/3SsU4dm5leAHM+O/ss6C/23MaeIoS1rKVs4swDCyKdIpW61alA7qU/nMZz
9lSEmt2Tkl/SVD9okiYapZLJql1ImUa6t0YDQrLxeW6D8NSw32NdZQTutO0OFZRo3lut/nXWRu2B
nJaZLVPWtW9VX2SAwUEPXgSNoeufLR94EBqCUnnCArUXrigJG5jJxsxaWwbjbFwCXtodyMvs8eso
JvDE7NcJgKm/mSB1h9sJOFal5QQ0n/oJ5npMj//CkmHdkWSA/8ixbNNACwa6NFzoQP/+2Mwqq+qn
PpxeJzcosI+Kd5VmRQBzASnvfazG3VO8CUc9a86RGvoIuC5DEu5LB3Xq3aRdS+nUqqOw7lfHpTdQ
qKNTsijFKxNzUA8gZVznlY2AvxMl/60SFQVKQFa6J0n+SzkZ8rujrtFWaILjfuv5NSjwTP2xEjSy
dMCrGj+19iRNRPjjdzpaUL3hkVh+fjcplqDfa1GoJhL/UkuYqAzNeC2vapGpRxSVoajfa1EozShq
2by0ThdYTJwUTzoaRPZBFjsL6CBD1qHn2RvT3AiU41D/Ja+vZQ7YTbzwVdrG4g0q2dE5Eo07FaBz
e4ogpzwg4q4GzUAJVEj/VeNuFncGP5lpgOwcyszO1m91bcMFDQT0gPHUyz6ReRhabVPdmsPVsArR
2gBC08Ri1r9QhRm2IIu5IZPB/4lvuVj6gYCzYXuudyffDP4YkGTN3vwKTkbr5KV98ZKBNX4VoxcN
0lQOVtjEIQr7R5aWyZlGo82KBz3p9pA8CtJlY/bhFno4UNUR+RTCg2peoBWt3ut6Xr6Qoxu3UWFN
UCRElADhHkwPb4cqyfHGy8wqKfQHOTOZyqGVM9MklPn/nF3+CGrmFMwq0BWqwLMldke5VX/JoLpy
jMWITNjhD+e4kgO8tgp+z+nFGoAzXxq9DoqdMu+wuYytVorHzp+27IPW3KitU7xafHHcrD5ShKz9
R9kMZdW0nuleSqscVZpsVF9ccTEAx5j6jlEnGy2xfDzsB30Qr9vIttBQNVgHAGewCk6nZLTr8rdx
N+JHnoZxy0XKTQidlnwO2FJVk2deZF+K62aM4mLsqVO8qPoMHP1XK2Wp+qrc5WJ+XULhtRoSxWVT
trpqSrm5dHlK1pskWfh6dfdJMjxrjO2/fQmJl8/f/rkEP5OruybkOKCo5999Cc1TCRgzYKLiXtKd
0G0HbADDTaUN+lMQlgOIcB3sidHYTQqclpBBW0cWkPsqiM7AXjycZIwnMmU6c3a4iTR7Gim7ypUT
UNU2SLrF/axUVoXT2fU6wZvEdhB4TCBh6P10y8B/y3RjwopYPR90zfceGFqwVkU6B5+brF7bQock
QailjwAd1N60scP4EqprZbjKWRp8NnK+HrCW+B06IrGd62Lzyl0RMQgxgED5KXny15INRNCF0Flh
J5aMpCGRg2T9fI3siRVERUG78uGyrdyDO2itgcVhqe7kthmdSzQ0PpDJsed+N5tOKSPodl5r2uku
otSCcim/Tf7ipRnQEpCWIKX4ozrllhZIAyJvAJlVZEIkzwB+rxIvwngcSF+alPXLoR3HrbIBanyo
SsELK8KYr1UP0azvKJ5M/4tCFGeNw98K6XY0pEuwWzhbV+P1MvuXBUwGOOD9f4HtG7Zu+jZ0Dl0s
Zd7xlQ0ZugTS3K9eLfDnHgK7tAAdngzoD7cF9hdS85EOHdTPTgXINSLIfjzKMKPSAkivzO2CAWiV
rkeoHKHNGa/OlBIE3SUZ0Abs6bkgHFIFySsmAt/LHxOFqbcBOfclnZJoMh39rAsacudr0nGQToqe
dQJYdFUEmsjBXJGJDlL5gk6NwirIS7FkkkoaNL56bzLYnMwrIJ68GpyvhjscK6anJy4Oc57NxzLZ
5RVPoZgTYm2d7BTxP5x9WXOkOhPlLyKCXfBa+2a7vLTbvi9EL1+D2BexiF8/R0l1UfbtvjMxL4SU
G7hcBSKVeY5bCfQjz3P08o5Hi21JQh6yab+FQK3YzUvKaaR1W6RwsmmJO61kp1UrFOC7TY9kdrOk
dKEQyoPWzmhDxB6vAKZFn3fjmgFJc0sVxlZat4t+aJo7mmYeqnyQIgZItV88WkV8tjwdZcn9MByy
HnAzU1myigEQSH2KETfJbQzQti8TYfkvJdPuLqBX1lADeOD6KckUFYVlGtVrFBGqPgP1OdEHMH1E
pB9ad7h8WiE4BNayqsFVoj7XOdDNx0o+s5pcYhV9VkzB53/WHKeu7TVLUVdbuijRpD+ylME771Lr
IXQ08xU3Ovok0B3n3Id1Ey7IaNQDY6c3NijIVPk2N0Bd9zFEkDLrAVSL5qsWricfD6i5Kf82+OjQ
yooWK3PTiQ+OEWuboejylzgAmG2nYbvXinVw0afOjS3LeTLZ6oxfbMGruOchqsqpejWLQ2wh1ajX
mupXu0zYC/wi4qn01GGV99gi/azqUMmBd12zEzm6WElGh5y5PxIAGaPjeGDFtiskaPsyE6S4tsd3
lQ88n5LHaBkzxe00N2u2MX2ebbugb16CMv9GO5JB7r1hv8h+cYoq2BrY1dt9NOjLd2C9WMeZ15tG
DorD76z4+ycxkXtLPY/vnPi7ZCAlyYi5ZJZL+Z0msVmicNQCpTH9mkFX5jdAWZzuATMtDs1/K29Z
cX57AXPq4kUSsqcDisLsfQ/CJ+CB+t1X8OYUJxcNuRWqsQ5DbOcnPkbFKVGHKApV5WSUDat8rABt
UEQh8IyUEfnR6OpMLlpa90AAAw15OeY5mkyqak2I7wOz86VrgYMLNDQWAIuDZevih+s7HIW9Mv6H
CA3+6tSDH/aY1E21IehBs8bLgNNdMAyvaIY90WuQRR1hb7M2KgesntEF0lAbJFC3SD2jFv4l1IRw
SPGApgxS5LS+uyCRVCz9JYGCyTcVUGSPdEhQgi1ONETuBT3vlhalRw17BZOepkJGD6AfRPM/+UUC
pRs31iSNkkKAqzfIjwApS/ZUUmJUo7cGtwRuJ9dyFNCUoKRlngsUd66NEd+eWTYXpdCIKlPIrkDL
/oJCT1UuNCSbtnJArpmjKFx1s1H7GjW3TX1t85yEs83UM0fCSVNbB80wOdh/WHWc5TQiGer7M+xI
q7Y7OqQVvhGmFoar0XaDnc7Sf2aypJk7CQTy/zMa2YNNDHBcE/lSYnNtdpjhH8nEZHiUsnof9V22
nX8GN09HL+zAZymii5p+L1z91GZrMkH6+mJC2k+/qznKaOX5Bi00fEIM9J2kPQfe/QQWqKnZkD9c
YB7/Pbtakt+YP9Q5imkMkVQLKhWMUS17b/PiTNWDVKLYRtmzEdcuvp/YkOe94a6BDiqnqtWCmcV9
HVVnMiWnqz2JUjQZrQPQbgAVHzvyZK/iu1QRC+yUZ6mFl9jJNfZUu2iqyuDAdqvvphYDccOQ3RIU
6sN23jDpsa4cBRJ0JOqB/Xrv1hbuyFhl0k4JdurdLVCSquXs9LdAlVqgktc1kC5Cd2W1wbBug3Bn
DIMDkoKojZZqGojcuctylKbStKx8+zKNdW3rKe1EbHH1JUQSS1ZrwXo7Qb1owYBIK9gjBxXuKjSH
EO3kDnuUCWePYFJqFroEdTFNSeGhGxY4ntE9eaVDVp+DKFnQjKxG2bZH6aL6W4UluQbe5m2e9ShU
VjJS+FlzOR95kYLOJ9X55nAgvJ7OR2Z6y6qzggQewLPbF/a9H5fdkSXtumpzwO4UskOXq+mharMr
fHSCB1p7tOIAYGA0nKTkRHPlOQwA7JkUN06XKIa311GPfKQqfnwHUf4YpN62t7s+Ws9z3exRPkzF
/Inh1wu0tLDtJIyc9gS4jfGEUr8WefHz9EP5OHPjnesx80zwm0kYN/d4jq8Nb0s98OC81V6Qe6UW
eFQ304R65aPUD5Sms71qBRQuNCm6TX9q2v7OkUAEs0I3Cu5Ihm2sZuN1erIQuLOeHJOqSHU8ZEwg
D4JGGz6JcPVdYdR9viKjaSht0WwC5cmBV9GBW73X+3cbHcxrK2Xx0cv97MyYoYETAmyOvE/WqFy5
tXCLQOxGWUUnfQSXtmUCX7oMn4M4aH5YiZUDqS22zqhQyvZWmNlAyvDYUx07PcAcLfdqWjUsR4XW
RiBhD6DHSIAtuXE2ABUS34eKNSuQYYR3gAXk935ZeEvqOvtgALDS8M50jYdL0XbcMRM/7mR8Q0lk
fQrr6GeBDcUNUhmACMgUWgCItNDNXEbJz9LnbEN2k7pQ6o4QBJTjrCa/JNM8YzInHxUhS5nc1OWa
crCUs8V2fHZIqxEAA1eEeKuN80lGdpS1DZQdSCvDxSdfks3pX/J1AS+5wKIBt4U5FoXJRt9cVYlu
r0BmbGHDXQNARJqA0VXBR5CMDoY5uMciGG7k4KMCESB59FgsYbcZASbjCXoiWrtRgiX9ykwKY6nl
7A6ATkAlZjZIX22g5C6jvuo2GXBPgMIzjGzrO7m7mOYo24nuUbOPN1NlPmAn4txEuKuqEDSjwxxm
CgvcjkuY1tJwY2qEs9AV3Bp2LMA/jM56AlgUH2YeNsFd1UtPUIwJ2uvJkmb/H37XM3DVkX+dfTy7
UNfylysjP0vBx12vDBAQ3XMZARQ6dtcpUgUPxICu2wAcy0YkgFwFA1VbPHp2Sm/t2sJ7INFsMVOm
X2PMFnkvLjFIpiwoxp/OQhb/eZayRaWBWfTlomz14p610TtKIc0dzToUUhqLWimwYT8p8JIOwMDW
9DbF2OpLF0itq4j4MGlNMi1eGpHqSxE4xmoixHTiDhW97ipyhuRkmih4CNHi/hRYVr20g1p/z2rv
sWEh3gU1C0ko2fzKTfaPHfHgaxsxf6mIPM+Ae2q2BeBDAdnzlzgJ4rQUJ+lBc+TU3xMutu5QozcU
d6OkQfeEqxdfgYSCWiVgd59Kz+B4MWuCVS5d8XY17TrwNCjTGjjxayRBzH0YiW1kovQVvDw2qhMz
QLF4md4/17wNFVsn+mRr47nE/fQLOmfEdghcc9c14fBc5PXfLQIVo/yvGHWK11JA7DkrkKYDbrAV
j1SPZgNfehNAsaIpFaQpCxbwi8Vod82mRumt6fv7qMjeIwBgJUsQY2rrFi+6aOVT82CM2kWoD/o+
6HjyRAfh/QAssnOmCYqSzeOf/Ek7Zm3yNIRpuwD5gr53e+GuNZ95u6SJzpnGjBfsy/KD66FkHHfi
/FtsDAtmBOG7HPRui4zouG0Dy35rQEZHBjqA9dbY8MXdtGjbF8fPHp0Y+E+AuRpBwVeWd1poDGdt
bFFxqRRS6wCA5On2mfuAqwGRuLmsxib/9vESUIyABYeS/+0SLA/N1CpiVJmfL8EWLaAQfA+leamn
n6SbGier6wxsGlXuXourLYmQ6AOuOA3poCs7GpFdBi5lt9eA1ecnS7o3Fh3Qe1pdxy0UN8/5YDoh
yHbwGmzz2J7kLALhrTniYWReZV5iWlujTr3p5ksKChkB8GC621JMFa4u+CUcmcVYvJfogcXzl6UT
Mi1Bzs4wtALN/muQrKQToO1MXkp2pHVG7aKdMWspgG7pxpoic9NPFlZpAtZUS6vFtPAtZd7stQxw
f9NSF8Srf5nb9g+zGLqVB07RZerz0gTQkyXveSzkveaFX/AIqfc0I/locHmPhsUB4Ep8O8tpRIeu
G/mawpHtrCD/TyFVNBaU1d4JzPfpWvs2wtoeLBDTn6KmXmjdTj9paTr7ggTHAtWhhqXozIxXE1CV
0w3R0jBqe6LGI348G62+xsZHjgE7kGsQEA7YQnEtZMKCNbGaBcwe1lLJ2Qd56EH+0T6vwNPFXDlg
l6UZ9l4upjgk/5O9jPpj6shqy1X3p22V+8ZxDTAQo4uUREPQVOsCGO4rrhpOSdZHVXU/hO0S9bmm
vyAZL6WBYmdw1k1TZcyyHqt/yZMFWNwM0O6qqOocUTIYp9muQQ8yXn1ynENdBR38Wq/udadd0swJ
x/FB8ocMez33Wm49N43mvPT5YDy37LEy8J9aYod8L4N2OLdKl/RWuagqDu5hNS3BE7LiRZ/sRkc6
L6ZmuGAsRDk5BfIzMDr3DgOwo9LSWWxuPNcamjRFmBrPKbZ0VRzS/+1MkxKvysBsqfJFgtxjuDIU
+J+nUAjnw19lzTD87I202pDtX81I6yRuuxVu+6PJsgFUTHmxNKSBUoCiqu+4YMk9rRFI2+GSkQf7
vToZOAjQkyFBn7wbPf8/+N9Ej2T59+h0imt04Eyc7LxIT37fCqSJULI3Q8nQiOfvIgijh5YP2Vki
23auOhCqzaZkFaYyXLcKfF5ge6VfEd58JzXwygv0zMwY9AY1MSjUeZn49RbdL8ap0fsFa7rsGCg8
Fjrg1egyoqkmR/1EtnmBZ5eyJREpQRLy/rt/M0utXT06Fkqef9hC7ZugmOqeJAElhrjHgULjuUuS
RXmJtTnZwAF1n/0dyS3F4G0wtFUC9Q/YYVGcA30vLYGorA5oUGqwQTQuE7Tu3ZEo9MfmwUui9WiI
bA0s93QTCNv6ytXdMrDy8I6mtntnGSFy6FUy3ptIpy9I3Pplvv2rk9HfaYYt1oGWBBt0Nscv3gAQ
DJW2ptkYRYsGLUzTTOm40JKXIfp1NZ7Vyvi/XCk5Tn415wu3yRuUCHB8BmMk9VXjoajA0lDyr2pE
IrwML6vMDe/G3ApInnT+RY7S0uivck/Wkz3FcWztcxySG6HfLQBWt9Vs/kAdRo5s43Pk8AdqMEL1
Ynz+qAv98IFaushSzWa/xEgeqBPJlE4MsInwIR1QnHyhyg4f8e/HGhO1JWcdtRPY0jDdr40rvw1S
L3418oAOM6yR06R9HJ3WAg6iUy0ZQC2fxq7uNqhyyE7AaA+w0rJu4zh2zL76eX+NY4BFLVxUcfNo
sNbcjFyMu6jFd2EUjL2HfZ8uBjWKlSwcSu991s6j/7b7pP1rPLJDUxcaIDu3BoGHB9Tpwk9PlUKx
CwPjdjprCXWvrp2LlqazVqukCax4LwC9IWgh9ti2qA9Vna7KiZTQB7B8HLoLXcftfYaVjhRQddJY
fDUresGaCdU6r1FSIrwmWd/gVpOQrAF/uXZbPL1S3Qqey+8JGuGQ4cHBtOpkkXeudvT7XBVYGcba
ykd/TVo998ejo1cF2kChJe/6u7Da7IUEpd3i4RgP2rEr2+joZwly+NdEg2bHH5IFlGSgjEReykvi
IcILWLTsq2Fc9RyFOVYHRP6PSQCaNkYRL7GlEG88BVPpqgMpWmrzgldmArxiQTIySWUSA2kfNTal
6FauO4KVkhcN0BfVPgIdbNp0MGhXYpaG4O842monIgfi6KGxFrOOxLFmgCaQhrNmDBVoL80/69Fl
UmMVK7qzG1UrylPhq80XcR0OL7xnzsbv4uoQ2l7+0JkJcqfjIL5FGpJv6tUwEw5H5+LYvxQJ71fY
Ll+C3jcBKRErErR8YpgqlOwqR01rYNfupCYZaYWCxaYRkMuw2zrPI24ccmBHAmHHeMsrYLLTKLTK
y4irUV8MxhuNZq1Usk92cxRQPR76zvvJvBS3CuwoLqfE1U3uyw7BTtz2mrmkRJY3JcS0uFiga1Xf
MgNcY1IAxajIUKTvqCnJ7NJ2waLyhSSV7QP3Sen0qvY32ZhGy08KP0XeNvK0SwzyGECaq2LQhGMz
FoUMw4v2SNwUfQpCXZCah194pbnrbgCqcxYLDc3uRrRJQ1u+lDlgDTvfMP6nPZaKYGz2qYeUrQEN
1RzyflxQ+UpZd+OCcZftaTp6KBAaveptKlWpP2q9ApVbCUun4ksr6164FxnHKe/WCnxf1JR+SXTI
9fFGRCm7BlaGbutH+qldrSrR3Yo+xmIN0nVVZBirtAVspsI1HNOwOldIoNEMK/BpRuliL6+nGSGt
frS8zkh3tcTGlreKzSK8b+ryrI8tf2HCqY8RGLlX2NYa/1FyUXD+4uf8FZ+gtuEKOnZGypf1UJ7s
BMRiSo4aQyDHkpbmXTm2S6QYUEc3w+2TDRqzJ78L1L5IHwrNyw+AzQ6wK9Q7u9zEMtQEmD/2ASHL
xaDa9P1lhFfU0yyaRqbRLAE86KxpKtC3aQFyFVGCsPlxI6PhNUrohOViKP1hR4yb2K7AopdrYkFT
3JIuxJopEF06AIyQhNgzpYU7ZCORpJtN0ak+7NCJAopXRbB5o7DurTAB9DFeRwE9V4r0C7ESTMwF
zCjvCwfwR/Q0GYnNwIGs9kAZcvPkuMrcOvOA02b845gaoLKARM1cp3mig/B9tvb7Dp0yV5llF69e
mhcn3JbF00cnEploEJ+cGvzPj03u2kjuFth5xys+t09cNjiA/w74OmrIYg0Idur9aChM+5SXaE+c
NCFZXg/amDyaad7syO6PsQyj0/Zh6aMA4z9DfTrnn2Opi2307NHHmyJgf50BgM+h7nlowHSQDLNc
f2MjPftSgA3lUKYNaCPU1DSc5CkBC9BQ5AwN6E391mp+e2fEPYqXndFZSTbeusoA6DDkmrTteE7a
5mdno2ZbYqGPjmp0AidDmm1p2uodihhtMCfT1AII4b2IzEea0UHPvwVawJ9RjNW9WFgrAq73d7C8
QhsyBYtVm+CfgiGhjyS7pjG2HFF6NBoO+CfwxagC/XIYwVw+YuNuwN6DFxhb364umtmw0HxtIyvc
22fZHIFkDAzbnIX+UUSJ0FekrRMLmOJl2U1TstPbCKeTaRgdNe5t5rORxxy+H/Vw4UrL2JJiukoa
0sX4HA+JG+HsqC4ktkqki4fcAg1PjuehWdaKyAHUlHQwfP0yYtnPNg3bYzW6MCNlRx668iC30Aag
7QAwakAD/5b9KRTJsEDsVzp2ipdkfBPw5gxxDpRio3Ye5su60d6c//fVzXYUFQyjKcDT1NWg/CVa
hHUBVhH1192Eadn4lJqps8cmmnbwLfOO8I0I1YhGV/kN0BEAgrQDH+w7G49TfIkVZhnJrv5ezsCn
cpXN4WoFfPZRPoEn0Xk0nL+XKIOxUfJX5Xb9WPe1QsKylzOPRvlbRKwaJCdRiyfszKNBIpBsL6dk
mQuQ6jkOmV1Fn+Kos82iAFQzDyo0XQ7Jr2ejc3+MdXM26V+umswozh/+EBXa6eVLnYU6WszTTQza
1y/0+mbUNxPrMqFXwN8TMvvtQy+Avyel072Vnf/Uq+yuU9R3jMnsRDM6GB5IolyvwZ6dyumSLCq5
s0XvMVvMsrZAsYKTtwD1Q6BZriMFMIck+RySbC0VF7jEzrbUgEHeaWjkpI+PFUV4SmI2saLQx/pR
RJ9XZgzhyU/8R5qRo6McgcDxOP8rvNRzdhJMDXoijAW466LvZu28xGi4fGkTP9u7VtZuOlF179KK
lmTQaNj9TmXcgBVUL87kCTTU6Lv+wTOuxcXTCKNlBRxCZO38x66K8hekXk/MwzfZ9vXshWe2uxy4
UexImUmgwEoBPJB4KLIXW0bR2cqy/TRTDld3srfE6C598IzvIuxf7GOq2wsmZkNbE8lKM2MXi2e8
DtAhu45m2egprpxJ3ZnBKrLgciOkdwZ6PWiBIrr4DVc/lF+ZF3u7giUoDFZwtGbotqu2atI9V9Mx
D76JsWkfysIPv+avmtsUX8Mu4licx/8jD4A/sZsAeamB41gFIK3U2RQgtMHhGuCWshwVdECstYAV
B4NNuh199tiGbXVs1IG0dPgkmzxIgycC1umz5SRUseoofJrlkwuIeA/o7vW2kdUJd+l1UYbXXjlE
R7DjhIuxHIz1JKwKzwo3qeyAkEkGtx7TmMSThTcAv063mbl1Kut4kc3BSX0rnaKj0BPv0+rs05yp
4Xw1jQCWINnc+JOa5qSZHElI3gGddPoTWldv3GU2Vm9RjEKbTqH4EtuNJ9H+JoPhfiKyIVnghA8D
oDCPgJm8mAGl219xYORirxEy8r+6ktNsq9z7vLGPZEXyQWMe9mZdBvxd/RLS99DcB6Da+7IOwShy
9ZoIduiEnzz6wMTiyWhQoJx0RxTZlkf2RQsFnuXCFB3Ka8Yx3wwNcAdbZUFmNJqMaG5VlnIjK7fS
4IusJip7eBnLVZqDoZpIzeiglSjsuJkPkoOUMjQ3s8kf7W78piHHGyg5Zi3otOIOlCiUPaZ08RDy
4SFw8XbwO6lMYuYH7QoVv8mapkJhnI/K1HN3U5oZ5UHeYjYrRyxHFxIw7Xii7Ska2dGZZjOSlTb4
WmKwRa6KGFm3TBfaqlFpHmBjJ3dphBYSNYtVyqgCC4tTVv2Tp3JCblyD1MMwhgMpZ3cwlSJLhDqQ
2Z0cBmwt+LV9tHIP+UfFfNdjr71Ard4zURD0WbU0kLd5JiIDP6iWlpoRBQGQFD7p/suv0D3EVGf4
t9/HM1CU6/lmv+uVXXVuiH1zx3EBylg1rgPyASTSFwGAg0GK/vtgtA4Y0w3Ql6FEK0nAfA0NYBG8
XeiV5yBzLsYR4F6RsS+7yxyQxBc/8vDG9kfZO+EWBbnYGVUQFjrIW8oIgPfYPCxPN/Lr9JPMzQQW
zX1qYNuu4WJBfq2hYTgFvDr6jSkOtqWDuladSMknOxqSkGLTgWSaP+ByWzDPf1JMp5oNyRkb5TaI
kcVP8p085kui+XwSsrn+sZ/ks+1NKPUR0R8beCG4uq9/1l+NKSj90WzAp6P8Z9sSUPhARVXCUR2c
sCvWDFjQi0DtthBePuHoz1OSRYGO5Ewb7Wk2mSmH2daLGr1deOV4Y4fWHMCvzy7TXNkkgxntPZFC
jZbxYu30DGw5RJypiDTR3NYc5ylTslFxYNLIq3S5cXtwxSozsiX57EAyl9g4b4Zk1GF7sVzMcZzA
estCy1iFuD+jYdJr5UGxaqHsZfiHvsLTt5m+ufNXurL7t9octOk38PnXQgEyBJi8eJRvq0T7FsvQ
LYCFh52sm2HQtU6xSFMbe2E0JAMxuCB8sc4+z0BKolyaSncZOjwxb3WJQJ+H2I6DNIhhOwVKfN6s
RiM92SGKuDtFJMwBeLTiSAQdeAsiYbP62mhF+jWO6vbkpzWKCpQ4N42LFUuD9pS1qIc2gkQsXYHt
cz+qA4nqpREErtiit+5ska+r3iuOWqNbd3QI0XkmUeaE4uwhY68ky4fQBJOysklkKJZ1knIAqGMq
C9urt34DFJprGN4H1l1R6OaRIwk/Rv0CXRLuIQQUFYrEcajRW3q0QNs0jbKhsXZuGqGMHMoA/MmT
GU3boBL45P/gRrI/uczhY80GPCPZDEZi7ZySTyf5FG+exjLZBFond7rQ/QMeg/6BRlJNaVTjF6rq
ijCfhp/05MMq/9ZbR3IDhfqVtfqkIGPTChBxPiHZfJpOp/q7+Y2eDUUJzs4wX5fMctchNvywggir
Y+eGWH0OdNRaVOyTNOp+jyb9H+e5iiQqK1xMRgnx6IRGi1ORA8XzCxDn9e4u1RhSqEwf9m1Tmnu3
cXLwLwRjeCe8Hu0OV81kSBqz8DnYBuNx8iEZHYC5DkWaA0SQcxkvYgBDAwJPQYNjXeJtDa3YVwK9
dMLvLPSF2sG/1KxKn4DArW+K1gZIOwBGX6TmfMfrS/bDr8RXcKCEX0QhcetQBpkbJC+y0L4TkNz/
1aDQqq9CWrcR/KBeRG2f7gf1y82CVTyAFc7rK++YMh2oWeqn2pm5u5Sd5Efu+wAvB94H8vuTlYga
AY4OOPctlsWTlXJCLLIqs8g7oolLTDcHebUCYCR+Po3M0f+vPwQCKNwE0Yd/QrfuE6DcE4ifHWb4
8Vr+M6H5kehqX6j+A6cB2Nhsj8wqYOsle6ZgV3vGg/qeZmTvN6E/xS/YYFL82Z6hMz92ZIMEIBin
LSm8lT18pJEEkBtouJAKXgotc5czkeON4Z9ZKGcn4oa0Ot8B/4MEHELrWHee0eH+1YHwZmGnfrkl
IZFRC0VXTVMU3runoHwOEgP3v9mCRkE0RBsZe6BvVfFmHuvZn6Kniip3ijDbUGTff3LTcZsljraI
EnCwY3HTHVt1EOpVgEY5LfRp6KInGm8NSjVJweBZrT55Mno9oEjTkFz1chyWklvJiDuvabIlSgaD
o1P6AVKSMTDMaWhEZ5aAWoWUdqpBPtvRCK1DwaT+7VA2+ARFnmQbJBGHYkuololeorCrbvYTHCaS
F+iZlGLdWxYYRkxX7LSivR1xwdtJFl5Hn+zkR9/eaJHbybtvFZB2V1pmBWukSrEJ4bddudJ7/8O8
dmNQTwAhFdkPZc87a4k2OF/BrJeMH4Iau1k006qBb9I4AlG7UgLOFhmlUaxioCyWS42HwcIv0hbV
rABdz8H4cGhdILnRlDxknRxSq08fAgXLzrXqEo4ser2dwqUK5b0YhwjJKHw6FfCB91WnYRkC2K5F
lMf+Q+vXPpJolb6WSYvNQ3UgxQAYPvSquyfkuC6iqz8ZzPI5BinEmKDyryt67AP4IKU5zF2q1JtK
bajoFX+NeqeemoHnnlVSzmafXJWX1MNmS/KbPtq5tfVTKJ9Vr2Yt6+0n+aepGQbDKmuG4ANHW5qa
6zaX4X7uM6OetYnHbW5G6+nRNtG/TeNZN3WnIVAO4s79rQ11w6VoAp04KP8b1AHgaJ/a2W3H80zL
NJFQYabvup8QUyogxY7AyjC/eAJFbOWm1BMHONg98C5058WqhPuEOtEtUB6dV6Qj9TtZsxzrr8p5
9SK92ldSohJDafno+mu9NLQNaQGIKZb43ZlAv/f0XdiDl7Q1jWzJgGqw77GX8hy7eJ46XaItQIqC
e7o66PaiQ+sTcnZOtiwK13n+kxPaZjR0pUBbpyNom+valEeUbfPx1UMd98qv80OUOMHUDyY5R9l7
HUz9YNQAZjdIoHIw6ywNggzohNcuQR8kgeliLEeXeXej+pIDTDo4cCt+RCOk/0AiGmkcjVOoStWw
5v2tMACdusmzUN6D8XZtZ6N5DhPdeZZZVa7cRKu2I/7258iIdbRreslCZub3Gu+aL9zw/jcKM/pS
G12/kXlgHLAqdu5tG5DVZho2eyBGO92TIUbwHbpF2d5raZ6tTD82V8VYIC8EQnPQNtaoGGvs+7TR
tD22k8W6y1Ajt5Xj+M1Ba8DCNjx7E5qmhrt2hDqhSlxGNqgpFqhRMndVV2WLKrLkG8p5x7XflqgE
KEFfIlB7kzVg0RBg+t2iVg3MgaVIVPN9dhdnY7nOSj171TUBIF7s8ZvmeyvaBpwlMbN3AcNbkGmX
wL9lqXPu08I4xDVna+ShnTe91Daolcp+GFp6scDfALYsWTCggzE04pd2s4zwfFq66mL6RLTLtGbO
0Sw5f5PWkmtej67fwcAXwdGQblQorwFQgAbNLu5t9NU/hwnvdkDefAC/dLYaBWrBKNvhgtgWtc1V
jJwpulY8NfXUVDMHsTBF2J6ZA34/xeKuBfEjcKKL97oOAd2sm97Z0ipz68uwPDRMtHdADUddetM2
K4nFbbMZ0KMVLJgXVu597Og7LZPpY9sZ/bYueX9IeJPdAYFzXBt1or/EmQBtmBazHyIE8oaDU2Z8
fMDVvKbS01/wPoUybysuzthzHO6rHCCFVCbn8vqiyExXX7KwSFd93qfr2hPDl8QNsoVh8+CnrX+n
P8REwnywcv0tR83+MgPv2rlgjbX+7xuMZbr/usH4hmUbKC3Xfcdk+qcbDJYIBkvbQn4B8Lv/VNuv
ntX6X6280g9O51erJE2q94zH5cLVRPvQ9ZX1OJjGV5InI7J3sl9FZY1GsnJI9lO7vZpyMH/fTEnr
FuC16cUbH4Z+C4Ke4tnGB4oVjUKJx+tB0hr+99jsmmWZymZjtgPf5YazopIzlNNbT9y0Qbkg2vu4
5b+EaPSjpjf5qlTY4BHLnxrbN59rJY8MyEMbCODAAAU6wUOvCjltVdIJlBx906NDCH2qqOSM1QG9
VsNd2YYAi2hR+Vk4ICpSh8AJviWjOHWNB14YlMSuhQ6WSRT19RF4VVxnh7WCXCCBVj8ORt6icsxy
7B1ySWtqh6R2RzrYqBUN48o5zaLA64JDg37a7inzhi/Cds9oT2weqcMRSBLpSYm0uGseo5Klp2L0
+lUJ9LQ7j4lqzXQj+1LoKHgafD78FLxccDN0fjGveooDT3vLxsBZJshonkeWsm0PauHD7M6D4uKO
T29yR8WQ/avm3dNoyfChtYMePGvoVAb+KFDT0Rv0VtdcbFRDHgDRm/wtYu57G9j9mVcjf/Yz5AKU
WPq5t0vRELImp1wC9N426+BkR7r4youdbQXZm1+USM67EVqT1HTQ5LM2lg/x2Mt/8jq4Z7FTvYS9
SI+9YXUrkod5+BAYTfViCblCcZi+YGm/t6TW4E2RIxVF7G90IFY4vR2V3dgsCzSYHsP8p9YHbbi1
2mJc6xyNPrnsHbxZO/k5zAIL9I62f9KRXtj3PIwOeN8DeqPA7QBUFtFD3ai1acz1JxDFAQkj6MdX
oKsC4rQS4TdwqCkKRud/aG1ddpqZc9TqvtaDRPkAOndOesraR6zuBiSD6np8sboxj391tZ3uqSVu
aJJDGbTJIzXBFR5Wm6WLOhB128swIx01wV111JD3bz8/qaNV1+fmRHEEOG13GRR+tKOebRtrjkNR
ovSEusVFyLSN3aelQMW917fPvo7VUhKGvxgGEVi+3kU1AGQl1qtDb4TDF3yv9nRbA1luuCY5dpkm
OdbTINiKI+tJ64pFXrUtX/xpRIV6PevuvVRYGyzmFUx/Hb1+GvmDHb2Opbcxze6dGifGHAkPB/Qg
Z9sW+hrdtfnZGaynsg68R4DjsnNkt+9RmuChmJty0xjlwnPK9hkkLWb2Vo0gRtoJfAaned+8SWsU
LAbFHe27DtIJVXH7uNCl4567XrzXKHV66zwpNyy3s60d1ohu2CsATbm/8uJJK4YC0Kq/B5r2WaJU
GpoCvDgFy/3Yuf2q5R76//rxGYQsFrb6+/be/j+kXcmWm8qW/ZcaF2vREwxqglCbUra20/aEdd1c
miDo+6+vHQdZKHXTfu9VTVjE6ZDSMhAR++wNCPuGF0boE48SMS9NsdybFjFiZcM8HUbIVihF1j/Q
yMkcsCyUod2vISKk3JeueiLt2twytX1aiiPQ+cXos3xIeu4p/Dvujp8IjV402rRrRRbhCQsIu+ui
dVlRwDwxe8d+3Wehff/nxw4zbrRL0V6igklaZZphOA7oM28eOwqzSqFByv55HJmvV2hCoQdK1G3z
DH/oqiyyg9or4/z8AXUV9/DCFjzUWOV8wnvCXxTe9r1Yv8meAmgq9kZ4nV3oJccPPVIeQvxPW7KT
UhdrcKQV+8rBi1bghv0BcCrNm6LQ3ZLW2izJ1oTZXhkZVo9kP8ziwPvp3m0z7bjYc8NEf07j1v6i
36ZUU3XPpDyHBkWkuch8HbeF2KOsSYcUGKq9mDBJXlTmyJGp9Z5ZaJJY7KW8TiHM2l9k5rADXtJ1
wIqG69DnHIAC8sYuO1+nKV+6OkEromL7WC0wPjZ1amxpSBhwNMLr2xHwT38ZLl4KJi8o2p65FI2b
NdaM9qcVALc3Uw5ii+cUuuP9TFLIoJ22BSoabCIXkkJThJAGypR8szAONor+dzIqxoFL7kOy/yo7
W4wuPCXxcL+UwavBufTCdbiUXuq8LU12LCEnWpocZ07gma14ph1ORRMdm3h/RT98S2aMdYzo2Jd7
ov0tLHB41SbW5SZsOnpBlNsfh9HpD/i7patIUe2P6OmPD8qQNSvypn2i7rHOj15v6TXk7b9yTTYP
22Qwd6aO/ijyVuCc2Rm20fiCRc5HN2mCLdYXdJ9KKTwct0CehWvyQqk13fboB1tTLrjo7Q0aRtXZ
i3tAu6nNMZi9tQVW3wa7IhslwMcAeYe1rgpT3VBuPzro23XBtUkXsoeAr40YbcHkHd3aAZikhsiA
/AqBJkY/aRW+o6FuV4U/6MCG0nBqcTtz2RdTTb+pRvkjkKwyruSEsfQiclc0vjplFWa6HgXYjVQv
CjVAxiDLiUeYTL3yX2VdnVIUyLygmqRIngmsptODo+OC+Vjn7Q+pk2UfjU45UEefGEPmW0E+zHaB
eLJTfJ6FZ/vbeMDTh0MOPqePMt7AwuGdwGaD79b15I+GcO/yKLAfa653UCIe4m/hMH1Wp8J5Aa+s
ukfvd7KZulZ8dTt09MgAypxqF0uzMlMZrQ5CinH8rUqGzyyN2ZwZYW1wE+tszqQAyizapN0AhvJd
VKbxLBrntZZ9O2ggxN9ND6rjkHPz2QitKzv6KMHOIO1v4xf7O/Fm1BlPWa3FsfmTAZZ7piAn7mz6
L5GHnOW+GUQHkTbFnhwLPTcNb0Ii9KavU9uAiKHc2zPkobQLthohrwwk7S8bmm3qOzr0tJ+3jFW5
TbgMqQLlkW0pODkdGnloi5A8S+08dAZsffyuzpxD4TyZPnPcmY9FkcidTGo6lm3KwAgkByHcNaSW
1CPZjX5E+zL1MMuDejlrtYQfwFQIZMjgxdGGpU54V2Cd6m7gPJrPyGZLB53pkKWFiO1b93spNzbH
7tGHUFisRGexpq3ITRWp1uSoiQ9a4N4HMih60aB+tk16bCKXsh2RbGU2QSS8R0uVjJhkhOA61Fzk
kA7AeM8RRdmgH9yFnkSYpoPXx6P9bKOPZJtMPAU/b2A8mgw9H0ned98H5VEDG+QPCm0AnboKdZzC
nEN5Gt2G6rz2zCTAG7hupB6WdCEuq2jRA6Yt8QOdFRBRXGOPWVk5VpqZmLTDjSm6ubdL58MSR3Y6
6O7rYLvBabHQ2WDa11dYvHQF0QKQsNjojK6SAtC52Jfr4Sq6Op2vsphvvgdWcsJVkLVmvSkLCM02
CjuB5jY6EEHcDbMc6Ppm5+iAVY6cSxh0JmbnjZ1i35alpCIFVxSdXZwVG8FO8U7JxURnlCqzpjEI
Dx26rQ6AHIijZVrAJAGk5APTNH7tTefBbmr+oXZi3M1NcNKQPdPdh2JohtMY2e6K1HCwtoOdR3mg
4Y3tSjZn1tehcBY46hozvgQNzr8S/6GlQ5XITzk0vKphGgb2JqkS1i4T7+pKSxJW/74BFDjweNXE
WHleVABCTVmlNZqR5leKm3vfrHvAXHeOmV9BFlkCuj9ysBBvja5gntlFWKRKCuM1Q7e1B0BveYon
3XidsMOmTclrzGr8gwHr7FEUi4tw+14SecES8F5SIJN0eaXJxLtry/oe7SDmWR+x1hP1YAf5OgSR
R+1z6Zg548hjocVvIY9b0shGfHPvhGmkyETBFy+NqPpShM6o0iXsSq6Rqr8TsuRfBZPRVqz4kEG6
VXBJKSAP2OU6n1WG/qgUujh0dYAuGPL2oHL29WwU/pXR4n16N+CFgUICUx/BtP8ream3FLAKQ/gQ
oetdv0/BfHrJpZChPsR6rn2I+ifeu+MHTU74R/40KYBI/xosHoSRh5ZDVf5ODiHPUAAMUOMHWkR9
k4NBPRnpKhziCb9eTPUbvzN+jKaSPNOhMvVpj5cvcGtcbOi+mPxsaMPNYpvM8MsEOt67tKv4s4Eu
ncd/rw5o2sMNCHbAiPKHGior5F4OB2fJMESPSjQegtCMj+3khI/NKKLHXMnzvWAZqJwuNjorFMXw
hgEs5qzNOPOYUpT3Uat6VCkahgTqMVParLMGr9qUMgf20zRfhOqTgy7SQPbYy8ekzNbcSPA8KUG+
bi+11RgEPvIjLR9EGFY917dqdMjOH1HWDyN8iTBVAJZjrHxA59wDZrfaFwv7JJA4U8RT0wwgzxXp
cEDbbHoCqgYL0OAz/ZA4NuBWWWZ9D4tyFcnlPl3L5vTSBU3Te+kGM8/pah5cpdP6td5WD3pZVWun
NJqq+ciME2nNdaHh1hs6BUe430EfaH+lYHejUYdHmnV35aa8UqvmvAG/+XZPNktN2OHPywmG9g9h
Ltc2dOaq6LZmlupY0v/9L+gnh/X//Jf238aYAJw0DOWzaWNW2x3Qn/HTlH39qm4+OnUVHRb2SLI3
uRi2KRtLYIUD0ALMNJEyA3oZjzqLo8PsoLwAa1tbewLvTe60luNfSrf5J/TLu4k41V3n2clQDBPW
cDx7UuqTFhuD69uDFXgMHMkbui/UeYE7i5O4yrZzQyG32M83H7oT0MGNv9Zdap9oUF0CqBL2A9vN
Ekpn5QSVAKo2X5KMtvplKWKa+UdVCz7MncSyH9mJHsp+YCdnDPCFwG0OAHMu+a6AenJ86kce6+uQ
kQFykcgQtdeAnIG3AtXDdQG02oBgQxKdOaoCNE1lzAWoiXmmRqMqORBrM7caeeZOZ9SLIqw3Q9yU
g6yPhc5qUdfiGfsm2g7dMXIFzA3b4klo84AsoOkLD8mAaSMN6VCAjAJ7BZO+nvcQ36+h1mXHV5QP
henCm2OXXPoM2A3VDk1TvlJvL5TUMWOD9jkIPoFie53kuGvRVFIYymC8Ln4KD9MwbgDfyM5JZCRa
PFMbQT5J4ZQeGsDys8b4Sq8AWbQS0KOfRZrem0PR+wa9W1SWt4SSeXmdmGdawvWM9Gc0JRru90Pe
qEcgmcFMiN0QYrOI5R7IBFm4YwJwHpnIudjrNJnj0UUOGkcdnU5HaQNqHT1PFHex6UYyeUWk9E9O
oYVrS+u7eSsvQVPJGg03GEoqN/KWXdFt6SFXK3a4Xobv5S5ebMhsLXRxHFIte0JTtblzLsBjN7PK
FgsmSrQ1QJs145ld6aaYK5wyNnOeciWzdlc2Am/SYalwi/Scx1jReNLiEA23bvxXbOmfM8n0TYce
2ze1R6fCidDNLnnEaTgB5qGqQt3f2GlIEUvsEnLJWkqCYhb/DkGmrkgRtq5qsW1TgLoCIipISvRR
ViMWpshNMrEsD9AtIm1d4FZP5IgucYttqdVc4hbbb+tRMF23lp9jqafwTN/ozhfsjeOnSrTXyxzG
brAGFcVgJZw9yyymc6uzZ7Etc44sMAu52w42QznvWRwUTFUX7xTEf/35qQMYxs3eqZRKtTWm22BR
t1xLv9EaGAZNtRpLT56ZXW7BDAy643wwDnUagCSdTpkyaA40puGa9FZ9c0oB/7CC2hFiuSHACBT/
H1fJVBOaxbdXpDI6N45T35ZboNiY8G6vX9mtK7xeRNpWHQdeZo92+alLEn6vmll5iCOn2MZFXT3z
asSGeVWwb4C6ghQlVH6mYfCpLov21WS16bdVw+8hMQQOCJmUxRB6pqSsr5xvE/jhBTbIfmb/TArV
mvs1uJO2LJxG6Mb8OiSWcx4aeXk+W2xLnC0z0H0HkAQYgBnkHZqHxUu576Uttt+WF1R0qbWkkO3P
pZ0BbBTeTQrlkW256GJbrvRe6ZtSFPLOF17KvXeJ+e9Ef7LlakvKYnvvEyxx85dbxkve/6e0UKO/
TV7Zm4QNn+ICnfC0oxUPIyjv267EJnwr1CtP1gewpXS85IxST6OXB8qevf2bvNk2Z8uK2QRyjSWF
KlAy2S6VyXRbHs1Jp8unmjMTC5Qy2JXzCOjaZM1PC5xdR0LOJm3pbABC0XxD0m6PEyBNuQJtAomh
pYPoyp98dP4RT85sAKjvEl8p+b/cp6N9OPn6hZ2mH//zX9gDVVWgzlQXe3QMSii3cipYeO/70E7b
52kI+cbkpnY31ZF+B0o8d2fgHTosZQ8Z2cg7h+DhXnp0eutndRzsmItme1nmNmSOnmtc/DQs1A6C
9SAaBQGOnrnVBhvcGp7uFdihivEOFDbjnWlgTuTRuOLTr9PFT2fLUItsdVuZ3VzhKkM0kLQ6Uskl
xVJzbds6zUPs4q0eN0/dm8U+FhDiLNVB49nVlXsmjOGuAiiK+0vge0DHS6x8UcAS1lerjcVD5wgN
BCBuDpZq7DgPbXUoqlx9AfNg/tBF6DAmO4VVlzCgIQ5AO0wv1dswQ+crE7uyp4le2riJXiy3BJmI
fA8kGAwBYpRe2ZBdKbV6t7xh5PgdHyCOHHqzHjyNRzMIvfmNYxnTGwI9/jW9OOcsbwNkiyMr9Bbt
+ptccpSiWUdjD6ja2G0sCRGLqzZ/4hOIwgwb1HpRDzIFC1i/DbGycunVRA90dAwvkEYqFG+QG0J5
GpOD4lPSpMDWsy7+Qme56cZfImlLpC3X8z94/+24ctroGnaBp3APABf/jMbbdKMnQ3Zwq7h6asQ0
4V9tFN//vYgU9OS7EXC7YxaW97wexedEEdFaR6P7MUpYfeyxR7hGe3cHZI36ZEricJbmc2isAYST
Del1qCjNOZSoemVo20FV3WhfK8XQNrZdAdsUZ6MJbqm342jIwbfEwF0u55Cd1f0FiWVQSi9cVS0D
o7qitd/niSVNOHnW/KX3ir2bJ5cUUlfD93kiKasM4GtxFVDkLJxaQ6Cip69TgMORr6DkIFuodnxP
QzqYpXmOa4GjilZL3m9rEcs3xeHRxfdNyNgpdlqsu6w7S1W3TR9gxT8Frw5YZI0XaCPsdfm/L0yc
cpcrgF1WEg1iaVx4Qx9fhREsBHKu12GQUhGQoMKsKowLH1Qt7iPO8Pt4e5abQHTd2P6vcaAivmsC
dcAXqkCnsUokhD99e4gNI9sUURl5N46b4FqbQOi/xFAeFokjb5QI/5bctmwPoPESCBRe7ZHWGfFE
GVm/6XRLe6BRF+Tttuxbd8UH8HWspLe5eAfp1bTCvVJIy+NuA+1W/SrfkBEz7dSlOuli1rw/5y/V
6dqktWaa0fna9FHIdqm+5AuHX1cXYPi6c8bcvgshyvKYjqq+UfqiWLmjLh7JRod+FNuQj8qRRuTs
8YyElE9arJYwOtPK9Cq26RXguuflJGFN22UaSHO+vE6wx+DoyWpxNGOGWSaNla4BfRpFDnp+jlzm
j8u0kc6WEmFpQSovbY3VWJlfqLcICNVhk4gg29KQsfY5byWHo9VbjzKKWgrdUL2Oiux6jhojZj1C
immuRVEsMVBL9ildoi615iYneUWKouE/oyg5Y9HDMGLVVf7alh8a/e7es3Ui6nyjAm/eEky/7vlH
S8bbnzdzndYPWrDzXf2849RI0cDDba9XnfEFyl/P6MpAmyKWxF/AAjxsokjYPjmbybEeu2zyo7ao
IbgXYs05dvEQJG8fAcuDZZhwNQ9lOQPM0KlI2ROVs7hT+BO6YbYUUXLLOgq7/2LZ2fRCJnn5uuDm
iUy/uzz2bpty1WKZ+uryTsag3zgqyvxFqJy8PLd79kTl3rs8qMjATym/zeWbs76I75ssfhyKON1C
iDzxiWyWDokbr9E3wh9pFIBmA4vwUGKa+XClFy9EZ28n80HCA84sNoGcCGSSdvWkcWf4ijUDc9NA
UWqnRQAhd+ETbROSmatVtDOkGdEKi/tNJfA3H0WdYwWcAUjqZhwckax4AGARbQNTNQFFiv7XAdq4
uwY76ffM7ux1mzbiubYEGr4a0/nECmAAAi1Mvk2De6wgYxJ6brjLEtuOIJeCuXMP7HfRNT9zTC0/
31wvS7PywWis4d+5Xisq51MyAL37H14vD/LpJRYxXzdxWflTbWs7UEluNQc0b3Ew1c9dPVV37RgB
6V81z5qh1M9CgH9RcYxuQ0NyJEgaiyy4J9N/kDRNebPJilz3MidFE1JngfyXt42zalmWo4NLVb70
o+bsZ3duqMEReikg18oy+Yz9FT2PsQX1laKpV4MOVR/MGTzEb9QLKqiPRW5T+PNkjWZWLIUeYNGa
P2heFtoGqIjpNHK1aQuo7Y9l1naeG8rpGaVJrzv2hXVwAY+iKqEWV9bhkjt7L9e48dIHcHjT5fjt
o8BS75IxX1zI/o7LJa9slIb+8x96Ymp4/GFJLpNSKQatCTf4XwHmR2fyU3tsGy+VLpZPYK9rOUSQ
ydWSqoru3rWOOz2QZjvovfrVACj7ZhaD1y3W7AdFA7lvPICFRAcGDSyQ7T3JwpMQ/JJCFcjhYIVw
TrsSkXeBYISsdXc/X6mt6p0TlR1QjWDzC+OvuCmr2wgiVVvi84W8CXAi8Vc2GepWUX+Z30SXmnqO
fmO2VcG3BC+GGZ0k07G1KhsvM4ah9GvqUqTWxsHRoWuEXp1frY4A3NnccvazbemRnMdXTZG3TZJz
p+SvdBotl5nzaLyUpJjOCcROG1QI1YIkLjbt9dJ5PDcrA7xuelauj7Mnk23MVx3L3HTD0xIztzGT
MdLQfeL93r9ciM6ohnG5zuLVJrDZm1ViriDDx70C3HIvullFe3T4JFsjQUuQ47LHJEzE9z9GjMqU
zhFjUX1UeiP3q7SuXwfV2VQdm/5KlAGc7o1TH8cuCR4r3lXoUmumv8oEzQO8VkFqVeAu3HJjAsIA
DhD6+VNv9Z9dLaq26G8OtsIKqtcOJSmgDY3UN0BAcATU1X1kzXguaXF2XXLq2bmkHf+jJPrMqtfS
YZDpafp/ITiraVJV+c0Cia7plg4ScdvWNKyW3KwB250RG2Y7hE/ntQnsKVp+0+r8AWsFP0h+sxgd
d9fhNuEnklyqcNoejeaQtiQvdrch/Rph94Wp/DWdjbFd8YeymH5QBrD3wQ7g2cmnjDTnva/bUzJr
fsoCNf4l5gLqgVKCOErpE+Dht3aNyqfJEM2khk4UvhWOCrZuLhMraXOkbSY5hs5T4Zt6BekSmlT1
VXTOWSZVi+2mDlDWyqzelOZ4rna2gPxjJoZTmQPX0zpB6RNH/NUh74cTDSkk0q1yZpUnG+VOxCXf
NNq5guvgneWqDiX2sjbR0c+JnWzVqWTxoFbCleJqoo63WW9rmx7vt5a+GZiY/BkZ02PzvGPAhFog
j38NnH4jKsV9qfo2eMwHdGNJDE6e5s4O6GrnNolLSI5MSrQq+G0Seiizf4Gl15n6j5+gYTkGqGws
Zuk2GEfhv9r8lvgw3oPP9um8+a1bkAvSdPDkVOX42EpCK6Aox0dFB2nkNAHZQTY6BGmKdp4JIkKL
zTVYdi/zKWsp4sr82g3O+SB6Bm8PxztTFNdHWx6Kz3HExVFN8hINfKCJPvb56Gqbs11ruq7xRj2c
vLO0WAjGQ0/N1QmIJUyOM1DjQ+4haO6Lon2qe1d8MBL86UumrptBCZ9oZKdqismK0e5bGYF1g2nr
TFkBRDuGypS3931eP1ExSnAsiX4AiQY41kdwKGDpQgU54L1IfFqfIAsdaPNai4rM73OmznvU8+KG
AioRmbCEtUag6KCWmDIfNwB13vheSv1KoJKLmS5Y8vb6CktNHTtKHjQDHC9xqmjFJecUGhTqJw0v
t7EckQl0wy8DUJT3NLK7rPVzXtdbGo6hou9H8KKtiNjcTLU5nUYU0Zj9i4izAUwExH3KOduZRYlp
fpV3mNLrFUQULQCj5IhMy+E925x7SQsmM7izWRrcGbEK2gxbwddJdfdjnHcrU7aH6gMz9iqk3P0G
mpOf4xEb2LnVVicKKyIwOEh7JFRjD2ox/ETEcFi2u2kz/IwgdrBXpCv9X+S1hr6xN9Bk4ujXKF7z
WP/h2CrAyi16YDUzb7HRn49fpd1QKvM9u2jCd+2BA75nDWq/q4UJTjViMGuH/GEmlwM9BmCtHXpl
WRmgp3TklbubIpZ785j44hSB7WgT4gSzzYmifNVHVex3RRM/h2077hotwWJRi24c1baalYX+pbkb
B/iEta4F1YeCOcNjNdmfmqA0XpckGjpZcE7CnoIJedpSwxXRnTFBP86zojrezW91g81NvLmCm5/e
6Ohgi758dH/Mb4Ed5gYeq5nqQZwk3kE8PYfqnMxyKmZhzoo5oJk2qxkjVGrWHZ0VbmbPZ4ujyQZU
ybG/v9jojGBEBB5ahkvIDCjqZHLp+mdWilrL3J3mhMUreKK/c0z8Hgw5+hGngXgFMXnx4LriO9l0
dLLv67gefMgd568GZ+gGbAxlR16GfJAoiHP+aJvZqwUQz0OQc0zyTn/eMDb025cFE5MQAOKZCdEe
1XTtm5cF3Behk1oMgB/riuPzduTFawp4UOB2bEtCVwW0UIAoJ5T4RfPKCM1Dwe3avocU87BR7ekE
MJR1Vwj8oekMf4Pz2XtDoKFGkFnItjeGBb+jNn4P1DT6nmllteKZ1jwWDtYFpqgbIdiupi9hCyZu
TAzsH9M5tC0FevFLtFpT6AiN8qvQHN2lP8ZkrrqEWq6GHhJqimfMuQOjyPg1UNwSM5S2PblJ1j0l
ifv3YhegrzihXWrTlaqz5ZOR3ys9lkMUAUiUW+E2Lz9Twfu/bBV9oJljfY+YYWD65AyvhSthOIEZ
/RjaDvxSDICbEk3aEy/yn3zI/8JKyfTZjkash+JZ+qzVgbmuQPl1qpMw3A8FV/cRGzuvTJmx0uUv
SoAydZyM8kNfqNZTXlenQf6K0lgLDrxEp5wpo9AAxNaYihTbGvxi6w7aIOusnqL404SeUM1i2rE3
eHKYisRdTY2Wv9ZBWUBXfQh3phkXr1iMyz2rHN0TeQW0WCRXwscitbCmhPYdBfpI4LX9mxo6GlDd
byrLKHbMShxpLmW/OVZ6Yi9tIFuh6RxoH8kTmFZhfIdeRtejFlLyjrYzeCkuOULrxRjvCI5EQgZ0
thzIxsF8sePZEd2ArEPziPqScXRfTmlgHYl518HTx9NZZh/1ztY/kndsVetYuS8h69VdqTL9I9BF
BVbm0ZZXvx2mZp6B+D2ON72lA3ygaDsFXd+bvKiyXQ9aFZ+QQRobs507snYeklfYxT7Qxq1VNH8T
AwJW9KONqiQ2THjIKIl2KnvNeQ7yH5OaigeBG+m9FQLvKhdw6YBnY/aoTSFbZWnroE3KWIsA4rz4
sydgr6mjj9R0DPqEEOjdKDoWoHt5sabk2j614XHILPEi461WuF9MHRIWBjuJBu1BvI3W9NRTYlHs
MZlgfm906g5E+9U6E9HkiaZhp4ZH+UelCddEoDBmbbEXos5WPdfbF7ClFtuCoWFrfjnl2E8WmBxC
oh2vnVnyWKja+CnlzYe5/TyQ9BxEsZA3VeIpALne0TDCo+ZOn4y/bRPktlCb6VysGKSpUj05Gt4g
rB60DiHoT04db/X1AHnDD3XXgppiHMfvBvSdG6X4GuI/9dGxBrf0tDE4FFqg/J1aWXroeF2uCNpV
FZBh1bXuB2gDrBczbCa8d+uJD2pf64UVdvLkYMpBzqKr8C5GNBSdK/DImRxePccDNsOhEr9WSUVr
0NIM9zAQ2SToWmwYSCqxaXRHWkctlNc86Ce/1E3g3KduBM4FqE6BoiFdDVoe/OxY8ZlxLl5B1In7
rpEGJzuAvMLYoEF214AmwgcBLfqCIhADxDrPHiOwhTy6VpicWGYC19dljwpXg/VQmoXPiOa7NoHc
xK8m+SiG+B7QvfKRkNY5Rr1qF4/0y5W+ZdQY4dXokhcEeuf/+WHDCPP6ZmZqoO3WAfhaN9F8hkbb
t9MCFwzMk9Ul3VMUhyW6tEsb0qDo1/6W6ppPFCDgl/jQCMd9nUo++nGh9fcQQwoPQASP28Bq3SeW
V8mKkkAN6Ls5oD6XJEjQYlEOb/prgTcLj2Q1asE2qaKHz9gV1D9qij2PLj4TZIvPUBD8NmjWN/Tq
6oe6yOMV3Z1MHuuHLAM+cRkaVR2v6FZGwTfeP+c2fb/Lhgj7Pq/YbO1XIELJ77twyO8beaCzEL3R
nq1N3fbGQcHk7bBMvKWMmwJRnAlPJHG/bRi6rGN9um8aUz0ORqUdiYCAhvNZV9ged9V8vdgWjgI6
o8OQDsMODbO+2/Sq54JB/GSlivE6YscTOhefFHS839tmknlCB9IU/UXJNhVuvhnBK/Ma2rUKYOa0
JKmDzT6ZPGnnJCcX4crAnGvd5+Af0Xu7+zqpLZQdsGXc5cr30Ymqj2g3rzad1rKDo/LxfsiSc2hs
dxvaMpahkBmVwLsBr8Bl0oFDX1PWWWV0n/vE3dL29lDglg54XPT0uwg+aTrIbLrriCBK+8+D5cw1
biKAHaugVKM7L2gOTFdJojj3OmReTsLgOqSsefyNDek2SmP9FTsU1bbOhdi5Q5Z+yqvpSAFTFwr0
wanXmZrMDJAJ5Y9+E7tqvCVZTcaDbgMpbA1IziBEZ7gEGpL05uJZBDwXTU7ytil6yeMxOmfQWaeG
OWC0DZo5vLg0WyiuW8kOKMPik6OHRzVWo2/uBP69KamMe2iJWCfOdXVFjhF705qq9K9tB9Gxrhlv
M9W6RWYcmvcxyDdAYAEFqsrcdthFZ1tTAIOiaYnpz1vzUGCCJqGynXfho6wF8g4EGL5qj/dnuRXw
QYOtPAH9CDGScFXZ9haA6eOFpORimgXbnSKYIxYak/hX0mK6JFEdsl8S6UJ0yYuJAij0kmjjTxcB
Xxru6PNQ0ts6N5+nnSYHyrygBquxSLPXik5b0V0p0ad+b2tYaAYhE0TQ2qrf6+4EBl15ByOvIYNJ
Yz6VwZQLRXHFj9Tc5qcE/Pk2ADjrXKp9YhkD2HUefoLuenh4a09jQ/k4lHX0nr22k+hgFFG21qrw
e12CQSvC11wpLEDVQPmcN87w7NbxcEykfX5rruMvYA0Y37NHYzc812F9jm8T/qRhx2Mb6mpkhiuB
+fYv8RMX/9/2UZxG942jQ2xpVHY0cjsruqezIO+iezBdYofH4bpvA2CpeounEkzfakCBeBR45Z5C
S5w6dj+blEpPz3ljDPlOeSXLcM1+CyyFs2qK8je1WzC8gisUd5vzT7MHSg+v31q/s532EMvJZynn
nXTGhSUqLHUF1jwmIx0WG+WmTX9YTO+FTcXWmtrmQ1jO79Dg+2g+WmIeiH6qLwPyIIweV1ExhyXY
BT6dBSstnkSeYdkdBKYbEA2BB7dapZ9C4Q4voMIwX8ogT1d6W4s9sCcWyDIROkxFuKJhrw3WS/op
gebZy5AkR7UJov3Nl6Jh23QgKIPqII20y1+Bvuj8p3kvjWx6CJpClf09F2KgaK7R9+JZgWVJ8EPk
AXrEscKCYQlOszty0NlyuLFR8E2B3wbXIoKWpmttJentk+qYf9NWcJqGFdhhlOZEW8BtVuV+7yRo
V4lY9TAOztfSapVPQKXEB1aD85SGTaMEawcdHVsDimmfWoPFIMEx+zvyWlP60LmZeBqn2P1oxg+W
DKKCWWh9pREVtFRQrdJQT6xzQRrWl4I0lAXzgaVPw9C5HzPznq769hP2bhEfqODNJ6RhZYfJ1SdU
jeTBLCYxF8STvyyL8PXtJ4yjKVjxWKD7SK64JVnzvefptKFFOFq2Izud/QvbUN6mLvn2AHmYGHcm
8NDpAFTkMci7aMbXati5xFLQS5mI0gtEovgrM+uKL71jm/sSt1u/5FUpAQR/q1M/PDrxOD4mRfBT
AZnqlwJPSR+vV8aehjvcAc+pXZCwOTVFqtWmwyO4GPq9iKxxjx9gIXyaouog1QJdbd34s+gezWBn
fT5yhXkfQjZAfJqmAgIsE9/1dv5L9wAttvgV3aocGBLnSkbmZnMOjch+nS3j7MIG0G9+pDdVHayT
UuDfDZIARK5USCxvy93PWtlEJzJhya3cZEaZzORMv4kvTGDTCq4/pVlRvvbYNKLpf2xr9jpRwRkC
gYorewJKoXUq7ba0T1jywhrZ+DWVdopv7bg86FYvZ0dxdGq0Ai+tirGHBFl4IlMmO3tH7MBj5/FN
CDkM3jTH8xdNhwjU2n4/4V1SyQMdG38BB+URzsLLGciXzrY/eLMfFd5m1nqFlRdagpx3rqPhgCmk
9TAvOoJxQvGqLm+2V0uVVdTuKnC4erSPTQ5at6zzA1a37HlHHGAJzG9tl2+wIod9qAEbSCOEvsFM
NgTlWtH7N2Pyd5rSReuhAlvTqH+jGWssxnFlYmVgR0OowhcHB52vHg0zSXUZsq+2YzXPN/GdpNJU
O+ccH2HSt0q7tMRGlJ3k4ZZ4cokil2hzF+5csgV6pPiN1Rve4tBr4VQe2haxYD+fkw/Ij+AO7G6b
YrB1T7NBlBliH+9YR5ajAa0BBMGMGOgsBz/5LDn7CVvQE5agGsNq26RNNANz2brSq/xpBvueBwuK
t96Rl6C+dKh3bREiXO4qUli0JYP5v4RdV3fbOrP9RVyLBSx4pbosybbsuOSF6zgF7AXs/PV3Y+iE
jr+cc18YYjCAHIkFmNmz99BnK4vzHCjt8FudOdq9N2bi7IBqf0VYgd/20va0U2gXH+1KhXio+4/+
Vai90TyL/wwXgL0c2vf5wXYH2hi2Jq5dyw3iu6ZqttQiht0qs0xfVlUwM/Q6aZ+CsGSYIOClCHzr
tN3FTY3rSLH7VgyFhE0bDxsi63XcaZ4uKAHuWtkevnKaipxpqpTpkx8OHeqFcTXedI311gkB/iiw
nF3bFphBxVBmAOGyA11CtRW6Nr5Utv7WKC+7CeQ1GKI7hDrevcouh5capOYiL6jhyisovRDNwuCA
s273p9eQQKJVd1Aknai0VwL2UQ38mce5RZkwqtfU8nJX1FHrN5TVQoiZXchHN/R5BGghoEfbFrr9
/1TvMvaZ5Na0GbccB0FxMBZ63ucig7BhcWxMVXeX6I25o4rbsg3qbVBU3Oetnni7No/2YWOB7rpq
Qae6dAfphD+riWrjZE3G2o57b1vVZY/8rN49hL2TXkfjNexa/EqNY7TQpU+6fRvk3QNEXsBPWnPU
jqumAx2ph8YO7tIqRCRWDU8QIdsiiN2vqVnkWXY17Rdq0Pwj2CI/zBjixl7Hhu12IGbu3SMPfgjt
2TZkem9VYXU7Tgzw6dEzXlsXmSRp19qNyXVoWtbZvuyE8ZqA1mZbpqBLoaZpMVxWaf2MnGR7rDN9
RMYMw4U2fvs0Letb4zUeUHlG00K0Mv2SWPmHaXXocOyC7st71o+h2HPWyLTYgLiePUyzPvMiw7x0
fBDTNBvo3y7eQPeFN5MLCsQxHV5pIz0WIEmtZKbdabK1bwqBH4Y6vOxNTEX91YzqcGvltnXgLLYe
/jKwNiwsLscGkarS6r/y/huPOGLkU3QhgFil+KxHLeAIEruRvyDHqCNLkWSASFqz/dTx5yTU6fA2
+DyJtOzkpvCSrxZWfoOWGs/t1Gn7AKS3G3oJK3un7L2ye3/YF3+Ux33wN3umP5cTck+am2qbVImn
/2V+J2Mh/uysX89rHMHyHS15GnqOU+HwvNBRPSHrx8O84mk6Xwtb6zW1BGg2vfK5HsJxO6SWecjD
MrxC7aT2I8Xi+9sDSrLD7BFgU3jNjendo66jU2m2/zFHYcVrAYLSOODugWS9l8sG2pJPIyLvh55e
pKqZKreBBFrJ+ZONNF1/D5svNg9L+01QahGWnLYdJutZAAoKfiXuMbfaCBKISrUqu63YtVMCUqQF
RdJQgXILlVvaDPaZe9gPeWHMoRcHGNFlLHijPbQaM8+2jMW9DaKJoJThQ1dZ4QOYt8CzKl0so5UN
wujivp+4T529lrR+WSR872q2XIm47b/ouvE/Z/x379/8EJzy+7FzzkO8DywjucjJti5xXioyAi4Q
pDFlsiYjHVqiKUDdvQ2mjYsATeQ8ArluPNLVgNTqgDKKqjmJvyz4jdGyUdYSciwX5nPaB2S2lkFe
vHc3/71BGEtQKMkOVTWhgXcPaIBkuwamz0GqO6qAmFTtSusgMWcGmj869hH8zSgrN/v6tpbad46d
2Z5Miz2Oox+hlm+CyTFAEfuHxp9Bon6LdN/cjqN6M4Ju90Des+2DJCDoYtfSbCLU+/B8nYxhs6OS
ummcBjzj7dSHLmMiQUyF1HoyOndUQGdMDNzBFpaV1AQXAJxx//ohJBuuoHtdqGXorG9T0DS7vb6l
5r9S1Sx+TWFgkWZaHhbL7tTcUA2YqNl3UK3r27/Vgc1FZKWqAlu61YipbnRkImCfXagXdHE+tqf1
iaqfARwBawJ+Faju/mKCis0SgUvqQeGUvSbHudCa+JpQ3/w+5oORnJaehRNqqbT+NGNrGwPyJ0hW
gr7RuE0QzTxUWST8UMO7H1IUpXnLmrrYmEWimObhMx9q3bwFoYDhD5bZ7JYOiGObtznIeoxo8oBJ
+TXA0tsAMTc2T7nYl0+kz3L0iTm+oz5xKoA9J0fqoYndnGKz3fsnMhlU/n8nYMA/8gmXZQGNZwKQ
5SiCU7W0+TMBA07vMO+r2oUgHIo0OqUg3Xd9edEiMLW3Q3Mlk9Pq0dYoHWONFVJ9NaOx2o9Om63q
1tq8l4mN3NfwVr8LWKQdBxekt5whx2AW5f0AXptVqevpkQKWfdm+Nym6GYIdfdXFUMKFA1kWhypN
+jMviwoJHhDQlB7CJgHE3P+RRgLsHzICVorcYYpanEcb8dG8Agojb0LkHtQ2cWF8ctoJUFWv60wf
khggePdi3p8YXvIQwcDDsZQBHo7c6b8wyHPOKT4HW4JBt7WjBAYBeVJwY7Ncq59AY/kNsj/Bj1og
flVL8T3wcly+KYia55EedGvukLTEfxNYm3ujA2p0iIfh4HpDdCsZmAeHoDdeHKGjDANaIVNaAEXE
H4sRdBW+GJYTkRh66PfpWxnMe+sGxC87xCfMnT7w4JXhoare0pFlvJtDrXpkhuB7riGTB66ZeI7D
omrFF2VxV0Rl9o/ovW9CjPGtDs2RbMjqe3PoBmBtvWw119ZROwFpja/FbfBN9MFhjAPjhwZdgLxt
5xONNSZq5PmBTv7oAvniEWQhxit4VC8JS7KXSI5qR4syPxGjIrBTFYEOKsq2keeC8qtTFB16Ip/p
TNMG+YzosO0LZaMzss1+nZfehhV/Ma1MWyU81y5dYQ7H0ebTFnoS7mMXSqGQ/+53XYs2mVGG//BJ
aisd3KKffXuvwTMgSqe9CFi3r/qshUZ3nt6OxVgBEFy9DZD+xbqR6etaGNiZ1O3wbOD7JHs2NO5O
Flm/HYSrv4bg2ghTL3y03ePUeeUdqkwuTWZCdBH39tJiqLe/4050qZjxhQea9wQ9xidsLvvnaYot
1Nd02aW0suIYxT2gxxbYmaOgA31r7YKyp4jN/RhFyaqwkvYKQKK1tVodWHMIfJ0Q3C+3LQCxDzVU
ef00tLI3LExxD8vmBvsQY5N7eJxxXhpnvWqGL7lWovYXakxMM7tDDYp63wCZEtsnmhseKRSap9F+
bFFS7WZmkJzJBqxQt/KCcjxAMAFkjNBfvMNWWt8BuyOPXlTUZ9drOgQ48ZNkdV/7aWfE39PW8S19
ao5VGohdlpU/p6JrHj3PAT4QEpxYlDXjfV8LBiWaLP6uW73PTcf+p+JhvDZtO7sEie7dRFiobwA7
hRRX7KZgOfcGQBCrLr7iiwlX2AcOb7JXiG+GuzWrvrDcM5/LbETNbc+Sg+yBHL7ayCD7hfTYjjau
yeSiAAOiJS2wxrd6FP4EVWy5xyJarg3di69TNYHMHj9eIYvkCi3w8ASqrifqowNwFsUWNf7NWrod
mHuQNdnogKb7uCjTHeXu6VDzWJ54Fh8Tlc6fTSJEvWxZrztIQFyHEWw/dV9BxCvj58Ct3CcemlAk
idK1WxvN4S9eKBJF1MYRUPmYZTPY5GKj0brIrEOh5IXOoLHirmYpEOEY41br2HHkcftDBOZ8oiy9
skSw0ImyRA4LHv77HWQ4n99BzMGmztFdy9RBmOt6n95BEptLu5w851GLNd0vq6K5RthlXztTu8fq
0z2RqbOL6qyJ9JZaGaYD2z1A451XvAjQOd8DhGLdFwZ7AM/O+CKDFloc0WRsNGKozL1+ZRQQCorj
sLqjMwDSqzson4CeXdk8KYwNXsibymzSdZKxFhw4VSDu1GMNBAN3wA3Z36BjOJ9ogn06WXwaeVs5
PrZcBy1DmRHWjnzTdYEFNNTUvLJsDZ108bUEi9QeYpbNlryCKdqaWZg+GanFIMyH5T3Zbbd4Ab9x
dpWQ/DpDvgF1eWq4yZGYDq1Cv0TtVNxzGxXVNeuPeEgn09MQe/Jg9IMDsSHdOLusSG6AFWi3wnGb
x7CSuR8P6gdvbyWfku8ZgNt+aovmasXAKisBmYPW5c1tnbBglScy/5qUzr57G4HAgwyICHdI34IW
bAzfD5YJ8aMpcFv/Uwc185+x1ZmXXI3JY/cnVudQb9F6bx2MOgoXrSJ8SLjJ7gP5Yphpt3O0IT52
gVmvAVdyIewYIJtapx40UXLhbgIHwh8o9ZvWXu+JczF6+R636aNbZeE5tkZxJnvbmwjBV4m1Q0m7
5Yeouj2D1YF9cbA5IABv7eT6IW7YmxQSD72k8U4GYnAnwcxqYwute65SYACHzvnOrfriljxb10UB
uVZXy/1Q5D0Y/1GLbY9ucib80gh8HxZPuuYzPK8eyNYW1X0VWd3sAZh4dEDIBh5Z45wN4PUMm/WH
ovfMbdpz7Skf5RnfJ9RsgFOHcuK0/++7jjmfiYGY63DOQZiBpZ9lm9YnOroQ5QJWX/LwMZZxfvKw
91p1bdvtWrW5xJZLv80bc+tFrNrG2Hkif8KelB7SD8OcVg1YhN+SkgW+47TVNQOwaFdkiDcP3Zhc
4jHYNwK6MZHb4cUFapBXFkS7ydCzLz2z+pPwWrmy+xKVkY4FTZ+MlWcr67LHugSH2bPXdtMPkARd
IJ8UvdYelsa4POvb1AacjrE020sL1TuuA8ElEPQAuyxN6xas4/d4PEOiRWz0FoTEfqRpd9LMi694
kYhVAQDRg5W346YHgvUMXv7kkEGP5NBD3xQw884AI2tgYHcNaHuBQs9/MjzxWldgVz4CpeUUeve9
i93Ej/O4erKEBcBuxdvbLAnLfWWmbJe2LftSFq+UZWdYuW17WWb7oKvD1yb5SubCbfDy4/2xD8Zi
7za9A54iQ94LR9TgRYjfbWOtxFuGShb7EdWT/oc2jRlqK/axck2Q0xpeJQLxL7xty1WVF9HDhC3Y
BqIlyJWrmzZGtfMhBejw5E4mSinwn7svUBWxMnS9eO7zKPa5x+tv3l0ukhNCAtkDh2QLsKsukqlK
lHGSobeZkDDeFxaweDPQV4v7AFFOvbiYSGyleihOcyupYFKHCGoVl7SrP3eyMIkghoSOWkhxWnzp
jA4lyNG0CYJXLgQC11or3c1cmYS4xwqM695cQ+S28aVPmH5fy3R4HDt3VQ05QkKhTM6axnufBsHh
EBXBFUU17lFi/YR3XNkfAPiD2GbY5j7SCThS94hSz80YVv1NnTN5r1vJwWTg5iHRjd8m0JfjQaIg
JlnDsvtpl5RcrLCr1ddL2fpSz/7JxqwBeTDCt2auMx6TAZrUMWgwdkObdtq6muRhBCcGLjQ8pgML
mLM0da7clt5JyvSRWvjdIawmEdyF0FS4J1sBEOcdNPrW1Ekm0JbHmzZu7A01G5tFu1Qvog3URhRp
UTv/wiC2SI5QIJHrBvCvx6DSQe0MOQcdkqNbp2p/eqpFJjpoSmK5HkZ5kAU7LKbf/pqXGSfyWgZ9
mqPRe3c7JcPPxcOMPWebuGGzMqMASEzQUG+BisQiKoyqa1C2I+oswWbW9Ll1a+iAeqiWhnXQVUyN
uw9izoBJCy/CNfU3rJsPZTUmvtMNyZl0n8aye2/GhiIy7RhyrVY2+thcZBAB+3WWZyjLIpvGnpls
7xPAye9C3Rvmg8xbaJHx9rLY5SSGlSEKVNortyxm01qrkN+hRBNUi+4B8w5PAkIT4Uo1kwLiBFEV
XYu0Rr56NOWqFsF0Ow0eu7e0tLpFTcOaWnQwcz2/KaT5dfaPQtNB3W6Rrai3Tgr7vo1MUCBCSmoz
+zhSj7D9y0Lop7DTLG9nupa7EUUnHjMoyFGCXPJIPEL8LOdcuwvVk0jHvXRrIiZFqlF0sCfxInXE
JJyKy0fNG57zrOvectEWvgPhpPsejLDHwUR8hZvj8LWGli15mCAqXLtlqZ0mEwL0yBDkK+pAwHMf
DJNQ4aH+MrCy3fcoYtmGOUQBtHiDUt78n7EJ4u3YFSg7bGT0ZHPtAE2a7J/eRlVT6eEbLaBddLWl
/nNQ/ojXMT/jmbx1q6m+xFGVoEoMHTKNXoFbjB7aKbs2blZtWVkX2xRrnSdsb28zJ3G+QdnljUPF
69HykFtDLTpCRLzG4iuFRgJ51LW38erMfg2DAPgqRyJ9CU2gC9S6ITBaDcWbzZ/0yLaQmdTiG/Cr
Ik4SucGtHXTOsdInvhkM6T07UYMKFM/4ViVh6utYnD0Ag9jsy8Tiu9Bl8WNUuD/wpjS/aTy8rV3g
KqIWWXk774rjaBrGXVig2IU8OkMAe4JNbtVC2sHOo+BUa+V91aBGAXv0ZhsHZXp1XLwxEz6Fr570
vuQO9D99EJsE5ojfQETtfYr/0ytUHNJV7llcIbPEVrfD6Gx5+Npjo5F7/OnJLVaH9nqKwu4LbqcG
cUvO34LW2QZiQv3d2Azrqe34N6PoMn/Cf/k2FcMtVAu1HXSNvQ0xZbAWvC4IBZm3bRcnD1Ndn4hY
I8oQLRHY8GxmvW+JVC+5QYa12/33MgiFsOyPCBjKYh3ThPyfBaUfxiz+WVyODbgmCybdu9ywELQe
1nlnZ9+xqxMrzxZYtZmpvce4ZD8EdnFFFM30Ow1icA0ABVmVfR+nDiIh7Exvd9GoJ7Zs9bsMfWA6
CLENVZg7IK9yv4AK1dyRaul7B16qWEaaQX+HxMhUl3hjJSjyGERd3STYLgHzh7LUkUpLSY2WDiIF
yW3d58Ua6psgjpMg/xjyEVlepXaAAsjI5z24aGfdgzwNb2xwaIKFJQqRJoZkQqtcghZiaORSQUf9
JoIUuz9D2WkG0f3qtjPrAcxAKYoqjG2iGd6DEKF2x2X4mCqQbweFvn2vVWDpVc1YC6cVAOjBkZr/
OwigzcbPU+/bQtOZAiDsJvZdCtarU+F2L6Cezu5qcEhAmauvXivbMNcVAwCxnyr3JalWKHqtXkej
6g6oE4w2+hBVr1ZQfYtMzu+KIMuwcysAxlN2Go18j+kz3WJryavxXNia3KBeLf5iVVOFm1urv/dT
66MQnf30JL93miR+nQwNHFOZwe4gwAScapVlx9YT78MRon0fDtjtNU6yM0Cq5bMOeIGhc3E/RC4y
pwmUCZQ5arrxjISb9Kkop7WgIFpNebehXukKBjpdUx6ptwmae0vN0f2aAxJVfhD13ALNh4NlKOI9
687ogDBTsHEb0DfDzyq3uPRViXUIq8Qaq397N8u+akYODhdQEKsSTazfUS0MyJo/jFZzqq0WZayo
Ut3gWZRvySVFKvkmG/MGUk9wzvK0eTCtAzXIH4VLYFkzpX4IYtFpDzXz+i3QBwkik/jK3a7dG7wG
8LRK3ZOp5flqtttYTENHRTv1Uz894n+CjSZ+YImKjl0aV8ku7NFUw5nesQt2KscFDS9jlVoTI8i+
/4TJ03dAvVaFkihq0mHxQ5nE+9heDhoIsOvuoNnJcKYDVnn5sZqyQ+u07yay96qZhBG+cKcBiwND
2TmKEaYdfRMGXmSHBnGdFX0nUmrhPUptN9QiDxYM2JcMzYVaNDyL+DgPz7q2O0CNEFpCXreZPH7M
2qJ7AI9Fc5tUbjzLqJYgRdmgMi3dU9WQFYY3eem1D4UVNgiDBli/s2R6yRzj391EFSY+DZdqtjRc
RzU2ruaBS6xcG1kV5+VQF/rHZpH+bABVP9mA+gw+uc2nOWTHQUyvY0muJqBhASCkg28LpNdygEMb
DZyEIfK8oAEe9eSmMUDFZ3TWKXWNYPJlOGpnOoA2xUPpZxdsLOSSEQAwQJ5IAxEW9PR1go3JEdIb
wy4Isu8L73YVgTheyCFYV4p4mzr6Vs/9qjaTI9noUCO8nWErPzeCIL75t3la8b2ZQMjgmhNuSE03
bhKvlE81qCBctWmtx17sEz5kW9rDIrZ1yxqsKyBGnF+gZ2gga4o97zLcG+z6AeoAO9HmP7LEHbdt
ayenUiUVszHDnouZSPoubTojHzUCIi7TlvzInhgOUhQ2tPJ6rEBXiRYED3TWlFKbz+TvszJMwsMU
gH4nEUm+j2Vd7VAvh7rdXuxqJekEoS5z5QRSPw+Iwl2AQk9nKL9dYcXY1gkgq142jwQno/UcJo/D
AJoO9dfT34g7DMmj5b+0/D/IVg9C7njVPi3/BbLriTOs3qHScmi+EyEIsY9gt1n6ZjzU24UkhGhG
PjXbML5DnGObaY6+hepDcaZDra7FpdmadXFwx+78yf7JF/JOhR9i37tt1NW/jPdkzfZ21TV3fT0W
qwRIt5OdJcGjVQc7enQ1bZDtPNkGW3rC8dwEwNFpH6XexOcMMi/zk28ZHrl98BiY2i4M/sk9Y7hW
SujODTcTymm+1B8bpCuLnsQ00y+/3CzWvAyltwE+BTwDzHtK3TG7J4okLy3HQ2vokKlSnEp0KLVR
YpeYBiqH/E62hEGDo/WHNIauougR5APNFTRN4/Cp0PsQUu9FcorI7prGiqeQd9PYEJ64OiR1EeKq
/XU22wJRroUpoCv/uwOcKGntL+NYnf7RzsznICuim2XEv0//+yNTFCkif84TH9Fbba8rclU6fOBH
pba5kK1Se6FLBWFRuo2c6ccn+zwDDwos2UEXg23+KstbxKIb8OOPLmpgeWwXR2qCK7u4Y1GxohYd
klGvdp9GWU79FWJ8hczXLn6shWaBzoYIwnO60i1YOryqhMaD4XpnrPsX80zyECbTFii3/NyG+nBH
hf6eN95HWllDsE5HaWLldgnYH3UdzBGqxj8cqvw01NmJnKnCn8Y6GOamsl4H4PFBoke6K0Ku86FV
Ozsb6ol6BVab3F1NI8oCHF0DsYluRi8uVKtCq3tuYiM7p6Fr+mSup7TfACyd7ZEwj17siV89p23v
oWLfXZ2kOZNX53beXrcbbU3NJlfVrloI5Of71Azr/GdU7r1P7Y55+tCZkHFogDKLoe+i9rQDBxd6
5YMlNFxLnQWbIGjbFWF0ZgiPU0FE0K5RQUlgngX+I0Pgn5eOCYX9WDVZ2g7rp50QwnnA4y66r8L+
gerauOEhl2oEACwYKGBTdbGrEloURypvK0MxD4JgWXSfd+Ym115io0t3iMa90JMQgPD3Zz016YBA
5R8PfIG7exlBLpZhGFgOchthJVSOfKgX+VAfQfUkNjgOAF0Ve3Kkw98KRmRqONtikq/kUddBLufy
C5unFx4wbZfa8petbeISSwT1yRa2GeG6zSwoXIEf7Zfzp4+gGo5Ptr/9Kb/HL6Uw5CYicRVejACC
a1l33gDWSq/lwB6rpglkzB1UbAtsjBts55WNDkY85mfOoz0iuRqIH1SH8MyDaWbeaXBxFflckVrS
VDQLcpTjTVzbD3YWjmvDysetVBuihBvRvWnavqN2UHQIXHdYpzHyY9RMxyq6LxGLpRZTbgIkF+uq
ad89fs9BMy5z1Mrj3z4lcb1DyeJyU0B/xh+HHPpLeQOavBpLVKwhLlOeg80ZbxEDD1Lwz2YQg7+Q
B51lBjApk8LFzo5aWhZ7AX56BWxBZf8zhCfihwn5zk0chSGoJZJoG0+xjUyyltpbzod+hYohpiGO
7jZHa0zeKmoWhRdcig5kntSc+ihAyqveRtDiPM827gjQO6ddf5jbfeKJ9WRDPkI4DTiJcovf2XZt
b6sWxFbzp2Z58cyVvBWHbAEWgMawsUozPYPmIzt7TZ2e3bg0e5/aUZz6TV16N73rwTb3kDsKwkB1
2OU/ZtvcP5LXMvEyJ42ZnaZa/HScWm5JXTED72dXMwt0G5Bw/H8UFhelRkN5fxZpLDvIWxSC7cmP
DigIy46hyfyBZfIA9G3s09N3eXxPJTYPaTFeFrsu+w7B/3rako2e2UnQ/s94/LIDFsZNDiZPwzmF
wIrxbTEmYtsbuJjEiHAnoF3SAdTl12EQWdX5cWUcBqSgDtRBo2fvud1V+V40/Rvl5bSJQ6wThA8q
SUdUtLUEL4CJ2oIN2eqhZNc0nR3IkrcT6J5NTd+QP0NU4FoVPjHXljoyIKlA3KhQlznCPck+GiBd
zHSZarsJTGzg9J7OqbrO6ZApPwTFw1XQa+WWbKj5gkgRrtAEFzsGt9RmLot8N/GgEYx9HEi9KFqC
CJ88dmO5HwYP8MDZRhGVIDPHtdsCnVnrOV71HUKzAauRBnNBlIMVsCrh1FB7beOrXS05gOa3jVIC
1EG2Rm7jtNjLyD3X5ujkvoH3yxHoDB3snerUGhI39yOrCo6fu6rRezdSD/mQ7cPwcWrlTs3+eZ65
TQPpIIqiXglhj2uCX5ZjDn7FrDpLheG0lIoUneUI0W2SxrYAEk2w2SZwJ/WoEZPoqzOgY9nO7LH3
nctumtC7gObC2zvJCO1dKs2h4pvfHYkqzCHTcpCmg5IdJ3XmsdQBIW8D+EqIizqlonYi0KfSnlsB
XCbXhA+lw8zetLQjFlfdNpc8BWFa73e5ZeybgU8Xz+u1tTT08osFWIjvtrz4Zlpyw70CabwuznZT
OQ5vmroMkEkyHnuk1zdGy+ILb0F9ATdvP2q5Ps808rz84kG9EFTbhb22uwh00WbOTmUzvB8YVNE2
Ue2OPtmo1+Ug9lpTG89pdmrAcwDhNTxsdZSRKBEul50QyvUgQYxA3A2gqHOLOmiKoS4jOP45+WzU
AHDci6pH/sgPegevBoAbzo6D8JytYZOpQVbAPlK7RSr6Y7tXbSKf87zS3YKsPfSXR5X+W1f2g5Ds
8sRLBwl9EMvrN/Tso8flMviD2O0yzzI4zILMbxn+MQ9dipshhhL4Of3zEA/e9xEY4d1iz/RCfnCr
k3DcQBECwnh/dtAIstkx4zcJID1/m6QGwm7wZWR9L0HL8f45ffnSJVg/sw2Wpvk51CYoXx9QjwVQ
k18EpX4SebOtZSOOS6bqUy6LMl2U83KhUEm+Vgt8aQ2UvkXFUETlTITNrHD1aE2nVYR06hR7wWoh
h6aOpVnFNkqj3BSsdOr5G0D6W3pAIlBrakO5n5xefmAht5l2U1tjtuoDaPtRKZAowVaqjVU1Fxql
YTldR1x3mYNYkyodggzutIoYSjyoGSD5dgLU5Tu1qBKJl9VDj43+eW4BrzpPSE0LdK43o249Rbrr
rI0MlXBztRYVblGJ10wS+17dhT3D2lJe1FUMpYAuHyqRFBHBrOQquiDfAj7gfDQSstfQQAq/9HzC
/S69nzoIbfxpVjOKvg5gVdkRHwawmcEeGfeZGONv1BcLdwb2VLPvYqIBC3UGTUnN377LlEkQdsd0
DAKEcp02BvIjqh8Rv0AV/eSFay4CfjOwoHxw3fJx1gX/bS+MsXxQ/q5pD1+dIYzWuaND4XkqUJzO
drJ2mxtM1dzQGRSR25u41MzSX9p0NhupfxlDzWmENIrQ9HLzqcMZBut9nlJ9DHXPxqVNRponsQZj
72nm/Dct9s9/Dv218zQg7IHANQdDGWi/BLRllxRynSZnWVnOfjH9602Y8/ScDcPz+zYRshxE49Pa
NiTsEUraUQUkdrX8WPQhchGqOpJsnkxWAa7ne2rRgHrU+K5xUDc6Ofl4HFN+lJpufzU6UFk4qSoq
nTq+NcBGD2h+AY5JrMsg6AEKbA6qPgCtivENf8kGpKjspxpuTpn9FWm3fGVphXdJwTy1oNbjEFQ/
3ujd/O0KVp1F7nk3dK/QoA84+l8jhxyC6rJGgii4plGfH6jwkkowWapNyFOqQkw69B52A4A4zS4N
SSUstZp0NgAxMOVQ+GwnbfQTBFU2eYK8YWSIQO6AArHw9jFf+xwLnwBqg6AD4da49uJQv4nKaE0e
1VSwM52RC511Y/Y+FTXpkJf3kfkURTqS/F19KcMxPQ9K4LWszfAWdTIb6qNDxSC5lCP7u1ps9dgC
2RWG4W6x/TmRgYUIcHTOzizyq9YnyDp0CEz3HU9unA5R9xWdkhF5ywnLVtVvB4j++R+6lHHuRwoW
p6qdy/KaTVzbLn62youtkO0EneR8XTsy786N27QI5ESoQEoCBxWpELKN4gkMx3VyE2t2/5wVebt1
Ah1S5YGBHKiZa76V9eExqkX3mAR4QApo6W0iaaNZgEYNK3votKtevUfchfN4M4Cj4JEOAMEeECqO
78gfxUB4RptQ66ZOu2Xvs9UJbw5Cva0dUqB3lZz9pFYGdAaellHlKJEns0QUbchoqr2QThsi5U1N
6iDb0vw0FzUBDw/9QgNDu5QWil/UXpxSkmUQ3IiI18BHw4Q9SLUvlQd1Roqg3zWimwQ05+dUUVTT
oR2gWZqW4kj2QlFZL51h7jHAIbmxAk/xRbRu+FajDGcVijq/9dKhOqPg2F3xpIreUssBQV6XvrR5
jjedg4JMx8utLyHYhsjBjbA1oJFBCSQW16sz3a9F13X7uk//WW5oukFdqxgP75k4kRpYWUi7RdYd
+DTpO4qsIuwMxFnolA5WZCAaE+RWfbAtb/OhG4R7PVKrpk91qKT02qFGdAMILLhwVLXVFNkMRRw4
o4OdvQZ2p58/mWNWoIa8GrxVmdVYJ7LgGLkN9haa5UJtBmfIhVs3Lk/Wix1vWPdchmk7ITyRZogM
i3ZDRho292B5rU/d4Fsg+rvtHFu/NeK+B6UuUuFeoxl+DSjmbaM6IDX03gHis/eOQE+MeYRb1Le8
qsKDqP4U8frcDqWbHrDy/SAAxkgKbNH5ojbjpbl19KY80NY6n0DdKoNI288EqVFq821dmSirV3zE
5AN2wujW46k/u5ANJAbv42Q5/B9nV9IcN85k/8uchxFcQfIwl1pVmyRLluz2heF2t7mD+/rr5yFR
Fkr85J6OuTCA3EBJpSKYyHwvOaXgJV/heTVs8WefQJ7j93JEsmE0xsfFiOyKZnZWQOj/jJq3emt1
4FNVu1a1paVRx+f5xEx05otN82+3v1lvfUfRub3PbXwkPzL7F2vZwG3ZALYDtJ3i7cwGs+dWAU4Q
zsTvwSYW6kpEMEUEUmgl/R3xeqeBOa8JL5yjHQiH/mCTGwp3Nfc2k9gyk+W6dxWwB9YEK+MwPXrW
6zuCoSEJB+4KcB1DdG3OgK4sRNnjqvRivmrKcEKlFKpuEU+cDmQAeF/TMHNjhnRZdE82dKntLL1q
eQIqNOmY1UWwQYNttqvM7rXOUJJURaaPnt0qP0ct1/BEal6pp7/Pxw/lH9hTnOItTmah1K8Cuhs+
buOGsPmyQXNw3oB+bh8M628zidQ3zVJH+IW5mL33w8H2IoryEzqavcVU673pKKZY/Xd+Ll+XrTUD
jlBPmhXqWzieUfj2oktbJEyOPpL1b1qyK5MS5Uczy2UA5Vu61ohOzbHYeO3QXAqr73bpFLYrpNca
ZAgho9HYsOuoASjESasDHHJBycSFRm6VTaN006v5ZBWNAeIFIVNRaFSjKg/pH3TiLRRqDboNN/dx
TituQynIg9Z8u43ab/HJKwEF1UQjq89hz5NTFMZGtKOh1Q3JqQRQq3dX90F8ymvrG5vafEcK0Fs3
xYqGpCUXFLu0BfJd6ea6iwDI5BUVGZ29LXqP8AZHACN0GZO6vO9QPkRwI0o+zxEgZ8sRzyL8Xz4S
LAn5Nygck8YGm557ZtSyR7b0kLto59i441oGUmVqkE0dbEiAE6zf9a3bPKjOWaloK+Ou4XeabrkP
tAJeL4sDN3BqvLgd7vjoOjCM+yzop0e6JWR12nU246WXpuTAhX9o6qjByIGBaoJBAw9QMzXr7UAN
2wawKNbAvCy3EhglD4r388lMVuWYBRvUCGx7pH9OqPzCfz0Nw6AEE6OUxh2+OcASfaKpko01al3f
nG/c6th5Moe8mdgDCkSAzjoN8w8rDPh6tIZip6cWfmvAYMCv6U0YDcalKR1nPdh9JYk1i7zQH+N5
3lKbL1089KEiV8HNk5QNgO9FJVoFZMzaedaIpsl0j5WnAcne0utLzGcTVclDtDFF70D6rNtu8KfS
l6VlrhuwaeLlatbQORdXmf3FGxNsa1DZjw6zTR0E/Z8ofI/WdmNETw6vANfhNvh6NcvmPtC5vnGd
yf7Cq+il1qP2xXRYsTKHzz4YFn6gbd1defnAnyx8ee1bPZoOTVhOD3zqvXXWTu23IOZ3tj+3f095
/twhR/JlnoCbXdjzcLGLoTjVE693QBzUP7PRzFZDOnd/l/5ntHX5P/oStfkUP50dc9/4OOs2Z4Bh
Vw3qaGijGM5sOkeD+YX2iSTStRYgOKHrYB8lDm2ERePZX2Sp20faClqypYuyUCsI/8UK6AJlK1Nj
w1oXJ+841p8fLR/PPjqkRzftuG81PkstIJfaJz6g8zodzfD43qNoomEzJdN0aHUvjL6YUxC9+on+
KRLQCHqEHlGkR7LnxOmBC6GBU/vNwu76bI0EuL+TCRiZeykBrHNNtQBGQ7MrTeLuDCxvpELZdQXY
+P65zNK23vd4OSB8YICCs0zHB52P7S6rLBMkivVpnvL7njdo91xnoRVtVM0QjdB22a380S12N3VG
yoYzvEGZ9nQkkZKrKY2MeexWroiyUCClZW4jzwdEgqgcq90Kpe9WHuzC3EfhnKoVIw2b22BHhrKu
jirQho7jtWfQg92N0GGte8SjbO90YHq3xEVH1z/qjwBjfazqxjvSiNRK9m9slB+FpenVT4TNUKaR
orl7twit3EZt/HUj+PryQbAj7kndqJrSaHGzN97KRa2V68kzaPhMPLTwM5Nc3tyHN6uWUuYfyZDB
9+y1WuXDmxA/OVKf1k5FuPGTLigqtvetX+MIfVVpNd8ZPl9NAmq58bBFNvz5FayqydaxS2TPx9k9
onnQ3RUuKrmqHDUNI5I0P1B4ju4QtI8apfF9FE7MG345TTZ+o+XY79rSvaAdGzkRnLvxtQto9Ts6
/tU4ehHSAX17hBA9CW3RpVdtjpIb0qrzYvxUt/5kEcMfLWAV/qVxdDty2z+7ppWti95C2WQMqFgU
3fvn2OjMz11n3VGRGjpR4z3AdWLZgGVyUJuOhvGZ3CfPBXeXqGVT7j5+ZnJHBgW8dUHN1g2e/QYa
gXV/EyGRtVYwshJqljSeYe4qF/QevV1kX/WmvycE/DwePhlaOqB5wqm2A7fbc2Vx75xbVrTNGzP7
6qMm8s20Shr9ggOkFyp+8Rs3udj41maiFIZKYBxzBuwImwx9Hc5ASSM7VRyTFsgOmvBYyGeO3ycQ
qOYt2vHtnSa2kQwJ+Esc++6FRq0/XUcDc85TBgIzklseQ4MQ2fVWYu86dPRKX/Kohdt7XxD+bHtb
iwB5A1Azie9HQ7Srg1XGcMJt08bJkWSEkiMVpTtrB8csK7c72XFgS9zKjwAoCagSLMj9zs3bHwsU
S3JYyGxKIqhQYwEenTxHq4I6mqMTPHk+R8LRHWZUa+psuzjIQ8Gmdgg7fS9vm36C2KvWKWPzsQfG
8xXuUP7kAtqMNPTjRgLMjViTJjqEpUOrKTetY14CZYSOsDhK2SWJEs3bLHudUVELXBJ0BlvpxcvF
UfnUC/gZ1Hj7szUcjbkMtpMBMP3IQlFtCI4wskBhd/Boet3VQk+Aymwlfr9q+jre2YYRnCKWVech
99gWeM7Riya2G4TF7v8B4FL9bxMHE6uOZ9PnTvig4yI46VUPHxt4hRXzopdKR4tMaGCbgyIW7L+p
SUq0RnUgg0NbtfeXEsmRaItC069+VlO/nZEwtB1pa6Qc3TJV2a+Jd2RJNEJzRUaS2152V9vOWdkt
3EgBzEfkkpRNgvTTsGGDlqzRBF9cX7jtoT1UbhvJF26J6LprnEB/prGjJ6k0p3fwGqAPN+Zh0zeo
IxXFNo7mA2uu6/u/ZtQfosQDNK30xhpjC7ClKb1eWo2db1uhpXdd0po4Pt/Ti+mEJOQ218x/8FXG
yldFVgupdasSPaT/vLsx7PfsVtjdODpDbTWKaXTdAWXKAsbebL2wi3y7u9hz44HMg/NHukQJAMcH
ljg3MlLkEypfcyu5jwgfiuyMsbi1wzM1f0Quae0GTXLfeTHOEkWy0ogbtuOFb9+N3M1fkPb75IqE
5dz2HiqTkDdzC98/jyY2WDJRiRKlwgutr+Rpp2hnMYcuf6n+vWfuT9c13zwp9Ph+Tabj7IrSqimb
AG43m1/T9569H38iA7rbduo/vFvl+f5uURkFACwC20oAOheU4V9FXgUXs2fmi5jNYRhciPLjTYeG
e6kjS/2X5Xs/9OrcRCHdm59W68GFZjxM5Apo+J1WYdh7J7HM75wzmL9f5v3t0ezt1t/f3uw165F3
0bnPXAf4L5VZuiecFGkPqDfON7xyyucQO4pNzNvymevsKlNaNSI7rW+s8z9/7H3RIV5kU1jww1//
81+OaQIH0WKe63ooqrLQzvIeOyibyzBORx9cim7A0/SusA1rXocpup1XRaqj8xGopyOa14jRbo45
eN/nvt3pFvr85jiYvlYz4C1EYi2KyhbbyLG7C2uAkDSQE6oNyZU9zq1v5O/tKQ4A4v8aPDxAqSAH
oIzO3g58dFtSIY+auzSf3vTLuSrqUT6VaAdexKVp3IbYz5no5dRc7ZGa1gwDSCZuHQPcT7RPN7nx
3Sx6cNyVdv703qpxXFTUCd5pZ56+28IKBHX8Kfb8xyCcgFJqegc0UBbgB/x1ccu+uFQpqN4SDzip
SpF6M/hyAaCVo5SOxGBYRjcGDf33Xj530GN9Y+SgexFleCShFbwO+Yd//tAYtscWHxv0rOHH1w3L
wxYUn5rll2VgtHGFs/bHCVVnDhDVu4wn6N5K25NdTo280DRMU5w1GcgwnebaxJD308+u6LQtGaLf
tzmRduH326kMRW4UDx+9n77+9/UlwbE2gbW3Y1RsCLKSE3ZBxokDaalaqTkJF1N7THFe/suXLBZm
N1EcH+BPot4Z6DCARQEnDJjofHGJCf5OzUFEGKzsoTQ2JFMKNV3IWrsH6m48AiiwnB69CP1tzCj8
B7q08+w/pH2ydwGyeVZyMzFjFMclX3thoOTx0CIpjmfOdqGwzHRvBujgUfK2T0ERlE4PtZc0jygZ
b9YRz4I/UQuJ/AagM2qjbFdN1RfPVROO+9xn3YFsdQYIrjfbpI7tv4JNb83xZycz6jscIOJPYsTJ
C/B0X1sBhZPXzY+FQZc59qXzwDtGH151kR/jNIwv4x8LqZrSqNMybT1kANbx6D+GPKPCQWO+J/3l
fxJ4TVrw/TYG21d8iNi2jlm0MVJQEtG/es+fWAQs7Ky3q7Ou4+WDxGTl2d7PNscprtMXqHJA+3B3
kkM/KftT5CVoewmKqT95mSmGwqDCv+kOBUl/0owMb9zNOkNNNkkrC0B01AJIqMscmGi71Oz/dkB6
fJJIzDSUR/wE6XyDzBzWsTS/kQFzGzXlngbMJnOFatBi40SbCDQkX+2kZydutt3aCuvpK3bxzjqL
O5Q6iSmeRj4roq+6FbmnqSg7NFOUgISoGaCo4j49NkMd7BIvKj4jTZuuQsbZX7YoQWwn6zsyi/aa
OQDWULZV2V1tcd5gAN7BOJSBjlpNcAUlwEUDb7cfu/UnfAnHx9FBzhg1xJqRZyttHFdh9yIxDYe2
SAFzFVxhC/Oyvo5I1rM5P3n8dSFeTDM+7nmDvp7RBa53tdI8P/kUBW6y8QUQDV1YCmAq1Jbr5Q6U
ZOADbqY23JdVGhwivMGhh7vG0RCa911Uwxmm/0xdOsjqtk8VODW3AC8ytp0eoV0EjWeXDmzEFzIJ
/WE6CwfZ+KOMSYsyld3Aa+OoeqWGtMIJeIqT2ASZD0nwvGiiMgsf0HhlUowrIGftstpD/YQd41Fb
emFxoksalMXJRMtYCYxvDJUGtKfvLEkj3VG5cRqQodwvQ6g5jW5CRLGeAwAHYNG8jdGnVtg/QTm5
14Aa89PWE9DtFXIQjZC82QjV4DLjS671oVvtvN72ZGvD3Nc/kQdCl79qbaB2g0X3wYeNC/AN9aDY
kQP1N9xE0TW2Gpu5vu9RkXeaG7C6CgLLyMFFlLQ+9k11nCukmn1HQ1dOH8XdhqXAiyU7MtE14BKz
qfgMugFgh5pucQRax3wOrRjlqVFfoTANVTP1fAmqIWMb9PxN9wx0dshZ1s6q8vh0X4gLjeiC7AUH
FYYtOOdgbCEpY64CNtk4b7iQSNnSCP1zt+FINlv9rxqsDuRbsguPPkqoN28AIKOhPU9+bESFhfq4
0UdrRuE6cLFhQwryI4WkG//IRgYjS/Lh/hf0RXdHFO1WJ7roA6pz3JeoL68CkmodpkpGU1L8Wxmg
9UVYFUx5q2C15XfbETynq0XLYArmmm3bu+5SoZoHqefQT4wtCByt48Jfo1bZWESp0JUroyhfFPvU
d8BRjGP777wenVWdA5kQnUzepxr4VYfQ97udGVX9FxNYEoQTt7AwhhTcUMIi62s8a9zsh7LouM8O
gYcYfodmLtMtb2LU3Brurv9OBkeh2lunjWq++RfdNmSiGnd66sihUCCfvDbtUFtOiKYdJ/DccwBQ
cU027USTG65tGy0lYBJA0yyyFc4WHfHWi5oSDxtHTaTUWqj2uNESz001hP42wS4TBHOW102yjJ/A
e3yUTQHdpio2asdfMv0qo909XUjWo75tQ28BZDz0XbgjGZlQvNj0vl3fUH0vBBjjnKVPhWGMdxPK
kMAP+6tBGXA7/lpzA3dHMrqw0X5A0Wdwplkc5dUD3vg2ymkRiBRpkQY3gQYvQkIbNVoDuAczjt8j
RwpTwAuiYMX3VjoLHoY+qbHDFdOk4sG+A06KtKnN3pM2jg8Iw+tPUvf9F8KGHMDnif6L7HNR6849
gHvQESAwI9H23Wy1CTnvQUynX2aRWzr3UTd+GxvWnxQ2lISFyhPrmI3OgeQSESpM/S9Nk2SnjvH0
XGHrKnETEgegMMCaaXeEjKALCprUdUxUmoHbtE7AQeK69pM/ptUzN/I9WfUNapjnCeDDNKUYUQwo
FOJHtXwg7gAsKDqKU+mb3CUlK5nRDHted68BAC7bFckktjkNjdKcsY8Y11EG7j/6KqcLmq7mh7F9
XDwJbKdqVxpKOu9uTPGAxbsGiAXV48BENvnBtuXjg8SOg5eR2h/u3XLuzsC42mjx1B4Bl9idSYQ/
SXcuPK87J2DbbVc0x2vTvNdb/kqzhZ2SkYJCpQBQWnNAQ4H1E/HscGTg1hWLyKHy8cHARrfwHzZq
GVpeS7JXii3vi25RhYnczzzxqyhAD1DJ9Z0RA/9Sr9ILYQ63yRRdJsd+JPBhugRoRNkWcd1saUow
xHlUPjp2eHUyUap+iZgpneoELAfM733UoeOsny6OONqnEU6Rx5MBXj5r0Mw9yUPNQoWQNMFDt5J+
ERUGkI8cvjmpiIGHfMc0BNhdibA3LmSjDAeKS0ukKbtv3Nza38jkkMxRF46bUZ6dD2KxsAlW6Zy2
B/rKS6zUWhtOc51OTWkB5wla+sqjqdKS8f/T18xxpD8XBZKGgbWVvbXUZhsznGWT8IZ4IWtQRdKj
bXo74DX7QbXekoKsIwG6/s+KkqMutZnDQIvbNfrq8ddA0+CWCAbzCxqJvO9ZxZptDb5THDxysP4O
qCLtnTj+MwRc4Kr1/fQJBS0466zB/nN1HDPD/R6j1VE6FsAJeaxT+wwO383kpbzQ13zGF2DuxePW
BwwjjnvMIexwBpAM5153+nMOcIdoQruCVDdCobTS2my5ubHLOFuTyzLEzRyV0DKalA2VBugbwOsF
jSY2/dolBCTD0QkSvO1ApOk1EDNoKE2s+RFcIu2BbG9MDLMGLmbpe2uzsPx5pfRjOc1HsL8eZCyp
fgsWAkr4MEyobsrsnUXN81QgR1VxBgr0t6AhRleYKKlbltjJormbejoakqnyJJkMbGlBCygh4BJT
9sQTyZZxAkC7xTJnLf5UQLoiVUEpGGSajBNZyXmkB8ihJ5EDni+RoiFV3BfdXWf2ITLFnRMlW8AP
6BeW/0EdbXRRrW/GgGR9J+pmFwpy8u2vyhQYoRq20VGzjkFUc+yjFsA7iX1Q52qSPE4Uwi1kH03R
sblBRteS/p0oi1NmNEpLp9uAvyw/mI17Ed8En30/Ck9tAXJ4XXBmJbkv5YVXhafAQx9jLVKpQs4b
ewS4G+RkT3IdcUhusPlDexW/4tU6zAH8wQKclvJ67O41Pk6fwacl85ngIkfhGmDRtoTYpcwG258+
O7MrE5pkFiQ831IOhBnAEqJooBqX0chdmfVi+4DXZGy043jtFFoMSNSplkxNAGd/7d0QvS0EoCem
k2UhX9iUzScyQ+mNtAiQn4jWb1NSTrlm3ZfFhOe2/wf3xP8Vzvwf6RI14EoxgEKMT9wvmRu36T4H
t9S6YsHVri2x50BW4xOZkbwqC/cxtO6a2cgelUQswlDxciQ9ydMU4PWieWdHMgpBi5go0kUZAeKQ
jBbBF9smQ2KJMjayCWOqgtNNAqdWnRpSj361LQ4rZoD8IOFDsoUjTU2rnfZT5Ux/4JvQAPgpAMs4
9b32U3GdX6lLxXwEwu3K0xMP2F8Cr0WyWrQd4GuI/oKoLlIP/7JJhv/FhUJNl37kYmog95YFQSxC
f0mdg5NuzNCc4WaXWVxopKZgOEVtyITiYWWnJ1l+kVNtQot4qQV3fWUGB2WiAtAIlf4guOnSB3Il
Edk2FiBxVzRfLHSjIcskNlGHUQdHk2oEGlEKMDaDfRc2HY7kMHNEjcHg6MCA7HIgXDJsNNysR9G8
UnuFLT2kcZ1OcNtYXdM+NU5VArhDEOHozqWrMu+VR46906OuO5BFGXZXbPA3C5tP9s4tzFsLeufD
s/iSJLa7jKEDnnLljHv698xck23cWm8ONC1BoWrgPPOlChPnwtJOB9wszjKCEpjS6eQ1B/rn1TPw
Jr03o/9i365/b2aLaORO0d4vOoxhKxfVhuq6qLo3Ci4WJbNaC7215aGBIG0yHHMYxfQpmYzoOGkl
/s+cyv3iOv6hjdP8R+shwzVm/nhjwbJOW1V56G1G0WJUmzze1WweN6p3aDSHHo3qINVVssACrBzH
05e8phEcXYOefFUGOX5V/0cgFBsAR6R1gOVmevMh13Uk+wXxvGxUA+Bp7zbPJAGCAF9r2hAfqE1N
2RNvH5kYhbTvWwN1xmAyQNVkewb+nbVp8BN874vvlB8ALzf6PMvIvP+NAapCp3Vk1/9hELJviwie
OTd72zLkXWlJsbeTOHukm8KJ9LRJUIuLo2p01mUWyGBLC3BzdLckEw49dqaPJFIOaN3PViUgi7fM
q0vnYhr1Joq04iinHYqLTy04EYf+zPUCLLeu+dMfm/puwRfn51pyyNnwleSSGo6GYFv9iScqDhcE
g5wkkwtLEFkKYzMDIq7TAUGBvi1v8ubLeVFH/JTE95RJl1+t1Oe7/GIezODSOYN/LA1r7RYhsGlx
LPDoT2b+yKY0ApyBawFXR8POkzTCDmiC4b2U1QXINE1Jz2M7DtiYJqAU4JH6HS04OZYXMws7YjUz
vO9VVub3KeA3UcrqvXoOMnpGygArBNCHpy7nz4RUpRcBoGDNrr2LBOaejlP1pMziL26c5CcwAoYb
kte1fnUH0GmPjsLsxt1ozPYuRgeqzk3ktHF6skWRMtAFAX6JStTKPGBvztHdGjR7UACCkFNMkWTJ
7rOifO7w6t6szQmkyklbfyLXIcXjP2SReaitln+es6zdoyPo6uqm9bRLpjo+oUoc+NKAYgbYpJNv
Wa3V1sbX0uI+LID3j7PzHGBy83fkSH8Cxz5C9iz3auRiwa4JUPVav5O1uc6haqfiiWpy7QAdpkmF
zlOqyaUL2Tt81u9Q0YykfHUqjbxAox9e6f/5fNS19WWpLE5EcSyqW8z0bdNziYnwx/enmIfN//yX
8d921AIwcWxDUAg0aA9Fs5Wvm3jnz4cDzaK+d9o9IM70VQWO2J2O1NK8oQYsMsQe+kDdWnoOFnEP
iKRjcaeZXbU3tUg70ZFhVfSBHMkjQz3W0hVQ1LStnJORQ5gMygl8DDtbBzHcve1Fl1BHybznzfkf
i5Ft9fyPCGwbK84ivtQ2FX8eY57tVFw0gdb9jm6JhKVWsqOZhvJoVMnVsadtjA9NlZuP5gTa2HT+
Bhx24Bq0zNqj9Mj7w7W3yCA5SKE3wyaxS+CEiIp5KpuP+NMAyLUnklgMZVYoBJzRZwSD3PNAxhHl
1spyLOd5wEP4NBjpT9R7DfhUs+zPyPL4QU6LrvgznXV+0M0BFf4aXlm2gC9s1sCRzTZRpReAqERX
u2ydC0T7a3SgP5NskaM/Js3JgbVOsZEabODM9QhsLcQzmwcQwlUro9ACUERjSrIGpbo3CpxTtviN
QLZQ4NQOXwFaPGjPeWB1O4vlT5Gg57RKvQDLAwNipyDvBFPSN/yr248AD9M+CSsSuzx84FUbS8Jw
fxiznd8E+OOJJCwLADpLF5oqLaVoaTrUKd/4dsDYt7Ho2nVporBlFuigIyu1FZ/D9mJNevQZ78yn
ZtbLPxqnsXZ9wNq9IcxQWLibGla99HPZnkHG0q5JXoCecJVOVXuxQ+tvuYJfAQp71APn3qyKL3RP
AeDv1Yx0JYiHc6vYAZisOuaaj855wLqhmdTjZ1bP10tQ5cXNlBQkA/qXfbB0d2tboEAFOvYvD2Wi
OyxoVhTQqfC9aJsMKQglLMVSHCeld/hy5A/+0IFwMx7yC0BVnFdjrA5jMZRPNiCsXyqQIyee8+pb
rv1QJs4r2UwMLYetmfA1KWfwCO7nMDe2pNUStwGCVK3dSVcRv6y8DN2tiCTih8BXfMIX4XjfVT22
CgNa26Zq7wEl5dWscxfQOajZzRqLfQVoGPYLzZ2hh/kROLCmfmR+YeFE1+s2IAKqLi1BatCQLgne
tESv0GOCVJd3b+itdL6xk0OKM6XxObOqZjU9MLPFKYbo3KOswU0rnko49COQsnbK6NZLSTU90DfX
w4vKfW3DrkIWtSwFskBanWg+gRZmHQObat0LtVLQiGRkR1MlK1UYZWNbVoGm6GCy16GHVKphnwaO
DoQqNL5Ydeoe6WL2Ljuiqfo6JZnxplV2ZELGv5U5fGg5eHCbBqg+7yOSo9ST+2zpxY7r05eP7BYy
tbKjD4/10L/UAp4VvI5AmUoHgJR0ETJQE/eumK19pg1HHQ+cK7Zrrj2MfTIeJIIrPrNXPwpDbjLC
mx/JpDXQCR+ANYhHFsG9kouKIG3ID7Um1wWawdxMeE8/fkjPOBPGXhh/1gYPuPkChe+GjVFMObjf
tqzsDLShlqCF2hvojsPrLjKdx6Kcfw1Lu2PYkuHdE0BOPd6Hm3ywj2Q18OoYdLOxJ20Mxin8awgt
zcmERjIwDWW05Ro3gf9jObB8XwNSgAAFiYUD9jS+ATCa8xDbrAIEArIxsmZUY9GhBo4yXthRiFrN
OjaWWpN8m3KONq634tQgmKJDK+xY5+UbXXPmHW3NnDZMUFzZiNoI7L4GhqcsIAyAKSY2bhXrwHCM
96sVadvcsZ97C0QKMbZxQ5NcXdN29u9CS5s3Po9ftbmKngewqJyz2AzWZVdO397kblhl5wgVyms/
ymclJ/vOCXZXEA+AImio92qPWumNeC4LAnQxTQcg+s3UBkhpZS/ojr4woTS1yjQLOdkqEeDEAgCE
j0CvRgYfeHkC75Aupc+ZHCnZorCapmMMDO66NQ9kRnXZyizJnbxeqbkKReHjFKdIgKyXvh+ZLWSL
8O/XXtjSVNWJ09ILkzd/khuOBfZi1+027huIg00QEB/BO9xoyNypkHaPWh0UWgIrAhRNOB0kxxtL
VHM1J8fFu60LOBHaqvh6DQgqNzPvaHOj9jAfKWjrMwC0QHrIfRgZumFg3NEuaMRebTWjPAI54bSw
8R7nJgKXNwK8Nh0di+kkplQoTlpNB61cp+OEKbSR32fTcI7NOPzS1sOhQZvKE6ut6XMdl+uxNbTX
TEP/2NjmyYqm3ZTmB57xekPTqcBRVegnbE/TtAbaAYWkac5GGbLI2uEhnMvkjtvzqjCn6qi5uX1C
CgAXGr1dPODG3MgCMXUB9VXjncu2RLcb25ALGfqkWfgs1SiZYrvKBhPEW+wP/eQytKIKsbhjcZ8U
hsziTgtrFM29u2U2piATdqPxW+jH58LS11relch6GzMQK8QwAkA+9jRRVq4Af/xrqKdZeUpxjI5s
mDCQQ6MyrVUzI5lL+qU9zZehyVIu4g26B1aGejxwf0bx4dvC6kaUNQUrOzZ5axoCfGjTWQysRV0A
fP1Ac0GE8Q5so48N/2JzicERE6AeQXSUTYKErnBQwBwSu0M4JBNYwwWzMokI2EOtoGTk+msFL5ui
Dc9QSmC44NKNBXwWMgfFvV6jk2asTyShri3ZsIWu4PEyxCfVyKUc9dBd9SDaOPEZEKtgHPdAv/ML
NFJhSEqUyLwc0tMMMAplgmreW5hJiSMpZCagCdcx0hA38cj4BnBSKzjAd9pkGe/GhFzUvUmNWnTU
ouvy7+8tbvRmd4VCSs6UvS37WG83MhVstFuwoFjHsmfI/aqUMWWfo8gr7rw8fZEeSksj1gN2DWx6
bHOj7iiHnCEs2qGso0wua2AxTbLwxMYuCY+auUbhfH6ewPKJRzi2PGe65KB76lagvuDrVAexXUHz
SuhnoG/buyns9cPozHsyt1g6SkckQIH+apdetHe92t5z3s5nYOfeNKvxPumB1yKS0prLp3WfhcGG
mtdUBxt1uqFsqztjV4AjVGSxyYHkaorGJrQmOXoIICbfvemAo6kO6uJzBCw35dBYzkvSd/6ejkPV
aWnPmuGs+96lRnHPnZLrLSD9dzRvOZAN4haPFrxtj3yjItDJqzyE5VYgQ3B3egEHQrm/wUqm2j2J
YExDKuMzpyLbe7Hxosr+pIlrmv0atJ7NholeNOpC0xtUHaXJDKha0aSGHj82SMhF0lhFz1YgcBiR
/hQ+5pu5xGFcuFMM1DODxCjo7gJjdI+mryHfUXPs6NXccQocXovLQkZTUnjzBJ42S9/hsAK+JOtn
A68E0oWkFFz5yGWst+CoqIIrGakVZbybOyrDYuOj+AL77BTcxV1r62cW98CAsrX5BVyczn60O/38
ezW5kE0bx6CFFhFo6jaxLvqwRxmGFGQCEmcXZVnCkIRvK6EuMNr2btuua5HwaMUFzSagE/H6jRKl
c3gj98BG46B84pdsFH9D4UkiuvhJexOjdFCbtKK4PWzJYiGTUxVTF287YgW6qPt6829bEwAl8XYG
Kd2WAxcMCPTR9FqFFVptR8M+mCMfX7OmrVeG7cQX0tojYBdw2P1ISpF5bdrqJW2M9DlorC1JXRaF
D5rjfXOB+/86ACvyBEBlECuKeKEJiEhUElo4T8ZqanHSqsVJixOnGmxLKG82+oo9lyYYe0XBb18A
gqmami3N6FJS5S8NQcUFnqw0nIuT0udiCm7P2gMwRxwdnKHeLkwW09L32/FMEbQiy9Ld7/xulr5Z
Bek/lG24gFVxq1Xpu3/i73vtvZcd4Q7ej2568W86yz/qflcy1wQrtlm31vr/ikMrUH/7h+39H7r7
1oBiDcqRoWoJuMM/K+M5MWqwWfvx9YJWiPH4W1nq9yng2hr91oWc9RBkNbkR6ysVi0ZkLP1oDvza
LJdGahlaldRZE0FNczmUUnFXN3MlVDFIpm7t97eqbMiFLjd3dXMHpFIrqLtcyOiH7zoXJI9vv00y
Nv1q2Nl5ke/TzDdPrjebp1iMaCqgiAEG0wrgM6HhzMOc9Hr9hDYR96jczKrHh01FkMY0VxGiEhCj
cZA+3lirEGrljFZSGgrjtl6ySQtWrOVU3BKZkB/JlMfNAuoemGf9cOKg2SmRCnXjQWGW9/DrR1Y/
zSKKmaTfeYEMCXDiWwDFTczE4xOHMmw9uH6GEbD5Fmh82DymwILWJoYSzDjfdIBUwBGugPJDzSe6
EcjJHNCJ0IkYTQqMfN3Gucw4AVkuLGrsbjlIOQttZDuGBuYbGSnoYhTGeLGAMiZNlIICxG9RyqkG
H2K9Q3n8I2ql50tejSBR80INkAkhAMCRD8evH1oNxA8XEwAsB+b2xdpnTQRqvHJDGQVKN1B1W2qY
0UXXio3MSryXkVmZgy7d0M1uE462eaqdyDrZSe2hZVLMk9nGx6rqvL8ANYVuEaEmhbShubQphepG
H9XWCbROAAdJPi3EN5EXXmSoZIPX8e1gczCGi3DqDuUtvMmU4ubWKdZHd/7mprEclF+Ry+5CUc3v
4gD15IuLmtJIyQDYUYLrBh2ACwX5kizDq3SJN+FfYchZTclmtOc9iKKzOyYSfCVAa+SFuY11XMhI
Cyqnd3bCjYxvfP+XtO9qchtZmv1FiIA3r/RDcmbkzhq9IM7uauG9x6+/2QmKDXGp72zEfenoLtdF
ajQDdFdlCplalsDLpFCGkYZStkR1whpwAfrmUf7jbjKcjCRlP9+SUVvdAtBQUKsASdcy3MSp2juu
APqPwwAyZgH8gfKweh+DAvKln5zyd799c6c4+w1PH915zCbAeQix9LbqcfHOR1Scq5Nfk7VueW9f
Xsv50gyGlq03zSOoz7+/1ZdhqCUg9by/v9Mw41u9tKJweZUv4gkUa3jHp8/yLh5kGY7vxXEAhfRb
3vH/cTwgrUQyjkhmFUim4aV1e2hz9XdwwGSXUQycAUgQmFaccujmKrvYmptdwhGPzhvPqU1c2Oc1
0BHvltLowUcuOZPbgFgywMV1Hh4Q7+8h18qzEvfNR5z21h+TzFlEXFF+t3oiulVwBf7K6R7HwUvp
Th9MczNrdv05NubpMgZxtDHHrv6stFH9GcC0/9EDA6ArQqRGuXJMwO22pZJePTjOU0sxPtICxUjx
Hmy28YEWuu9775GiHqikvTWJB1AjyV8ok5tSS6+o15dN7XoKzoE6pq31m1/U5bHquvGqhOZ4NQDa
CqgKM95LmQ68jatc0s4TxknsFTiJB9umWNGCtlaa4+qfQukLNpwN8PWVM0XS48GMS2ZhmlMMHnpE
pmwJSme39HdqGUUvk64Hl1xTgksqBs4ow/VveHE13HM5QFrDqe8PdqWbx8Xmmd8zGWP9Gxe5Hwiz
P9cT72pAWT0J3uqoil8sC38gVbG6iyZbEe+9+AnkADKnxYormuK2+iXDb4NXPQYYMSDkbnHkUsa4
O3CnH2PgEtXYlVoI8jm8HnzKpkp5x2nstvfa8FMrBvwL6S+lkYNzQVhwACoByhzjtNmDbzwBVLcK
/FY0oIRnutBGwWVcr3XtB4qqoQeAv9N8XBymKAXcSNJry7ZLZBcMhkMXDcCLwr6U1bH3FuOI75Wr
EdcNzG6xF+l0QWy85E+yUzP0XfcoJtmBw1W53enztn8UwJOpW125eoDUdQ0LjN9ljoIEgbzbJZG7
YPBK4wns1PSXrtJ2DtWbv3R4CHLf/7ECQe4tfZfiBeGSalN1XdUyAOot3KtGfcuULkNlobaR2Ygs
6fJY7EA/fsLH/RnivlV8Vec6eE/8KnlHSXjy7hhTvEsTUHsEeZC+t5o1mqBp9ZWDVuDEtBc2NKRL
MYc2iuZVMK1CvhhzaqY7C/C4bzIwxY3WfmpRan42mwRxuQVu4oMtKte6g4xLRVDb7R588ui2uKfH
KKCTsU5jln2jnLacJSP6UgJL3TIQTWXIoYkOoa2UV8qXVJW+AwyRPaYnMP5M4A26fwOuqSk7LpdM
+Q2Uem5sFk/ux09vGvrrsvuPSeIbECnOU98dgZ2TveJYNnt1lA5dFWLJWZ103nYWz+VSRoUl7GzA
4AybBnhIIJidzg8BVktAhx2Def4vXSl/Fg4lTDP6aCN/L7NYBRFJ5a7jXQ1tIw2ehaz7Yt4PemqD
BAVp0kR6yJB2Uf4K3vHo9CwIzRI7i8/g4QKCm/ioz8LJrwjHzrB5FqtHM3U/zNP52cemw5Tuhto6
B6YxfW3VFI9cbVNchiTOv0zp9O7mfvpbIFBh/SYygV0XZRY6+irPO8shN7pE2cs1Z0NYx8q+KDL/
jJoY/7z4cz35o4KqPPx003IVU8tVbEIpnTijD2eP5lJIm14Hyt0Sc7WbYvymlEGwyne1y8qFIQyZ
wMpqydBx/G9qi5KKSM3RI4N3wYNWFn+M0ZheKeIQG77WbB7X+Btm7tTK8zeRXX/XJ5zSfz2t8wQt
ISDVkkECsaNccvawb2eEfydmPx5W8qdb0dkKsxevwYkYV6ucNYFMsApx37j6Uwki5SKTeGYk85wA
3gdWgeb4LNfVflTTLeyV5Qt9tsXq+5FqfqlGbYFz78d/g4clPZY9k/uXyw8amYN+MGdwa4HZQd9n
GlBLcrCcvqJqT3/1s8B4lUsj91q8jYIQjQqaeHhGFm3ysLbxt0dz8e/0qHA08LS4mf2JbqXtWdNm
wKHBtBF037sQlUJb7rII5Yaq1/xeCUILihbHVGRXFkBU8LPLU68B4G3HLraS1Sehocw6VwJ01wRm
Cg4NhGNMzpg6Z42rnSdX/BISn42iJT0wZDrnsDcPD65LevwaR+CWLpuvP6z8+lZf0BLzx6+OgWWy
pg5KnL5yP62+HqNVwj2uvaqtjcPWV0VP3WNcFV+54hAkI0rtOUXHOSjHULoa2b7/YhVeflMsNppn
aTvLQ63uynFRhV4cgjgr3thBYgM5Qey1+Bc9KvLbOUQNnxByi8WodnWHuah9oaB7x+qrV9qIDOIa
PSE0VsRvZTOYaqX7ZuPe71ymQMSpxYAmY+NaxD2ObsxAxW0kaEU3FC5TadSr9p9JOiRH6UylXNKN
MnNCb3uIepr7Fs9MQ0+PTlNsfv4/dmVqFUBftjL6MlMHrdwVaYhfcqqGo34MfKjnI7hVBuOeMvmG
OVXZTcbncho/yOgLzJ2b3fKSKWPpFnojo9LxDzyvkyd9nMVmGuwiDST0DY/3pI00lDZSG9/JPKSM
YThIGY8Ll5ND8nw82OA0E2yhgCLajF7rfDC0PnzTTeA4iBX+kt4GYzAPXtFpr1JkjiiWL5pcPUlZ
1aRgQADz2k7rEnfxH9PaOxWxAcQlEY6KuHACbhN7orWEMrHFVFTZpsjC+gCmLNf8M7CqTYNuJTSU
CjIHMczG+EHVfO8kRZyhyaFeLIp07Hd+AbpuKctNwfIg/CnDD3V+zkDXLYNIWyl7slenAexnrmoc
mL/Zrt5fJMGDJHSQMiA8/u2Zc3KQIs4GGzXpG8kVsayzqgGELPDhQH5XgOXxkIH6EVU62RfJEMcZ
meUW9jmuH6jkViRzpJ+jeRWDg3cKki+LH2WSnK4frroCIskZT7XvZp+hVD6ZnF0SDCr6moWwqQCX
aHbTZZFFBkobrEl/14QyddCJuqGfPTX45xfCCM3r7/TNZ+faC180q8Hu7mvFOdoe9ft29KDvj24g
XXbOXeZd20o1LhGINi+ccbDFkSlloCYXN4YNuFCFnVRIY9pR8VNZ0YFecpyak9xHOvzfMsZ0f8zC
KNIZtOQBjhe9STlXjqOgoLpUzrGPEq8G18JbLqlobbBjocUAaq6VegSzMdf01kfdtbacgsseppxS
vzJl5Fkxb5FpwyEVGXh1ewwSfX7BtYCWnMFPAdZzA7eyXTvp19iM7W6DGmj9aqMesdwpjfmXCcqV
46IBQY9+DaehcgAl4uOMoU7Pi2blPohIk+kMF1f926xBEPRGUWrbyUlL7U9cKW02pm9j1rX7SekM
NA53TYlGBJFAFxsYLROnh7bIbeUAUNq/6iEIj5QFbYUSsin6LDkgAkEjsRBBPJ8+mCaltwPjpoKD
djhyoIUh6Cc4G8gq4aPY4rJMKUUPBbgmfm7KSB7oUcAIoSwMFs+zouFjdLk71StPmaEIXkTutB28
FITq6KVYENeJyN4GqL+rcr3epUKjzmoCSOLWqXdDjr/coe2lKtDZoKcnfew5xQ04hTRahHqGViHC
v0t3AsFnlYMqKmUONNwEIvAqBeqtqf8FaM3N0TU8AQIWDO4+C1H86qmTqmy9wZgv2ghCs6tvBOrF
ptWo2pcR/a0nvW9AY0tN14Pn5GOBxoh9GKCiEATuE2hIg6Q+VkX7S+oAcxnH4F51nFQjBZQu6rGX
WmjU1idoyLitErBnbXIDYHCLVrosISYTBRNW7qHGK1TCy/jjoAdF9CiTduqQ/enVo7Kn14OtXHaR
fgssZXIfKaNdn09FsXmm1pz4z0Q3lD3tpNszW8qe2T1zkx8oQ0ELSCvEh77vJsNLOxRzHMo68082
AfsUH3h8voDqc8VgEHuPa3tSipOX5efFkLKIcH6KgPOTjosP3X/qaKlR6W8X9cO+DMSQfqDqh6Fw
zc55869WWUQ7dHd5W4nYvQL0Jqr3ULT/sCHyN7XST9pJxUL8mzom6JrEIG0ed5E+ZZ0moDZFV1No
1ebZn1XUzHPoFVA0cUqhVHudZ57lkjMpc/+tnwwt48swUlYkh9TWUcAvspLbPrjL5aOJO29xidW+
4MQOt0J4ss4uGUhTi40fZRk4pz5NttGcF22Wmrg+QkPmpS5Qh3/gdLWmnn69OiFE032kt7QDAxLk
XNNORuSSCubw6LJKQLGWqCuRdDZnHcQcLYo/KyvQzzi91c7NfUbZw9IyNCPb0BBowDcX6ffTMIvf
Y8Sgf4sHgOf/36EW3webhyXT/Onu8kMw1QyvP7cP0c95ACTEDsXKfxUJijYG9Daism6e7DMuzezz
slZFI09gokvxf61pxEH61Pg5iNpsCcCojE8rxUir237LlFKpp7mUPdr8r7V0/56E/GiMyuHnOVG9
yvGnPv8mjkxm6C9oeQW0s5F5u4f3CS6fyeQrhjQph/KLn/fZUYqk6/Im8riWYaIqXzlL+eL38zUj
3nd+3OVZJpRZgpxQZnPf3azcq5kDsnLvRoX3Z4pS7XZjtMkvLTqGD5k/48ksQDGWFijui+vXMbBd
hYxTDg4w/ezto0rz1RgcpiFMVw6pEsUXmo56tkHdh/fi0d1L8XBfAwZ0k1SZdeYQ3Wf1pCY4K9YG
wcVV/ZFXaYxmuru6i2fN3Svit/kyBQKNdeaagcAfZ6onCrmWGsqW6NKH+8R58YftKNgHPD7zOfvN
DkzrnPWoU98DRhSddWI9236eb0IdnR9bKaWKQ1Mo0HD6oOZSjVvhbjbusQ2yF1OElM5A/i9vzhRO
tJbBFu8qUr2XUv29FHfYeJ2+DXhBGK/+PH4OgsE/4qku7TbU+uJGmVq5nCxz2hUh+GRkgKfxhG82
Ruk5nZv9EvQhHgNIX5FBOxYAZb1nRovUmcpTW2bvrnh09cVgKfoMSLQM/KNmCcobLsOqmy89H1o5
paWBly6827X+Tp9zH0+2wr3ztb74qM15+9KW0d6snEnZghi12LR1X+199OBcojGOQE7tBCFAVkE/
Bh5mfbS3OKANL2VR4iGNU0XDQYM5hP/1hIKixXyxWVl6dYooDEuz2fb2WZe79tdkSqPXUm3R8OUM
KOieHetVySfjAwf01LmbZMj0Y5QZPk5QU6DS5Vo1bmu6dEFQXUNvvka9d3Oh3z1UlTXZC5CVktM8
gM5Oj0BNp43atOWyURTtzQ1r7W3R2vjZUr30gmvlm4jK3LSdo2sDtphm0oH+SpmAT7CL4mULmjAA
YEu8c55oZ+lFBy7LKOu2UaaNeyljYE/thjftw0NqVOGNCD9N9+wf8tCRvTerKXrukL3Wgilgk9QO
oLDRy6sHoFUCIyrur0HhM4iBSylTcpC/t71dbikD3VM3gOUNho5dYJrp5bwxHMXdr/Sc+jT17eai
9CCspkwOcsOxMPOr032kjuIlMqcU2kkSndJaW6W6mEgXmSZzq9IEoF+G0qt7H1Bku04x7ejQBnV6
8UL8SybAhUBjMZZlgfbyDadmpuoF6hx9+1REzp42HHpXtaLDgyM1AIOCC6c1ajP9EwP1Zt9tQlfB
6/wQzM52Zap16QTOYpHDEpW6xczSrbOrm1/NBNA+CegHr4HeWr2g8PavHPDy6l/nobT2noavnTJF
yKh4sAvKsXxJ9BFfPyykvzllZr+RbnPz1oZxulhIswevTLf+44MX7iR3+Ud2nZ1vmbz0pXUJKJPb
x7D13tpPAOhZfSq5J7iFzbOiRbtBwEDesBlNwPsF+HuyoZADWtWnBRvy2fJBRpxHykqruIUaW9M4
4X7+xBcg+RbEmXzNysbkazc02vGZmZQJMyNL12YPIbkMw2iJJt/euJVc/mimhua3bgSidd6mxUUO
FTgywK5wF9Z2/X2d9B2q+HHSf9P3QMrZW0FSbRYh/gCDslHaL9PQtsv9VNno5XsCvym/zgLtZ/ui
RSPjT+2o6O5RfmrHUKWerEPJjaTbT2VyD5mV/LHwmz7bAb1nBPFtq6eXPA7TQ56F2rYXRD1yACLI
LrJ6+zUitY+u2ehjAJfBYtdF481Y2NUe4HzoSrkpbBlzEl3aP8Z0XYCW2Rn+yr5MeYXqjjsiO55c
CuC9fYdlt5wRT9HoyHiEaqfdCmz9wY/Lp8Dv1BSFekYjxDYa/H2r2cDX03q1ehPL0el8JFTsPSsK
rlo4KBezRa924+h+veGUQl/XjmPRg6Z7LhX0uAjDf0xpnmiZdkaB5eKM31nKpZPBVnEX96ltlEOW
J78vRkwDqMDY/CGjxdxIxnTX4voG1eUiw5U9d+d+Mm2qUauJh5EGx/BUrNJeYjzmKD5rLz4rzVcZ
/8N87HrtrOOzTjYQLrOiHC6q26MNh0CQcx9Bxam5onLzHCDHJe5pUS/2hKDUPTCzL7iS1XcjSQm3
CrHyYXSlM/XtrGoa0KTRz+uwifih75ca2QasBABXHtCksaPd4iJtOFsaf6WQfcHq0CTH2J7+8z/i
i0R+aqIg36E3vRflx47pVRr05Y5LUzLT8ETWsRnMS8s0bYIakK2a5xgbt3C8+QPPVsxZC3F0nlXp
waqSP3isMiZp5f6tqf03L4zsfVcFwQW0pco5tXxxnyGmZWPgIkTMZk0TrO42sJWkDdVgBlHyDf6s
i0uRB10u/BcVbble4tt9Xh4jXPLht5CWJtorQDPGDwtJvRcOOFTLm1MvZFSkZtEd2ylUNjShDNV5
zrtrL1YrsXDX81DdxJHZ4EC7dQEvOCb9pRPD2ICakLNnMrtSYE0bPVIvIAyJTkuElaZLzPyco1Vj
jFoQW4nB1HDHz4Ey286HQ1p136S86fW1GRVSNlpdiga1KPwweeCZWCJRJsMnc5g1Gxmx7rvhgF7H
bwzTqlGPACYQ1th48kBlgCfOrw7qfo+Uh1opmDJ+pDzoI+XrNIw3EyrlkAtbLoPR/WqJSA/u0pZb
zIq1mBX5OJ5qp31ffYPLlP8KtQfotq38VwErob7ti3Dctnp7++cqmgHnyLRZPIFxjI4U3H8Fw1if
2zr9xE7FpTcydopFtmqV9HvYZWX8yRTAU7K3kfIe/rKFUmkGDRwxo7rVUYe67VqAr1tRYv4atTZK
ErLhP4Hpje+1Hv6VzLrxKyC23aOdZLhBFMtnTvh/Z7ijqmT7QMk+B/6HbK6b1+W2x5qW1XLXg5Wm
hs3rsoLlavXd8pnfPyyf+C0xjdt+dtOkQDME12jdgQkebfHxuagS7ZPiKvqb4rsnBR2rnzg4gJjH
pwMWtpRNirlrjdZ9p8gczOwFQJBADxNeDJTE9i3uImsqA439DgpDqvYSKl1zQpvU+Nr1VTxtWsd/
A9pYiUcCyFJwNizDcF/23y2kSJqFogUKIKxLDCmnrQx5t1jJBx/b00PskAVeseQgt1kyrIzgnRnK
6JzJUCK61nv1YWhBlkKsXs9OqmtV+e9c9b5Xf6TI7ux38w73i5taFM427jsNWmFFkXAMiBHcCYt7
HDSCoWzGB9hXUQxqvevG8pwD6+Nl9CPl6qCyt9+AScq/2pOPae+jHDLWwY7SNr1/XRlxSqE6987W
HsNkx6WCygKUJgnzJYY3tMlB00AhsISn57J7pU/Ri1PiRVlsqYV5pRw4rSzcQ4P/hYtVPgx7yxKZ
OxVwlqimQubkMvv2nv3qg6lAQNyrZldgpwBHPagnwzurecIpAqqq7Sp7VwoLGJD4A5kakfPWCCua
0sI27EuUNMlFijirR9Tgp2oSLIGkNrMjc6sDqXYvZZzlTm3vy9DutgwstZ5e96fZV0J8fOwtEzOy
Gk2aLUqsRa5UMrvFAkRQIl9p3hW1d3BwDLXPHLyiaeXYbuKmCK++OYZXztz7rALgd7ORa9qAEfaU
heh1MJoUWsqkiYwlZdzJEDslxdzEO7mV4QHqf+wHs/Fe69Qor1qjfG0nZ/xNy9ruYCq43rVLUNiO
fvPRaYLkkxXE6gd0PX4FtZb22dCG9L25jGSYTmav3ReWNe0tstm7k/upuZCZnoJn+vCVqsqIwBgu
/O0+eksn8AyEGz8BprJZt+3Jm0pwNYlWFLaYyCYVpekKe8v1YFnfW1WkPipszT49dLuUWtqeMgcX
1z82uyTjDLRtJ0uNnd2UPXpwgKT8xZ5m7Ryg4nKs8R8IBZAU1F5g4wfFMqsTSPYOQWzH9vs/TG9u
Kw9Ovbio6cZVDmqUJ76KMZTuhRbzmLvjaRVl6oDRVwAzqwpxFlX6r4JyHCgaseLhUAvrIJqTTZX2
zZEyqeCsr5MSlJCoj6ExZWAt89CSWgHyR6m8XV9140W1wJu5sqlC8CgHuFLcTdTI2F7cAf4cZCtS
xJmMLzPiTlKBP7LzNu3zakcYTdVWzUv09wric5lSuWCALgJtrE2ccC1YnItoUQeSrZBOxOn8wVqK
JdbngyxiEHoFf1MnB3IicrlYLRsOFRjQ2+KYttmsg8s5U9/AqaUeS8F71eA5DLzDHIt+zgD4EBvH
oHHUN2t2R32D93AFrzb4r8Ol5g3qG9VNhyKPYEy6XaWFtX0cQAyvASz5yh1oQmPuVYSow5cymlDb
o14l8FGyWnrzkUxauHYeF3auoquM19F9U6u21DdzKhpAkyboDyEOUlDO2mf2ji7K1Od4/tZnoLQL
UworAzwGxtd+Orl94F3C1HBXA2WF3broo3Vn8Dz/qB5rI8CfMzs/jJkx4X2XRplbfjel/6LL8Idz
rycRSG9+DPJsXyX5IY0JfUIXpPiYRMKdHqWMz9TaGLDb+OeTJV+cPa0bW9WJSXNaPq0lo41n9/7W
tFpw3IgysceistU+IUiYt/HY9x6oxOMu2+YAxb1wyMoeuBycNkPhXIIMALzKgE6oSiwd1W1u6tke
ncWH1g9LOutqgEqfTj/TYvFlGGopfOabR6p6SPrgD2lBh8cMnoVivngkjfbSWaY2NUBDRWtQ9F46
pXvsxhnMW/cnrZ/K0skItstp0Bg4ztEXjF3yoY1+sbDhI9qiGEd105qmtw+BCXTylRhs8jib5WCK
Y1i5/Lcya8SDt4j04P+w/BfhmiFb5fTg397zlCmGc/6xNPoecEIRCsFaMPBeOhQGXcIOWHiO2uFW
lRoKV1NacrAG9bvnok+y5ByGVnui2qE6T0tcxlFQiz04W4SrnfxsqDYd2q8vZpoURzXWLfurVtfJ
i6nN0y4z5mHXigcrQOriyU4M7eC5h6ADWjKXVNDEsX3rxRj7/zw4NE2BSvwAULu9BncRjQPd0V+3
NUYQN0gRZ4ZS/RIZkfHyYD/E6MLF12ofHhxA7LLOl9plw3u+0oNJ3/MNan/YzWCe2wVqpqPgzcxK
MGOgB5rktmStJRlu4+lfuibqz5RnI3qYZ9cqro6evFD01F8a17r6JY7rmz/jTk1c0l/1bNQXM+Zq
/8Issr10q9N046NHbhM6aKQxvdg7k728cjV/Y9iNdyY/OLWWWJK/PBbGD1q5fObrGpp3zia73uio
ir+YXavuh2jS9uE0qZ87J3Lf/Li4gn9D/UxRO3ffwLWZXpURBg0Ov49p0CQ7WgD/ykfFIhD5hDdF
HXixNjNOCV7oEA25+qI4trsyGdA/3ph68IleRpjEu7ZThiOX6ZjF1ymI/uaKQw56dTOJ/Deu/l3K
RqIkV0DprFP2Dc/axXhZ3lYCvssQGF2WGIwSd0Z2mKQHqeCM2kUmTPpeHAD2Kt53q2KAM6f0LoKq
3gKq7c0QhQJgILeA41XiaLlyT1xRHou6CC5BQQNOvscp1zSiuVFk343+P92totrp/eQCzv5JBtwW
D6+33KJR3dWVXtljs0ksLz5ZieYcuimvX4y0mT7heKzYGMGU/dko8xu4Y4xfaNHip+cwACJL4pIX
tpfvFQ/tH1JGdM/qrpA4nwTtBK5ADuimBBDtZgzip9ZQdwka9ppcsf6yTRyVzl7vfG6bNj2KS/IX
wwXwLUrX5q0LqvM/rMzfaFpn/wU4STyaTQOgfQbcYbupE1zKfAounI0J+Fbl0hZaaeLYA15t5Bqt
5cpL6/31YPbTSLrn4yui+pkLZUOJG80+RtO7rs/TeAK5M151lEG1964SamfxW17flkLKNWedgnf2
36XQLYruxfUASgTgczSDPMQA+GlffaG7Kd6q8qly8UASocM5QEVfkXevcem1r+jc+VIa0XAy8vEm
opwWlTCr3c7FzVym7qUXFXJZz6WzK7Ki2z4o5DII0FjvJOM3Rs803QQbsUiAUVD54pwHzdlLEWfS
n0sTB8eTP0XXn5pZofUFx6DDiRb8TJXZGSPQAfBRSvFRWqVRV/twC1qDq3dT5X19tVQ339Z4z9nr
4Wi9mmJQvOw2zGCUePXHfeijq41iGtCUywFdDHg3n53NT93BNPGltRzr9ODPSKB8mF60DHxbYk9u
x5lcauD73k4aCmj6pkznx32+J0dXIwmsK6hLz6N4LZpSJfugZVW+DKHVvVl1gTJ1IaKyRBXXEQf9
YDrLtZvZe4O/ZF69jbV5hw7f2cTrFQ5gwFaRvtfmsK1xWgFE0UQzN5SNfv1ffYrTF/C33cwMMctL
NGP0puPvqaCMDq05avsyDaetDEzFJBrq3a77xhUHeg2Wpl1btOLIGFTSPRDYlDmIJKU990P/xX97
u9d3Hs7NtmM9z1tNi9VoC9hqsJgZOZA9RkP9WMSx9hF0H+BfqCfvQBkHEHaPmyKro5eVLAh+TRUD
VJIM1SWoz9PN+o1BaGYcM8ccPqpBoyJqPr/hlHLZaBFFMS645v4/9FhENhglfPx/x1sa8nHE0Fhx
dGTOK5kb5Ku86Vu7uBKTeS8ykXcl8q71DL9j4wBY16Fj9ttKFM3JwTNQz2qJv2MPMrk0xqFAdaqw
WaZUgf8aZHi2c+KKYVRW4T0arnxoWogEFlPpypkcaMPlYsjwUi2X3OyeipTTdrXzzJq9Bz2Xq6Qf
1Ct3huNeK58Hc9rYQYtnUDwH0HiVfDSE+K+C3xMbHJBply7APU8Oyi68vasXHGqo4JaBfMjxRnag
UDFrV9lKfVR8MVSUVtJYildmy5RxaOS23hdfsePj5PkzXlLELnTUugZrTks0F+IPL1UBgH3zMqp2
0pKz1RamSJeOYCNDDK7Dvmr2ra3Xm5VwHVg4SU/G5BeAO9qXVW6P+6DwHt+AdDSczzqo1ZZvgB/T
jAZH2XLaBLny0k3aNuUdBR6ecSA7tP1huXfItAF9oXdhDjaoYUcVb0PMDuW2aaLezKmIiDq32AjH
+Ec1L0oK9JRsKsvKj8EAbHOU0ru7LMvLLZeq4LIDZk76yiVnhlimQfILSvrSk+Ykc7uT2t4SfxZx
REhbDkmRT+2y7srQQ/UIAMkZRUbmRpEG0BbLz/AZXNU4dcH0W9W6+Ru+avRNiRmHu9ISbVCOGCjn
rAla45R26m9SLt3piRaoRWlORagBsVS3gGWSJRvd8PUc9EqqdwZCMl5axKz20fk9m7O6kwpHQFlI
k8WP68r3a2vLKWgmEe1fmT7biLJJc4oT/nidJPgseginDrQrAKMlDm2R1+UpU7OPUkTYWQ4ShZbL
TNg6c/I/bGfU+H0vGXL8+iIPnzib0Jy8jxsc9j0o2Ms4sQmSR1WrfshlSqkFvKRbQyX9VyoZj0db
eRFne3OY1u2XDEE7L4+/xcVQbBOc0/weHDI02f/mh3p31ku7AtMfpKCZGDa96rZvoWH3n410vlJu
G0F0dHH6cuBy9rrXdDbLz3UQz2+Dk6AESbhPfYufWyOqAJQ3h797O+6h1e16j9JShk0eooMu641D
YM71lUMH1Lp2w6lHMm5OY7faNiH4NblKS68G/O/dkGtqOKhqvTLOhTHlt9AoddhXaq9vCt80TmA1
xmGpIC82/PQ2UFHGerAJBHnxRK4JaQ2yGxBA0ZzCXFhGwpIyPVDV66TbgCwA3osyb6swNN80HMWh
m7fMPurAgnxV0Im69V1/+joLBVrmX0Oz22YiWXKO91U4v1RFepSi4q6UMtouDt44v6Ag+UizzJ66
diPten5bVN0j002alGHyV26ZzsUsCxCP11EPdLgE+JcZLrdwjpz9Ge+aMYr/pL7XEv8Qqq1+QN+Q
szGUIT00LkCANhJiftE4XnqIBFQ9h8WGGr0FoRSFD/j0jTviiVpoF2vaMCz9VKGRu/wzImqN8xHl
Om6fZu++GMo8co8ZSKg2XFKh2DaeaSNTOaPZ48qVdAD5rv4W9XsFReLv1HGgd+iJchfDuUgRZ+Bl
CjYojZ9PDw5TNTbbKrW8vfTgVl2bAIrUGlACL5JZBrGjzPfB48d8F6Wmt0d3jACbJvDe/XBOt3i3
7Pa1gHQnLrtB2tLIA+dyGBULELxe44pomfZud3PBTwmgVSSWO11iuCzWhHx/2GVxoZB+dCnSfDfj
tmWrGqhpsj+oQ+QCEAD/yeUP3cgfSbkucx0ASYBLBR/ld8PRzprb/wdpTbUOSrCdM4/D8n/mMRht
nLzxj9asfiiaoLqA96y6cMZB6QBGGvYYuOztQBxx3dfSJpiNBiS0g7l9cB7pwjjU0LnUw+Gohd0X
1tDgBjE/gGgDv24FUjhBwllEIxWUUUtF5+X5QREeYT+C9xC9M8cg1MARgPvVP/vukxsF9l85Di82
jVo5n1q9NI+4s85QZenpH2iqGWr7px59muqPKFxceGXxcKRsajcuPihGGV3UIALLz5B3v6M5dY/X
XhCmKuiVQOf6dWmgcGL8bI5pAYxf1Wr6fV2NAx4lp+y6CDkFQK8DNjMh5ZCEUbBp7HE4OGqDwhYt
SVGaz+nKPrHb7tI0bzgGyK6dGKjkUh+d0nyJ7azfl2JHCqleti3xHLJHuwBA0BLBmF7l08FogS5R
+KBM50AFZ43iagDaWEwp0UiQTotwQh1y5vj+gZp59Bx1pyntdKi88hZPhrLVJN5kVQKuIfeXUrXG
T6QQVENn2Oq9PyyMgkBVyc/ootI3SqGYCwMh7BOrHT/55hReqyn5A2BxEYALwF7nzdb4YRlCp3gP
xj+5CKxkWsTKmFcb38/tkzRV0jw6plWzdtdKE+R0ro99UWhyHI3R/TiMWgwGr7H4o0qM3agV/reu
iL7oQ+//CnrzcYf7jfEtdhvlxbs7Ke0ISMY8KP8YU30Xtab/TYsCcOF4/q+6cOoAb//W1JryUsy4
NQOGrPtxEjvlelT8Ucam3KlU/eT/cfZlS5Lq2Ja/UlbPjTUgxmt9+8FnDx9izoiMF1kO5wBiEDOI
r+/FxjPw9Dp1blm/YGgPwsPDAWkPa23Q+hij9AY1hSlz3HxB9WpTORtJqV4tksD69cquWs/lhlc2
l9OuDLa2xfnON8e6XMsagZV89+w36nIIFFOgW13MElGwFlWeViWW7oDA7qxJkP5HR/2g771+eCE5
ieiM5uWG/xAVqPjimoeu6yzCTJbfOGsZd8Xyxni6dL0gW3K3ta2jrPwWaZjQfQm0l9B9J4jf/xCR
eMYDRtI6Qv+BsZ1FfwkR/G+n/8uP8e8Aj/8HROI8d3sAA/nWOucuNoOgk93qLnhpSloQ4EaTZ3Ti
XTRxzgGzQHrSAPOimnxomJI6B4HveZ7taqI+N9R2aEo0ROZLDY+Y8ULEgjMvCQadA+xV8HRzqxiN
HdtxFgNq7qfFx9UETWWsMpkhZDtuZG43Nle7lKvTW6ubrQvNFHMAjJTZsKPRvCO68jXSGFsgUk3S
pAtAt5nqX9swGoBqZNrenWV3l0M1RP40JEX7qe3J2uc+IJVjgKfPLreGny7zXGQ8D6e5aO7p9EZP
w3naSPE3za/DjeHUG9pH3uw0mwT1LJVRbeat5bzdNHJWH0ZP2pQahMVBdgAPvVLczBsFdolMAgMM
cBmsvMQYvulVuqv7wf9iKyvddWkjtlGeae/AYliSQRAONgjA0/xgVF7+VNfun+EA2uDO0ho8hUr1
YLqDeaQZSTGwbGfmqf/FS4JsmrGV1cGN4+pRYEm6YMJXB0rlMeByLYoiHQ6Uypu1lMrzcv2itYfa
fJ21Q8nz566sS6YvTAN5iCqsS3fJtDA5FJoVA1KijaezPOvaaJOj4HYbqORx1pKxniC8sJmFdEYa
FO1V7rIfzI0YgIcGrBJ24pXOTsVIVVuw6rEv3Hh/I6chOQQq28lm0NRikn36R3mur2TmWMtZEY5a
tI7COrGax1QO8Z5kJcgcB6BpLDIn708WNoGn5PMsyktrZ1nymeR0iLAe3V1i0kUlv6OF3z1NFMi5
u9c1wJne4tFaHQjdW89B78oIrDvxJ3MFGt8qmxB2JzhaAssl4yJCo8tkR5PBWHOj7DTZAbOwW7US
0V47cIHN6XmvmpPxO5SL1aveVNpXNvCvqNjhj2XoBeeqcnzcrpCHYQwmKEAsgBU16h41PfkRq1j7
Cgy6MTmNHyA4J+vXJq53gRsEHzoPw02X2CipMS3za/yNZjHyKt9pFQjuyRkUmpusbb3Xxur4HXir
qhU5A37kqxw/RP35ISLPBUpRVpR3KEvCUj8L/3CZ/a4nff/VMk1/MdSWepGaY6yE0ScPSWFpG833
i6OdFe6+SD2AVooA6f+GFRtVcvmYmwX2hvhtv3a9BDqxDP2PtrAfbT1XfyqBClo7dFDNieupmoV/
ODl7R56h/wr8vMv1ivF6qYefqVHm6OPpUIqlhQ06FsclMi2CaU1MCt7Ji2KuSZ8V83qafP/tVGEB
cCC6xlzBfnON+brzVHRxum4TF/qyBRPPWoICdA2QJXMXNZF6N2x7W7o8f8l70zgHwhqzdL56J7O+
UBezAWYo3r6YGSXYHsidpiSzNunUO2+tabYQtRh6n7jbWmjtJkZZ3HPQolnWwVLop1bf02oOCOp/
xnXuvaaC12suKn4sC788pGgm2YBrzHquOVbQTd6AlNgo36bA3Uj5eEj8dHrOTrIytB00u4JSNMnq
+xjlUB945jUr5vvZIRUyewni9h4d+uoDuZNmpbRUTvLRnuQ6ikZXUVSlC1Eik5uib2afA1cLDZkl
Ok5xcMKoms5mWYYS/4s2t93ZgWwL5CPrhTe63fi2LARBiOuvZ/lsVocW6F/1bwisFIi3g+GuGg80
xMoeu7x5TEKmM6AM4L20JAUjdt9SsIsP2dDh38qw4Onv9PgdP7FiF/g6Alh6mD1w3N4PdIZCzOcg
rUHTAb6uSRTU6bXtrEAQ6RmIZN6dUPlI5fr7nPPEkcCDsmHuTiuRH+a9gxdG0urxoWv9+EBnXlPG
eE05dbShcRL0g1zkKTAwW2c1KcjaaePCRXsVHBuNK3AeWOW+GAp/l38SZRPDNUrl0J7WZNZ6psIm
xWxnWMi7Lqax44h9YId7MiEPktNwIDsSzmrdDqqFL0NrYuhugJS1t1m+ccwO4JMF63dJ7tV71JOE
F864SROowlprhtkspjHRyU1WRCJXi2HynNQpYOXv6sLZ8HEHxtvU29u+/XMajaKUt+rB8txVWjv+
aZbn5WAt07pPN+G4SZvdu5T9xItaPbSITCzzLM7utMjctbGWvvPIEpsM78m7EMW+j36GG7IGzuaP
pmVXFmi1zu+kb2RXFuMcJl5c0xxkkUgUOQ08dg81z1ccO/RH5GONF2yHxcKretxQShovgWEhBhNz
f0tDMKs32zT0sCwctdzk7OBrrABHRGi+dK2IH7EG2hR6bDRL5RbTxGSbsSgGLAgvj7pKq3sp2Y7o
+Og7DsSqTX1xvCLsm07NXEQrPAHQCTsS/9F/4erfRmMBxjc9jY9+52v1ok+wGQOJ0IbwsmYQrRk+
60bWaCaQBDjwphMTDWlkN50SmtaN34TVJXP3ruZ6jzYjKbyTMlmLpIuBFQlwIYttqkK0t3webAWS
RVDMj5jlrPNXXgw8efdjGpAZufapWWwNNfRL3Q/EnQey8QejOKPMqcKbsS0fzQScXJbTeSgw1rOD
xRArj1ANDDxM3XiUbbuKSrt96d2qfcEi6M5yLO+eRrYIoqWsubunYW855caKm2pNDqLHA9rPAbNJ
Wpqt7ptVY9U7adjVW85ZtIq0UD/pzK5HSnhEzVoR/Qg2xfgLrHwvWoFVOQSIih40e6Qmm+UtjzES
lMmutOzjzCpMTMOxXaJZlYRml8lwRafSM8qtZmevGQpqiXTXFHX1rPnZ2CtmvtIoSrNJZynvi7T8
Lwh3+1uvwdKAFs7JUF6GtKyeh6SVozEfjWlZfeNL2jCOV1nLTGEvLV5r274J5KkqC3mis3loguJ9
JVCos7xRNL8bJ3xdlqZ1nK3ozECwZ58B5pLyhX1a+AsjGlBvN7ZkTT1RUz5RYgMxqSYppR/JiQ6z
em6VQp/+EgCAzsEmHvZa7IoBbW+isVi7dSKOQEfdlZtiBAkM8cXoq6gN060MUK+OmhGzBexApp2i
cueDvuFEdhUaFHZu7P5JLeh6hZWoKNEmNLegZ4OpnS3tI6CGdupK72SdroBD16wn4S8TUpInzYaF
TLoCk3izzomFHOSR5c7AvgywUw14tQLQp2rBI8B6vIeuOIGipjww9OC96Gn20AVSfTiBV47UNeXB
C8LoRST5rfzT3s6ibiMVM1a5b4unxvSfmzYsjzQSgQt2eUMuaUSHKGHh3gkQmgM2ZPxEskD3M9zT
XbPR7bADFPxvkwy1IVYoK2PrMvBPMeqo7+YsD2WGeOqeRNIig/CZO6JU0lDbV3LPif+wdM1Nzmia
dJ/cpt77Vjy8lzytd42l+rU9NgNZJZbPKqmiez8V7rMGMmpppfY91ojPExpmiS6Fws7sg2BpwVZM
qmRdtMYW3I/Wk6wAZJRmEiDWerk2s9pAuzILn61RCXSArPLdC6BACnyQbVrx3dwlZNVoltPZ4G6p
s2ioUBqeaChnGHuOVPDV6hMn+dVClCcgtBrzXfQlSMv1ToUGGJ7PFBjJWz/xSX7z5bTS9LcdGLmx
121i2zhElh4+9wodXEk95CsaGlYQPYdtuDJC3j1oePs/yy55j1AEDAKQhFlnDW28Z9tP/2yEX+1o
NMvTto9AAhV81Y3KOpvjgauwQ7jYTb9It/kSax0S+AqP9bAKFtJjryWL3Xc8KQaU6kXq0dQk6oGA
NH0Avnt38MNM25TwfDQcaSwrJdl71ldf+jAsxnnasne+cqq2MQrU/BhFuMlRuYQyM6T25kPfo/oZ
SFpQIzpzUXvDwm5664jiIfDPNAO6jgWeK6cUtA6LrEwlutqgmWTj2WAId8n9yp4qLk30+d/ZQjxQ
mSUVYbqtZhzxyjrGevxaJqX7fTyxgIxEJ7LK6z0e3t2SML+FFT2WyOgdZ8qeUSTDKj7OCOKBFUxW
v4t0HzQGnhWi0Lj0k70bV90uMsJhqxWyfDWb8rUG/fGPXBN/GLHlPE8GTqsDuTX83ulMbA2//MHV
oB9dZoFl1s18/eh/HkjzaUfyyjD11YX1vQBXKR6swnpg4yEz1B/WEHKsJBh7IDlvpLfKo0FbzTIl
bWvvM/zzkjpC4kNHp+iDtyaDzrUgsWrjaiLPzpxFf4nQDO66HgNw3RhDo7PyL4azCdlVY0yRzm7c
Zju3K9/C2is2/4EtXXF2/atPQde5sev9ArnrtpTgQ0JVdF0VAIjDz2JDbMZEV0wH0pJsNsH/DFXR
5VgVPRtGaoSYG2cgl6oeqj3+sRG1He2Ulqu9XtrWqfTrdl35evYiLGkuGEvC764wd40b4A60fNQe
eIb9Q+nZCETgslcsx+wVniHaeWwl2hlSqX3SChsQ/xl6loA0dwb4Rbqjx7nDsQaNwuF1fuBLS+Ub
W/JyNVRFGy/dDtXdvt1l++lh34cMaetIPpALq7J4nsAAfTeashLD1gAA4NR3VAoeZqo7AVT41x09
3cw0DnL3w2wS9xxrgfEEUid69tIhx0JibQvLXItSRM91KSrkd7/JLHHEMsViZVVzLC6msbKBHtEz
Td4x0GGKZZ5qCxU7/B6tItqjcvHVe/VwqOyCP4rG5I8eek93GWN8QUNS+FjJr5IK+WbyskpX3F9a
67UgQ1Os7yYHIcwjk3Z1X/XN5SABXLP2UzReNtI4ugU2C60vvG9991iNi0VsbE184qw5oxAZPM0m
Pnsa8myFBBPgrcYb1qsT3MBt4d6ZDUv2dOuSgnupcdHS2DX6g5BMbHhmPztpDghn05Jyj2jsZTjo
wTScgv8U9xeJ9WfaRV0NxLRfcQUQIYBVkn8YdYvKEYoD3MQbSiDhgwpCvo8lGUS/AxhgvkbRWrgH
i7R6G+U+cAafHCQMlz4oOAW2veeZUCEXEllBJ9xYfeuhJ0+Wz2kv/UUGduY9DbN2QOTFTOKFzbw6
X9pR9KJ1RnFKKq94bgfL3jYBt5dkTIfQ/mBeFzxhX1LiBV9r+LL7bEM6hJuMe0vrt6QkEV3PrOPL
9XTlXa5HWqNESsrr8b6g5CEgXuIjmluOc9qQzgYmHnsPYMazvIq0aK0jBIoG5l9px+o399zKxjxy
uHMJ98PRez9foG6uPWR5eUyxLtpeyeox1zeNr+2n894F00CY8mbJvNI+dngeLCMxpD+K+NVVnvnN
HLCKlVHWH9Eq1J8T29KXBTLTG4Atait6Dc7vwra27gHdYqHt+LfXIw1VXoO9cwg99DwbQ4HIK+hm
ZzoJOiOZr1ADHlSJtyJeiVmBeuHHsK3DneEJhSx3Y8fHRGG72igArdtF5E4yGeDLJgWdDWRNp1ie
CtCSIHPM2wjhiyIT+7k1DrG9epLNrXckC6tW7Kc2u9mGuumkl2pnOwve4pj3z4mpqU3egZ2mjWNx
0goPOIupFn1B3/QfZd/xPzTzpbW06mc+rjqSolDPYvQx+yw7xCC+WvisezW1rjopBHznj5aE2SSa
PxmJcsfb+7nHz//8x//+v//nR/9fwR/yQSYqkNk/sN17wH+urv77n6bv/PMfqCIa5fuf//1PANO5
uushAez6nuHYtu5D/+PbE8q2YW78LzTuumbSWfpeaHafD89N2J0pFk8xfDqj0L9swIUCEgx3daMg
k1AHfbxh/DHb01lHZHWeHAGcCweV5GMSgfxnwrwoR2kgXGdxl+bFpvNDDtoIwHN5qI9bqspD0DFR
2QPJskBLzl4OaP9RBLrxdJKTLTPAcnZjW/bFkjxJrtLERaeQlSw854AY5YD4jXNICnc6Eb9OPlWf
J5MN3lifks8TPdJDAHiqdlmHtmtszNY9AOMHN8lYPkYVYG5jJ/apsflFQbViVDHjoKXF23+6TFVj
pPHlgCBZG/sHB/+nnWfbebqi8pyp1KxVRQh+gBqvNLf/bo+Us60fxlgnedXeHYeoG1eFMaYDKoCo
6Jmx6hQoZwWeP+iuzsWDYfvBI0hnrrw9G887Mvvl3Zn6v3jnFY8m7xjXLg27eMpsgMUykALmogCF
LKpz43FEovmQ2dI4xbLNtlGL4Flm6BcTUsx2YROAHS8eEFL4NCHtbOcPeHHXbouGpdFkVlQNH4Du
4SXrHjFhcIT+6zXK8TNqDiqIx89IrnVRwIvGSWFePt/8gW6uQZ8vj5v4aoabC82fb56loI9G49xP
0R0IuPL5g88TWMDbnj8f2dehW230kYuQ0iVSIA3rlb23vEnJkGKMyU0FUBPY0Gx9BT40C+dMj0yF
c+769gUxR+dn6nVbgLqID7sCvUYqWH7WsgC50T5JN8YgzVenNr4xM3V/lqAZI9PeMGHaRv9i2gfW
Nw7g0/smqLolorf+yapkjNozsPMpo0BdMwqqHpKw9k94PsZL2eTqQ+AFfKUgj1nRF9J/CKuQT1Pd
KPRBeMc6b9wl6onV98RemWNRZWRXoF90Y+2EJcSIo5qUq78zwFMcWDajlWkyr0AzRlKi1KtHdML2
XeCZY5PypCOZ82TXmlg5uWZtaEgKUXXrrk/rexKRl7I5utNHhxuveaYbLx3LjL9/AXg2u3kBOCaz
TR1BSDC66oZJ+qsXQNQzlA8MfYv9L/DI0IF6cIFYdR/Xif1caV20jgMONiWjt599AKYdB734SqMA
QGzPo31qo0eJRIMso3U62rejfZOG2DL/sqcZHV39/9kP6Clcd6nu7YoC9WCJtP5EccFzj8Xhe25z
d2klRf/gcAfRy2gI7sJct06RLOS6A77hawqMZLQVKfaztyNQmlqTu961F3ejMPqHvkN4sypFvTYC
fmCg9mOrspQfouvUbgKo+othkVtqNwWKUocvNYUAZJjmwGD0TX0xNShTM7NTo0ahSoA40eBmSdfp
IsDa636yqDzweDaI303NzJODIf178hq8ZtjWet6dQV1koU+MsR9u1GLJP/Y1g3vbyFY1sK2Opu23
zqYZ6+1pPKtJZiSAydto+Ck06B1phiVvu2wlNeBKrbwqgnTy8tzikPda/7VKW39pYlt+Qre2QLlC
Vq7aaOi/N8DnHMMLzWigjwZpavG9IQLvQDszPH9dNHY5KKGh2Mu8fZv2dANzNwHzs6tIzZVh+Kmm
TmJy1sH9iioIK+GrxBAAjRhfrEEQvmkhciySaT17S0oxDUH2NMK7dO6x4vGz69jVE1PovteFG+xp
GGuZ9liwJQ3o0FRJs6tLFS1DtG4nyxuHrPCw+fOWdtb26KIOW7TnZ97Rt/IPqkmk0sOsde8ckeb3
zGa4PzxLW1USgU6yCPvBPXZ59SH70p6qFEd7mUXNqhRegwwxcHE0bGUQ/QPWT3QHrs5ugRJJQJR7
svqoNS6PpAUGVnSHHzmIU0djih6W+CRkQQBE5K9io1uQksw+LWqBQG3Xxiv6erXI6veqiS4BszHQ
cPXvGvfdVhkosqCubdQh1huGhRmCOKnY1WaL8plciGo9wo63ef6g8ULyBQfW2AIcOwzF8SF4J2fr
eswgr4ENXPV6/mAIRz+ZfbHOTZOfJTfLfaPYWxpXSAqNB5LTmUIGXQeDz5FGbcVttiiBMLDUsrpc
o0VGmzwmtdWUe5fbb5MdyT5nyZr2Mosdb3IgQ43fo47WgGULGtRp6NqefwaN756U1mihFc61hVNm
/BzEzb60HPzPfrcg2e9zlCM2VG7mP+0U3MpuE2Pzyo8UC9Bjhv6G1E0mGQUJ3LZnIAmuR2405cmV
NkbrOmaugSmV3Gnj5t6nrf+k5mMsYFSnPfqbQSTzTXfTk1G1TbiOUzM6MJGccjvpcZ1SWylROcdu
bMKQHJW9HVgKttYYUqcDKYQprEUYeNF2oHaMcAw2z0JJPRlmpvD71eo7Q4CAb9VqTXmkQ6fzN1ap
cptTTQHJLAHcqQ3qukvEGr23qLfL7ZWf0MCktFFwNEbHyRoLmRSAljxcAlELtOWxWHZFmL0048Et
jLdQmIAa8PX0pbZSa6XpHcLGrM5eSiNJ73QDv0NyqJMmfCoAUUNKcvjdXYsQHo8CBK/MLllzK/B3
jderdy22NknT6y+80aszHrg11paQG6OZN5p147Aq7U3kxwCsKIplypLuaKUKID+6pt4dv0jWLZP+
LkziaUZwoOgvucMvM5KcLkxmWmq+q6TTt6GBlKWIkOjLmvzN0OwAOMDArrPcIH8z8cLduqgPXtPQ
ReUtuBsG946GXuyfwDxvPtIcMg1WJFa2QJx7nMP8nCOSOcDlNeAjJVJDUBxsflnd83Mj6410AepG
otoZcMsZEWNLg6cFQuS/7OgMqdcaVPbJ25VxPs6SiWojJEqxaU7S0gEsb2ypRyE6rU2U1aVufUe/
PjH+0NK0H1ZuaSJ7Tr8+0vx7YcEAkks2IbMfepXIO7qGzzVz63RoQ6lMNB8tLn9DeTCweT5PIzIM
ReAschPdNfSZJw2q0s1tbSH4Qjb0+ad5HH2aQYxQ9CXinAAwtdGKE7hhvEdd/Eubt/LMtVieJ4Uv
2nzZoikVERzELsaDakYoCLSvLnmTSyATfMpSzHIsmP7LhlTk+GlNI7MqDqWHwhV/zVSSTzcvfX10
s16kJOjpW/TXXHb5fRCBVmFBd7mzyrroJKLIfg1QMbwqaydA02QXKxCdVmiQKpKe7Twjak7Isa9b
XUOFDABIswcmmhbpxbBGldxYNpMZ1WSTjhU3XJnpgxXEw9Z2OYpTPjFduxj0vjMoq/S6g4fmvf0s
orOaKE0d/07U6gut63XbTZe6qthJxWb8iFaTCPk37B3KIMiWvt7Wa9PPy3MGZtHUXpdZAZqlOvvm
+BV66/zYeGxUFNxVQDDf2IyzNzQh3IVjKGxo8m7B0d7+qHI92MsAnO7dQkYIIuVaNAD1V2btOTHx
Qo2HTn3Euon/NG72+9rVhnsA/sJdMu9VsP51bmqUwI+WKHtt8GAGOsMRVAPj6szu8W7caEbBtrbm
A/6EWw96HGZfhDQEQrJluC+UrWEzgZ2PCET6I+YOvm09/RJI72KRqyR4Lmpsmv5Di/EqHFGgQ2Xa
2bobwJ1qBk2wTb3Av+8CNnJrBg8xmtfPJKIDcs9yV4gGXRujGR2YXfr3mlLX/qQomAnizus5sFoy
UOXQuhsA8oHtr9AeQqcb9mbQI5lqjDK7wP5tlJW1spZZZql1wcpK9SuXVWzZ+h6oHMd6Di9yy0fl
2YCkG4x2dyNjbt3uCq4DNJ1sitEGYK1yFbQASNRk++EaeHrnkWCv40gviqtRHGrVuUpN89Wy+0lX
8Za9Sqv6K79PXR2CQCUS6Ia23ea5qrvvwgfGBY1AQRjsPJ6yJQ2BQ90+l2qdoZz1SQm9fW4rLFMF
L/Mt6ZStcqRstBc/RmnNsgyH73GVlsd6dBRBcpmMbGnGzloDngST5XqHXhAn2TroIj3EjprwqutP
5GqvEqdIy6PjDFyN4lm20qUermeE6qFNwDzhdA9kNss/3RMOEnNUcXcbr+/ihYVq46/dYF7OZtnN
GVpSg49BAcmRPLyyujdZZceny3Y6Qh5gXY+1H3RI4+KeodNrX0ldnngsgK9AChrXTYrdQ9uDqHX0
sDlwQFDajCLsVVGm9y6CYvvJZzIfjdB5Fa5aPC88d6mXZrUm0MMO+zHUrgXJmtATJwxEwkScTsno
CoTRsFCURPZXQjJSfv2CbVqxGuzwHXxLzqGxTfEUu/bw4LjRgkZaG8VPwGLp9jp+p8jVuciQ5XXR
g57bADpfHGP8byaYjGdnkIajQdRy0hVqz+0FxWr072Yo+p+qj/lCOmX/yD3k8Gygb+5KwYOnEg/F
yTL8mC0zoKUs8XIutlRJNJcb0VnPim6tab9KjtTAbWzixxKkqRBpKlsi00ngsa5bW3jCLsg2G0K2
+fu4hel6t3EL5nuujr563/AM33RuAteu54dWl6vopJcgQW/1pH5KO94Di6zJNjSkQy29nVPo3Tlt
+vpJDR2If3UAPI72f+sUShtgaVpbLSJsN1Y8QRaVakDpgB0wP7vhj1kyiT9NeTu43oLM/PCHW+VL
YSOUqczwPqjd4CX37AbAFVJufZaFL6IBfEzgKAVsb2gHy+fPaumOKhIAxb1Hi1Nl3ZE5QBATPC8E
/tzRvIxq/1zUzolG5KU14vRXVyMlqgiNu1y2l6uBoYo/1yua+eZqJRbaJnISz6oMg5VeDXxntI75
Og/1MmNXQ/NziJQ9Cl0y/Vo7+4KQme/IOBHeomo0vNTH2Wd/9fvw5tqzP30Uutjf+xYom2/jVu5K
ekHErf4cdIV98MdXCkId1eMostPQPsRj/SDJc92cRH5drbIcdCyV6Y4vyZGZugvMZeQJ6zQTTqPL
N90bvffnDRE1tgbt0pRojCLFNMmn/2wcVrq77ge9WSVjAM72Su8Yd+JDjCMS4U6406pS3nuxbT3H
lQrWVWLXKOH5Za9pwQeN0EJnPLK6WkyFBVREQJUFVDDAW0NfJmgcx9J6jKuQEaqX/E2LaNmykWF6
bze5saACsSriWD7FjbpHIfKIRBgZiwzdi4BXxi+TFOQROcm1R8Qtdc9l6qxVFyLT7Af4OYBSqoj9
FzYWJdbZ1eCXhswKbUdmv3z6KnrSTQtw0yCIGpTdsTdDKHlXxNVq2iRixSl30ztFDPo7vV6nd2Tl
bzRH5/c0ykAmuqYDDUmBhOiGXrH0Ys3Qxo2ggh7eTe/r8QzVDsZieimPxuRFVyjD9jIdGUe2hqIB
jmeHjbu5EABw1ApuvI8YhFSwz22/2WBHVu06bMtmuVHH7ZU81VH7OzYEkD1eOtXONZTc8NrH/tQf
AI/gO/IQhOGx4yb287/LgtGCJXl1T3KUKOdkO4s0MKdv//6pbNBT9zqd6LiOa4BNx0CND1KLjvF7
OpHlIjewQS6PQLZgO6YZwTLvi+wZCTFtnYOqBxS6nrzzDFPbRpnuAfaqQkAxZ84XJ87DRQtInD84
+oM5ol2o7+LOsQS/0QfN5Azm/zSTtMx8X/QFqooD6ZzavHpjXLYvaWO0L8DM5HEbTYMwNb83RhWf
SGXlbb4q+97a0tDrTLlz+4qDaQSOn3PRiCbEXMZYauCCz+NFOtY0l2NG7rYFcvTOdOSLGLt4C4m8
uu3n32WWoy0Y1W2PtgrUti7SAIxZSXeOA0RPGMBb3lqEL9TYLzw65aoqvos4EUuh6/4jAoFnK3Ws
4rvVihOV3za+wLvcGYqp560HDBkwTrzr4aytTQQ/aUgtcDe+1edUXVjkDwhZPXOePjZ92r8lfVes
u2aojwUwCI+mDCJAoqfxO3LbZ0IDRLjk0Ua13hvHgnoN4OT6iHoh9+hEibFiCKeqruy2JgGgxXr6
wFiGILGhji1zsGXsR8Q0QK85C5bH3ZaGZPxpJ1jRbHWNR4tEiX6tZZa7Me2avdLQQtnShgqeZ+0w
Pmk8vWwXrhbFR3o1hJa2ZEEePtOo8fjVCJSCq9xGgMyLdQupYuQUBwd7LisALILBvXPlddkR9efO
qu/T7Jtu/McWIvcAloYs8F/NIfTBOv79XWg69u3ayGe+aVq24aObzMX76Pe7ECvLpNUKTFyyzt1f
FYZQ8QiaFuK18EQz1ZJUY0HJVCVC6qmEhJwMABoAzHqsHaExeWIXjCzBXGziJzxaXjoFzcRAI8hn
Tr6sAIXaIfK3m3PvPaBq7pxWvVDWfk7TNxEDYnYUg5ZgzPr30+FiS6J5DrKd5704wBbViS80oskj
ywM/a5f3q56rP4UeD+iiAjyeaQT1SU+S/lGPu0muov4iH4BT9Tjay/HtZtTGtXy0N2vtAxAWxrp1
h69VwszGXAa6UZ4CTR0sU2QvvdMOK2BHJghrdhgCYmgv0BmMin2WvjBesMca5fHOaEsOrq6/piGe
V7N7XHgJFuOwV0mo7QGPfXFHXa5ae16b7puyBdJ5Y7NT56JfJmmqg16BTHJl9liToE2hxt7XeiOz
tvfREqrFBlcLhvQnlpZVvCZnOlwZCc+ZJiMZzTXb0axeYb6R3NDdCoBq5dkyS+fYg8KpXdBp7jK5
LuME9zbrm2I1qQKl0O7Ruw5e335/FzaGc5xkdEqeN+4gfnGOJJsMNc6PCmwAuyoP1EElhQDX6XjK
cGMXoG4c2k2W5d9IdqWg0xJgzRdzGg9trlDA5gLqoY7DDuiq6VkN5tand4+nx8toqNqfrrLjRaO3
+ZfAtPuVYUbtfVT4csdK7u9doNCivcNEsXobm88MC7iFNVTVt9hkd9xG3mQxzvT/KPuy7bZxptsn
wlocQJC81WxJlmU5nnLDFSdpzgM4k09/NoqOqTjp/v5zwyYKBThtkwRQtfcuPXObH77m/H2mEfvG
7RAGO19gJ+8KkyEfnrOv2pCtR6W3mhfeP67hOV/SEmShDNs+nBbg2plKsk4K7+s45mv6GDso+l47
0b7sCvMxLdhw0krnBdREpOljDXpRrfky9/Wu9SI1x3hkKAc6e/5lnPJEhss9j4W7E6Ve3tuWZq4i
4TTrQPjVPaLSqKqhbJ4wGvDU4CLz6tpGLnHBy22HAD0+iu7e75PqJ+PenkV69TPT7E83qitUPlAM
/9RFznnQPiZOs/e4AayYl7BxIWsfVZ0Nu0u/lxb4PwF0U9dQ2c1jJDzk8r+/trY6aF5veWxEHJHL
M1zXNbH1sT59bA3gAnRA1dPjOywaAS1IXBEPw/Hxl8/c1NvoAKc7OA0j8AfcI+gkGtY9+vgh5Aql
Cntf8juh6jh5ToCan/jCLZIRBZt8I443Q1Hl4J2gt3JNFDnDpv2ESlzj05+DUoDKll3QQ4dNFerx
DGg8dAyAzqIbULdH2awKihBks6qiuqcO3/zNr1F+sw3lEUogacGcyVYtdyAyYPfPtuunF+4a/imT
vbPwdWG/ojYgxIRNx0EqppaXTo5PZG9SoC4CBIT3VpXmz25TLLvGE686RM63YAYmW2pq2ohzhxU+
u4Em92ETQVpcTat+nJbqyaWNg2D6ceRfJsgx0o9LPWH9jxCDbn5eRm1NWFhJAY0DME7XnU8hhriV
gttAVB3dEjlYly8T8L+DJYuM8K5Hcwbtu/9iAgFxaURpFyzJQ81B2FYaaZh+BG3l93k6KXcl/s6H
IdbyPfOaeGNA//YlAu5VRGH23dQEAk+OL++jvoRHXoG9UGYvItDux0BW910Rtg+hEezowXELQ9sX
OliTQ1SYzxCY1lfIYcU31AQI+WqQ7kc7pM/ZohqaehN5o3dIfr9U+oilnIxVP6Y7q+5u/+Y326SW
3VaIgouvAau7BUmJRQLCbzIbX6j1SXwsUJ1YfF8+SYeQG40c0anbEBIJPfO+Tzq2cJoTbdOcsTGX
VsvKE/bL5lErzH4lo8J/G+PJoWJIVwVClifgp/7bQXiyuAEbczWWUXPhRbnAzi/7UplN+kUgda+5
Mr2NYjv9ko++t4pzJAapCRBaC/Q1MPbUpOG1Uy7yyBDV0gf5ZvAcCB2Z7lkwZt3nef5AZPRuDBPs
bqW2ITJ6VPIXL4+8s6O8kujpf3yw/nishSsc1JBScVXu8M+IHyEDLsZirPZQrUbxbBXOaehwQEcH
Fb+BEiTOCh/Nmg4HqknhnNm5Kvmbq+kOxKJ5tq41LdkQKsgFSuG24vEzYX4IGmQhHgVNT+D0VZxC
i7x3f+qM3by4jerwmVof/hnn4jRNKMGYyZ1hmXu5aPRlyb1wRwA4I2HACvTm10/4N7PMKrKTV2cl
xcm1vU2tRdFS75zqQhctcjkSIG5wQ02z6tz7tFpJmdeTAyT3UB7iYxC4ARXC9hhkM6A9aVAYOO59
BCz+x6DC7+pd1TOIu1pd+T8gu6bFPy04OBxjoXFRUkKzuOu4CtF1hdgKWIRdkCPKgwhQ1EEoPVEo
f12irEMFeCU92qoL2emuNNtLpzvnNraNG82P2mfPex7swH0Rus5RscI3V4nRui+JB00xDRChU5p0
zYNjF0eyVw5YtoaGSu1BoGEr4bUX0y2yi5264k5afbig2ZqoLtYx/rQ7cvOFtYScRvQk2mI85nh9
QG/GDy09B8ULwcuFFhr+LX318unf0imvpgCXnf4tA9RvT22TQat+0RpMX3u9dd8iTnecw3TjaN/z
XjJgieJDaaf6SZoWdnWq9Bf0fYHOrhpjxwuw/RJo1hRhIr+IytFOkQ95d7IXQyyBXjGMHY1Sbp3G
iy80m5f7KJelZsuUG83m2WABogiCEF/BmY2WQRoCIPlrQc0rsBNzI/5Kyyutp7+bshgJ+9wTOVTm
ymUutTFY/H4XmbEWLPocalsxyJrXvWvwpqS2NsquutDOTrWyBA/nR4v6aJ+X5eOaK0/a532Mq9Su
T/XROOor0Pq/jfuY5WMczYLwi3vjQgwe4T6Wy0WRackCeVVjXYbDcOjI6Dv5cPjcjtwe+3fqmm7z
BMkdDoXw9eQ/yB+VHaUrXjf86CBivc1i/n5XfNzNvfPdv/qhUma3HHK3Zg9DnOYLjvwnwgq9d89D
1mDJjuSrVhcP0y4eTNwu5+Y/jR+8RvaYvUCyUACak4T3TDdTwAv09OCCOnygeerG9e51DaX3PuYZ
bKVz1DoPpSIONzoU0gFz1dZQlmG3ZJsvXoPTgMbDH4IoyNQx+1VY+xAsyo+zaR5q8eZ94tlGd77R
DMsxR8y7bnoQUy3L2FejzR/A+Il2XC8sPGma9TBEhn0vUHZptMERokvqN+1CjqG5D3CI3BeD1Jex
a9oLz65RFdPMUe/Od5LbJiseAkUrRVEr/2H2IFuqPCp4kD9dbG7/dQ5UST3h4PvYIMb2ZprVyo56
rIq+bW06LGm7otTjx8LL7skhiIS96HVp3GXgDx1HVoerEXD8N6nXK01G/CUNDbEMJbef+1UeyOi7
Qoyv0sptbs1xHG8HE3VSCAWAYAE4vLuppE+piQcAebotcnPtTRDV5TlCRnfJe9N5KzjI+0jK/4CS
H7QzUNXvIez7d99iCKxjX6e7MCl7fPiwD+Ko08dyn/0sOAd8x5OvNUS7Vn1mDQiDxiBt8UHuAF7g
Z6CM+yXYkOIrRAV2UPOqLxMRmI8lVM0bC0h/viJuWBcZ7hIoOA/0vDwCpKIoV78c0k7JTNrf487O
ntzRQPYiDYa3uK9v4jjOA9DwznqcW/+wlj+IHHncgdVsgcm8B1HIFHK9sTg1NcS3QiGgwNhp4dFh
FgjDgQTjM3LxPiJg+VSV49XchRgzmtvGN3H937sXIJI/L38GAl4utxzNRoDL5p925fjHFX1u6NGh
dlszTRZ6N0QvqBK/1kADBKGRBWsn6J3vIvbiRckr40mrOyBB9bg/m25QbFF5s1LVAHBJzWJbZlF3
TlD+dhXmif40ZHECHUP81tScta5jToE5hZoT9N+/z+mkBl4tbv0gfB6h8ARRaul2ABt2W+X99yvb
hNfL+szd6D1jtr1sgva6en2NFXwLLVK86YrfMl+QV92bNeofzaYrX6vhJ5mwVz9lKL9dhuD3pbUR
bFAIyFtYwtQG7J4GtuqRdAKkpdfMg8RHOg8GrQJYSpGchWseWJjgjYpqQEOUbe4QPcAmiiQ9TTBz
o9umQZQwqm60xEetRUXrT23RbA1W9cuJCVqEQbEEBM3dzmxR5qW7Qmb1ieikWH8thOb+nGAeoFlO
vkR1DheVPr9Aq949aXGDilId4i216JBvT5CgI1uG12VlpR3KA8/Gpuv2aSAYDloYFqhEHqCQ09jZ
RHbp8RK5Jdv4HzEDobkqEXIdNXBtx7ZNwzZcHCEd93OINsqSASCDoNi31cO4aFSsmfSe+04Mt5MG
NOZboTp19D1ffuoHDjnbFgWzNqVaxFHL8wl4PnaSKuSjWqneeHPLTCP31i/SRT6E9trvOhT8/bgD
jPkP29w7301+wDyHXZ5YwDYCBpZLxpbY/DBAdtt606u7sSyAFvQyH7WBw/e7/sP2t95/9QuCQuw8
Ed1LP9AuteutpsSgakmXTa3aqaa+KZ2oWh99H+MgwQJe82+zNMwd7qzBPlqXskuyuxHY1GBtnKlB
EMJsTLVF3vT5Tdg51qJHYOYG1AzrgZu+tYvSulqWqpnZoXdJBFQhAfgmC/l7teXekG32z11e7ctB
G7BuBu2DUa867rELNSDHmax415ZbajaoAXLLpf5IrSBoWhQQc76NYdAcGVbjB4CVvG2H131JHmkq
2odeAc0GdiF3o4eEME1IfWz0cG4Nx0fqDIT+EnayPwaVlSyGOvAPQmGXHQuUIy/pwoU+6Gm+7LPx
j24WjeECZFRg0nlhvHcT1HkePXUbqju3ukcvMLtdUSHhO2rjeuKfJSlUVKHvvMlbU74KXxwN29Uf
EK00bp1isBfEXsvyGuunB8pdngfAYg3D1XAr9PsNzaaGs6arl2yUSKMqVk1cSnuTatgLUJMujYVF
O6shCAY8fn0Jy6y7KyFJNHskXWRvgnH4YxTTxi/CTf2LEeX3TqEHbxl0UhfNUBp3UTI4RwconJXu
x+FbLiqgqgb+ElqatYEEi9jhGxxDgec/RoJQnm/MPgNfQOmHl2NsQvLY21JLKpNBauLUzhEkWPS1
jDbUtEk+3FIy5EYN+q0aR62pg3zqDGj7SSnDHRBeDF2ZQw9L5gws+cFHoRqF878qypZC77X1658z
E4A6B0IL6NgxLcpAgTgovjXo1boQ4KdMzQhSKO7odac5Rhb8MllxvpCDcNactd1N2rfxvVboEFwD
qv/HoL0lgpdvNXOdZZ/w8eT4ZX9oumFc13bgPcuS4/mHpxOyN88snS++lcZboeayofjy+1zcl+Wb
YYWgqJj1eBJqrgG86zyIhXzz/CjaUR6x1zN/6Wip2FMekZojyEF7yiPOTRJSciCtMzn/f42dZw64
3S4dQNhQn7YHBBOh3GYRe4Wx04ysZQtetv66r2J3NbUlojk7iKwBJtyP9lkWuX0erca7bRxzrWkC
ezakAOwzqA2bFCpFt+RBvqkLabbS6jE1+dHUGgOP2lRTkY9lsvfpR7fSt2HThJ0L9euy2eIhATo0
t+qzqwXGbtolAO4KwY4audVetxMo33QQA9t3ln3JfI89hZFge2Qn5ZKbHXuqrFTfVDGqzVFv7BhQ
63JYv6deaDRAgir3z9SJskf4Q+tPQGb1ZzUhz0v/mcU923M1YaLmpwnLUZMb6h3L4X3CKPyZ6eXC
Z4F/RuHJCMKWYfJSSusJKvn8HyyJwLC1P6NxiBa2Z7LHMuoZtBYHCCYXGfRRY6fY0Whotr2PDnX7
YzRSO83PAQHchSf957wxH/rCMA9jXVi7fGDmoVd3o7LRHdmo91/9ctlbu7mX7sg2z0J3n/z+zz8t
rO6ddNzR7qmudGtl88haT7uzUTO/JQayhtQLGb74nlV3U1+LxNKNpWlyMbX/eyyUx7S90TbffBA7
9SkkRaEnKQGujDIfkc2PmJTwWXgAnyNYEmFCuvZDptfGPYqzBjh1Ji8TCSJpjU3fuuGWWBZu6D1U
UWjcZ0IP7jFnm3ULKPZr92Vq+nshUuikdow/d36xJ4k/34UEp4Cg8JUH8r7Ws9Vmk8cItYXPHuAI
WM/gtFx5OEbUQGl96Y+oze6rRFeoLr4pxw3ZbMqFqQvZImDnl2QjZxvg98lPG1roDlXdsAHPx791
O8e/dWQaTHf48tfrhuEgO3d4dYM9OrW1IjY3bZ2hmmyRG/g4KHZ5UbW3lYMsSZ+27KXh6cFUJNxB
NI+6rZlPnXKVYXrt6gTu5EpwURb2j1zP3l1p1gpphNuoLK5mJdehHCdXYL/AL4qNl6L0xAkCp9tY
ZarSULf2zcD0Za8SDkMS85XVtP4NNb3WvqSjk0DQpNcfAH/ektlNK2tvY7KrQWXgbYC4+e4z7as2
arG2bau+x4uJZtS7qNlh5lAgt+L+NkLQD1E2fUet6aJbALM1oulv29a/6sVHBlVIfKdYa9AIXsdd
nD2gxCYASrwXX+OKHxuvA+ZIh5QsKJbhz07EwQLCN+KpDUD9rXnj3GXewLbjiIcsqEPvaPsWW/dD
lz3YHlTW/jITYADvM7XA9ESIcdnSyvc8al8SJBYdSGu22RmVGrA7h2bGLjLi7IzfZHoG7qnYA6b8
Qqb5EvIWtY7Fs1VwSHSyGtH0vK52TjiMyzwX4ByarbxEw8/ODIAgVA7IhGjAz/vV/pM/NfUh8m7e
KQ62w9OFJlAzVsHgA19nl9oLV1IB5vH7YxfVN7cGtCBMi5RNAxUofGSPkQFdI9qKU5PbECmam9Qb
6VDjiJOhWCaARSIpG/bNP7EeQC5gYMElrO9oJ0qXIdH9dd54/ob2lz1key6ueeUQdVgqu7gMNuRP
Dr9moCHzDOSA8qbF+h2t8h5AwINbn60yyNdm7kAXQiuSCxR5okWrgk+x0mjs8OW/lCzW9kma4jXt
UvtbeqsUH946SL+tsw7COzWoZp8HhihFu86cSl/ST6+dALWGuijbEQ3QDvmAA1N0mPbagPvVU682
uBakGiBqQ5FjVLFYd0bXnCh/SxHlAvshMk0tldz1O2yNlReNYV4HUk8TlJCbrdt8m1TuW6Al1rZL
VWU2FCx6svIRIrYoy1YVqXcISduOROBj3q+w/3IPiDyhYplXaosehZ0Rr4zA1rhJAVxZx33rb0Xv
I/CtaEAtMYKgCnBjD34P1VFFEMpa491n4gZB3cY+OAMKrtXW0q4M8QO5KMgu+QDLOShStqnyPNkj
v9TchTwBDMtMjG+/+3p1Wky+kEhGscVWLPI6SG9MplkXHkTpdJZGvOIuMNLmqfVstvnkYcm8fxkH
fird10RBLG3NHTeudKBpJQr/dSi/omjv8BU81HFT92W2q5nNXrp38ydv25q8P5kxCYr+Xs/dJXm1
MU2jwv9XWx/dEIq79Cr1qolUHQR+1XvWFdZ7L72E1Ds7z2PbrKlX3O/LbSr74AFn3FUIPsuZWn4V
+VujbbMVNUGwgQckuaJar85QePc3DcKLgP6ChTkJOKmA6QZiX/mVxFOTD66+maWdUlNVGVA+JADN
ywuwbSnKdcWn0ejG7yWKBC99U7PPtc/Dm8at7G1l+ebFSeSwoL+4ZaFo3y9XFfg648u1jVDs4BZB
mmahi6zYEW2MCGRsDL29aNwLPWXTY8SyApo+qY9CckQ5c5WPjmNvDeAMkB6/T0MDq768moYROJ+m
ySwnWGdQCoL+fYlq7gDMgrMKAqy68+O+Oih7oNC0kbrM9qKqD7OJPELlb8C/Kqu9iZNqBfXuwLOj
x5aHEvHdPtkYzuB9ZRHQQs74TS8rvMaJDKEn77IHy+0eG8iMfXMESOBD4wR3ocijUwQV0SV1FEF/
B92U6LFz5acJqd+r1XfhY0IgUx5Rg+oVL3N+09RtiAdcPBZdDGIb6S0NwsirVQmYCPWQLeIuuH+o
p7qSLOzYQz42EIuCZs6A+ulCgniLQEmgAwq27xIml72WB2tPRzi5qDpTvrE8fM1yz3tlEV5u1gn2
moXDH3fU+69+YQSAZVdVbJplUHe+sn2ab/KzK3eRNmWJ4pZhfjQzli1JDR7Pqw+wWWICTALR+L6+
y1Hp9vnKS5lrbfBXld48lQGTK4oBUvgwsfLwUEbxmYKBsz0uUY+nM5HMp44itN7jiK3WHoO81abQ
4n/OIVE9d2mxn1Hh4UvfVPoJEGksrWCcfu1KFCBRX0erNX9wpD4fS47w2uw62GoVVq5ZFm8aYXoQ
xadDWxIIbKXsAdsBsBo8dclNByLEmTaR5YgxV9mdfqu8Zv5cgVMamaLBeUXprh3pFcSsQLC0SgfQ
23hcgpmXgqiYJxeSOqiBA19qNgc5UMXByNkWoBRTky5qwJhnb2ZciJcGm1sL1NV/eGicEZepXh2I
kiz9umdnU4Dm3LOkVOGx8taIRLuWyWh/KbquWowWDvx6bC+E2fF/2ki7Gu4azvvw4TnEyRxEzdwG
4iSQ7ZbKD0YpxOWmSodQA4JUnRGx7sYZuqmbihhOahEjFCC5pgQNodR3g/qiT63O2mD90TScuNsk
lf1dAle17bUGurAq5jo328owH13gRKZeis8KE6Ww8CJjb1lAOz/NLZQNjUe8eJE6CDjqIGCrg8Dn
bqz7yylSYfZheTPVPwwbYCAVqHX6tyGqw45t2a1IBbYjfi/w5ZONFGAZ8jrTm9nGGw6mFwghilTc
e+xNFjbfpEQ5TqAmOtmJkDyodk+3ZEXy7zs0vPlmsrUBv5gER4/sKNl6ZSyXbR3WF7pA9gISr2nX
3iBMXF+AgpX3VfAwO+S2H+xoUOgjR4yKjBiQN7y9IZ+ofsYfDcB57oqn0XS+WOp1EKl+sECCe4lt
xldm4OE5ySvvoNvIfhdM2uRKqwx4hgcHGpOnygK4XiF13bwLDlFXAMDV/2oKoAKWAMHkS/rl8Ya9
yBE6F/RrI0Fhusvc4LWVUMgILJy8jPCLJVHkPMqQ1rZUIZXGQPwPTzZup4vqRmjJWE89EBZvVwwS
Cgd8CT2jxYftbUBkLl5kPzv67/A22f+jH0Iit0HmRMAMQAAHsgE4LI+luBUQ9FwSsQS7R8Q10iK4
t9pA3KKsWrIkBgk+h9EiQqH6qePTiCqWZ42F7lqXK/r+z5erhcIQ4C//6WFlSbJlOtA5pQ1k9Vh2
2b0cwVKFJgEojrKK71Ke5KvGcMwXCCadpVLHw7EUiMi0+TYPcsP6fVDAjPjOhQblauTtuH0nbHIo
6kOOvXrU9LAGdUjkN1BdqjZDOw6vSeIuaDMOeUmkigHcO+bQ5DtXkQXMiNrFB4l8hJpC9SVOw+Im
75CZoJFh60wODbYUffvAY64f6JKNAoKTmrmdTXQ3IpUAyIjyQxInhpyCup2sNKYuje2V0zw8SH0k
aqGCFyAM7iL37tqpfz+1sN0Xvc3OlOAQEKJ3s+669Zsn9VFKQ81C4wINoJwQ/5qhl92iSJphS9z/
ieI/Gyf+P0kBkDF103dPslHegzo0EfubQO/0EwkVu5rHtx7olr/gjJ/ahp9aU3+nOfIYBS3Y7DZS
hU2L8ixS04enzjoT9NAoG/fIUKRmQU3pQIu00/JiS7BFJhq8Fh6KgNKgsjlHKrjQ+KiuV9llu5KG
QEyE8pFgXr2LM5vekG5x7v05JyvnxOSUqATy/bPL1VQ0Lgezbevl+s9pxKBZZ7wLzdHzU/+2dPQv
JKtDOjoMqOAFHv7mhrR1yKPRxy/UOQJRtggdQNSACRnOvaZBQUWzxLZRXOy+lMM5KFxI41uh8S6b
Y2xz0TZncqCLnjjvgxxNy7xFx2N/h1KS+qKwsmCDg2N9N3IUq4wtvE8pwlpcy58jqxcrVkT+qfY1
qLG0drpNHNZenDRwF3GdBt9FVyybqvB+8sF+Nuosf5YSpBYalPGdaw7INloAlZM0bKqBH9iIlqHa
p6oeZ/ZFsc5LEKkpsG9lvF+ahcc2M6zVVjZd2aZUQGqiPAO16UlqdIgd+LELGWlQB8W6dyMgn6Iw
AtSiB+XqyfDrZ7t1mmWOGO9uSrjlUYRIvAalH7XRoEsd3zsuMy7UmP0Ro+APhvIPdQh9UO9oug+V
oaW3tqmvxyr27kjIx8oBBtCTIFjR2ZyiBVJHBQHZelOEwUsAz6qiFGrolAz7S69UvVOyS81eIY24
AGF9hKjfGnuqHKWJYn4KskLJp0MbfKXhjLoiYwkdlVOTeuhJ0rUXArQ3+VHv7JyWL12oGQeb9LlI
SILUJeYK2mGgrSsRp/vZNKlOVA5OLRr4CfTHY5rMdk4d/MAiAVhAHXUHAH693aAdMpXkN8LIqPZx
YcpjWR6QrMIOBfKM5WooSrHE64kshdm2kOv00gIvivxWQG6oQRLD0Y5X3QM4oEctaIotM7JvIze8
JXgpCPMMiMwVLT6XQK4sfTpBfDRR/AaFtvyiW2fSKg6FACAGimTykKm7Qtk0HDR+gSVQuv6fbiy1
G+kIVBZQqUu6AHb8ZJWtdaQWedjg6Czor9si8oG0NOAlWKoQhIUWYCJXoKsliOVk7m1TNt6Soseh
WEIjWXuLPSlXKNCc3OZQTNm5TH9pUYRy1ZhD8LX29O10pmXyW1Tk/NH2k2STCz05uFGcnX53ReFc
+wev828JCmNsWRgmyLI0RuvjP/Vg1V8by8VOGuujI1HFXufta8YGUNaA27yzgAm4MbwGFcvU9lf0
wbgUiGB/HVM2DYogYmirQSJs2LL0od2bGla1ndRIPW9A1TPtG/crDbHawBpu9Crakn4M6cxYtDGc
23RH4jN0h2OoucWx9DLb6wFC/IhfYitJRp+DIR9DhdzkDjZqfYx10ulG/YDqepEPlXGUxOWm0a2v
uq5uyZUun40NohsTTM/Ndqijkd3QMgnim1hSk9bCuTmhBDTx3ovSMNihfzT/dSxAy9lNUkA9qfaS
eNvVkMXibQKN4qAqNh2dBP7aLnsInk8rLest5D98jtq2MVTUIT0IhQZjVK84Mk4nRxb8lJk3qZeH
p9RAQnuyB1r87iyUh0Ujsrw3bvu8WIyRkLctVDHvJlVA5E0glJJ8p9ZsTyHxixKyLcRvlW7g3IEC
ciuaw+KogwE6jNbfVGE+jSffcgBgm7l6WoVbnWs/oHmOg2MwmMhrGcluMHh6sYrUxMkKz7DTLVvo
E/8wHCRN3XH8w9XwpbmwOuR538PK0qsFJsZjQX/gPByARaP2dGvqVb1qEoTQ56eA7v46Jtbs0F9R
V+pLyDmiqIaKgGk4rdyErs8X4JUCu1D67WMTFM5x7nW1mC+omSfRFswv1KguLhR20wLRf/nVqPu6
/xLol0oF5BIvaHc1KGN7UQzDiRcxVnfUNKxNZzgVTjacyN6HWNPdWoMekdNkYkU90NL0l52nSoqq
sVOPxSP83xvZ7ShBrVnQPOmos21cmeGCHFFvRj92zlDeThuzlt/5Q2DsaVc379X4L/ukw0b7N+Sf
7gAx1BFlVU/wh5ybstMcV5vAj/GxWY5rgJ7jbZw5xrli2gZSJTYgLpp5xziqL5F8mgiMeGWYkdiS
dFoc6Bm0ibGloGbQZOa5tMZNU9gYCjjt9VCDL9zEbw696wDMHEpjkqmMoBoa7Xuz1I91BM3wuacJ
QZeq1AVqlxpwAMcJosDqfA9Bnx1JF86AhQmYUFUQ/QL6CtITKLMw2a4QDDS28MBCUWAHkkQgOUoE
mMCPkaixF9TeYyP89oBHvLon9e/K8J9G3WwOJNRdK3KUMpGXb0U4UspfTfInt49BNI+dtiebc/uL
LH7oLY4+UThwbBy68shKgVC0EQygIw9QZL92GMqmhmS7Gd/QTsaxbIgzdcmJK6zRAHgEFBNR/pc6
jTpF3Re3u1Dn7/7UiqCzvu5sVf4sTBfzg0GPU5upqiiDm73r/FH3bJwfOXoC+w/vKxGxZmjep5jn
pmfQ6PMvssWOGXpb4yKUunWgS0IiMrrSkxnVZe6hu9nGSkRp58HUQcPmEWQDsznfaC4ppPYRyj4p
HNCoP45gBN5TAzrb/Q1CJr0KUoHkoRygzS2XKEnCttSkDpH/dVAZNvk5sRPttpIQMEqtHMTdDmVj
VSu3/Pruw25F2MGnrjeuiPIC7Lp3Y6UhipkobdyJBpMdKshSXMhSaykyA0MFPIBySEEBuRE+SPHT
cC7lvdGl1SDuMi1aoECa+YC4zZbV3Hyu29Leh+CkQLgUzRwqhFCK5N6uAdn4OevzBx+Ihnsucv7g
DcmWzJ8GWQ6o7j5+MUAPdy8S5QYpCUJZC91m7U76XvsSRvWVPam6FqFH+EeI0s3+EEVpdy2YabeV
UWHTWMevoSvCw5y/gtLyZDIAmwqUMvOr7vbhAZxgvE4fAz41aTyltxonncZT/ovs1d9NNO1MzHD8
Zmn3qBv35gP4gbegHZ6cwPBRrezPuwL1hZ9G5Pv/2ksj9I9eyJ9CUN0wUPVAJa39QSwly5Lj1GQo
Asw6xNTmJqjDyZESbqw2T2MNcF4HXTMeLmlDw7hhbvjYgeehdjBMgmhmdwh10YbG693rXkc1qZfG
Uq+lnOexNJUVyW7fA+RSQhU+DL62iHHvWhOlw5h08SBxP1mC2+8cDCH5s0BRugSlzR6jGFQfW7O/
kVcqu+tBw+hAphvE0AP1okrMktvQFUURrPmvYzVgaHZ1ry/nv8Vsm/7OXButDdcRVf40rg8QJ55t
cYfieoAJGlBIMU50dhkIzhwrYDK16QKVCneXwgXZDP/KTp2zr63c1EwlxRYqFVb4NxeyG5Z1TBCs
PdL3wtS4tfBCxnahN4Ie1jj+haPKnvq00CXWzHYHLexw2WhIwS6bBnBS6IyqjTu+QYmFYiQY4PHo
fnoyoVuJPNEjMgzJsxNBeKPP62QpFH1JqYisujAa9kRHMounT15EZhqLaAHCvDz2rILeWoASX1Q0
r1I6aHQ3X0wtVDpN7h2ZgMfKb11SW5tdaBbm9u+zzB3zfDRLKG1sO6u9p8v1ALaDpqjrrh59ddrO
eyw1lB62YhzpRNWGJ2Yl9YrphXj9cI3TdHLt8vzdFSCJ8OQMqPj84coicC4+Zv3k+vusEz3DaXf6
mK2oJh9dqCAf3dmxmx0dy1uQaYCO1riYXYrK/e55wt+RySImDt0WXqqt0yGNlrPzNLhRrBw1IXVM
Nprb7Mz+IKS7CqDFuwiypN0yHMUAp0bFbjcoIcwQxZBEcaw3MlGnn6Mo7GLyKzpnDdgU9JTJGNLV
K6R5W0PA72rGq5G/Zrwy0a2RdDjad5a1pqJvScNRYVCXw9QU3HEvfAvZNmD7wlZVH/zcFw4FNtg0
rh/j93EJzz2MQ5L2tz4qKfc+J/04XxGEPs2rGUlwSjtEodsKi5/dtxvUBS0PcQmYjRfEzToZWvsR
6+c/pJDD+UnwSv+B3yb0rTPfeiiA7du4dVod2oG7R9OXzVprHfsRsl6b93MICzrwGZQOdV39P8q+
rLttXOn2F3EtzsOr5tmynTiJX7jSSTdJEOAEzr/+2ygqpqKTPvfcFy4CqCrKskQRVbv2vhLld4bv
2IG5RrFwXWOEUD1UWZetH8htoyjiyObfPGgRQuDGRXPNA6MKY1xBYVoaaKGsoLgVVNGO5gNWGTth
d9Wahh10vheoNlmXwo5yMsOuRQPjuHoCjBqJtHWU5c9pZBaH0dfZpg959rUYnN2fLFDFYZumtMVs
kbno3+rq4Rbjd4tEevVfblNDwjIInOnGSndl7JbGDTKn7t3NVjRAQeTKbv71pjnUia9FDuLBwKi7
bwXKUFwRHvWgXkRT8fhuhXLEfi4br3rnQnDRb7GAXMBTbwsNFRev+xb1wYlYkj6cTJmPy1FHNt5V
EN16dRVscIuLZNVeQvl8T2QgTVZZ2UEWlbbmfovMPbGM0BIdJr4Rq5f7Okc9ZxoGMeqYwkK/cISd
JspTsj+bqvs5i4b7IehEbkNnrM3Puqffr86+WsWQl8IXni/SuGHbqBjQnOrUztatEusLN9nfoZT1
k8gyPIHmYFjzWuDikM49FVYMTU5l9W9OBrTen93I2fd69DwOQ7Sf1EshptSfeRcy1NewIocy2k+J
tT4s2nU2GsGK4fF7C7EJbQPygvJbKZq9KET3Ccw7MdqyYyXJhvmsY/h6W4N9KmrAqFnMdjQfoaL0
J/dWxsnkHiZOv7/9VPWlsWrBLb3wUlu+VXyEvAbyn5es18q9X7j9jnFXR2OeAfLyiFlfoFX4bQC7
4j+5tkbNWvs7FXi/23Ko77x9oI327od3hI8zUPz/5PrRB6EdlLa1AbrD6pQOuqbdzmhoeaZEr3oN
m7JotwYqdfiFU0NaySOvLxYPPnchp9Nh0PsDbwB7U/y9mu0NIEyqIbEg1UFrwO42aoO+prnJaCj4
eEw77PMpq2JXeruxWFwugUb+lbxRqZmUAUOcZCOYHUjhQR28uuSXEXcB0Yf3tpZV34I8LID8ji1K
QK+3Ux3W8yB/Lo2S31JVWhAWy7ux1N1/GaeoG+EBg1vtQcd2f48urf5QOGm77pPS+l5BUjAtk7/6
FB2BrteFhwGP9i8jVB0WUePFfyUp/oGjy8YXy+77A379mslT8smAPMGn2a0bZKMvIqskSFRzYa6i
aKjwHTCIk7R8PGN6Wn3p295ZTHYpElCW7PGFq9B9vbMjF5IvJIkNXH+3aMocrEy6055IIXvWyi4M
1CWhb6xuH5m/HYDki76Siwbw37p1lU62McidxesU2dgRBHLQ9xqq56C30o3WoDOHdh0PczSkG+eQ
9je7eYtCvmmDJpz5xllqwc0uTX7c7nCd3YMOpbfQL+0kzYDM6QiaosL0+uPdbOenw7Eewx/ozEM2
Uo3IejKhcRwWwJfenfZx/46u2H4z0x3lVYPrzGM6mw+l4lICxO6LZ/bundts8a+uxKZEq9mA7gin
q/kG4Eu5MEywxpg2cvrq/pf32ZrhR/7T0EJgFmj0N7otdsh/gKaWJ2sa+uNQgyf9352g1xsf8sSw
kMr3ITDhbqsk/UG5CUo+pLoM1vpYtMuHLJjmD7cFMh4JMDFbT/k1T8T7KePM2/GYRGNy7Txtz5RW
+OBBKxx0Xvivdi2UITFCAQSgE2hwHachkFZrG1K1m8nW4tEhwu0GNAkwpmiAo+2nRRVSRWP4fZyi
2YZ9i6aN8Xi0MzNGwwS+WEXjIrVmaO4nrQFQOVK9x22brKHPFH83Cnxo7NhGk0Oqvr7K1silN9l6
boA+CgckXcJj2DVl1pEoQoHyBTTUA0qUhh2UPK8cwssS5F3Vcjb2FdmoZgf3xtpo/JPxONn1tjEO
3coE7dPF6/wv048q9rnrsDGKtcDG+hqOTn81bfOHHVTankaakj1scvAbdVXmLmPgtq8010I/9QyM
9ZrM6EAxfnen+dYL2AZSU8cUDWaHURFqm1oOKW7HAX5ADYGvMl/ALE6DRrFogzAWGHU3TXe9MkAB
WpyKPPqZOwJ3TF33X1uNt2eypWA8CNFXp2ybuDFfAA2iNYpIwdIaOltZ2+SQpIn9g8z69lx2APm5
6Lx6k2343dPQ9+1AZzrOa/cH9K9AEQXllNcRHTQbcioy7+YEQrHxrfa97wHoFN4BEwLno2nkLyMk
gp4SdKNOiZbYGNDDj4/+Ey0YElUuQpyiI7wFV310v0Aw19kDpB23UGhvHt7Jg6tQ8wIlc8jDHAsg
hpATAEjJAqeJhJ51oxSuGa+tMzqXn2LSvw7UKmDG3o4pvVXe5nIxfYkk9E5w13Ug3AhMF+ojA7tA
aw/DoQ71Q9CXL3odOU+TSWojFV1BF3IpYqmlayRn6oUALxYYrFvmoQZt2E8qDncydpnmKh0dKCrO
NEx90e24Jb+CoSU/ixyYuBTIn/XH0PZ48RXPJfjehhLptNoBBn5u2rC06BQmaHRWz/StZ3YrywiB
COMdVDw6hh5mJ30r8kqcscn2JjO97zv067b+nryUmVV+qVI9OU+1ow7q0g5nT9NIbVu4lzyMQK2+
dEHZPSG9S4mWvRZqPPjABTf2rnlu/qWhOdEDoUS/SHTwIIqGZ4lfc2RMdrY/+ktgxf9xQsc5Dvhe
QgTYTdel0Tkg5cSBFh6GENG5rT6YjGnQg9gWlJIPCzQkN/V1CPw+OlDFO7HYuIo7fD+tAb3qNDcf
8FsveNXcTVM1HFzSAwiqGUhaVdWcDhTSk+HXIa6b5dCkAQQU8TivjTlSfL4M9sSSOg9pNVCrujI2
FNXRvEoP+xSKVv8HXwHm6luyufWrcdNneBdqU7MXuoJVT0I2aCuuTiZJ5HLQm0I3HqStNEmHQVk2
susPIPxZ0uacDtDLGQ6yZ7t5ak4L0K4/Lgp91TBpLwsw8KOjWKUCyJoMU7t59hhL91NuYXamyEhE
7+Yp8iJ/mpsj04KV472/cRRo0VhtwWCnv+D9XbXonHmiUQF96b1EJgz8JlhkMtRfHJfXC63kyYHm
nKTFnt0woeKr3NUB6sls3esdFJqVA1eHrPbRw/wrLvAF93GnQB9xyRV5gXBfeV/9PtP/Bh3qT5mY
xZfMKjmYPoz82mfS2kI7fjiAr2s8lYkvNraXOC9WzjmkJZziXVYB9EIKUDWK4hvFyZrwp2bmtzhQ
hSmuaNg3tzHYNw8OD8GXRljnKHCsaweK5R3Sm/mGKV2QmFsL1qUFUBv/MQ9WhOJrC47ZB3vQFjZv
JkAeYEF7n4CdRg4uhXkIJav74ceqE2n5JqqYuxbSBA2ihr1f5SX9C8SK/AXUv9iPyObLRG3NM7RD
Fm0vvnRm5q30xA3PBphuDr5yasymfzH7+s4pS4AMSn0XKY2Pms1UZ5GjXDd9WU8L/16PEY6o7mwo
TFA4cu3wrEaiHEWfqQiUBe626ITS4LaypRyycR0o2RzsJ/OLn3K0FY5qpehi1LCUqg5oWtLDIKpk
JTK5mpi500iEi4bHzb4hKQ50Lxyg8CgXUdsEBbZh7OBKqBvSasSRj4SUMVg+1GNBnuvoYUpRh1au
xOVN4frQrqHQCwupwg0OSLIGehhQdj1EUSB+Dar7rHLbC+BKgMAipXf0i/69onSv7lWAoII1eJKD
JLFH5mg7rhxoVAJHdYyd5p1GBpg7nnX3XCs0rdKUSiM72/qd128ipRuVce+bIQbn6vsyfBa8faHp
KtGybe/p/SZx6/TtJicHFopFda5F238m1RMTT/c4J+2S27xUrV6A0g5dhGqB+xcR8xge+PBDPAbR
KCmBPokMrkFqB7m7DwuUi5ozWjeMJw86pt4QOt4qKLa2bPnlHskAzOTKzLETusM8ECAi7bfY/PFL
Y0GhaUEuIh9vxlO8CTiRTHbTVPYRbxrbrrlHM2i5jgL0sU9YLcs2D9ZYGRcCArFcS3e2g+0ANV7R
3IfFhPxyBd+R/4Tm0kv70b8CzBbkKZB5oyAmLNQHc7pCqfwLZUHBf7+CLFJ9Pep9vOFATkDzxlRE
Pyjq0HBom3JHZZt5OK8CrYRVhRn9k+/4e6gCwBUrN8DmA47PyGL+KyEYPkaEdFAj/Ar7rx8jsqRu
I7UGtSP9NPV+hE2xGcLG3+qocq6tqBq+Cgt7jwR8kE+a5WovnsXOND+b5bZ9M+vt3H3qfcgrZ2G6
oT+iTR1rlXdoDJqHFePepA1Aq8XvQ1qlmhcQljdfentASgl9TmVMbx6t/g++vgAuBIXVvwmr3xWi
Ont5myCXAiS/kXXV2RUDUCWKWsXnbnUOSxT2kDMFWYINCHrsJcMTujOPhHmolMjcMAb7sAu8J5qS
GhpmUqg34zEZ8nRgt5e72jfsG0hCuUOpZnInVAXExvfaOHhPaN80noCAfUudYZvHDbiHkEZeOqPv
/ww152+zKMcvfQi50zEzimdsA90N14bolMgefbSGhuz7mDlPKYCmq9FL3M89iAKx6Sj8v1jXb8GX
ipCNL5aA0Qc/hwa/mCpkZEPWMkeBaQppVn6E0lGebVwAAgdbYy8QyDDWep4FKxrSIbGMfNEV+IHn
bZW+0JyErhPUGJ5p0JoiOwKz9mP2meOk2KaAYfn3GCDZLQ5eEgAG0uXrKO500Gqb1dWLE3kFqpmv
LfDMrzK/qq60gJ4m/2IOGbr+YTbboplRLA1FvUtz5NAPDVhOiup1tqWzIAFHRIoq/mzKBuCdC9Fa
C7ry7KA12RoiPcb0smieXpbrjN1qti1Dy5tf1jw/vyx6RbSQKr4jHy9rDCB3NKQgCpU+KH4XudHb
JxebHyI95YThpNPfFx74Up3KAy0evB7maUiewYjfbaRgLxRsNvsIO12eVsmOQgYQEnmkbB1ye2fX
9TuRbBIDp+e5Fppky6dKISIKRylNfszNAtMTKyekJWfb1jDAuxqar9gnMm2nMYhix+mvA+OtPIAO
FQ8PrW+g3CoEyohlzjaDa8mDbPBDiP53cugrM/yV0GwgCrT1awvq6XZyQVNpcqGzOqxvZ0X+xqQX
nx+mybTTo29lEA27ebGoE3Yhb7S4dku0A7P1n8La+I9uYqsGvOvjUnRGAcIqyw6tY0wva56fbfGy
0GgUnx9ikzegJABo/OfLmv5Gc+gXVgXs86jr0KLkIBhxNd3e2HjrsHtvwRbijW12FJb+aRrGArgi
uRLhaF+5kXhXSFl51ygPPheyTo43Hw/sgRSzU6tkUovmFhfpK1xH6wJBcfUwQ0mxWkNx2kInVlme
Qlt3TuAZ0pdNlA/vgV5811BGfWHoIzwVkdCXpDOj5oe4zO7mPVAyzvYU53d7ivMw7yfZFH++LsnV
/Nt1lf3DdT9ej8uTcGtnQQV0JLhMmzWaGuKlAUTNT5AxgYQi/AuPqeaS2Un85Ls9P8bV4K0r5lRf
Ai15kpWW/Kzk8K2uPPkZ+qUQr3AHb9+7nXHNejdeksWvWBDOvY8FlRhv3bVCfuEgZ+nwY8p4Cg3u
xI83/pCIHbjnim94SF1yRxpvfRA0R6tyvSVXZiqFuChi1lxinrkvLmPPNA9s3s2doin3cNT0yR1Q
O5C1VhqoruWVWAZbDla80qjQh8s6tgfIMsFeqAN3C0ebTVdCTj3LbhaBXptL09GyBWpzZ7AvomMP
JEze6JQ/mipGF2mRZJ9AzeisZdN6pxoKsIcut/JtEvf9c233AJ3kZvKu3EUGyk0o4t65g21E3LkX
aHnoHFB4iVUmsF9p3d461bZMVykbnaOGh75X9Am/5g105GnecgrnWKVJ96f5D3sSlcS/aaW1foK3
E73t7bc47To0WKGdIdqVSFYe6YCMxrhzhbuxtJhPUzSvhW16fJh7GE7+WjaCE2mO94cwUPsZdxCA
2fx3szl85rQgbUeX/lI6ZficJu1fVpyJI2tMqFjTwTh2rsUgqphoz6mDtn1XM56RI3Ohrqs5kCln
4Dib7W0rjFep044bi2yKRv7lRiE/QlbGY8uwQr2iSZ+ny0U6WADCcbpS54IBAYwPWmiiM0YO4YZx
eSjGQLwb2WihGMwLsBf5Ot5FcL5F1RhfI7T8LUuhB99MXh+jFH0uKVjhfWAG30flVOhufjVCZuys
AgxbWRnenHLlVDugI1R9Ln+4UlDoOn5g+n+/0oeTrnlL6Ow9EwEX8WhNLFw0BpsOGLfQwdeAil2d
koHngw06GFuxipMAhFzE2kXLNF5JPXRBsihM/HShCdikR/tOLvM6LV8/RlphF6/EL9Wh+RukoMWr
QTsGWNIaMVOpNfKjtQaj/+YHIYrwKcq05dQHS92xEL2QJzrzcmfpu3pzoBG1xdIZHYIQLciLeawz
cN+msjlMoUiKfXbhLojkFzRGJy+SrzAkk7sLT7HycMf7Btu4T0gtZTvDK94b3Uy++sJrto7qDQNp
XPIVKG7CI4rLyEeu7joLMgMpW31MG0jQ0hDZombVZcLcV1nKoK0F+c+SG6+51pXX32MPRcg2I25F
XxP0kiyqxhGXFPQFbzHaFMjb7cr66EcgKkdfGKqCIDfgSyUYSv2y1BR71yRLp3f9s71Es0KQIpNJ
vbZzTy15A9mANlzyoXEZ8XzntCVIb3+14dI8z6JRIitV3Xpz766q4iuPaSoa033jlzvdM7oKT1zZ
tW46B02AYxQleBxgLRhA5c8KP9NpMa9DdMtHr43mgYLEyuy3QSvaDUDpvwylWyC9VTjbJgW104rM
WZka2fkxpLKkS46C4RWEbTWubO4hY5BnEn9qbSUnPN2hcd23/H7HBTIetBJ7EbutkNF0yEuGpwX4
9H2EdLtoDyzDTWZ1F2c29IMBQqDYSm1o7jHi7bLYakyvaBprLq4LxJ+DoB9Xm1+belVkQtFA51up
agZe1d3pxwvU/KY90OiPUUUaHAWSw0fqySAwQApGKXPkkCj7gAaUBuP7UWvAN6sAAbOtBRzd0nKb
fPOwMNodhHxaNAF/OMxBWvsHvhzAZSCtho7XAV0a6gCqBBCrC8gUzlD10VTUcsqOkOu0QHN528fr
wOneUMfNriRxCWQn7p3Q2FnQMARIbFqwuHzL9aI7NMT9QnZoXr/ZVSVoTfUOP4eqH8EsY31VlQK6
Z2oYmZD6TtQBdf1xWpia3WdrqUXD1ONO1g8Lj9YUW6o2nkEL2mVhoCtDt7vyTNJfNOyBcD2TeuU8
pFW3iCHQ4KzsIFiV2Mu+VYPlPo0pxN7cTr7ZHRAzg9XXyAZg0azi5KCnQC3Rqikcc6v3GRL9ahVN
Jeba8kGDQ0Nfc+JVCNlPtI1i1RWtjfpT4x1pCL3t7w5YuC80YuDbi7SEvdDI9oDNc63PSQTVCPXK
6Gofr4xsisy3TwY6BhbTS/l4ZbRKr8wo6tsry8AHfffKeIjfdqst8j0Ss/Ynjt0e8AVVDmkHlT+F
olR2gpY2tpWW5dYHh/VLWqYFAfEQ6KSO8S/zVJ3SuIMewEIfofl0ZzSdkisZkbkdD/VBBj1El+BM
izSfsjo9VFC4oj6NqWUjKcCdCFlFa+17qQuiEtXNQe0gtIKHm7/sEupT9BGlzy7IXOOr/UITgRIl
p9kysc0VBCl8yMb++hznQx9fjekzrTebLInqI2nbkpYtnf1paAJvvwxRg1hWMvwllfsnw4c5H8/q
y7DUFBVs24G7ugie0M+OvHXmYe8MGmaIYwxGf7ahNQYcYyvWVQHacOozsGJTPjnqQAtNleOf6DL3
OJRgipMZtJiaUpqXiCf53gUqfYcSWv+U4Ykd3Ar58GWAJrOrKDl4sUL/SPqP3ev/cNn2b+TcOuZ/
OieiXLWFia1LN+yLUe+2IPKMAe4CKa0DtvhX+9sdZ62wvKXj4ReEaGeLVtdPTpZAPN1FQj4v8i9F
gu5qcqBYDogmVzS8xSI/Ct59xKJ1ObogSS946aL7VQu8Uwty9LWLnAQYDdl45opBwoQG4bfUGZH3
B4MEPtVvPiB3b2Rqeb19TH1nONcO1HFai4Ou3XSjdSXsbONzSMaECqMQKOxCWtba2YdUBo24wjTQ
WZXWf8eCuXsakT25x91ggS4Lmq+L310Nntb7GwOZkU28JPQsND0bFUa5CGQaH2lOxqCFmWymJzAX
Hy2jHaJj5GXJ2uoC8PKgX77WlyB16s61W6NLSv9ZDTWI9Whksb9pqZMcWTXQ0u4SFMhOGSB7E6lP
ryCFMTXnov+6OHkGVCfUHN4yYAP1o1ME4bEmBaDBqMI1xDg5xKtAzbQC4j08pr8fHuYKycN1koBl
eF7QnN7Y9f4YDkC6ZFoIPnlzOVN8t3kb7IoEYDgiBaeFfJAcXP5uv5nnWOG88CjtTmThV7H79P8T
KLSNrxX+UnRdMMjFnIHO9k7AbfzsFU6nrUDw2bY7GtABwgGf0QKbXFq1Do4X7E9AnDtZZGU2bCFh
BBIuGWH1P2OV1mRJ620hP/djAWx7n65uD5jYaHYrCLVGuBUABJ1kwOVpkeO80lzWRf9xRquRshuU
RzboxcIM9AteWvAE5gl/14OBYBd4ubyONVgWPV5V7/hi7HslM+pa0clqbPtbogFtkZQcnfHKSVr1
sAvRzHAVDvgcRyOT70b+/UbFkfXN11z14RPDD8MvZZjLAMwemLI0bHu6CqBLGtpx3B7jzBALa+wA
KArB28IGK7gSf1AOdkEIpu/DNvlcJh5/LUzknTurAxxRbdarPLqbH/3hKEGT76PFeIcndRBjqu/l
/LXj7T6xpfc0TzOwKS+SSjZbmosUwggUVhLse367mL/btMpu7mQF1riLcGpvz0xwEyoGisTUja1l
Wvaahk3hBwuTe/JEQxfckhZqbZ9ttPE//e6UQFZ27SRQbyMnUCgATlPbGd6JAiR5aKvt1qKy05V0
FX2ZE/wjROBd5l8kpDW6dVChfIb/1XDueLof/Q5dAzLXVqOog7caWmpU4R0aczF0Xv3D1tCUIguQ
4jWcx1uv1fSDoZy835zoY9AyC90iuXEqe5Ddl5sQW/znwuDTnwYkVbDH7ZUDAgVeT15Ab57emkS9
Lb3dnvD0KV8y0KS+/Fenwd8ELGq1V/yZ4SmwO2etof3i3FVgcOUizXZtN/ZP0NfAt8C3a/xVGhCu
Rjj+9Dx0yhM7pzDFEfR9+femAmW0ZfjDK0Wy0atwtrwmOoQDePwyVgxPXGT3kVB79NZpIgHABEf6
UeIZBnoYqH1GdXEbUok0+X2YxdEv47C17owffKmkijIF20RZDA1ifBuMGNK3Q6A/08iTpb+EGkK4
pU9/glL7IS/wtEarNGej9+vBgfUcUjdhloF6gVULwrCg9IbP/2cCsNzOad4DYrzuPhOSxXsmG5p3
nqux9Nc3sHqecqQSxvaTNjD0IasencQToM0xmu++1rhLPPQXTy32egeTo8AkmuzRNkav9Lvughiz
CN6RMIK2kFK/qmytAxg8yDY0R4d6NHZOGQ2XaQpMv8ffnQCuBZfVh5PVdPWhjFCMUcQZvvF3BuzM
GWAse6LSIOhPj5e+BlO9uwQLE5rraZJsCvE3A7HF2c10FJRpCl9ahl8OkOlz6IbKpvmEjtt3FjEk
LX3+Tbdj6xMzbKR4lQHInppPMvDfcw7ss6adhjYDPFcIf5skOnuhgzCrnZcweaFRGXXuOTfcA416
VS6rYr3dolrWLWenTgWK9fo+kAPVv0AFIi+OcuO5z/wDbszpGdyaJ57K8AK5Txz82NgwBsWvKi8c
S4lAhhcbG6xLU5xpQLYy1UF74g4c8Hgtsrd3kxQB3cLuYpR4cFhZXUXOsvKcc5Q4QbbwGmZ84vh+
me+Bo9uryIOQmcruyjg1FtrQ8+eUN9UhN8J4A/BG+bVu5WTBzMxYRJngz8w1/2gxx/iDhWvZfF8Z
aHZMuOZtXC0Fo2trOG9IwyarDKCFfVHkzpvucDDl+olzplVTszboGo9eAzRBfEJ2Y0FWRiPSJ4nt
FI2SMezx/Ick0TT0pT9dgIbzBSiiZ6I3OtCkc6ZVJpwNZ5r2kqca/iqt/CLcfABQywR3S1JI8IyA
5zjNo+a7k/yEsq74wYt0ALd1ZN8ZyDHPVxUy5itbtaU7oZevEkMHT4fauQyA0g8Ll7rRUUMoFPMV
lgD8O9P6ndGDJ0WjZVfFDawRlXv/yWB5KcDdoqBnTIL9DuCInTOY1f4OlFZz11uZEANcot7HVmHW
iI1X2ujG5ci7rUY00G8cGjcf62Vmo/ddHdD7ZS+aAjezyrDWUDAGSRGD/O5Bd72vgFLFch2V/bax
PH4OaLVxfbYia78MgdPBjbqF/InzdVqG5jnbaKa6ZSpMnC2eWh36vPRHYLOMP4JOAV/DLfPXKpkS
2o4W8eEEeUZRes0x6zu2mRDyCit/h6T3DDDT9PbwQkj5CUlPkPtHPD1kBYGVn60ibM4fHBPzi47e
iHPDzdJaZSlUwUrb3lGddJoTVvq1Zbmzo0rqXWU1xUIooCQy2VG19SNAXg8Cwj0wcYr6Mgwh6Hos
CFAmkdZuk0iHxpNSoKxEXFwMt3mhxVRN+QFbCyMTzzQKMoMtx7Ef9rM7PtJgs1bRPtwpWM0+sb70
N6UCPthdLyGI5JU7UpTrLfM2pFVeyvshrUL5qNzRKlIifwvArpH64wzbqg+N9wDcXo7Z2xdTScH3
SvbdSCVoUrMSPNJqOKoDnUUR5N/wAV4brmqazkW/DjzgPyMN9bGFLBvvNMTaron1/lorXi06y6z8
DYzMwELQRw4yNP06iopiRat0QNOIP7saEnDQ206kFT80dJ7r2xEP+MsEXHJrtAJX1qp2IeBOOnFC
asYxC1T2SzXax6MTbnz8iza1arS3IWsA3cxBnmkoi1VsDuJL03fiMjslJuofo+zuncCKhf53pKD1
KNUWURXZ33nrb7lQW3PQRSdNpX9vA/QQQCXIfYH+QL8p0YustJu8Y6DaJUdf8196PKwsNLO3vgNT
MrtrLshme+Xu6va46MHOtTSl8KpFP5S3DRzt8sBGBbzItOFTuL/GLvQ17e/IkBbm7d7DnKUYftoM
AgN8EOnJG2NwfUQQdfUZkt14YoGGizo8jmkS/dFH7BIhv9g4v0y8THoookRlGa0HgabIwaoEeizQ
rRmFgfPaK6KEyA+XwChmzzQKijhZWZYwt0SbYNn6zYFW218OMVpUn+OwXY0hlEFTJwWnuHYiaraZ
g01ARglk6GUHHkB1e6utqtoCBhotyXBETvP6y1UL1ceSfMnNLr0WJIgR6C4mZtYJTyXLeImCUPbi
ePh9SwV7opGsobUJFeVPIzKzLyAwzF7KwbbWY4HUVFs0GrS0QHgV1TaUNZS7CajstQNX+7RY9IOx
04c0QBcefClKFBfd0gx87EodM0yXoMP80xWnAGiOs9aND0rbOcDvV+RmzE5h0FmRufOGXCzK1kJN
4aHChYdJcQA13OGuHDaXx9Kg6KFmFqLEoPRsqFo2G0Z+Lw4FfDnwU8dRePjCQySJJfha+AZ7YpQy
Mq0Om4LI7o5cKR4JXpo710IdLVISSeRRl3hYxobyeRpJ5HZAVG5u5nDxwJ9oRE7cGm8hQ5XDopBO
LMtlA1DQUkJccOUq+HudI7NGZwESrShMiJ0Y5G2K5h/M/jTXqiCRsE5lmovdHNIDHGOPXo9The5l
JEVM79XOhnptjoJfILka7liAh6AS6fyzjteElFfFXjM8wS6bbDC/RWH3api4c+DhZdGQbF1R1E/l
iE5cU9dvIVF2qdfo9kwvdgDWYNMIm73rBd05FgHK8SokiEX4UtcMA0rRabT2JNPBhWZm26noW1vZ
5xD84SeqGtd5Yz0b36hGTHXfyAiMo+emICrgKCPHQKJt4lZ3gC5TNeIxc6FSoKKRC8XotGKKSAFQ
kPmISDY2eOcXSssYzcDMR6EC+ald2FcucgdB+glttisn9rW3OPaCs60eD0t0sX1xoRC3s1r0ZNAq
yMrSddEG8Y6GQQCa4jRl7omGKqQ3as4L8wpOIUunuYW0fHzYLXWFfkRaikKWkVfuDbQnbkpF/9SN
cbjsO+6vgiboLzQ3cjAcLfyk3zUFUHA0R6uO4oHCDVjfG27/QvM0RWd0oHDYeXmrKci8AgjOFI4i
5bq3HSzvZNejeEZt/Y04r8cGj6zY6mqbifPaR2kV9c9n7oY3K9XUUiVQpuKVfrNK0vgzWc2xPqzm
WInhT7GyX7FQyjtyTU+vHKCtF8CKlswxoGIAWpuTWQ7dEyXOKigrLXlVoBNbZc48HR3l42DwNQ1D
0Q5HwThAqaoZLkyshCLRIh1UNIMF3ROlztB9DGifDRo4BiSTIpjTFbMYnc2HhzkaIo+140lno88Z
Xv+rq92nYLKLQIQZeoazzvP0m1/zEVKusQT7odUO6A+2jRyNxk78bZoMBzyIB+heOOkpCIDA7n4Z
OzReizYASjhw2AsdIGS+cbGdm8QP3cCuz8C+TenMSQ8R5fmtHvTmclJQ/B+DKFFF9LT2poO8FENj
2lHU/HYo3SouAFr/NRZ4yj1OljQ5m9/c9fHaVk6+nV3uQuDmnh/J5TGEwdyLE+XGCu8CqAerrtpC
37S+VmOdr/ISJQZDw1aLVZ75Q/HPeIGS7+yYg2fTIv7ZxAGDdHoP/mcIea4yQ9evfZtA9zCv2qOr
BcXRb61qm0tdXkNzyCF0gJhRoPE5ppmaiFljh2a7oLdKBRpq6PmCHjnoQI8q8xy4WspFWqX2mlbn
hQe72deJpFgCTNQsAn34Owny+pr6vgFC+gzUIrZiE1dzPQhZr2XsGeusAilgQiYoBYYXgWx6q1bJ
jg6ZY/t4Ug5bCLD9WoC6OlDuuEQaeE65BqP/SQaoR1NgMuuhxb62yw7R1RWTVKuvIbgsLqMQC3SH
LDTIYx3QfYIWX3VoaX9DY1s1HtPZfHiY00QRrcEzhXax340fhnP8YajsLXaH1xCcbGc6gISqS1x5
mmfozENDx2SAbzmozP1OX85zs/E8x23gEhAoyEDGvSKLXPjoA+3HZV2BpzvB13thmRV4iCJ8Mm6n
E09E3Gwzww72j8saiBzbxYP7o9EUzkYMl0ERkrcg8TYstjVS4Z8C3fFPtt/6JxrSWSBqUD+BXmHV
OC10l/9kyMcw3ltZ8OhrUqiCodVzCliUhy4Lmv3DNciO5ugQ1vntkvPcfNn5pdFlkS8++fn/Q6fX
834XOLXwSGE7LshXA+j0Bq6vZHzvVOp5+n+UfVl3o7zS9S9iLRCTuPVsx07sJJ3phtVJ90HMiBl+
/bdVpEOSt5/nnO+GhaQqQRwbpKpde5u1hKShOLA6L66ArzcAYipUSbja9an9XzIOzskY5Ypac7/O
SmMpeZhsaGC2HVgx2c79hp4ig46CBeRwCsR1rrUaeBGhg4OwG1pUfM5tgicT7pigyTTAJKTJqI9T
trWp62BJnZN3YQO/K+U2sU2Qxqj1Jq0aiyxbNWPunqml1X68TvAVmBaYYe9GN55fgoQQq1dyQnKm
WqB22DzQejMTerWfp5z6MGVSes6ZWjRlk/eIJatVbaCmDBqJKPmfW6ApPReat3QZmtJjmr+gJnOx
kfp34WVTV8LKnyRrTaZzCNVapq0O+L+aX/+jA+IULn6A5vY9eZk4RrLpK6spnvw9IgfdwcAa42xp
hanAOOmbpetIA6FktrQqfy3z8bPFEBr9U4EK30VWGijGVJWbeIA3S1Q1oXJT1WaOqq6TRgmXQaNj
g8pNG4ntT8aeW5Y3XSbOHMrfmyrsQhStcXbJrYRdwEbUruKOe+tE9uwSqUOPat5FNGrqJcntEPt/
5zUGqcohKBpE4HNd21aVGV3TBOQ2VljgLI24RidGZV45Z9kJdsWg5nV0JNKmfpuWqzwaJKA6YYHV
DwYMdUbNCipbNQqcYEgjVeWa+2iMN2RCXbXKDC9mF+qkA7mh2v8SYve5pfmgNQXj+UqzHZ0VIQAF
PdLry/mSs/HfrmHGkgP+M6zJ/2+2Ta3z7XsOgaWBcYg8FBAiwWiC0tBNnznUx0BWnHVXJiDLD4OH
PYdVp89jiVUruKPZelRm9SgeedGZl8aS+g1qTtLJXaJacuWm5c/GQDxax67/iBQ6tJlFeSk8Q16y
uFUI1fQaOOf3Ln8M7ONoOVgxwYD6bdDinDqtAwbgo8vR85MVgRbU85As7/uX3m/EldNbBcCbMlv3
uScfQrN/I2opc3hrayP6VRcNVNNKT97JujPBwAQfcJi9+3Rp98nH0XZOu2/zmj+VXV7sUCAI1g2l
/2S3v+NGc6duDtG5lQOtzq3oNe+YGp3Zgu+18I/UhiBvvmkNpPhzGqHOjkFqE7ThJUqEoV1GfT3E
P30wysKRMZBXG72z6CBrdQitWv8BiP+ewOsggRDrKA3f+xv0EwheEXCtZ3shqslej4Pwmz3NQ/18
sDNAdh0dAsKf7REIfvWdpkANUvYzQIz0qclYtvFSBDBH/Hqf3LY64YGi3VqxM9y0KEpeUH8tuhE6
gkW1oyYq3IG+aLP7xiq767pGWWUTOf1qENi8ohoaBTHMAaALkUtUNKnylSJhOcCYipceSd146+kd
8mPBf6b6WWy9+JaFAz7MOg7z5TtWwpogE007WsueNIzBe7gOe2iBE3k/1trQhK+hCKQPSgAZ1GJr
Bhz8DriabkEw2y40/wO6Xv300cpViwC5UNb9NgYBMf1EQN4217+N/ZtfYVXOMQIK0kA5VSDEVvdt
8S6va9rahppZhpccMgXhFrpgYtJqQH1at5+EfplZ2TFu06oXZVFBSgHlyT0SGYDGZyhAg8u96m+K
8L0/qvLzf3lvGNb394aBkJTHHMYZ4EJ4cXx9b1SRr6mgvbYtKq2Cdgv+W3FrPrMKCq6azss9WCbz
eyROH3RzCF9dox8X4JJozmBRzo59a9UrruSWlWeQeeazDa6kyTPizuTJEM9DkkPEa0qGUFrE7YFU
7KL4nlIjcz+d0cFNpbEbPXE/p1HmQUq/fMzxzb3BrSK4Ga4bCKvtYgM5qkhtXlMsRE6A4D0TuQsd
tCUPwvo+UqgQqKi8VLlbnWgEPHXxSleBWhrs1FRgtAlXNNqHCMs4TvdMg9SFbW/bYCoBIi5Lz36A
qSXcJAZ441I3RYqwVrsJdYbVS35iSIx+66dm4VvYZ4Wy3s0ONCChevlpOuqjQ2+o9bsEN5WanA6u
xOIbX6xVqSJ5sQfeXaArjEWis1Zc4cG0g9pdf4D4WA3CD4WND1WosPLNbOPbhrGolR8rmTmushz/
BlDwvdjXHVTWzyT8RhJw9jBySJh7bEV9QoH06GBfFwqmN/emQcNXqLMxV+TYThjUM1mRBwphsjPS
dHyF1aK5mgw+z1VLKEmmzPeXWEqAYy0zEWgrEX/WrOSKWiIv3/snLjY1ClUdBJg/HMjuq7+vLOYu
siAH+2SBKAGhEKSV2qXbFggx67Y5XNtevCQUCuFSCKYS6QhR2lBMmGBmNFDakT75UpMO5F+l8QRc
o0kQxXuzR43vROVcU3lBHLPkrFr0/BqjMjkjjza1aOyjRWPKkp5tH62vfvRs+zrLh+VXP98bxBEp
GgSbYrAl3VnmvsGqlqVpcKbYT8LMYBn72FZR3AdpXLkp9ahZ06iXRMmVjmz7gkZrvxoukbBWNEih
oRo52gihryns5GPzD5lJ6e9p8G+zVTYo1W22n4I4FLCZQzc+T41j2YO3OgT0BcyUsnU2tmkh9EOW
NATEXLGe3L95UnO2IRevbJO91Vb7KDf4wY99fuDqMDfpjPpodB74X+2Kgtcrx+uNxTffeT4acEXm
Tdf9RzsNGZ1smuabyzzXt1vNmtb+L1tJw7WM768Qz7BdjzsWZKK4a5rfth5+zkTeaVBALphY2GY8
7An+SshXOovG5JlDKXo/d330z/bURSzdmhE8U7+s0xtXrcpQwaxvUDAyvEjvGfkBRPLiOt3N3X2J
tdy+bRDlC5NX7PPjpQhbGxXTrr7N69rbV603XvvA0a+sukNdiYvtYg7ep6LVVuTk6la8jJTTkGBv
NLrY+DTKCQumW5AfIN/u+WJZKCwNHVCE4Cwij2s7aqZ+DN69dBnV0kgg9uu1O3KY2n6q2Z+MvSDZ
JlEItFPE+Lb0SuO2wA8Q3DOgDQuaY+zE7G3QQSxslKN3NiQXezL1g+CzqWFiha1BFRQ3eeyqwLmz
Y3HHxs496W5m33V17axNv4f4rBrMEi27tmV71iIdg/9gz+pgU/Ua4BzVsW1bCNLazoiHq58ae9WX
jS1g3SxCOMaOc2gcNlutMPw37vvh0k5GVDGK2NtFA6TGdG40t+BS1Scsk2FsAe35P6ZILkUorIA2
EdlDYuObvSuiaJqaITi3YwKCZP/XFFgT+95MG38tKqFtICDzO0Ro+JigDAec0BIiBnxonM0/jZpN
UC2YJdNt1TfVDTYqxxwSeFfUQhpisIFgAaQurc2ta/uQNkNRptH3P5Fy0X4DMw2uEWG9ZWVuLqqy
Ce+sCCn7Rk/dg0C09GQ7YbTG/0B/GOFEtGN9WSyKvnt36oLWAdlb2yOZmos70Hrd+oWZTTwfcehl
IAwa+TT41QLB1OoUavI8AAB8TFiL4ky1+vxoTuARAUmLo5Lf1pkAhkAvmNZeg6mvuFhR3RrbrDba
A4qSwH3SQFKy82vx2hg6bn/QH/ww8bZlZ45bHvTJI5AIu8zg4hXpTkCpeKU2Af/gZSYyWAY9Lx7z
9DUoNBdk7PEbav5xEhnvPR9DHyewyS1bv+2NrkbgGMRlUKIzVlXvNhusW8UdZ0JezBDkn4rzjA6J
kxgrD9JHG3IIIOty8ZErni1oDpGE7Yb68JEUlwEFdNQCR6x1iazGq3+2PhLeoMs+N1D3XOsByFSz
ru7A0JoUWLNrBdtP7TqDKmfMz4NCl0WNNSLoboPCVdnOvjRKZAyzP/UBqz3cAFAHviodCEPEO7rc
QQykC8pb7I7ktoZ652EczRiryMxaZSZrHkdpP9A3CBDGpf7hhESlvPWz4t2pV048hVqzjaXKaaKF
bRS6HGQH5spVEtKW49qArYDWQdY8u7YGMDOB4QHSOi0knWoe+bveTsJL1I7RUnel+2ZHe0Im9lmi
o3zNbm+zkWlbMnWwrZ1McxBbvCmSpToGzbnvTmwnWZFB07fgzZYoTTJjEOs0Mpot8Z3Q6NxMteqL
sfI1eXHixRgvPcC4TtpoN8GWSwh0Qghu7cka0n00oA50VsrQAU1kAgZ4OwHVLMJTFge6wOhEuqPg
ld7itdCXw/so4K5gsXBEtkIxWrwaMtmviH+kz9J4p/Xt56anmkRHktv1++jcJN/CSpq7mhlPANZ7
y4ihlIqYLIkLs0TeZY3dpAcVA1RbTRSXyqRQA67yoIGZKXMewN/T4GdhI9rTxjkCItD7WbapRI2H
KvPO8qy59i1fP8bgs10VueH+1LsLhf9mA0Aq3X1iJekyLAqgt7C+LI+6OnyCdNGpvxOcZ1M3A/Cz
xusKIDY6dB7qrgiF08nC2NgNyE6JG6AOXb7QUF12zQo9P9PAFLdITL7glfY+4KSpXFAARFcDswcN
eDbAg0hErRrkmzYkmGLjp3+KuPlALUtprlROdtJBPXlNXRL69WthgiMWxE942+nlJ3vHLIsV0jx4
O9bZC4rcAaP0nGdgTcb7BgyDOy1PQmSyrf4+9osX+syUgckhij39ocKzhyNtTqsQqAmgWfBQmBGD
82aVhnmMfb6ZI/TbCv0RNe9AlxtlLLZhhajm1KYdD8Jwe0/JtNNeibpiWYptXeiwU6V+Gt5mXMYP
OqIlV3zQ/ZVVVNmruBd21r4KgY1fF6b8SvSyOEc9h1ahGtABhE0SNwOnq7C2TYdfLB7Ezg8s6W7I
oHAT/PCLCAK+ambPb8B8GrofM4d9COUSrAGnmTsLIMNuZNPMve/oh+n5IrpEvwLDTnmkQ8uVrm9n
2nthptHep2JlGvHyMeV7kbl7hoz3Euhe96QJ6S6HxK7XY6xYIec29LFATQaCnqN0E6XeolXHJnei
x6QMITeUeLeZN+h3lWRrPD+jR60RkO5tRb+gJiDU9hZ1NtU6A9zg0axSRKJLyfY0ykzzBRof7Q0N
uvbCGgb2MIAF54ziuwfXr6JHA0FpFJJq1pKafRhaa7cA5x41i7F4vylqfr2pqDanm+ogOnH8dlN4
k1XT6F9uCr/afFd6+HFUXgu4myWgxgV4MxbFfYkoXovVyNRGRDS/bsiIOmWSZ6tSdWJ1Vh/rAHUK
WdagqMQvVlFVhq+xl6L6MqmfkX8Fp3LtJfvQ1vr7tG3usQUSr36LkoU08tMzCvmwKoXQ3z96dgxq
SMwsgDe1rG7LzNTeNwPA6hDtRAlMAs4IbZT7HOHI30VQXqwKy3AtgtBS0eT2CeEuAXYG3m3SPpH3
g97mC1uWzW/dubKwjvpVFb21SMDTdRsGQT/ND/7V9/mLIA9f8rDam8rnY35rNN/nZ45wt05pbAdh
S+Bgq2LbAER4mzfSX/DC4q9aOyzTvPd/lyx8bGNRP8Yc3oNrRdcAWJUH9hcnyaACbXADT7dCIHrh
gVUxc8Ulk66JRG7Hps/LTF5YkbRgzQgDKGtZ9p6D5uCuKsUL/SfIEf/gd0ddMrai/wAcdeU4OuGi
hgjcFZFrWbz/pUU5P1ELiuCfWmrMzwd+Ilauj9ZXP+Lk+jrLh+WHn42wzLK2rASquA44uv0g747g
fQ8aaFR7BlREkm4BercejAq13x6NzBQWSvPCnWGP/Z76Rki7atMp+fhRhdogZU2z0RmoGJd6mLK1
EfRYlFhYE6MSBjh/9X0P4oqt3hMbIHnxFkSWaqDWyKhScUN0qh9duu0GN7OEjR68W1HXCAYW5A/d
dgu8WH6XexXWq9XI9x5PirsS4PUrk/XJgkbpAGAFcBA2NC7IAYjHHWvAfU1N8qoHtsJ9tGfqSgs3
2ACWDFpcs87vUhElt5Z1O5vnGlDWDMUb0y2kJshUrdA+ugKF/4gUF+93NM1mhOn3O8qj8tMdlUmA
0LfL6qUDfXpQKH65m8ZtUB+BBF8+Ri+B1myjvkWVZWH/ZE1u/OiyNkXxohtdFdLDM8JvwN/6xdQB
zTGZRnb+bprqWXHNkNuYTTu1Zf06a2QN0RWZ4h0CVHAj4pea1Vs7TnYplI6eLN1BGFlgZW56SIBk
lRFvnNSInyLu7eowVunJf7DAnui7RdiX0JzTGrzoUVD69BeLWFn4/t8tZIvtD90HWYRu0RxMIOWW
WWifWSfwQDDLDRBf/c/OgV4A6m7kJTVBO9Ql6bBHPADEQjY+Evyd+tMXJw1B3E9ORiL97fDhFKkP
J2Hj+JTgSlCU9H+3dbFBUGz45DRfKYOA0g3UZvEMVk4fV3KHcNOt6sFKnoHaNJARib0DOOIbZEGx
lKLPswu89b9bDLAAvPHvc/jCSN5E7E9zxD1K25wgQdj5mfDgdCDcuPTDbJXHrAbOHXnehdU24gZm
0dhgHUh2KeCMS6CbOYrHr20Qoa4sCBw8aEkaLjJAG0EKcyBmIdvgj7Wd+494wKHAzYK6mjFo1c7Q
ZLsnb/fD21PeCoXz4e1x89EesPHD42UEsMhxFz73h5esCEELOprJ2Qjs8ZoGKPdS9PqStQa+iEqA
V2sAlRZuFy1rKh9gkJsE10fMNsKuYqgnQTaN8x+0lC17z9gAUxnv6sGNn53P3V+saX1L1lGHYiGg
gX7y3IoXMq74uXSI8tWPlrFKBdFArgY0YcoT1FR6rU1utbRkK525ya3IcNaqPhDJslWH0rHp7H+1
K1p5Y/eZvaXCgNHI31w9E9dUU2DJ8lOLoRU3XnBdKhpGZUktUTb9G9e8Qb7Wbof9ZYMwrliNwmk2
jYVKRJ3p+GvaJD1YbZ4spnZbAZppG0a14kAoX8DCxi9dxXIE36BTPvflmXVbMgiWU1eCKsxLuJ+m
AOdLdHSj5n62TkPo0eNLUC2pr0SYaGVEbrIsEg/8NurgNODPoSadOeAGmvrmgW9235pkR300S9QY
LbZAGVBJhhlDPxH7t7Z2qxs6K0zUstIAkWfMxBg00OEtAD067PPImA46SGUnj3mAfOepaID6WJFV
kNzEctYOmmhSCODMiy460HakCECiAc4AHb0yT4urCFQKd3qKT+mbQ2CjKpiw97aABBIDOZcEIBgr
TX08BpBXvTbwtl/SI6BO7zozsX/2ujau6lqOx0xW7TV+K3i1ivS5s4duRzS0KeoKVpXp9RsKVDEv
jS6VsBaoq0Xidh7lYBBaO6FZbQ1w8WxcMCNvG4AMn2TT3QPGVF76VNcu3PXPgAQUTwpovm01zYa2
C6yYoaGsofX7a9BJRz8ASlhRv5PZ2l53uVxVyixONKAtGk27olH3Yrpt+ITdHhAgUkeURhllqd6t
sB9n+zpM5FPeWesCcNj7QVr8mltjuiAzOz8L0KlFws0XieTBT8MGw7cphXljjlp5nWgdqPbVQOzb
b5VMFOZfpEe7bsJVw+vgpwOiQwDZOKhJw/TgZ3YOeD/6fRSoD/FoPeZ+VO9aDp1X6i8AyG7dl9IB
LBjlMNmOgSrxSUoHdSJ1sgIaqNqnIf4M0Nu1W0h0iws0IcNLoruoexqGYt2lMg9AsRzam5SDKnBq
j9jO74H2RMWGEYcXOnQcFT1dJm9oBuqSQ9XdQItispr7c7tYovxRuyYr6g/N+tavS3Y1d6EOvFnY
SMftmi5ETVlWhdxdNopiOiOp4W9g4ExPkTAPjR/UP5l8QwNbBPqNSGmYrKShiS1WcD/I0DF78QcH
JbYzq4hW9Np1Z/wkdpG5gts0knTlpwIC2R88I19MOwvr4HcuAkBrzHVPeri1pR8Dc/RX4M0TS9LD
dUgF3sWjqEGhjwEAMhnUEmUpZGBJYEoqHge7Luf+pYxjvha2Db4dL9MuqMP3L3XZeNhDxO1k0ig7
HeKb2PEbJ/JKC5DZSuCsaYy6gHjEMxYSLdjrwp4G5smna6kr2F2KYm2tfJ+cBto4nibvo3wTChEB
AtBsfIMlUKDKbG/JESza+irc6vSc3XgY5TQaq9Ehy/plHPXXuoj7ZW2yTikn2ndQmMgOAKwZC7Cv
gl4glY9gle1uTRWpmW2ptJpsHWVLo2WQ/XIjzQB7Rhpp6dKmkGTqZ8hZD85BOB5e0C20pLdT4U6G
qMDCSAIAak1zP7hlfg1e7/yagCh0xjL/ZnQ1E48E9Jf43h/AiXhgCpv+7fs3fdfsgh206pka3759
3/r++g1FZHb2T1PoPTs1lDqR0cl3AwrZ15pT5Y+eikFEMSIj+HYVj0Xk/mAJYjacdcFD3t/FKGd9
ZOASu650vD6pOU9BTZpCqCmoqaYAB1S7yVzI9YUSul5WAyYNLYbAi1rKorRtY2pD+7OvTAmWoDG/
+H2ASFBZQ56bmeFN/OEEhvHJCaw7k5MJwrEMK1r1tpgkasAtwzyRXqhlJkD31VBt2tILyOYgMtUt
VDuTA/VloISfHYagPL+vHKz0Rx1Ebykg+S9l7IOpm9XRKbAa+4LH8q9CsuHF9TQID2l1dmorS780
wvxN9qw2SghaIwMyZkF7kTyCWICaSOh6sSx6aMkZCG5eUIwpFmPoWyeRcW9DUFs6ZH1w7bkNEksf
6GDqp2Zl5x3e80NWA+AKVptvNiGAnXLld648OClfk18aQw8AaCMs5BY9N16HsX7Qoaz31HSOijpF
4VkaiOtAelPHkxuwucAVAXCqkf8jxW5pwUde/a71c6kIOr96u6UlJm/hWJ+92zooFw2wjAioIOjD
Yplfh5aPr/tgsCUUQrVV20ANbkExIVkLZ12bxluNcpUlCg3dmxCcL2CxdFFSV2TtuTEhxRMZQ/sy
IHcLrKj/20ZMLxGe8Vwqp7Ee3Zvadd+dRDO0Zy9COqLnXn6Vo7p9OUHD6HdYuiOWeVq3n9bT0w8R
fY3qm9bc+HSnJg0iV+ntQX7drZ1sDWUI9+w4ZSewTPzcAmYEyuD8HEMy8JKqA3oGs3lEeKm4yTUz
umkTHUVCih69NZEJrZwOu2bVbHx9XxijDQpCmPm5iep1RY+OVIm9DGQORA+Ar3aKz1WYQ3ekZIH5
tUmjPCpQ0BFn4Og3G37AD/5h0Iv4B9KB5tYGwHgXZ5G4LzLzrR6d9C3txwdTsncDhgrQ9Riaaw3l
Chfp8+I81HeIVZWXuacVdz2K5qFmrsbRoqHKaHzUfg3aonWKPo9X0E1IQcwzBscWELm95iCoRQv6
uVmpEuK5SYt/agoXxnOTfDNnM+HUTJOdKX8f96F25ZbNjhL2c0pfeKV2lQY1pBNCFQTr5HXTRmJX
gMZxBzWL/t4z8pdGiOwtT/hzVnuItCsDvYNMVSvL4R776ckgMfxnybt3A5rhHwx6TYodnmzvM7i4
BIlwfswwG9A9VGn5gtAk2DsJfde5+g9eC4E8kqmSSX8OQseZREJ7YYC3az0PfDNugD1E7p05238H
5hnOd4g+MNDMsCzuoRjaMk1PjX+C6JcBCvn9NOTroA9BbwfYfO7Ep0KvnUXdanKpO4hG0dI66Zry
Gu//47S05rGLB3uMyBCNhq5VXmNvhlj8H3EI8gfa57oy/Xts1QvkB/7Ie5Fwl1f/Jym79Aact+/i
YJ5VZMt4aIMtGdCAU2vujtypjw4kBfbHfe7GujRbJh2Y9uhKNEDuidcVC2ryvLjhbvskHFvHX6Iz
LBjwyA9i8ZKnQ30bqX6h+lHZp57s/nMU+PUt1zLE400gSXufm6DBGH1QOzTOjejNZkE76W8DLMK6
LCW0pfIwHl0tsfeWhySF69jVLR2AJOqWTlUY2+ZDajYC3qZD3vVMFqwJ+XevIEcmfGTdZy8/zheK
+ONME1nKC0xeSGerTH6DiNAGXA/RqmAlqPIUaJa4CGZ+dxrFcgSVNwpXmxGklnjhW+Xna6omR42Q
8zT8P8xYN025khPBVpOCaFTizYCknnGYy69Gqg2fq6nmgivqUx7lP3rMbr7FUGKurIWmBX++0NXA
rgiFRUiu7xgvTYLDEZW83tpVhXoTPkudzS4zIGw2prnCPDv8+8/RdFRFzOf6Cg/1Fa5pM9MGSs9z
uQJBffo5BiywPbt2xKZtC46aQQRoauhQoEjAepJgXdk5g9Zu6FtVoj9R/bnq56r/w15WgwXMdVru
kiztNq3C9obAXIcOM59cx3i399KgOqCsBatatV6t8zzb+n6AlCrFpqgdaGhP9BR2DSQm+F1j8ILU
KJHTEtDIG7ndrALpMogZVyiGiBCfClagEDOuPvVOp03SawuU2zSrT1bTXORAE9DZfGjBM45CrvFc
M4FkOkgmb+kw1trPIbOGK+wCsBn0JLvGH7KjMerKq1Fu/uIUNRBUJDPQrH53Kj1bbpyaN5+uhAfB
ayRQn0pOH1eii1DXtyvRgBOE//9OQ/w6erdlFnXHWh0aHTqmNlbpzWJuo3IbSiEFoqgfdrzDihVJ
YbhMp41SM7XCnC0MkPCuP3XSlPNkZGiAen7f1Yi6/u2in6Y1rfJ9xvnaIATStt5UfRUHgbUPjSq6
YlZwIowBgQoIi/C1f+w6xWypbLMuPE1NMkYB49RHrU/+FXQkw7KIiXR0wwz2yr+K/75r+hoslD+R
rqiu0hGQ5A9DS0AE8NiRbPBkSkYcUR1v+WFqKMe4Kq/f1XC9sQ8WVR+3V15WLkHPa+/7CtwySDS0
V3TWqMH//76qlf/LdFpQ82Lx79N/TBVU8goSZf1SahHfEhtZb/psRc2J2CyNzalZhhGoZD+aNDob
/6Mv6m4wM8KvfVRnj4nlblADWD/4hW3uWzuo1xT9/ugfDWFN/UnZJ/ukQwEFMbWCWag/BV7zKkfD
2VLXzOBKg9QMYQGonbMlZtfZc7b9sNARmkaATM1Lox/+msY/X2F2pctkRfXpHmb3+R60rp/uYZ6W
eGjn5sc9fOufL6Us/vaXksXHfdCdmpoXbFgGYW7IK1uXEbnro9YlN3lSxRG43bVwP1qgLqDRKs7B
7GbJaJPlfrkyNR0IRk0ptetx726mGdQ0eF2kyHv4wWGax2ySvct7fqIZsiSKL2W/ne3dLrHpsnMX
JFqjfZOB34Z8aIDHKFAEZ0u5oiYNmHjILBEFcTfTpRi0VBd5m4nDdHvq0lxwfiKXL5eeJv7zF/dM
Jv+lFMUwHfZtzWvpKETx8FI38KYzDId9e8n6seNJq3YRs4u9ixzxSl6UJZKgjRlfxjjLzoYhPWSR
rLhfhC5eKk3EQUukRkAmmS8cz0TgB7DXUh+ddeyVw5qArqU15gR7pUHqcvIIIqipexKxQsJ+wGS1
GkopbR62uwKJ3GVSWOU2cLAtI/1R6otUX6j6aKCDMsCS+sikzKvqYkeBXAIp8u7bjXYK7mAj30Oo
eIQSbvc21QZVda8fUmgwfWpqlnxjUYqdHo3mSqFJVRnxWNNXkDPpN1o1KlnQxr719RjKfCiv2seN
aZ9H5qbLtKv7N/C9xyrbO5vyAKxQ3PIdB+R53V1SBaeyZfZx2lP3Hj9WaYBaPV8HalSN1mrUdevi
xoyTFYCgzcG1c+i+gsDo0XTifpWNXbm3E818RCnx2YdgykWWWXqXN+merGYnstIBqF2FzkbrdIAv
FGAzHIHwrsp6R2BOwms24KZaolINCCVlMTjlXVXk+trhFuB9Ih1fcm7uLacZfqRBLsFnM2JJaZnD
S+w6+yII3/vJnvqN0t632fgfYfTuA29/UiSjSaJfdmPkD1kILSvQxGWnVAZ4v2k9pB9EUN/lwh8X
VV2kv/x3n6QNfvnYEeAHFKGAX8emxBVL37TLMyHAI91KDyDYLxY0SH2D0bFlixrb7dynvLzET04R
FjTm2hsQto0tLzgVKJk8ATSCRzGd0sEMKncRpnq91nMvBBtuE16lwjeAVdnSV5m+1HUTgHETBFGA
ieMLXQa1t0vAcoLadjSRB47vYD9//2sdnN1a2Gl3Meu8Hzzz2kWQ5vLHEElrNTZDBUofJnYGg26l
JbXyaPb5AIFriyHAAnAhIq3hU1G3r0gqdL/LvlqYxOdghtleDG3xSlMKX5c/9I8p/ah114HZ6QcS
RpgPBXI/R2pCSeW2wTtrmypdBVJccEiPYW4nvQCNWqZUlJQb+X64UddsS82+cXB/s3oDdVpmP10o
BP0eGEntuwiU/dtemPk2V1vP/GE0ovLFh3r9VsZ+DroHaCPlD0FjyBeyzVUv2Yr7b7a0eRX30EbQ
l3WXYkv7XyZ/v2SbZvJFOtrXG6FL0o0kWVL8uWSJJNY2dV0wMoLIfZexuF1rbSefy9R5BFqdXVDJ
29x0Bc8XyCDIZ/BOlyvDMMeDlau0Ov9B3bbhet+821Z/kCC1PiD/F/+IQgsEunrxWEmEUkEFVS0i
FZoGiZi1rYe8AygXo2AHNZd9ktYHGk14ehn1DsBhYMl/VCZyf8qpyls84MfknoMYDsE4rz0bid0j
8YjwIfUFA6KP387Izsq0YJVaKTR5R7EjSG5TyXFVqWZFCoFBMq5s7ojdUNXpVS1A81MHPWKgI9tF
4D86vOcSpJtfOwr9zDVzV4KndDE9G0ertpaaHfenyLX6E50xhaB0mHflszoZFtSnAWu/qXTwonGQ
A5hKJsYQkX+blOmKwFUyND1qEfCKWsqSwFWBb+jL6XrYI+HbuLDwhrqit5mTDNk5HdY1txl0DfBq
o0MrynA9sBHQY3ov9r4JandoiElNNjxY9GCu79Zj6shwIQQYcK6irrYf/bItQaWE9HCX/UoSHXpD
fi8vudZbOzsHJrofeHYrK+iWF7np/Ppj6iRWsAxrNix9VNocQ6bvqGA6KGSyrlgUHWTM3R/Bn/6y
i6HUmlXv/cqeVM2dHHwyQZM0UzAqa/LgCC2Z1zkY1fiIuwDpKQ/U54fhofeYiV2ro6L9GngmobeK
uD39QDwDOAGH5eMJq9z2JkLhHcQI5AiwqJncoyoBjFZYPNSbxAvkliKUgxQoLndjAEPLdz5+OgNJ
TY78VHjnEbvE3Kdse+Kn+OqaMg86Dy3YzKi2GVGpcV8Z3nkqcv6UdTLdcTHm2ev/o+zLtiPVkWi/
iLWYh1fIwTl7KrtcL6yu4YhJCDGjr7+bwG183Kfv7fuihUIhkU4nICJ27A10n0KIBbkwJ5hS8ODg
PjL3qNG4/pfWuvmZMl6FjjgQ+VM+TGnMBYN0AVnXb7kXW1dqEBxKUFgyABLeB5O28WRlLyPOfIQf
p3UpxDcym9CWsULnN8psqzc7M8MATJg/W8NtN7yty3Oped29aZsKXIle8tMEnNhKWPXMfQtljHqA
N3RkOmkmOdBMFBPcXBdJgtJyOtCpSLnlmhpfM1Y/QAbF/S1AvDrmTvYdtK8gwK8hIObnAI6SaysA
RkJ6BJnt+YpsW9AlDL3FwK+DLl2M/OOyBElGsEf6huGpFCByRMPUrCMGfrsHvDyW4Hntkqeya0C5
ZhUX6gEPKg+1ZnghdalB8c9TB6akC+nEZplbHexs8sJFlPZjvpPk2an3FSpcZm7EaqZFTBK/i4QW
g6yYjCa1nxzIi8/Uir0e/9KzIDI99cRnduC1QR5Tu46InTulQtgCrAYBdlatFtlplmyXPmRhPJDf
jE9LlyYja3zXZhnombzqqkMb+uhWAB+PbszeuFHvKOQ9KGwUeidR9+SBW+wjCEoeMs6fNMaz31rv
PmtmWb500mx3PrIgx0kbtJtRg02PPAJgsfvg16jpbdT2zLrZg1JHC7fMnTcl48vflgJPQfkS56DX
DPTW2DcIUejmLDSRQYpHgT8/bf9yxL+45pUJKEeaO4gdBj95IIEjKKvppdN4BuB6zB5MBMV2ml/I
c9324ij6rL3jZT5d+w5cSqhEN58qC5iKijX6W8LGbz5AmH+BABoZkve1RR5g7QmhVt++xSPy0Aky
rasCB13d9QAIBw1QmSHZ1gGUOb3PIJte/gYBXnCVCq/PzdSe13txMHjZPtarJBJ0L6aR2W+c/TzX
Bv31iDKk64i78o1p7l1vSv6dZ6iVQ1IDeEcDNzVbCxR4Z5AOCWr/boIW5OIx5v7/4oGip4tnGAmI
w1GQKJlRXsuuOC7VhnVqJjtuAURsOpNegB91+D4Mkp3/7jxaZYaCI8c/GbmtDkz2w7KVTgsUghsN
BAvHUh186Q3baib9/7Azr3/3py35h5386/lRRP5WJXYQgeW7QBMBHl8mO5WGxk6D42QiXPsok38f
WW2mYFtRT8HdaqKjWAnUsPt4DV8WoP7q809L/eMU35F+GIy4+Ehhk6Q1XbfBVZ47EO6dlTZpgKHe
ZgfeRRWt6psjaraPTOovqwmbf/2++74aSINTTf7TWMk5+NN6i3xnZ0IwKu9rlCHOyp40IUY4mU3d
Vfdb5xmJ2iYs4on9dlB0DhU7+69U1Pe9VO0b+BCMqGYOewCTjgL1fNMcO69EYUuO/x1NN7nfhHaR
JjQdbyfZdqwN7w7QUnGNxfDIpMWf20Dy514BehW4/IFMwsCvodW1CT8EeMR11+9zx68RREb3Y7pj
ZuWzmjLwVgPggrIU3u1FzopjatbyGuupsXFa3XjltfpGGn+mn27ACTr9RFQ7iXrQJT32H5OsOpFX
6BWl+jTcS1PY9wLYIwDv8ZtMc/DlDmrO72i93GV9YN1TUwsk/bxZAPiTTQNXLKuQ05gXITswhfa9
JcWyHNnzWRMVbC35xkTZBN028UacRsNkxIjj1PJUyqDZNohevNV5t3iAJY4luRbJsh6WgjGZ50BA
99nn7jraixkfPY9S/pi66yjNDXqDb8t4OOnmgKrSlNXBBR8wXGSG+sIILhVuZksXj2+1R0rHPAtb
4mUsSJ7Ae5Q8ISEwRE7gp3fUZbppX0Fjf4TckLroo8ZBwjmgfJkZqAo2gc5EKVVUJinS923ihQ1+
YtcMVeSPrE6eyQ5YhNjGrdOA/tJL3lKwNuSx8eYWlnlX5J2zJa95VdmjfEGCB/rTqnpXR1T3FTcD
GKXw4ZrGxS5EGY19jYvUvnqoKXWy3j2vJrLn2jRsm3nGOuDP+Agb2PYKJBzNj6ppnDu/nkSkZ8Ae
jm5tHQC6nr477QSpIkBxtQkAEE3LnBDbpOm7QBBocZNgQt9yXW83hMFq0tQ4g160DmWsUlRjoNvO
YC6Cda1dOiJb0zp/rBn+ltTfwet8oSrt3K8e/cSpX0GN3m5L3OrPmUDcRHdMbYPSCfl90N2LWQbV
49TaRTgqICOCzBwPVB5oAO8exYiUZGmxzSw9vWNdY99SQ7So/CiMF9fAVr5GXuo3BBogK4Tsfwio
1tlkmvYDMrFaOOKKewqaMtg6WZpeDBTOHL+spFDZ8zK5OTJVBfcj0Gv3G68oGMQXwJKrZYbxzESS
gIY1BTAJMiPPVePle0PV7oa6henXJ9/K+zDJ4TwkhnEP5bG7SociReQirQvUZPNIK/E6ZaFyEJ6k
qVBsel+YRo0a2w9WACyJpYrxvOzraO8HpMINlRcI09DG8GM7SN1ksG5tEdiHdXNIdsltFxjQ5PvE
sx6QNWxvlVe8oXgA4Q+Fuq5x7NJdJfE+bVl/aBPbObq+mWzmnRSEPO7XiY0UIK5x7Ccuh13pVNmG
IkdN99PwG8g5x1zceR5XqJdAoKkMPpnNgqkdPQT/5k1m8hbNr3URXFYSqhNBf7NYHB+R+FARKbeg
RN/bILzj3VFXjCCLd5z4HliF4KkrFVKIEHShSbmeqajSVXsKuNXgzu/Jb4HdT0YFpsvuZ9n4kMKa
4cWNX9bfKtyL9RsQ9AK0KgV2CjnU5A2zyvfU5d3YPpaWBt5fPcbmHvlv1orxiBpDqDYmBagM1hl5
rFsRTiWPiOHEMxVbfh7bKnlSLH2h97Peq0H4PU7FOWhG9pTitYLsX/w/7OQPbFaxrlPn5nTQctQa
MMRiQDCTJvtkfgJ1IK884mbqhdStW6k9VGYZUc/IhvIZGK3XotTVZTFpHFQyk8f27vzIAjzFPgwq
Kl27iXpQwb3lAriZwKzbS5J6KZ5w0ICc7UnuWbteAfQ4zt1ptHZT1stvToPquY4HTZTP6s1D6Woh
IlXNpSxGvlcczJYy1JMhoj+ZYAq4wH6NHlDuvYNnHh4n3q+mtHwQJLjppXdUCrUhw9hIvc6BK2P2
hoIV9PteX4gScIdHbQss75cBcvkySgugetcFz3scW0lYca3aApgXRwZg3TevAGGFPfo9HqDVcI/w
IBiki3j40eUAEc81KKjeRIViob+tk+JC11Dy0DvhCDGqJVTQ6Xhzkp3hPPhSdnftkPR3MivtB9B6
eouLbXLvt2Z3qLyoZR4BbsxRysimvQWKuuNke/1VmxooRw5l8ArM2HM3awKjThigxbj6KdoKJNV4
Fj4MhjPuS/DPHCfVgMxLKAT9QqXPMU/hNLfWhhYCMBYFEoJdc1uoGlbj0ndmT5HpUE1A+URoy6TY
cMCDrvkwbifcG948x0n2Mcgj98lQGm+jnDbBNHUvQAMlp6HV+IbcrMxPw2qAbBfrRHo/NaoIaaAN
IKWdgRfnhKLC5OX/tq4NYKZejjdiGjbHip+xOfqmOwkoA3RsTXeCuXKjGtnn+LFmeugKqIIu/bb1
w8Y2inuaHKSMn70y+2Z2Mn0QCcjGQUNVxribTl715pZmsEOgt9xTV8+8vXIy7dn0O/OsJwHCKUMl
38Bin0Xg6MwuWuO1zwCNHshO0/mAnJddeY8oynqPOFBAAiRHZiQSW2y/DPA05iBp6sIlZLGEMGqr
vAZ8MoM6kqwB/0lciRM1Veq/H1E3ZwiG0RHeXWo/okNwPyZVuA51HehHLNQPbvjsvg5Uvg5HmkNN
Hbf4hYEgASzRAfQTNGVDMM/GnSdkWTwBc5OwaELEuN99GpKij4GTSEYEA/UYylCJdiL3Hk/PyKkk
ViJjXAFP+gC5ebWhIVqjV2IIu1Q158FgC9GBdOwYv2O2b+b0btbl2kPdaTtiPaCxuWdB2zAFCknL
D03lz8LyyY2opmul80sLIDD9y8k0tVOyl2bqRmRbfgu6xiJ/1OtPNNb/ZSE5+C+srsYd79PTeq+h
o+W5K/3+mGNwvenQEd1gknmw9dmnQd6DMr/szSkc+yTfcYbYOIotrVe80+TgKRqNa9ybwD0GNw2s
fq8AsMfnocqt0HSl/fpl0mAjMIQS5LZBEYadhX3bcyApdf/szc04QjwdzE/xe79JeLd1vW5mg4IN
VPvvA+S9ztPHTp0QagjJg3yXpeykBY0vebeu/B135ufTrestfnQ6UFc4ob43Ay2/fgpS0feQyOH3
l1v50vWhS8AS9Xv9nj+5VeCnmAfX7/k9Wj1/tblqfycNqnk4s7RdRpKQpATJBJjP5JR7SHbW+ALm
LtlodG3IRZn40KstoWVoSlLH7lYgq7gMf5KfpMWyeZjPw8upv5xhPb8hoIdKZ5D6FN8Nev6Q+za/
9HZaXhBq0o4FNuZ1MnpDSAO2CNwhpOEBSXLoKxVso/KhyfY0Tg1YCKH3YjvIXHx4L4deayT7wSzS
ZYmvS1K/jbM8VEkd7JZ1sfnl62f5tOSn2Y1q3z8LGaFsbgDCiDQc6YioBnlpnpSIJ87yNh+NkeXg
a7fnfcK/7UXuDGASYdX7zFpO9zRd8xFonnv9zgMnMFSsANr0WkS4a1CrP1ZzY43Dq1/33ZlM5Rij
VsOu03DCveyRF4X7KC3fxCU39QeyWXleX/OiOdEE8giSotgk06DtyIaXTfY4xsf1JImhJ7sU5Zob
si1eJjgJptK70RLrR6OTkIcZTK8GGEjO5EEfDcQ0eGeZPzdACqdU89pz5+X23eQJ6JonKZ6Ymlnf
l35d3zNvOjIjbVD8/G87aPrjbVnGXkRuNOBAm+c+O9CU1bMEdjYqoB+7Wz1zPednf5pOy/LziWgC
9q9laKYquCNfakaref9U1F1Xz+3+6FtGc159wZwYb2tvCiffryKAoJoHiKjUD3FZIPbJDTwdKF1P
fdyP46gg6qW1T+5a1jcPvRE30Oxrf2VQW1xi8kEzHHrpxS9m71r7gnXOHqA//8U23QO9tRgWSs5F
OVbXIKtKMNKDh5mi+R8zuYlt+vv+M4YC2mbiMgCTh6Zv10udLli60smGCrD/cPly6wD772cXurBz
t5R73RzNbeEwYHpa/8Udc+McaB3YSWbwfKcjzeVIBUG2uZv92w2sYl2UaOmzmrllqOFDCl4nOmzz
xj44cbf7x1EyGkQ5M9nZJ0fUekLlbW4kWEzB4Twfrkt0g24fOqfdgScS32qFVJdAFTHUcqA2HIB+
IrFzAvjufFZn37savxSIdhhQeioRwk6riNwaZMNOw8gBTJjLBk3X5xut7NIjzRpdhQurK59Rdv11
7aRs2h0zLbmpDAfcOq0eHPW56Yf6/Wi10YAJWFgZ0vByqNletRsL//WfpvyT7dMK66k8GXw+qYEK
FSCRPj6J6uxpDyUzb6xOFojewnKWoID+HFQx6bAmYQo6BDuIOH3qk5Ea1hv5UUc28uuUibQuctK6
mBsaN/Rt2erW2Z/1BbRZhSBIy+9S70G+M/dW+9ptRxdFX5b9g0xLw5336SnC+mM4L4KaKnaX4i0Y
Z0DeJu9M7L28YToHTvUQpKn2QKYA0ZJ9hqstSmcPskFxI93Espt25uBDJEdNzs82dvKTTd3UO4NF
OV18wYO3LLm4tlkxzFvtAG9dPNehhjZMm2JO30HddM7cZUV/Tdrwk4kO22mYpdPgvPj1XQqpiMnX
sfMHvglF7lC4RxnH3OnSkd/TUT51aoOQHkC4Y4zaejlx95Z3EYS6gZsil5JXamP1DYAznYALrQSX
aU4rL2tnudzWdp2jZBhhbgFqRcRCZ27+r33QiU/YdaDS0U5MVC1nNd4DRzMITNTUNXIz6noPSRGn
3jZjP0TUTROwy6W5oRmhrQLE24pe7NcRo62G6zJPByLGnMwz9VY786FRMDX8tppozWWNOK63XlKD
e24+z2KjkyWqf9HzOJxiFMYu0CqknICLzhlItunmnFsp0NO1+Hc/0Qq5+C83c+qT/3IzX/sI/U4b
ZHqKbQAF8RvUOo3DEMgfII8wb7EjIOGZ6wkkShwES8jo9DGMTmtoIZQMvN0no28DmFYOxckjH407
9hUJPFqZGvL9OIeV9SLf2hVqUIvesSLXEvNbRHtIUuQntNJpN0R5ViGmPYTEikZ9asingWTJpsDv
ZasrPTsWTPtVzJGl2gQht8fcCbXYuf0KQANC9dg2nWnUTr2wcPnwrQMI6PYxyRXS34ug3HPDNXbg
ApMHt57qG7TsATno9ORNr1CNMb/Ux/m0H5A1+JdT1UixQIzv3nZK0IHo4ARCgKS+oeIV5Uup+NNX
ckJkETAISqy54BDZ6FlSbBf0n+U0480H1HL+ES8JuCFmkd21O1xHUYCoVwJelw67LZH+rgoNjylg
S17HobMizQ78h0o1YtcIO7nYmoccfsbYYcBbysWPIXusPN9+TJEJilw+Tt+l0f4rS2T5JwAcMM+a
98X7zkp/O+38cJsXT3zo0fdm81QbmXOn5kQX2N7Zic+JrUIzUlB0zsZxbujICMS4S6T27YudppFN
UI5rXWYd+a9T1uWXc1J/QnzQcpz2oTYzCeHa4GWwEmAStBYiyC0Hm3/tXr255zMhtgXiwzsatG2n
utiG+1JVDtTkEuiXUyUfwR9MmbEItPAgRpxLFKa5oSNyWUfJmWxfRwcbavV++pK3pcJbnmGo4KnW
6hwnyZsXbiXjRhRquA3MK+8Yrp6D7bnQCuCxvWVVoj8VZuUjLlLLf9VBcursAfpqKgMFqTWOv9eV
MiDqNiXU8W5DXm0bzcK9z9j5HPhcfa5ayLFRA8q+tULqUtNxE3pQECm4W23/nqTSwL9KZwDfrc2v
pi6iYDL5PRWPU2l5A+B0VKNudykop1Fg7UryJTfE2tKoKdIKKAtgH0zh1JFed+02odJm6icS7xpL
X5/HzXkceqf+iTXDKVXlEJZ+2YFCK38/YrMt5W4Lapj6P0a/+NHcf1qF/AbTKUKvr9U291AxwP/e
ZCCiuRhCQkS5zY/r4Dgq9+AGEF+3m/7GrLR/hjZw/+yC+s5AkP+RelJC8ahobXamLgLNwUakBeqg
Zt8eiYCDLQUQCHNXA0nvbV6NetQ4RRsCBGaAVrbtN0E+8E3TD8WxBA5qkUEPBiCuuzZVB1J2Lxlu
snrBHgOQOT1ywN8oxj4mzv8yiem1+6iK6f8xieLz85km5JTxrYkBP4EYcs8gxAVKtbdvfGaAL2aS
9sZVEIlO/PyUWWZyIhs1rebF19gdBbCZlom9A5ypobkJGJOOSvo3MjWyvcZ539/VhkIwioQ/7QJc
ohsfb1CoU8p/rIqgn6RDl8NUYR8SD/WRSnuWKqCl1MeZK4joMCuFgYyH/LEW/SwuczkRHS3zaAlf
1Ma2K/Q8nNzCOKvC189lPQKRklkcHNz9u41GqdFnv7XrgzoF+qw+3642WoXmko26dETOwBiV29XW
2ADrxIBEbCDPKRC6ArMoEfv4oIbWldC/WTHgJSBbPXkZXqERQBRXBG/EtVDO+5Gl48KJU+kCsfC3
AXKeCoT12mBwd35eAJREPiBz+IkqkCdnrm9YqxSofmCo9d9j00NpZ5aLJtPakG+vj79B/gYPYo6k
SglaifpMHMdKG0It1gsgM1B9TU1ZBajDnpvVRkeLjdX2MoP8lgGl3SduoQ6x8Mpd1UBJyZ46YMbm
Rpv126mrgXpDGAGUc/5u9+dZ9TyLBngBtUhgklC76wpopCRlcmqGgD83blLvFCCqW+qWbq/O2Tj8
oZ6VIamVYY9qJPyJLAYwhV9nc8SCGteGeKCnIFP70QQfR2RzW5mfUxm8u/AhbsIAcnPbLwMqUFvH
dN0jUVg7jjZckLgsj4ZKDtQTqJu+9EaPChXql8L6NMrnUbKP5NJ4WnksHDChslqFjocgPBjRpgNH
DW84kWJJpaxvhVV5CyjNGCDvTKMrDK2TBiBMyjsTDG2dTx7YBQd7t+uhpzu/JxO56qILniCTt+lB
rRYt/cGu5N1k8xTR6fqRmJjlqJyQx5V/S5rYPHMXgZ9qJnK0W7zHJRN7s4zB2BVgUb0DTil4btPu
kUieaWbr6f4NYvPRYFXLt7H8/bi/bDIXkLZP38T6zUC6PFS+yR6NUQbPmjNE+Hv7pce16bXjTX6l
sTZuY+RdguZIXeUJsF3nqtpT15EJIJuV7Wyoy1LWHfUsRQn2vG6pyQIB5OoV9LDB81QNw6POhojG
qJnQIzP1sHF4HT5OjJqWrcL2UiU5HgyBh+dE51iXru6tS6O11rSBeA0EWsR06KHEDPXRukLLnTwH
pymeF7P3u41GRAmkScIsBkoFDHEyklfsTP6pcPQINUH6zYhb/abmBogstpMZ6oPF6A5IRiAojY0y
KM9tjqgXeVND3r5j/B61jB8WZ7KBXgqf3Swv66JN6krwHmebZTo2zW5Y5qgzGVP715clFRPvH+DL
QGv4Y1QHAhgJBLlid9oYpf5o9bH/lrIcVX2+K56wFbS2oimMi8zs+uAlTYqKIwBIpqAbtr01mE9+
jCJSs63bH7Ks7tnUQt3R+l6UkPfFq4j5acXY6cSTnpkWwGuefgkAH+UOotZxrR1R4DJrJn0E2WAa
wdR1WV7bWic4mrMHlcSQWw/TOsnxJlRBVRWUaPGRwTjb/RpGod88ZFBuztxUY57sIHvTRzRAjeCx
fivTcYqMYAq2CYO0TEgjpZf/yRXyMdSjBejIqMYNRPT4ZV3Ys4fmMgrt67p//yCf1vHl5w9Ca8sU
iHKrim9Z17uhljFrKbinunq7kNmdKaS+VMwHjgZ8GDZDOt4i732SKBmE+jyNKusH4XyetlblZ+9T
yUKF+etZ19J/mt4lSEFCfgQy2oBJTJfRRcQi9/qoHEo9+hoMWvoUJ/oaCfrqSjEhcsoMs4/wgqUv
AacvwSJy8Yr0u1fE+WNnNxvb8opfSKOoUIPk8nMedEBno8oCKBxQcOAVlO9jgOIfPLdE+JQF/Ees
sUuXMucvM5Ab5oDymabz1uwONaumHeQJQ2IlRxImf5YJemAU+pYgWvbcoEfJuo8xG1x0U4gKrOs0
67S7VRCfOtqLgbTA20wm5CHIWMQqRj4TTUPDdOjQVi21ILljtMDEauBes8zePFEZ/xcOgHnQRxn9
icrB10GiAUjS98GVBWBMk9deM8URChrjJodU1pb+yfRflZrNT3kfPK7/d7I3mTilGdD+6y8kTcfP
04WWZkfTSa2DobmgZXJaHWy9cXBzDfHejAj0Q+Wwva52phvmnbRQ5NQrFdzauaEJ6yLrgA+kcyVc
8EwYFUrSM9U/Z9jK3kvdPegijduId/k2k0H7AAh8jzx3PYbg+E5P5Cs73I3K0oDE2Tyq4jo51gaq
4deVOsMCvzYG3Xjr60gz2dsA5QNdcOstzT+UXL2lZRbcjNlEdugL+lHGoA5LAzJ1ghsdOVkDWcks
OK/2v6/htIl19sAKlHSGe7ZnwVNqHMjkeH7enMg+Zhp2UTTwyY/FIL/lpYg+2T4W+GIbIK4mHK9e
1tML9yqSAjytvQBXNijbqQEVGWtDOmxKXm5jLzZCTXJxBhZUnB2LYZgOyedTv/THreUN3oG8aZT8
1u6nE6CuPQdqZ4OyUrUHdsZ/sGfhANDWVT8dhRrnmUiorbPnsTLj10bqKGkJwN/X60JDnR4mjQBE
P7TKypBIKVLILyO6kiDXAAhTDnGmi3DFyUiG9mBzFQ/XPGlOCBG0B22IoQVQzJV0Yq6k+xggEzUc
qmWRnOp6442TPDHEmpYmmLurDaCuqgpRmjFC8nIC9Jf65L46+QXIusL/ugYNVIXBoqXQrpPtC4pt
nZCuAD1wdWAwhRjDmnF/v14W+M7Gm11FdAUtbmUpGuBfAG1cLyu6hLK5FLZLIhPMD+5wGY26gkg1
KIxRwMRQo3khM77jDGn5eZBXoQtlqoIdSaZJgVD+IWDIrZIyuD5MEBuEABUNVi6EVbEnQkWO10AZ
fIr5DnXi4yL4lHWKnTphj+HfVyLBp0Foxm0a6r20Tf+Oe85pYUsgloN/ZD1IBrcMQZBU7MwkB430
SnlAR5YZ+3eK26fVvqzIiwGao1WxT7J2uoIoIz9AlOaVepORTtflaIB0V9ng4eK4YJMiW2JblRku
00wo3qSac1qd6ajkWkbL0UrTvEjW2M1RubheqE4e2IaTdNl2fa0j+/oe2INLEh7xZvH4eA90eh3/
ExoFjmyz1MgHNVigu3nT+aGB/oV8bmGbS22nCVGmgvj37LgYv/DYrd2Gee4WbB3Qepvv0/QTkhxY
tcEb5d167/ZzC/UO+dNqoaNkSLXd2ON3/GXAtPz3NQaG3SGQUsUu9hKxTxEqvFOFpX3D+8WFkpiD
n+VR21gM9/8UL1zIv0a+Z6MkyVO73sn913Vmk+fsxRnlRetk2LogzNLuAIY8NayTp0If9F1rNa8S
isVVSDaFdOiJmjqz3o++2CBbhSfTP/kI1N/tAF1//TJ3NMv8jmvi9UsYnWLpZIsLxraapb1LkeTW
xC40kErx0ovSvBr6/FtT/BfS5ICyZ3p5b7hVBlIKFDzmQ92/fXiA+FSDpua/PbpajSjmdPo3V/Fl
DVkArkhrmCjscGwut2YmRLMBJJldqInrIjhV08/anPUwm6THTXCO1f2nRwUt9eboFQC9xH7abYcR
5e5hZUMywAbhfVSZ3nhCtHE6OaMC9n05nLXFF88krpBQISs1zGvLDR5DUGmanVBT/GeqoVgYQyXq
hOcQtJG0WOtOn/oBsMW4G61jYDMPQuTkICk5zyJXmqSJqT+t09PK8jbvebY88EFXO/nx0dDVeyMT
JbUt9QMIhIM4ORugzsh7JyLjf4zT/P+wltr0ZgqhQKDNo7arW4R4dAs/aQ5uOK15Ija4jzESRf7o
EfD/o/cxr3IBtHj/RSMT0Ozq+V9kzVgyBc0MSf82iqca9J/9GBmNrGVIVeJ/ScMfA8uUepj+yETn
yMGU2cnuhuykOic7rd048FsR0sikRH4Mkh8qAKgm/EeXT940Tov1scQSn4ZoNd0Chh5oY4QGQjOv
jg1L0gevrLOFeyuWPgQwoQZ/sRCZe2AlysOIDenLAAqSs1Cb+bm/DDh/X6rSG/fCmLXtuf0nVgUP
mezs+wEiJvdG0gPCXJ+o03k2BLfBAfYD7JDdcXFIM/u+nfe0EE2RW7JRk0IP+hCYguOWiIWoMUH8
f3NSlKFgkiFBCMi1uo6RI9W/W8PYHUSB3waBqKkxdDyz29ZJ7lZbZzzY2CQ+kGWdtOCqkxTpqjhg
oK6bgdnU/P9MSDkSkY7O+CZTaR5qHt53P+3yjVjHz0F10bqdF1qtQwwEnAUg5b2nhl77hCo+z19G
QUeWgrUY9J3NLQlUc6MjZwRNzVSLfkM2YGz/ZKq2WPrDzfLq4hp+fzKM2Ayp7Bn828OpaVIrpApp
pJaGr6PkHFvZBJ51ke/jOew6zpFZrxpRagzW/SjtGYQgXDHz3nvDi20w/K/Ai1kE+R5bR/aT1Uhu
QwEyf4I8Vr0bGegPUcumTixFmVLXDurR9qc0Ajdc/a95OjRP7b/8HBA/kQ93QKu2G2gpqb0coJLN
59oaaiZd7lH31N+o16et2td25kZlp2uhLqBQsu7acGVfGPaLp/VdBjxkxcl2xuVtZ925dZBp2jQi
9zb0QF0HPtZw1VBD4CzJI8qrVQFC6KntDtGaSFuYNfGlOCFkHe0yRNA6vgwzc8uvKbNfhkK5dy0x
IHlmf/IgrYKbrT7iRrwcr2MpmwN4Mjl2JqiTmrmho8Vv7dOMtgJEQGtYtnd67QbeOeevtE8BsYAA
YKyQVWgzz3q2GR5fHUp4Lk4NOYWhr6e9EZTZgylBiNBYfHgDIe59leHfOE/32zx7YxIg8aHO2meD
lR4I8pr+R5B1uJuMyOyl+V6j3K41QlxCQoy4K9oOmtK9843zuNkAtwJUWWkXey0W9slBVekxL3Nt
Pyq/uPWjo20E5Def9SJDogH8KT9Qm7wuDm4C0J2Wen31O19BQQ5IMIDFvZcRlK1jF7tvPYpg927b
NHvqup0fxtzqXwElSI9eokPIAImAN9QGQOU7HR/HnlvYgNeIms92PagBDZgcfnVcIFCYCL6TP/BS
+nI6kHa4dDqy+2AP3RdVgZ0/9NfCSgUvVJnaaUF+AWnvZqkO+6eu1yYb3QjqXebx4qGw0mtgDfZf
Q+5FNWb94imAMrply2evcaxtNjYxlB4Dcy6vALcNKt8ebO73kYk37rd8zK/ePF1pXjQX4J+LHBkT
LaQtCG0tmsAEqyGq42i3QfuOCe/EAHh+7D4+XJa9CU3TDFk2m77vQKRojXdkoxm0L3lH+Wt2tVto
7uSkbYVi46cQSewnEH9f+AIsvBaWIhgFIPygPc8CfgqACHCOaetsPFbzUzJDY70cRcag+bAjWVQn
5F7c79AtczZCd+pLx3PtVKWpvkX9nPeiBueZir3sxllctUY4WBvKnWxgcciYuIy1Z/6eD8DzZP7O
7Go5+LD8Lz7J51nQynh754XQJF6Ky8IzD5MzBRui60Dx7B8L9aj3JbJK965l/EVmqzG8jY3KfADe
UM7EwwQVv280t+JtsCFmEIdZf1xx7Qs8v2ZaxmCDKFqzwbu22qxl6v+Hse/ajhtnun0irsUApluy
kzpJlsPYc8M16WfOmU9/NgotgebIc74bLKASaLm7SRaq9q50PbiXsz6e+3i8r/rQlxY4MOhkPQsZ
Djnb3RSqeIZk0zN5NdyVIilWN54bd7qT/NHb/ubf4nfL8MQ+cdPuggaV+L+6gKlAAeSjFhxPh85u
UWb0NFcAPdSqBE+wC42EvMw4gLPdVIBC04xvBNVMIhrIwgU77LU3B9SPNwsunxXsTIp/xcozI/Mj
2pA2kIHEhiqb0OySFgdV1fa/Po7jx3byJM6emftUGfrqOA9tLIYXIKO93wBsZhxOQMrIpLZ0HX9u
jqgpETbJJh9CflLR+kQmEdQ6+sGSKUP54dji+AHDRoED1/ZZiezR9IS14mYHspkJBBBJ+8pPJryS
i3Viz3eWTcEXHY3+UQUwHLsCDFSWDM3NUBb9Wim6s7PYrP6o9eAwuE7ydwoiSUBMDM3nceRYvylH
l47Z/JqApws/Dx0qMdEAlfBosYqkepxl+BoOtbaLsvK1R9Vs5wX4jF7NyMA0m+1gp7HC9bTaaa7O
tNT5jqYm2OQuQBjcD2at4D5tAa4ebwf3UFme6GStMWJQhJoanjS4BcmA1+ZXdhoLHj8w4qWtGlyV
parNs6oci6UOroA1asxzwYSOaP3QU4tWIx25W0Cso9D5fViWwLxofCBZhRasQ6ey30iOzsS8wX0a
HrSWbrVbWBeLv0K5jWGcGO9Uim3Nj7WuvKVW0j43vK+pr8FfhtaouCl2bY6nnxwkCsxR2ZUemwb+
2JQyEyfTldWh8ath+CqUOGKjn+tsdlD2ouovPTW7sl690qzjDbDT+5JkSjI2p0lDRzvZNhHa3VHB
Veplw2+d8Y8wBYsOzUgGytj4x2b2P9iFI1pijb+AcN89gb4DjeAzzmGpUhknusiP4Dq6JwMakhlD
4Ze642SgNI3qW6FknJHXRZFEB+IM+szSh51EbN7RZ5kG+qi/WZLkZ+fU1nuPWfjfGk2VAUKIlYCG
ywskSO2gPNAS3Er2DZwx/YK/uTHg0Cl50h2rWzzQ2Ng3sqlH5bXqjAVfENxF2HMzgFqiiJevWhCr
ty7iCacsnb9HgWngQx9NT+DFBkUXzLKWLV+a4SXKHPABqFVxdOqSfe6yAJ3HVmH9jT4CL53QFxcC
ThGIIZn7DKrZhy26V+dPlfWJeBVBENFcK439NrZNe8ytGZXRJBOEi3pk/2aDuOOISueTqwXBlVjU
GgXFuNFU3WhltlX7CU8DQkQMayRHUfmHogSOUYXKA11Dvlt+tDefdFLQx12aWHrPPBbq1k4ai+8K
rRM9nHYowpn8nNfD4PkTbBRz23samCfcHSi2gruyeE2uq/eFRF3tcC5US0EtAjchlyivenxneUlO
jVo/RcmMZzczvlhmGPwzV+2uZG33ZzfXeJhtwvAVdWUjSqLd6FwMXXcvLNTSohrT+g10GF9A2Rz8
k4ARQJkqcLZFeoXvImBHtNFkO8H8yTN9kgOUZg+T1ES6D3CpEeAZd0bqHFreTlDzgWVpfFfRpzK3
g7bLayRbE1Ry6h3OJ+l/hP4PuKgqK02w3/WowvtkaW9WvWUe0qmLfBxn4svU4r30ANxCtMQVxngb
cw183mMJIphxBDODeEKitVvFoNKxDKDo1WiY5p3OWjDtzGKqf+vBWvY0JyATf5ePS/Av+Yj/qdLV
oi8GwAYXx5hubc5wbsahuUKnw8NXDe5hWpLW/XlJWuqO/x98KbI0Jl/CAAPhzxdjxkE78hPZl3IM
vhO7aZ67uZe0bfraAQPoDMAyY99ZAHhDQSkA0EGQWnZ40jfBW3Yr+t6+10ha+cRvmuFb5BiB8luW
tKj90ZLwiWJHsfOdDIbYAup+zB6xgcRh4e0zZ6ARoFbhMps0z+nU4m4BAPwzSvqfRafxBGwURWui
E5kptoIm3aX7VgWBeimicO3OIoB46HUCKrrY4hWuHYiS0ti5xXZn36oow+/SrMZIlabsM8kMABXe
5jnD79mkOA8XjQtJU1v2D822syfC8Ae9yz5XRutK7xgS1v9dLkVkMQOPjOxLMwNgMCHq5E24imFZ
Vb/DoQEaj6lzg9oyEmPajfpQnKlTg9o3ZLvGtpEjg/FSseL8YXMH+YkWkveoJKvnrH56pKSqwjH9
KNGVfVSk9ue0YRpYhivnT8Dq7ymL4AIOAG2G0+84hgW0l5a4n0yWxkdggcco4k3ma9k5D3dXUzUv
A+b9F3ApAoPrqLK5eQrsKvPUik1oMUEVrDyGpZnptiilRGcwXksENBU9mwCS8NJ21nCn55C4Dyvc
bwMUHXMoK8WJgzPudi/UuV7XTnToTaDlUV87A4zHNcs1AL3xtnjGm9vbadfWgf6Z7E19AVK4FfcX
MpDupE3A4pZ2uSdAEQkKUSIjEnCilNGyMlzXq9XW3G0UhobWtWoABGCZ4PEFpJViGPhSypR20vZD
gc5FMpEK6ZHP7TpA6ga5PweNmph+jo8R2j2RiRbwxIHBKytT4FM4NkhpxbEKHbdIDR3BqFmEXzoS
LjnuLaBxwamkLMST5nQy0wHS1s/BfnRAN79+KPDkLM47ZD4nY2buVYOyiDMTytvgRj3eEzMRRysy
n7MJQoqyZkDJjNoGRJjBZQyT8GtcWMWXfjnRoucSAAUdAhQCfCIRkod/WHFk3GhVGZmCR3XUT9Ey
VIIFDxFgdKNlCkKkQ6uxCsBruvLFiMb2yQk11LnwuOhWHa/aDBohWs5jmr7wyyDbny6j0Ybwa8Va
3Dzj8RPpx/LeK8d2rqaja81f1SxG2YmzOGH12qfFLsqz8jxkQ4qCElLpcYCT53KZs51toCI7aAtA
UXFhEE/VlWbmXFTXsElnYBjywAoCG1yWMZQA78hQhBjB0vSUpRYyXZaR+rLVm/q7N8tt+zfZCCE1
im98ADYQguv932GFC3DMex/Yk5NhgUnbVg8Tpz4yw33AQPBKCxV5B9Qq2wq+v9ClWWI84cjHxXkr
lm/2hR6Vn8PANT+zHBg2E34qn1LOyJe/25OWZPY6fjKgIbTNcc9pOgNsS4rb70Vzbj51wWFR8aGk
jj7RxUs3fbFubLyEdcA8e5jTE7VoA+SqcNJzYPOoxcFswcxBgO4EDQ9Al+bUobnKk0jvI39XNIL0
YwV5zC5+BiUsvAxFCoKal8jzmz1IgQMwlhcRUO4qQWysWnX/gsN6QWX8vnLRCLzTAZPuW0RGbCcF
gPiJSnjOcH80mj5bcQwLI8k5jC6HUbAPp1F2i5pOP62YjT+yU/syALIdYdew9hX0ZNl+ZkrymqHW
4dVN0xRvIWYPRIs3WfC72oPWkgS6G1lnJwd8D5mTzLacdv/LOCj8rHylTJM9yiMsdMOmQ47jMD6g
3LD0EuWptVCWmGWo5HHjPL+QhTSTS9KS3SpUXeZFApxMBFR1EQpoHhYOdyg8mSeFado+bUqGyRy+
G5CArIQDgiSLtZyFDWlp3xwPM+jWS9V9airDPlqi5UequLturPO/WmcIfby+py+F0WYXskAqafnR
KSCz4BaKs4A2b1GSlwAcff+rxc+7UIyB7zI6TncAtXSxV+wDA3HsrbEHMM45k93dlYRF57Kw7sOk
KGxnAKvwXvbIfAyu7XorQ9K0U9n6LGzGvd2A2w33/rG/C586+FpM6CehqCSfASSLUnH7gPbTtz3J
Vl2G6GzHzl3juwlRUE1Xp0f7cTK6FSqXADxJHSG0tOr8sQzx9HoGHPEVBWzlPQSZGX6QosCrl5Ld
kjEwxBBn5d9DbVpHEtX4U87ICkJbgZ7xatV4E5Iy6WbglHSftmbok7FU0Ixkhl3/7bjTI3LjaC6S
yMPoqUM1X2gomihTfLmuAS5yzFDtKUUrE0C74DhZqoAsMuyQMDKORalXKC2wAhAkY4ZKqfUsBAqX
kKF9HTPm1C9FXzjW78gTLXu8/xY8h7D8KFAZImbzBzJpB1b1PXoVj6scQcZ66zAZjONrg+EVvX6F
10xWfljwm3hh1fwY1CntxDIB5d5TlA548IUFmWXWCDILmpJQurU8z+3RehVhWtpziCPR2VS+qCpa
DClXKtKmjTGke6WeHJzSv2VbKXeKExN2KezlKOVDi0yDpyJKoeCiRBqWAgwHNM8NPmtQTVsNMdoC
tQJ1trROK2CHNsZyohXJhQn6/5pzPQYHFXhiN90GKMVu4W5kExfI4updjfdgLiMblWxoDQrY1xBI
Y74L2gu/Ukycw4DejT3bcXkGxhFKF0iGXk39mo3s0BcpTFQ7M59j1kdHVHaCvVIKUyRv/ags0YpF
jigoRJvNnItgE86kbllrOs9A9/9jcLrlj7jS8fwOjNPnqeurG3q40bXHFUwP0D+UZ9/yZNFOeq7p
B/xemj+aAaBr3EBRonQ/GhY7xyCffe0WRUR0lxngtCAueB5wtnYOrbHEGXGTLj96QJL4VKAp6zVp
5rC23pNWkDXJ9wXDQU2HskS9L18kKAItpfajElGKOgJtDzgewLzmuSqDklMNn9IavKxoOorK60Q5
LhyCIp9V1Qm6ZLClsCYhWqXxlqYFKIoycKRaoxqHgVHALpyvzA6r35raNoHIUMY7WgL/IQGA0lSe
aFlmdeb1U1zeaYkQbW6E33R9QFX4FHwFtld2fWQxkU8xvYFDZaDID8UIWQL+d0LOiNQJKI6Vchhm
/CeDWX3CkwCwMuoxTJ9VA+07XEQDOZC/mjbuiWSGG35Jq1g7yaJLmnVOYPlOAZwmqUC9XV+Ldd0l
yxUlCvkIwNKDNKGZlViWb+RzvCuXLgAOYZWKXI/FS8EYHyjNo6JW+Ag6kAzMP854a3gmyKJyL1oP
oOLlxDyZR34kk84kkxGkguzkTkqP9JYKFBK0Sw7tOVeG0K4Pi6Yrh2xQ0wsN4+Byblf9aJoOiPne
5cn7TJpJLc02Jh/ZOX2TXmgL0r7vI0XjGP7z+J9GP7Z+wLM6araAklhfaIh4/aUCzEix/KUMOdL6
kjh6vYsiwFbIAKQItR7pLRLSmmZ2pX4HScRysOjkGwewPTYZqwDgTeijGZ3egAtfr1Q0FQ79O3mQ
Djx3gCESNkLJU2/NgFoCnVND5rMFKoP3Zdck2jmcdbSgLh04Fvlyo5VL8pXG0hcpCP3zGPxe4UH1
knKQLF1FgZ0n18zUI/T1oBOIZFIhDNEA9HCU6o7gs+Sa4sqlmNXAXHLisBsKywdKng7GP/7QhzsZ
njz5Y2bOHzhpZgEyMTlsNLRU6BlSWvZt+cU2YvuwCtbRY60xqffatbQjVZBR3RjNxFKWnVWR6yVa
Hp23JrzSrGqdWBFFZ6IybRPs3XlbsbZdU3Ag5aAMToYogXJQZnhOM0xnN/ZZektnYI0CsL5GR3zd
9sAoj4DXr7XFixqgAcDK4yuJaMA5a3ZQ6tZF8xVaFTnG3IznWfyDFwAG8qWpWDu8DNTfErT+XXB6
nXE0PO0HwMMT1D6m1QtqLbIX3NlSjxStoSW7wVKLS1eH+bc+zPc4YtO2ccfQwnlqHe6LJSrBTeul
yjD49H2jrwd96dqisU6O2x828skK8TX95fdSfN8++u5SwC4BCgb/Ts/LZALxNByUz4uJjI6rRNp5
QdFt7tVmrZ1pMOdFQ7cG0x5CWpNGCGltTDn0UkX6baQPheRDGxeRuRxwhPgqt/3Q40Ph6ir+P+6A
Zaj2LFEUoFLgScAC8uYpssLuK0jqnwczjv9ERUeATEYxPLt2mdxGM1J8UhRKvMeTef+dPDUUa52C
uROeVbq8jiP600BwqV7ZMDslDpbAhwgsd2eXxSqeqsD60HskNEfN/oVecXLtCgIbPNOSqwqieJ+c
LIO9+Yv4dlI6O6lvWYKyiNYGIj7/ZaJB/KwETf61waElkhEcr4804qdI/sxYPfKQQrX6LaKfKrJ3
EANlnuZBBv/YRXhLx5UVj9Hx65DbUrSVSTGgZtlKqhAPLI55TpbFPItZnVliRkspQ1VaAVQgbp3p
Bd4i4hEU6WGQNI8Q3FGd2or50lO6pwqOqYT7yGN8ZLMKThckfBIeeOU+5CnQPPVEB8c0KlcAgJei
ollOUVtZAcj9ZxWtW46v2OoRzntUPTtM1myfpIL8XOBApzhZ4ECM9gJDmoo9yIDW5ATinRBYbEi5
yB1X7lJILhVwHQA4GxbxAd/0v11izRsAZYiDrbQV/HnbO27HS9B+za8nzIPZeMTo+a0aSMll4NOU
SAE7WtMUlAgL8Oy5/dgWQFwlFd3ryV7EIz5BFXCje32wQbBQoMxlHpC59EYajSa1zzSItdCRoMU7
h2/ihcmnJQBdusKjaYeDsALPeYglpiuDlY6k221IODSgXPJD3HpAo4Lu2Sip+ouLZqp9xdDynPDl
HCjdZS4Ap/IkpnxNhppjA8mfdZNxtlBIECspu5KJMTb5wzopUWHlTab794xHa7z2GKhoIe+MNGRf
AiWxAj4OAluOGwY4tX+7BBGKHEhPlySMaE0as02qE17Wb2WLh9Rxdq8L9b8AI9N56lz9Rw1glmca
TN6jUOcAgYvyVN+vZNzk3V/KpyWxT4+nTDyU9Z449M2ATnTLhr/FkW/PkRXo/LhhqN0AzEgM4mZ+
OJwPRXsIW0V5+Fko57o5yl8M1X64T81/lmXZXTNregzJ+4xkpEWLmfnkAkxTilLAqK68yEzKwPtW
AGg6BBAGD9eOkd55PY1iTmIcLC0+uLuSnfT8tylIdf9EJl45yAslc63tNRTMyPhxCZS4BZ8FUkvr
lQlNwwpQ3CiMPchdpfFGhgPJf2aX/+ROhn4wMucfcVZXLM0aiI3O5SQ427vxFr9N2okwU4W3Bj0I
/iGFmpSo9qGpQUeKFPE9GClkBJrRBsLv3U5ehzx/XIUe+J78X7LaIxsbwDeTI/m8x9ps9+E/nozf
/xHksUK+o7U4IU2LEcUEOVuiufDQh/5nP6efcPzWH4GG+pYfUzRAHMpM2b8yZ+inf2TSuHc+6f1x
40LOUoZkxZsHaVYRR0RIeQTpsr0SsaZoW1Uxx+Lq5dXO7/lBKVvtvw3D/wXoayy9TAWSSDItv6tK
Eh2YWdpnGlTNxs8jTfV3IS2XpsCPsLQMEhPrHvwCheeCCVD4a65inYWKTGlNM7IR5mmsi31BN/MW
cxVeTNNKV49jYuNpDiBUVQmiTQ5Uy0AYdaldZLoJsZZkJlesEGx7xfxdS6vxKGFmNyi2pIiAx7jv
WpdzgrwHEHi0cqtgUFAjFy6DRz4Uh7SWWkZer6jo8kf363kGQ/yFZo1tK2caQrNAqVOb/aCVUObI
HwII6c1jpeFu1buvDEUya66VwpN+6NJ1TV/ukgex2MVyBtR1a8NLz5u7AMz1RVFswLTyji7q7RLy
9wav/5ahYgMvLuS88kPQEQfqIqiUA7l+Oo65+0zH2jS4NigocBIc71bEg5KbsLEqnvLhpINkmWtD
vJNcg+HYlanwFJZzm6NkH2xMqB//gIFQego14Cgeuz/c0ep+FUFzV7VAKs6AxqDjzhiHSf4XOMGH
oG//DJS6Q16EKdfYTJJ76/Jzm3wOPqsKW3W4qmXyz1AU0YFaXTetrBvZh+2uGxuKwINOPKiMBwSC
9NTY8wsDJ9GrliXap2Q+iAULy1ezV4AfUfHW+bEtX0nRq5XrGyMQamlJCnDIPeljld817qVkJahG
hvx54SsSJXhJPUSodEQ11VugMAJ4posP8pkClaqhfnLYr3c3YrSKozOs3slO/Qof1rNboK28zQES
XoBUs/lgTmaOPXnU/f8rWwoLmjwRkTr/E44EIIACBB7Aev6z6RY0YIUfYI0KOJZypEspl5JPeLdg
xg7tl+DNFimblaZB/Tc/P0TXdHaqcvupT53lQsPiFAOq/915AahnqiqoQNllVVQ8VqQQNmQ+NGhU
S+rS9ls0V/lpXsyViGa4gVIdhgogImgcZvhiAE4OP0NlfAnDZd5XeRSj37wvHkKhnyIluvDqkBKA
6QDDQv3tbPkkJVeafexlRuYjqghF/kmGZA2ocNAzaraWR3yL6AcpnmwbqGy6GxpfXb6cgVLsE1Nj
a4fFE/6IWHIaR9LK5Ue+m1Auj0y+ajw9NpJL2kjuK317MFXguVX7oQbVvmAx+H5qIKpc3MwOLzYf
aLaRlUmO7NxGPadpdMHfHzCD5JOTEegzrBMPvrH+aAOgdA0HxvTvaO1CFsvJggvNemvR/bHBTXaj
CDiM/n/LhoHpvq2OD19pLH1/KaN926Bh6FV724iMNc0MfEfJKx81QejtREFucF7kNEZl8EM6miVq
xznTLZtwmOPj2PsnU+FFUmFg5TPSXrneMDvGJ6fA1x5/wrPGByfrHwNgBnGqKNc0U/mDhJRtbSgE
BZM2JKst9641WXrcyD+y/W+ZvEppJ7ZN7de6b9AIF5nsbCFvi+cgPh3ykZ1p1vIlzVbqhfV/OxMw
dDcmtCTfAfxHqyhS9kuTTShX1eMCfcpvu/+vfrRT1OgxAH5UX5ms6EIDimLxOyLXwTxFFzWb8ItC
wnhKYmGJw2R8/1dOcW3wHya8Fu8jhidOHG5HKOLnwqSyw+hgoTBg3wdT4jV9P11psACxcA0iNl3R
EqTgpOVEEtKRWC5JVr17AkkFjbAoxj2QDERKee/JcHKLpAaWbIOOSI8Cym3lJhr6YHsvHhp5BSIe
SDuLXYq+aPwYZkqegtPP5ZxMvFJPdQY0IyzxcmtytKD2vGZvpe5ms0APWV/UO8UBoCF6vcavYYYC
H34AaJkVjhc1oF9M4DP8LZgT9FPUXb0n7YKXJ19nenombaEkn7uJGS8Uo9FBvsBjLCXIRhIkHQ+6
1g4Zfv75Lch2azBPtQOOMPkdioaGz5qE2cU3KQTt5a5Gb/qTm+tj+annt6URh27HuYvuqzc3er16
vJZp2t9D4yLFaKSg6SXN6u2LpgVsJm6zeiFcmcfBLNTyHZLcVibinRR2tJXcBAWb6DjiSSh6VqKB
HqkkoAjJHNVeA5OQzBxAwV6A48CXvr80lgESgVqCJLKHs3hnVzuhdaYBtALIZJohCBVo7RrVQxN0
QAJ3jPKykaMCA3lMGWGjpiXFk6FIJnaSfqSWG2/CqLTLxqbSFXSPpgXyXrjKKsjwzUlw6w+S5ajO
tXoae7sDWktVNZe4m5tLyAdayoFkszSUNuRip8BIwplh7UkFOdOSTGSs/3k/foV2O6snGUpGodkw
ArVHKaq366fttCecGYPTbfFt3bJPG0pL9P+B+5J4NGnYqD+SJVb9zVns8fDfth+5Spng3KQ1qEW/
gMAjfao5dDhKb2JUqoFdmQYqBd8oqHic6FgNNqa7qNPjvaA+JBcSyjBkSC6bMJK3lRQOQ4HwDCT7
swO0K0BJZp17lYPWN2gqDDLOU/emUEIFyH20jgt1Rs2m9mKgb/PhjNoJ96p2THus++RPDZjzl5WI
TGTAYbAjpBOBuBqDnW21+yoUXYg5oshi44wext6r0qzb46/SX6xpAvBiWM7dZbHQSMrr8bqDVoZ/
MNLEZQ8IHmEl5kLeINd4QdXkpwiHU8ekUvTKIxlFBSmX4/o0FYZj7Lq+sDLRYYYLd3+Xato+cNCn
AXwB055+m/Ih2wNXYrwOqjmg5GxE6p/Wdh8AaQ1HpIPVjld3BGG3x3mAr6RdrbWlTXA+1TNw0CEE
qUWclVFvGy562TNrFy1geTS68kzvP/QKRS9Zckmzj2TcFf1ua9df2krYNjIBhpSfNQBN28ilP11J
oSy3ogQNgcqTEjSEiYO0A00VewTgeY7OAK7FIUl9qSgpQeuGpiDCqHFewVMVW3dak37Ku/txKvD/
GRt1cN5AnAgck3fYkypzlwe4Sa/PAFKS5mVg4NGXYmycaEmDGqd3HVR3R+FMxsJPxjGiL1oZA40/
VGyUn2OgGZohHjOSFUCFxdEH08A+lv6fNIuTCn2g0phmW6E0l4ZStrUmm8gtnLO0phm5mPwSXnDs
VKAsqUcvNxgdcfMYQzTWoc7QQA3f2xyHPaRTjAxSc5kfaxIafCllwoY0JBTrCMiMqC4kf6kL0YDp
DeXoiK2FEcUjm7UTEBz7s+vgiLrBEZ/To0WGBcif4XnmrFDqjKY1T7cVPBlHS5plfLmRBbareoZe
AvacazsrRzBy/m8/GUsGlG6TbvegcECL/YxCzsD1c4e555IPwwxee387BSuDe57MCDyXfEZqmgVq
YRSeBnTR0zB3J7EU1paGBM7GZ6XPa9DAio1EzAnIGI/aJys6KOhWfXXV0DxFs6F4ZZ1qryRLXDy8
BDjWPpMsVrPsXubjhZQ0BM5g7qpqikUQkiFD6AOnfHgBXoX2mjkjO5moD/aGNl1yv43wGpgCq9hT
xg7dnLYFNMDG+b+0LaOrwqbo6vIBFcJZCzsIt2ttSJ7HsYlP0qWS1jIEqWnAwy04h7CJsCMTGTrS
AbbWsPxJ9lbKVksbmLUnuwuv1FT5YS+ybFyWjZgUyu3AtoQDz3PKwfX0EkSlHk0rjrMXTnZ5qECk
6QFpH6API+pObqShgQylzUYRaRWCFf1X1ahadFmEdRXc2JB/zU3LPUVxFoG0eojuDh9opvSt48fo
0925YLu/SxOagT6HHXVQQ3pkLLUUQK8CMAhoVxJbZp0DS5UHFq5Gud2V5LQN2LEdP3IDdWewrvNN
LWv8uWsYkl2uo6GiutABjZv+PeijeSz4iuQ0yGUBMu7ZLoROislKS4F9iabyb1JOUWUIdJW0O+CU
BL6U0Uza8UsYAQ93JDkNqRlWx9QGtHeA20m/W2bjppZj8TQGTj+fo2kGd0eI7JPk1HEGGymJ0dRu
Q8uKp2jox/k8msghkCFK9xvzPkPdcXWG0oH0qDcGKGHtJPCpB1lzraMLUNYnWsm2ZJpNToZefmpJ
prVaAABRbx/GAb6onfeR38/Gk5W3V2lW1HXzBHKIY5hXQNZMUamFdwJUZ9PafJ+RLHfqr01fOgdS
0kByaaY2OgJItcprueVydpCbMq2k2GmBgfbAAZlg4KskNw31reC+HFENT+vQ7tObNqDfN27Aty5t
aAb0OBBzu8k4elqYvsTMME9bBa37NJyuZn+i8OS1iURLF2yPRyAZff/wKsgkW9C2PI+t5q8C0AXI
dYbnEJBVtWgS5v8kd0FuXvxrpE2IxpS5LlAByk1oEP8OmnZ9GJ+rPBXXu9LKSw/KACnsTp08uliy
kVop2/zt6O8p/r4rG/ztIrA7iL/d6jrE35f/7Wb9pOPJaC7VPfp3sj8s4C0AiagLP42AgT3ljoKm
0dmogWMSZjsl0pXvjRI/62MU/JPp3TH+2YmN7DULzD9E/ponsR02NHvNnkH1zZeUvV7luFNKh5NK
+FDOW6S7KXMtkuCkE1LXroDs62qopuaZ8ZXeHlkHPLI5F4zAkkIS2NyFjwOqZS86Q3IXYBBEJyk1
kkc7JLXUkCE5SptWAegCRaxRNf7UAj3/yVEa85Yh+Xez+GyY3c8mqONPJKIBJawPi6QOhieQft/J
lJQb96wBOt9iRe1eajfGabIDmk0rttu4dyXQLW1Ddbxfune4QJTk2ScKK/1pFr1dYJkVO/TZT0q+
X6Lie8lBFOSvi/yxkjL6ARoj8LRXy4AqSo704pgmKgVouvl9koabWLSTlGnDsm9jABdHtjpcAc46
XmmmuAver0pnbHYa8Ll8EgJRf7g6fKCZsJFr1/6s2qgXYJE1ok+TB8RPFt7fyNosjANAAPKzhGla
wTblwD05VUbymXCZaBgJ1EmulSZppUlD8IWktfsFd3WK0NvZZxGVNCujAdQqpxFq2p5Qo1Zasn6/
BjIRYVrl6fHEB+ActpP1gpuqP1LgJLMENHc8HQYl/P5L21VJItms1lRpKNZuqjsHc9C/4S3R2Oez
C9RlFDWV4Jph6nWDo0I2WRwBn5drhxFVc71tM1HyRiVu2xI0UfImytFSoGifXYCLUIkaWa7K4qiu
TWrwQg/qLTc1gMoF6DRQJuH9TLyL/ff7mnyHU4q/5gUQz5uXKXrB6qcMb3WbSCK8fD/75fvYR+9o
UkZu1ZyryCCVz5YbXoidThDWBYnueuA0BgwfJ7+jIXKbFC0a6QW9JID967Thhp6Qazw47X0ADSOo
c5phl4Y1WvXxDezuAx8aBWj3eGtJjlImbDRFvaALeTzH6Ke9UxgymYFEhIAgVIJ4FS4tm+QcqNWd
rGQ0mpUz7ploL5mRjsf1rHxRUv24NLoespabodMRyHl2mx7FTmTT2gC4StUGLOUqFJymbUiGHEAS
43BPCmDFBaC5IXE/J0BfCTWPlonKcKqN/NxxSqqHU4aTZT+2F9cLCIeVQ6rSzOVYqzYfaPZLmVEv
LW5v6FWTxkyN0UAh/Vqc8T41o7WntO7UqTVQ1t6TzjQrf16u0sMi90v6gQXLaVg6EWdlI9PFmxRy
02ihu98kjmlJLiL2KhC5l0PtHrU5fcqapdZOc6Avp1LrQUD0nutuba3S/qEYNMS6a1s/aDpGRbVy
qugKlAof1npiCZpxctYNTyAkegnLwj6BTwNP20uD3qB5qhOwa/FnbBuYTbeA0132xvRiZIN9Culp
2+nQ32OOHcC8UR1h3n8Zx6UIwIH2lgk4ZKXW4JdeomS3gGA+pJ2TeCuNgNhOjeBWB/Z8KvpyKnaE
zS0de57Tw+PZ4j3+OSz7SlBUNAwtwMTdUPNxZgz8MCvQI78tu7pPr0GQfU7csnvBudM+7PAmNIdq
94J0S/eStkCAV3BWtsscNI0C9SwBYDkqB8kB9A34vrtVWnt6HxknEtIABp/2pDko7pQymo0K+iqG
Sb9JOW4cxk4dnGA3jn17qZLiGqSA0NjZaeUAiluxxVA6Osiz8kSs3HflxowcUGY2gr/y3bdOwSEe
Ba2zl7I8jQNwT3Gbj0KgSHk41YAL73sNWVPxtsuG1Jd5pqpyklOZBcBzkGkqUksbmYuiVJKwJOFq
LRJc0vPjhNfbLkiAMUP9eee3pNjKBrg+hv/og8JnuccNEPB0LM/ns47Mre4kwKQjWd+b6bUKx8ew
kZm9O50n9PRoip0g2UqNVXMMZh69qH4YaeJMIJVEm2KAXK5tFbG+s9mU3PXQSe5mou5qvJhcpIhF
Sq8CyCD/qwCO32mYlkFFiRw8aOidtvWLMKr361jatOxBEAeMD/ImSzxOJHfXTOeTy/IfqE53VxdC
yu2mNq6maYZjYyco8OGgujSgybzfzYXe7FcyF4/woHP/IkU06/vujJzBDFrZdF65T/XYoKn7Xcbd
J/CQgHMUJCzCta3Pcw0KWjIj/z6K1zuTonlzreKo9oLUrY4CG6UuAv5SOlR74OriEMVytRT9jVq1
b4oKMJr9iPMTuwmGXZU6qV/GabqfegBdtk0N2Es+k8sh75vLbID59Wc5LXP00U5omgozEUVJEzwX
kaoGX48dajWyMmP07FgAWnZwnXtaRpUdPdNsKpDTSOwRFJRcFoZ5zjwA0s43I6m9CZXdgBDjEWio
pvo1ZFN8ppUwRv5qHZo0FAvdruaxBPigCCBivYcWzvJCWF+uQgtjedWrC/nvK6aA+tDvUobEoGgE
1izAa+SW/ie1+1JbsOz+bTO3JmXrzHinkybkVcJL9hqvwoGT6k/Zf/xBOAokXascXdhNgAo+cMJc
5rhsORn7gC7SKB1BWdnOPmnkoGpOP70wJcoullIsAKvj5lr2/yj7sia3caXZX8QIcAEJvkrU3lKv
btv9wvDYZ7jvO3/9lyjKDVln5ty4LwygqlBUSy0KS1Zm00VbsrIYOkEm/sWhns1eZhyBb+c01PDp
Acnjz8w6arwFDMTtXOuIHXDrSEa7h2QmlI7g/0ejkJ47t7IpB6Vd7kBGFaPSKhu9MnAFA2P0mf9/
vLwZNRV7EZYojM60BxASWW9hNTtH0LTpHnOC6QPwwXMchNZblYmrvU776UPGd1N7tYuo1UFTB/uf
8WSHVs8/xn/mb2Qedd9/yE+v59OuXg/l9zlKALkGbtj+yIOfd4oTFhi/oQzQYW4xVmG+IreKWbQn
lqDbNkWoUUvA3VjVVfmotSSKJvu/7klu0af4Je26Zwgt95s55mIHpEP/tYLc58rg3XihLnQTp6z9
mkDl+zJrKNpK8Rd+zWeAVawgazcUlBoGdOPy2IcWMryOiI6QCTGgpwetUKvXDxQVQxj7BGR3v3ZT
0YHOM+83Qh/BaCEHlVyL/7gvThu6x2CIHxUrbEosjHqFU7a+7L4pQljSZ+xoQ1RpOJKbgiNRf7v1
UppB7nxSNF0+A+l2oJM4FZEN7VRgjtcNz9LHsU2CB9Sda0ADCeejz+dVQwwrMiKfoXVcZpFxaCFb
eNDg2Qw4Bf7I5xZvlETd/Gk3qubePmFDYj/UrlhbmFCC/R1symtsZGC/0wDnvJOAm3Hx5A4OTTC9
Bg8zbFxeqNU7ub0Fpx1bkc2mNDQYxfA/AWKa93GUIzVFmy0I0tK2Pf5X+oDjKW+10eYuP3UbHP7x
ccy3YoxkHdhvZgRiPSCOBF/jzVovrGRDXeWg4Dw20oesgeqw5E6IJO2niqBW2YDDjcbfOSg4z+L0
IY/clUp+lyQI8GGAxeX2/lMF3ZpUc+OtNQGqCkY8zMldHr/QxR8AaBBlVm2nakwWG1BGX6y0TR8o
wsaW3lMIMKwaBNa27KDLRCj2uw4KJhDymAP24QytWUWAER3oKU/Pc2rNgY3nu3r00+P9LkbZyKG6
Kg3ZeHN7DxWrwkSSWyA3aHuU0ZoaED0JDpfNFXbWD05RlSe/m5xLNubiQq1OsGCDfVGcPwSuc9E0
4Vyo1WUsOwemvsJUxxYeBccDUMqaBlI+1+xR2m2DX26fVtV/tDzCPVTqz7tRKpe8dKeiyzUc0BLr
wsDa9JygAOUpL9nPKR2mb9BMybcj76Zd3EXTtzKW1b5+//IZFbuuFBfHQv3fooRv/KTBlGv+zJUF
4yPESvoXzUR5uLzjXdQgXwA4Lh/51EAoPm+hNul2+slElfWJWjNITjnII493di4jtNKR2kB2gett
e8SgTmuug/7br9JTVpV6msNl4JJNeQOtGHbX99ACo9oeOrMueM0Bu19P0WSuOyfT5nGdZzbbc+b7
36vZ/tGCIOmL2U1gzsyD5JT1EfZidKP05rSJP+q53xWFaf/CTGYJLYLmGpqCQvUC+Y/SA39g/NH+
Dv0za1CYMWbqFvAu4h2iCs5TCGGBXC8AA2I2tOTKKc3XbY0SfuAPnSe6OEWdb7G956xpBNlaLRiO
onE+lCnSx/AJG07MyFGoU5WF82SLFswm0J4aQcqurZo6zNcBjux3RpQlOzMTfJWaPjtnvNDPmc7Y
Oe670yhy90AmcqqL39j6g5Z/oUhlVqE4vqz2rZF8Kzt/npbcKg5KJBqETUFdoxKosRQ3aIytLHdI
t7F8XWostShYvUL5eptpYtcb0aurnLc4N8zjtWbTdl3joL72Zeq8xDoohtRz5p+eDsp2F1fKiauy
qQfQnQ1Vfvf3oVjD9nc4EJK6gFpn8IOWTSuROyPIl+cAUig6M8/S1krAWy0vyp7gqUI9slPEZzyZ
SiJLLQEAWtdNBFrM2Q/Bxl+FAA0xtJJcfyjwI2UHOo6mF5v0Ulyuu0+FmXQHsmOWch1FXR7a07rr
Udh+n1OOdzOs+qrcyVY3N/tMPMrbZrituiFWaNrhymY0QoUXvz9RfBJ+fb004KgMt9QnTwLuvhwI
+Y7stoybg5yJPYWAM1MPt1CkuY4uwnI+aiBpBmdkBG1HYXyxzeIx7Ozoqbd64wuAmI/ka6TPgm/q
+pvIHCVPNe+zH6leb11/CL47ZWRthqjgR81v5qckClEwSGVSgGVgAu1CLiPyNzlv6mfOsnjn93m/
zvK+x8OJtX/0RxPyK0NtbbgPLqBe6646zE4YNQ9RWYJOm4xKoTmtIbYx4ThkRTHkZXmDnQHwIqy6
vvNPGopiToKDNh38rWxDXeUwslBbQv7VpsYWoL7wZmvo96E/JPvZDccHagVjPT7E0katoimvLeVV
tv8dR95RZo5RR7FNOaaMauU5Dj/TKojOi0ktMGGfkio63yxPJSUurS/hAylKt+4bBtYtTBaPwQje
OMc3/6rdBrAfsjmVCzyR9LKWXVuV7wNeRMabpgGoB7BcMmqSFxWvbEtiug+r9L/+KfmSBnjSblOw
KFrlwHEBzCUXo0mV8SNWTfw4Gj0TG+rbDsgC19SkIPJTF7zvFttT0wLiskoqbd+BT+w6kKJvst80
eTP2wQOA+sMxuaU3uuM0om6e4feco/LPo666KO6j/y8bUbUQmYszpreZlUPl+9+2nnhjKJoSUsuv
y9usykG5KMRJVoX826MSxemBvAC84YPWFOUBYF8P0CRXMka6uaYmKHe1bAXiJ/O4NO8D7CHuABQb
cU4uEy7u/1dWuiGFUmbVvc9OfUcHIK7Gp+y5ujZqa5CW4+TDcUHcw3klfviDOQOzHrCT5liQMgSj
y6ntsxy1GBxiVysh/Uwfr4OMOffLrWOk1TGD2rKd5OYMbHUWo5rPbne6wHnCrran6OCL+WXpxk6L
dYiMGYDyxwYZuqG8UAsSxM6ZRuSB8WIWboeSls+EYOcFM7jW5PNOM/uPMoTIQyIRh2GtYZGWiRI/
KHHZrg1DN8FELl1DbPlHilThZDNQgJivcpljaarwGxcNSofBAmxbZgJZnbwVxZLvvu8L/2DaQ3fM
ykG/zHaqXzorfNcFGL6jxmEXZW/Av4HY8YWiyA6UCDNWmEH64D0BRk0FU4zWgBDfjj5SF8VbKFfE
HTrbdCEvgm8vZaewMQQoEbJWYuuDlP9ktBYkeVgNecp5qqTqEcjAotitABX0srrOXpMwMl/NCnMo
MYDDhw22+cryoTmaBQg427kSFbj/nZVZmcYzBePpH3pDFIOoDayjr63TDacMqmwr8tIlbdh2LrDE
cGSEGbk6zjhb8C7Im4XgTH5AqdIPFc+C7gHMee6FMvo+bzZurvmbJVkfa+c5Fc+jDm7WOd4yEGd8
mVruH1mU+RDV+t2d/uySl8jNKNgJKh+IWXCdqbEZdJQe8iQ3ThGm4SsAzOtFP1ZL02Dbj5O5IcHY
KOnwtexAn0hdbPkEz2YFilapNbuYqmQPefnxKWqC/u2fsk2GBRL/GnLHM7C9RHVpzob1MMdAp06h
f0mTxr80CYPow1i3Pxuwmu4nw+xdD4zrfANm0Ga99Ksq4GpcrBt8XYIfczuZRfg68AGaj7n5RL3I
gnpCMEL7KJ7KDHjzYFi7U3gp5fpRtzkYMYlYBOrFx8DQniD4CA5OIh+hC7OLY4RiqJPtAkPg1Z2R
eiwDYdc05gMELcw+PbobYPfORPZE5Ex0wZyfPagueY0aOyNhZV1u6J9umJyI7qmz4iVGjb1LpUOl
dJ26eeYpvMmCGRkN1G8WNWTtFdSEOwOoxhfAiROVD9VPai/IkjtYyoJIGabKwPOxaT3UouIx5lt+
dRb5dunRbkjRAj8YoRbbw14YtAyW7RjQW69cDp5rOvs3hwBSPf5woh4BBbpozJ40dxLYd+b1ghMg
hxGb4QMH9oUi8FmCtq0Le4FflbDZkZHiPnOCKwF4gsGe5hVerrO5WafK1bPDzB0zKrG/s//rspfi
bpa8TW3swGU6/lbwySYsgVyWvTUZt16rbk2d5dIG8SrueIxNuzB/s6xh2sSBHmzJW+kpZPomDQcW
cnjpN9arM0GpqcjeYmjEjuXIz7QMCXj3kBRRBq64PxYr0p6WUES7W6w4EThrpH2YMC/efHZp7ZL1
wENWPSa1VSvySw2p5W3gd2LFJQmxIy+6NgODUDngEeptfCRkjMysguy3NFI4dpwg5/ivOQKB915r
im6tCTe7BG7vAUpjPWn5ZC4XJ3MubM78U9S7V1NnZ+Y6NDBtL1kL3c/c1rXdkPjmioYtgTId1K5w
NjwY7UZm4cV76zjGrgAUtIKMvCRZacpgOs2Sp4RadFk8OWQmbowWe5/ngR3vw2zXBxGqFpxBYg0Q
wFSg6BhLgQsmJJCqGvrmI6uM7aD59q8gq3+KqGi/qFDMEp95DKW63INsLXZiJYs8g7wLRIhc1xMJ
/lfaKmwfAxS5kJNMtp/9qK3YesCuH3/FxvmwZWHleCbTnPQyuoBtdAMXm+Fuo1ltIlOLNpYnhg1/
19LERnmjxDkzp9YvmW53duEVgfZR+Va679zoYW5C4xRUctvIkjtIN31qklFdyOaAd3jPJxwgyxF0
YawyTokG1mNAJbXNIg+B0tfQo2bY60XopfigwU6gHSR1A9ZSn6oTAcjZ6hV0rDovWJRawe1f7xci
58zFRv7kflUyaMouhV2oR5dFFA3w2IO0xz64SNjYHwLebquZFbe3XV4BqV2ol3Enb/E5Ttkts2pA
06fjt1iq2ZMufUfA+Tqy9LXrAuAHWUYoI5IfdFiA0pErsiBcP9kGNJ/JdTMKCKp6Md7kU/nVcE6Z
Keif3ORYbtFF2ofr9H+HUvVmBVoAyHRaLdsOwpwAko3m5VIw8YE3bTikedTGm6rWPK1iKACQERSL
/aL0UkJOwOBhA6ZgF8KA0Vy/3CWa+rDbQaEKuwKUiYE00mvnsPZUqmRo58e2sa8vZQl0I3t5BepF
tY7IQIUw/WipHIpJbehSlktZQnSHGHCFxUG2MpxBGUAxgvSil3CyUsBiDWUdFrlQYNbfJCEb71Mg
TPCjcwAAoTjW4QDZSlTLfJ1944zlwPQTtXTgv8Dxw2tV29U+t0p/17gifXNt6xdz+fSz8O0n1HaO
78XYQWoCVWaob0+aZyitgmReRiRmvUmz2PrOemgQYGvcPUEQ2brgcFhfUwSvZWFT+lMS5a4HbOpA
bbRsH7AEdryQB8OHaXPQYCCXj4qG1VwE/Ml3q+JojAZWH5qZfTVMa3nFtttdX/EcRPU+/eMVF5Fp
v0MBaUvwRm0SEDPmEF3DN/AqLGdHPcobyU2XRuIgwxmBYzf/S+AyRgXRQEpJ8ErLn0qv6LvJo40c
JZxF3WU3p5RbPBC5BWP4mswrFXsTdtOkNNSf9RiqZ3WIBMsgY84uEHnYDHk4AtWPBYMPwmwTX9cT
9UhSlFrqIiMmAfltfL2vg9Rwsn3mUHYaTk6yfUaotHQrKOb+lWr+sF3IXYiLl2h3FeHuDTVvlOBI
R4gp8chNgTWJP1DzJscMnYnjtVxuAtJn12En+MWy/Kc4CoOzY/PmBVP09Nx0ziP5yATp1WYT6VO5
CbuWpUCDXQeIxvrbbTX3noqT0LUE1F0IQlWfcLY83QwTsEc3jJ03UNx7aC719SmwPCiEGqsodZwT
XXgBfIFby3+yPhGLjRxQugWOSwVmditOieA9FNibroJ6OYSkEwtgMYq5G022xe3nkOJx5B0w/0M4
RcbW6G6hT4TFAkvttZuw4i0G3nFpkc2RtlTaqPW/48hbhtBNux6DuRZ3V9CkqnrAOxmKXRxrv3RL
om0pK1AVEU2KRc3PILJRDLVs8t6MIZIVYn0BKfMhkXkpkOzCAY+Kac/OPs+HAdz34FWTE09DXmzd
/PAZS840/XShrIkFDOY35BzKcTwWfqODuw2T0ygSN8NT0LNvr4B7Ozf1HYGcFYPnDLluD3UYAApJ
8u4bqk7q/yNpqIqkFiGmKU82AmdkuKa+FgFUdFLSwlm+n9Sce/cQFQKQa5IM7jT/kMjuEkhfwr4d
w33FwvebeWI+rZkw85tZIc0G76aPNHG8GXXTFGDX4Wl+6oBI2IZMT9fNzMrveA6hrDWt3nidZWdW
Z9F6HqMKwFOIzEc40XwQRhR9KZNhR/EjtJV2IB6HluDv4RFQpm8zn+xdmVvTB22yh8IMo70WhuUq
cbj7joKzSOKHB0idnOuhYlgcATAsoJW4hcw2NL6jxPqaorhjVYPE9PJ7EEUFBvg/phxyC00VozKq
Mx7o2ItOtfwuc1ZQpEc1kjwjI9vQGmxTxlrlLedoOTZwD+Hkg2ZTnrJRDHeB4eohI0nDrkdiSN8O
ye/0MhbrR3tJ72I39jziQVNigf/COwageo8tB2ZqzUtqB9lTVrRrcpKpT+xiJxxhrY2c44k1zShF
5UBeHZ0B63Xw8v9NIuvjVAeXIYP6BPavyVKmxrWVcD2Q0PA7M3V/+0i4fbazX52pQcZbQiVJr3eR
7lXKvryswIDixj/v1HxVN8vGeA+OoMeyh3r6dgrqTWTG+mGKYs16TiSbGF2GvoImiZSDQkkf5NJu
xFQBSmZgAADvfUEC2aQPRcba5zA6Oh88UoZSHgqfxQyNNTKSvFTTpmydNJrupS5YVC3M1cz+W9Y6
6QNYrdkL16Bdo+nGu+gn9hJLUwZuhLUxG3jXpY0u0WFEPc/Sxr9ktwtQSLimDDSGle23Qial6GbU
bpJCEyrb4h8/3jhlGD9gtbqdaL+llRSvScC+JqFTH1KpFUqXTAqEmk0CNKahGcD6yM2ZTpjRg93n
25oUQSnGAJIQkyLrVI3DEdw5OBnSI5GfeTQdAwjShOv5d7cYpvp54OVzHuNfvJJHjviY0xO1NB8A
uDvbXVfPAxQ2FHnhUbAaS3F3wf+aT8UtWfr8i+gANbcB4vM7iZCRb8LyF8aaX3lT1ACwSn8xuSY7
7o6zET6qd6uhzSptdE5YeLrHpTtqAeoyFkG+uu16rOZF/kCXwJSlC9TkZoCmVmPp6uPJuyajVmXF
gysvasydjbrd+NiMeMxTKFkoHo9KmfNzPFSRj3Myu417jqZk7Y8Oc1cQefdPqR5C0KXm1cYf01+2
1dsH08IB0ypOsN8z6bqPvQDp5vkvltfxI9gt2ifILrRPFuOBl2Iejb1EdMnhuJIHrUE9JyUZbYtf
+hwwr3owvZnn9ZrRwkyVM6tiZxVzUyp9VxWt44dzyaMyqJJqstEIu3RMz+7ieq3i1J2UbSzAHWtZ
7t+aaJIVTUeWec3dHOZmBrT4bWafQB1V72l2UyXMvU5+bmY71JzkopyyU1dd6A6pmlnZGdhPJ9AQ
2uJvE2ckJ3qVUWFHK9O3nS11l1JxauayiFzFWPXwNUWF47rBp8F2hh+C+jIriq0+s4Tt2Gc/oY2l
2ZKPNsPdpKmJEkKQVr/HPi+8GLW6h6HVtXe9hl4q4LjNhbxm6q96pzXf6qAFHSUDBl1GYYHePFha
bqLwFV1NCGNHKalLKSfHLQ6oWtO/5D20wYYUuu0Jzi/xu4gLs2draaHW/whUXXSyJ5873gyKqiUY
vyChCai6/zbHltjRMz6TOHlquQGY/ao8wH6rtClHF4xjs1JC8OSeq7oA/LB5ryoUcId98nEHp7yB
XDIoKJ6U+8bDJxR1fw5WcahBx2Zfbfk4NcCms0MXEgigJqo1t5mjB+DJhJeTg5piESGQIgMypq7b
a4xKQ627bnYyxchk5WUfHUyURMeSL0FdsE987VZEkCAks4Jy6xPQnXqYZFtlo5YapxzKVo+Awnze
jeyQogNbgwqhYdg7XvsmCMZAAmDvExF8WXS/SfIbBITYrR79JFhN7qzvyKgUwUk1PLVQmizHUa+b
RX0OjLY+F6FU7bUhrAkIOxi86cBuOZerjHQ+4PzyYkjB3twsjNmjJjZ/sfHrO/1mGMEbKRe7tH41
s5xBa6Tly6KXbMzFfo2BY6P1shzmMob6y1KZ+jQmMduNnlfuCf9rxYU2Z2nztnHrH1jZdXtrKgA7
JweFdHA00kFhyk4tve+WUdRT+8N/OnmJfRwWQx0FtY79q9NCeS+J23FL3TgT7SWM3bNfRhBijvGG
YF8wq05pZvevsY1KqTLpgJUKu/6VLvitAnlKPD9Tj9KFXQZSdjmAuWZ+cUFtKvwdNnnsB7oEnX5t
3dnGIQJkqYr5hhyDFtoPd8HUZSgHO/gjBOP+LWfOjUPSZfaxZVg+WHb4yqXE7+C3JngsO3NH3Qay
3I864BrUUxG8MkxIKEbhaycjfD9aIigR5bCSEUWi4dCtwjx2H+liTdCdaswaD8GBOYvDB60xTkBx
zrMYp6RzH3lq/gKKtTncjQ3tysvcUdtca7/iAOw9kvuj5dOzYwXTXhsrvTn+T1sQ8HFfQmh2WDlR
wY5pCM05+aOLR7HrVTi99ADibp8qaYucfD4bwbzBNBQ/0gXAx6vAqfu9CtGSnu2xz4RdXi1HoRiN
6yEoYIu6OVNmCqb05jBxyF7LOErd++OG15FxbqLWawpWnFtZxaIukS4xGzFq6pWNWirYBebljE1m
ZaGATmZTNkpkOesU1ZHL1FnNrNVMGlVKgRdHVbGEkIPiaJ5NXXuANm3vaPkyNVcOFTzLLIafFJ7y
3t2NsugldNbqSNulVrXqpKDdkEFlFtgD91jHBX+p9PJn3Yv5BxhOcP41sPgpNlBUWoWxvaYBsR9B
/sJv3hnwVntRGvbWasrx+58ZAZjyj0YqrJe+an46NWs2DXNtt17bdd6Bj8OGwvg02A89aoVw2h1/
kKkoBRguyaFCqFsV5ddoTPnu3+Oqehh2EU+XVLzwrdNUJaueYQerhdLZuUrSp6wb2xcyFVHdbMyk
qjbUJUfKbbn+DM9/DoJQsXGCTgn2301Z8GfP6XvsjrNX+mP96LC23vdAFhwsHFGeLcvRN0Gc2q9p
hA3zvknHH21YAhI3QPuVA2kvxrr6dZepyvP6sav0eg8+obfWtmzAxRxnlUfWiOko/kU5aivHFTXp
wlyAXsbMADrt03HTVKPVvySNK/j4YospOOYR1OqFY0V/TSX7T+e4NkiSpvroF/G8gTh6+yMNN+Qv
Z6i8x0kLObkws5/BF5EBf18tA+M+gTznyIY16iLESa+0CHQUqBsYy/ht6vLmVdmLypg+WBy+gVG0
eTUwz1jiMW8zns0S6nmfp0Bi8vWdGWuPyjTzFidSN3153kTd5dBJHTLRYJG6y+DWbqxV3Fr/4YbO
vX5yyu8apNTA2D03T3nfmk9DYv8ie4KfCw/ij/PBHsrqu/OEmq74O0gnxYEGk9WVg8e+aJ5cN6zx
ToTZoozA5HHhomNwo4dA1iBt35mBfcEbtVNyKAEG6tLFSk2U3JozMzwckPheIMXF0iHrHoEZ9vsZ
59NkKkaz9axiyjbuBGz/YsOhwSMk61OpRUYW8lFo3jfZRjmKa6gPnosltMkyDUqaaYb61Rq7Qxnw
SSe6FJzzbRrEX+4dwPheQzABAl3o3Thyjwa4h5ZkKvwzo9OXALwAdJZelmNKUeDUtzXFdLHL6XoJ
k3Bat20ItaU0qoyV8oy837AWtLtkmqu2NFa+MQUHM22/QYccwSoXpbEghLYxHMPyGifUvV4f/3KD
FJAzWtzLLkSezevSH9LffxVYJkA5B3U+vAsFitHwfjkmtMyxg409BIZFwgqbx9qj84ve7KulRMlq
PQJk4rfDvmaWexBhw0C6IbW71PQ34W2ztdsUJ1VqFl3gNxCV+EGvvbr6f6K8hKSnaTblQw0Od2vq
rIuGPbmLn85YSfRGW6yDdHQ2S+AMWMmFYU+Cok2QkYNHzj/Qr3Qsf76XE0M6+CsaVuxdLXoj7xIi
8mEDdKrWHpIG+OOw0vlJXbAfy09xxkFrR0bqUwvHaxxyb7iEtc7WvUis9d04YwRXveZauwwSHM4a
705ywu95cqJWMGTpqTTFpihjew891TbakiMMY1bgO4fopanG3BhvmtMYW1j4N/E326oBdM/EvKlL
d/wmsJ+E4zczfcwBOH+NHfcACedpCdOtOVmZ2nCYLRRoJVXjLl809Q3xJXt+loN6gj51iuNNcY0z
fBTBlyb+AOHWL3lSz1D7vgy2awerLu2fHHuqP4rIACddFuivRhKOG3vU/DMqs+JD1/fVIbW5fmaj
Ccmjbi5fs7GPUUhU+t9zp3xJSgcZm4cy7Bw8gjKUDPi1fRy1WQDE5H+peqFddElu/9kz8NCkXhjl
waMhqe07HrxrIXqpHTeHOas5Tuyn2vrOu8hcDe04nvsuh3BlFnijLCLRU3s6QOMXjyNZxTKK8hrm
aFqMDfKMr0NT/96Cpe1EW2Kt79bPf5r636b6M+pPE/Vo9OdASvNpSrMy3VVhdqED+sAYmkc6x59z
YF6cALL0kGWmc3tq/TYry4S66x0DJZH9gccNx/KOWR6lGIYBwH4Hx0cefiKgKg8OsU01JyN+0sNs
W4V6ekxnp3l2Exs7qhJPXqflAexp4bewKbJtYrgV6BXy5oEeACLFexXXye+HQ2nZ2mP2F/nU85fL
R0gROLthTsw1TfZpPp/Gl5hF8QtZyljC5UQdbtikA2UGaY9UOmkxYLf11anWC127jE6b6dymjn2i
OX1f2BcwuBagVcF8n8kLcGndCToE58RJdegrS5sw8Ndbral7NEoF/zk+69/N7gvBgVg1lWdUiK8J
W5RTYcOfNgojhFFaiCX2Dm/0GU92KzSuxRSfdjJZ1YBv19hBX6vupgrbi8HQb5xRash80VK3/C5C
Nh9AlgvogezmpvlLw4nnEzSM6yfbxleH7GltcIDsBnEw9OFz8FiL+cCy+s01s2MeYhO4DZ35ddbt
UnKvGgerisInF2DS9eTn/V92O6yCBOidgQOCRbEQX692TQWJtLHP3V0k2S+wT4SVjqQGHAJxKvUM
W5ECynKSrlJbj9JLcZD2zB4T8Z3iE2LFmLo4WOe1Ue7ISLE1eDcPXVv+vIkrYrZkj2iYXqNWyMS/
+hT4/ko0fvTLMd4G/Hl/FT3OI1nb80tiWPUJ5AgmTmxtHcAXUGfobfxrKpoflaXHXzowwGy7utQP
mLO5T6OGo1TK1VQ3ucqWJYdGsrqXUxKB+DGaL4Pkgu/yQ9lM3XvEE/8xyJpvZI3BMHKAeknumZL7
vUg04fW+MeypSymyqp0v1EWKbBhQISMa/ea9xBPxAEQUe1DvHQhH6o1ttY1HbyU5uOHWF2hQr5c3
hWwpSwzgVLHltnwOIwQsD9oMiVV6Nxejg8d/KvOTjRJyXwMlcRzuAC2cVrXTm18NK2m2s2VqW+qG
Qi9WNuQML1Vlx1+DcONXLih33AH44D8H6XIQ6MpPOQ7k3oRhb1gQ8XeO3eJDjF8iTL0xSZb23GbW
u+/PA/T8kmkpxo1tZ4nX9HRY9Xn7Q/OxngukGr0piQ/UxS9Bvjb6v5QlkJwJ1MUH/woIlThQT9mz
yRLrJnDSDTmwOgShQqjhDihRBLC7HVCMSa4uioAu7P7DDF4ecOYGbjiIRVrpQUSR9uxPOKIKhij1
Gl75z3Fn+M9Fb2D/Rp+tnbKNose/lmk80Cgo4blPibOE05gwn4NTVSS/1BAH/wBLaoogh8t4DPJQ
fCxl/sJkOWGlD/xECgfUUl1HIsXubKr7OV4NLWZnONXgtpFiKNieq/stnYnTJR61xAsauS3/jyfv
iejbAxhMN4RRIBYyatGF8A/9rOt7O8fB5aea6j/iIsjdk3wz+VX4PTKixgnl3g3EFoyJb32kBbsM
yqxeb4b8NW4HIDNyPOO1lr+SCSi5DO9d3p0ANOKvIep/d63IsiVkYDXbtLGZbNIxa54H17UeS+hi
cNbXzyJy6ueRF5xM1CN7lFQFhCA0c9VVEGzrcAq0iVgCTtiErtpsBoDN4+LKX564H1ro3aOL5aen
V/73cHLfQxvEr8RCSHyEC0lhK6zFQTZFeLiwFebOO0rv3P0Si197bFX+mWqxEa3hZyrFdLh4Px1c
H5MjqOdQvaazaGW09oCbp8ORpx3KIWQXmybzDgcI5Ya60ahnmwT7/Dt9zMd3xx/qtQhLdiQvzpDD
VZTw6EJewZPDbBfxSzGN7XvnUczcpf7zBOFFzNrH96qo/LO6eTJ215uTt8eEZrk55cNT+KsV149g
WxXrLg98L7agsoxKxAZrICaifTCBcXzSo+kyDeaEXdV2usQcasLY0Xql3hJLIbEJwVZ3tl1vMZK/
N/3gULgogdWZexotv3x1nPKNeALsMYw8iIL+o92Q8eDzWuIzgB28WjfGLW0F095xbGr2thN2v+rt
vDQ92l5OpREz2F4WqP+GCwdT5oAOv32v7QHsPZH+oOBh1Lqj4Ou0svCCZJ5wlAToGYXYeh3sAGRq
z0ZSAWU+8OxiDLP12oXtKZnM4Dv3w3wXlbK2QnaDyboAcIMdW7wnlxmApxXZYzsbvSJ34yOKecLv
NrZZgcX/VjUGO4oRZG8UlVVydzbvIWNW5Pc3sSKUIksiENSQTR9xnKxywY1vVps0+y7E80YHhvLr
CNKbzMgcL3LAPEBnP3Sh86DlaGg5ECICJmo6eeN4qGIEJ+Yn8GCMtGENirgY6l5gtlTQXmotNkyc
AF/st4qd4i5Wa1P/94ZemTRAeuJg9/6Mlg5u2XMZ9PGDOrm9OSimAHXQC2p4KARn3FxOjG8Cb5o0
hrLNj9ywi02FcstncDHMK7C513/5gu90wDyC1RxoXowq0p912AAg3If9F2xnux5LAw74csj3QDG0
h05PtHNe1WBZyvLhLfkjEyjynA/edM2qYL2+vdk8NABtz+v88bpR2GBrLG3/ph5d/ElkHhfFdVDT
T9NzhF++kDv6lt5qPBWhYpo5jeHxMojXd29xaaZHHOInx4o1wypmyfwhWuA/m7BJHlv7/yj7su22
dW3LXznjPBdHEQTY3VG3HtRLliy5t/PCYWc77Duw59fXxKJiOd7ZuadeGAJYC3ZkigQXZmPqR67U
gqnSlpupgQJXEB89PWZHyqBSWxtFxpQR+q1+TAFUnzIA6jlnNJxrZ3d2Px39bdgAeVt1WbQbI729
iytUCi0HsgkWLqm7Bivfu0byVd0FwYlaiZaPy143dbgiYbAOdPdodNEav5RXzJMQ6wJA8cNP0yWD
DX/TwSjXnWeDzFCbxgyiePpTFrvns0tf8Zu+SxyNZn6iP13iaBQaU0CAZNk1j9tkS3aRFz/IS/P/
q6/Imx+Vr7nL/yA/KtxllnseWLkwgLgcZMQ/N2mA+tTkBRfuknOew7fj1zgtVNYSl2noN7h4WNJA
AcNMmKD0O7z788PloKH6sCmT6A0FBRDPSsiKHIJc8wawLWWMF8qqwbsuOj0wcg9x7PJh0WLdPcYN
MJPM9+Q68H5OoeJqaMS47riHFpWzZEOJskCoR7d0SDi2qKHdxreXPi1/5L6LdwihRbccglxXmpd8
u4z/4zxRWYwLr6y/6ZmdHHwAsw4m+AIHrg50NtYAUzeOq2FFiFFmo0qxoJGhH8p9nZ2ogf8u62Y0
y3RaCbBL7MqCzIyaa8q7/ACaFsV0vAHhLX7bFu6ReGSXg21Y+xK6Hbse7EG4R4fwn8RuSb+4hBDp
zMuTcZdHzsEBsk9bO5qY0ohyBnZmNgcuUjt4uvTGWZSUNghqvb+iTjrUMdcOdNbnbFh7QR3Opugv
MTx6y3VsY7Kcu3igfaTZNpZgjo9CASV4oXixgGxYx45ID7xJ+KIYK1jSwMgH6zPVCVcbp14UmnJQ
dMV2CsSts17QaVJH7toKohdUORAXqhSBNQFUcGPcX/AYiFcU+Ckx6Ypwb/Pv1IVVLHR/tOZnGrUv
vwm//KjzL9X6Ox98luk3kb4OmIBdDJsmycUqFml9O0Q5JOtiI34VhbEFvEP8CCQ81cYqeysK15ql
AWppld7mq7I14r2Wus0V95rP6Tp3QVo1Yga9SEBUtC7393nY+uBlwRy0dqpiSU3os3eHITAfg9r2
76mr0PSV9MfuBAxocB87sEmMmzrf0OAwDC0KDYo2oUb7LC5uR7uY0SB1JQP//PNGZsOmHsAL0J/w
EwzfaunnQQz6r3EM/ip7ad4ZJuRndVcHswn27HfUV9k3SZwbt7kKKKuknWtGpG8u8UXac8h4qlF1
QHyDysQtN/nneJrQLQGIibE3MptGVbzZ3vhhClLDVH1JBrhVfUE4OJkxgME6wLVdqSL5kIEYF3Ra
h3ASFfGBoA+fEBOUAQUHHUpxS4i09demKvqXTnY+ZBooWSKMDtRPETTY4yPd1KBlgkrbphZczZAR
CTOAKQM8QC4TXOZTUzlFWM9C7nhzqoWOYOAuS1frVlQ2bSxUZtrc7FZUN700L6MUPKoaK43+OZdG
p6KrmtmWjr9wAVq1vjX2CLu9IQjuy8AMZ/1owJIjY/49LEeyFaAKxZKaDJIoB6N3Hsugi6p5mY74
coEMK906uG8zIeZgiuQwsUcqSE/tNrXiaE6jtfTy2wRbZjRIXVpohLPxNz+rUr9J2lazwH4xSeot
D/GExn5ljAmmY8qMYAkvXgihdCO7mjrp9HIAaZpBdkyloiQQ+QsvCMOlVwNGQUE0bn+adIql7sss
dNZK5/zjoG218XI+7lGChp+LO5S3uK7Gq7ELvRMdBOPeTLQZQBI+iNmA5w35cmADqrDQhdOwVBfN
Jhuhy0LhvlUjkcEOwC+qfQSdjhai3EtXDNU0HwVUXf7bn2NjWQ+RenNXZKigzw0teGnMZLhyVeWj
VvUOsC+B4RlvYlX3KCyguJKsvacWHUZTwtCJQUVxmgL6BPY8ByBoZXQOpoQCzUulpqTotm7KvQnm
nStEOLOyxFllAF8cvqqkT+LoFkMdLqrOMSSnDlpQ469tlX0ZoSnoYGchkMVxcp8V0NSmQ2oH8d4s
a0i5UhuVzS2vwmD7JaRUJtiXvsQOA3CJxkIt+rgOji5K8nSQI9DLZspzYJZ+9kWqhE8Dho/dnctA
BwnsYxiW0eYyQMGgdn4eoD7mFAsngryiAfOyRags5aiMTAcqShfkTvfHgbIDpAPIsYmPegE/gb++
bEUzXtF76qWf3ljbGMo9avDSPzFfw59ZvwNFqaxKg+QDTanBbCZxRTALGt6efHhkmoGjPXYBg11S
nMp5WRb+U53GOtZ2ulzRqGR4h5NVOe6oaWPnByZtwYla5ZsvU/5I82VRegeFRO0RWqGeYtNIGBRj
+hy392k+Gm2SuIcEZzDuaFTNV+ducKLB4P0y38fvpwGfPc33u9+P5httAbx04QETFQdYZn4g+TwF
2gsA57XswthRP3XRGSH6fgvuGxy/W0B/OQL98Cfq77eBNNklJq6rmYk7wS4nyCDwDuZV1s2MLgON
lHYn6zoCuVSaOZ/jlsCmLcvLribFUDM1Jbim1JZsuKuqjO3gTwecjDSP0+6x0M7Ny3aW1hcAofjm
ccKSq4hPzY/8aVQ1eWWYR+ZUIK6pXJq9FqaxZAxq1rrrFFc2tCBnhI+bYHAeO4Ay0VwT5K2I8fyK
mtJcTJC3MhhuqojNaNDzgZODfmEGZVN4ddAclylplOJizqE1FtYbWRol9CGB3Rq7dQf7pLmIOwgC
ZwL1vKmqR7U7pw6AvC7r8zjA+sO6KbHBkOgdnIpkyJ/6HL5DpQwhh66q464ZHvuyt240qI3dxomz
pag0qosdJDc/J7UWlupjpLbuACfLltBNm/mmNXx3oMMxG0vPve0s5oFmPXJYGbnjITaLYAm0onhs
NP4ty3vv/SOJe4VAehVvMy6/1bK3D606VH0ESTXmq1IA9FQ62z7QGUXQGerDIbQ0jXEKuQxQMOUP
DAgSpyxWRZLW89HOwMMGVWeLAlYyNX1d6+/GRyzzzDsaz+rSn1dG3G0rfGvuzMQ4h/M23Rambm4N
+C/zpKiOdAjdsTqWrqHvE09fyjgOl5BDSUGj8dvt5TZqSEjhQ1tiT7fNkfY4s9z5W5+Ks1Uc3U/9
EELIeIBCeqLvhukWfsmlvimkZjA5OHMF/bwIHpoY3jkQD+kWhdoisSCkADCJ3+xoiwTej1t7qJM7
xVq5cfLoRH/tS1LjphDaZgnUbZzwGLaV/8z4GC1zLLb30na6PZZAObZBavbUacapyjTzr49QIzXE
3K3kQgBDcAK7lC/pzOG4BL+c4ZFx7vsP4rK+T7CwxywVpF7XXYFitt8mCoYbQ62ll6m+lrDYBRmi
CRQxH2D1S9vCW8KAkiB0WLZhkEMrbezbk5NXa6LCEYEulc11l4beNbWsvg7gQAdWMDWdSoZbWYTV
WdhBqB0TX66JWDfChXJrmHiq5gkLr7twBMdmkOn3XK5d05RvnVYDIWSN2p5V2jmAFV48C7sk2cV1
WG/B2PpW9011zLJKqds1YYvF87gAohIyhEp3rbECZ+dIqBISe0yD+gVeezFKzcsoim3GA41S8KVJ
UxmRFS31EeBuvHMCvlIUO2PogquysoBtYawS19B84CvXKDneylvgWrwkVBAXHCyr3NljBul0KZtV
l1XVFoaCq6Fn7KUxNLGSkdmvh8bUX3S7mXvAzTxWqcRNXwNEivqLPvrh64N1sgxvPIoRFqtBl7EX
P3MUDgVCNXVd9w9Orq3gdcRegLcyv0zbNMnjWIf+0mRmgUc//rtWKOM1NenDMEIXbDk1KruCPzBo
pU9NCr40aZSCY6+PF32u9Il+bopMt9bcqv1DYrpQJTXjDLIrMfj+rcCdonHacD3abXYdwly7wR/x
lg66MwSrqjENKDdm4LSZQfuMGo4GinKDkCHJrts0nRKwt/hDGj0IF1n+HmqVdSjCiD/Agftds0Lr
UHktf+h5+GXMV5FSRZaIvOT1pY+l17hJgeV+KkLoqzZp4WDyBOWoxIfBhW/pt4GL+obbiOx7W2jQ
Ls+1dysynlNHj6akMdDsQx1Dbc+VEbahhC9gUYR9DS+owlUY1+Wamn3qx7OIS3Ftw8LuMShuqbt0
PXtv+C4uJzcRU5LhaK/n7Ukg2vhCasEy7dPw1dDwDji2g3YtAgdKBEzo0NaorHsGKRiA8Q3rL10L
l0kkgik2Dl3tOjPjfhdm8hzrjwAVCBX7m3kvsb7j/OiL0NtTfOul/xyvuf3nuaE6p70Kw1tCD7iG
tNuzPtbJVWO4AoCveHiOWNDOzTwxr/JhjJ7bHKgrRA2/ibJVFB6QgERVU/IlipLwggCtqj7bYxHN
tpcbBt1Rsnid1Lx68/uoXsAYTtvTLYfZ/HzL+VNADQbk99ZY1Tn8HvrWBPzLqfoZb4x29btnbROb
6c539N3lGWwLDhckatuyOOf6YQXiRDREe0t40bWsvHoeC2lsaGczlwWMavURlgAfu52BdZ0KZt7S
XifFR25kbCjJ1ZoE163Wn0bXzTZR3A4zal4OPtQTgig6TVGyHE6RbcD4uPbHNVC9w3lApWvAwM5G
1cfYCJf5IFjWXsmfygxXfJoWJxlzdh92/YK6h8FU28xVOfcbXPB2bqZLq0yqzUeSjG3IfvXp3CNY
oOZpzn1h1Y+89tKTjUXsI/Nv0sjJn0rZl9cWXodUJTZ/An6+3MQNw4WvmrpTRIuOuXxLozCYmKbA
/mOEQu1NV6c5yLNAiMMuRawJMlOF4FmCMAnmiq1dMacf59SvtcyciR5fdY6t7rvSFwfql2VXr0ZP
F+s8luVLpGoAiec+uKxZsEyJpBGvMpehOwdBGYQAxaQkvJfWQT68TdQmP+ExYQ39S5tyWIprWG9i
qF00erWmz6guIRnT5cyC1IVWPdrx49QtM3OfAxI5ow82APR5RUl0y+gkbOQtDzwHIBvaXVcHAFp4
PfYLlQ+HJ3AAMdzdd1xsyG2Dumiwi8fHrtb45PgxhX6kU6zbps6WWTyedYnwV9LVhmXFm/ReG4Ag
jFywlajpdFmGnac50IGoyqmAwXPxeAJ57oqa3EJN+JLuB328hwzOfdDWq7zW0icgkuxF01vYLRYG
Flygi6+x4OpvzbF3ZhHu2N9N2OvVVeG98yQBq/aXpFLCGRiPrmYT+AHbd37ULWRUVvMYsA68q6GP
DnAMYPso9wFipdNGBRo8wa8Oel/F2L0HoaajnrBXP2uKp7b3020WD3AyVqAgcMbYwk59mBupUdGX
7xwVsSPBfYJ3sGy1R0dNIAV/pQwd5MdZ0/TBCnfqV12RuYnDjf0QCISJoViBTqPo277cZGmlX1NI
V6Q6tJuG1wvfuxnceVO2bzy127sCf/UVVjHFfhRgEpXwhV5BND279TR8SGCwu99gwrBLUl/86OHq
WTG/fQMRVMzCKuumdOgpIt3G0yAY1/T4Dfr6HijgDrUePG5twdihFy4+OPUsLjLbgJCW9JdTe+Dt
vZ2m3Z6D9bI32jqZJSOYrLLtbEgriGSVYot9n7p1v3N1fI/sQqQn0QHIEftW9tSZ5bsDTPQ7Ping
3sEs8Mv+Wm+N6huqgOd5mkD7PE9ljzs7Eu3Gc1ClnTabU/fQOfFwDyS7f1Xnzrlfr+yDVvWf+8lm
wkD/JV6VDKZ5Pvoj4FEVDbiZh/HQr7Uijm9q+OPMR253L8HoHKdPFRYwaeq735vQgYpu3Br3VhQO
yyR2sTVg1M3OxE7WlG7kGu42qexuJS+Beu2TPV7DvSsCtxOaMjQsSAYN0FK8AN5pQMV6g36OLdPs
mUOmY+vKLplVZhi+tb71w4Bx7610vWaXCdkpXaLx1YlA8taDNwff9GXgAoTESu7dfEm0MmttQ4po
VigZ/qHHp1qi2LECPyS+pT44ij2Prcfh/o4IA8jDU+T9oAYdgqQYtlllNTPdDLoY98Jf5uC6Y62y
dnRQZ09QidLd9ISikLHsxuF8pgNQcALQjy3p7MvopzgQiGYxQL4BrES3WuOXwHVA8yGFkugC35Vw
spAb6uiq6LCJgHt8fBtnOhTkEPUliUnh4t2ACD1pJbo50GBAYahD9XFWE9hCNXsu2d4u+0MJxO2G
wqiritp+Bqw9Q4W2ho7BWiTaGC4cPS2XYIN0s0CYKE7OOqfcML3d64nWbtwPqoPTlMZOb537ZCiA
wKcBaTVypgAjG7oU9DKyV8C68Im2VhALjUDuMjFeYfDWrb8C4s/YeCFeixHcpGa0jTPBLUZfrIFW
7ZfBroH+M1wHgSuYB9Ce335qVxkPt6OTNDMqArU6OIpdWPYzM9c+D9Azj/ogZIrJFEJ6wkR/TEgh
4FdVIHf+MmlkWfg4h2BNpnHCdZqVC+7XDO+bYAlRJx2mdglZYSODA+vXAWrjC9CsNJVtk4mcsqFr
dRs4jMTKt12a+7PSlM79UHXjCopv/W5Mc+8a4ExtXme2/6r7yRI7tPZfXCbnWOh1cvxNxRt0B3eA
eOrvgfB3kOtj7xr3d73q+WXoDzG55nbfLbwmpXEygM+I52MamnzhejDRi2BpfW+bItmJobXA8kcz
YI5/qwE4Ty1KAH3/qY5sSOioAEhB8AWLdA0qZpGAA3WRbwj/LGpXLMGGM8/syCI03eNoiW9uH5if
2JF6D9XrDrUUgklPTErUKswplzohgXh7xtYDL+av4LPgwN1P9lt9DI8FUX6pL1RCvVzRewOo3s0g
OeqvvwwwNRr5+pRLCY0I/4Kuidi0GmphnWPo61BVxwn7PkHh1YCGCtFaC1RJh4Yv0RRDfQSlH/r4
b9NYFgztsx50ICsL9EUQD/6C1E0k3jQhRWZDEwUkNezwqZGpk8ZphHK0CCPUTAsPopCDyrnMFhnK
rZIkVXqJT/jf//rf//f/fO//y3/PT3kCqYHsX1mTnvIwq6v//jfj7N//Kqb+7V///W/T1F3GHQsV
EMPWddPW1fj311tQHVT4/xJlbbIRte8VxFXzjSMg3meaN4TQcZwo2cLvEvQZxRAkbA/K7DGA+Ga5
CUnH6k8JEc/iOchunXbHGXBellhAvjH9LvLendeeCft6AeYkE3C0y4t8ePsZEDSgOlcxYEdNYNzX
vtPNW/UOb3MsXfV8WFMrVYuI1MAyOuhMvPirCDoYdfa9s83m6tek/iOAkjTwG9wK0roQ72RzcgbR
ZD7M4RAzXDlYfj23G+qVYQo/8zZnczIsoaCkawdQ/ZqTFWkshfywH90IN08eHK9DeffXsw5rnq99
Tr3rOwgyRGlmHrFH5m8LqE5vqoLBGg+y1XMHsItvHs+2lul777rJ9gavhhdDk96UBB6Zv0Uxvtn0
cXlOqjnKxNgA+GHrjtwQMyXsINDIsQEOi6f4qEWwRaX+xquH5SUs04wpLIWo28LTSiAUYnDqFRtG
z8LspFq0p/vRog3fPuV4zKpIxaL5GKM8Mwe6RBbtNPYR6bBqnP/5Mrb1v13FAP4wgfdv7jqW4Pav
V7FrQUWuTKS9wnVtKmUVa61h92IFFYnhuYu6Hz1WBsexMp1bOfSQE0C3rkXW2lVR5c+oyILU7HTF
pkmSLekCcoo6A7dVvlOLrroBMH28lEbjKqS165APKz0do+OvCRRLXZSQZ8ZcT4ADGm0YSzd4aO1I
Jlkf42DfJPKNWoHQg7u4detZH8fniD4fDz7LklkZmpumy6OjKN3gDgZd1jrIC5iLFklwl5R9cKci
aihVH6mFLW0brzlDPCtEuQZAv9obRe6wVaFO4Rwj96gxtSiX3Aaj32HfX3VFYAWkCw3Fh//h78R0
0/jylzIdDs0obpgMhVGdm1/+UqzlThnqWHWPbd5Z+rLvgMmC4xuU0uroic5kZp/P8Ow8n11GL2dx
n8dTxqWPzvwmXJz5+HFnRzMdRfV1PrZQZlVnugO0UQ5c+nT2ZfTPcXFsMeX7h/2GOl/g7QkbFHFi
Yl8yWUrV8mGrcodlV4J3ZmxPU1+Sj9U6w6UGsuPPBBNlXoqt8sq/zsbwGRTFLaTtjYfcqLKdC4LT
EgiV4Zvq17jFvvabdvGpP64blOKUAZ6KZzlY5z1g0+s8Hdv5CG3bBzrzi/Z8hle6v/X9OW5yunBg
q6AvobYco9yvHnKWIV/yNmSbi5dFqRTAyOzCTRqgJWBhlfOqx40Si7wH0ZsOLFP86iZUh6gCnpf6
Wh27NiAnXI12AHX51kJlHRzftcgdZ2HIDIAS1TR+bdLoJZhyKdiUEMcaYFfZQ0mGo8aQz3v6d5zl
Vi6wSj3/+/dxv8i6hV525qZTa05dyHpeyypdQwYD61lQg+q5VG0ablQM9VkVzI6mGE1m9ZzaAVVp
aA5qUw6MBrGWTbqf86opbJN3VyDlxh2kmiwgk8ug3Vljl0AUwPe+aaAl7aeLbPTaVRRyEJ/V5ea1
KXa7EHu5AuvBf6X4lCcm1MHsErgV/0cScO+B11a1bFFlOOgQBrrKSr9fsa407vo66meW3vd/ie5m
YLn33tfpDyssvQdD+vXSCVDU1HS3mHLcKtZAbOEodXTYHs+bLnjAK1o/h9FE8JD7RT/Hfz0AtxJ9
dEZ9NPqPcXnjhzd6G3wvZbKePjmeGv516ITnDzb18YUZo/hzUwWj+GtA/QQVnh4aBzmKOpB4hk6K
CACg9Utcjxmqdkq2L3Zdf10UmVwl6tWtqQD6xIVaHKgZhStAQ4Onf0wai7q6U98+FgbJDLBh+2Ro
8AnQahbB+RNfWciQJEqoBvp7UnweqALsLFHGNJDWgDWrLy1lJGDGLXMv1pe+HxrLPG3w4qrO+szM
ThGQa5/6LqN0FnyM/gdxEa9nA4zfYFOOxebFlYbsZ8o4eogiDtoqLT1lFHQLr9CwuY2vEbj2BsDZ
yyhDYeP8ZVBta0h/aX8ahwTEiH1mjE9/TsofPTkuqi6zHoqy0XFjQHUFDgVhhJIGDOUXQiHuQh9W
B4HsF1GENeI87aBZGNqwqqbr/BI8XfYqOC+GBUQZ0yO4wNew7ZY3la29mEqpoHHh18uqPNlCOLV4
6asrW5Pls68bcmcy/B9tFVXirXSW6lIcP7JzwOZfeNB9zoYStwlNkts0RAERPt5rYST21o2EdUzh
XTGPoyR7axNY1KiXPrOL81loFvadcHmCF7LG3qLMZB17A15UFDv47xVqzuouQHcGKarxOgW8C05s
1aeu3gmXFED3HIpSXYaBV4OsYmEo3uPQTFGhwO2FJ007Z3EZrSmaZk85vDnHf+ozPXD0tZbrFkQI
kyNsiLJTayXWYuQxhCGI0U2dpxKFy5OmeP7UbrDkmoKoSQNN1d8POcRt7/oUu7AkuK6N1taEPeGx
U3LtXi2dBTf7YUWDhl6xfZJ4r42Mcc/7Nba3EwdK73440xsNy6dA70906N2+xIuL281QBsy8aWTQ
Vnare8dLWOAF3qwWUEC59HV5WW48lVqrTY1WHWTao0haorSS85WR1OFOKhkWYeUQXsGrsQU0l9Jg
cWWIr4ESk6NxGrkcxhjwkoWaojXYeQoanQbo1CmcYZlDCmuaAXb2QJ/B7XDrKP1HyFqYM0W335LS
Y2wV3lGY/cLMuzGdV1BLWGptEi4pmA6sjLaRTNk1JXDDindgzVcg0/6UmHR6qNv4th1vSUIyczzo
IEGKmhIoLOkh7hdFVrDEnmS0sLSGbfS0hRUP3jKWBFPw8SnPLR4aV9S0sUnYAJB8X5p1eOrD4Bt1
U1LKvGLieV6S8jBIj1WcBurNe1ZbdfY4aNCeyeEHj3qI3T97MIBfONh/2YqiGJ5VGAj52WMSy/hQ
GJEDa0s+3OsVLCZygf1SbO/cOSwqV1Grh/so1bsrwD6NlYz77hZ2bNE8A8HptQ2rbZoJ/iMO7dXg
ZtEbpQPZlk3pViDhmiHdc/pQJN1tnGZIT8J+nozM3CQ8cVeRwdkmZnb5AIATDA+d4K0WljvTqqY7
5voYQDvJ1eZQnQreoGiyALG6e/6nTN2C8pIsBgZoC/wfUbZJ+Y86QcEzatpsTUWI1GjEIuAKS/5R
waCaBEsLsXC8oIH+r6pgEJU/5dG581LBsFNo1jpZihK2HrebPuvipaYgRrZIAZywnOrKsErxlDUQ
z4Agz70ONZsTqEZP1P0lKa+BtoDFZ30FHCLEFtIwnbsw1in07qXUAczwHNteTVo2/uFLNxFyoHuv
F2n3osFMZO18RGMSyM3AbwbQuAVVIWNoD5/VOFDQy+dW1NrTyKT3T+MUCSlO8FhEfFPU9sKKbHZt
RGkXzCWa4o9NUOFhAGEwaNsXgQ/YTC9mrlLvgbTAHWon5j183/1tKa1xJc06fgkM2A+oAOlw0ECz
Tt8XWMZPmX5jB5QJqQDzPlCZ3GvzZdXh1o0P5wSieLEEdMVDpRo4CDrzPXy9HKC0UKnG2X8ap7d8
Ccq2POowl9r7LD+c/8+Wyfd1my3Pr0EBaveRMwB3dakxUc2pDmosmtRIHjLQB6k4lRtqJaU66wRY
kwWVpC6dWtB7UD+o9cNYsasOFYwTgSEqMV75UMw/ValhPDg+n8ZQ1tavolgM2EOGskqqOdcSu1Ob
T5KfAStg3fDrMOlc+ngeLVxHN/s7DgqGgEHVYDyQJXMuLH2Od3hQNQdl6ycytsC2gvHaR4//Y4DZ
2sn3ywxBCjtAqwwZNMZ0VL2Nh0QfvOdpG7nsOpSOjbFckbYHdhrfTAuiBHWVyNsgyU9UT4n1ol1T
FBb1EEtJ27fS0+qTn4wPRdXx8s3BVqG11i1nJboepKuZTN7OL8F2X2bBAuo1ZnxgeYKtcRMvRiBD
gBWcppBnq3xcyKKwq2VhyF/aQ9qbC0syPO3HbjFqeP8wHHe4rQ1gNBq1g+MHsI3zvDy4jWqFSc2y
dElbO54P7a2ev2aW3Swlw0ZdLYrxFlo+UFD5yIQxaXCrt1ArkxFL57YHcQkDjm4zjnfZnVnGt1TM
pTowndXeAMMnB87SXwYA9Nq1rXAnvQ1K+JgDRjl5iu1/pDoDhH7A5gsnIobh6ewEzVRcyvJMy+ih
ywmcdsiuiHqRWXEJZFNS4qUfIZSgl+3ywsuIINIkI6eBxGofN/PKjuwn3RvvabfXGFpczQBuuDYc
ytqq1W5QpOjWddoHuz4bGkBosOsXQHX3CcCoey8yvXdXxy03RZKmkjK3dVc5/ZW5ABsB/nvwham9
77002Awq3ekdVGDNVcjwMWqeXR0CWF4s66xuH+NBf+vVu5atjNdl636H6D2b1SopkLq5agf81bQm
PoTQVroaIIE97byl8FhwsSp4MM2mRHG+yNaJnrpP2NpZ0R/ebcF9MIYCVgx5BlmDwfyUqalMWOeV
mz7tsnU8jPka6LhsIYPWP2TwzFxBdiKfRXjJOaQKTE+HL80vcXj75VvDQImnXnBV2/Uj3QNTrytO
qDbAGL6AbmGgt9VLWdS4IaIYTBFVYhen0nX8KyvowMcEyJuU0xGPgjikKiEtHYsnSKRGmWs9OnXX
QlZclTLV6xzr7Xgd6cohWjUvSbQx5+VTkhY4/ixs4QDIwyqGuj2Mh+DN29/LuMCjV4fkmQXdCS9O
kzVJyAc824CsY90Phm7uo6bLJsn5S3oYDP19aWRbpiTnKb2IUVaSnmsffewCz9QcVaEBMqWV5zlo
blP9ClrK/APN8fErDAKaIjQHTQlD5imdfgUrrbJJ3Z7S6X8wwsAJYmYQSfIBB2ykgGYR7GKOulW3
s7wphm9fBjovbbFryD8PCJmJ45cB8E0gAVYmoslBvcp7cRY/T7rYnbfSlotPkueks9gwcZI4w3si
5OCqHS0+6ECrkgDGjFb+efdFcRjOvQNBb2lJc+5xeHHz5yIx8Dlfa494AXBNxzIh76wbTLi/Vol5
qocoQuWxcirix9auoMqfds+owHUbbIRXoB3jc4HS5tTvJzBrSsoftLqYNkZzpcBMbdOJwqu2t6Be
iYfap21TajdQ7hKQwuPtzuzNFJAzoFtSFCX2SemW2NwD6N8dbazoU1lCknJ0HqEm4M+6xk7ehyqb
TQxtz88P3Kj5N15UgLrjirr7x5nsIC2xTe2700zSEfXtuegGARIBiU/bWFm24T67VrjQ1d69azbg
gziD2Bt2aB+1OIcao7rxF214y/VOu9dgf7fJM2asRiP2ni0vWFDAYBbnzKYBWKWSljvXRH/K0iKE
mDpEnunALCg9S5F06yFABerLADUDsz/pzA8hI6Ekn6kv16pu7QrQqljn78+1h8ZK8ORQL6R0cEpU
c8qk5xuN5P50VjW7wfQeU9rq9tQeODi6+WwsCr6p+zZZerZlLIbRhdCt5VhzEv4tgWi4oT4Lv+K8
ARoN9n59tmzU3vxFDeHSrJPkPoHKw1oT9tDM7CoE1mc699oI8kuWu4VVgnHT+/E7fQMHUG7noHDm
Bydx2Jd+wxbZoSvGr/HUbydZf2WkRbejm+8oAY9qIYozo5s09ZWGBZbB5QZNMUrbbbpzsyww57oB
eDNElw70vBs8sakbzYD8ZD3MZSzxeGVVtbGBVdpGBmNHs9a0eSLz5uUjKZPWhonQ+IZF+Dmpdpa1
FsEM2Ort5zEzVwGu9O+pJ5QPOyQjPQl0cZNH1lI0tfOMD3+KKDS4PZasLf2lXbKraOyGb7CTmYd1
pT+Zle9v4y7VltQvE3uO1XV3+POtwGbO/yPturpb1bntL2IMqoBX3Gvi1J28aCS7AKKLJvj1d7LI
2c7J2fcr9754WNKScBzbSGvN8uWnAE6kDBIAju/40AgyzS8/BXqN9H016v3KGwIUBrNt39X4ShY5
e3Ck9Q0uj9l3Y1BvemTLh/9zgIUVht8rVJ6EGomzCk3mXK/yOwacx3TrSdff/DMgBA1tYWXMrt7n
TakPEt825L5zj3PLeRBcnZPJ0C704mYFKaoQFoIYHJBCOw2+9qCmdAs9cGV9jYeEkQhsrbxEbfJA
uF6otkOtwsAboSGv0xhJeTLbMYLvZzGsbGyRnmIdljYTrHcKZTz/CIU+I25ZM+6lt3JnBUAXv9Hr
xlv0SeigfqnBsBVUk670dnULjz9RxebCCll9W2pq2KrO87ZaIfmNOxQfk1w9OtKkzPHxCYXHCyS5
6i196JHGNNa6NiBrN21SVJzj6/Bll4LXYaxHv0vngSGNklXjywxpduTuoi1JgZAAyGw6ArYa6DxW
BxMMI5l4h5PK/EiqIQY9zs+pG3hoZEMimQeRATyOUn5aLOpKvYZ9XBydScHatiYmctqCX08CddOo
1JDgkvi12Um9x9a/Hthrb42rAlawPyxb/KqSJHrkOlLzTq+MvedozplCmR2619BeQ1KfRVs5jCPE
T5T1DMmXEMaqdgYRHs169rR6X8WWe+fHlXZR1XCmKKWyYRcaZr2kKKjYh0vQDPIvkyw4c+dxIWAd
76T3UNT6TqdbpsXQQ6zC7oJCTX2IROwv6TzsimOkmdqrx5FG6pHp3/Mww+Y3Et9pvO09WOFMExm4
PwdziK1FnVnGW1IsqODAuEQxiEX5o11q1qpqZHsstYEdhg6IRNWa9YNh8yrIUVH9qYl5ksTueJ40
Jo61AsmvXhcDbjihg5sTUnTGgZ6FYWEeCt6z7Zdn/zoOjCO2jWz+scrn9QACMCEfwG60VG/OVM7S
Dcddd6LUF1TiAimsusVbvxfYpa2vOqukxVpOjOyiPhqqYyfqoQeKAnlJwelpKCDVjqjrAD2zS3vC
WkLp76P5lwwsNWHZYk1LXi8H8lJ5ao02gwPXXMHrUiBaCY+RnbTR1t6zqs+WHsPhBN9U4+RHZTzj
NT7GoQZdffwGSbNy9RcGz9zFR/rezIBrEpXult8U7ouBTb9VCdyIdjbD9jyGx8V9FsHDGnIu7IfP
NRyL3ORdxea4qJC9vukL4A4p1tDbr7HW2EDgAGbPRNQiAldrhDBiAyeGWtTf1YKvoURYoLKQ4RQG
6eqFazrqVasB/+zxd1/gqd2dcgbVu8qEEA7A4mb1nk6q89LMoq2IGoXcJr60Eh/C+8T14B3ms/Pc
NUX0Sn1EWLowFvMCYDSrDeoYxTkDiPCMlHtx7iO/W2e5AS+AaUC6DGeZuo2rv96yAhyoYyZAUBla
9743NBjJUlPoPviHfX0zs8iojzna/QgWdrSSDlSfDW/Aice/p7+dYunZ36df3xiFPPB+ip+vQk1a
McZ/prLGszHhhoVKjbVINJivTk16aNLsV6/1sOlRsrkrhz678epsfQ2wHa6vAS3JP03qLQe+wUgM
XmnGlRD5aYQ7OmldliSC6UMh99rXTM67NOF3vx1B5xJKOWt8pdRFN8Z2HcMIcqVPleG0ZO3aEFCS
NacmjVLTmArF12By3aamrkFdHSgaJFlQbxf7Kvf6U1zaO2ohxYd8hrJRR5kGQYgND2HRrYa+gEcU
xTp5pmgCIPsf06lfKQCEg7oGaAYeTqEFvQh3hJgRxHFZx8cf4Q3dKV0bspPczfl2AMlrM5ZaeO/Y
0N4APU3uusqK7ouiEyfTZ/e8lNE9dYXcgdI5vE53jhEDlE2vP6qK7uyJxjpnzpYYj4B/DVDWHS3r
3MBMQDYRaoVZDD9LTUGtCCdtFUJyptD9Z4XqKARTIV/hgmp3+XuEVuErC30Ua5mUdbEuZC32Yiz6
S9jZXxf69xHXS/1hjQ4Eteek0vJ14psCXDmOlP3vT4FtJcPOyPm3axd9RKi/dty5//qp+d1Pnxp7
4B6OB019LAzxKhhXDzAOj7ZNJ6LtAAXyh8TgL6RT+zvA6YZo6yehuUTmRIbm1q4gDltx56PQmaMP
2sFsea2mgfBozF2EC7AaGP9C1uOj0kkTpiZV48Yc2hNzPayH4zp9lxqVf/0usYhBXHz6ttGXzOPF
r1LLkwO1HC/Nb5oi/TSJvrU0CQYD2Sk1y6OWOGb52EEaJazzeqtYCH0npu947MqLM+kSjiYE6g0k
POc+Eib0BqjdUx+FkJohxfWVVm0M4OlMzX8GkLB8msA9K9g2QKeoABXO8pWChDdrXspU39EW5nco
9F8/QsPUduZQu9zPu9g4d61T75TWOkeW9YxTpbXu/fTjGfXR6DD1/f/jWl2tKyMOF2Zsdht4Smfw
iORw4w4Vstxxn/RzJwTvinPbtMn245zSwhtiMfv59CDlLflk2+NVOOkkSDmtSK7c6gavWF7tekSE
I/JH+p3p7mrsbXnsC3iGrlkU10dqm8i67I1xXGZ9DPQV9emiAPqqrmpv0dimu/ikeU5P6WrgS+tI
rOXDbDtEffOrIl8hCswz8II0pr10HbhAlLzuoxKMY2QaDnPSOl7DitZ7Br7APxTCrBczNnCKmvIR
B38QELkp03fwKPPbPoHGcpcPJ2ohuYGuNqrWEU5KC+qDwFB++ztW9epzLNDhO0srjgQclHXRbYEu
L5efmqjaLwk6SKMlsK+fRvO/N3tj9a8PhZblUgboMxrWZa6hQyjAtg3XZQAD/T1DNOotvvq1KVb4
EXEAD0POzzdi/dWDqV2QdboO1D2845h3MNvev+B2uKt5BaGl0H/G7Rx1rx4wZBAtQDMrT7bk7TZ0
orsOuq+XhJnWBFI/8Y7FmwTCd34R4cDH9IvoSmfvafzbUIpkCRGQJsh5dW5bt9ppIVg1roUyLuRP
dtgL4mTiqfs8RRU41YABFaV/Hnk2QszdfYNuk9gkefsWKRjOK1kna9fDHhgn4dsCugwr4VvW2nPO
2GeLo8/kIo9a/9ZLip8P+WDAFt7PokWBlAbzoxOAqDA0bTvoN1rZq5PI9JQBl33KwSgDbRQM7zAC
nL3zb4ZeRYs+hRyASiLojV3SqGq30HKugqxNAXIJQUOsmDduIw7uepGIbeEh0aZ0171EgL/iQCd3
Zty5QdX77p16FJZh7geuAVybs4PDJDZ6eoOzjF+vuyYvViOD7qM+nNraEgfXyfolqNxrzXU2sQ4c
r7CG264F5Z3H+jlOyijgLaSYcxZVi875KdrBW2RuviykVm/8uL7zZAVlJM2qtwLIGNCWN30pkL8r
OSzsePmQus23Ug7waTF8mKhpjzDmjTaAp7SBPV7ssP+WD+GPLoe4ddZlDkQE9gBZmgs13nPLweGv
7dpgKPR+CW8g+IpG0g/wGYhTqEDE/bbSUarPPWCdc+kuXU0vlk6f/qh6VEO0Gi5qZcH4cizUdmgR
ia9ntAqHZG1VwyuoCW7AY/nadaEIEhME7KrrXlODXeDfEm71MAyD0gDDr5SFtm16dhGZFW25WZfL
EpqbSlf9rozfM1Hf19BfWYuXVNZAxFvWsFL4XQ7yVF7AJixQP7bEopDfbdPf8nh8T2MdBzMIU7Zl
a6wM+EDD/sF/TzIc7VjlNqAnr8MWPnMhHFzgG7TACblaZ1ntBjGDGXEdu09GjCJKGMGhUCLjFNTK
TgP8BKwN34MlUqm1uxyKYXB8UGBOpWw9pu23Os5V0Md1s4ijGNrG0QD2zuRVU780Y/1N1QCCZQoi
ViEUd1hmtBu3lW9W0Q2rpHCGBfdaf9pfPGQKOmhalgBx7gM9hMN2WPrxIfKiAIZaxYqHQFDWtiGD
0FNNUCApHjiZghsoL15cDupV1vaQ/vYm/VgT6lHp0L40hTpXSR7DhU+woJfwCuqUCbcaH+YKIep6
qCmFkyXuogeGYJ20y9QQEMwz8UeF7oBCdBqgHssWTNmolADpLRFW2GG5TqUB3cz4rq7aZmOFaeAJ
x91DUOIhHX9mzuidIORzB1QQRH/GYm0hXbrhnO8TKIdC6tb6kWBPsXI0cEE4d9qt72tvPjvBYxPQ
IavchKEPfEkFIrNVb+LIvmvhrQAGEm4V4xb7yjPquVu9GZZ8bBdlnW9KI7kB++UEoZ8fPpizqRU/
JqCdB4MOPxDJy0DUY78ukNpZojy8kCAQPQFGXwfcj8NTiGKRZ4zVxleGRLaXh5sm8sNbq3MdfFW6
7AFU/HihtaX/rXai79CDFj8Mz1v3LvgtSHqsBxegksB03IPR8u5dMfxoCEdvIIKBwxo++z4cVjPk
xaC3cWZGCNB0EstD3OhIUJoNDNvTUoD5b7irBHcjuB913gI5KxTncokfwEFr3hqAW0yuub/iMMLf
0+DKudkgNVbmPx23epbW6L+ERgOyr/TEoyxBAu9r+NTbUY6KqRvFJ8ntdJe1o7Nr2q464oMRbaDo
od3kVQPLVfyNBoTK3p18R8dyBuGXhVtnKV5y6x9F3IAZPAWY0zcYG/pUmAxZNS85Ny1olCA9tss6
CsvfAdcV/m3A9RJAnpTvjgW7bGsRlo69t+rMlUE62ecOQwX/0OnZ3HltF74pF4MGA3UaznkIg21W
+h/hFPh1oS9zkirtdkbB1nI6l4107GLTiYtpPV8qOGot7KlJw/ND0X80/dHky0xz6gUNgG827EGv
xDd5Yj70JT74ea3tCCjoVvjrIGfR4M/DaAh5i7tRzcBaAnT/Md6cLj+BEm3co+4ExDanydTjDd8S
pRUPfZeV57JN3uhASi3w7t7oAEqtLMw/taaxa+S/m0enWiP1Cjj35l/m0djfrzBAZWafZeaui8Nn
eNl1D2zMuocWVnoCio1NwtoHnoffRSvEiYaqbiyXvT1YG3uK7FCT3Gqx7y9oFGlgdprWGqAW2Sz+
WofGSvzc/2kdGmSa/FiHrvl7HXpNvXSzdeoY6SI3CxXoQrTfY+x780mfsuAaBMdS7UU1dbfI4rq7
QK6v2gC1ae29zvePLPesVTfC/Zuma7CK+C5zf0Egr2m6NU1PPFBynAE5xzDuP6bn+LYeRRMD6wYa
xsOQQWtBms54A4GTNECeRR6TNCk3YMZ/M2g/Tn1CSyFOLCCbQCP6tKWnAXoYpqYtcCaEJc9wyFqu
bflkWIQ8mXHUJk+juTk9oz4HXB2Ue1UVfBr9Evy7eQ2mVVCZ9RYsCe1jYauHcsobg0sB583G+cZT
+Hdgo1SdGh1qBJo7wC7Qa/wnpbo/hfrM/AjVnfpTKEvKpeY5gHajkAxXARTQE1Vfoj7tobiKjZSR
uOoVmYcwsIy0viR9158S6ZSLobT8VdL1+sqURYndLmQdKaVGmTQQuVZjDd8LakGhstwYaRQtdcqe
/x6lCY7p47YZtrgh2/7CHgx+SkSdnNLar5Y5Mv/vsQLcK86/XwP8PE5gERTLOaCD3stU0KEAp550
NVBwBWrAQKUOYGNAtMrnNHbgihKKZmtPzYzB9MJNBlhrTkz8qju1RVQ8+RkM//Iwg9g46Po8bT6W
oDkA5GsAyY71lubQEkMPd04Klg7UXvR8XkKXxTPNoVeBvRTOipaZo5oMxbRyAKK4g2nSypxUNKmp
pibu5eZjP6bZPHptmjzDqAMKVqGAMP7TXH1aSv5h5S9zLXzsWz8a1tBXY7vOkBUEhiK2lKgoP4Ve
9H1oRf3LKrZISrQ/U86zAFnb/DFMQlDDq1GcOua5e6/C3a3pZXkXQr0TxfDaeWOls6bZdYokhefH
rzGkEBej3vi3XC/8jV4abJfI6OOSTJXOU5lr70Y5Xi9ZMfcfl8z46O71oojnS5YcN1OJ/cObFPaa
ZhtdDvp1jVxQlHxcMhK9D1DC3/5KqHxWgcu75jhGToK0BMzEIE2PzNz0oKPuNTTsQj1QUErWoFf4
S2ciY1FfNzxJWCReqOfLCs7E0dLq5z+tQJNp0l8rUA+tgF8oHrA4BAvFH98Ske2j0pZPYKOqLVBW
bB2b+vDixmVAAaFdR0halv7ejyHjAlOS79Qfl8YYjJ0hbrXaFyducmcBi9x5Rcg91E9c5mqbFyXu
wEY2vMRGGVAAvlvRymgGfw8sCbtzh+T7ML0UmFeOgd1V4jYr8uTTitaQ7A2AyFeRhx9oO+q3XV4O
FwlG2OPUipEwulST/FNktvPY79Z17L+b10xXqKc1p3luHTXHFk4MYjTSdgdEnHOQGc6RoZ2bQVRj
Q1HLClKF1DkHldO44h564ykqsSuQHX7PjEH6hpoZq8ZtLfI90NXYFWXptCvyUu3QdbHaD+YYOL3H
YSGNB3p2fbj2zXOpzYE83ANJPk+jYJtW/vR0MCK2AmEvrI2zhRPoAlIdWeBAIfBIbyk16yzyj/Qu
UhOFns9NGqV3x2iR5fvT3K42Icc1jf6vc2lleA+Kow4dnanYONpibapcPKhEsFv4cj9SN94Va1tj
K790pxok8rz9wobO7IGKjb0e/+tJtAZTwFxfJ01XMgY/gPDRT9jI6kuwqpOjN+JAHtBTLc+RcKOn
/jQUwed+Uf0pkmKugdemmKa4udCXIoKcu1XJ70nlI1vYxff0TqsU58mpRW/0NKah9jm3fo/9jvTD
LF1Wk6yJqvZEAwWQoLnzwCzduijAzqRmGvChzQgXZReu6VMImC76RTlAq4PiTD1fJs0sVBfgwn9O
0qPSPMQOxCI8oKtXbQlBYNoV0+5ZZ5nTA9f/txEaHqiKQU8LMMEC20YGzIVOBN05BiZL0NTRpHsS
NX3Rd1u661xH6Z70qTndk67B/9Vc1kM1orbgItvg9BUA4JRCL9gzTwU8xmba1NBV0PvFnu3SyOFj
gBhYsLr9xwwakNNSsKxLL/G0lEyqfGG44fBK1+i7ol79BThyQrbElqo/wZuinIldGgyYIL03ygvK
gOrPA9MMw4aTE12vrc0wANddos6Sf8wgxtd1oCr6Dho5wkjiRVywe5IW/qIb/KWPmqQqnGRqn9nS
2VLrSxj19e0kTnodnmaMrnC2dAlAgiKQ8XUFPqplF8n+at3ER5sfyNTpS19egIqT5zmckidPJ3r4
EkxNGrguQH00tw7lh13Uda6jwJP5eBcgYO/s5812Z9TVMuRtvfi0vabtdimnBGLf59BpQVVscd2I
zyMQPYSqGNTfIFxtQ8c+7sMNNq4wa7THB9BchkuvWHJxreqZus1C2uuagxpItP8pigMhBU4ZPl5T
FHVnjqfDVs9Ld0nGiuemw2/ZYBn3YLQ0d3at9hqri2cP/pOHonSzhVR5+ezCKWddMzlRnTFpEKMT
AJUDBvbUbGU0r5Fy1dyBPQMeJyYV0K46wAIvW9AkWsOA09yaJgnfhH6BNOsjoEHdnaUa+C9OajUG
wNxpaEZbalYyf5dJDf8prckf/axasAlJi2oVTIgEZJAoSul4l1jX/leTvGwERZ0793koqq3Zp/CV
gPz4Iw515dwMUw1iBRZ3oSVQjbs4iX82wNhip8rZz0Fa/W4G69GorLUfhOy7PuiWP4cRmo/6ReM3
K2D2Vvi3t7saJFbkfIaPZ9e+8Q99/0Gc43Th4brK9dl1vf9glf/gVXm65m4yWAQZypbrATCGZ5hp
QAZVFtWJbpItOJOsFc8d+P1nDYm8Gd2TtHq4+b9P6pSnIdvlW+V4Xxseftu9DlbWuea91IO5cIGd
fDeGBvqgOnPOqPuZxzRJu2UHiY13lMCm8aSWzbKDvgxkvDzz7EasmwdaBWi9xaJXUcK11dcLGJzH
rnsL1TIjmKfq2j6HXeMzTQJhLAlaHBlXSGeaj46ntHXhds3c9EUkNgpojlVvd7BaLUS2YamWz6N9
0ZQAlTTp3BwTu97wcIhXzbTJTE2v28DyOJxHzaIcN6PW+MthWkpaprmBlh+b0qhYua3Zxrdg+Uaj
MCPzNwU3KMlqPgKoHW2RZR3n0ek1b7NR6+e5IL8U2ziW7dwsikFuI8uTc7NVTbftar3860LDsGVW
ns9Nr7bMrclNFHyml6FbKdt6sYLWFEcStWvbYgWWljwCcS2PuCzfJUgMJxFyE9R1ffhTnyta49BE
c2itsWp+dg1ts7ZuAli5N02QCRh/emF2+DpMbQjrIwtKl8MZYqPVUb+bZw+uaa413tULOlX7RjFc
wjGL9writeu4st1nq9R2dDqvPWR4vkRIpwKnwoF/0nR+p4hSk3fKSDhqG3Ao2MCsDuULS776I2eo
8EBc9NSzVp14bIbbsmhf26kFLQ5UEuqo3avRi3axr+KVFcrhG45tXZBnFZRgm8Z90L0ESXR7+GYO
erQrszpeZVMT0qYd5P207Ay9M/ehwWaT+lOR/ch85Kc67uQHUBi8PQcQbWuquIV/NOqBQ1oqKCll
xkIWMntu3TIH7p7X7zGQjnE7oBoGXI9KIEsQDIptYMtgfh+r+BfDue5bzk0A34QY75F9EqtstORN
CAXpjdJ6UIxDt903uVBbN5H8ZFaoO/WxoV0iBWhkKfrhqWeoBWX4Hr4lKHOFsgTQSSH7T9eDZP+a
cd78qFv+lnZa+JLCwBiZdD99KI3KXRYmd2+46aabumXiWEkj2nc1AJiDUN3JAm1kDWu49iKgibrM
uc8ftXLKlA16+Jal6iJSR//FFXgYdL1WgLcZJenPSmbfrC6MV4MbGwteueVhbODyRM+uD1/63NRx
AxDwzBvEPjm1Ff6CG+rC9Rh/b3PHg3TlMNxFrg0BYQhv70OR2qdIIm0jMtN5ynL+ypM8Ah4yCxLe
e991Kwd9JHJKGHIBwg4bWnGAQWBywsZcrkrea48wkflFVwq9I/fB1R6ipgXNt40efDmWa2QkjIPh
6+qo18xcJU2RPTKobAW9AUwjWF3KbvUji7uxDejpEFesWIIc3a5C+IvC2vEvHDkNw2AYoPErrlyP
YQtmSAkU8rSQT5jyqtHtwBzBvyudyDrI6SFUNtgI04MdSetgTapDaRoz4MH+GqUBCvkP+qI61Q/u
al5RSK8K/jRJjDZglF8WBsTcXAGdiSzM9FI+LfHl4sjKNDvPHNcuG0Dr0bRyAEEw2VRdpp/nvjzy
xnMcDdWy9MduSU2/Tky21ENtBVqse6inaIdWUEMYby07jVHuwzxah4apadpFDyMWL5ovcB0o8i47
xeDgX7towuj3+jm3/XzVAw6FSjjWpBBamJpGyU7CLiT8jv92QafI613bZ4/zi6XRpIZmY8cKvmpj
lF6XtIrZBlHpVPO610XcrCsnUC1cc6eFMytX5vzU4fVL68LZk14dZE47M+iKke3L1Nt/fee8AWyc
NhJIZ0zvEq11vUgHyqRTQ17w2mXjd2wDfCJq/HmxzosC0nUjmGmJy4f3KId3dxpl6iGEYunKaqCY
A4T/sCugPLltkIy/qaBnu3SLLHmS2pQpz/32B35mFvNKSKse7I7x15SX4UKh8n8PcjL0NIbEPgqo
m+w9PbE2LGskkCO4yxlaOzwPev8u/Dr7pXu7eR2ZDCArjjBx1Cu2hmeWhPYiHrLfzyDH+tEnCkfu
vzSRbYRc6JcpcyeFlwDC6gtaDfdVhF4X/hRF868rdxR57SxQz0eZ+l++EBQm114M3KnWQ1UNCFtt
qfQWXq5TExtg1OeHxIXXvUBWDPIWE9Xcv+gS2EkKoYdm3EH/Ir7og19tii50wCy3qxuLiQ1AkNmx
NOBpSl30gD3XnlXwaZj7S4mzFtAqN+NYmPtrGD3zefIo9UjbfenPPPU2KqvYiSHvcBOeoJYNdmv9
WLnvA/MfUttNHp0uDbdFPfqbxMjLx7oSDxQgfXw0fKsb7yLZ6/A0wPTUd8JvOYiKpXLc9yy3vKDM
IdYJiEl7GKFOuNKH0H+Ft0+QTxEhvjULWO2GZ9PkDUpUsE6lxUMLP8W5/SbcxEXm1dQOOercN7DJ
FQta29bFOjdG51tfuTGQCVWyb4DruWhZJec/ALXZWw2GOE8Fc7tNoaXtdmiM5oG76UvSFd572mg/
oYPa3OvcjXdeVPtrvEHlg66xpdtwdu5rSMBY+C8VHcgvqMPWmxKCFGtqVsy/b5jmXzIZprdAxvyi
7tLuFHyemmHblZr7La1a+B8y+VhHGmCwNfRCO92YuI1NYIRGuAWfanzIXOeli5Psu6jla5Wx/iEX
Kt7yvgm3YHCOD6O0XuKpuKG7xWtp4rtLAbVXN+Aru2+Ob+kLgtV6uQv3Aj2EEGoP6stsR38FV9KA
Gke18B+rP3hDf+kjl+irBzSHt8a6BhTlGoajRSYDak8soE+W0tcYevZ77nW5ym6aAxSl01WhlLHz
XCmevHHYmpbrvA6l8paZIYw9/if6Q9S2kAOq2GuUacXSNBzj0OZmfl9Z2qMmG+dVw6dtkRiWffRH
6V2YJX5CQc5B8QFna0M13gkEk/G2sJBCpwklbtqB65vxDe8jeeOIxoC1Cq6gQ1444OBtnvu8747X
crTDsNepuTh8zaRRO3PFPErlbOqihzy1wq3b+O/WIJwzPbC4dc6Q5r8HSwvCfX/vx3k420BbugMk
ARMAok7hPjc9dUW2SwyvOFwXoWexpmsrZkXZ4uuMjPFAb+DpRAM9trYA5EMBkpql63pLf9TDJTVd
upA0O/MsV9RzfaAXHOoRX2gWfF1ogPq86S+RkGQ/erDKvPZfp+YpvrK2YvGaJlwHUKdJDsi8IXtv
f7wvNKgl9nvOdWub+w6AOHFXba6TaA0uoACqKvfh2n9dA7iU7yDum/PfeL1mnWdiO2ZCBJ/eUXr5
fW/dVPhS7a/L0bMxQyVrTAxzfvevo7QozHjXnla48z+DBqkfyehxBZp9+8d3AxiTwlDj6fp6aaYq
uFq20wbp+oJpwMaZ6Yxi4bWbXjI1cd7VFxbqG5/+W/OADRviXEIwKDZ8FIffTQdGWY3W2sD/eNWN
nWCbPXgm1Mmd/ElGuX9fAeVGarQrSKgawMHA+UYr3nI1QC6jYsPOxK/JQ+WCP1AWxls58dOrwbDO
fWVUZ2Gk5YImIr1843hG/IhiYrHjTOZrD5K2r7m9o3ELhKBVEhf1vgCn5B5+vi+0oM3AdwQc07qJ
4dZ8gqgdtCmmK/muCT3qonyyfN5va2DNsMPHNjxDKWKn6314G44h9KKz5IwTXHhLXR3Iohv8bAyB
aaSxF8xxNYSljMEdt3NnN7jipDq+onlzXzmMkCoaYdY4t2kI9rUbH/LWxwaSjrfUxf02Ao4R2efP
cXiDgxpp3s3cqTuhcXYgs0CXn/s0p3RWLWAWQJzi1dKKNjBN2ANFoOEzPbs4uv/SDzx+YTiRTJJa
w3ZupuYC+InqqbFrcWxVhYRMW4sX5DgT1CsM9wiwbfkIA9E1xde6wfHNSf9qFuGDVfTirlOluvHr
OgtoescgyJoUwoFiFi7awTFnaKpvZddZYNqCLCTNPn7htRiCwdLkOSzG5h7C+rDdm/r9zFsjP59u
aHbo8T1wD6CgWD2HU61rBtTvmkxbgHwtDoMTOs+hc0/dI4wqdmXbhytabDDwhoIfqN34VaFfujF6
9sJQAFIFwzahGxHuB0V9Moa4PKdqguQJbr5D9WThcNd9GeRorXLRqj3glOOlRgYLOQ9EqDi+lElp
Pwq/AmdFNvGWAWj26HntPQVwFP+DAnAmiHYm+QRb11YxaJgvieqXFAHaO7xhk8Y4K1jKgzvV5fMA
7mBNVxpvGsS7IaGCc6TZxdlt2MABHbp/ABbmcCEDGdA+aDnIgTJt5CMoB+Bf6e0vKCzLxxzMm5sE
RCR7arksg8IZqCI0Bp6OdtdZckFjIyrzj2Bx0hCtpHsy0GOp7qklDIk7h9ZfKECvwlvs+PUbGpN+
+V5AsgD/t6x+zBrIXPu2l8FsHS8IqAgelDhI7yEZnS1FaMSrAljLexCvPV7d66GU93kP7nnpRfGm
Syx5r1xDnrVeP10jWhyp4WtitXuaUEZOsYemIDA/03yaBQb3MbSS8Uyzsg7CoBGzGxwEEQEN3ew+
2dMQRV8vOY9DFfDcaf1pXmqaoplQJqRL0iyOutjecaFwSBPowQK7UJZsOFOLLtnC8mW+pMvT6a+k
oSLh2cLjebVLlFtuaqvSl42P3VjrJoDyxy4k2EFPexCp5Hclg+PqNEhdqeveWJXDz9QFTR5UKngL
1fApvsfHbh16yBDRaGQrA1mmpppX06w8vmtSbNWm1Vwwv9dhFjWHIQ3tgCXM33PNCB8VTrAwSOqT
rabH0aPnJNl6SEq2otEw08dtrjTUKqdRrR27g8iAq51HRcnOvKruvWmlMjbGO4ch/Tu16EEHVHnk
Y3FPrX60b7RK1Te0Fi+QHOh90NhoMAaiHsJkXbSbR7u8g7wrU2sLCoC3SqYgZCKfsDCQxVt6VRad
EmuYRDi8jwcnipP/oezLmtvWlW5/Eas4gNOrZskaLA+KnReW7SQECU7gBIK//lts+UbePvtUnfsQ
FoFugJQVkUB3r7XUFx+yfHZ2HXC91FFBYWUuQBm2oCZNFLWT+cv4m/3aeXUg39s9yMh391rOB8Ya
/HUGFMH2o3fqnMacmcCrvqmp7F+kPDhXPuP7Js3LBe9G+YZS1k2PrdFlUlPZZMJrVwOEwN+MDzK7
NiA6IBIBfbYS0TO+vh31l/nIF1lVdHskt5tznwKSTBcCz0aPqFBc3adj3R5QZaTnZGiL/t522mcN
RokVQLpbOVZqa1lgSV1IaVr766nqm6XXJtUutaS1F9YQVws6tXJUds5c7c08hqJm6vvuk01jICsl
ojK8uw744lLFzrCXO1BvW96K+q8uwxDbd178g7quVrohaqNeB5vQEhoXkx7KlxuteWwidoQYGKST
9Z0U0Es+02kGKqJl3aYgzkSW627i1y23ZHGrNjPmdNqmfgUeib+u1GmVbVaBwTTTuyLL50zZ2XHS
yYJOkCc/APDHSyh6r23w41s29BqgkVEdGp2CLmNs2/dSbMO+qj/s0bXnWRUPR6+X7b7qSgC/Yi99
C8ESTx5ah9Xcjbv+xGMLN2+11bJluf9q2xNmDHMgqz8xVA3dfRs7bNd1rrdU/giJC4WVwuRh+j1K
wR2rO5cA5wMVbDSrBmqFP2Iu9/iJ1x+qsiFpmXr9Q9HjOYH/s8hIJgkKx4rxTB5QMuYzC5g27HG8
YYO/j7mOBpU8R27wgzzGaTPYKesJxFLB2gO7zSZsjOgxdfLf5BCV5mNS2C5Sgm2xThE23hZmEjw0
0HeZkUfL42MOjOIFmC4oKseWsx3D3DsrbvRXjzhrtmOrshdTJXwF8a5+5wv1kCGCDAJ1xzo5YCDg
jQYVjM/tE3XRwXivpNmdbr1Ar7NdC2q0Wxc5jg4ksazOSubfDBBqdeagFmBLMlh/528ke1MgzNh+
GwA+3Jn2jpkzyDsdmemBDqCX7tWMTuvGL7Z1FuxHNwIn/XSgfpEpvJupDX0ZtmxFYl9HfBlMnuQj
wrxAQG6MFtR3M9yadDaW7FnyKtvc+r9fE2GGQg5yf/Pw8T/SMazqXMSTmFly6VyneIy8YtGMLr8k
ruzOVpPtXJ0nl7EM8Dfvi0eyWY6XHMVY/XYmG8L74DvLsZanZoEIyl1SQ5OZfJ3CYFtmgJ2+scoP
swVbf52nxR0vfWvjylLvY+TD1g54OA9ZBhJ01H33eGpa1hKiJcnZtwNvytSwB5myZBF2Xj8RybQT
Q7C8oEDWmzmeV0C7EtJFmV+U2FcPH6nfyHc3Hx8A0+l/JXiWBS3UhVo5LpIoThK8rx4yZbcrJwFv
A56H4yFXY7dv1EfVoDptZvT2eKB+Ohimb27l4O9v/QlebcMChaMT35VMr5NUIeIyEEDEfEUKxrzC
a4s54JHWTmnvQQccbPGB94FyxSfppsZb10TgvHCznwpQy9lgxN1L147OLGgtdkk7UDRFWSCeU2wR
J/zL+BiCaGgRJFw8+FAoWXZmKO+yMjwWEdebdJzUPJMiv3SWe8LiOXznDkrnqzgNz9zmAiXsPpJR
Uey8QKpylbdO8B5qZHHaNmensHe8O5TjIlPQVO0bD7F8gwPgFKjbNip2aCrXQqks8vA0t7TPgar0
m2cX4aLp6vDOQEngqaxcMMbGxSyo8+SM5W66MXTcbIcskacKYT6IlNvGS2aWoLcFeYfVNmskH/I3
4OnaucldaKJ1gdjUBWDKTZXUJ2nH2cJjQ/wKVc2Tb8TGb12otWC2eIvTqpsXePLdMweUJ/iTya0N
qO6pNfGIThufvzp1eKQrQWNoXTR1+lZ6WJbEIBS9F2GVb0AcUW21mbQnaIXgud5keplUsTdHtk6e
WzBaLXjmI/0FrsUz9cWiGhZyNMylC1ogDiFjy1+0EgSl13adRNkyRcnCgtxpoIW3wdLDWmLh0JgS
/7WXyKGjIqXhqJupsJADdS3kSK9zjLVvrhAHYfNrO/Qsvh4k5B9ucxZN1OEjgUP1OsdgACUT9Tz+
bDsSnLROHjCUBE73mTUNGP2NWH+2JSgHtwqSx7O2l/LcT4fho5aIpptDCi6J0GT3QJnjrQ+moDes
k3+PCAc8oCQ92Hkm5GLBjOW8cecSerL6aZZDvUp6kW2ZhZAuUI2nJLLYG29RvOKmlT6qgTVHoPCr
OXKb7A23cjIRWni2UDa1zTLer5goszvEtou5GMC2nfOxPwkFha4uGKqTpZBH6xhQf1Zd4X9wFQVH
IQCKKUbbRkFjbq0Kx1PHJoCcaCdQ/AuUQ7jK41IcgTDnEwUqar4Fy6CWjIxfVqhqnQuloWDsAAFV
6AZ8dTFQdMzKD6jPsNcAGMUHK7S9dc65vxeQElmXQQ/yLSRy8B94Xbm1gcq1lJ9llIo5QL3eR5xB
TzzyfrWtN05rMQ0JRLgm7mhsrL+uQ998c3XKRj+YLlhPwVzqIfkLki7upCAydUAPbyPmSmrE1McY
W/eyUhxFDUMKjjx7KYG7Prp16R1HC+JdmW7qDTV9Hy+5WcM6EAIVLjBnk8+1k069qtj1GjFHatEB
hPwe8OeetTSwjJyPrqgmpViMo6sAaR9kVnW9Ggo8YLQ1uPl7jkga4HDDsZioRujMjIBfLGJj+60f
gmbDUdVNvGzGypvfBpCBnBsmX0Zbxteh1E9uQ5V1+wKZ6xD4yIPvidnNRgMBO0VMyQZGMElMFN9R
ZzplWVhVsvXtWmQYwcB9TBliRpOvN91+q9Jk7eORNis9xIBn1Hm9pyh1Zmpwx5XBy12bO1g+W9g2
4fGtizngfxuBKOBpDPLgIeKI0SvfyIBWRHHrPHXVc1GAJY2sJS/6XSg6YDZobOZO+uaRZe7I3EeQ
hEby+XK1Gn6JTxN2amP9Asm4cdf4dlTP6BTUEwDp0akT/up0E+yoQYcU7Ljb6df0xes6ttVpuy2g
/vjFUkFYoD70YQNK+9z4QzNc+1w7sLauP2zGHoWUls2LtRnr6slgbNg2OhJzavp2Pt7nKP2nFh1i
GYJovUDiqHMUipEctgbJMl+GkHzZDaHkF1Za66Qrup8F6m2WbWwNW6POkh9SoXASf5eftuyhDehA
TyeotpFOQSphqv5FFcNRS5n/1pV5SFAI+QKpcXOh7TIAyaUn7jZl2oCQfXSCp1HZSHuq1pmZhcAr
WBvOMU3yRzJmNtY3MbQ2yGZPDgYSl3nmOWfqsmLnnaW8P5B7EFXFnOspPDi5FkYKnrekdVdktbDF
WseQZVmMvgqfTMQR73RlmTOat/cG41jH5pmMoaXVYyh/kol6ygqPO5X1Z+qqpfOrN0tQnkxT4bEM
1hfhQ4mablGreuknwlyRtfOQBSgGXl0/MBfQZAgkWDuuN+mp4gRSynuVg0ihBGvpAgADAIva8APb
7/JEByTiypPIDFASZnpPXbGRcjx6sMU5cJQ133zpLAXl6CkCiYnGz+Zmo25uV+uI5+l+lC6muFor
8Qzqp2D7pS+3gRBIgjJaf+nETaBgsemKFd0TTUgzxGndLEojZotbHxkiFHsupYZG3jdDm454vDv1
MLsZRAdCdKNEbKsz7eRlTJAAMfvwGcvI9gjwGoIV4C16GSc20KICqJTcUNX/FpRA7pgsR0RbjoBv
iRQYYZD2Q32nXpBX66Ug/3PDAlkcWG2Ak/+HuXXtvfml8WVu5DHLeYJCkyUoZZKZo/IcjBkhBDcT
1H3WOi4uhlU727gFRFoNY36prCbedF0HlM1kLYeiXxUtFyuyglBYLEEfiLuerJHbGnPuhVgFTGOx
PUf63UXGhKw+lFNnIN4FnFs30FIMEH/Hnzl7UuASRHk81udpFHHs5Nvy6LPMR3jWs+8gVhpC6Dzv
kK1NS7Dd482qc9M/sqqDLKcQzhniyMUC0j3+04CU8bxAUbGULEDpUDTqWe5E5qHztXUwjTyDsJGx
pa7CLa1DNR2ufm3NylUSQ3GDzGRptTb1TEGgeA3Cq0kCbTnwvnvwJiIm6GV7yyTAT5WadIAD873u
gQBibAxAM/fXgfrgALZCCyU4tdoiJM+w2EBppwcU+0FxlS8RnGkvNkRfQ0RFf1vOn8RV/BfYas0Z
/oLVI40JTJSXsmkMYH/5Elii5jI62YccVPSbFdcxRZhZMzvIP8dIr5+NNhNbboE5B1gJuYuF+DxL
/6Xv5vdv1tvYf/dDXFsZLviJvG5JojdjYXUPGR7Ht1aBFunjBJz3ZLu1/v/G3eacxlW+2T4N9uWf
l6SLTGZz4mGy/vN2JptbmM4zjft7A/8cRy07Bu44OJk96oboYFha3zEnRgyITm8WOgOtDyzX0yrW
d2NotEuUgX723by/Df7WJL9vfUDKt0t7mupmQMLsHfsQVISAn6kGNTMeffcx/qtDLCEHdgpVh/dR
YRX3dFZZ9aVtldrd+gfo/W1AdAtKvGnoP31N4X76tog5oyQt6mbBFCqlg5tDeUlPAQl/CqSGFP+k
05tPo0PzP3zI7IEOZJP1mWySdWP4z31l8+n3iWq1qr2jFiTpkgOdFVGVHKgZxIm373Jwk6Dnv3oJ
bgJ6XEIScZrCEQJVWTdnGtuMiO1FfrsnFzb53a5368vbzlmn2nqlrqh15So0EnOG1/hwAp3EcEKl
LBgMUzdApM7OvClAjPUK1JnnTZ6MK/LJUo2s1mQADBZiYKjr20CLXu5cVz+SBxlr6J0EQRTsyJ/6
6TAAeuArrQ63/t5B+i5OrpPeulEFGN5lFT7Z3/ujGYrK7reoiv9JrpEvhTdj0q7XBph1Z9RJd0DO
CPgOS80bEAtP9331xmuTL5jqqyX5+DqeCzO0d56B0hHEHCpEmxrnPY3npCPvhjXipeCJPECppDjg
3zcHsOgi6RbITwc/S6pFwiR7zwPsCOr8499m+IeD8CBt6o629+USXGHvJszyAjpR63A7RCwvNrZR
vDaqxHOeDL0Z4DRhqDOoeaLm1Fl5LV4T5ESnuRuPgOpij32b7DqQ2hnEG2OW8N2XcWRIgYje2+0b
UNDml/u4zjndG90Rwx2Jf97p7S7ozkyVq/ltki+XGfComSHZXK6o85tPaVTjXHH3XlS2s1H4r7iL
8TPfo2AoXCEYoyD8EHco8ebdcwm+BNT7NFBNqIsT9K7LUzbxZFtpDrpI0HvOqXkzgB+Vb8YK7Mdk
qFgH0uGuLsGtJJrLlz7WMPMu5N32NkGOauUT5DHsgzDBvdNqZ25VYXOC+GA6G5TV/LZApZJHRv1R
FDHiGy6zz8I1k40GNGgb1W1+b02Q3Yla8C3Qw9IMs+Z3HIMAuKvNi4dCqCW21uZ+dEqxD8vp9cTC
8LkGbjgTayDFh182IvPR6GbvyA/Vc8EnwQjIPm+KvFQbUNolZ2j2lfO4htACltDIg+ASpSd/150/
PiP6ESx1HCHEbAzBHnVCJTLhVnRJlXcx06z9HYp6ZbeSvwGGbM85JJhPrjlKMP+4wdpy8vgBNB1H
VkLpwJLOR5O8Xj+Eiz22jTLIJ68Gf6iHpMJdHZjWIbbBQwJ6I/4iUnkOhNcvmRHyVatzft9PHC9R
6xsztwlFMOumQoDAMN8q1B1vr32uCKBSPynPx1m9MXwOQgTHe0rw2LuUbhUchtr7o6GIc7FKSJ3z
AuxLbjryS4ak0x1YBeO5MzUtSzPQ39rmnJxRSIKizNCsF2Q1wae0jpsgW5I1KUW3UgFLVn1RbKLB
SPY9B2NAxosEVWj5FBKwC2dWunaxd9xyWYJTJFjEoMI8OkAOz0Q4BCtynILprDtauP6x831zzxiQ
/1NLpjFqV8taX419za1lXfcg15wM5EJW1LBCgAEEy4WdyplkRgAWm9gFY4x0D4jluwdq8kx5KBQf
wT0NI/WTh5UH+LkJ6XcLu0ijq1mVzQNIIMwtS5wdFnH1k9PVzVMysayaTXAPMuH6qSlacPx2LdZf
k0ee8mE1eG2+JCsIAfleOqj/dGIHrMg+trgelr7HrEAapwcB2ltfRH8go+idQ99A/AjqFXPqxxv0
lGWg/4dKXLdLprBaniX8zQB1eNmU3Y+kcPUGFVkKtO/o98CO5WiUKeDbnFV24a4FdjFzK/XVI1iY
5GPz1An8ceZgrLbnDff5RuIt8qjdMUZKwvidR516JHehivtc5cmRWmXfQD1LMga1ZsyVtEZ5Lh18
P1PreoCI9ywDx8yWZvTUGC+hMKnWVYiCiyZ66kFHc8kHZh7zYdIYbTv3R993Yl114A9qpqbjMFSo
Z7w+0CApsL/J6h9pnhkIj8fNjLr9yAOhVYRSe5qjTe16ZuPtfgT0pvoBOUDyGjowkctRTqLwuIFK
udgrDqgT8c2xwjODGTPR8QyAFMc6dmnRXSLnmVzjrrL2VZP6CM/hpjTiDEsvqCAQ2Xrq3pT5j2Tw
f2NLW2PH3I/PVs+u14jw692D6QfLgmlg5+gWslSJ2NC0bS5/NsxI7oc+YU+J2aMWHTcWODVqEMO2
ud52A5mZJaTYzesgX5TPLSvB7xPz6NFk1vUPVekY7DzBBXlMeY+NtJiDej5exzUvQQbqY3VlpeK+
n6wl96rrmRuB7SmPcr4lQw/quTqM7AVYFtMHpaGvw+z3rgQaaA5MoIk8nIEa0clY1qV4MFliIvY7
Gkvquxqi6tXRNrALkxvqut37sHgnd+pJQOG4zYfg6zxQSTEhgNOi7t7vezEHpehrXLefczSegzSA
HF/T1AzmdTiydVoYM2LvS8ZcPd5aUXRtEZXfwBAq+Wvr/9H6O86eYMJ/PWlcMs0CfkTwOsH21/N6
vclWQ3HrX8aFQ8y2eay2sdLikEwHV0QPXa6BVTZLgD/+9tPZtW9KtCHURe637qLONQoSpgHN2H9k
sTMLSQA+d8sDndGhkbpa1TYU6qN/GhC3LQ+BZSbDjPkJWPjifEcjMgF6QDrz/RjWHhKUSyiYQcxs
mp8OXKiuW1xPAb8RQO3cfTfgpYc8Dv7/zMny7fK3qyjjRfl+vicv6lYDQBylj6CCD4BbYMXV79Ju
n1lJmMOgXJpu7e69rhX73GAW0DK8uDiG8zPWvPwNQO4yhT7kG6qQ7Dk+YXDSePBvJValqIizO1Qm
RXi5FJb1CyUPYTqUv71KQnkEoZvHjrXZGoIz6S5znOTUGQFfcCt1QYbn8sXoKuSgR682d9Z0oDPG
088zczRxRj7/Zr71gQBQLGLPnaoHMZjG3ab51ifrBDCm2+BvZrqH/3pL34YV4Yi5bpe6mm+fqqFr
3T7Wl09Eg77YydTyKAS825x/G3K7wrc7i6vImyEcC3FA0Pf5eN89JiHqp+Qo9FyFQbKhPoCc/AMw
3iePcQRUJ7cui6wZJFTcbTg1w9Jx7jpd/SEjuSkgvnTvo/RjGmR7ub9t/Rr4TvKfDp4W9xVUIBDh
RwsyxmIjFQhCqUmHiDvLpjD4Pd2VpWy9qiJnXNw8/HqNGuDhgXrsJiiWVgh2NrqmU0by7GDVTMbr
vVtjAgEzBkjo9DnZWEXHJIt35EGfpPXx8A+rSG8yUEdMN9bGEdtD3/YHDaGuAcjLWRugvJGaEfiC
doY1VNcrUZ+MnR9x5tl7GhVDg2dTg1hxTrdBfWDx2RVg9wPACVdJGHgk3QgFinQbeoh+Il+U7IOh
60617Fc2Z+yBTQdnHAzg1cGb1HouL+YQqJ5BliU/k0sz+g5SG2wE0aoNYqCUtSgoWWm3yd4yhVLO
YWQJsvZ2dQH7xsaC8Ogb+EebhdeC9N5R/YRS7N8tGSEBWyhsKwqULAZxKE4QtfJA/AtD4Q1/eukb
5yTC8n0EiGZBF+ihKArGrZc0s4s7z6wcsCd7l8GxkiO1MkC7kPLkwzbMbedJJ1awZB1KJa9WpHC2
blbXSPzAGhZ+dOCj+YOMVsK6x0pfHChfdvPUGHd4IGb3ZJN1h9jv32uWiP0vEpS2ICeHF7Xv8HCd
jtjbkrOX1XyvHNTK0lWkzsRZNe7qapzuuUzrObLW7QN1lZ7zCxUkYD+bbP7I2TxxErah5rSgQPFq
WCPbgVt2Q1buMnvi4ZmcYzYaRy9n92RsRqlnkHhokV3NV6wNjZNV2SiYc025coAgWVAz5po9aHdR
+R1SqcrCV4PrhWAngm8GddJTmYXbzrKTap6ZIchbh7bZmk1SPTpR594ZdfOnoLGu670ZyCLuaSho
maJNndjpPIcmdzWvDbVGYdh40tNQA6mflcuYhZV9iwBtHW5FYEPUsxtjbwdqLWk+GUULEOoYW/PU
RtztHgWwQJsJPwmX5IXEmLI2VW+b2BTEw7pOI/PIdXBAEa/z2EKc9zFKrBfdSH7titJ6WOkqDBZk
dIFSgiym3JA/HUon5bOs7Iw7ava9Wa1bFlXXAVmZ8TNWH4vbACsD2w7zLWPnjtJ59LMy3XAP7K7k
gm+gepDy980fMV6o5IxBvKNbqIIm2oy+UV79eavGx3hDpusNeFCwhEwZhwRMsMUvV011ysU8QcL2
Bcp07zLGm0wAd8JlM3IE2E38Ygz+x2jq59QcjdfRLwJQnTL9lMqQLQwj9E6odAbfnG7ZnVVoqOuB
cmhT5Qybz3wclm4moweFQMC8BSoOYoPZH8jeGh95o1Zd6GvQ6Kq3ZijdP+GYPng1gPVjtpJ9ilp1
pIywJe5nwBcjwZUN9TxqYn2PB3y2NWwrWPtl1D4YIUCF5FtsRx76vwohwLuRFvlDNIDrvJxS2x0E
Lu/7ssOOO2v5B/fTmQ01wt9pjBim45rBY+Z4MZbYvthh11+eRkDU5iKqo5/adCERBt+xjT8KMJc9
K7x0VkJC2mPMTXYo8MUu8HKKQI3L90mZIAHtymwT11mxtg1I1RhdlFygk5oCJtd2K7sD0Md1bUjZ
1z2g5pO17tJ8MUIidENWwJihpiTdYkdW3vZYlJmFA0ZmjC2tOpuhOF0eyJoMwY9Sc34iY1dF+6ZI
ffwPx7xlpFCM07oPsh/Qsp+Q7Yb6j+Plz1m7owFMWuJRB8CdTwMSvC3ODPL0ZAuDuj7x0kRF7TTZ
iHJn6GSi7H+6jTHR8b4uUEhA1qmGbIcKlhLYazhDKDOF7gvKRgwD1RvMGI9QAczwf0vJIzgD2rsY
VMrLDrXrl6YEkon5/S8G0FoY292PrsBLfYyEd2c4wC4ZoULGsoubn3VmLKGH2/8agV+f1RBRfiqQ
6F5DwEXMkZEMt1KrYhZ2GnJHLR7XS79tP9uAZUI+oEGw80ROCcoOP53cySkCK/0mtDicoLvx6MUQ
1c3ARPuQ+VArc2KdfwQ+Cn0gIHlREUhKIC9SojrkHx4oAzphgfi/eBQQekD4Nq/+6xzI4IQrOdrV
doB634Nt9J/3MV2F7qOa5sB7ttrGtonqlTqF4Lnieocf9QC2OPl5ZnFVQHHyb/tmvlr+td0MvMxn
ADqANyAI1YImHqfZr4OobXoZt+c0c94YwbypRvPY8nyG/VDykpuJuksqFENR0208EG0Epbmlpk7x
H76p9aNAjdV9H5mvwmvSFx9f3NrtE4Bqpzk0Mud4U6TiCJI3EPNDXp76B7f+nJtGQaqkXwBg+Tl3
r4KNOc3thnl3L3r9OnQm2DYH1S8FCtLLJHjG5l0/1M2wBv5AXyAC2mEbP/ymVgi9rh1AG+Wcmh0W
kmtofqVLasrOqJd4KKHcaxra44eN2vmk31FTmA5q+dzSOFCzQoIO70H+wI2sv3RL8LMPF20Z/llb
+Y5aPlgmD2bJsRyajA2KZHdFV6vrxREAadf41duLvjzb05dIf/rr339q3vroi7g1Kz5OX+Hk09G3
Sfaaer8N/+L6b7O3GTQFRBFBvTly93g1p3d9GwUrLx3Ugx9HCOD1TvhWBONKCtn9yUKxd3vUEJa5
CWFpSFGfodfK1oNu+A51zPHR83i8VGZQXYa2/RMabvcHVWJ2jaU4ysagtFPzS4THyBKYB+9gBl2+
s8fMXAN5Ic+gQ+jmeSv6n8iR35XTFbF6WBsgvXhL1Aj6brMtIeZiQ2uxFyAKhNrFIUa6HcVIafys
CmSkMMp8Yo14G7lzdmyG8nCg8R8Vfmwg73bYAiwywyNYo9Iz63w8C9DKJw/Lq5DeAOB7Ww2WfoQc
SoSi9doBtTeIVOeRrxYs4/EBCOw3yVmwsuum/elnP63Q9V8siDBs4lFVK2567c/Ewb5BYK04pl2x
DbmA3PHkPoAEnkOh4SJdlCjJQEA7No2an0Zb77jsy+dEdmyHqIy1IP/OzU9QJBLALScaxExjvqD5
LSN/js0ofsTrqt23WQvB1Gn+vs7fh6DCQriV1QEQ3npO8/dOg/g41t+14tth9Md1IaLi0QpVfpQJ
P5qGhTVGDanwWWM5/pasLkjK7yIdgHdMdHEFqFb208VXtI9yWWJnpqINbU80DQYZ0AYL3XHl9QyJ
/Wn6ASwEq4iP3YKaNMzGX0j05sP1+tA2XWo3EyuycS3UfdfrxXVGNfgD2NldsSHnLEn7A4BBD9e7
AfgPepcQgtmRNUYF9S6SJfS96HZUbT8hQpodaOZwzJpN4oJ0/Wqd9peAt2f317EeVrxYTPoLcjbL
yniowZM9fQY6NDIEj8704aiJEK59chqxvt6JivtibmBveb1PJ3ecfez6P65/1HEEE4ACQpcjDoIc
Y3YHYP3EWIOz/9oXS+aUoNqHz80xnGYYELVecE8sxIRQEEDVdlhNWXdgQeZbQkRktWPuCb+Qk5VO
6fBPP+oqWQj1D1ByPhdAtIP1v4Ec3LyalJ/sSU2EzlBhifKCwRhWNwMDFbk1I0sXsE+LwfDIyOsI
gIuiSrYjGCgQEPGcezoYNqrpTf1066GzMu1fNBc2Aib/z7MpK1A1uchYeBzbFTIAQfR1RjJgS2BN
M6IEHWivv7P5hW9dZyOv22y3K9zub8gtexlfWexEKf6A2qtEEJ8BZKl0HUP/BAubmYQkAgCoYKzZ
+kHkX00oH4XiSdWOJ9SKT79YFA5kERIejMcnqjlI0UpyxzhS4cBfG9UxoEzqi42ZxvNt3GSLp3E0
y3+OI09tBdEZCza8AFXQPMRKlatWWAoAmxIqPFOfVMVbbZfW3bUrQ+4jBv0q2W6DZAeKoi73x4kv
SLxFILT/twEQF3QW4K3zFgrBvmMI3dVjk4LBbmBVs6S+7q+Bzsg6TtZAZEj8Uyc5kkX4abO8DclG
9z9mpYvcDHZXTdxaU+kCqpsdcdCo19sxgIEPCq8EPfOaBHktH+kA6oTAD1gjM68aDsFkqT1Q4BRT
k8xjhJWnhvxVMsmWkeavEXniyNQH9RjcV+6Mugzjg+wiMFBHYG7dNC132Cv0LxnUL3O7em2Bntqy
kBdLamLX8FZB9ugMOu0AKAMlwHsj5GvfGsMCaMPP0Xa4/jY6JS+IEdJo7HTDk29PHBaplq8NExrf
gQdIZ5BCd07rAT9aaLh3L0Xen5GSFs9JC0auXAOhJ5jpvvSoX8sQm3tPfStZxFUb7FPft09Dz3wo
AsAwjYzqVDxnsv0caSEkSyPJAWVEnyOlnTvXkaUV8HcoVZ112W6SKJVvkFQY3Ij/QSUTxFWq3ntG
HrFZlr2ChoA0UOhlDPYqdL3yEbzz0Bf3e/bRAflMo0SpXwFASUBNCIYnQEz5EdqF1c6ChAq+0VhA
CyHiKKXP5HuiggUCP8kfUJs8WOB2QkEdWLVTt0E0ovP77SCqZAOEanweo6Kfx60OfvJq2CRAIPwB
08JepLX9WoB0cB6VbnJvtZG9CZAj3ZSOhcBiAopU11bDK/PKA12pY8Ya++vkDfhHSHcAJnDWpm2s
IzPS2xBkCEe3AV5CKpa/FG31SFeSEapB/dIE324wYFGoxlNaZPbBLyBIP7WMKjdPdNZYKtpGMvtx
6/J6fzxBdtAH9RdSYWTAMqnzZtzy20XoNtClMAy0aQYw1ppgyB26dTANpNHSy8QdKO/MWZAYCIni
1fMUAeTaZ0CvOEkTLZjVFLs6COTFGsH1COTMTx3paNl2EI/MQfz9Upnv5G5YQbIegmFYUxNs8T5y
r6+l00lwNnKo20yTaoAusI3Lf+BhaW9Lm8slTdob7g6BIuPJQ2pzmTpYZk05IIGNH6IVhbFqKHcD
Xk4AzCXE5Kb8TwXJsBPX/bKnJJIX190m6CFacm3/j4OvU01X+9cJrBjP97Qtt6Q0FbWo57RRmZla
QO13FiQYqL8Ax8GiihW06LpEv9TF8MWtDbKvbh629VvTDuvDZ5kVAkl/oBzfzMom6k/Yjep7MY4J
liqG9xpPSHJtJCMISYPiuQZlkQsGlFeWuPnK06zaOFOzkcvWbvNXKEHyrciNcUndPC2B3Q74Ux6U
/R6ZmGFO/Y6FWlOvBzA+KJFktAFn+T/Srqu5cZzZ/iJWMYDpVTnachjb4xfWeGeWYAADmPnr70HT
Y3q13i/dF5bQ6G5QskwBHc5ZRMJzv3eVj0x0nr5UoOo55g3o0lPPCu8j/M+swPRRPo4cvb62yNlT
HiNczVINbeNArFxwNNW/SSu7D81C+2k77ja2NS1cmEgbeGj6jRdjswVwE6IJce8iZ1zlfzoyPUeW
W/wRZOK1ZH73Ggm/BAATEPR81A7gMISeDJD6ecswqLX7MHfdFcPx8IKm+HCjF715gwqvfAtyXvSk
jOIXgonmrnd97TCEaXEwUyb3LchSTmAndLdND/AnyWLky8fRxdPg376/jONQqmcyRQvPGNwxoOMt
ACyJNoCuYzGwfCx0O7HkprGy4G4c2v42kQCvUiMysMI4OeQcpGzcyWxUzaPbap3WDuAvlI6GY/ad
k8gIhUsjuoY+ZMKvbvDjw8/kpShCdmkEcry/bdApFx/HWPzhZzaoi/S0Ag96z7Rl5FntCc0KtwnC
BbdtH5e3IVoC7KYOz7OIXvmDPCiYiSONpFsC+zbo9IcRfF2HWVcrynw7oDHiiOSYXEdI5iP/m6a3
iejeLyjCSAF5jloTFiYmW9AMGzl2Cpa2o1FhNQZb+KCDvo3aXdTH/Y0QA0h9FTkUWnICfxO3EnRa
krP1iO60U2QM6Kd3qtrcjkH/AkShtl0YaoZ1lnsqSjDUrOIs2HKHe3t0tHsnmp2clfhKrUY9Ymid
hfa1NamLUDcOGojqJpNPOpnM/kRXO9++y3qJtYt+6NqFmZgltgQ5aiHVvdCtGjRP48kgL5JFzazx
+Gnx6YZ1D6HwonCtFU3RfdArsqYLc+tuDXwMubQBYmWg6eRsR56DRsbYkniIo1B+Gsc9+LTkGCr2
7QHVOqG0tI0zjtVyGuv4lTqYQ/NjGrp95N2MPcoxyBtC08GlMUD9ZcvkplUjpxmDizdY+G+OEn8/
y7pUEV+ZHIUfUalNenqHenhsiEFN8iFLRD3szQQbErKlJRj6Fc5D4m1mdyRPg3qBf+/yllalSxeK
F3N00NKlboQuvI3R3gCu7u0s0wvRr2sun4aOt9vYBcjeoqhjIMerS2jY3omGkdSXgRGGxyv5PCRd
M/KNRewVuurUfrefncyyWtVqolehWMyyyYGS6abONoMZgyrPrRFYSKtV4+MbMA4pIJtpwgncdu2F
LAHFCchaVqRIM0ZUT9pc2c5yeoXik3czGk62KCY6ODxxwDMVuyhJIUTqrg+CZeOMHXA7f2NY08SM
XD3DV1/JyLZ0yw51bIDIJj1WlGjbnH1dC4Xj1EvP1+tVOdj1xW6a+lJ2kXduevOTiORDgX25yfR8
N+vag3R3cQs66Mn0w0mWVQAEDlHlQC6VvEQTzhqwI/oq/1Crfq9FarOc1mJqrVlGa+U4gixo/Xmi
wFqdacbnWV6ptXy11rx+brgu8Cnccj3qozgCMEEce23QESUCIsssiz3uutM4RzMZzrgf6mguxJgs
SfhpnsZV1fzN3ZeKvXJJM3Qhj47hvcvmIe9RBDfdgIe262ULwHDUa/lenfboxh2Kc4+AJJhj8lI/
ljHAs4Cq9T4DuFezWYU1UDxtlJtvSB0JGyvZBoOF0g38kBdWh2NkhLJLCYC+vecnFWD+ZXJnei80
R5LSR+ut6/poSVP6JHOQ7FxEWRrvjcSW97zTxX0+TdF8avnYbusesFM/bBjX42Xi8mqHnir0ngk9
R2hIpOcx6tJz5dnhjjfDcxnkBmAzDA9XmiGdCJnHZWW01spQ2jTh5o2xqR09QDiOlRUiWepaJF50
ytSlK0DbhEZkY+mZA9Lb6tJnOL9Io9KOuE97l3CB+sJQ05/zBDVupiHMAw31Kt4jYxg/uG0ObNs2
vkEUQn+2tN7dp7WdrrK+x9B35QoBlH4PcCLjOYgL/BN14BGp+v7BNAbsaRqBwk8fZd/ILDp4/AIR
l1k6KgEB3YqscGqivxGkkU4NyEWcxGxzgceFecORz79B1PxW69v4QHqzHCQP9Y6b8heJHFBY/7YC
1+mCt4MPeIUPYeSl5qEK45OnHJPJtFCksM6AGsM3n4QZai/PANmebuOTG53jrGn3drOabyRzkwcJ
HPDVKFCMWNsPWl57j0VmXgp3SG51z/Yeq0ZxvLioXG074T+OgM1HdVDtbmmWVZ2zQcooXYP63Hv0
AWexH7U2XZInbCkMkL7zHzRpg7DuPsC32i+bU+kIuQIMmLtsUCVzEQVA8BdRbi3doENxXwlvKGPn
gDxBJmYpwSacrweprTyzGM66G1gAAkr6g1noiBD1SfaQZFm6RLjS/N75/gM4FFEUmaKz2kafOzyB
liEa4h9tg/q9ss6bx7H24rUhgNrUd+awLotoAC6busT4m2t6J5efZGrCRjHbCtF1/kkZVc7eCn0A
6V6yJAX4IuCkDGYMQKdPxjNwUsUujVDz1wD171C4fr0fCzs6mahK3zqmUeLb08forxT2Bbz2DKhs
cfuQj/24VLWzT62j/6zTeBM1RXfHQgRUTR8gPHVvNoQW1eaJ+1YowKqC+agfiDWACkcDYKQ8F7X7
qK0znDeJoPZKT4R5srTCvRmQ3AB+MiaAPYBoR6V/bzvbWgOk6JcvNA+bzRoBkKDNgEQ9v4ztJD/o
Mq3GZRya6HdFUH6t91qA5LC7rZO0uTi2LB55ixQOizK5rzPAWwpeNFtZOfWKZoXb22fZiScghaXg
fOvGhQdovvuiUmR3EUcFvNvhITEi841tB6BHYm/hI5P8OjqVtbFzAIPiuZG/vqSNIV6zoMExvwP/
cRiFgCex+HLgwn4uYwv9/1o5rEk+DOHeGcPumyGlc7DcZliRPG+de2YFxQMOxAq1aXjBAyI7aaHh
M5QSaIDmAIrrEsGHJFy7CDKj9S9GbiwKsttJiSM9ewDE2QPJgmrMbgFxmt2CO1EgMPCSWEitZ6Hf
XFjggcfbbtGthwP5a2a3A45vdXkrmG/fAj0fgUy3rV7TQmiLBjd004KcFMWlI47wvPvmZJX7Ujoh
KrDTodvSMI7dI9p0ugeUaNs3jUQXMMm5C1BRUwR4rgFZ9MVw8Vhlg/sUJ2V6wkGjWoLy131xOrtb
gkfUPTpFUTx3zRtZB2Hh7ButNFZxE+W3rqMgiBXfLjKEL1Wfsp3XAfZNlObw+iFvlNxR8vy33ONd
9FIbvrVDH98n+eyH9HsDfVvSEKugd/iR93F07Eu27sOKocYcolk+D+mV9zE7T5B9zRtnGSbDsBkA
qYAOHjTlg0uivgGnH0htOb4qSQVAJs9FGr8GS/AFaVCVkKbvUCXxQzLgJ80umnu94i8AOc1eA88T
q1Avm2PoRMZj6yYn+g5FgCRdGwV39zZKoJ57t1+RvtF1SFzkebVz8rL9noLIWbkHwPqw1auWb8m6
yhFpCJvmRRvdYAfKLHdN1lEktuiWD59szw+X+RhGAJLUrGfX5kj/V/xpKOrkFlBwgKBRTA+aHIet
W1YuSkCg5gXSU+hM3Ylm/2srJIPLb7UIUK+k5/dtwNoLWEnewjRBeMV25cartHobginvJRX6ZdbK
Pe0HifUMxM/jIJpt7fXDS5gNF+AA+GfsPEZ00qNRX6uZfk8X1C7Gy9E0+p2vZFHn2pdc1Tl8aLi5
hqrxnuurWcb64pyhZuzM+kq/D+raO3iGGS9QpdMvAO/hrJhpoZzFtatvXlVVZ9myP62orr5J3wxv
E84fac7SfOvS+cOB5iIUct/j33JFc6PBukfPmKZIwoy7MneyR1LO63DdGll5Py3iG+h5zbsLzVWd
+S12bYb2BtxAB+q6Rdbm6ZkmW5GjObXS9SPN6q6fLgPQskwL4WnjL9EnEPNyayfghlrW6NRcaJUm
99O4q4vn0A+74zQEEv1uQCvLOeXYKy65iQS521xAwTPeaVICRhLnZRpVLdrNo/Ybq6L2ZLrDYZYC
pDE5gnL6Fc7HO5LH2O7tayfpgeCtHNuaL7YVQwcT+SFF3QetSG+n1mp2NXCQYAeISmxmWSEQKEGd
FX4r1G3RJTBRYNGYJtAg1ZoVqnnX2C/d1RZwtzoNcVm6pGHq41GshOBl9hjaUzFVoXd4J3LtFdX9
x9DX+nNcpBGKsqXAmVasw9YHATOLYm2HGkdzMY2FP3arqAFd2IhQYLJMwvEN7zI/kjGecP5desoB
fXRPF920wqNWuj8n60hr/bUQAG+ZrMMO7Gw5UoH7aeyKalVUVXs7jICEME3LwwExrVq2BfA5QpmD
PcR7G1BIFlF6ZqOsTjpxgbpWGe/xe7QfFeNnYSUS8RP1ki4xiNk2YZEg4+0iRGAiCOAmDftW9M9t
7sTP+JUyb4AFFiL6imFkxfFeML1ZiSFLnoNKD1ZlHVa7SRn1IQicGtaZZiOOVjkAKjyi5p/fSxxF
cmXkNYF5LFGZvaQh0vnupq3B3kBDRdS4jBuUbNDwb3dFnjPsOa7vqg8ddKmpm/zqroCzaZ2nt/C3
u4pR0fbcBdJEatb8213RrO5o9dVdWaGpXQCNY32rq5fp7Wd8MSbmogYwz6nLRbNLDDOZXskvZFd6
rVZ/tpht/wO9/q+2X62Wt+zeS7hdxiqz8GsYAxvQijZQr+mlhaq6HWBKP8tSJDf56pOmroxm9aIJ
UMBg2Ee6fNKjl8KWYCcM3TjdhGHl7CyvWwMJqLkRqLTjy48h8NHlXakuXtBPGkAIkHd0UaLWM5ob
GpHqh+FoxNWk9SH6qy8k1cQ+s9IfulX36N+UwZE43WgY/nVIs7qiHc1wogaCtvGujGakfoGW6e/R
mP2pN+iqGGK9fWhst3lAu/AGCGHokUHC6QGR724NAlnQ/KphMXTsttCHLY1qJQp1tIYBwV0cyLws
EIxD+N9a0JD08KyeXNIq5BJMw+8uBcjBbnPZb2mS9IMRLhXL6oGGAPD0JpfTqjl+rUoHqNWoZHzM
07A84aAZ3/dlxS/qlBcj7ZEs0VkR7d2uMxY0SxfNtAE740kgsysLugRd9qgndXFCRPqTk1lBAMX+
v3IEKEk0vIOI5gZEMm+m2fB7DRDrJwTsUExj2v2rnY6T3EOF6kkfWL/swnwgOViX3vWBO4xuASX3
/fqTvlR+SK78D9q4bTrdfkYR6z4wGfuzRf1qm9bZG7q+nAXqjQpseVvEHxz85xaD3xxRks42usjq
e/U7tuxNgIIpc8dh1p+uNUzmeKZ/NgcyYzqZGzpnmzoc63szR2Ujy/Lkh+0goVSNPTZS0bgLDBs5
bNh3Z4BigoO4a/1FiN/GM8lAI4JE/TzDDeyVFiEzH3zEcHZ5W6B8FGXdZ0sXYu+H4ADGzh7goJDT
5WoITIgbHmXZnuRkeaVromgTgU0wZV1NzMNSd+QxM000aJRATvrmak26qpg01g2Yky6dugje4fGQ
2o+W5aPCR4noVVvxE2t9MNyiShdwvSzAkUIO/mrWK7ooOYnSOpGIvJF9NXgPrkyiI+bFXsOXdweM
lv57hgZYN1i4FfL+oFT5QQUUGb5aNyBY+kGFFzQqFd+5Kthw6nSamzXV3Kyp7Ki0AyG18ubDjrwE
pfZKpR0fc//WrgF4sA+O0UNXxvhYuTW8tBwF4fjbAoxMDd0UpVYieeGtxo4uQ/6axLMWGWE3BwYW
1F+n5metWvlqeSyOdoGzZlJ+8nW14l+0aoPFLyXL7WlF6dQMuwY0ZPYS20hpgWigrmI0Vzh2i5p8
l7+1ogW2Yet9t1r8lxgx2Ow6QCM+ViJ8JgWy9Lzq3bLNW9AsuSx6i5Dzny0DQGnsURuZPNau/0QK
ZJklNlKi0m6w+THNRdkV1je9zfojha2k4ksb1PBqdh66YEq6nv3KdgD75LqskDrdj97AQQwUjaC0
1LtsR4FCCgpStLDRHG/fSCB8fQQLda2U1WJWmWfoFQNCOHJW7i3yOuFuniR383AOSM4yBg6xpWWG
+qfQ5Fd6ZEH+aLYGit0O7C5TLPNqnVltXmdWQZPJFrSHEtxHCIPSrc9q8zJTDJXM/BLbWxdHt0+f
yOzv6tMjD6NAXswvzIcu0qtlnQ7aj76oVn5ftr/QKvQqfV8+jS4KetEENJyyskhPQBW01gIb129W
Ln+WgdP8qkc0GjXe+Oblllj2gZ/f9bVTojUCLGC9j0BRrfsg7+2r/kdklmvyH0TyxUsMhurLpFyH
6M0AmKjwjl0MgjLgAzYgA+coXVELeP24AE06/6PynGgJbPrxLivNeAeUz2SfZU58sUpFnjZmKDXF
KdxxqwQ8ZlEOGgJ3ALcyLhnzJOoR1cuqELemQJ4zi9PxmKrLrEevrmQBmpi/VEn9BW9CoMF+LEOW
5PdKNg/nFUjPEhGSueDAulp0VptN//UNO4nI1qwNm+ltzncdOREaQTwdfRt5Xz/oJkdRD48bABRg
OFqZfxPaHGk7v34gURYC9hwoK92Bhii6cfcWauAme5IVrrFNXd28JatER5mKZYBeniYH9H9dctNa
zi6FREUbsBL8Hcm8lPcogeFAm1f30I9oz7Z78IcMMlo5Qctu/Hi0DklitBvLNuJvdWz90o3G+QkU
2nUyRuyVVCFhN0NRWqBxcN9VnVKfVYGl965K+jWwEBd0xJpOZMCbB00SqtAXWY+sy3Q2o/kuHxBm
pKkqzX5PoQtxO/pc3hmN+7PnrnmTxp791OrO0kqG+NFE1PGh0lHHocSu0MWNDBDzydRwNBt7D3xP
ICioYZ+D4NCoR4Dfeo395JetsQRStgB6DGYtLMC6FJACarJpgVdup+8LWIZck3hegGyS2HpfgGYr
FhUbkTjjhmYjqzSWIQhrDjQrRPCzGnCObID2uAiAiGtxPNltkCcVABVCB8/YbzydodxUAL95q2n2
+3gcddyqzVoNnc098NBWnZVEFyBlrwE3yR/oYsQh4tE9E0DchOxDgwPJJV/2qRmt0G4utloh+YMP
WgOy98xG5AAegG3d9WIbyziabWfvYLx6tydZwWxO9rkL8kJQMsaLEn/PHVcBrE4aR1DXFg/oBEbB
yGACaF/FqDQ3dtZxZHyphhB5tCBzMyqd9RgK0DqkQEQPi2NgIDTNzSh8RgA+X6InLDqC/El7iiv0
IBitcSlk3T35QIJDUPnJZb57i2rH507pmF7eIL3TAqFCTbZ2nm+sZrQ2NDtWaOwjhzSb/naYvTuk
ZRx3mBzSPZBDsGKNS5okh/Md5o73mtb4njGDo8zIeMukV/9KUamMtm/k1oIo2g+dXr5pCVguC4Sq
v0Vtb62aoq5vkSoLd1ZqtAekSktUONvDxkEH3Z3VIfuWiPxLl0DQ3LtFLN+YWbcL5uhobwtMC8ko
QO0O0nt3GWt+ic04grbk0sTDZHbpBgg/hF7cAQo4B/WIrf3Mg+SfXvynOqyv95GR4Mu61Kbvu+QA
iOZg/HP4fQg0nwW+eeKPKhluLKThnpzEcEH/pZILaTV8pWEUjQsYF6Q/JIInVxrocTCeeOi9+7jS
qNGz9Y8aAIUBBwjaW5DGzwD2eI9doHuHeFmjI/y0LNEDvwt7niynMXAHGSJebQy4alnfMxG5dzW2
/VfKGS/xGK4G0OEEDZQNQMcjJpt6C9EgBt95yXBEwdtwTGobZV6RfU+iSd6PiQYeHqgIqwVa/jxF
r/w2BKvFb5PCdPvjZKf8zbo8KACwNs2QRwccxWtQwb04EcLFCq5PMoejndUWS5BIjaC7hYw7Jb+p
vQD1ZJgkkQPuN0AkgZqChnhm8ZsPH7PGFz5o8l+uwtSaQwFoSEPx9tqu+cPQguymUjtfCyNLjQK0
bt6rPnWwo7XBQvqDe67VxWH5+ysEGN1zBJ6jvEMDAU16aduMOGRCxUZ2EL9m/2BL/pRtjF0UmuV/
+5zXMev43d7SWHjGDmshChdV+npW7lpgw+/rUh9uDUPylaWX5XeJRCpP7OBX0Fe73gzdVzkmKFPk
HbsYyqhWRgrf+9bo0XFemV7xfbDsMwDCgl/h8DejUPPsBQplsH/0h0zxLA6viHYsHGMQL4Bgcfmx
rdJfKZqEN2CIV0vp5jd0sFooDK4xVMgcRYsiTZqlQJDptEC2NKBMkR+mhlezsy0p01AC0h6sBkc6
PPoZQrN6iRgonQJpCFRruaPZjvP32XlIs1GMyka9CLMRvZ3UhAFSGICMp6j1c/MsOvup3aEROQqm
cu2wSS95oB6apoX+5hHdgk7P+xeJPnyqyp4tvSDubysGxBGQS0VvssoudmqAHeevlk0frEiBLBGZ
RZdR7iRnsGn+0ItxuBnTwv8GRpeF3oEOsdXBfajFaI+jYQXwqVUOCKg9DWvPP/TC1u4BeRTf2a7+
SOLSRwNtPSIuNvnQAP+F8m3tREMtyviLPSCskyUKbDSQ4Uszmu1aRIBap9khax4jgbprYL2HG+Qt
wBgsmuTek81bZQXlsfRtlPjGQXRnISJlo5toWQJsHvCgqteQxm4DGIUAgfx1BJyjZNnimO2MrXPM
lW2Rl90FJ4V3ZR/oAHvEw4EgRMaRFsmVZgTlhlZCc0B1qUFP/8SAg7AFMZ22afKhfS3qE74EzXfm
59FO2Kh5J7FV/mF6nvNi6la1y0vwHJI4c/SFRE73pbYNa5fXTTLJ8Tu49DNVdeIikCawhUNKHpmT
tEV7OmpjnyUqJHASQfcb+Rl1ufF1bAGsAhsyt+qwMVJ30/IUGYw4+CZQW3DINfQok9xMowO2wdU3
I8j7Q54hmxtGoLLQR+eiq6SA7zVALBjC7wheylOsoQlgQxOF9NB69THdamD2pgsoElAVTuo0bqoU
20m2RtV5ezTj2n/wPe+CY9TwWgOTbKXBxyR3vOBCobkcf4MrOYX+vpDP+ugHb46AXdMWAj0wZ/A/
gZ+v6odTJzztCWCpyDGDK1tPmkPrm8CGSLvhheVICCK6MgAZElqpDi5Xf3gB7kE9aZGRrIx3XyDl
mn1ZH7465Qvnia+0aMUA7JwqyY2kpvIVpkF/4siiPGNFMp5XnO9rvvtYfyPxrEW3Ob9HoXg9pZGx
tZkEJ+742DZ3ei0OpemcwI2Q6VseISasZuvKWISxdT/kHgBFXBHciLoPbuhVFFbBWuhevqRh5Yy2
tUCXLj8Dv3ySkbI0A4YUUcJ+zV7IYvbieugWnPRIGLDPXmblWnMDdDgZnzzVwALsbKBpMDOodqNn
A0ijRe6ULogNoQKhipY0KvUaTV+G3d5zFjbHWS3NPG3ZxHm4sYD2NJleuSvNHL89EkyPyl2SDla9
Vp7M0aonT6RBnuKmwePm4yb0uKnxQDeRCXBMAeKdlJ+Ctok3hY6g3gA8hTsftW74DUdvuVMBVDXj
+cuICneQ0ZjFoQ2z/M5VGtR9/qEx+/j3GrQKyDL+2ceVRh/qO9Nt8hdapcuz8uCKLrsjH5Hafqa2
uXMGPIboTjP1XnRgi6CpbcBhDJ/UpnEA7WVrqOBC8a+L2pRmZ3ZGihLmGGBJoylPee7YCMr+RRdn
GufWh27PkTX9StdqbBsRUfCsVGOEmswo0u6SxgzuSiB2odakjfaoyg3uaCIz0UVeieaGNACax2/H
GGgnH0ZZ2fV4Wvb1onBGZDXwZarWethE69nJ7Ji80EQGRKkg9OrJsd8IOAax42xEjgsNhZCzUW+l
AOpVzkkGHMFuJZM8WgFcrzxKHxUvwG0FgbyB5Oq6S1Ea+klISjSN+El5LGb1BFT3HjYisKSpWTPJ
2LujEOXM794nn7PSpzGzLKTlUVVeHskdzvvfvaoVW8ONACOUm+wUDRU70ZBeoSbf2wdJtU1MjaMa
/0NvViEz2YZod1Kl/bOD2V8GAox2gb0bO9VWB1wlt0Hz1e+FSI/8xfEIJALk2aY1r1TmYUQ3wwyU
XH+15tW90RBRl4tpxO1usp19oVdsWRgcXB8WwsrAobi4jo2iVXR3HSwHjPI0bPS0vhfovl2iKqVD
7xdU6BLBqvrCijkGzjmaCd47PQc/8+xFrWM5w9/WQSc4jlWzxTT+QnuIgSg934EDGqolB+Df9soC
yAyAEWjSdEFv5soMP306sgG4NXpv5O9jMRIVJTYFX1ldfQQZuKToIyCr+YMrefP+IdEtzh/DF2vN
VvMHNX8U85v993+kr6ziCgD7X3zk8zu/+tPSxMenQcvPd3hlBVxvH4V0aGWRguNMdmiktRShjxq3
umgOcd5VuyBJ5U2dyWGtBal/H6BjD/8owMtxEuuXEGH0E0xTm5hh575ws3AR6Xb3Z4CAUSASiR4p
AN7EbeU+2gNq5FBwzy+tA/CZq1UKxylvInStgDPR9rDjBirPP63iWH/Kruj/9SImC8QWkW1veivR
gNqyjLFqgRhdv+FdnGxbwbxz0pXJtgMw6/SqVzKtxawucaL+Rz2aDTsvnvT+Ry//6Wr/ox7dVW7/
dLLEvE0zn53rAZtp8KRfaqH1F3qVseEPpjNtP8stYLVt3Gx0liSji4OOqzMb5WQ+6ypzmXbavv3w
CILYv5nrg13ueO8aF7DcAao1rtFYDjCt3VC04wFYRv7RHHB6dHqgKDUl9tRNxfhTazUVak8QYcuK
/JCgm58vmHNMXSsKF1amI389ZK85WotRxBZlj+S87qLwti0z5DicEBiGKFAFyxawNgQSN5NzEKt+
dh46BdCBRtS6wLnn4tuH/iTzHrnLd+dGYIhHYDwD7kM5rz+cA4j8/c595HsvVgoILXIOyvJPd56i
qoKco+EZd66c6yMKHFEi5i/Ieaec053/48ciWxwpvrjz+Lfz/+pjoc8cm5WVbHDujoqq2+c4X95E
ruch7R2mT/jtBGJGJsxfQP1CAIX9OY7GM3qftWfpoiugBMX2LdrIq13Mk79Z2yjFm6x5cwA5sD1b
Wwy9tcBiebemtTWnqYBvEwFN82PtDvipam1NVTU4qNSkta+shY02abrzIMz/Zu2YB19Zo6vzk7UA
sNN057M1ve8IdWfrCvyja3Aho0pnRKVzD9Tbk0SObJ0gtP8ELJw3u5TNryy0l2zIijdt5OUyyqV2
Mdqh31UpghmoALMvvdlWQNSr+JuN5rcK/1a/QPQIArs8fyL/DLhU4M9LipOHE83kP+/Y7N9R/n3l
Hx3n2qUPon4HlCwD8QdpX3RkbGf/dFMBIEHJP/aR7/ffIqq/5cwABpBT3aHX0L3TgJxyJ8Bpvkvs
PliEddqgL7PworU0uFyTjpkCAgiYgfbC9gN9N+mMBiALrcE/kUqtoTax/NNX3sglymmB0eyUd5M2
aIrBpIY+dGQif69qhfj3B5pNCQRomNEErQJOPWM36/VYCVDK/onuY2hQ8Ziqst4GR2JaRr2Z2UUx
gqSqZU27cnNkYnwjaaYWL2qKEqw9yB7kV7M8zZJ2rbtxMbVovfdTDQPqSLwFGVHXFcmtuAbdbwsG
rHmiy/N676QoVCXZPKHW0gG4eJpFDirv15aWF6tRy0x/kSNufxOy93VoCVKWus4WfYIYDA1polHr
0Hua70dF50beDYukF9WdUBfEn9JV6xs4m33I+jYRk8yPXHlHE+M/yZyuxUM7Dc2dbxkqqjR8p4Of
wYZX7Bi7R57igYou2nDn963xqBQazrM/9MJ4jcvw/6EwYgnviyVqU/9eF0N7wdYWf9xROhsO0sVV
UgX6PZ6Fxr0tAa2cDPxMosH1kK9OGYjkTON+EsUoTRkq6W9pGBWS3fnFmeXdKJbkMWwHsZrGdZfd
AyqGo6YSvrkxDscWtHRkSRcftEDX3qLwDGhpHal7dX/kzfINcVsh5YCu8JWlmVtRp/mRLvhevL+a
ZWhb5MWCxoNc6uYYHCoSfZqg2Wncm3ZYgG5GGU2vBZooJve/ncQ4Zh4+q1y7mu8DmKf5zksl8nw3
TWA91XqQrEXZ45wbF9YzGt2fbZlXF2EkQFYEz1symtYzR2HCsXUa0AeoYVChnecLIxRY9I8VAnL/
aNRqFlgr/YXkg4bsRFhuQUIkpuGA8Ac+XDXxccnHcxna4pNk1hoFChnzFClB0p8nrpzThNNwQALM
igUg0f/Jca8c2wbPN9c+1X1hv1BuTXXXrVeA/q3qwPt46dLiV6SynKPpo0VF66yjEbThM0D/z8BO
a+8KNo6qzLZXeU3V1nzbh+4bjdqgB3IVj4IlDUN0BK3rRqGSKF1UIIRLchgq/60BmMcPhyx4plXj
lE8OaUQOAVfgA+8DJlcO6Q5TcLqB0tQI8ZvWsBt0YrMbLUrYDTZ446Ie9GCDFgd8DiTsC4MdYo5y
0g89MqNJIVHn3QGJZEPDeULHnu6AQ+xxljNRbJC+RjoOGJqn0Jf45dXc+jlDvq4FXs3PUY9veOXn
L0UM2HzkZ4JTbDrylCDMN6kGjX+HzqpJtULN7yfVFvVpq6BTDNy8leeG8oLZGLzxRwpatZbFV7K3
zPM8b4Br/q18upoPQ1ueNRQZrt7n6eFX2WhRJfuv56ULjEmar4OoOg8a2mLQsgQ8NuRj6bOjT8dA
Pc0QlsNx+ohJNtSx3Bj4FKdPPAAyyfuHr7R9gacT6UUZyh4A7YOvXqLjx5w+W7qE6IBdh6JsVrUG
DrckjbUpvRO2eb+obRt/PlU4KNWsULOU7SFlmqViwXlIyrMtlQvS8CvbeXZe6Mp29sxNkNwbHOkB
i5vVLcDYswUwSNNdx1qgZM5jW01HpR6CRKxYlyqb6dU+urwSC10GSPTlS7dBNV9h5Xe2ykI6atay
euDzo3s4X/qYdT2Z3wUABj70JtDRKEDKQaJwO6BcY46PkjyunQdmouNhCtI6XhwDNKr01qRXqehr
j43ULkX99CfbD3fkZLKdXSkrsh/9IJrckSdSNmu7v3ZnWyX6D+pT2KG3uQ2N77nw0G5k8mrLugb0
TEmikOn0J1szfCRDGkAyK3mEp9wC//HDBaSXwG5SfVtkr+huV5WHrAVDW/q3v/rlgyO3ZJ/+H2tf
1hwn0nT9i4hgrYLbpnd1Sy3JkmzfELbGw74vBfz691TSblr9yDMTX3w3BJUbyG6gKivznADz9I9x
yd3Qsdj/Y9wRjEF3Tdtdxc0KzVtXoNnAzrmGlEufoYMOtXELVmn5kYaor3Qxu7CwNcYxTY3bh1Ja
gcFW3XvDOLpkFdeAwk/jtt/MMWwZI0pZ/mZozRQDdcPNY5/VD2TVa0zdD7LIw7DV4q3JB23FK63f
kBNTsDQrrG1iFyDW7ocli0vvfj44uurd28n4w8sDZUtyLkUkF0hSrEpmd24f972zpCDW0C+nIVlf
fMlDLRLsR5i5h4ZRe+xcu+8YasPkNevcHw5YD093kPdsGzPgCw0s0Q4FB56yjp3X1ZjY6gEczKhC
AbypdiA1HUgzG84yOkN1q3Ygk0kRG61bCSF2JbKWd6lSYeMFrDdvrI/vBWAl/4ocX1JFpy92aXlr
NfSNXV5r/JTHYAghC9nuZoP3CriYlju0Kr9PgKB7Z1iJuQryfnzDOv2eg3OGYqFDPXlRsHxZN4ah
71AeY3+MZSuO/rNoheWODnpvKZZuOQCky0IgAuFJbjWGNgsduQyXxsJzqscC8HZgZK8/lzEn6tZk
QgePCccdUJS/bqUvBbiJR4ob2XyNOR75ztclk9Avk8V583tQhLUyuNgofdT+7PIIhCumN3yJoxBZ
mEIP7msnqnap4/OtZoKKOcdG1hIYV2i6E2m9iBhooICLjcbiAIVZ3tBhFju0Pz2Wjgs9G/4nEnql
2BQpwIfvnyN1kQi/WaP2VdjeJrP6dK/USY6qexwYUWLQaYaszMose7R/Ao7iGOYWqr5JQ2M6s1J/
q6MnfT+LSD6btU3trCwPeEQ3inlIZ3kfbFUZCZmH5C73u+RJOGq0CSJUvtLnx3CaaKOn2BOeh4OC
1SR9usj4RvtH37HDD75Fd5rSAF5bKR3jLRWA3OhxB/eZoYRvnrciMdpRimM1OqC4l1ZtBMbu2alD
Q8tCeOLsZCAqK823G6dIM6o177EUd7KgXlhl/zf9fspYKZcSLGBFQ/rt3cjoh0UyJRidFQ1vfKfn
Yvaz6qKenguSIa9z9pt+243yd9Q0AoB7np+i+R7kFi3QV4EYuEjkfH4o6nzj63G8pmHcopQHmPXe
YZBrgsp8GJxufE2HAGv0j05RVMVrsvonp9ox4sXQgDcYHPbldv4V8KAJepTJvxulEx2m0aylM9Qh
aGjXBroZDR3yuPnl/Q5wI56HFASThHOQWWECUh18MyBp9mIeb4awa935RdHHKpLFJKMX0TwOrAgv
JvKpxNi69J9Eh1l2ZcPRGu1O/2kUI1UTgCtn3budZ919ATStE+hbgLVqe8P3XBHO4kZBpUKlVCRa
3937aXb2IAW31bOHh1avU5ryYjEpAtBxkQddw5LXIMVn16CL4//g7AFa7xFIv/qOfntjyXfgO6iP
88/2o4j++Kj0Jqvpb5cWhiLq4/wbvjjNP1kpsi5W0xOBdgW62uyI2syrGyC5dIy4YexGvQHHx8bL
8mjh11m3M00r+pIMwZvhx+FPr4yGRYfa4dOQRNGhdOxuqUkFi1EO0qrON3zxMuCudWfPOFNebey0
/Szs9M+eYZU639Qizdd0TWR6SzQ8D3EF2KPc/MKb7GtnheHPps2A9mIl1gm0Dt5dOGLOQYpKjRda
ZUXfW+HF614Nxx3Da+f54qk6JdiQBobpo/QE1uOwVEMV8JURnlxDi78roXn21DTl7NnE1Zeg7pDB
Ca1FFuLLaobg5FMZ9paTzhm+p7VnTooRVR0PGnCMFnXSDd89FGzdesyKukfBxo0HXYOzTuwaFRXI
gNqtH7GJ2d3nSY/N7d9pKC9rJlHhqfK5kUNQJq/Inszs3xaU3uJdU7ljYNmBDpgkAEDWKppSAbsB
ygU9e1GdzNnbXZF5C5Fz5NrGtlp6o9WfAvShnQpbNZCOG3aOpcCEFENavxiov9tPsqrQzm7TWAze
5ELGZxuveElNZQuEN+3rmIKnp23Kr6gcGLdqiSrhDrgngCzQF7alFGh6asZtx7C+nZ5V/rl9Dvls
r8s4ZG/G737v5innwcIvlMV0JkEubmUftYCjQE7y/5/dn6/28bp/tpP38i935dvimzaoP8P2oQW8
OorQk/rU2533zfTM3NWHsXvqvbZee16F6ozas/aGFvWbMu+HE35nwTJUTPVNhgBFWPD3H+KAWa17
EnVe4+sdVgeO7pcpThSlw6nrUOdJcVhq/LSzjOJ0pqgkYGR7QlA07rO/hgBb3WUXv4e8sAFHyvun
uDCTTYlSsb2SpN4xVE0gcKMF/833y69U/BlZ0qmPJqfMS4GbkPfJBitWpIsr4R1L0fClHg7pm5kk
X6nMNC7W+KuB1qazN4vl9tZIlWD6eaCxFanC3/IUPJWTXBjdlbwdErCByKrSj3LrEucib1EBbXvG
Etxy/DsKhxdA1EnffcxY3MZKk4cq4MrdUObKjQV+5rWL9djZIlIawA4BFBBcT0ACFQuvytK7Su0Y
uJOrbOpVrgrjPKR6VoDlXWvNj8P/6ku1sDfGFBkPY+bmofeKrG6w6nM13wdpqL6gXmOXtwW+rxd5
WGnjS9oLAH3xfpL7WnW2zyEn+wivrCnOxb6UcWb5v8afrxvK+ChoQt+kYaRLI9OKUxHxF4XV+ZsO
avGdA/raZSyXtwD/DVcDqAMAU4mhb2LPA4hU2T0Z28UXcIkqL6zwy1PJzJdKrp+B2G/t2jY4h7B8
bDOiGynfhjJEooOthUJQxM55VozIf73chR6H+6pqUNNi/e7dnbt4xxh0pmLM6iVpZ0Wp9vjAgoXE
dhWrxl6F7APO1WoPmnn+EGK7dgvm63qJXXwQC8qhCVqDZWd2+tWwlo2Rs7a8DJk0noc3vkjmnbXK
ADQg0pJxBmQJdLGjp7dAFWehFd5KS1jyOjrdVz9G/jC2452lev23JFW6pTDB7VK1XXcX1tHZNK1Q
fSn7qHiRgmoPsMpDF4vlOEZnU2RkfnWgn3OrWBl2BeCRn9D/VC3CaEzfx9E4DDqP3jJDUwGUlo2T
RWFHZ4u2tA5KDQLAEg1na1ShjUsAKqp7KrkfBnSbmrWTTcMsraJDzO0f6pT2UnT0Zllqtq9kVkwH
N90hydmPSmPmqxJ26oMd2GgaLMOffRp1i9EQ9gmd0hzYB7FcA8lG2OxvLcWutFrwEDP/XtvV9WA9
XxxbFZ2yrE2uHXMD25tw7FFwOTmCdUDbOao3OYKL3FoAm5EDA7lyM0PSKtkJKD3pLIPMBmws9sbV
8nwmtWZZne1utf9uZ+YJHvCqHfKdAyTdhaq02FC4ND5EBr6oVTtWd/Svqtiht59MQIIy9UbMJtO/
pWI5k0nGAI8mhI/0WOF4d2CO9u4yD3nWxTwehvKs8Z1fLPb5nsxm8WemRp2CXotsPnjNrqEP4MKp
30YXZXbnZY56cJoEvwkklbUDfuzqwaq8YFmEo4kZFdRIHskGZXlq04HGbQOORzIiR1IPBZBwweGi
rb1BT08hevY2MYDfXeSmlHwVqSBCG0V3AISqbS8iVP1sOqzR3QBE5ielGzkAlJJqV1uROJAMyE7j
KmjBNzK0DIXagdGiAr0qv3Gg7HcG+1qA+3cfslxf+qlTfOuMJlyUWp2cbKfzTsqI6Y+Uk7eRKy2K
3zHMe3eU3l7Xn70pqG6VZ+8G3HYnfN3eST5fu893Brojx1egfdZPVukgcVw4PmrwimKDnavguTdS
78EP0Z8rR3SYLcghsIXzYMV4iQQZCPRMnZevjvK9BYT2YhzAOkg1pSiUEFvA+2PyJqtIY7UWT072
NfBBi+36gLGTONTZXhgBSkyRfru1rRle+7IalWwpbtiBCXL6nEZequ16YggYHDbcGQytcIKX1h4l
JiMNM7QBiGXNTOCla8E+K71xY5ipBwZAb7iPA0UsRcT8r2VnPpe98H5JEPoKREQ/kwhoDiUWCI/o
0x83Iuu8nVYWwz162vvJSVPZ5NQLvmykE+gD0DndOuxRQyHHJssWelGrB1EZ6EiTU48A6ykFTRVP
JO99+yzPY/7NDpN2kqPyTHeBzHNrT3KKE8l12cU+zVvhDgB328YhkAjuAaK7GZMq2Vvp6Il7zU6m
IbowkHVqqnzNtPQ9B9zDVuNVfj/KA50BZRRsDWXxbgEuEbWdGM3yyUyxHseqUgBP1AO6uPPGN2UE
RPLeAVPPdh6qNvZS5RCvYZTUBGoBLEhcZo5pVCI+YNXulol+LSeLSZkBF1veQ40OfmCXyFNStDXY
jWYF3eIn4UoLdQHn/jyVlXWxyNS+XY9RpC3x5GALBHQxi9i3i0cLFd/Pama2wDyAttZDaMu6xdov
KR6DskQmhINc28p4shCJyb4Zl7M6Mc+y+ezGDqhi5TfHRqIjMEr/jjJJrQ5YV60CX7NjOCfLKb9E
Mt/kN4JtG8xwl2RV2vXgohfFv2PYgXwLcP/AafvPTnnvvWgdyJzp1UYvRjprS+DFWmZlrEhm09uQ
XoykpgMNCwZGYDKcI8zvyhYPvov8HVD3CrwCGRB7dqZl4HNXhOUudvLIrfrKemZmaj4/FfKUxrM1
yZS2/B/rDcWZrbla4fsVgDMZhLIPADgpD0ON7JSr+9YDkNXKA7YxkPsuS3UDgoRjxtHHRoe2VYEO
abRo99bC4Iga5rOCtJXOIrG4sZmdyTpBVf5BRBu8fHu3KVtjb3JfkoibyDbl4tFhufYFFXkuifW+
AVAtcvfgiIRVhLK+jacNxqoXI+axVjS4gLI19kHWFm8VYljaKB4bs1PnGB1WTMfQ6tEWLZ0GU3Sb
tE4N9DcipHqJIUKsdvJ8BJuCqoh1YwPDeMqlqYr5YazLcSX1U/6J7JnmAymX8nUKsK6wbQjkS8Jq
Ijwmjq14F7hnGrLiQGwiQKZBAzoEyQiMiRRIPgAQrSy0zSwjXxMFNJPvTbwJI+o6FrBce/u5QhnX
Qwtk3L3SGvdi6OTyoho/HdoAPES72ehja0t6mKN29mgNK100ZdiuQwlfNUpYKzqjQ+lkbBrGhI9F
6rSN/bXdge5gNkwI4Uq7eM9xJg1Z3jjOwZ0q/qmg/EUm30w72CZTMzxKybYgTH2j9xe9uaa3m4H5
ICmmJnlZ6rWt4/zt5u1IL1FSyiDC92N1cxlOrpdIBRZUQNer0fqqK9YrPcBDlGkLjcViRcOradHV
KRnZrBSrK+H88pgnWRVIKVGSjWgkm+Zgt4GFvORsROrb2RoJKRpdFvRsyiJswCcOUgy0nwWotj10
6HdFTjLu3mo/bzZ54VQHUoSzDQk5TFppkkoT8HGihafN0B6LX0ra58ts4AHIa/BLI1FDZ5ADaugs
n0TSPv5tfyWS8gT7yhSHQswHKR/we01rR8NVgzZAu6e2dWJQcp5/9PZ4PZTaOEp/a1VozZSpR2DQ
/+hAm7vpEyU9jfKggaICdSPekUR0qFEwsi5NT3eHWMUTJM30tMxm21kOXt5wnUVMB2gChazyVeqx
YRUBBBTUlhxLtTACHo8WjTvTUEa3kEPSmoOOXWevOw/JuE51/SU2x2+1itS5EB77luKTJrOoXmiA
pVVwc4OtFfYN+Bcq95EVCLyz+Ld1JVOrs/iD9RyErNGpSNaz+Lc1XZLH4ia2F+VsgX8u/EdlIWhN
msx4MkGKif1arHAL7dgpxfgO1kwU+7QxPzkijnYtY2wyRYPdAMqTjv3VKsdGmvLSS65MKWpZ7+LB
81Bn2Qfia2KXwV0ypMYaeHPls4pe7UWHPrK/ePUOiGfvF3oZ30Velq911WQrlvrF0Qfd851uKfo6
VaLqGVues48uAu+XkYzvI2b8r2MySh6q3z62oqOII++/lFXa7ceIryL5fUMCzL86zDIDiJt7L0W9
hjSr5Gdwtp3NKFo+/LR9oP86mOevia+LKL0ENj7v6awT2HMnbQTIDORzJXEYabKKt1g/adUyKLJv
zcjSdwswGqo/5D+KsmbLmkc58BoK+z5KMXHVhyp9V8doYYnoc4s+94MtSGWjVSaCeDdYGrC36duf
txZgMROrAbRbgeQ56cPBBkOFnAzQ4UamWD5QBS9xyryur+woNpkEDHYUX6/rCmU0lMIDkpCmGyCn
bXKg9MlHjp42K9Q4QMv0w/wAkjIX3FoEadBPTzHZDmbF78D+cpifzOmJvcQVNl5s6Ky9IwuKXcCe
Ys+H8mNsUlDsWFhXsUlOtnTPNMxBaLEYNXR4J01iPetW+Ai4LJQ6aL31DOYkdZU4oHOxY8t8xgPk
HY0Wu89SSSI0uUz25I3CY3VlG9wAPw6C9anqHeM+AxYuRoaFdyHY2pvFJ07WoBkrCntxovgkutiT
KNYsdXVjL2+KLkIH9Hpjns6NvSImpC9M9R+0EMUYBjftjR+03XPbs+6A7osfScq6Z4cH3TPYnl+R
1EqONAL1arNBHiteTkM+hM9Whp1hOFOEm4BVHAMpGQFJSQfP8KeAdI2mZvWm65RoSUo8DBRwvj4F
HArfQWWECjR0bChTUKtqftA9kJ+8S/z+kyONznfJroP2yDLLv2e6B6uz3LDt7Q1d6PJnk5LMZEAj
wzx1+jvln93Lu6S/VJN3Gda3AT/5d9Q71I5EgfnqoPwYfOlVf9BNbOZ1mlMDKKpBoVCoA4xJqcIn
rHyQasyR5SCFnWuuiqnKVyzKs81o1OEW6PTJm5m1GzKgkJjg94fK7/8hZM1CfVl19vhDhgTnrQ72
9yTfVLqDSRe2zN4ypd6QgWBptDTQ9LQKCs92w6LsV6pnhF81lqDbHXU+eq68q0C4/TL0PN2YRtPs
wISZP6LVk+PPgIXhBwujBQu7nYNzq+G8u2+4UIGRKkCjXpVXwUwEs/zQvA1mh9k5GFpdp2Coqvfc
SgbDfqQKImbcmRP35tOom4/oJgJXr9a9e8zw7kq7VMMlnWphWnXrpms91Cxd23xuSDaB37yXRe+v
8B6TIMMgAvrugLx0R9SRnaFLht3NTCaZeEmxNVkBqJgLA2XOQTxBTiRLwU76iVMATAs3lTQgFM3o
HbBVoHx950dDvPTioNrbEZbTMaqJnzos6PYpsFpWKfiovmfFgF4gs/0ZKxHAQ8BDduw5M0BNicwR
KYDZsG4V4BuihsRcGzYQTr02Ry1rimp96TnHzkc0PidVdhsbLKkoSg/b/8fYhaNlTzwH9YCRqD1Q
iYDFSvgFddTfxYkdvowCPVdqWJzlvUygX+RkT7gJUg6GmWiy/xiH5Mwwxv0sbwxU43dd+NIWhXol
v1yX7Om6apagdhncEIu8BK846nlQuJLqvVkd0R+WL5oGjDklGklW88qNZIBlvZaFcRUCIR4yWsiR
8ew7TWznMalpGUkyfvEj5z/GurnmHC8TerkbUjtexHUVPNCh9qofJmfBrlK0s4jkYNNoljWAcZYj
x4Ox9LltbCth/gVWgQbUiMjd3HOg+P+Ok40C1YSaaH9wNoCE76KguJqjYG+Gg2vsRpGAqZTCkny+
B4oPwGhzBK2NjCpMliz8XI9OAj28K8fCa6JtwuYpyVr0IjNwCwCx40giJAsB0NmOk45EsxPZk8xR
UTBQZNdOvNeeSEcHH6Up4Mbhi7Tq6z2YjBMU1Fe2izlF8cNuewC7YPM29gJw+nWx+iWMEnMN3OGz
rcRPnG0NPeVXtkrhGZNtDMx3cAqAMTpzeLrwZH1OU/qBi9dSeu/xQj35gQJ+edp0rWLwfDKe3PNA
U0/kMSs8CwpHKmaPm1DkMfRVBhYN4opFut86alqY73Q1YtPihIZjnWMoFyfIhec7gAmyaSUzG9PC
hoazloynUNK3icK/OF5P42tWOtuklUApg1GgayDOToXRZadAs7Amw0JHBeP1cZYLXcWK1eYF+M9g
MSsutrMcaHD6FJcXT6US2D+t0nz0QtG+lalRrXy/qA8OCwECAka0FZqvAeaAolT6D6xrNplmyKJd
mQInwl/p0hT09vc1Pltv5zUKmAkTN9F74y1OPBc0s84XXgBxb3Ci75kUswwAqbxMgDsohyLVMjRB
x/odk+wQFyfw0AYn3qTfSQyqh8+doj7tHzsxbHV8oxcAp+m39Fag90OQgC6WZOd1cYfyjzRG2TkA
947E56uYxd85EmzIBSriSIy/M88vybCR+Xen+GJDSg1NbMNEBQw4Pd2orfiYo7J47wecuXlpp19y
AP65fh+dz0g2a3tLYSi47f7N7iZKLz1G6XsTb7KL7X4BoKjuPuyt6QvB+9Zc+b2T7YYoyd6c3pzk
wlDPcsdPtKPIxnKhQEmfiRsnsHlN8tmpRVr37eNFYgskqCT/7CKmMdnXIu0kMJS6CK2iOIGcYDkY
OcDSTDV4DssIBCZ4y25IRhaKqi4Tw/afSYSuqBTwGOAmIQfHUf11Hva2suIjdgU4NhSm1BTtOcj9
BUpjKcwHuwIeaQVvH69Ch60fVGw8GTh1QwVbc6BN4FuC8qJhLIdUJ0FDB6uOK20T5Odh5WDvbx7O
vgQDNg/nyGRsSAixWTtfiK5741tVonE7O1J25PFfAzSf3Nof/8rWRFdZ2T+CYqL6UkQgpyzkixuf
NDeIa/VH0TumK0qnfsjaEJXCaQg2TmnrhemntlGYNw82GpavbIEpzrRFnvnpM7i6Gegtemdvcas5
AsApXuF/pHtNyu7noOXeL22I0JXpO++o/NEXQPNMnvHWYmvTYM7etLuzEyDGxWut1z/lvPaXioo8
zxH2u1MF+oIb3Hvq32LUsa0FB6BT55ugvEB/+davbZCH9ZG9HB07eEHydMBGqKX84CLbq23CAamA
6Tc+4ewXC9XvzBH1V4dHoysA5PTYgWF+DarYAX3KCNmNdnobsszKYQHu2ylkp2kI6SMkSM7YLz7q
VyFBpwrMmstdVk7OtpX196Ap6XPfDy5hV9Mor5Abk/Ubl9GsK6GbRx/9EkB3TJDXMqaGmiZz66TH
UmbdRF8YXxx2bOS3iAaoGyHNqNi61FyZpcdGpub6s+aDj+4X5jMaCd0Qi/K7rrDaVeqAJ3vUjGUg
SzFEVQYuwM/C079bjGGe3VXW6rz7LuxVVpveNixA4caL8YkKQ0sQwi1YyJ2HTtjo1miNZEmKWv5u
AS/4zS8bbf2PnnYC1jG/GZKpGDVOuGuyNJg81coHOy2WL3vD9zI0w7SyuQWHHBUbB58BcPIiMnKr
frB0PZvlqQpqJ7/VwkOgZza2VWoDYBz476Mh2oSuh6Sl/yTSNk5qLGO/U55yrTdRNJ4j4/zox9Yq
V32wqMizURc4CzJ2JYvimh2TIgQaskzP0UZUkaTFMs0Hw523m0hBw3mbympEseyG5tpujlKKVtnW
qEewMOH3XMZ1NM6ywnZHz9HHDN1wCkgOutwpFrOOhAqQ5O7OVmoz/NJi7Aw3lv9SeFm2wZqgwAtY
7p9c7Xbcbo7EQTSZz3sjs8m0sYLOOazgak+W/sholysMff+XkxndeiobofoOKgiZ60OAVIm1bhCC
oRg9ec4qlm1Bu09rTciorhNvBX7rc9WJBXa62PGzA/jpt2M98DszQNOcWQoBdCrIfIMjb0e7THFj
TUPaGCisRO4tQQaoPfvuap9AJv+lq6V49cIwChNbukCaztL+WGW2mA7mZcjsGMRfHJ2PUjnLNZGD
5sH8oJ38c3EdqQKrMPkPPQBTF7eX+K2l67eyVELB049/oRrZi7aptlVS2C/2aB2pNnoMQMfmOGn0
4AHy7Kgz1XKp3LoNq3WK9/3bnzxZXERuo/fhgz4a7REFymfP3inWSlUqZ890PLRepLtzCXumgbqh
jAcFGF+/OzFIpmHGtKFidVJgjeuhOCwAGyhtSNa6cR5TWT0Z/nOsuTmBfP8Yn+LlGh/WSdh2boKc
xBr8IgXI3wV+HV5yPpBCKfXCnWWoTMXmT9Qn61mRK8lg4Qf6QUixAhkwBqLYbXxSUHxdXlhoCjY6
Q2lI464yjRVKrxwACsdGiXrRUbvrE42XazpV/VS/q02QDaKy0FiSjA56DKyryaapUL54pUr6wFqM
2FhGpuISc3LqUx2byByg3hb6f4YvuZ/77oiK8OU4YGd7LOO/cgd76jSKc4O7WdCJLQ2tLHfWfOj8
FQ0HUCneBTa42mjY9aw4qTbAxCmQPIBYZ8HLij2RCCykfwFmIrqKXVu62IaxBlMZe3CK69hti46v
KXYTT7EjoAy0rozLasV6Ild5z6BlZdgwr94FUAE+QAUTavAVgLDouOH6aNMDx3YLkGGyn07x1N2R
eftpkNnzOpx0IvfeuRtLkT9QKdnQJ6hNU5Gs04DZSrVhYKRpN3hkQS4oi81mxcU2pjKz2Y7cJuHF
Bnv5KEWbbSgWGVLAxI4OqociPRKRMtLZ+bpTGRsJkyw7hIYHso+031ayBBBbYAAUVU1xVTRYm8X3
VvHyA9UM+tIiim2xoCEdLhYEfjzH+GgBgpFiilGpxTmGRo3JF39yCDRXt8FiS1u7gL/Hy3bIRpd2
fpvAwrq8Z2l9SNkgWzXCIFo6PmaEtPdLRldbyGk/AoLPYrZr9Mwo7uOw2vtZV++qQTBUkKbs0MXo
qAR+fwYIEAu0wl4w9NHzxTB1ZHUbWSZCQkNJm6ywC2yoWK164N+7yE5PlbDK+wjgpTSiA9HVqk1v
u97gMTzsHlUKgsTGzABiIMlsZ+PZ7srXag/nggLQN6JPN220vRoE1gkw2thmkpM52/TWoMlkX30H
jJDAotD2QO2zTooD8BqyCHx/IzTV+lrFIH1UnbrYWDY/CCNHa07HhiPLBjD8yWwDPgjFtxK7CNS2
OiJ3sCgKpj6jcBhkfA7Tt2ZtFE9mZAk0bKGztWkUV6kAFF+I6BxNY7w7ZIXwV70J2GgZjdplQ8Bk
LNqwVZ/bCpzAYTjq+FZF5RSNTOICfdlKZaNg//e9cXAar3ibRcsxx2qIpsDoS0uOUY41Bk2CaZgD
rmpB0+B5CCx/zNClMWn/q+9nF5p9S3mheXhz3T/6FprOXDsEEbbTtoAGL5waLTPYW+3lgc7AQ4xS
PKnF2xHLmo8KMlEuWjKe3VIs5CbfOTKZkGKOTNooOOhaCwh3WecyT+OuJn3xXCYzFcPUjG9AOfrw
uc1kfhMu/O0zX0EMQCfJ8g6z6AptV1PTZ54r5TEog/1UxUTDnIV7+vzTQcRjRRbTiLqe02ISzTOF
Qop8puzmScfHWGE19A+j7yx9UZduzlQVrf//exYwUbqjFmifaskD8ObaSyTtrqJ4sboK7NJYq2BZ
vXeUZKs1UXenJCHy8fJAcqaIZm0bAUBfaiahK6RGlx7AmNsmcY+pe9VJsAupMC/WeVxYfGkFHt+P
FZJIAYjda/QRuDqwC+8UuU1Eh1ZuDX0ma0A1hyJr6ZdgrQSebLmpRD4B/+09x5llVWCfL4W1FrCF
eRMvQo0tDeB6P2vyENqjvRB+2+88MxTggWmGvQmk+gVp6WCMYicMUBjTCHh0ysqwRL6ioYTRPYGe
FVzOiAaognPIqND7HV2GQvJhAPUEqryRkk26q3Cph7yT7ZX5iq5P4bhmTeFyIH/sLO7nywbFpxIN
zYrqN5WB00JRebxUhGI/RK1Vbcuy6XdFB8DHFPPKZWUq4evIWYiOdmP89ds7NVGNd/FGns2ZvHmQ
9DufdWdv0xzCVzQahgvwoAy/vOZASGz897VLVY+X4uJN187ktQ1w8S5js8Ym9bU3IdBJ7wxp6q83
3nRt8qY7b+Sdk3dX5OOvLp6vnTYRNlzHFZJX7UELkoepBZGGWCo8VNSRGHk50paasyXgp4qBft4C
ojIhQyl6lx4D1A9MsFExmnmWUQ109GlsiedM6ZADlihSuoOWdhDuoKWBMKdkJFtGorj5CCgj2/Qn
2wljKirO0WKmAFZKM5+4kg6PpKRorT7it0uYUzIa+lGau8T/oaIv5QVbzeDRE+BjHgvRvZlGvkAy
R32pjTg+ZUP+lelO91aCLHdnZR1qH6VVVQKOr1IcE3TrGFop6r+bIn5sbKX7omNniZz4AI5E0wqd
BVmhgLhcV6MFyH4Zsvp4YQ5EX1P11ZcKO88nXjdfp9At93eDijwqOeWAab26sMgd4EkDat+sxw6p
v3a6vZsLOzVIqgp5YQrJrGpYFCq4goXfG3cT+wDqEdqFHYAPsmw7bR2VKuoZ5NBqhhhc6WX4BoSE
Yu+EQXAiu8AxQeyn6I8e0puwCIzgFBUlqla9JllzciND7i+zNFIfyJUOdInMAra44atltnJG59WP
tGI/eSmYnlBkMp5kRjUOaBHPkjXdFWmm+7uOPkn0HGkjGb0ePb6JvTjd6mFknvym9NaFbZZux03g
h3c6NyUWyL5HB/RpkjEB5qFMK7GPDBkdsLGP1XCSV0AlC+GGImVvbWV4kVNUsolRxXJIyng/RSFZ
xDT0SVTl0QMCDIqSB/8chrTk24LGb9lraoW6fOvrADqCNeAwc7TJ4IAeXACWfTpO/TG/A7Xw2bIF
sy660i9j8pERAWMNJA+KM9mUPrqZp5hkPkmvLa6ueolA8SL8OMHVW/srYDWgXjEd0z3meSVSGSBt
RTUgcPUg0pq0PA5y9FFEI5JLq7YSoKrEjvMqMhN/mZgOsl1DFhzprAh09Pa3lrGeZaS4sUOeOAZK
uG+uSRHJKHTW9W2+TjLUzlUg5GxMIEgv5FmM/HUIHCeGhYqUybNJNmvN6Ldstos7fhXF4QCZzzyi
6+i5pe1EAEo1Px++h0C3xMcu8PemB3J1KY9A9vqdA+N8ZZXllXy2J7njlMGrAZI5oref43Apl3FC
HYA+Bu1VeeA2LerCeeFZP123EV6CHGsb7stSd14syClObpjJynd0TIx+26dEwfDRHnVe033O9lal
8kcLW94hkNU2xpgDBrixgCwV9OV5XBW1zoCOv005Ug5IcmWPaN9zsOqhYZ+zOzUWd9MQpAn45pWe
snRyu10Ocvipn58rmF+aPcghsixdodjRX5HLFEf4AQgCGPKw3b4xUM79f5xdWXecutL9RawFCBC8
9uh2Dx6TOHlhJTm5zIPEzK//topO0+7jnHu++9ILVe0qkdimhVS1tz1mePKBEwOs+52x9wY8gX3H
j9foSzA25G240+4qUPEvyQtumPrBMoujiPHQJIRVQvqgL/NnMs3ZyAmxkGTKRl6QHLbqG79Ygp6m
fX2fjRAqW4dGnylbJ+MdVNG3LYqLX6sKLFSGFSb3oA7tHnjgMEycW9/1zsRhDQpOeyNCm4jm5K/i
gjVjq52wFRQ/v9emseyGmv+V6VqyGKu8eJUt6lwor1R5fWGwJWE/yDtjI6M+Y//xHrImAFOmrWFD
JoNwwJ8EDG6kBYgNTkkc6Ep8oMWr1+Z/QygBg7JzP85hZO6O9anz1MshvcvtpoOKLBjaaIhTjA4q
BhiOFy+x3kS+nd7pbdmtiHQts6FP88fYGTxnnmMLCaWEQjhg9MVBfIHy5kd8Fcp1XEBMZb4CwZEE
wRNsf8RRLHn/Cw68UlvZ1B74J1nsDSd6qoYRz5YOFK639KSlh7LRxvlkm5/RqDbLliBL6rdmnKEv
Zo6bxo7yl7OfxpSXcrhj2W9SE83RWWjuvSLQfhl5eo/ewfJbZ0QMR0RSPMoaP7Oq1vld0YXBY5oZ
fCmxHaCOk/bUQaeCOmmX3xIJabcsiuRjM1rjVVBUd3yphzr/2iMoDbtyPwSZU22sDp2XsdX89GZu
ihB6DWHUWMckMQsfQno4ZA/LJN5MGJPXePRG1U8it9AsMFxMXBfvw5rKcbDJCm30iRmDwkLMRGDh
iJWV8OYZHAp4Gc/Cdk9nv2lfn4d0UIy6hOvh7CXwP8d6nrvqIGoa+76/bWX+2kSRcahrSz/0TBqH
eUhXlfK+xzpVhIrrGaeZBsZZy6Z8riHe4kmRTk8cviqhZnOQlw+8DSeHIQXT4o3NbkwoWxX4sr9g
/0UoRUGS8TinzMFll+GgcqoD8kP+hjL74Rlqnd2BeZa1pGqftPPetHgcnqus7Q5Rrl/ZCV8qvH3B
qzwznuzguE0fhYvSQHWSZrh+vQhSlmyolh36OOjmmsva6WpUmHbwEpChoujdiIuiWpHHHwP1peOg
xCtjW13jpyCIexetJtjAtdRWMF3Rh+ezWFtmWQNggcYvkp8jT+AL0FOcL5Uo3dUlJY4T50Q2iGw9
VryzkqPJQ3ZwJd9FHrRPmyEMX0uo2K3KWpjbSg0d143vYw8cTGNuBK9FJbMXswABeJFUS9vIBXg8
M7EnJ1jtIWKOA64VDTWOjkqUsTxJrw5fyfR+qlxNpbPe3E7hH0wl+3vy0a05nhCLRHPLPd2a3XjY
2Pin6XrI1IeRMB/qqJcPXVaXpxKFSEewislF4wvUEo2RAw7ZaAABicW+jGnVLlqvGY+ml1pfqk8D
t9ovWZZqR9seJNpWAdIsbn8YQ15wdakYyEmDtzACdXWCqqeVa0faZzmOXxslPBdDgiHTmuonr9Ac
kiep9YyjCCi1WagSqizbwjKT+SvWG/4cFCIo9EBAR0FmiLLcm6BIzdTXOG7MwjC5i0Bov2w4S3Y1
14qXwNeCQ1cmf9l+mJR4I9B/+tKKDuTMe8gn+rYMUUsMLH1AlOwO/KztQ+PL8iUoPQivZnihIKdh
5MXLHXmmBGY2rnDGpm/I1ulZ/YA6mjtyNtZYvDCdXd8OE2V4AIXqXxNCTfH+ljq0we0MKw9B9wUn
wd7fUqRuCb8Z+t9uiSbML7dEsWnVX90SmeiWUrtNdtM/Uf0PqVvS8kNcy3UOhsxeN4/zfuW8uQkf
fr3ZkbYx541P2iBNwCKDN68t9NyewlA4C8GgAKxFUfiYlhAhoLXzRw5atJNjVBWzPpjUbiNmh4Dm
4YKW2xTRorluZ5W5iY3MKBUDSCLw+guhqBSr0qXjO87Rj1FkjI6ZcsXFyH7gXO8GMAZWfsw77HeA
39H6XwAoecnBJXaVwTD8/C4zO2tJOsQQiMO6ObKh/yjM/aRaTI6SJTJb2e3kmJSLO6X/9i0NWn2T
6dgk0sHXMVWLhL0EBZCbPusi0HeEQHVa8qUFX8e/RIRWLRcoT8ymHBkDBYgIyqscM8ILLFCDKAoQ
nsToYYxIXRgr+nDHS1RgxVDAfeXS1U54tj+kVuPXy7KtFqLujOeBg+rLcops4ehmcIil3b7iZcdd
DQY2DCg0AI07nsESmZS3sHvtJPzugZyTKaqvstks/TgbzVXGxTmb3+eQnVJf2UIxrIFwIfsJqZ4d
2gT8L2YJSjVryJL7quXN08hR5/QBQmID6N7ws/aJcjRJlSywBmyO8QAtz87ownsot+rPPIPEMJdB
+8PXqx9OVusvZgM2TRCY9JvcgkqdHtlrAtQtSJFaFJOcwDg4HP0odJfkGHNsX/ua+bVwrT/nToNQ
f8l1+WHuCm+b4C0p/k1uVJd8CiG6Pq8faIVCi5AmFib6PstgSUNL1EO1mJcnN0sZGlKIl6YBHq5Y
4wRdXSRQBPy93IG0El/ipDlZRbzmR9/UUYydyd0AhvxxxTTGj3gMZ9s2r7MFDcO2teutAmqFL3Zk
o9hO2NBcRTvkGU3GJoncI13NQBWLhv67Mk/9V7BQ/MU1LKkb/la4afmXqxfjQuCh9tJL/G47rEj3
kONMj0YzlmuJv43PKiZTPYOIwTq7/EtG6bhodaN9saIY7CSmmeyzNM+OwVifY7p+/CszjqEcJ4VY
7BPzY6SUY+mKVGNF6HwO+nG8IzvetOuzhixeTnCsV2p/zdgrhVkVxgVaiUk0dgqjfBTm9O5fNCoT
EKcMrt3swgobkdxg3ySr81fm6dlrCXn0OHK7ZxqB98BYtGXf39NQ03xzU6eptmpEiAUyeP+OUe58
69SIEAW2cG/C3R46l3O4awttRQGeridHrfsiQKT7FBsOO4INH/IeXW58lboeLTudV0fwLosX7Hw9
opZc/5qbQl/Xdu7dRQrmPTeQ3/5qWEW2A5lRvaZgYRTPVqO5z//vpDRHgqaNvyf1huwZ/Kvus7AS
LEEM6CjL/fTGIyEEtWMMZDv0rjK/4uimuzSgf3Ca3oQG/EyXLijINoSjD87D8Sp2evcZfsfRKxPh
5thzrsEedqAKAPmcohWcE6pYt8Xikm6DEsyxBCPHcImPhiGq1uiSmm71CnK53fk26HZp2mAA80Gp
1+Em8Bpj34Fqd4XOXUi/lNzEwjexjP10SX76YMrYgUVHLK7Gl8jJQ6A55irH1SX5IzDXLm3XqDdg
NslfxxrbU5EHVvQEh/+vVoxqxypKFqbbgMYHOi/fLUdEeEuFM1bVMFzHHwINKRTn/iiuJm/hDc/1
iPNp1mSvhFDhpaGfw3Hqfg7XbcaeY+dppkmi0jdIrUdrXTbGRLXUGCNYl6hobuJOIlBFVrrs7fyM
n0vjyEEfH9lwuG5tE89Rb8xxjpMJs3XMT0MP2t+hSZw9DUG2NaAdn9vTkMfohCKvPdbmJ/LS0PIT
kAIVRXBHXAZFGxl3jim/TrwHRIFAZAjkgJjG1xuiGHLapUAXPZw0moPepyT7HK55dnvouZ+D1jer
Tfto9ob1gK2GftOVYb6kIX2MNVhEmKd5Cx/dxltuCOtBxG3MQQCjbfpa6IcZbFdxcEDJ62420dW/
SEw4yk4z/j+Sp904rMHE55uMr6nqPtF88dy4U1U+Fd63ZZiume+dAbElJB5TU1H+VLsf5dg2ZshA
xfsE+J1hBswZfk8BDhPw4dykL0d/k0kwF+SGvqoktPGWSZVBrUBPcQqnun8ru+y2DIS+U59xFmv+
owLHykkILQcNP7r16r2rmo3roP9bgIlmBBCglovGiIOHINCbY6AVb5Fg2WugPvIe1VN+nTzTKK0K
e4E/puKehkKDopcsG3tlY9/5dQxEcywr+VZ74hye5O5tuIXvril85KO3Me3RXlFAbhjOXZe0BzGi
M8MMwIGHphaxzvsc5Sul17/pHopZoEfzCkFK4wS5d7Ege+eDtjszIVd1gSUK1l9gicaTzZhweW96
/mMQYwmA/x2I7zEcFBqDF7yYVZIs4iDGShIIGYGwLykg2Zez8RphqneP0mXbscXWs1Z3T23vly+J
Bn17GYHZOwr6e8tunCUNh9YeVmWXFiDYhdfm7uOfggy8Ui1L3rIvMcmDg4BvJ9UwcLElqmaSLl6N
sEHBlxODYW0fSpRWPk6sgyY7FK3Zz6PZFwFJPoqLE36DJJ/iUdmFI/a5QLdm2xssa7VdoAX1kh5I
5QjtvV6m9XJ6AikvDckbJMX18I+x4OeErrxKhf3hDHtL9sbj7LNu4fHuqxbrIYnaLV6I0ISrhjIb
0xe/xDlp075AQBeN5ZaB6p7ec7YTQHeGg8nHb4nueCX6OYwpWaaa0KWPQjymD6hyVvGUjGWL31Bs
W+apeZ2IVeY3Skv4y53xtjQeeGvssnoAu1VQYG0dg6Acsg5PEcvlkzliNkMGd0Qr5RidcY8veLX9
BtKpfxdUu7lxH2DNvKTUzGHnmUJorehNE+8bEDY+lagonti6y7LPlsxrrSM5zNo9O/yozpZZAzbq
kDdMy9AW2VhLEXeg7zZjqF2AKEorNOslbfvXSoT6kSlWqUqiTMjvy2Y9IcwUPVXAFwpPpgueosHl
fI1HQYU8RJWOxtbGNjdU1S+G1ESv22BuqAWgEbZxNZSNdj0k77+IHfWTHwzdKu9T7xDHbnXoMPe6
ZWn3xUm7J+ri0R15goZB9hYZVYgnCKBdP9xCLdV9qaCplZyhzMzDO1PEn20Q+O1LU8s3BVpdXpuM
VQv0rae/KndNu10ZzowWUJ+vP5mNp6/HuB0Ptu8bYPysis2Yddlry0ewfEQyuwQlKkhcgoo2HQ9W
Vpj7nkHqvC8z4w71HxaY8/KwP0JmPVtU3PJwKsvQo6c+yJF3Pt57IYmYLUKt9zZk5Eb0kviWtfFq
vIcSfbYpXbwYO/yp0If4SHY05Qzf7FD7qfXNtf0DPKhFUcCtKGdUnhlP9gu+tVP3SdrFOf/FPuNp
Xnfs2NEJEwdt8aXM/KfAD15QS1L8xHn2dKEsnukVPy+uy4XCBL1jP2t9h8ZGv0Y1Czg16GvVqaCL
k5tWDmZbtNXRl6/T9kc0LEHSSTXZaaMNOcMLgmwqh+amw/LcvdnaYwRGJkj5eImXPPf9YaqXRStL
tK4cqU1OfnZOZKhmBCVrPdP8dWvLAqt37IWPpJWitFNKSElBEMo27bsIhXesG3QcE8BhFa1b4BUa
l2S8QCZHFtXRoWH/0XDMtvHAyvbFaNmBvpuwXsTuTsnTZ7dm4+5PCCySrxFul/2yah96b73lLRIo
cv5o4mZJTWfcESjMSeSXHnpiK0eI6GQPmryve9A8oAKofp6DWvc2KPBU8VccRCcTuqT3tTkWWzC8
1M9563qLPqj+4zqdto5jrnpoUUcNnarwSB9uLsNjgN3TaUi2KoDuDOGc3MJZwwyc41AVk68UA9WJ
6OTp983IwFoT41cVpFMjP4G421oIxX5E3PPEQp8px00EOYionujkKdWg2OopFQSJzhE1KHF+Tgd9
blhDRsOK/PXV2ALjxbm+g/yxbP11noNfDS+Nv/E2NNUe3Wyde3h1TzOIrkGtPPqR6yXWi2UFeiNf
2/AwxN4Ber8/+Vr/QACP19B1w6bpA0U24ARdBg1YdHHktu5CV/4xcnDB506RXHfPc8Yifh0d6O2g
8OK+lw3f0VWBY8bpavzANuM+8s6xxa/QA+memYH9A0Ifi6Gz5AGMv6m7A/duv3LFkC2TTpaQi1R7
oFZcgX9sdhHefPEgjrTT0+CR3jiu+CmbpGU7FkeP9BaSE+cbvbJoLcQYlOOjFxjNyibnzQsMDSml
mqupUndzfj5l2Ofe2bI6oQZG7ubHLl2h3qafnsKiFydUxJwR5AzR6D89p2nIxgqc2yW/N5zROqXc
Z9PHYEIrSFShu2DmiNJU8hAmrrs7p2yqfcOwYQgyOcQRWnYeX/ABzfwrQl+AY2GyTZCISvEQl121
qgTI10SuQZjHc/IVKZ2Rnhk5GE+0VegY+Qpv7/VDQb1YZJzRBKQQSpPiV2TKOqeZHR4xBc65ZzTZ
6EPGjgGlMDBBOGJLf2b+quFu8633K6zQlJX+XMMNG5rm26is19g8ke2Vlb7Dztgu0d9jKe/frJSX
rG41im1bg/Nf05elsQ7GzHmca5vtcBNCdfi9JVaWuQOqARvYxxbKMwH5lNl0K5R9ISvNMzqNtRpE
jt5Os2n2xPNMXzpEAM1DMDAoSaoz8/YFMrNKdx6Ibx174PeW+q66yUKpCqz9PswyfaHNGQit91DY
pPsYiuhQBkW1t9ISTVrqQwpIrptJLZaxN55tobqKvOHaQTaKIAfWTmJJw9lBqSyVarbNc8wRc9hH
qXDsdw/RE/V0/81rS3/ybgdCaBucufRkoL/s6fHgqV2KZgiWZCPsHJpItHZenFcPFYrqEDU9fDzI
0C9stxGQTwYBdJh73imWTfG5kN9oxd823DiwEKeeNLQT21/XGW+2tJb/34OKNseZP+pp19QkR/1x
hmDeQYuMFZmm9jgBlr9DA3r1qdcNTHn+QUvH1eQlINkUhEahid456qK7hM4z0NXFTpOSiT4uuT+y
q/yUeuw6tHi2MRQwrHSToTRx15v9CzRvEnfratAw5XmBDXHRoJzi4jaVyOdksyMw6kBWnW9JfHLS
q2x9y9gZgfmiNR60PtpMvHqiXRadxb8wz+V3wiqiTWCx4Ru4w5a9JvgXkyfulV3hW2UnfIbim02p
NBU47Dd4L8zGb1bfLAs9WxuNV0876wVfFV1svtBOODYvxCJ0sMVCQ6W6vtG6ql/TsK3D/CDdIlrQ
kLbSwR4Slsx4oY37TGILYw5H40CEHdHf4ZXPsqtwa6jGDZM8XVexiUJwnM3RuZgetqgMTbUHOlED
axNWHUPh7cjZho7YJIzVaxpClibd677RLiZv145PKhuNKKU2dPd57fhX2fCFd85WdaPYMKuv8fzD
gR5ly2v7OpuRGFM2cEMOEBKMf9R90u57brZ7upqHYQLF2mqoxKox67N3xv2/bJVKQPl61osVzUEJ
yDGn+meb9NwT7yXfhqqXug0YOocG1bkTU5NO6rTxGgXOePMi8torFF3eQt2SD6gBRyr6wPs12rRt
18VpSRTeOb6N42L1URexs09lUm/LoHzR2wgwsoGd8PflZJ3hdHWJoVE2VM7+Q9xkjDJ2SIp2WHKz
0rd5Kqw35qJ7GKWQ33WosKyTPIIEiTDqVw9H/DYo4L9DJRrdfqDCOmqB0T+a6nCeHFmLUpwkgfh8
GTnR0fKwHQY9pfx72mgPaDcxX7HkjO4NXmE/Qc0AnkZIYTnhVzPJ2u37WygUwPzDLcikHbGehJp2
4pb/cAvjoJtLmuqDW6Bba+vuw1vIIN6QFa3Ef33yCcVh+oZB3WoLbvrhzW/ki8gc+8nwCv8xGew3
Ms8oz0rGt1aUH6FC2eBoPc7SLYhfhrcAU8y58sB9IzPlKmItmVDjWL9AZd5+ynJ9mvEG1fHS3qCC
s9hUjmvi5zd2e6rPtPKELUDT1u2pPpO8di26SX1X67DQnIcfxd545yHFzhP9cyyB6Tao8vMmloZc
3RWVmIb9u7uaY4cm5ifDryDRJn0Q4tU4LProO7yLoBlI3vmrf34LQEnf2Xv1tkALgDnr5JlXBeRx
A7feTKzS86wgLjhnm2eYlxS3Gef7mT23xzJ0fzQX5XF8DVUsjsmWdqqN0YrOkOjwKQbN3zYOo8er
AynucTAUEmayQiVgApFNtKY4u3kHxUUrCbM7aRbWYyPAodFHhrXT8oE9Rq3HHv2801Y2DkdXZJsc
PPV3Qdn/mk10xbYsj9BHpuLIUKfQ0hrMytpRLrIZrqGthjhwV7MtUglB3DYlnO1si1M0lANc7obu
0B3YNy91vuf485oOaOcjTq8OFmnI04erE06UCWE3pw2285lqJFoXbCZ1uZjOZ8kT4byXYmlECbiK
zXWcTs1nwBx8EHc0N0G8rrsvTMvb3RCKuCHoL3zuXNnTCz3+EIHMYWE0/BYyMePPPCQXyBQxU5DM
szmYyFATzelnp5/2/bJsPDzg4wXUpRjUdi2Q9Oqltwa7hVgRO+BHNqym5ZP1Hke2tIrPscRNTwn+
OR+nFpc5F6WhuI9sepHFC1+MX43GXxpeAF6eIA5f1MhUZFE0KoS2NEPd/OSBAetFjd4jaUS+91ku
cV3Ip5wfxaGJRsNLA71Qu6K0TkZY5quucPXV9KpdJbqATOZ5RLgqabD/NEOw5hWnpl5ZMSooV0OL
PVMR8WAz95ajdGaDr8TyeNWCHvB2E3t1vaxVR/vseI+lxnVPDzu1gV6DhjzPwaQd5hvhRnJJJG2W
M/ZHuhKoAzYs0GNO5G1O2R9539vdyqmdZTA63b4xWtCcZLrlo0OzTtCdmlUguYNUeRwY2p2gjkT8
IrWLKqi1O1fJKNp6K58GDarjZPNCH6+zNBYK4ytMN4Io/UwNHLt9hroobG1gb3R4q+2+Xeng0kId
mDe89bkGlUEn++xYINxtwVm46NNueIPw6xlGw/ewwsXWB9mvsqnkia8tvDLPPzthB1GKy6TdJVur
ko+YlGA5eIyPQmXTQ0++ghALvD1fxIWluguL9Kn/NFNUk8H5MvNdQ2sxfTobCEaG/tOIna1dP3En
JllsLjqI20he118MpmHrM87lwfE7/8DjGkyDIizeqj4+oafSAU2P/SE0s4cztGfhDNXirtja2DVa
NU3pHeq2HReaEnETUVpuwdrlrkljbTQK6G6PnQ86Miiwaaw4hjEWMkPVi1dbSDQkI4hymK4cF4Qq
3ucwLjkInKD9TIuQg/nJlIOCQlNzD5TDibV1M9SrQMk1gcwBDN4DCnVDO4yhBgteDnLQBw/i770r
td1sx9t4snNZEi8odHYorCv1M7ZAwYtVe1ACYOMjH/Der0oitLqaRobqXMHyYxrR6eRl5HAn1hdj
atsgNfPkE3W5j6hvzHHyfXhvKpVp3vOxAv90Y4pT9wTZ6uYAipBuU+FZsWpSh21yKJqsaWJnrK6H
fTWyDQqhwbatbpmGpQLT8CaWvMUAvnBKdRNLYPLSkeqoMs/zzrH0v0G3QfOGkZ8u7DFEW/yiY52N
E2YnwIEKg/ABFmKi0YtTxrX8dGXXfdT8w0QfAvp+mtYu5x/k9NOEEBY2sE/0gyOLn9btuh84yhMu
P3jyeuHPXEHnDBIclRM00FNzh/dcgVPL87lMkck7vG3x71oEOfuRBdDXzUHzKo3AONZY+O1A8tjf
eXWePDROzFa+FXufvDYsFhKMNT/xkFr2pGvOugJryT9kAomssdMrrZsypWUJiUpuuh9mcqJ8hyZK
93snDbaIZbEXIXbzsK3XHQfinuo8a+WOYT7Zrhy2Iq9q/u4liFD0VHRVQyFzju+JnmqCqDkM1171
g5VhnY9s04xQO1qaBfhvKsaiQ8CiZeUN/MhBDgCBHlWqSGMo+UqIZlTZmoazQyg0xeZNvCR7qGob
ZwRdpRE7x984CCz9pNkn0WvnFwtPKcHhLBNHYHTJ2gGHXkaaiv3F7StFOV8pyt1CWIcln3I4IaqM
zTI70KGzlbqfwC/bHOlAWtdEtDEdX6zJGZno7WrN4ETn2X/Cx74lpiPuC56gGgrIlnUBdcPAgQal
nefyOLyGRoqvTLJMapNYaMlj/dw6DX5UpD9JzlxP5cYJ3GoBNWdUn4L47wnKsfl9bYWgs6pl/KYH
0Y4O8f47wgqqcdE0XfKbj1drCxs/th5KYE2/76wWPaVqiIKlfk9b7LrZgSfrA8hNROFF/t1gsXMj
m5251oIJS96ldF41aBq6V41O3s3Nb4RB0Za8m5vkyEY4LW6rJwLPsdRbd2OjYVpXcnn+nsSKX18b
vS83NevkARRfSuis6bcGRPEeK78OsVPOxi/c9n7oXNN+Cf8hZAVUcp1UPvIo1b6yUBTLQaTd8x/z
SMibrXK3nPKMYxv8xwRlFFS3PszjakxuuqqEGlnqg7iz955dEDaRiGkyoDov0OpwSV97foM1XBpg
u4C+HB3PwGZKOgQH8nq5se0hVvWSFqn3DEKNSUu1Bb37lINUU4MWOZIS2wQURDk8qwgO5DWhqNdA
wPsFjCQu5Ri7RKCCOREros2aP0DwYK5RfYAuWNVeFVLX1PlSdU3RJXr643JDUNsd0sUVq9bHAW2b
JtsGEnyQhY7NZw2EIUsTj7WvQ+d9KiLL/k9Q7bS+RjErujCOwq+j71B1saEME0AlFivVdaCJ7uRE
qM1KRWrtsL0PBgUUx2wM7IJ+lDHXd4X0nCnjWLnRd4eBX4ky5iK/ztj4Ltu14YjK7s4AK+7lHnOL
q2oKDnK3EHv1zth8puU/jeyy+kwvGDRy4aMXjHmkXj4uyP81DryHq/MXbYHCazRe94OWPEe9nqya
3Om3tlbbL0wYch81PF9wNSRbb9erbgijJzIFKgDyK8MUUOUVipdVQB+iyn6pwKCHCp8oVIj2G44d
IG+4ANW6/er2aBMVA9pEHR9toraJPXIWMmwV1+gtTUy0iQ6xuadKeF6m90XglN9uglwLDakQ4gyw
eENvKQU1lT0FdXZ8n6mgrsLCYswj+zjxoIG76jjiFJw40ibhzj5GS4kl/HYzM7G1bV0exajh214J
flKsaaqGES3pNjTss+Qv1IEMdwIlUqeKNeVe6/wNjSDIWJzoipsZCqf1tNxHFo7R1Wi22xenipyd
czhFJoi8SZtWjr3PY74lgUA3S7KlqZtg7VSFXSUkMbzcDT/lTuI/tFb6ncwWLxJQcevVmoZeVdwG
VV4Rfapc23sws/g7pb4JSlq8EkfgP3b8YmK3dFodJT8TUaXvcrlHYcgV7yVxVE4Y8s5xaokwU2MS
xyUhXGS+sX+UnQIIN7Fqvs8+2eY0lzuj+yG7Xf9ywP63IinqEdoY4Qjh4aHRyh0OcNiaJLAv9h69
MrvY88x1m5RPqJCXa11v7bURo5SKGOeCNADBP8qn7bWO/trJSB7uytI+1k0Jj5O+RCm0nqBKMC2u
nUF/ViNaTOMFfZxHzW8fIaWfTUj0gaCPSTj9Sdon1FRr31HU1q9CXqG5FMutEx4dbFJYGpsHRzT+
90QLhxVYkNjBhizLBMiY3n8PLDREdmx4hSZuc+p0tD05aku4zJMMEmGxe1cPvH/Lc3dDML1m9SkM
oKBpKZgZCCyIQXs/waIGrJC+FA9d2YFyZpFDHeChce0vdpmjPheNt9BxxIeOL3uU+l/Glqd1a+wc
2AuTPImi/sg1nlWrGNoJk2uG1+pU9SqcML4Kp0B8FZ3nuQLSFHQbhHGD3NqEzPkVJm2GAxp8YL1w
vqIhF0WyyE23W7f64BQLsGuf3VmKFe48pLhsAAPxhLmCX11STiHlOefNZMkcTsCbKcg2YeiSJs+N
orgDEcGIDsQsBnmRVuns6IXSH8AK6aOojfVQqOUN/iIvNsLg/A7LKCbewM4BMNnowy8FO3IcCy/j
AFQjZJswESHnjGqqyTZnLJHxyuYpDHkpY5IPqEKnNLzgzVFmi7Ji2n2uPugqa5rzla6HWr6Yx40I
gv08vAmJ0C3NqrbfzfY5303obWZKSpiPQlCW7OeLmxQEHFHIVRkMZGHq9v94azeZCUx3iU606r5x
DrTROu25Wi57gtB2d0ebp5Nt3kedyKO5MUGmzdiZN3oal8otapQUqn3eeQ+XcBNETVIN6Rlyk54i
WtAeL6xQ/9b1Jsdmbe08hA6oNd0hz35UhbbglQl1PPBvKdkA/gK1z3Qb45t/wvqyOGM11AfP2Dgy
+Qt3u3RLeT2UDwlwLuzC0EMfiyxaf++4qb+HTnK9lzq2yi1/D/1U++yccAS5CkFR+IymJPQBufXf
SY2gsu7PhIN2hWoIC8yK66GD8pS0G+2zyXm/QIk7P9BQM70tpPv4MzS54leQCa2c0NU+pz1OR/2o
RReoGuKs1b3r67CfvN3YxWBH16M78uKt5ZyShipl0jHnWTOT5LVF1y32A88py2yANLu6D4G9qrsu
drvJG0vznDLwq61TdOU9cZviWBZFakPnhzsdPED09fI3vlMlgGm05gSZBDSvgEpg0zP9cDP4wy9s
FsSfEqdvN8yEwq3JDHYyApzwlFHNvomSr231406z7haag6jp5IbNGYoF8Zp+2qAh+RUonQBmF9p9
pMRQvDT8Xpp5cB8rGRX68Iwy2ZVDGqtm7bONHEL3vxE2fY+FhGe8mBAqoOjR6m+0AyQHT5YR/KLl
UZDU2Ypber26WS3Ryoq89sVLNmsoIGNIHtG3WLFe1mfzEuwmK63ZDG3E7pTsy3B5JmdFzezGHYd4
KpCmIrucG9jkzqC7usr1Ol5F/YBXdnI1reoPJpejgnKqmyZXSpfkonxXxrnCL9K7ZDWOishR1V5f
ZabxPCcVYFPcNOVUvn25pTkjwzvaIjU9cei9eDm96OijCdaL1v6RRSCMKoPI+oQuiGFl2JyB3qGx
t6Ayt+6j0goPWRXbqHDB7kLeYDUO1fLxixNVv8ZB+H/NKVOPbQeVEgVTleqjsz5pZnmdsmW1dZ+7
TXjwUnFOWRiSL7FHrn8BjcEvP3SmlG2Rl1/1UaZ7n2/MrMlOiapktKh0sRYFW0mRpysyQo4EJJvk
Adi6gCdT+x5sK/AchoDSApGINZRy0dl2XCwqLQZZFqgb/LEI99KAeuuSLgfTDPa5oQV7uiJb6eYI
obFWNRAmug2aAHHq2f8l5zzFlGiebbqtqzlm1+Ve9ShE5Rg2MVcyHDSIgeJjyN3zVQ5iqI1uj3xx
46Ch1jrgSpY/ZvxNDq1rooXuWsP2o/A5+UcJKLlm/5hT3uTA9kuE3xYkn8PLCiuUlFlPmlUtOF7d
IdqoQ8olO4/okF+NEid3X+hQ/zKisgRfYhWbtx/GecjpqZzv4yin8vVRF2DDWWfJ0fg/zr5rO24c
2PaLuBZJML6SnYNawbY888Il2zNgTmD++rtRbDfbPZ5z5twXLqASKIliQFXt3UwmgHwT1l3wcRi8
oDXUXZkjOLUNJDle6GDLBtXCQh66K5yrrHW7VRXpFbD1YVbgfgcqTn3Hnd6K/Qr1VDth5cxbgpRF
7q6qIRnXSxAKjO4MYx8glx77t6DkRkHjUtstDhS4lYFpWTIDb5nmC3W6qMC8BR0wT5LtgEr2s6ir
4qzqGSp7I7Sd1x0f8P0OGWnng8bLtTIMoU9TICO346GeckDtmPFxMVaSGIU2NAeLWrGmpciFmdxY
gXSB+VauorR4REZl26aKfJ1OjCdAbLKnOC+RBegc9aUuhLsnGY9/akGdevWY7UhNzoU9vhi66u5D
CpAZ3x1sp5542nGPPrgSEGCd3RJVApSQQN5xOD9oATTLPUpmZNL4QfvgW/KRI4+BJApFXqaLb6yb
ts9EVSIdFoOjFGige8CWBk+4a1SrKBb9V8bFyyCZd1Il3NSAyviIu7D0UcfQvNiGbW/TwFH3whqD
J6MDjhU5Rbx6iRow7xTYxJoaVf+wsWOH+tK4faGVqkp9B+NAciTGXiPxjXJyz+kkYaNvRL5E9qsn
ft657pnEdIhnvt9i9rkT/RLraiWDqVmV7jNttJ9osySz4uFQF+kX2mJZoOpNFFSAJmtSd8veC4vs
nmxnT5mloRHZlnl9tVV6pNNU0zyh5/pItdussM1V2Onqoeyw+yFaY5ZnBppBlBZyIymjz9KeuodI
nhXK1V4xQa8gmzMoziL/Nf4i/9V+WddFHN4r3RmVAQOaFl0enGPUcb0xhc89iwDgaN9GPZxngQaI
9LwBSKqq2HtAEaLiTbLnVWq3dYH59OU38gwgRs9qo6n+BBIiAGdYg39HxA60RPVE9Op0IBb3aNDK
VaNpg0+yRzJ2hzIiXBrhozD1bAcF15IVY67VRT4Zl12l1B7Hn8cEfCQoMRbhXFdLJba6BaDwiDs1
XtdQzEsxFgWFIFmX1Bc8rqPXpCv2WcaNv4s42ATWEH1ztBJvd2ghfgsHlIkC3Dk8Nb07HN041FGw
bg2vQ+BEuEs65YeY0n0bcXNx19D5NbsXUVhvALEVnpDzHWd3k7X37nmY7wMQsK+AF6JuYltChdTJ
5KlRIuZpKGWp0QMyg6lFfUi4s7cS9N8iEQcNqclFUyvUZeqxfS7CFNmtOZiiVOSiS8QR0k6EQFKa
aMnL0k+81vV1xszqTIdUi+t5RFNH4+hBsN2/H+TJzYHMWv2HYeXpiaxEq9aDt0RDhbjpDZ1zXQY3
cHFVL0uYGudeaXbXs1icaUSHn2s8+tOaD2vMMgAPel3VuevU0tEdroN9waMhEBZ+zoGGV6AqOas9
ElaK7WabPlCgJyd5ME3VcYG3gCEZLWqJbIiEq777d2cyNhNdx9p0BnOIySoAgR3XV+G8Lqn+cZ7L
yc+uP9ecDWdPOrlYWrZN8fPHjPUJd9IhQXXUC4+ST/NGoDvG6kHUYIo0JnB+y8ODIgiMrpk3EN1i
AiZmZFnTIXEqfya8IB8riIqrhsWV79CXIWm6kHXbwZ3e9UFFlxdqqD9lah3tsni0yicr6fItigy+
t3nN8gP6hKwTHWKt+hSmU7QbeFZ1HslQtdxWq5vLHCFuq3cVvMWGgbuqrZ6LtsKG88C7jSaA62z1
2vjcgnf42RhAiKFHhk+zoa7G50keSr0GkwWylPtFYVZTuzE7Z/SLEm1rXokKt6cSVHdkstiB8UMy
t4lhT6FIUQTm1TcZjR/aWKRzpbRilUhIO8IE0r6scaZy57saaZpTdbTR56AFNqrERE4D+0mkoUMB
lBuxoaGROQHe9DTlzanS4SUCwNCuqVDckvWA6R2s+rUNw/x7GJV4WWVZCRJFWPR5AF7qNg4+O6y8
swhEEzzVqQoYojb5QQ+kbko7VFiiZkhntfWCL+Af9EBCcc9VHtbMwhdWMsudEN0B+N8B6E0F+a/2
toxD8pv9b+L/bl1pj6qG8KACltbXrSx5ctXpgIoh8UqHOAYUVdSUBl5H62aWqZ3+XpYAuCOR8dOp
BeZn6pPDhK+91RKkidV3A3X4dw5mOXhJZfqcZ5nhhaUdXgwAXl1aVawqleknmi3yMVLwFR1iA2qR
kUkubGsNYF0B2FAEmeNFKrcPOkqTFuNZgUThXfhljSX83QmVMnQtQ5PhkNk41VtoktFBQ7f5Th/q
d56V4oj3/xzcdnJolqM40ggA0fq6sFnsma3Wu76KZ+oxwcdntlkslRgpKHzD9IPrGwBzW4PVNPbU
IrHiPVnNXsM4eQHPEoCetLYRA5Kr7I7gQgL7hOSCI9o3GpFMV6wevzPr8iD/ne3vZA/RKRz+Oy4P
clrrf5Zp+qVLzAQY6eBvI8gbZeoUv5V9MlRg/ACD84h4s9gsfjO1HDnO9ccPaDdt0CZ7iWEiavMV
jGzdhaBelZy92o7TXQjaVepoRjo10e5mN93NElRn3YXIQm9RyA9Ud6+kYzJ5e9P9T36M99OmG43G
v0uDU5pc77cWwHpnkqlSt1FwIXPqJnA9FX8eEpHVkmj/6UHKjHVpuQlTvGB6s89o6d3uuoEVGS26
RxN3BZogxVfRgORsW+MZKUHgiFEJqdF07ioyVMWnktS7DtH+akd1qJbcPCGLJRxLS1CBVLzbmZIO
DrU34liCZZnq3Ki8rbd5cwys/stS7EYis2+/kM9sKq243X+5q3/7JRaZToyJ38W6rfhvsbTCmLy8
NqvNIMwJz5D2s6WNOXLH8iFNjFOhXU3bfuw/z+k+UtxkJVMG9q7H42wyT42fU7KVHEseVweQLuKO
dmR6FFReNLnsSHM6WLjLH3MzV7BnkARs3RhDNtvM5rOKrMh+ns86EgDa9wCgng5PJ6xxF47mdACq
BxYO6EjLc2tga8tWM28xIsWyznKavz1tuSpI/Lod2c2hKVYtzyIRZeKXk93vDEUFQEU8DZ8A7gOc
lcisDnUU5Rc3ylHpZNrio+1RSKIAP30Kx3/YGkzkF7SoX21ZU69Q22H9oLjIO766TtG+xIoo11HA
0L0iP8cNayzXrVveTzW3T7a0DUDGpF2mv/OlbYBURv6dL20hVAXIW5yq2peuCqLj2x2f3W779ACY
b+t3zwKpXqbLnZ1G3Gm1Fc8H3ft35xDIt6VHy/x7HHk6FIzObjknwD/7uV6fMkX4VHVh5NM7shF4
0QtiaxWFefg0qJo4lIDw3LJOb19jt3W9RuH8+83JnrR3JdHBjnNziqrg3mm0Rhc8QaPyTTo5aW9+
uX4lN50GYGkle8ajsvOaMcx3qLfK0f+h5c8Rtzia3cQrWdhm7zregx1pWpANH3sQipErHUgOMIP8
ez6hrFofnPYVX/RiDzADbOGCYulLWg9PYrKy71pkoEN50KdXO6jKfcR7d1MwZ/jCuvqSyhhTJTIv
TVzjtazMFEXBPd92qVGj47Z4Jgu9DAAQByDD16RBYV1YmPG26cPsyxglL2ShJEMMsKokeavqPtgp
at/iy6tx3zN9lQ0WNpCavHzGG6bxJ3Z4GFCIufkJ6SgLGfx2uHDD0LZCNMmRDW51HFSgZ43gogQJ
QqpLwqPwczyVmmfYVfyB9omnXg9c1JR9F9j9CD1N709V0egfQcZ6r83C8bNuJx2qYcviuTWCbDtw
RT8qchseFLrKdkpZfNEKUFUidHTqBmyWgeK89UVSlJ9phORH+dlOeCvLb6vPrhzFUvY7O5L9TvsQ
j+wmzQ23dmzjWRExEaF+6ApQh9LzbkWN4obsNzeqP0fRsheSOCNK/VGCZYPAyQrfSDY4f7hAsLkz
QK+uPUcg1sOfEcgFexPZ5s5AhvlnhGWJIHe+VcWo75Kq+DBsXr53pZnv8ZXbrHQ5HR0Xf1yjN3ek
VV33L7fE9l2Yt+U7mBb5KNwvowt2shzlOiQdZIRJRiCXuDWuEUjLEvuvps2Vp6GfilsEoNQMuDUW
H7Zll6dwrMMVaO9VD5umwTuN4gCsrYOrTEDFNJRZtmiXEWmLyvlPdpOMh0q9f8R7WO3/bldE2oAa
P7B9916lgylAaXTrxPCVimJQFCs1URE9t6w70WzsXO2N13/SZKq06LOJNlEXJcSvJMqL4KXLQGdL
OgfZQ08H/MyRlPGALHcRDvl+dk8DVMCYwtnQNLSKfAviP4BXyHX1xJ4AllkIn6Zu1DantrPxmKaz
YsV0KXPniWY24PDfer2fdSRiFvoaEha/0Szv8gsKDYYLzbD/g9qHOgBqlYwVG4EAFx2QR2g6iEhZ
Ab8q206KHX7GjRBkqZOWrkHy2q3jDEl3hauifHY6WzlMcYYCBhM9tYcuOJHIHEblgNZVzdy1yLz5
faPWO+DgJBcAlQOVD2QKgBXLQYwE2HKPZUhLk9AFVtGzblgoRcvH3KcpKXSWpuTrEIEDKci3wK1z
x03JziCjpvakbFirX33JrhZ9eilKlF6V1f+e7S+BCXxM4x3VBizZfioK+J9l2YAvK3iSqV2NCp4t
gbsu8/IbvqPEhQ5GYYoLM7N8L+WGoWObc5EBqhAUZpN7NFswAgDZTfen0ezZu1MVim9n6DNWJawM
2K4AM0TCCOxLfl6ChKEZczQoV5JtYR6StG8tCZwXtq6PvPvVdBaS/tGe5sCDdtF2/DOyLqrjKHJl
7+AO/RTIQxil4ZOlRAFgxSfVf1C4nQltKfGNbfWFHCyzylRv8RV4RY0ybp4eXMmiatvUGytdbBeH
OUAuXBdNovhB6AxoIRrNi8glE1d/oaBKDVzseUma35ZcHJbFO1Ffl6SYV18AL26qAkVfZp2mHsfN
eGdrhXupDNe5qGZcP2WgEDClaJE3qEjbIHmXg0zhF8UShPzJA5iP1ZMFfLXJtVSA3EiPhwCLMQVI
I43tzEET2EoCf6Camx9FVI0fcuCCBPDDRlpGzfMJYnUe/J9tbu5GWY/rtkrZpge01xNr0wlI773h
qW6vPpEsFLb6RNPKqf4EsgW2o6QtiUhZxYN6YBp4EWuYkmhxAjG35rexVqwX2RJ3dN+jThnOpFvC
LudBioe4gCO7O48lbOeY6qEC4+8SaImbObiolvN4iIvzULpyPD/82EECWAq9KLGRJH8L6HQ4t6oO
CorceQXRzRfaWavbzvGjQRQnd5ju5FWh3strzflCO2WjWgE7nevF6dc4ZE/yKcrG16IUQDBfXVEr
0adJH8VzO2c9fnB8Zezmvkw8jbSdzsV3spg/tJtA/TCN3NqRg0lFC0y31J2itd/vZEZWJoAondRt
BlDA56y3f4hJLf9QGDCWtLRHilBOtcOkKfEfeW/Zex3ouKtpiKo/igG91kliimdyZnkwO+uxde9c
nchZj8Z/OKOzqZmdvcFN3+/etaJa81yFsT29WSXNoJ06WNCL2Pw2tljIVyuF5bNFh2ffrhpZuGJ5
HHpJH0ZIShvxl4r9RUClfBDjCVs3tkeIpKJNnLWSoDeDtE6chR5z9PBiTnX8Jcz/fnCiKbBNrk4E
Y0orlT1Td4PQP1PHK/W+8mzad4HdnJYm2GxUoi1jSHYvMup9jVEJqPYp+vJujM5syOI7W81l9pMe
/FjSYSjirDaNbWQz0fxAyDTmJKoNaGmvQuag2vwK/qUbZXC2Mivfag5IX6l9mRqg4zIstoDSE/7S
19yCj/LOjozJjnyp3ZqMG2ZuQkU80XNueRRmXKl9TZTRpgFR7Px4JK1WxwLJayicou9WExLL2wAU
zKfQVruTy4v+ZE3MXbECEG+KOymNR8Kk512+oiFZOi6wM3ihHhzpPBtSHJovESlYUgBp7kHxO2MK
LyOnuTId7oLEOegwl3kvwlVn8dwrWmAAWlYN4iytqkqUgv86D63ho+cg+Mhj9+K42c5Usu40SbY7
Eo0G6vL6IPqiSdEiN0GFjRo7U6yrCMX0ZHuLkTXozFzktxhksMjBNRmvHFUR6wcFnUcZ25vr3cUN
ukPdajsNWKx/G+Dnnn4OHC2ISEIqaYNcRPx3g8HNxo0nd3XdOI7jEg3YaIwFUnm9oZ2QoozT16Es
N7S3cdPRlgrp2raadapd/3/5VX2GooZ+pQ3sZAzY8nEsFGnKwQQJ6JOtH0CCP9Vy8Hub3oyHTQL+
iPVc4zbg5dZHj8c0F8dRjRuVxVHxG41AwYeKl9ic7sr1SFFzzcLXUs+qb/mY2Ss1cONjYnWpOKVF
q62rOA9Rh1KEtl9EI/NVB42n3GYgZyoskJa5Tf1EBwfoBfMIcK+Fl6CCbvugoGmj8Zd87LX94rCY
2QlAbsy0PhUjXmdIbo0gWhd2trNdRzuDAFQ/B0IPz1q2L+TEKiQO0NTUxgiahVTbqpHxF5mRmryW
Q4rbus/CsF8t4Wh0Z1y3n3kSq/OCi/yfS0dFk41zIFq5s62/tE7wepuO+NX1pgRar+pyhXcR7DBb
Gaoj7zo0pCblmeLP3R7U3zFR06qZZeVKM5AWICEdXBspkRWTGiHD3XWC/C7mbK6hdxf7PuLZDIFT
NmTWtAW0UPJ5qEOx0dsQCXJhx5+BK9TuuA6sZ9KGeLIdSiW3PNICkRKNK5n4TsrWzKbnUiQH0rXo
/v00JC/C6LreN7LBb7teeyVLIwMDMXhaLmSJz6LMG/q8O5GySPrCbx2kemft/35+oeaAtU+e7u/O
DwUm34HBB6Uy3J0f4yX/xPsX8nN68W0ckmzrpK110NANcaARGrHup/8qE+C08KcBTdeL778aq65y
DU8mdPivMgpPZ0Vuy2r/KtOc7B+n9mBs26MsoQKilRLwUyIKFJwaA+pMbtNIysppRKFqCPzyTiLd
PJjoIk1RGUs2FIJ87IHF2zSPvlIsciHlQ2iSLQqyKyd8kTIHVLlycXIoMwNrXIfdtBnHJvaQVBBP
7RDa6zpDvS5Nw84RT4OR42kutUCaN328rgYrxRGFvk0FSq1E7dZbUpPhMPJJA1JTd+rCpj7oRTMY
AAyBN+/WhpG6AD+vR+wlSlE3uemxcoNtUOqlvgWCgr0yxq7wS5QfTHnr7CknZVIOamDIMlHa6S6L
dZepIpVuXx1pRofZW2awAqLeq0X6EURC2YOC1/TzLEu2DgoYXvGKVLwmqBszUDr1BGaa/FXBpglY
BJtn0pFVFQbJBg0Gw0qTFmSmJz06TK2xOZCJHqjAGsnROYWoZJCW4H6JjVjzlkD/cXXd6Z5tUw8S
/3cru+jB7fTgG88Be3d3f6OeNJrbYAj0AQp+VS+K5Z5mGQpMCkDd1bIrf7kj0ojs3FsUs0oAG8qR
fIsk3NskMeNotBwEVUYsaic1jlnfVLvFJCVUOZprMsJDmMIZNtqgKIC/ANOkiivVG9HPjC/NrvcI
OokOgMVwsBdt3YlmpREBN9GpjotpItBjbTeOi0Q7YKFmhV1fQ4IiBkvkUXMXjiCbWFtsM3Xs95XW
m0cbvRJHUx5QS+vnVu3OclKSnEbLoZVwdzQFbAyqRWiIW7If1PHVl9wEUJZXgBto/CDLQJ+aozgj
iifdBf6pK57hl2muFycKrkSHtX6H4jxg6hTNc8/V5rnWgKNqd84nEi3yZpo+mVnjgP4RpnTIhmnY
WAbv/FF6kmxegyItQlrHAYL6vA4p1HL6mhW12FKOn0bhGL4sNQFWV7gAM5A1AvOQMv1uqjtAnyHd
fAyx7baVrrOK8vnzkHwNtR9XvbDCoXzlostWImbVUXWT6phgC93xabgcgCk9AHZIA2vGryaA0itL
r+Pt1Zv0PHYgvDPFt21P7o00rNwQnNZt9KfWKKVvsKG+AC/ZOoZmEa2dqVD/RL2mBwQ/JHduFkAZ
1vYs79H+uqeumjmLK3O8CfY7tQ0J7SksTvp+rqsqZE8NmQkzACwtF0f68EtF+hp1PDwuH4TYJsp2
FlBGADMKCKVyUtFALO2anvHZTkvbfs2sRqwoX81clm0ibFCsQuRPQz+3kxwVvBmaSW5gMCQDG3u8
ajULNvi3zTY0p2T2Q5xBjS+iDfi+s0QPGBiJNQvAr3lEsjgI2dHRnx7EiykphHSikW3ona8qvMSX
07+EXHxDGTzQnx5MLTVStoo+vLTy/k63+7uHQ0+PDEDSYRfeyMGJfTO6ezD89rEyPynwHab6fAiw
4xmhbAmIdaOfpdF7H2jFlvZT6ZDK/VgajbT9usxJ2PXJ7PEgp2ncTCisGxLk5ZtBOVYFF34sAZ8A
Juv4SdApB5qO8XbQcut9seol3pOSOraPklEDZDHYu5zbxgF43fEaV4JsPXroPzKGOl9FObCzF8Vi
96BdFBQZ7x+7McZVGBlFuG6zAAX0VBifaMN0tqI/qX5+LrmfC+3dyPEBFxOuyWz2YFM+nZ3oT1Vt
9J2toHRx3JtF/pJIhK4JLfA7K5gcb/6GnufO15Z5Tj9pRzpohqMdrXyIDhEeXCQyh4QBAeFmMs+Z
NHxUxayIDqkeAUAMWnLBdxeaKZpAX9WFph4eehibCttO+Fq6Q727a3+kDkds/+s++n/lyej7KY2q
LXNzFSDAoJ3vZNWBHg0eUAz6b06T934NSofn4GYbMXt6sO3tr0m3uyuMZm6Q7FzTzT3a74llITTV
QAddlu4s1cofi6NJsXiQWy9rrB9CzdXYdaenq7zi2YpuTPe1n41eZSu6U9FdrAlNG1D2qC5LZauj
dUkMgF84Igb2r/xRLXz7IRddfaDJ0/ErU6SXqk7EYdBDY2PiUvlEtlRg8aut2k1AUp4K8aToNdpC
NTy65romvVM8AHRjKoueVAaYM9JSRZSQWhuEb7OWfIs2qvZgBjTc2g8QB2gMluKhq13/HAUGUOor
AKotU9IScwtpswLgCrXhZabQtrHutne/dPo9Lgr6QyxbcEOHD2QrDlHsKivdl186KbiT/QDhD4hU
JWY0/flITks8RKIlxsJq578rGS9ro68OrN1mJs4V/r0YQB3X1tjVKOsd4j9qB5X7o/oHxy8AZGeR
sUbNk/YHOGmeauSI38aiz87oLEr9quPaH3aOzc9QU4GLlU7qqxbhwpXuFDVv8hqA1tjt/U9Rg0Hf
Xt/c8OK4N3vHBItux9+TWsEO7qQgr6pH/D0spz2vLPHaOPH0qQC2zQDSiC9O4RRP+MiMPS6tJk3g
vdkCpiNp3QTkVxSStBQyyMr+RFrUkd2FlBlFWslpih89koKeG7gFSpDBz64qSbNvgWa5yfLY+gL4
0Sd6ni8WadY0+zICTXQoTPBAYadg7OXNrtrSO/IUR+xo2Pnd9gG9J88gEZOK6iQzvmqvMtp3iATq
sG6au20J/B+pO1aIN7q1IP+54akhDo3aK/3Tbbrcmabc3gcirY+9JcqTWrkbILbimqorMCLcZGi8
xjUY6thvlSNW6eXJjB0UisGKTBe5jhg0IzlZ3OxJ3raRsgl1Z/JFFCZnqwRmE+3aTW4FSMKyAaus
5LxaprTfR9NUapcpGS++FIq0lYxM2sX4v/rSQjqIzObGq6boo1VrpBroS9R1FKnxKx34kDW7cEDf
4iKLVOy+9TVYSQZDudoZmoZMHQd5qHStI/BDyUDTzWCyArHLBpDFJjrKP/3GdsBqVqZ8K0rAfV6h
cMIu/VBECkTCFozvyljNMxLRwSm7AsAHJhrheGy/d4kW7pTMLM4PJjQFIQzbhtM1CLkuZjRK8I52
YMDgYbHtJkjfK5mvgR11Y8a9caGDqljGpQXvxxjUCkgX28j2QD6G9h6gwsxuYYwfgzlhAAhsuM02
S6yK2UGyliFQ9qAceZEaF8PVvzYh1/Yt06pLipo/XGN04dAhbzkKnrxFQPqrLUnnC/heslymNgcE
yDVmbik12uLrFu0MYDwya+zpVnkxMySFadPuUqGW/sw1yDXtFKE2ctYmjnrVEnXSyECiBAK33/qT
klb4NcayQjSAOMj/df1lBaex8Q2Dnei8AlwjQA+2Y1m6DSD5gaJVuO6zNWXdJ+Bj6B7ypNqhSaz2
06Raxtq2NHDsSG2lpM2BNYHpkdbpAAPZxuaWlKBc6j615vQYDVSI9Z6lTdK7nl6lAArWovA8VVUC
lOeoBTxwHQ5PNHfw2eDRTYXh73/UJhDZ0CaqAhzBc2KvO6NpzINucHczCZxGC/CPN2vU61fDeKUJ
qky6N8XE3uTUhTXeD9XuzUpV9+gq3d+LBfaUXkCkws5k34IWb8MdtMeTvQ7kLBkQ93cHvPal2vsc
b8c7co8H1z0mWfN3ZgVvnJv1S9yn+Zbrpos9AqQdnVzf96nWfKrQEn9GXWHs876HXNULv2eTfkLn
QPBpNOwtpSnxFYOKtJEHG8pl3tzrjsXnMqljH4nAr0xzyvMwMv6C90Tv+qceg37V9EgC08WBfrHw
RQVqwHypmb9qyddAQSPZ0vVGFgbomR78l0vtdzHk+nQdLjGKqNs0blycCagSyYLea5ra3KCiJFa3
ZmX3njol5qbOORqBWmzol3X41lrgfeRdmxy7ioVvZceSY4lUoEfaqVT4bEKKHjlQLwMw/swLimL0
PwJh1ic618QxlL1QTPRW0P/ATUvnCZy9f2hT7Ljd+bbSt5f/frmamDuT4anSd6Czz2P+OSmi7IXz
7pmQ4Woed2hUCvUZis5ixrCuKhQsklavSrQ11UV7JlQ5iWRHMRRbT1/wXf9MYoqh9ZnuE36dbqDs
tUii3g+HqPAGwXp3lY1h8OSMz5ZicdR5YJImIphHaqvY3hgb4+ZBUUajtaUguTRePMguDu6ikcTO
ncTXxnZa12njbPXa/qAk0XJYaJUsljpbdER9zPgNc9KJoBy6KrAX3wVxYYlC0R1R7YcOb0zhNOWb
RgdvxDwcBCB8rErBrkw7SMYKOTea3PEzXa19IWV5m7vp/s5Sc+MvjmGA42qrVMZ+6aRVwWCbNrk4
zcBmTagmW6S7uE8mdFAApPfclcHesuWmh4TMVYzym6nhm2YIgYuWuG28x5/qiaPFaADgG2RFEpdn
C3vTKC+ukHpG+fkhNJ1DmtXGNhNVcCARsEKvozrl+Apa5nwwt+aQaoe+7YDJgdQl8CgK7PXEoEBX
t6Au+8u2jk5TW28lChx8GhnRdB3hbqX4ZaqYbzT6D3aO7Sh+IZxz6KTrTCLmxPLWSyM6gB8Se5JR
vX+Q12F3b5vmBrpXAIsaRam8iefiaxePyWtruDYa61BUWMumYmdUPhY5ahQiz0UFk5WV+OnAnPcq
Aqve303xRN53nCfqFmy2s5brtvMSW4Z5ouo54H+8mCNrj0uRHaoDQfwHWIHVXMQ3xFZympyrA3nR
wWHp7Eoz8h/MBCwijqOtSrS3YdOzHbeFFrGXEohg67bEhpphooKWZIGC/pQSiAazCSlGBPDcws0P
ZNLlqMcFfMJBjUP0CMpI8+F9RDXnSyPVY9soZ80adg2z3cjHDWw8JIr+92JtlKq27XrZyN42aPml
k0k56A2DMYFLCqhdcIhOYkvrzVFvJ3INa6f/PAkNJNb7oRDfBg3Q11sHL1Ens31hUayLA/3FhZ2s
Ue4AJBsuim3FovANF7yCjbVhrY4auJFDtNOvSIum4qt26Mc1fqIfCkpBvmDT7B19/MqnphjNbdEa
5a7J6vSTMjnfAHibff/VAKA2z0HNA19kuv55GFW2Ygz/wkCWxXd0aDHUEWX3U0NOyZi0ZLxMSfvg
W1iGu2vcPPL71mRnAAdWO/RSf9WG2Dg3eKqe07pEVx3NudaUfq+52fpOSEbkLNA3l9SsPwbocB1x
d3JlO97PiIsdxSIPkuUgc52jLorSSd8at87wD5QX/Lnox/oFRaTyLA1z28ltUJIpcRH5XYR7RSNl
pCA7kpFJEvftJooqF8QSIIfnlaRjnkSoH2m+HCbsTlReW2aXStWN7WzSlTFf0XB2JPPZ0jGmZBPh
w0qepK0Y56pUUWzbj5cZoF5OR8saLzMWve1etYRUPzVqei6YGDK8GFtJ9h79ycJ4+NFPHHCu+F97
6coGFIshr3aqkfHXhlcm8H1z60f0p96MV0vTisYXKy64P/AUNX5ogpiJ71OmHYE/nO8Y/QTEZj+r
7zjukzxN+Mpsx+Oka/mOjBj9ktxWOxpuFR6U2LQveaUovsJN3ExvI57DlWTRbbRo51E8FOcW2D0o
7bFeQrwB7QlEhw6qZAwERY+6tVKGggiJ1LMoaDTGwUtZIgdOtotFyLCxY4GpwOtS/trKLSfsLqmf
6uaiSwqGRC+0T2p0IfBU0mBC+Kg/zSbJ4pCJtHkT9dYOQaiaa/F7OMTVPkQn/xo3JFBtSblqRe+l
PVXYDCljZDV18DBfL0xFDS/4igcsSojOARCeA3Bafg6SbDncyXjvMTTSHkm5yF3pRVP8v4GaQSmx
7SUDP9jRFJnK4TimL+AdXSkx8nleD+DVeQT6t+to0dJIydWvzRSFIKuXpNRlf1zeNpYqGHoXAQvs
bEHyAbiPpxypT+rTxZb0B7Kq2nFu8+XG+MTtYcdy/PC+WozFxhx1lO7cGoOZmn50uqsdSVS10fRU
xN2OBaN4xneT3001snNBZqDMCLCSjcA2U8Ey9Qw+1/GzrecrgpXs67jfu21orAiM0tFtzXMsSz0H
qL5MQ61T3q5FcaqonyKZ2lwOlZtbR3QmR9i8IelDupJkc0qTspkPNvbaNpG9WKSiyf+agibfCKC5
HOkwodz0ONnVNnVGwPRIOYkWi0WWozZw9lpkD3Y8Edv4FunBLHEuPzs0B6BHrJoMtPSNlT+bZRq+
obI+3tZ68/9Yu67luHFt+0WsIgHG185ZakXbL6yxx8OcwQB+/V3YlJuyrDPn3qr7wmrs1ArdJLDD
WumqYRGeSHpqYyZfH/fAkf7elxl47DsdIxCKDYNy9iQTHqirBhwbr6T4jzJd+U65/dmGXFJ07i9b
ORgrKsPNRbupiPeu8BcCVHjj9/0z1fAmNfKaKOr9+Xoq9pkc3YNTHbAtWnvTFe0zel0C1erNhvRM
+QeX2D0TzVsGTv657M1E5dJudh9k/x5vzsXd/Cnd5n2zK6BhzYCkRenb66YDWcUso1e5gjidME3J
xnJzDH4odFNSv8MnJdDSoccpHjmx9zZzRBzu+TZLgr/trrIPVWVdeoA5h2taOqlzmdM19GOO9TiZ
vfuD3Vzf/SE+yJBh+MtHBkdNiunrBvM222RUqMIN/zsa8u4uEGJ8ThJjYQGf6bUJquxkmiMSa8qK
nJygs7ek/dNJNAk6tSnVL4z2RRgg6HZbp3jRW3chVZksGh1/H7a8XVExzUoNF7j14AnvRDuZkby3
8gqALHV6oOJ/DTi8fcL14F1/gc+C8R6t7Yq+iUihyLLr458mw8jE3HAwis5ZOX0TrGfZHHBqOKBg
w4FFSYAChm75i1A2KTZ1QQrkeDBiox86dqYUXB2UuPV28Ymyd5SVi3w0umK2GxtJlY4rGXM3vQDR
4JTlo7xeOSLLDwB4fcr/zc7/Fg/lOH1nufjKzHRInBWLHoeYO2rypXZfZUAi6gWeGoKd9yIyVY5d
lFmTI1ndYs3hf48lC/HFAyjxAYeahWNbzQNdMDZgbgPDb1FUxOYHFAZGC9AxANW2egqigi7z7jv0
a9u2MabLHgNnW1+H9bS2DbNdDDmAzcjaAVw6JkMxxvjBen4/8tBVfJJJc/DuB8SnVVsar1EWvgKP
ybkOCsqnSni4p6VVW87VG51jHDjNOTGFcwWebnCNjSMtyCgULDjJyHyKlJ7ksPa3AMROlrVlCWCv
uTY4xxt8aciDbLrbW82h1Fs5XivOZGaIAk0Z9XGKoQciOPV4m8xTbDK6n2+IjwQDq0DByjrAoaXy
OFOUlP1obp0xwaSxOqcjt4Vmgxh2utrlJZpTHarBjB006RaYOSAYk48AKHGEHjEAQxlo20F3D9no
t1ezjBR0+SCjACYKVgsdk9fr0AlSdMUAl5IuEcFeyjxw9rWeHqce3TlxUsh6DZ55ES26kGHo0jCS
Td2X/BnTutmmid1kU6lC4KyVAfuBEZthg2pUtFQ5jvVMdkev6ELaEtWySTuz5RGjHgqM4eT7QTGF
UtpkxCcZI00i8FCwKQvrZSy7FgXKBG3rnWG9+C375pdZfkfKVrBF3LbsCVhG3gPQvbYkDjOXnXmP
0cCBRfbLUOjNHuPIwM5XEa2g0daBB+ArWvpO9fYGU8jB+fAGqIO9e4PIxXgi8iNasghdX5ysMFlO
6RJaZhb60KTBlmnSHTQgJ4I2SEarxoqi75Vdr0bWWF9aSzM3PSvsXWKoVlitvpIB+v6cBa8Dfjd7
jii9fAcP5yrxfPNLOmbWRlgBPlZW4S1A2sU2pmr+61TnBl0CX3E85AMyh7GXbztq3yAbJF4idO2S
+SydDMhVOfVpUrw5yQez9yQOT30q5DpAE8yJK+SingCKqtq0MJQsmvUkJAAjeqkNsuwWyCk1h65E
043yeWczufMBkD8gA2iAZKjMCxEN20R43wF4WAB8kLFzjWqa7alElFpV2XZa9UnD8Fx6W/2yDEDU
bixs1dExR4APLUgcNNGmy5sIDSGsRPIBWMILy3dt1V3ybT4LfHYgQH/2l84e0YZ5OzJ8MHNUoCqM
pkDzuWN26KpeEXW4x5gD6n5l5/VjkzLU4AnXNquc4oLj7xPgotAurA//JKJ0nw3cwpAgMvzTGNf1
EXOf/SbpHP6I/0a/CDWh/62JO8ItVD5WBZYi8vENzT81QVQfx6RAdqSXS5kVON0qQmSBW+Sik7V/
VzcdRmT0wFoQw3HjoMDhJbVcpg1hekrwCiR5fIdqwLC3kU/bMqcprq7hVThYWN1f3Os3UsEmyqi/
H7qGfXH635wMUWtbqzCLK/LvgMySQLh++1hppvaPFiOriqwOsKVQTfdBzxRgMsQOwLbbow1jSXRr
mbSNRR5r9sptk2dmZtk91bfbtY7c/4slm/o+iMInqqMXoW4fBgsUeVTdzkqOTsAhazekLXkOkujC
ZAfSxjnmilU8UooVxZMGn+JR1TyxUmeK1yIvDbJjMFnUmDS46k4PGowqPzHgL4dLQC1NSyK8IXYc
AyJ/hAWtSK5EdayDClqFuMUhUWz1SyfWDHzj3MCy0S6HsbDedYLTaLPkrrHcZkloVy0+uaHwvG8g
RfJXYFEJJwtLgJoPrekLDy1ZG7uJUcJVbTBcdVoE6lWB8QQowHMoqcNiFlqNpi2As4XNLXlXNbBK
GPJx6jkW2KtiGJFlkVl2l5UYNaP8aotJxsVnitrW+kkR+ODlJA9sBvHJU4ogLs0T4w0I+IbCWGdF
ozePfKrH9dzJNrghoGWhNIyV30n9L5G8EleS3oX6Ekzw48VAR8sp4/ZskHcRKgbaou1AoLCVAthk
AGk6AszBclZNj9JenvSqr0Rh7Ch1pDHnGOH3WXMrQeGPj/UeQD8MUZA5btCww9Hr/doO9Xt5HYF+
PU3C10/sbSVnkVegBa55SPOi2oMwqsY3S9Ek0lp3g3qRpL61iyNsz7wSk/aA7RJn4Vf8tUE2vRb5
q6856QXlWzSKCpMDxyDxN63GxIaWpg2o839zqgxzOYbjj1Ym2g97eERCVvy0QPa9QJpePgHdpsZf
uM+Pox3IsyUG0LyiT/KV6e5Dgjbgn1aLfFgfNN+K0XGXQagAMGom96mmGdtRiuJB+Imz+DO+CyD7
KX4w5PnRxVHv3AT8XXyBZvc7oP38pLoJVVy0QKDMYgVgKOxTMFu9K7tML9+VWCbbdxakI198Oayp
MDMZUY0my8tFlA7Bad4a0S4oq7KXHJVbEF392jJRKoayMzmPs3016ncJc2rroAlwRHboX1tLs639
tWsmLUauseU2eINGZSbi7bRfVjK7DVdo/sb8s1rVrjUctAGj1G97aLC3TR6kpsvNg4JoDZi8QCYC
MFAVgC79zettn/7rPT54TNpR/VRJMBw7o2VbrkvrXIUCt0ocaJ4qF2kdva+i70U57HxivipzsbLM
wPxhoQ1i0Y8he/Yz30IaPNIuftTrux6f0/3/IpJZNis9iIddG+RofiNg8ADEOFEUVmtaZqwI+QIE
RMkZz4kFQVZNQ7mxiI0l8B9+Mwyd+GT5VbbR8ypaEPXuzMmbIh3idYO4kIiUYLEc0Pts9hui8yWF
3Rrtnvxnil9SGFa7FADJvpBcB98fip/YV+SdeWlQjgeZBwoMEQv5zjSidElLzCWFj9zUL7zv31tY
dvZmQWbKgmKQvWEDl+6DhTuyC5oNmjUda3PTwJ8eaB67+TAcNSjkAoAI7Jy3w3QKPOJDqSMzgF9L
rD3vNSyEvJudJMqGaOSKtN10gqYgadjUq/kwTkGiwni1Afd6sNOCY7s4FCcbVFlr6Xk+2Lpy0C5Y
gf+zOgV+wn+GwsXpVmf6k5dE4WYAtPOJfPJAOutQVii3iAT0IkPv/+QH2639Heb2BCCxoo0ejfFX
MQwA3tM75xD2en/fZAGaBuIx+6EsgMkafzUNztbgeXEOOjg0gWYJCxEl2Y+Gx//Fgt4l0ctVAC7d
c+22Pw0Uy7+Z+vCz9/CcxG3twwulGpWNgPG/2PypAptBdwcSrmIZhV1pB2s7jrwjDwy+bAcQllU9
WmeRlc+e+sQrrly4gMrCyvR0XArzIXdkfiER+LualQcaqy0tyT0c7Td3wYfJ3e8iB9CHcEVb+Aq8
reCtGs1o1fHQevQLI7vidLHCocx6tNWlC1TeIWf5kWR1EKgeTbBG5IVtPaJtI7sCyHRyt0MM5rII
NKSD2eqnFtCw06VRrxIUyG2tQy+gWtlRBwJHlnIkCJWmDLwrqwx9D4aXbBWAHPGLaeBQ3gE66MSr
WHsJ9B8kbjCigv8qrDp3eLPKRylPACS9Ys/hA12jbNFbo9A8Oq19u6AgD0xWj7X7KHGS/awo8S8W
uI/9spZDvS6EvxMFDoscmBF7KlKkiYlREPRO7KlMQdo+D7w9FSoyNrZL6QJ9yvbRTkRF4bEPAcji
Y+oMKDg1X2EEo7gADjNUxBPuFgO3aJRSF3pFWtagPiCUthLA+mt7UezzgqV3Y8ifqEmPVtLWn2ig
97aadcpSV52Bn/gNv6KUvObLAR3bC7+35DoRCV/S9m3ayZFwiEr+bstH+77J2hR8Scv54klNriXo
NPBL27vY1DgqzpH8ZoX+qky95BVccSWGsiCnWk0SAQq/q9JJ7kqLr31Ae3xT8tneYOZPbL36Q1TU
w3nIw7eLQMVomytOAZLN2kDZZY4YD2+HszzNwgtmgouTEAANoaoFbkrBauAZO1Cxwinux1E2rx+s
eidGbTg5pDjNXjX801puI0EP7mowsOZhtUkrdcJFRfBaSfxLKX3fMZyRqOY0cM25pqbOH5GdWlMj
jFta7UlLcT6iNhmWggasZSFGRxSPcuyYQNYRYYP2KyxFah1kg06tIAhNikHijnftKQS2y0TNzJH6
2QwFbpZZWCRHqmKXsqpWHSC0N1TyLoQj70vuYtLTQwMd6FqAN++DEqNSTx/SJjjFkiuJPvNXFqR0
MDa1tpzUQqc3aKgBbJrZ4AFBJfbZKczqhF+lWdA3QrdCNY6DJRXvSAu6bhirkt+sJV9ahg5Y12bf
z4xJi7tacuqPeeQMy9z2tCctkH+8kgN7k4Gv6A8teWgxEsFDUw/bJk/4MRzcdEUfWiCPPchykI9W
J/ixbGW6og9nrVsPHCePd3L6MPu/7Pu46RZjV/S2vi5tB/kRVZylarRkwgaAWAxCCCWbFZ8tP615
83y0V+j5BFnx78VwQy1T00Itx8UgO2py4R1dsiJ9wqShg+axXyJ6hZ4Wb1laWbouxh7otyQs4ybY
MdvNpuXsEoUt4NPt77OEyyCa3yEDHdj0Do6FXpoFRWegEFqTx2xsa9lj0Gd7TfMi9MaN4A7Khngj
CGHYcdlejHp10VUxUgsz76i3yddS4ROHPjJ5DVIyK4CmxxuyIEUGQg4Dg0KTEwZB21UjsotEXfBS
SEMstNQrv4oSZTdM14RH0P6Vr4lsJnktM7lz/dRcV0ldfS2xpQUvefEAKBWQOWRSoGsN8k65R6j5
zO7A38OvYrfY9/MCZLJu8tjryFTQK5L1SiaVjF79/9hpID5d5jpoyMHXAcRuPjZHuqNZ27GT4gvQ
mOURCDdyus8laWYshx53lDLk8otYt6P1NQcF4qOWd+mmbmK09QGF6cvo8AvglPSHJBuS+6hhf5OY
rNzI1be5aYLtHla652wBKbbQCs18xEYwPxoWbgIoL1uPJCvCcDVgtO1KVMmxFUcrJxHGlizIwZQY
Yy6UA8mUQ2fnsaIKxxm+ydtu7ZQg3q76Tm6Tomie0TX4LEbAO9aj+CkzbEo+MSiAb6PF3hVdO9k9
De75ZVDc6eV1nuwj3ag11cqJQXc7K9CjlN+x8kq4Mb3dXtu4vhNIqPFV4Q/LWvjY0E6NXliWaknP
7KT0QSNFL3nyXkGP9SIE5t0QdndGqAMAw9emPA2oA4Ggi/LfLJoSPMqqhNVMhkyOthGe7crEsf8W
B2fhYZekOGHNz0SkH1IQByIFYZrRu2clPRLnJ6Q/AFS1fW9AupCS/FCOQNREgzweo+TIkKeN6sw/
mTGQ6Dk3+k2nqj/AHBIP0ehvRBsGdyRqgaVxDMP6b9KRaHaaZb87iWEEcFzb/032/1eniApT9C5t
4yJ56Ax3XhygvaBET2T1XdYBaCGxJXzMfVE85Yn/j6G2RpVTR5hfM+szEQLR0v59SdrZGCmh5jwv
+wRDPEYaVCtP24MYHgOdA7pq77EKaAS0+3TFnTxHAtyuHtCiwJZWFrKrywy5kW1Un2LZd4e+ycOd
B/KOOyRd+UpD9f55rLpuIYuq/u5W4b4xDNAiF5hIQkdm+1PL+PcRmPpfbOagaxdloCkkeELrE/h8
30L2Yy7u2t56CykMoJmXwyUSTf9FK1i3CNQrwLt2C1Bj9V/yBu9Jr3ol+9Su4OOm0T0be4FBZOHG
TMvmzq8C92yDIbmvSpCJ07Ju6wUpY2/EIJ26lBlzzjd5r/vNnY3E1bKuQlWwzly0uWYi31t2C6ZV
xVVqc7Cv+ZWnnYPWSZ5tHb22Su6WRr5Px9hfeWYyfkHJECRtMsNfzBvKr90Y8U2gitGhKktHnie/
OBjBaPuifGlU8TotB3cxqMI1mUVRou0jNRTKTKBUsc7bxRg52YaYAVuZkWauox4nNvSqji1gklLr
bS2F2QKpwTTXb2lne1x3+bgfGeAZkYe9w8RU+BhbvrmVvglMIrWki7IIbxapshhKnS05ihPI7asq
RJ3rLzEg6XaU2ieRRdR3SgFoMX83FQJIfTOeShyfLJGL2ntO5m8MNZwyX9ATXkrW3rVUCa96F3n6
PP5eU8XbsEpnFdctsBhopIVs+BgHizB2or2pRlf+DDVLbuEm9zj2dvaQaasZuzH2mnLpGW66IVmt
oKtaTZOXUYCFJ2LTxJOv+fqjydk04eT+tiKdA0s6D3lofSJLGn6q8qgDp3gFwkYpXigJ7HHvR9rH
wdPYas3OBMfTtuiK9PlPA5FbVyPW9QWVNtHhEq251jdbKm1arYd2VrtstqR10zielp3Zsed5SdrZ
ePaVidls3dLvj62GnRHYofjF5Ya5cAsPuXeRmxeSoWvcvAQYfzqK0NzPcsPtsC1EQ5C5SIPE2JAd
eZBNYmNkgU/lN70ZDgDTDNamr2U7YMlrL3qJTL/v+MGZlq2VbOtMANTBA+9aJvlKCkN7SVLOzm7Z
gAhPLccRSIlRm+iTNsWIF4pveb4jLYUEBk5wpqUKKdPwLWQOjJK0DcQZOaF00QHR7hG0ZYxSGuqC
XFe84DKLT5TmaINyXBfgCd/Q0kjC/sh0QGV3VZg/BXywHk0wVNzSInVVvncHX56+9Jx2bQArbW8H
2CMMlS0WLJDIF/UdcAAc8dq2LdhPPrHoXRCUDkX70QItPGJBH6JPYgBAxlwNEQcNFEDUMraeyJow
TYGcxyhad9/F2oZonCbZpPfCRm8XVT30gHxFetyipz4Tzh3GM6uTQ0tUIqYl9XtQh0fYW5No7vC4
OVHvCFndRLQi05sjQ9v3qSrzI+Fhdl6Zrmrdqda0nC9eYO68vqtPOlr6nUXsus2BDdlzxxlqH+Rm
Yx5tPa0bnU3WCRKNO/T2Fgt666HOgOfhM4zQq7rVB1mWoycKTBmYESQb+jWzrpWr0XCcjd2zbdfq
/ErfcLVyg8C8UsbjtiKdCd2gLClTctPRvaC0+aS7+WXcYygoNta94zTrxmcxsId98CtKe1jQdjjH
eX0VuwDqMoMaDxGYgc8jegbdanABphEKKUpeDJ2/avFf35PX72ZzNDKjaEx5NXa9zvALLhOvrhe8
zdNdWaCLNXWBiFF7Y7JqIzP4is/BHXHElUO35U6b/FXhjry0vV67/+Dk4mm4Sv00/Iob/cWJbG+v
lcDcpgE0GlKjVxnAvheZnUXbDwpazrLQzIPFEDNQUjs9Mu7ALQ6fpRb+QGKxvneBc/2QmC7IwpGS
Gyyj3xZCKLIK5PFqPfmBlsb6PrXDySr0tb89HKT3VaDtcEBB5qKU8lK5+dvFB+/Nvkm0a3ETzcq2
lADs1XCe5p1ZEKT+m1s+ejseGsmRjOeYox7xfYVws1wvMWz61sfGU9MFVxq+z8i6PKbqAiyIHiSR
gX4gmR/F6U6rfb4kbZYU2lUbMCz+iQPGwszH1Kj+cGB4B3LvDdyzeNu8vQPJZgfyz61RuyoHzVCJ
W3ynygEVlLKNO3B7x9mPDvTsDZ7Tf5l64K4wJ5ucPrHAWRyjH7bnTjNwyB688pwZ02yY3tZ877uN
8TZSJ5votZeNccq9pt3EVoAGPgOf7UxG26lDnjnetEy70MYIrvogoDUj2Bis+JsgBgbUA3Mj7L/F
PEhXvVNK/MxAAACrPJiXcqN8ToLsM9PURCd8l3b6nopn5mAhZZeGC0/2pXVAq3156rAEHF1/jKxh
1Yb6cE8XCz1GO8tBmloozqpOXUhhG/+MQZ1h+PaXaevW+RIYitpGKhqrD+60nGPAPQ17FL0yscds
zZmYEok5kV5hE4hsLu6Uh7wK3ylnPkYvxNxK53iniVZx9i/0OCPFLJLtgI59kDtuLAs3IoEcxKE3
9PALoCGWWQgo/ggwf3daJWM851P03+M325WtjgH+pCoukeljl2hoKw1MtkhZ/SYni8rAA1opaaU5
Bo7d3k8eIKs95/6c1jkIlNAvJNJ8I92B3bOdcn8k010LlGNMv1ByUSKnuKMYThb9NMucKTJ7p83U
gy9K4zVl94zWxzRCFz5S6q8A2l8fxFiprKHS0YpSe2rlKUv8Pf4RQR1jggodPLThZVWw7rXGPk5N
LqQQSqsUlgHsp2lL3Kf/5LnwcLThJzredUU43jNtPBG/bBIzea90dJojXY1vBPHE3nT/5gc4hwU3
QO5QWx04TcsqfAy5j2+Yi16RHpAxZxZjP9hWjfFSaO1fRMfBohqMhpL/AEUfdmrKSWO/nNCAOZwx
GRKvc3CrvozDMDmlPZp4lVNdWNu37UTkB9tR1Sro0hdglALALMY9aZ3yfpklqBMbVO14Z3NTh24o
D7QSeoFJVumNW2odKYZS23T4XgBmAY9lykIArOFzWWOnckmZDDImO8UPN/lSdwrFI7v/GA9gQcHZ
TcSpQGfNWtMdDQnO1EiXnak/mbqBvgyVZ8jxgTsXFjIRdN4nY7/EhnNOGshBPhk58C7+3SEozUfX
10HGrgZI0cPrXxoB5PdK8/H8pQnUm0LgOLr3uP+KybcBE6tKMfTxxuYAIOown80xKwXZHIDizVE+
C4De5SlAU5QIMJqg/Yoj3JAKwJWu0HCCryVB/YDm1rwMLC0vkVzTQpDclK15yVMQpffKmDR+iqLP
Qm/Q9RWjBU55jpFlXugVXSh6Bnb4Reub+Ibjy2IrZLWA5UWNEjpe6oSZNqtI2BsxzhluuyJ5p/ze
2YWdAdI9MrQiA4hrvHT4npn9JJsicFnu6lAEZrjIykws0Khq3kfJWO2sSKT7nFtSIe+GK7xX9XUQ
7tnRAu0nqGt2mI5yvgkHKJzkBA7aaofZ8xRQM628w23nzSnT7fMb6Y3YIcdhT04+Gp/uvViuWY5h
ejAreHe2goCnSzlUSyRdvDNg295EnTrGaq56yijZrMAZQCyB/AEm0z+DpF7gnWd5Eo3RHoAS6ItW
7zUr5iCk0DF2uIpHC8kNhRhSN9kLquHuvlFADjrrpeI8fJMBrkLckYIuSs6Qat5z5enRIAW62ieZ
Q8vfY5IdiW7+uvKfXEkWsWLyn9+GHMpf70XyOYayp58XSF+7oHPZY2ODFtmoDXas0WfwLIGhVSq8
m7Q3zE2S13JaJiiqllmPfQimYg42aswgbISZkUT/NH3s3FtdO941flQtSP4hLIvDrZDup2FTw9Be
6rFj/zHsyDRA4/VA56Gwmd/nQO9Qeedaa/kODQL+OsMBYUPgRLSMG/v9MlRLQjLS68pfz1q/dxZN
Pv5tKSQJiVHDuzopThhsBa6EupQopvZg0LiiUgogiQ6gpA22F0dSGugOX7sJmgtJG7nYBhUd7oOk
pWi5lZxIeYtm9Br2xwRL8Um00sZwMmnzDFA9vBzeooWlTHcGZtYWZpudyOL3kLRqfg+J1rnPf8D5
11XRfv8B6delaJaVf/7rkjZVP+B/+nXdVAe1r7CDbRyhUoVmkVetYsO5RHII2XUsgfNn4jNR9GvS
tgmaJ4StNwcOBqNX20muUnOia4xy0jPQmdBdj/Iqq9GuRjHIKdIw61BKt5tilDbYzP3OwyCxMk7d
7DrqfXRtKiQe1c8xcqY9Av5hObSKAkSmfnKqiR0ESWHkhAFdl+bB2CxIiJbFN/UkpDX5SDNAKToC
6epsMwebZRkGXFd611dAqH7mKnPRG6gA8VofLgLELqdK1/RVmVb8r18GWugBTs/yhwt6buVk0A4O
Uwa+naHX3UxS1ZRtL3o3t+7GuLRPBvPiVWG44ffQy1Y2qBa+SAtAYujdc3ZmycPnuHUwBg4D8sTz
683TZphvjJs6+t4C1Yw8B0BlbDBU7u7sX55kQJ6DqA/47IaXMcnz+8It68UYxj2AF2V+3yrgxSBC
hb4evScSkdlsy4AaMtmS7GZLq0GFDCL/r74BK0Dst1faz0lQnGKSrFdD7fyZoxBwp3S0D6RVBN1s
efO76WZLpRsbpKlQStGvptnir1bozlEWHdDbanMEFKRfOUfqkI60Nj93pdltrNbfNaolNMrdGNjy
RXrwzNB6DlxtkiNRF68lIMMPjaubz632M8wwW1zsgRiTnCSoPwDQKpeukdgHXgDHfKUr2fTypums
VsaXFNPkC7Pma2xS9AdmJvXWik0c28IC9AQsRUqLl9WpKyrjIcfH/FRG9mtNyqIOMHZahs2WfAGA
oz8ARV2DH/Io4LN2Ab40mWpWjbaxsUJ7D97lFoeikiiNU9imdr0NUmY8WKBOevhiFv0IpCTde4uF
pq8ljnf2PSXEjcLFpAuLQJWGHHnvAH8Dexq0695S5hZ60hpWR1NSvVUWibIwzCCakuq3GBhOCB+d
InM/xmCGN8UgJ6AZOFtUbd7eJQfE7wE4ejFmapi1YID+3c6PRnogs6B7r6BnIz1pMfFrYW64fvP4
TEGy6VFN8claM0EkmxbFE6BIuo0dmNZempl/1VL8I9EYlv9w8uGIEnb7Sha13v1hYTvymMeuePWt
qMeD6pdFIZGuDFWL3C3Gf7egdynwddZMn4FVWtfOdpo6q0qM+WsjQ8DTDv7PQc8xw1nGPxIJJElk
yYaHAG1hWwy9tweha/5Z8MpZgVclfy2abHYqHTv6wVuOgafO6yenOHHaQ5gO4w5lsWNblMk1M7ID
fSs114uvTloc6HtIutsK1Zx3lr/70QqdbQf63v8eBSn95MqT9EBnQ9Ld3u93v9s71OAS2jAXuESW
Foy7Gixcm1hPxm8cjEjIBdZfPsgL+w95UTFJ9q7n1F9SMUjgcLrlhuQ3e1Blxzu3eKncOlnNVeHC
s9NNo2TzdECOo9Akm85jqsZcKhn5TkMFtOZun6zIhi4Ua5bRm5AMd+C3+Gj4861kAFpq5x+10fSP
TAu16ZXhi2BTagbg5m4yMiHjf5eRbwXoksVnxp56Iwrl9I6167P8RN1mncLUtEK0BHsiqdfvJg9m
Ic0pOEbOwL9R5rBxs1Pk8BdBnSaxZPYqrQJvPa1FUhxbLwwu1FIyhOPnxtR1QpdPHJh8GBkG6q2j
mWnXOQ0/dk54xF77K2WxKd1ttklEIsp700UT4p2ITMlxDMXkSFa3WHP432OR/GZFPhSL/XrHaYVb
2xGTj1/szqrR+YI5N0qXu7clZchjob3Xcjm+X5IW5cAwZfXZtLT+PLDG37exfhAsRh8CyaaXLsru
+9gwDiSjS26XA1qKcAHgTKieIKJEC/2yahz5rCHR7Mbaaymq4nvO3Vc3tYrvwAydXqCVbXrxuSpX
Xv/F/U+bJgyTbz161X57mz/t/vxRbjbNiJtcU4Xu2mot61QNtgn8PUxUZ2EaburQr6cxbAxQgD20
1K0LinnihblPkbL6zMl3GZ7ZePS9/uk0xCV/DbgZnfocc1YtZT3VRUROeo89wiwZVa7TjgpQIydh
tnN1HeyAXl4aWyPCqcXuDaRCb65pu9T8qvCnkJ2BoXh9sNIdWagUz33lh8Y28UcU0ZUXOHQA7iqc
fOWCd2/dYYJ17ztN+iI10HOoGx3JdZ54s7wPije5AwSgfeXI5MUqjO0sn+1/lxcVxl66IU6Wb5Ui
fOHA0aEd6dNNn3o88R9019fAwdy81ZfcKn4gq/lroaxQYdeO8/fpJqJY09cV4edY2hAcihRDQ+6j
iDz7gfDZhqAb1wAJb9ah2qCQzLrOeiBhjWt0Yos1qaKs0a84vYCvt6qnm1qugf910TG2Idm0nG53
kA2pH2zqAhOolqLmNolPzC6EtiprG6zzCphlBluhV3nxrI8WB6jgL5QWR7mid0xbDWHiL2fF7N47
T+hi52cyHXx+ja20PXWYmQXVitOhTRs7PLrUGOQusTe50goJtWKHv0qxpCVt/aw8AJNX7yfgjYaX
DaLdMzLGd/O+kOLagCQGPgR2oGSWs3/msJp034clA09DdibuUTAiJwrbjckdKeki1I9LYf0GB2hZ
xnw/CM3al6Lul/SUdwMUgmlJ2wpa2i4wFWl/MC9JCzQofF2Sk6uosboEdNT+MP7lKdarwAFlFuBl
wU1Fa0cJ6RVdIj//6ifYdZOrDzResSAXWs8R/GIIgfpTP3yQT5HfvYlMvQjIy3m/yVHI2w9O8MjM
Tv/m4EAKbtzoR6aqQ/UQuxdQloLPVA29oQXR+8uozmRglYW7LBxgD1dDWZ5z4NavSGFvOYZUvnd1
Ua3sqo/OeB5ml3DUzGWhVdEPmz11pTH+xUGHvLLbOkcFqfS3QYldpddEYNZR3/NMN5tFlPDgPs9t
80IK2tEkSqFhcmdSlBrjC5+hg3uoDo4R4rNvKe7OoekfSNYLC61DspMPFY5xGx5o/R0qmezOqPUr
4WPFyNnTqhdaiFoVChWm7Yg7x/tnCHsAVrPCse4tAKzhVgv88sFC16L0mmE5Jo2xQdurfU8mAbZu
27QDq2k1KKqBtgDxbhFpJ9LOdhq+sP7/cPZlzXHyWte/iCpmwW3Pg7vbsx3fUEmcCDGJSQj49d9i
46SdnOc576nvhkJ7gm63Qdrae63cAiY+he/QyrhQcRHtdFgVu9S0f7p55plHFK+rg69MdUC/mHLW
nQT2chJopJib/uT7SNf3QLQCXyzevq4cxD34QPMVZtLjY1+HBZYwFnIaDQBXpa6ztyBQXwFgXXzH
Pu2pLHz1U7nFKk1zJhb8Hql+oDc7WbMsQyf6iT0HFIRm6bdevDMpqydXqWEdOybD+r+QRytr8dkD
N38Y0Ta84HnQfndsvjTGLP+ZxvGz8gb3JTR6ZHCRXgUJqYnMjIumW8ar+C4pgm7im7XeBrfba9/K
fppsPKghrN40stmxby8shrxMrLvxwbQLcMu5VXqoWJNe3CDmKyvs9BtqcoHOmmY/TCwhVJYMz53u
h3UByP2b0FLuDf5T5Zp1TL4wlTySqdOOe8GC+Fh3KJdDab3ntOWXPsvErqlrd0Or6l/iyAzjT2K7
uA9uTatcOa1b3aoJjXPsy3jbAacLBU2JeCAZMkKfLFKt420zjEjKTw50MKMBy/pGHuMAbRrjkD1L
mZrfeJn8ddJDlYDchlQcSIHSZ87b/2H3n7HiXyGusdLYuY+VSBdGKbwDuO1WtJVPuPjXzfrr3v1v
s9r2Ez2jz5I2mwAT6czzXHcf8nWoPPNCz7wwY3fsjxHpaNk16Zoyta6W2lT/3Y8eq1Xq/ZMfPZCn
mH9egUbk91v3+87oev/iR3f2+z4jNwY8S6cezRGNh2aSyI1E8cCb4bmgTSmKVym5tSvNoJjlFRb0
JNeO5qsSLVm3JuuydWp25XbuU5iGcS/LLW1XXrXU43Adzj0O/9V3sKqbWkbikKJR9JRNmEJ0uA4L
a4WE3XhD4uS3gQo0/pJk5vqrMOg/LIbW4eApQVUXpSc8gEBeuu+UtLhuIHxIrzmJOa8/2cqfdH7d
LPiPCEBJQg6rQj3V2LfJOglEtKYUTdaUxX0fHa4JGjKosjJak+wPA8q3XCOQQTJFsK3DNYHzl0GQ
WP96Ca6QTbfHmC2MwOqWqPNMdgS623aDfY6QhggsG70vfu2D62zSEgYvabNUH2hEDmQxZOwYGkjm
ocxjSV0+dIiL7pTXY3qmUW52/c6LjAJcB2H8QLIBmDBXCzszPizCkIul2afg/t4mPqi3+sJWKNHG
QRS8O8mmkqAEyDxgCwQoNyIhCAc/bBxfYc+kaRioRGBNCsU4KnGwgbFKAXN9cotenZSO5MrWcQSo
nkKdMLflAFCeTvGKbTdo/20XwVgBC5iE9aShswB7z3tZsctVXqL16sMuUM5K5eLngIzSpS0b++hl
dord2kK9gUR3LkdBLPDfSXQzel5kH1urStd5N3RvYZ0tqdQuAA7REr0d6iJH3zn6rZegQZPrN2Wm
swUvDfRBuk17CVvbPaL6JVn3Vajf/CyZLRysepYdF+0FzRrAjNPYMm9Dr3+zHRQQTmnxET8k/Dob
7KGVWI0bbiDWeYMCwtyqkiXuPsD3IoJTEubmvh2ssw5jPS5IUU9aOpOo4FxIZqstGTfK/nAjrZl4
/S5wh5er/C8zuzVfjRro53/JaYheqn7bGwF6xn5fkBRXY3SBYYIAIqy/7oss8g4o5JXWQGdgfrcF
IKhA+3xR4kGm3gobnG+8Z8Epm86uwz4vLxHr+r1m3YcFmZFF66Fp0WE9W1xl5E9DOoQo/MSPQt9c
5dfgKGRPVsDbqlcky8x+HBd0IVc3/MZoGxD74J7+6dosMEzArmXV5nptOqMLmbGT7MFGdE+iq/x6
7SJpnkPQJ+90hK2i+QPQddCDrdehAN8nNhNRlDLBFWOLJzrMp7EDTGMamwBLOgCTAPpZ9Unw6ZQc
ZAbA3SVJ6SCQ2T5gR2EKQQafHD6dukLcl95g7nLDcMaFg4YjVOHWBxNY6Sc61JXpYqU9jQ1dvgZh
qHclwNNnLclj1HOfBi+MN9hs92fbawAyJpMec1nAps+etiW9j7gpQGuWyIub66sXnZFraIJuKg/N
B4pxlQN14A65g3RfpKjCoIMjbdS1d+48IlGUc+fTsC9R44uWWBNz5j8UvMBwlhndd1kjcX+Ne7XV
o1OfjHZJOlAeWjdW+yVoIrSHCTFunBC/mdzuUbqG3XcgiLBKiDVPDWtJRgbzE3cFHFksX1DjsZqN
ZodRCMx8y6rbYGegPpO9pFAAL3t3k1LuZnPSkE3Us5s2UfJAojkMnSZhupRpC3yR36HmeHFonXIs
PH+L55ChHMvjWFZbsqrqmi894RrrOWQ3dtk+bbKnQKY9QJOjotwmBq8+Pin50MEFcPg6xe/186cd
hkKuehv4C2QjAi91Ueypk2VaMX89x3SKKYsQNnq+A7KcL+5r494Dpv+eZCg/M8FxJ/ah6MsbS6Dh
ycUj5oaGfV/uVOWVexKRkuQ0pEOEIo12QRp0JIJjqwA37DXA1dB0uzGbNYGZ+9tGGfc9mjiSXMlN
iPnUgQ4jCHxQBecZi6ssqvHm9npmZItPp0PG423PnVfg34T3HeoX7/z+LfZjq1g2UwrG0QBCkGiW
xD+JvDV7G4Dck2nZMXPjxhVqHqchMt7hvbJBPqlT+xJPoirCOj1uPUD+kLvECjSvtHmaHbQCxw6q
tpELQBlUGPXdKhoTNAyXVvLO0Uxf1u/I+oHrE5BTt0M1jnusv7OtKKR67DDhXJBJ4+EhjOaVPF5V
qmQvLKsAm+ABoxBApM2rl8bNqiqlsdd4N7xWMlnlwldPrEuSs2FMUFmTPFdZs86aWu9oOPISWHJl
8QAgFn6L7aF3ElvAbtpkOcu28zAdnk1AHlrhQ6pUeud5XgoQZ9u/adrxSCKgJ6d3bZ6jzQdPlTwC
HMqSzLruLh6j5Jas6NDWzS51pD7RqBdJCoQi+SJZkR5rK4Bj36Ab2DdsvqcQZNJJp14G05p8tskU
KIkjGeo1qSmWEb3H6PxZ8xYVzi2F4gx0L2kPEMvZjTuZvWdWny7mcSLH4Oj67R0FoE/hKTSb+rxc
z5/CqgDjB9q36T5nCZZaK914+jwPi6i+7UMW31xvBPuOYoGmPH8/XwVF3NHCMHw2h6FPVdkRSqRs
YAbRpekQjmiibqzGWtGQAuKtzLdhnqvlfDkTUFY7owIh1acvpwZBnRnoV/LAqp+hK8lBprZEgqdV
2X527QsvvEj+xRhk0QOAqZySRsNlVo6le0BrMpibkVXYM7tPlobM+69J0z7aWZ4+Jq0QB2aaqDqb
5KPe12k7vtUiaTeqdo1dkJfYmQ6qG9KjYtRa5kFVn4TjofzUk/lCJb310PXWs26H4qSnkV+G48aO
OgAsVqH1UPt9fRvIDBCAqfVAos4CHCjPuTiSrO94ucuFxJ4uOXg2f+itTaSUha1ioCgus6FL9hQc
0HnpwXQ8a0FDcgjxWzB8q78jUTciaZL1Xb2l4I2JHaHEKX4Uw9gfJfPT+Z4Ngc5s1fPLfAuto9cK
lfNrihiwVJ9NtzxTRDqESfJVpsy6oVHvdXwbMbtDHzY+1Yhk8V0cl6v5nmWuNLbjo/5A2nQsnR0T
EwEhGkSqpQZ8ojk+UCCDgZs0rECOSxdG4QrK0GP0482RsnJYdQYPbylQFYIdNxwrYAlMX/SIBOpN
UzZvFMmuAdUtI1sfCukOl6FN103K0C6jx8re2Ao1hxWNkQF6rzOkj3JRqvsh0/bZMST+ABjRAY2I
AE9vTXOVybCdZW2vX8LBQuU5mH7uAV3sn4RX3lydBsA3roEPl6xJRp7aMO/yqaOUMz9DCnDUG9ZK
G4U3Zr0vdRa/OGmxRufM8OaXwl5bdVPvpTd8kpP9VR4k+dqYwCPIvpri1FOcSU5xxKDQguN1e5Ol
/aF0mbVuQWLyiE19DYAOY/w+WiPmGtr9GQDxuo0i/wsotPplzILqDpVpLVr2WvMQo0zxJIHg+Le7
y7DfIrhH7uCD+XDnpaxndyvLzEMeOfGJro70HtqGU/E2pAo1gsCK3KlkqDH9zCxQn0zCqgMnX6Vs
vgXFTnipbQaNdi4pY8aZREgAffZNuEZLDgn/0ddqLqzN+WW+RoGKp40XPYu4ZLvSQAZNScdHQkSu
RmcQ33IJdBhtOwBoHBz3kpRAxmWlFX9DPvcO+GHiqU/iz55ZVq7IYCwaAJ23MQNMY/O3Jysr8ZT+
vmZaVbcm9hJXV9IOOrsSdkQxEKI74DmiFeEXuQfxd/yrHSm8liXrj3J0gSLxhW0GyT0dnIR/8Qdm
o4cMohx0ybc8fadBWcv0vu8n9O2kAjjNb5+Mu+PK1DnfXGVTnLECxQh5/X/Fie3WWZeBizxPaOWL
AQW9e+Hz5o5PB8MDw7w5yWhIiqtsIGxDGgNMHC+72qrv6ECxSJZQoyqNw9Sx9p98KC46Y+v4EBoB
X+V9YN1UahxvYxTKoS45HL/yVvLFqIGI4GmvOjoF91Zm1o1fU08C6yaLXqOySLehzJFyqrXxzPx4
RwZYVMd/hySFUdSfQ/qOj7K2KWQJSgkndsPXrFL/HhKc79ZN1hfhsfeiw+BX9VKiB/HVSBHWHWz9
XXfYMwLVYbwo/SX66bD663sQYmOX8ZvZ1sDnMYP0JY2wUsDzWAHxAI+eFN0gZ1tVchcHjnPIDbc5
9qAB36IPW1xKXcg1qlqqh3+6YJcWOxlWjC6YuwyAxQA9Odax03xLBlUszKpLX0Awby8xq1H3Nf6n
12Zol2fb9uRuiDvnADCF5thNF3Q74GMOVgxgQLA5PDhdXi8di6WvHFy1CzBxqrM3DD2aLECpWW+B
H+5sGxdwtYlR6YXf2P47XuGj0PV3NJlMBCfcvq2wub4n09ozgn8wzYLiw9Qr4w9TippNUbsop6hm
anyO+pepUni9/TKlGyimqINrWZ9uwKw9fWv03cLDrvUKDa/GYciM4THxvFMyPfLTTIyrKvA+5AE4
zLJJ/pf9JCd7NsX50/4aR1qY4mhuxHULxAfOdihIFJiFuHJD6VtD9WJjKTwJKV9L2usQFSOfjf9X
32tkuhCljelCfRD+8Ef8wuKFoWNvZ7hVgPcf9maAQxJstVuxmwL0TrPsqr2e/a92FMXgeAT/93ik
Habr6ukO6F6uV7ue/ZMdIJAXYA5TAMjFY6QYMQ3lNkBBxXSgrWvhSWejkRgBVOS0vZ13lYH9IP3d
M7v6Dlgkxo3K2XHuLPN5btwULDiSMsKqa9HygW9U5xa3tuu/UilFIdt6VyaYH1BVxGj45ZKLsD9S
NYQ229UIdJRHLHrl/+pUDGplCmY/jmkcHPO8kwvqNqLDtceIpyiy6DgaNeYmI2o8InWi7RYIpqDY
Qw/SCMQoAcAQqeyF4TD/ewfwRcK+M/rkG3rr+mcfHd5rjtKuU2MNwSFinr/RRpk+VAPICQWqRv90
6qT87JQNLDgEfzoBniXagvemW3lCGcBjMUI007lhY2yp3EZZHaATqOim7oqVCVCVIymoBIfkNKRD
3gDHZrIgeafYF48H7aYjNJSJ8aqpneY4o6FMw7FQzXFGQ+H5reNE5SqunPwx8ApUhHSdvfXtpHiU
4BLca1MWS9ICNCi8HVA8ZiW6eCQRinJvy6EazjSSaCZfWZm0tzQEjBfYtNoU6XaK9sudRn+60+UG
18YLW39CxkXOutyyCbfqWjUnx1DOMip8IwXZKeXVS5JRlRzJqkw0y0En7g2e99N/cVGl/r5AZyn2
Ud0f04nRNfOJmCR8xOv8l+pfbH67Cxj/LzYamALbdABlOgoh3MJHJjs++0LH9x6azu+V74Buu3de
UByXHsK2jFc0tIOiXpUjN4FLC+2fTr1Ey0Rm/LOTLt1xT1r0RJ8dL3WA0eWimNTV2D2dns110d97
aDl8QL+gdUx+y5u0ux+0bz74uWEdwbLqLJxEbLidVw9ZlnS3fspWXOmyXCLnUy7ryDR3pDU6r73h
PHibtebgvzd1YBw7b6gegFlrgJEGC1eypYNygNGLbX8AEyM4uKP8VSpvIwB63oUJapwMF8xKRTzx
g04HxwdERIDi9U+yBE3UCzdJok8y3wkxKQ+sck+hGP6YixxlDJuc1c7CjvL0e+QUO1dl1Svg6NLN
kPRgT1MlEITcELPOycL2m4OBLtuX2ANwtMsBxix600CDHYoiyAI1+DfoyhAv2Ll0Nlk2qD1zA31v
OEYBIj0n+V7x4dIhTfvcNanY1kEt9qPliYeiQ4UyxcD0/x6Uy+ypSQFL4SsbCfF6NB9a7NyQAQvc
J9TUVjugeo5Lt0yMe4vbCjhyUXZA40AELElnuBmq5oWUdAhdtAdwbH/u+7Iz7qPKHE/+mNySPVkY
IwOoXG8rtAdMIacdN66yQz8qFDMUtQEkyxYQUqQto5JdpO2ur/4e8+WKtW6woSt0mOveAZJrQfZ0
iMHJtbLAK7VJU288sASIkM9lZw07cPwEC0Dz2Xd16Wjk1sdmBzy94C7Vjj9PRvim17X9frU0Y+PD
Mmx9EEH8benlXgBQ6WQTlYYY0R8p0aatVROekbkOz3Rm5kG+D1z2SiM1KelsPjhqy+PGPc72lmHh
Z++0ySplJltdg6DeXG5YAlIsLoPu5DXlHtiC9R29AFOpNYloRPJY5vrkRsU+mqzcwRn2KmtBme15
qMNxzOc65PHZiwPUhUzDvDTSA2BlzGWGlpjnFo3NG1+iPJG0dgAogCr23B1pMyDoL/zQrAEKBN8s
cG6rZBhvXR8s3nYzMcOPZruMQqTZ7MDHVu10yLhct4GuLzRCL05804CjYzRzORugZ65fM+WJdeVl
SGF2Ov6ushjY85M7Fj4ZYN7B0vXbAR+33DHwei3JghS+NCUaCGK+m4PIPl0BOd/fuAkwQO1Q6NvC
zMcFkRtgq+dZ81g+pnXT7H0sBTbof3K/2OzDwHALtaodFPmSp4uaePDsglCBPLHsfSx7MDygXqjC
BarZkwzIc/T4h2fV5KuhV0+oWM8fizAXDyy6ByI70FXNwXwvWGrfkC4uWLE2DLPZ0FCg/OpQgjRm
QUMORofJE8Ct+SNJfnsHuigezcb6D+/ewbScHDIXUEZGkQ7LxpHWIQRw2kb6FX/q6vKnxIr+PbOG
te9y9ja6SCmPteGfgb5gHqKoBf7GZIpt06tpnHUfpgGo1M416j33qXsZItu/G8NmroKgEVKVW5o2
x4PA/9Efo8mS5sFkOemuoz/9poZvkaFZXJfmW5T2yarvHOucCBAhJ7pSmz4uc/QrGe/0aQwuNmRq
pQDlI1PUqf+rKUNe58F0AR9sYN9elGa7c+zorUNB3zlF8b65IAXqsYqjEwASczKjQ99Z0JZWOK7Q
F/XUhaAtbIasfqk4oD+90mObpuIADQW+/4KhZxDIbUP9kmvsymtePWIead5lcjyTU8CM/tCBymNJ
Tp0NIoYmALY8Obl+KgElo/i5nmI02SNHNd8zC2R8qwPxSkaoL633FAIENliV5+EXNHeIhZ+Hw62T
yubSJIlaKNMMv/TF0Czj2MK8vjLaB6TQb0mOTcF8rSRAdiMs0F/DMp8DoXtdb5UHZHiKC1CTVYP8
4jP+3euDjrD/X7si+qLt7LmLQ77ibjAcSoGmn4xbJ1eNYN79fXDvBBbQt0OX+QagP7sLir/im6vR
EMR4umdNuptNuoSjiymqiweOhyQSjMldBviVh6oDBLPGYUtD7o38xvIbvnBcZOWWjeuB95JZF9Ky
3DFWDCgkGxo2WStPXuY8I38McglLDheOBfy5ecxLz0fjsW2t6aOy3DgOlW4fO/yegNMQOACwxVeL
qrp8IdykuK1k41xGVA/MXxVAyPoJZK2/UZ4N7ouyW7o+njdb0Yp2ZXcSPbBAmQQnqmsUWyasbO0j
C/ohnDTG6Hd6hV5BvgmTEER9kxAYX/qEjQRo+on+Ox1SwHu0mAQvSFW3AU55ACxh1+m+kizMXAWU
RO/73JlQ9dmGlzFW1RNkJsmiXLxlhY3e7glTs1JYrQHfcz/bT6LRdf7daW6HEEH7l5P0kbGll3AS
OGsxZSdHiWR2wttsobDoz9eeg48cjh3qFKYkZUqpyRCd5l451meS/R9+DeU7yei3H41m5xY46vyE
HAmIc4jfeKI8pjOP6Ve3wl5tZxqgUorQJLfTWuQL4OFgs2dSlw56iHJiWkIvRLDDZkK+yJQTAtk/
3ntAK34MdAyIGTwxdzREKWKxR5m1XNqeTh9Tp0nufLz8aEQW6MB7HDzszzuTe26g92R0kbydlWjk
OCQFIMuivswei6B27gfxnbxJotzhB3ro+hsQAIhVlhXVIRrlq9e2xr3WtXkUFpDbO7OOprT+0cAP
/SlBE96+YY1aD7EfvdW+B2jQyHjxw6raWXFtA6gR9vE5LIX7BtCTAE9OQ+wEz9rXVokluQ1jbK6t
gFt7QG16T4md4IuDmzSUXoVtVx+DJKkfasd4InktTIDiYwUOACAV36E0HQhedB3HR01vWBeAqk5C
gCJg1g2aV3VTGZY6aGeHCuvxJWiy4dT22NWiITMrtqkFJu80jPRgLbBXadzQMIvfe+CKPQM4rr0Y
ongnKcij0x2yPtW6AC7SSyPsZqkBLn0kbe/Zm8wCOGnYNNjtC7xbElt9ifcY3owrcgJEZrESY+EA
2wB3ZaDwcWC5eQfAPy/ExNLtmXMHSndnEZht+e7wn8AXV98833WXVSzji+Uic5X7tdhUWOU9x2OF
d3hQvhu+vG/yPHiuBTdQ3lumR2lE7MzslC37KCu+eU0xB0U6CBRDhRXe6XRw10mWrAhxs59QrhVQ
JBbY6h03MzAnCRPC6MwC3iw69OOgWGzAsp6cugrFRmYHHHPLM5v73KjQStgK+U2Z1Y+6B6BK4TSg
iXeaaI0t7/ytQJ6DDPwGX4ro4x5TN+FfsHEazAozMM+FDNiTHahsxwaBUqPYTF7Scdg3eS+/WZWe
4LAN7xybjjo5YcuWpPCbfgUAOfNBifYIDMhhowOZ71Xb5Y8oV3yh6+Zx3GItBSofF7hhRxOb62tS
ZKh5UMm3zgPJXmMC1Lrspb5zbTDIkL5xjFfQ2BsPwQg2FZ221qrmqC7AntdMMQzevr3polCOGIaJ
UhjZmn3sodxuHk3Mw3+KiIe4/mWFJ6VxyBqFHErA8MywmDgyyxZ3DFgUWFdk4zcvaW6R5faejAoZ
uyrsg204Sv9JyPxWJM7wDezB/UIBwefON+3kKFVaAh+vBr2qfkQdufmqIlSssHhYI0WUA1uqKV5D
rFlRNhbf59icvcM/JMALo/x1BLLHts4EW4eTVR0KYGr7dQn8ktZ6AgPLUqK26dVTFWqxAa+6pGCV
dpyl5cX8SFq/axaOj863Vht8V4yWf3Jc8OfQFVrsD69B7JHvaKiT6rYCucZ8H16SP1AIuo80QjEJ
XSAdDfRsT/fRtwVoPnAf5B3zYDyE+YTkM90uEA3XceQYe+C06SMd/N9nNMwxvSvBUvRLfbUBRiQy
3W7WL0lW5CDCHbHBOoe5yujsqiC7q4xJcDEvAA35liRJsRwY+q9yEM0HLtobwHAUPuIBVoNpLRPP
NXAGl8DtK178sgWBfTO2r8grgnin6qwvMu7Ewo4mEgjL/lqBYeSbCsNHzSP9fcp/l/l9IB0Q0CS6
2+ZNM2JGF4/nxLfRMTSCILjSyeIvOVlUBvq0WYtMSIcnjv3JJu/DFx7ZYk925DsfElces7jb0Qjf
KLzS6YpmBUbfPsO+8/Xa10sWqXXIVckOZDu7dXbW7XOneiTZp3gJSmyW2JFQ6+vF5/urgPQf+Mq7
IWv6fGTSOBYo0Gy8lq8Xv/q62CdeqKZ3N+RxvSvHr8qzYotcJ/ESOJ3jJuwddqFDMI7mPnaDrwz7
fgxsVFCAyUGscmR3AJoR+dmaCXmsWO8fZxtu8e7IdXlCd34wRyG3CBg7685DgpN3UMzG/uC/JqEf
7a+XrIeqO8V4LiYRyqfQ7SI2fn+p0y4/hRKQBUFto9WXTjW30MKY5f0W/ZPxmYssPkekthMjWtkq
A/jk5EMaz6tyfAOsGfaAKbu0ubT2IIgYXiP3Rds26Dd911wDaFP8LPEWLAez/16k3ktt8fRrUsR4
13LmvRo9phLS1eOz6eG/DnzM+nFKIa8UKn7umxZ4WIOIxtvEG4x1N+L9EwkptjqK85Piql84yDI7
60B19UIw1T8VrbEBWoP5JRPK26SoqEUNFYYNmgEzjZ091JrYB9a77YqL0voSi/inTA3/tgyNcerS
BxB14lhfMIFmSyDr2sc/w1qKe5ugkcO28bzhqFvUQw8CyKMsTV6NIEVHcp2BQM60q4mzZgDcATbI
wBMOwEWWxs8F3o4LM9L9jzBDlSH26SdvBygHn7zbru8BmNo5e3yVG1QeAFF52oxwJ8IyOvwp74m0
bPhlywXTHqqn0F5ca2v2Jy8KIsoaFa5pwVY2UuvlRG+vp9eIG1TupUzxbprePyT3J9FvKzVZ/Ski
0yTmn6yusSbHrHXzvdO1cq2iABN6m3lfFX9whjr/PrSot2l13505QGZACPmPBkHAurMciTpFABjk
cwQlEiBo+l95nCfvoUReKse+adD3oMwa2gtoVdkh6COxcccheJbYiS6nErao9p9Fg/kAq/W46S1k
l4DwVt62kc6XZOGjFm2KFbcgXGAt8KYxP0IpI/IktFldqq5ZC8f2VrShTZvVXgkYTZLRMKtQM0/8
JwMDMUo8MaYAx0Rs/SBDW9E0LDP7Q0GbDkYAbT/glfiXgoxBUSW2UZTs0Qz5dUBLy5eoasIly+oR
9eXcesKDCODbkDeF7W/a0ui2NMQSETtLWfCMcnn3gFKYZkVy7QU/Y906t1LUzqW3fcDhTu4gF0En
ZmN+hI1GaxOUqkQpNp74TTiwk+dKdhpH3qEKHcWqNLwqYhGyU9mk1Q1IbT45kBy5MBDekq8V2PHa
qUa0S5mCbws37TaGjILz9czA/iqSXmWAekCc/aXlTd0BDHL80OrpTEyyAqQ+67zNBzyhDe9xiIxz
0Ob1pTZq/zFAxeNiiJPoMHqD95gmwBHvk7HaNpMtq9NxKwzUIZF2tDp5NBzMf8g3avBL5za7objk
ED/1gR4e/+FCQBi1FjGQNucLtdZRgFFS7UFA7wFz31XYTarC5bUnK2fDxmK5fUF9ZfwwWygfU6I+
lB5yj0V7F/HMQuloUvJXYYrqPsyrbmmm0nltPOPVxprnpx9+0Ykd8AX4ug5ZmLOvPQhtFgk4o58s
NFSuRBVkF550GeBKw+qAos2p1bPRG88N3bvGRz1BUvjytlf8B0+i/EAHZuXFfNaADXFYXjWJzIIU
eeZflnhuFQfkM4Z1jY76IE7arZvrYIkZC+A1wBt/LIOiw0wrDu+dAKipntIGIN/a8J5kjYduJpAr
3dDINPG4LrwYaSXydzzzJwqeY2Q1v2P2o7OEfQPym1yFQ1qegGHqnupI8hUZRPmiGCTAbfvMz85u
gpZQQtCNxITDHApvQwABQ4Gu5rQCuNdVOyaBC8J6IOxnKOpYV34GghgUFO+YWf7gqek9jKzwHriM
d420kTeYRgVQuldt0SGjNjL3oQXm3U3UND9IWUeui6pg74sByqpbPmyuXd4VN91bz93MsMh2HzrT
COCozRk9r63xELKyOgSZQoF+zVH68fcpjQunfIpBt4l/11i7oFhw/ENn593HqTONZYAOdhR64pSN
qvqI5NEpGZCKws3665iEZNNS0Olybp50m3qIUfakM28R9Kw9t1Ucuasuz56xbZru5+GscU/M4ubJ
CjN1JgkdTNWog9TZjapatNKCFc3csAzr56vJ1UPWMZoWwLi6Ii0ppNkDDtAegveco9Ty4wZcXy8B
bit3WqEKbh03JX5Io5thKeE6U3sWDhIEzh9CwB0ZyyF0+D6MMzAtoynosYsMY4E2pu5LqovXzrXq
H3BbhiE4uxZoSl12Zjf+qL3kJUZ5/5ehSSM8KFj7yPvcXxWo47wgbVttvSH1JiDf7mB3CdgVs0Se
Dcuy1qbTmvcN0M6X+L7ck+l0j7XIy1Mg0ouOew0wcLTIrJnri3WBZ8m99qvmHo1RT3GXt0BRwiix
MuPUJNWRDIzRxqI5B4VBzE179cnJK95G5fQ7J0sOFKZuXOvM0F+KToYhA9hm023+H2tX0iSpziR/
EWZsEuKa+77UXnXBqut1gwAhEJvg14+j7O7sr+fN2BzmgqVCISmzMgukCA/3WgTVwvSakU2c/UiS
MbvNjVwDyPvaZmkczOIihnAGnjAWIjYSvGyCIHJWl2F/WyIvm/ySOPWcoBx7lssiu9ldKLCtaydz
5n9Mlds1yMKDEOW4+FiNRcILznyz28SuY4VrMnYKFb74hAgfNjijDOHSfIW6930B1WV8m+aCUIbw
5ve2+fJ10xR/Gk236Wn9GCxXY0iWIAJUz/GY7dy4bz+AZsyWLGaobHSa7GW6lakyaj+8Mu6Xkas1
0p+us20tC+E5UabjFtLC8aGdLn2GZzXzoI187+g6PPqd4qV0cRCioM3SIe6GWgBGPl3MK2ODOAOy
aRENyAxgQcDk/ydHM+TmfR/d6g680f+HITnrG9RaOeu/p2lQO75DEeL/OFNpl2A+v69hXv3lDWZP
PFRDhMhJ48/BdZ8e+XRR9tCgfleI9GguPILscm6nxcr4GFtpfO5tZQOZYY3t1vTe57rPYokq3xMU
EyGwdbfeZzA2s37D3WATQB4yKauwXvzlkgkkdSe+AQSt8Gb/mgokDNV6bAY+S6mFXypvH+1SBfEm
Dr+yPiLHvicgTYdqq5hlTRhv/CDl5yh0XsNKOMfOG5FjUY2LMv44fWGiA6ZmtMsjiDj4C6+s1wwa
DmfT6ZfxMQJN6cUdBH/pK5ymEuk9AOfNX7R6yUBGCWVnCAo52dYMB/xEPNo1tnc28tZpdc4ymlwa
qOBMNRpkXvZWsOwdRAQg2QrUYwAp18lDTR5NnatVDE3BubEVSkg2QxTu0qJgYx8Cdpa6AGXYQR2u
6giKlGR0BHLXab+0OTQR4lGKF5FW5YKKyN+Y3shFJSVXBWIo2H48Bvg1Oz53L9Jq3IsLvY2NHjuk
DYxt8JxLzULoAwJpKKeWSqUfzSBM/hGFcY0b9jR06hjC1lo4BRSMWyBAIsgze6AJ7ot3cMi4FxEU
4KMSSGP1oVqiCLpc9TqQiGQTusMxEPChrJNPLi+7B4LaHtNpoULpyU+RFCtT+2hMNELwz2d9uTZN
DaA/BBKHbG6aCvsDiO3Zt7nNjG1vH+2EzXvizB2bQGyhJeETClygudZn+aaidfjUJrxblRp/NtML
EJkCRDcAL/XUq9kIuXQwtKOMpaC7sI+zLYei6r6uo3yTIkp7tCqvXIuClyc67XUbb9RnR1N3iQQo
u4yZZS1qMsoHDiTpAgFp95EAGDxHsYF4RpivmHth679EJZJ9HCJvb7VUFZCdkGhnxPkO9UDy2bnR
sx8Ow1fD4hOieM33lOApkWqoolpRvHTdprsObY6fvhvum9aNkvlg23uUpWfHXJDuWkyXzuWrQNIa
8FD4m0uIskYyFB4Olb9N1RzFv/w2BITW7aXALrSWK4bCjHXcgavJaxASHwK55y1LS5QXZ+XesnFB
XJMtQmIPizREFNilHJI8TpA8UOzsNfPzd5tU4dLp83JjmmAnnLs9CF9LX0f7xuuGubED6wEeIdrU
x7HQ9VOL4rHBqvL3QVoCtOnIp7pEiHdwae4LhnibnwicccCOPzNuzWB/Bw1ptsWDyzkSaGQezSs2
NUcnj+ZIwdagI0HT2O4u5hWxmu9V5zrrfxvvNiO4jml6VnqsT9qCJGIumfdO42Lr8y75jlzJs697
+lIHul+ywpUHgQ3eoWyqfBl3/fjaVexqXLWXH/CbCN8QzrQXTKUEmkGh2ndKpasiTcZnxAW/rGiQ
yxA7sINS7TJrURoCaAVu9/GA8IP0YjzEUdZEVGM/ugwiD2ZuN3kvAaD7auIUkr+Bn167ZEBuy5Xl
hhcluYZUhjOGc/fOap0C2GIlwbHSSY6iC80PFACvDsCsnYqjXx03H9N9c7x12bqZlwlY44zxfjGO
f48x3bSqgk0V+NvSIf7cKrA/Ls1cCbeSg037EqduY7itHjvulfgZWZspVZ2BBpME/p4C87gLEmIB
Ri1d0K72AWjlWbRFkqs+OEjormiGJPUgEGDqGrt+HiPgUTKLBR+QYAcS3rJ+4B8d1HXYQmpJVlcd
OeQLwgnxDAwj1it+td2ciyx4cJp4XKqqUqfUBVjUB1Rihxwm2bMqKtcRb4NzHtn+gtbR8ETcks38
qIve01g/ZyjF/G7hoNu1ONixLA8PAhwMeSXJP6iI+UwsK3hzaC3mTQZcQUJ91J0API9vF6l8ASAH
nrZRvu/ylKwLV+dnlvNsCfFC8giugWxOoxFfd9J95EFi/eNCPSzN7BGbYmyYM4RzvgvSvrht90Sh
EruXukCwcBCWOJQg3kRKCmSp06Wqe5SOpQE9dZH2trbdJCfTa14ZFx2NHaQ+W6RQQuZAqsip1xz8
I6glRQIbqbLUj+YK6P15W9JqLfEMeY5Fn8yqPrGPXVVGz1yN7y6JQXgztcYqfggCl5yNa+hA7t4h
0cW0EpQ9NXkJMlmJe2A0jnN8RfWjGdezJwqyiScIUag5CojJWoysuUDLsl4VXjjMO0DeQmD3k+hM
mmVkkxCJPYuLeWE18frWC2nCbJdl1SdwGu2lB2it5Go+RhLnzDRde/hS33uetSseQjxtQAXee5ad
c8A63lBOCG1hGqPwc/LCbvZcRPjygJOkiCegMN248wCVQDG+o7MQQXRpi/qH8fdqmS9oQuXerIbT
NPjY/vtqpD2HvuW8+QmrtjWj9X21fFqt/72amdWs5tHi52o1VjOzmtWsNC33EWeITf36bMSPIAXV
thDZGlp7by6NheJUj+sfCfVsVCsoDfkMC2J3hxiFqhW4eGA2nm6/5jxKfzZ+T1CALmtNgrCDIGtm
HxpwFhwoNK1Q9/K7nUoOmVWeYUv+u+PmY9zBIbMfNUOFRBR+djhhJ3kevmdOUq8A6iy2YQQwtqsh
pkq78NNT0FmrW6nPQGuDEHfKFzp4iiFI06jVICg4JVX2AMxYfTWXxJN07+j28W5ybd/ep4HzVAT2
Ty/P8dp9MhYvxutmb5Ab8Vr39W5CKU+KwkI8jabpOXFCBLz7Ye602rlCOtGaiXDEbiMOnaucLm0X
fFFW053xSAbpXlMRbJIsZ0djMl4jnbV5pq7G4ommOzV5i5ICTArKWH9h+X6/tMhU0hPimYjo0AmA
EiQqp4tnYyOUyPxkHDwIYF69OlsVpClPTt5qaMyF9rIPZXsy/sYN1MbLkffDKYXO5xmBuAVo5iE4
FHbZNea8WwZJnV84fgrLgOji7LU2INtQCzlBzyVbY8vSHTPR+HgzCB8HLKg31RgjcyJ6cIBIqJyG
PidbHKzlLhzGficqnNgsm5d74clgY0FAfOL6hboN8NGHajiAnU5su6itUDefuBdU3g5zv6PjR4xa
ErdG8pzgARq0QOHpuA3mKSuSC4J1ZKPwVN1kYIi6aFbQeYCY5Tvp/L1jF/GPkIO1nJDuQ0prnIfI
+F+6qq43YO4EF0FSDhDozPgiRq3BO+hPTmYlW7brrPDEJ5OABTAl8mumyniTBFJvFcO9uoxVtXCh
6P7GhXs1K0mtl03Ook/LQVmp0wv/6kWJvQ7DSTDQzfuTC/3URSUaZGKi4tkMUn0EHvvQ/SZAOzAb
OK1QLj7KtTcQ7LqRHDmiqC5YyC7wHkOE1iwK2FZLEhviwSpaJR5rdo6g+pSHVrXQVibfy9zau2Fe
f/cCF0IOGqpQfo3qlrxOTsA8BbvIQ+Qd1XPFkx5sCdIDV32nCAoBu/RPWqBCb8Df8aFX+HZFbLVb
7Nu7ZRE4gBu1oh8R2AE7gA3e1Rl3ozTHXTeSu9xy5M68+sNIpx5j/Lvn7q5BcPbHaNNhbFXFupnK
gKUSrhufSNkkUJe02pfWA5BUR3iYeeXQvoioFhtA18nCNB3ehMuhAbDTNF1/4IvKJ3JrmlE+lUz6
LJ1gkx2SjwG2t9PFvCr9odybiw6zaj/yTiCj/C8+9yG165BlD0bMmRkX1GNR3l7+27j73H8vxerv
EElKlsMAJgImBELnOMJema3WeoqV30LiCBpC1YI/Gocst187H2hd00p67Cg0iNS3phn3KHZPEf5Z
mZEuq5wNONHp3ETOIxwZDo6q+Mz02rptrx7+bqA3Lrp5G1ozLG4/3DqV/vB7xz6aVs3xBEbJdodc
CN7WkED3uBRRtjKreqWFKC0DWpgNIz15EQ4mLK6OCnvAY+FU4NjLgLEFuV2JsP5k1LKGIGbezz0N
3pemw1AzAjTcP4fdmx0FtUwAPDpoMn9NavzuTUtnYqPc6OWPJe4TmBVzkHi5OUt3C4ZD+QF12i1K
ZP3RnzlQTtqgZjm4+IUKoDM23XUdCb1OPJFvtohl5ax2XTzP8vgBYcvqGONhOYB44cGYBqSE17FE
0dzE/nWzES+y5oiOosBpGmU6eGq/osDQ35uhHjY2oB8F2A35GyRuT2HksOe69/HMjauPkPT2EhAZ
Ce010LhWXj439rgF+nZADm1DfMt9d/yFMZcCQExQZqe30Yw9iSGL3lQJTBIAlvnKo7r8APZ1YY9l
/Jqnvbct3aRaGnvfV7vEbvNnoIqinQyBAzB2HeuH3s+bRxanENWSEUFqC29utMRXO1II5AUKh3Dv
15tzc1AGJK2TXTyB+schwjbUvD3fLQmKDLl9GlLLvvQcCWllle2q7RNvqe2qviDzgPRBqq2N7Tlo
aktdwqTsN+Pg1TPjMk5+5pWV0DUeBlA8nnxv4xMLW7WoLhd333gc+dke/zGT3bwmf5oj0lt6jrUS
UEwMZyCr9Hb9OD7fXKaVzbyta782THc7YzcXlsZiTUHBNA9dO1tISstdKhEulpUYjnU3+DswEVir
bMSJwooYgvR+or66ns1Q7Rv/qKR+434mXovKo4sRYNqTdICVzWoEPmKtyoc6tS3Q/HDn2xjzhRmU
VcmzVQbktS7xNIlz0YO1dYy2XdDba9Rd+tfB7fI5wUbo0wKsDwJ7elHiW9mYLQPBUwEF4LrbmH0A
nep969ZyZ3lHIIUwNc0lyaExb/xM0zgbP6hSdLepTMdf8yVTybGx3ee7j/1rPuNXTOve38t9rJnq
vsZ9PuzIkcfJ49XQ4CxmQfbliD/gz1f9v9j+f/z+mqWgKoHAbO8sZav8QzjifBhnB9NAcN0/mEsT
9LybGWPMHWclkQHAo2cMy0UzBmKRxyFdqdjBrdtp8gPIusq3oIjKt6zI8gMTRMyNLXdQb+AN4Agx
vYGol0M6BE9NZfmnLgTnlHEbIPuLrZvtr02TRh5Imp4jWRFE0V8bewRnN1JE1YyHzNtH+N38fFlT
UAlvh46J+WiVYKtsI6iOxcvKD/wX27feIm6N38u0XJCsyr8B/A0Qq10VVzuiBUjnC44fIDZkrQu4
WJt69kfoJRszyMEvonG0eGOFNy4aOqBMPA4hOVDUPiSSJLaAgx1fZWjh0kL9OAH8eGls5oItrLeq
GnAjQLQ5vt5sQg1bbuPGYZqmAxUh1qEOGtyyfrmJhEUXPK5+z28ckWEFY0mcHu/2tg7TmQpaZ2ts
5gJxUpRgxildTZOmjjceONHBUwaSS0cqiu0/WggHfdGoKUFZgRaqmGoEudpu29VRAD4eAOK4wkHG
9Aqk7TeBBibY9IL4lB+sAbl/0xuBguoysnyH7HLXzQlAMjRVT6bPJfapLosOBA4y20RBLBYgidYz
mQD0aCYLCbAF+INA42J6I3bshitIuvCl6ZVgxNhpWiRz01vj5A7+QflqOmOkux9KVICYPnOZPiMo
SH5+RhDSfzEciTZjhTADMEBqb5HG2RZWIHb42+I2xwnktDLF9u20pxeI5B4JEFJrieDOKYEw0aoL
Yu/sD2Jc4ledXiEdFywiVwwP0I8UCwelLE+kRnLbK3Ee74D3nOsEZQyRByiBG3YcKKIgmzmDYh9l
Zn94AzbNMm2vEBd0HlrgmWcNx+23TsYf+DMghAbQ5MxGLALfoJfONn2IsNgs63+E1AVCKsNeK40T
B/KA6Q6haOcfPxZXDznsb2VSffi+G35oPmQz0RXZezuCxlAPRfPaYeDcI4H3TESDgx+p8idgAPJF
m7vjw4g/46J2cF7Is3CDbKI7p03in2mE3wDCus2JgIR37bp9dowAod6AHzbc956fbS0QqOwGlFbs
ii4CyQLDN4vst7NRgF8cUPzgrSUvvCMV/acOUUYMAhtESPnr0PXklLkhhNHipn/tLR2tqW7apWlW
oHVH2VOZ700Tu+gN0NXiMZFSPJC2ASMa7V/9umh2UcvIvIKwx6sW0KgtMzpsTG/v6E+v1O7ZdqPo
WddfZioP+Y9jmvR6ZsawwEH8jQz1yoyBEAqZjSgpOjiAcNPYTqBeXIxHAjmno3l1vzhX5C/bP6yy
0+Oxmi6xbt1dCLFC4323R5VqhtmIbN+mZN2H8b1PePfLM58ue11S8Glh9XvHvdmWabLw8k4u7rMY
P+NibD1x7VkuClRmkhwRe13Ted5Z/VNJ5FMnifUJQgofpdGBdS483z10QZgtTAcwqYu+Sv03kAgF
qGOv3E2SF+1zGw34VRTxt4yBYkjErDhn0IA6BiX2VR5jNk4zSFyPABYFjeW/OhFYh0juZxuHV+ol
Ec7ezO/XVjlHCUx/8qlMTyglQynJNO/Q+VupEJku7SBYy7S01xzY4lfZyI1xqHMciCOBMHSKm/gJ
vIsIHZt3JJpjivcCZvy62Ys+YkcP/97FQNN0jmhtsquLWMyopzPAGskQrCB3QOYBHkVXN6zItegt
tRjLOl31reAbsKN5qyAqRojdJ2otWguQYOryh7zMThZK9o+IffAHt9Pt2evbxa1vMsVgKt1KYDxm
pezKbF7WeAoG2MuszIjUDEN1ylBUem9MgJWra+ZB9XjyR1AFLNoI2szu/qhVQRJ9SLKlsZlL0eMm
rFA6tcMZpUf8qUPwDoqFdgkGECQL1zjsRl+l9v7p8CR7G8qqmFtN5Dxi68mXEJaqzz3+L9c4Yzv7
fsIa6MbvNjGiFqekDYC4zoL0AYd+Oh89ZIDSDqDwKFbWJ5LqR1Vlfjz7vV7QX5OmsZ+rIUHGX7NX
Vxf6xU7AZZqPEgcgx9YvWQtJKp7Z/cL0ekPCoRya4+889TaliBcRBJvndqUJ4OcrcMS0n74VQjyg
Uu7OQpXXA2/HfFY5Y/HNi70vqljxOCCysgUDebLSekg+fAYd8cmBYi+/6ItgOLCmJud8RMDbdGQQ
DcC7os8ZomK47/fNOoA67qubZVvj0Np9hRgrtGCj2LWPSI+h9mGa0k3LJTY++k1wz1uNLg6OMkEw
HbVOz8ahVwxQ6MEOUL2mnD2iMFBqnooRfn2cIkH92/3jFCgsg/ARRSaDdNnWcySoIFj0YoEW5VFm
OLjwrPtH1tC6qKYWYBB6kp4HqSiJUDfupyFqtfDzMb2RjV8ICap0ZcaLQY7nrIo3ZiLjEeTaw48G
7BuDVmeSeu22hVTBq4c32wzaf4jLqLu2+J0bM8Blw6ZsAGO/edUJqlOVD+TNNChVz0lc2y8MSc4T
eM/VzJitUNYgr1DpGhzI0as9kHhGRCjPKQpZnlHfPjdulWvlKIYFlMU0VTboxYBI7/0N9apPH0a2
yGhan4EXYqdwXDbY8+GuA8t/mMuixo9GTZ0pWOh+exbGDuJ6dpqYZSaqfTwmgXY1pqhZmiENC8/Q
s3Z2Zk7ThaXuqxgnII7MOzBmYzGv2EDN3HezeYu/lrw73s2s+WPu/24GUwxu1Smeyiz2nQVSh+wA
rRoEL8O0XiRe33yCZA1lkzb9wrYxnMnOZRdR40BlMW2vHLsRL0DVPxqPRopZAmovwe322crwWIos
7PUK29VXBV2yWT7Nk+F5kqDo5kO3obNgjWYH3AHBwpyW0OqclqRY0rginBDOwM7zc0lA0exVNMa3
JQXN6BcPwteA5ckez4UX2wWxx4wkytubi/f7VS99oLIUjthVZXv7Me/Dn453n5sRXPTOrsYh3WNA
cykHTyvXxuk9tMgPgATDDxoBPT/U2KsUcUPPAUWxSl0QBv0VKNsUAZGXktTxaeikABkRRkR2+YXE
NqoWeFcdvF5ZczMADxjcRvGIdOIScrEFdnzJ5A+xYSC4EcmLy6rcKrdgSzMPfrKzikb+G6E2mEjy
Pl7HGSLAwTvDdvaDFD0OAqAw2uA8A4LZSe3OV7elRooIiSSpvc0oklCeaLdmShf3yUUzNOnezZE/
c5rq0bw18+Ftq3VRrIdA7fThzVsj+BHMSx/ViubD2xX2lWbxIHLrWU/anx++iL/rHgywZrLp8+dR
VzyoIa8OvS2s29/l9+ePwPy1cwBbWBj/wrZxl6y7Pz6/WaMsf35+XjfRuob2+e3z19/MMOUAoFHK
79LOA0C0IgWOU5wJkRgxFsceslXp1XRhmqYD0MVlWlGwJUxjMisoNioEGVQ1NY2NSOspajWUhiaT
RVMXcgADUCCm6RD6ABqGblZ1iu+MLQSO5whY2sW0zCrQf3AQFR7dtbGptHYuNgWfw+9VtN8Xy5aA
JMuqmL6wAAwaYYE8NJR/izkHcd+sV/hPAjshjiIBNGb6JAPRGA4mg05hyoFPL7oYCZ6pGbAuP0WM
XYwsiBEIMVIhKgcvaWkF9U1IBEVM4AvyMmyPMy++GPmQ+wjTcR9hOoCo+19G3NdAQXQ9MyNQCIx7
JYIYJzOVWcPIuN0XB64vXY3ceXetLHlIM6CyoIZHN6ZpLqLvV30nMAcytg8DuMtOmZNuTZ8xVQGE
jut+iOf3QdyGqkRZANJibCFoISwV1oeoRVpHFG20Q5Z3pxMxnFgXle4MpPDDqZVAJgJVly5CMEy6
6XTnSjuNfIu4+FM4fVADTsZAOoA7A83AUukOFHzIxoq8fYE2Sb/umqJamiYCBmpZZEG77lzJnpHj
52Hyxe3A/XJS96Lrxn0ZVdSuxjhKd5GS9FIguTczHn7GIWfiJ5+RpYeFLTSkCxTySn2EVEZiC/cz
9/ObawPNGkRQi+oCDr9+B5VQyNRJXr5CzPpkJgO65IfTV/FTh43Z2qOAeqKaUz72HnYFxsNLKTRG
8vSNoqB06Xci2SeVY59znGfnxiMcDn5cjN9KTyWL0In5KUO65RBBjGVRqUR8pMJbyBQAaqZYvgDX
K9h2FXVfUvCGLGrGKmBrXLD11yAMA4iVn6B6Kpay7/JnC3/IWcGk/5W4AJ4jrhCjBLDc94JbH6EP
Sm0++hS//UKtLLcvDgV2x7iPA440VFl7zUM6zCEJKd/xjT/cxgtwmbbx+N3OwVuXCvytzRvxGiSr
qSj1WvmZ3JnLOEgES5B1LHa+an4aqfJipG9+t+/uf9nMuNsUxqdhLpQGLFus4oqzg53HxczgtU3T
nZqo3pHnQfeoP8WDElRWg/yW6O9BgSRTVlOoHDNLXHvqttsYu6CJ2YE+uYH+6i3Uk4BI+0ATG0j7
Tg7L1kKdRdvmEKmlZYSsYIpNYPzDeP41V1pb+Tr3C/JUaPvf5iqFM+67JOhvczlWO36iqHkEF54N
2kEtPaf8TtIRtPhxlxwdJ3xHQT0767Fiz5x/TzvVvQ7cUUfCkOyvmN+9ItLA1y7Nxcr0RgD7QcCm
Rlpz6lU8WQYo3n+yy1Jdu2K4GHNXpdE2A3vnwgzqW8sDuxwBUsZMiXVdt2NnoT327Az/GKcgttQx
mNY1zb/W1SWCxWbd24woD7mv6wr7YswovAy3zlD+XHeY1vWThG1uU/5aN3Ikf0J97qxKoMDV+PzN
4um4B3c/FMdkmLwpWg/Af3Xd1vQCubj1oUrxaMfAAabafjVmFN166yLnbMloxXFyUv0MVCv+kWYV
eWnyJ2OGEhzbR2ANRUJu8upsb1GXQ7E1zdpW+z7wwcMdOMmV1BWIPOAFau1obUngUowXA35vNjq4
f1Sxn7/myINNXoImYFqRPJub90O7CV+uJfiHp15UrB10WwwPXsebq1+LR/PZkqQVGzxJu9vUOJhj
pw9UwhGFxCNUlW5vsx2G7qBlFt+avMdZ0AHkc4GiEajSFm6yGRsvegKY/CXwWfgt11UCWEQsHjvP
z7eoZmarXtT8VdY4k3gq+hYgejPz+7S8Fkjt7BhgNUsN+q13ZYH8ZvJI81jMpT1054Y0gDuDCHYB
CNv4mbKrWUSluL+MEsf6iqbjEZwA8QIJMfpuoUgATNBLMJP2Z3tQ40NQ++6Wtg4oIfKgFchiAJg4
loHcNq03PkB8Lb20QboowVov5r47cPCsBf5iTKp+jhpBujZ+KiqPDvBaR9PCDSnbE0B+ZrdhRSMB
GKsDa23WTLsmuvIRKr7TilVQ5WuFwleQ3eANmQnsOn/zQoS7Qsct504GGExjjZCiLfU4r/vc2/E6
aV9JVRycIcweJmD94zAi+DSI5pXbLtmTEJEJMwi0wtlKgodjbZqcNBpnRCWOpukMwwxIOvUsOq+7
dGP7rKaVdERwl0R1T61i0LcjhQMupMH75Lm1Bguf/yOEkOF0XPsEW288b5yaPiAprkHqBygLUSPd
V7UFQP9/Dqeg3eAu6H1/D9ecIdM6Dee/h/sOo/vch8xzA37ph8FClYFX7VTUec9uJdm2SREdNs2A
KrJNWNDfmmWOr7MaEJU0vYA7jVvPQ5DHNKUg4OCOPefWDEFFvHVpDDl5yN9B4StTW8qBzzNN2+FI
mGcN0BQuaLr9UecT7iG49VrM59ss0KiAm3pxhrAg3Fdbt148ksONk/JkYXpTt6QbqX2O0gYslBDq
bYamym69OTinM7DNOyC5lhN3OqYhEFwsr8YUABd3tbsQKA2UTJvW3RUZyIUEE9/pbgfe+V3jY+zu
ox0kGWdeHyJ8Os1vOjrme4sMcgSAZP9aWBYFX4MdSM3NdGRamSeAboBsBE9XiQf2PAyy5lirenNf
USDks4pH/PFq7p0DwtS8bKlc2bECS3Y/+NdRBc6Ot4LRWQA1yZPku3xQwNSl/aC3cT5+3poqRc7S
L1DOcWtLJXEwzVS31g3+mKXdQUDHqKISYvVHpC2DVaaknP1hND2SlvpYOREQEL2SMzE1TYc2BI6m
fe++Gf+YA6lcumoBHwdlPNYhdPw5/NacbMZFcOeXy2TLPGRmw8RPtxYBXVcF6pVtg+qw567yD6UU
/FP7KO0EnDM/hHGXPrCg+G7suF9HM6EdDxT5gThXEW5UyLbyT4gq8xnQmiMIQhB6CjhhczPCq9S5
Iq37xL262LV6+iItCV1QsN3O+p6i5g6RnO4YdLM84f7RXHAbRcI069wO2SQUQfDI8461V/jDwry0
ohFBuYQHq5a0YMX9NQMiRP7xZkqDrluleL7PULSI5HhiYQhhMliZFcw0gYs74Cyu02wKze0sabOV
cFE87XtRCr84Q1EB7mkFYpNXneFJV+oYEqAxbrQKaT5wCIGHC+c8Fwgh0EXFuSVesfmA3Eso6Rv+
fMVMeW1xyhHvmxVjGyx5g9ijoSABMgcpMUK7ExeReLW8G0HKMDB2DFsw59zYTab7IaJ8xaoD0cOr
LjKKfQPyW6bXxk3RBa8F0oYpO48x+TBkJ6jT6TZ1bCPeOZGdQJQCN5YwYzt/aiLbsqkh/vgogbK9
QjPpaMwFoCTgogYEJ3HS4TFNrYuuNN16buc/l5W1dW03+LC63FnoWPA9FGKiR+WmD/ZkRy1bCO7h
pj5UEdT3gir4ZuwyhH5TCPjtsYVw3iVAlSoI9iRQviPBMcfx5NnzOD9D8WXTKGo/6NDvt0AF6mUC
raOPXtNVCmmLlyDB/dRJLXmzy3bcsICR5zDqgGjCvfpm91pnRwQrnkGpCD0TcJBCObHsPyw7PBCS
dDNWMoFbe1ZczCWYQApSOvXmbgNGme5Gzh5LrysuFkV+y6N9v2hp3R+aIu0PgdtDApRR6W0SNz4a
GzG2sgWI9w/P3qrBztfVemWc7lOYJiS04G3hEL9pbO9y7/UJWEdvQ4xjnERXkqOKX4JYX1lk5bih
85TaSm/GqA/mKLIDny1P4yNn4rvp7Nqhf/AQHzItc7GBlbUtC0x/k3uWp+D0jIjem04/7e0F8Ng1
7qzoRYiArXMCqkbTqzwCkWxkXq2mwI4WrCWVsB7NBeqbhyYZ0/9i7LyWG8e1NfxErGIOt8pZcrb7
htXuwJwzn/58hDwtj2fm1L5REcACSNkSBa71h7MmudKDlpPQTNUhXIvBTPKDPTJJFTnoQXrIppeY
lFjuhw+ip3JtB0V+fh3FmA/8dsPH3yTzTGhr6OqllR1yEZxOREC0+FY0snQQXW6Pkg6yado1IoSB
cYRp+00MihejjFbxqMgXcXlD5vHXGoIIpw1WxHfFwoLAd9hu0YTEHT8Y/k40xAXgEFQjyFV5+97L
S9ABrnOCY7Et2s56KqxY2dqRRM601pxvoZ/NAQXnrwkIxY3SBHx0zdj9diePpv2tbUprJec9UkZh
VL2GQTwXs8YRyCeAx0mCvneeQIBvxSweuVGik81k7zTO8DAa/eP1LCmictKguocgZyMctEjCiYHO
rO2Z7CsmDmdpeVbLDn2Q6boMBaoQs6xL30fN0bda2EvTAESQ1wam/kOMbc6+sdC/UFHu2rYOsJdS
6xG5zEi9qoU6LFCowsJVdOYVZG3fU/aiFeW2cxJHcpw6J2Os7nsDcQ3RXyfGfSHDldQQ6DhkJN4/
vdz6UGjH0clQqiWfvfag8HgN4UgvrXr2ZU5W7gLe4v7WrUwrf4q9rhpQRrTlaGYOsnVsIykhaWO6
F8PE6NQKwhruikqRygbrQHY3xICvzd9bvTwpVAd/V6FBhR0tkVnV/VJB4JDKN6x9F1rue2s1v03X
NF7d0HZnKEa5jzK8DWAYSXvHNtJd1r5fnIC5OOsBz8C9k7rpznYoj9nkUw6JQ3FR1g37XDcVzH4I
WQ/mRG11I895jsbp82aQwh2V/tHPjPRXVtTL68XA/xvKDnPRRC/XlqTWP+24f5UjdJVaCetKS+IB
EI3p+FulcreoqEa/Wd4kZAe/6NWWeRgFRBa94mSnzMrQYWfeDbAXbUqP5KL9ee3J0JElVNyb3O+f
YHODMCxj5xENNGR5gJs8mrC45wpkjAczquNFDfv6QfPGeqHg4XpfJGTuPRT57jRq24sO35u7zEXP
Umt740LRqFt6BXcPfnHMJU/mwAw6vp9tmCZnpUMVjF2CcnKQV1wFuRWfTIXEtVQn8aZO7itqDie/
dsyTOBIveWzCshiLYMVfmPqHhU7ArAjrcmfwTb0Fh3+mwVh/r7tO39wWQRVCl4JpJ5O6xxAljGNR
6eY4s+Qxo2KgUxli4NonhsWLZA1H8mzmNpHkUWa/RwzUZ55ZtUief+pUI7g7OjLUYhq3ckTyk7bY
N6MF1qLFckbgM1Ur07d6R5K1nAQYXKVzJkfHVzEIYMa+zwrS+5P8QjO9GHDjjaDKYIHRGg1M5gco
3gcRHyEMTMbOGsEksJhAl4pTiamwt3TwiTz6irk1eYbbqRKvdO71oAPox8x+bPagFiDda6NzkjI2
PEmFibA9HNiaFe8AY/JF2tvVsRuG6qhiCM/+183fCbCasvmRplY/h5zlnvrIdPY2FbKlNWbRNynK
F9elTNmZ9WY/XFS+BzsP76uVlLb+q9r7O7U3mx+qQ0ZOqrX8vnMpQ/Ds661VrZ5J2YDU1Oho+2oq
pYgXUW350ieaYuAWp8fyALlqDJa93aRLF1fFRS61ztOIfpOrNfm7LwG0sVFLPutJUB4yv24WTufk
78r4qqXY+0YyvjJ+mFU7APX1veqg/CECzApBSXMWNLq/qCwrXQurUcerpbPCzsYFCw9ZBpNht2/8
hUedZC36/kR45DAfrl3t6C8UJ/gcYSbDdQ1k4P1zIatLtyy0vVfxgipAsuBjCBjtU5+v7f2cpCfK
feDKxpC2eHGNhm349XAKr8Z+k1aavrkOXOeIdfUW+64IyRjP9/pDML0Maof+qGhfD3U1+lX4lb26
NrUa88jUCaNmJuJFu8exfFVjBUqmiuFrJJqffy0nekW7U4NFwN6NGz4n68TJwi7uN2rTyLOSf8ms
tsfmV66z3c6dXwBjqJGHXfgUyCFIEp0CF1s0aZ9Qnl/VrSM/FjrmSIgXmr+ChZhjIvU0y0zymZEG
HA+eSXjw7CI5IKcFxNpxncciB9/qKYbzy7/zgPv8qlCrmSVG1T+O1IlWtuTY+3SM60PrlPpSD5ph
k8mFjnhsP4I/Ht1vuudeXEpkHhWOpymR7c/qTl6pneP+CCrrV2BIyauV59VcKfTwIUsLsKC4spx8
kBEbU1eMnau3DZ4mzrCWIgerU1ZbGoPqPeKeGsxDN0vfHF99y5B0+WXXQM7EWdJcmoHFMn/5moui
LVQdxQAOYGFZS/EeRRe4Du7ZUt103dm8jTjVyh3SWt3GtJzwVJSGtmzwxLpXw3qce3yTX8qwQWgw
NZMfmi5vrqeR21WXKaSRslA6lqqmfE8HqebMafxcBSj86m2b39VWUK8STQmOwLaLrVySj8T70Dl4
2ditarxf78hdcel94T4VCAvMJvu+73rknb1iwC0vskB/VSi2FTwEhTqPjwDY3pS2qtahoWpryXfb
Vzuv54Bs0+9KTT5fjVU0M0ATP1YUGEQ/oCYc1yRFPuqtHF7sAujCdQKqaHBjm/xOCyDKQIBy5kYR
ZN+RpjoA+6ifzMYftn5Nok9M8OI7WSulN3zlENqmsrORbVV7GaD+inGeV6mipi6bpcavHgKjeBH9
RQ5U1JCN5JTzp8b2NdeuV2CaNRsNSXKQlYJz0/YRvu/Te6mAephVFT3LbhoiJEZJRVwZGjcFHOJv
5ZCPKy9yhk2Se3swEj2bzNq8z8zkXuVu8VYNwbC0W3SRQcr3bym7DbkL3myV6oc9GNGytuThLRv9
F6d2vXtDrdRT2RY8XU6z2YGMc8lo4gNFx/CpseKN6I87VwPTPvRk1Anr/WAR1dH4rCI3sw8q0qti
WSNEWtdCseKM85OKzoX8W8QHdtUtFKhNOzlMupe8bGbi6trG9Tcq3KCVmG6N5T43edrGj8U8OM4A
/kO8p7gzZ31jSMjZ+LxXqbhHKApym9r09ziBvUSOBFzOqGTu2kmLyYRub7Eq1tZe2TZ3IOOLeZGU
xXdkbAEHKCEEQPWYqHX3NpLOA8JqexePssemHnGSsWPdPEd9R84n8fI3BWyBmFRb6koapeE7Fhzp
vGld+c5WTNSRSGHtzAFVs6RHTzkiQfySa82rmGRoHcJlVJhqH2Z/x43kwayh+oyDnO/VvsBKK6Ka
kuZy9eQ6mL878XuhOOVZr4rh2R0XRmh4z64xlPdmVm7SXhuey9yJTrmE/9E1CInnndEo9VxHy+A5
wZVo3bvQIsHCDM+dbYEYTknLi+BJOh7NIf5tolknw7thFuZJxCqJsQziOHpQXTt+CkI+PqyAA4J8
Mersco2xJPmALSXyktPZnJGkpFm10UKsp4L2WEFbKFfX5dG7XfBoCpJS7gcYgi0/BEgIIE2HJ1WQ
G/LzECqntnSkix8BtfG6VcQt5Ymqcnw/+MVWxEB5U1Df5cOVN4nyHFiSBZZXMebXFepYx52hClZi
tHXUfEEazL/O/a/Tialt/j+cTstISARK9/l0bUvePZqu/z9P16rNQs065Ri52Tf0BJwXt3eMtTKq
2pLdKwgSBe0LL/P8oxgNfvoO5CFZHRvsAcZhZk1Bjdp6Kzaf7Vo0Dc/9Qa36t4Zz3dZsG+PRtMaF
GIKeLu1QxZDnoknOEs+Y2G6313VCa69lunLvZrFyV0fORZy0NxQDnlYiLTIwQi9RnCBQMQQNriCI
nWbyD99wlWfI2uOuqjpqBpGhPjdqlawTailLtL3V51JL+kUX8PUZpmbOZnpWyGl7EKM4IJx62ZIu
oqV04P/k9DkOkNZKQICIKV3ZThubxUDa7o5PgF3EdyWm3j4ooReD36ELeZXsDgOl7K4f+rkD8OEs
Wtd+ki5j1QQnK8nyO9Flucou7oroKFpiXT755yby00NuufMWIu26krElW3RyX+yoMBwc2S5O4sXr
DRhp2M2Cy9XG9wbGtbIedE9DSUpDLkNxAI1oCDUiQx1PSi2I8Q7RjyJyC9JpocEXIg5XZVjYbzZC
wyJA1pVkEUm5fhg6eTgnBc+UekUB1izqI4Iv0TMpYm/T8TOwjskTP6ckuMRMJbdjdF8z72x1fXbk
1kK5dZoJ+3GR20r0BquoWaHeWmxRhCPtMuqv3Cnz96KPwax5aTuRT+N9naLek1hG/D5cT40SD5lD
I832NtCkOzutq+uA7LkvfjdE6DaxiZ9aI/XzVVq10msNEECcPsUwb+4oWXXMYtk+QVFK5+KC4yDc
mdRb+f0u+zXQpXATwrZ64qZ0EgFobzpkLFQVaWZFPqDzli3EAGa8SOzE/rfM59Gg6/meO1w5zt+B
umgG33/sA0mm5I48+pgqbIpG+FdVwM+saGo5VC6o7DMRW00TItKmJAeC7CAi/ApfsGrIm6UYTQFY
HstMf71NsJAO0ezEvHw5n4i/ng8e6VyMdjKJ1aYyZ2JQdH05X6DjNCbOJ07/L+eLdGVp4vh8EQFG
nin/eH9/Px/AOcTG01VhRt0LaqXB0i7QyC77Pr6zUC6bdXZevpd1CPRDUR5tBP42agn1QO5i77XJ
pZWk6OU7oORmroRZfQLagMG3iiiKmCnBQeNZzn5tyYesNLLq28xRLKjawTcRwM9zOhtq2cEAU1ah
MFjN0oU28H1sjyIA21MUSDwrOtg9DOBEh1smLiMOSRdamH7C4x3fbWMitjd29qzqUrLI3Fa/NBoX
2hVVeLCkutml8phuXBkh6rqsk2UNj/ZBCSjld0MlvTWS84DRp/Fbte/CcDIEHPNmq1toNJPt/Fi7
ZAvC3S0xPtYmjXZI2DrsdMw7NhCCjFMcwCes0qkA2mDlITX5pbT07JI2kYoMJ3D/qQU6Mb8k04vu
ArBscEqY9Kw/Ynkzwd5os3sR26oDIEJT6hPQaOjQi2ligRHm6LaolV8i7tbfj/mrUYzFrggSePBs
Y0S4ArRlg3x7y2fYBgwrOsknHKQI22OxhnjpAsldqZUbzUXzGtygis+j2nC8navNFHMpj4pzjRPn
vy5QXyAoowk5vVXVzI2lNmjufDBjcyFPL7e3j4Zica6D69/i1m3p3eTnyfq3v0qmdCiecxm3Nyp7
/P5LcOJWdpDlR5TJo37mthGPoiY7qqnPsusYiN90SGKHfZ7XXAJkFHATD4Y74LrY3IPoPts24rbY
swVHrcckSKOOs8edPN0ZLR9aO5R4xusGdd2VU4apR0NHbYv6EnUGmkAdFV4XhW+U5pr6iYd7KpLx
5FKFTulcyREYcRFNWkbsQ19tfARmmWGlZye0hwfw07s+RtvXkmX8MXNPWxpyOb761khqBkvas08O
+cHMur3oH3xgB8ak8i1Wi13dR08/x+Ci0cKHqO0Poh8qkrNWWsm9hpWj9LvOGvusthbYQk8FH8u1
IDSur/GqCFdibYiIv0BshpfeM+R7s9dP1+5wHNdRRjnpurTbgIaMi4tbkL9IioBPM2upKSgxx0Kj
QbwduzS/69AsLmOVx/ckQO5ElM/Hkts4KpMhUD4knK1TbjTm2rUHfom8UUdkSx/usKC9tiRMLx9g
qtczOdURbZqana74POAG5jVEKXn2GUg9ZX2JetC0BsglMA+V21OeY4LWolwY971ynWAHRX7fNL9F
qJhUyujIYBWS70RfqandBnx4f413lUq+N9x7sZa4AmlMUV6jMvKxfuLrG48wNJw5Haaj0n3dbsVa
4kVukcsv0YG/9pWJJG14hCHzP8Unilw+GCls2zQs5/WoSUCGESIQ50vdLt0i6hVdr0XTE/3hTnHa
S6Ryk2jhX0EzMfNz3yX9UansmWiJ/lSJi3OG5yhKGtduMaZP4eLIcLBDjWrp+KUfNsNSzuru8KW/
wHqildEI0YI2heI7LdTI3nNpjeZWnC1QMcZCt6n1Z606jni3RBn48ekqVUkmOzi67fpTJLXjYJ7q
ZHeuFyTWBRirza2QFKfovL10ftUusHRTFrc+cYTJcLFEt4tnb7FC1OT51qtJpXArxEHZib5noCMX
OuKQB0wBjBNS3jzOjkn2Qyu/KTVPYhUcsYVskAtF0bQ7aSXJaxEw6qccj453EPl4XSiedbAdFE9H
y4Tt4VXja4/8FCy555a785YqTnU1tmwnjeggsJ86RfroF10iYurXQkraouWp3YclJlYQu6R71iHG
3GmdXN3HtXkSlNDGR3d/mG4jgvop5SRLmjCJT3KUyk/46l2JpPpoFztHQeXbtcvi1Ur0Zh7gxzZV
FPJXL4NepLUvCKdpB+T2Eeaauh0ZqaNMLwoEdCGo2rayNho9fGwC1JlT3fWvYUEBeLEM4mItrojK
9/VCfb68S8sb6kXDo/XBLrzvQ9rWa69GWOxUKGmyjYJuX6F6FDzYSujOGI6XdaYbh8EfvHRXqH5G
umRNIixG7qizhoXqWepcgqpzKpq2PVWBM2tGWYOASwsAmY1wV1sUO0NNj7cwr67wy1Da0FjmCYIJ
10DNNNqTCGrkEI0cI+pWmQ1NfSE6a8Xg/cbFvtW0zFjoqYMPYZGsbsuKI3FmT3L1lannI787XNtt
QFyl3lgYR4bgI0TwLUQcgQs/S9yutqJlxRJK2I6tLrtEs3ZWnoSzLIiTZO7pejdHagiWr4ppYlFL
MPNLsAtKeo/dWn9v1la0yYMun/tTU/RJcYWObyuTV57ik6qMzqgHr8SgeOnjyAYXOzgL0RRrB5l1
6u24PYpJSp1bcFuGb7eAvK19AHX4lop4tbFfnMqK8bGKZzWPiRfRXYelt1Whwc9uVwwKT54plJi2
YjVJUgqA4ThO3S7Z9TZtpqIujv4bklIXFKar37VJpiKWtfekwVUwRkn0oQpCZRXKTrVXnKQ/oEhq
LUvP7B6xWqxmdZUPP936nY1m9dsa69cygeOoypCnQIfZJzMyqi28+wL4Z1BeGnwU5y7/qDdZS84h
mki/gz5YIsfav5v9aM8yUo33vj15LOZutg/NWjlk7GWWRpmrj67EvwJKofHTwThqumAIim9BX1Zz
lFzKTZHa4OdhnmzjpDyK1vUlY/tya4oIr8mPxZ9+g9TiMNNSbuRiFMXjTxNEv5hv/In4cobpzH1v
TyausvsYpuhMm219lFQpO1CNAQUxUrocO+fQeUnzU0q918xFi8u3cbFLoFLsGiuJz4EFh2sw4XCR
PJqJ0ESGpWsWes2uAPF9HbEyJCni8h7gy3ANoX486/yifDekAYq4kaTnxDQAVgRNudJQpntC4/1V
KZXmp9v1COiF+asGqYLaHnUSI5DLIzJlMsXkBv29clyLE6NERwI8Im/euF6wHuzCQPV/KC+dDEM9
8pEGBR4nQlOnxUnMbP1tNYKyJB3XrCVHifeqzu1Pt3UwMQNOP2owBiDpNe9FrsYAto2U/kRObDE2
seXhYukuXUlrAbn3eGt1WvnMA3xB7gzXFXlgj4OuabwfJedjTQkG3mX0wb8VYfF1TWDkqIV7tb1s
EmzHg5LKwb+tKa5TmdbE+eYf1zk2XTAryib7GVkQL79c59/XLCC6suf6671nafdLCVESQo0Ag0CV
m33ZVIdR0qqf6pC/aaOvPSlIwK3wfOx2ErIqgNxCnov5/L9TCkbHuv6JCB/cJydz7tocLaaqMEF7
yqX34JcAwEVIpoxzGNLV9zQC8ozoX3sa/bLcA6Xmuzqm7nMgNffVtFqOYmLlSf4LmW9u01lCkSKG
Rg78F2c3Hq+/gxNDu51QNDZwA4Pf/RDGlMbbHDkor/LMuyaK9OuJrfwJ4Uz7PRn7YZ7Fbs+Whyey
RBq6lWnX49PoSG/i/Sq6BeM6bV61jix/01vVoaduebSnjx0KLMabQU2jVCiRg84Fyds45WPhuvFa
LkBalOzoL4HFY5ErZ9XPO3GBA449c00t22MgKevUjyQgy4HHo0OVIhNcGOtSRhzFQjF/CVp+eOgm
bimKUcprbvg/Spy8fkbquEx5vPZndvtbVTrldztG93pea9+yCIxDP0kdwh6vFjw/KhdtLPUV8v8D
3nI6wi55F27LivdhSTpP8hWPNVkceYvacKtnQ0N8sWlXUMe0Z6n3yUfwf15rlpe/YAzYcr8e0qMy
NbNJKJX77qNpajUeSelZdDdWquzkCQ0mJt3WEKOhr7ZYDpD5EKMYg1zXMHKo+wlriG6xBl802P/T
mcQavQuxHAHHOZWSyDi42dDupTjN3Pmnw7qXl16YxlscQ4buuwsdb6/yj0hXnqxwy5YijFHoa/ym
2MdXu2O3Gt9gMRdvUl3uM2x4H+XOqI+qBU60Haz8LYR+xUn497t+Wj35wbAS/VrAtyawSc3r0/TB
zL9OF8uK6fY0naIOtE6mi37drj5P95tyX8bvZkpBQBhgVtm4qfqxu1ONWnsCRXJtCcvLqZVjOcvO
3tOepsiCmvW+kUbUi5PoUGO7eMi8LjqIpjgSfbmW/GyqQVk1Xt/zU/j3uC9NMc3EqUzM+LflnEFr
5hmP7SulQtpM7pNwIR5DRquLqbTFqGXzkCW6Ch3TVwmW4F4zNKh304Qc84drCI888Z1aJNfpYtZt
wvVJDQAzoLrvlcWTnHjfVL6bTaoiwir+RKJZWC1NX1afcFH8GB2nP9KtKeaWf0ZF8zYq5jaUUz5W
/vtS/8NcX9M1hHWHHgrJhBybaSrWi2CugdRYune8vfAd/dwUcY1XBzNSY6h3FKqJnSv2RN5RDCGo
giUdgqlFsGnSkYRMn1R3zuTbO+ZGsJHy9nOfqvcfcckUJ4Jvc7/0BVagzySKZ6qZPjrYPuy1sW0W
3BqHb23QnZW8gbDSYIh06x/i5myOo7aSgPosSFhtkEkqfg/kXMXB1DNMPdOBhOutOPhnTOBoxwhA
L4rcPp+LBrAkKkjuLs1M46FwB/SzQNbM4WcbD5VqDnfjgNRbp8QlOot/BYtRHyGTT8FW3A53/ITM
xcK1iqpOY1jdeqSSjvJ34e1NrQEkofHVkUJ+20vd9B9EXwecGurs6O1FH+KTCBUGKsao04xSC/wH
Owl+ZVqL5reENTYYBxgZ/EI9oWlZrXUAp8uyyzW4Kfk/Rm30RZddh8ZGUZjDUi8mdoSWub/wbqbw
p/9u0+AN7Ln2UvXkp/NBks+pnVBwNTCn64dmOI2OYlByjKrntFW9WZ9k0t9mK3r+MduuCuWsh/hT
i9mRZ/xjttno4tzZ5IE0nfvTbI2HEF1u/nHubuyrZx33GCREr7OTv2Zfr7zACOR67mm2M4bldpyu
PGqsz1f+1/seNLV56CwZ4ptZHHDklX6mUf7lQGqrQ9cP7s9/xnjMGqahKeY2fUKIeZUp7/0kd2aW
pvvHpHKLZzsyYLlEw2sM8G6nmQ7yOlNThCVDEFzD+la/hqVTWBeEzacw1Wn8Y9mU5fMUNv3EvoKs
+lgNbTCSdxnkRnFSEfbnpP8W1mJAfhjDk4Sh6AYBDxZr0p0cQW0ewz49uxOWO2iC4dU0VZnf5Q4t
56k5hRlOJT8kBllCC2mfaxj1X0CfNZLPIsM2heF9IT8o02oUXOKZ6BeriZMGU17OceLrScVqIUr+
n8LEauKkNlJSPLOIv1ldWdm6TzFwFW8aRue3DqHYSx+n3j0EwXvxp1Fz+XNUoATfPCBy16gEWYTM
rFsKf0igS17nzT22t88Du7e5FJbyc0q58nrUTX3BNPqfcenQrm2nWWfIzOJgrJerL0eUuT76wunI
ibwGbGRSLEx9qw4YYtVYgc8lJ05OSTjYhwGwFlrucvred18DSgsRARFg9ZTjimyrS5AzO3MM1l2Y
ODik9d/DNkB0SzQbmlmPEsEO5ls48+2m3OBI4JwBanMHjvx4g3hAjTcgfbcB0C8giCUvWn8ZqJr9
6LvRNVSMGSoAZ7EG/EoZd7tppTgx/jFfDPTgtP7Ml/Nw4/m9PO+6DtUHkW7KEADzJSc44jbU+kul
iq/NUG2+qVqlgm9xceQxxu4xyak+ojPt7D1bKQ9tjY9HXYPnQOGEBECVu798XPzsbkDe3i++TsJ5
uTygamQsswljJdBWXmTcJokzuY69klUVvEM2hHtJsdDfVxoU1DwnAi9Xr33s+34mpfu9GGXlqSuU
ZCVCEy8pTmOff4RqdnMLpbD0ERq6PpkUIK0AahF+wbz7h5c4+duoUe9ij9puy6gs3kjHdnlsvbot
CMIwa6BRT1Fw6oMZwgzJpZaj6+x8Ch8a6ICNjyqImG1gLzvNNiQQHF9m11qdXJLQooSclGhuhQbM
R6Sw52GEKTzSDtqlVNrVhyt8Z57NQVFP/jRowIBb5HlvrEWsN00NqcfO7cn1vfVr7WLzPRWDFfKt
7HXNs+R72km0vkzX+95F7wRxmw5qYpBgdCCOUlvDNGfqg6SRn0jrWNejtEJuJbruqyGc4NHAzosC
qrUNHTytxUbs1hSjgVJ/jIpN3K15He1ca4vd4b/PbaeVxaiYK1aWp+DbXHFesaf7ct4ae+a1IZHv
bTN7jeALX89cc5rd1AxVi6+n6eExPDUlgxxyit/FRpL406YqLoriCJLRx9Gt79+O/oe4VPfM68pp
FgerupRmcdH7D+oI+SBwJtc+zQQiYaB4FNj9vRikZsgghWj8vYJPg1JrqfvYc0kDTFsS1HCfuhDz
k1Zv1ae8HJ7YpH1qxR0QT7Fbqc36OqaPmr2AVp6thOSigrz5rOw1FHK6vIXvMbURQAIoGY7JudTZ
JAwtcPjpYyZLKJ1KbTi/fkL1qn1Jong4ik8dxSFI874lrUSsmqJEF9coXovRP1PFoOgCr/ppehKA
KEym6WLQIquEovBfZ26su6KOVjh0oGQ/8W+KiV0jjigxYEjvnj/1qKqzuIXGU/xfobadSufbCu0U
qrngznUrs5eWnGukz017aaQyxtmqbx7Z5vWLSFaaNyfqt6kVWz8hCb66bpY/K/wXvoYaY9iKUJM9
7S1UrFrhMNEodn7B/PnN9jPvujWOfbvEMhTghNgaDy7C8lnf7UkBsBf+e2zXKuWqzdpged0Zj87X
WF12Z8jI47reGuV0ddoTNQwfGHFcLZXWVEFhOf6aes/HqGiKYLVMtesowpPnIcDZFnwjpggzHTqD
rRYuIvgYLQq3RXHkTx6L06BFQehwc2G8hbXSx0wReusXR/+ybJJzi76db+JHz7AENDfGtEOPh/Al
rHvlIFo9fAv8gQDWiKZ4aZz4U8TEpty2ELtmxbS370LzLm9s0vKU1S+uA5XByhX/PVbMRz587SMq
a+kWf+5mpcL65v8YzEWAhVLGIotytqCm+TFT9qLg3Wv060zDQr+84PlypQxe9+Y1/lwENKb5MVMD
lndZJHVWriMsb65PxOAHtUsS4cAyPVCLB2LTQa2hTUgCij4xwdLKHL45IX+fIJ7AxYSupsYvJsQk
S9fGNGGqD7oBnFhQDEjlIIUfySs5FyJSKBMWXlYsuxycUFeaP8WPuF2+lK1V/OT5FrSYL3cPYo6R
qTFkZfNjTg0R5FkKnOscs3yBHVv8lCP7Yw5JwHwVKJHGn6+VQfeE4JUzZ9HlztrXEygiZMj0uWWr
6lqa8OyuXhdnZXTXMDD8B/EiIqoUszrRrAPMlqYIOa3iWXhdO6ndcpMPRbLV5frRiWJfmbV5m536
6SX9a8Du8d2dJdxOQV1GfHwVF+4t9e+uSH4ogFeQuDJebQOKZVJJ8i6RTf2iTQiTPxHGAGkHGTpr
2ceZstOsmATyxLT/r4hoWuMWYaNxlExnaYfs4yz/tkbk7Hp7KC7J9AuRkgWB4BUD7KIFfR03jKJR
56IpXlSoh6MzJNcIpHSMda+gRdkmsX1O5CCbVX3za1DC6g71/eou456xC43ylxS21V2Z6hBs/uoS
ASKU1G690/L+lwi4Rf3p+vtaKvhbf/5nHTuXer5ZD6WrjHf8FbqZ5g3Jj05Ldpo+Gi98popV3lje
rmh9GdggaNb/inCMqj10ub5JOgVTZUm2NrGf2C+aXs8dPxm/4QmFVoFjf/TbEiJvujZ8KzFyvcZn
1Ihe9L659n9Zx2AdES/6baVNAdGiyDQ939stwpbQ8PJ98acpSd0kw6p+jIrmbVQE//9zlcTq7uo+
fMkdI7wXLw3chBk5625366v2IB2g105Bvq5qu1SBnIUlOH4X00uHI/Oy8txkeZsTanB4yGZ+XsfY
ttM6Ys7g1Nqu6CcB+z/njpFy/bSOZLak7mpkXOK6W3ZF29yLDVcNtO3WSkBWakgB3V+zcYyJloic
xm6R/9+87K9IscP7e+TUEmteE3x/tXIVdIaNhfRcbF36kZ08RqC/RUuoSP+9S4hNR5lb7PS6ukaJ
LhHVMlG0Wi01VpXpdgsj0cZtjL4r2xiNBAKUp1lV6d1Rrnz9KUmcuegXYZnnqYviX8IiwkT/WGJ4
WseWfGlKZAKa0Lx4hZY8pn6Qzd2uzbeGGqaP1Li1tZma8UKM9tidnco+vgwZVUz4c9lKS3Tj01RN
0cA0TCuJqRh/g5TneQ+yFVN1tkWiJSKm6YNra8uyhWjlt8PCymT5zgO38dirLbYLvpXsPZUfPsP3
6+XII+uqTtr2Mc8Nm0Ju5c/FKJIb7jmRxp0YFPOrGpDwtJroqrKqnclBlO7FoO9WNVzj7PNqIZpX
3JlY/M9qVkN+Zh7+ua4QsqeXlepGzpSFeFxP2v/j7ky248aVdf0qtTy+3Id9c9bZe5C9spMs2eVm
wmW5XOz7nk9/PyBlp6Tydu2z1h3dgSgCCIBMEgQCgYj/J7JwGr3grjGFT2lNdEsYhManHxIOOu6v
JS5tEAp1NxKs8rM2rhLyKmGbPLtK1wTjw5vf/utf//N1/O/gW3FXpFNQ5L/lXQatM/6t/3yjGcab
38pL/s0f/3xDCKatap7j2K5jea7tmR7lX7/c484hxP8PkCteHwufMSOzzepRDRQw3p26Nv5UZve+
07osxCPWO5Ziyu8z4j9V4SdUi2Rtz8VDByfVPKAehn3jLWo/1W9MYX6/ygYlPkUAYRcP4bwqHOtP
fAyq7Vip2sqZUnsBFirk4Qa+oodnp4HX/TUtM681ZR2Zdz1c80qWjuiKDCWKmUx3GYGeJrsAZwAD
cmJeiecHmWSuN25fktYUVbtpJ/fPaIKVe21gkqibND17UtoYYm1pNziTaarWbgAwtBfTVPmHTptt
UA5Kzz/IdOrP/sFP9G5jpNW3V/my8N/myVIvAoMGMAzrXYFdjUBvaBrEmgqnPzrj85RiqBPxH/kM
MJkeotKgaXTi4AnVIlMJVp9985gKbQNSMDQSO1e6jRcHvfLQenWGn/JgluysRyoeIEl01F3B1y3J
vbFsd/MiHpsOoIZa20g+b8n9fRGSdcD7Of6MD1zmybp6B2FjDqujs2y9DihesSFx2XZ4dhqnyTka
dGUntyJkAUSo2FGBolj/TYfXRYd+1uFt1XQ1T9dtejwejHDhvOzwhlODuef43tLHgQF3l0nZY19T
9qU4yLNRB654IdP2VCk5FEsIEV8UHORZOiknMDea7esqUuRSWwqasrZs89nps+Yvp9eWL2m3Ds+y
fVmzAcqSgOlaqdpVCb3esu7U4ox7VXF2qgLQZ3YS8FGoWP2EScSa+WVJZPrFWRb3XU8fiECJAee9
eqojSxrXjvd4UgfbqA4UCNNVVTgSKd/8Qsl2Yaj0Z5mVEtZ+OQsadheyAM0W7WohJQKr8kHAKz5e
pS6tRZnFAK2FCaxxGq1fy/+jS1yvHJvNW/id0qXP62GlPX2eHL3dNDh07PKsnT860OjG8zB9Hjuv
hVUaN4/UrJaq2y4J6q/3mjIP6NkakXOTWu9hIyimDcEE2F80FdelRGVRE2dfC+LL8e1Kx4fRzPRd
5M/tdlKx3v0vJCBHDBZOaw3P2gCIQn2flfpDiEFsLzv2f70Yyhs5tH8tyqmOCNB4lfzX9ltx/pJ9
a/5H1Poh9bLOv04Pm3evBV7I0+rTVVdf2i8vEuu8jdrpbfetnu6/NV3afp9qhOR/WvjbN9nKu6n8
9s83X4sub0VrAYBTb56KxMzkac8+bNH8U5n4gf98s62/5V/++PK6wrcvTfvPN4qt/cNwHDGdqY5n
EfJpvvltIKL1UuSC5KJ5mmbrmuoZ7pvf8qJuQyY7/R8We01Mg5rJDKXp1pvfmgK/Coq0f6C6W4YH
Hgl+fK5hv/n+y58m2cur+DeTLj/l+RBkebptmJ5l6TZH7sZ+OQS5A8NxTtTtSsXzkN2d1ezsiMpZ
CGcSDc9dH3eXDKcu23sHhcDq2YN6upuXU/5Prk5cpmuYpmZbhqu+vDqb3DmwNXnMTkSzFpcdSlw1
FW+hGf0qSIhus5pNkY5bgtzXKUhJg64uIYT59W3wnP/yDGwGY8vQDU/zzFd3MeWalc09UbWT28BY
AR4TwfFGOmzhZdjn/Pgi15a/vqSh/+Sajua6tul4/PjXQ39ZaiBxAoMI+5MlfB2WkasuG79Zs6Bb
qgSX9aGy8EugkoKv/qAuq+pYwavkRfWaaO0VNkgQ6qM9pKC6Ve965c7ov1gElY7oBgkPyp17wXq2
SR4MO9zlQMIAaL8Rj1Af/MWvf4zmvJrIZC+CNMU0TNHXLanZPdPc3Nxs2c5p45VvzGfxxPpyh8/O
vmm/2o2JP3qzDoxmrWsTCDj1OgGXpCXgwK8gLLYfaxVcNrgToL5cQLG8qqcOn+FhqzvAA8BpnMT9
ys1qnNDVpVbkJ+jk8FbL9k41boGsnfV6ndnqUlxX/FDx12DvE03Oik8EgLq0Q38R6s2mquq1Pd41
I1Y/A/7Y+nFIPCgEMik9pDy4aJfPA/D8GkiDHUDy0+9u+jXowIQV3SNQCLmO64W4J/E0MR5BEWyf
465eG9YonHTFGlves7ghByQG8f4waFlAUGHC3QElTqRSt0qGdmNmhHBh5cbd4Yu417kDuJR7VPq7
pqar9zibEVsmPouIwAkBHwtiOmwcfAq8aWLH73s+CbpB3sHo3XQrrX1UQcGYy3Yl+kEU0YIX71UC
bsS3LKTFcxYPAte3RQ/BtmUT9FLRy7sVMItQZ3Axp1579bysunqhtc3a4vmNTrUWTYPWswpdKZqa
0yFKRlyvlxiW1jlvQWU+Jop2k8HSYys0zrnHfmLo3RmDuyp0+kizUUNeM91Tb60zqCpb8QOHqt1U
PftA3KLoGeL2O1/fEccCqRg7pVAEy34hnrua1euu4GZ5xnXbrtpy2I68vnp8FA8NoORdjI1ED+c7
L8X32rLAo2zWas7P53fKh2aqEDWcNav4m+9BFwPGM73u8jl4qqHaju4wtIoB59nn0NkE8hR2yedA
1wNAaCmGNvExN7a3wBV8wwb5Qmno7Tx2HkzDt2CO9Vq8GF1tV9Wc7E3zUQx2TUqYGj/ob77Ynw0/
nmc4pu6omgGo3cs7nBLXzyFNZNgHrcINOl6Itpx4AdIBXbuboKKoWYnIrsJ7KnF2/fUt6D8ZdU0G
MlszmXpUwxGrwWcPCYTT0sID73ILYoQQY1sDTH8GWcSj1YD9jxGY1ztFj+Jr/D4tFPNdiUk16+VL
dPm+rAEERtwsMNnSjZyISataQtMohtS6aTe/vnGTuff12zVtR7V1zzIdnaf38san0ma/yim48Sk9
2cFbm1upnGkrhiUdcLvQr1dVsGQ6ZzupWfviPTNyaPREq1qIwU4MHhbfKnY1MB26ley4Xb8STyAI
dzjVbB3F2IlvdmYq0AtrJ77jEtrvwMA/m+9YwznKMD4F2XgQkXVjaezqpFmLoTOo8cKMNmOdnILh
LmcQ+/UD0H725p4/gFfLFqKveshfmbUrp5UjrOjeNSOHmFrEm2TJuRKDYBrwUTKgh0m7GkSPyual
eHGMwLCRExKenf7m1n7Sr016NB3H0DTHNNG2nneqWfcMGyayy1QuhvOSqbvxYV/h0xIvKmI0jdVq
LW4jMJg9HXP363v4yVzILZie6+kuNg1N3OKzfh2Eg6l0Ixjjoi+Iy4qPXYz5OE3tiTxYN4q5M435
8OvLop//tV8KDc5z2OW0dVMV/fbZhSNgDVKgw/DfTtO9xyAbmtrSGe942rHvLSYDqJMJJqxw3GKB
O1QF4FDMAAWDtt1cOqUYfCymowoECieJ9/RZQn33Q6bdgZCjz8pWvGqhskxVvypN+mlm7cRmzfyo
02tLj04slBamYC+Zth4zn3gMdc0sRKfwK9oWj4NOOZqwP3jNBtIp3DNB8Xpn8s0bybBKGLgJpzyJ
GU4M5uxHLireYaNWC8+Exjpq102cncD1WECBgqV87RrOGufIhehWVaLfmT07hagPqjUTWmOCI5Jg
SkaNAIld/AQxtDresEW7Al5vG8XTVmNGEd/spMOgg/bbxQ3uAOPBbKmKChozXdeM3z34Eo6lLKnq
AI2iGg81n65DgI8zDGD0YZvhqxd6CzsdpzQft0IPKJV7nEI2fWPtCIZZlY16SHR0AR6E+NlixGcf
Y2MW6p1QdZQhXfereAvw5MY1PwXVvC4AuBa9FRTCJQiQ+aPQi21+Q6hYO5OvbaK7s/W1KErmzWTV
zOlKKJJSu+L5y5mS0TDXtSWgyausJLyQ3ynUEPGlpEzY4jdaHloNmpW4az1eQgMDJhlB/GLqwnSS
EqfuH/LA33iztRN6VaOgrjHA8UC+vy2h5gjNyHTwemGwK5nW05Z+Rt+CR2/p3YoXIHqGuNkIdVA0
JO5EKEap266ErmfTSkFk75QDhNPkiyB4EBdoGOfMidFF6VeiY4n3OQ90YCYJtZi2Qt0q/WgZQgv1
uYq1tXhrQu2M8Zd3c5wraVOqJ9yNmPuAtFuKUVo8LeJb30U2wxa9sxuTPUFsa/FExP0J5WRE5/DH
FgjNeh2Vh3SkMwjDEvqF6ALis4iKBmYe1EOVD42f0g/j1pjNs0ffjFSVqMJ4waJwOSnTAQapbVHz
DoNuHaCmCf2vmJt1j9kPjrWNBeX9/HWurF2qojXCQ+4G8zYc4r24iplmYM0C8qJmp8hOT3NknY1u
Fqrjsc/xG+20ZSWAyx16Hf/Fj8RxdiN+nOj2YpIVmqf4EsQ7LvTpvuVuRQcWioDegyQn9tbomGa/
tTR+XBzvw5J5iVFE6Lvih+OQw97lo/g9fMxCAxZdWDwW8cU6jC10DfERWzZGEwCvgolAKjo/8Y5C
7SmhuxeKp1DaIoJIptxdFh+FMiuWOYBabcWInYxgmhn2x37o3wl9AErkPag1W2v4qhPaWfQscRgB
hDbZ8RuIG92IRp14gKMoPomVpDjvjXhfqzc83N2YM2KhU45TeBI/N7OdbWCtHWc6eIwTMbNXYXUM
lvHe9Bm3/UczeBRrQtHuVDM09PFpNrt1O36O6cPikq6JkYaFRo0bXstyzoXnklArStIIjSRuN2IM
FEOSaFao2SbkcPiAuZBJCM1U6NHi/oWGCh4cmAORFPMS+2MLZ3Hol0vLDvZCRjwiofhW1rpp3aWd
su6gw+H6sRgYWTP6vI1+JH6jWA+IEUCsBcSlAlyqxT2iZo6ofUJvEMXiIxVXFtOjULPF4kPo6kkp
PhUoc3CAwi0U78WVWBLoFBksYWilmK2zuKBo5fsqAmWcuWpXuS7oujvRrpgQRL8Wi1GpWw7zIQR4
yq4gQuOBzKijxBsQFxmfYoIVlfp9wSwjhvKJHqdZ1ToK1cOA3sw1xRCVaMkX9MXQpmsn/UqoU2Lx
wKSHnQC8jxULuqHBgDHeiccreiXzlRhDxLrA5NMW65xuPgBSsura8SDejxiWCREFB4EOo9ebwJ/u
Qru9Byc8s9ONeO6DRz+r4V6nW6oQHIoVp3iwynSrz6xVg2ihF0ec7vLI2QljgjHHMOKOB1B0UNXw
aohRuqN9y+gpOo1cAfHSxPsXL69xtt/njjRhUcSAIF7OiBoldEKxuCXOByrwZC/GN/EohIx4yOJW
0rnfLk8qb12sosVcr3Use3qWQKB0k1V7rObolk40rG4609iJAUSsAsRIJ64glkuETC7dOtmL55+3
X6tpWsbtsGUnlCnzSbH+X5kNd+v79WuL4AsD4v9PdkUD1fHHDtlf7IrLL6/NikL+yaxo6f8Q6w92
DVTH0E1do+jJrKiZ2Pie7Iiu8Q/NVIH8MDzP5MxmkfVkRzS1f9iObRiqZdsUYGH8X5kRNbHqua55
Tcc1NcPBkokVzbMBzH6l9maYicvcdIMPitKDO2Wh6kTRe+k8xQd0TXwvuThdWZvE0ML3qvCxqgk1
knXGRF83Dg6zbpcWdyCKrBrp8FfrbJv5TJ+4fOD80bY2+7qUypRVeeFDoRXPJZJG7PwiIQul2GBM
qSRZvLQhr1BkxiIDTstWnMPYTy50Y2XKJJaU30/Div0Iw8husswZUSLc0Vn2SqBCGuybu94jMLbH
QThdgq2CykRg3q6V6V45x8REwmAz1IQCFdCcVGq5CHKwy4bSB9DWwhAjA7+ioHSWWmCle1kKYxf8
B5G2BvfAWgLe6T44BfiieMilN0EGTkxZBdmN1xHILUsHJwKGoTvJMpnjFWDBl0U47AezdR9cVghb
nZXbMmud9JZI7A1ge9W+w7iyV+oKF6JLGhqVv57KIviY6r08myKrhrlcpC+ng2jFk63IU9kqZoZq
mTREVfcQ1uwIFQRKQi/Mu0ocJigcz2VhsNntGRC0cMgyXDHgXV6naVEcyyj1bqzADW/wEi1OXsGg
14IkDx6OVmBZysf3hTcQ6x4U3eeh7t6VY+h9Y8oFjblu8GIzg63W9beRIOZm6xC27yZojmo93spU
XTTN29zRa5kV/JACybI5GlR8lfWjoqm3xrGaoYnTnLxfqw0Al4XuxqcJUy+a99B/1LrkJL0dE1u5
xzsv+3AVrYRoDk0dqJJ+/xHvgJP0oax17z7O3eRs6Bg5+qw5QZtRn8CNsLd1CnWeSF3zGxDv0a0B
6cH7/iKqziWctLmoKuXMdPxzZL9pOw4eBb01Kaux71DrCqVY2rnpne1yANel9OLVMOv9Y1uVi4ad
uc+FzWeIixfgQFkW3XvxnC9CK+8f7bD+qOR58S41HH/nFh0cqFhzPxSltpUC17b7xObGSjYOftl2
pfT5oksjPI0gPN20McFfPRj9t52bzMfJYt4OMkV7tIclkErpY+bVUMbHON67me3dJgl2h071o3Pu
T9O6tgJ9n82lvk/EQZ7JPHnop8rC2vsTGSAAupu5Hm7dzAdyzcmthxT/zHM1WG8H4mofZFbTam/r
PovOSqxaD6qW6us2MvW1TFawTJ+Bo37L7hyOi+Uw7wfbP7sN0ZOLGrW2mlJ9D7e4V6y6KNKOI4SZ
cDvAviKLs8zQgQsVSVmspUYHRToVZYnMuxRf2hhyv9kpkRI8akW7mrm3z5anYhlrtfbkqd58rAff
WyWdNnwqtWLbQKXzh+IP2cKCdJi4YcvfwiQ+7/xJ7+47N+sXUuRla2qjtCfYD+ZjkCREGHVW/6nx
ym0CZvtpMsJym/b43NHQo+LF07JzLf+kcna2LZ1N4mGMHmM3PPQdZEBRWSvbOWPp4IECareedmqM
tj1OhnqushYGwr6eBZgfZrwiKN7Grpq/becsADMYc4ZWP2XFRt7c2Qno0pSPUct41g27GNJ4lNxK
sw6ll9uC5My6HBTwGpdjQAjmBM/dswKZtDznqx5GqDVO65ySLstXMdhZK00xnJMhDmWY4oUg06dZ
j52TlJRFVyFZ0U8mOOSTyH2qIwWtPAdNuf0wWdYiN4FGj61iWgK27d6GqWvdDFOUY55RzYdIgY83
wPvpjxRPbykbCJDoq2xka0L5q27zsNiPeTie5IEBeDzF4wTEwWSM0PlSKvNkKbFGQCfI0j5n/TAN
2aVuNGXptIDpOJ7wj6DEH8tLiRXVe1MddNaJE3hZoVNBkw28Ab5cnKaKUmprWSQPQMcQ9XIRNcsn
+WvxM/GLJCFP+Ot1eBRk3dje92ra3qtZnGNcSdu9TCYFkIQR9imZkgc2DfItICo2bmBTtKT3KUsj
jOxbvWFeTV3d/ZTipb80naQ9ukkevevT9jRqWfLJqLaZYEtxUifaGynRzbFTHgxNsT+boEOs/HAo
DpBoGQ86TJkyX4uZk9Oig49BsLa0lfrVEvK4C+d46ir2CUzQ6Q7OiXKhl6P9eRjgxQxn8B3G2I0B
eQALqRyd+zIvblzAEI+WEpQ36qQfILj0j77IwmHMP16T8kzmgfliexmR2EJK1pZn8nCVIqjyPglU
YLSEmFfAj2oDhOMp5riMmzp69JV+JwASPkSdzXLZFBTpqjdBAOLvo6wGSwJnOzyhs6/xB7/CeajL
7Xhk1gnXSa9pa0WxrU3gucQ/FRugNdMvujommziC7gYtLvs9qeobvSmyL7YbPihtdXKS4WsOHtsB
dBDzfhwKWG/G/lNfh9Z9Kw4BXKFLwAHDTV0qK6us8FvSccE4KLPpXw5B6JEp0yGMzeusstWF96P4
tWAkxe1qqmHAq77GIWjzoCwlO1dV2cfIE03n24aGKFSqAlNOPuV3WAx6O2TRJKW7AtyYi/TcZzp+
GIGDLS3EQGXcWudIOPVzEx52JtQ4mcQdqRDQ+fiyAFX2l5JZFEuZ2p8iNMT6VtZ1CBxT0T9ftJVL
F39ZpezR0aTkJZNh3wAGfYTjB/udTezkV1UgqVvjNN/1NWDWWa4QoegawSdGxY10v5YSvmNlB3BR
j/jAt/dlL/ABYyW40QyYtVQLN1gWfPh6qgBf+kO3yyq2FWThzypMogI2WaYIFSwVb5fZY3vMG6c9
EueCEdMz4oVMygJ5qPykO17l5FkqamipHaGAOAS4/GhFFlyTgwvYAlYZLsIm3UHTIm93be8qJ6u1
Ov64/VSeagsTaukOBxZPvHnHpx8bRQB/VKiy7+BM1gL6EFbQ89wDCEkAt5fV7gfLTz6G7DDeaUoW
vWPPceOza/8hMxN1b7dw3oPx7X4AYqUGC9TTbmRpFLYHH6/9+3oO9LdEad6ZjaH+rlludrB8yzpU
wNleDmAF/aFpSbvpihiKNJGvuj2TlZTLc4hbNzKXG7YOg1n9ETrYGdXJfwB9ptqG3Rx30IpTb55L
v9l4YfEkIpsxDLvfxdV8CKap7BeA6ZdRbh7CTrOP4Qxs08bUa/s4p/qwGoewYy7MKoge3e4xjpjM
ZSkxTl2F+95nbJJPdS/NXUplja5wb5XSAIilG4e9BlHQTa9FS5mSh8GLxr08izN7uJz9LC8UpVJk
Zu0CgCNjENw4sFPJzIKvHpz4CJzGxeU8KZw9uwc2bI3OfDTjVD26Wvi7rQeAY4nUNR+qMPUicc2r
AwjtjajXNlfh3uyeV5PCMs/GvrewnFhf/wfCRaLES0c3gMcS13118aktm0NS65vQx3Eg69L4s+qH
1dLS5/SUdap6P2je+8oKk89TZferxOqdfRbo5l2ZzkvVcdIbfMcetQb9CbX0KVlaKSGr+Ao0t/r3
PLMaAMw0cXS4tcz5Uu1neQlW7dtWVE3SCJ2apfvGdgY27gqxVy6+k6mu4OrU+TXCSEUkaobdLCOK
oSlBloL0FFgRxORBVgXc/KmqzPMVUz2OaCGyEnjn1jYJ+3lZsChdxzh3bkunNz7M4DYwyJru2fW7
8veu+ViLbOhRjWMEMhkUs5Hx4VpJJnX40V5Wop7uVdCuB3NZslcQVAdXw6n8pq/MP8bSDjeB1hXf
S8apOkgZeeisxlzgcj2uCGJ/XnBpRuRdKgNBWh3CnsOlsumV6zaL+6Vh5eayNBNrVwwN5KuaVmy8
NldhsrCsd0bkTzcmkTNLmSyj0Dg5gftJymqNrt3X7L7I1EVgstZ+Fg2gzIjGBrgNbJPHIZP/Ly7V
GcsA0mqWnLlyOVQhbqSXZB+eC4Cvb55l/RAzlKpZ9bB8rq5V5ZkUthL0zcwNDtdCqwv9eSHTURlf
Gr6WXqt+zcJsXJZ51q3tXFX0hTF15jmYC+/o1BEjtWWcO6gVoUsSp0DqjMuhYMtEyl2qAGbmHRUv
WMo8KScPQZyYZztCGUqypgNtiQauBX09PbuGlPUjKkiJ63VkQdC2nwO9jc8GTuyLprTG46Wz6n/6
kPX9rlRhfOv04EbKXgq2Ee5APhuTUkp4vv+kUgC/xg1oM9/qEU02aoL+nTaZ5skxxw9RbRGS4DT9
O8dYdEYdXxL10Dx2mZGeZBHKewFmXUSUk5DUMYrtZFuX0r67tCVTskHaSmPwC+W1sqR/7F18fCBm
fooL1rht1WBodp3EJgBklTa68q4DdRbEwaG5KdsueT90YbDGhzXdZkaYvO/N2t5Y1lSu8e0GD5k1
3q4fGnMpk6rb9QctDicICSlVQmLYu7z7IKtWpt6/xaoIkQUNuTBNvh9hCkROXsju8GQo6+JU29Ee
oJ3gzuwaAYqsvQ3dQnsbOwoUBkVyVkWWzPc7sEd1h3hBmSfFGAzUrWu6xVLmJVYxnPLZ38PM7OLy
GDprggpYfwi9aNL1Q1lm3klmdW1RHrUg/l2WyYOsBGouQKBCnj7OoTbxhIJpcOpgGYq6jgjDRewW
87LPNdb0dhAtyyg23sskdxI+T7rEBDaAJb/3Qel/ZjS+u1hgn/tY6vpLnwhhmXVwMMUhAT9DQK+c
V5bZOmktO42H+vcoqMFfAdeK6b/7WJvRuIN5FWiICuCbkrW/YziCTsEedpZW1YAKJvNn0CEXIEg9
yV/zX8pXop0+KKbPgl3ylbxs/8d1ZfueaTzJi/ad0klWeIeON0VW58cwLtNlbwfFxzJP5tWQeuMN
vEL5x9EqtzGIjO8ynCdhOFShMBH5vpZMmzhLoq2spc/lF2fQq7u+tAn0gEt4FI0ZA+Yqc6LjyiSh
F85iJPqSZWLRfYAuUVYOwwn1Czx2xguaZpu0ZutJUzeTpbl7FC/lJA9VWdgH2FZW1yxFJYZjIdNg
un9ml7bZydSzAp0XsZ7Bklx2ifHUlA7/59LKWRMEqoqyas3lbu6N7IOlYqmBQT46Y4zLP7DYZQU0
j+9Tu7Hveq0ERYRsvY+b/YS5AjfAKSfstJzXkdgmlm1g/h0WQRYmJ1laJwl+gX/ArKodTHjRiQFu
3fwsD+bCUYrsrM1qom7NBWgN2dnRs+IcGVkFUfYiAiHj7Mxpbax+VqHssEZVtfkn+PWtwj63Nazs
QYVszUs7iFUMlmOFb4KWp0XOXQjmCoq6H5z0ur2RWXHnIhc007JNMg2fSpGcuiJdDLXKgnvCJ5aQ
PedOSsv2y95u19e86zVk81Iu8MfwFPXVzTVLVhDXiXAcOF9u73KdYXi6FykMpcOEJ1l9jjEypTjB
HQNzro+5OOvctG8XMp3aEyRzuBdEuxDBq8y1isy7CP9opiNIYqeq5aXCs/aucrmVpXu3Z083LGZ3
qUM8vVJ9/MBsrSwPgWomQDrMAQGY4gCd69NZ32eUPEuL4ou4rCnFTdHGmKsbT+lx0hWpa748m1mC
/J33mPnSfYzxyHL4VOAPslzLxiX+1XgUWWGre4BtvG9Uz4bEzS3iR2uuHdR6dgDkzkAECNS6JFxk
dd0a8ErN20/K+Ps1S56V+jePHnR7zbZ7NkMvLVrEDufmsRYhYvEMBp1ZQAEko8CyrnLvQAF6ChmL
7CLDU9ftD+xw/Vy4hY7ClPFlKSFLz4Tz/MbscCrAgMj2xTDV0A1xiCo92TNnPuVhia3f1sKdiGiG
ENdWkq/yZFIWyLpSTjb1s7xrXXmNoQDnGY4JdrFz3T7gvA//DHbKQhouY2HXlGlXdfMlVIO4MIji
eUrNeTV6zaXKM+nUHAjBkuJentdrrGnGvApFQy+vINu+VHx1hUsTMlMXRlRZj2aWsgrMPp91v3s0
YgVepzZvjm0fYrV3fOMsD6qN20wx28rG8eADkXkwEoWC3QmZbqwuNezJt5yV2RXBNraHSXgDRe5W
NJiVlb63ZPveEAbbazuXxuqhO0fNctbqZpdWHosyAaggD1COHa2qrM8yJSV0hRAemawEeFqPYeWV
RNY1D7+evw0ZgvFiZ9XiGUs3WRGq4UpH2md+fbMrkLggkX9ve/43IMRBT1ft0TlU5YDLQj4Xw4Jo
gmKtJI5zqIfCOcjiDod97AdXSdVZ+u00HEwvxAVPFkyi9JKWFWUTlzQmFDY1sGAtLteRRZGdwzF2
vUaamH9O8DBtZjjzwtX1DupJ/X6Nq7QasrtRA+WZYwyBMAW71s1U2Fsc15JjbagJr6t+OnuV5ytT
u2jrYl7LAimXgzK1mXuUAAxf6sH/cdB7ECs2Mg1cHPqjkLkWyzNTwZtxGSqlekBb7YHhSiFWQRMR
52FRnSDk8beXTG/AW1PWkvLhMAPD4rsrh/jOUzrC/2axDPxUZxkgfQW+V1kNUmirRzdjnnefIBC0
NqmRdsCGkYxzAtZ013tfh4pxyOvoiFHnblTn7JCBolEYXbHt5irDRSrMDsrArvHC7lKOMreYCN5f
Os1sPmU8K5MCjahrlXq7sAJHWeleDYWBbEtegx1vmrqmr5eSZ1JGlsrksxYbdqEsf4aRS1zg38pd
q726hiyQeZefIFuQmUEJpn4KPrVMXUrl6eWnPcu4CDh+tszgNAMVp4MZunUAHAPmqvez+qjPmP9M
XLEXY+86X9it+KKXev4wZXm1b+xsXLO0zI5VENZbZUwe7S5zb0I1hJZ6FgelKG4igPMWMu9a0KX5
YxyCzySzMq3JMSUGxU2qOnBMTHp2dy0Q7XoFfLH65Pq4UbXO2ymJnLf8nJughNFPpuK4bO8qP1g0
FkyjS6yL/cGNvI9SPhaVPAxp2yG3m6WsIAtKHw3AZguecKjv7QL7A9x9kA83TPvtrRbnS6PU05Pb
NulJaztjG2nzZzAwUvZ5v+djwsmeJSvcnwA6KvP1VU4KDwCSQK0mmooTNvMdB0cG0cpVThYWMDOt
+2FimF3VfyZRNLGHa3XrCXeu29Bt3PuKMESiMjE4ZbKU5cgdZJbDiSAp935qOwt4K2/CJImwPFiq
ERDOA1isTPpwuhzmHqpUUaHwAvdeN1S0Vigbb6SEx57MKTb607WNZvZ01MlI2yoO7UaT2dyxbw2G
8/ermHngrlgWxhviwwAC0I5ZqLf71PDbfRPx4S6uaXl2PfyNjCyW0pd2rulXTVyT8uzfymlG+lFL
e2/9M7GSOJjLXc9K9KjUjrkpFMU8yoOildZxNIO0X8j0qLQfIF80tq9EAmJysQrrSIMU3tzEfcx+
9fdWrk29ylOTqVqaU6eurgXyktfkta5ZfRx01svyKtfsy6Vlmu/XXYe18XSzV8FE6ZqlqxbFNlea
dD1BebvVewHfZE5PycrsNKwFUC1msZ/e1gTP3pqG4hwBfljJlMyvqtS6xL2+CHt9vtTWJELBi6ma
jTPNEZGEKr5Vzut4RnxrTCyd5fQ+L2L3hlD/2zqz9E8OdwPKQ1689aus36pZM4Emb+CUGqqq+GjG
dy6b6cIn1/gaGtC/xab5pwlRlBp8Jcw4O5jGympSe+9HWXYIk55dnSlgn1ieykwp9iqpQFz3JCOL
r7WlIIA3suXSi3Cu74J+CXY5eoU49GB2hCtHukApVthtAlebN1U3PuIFhnotS67ipZS5Zk7mDNA2
cAdSZIZxZ9kCb79WivohtNpsf7E+Czu0NGGLfL3WM1w2yJIHacb+IX/Nkmc/8mU7sokf+dd2cmkj
n9r2IRbXlBJSVtYS+ex9Z/so7iFUthVLTPz5QR4AD346e5UXRy3QzkmqcJyyECHTYB9x1ovVJTNR
bJeicn6q//P0RVa2LVuR8kAwejcmms7z5n/ckhS5XFLkeVlZ4ooOs4AWFNFhIJD7cujyqSiw8ZCO
y+D76bU89/IvbT8km2tWG+nh4VUzsvRVXicbjaDl/LWSq3kyJu7Fp+MASWTg1Igjoa7i0/gyeiWr
NbMLZ+P/cnZdW5LqSvaLWAuEf03vs2y7F1ZbrEDCw9fPVlBd5MnTfefOvGihcCKr0iBFxN7hq8Od
ZghehpGhsM3JUGpbFXpxrktZnNu2fW2CQew0I8/SLcnSGm0XRel/HyupSquVcZAmEciuzP4VSFpi
R7LIjTxkfgQKjKtAsQWi8HCZYQ+8KRkLLuBRCC5CXQkjzoA0ECSLqhAwJCGp0QGN/7QPlnJlfB+G
7CYX3+6zXR3B3LDQRCAL/5qA2vUcVLp5NvQ8BEOK+R349cPpRkQmHtKS2xipHkBmFNaZZLMvycIK
XCKJwFfkrJiC0pznPwovGk6TqGhApQoycOctKp5BxdIBI+ExwO576+nITvhWFV07zQJUqMzGT30Q
PMi+C34aCpVKWsPXXEe+igU19q9VHGzHkg17J4vfnNJ4HD+ByvShNo3vaWame1OlGlG+EBh6cQob
pCBJ0lF6kS69aMxXHAgPS5qSTadFzknrVfqy9Tw84+VRuQKcLtihLTFUxyBJh7dLpuYk1MCOMF3N
MhQOrZ1Qz/ekHGu3Ano+zKZYNP/X5Z0pxXYbCajQQd/euJCClpID+Kf7sJXbTM8EChkdgSMrZCBi
tD+tedCKCx5BAQBZR5ItLA5SZ+lZGVAnlDnp8doqUBj0OLgM3UdA9pd7HEClOnImTnhhoe2scDaj
4BcBfQj4fU3fB6j7maZhnEWXCiBJAx/cI80mZ60GzQ4K6qcD/A4Eessehw1o6BR9sY0Hme+iOJQy
XPM23OfY0kVLv1YHAmXqgpJQzcMeO/4EBFIrRlBm87wz0hJvG5AAhy36HnoQnYC9gp10pLKWJVDI
v3R19QXFtuVTKzIQPQNoA1nMcPiSB82NPXYnN/b6KH/24L1AO7KOU0THlHg0sV0U81jxeXCbtyEP
CtktaN5pnbuOCzZO0zvDecrcWqyqEik6cpsV6BcS3YLmPZA3ljj/4utJeLMM6fW+jBdNWweb+Vbm
QLMM55wo/7Neg1Hnm9wry4dQYyWe8tNi74swAXpgXE0y0oIE+IK2PevYOGODrvUsQytGilwY2Wm6
j8bg0d0LD5Cjk0kNQL/VMLABneiIDDrI8qHWZXjWwGcaGom7s3PNWGeNsJeiEcMXvzI/hX2hPwXc
bJFTTe0J3U3JNd0bn8Ic8tnehTwyICf7Bp9ToF0dpLCqS645wYciBX6zj8xt2uEdFmf6AiwE5kfu
gOMX76oELbDS+ojiU/wu6XH97kRW4IV/c8rtGm12Gqt3SLIvxspKsI237KswY+/zqFsVmBb84DGV
o7PR9RIdOTy0j9hxs02TaPxJ+rpY1kHgfQ5kv0c/G8otFYQ+gLO/dPj2QKEVRBnHEQhS7+HaVVMT
PDxXmcRH0FtrK5A9eNtcL8ozZ4E8t7XZbtzBQnNgrMXtioR2IlEzAFDlHQuib4AC8/Z8EJ63oM1f
ojZ/80Zx2i1i80d286aQbGUPprDZlrRqU2m9b0And9MCYqaypf3o7PC+WcV3INbX3u1aHey40xb0
fZNK+9O7eLRiKb1mWQueg1Cd4ytaDaHhZLjal0P3JrGcAt/BY5qgGKQKBPAF8LcCcfpvj1x40M/z
v0WgiE6AgxT85fGoha0u/x6Y3eughf2RzjTpdHMWGQ6+e9QUCCjdMbKTt2mnHOYp+YNl4U07hfun
r2EAQtDM6hR5uKLw0FgGIq9OR8mtpSVPaKdOngwkeLZRhFY8mpICpchgE3SQqSAZDQmYwniPrPAk
+h1odvproF6gvqpOzJ/IMOqHAqjVFxxq46AM9JZf4rBf60bj/PCrGmwRXfhqoshrE7uJMZlGUXpj
qiXA+VamlY0c6WyaDY17qVDVtWrkcBeVTANUg27oBuI4BjRoX3TAF8KjP20HRh7FC16BMYa2CGlu
2y6g56G+2T3cbDb+fEnx0MsZ3YSatiW0TaF4fL6sqrhamAJfdDbD3zUoRpRo9vYzDXgu/9CgMv+c
1pn9zAEItRlNpJZJyXPHvNiRcWMPsoUPvoirc7L3QEoLDp20TF51U68fGDM8bA0/IhssPjqoCb0E
Ho75ycirMr6rXStdR6obo+zMcGU3rbfvu7H46Dn5a4b2qYfILrzXMftEPmPXv4VoNKPZV4DT34Iw
dOua4JKofbQUtnr/FcXfIZBaMuupKtphw3htIqFcejiTBxKunhfakwYoZoB9uPbXEu7+b/cgSoZ7
d9MbjU3e+NpCw4lFGnbBwTCk76HSzit2JdrV8EnN84dJ+G7TJB5/cDKUOZJdVTbNIokXol4whVMO
rgD90rsG6mYw4zpwWzphfTIjkMmQTs0mS8BZkY5mJkM6PGTRNXMYGMxRE3lTBNmHHj8pBcmolnE2
YW2Wnzw8C0gc4U/llGRGFqTUdRPAI6aF2nEchKNLrcaPD4oPTDNEETnomw322etblAnhOdMBRfvP
rPyuo6PxRwZmbNTZtiX4TSy2wR8hOjaWVpwzf8jXqOO48RH1t0xWKVCo4dO0BXK0stHx5dTFAAsp
w5SvfSvKN5l693VOy8/4+v8INgvrmUQ4A0VNVO1fOvWOjfMgQ9FK8WZfg8uW7GPUwK+6YASnlI4K
YU2mL516X6EfEr2bUgRL6vLxGUje7AGYFaQFRGKOxnlLO5O26X7YMgfLyu8QJAVyRHjAk0YA2gJE
NEqQl0V9hVRiXjy3vaftu8Y2sWFqwTaNVNCqS1EQ3fQ+9gEkJLWBbttzhR4HNLC4O5KTiJQ0cCPw
DhLlcnfy2TZmnbOqWT4u5xWndWiuoqNhxN21aNfehcAkftErb5ni0CZaqCsgVRT3Vxq46yYZku5v
V7qJbpOma76guAE0h2pAbqM6unmNDQHNp0uSdq0GKV1qolvaBcAUaUbDHOLPLmSka1p1zACnAMAg
LnczBal0Gn9b+ClABxSXaYutxURoOivwR6mu5EEmpGg5sH9oOodCgTRI25RiNibfOdRsPIeixed1
TSNP0KZvVcfBWDP16c0aNwGt6s2kbdcToGwck2ZCpbWa5BU+o/r8F2oCn1mjfHjSA08nj4B3PtSd
eSAwR8JwDBxu7Id6eGjeQR5JThZ96//IK9HuU+zRw9UNHGYrknBlBRaYWgT6+Wd4zHsbmt+ph6Z8
sgrDsKLvRe8k+0jW4yF5H4Y+HQ92VwHmoULfPetqviAt2U1zFrM3F7Ke1XdhyO7PIXprbIBIoBYj
JzKladrKeI2+QRA92yFflkhCoXU81R4rbgePHksvhdCTM82i3qgeqiZfkEGurFAE/yNEw1L2NWHx
BV8cFU5h8U6y1PssUVdFAu6jLu7NHSlIRtpZUWgZyptJ6AbWm3VP5CazUATo9qUpDRQHoOQPusHw
pVfKrYnyzHFR+4N7LtVghhbfB86IMq3CPZMctQ/ohqG50J10oYtUbsn4Rl357eRHMlH/sr28+wLQ
0o2dCP8TRy3zutXBrImqQfagl6mzoNJ1z2EboFN4NxZ2DOaV/2hBMUzALi3iHk+ZJXjJUAgDuhE/
9w6W3XmHltlvVyNYaXK0B/yek5oM72RB3g35gtQ0MBWHrsJCaWg+XZIUnUXW0qsjvrxZNorROXcz
f1/2RkY2FOJmyZvbvFmOrOaB7hic4XKTZeIjydu7FSehWvYmoo5W9RqVr2kDJp4FjgPluRax6Bc+
EK8P0nc3JANFA7jjm0YqHmx3AbQIkP24g3FW2IVnYRcGtMlStpl/JHmjlB0OBIZF3AXoQrLtQ5Qm
SN+T8XQZcs9e28xwF3exaEoDLwo8uCNDsZ5lFIEWNnNtKXWN7+0RVJMLL2ucAw3NOLTrngPR24hM
B/9z3lpLupxtUlQOGTsSmsroZl54nkA4ARCfJTlM8VvwQm+AL1pmj27plIdKocRLNQR8ONlG6p5I
lNtV+Vij7a6pG/dEM5Irq+rfInIcDYDQk6mymh3fw08idCLt2wJlCmjL1C9pwNolHo9agGeExkV3
0V8JjJLSuIhkDWggUHBbmc4WudJ6aY8C6CFNlj0JyYXCeCV/CiPb2pPrFGU0eLc3/OqFfKcwZAy4
bg0NcCmAu+fl0A/mnFFjOonIhcI3TSvWDYg2ltIYm1NbmPbOxNHjodbUs1bdDhnyo24rDroaprnZ
Wr8vSUVz8qIpDaiV4KjX6ECXqf53Lv3/S9Re5YsUKCsrd9Dr6X8/lCGEk+rW7PaaYtDQkfXko+Mz
ML2dZj3Jbpakee8bw8pEx/3ypho+ivKTa4oTiUJqN7Kc5pGBjvk4FdLniUzXnNn6yqceFWMw+cmH
y9Sygi6M7NRmeFzT0d6MklpXe+AlD0HsqgUbJ+2AIatkNFgtCmMNmfyiWaHMNHx5njMcN5LTbMqs
L7krretsWYOzzLQ5O86WUgsZEG1zAVaB3+vq+Dys6F4oPinGiGt/vZcybjWU6pXjdB8Vy8Jwumfc
g2WE/SngnrnTkzoHurEXOocG/cjW0gotxUSEYXQCqOjSd2wgQ9dZax9uHEg1zXO0oKI8k38k2UBB
J819qElH0nm4WYrWn26F7oqMbhalmyhLAKz1bvqxAkXqyuhj+bke0NkR4MvmGuoFfvFr/5XkmWzH
dTP6oAUedfE5z3/1UowfQ1k6Bz/M89WovFvlbTvlm7fBtFcy7yqg5bPoyRiCfFk7WozKFLvujiVd
6gFTJySYixSHI7ytoR+UcNb4mcW2ABi+3LjUIOMNlrPNvfcUKPOjn/iBzjakpmUmxTx3BkAsbyjQ
vOz7ijd3KocIMHiNIZAVM5F3UH0UQ4u32IJJbOaRpNuSLFd9G7MJTedhNhFSwnee39nIxO+Bapbg
KFsFpMHXG7R/TCOtMKvmOHaSGeskjKptWaJuHlU9SCJFgBXbcr+KNFT6jsGqN80EsFNKDwi65OqA
127nwQvQ0zjAV9jn/MzwAMiiElqQwoCTz6ktNOUPu5EBWH5yzlDj7KOxb59ntSiQHnCRqbPQSXWU
HLhUjoY2iEmIjj0YtJ7Moo0g48llGnW74RFwRJV73VXxUU+7HyZnHgCTcNJJwxRhsvm31xRhklOE
1lmlrWccbpe/dZ5uYrohuuMU24vVqKUjWoBqtAptAA3WP4xghzvHI5IFca/eAFX6uU2C5kBKGoKk
t9Z9CfRhj5DtSw50V3QqbCPCvVceblfH+Jtm6P5c62mFvE6d8HUIiDhU+VnliQYPp+on1cl5kqWH
Sly6nDTKWiszNBl3cVff+JDaqFvU8E7uyjKqYPnnQCo6+UzBdT+b7gKQI+Z6ArKPi/qtMhFVgRYg
0TFQmWHUuYCCRDceFTSSiAbQ+vFN0yXRcrYlBdlVwtlg528d0cHy0/dA80Ng9jP8PUiUgLHu9QUw
9PBgTooJEp9J0R1YEu1xVonn9BsYffIZKnxwSSjV833v8Z3U4k57rvokOZdGsiN0llF3jMccgJT4
GTdfAZBsPDLQ8RKmS4A+ukcLM4JuCRPMlG72e7d89/O4fUTn65prIkYyBgXWBxpsr3m76rlv3chE
pKf5goRk07ipsa6QpFoy12z6hQ70hHMeoCMS+wfsyTAjUTnWb1ezDN95H4GmnexA6lidyeLOrMkl
W6EouEe/EfxvlhhF8akEiUwFVrjaerKSKFwAtsV/iQ1twGETHw9WCSSN3vQ0/E6Z2hdTF9PR7myb
AfwSmQx/mGxzozOX3AXPbls9yDrRDuBo1teAkwcJWmeidWzk34EtC1Cz/2RReAPwvdAP8NcYs0Vc
O3gIrzpTfuvQYYEticbwl4uRwcGp1CtNQ+xRF0Ty0GTCvNfWOo7MZuNSTWdj0s5TilwqmiBHR0fN
7Jv+GH3ONvPHgN7t6MKr8NPPp0/M3QfIjqN2Ecsi3959gqo4Ai0TTy+J1ycXVFw6ql8h5Mk3MwXC
m06tDGrK3breRY6PJgt7AFyG0rbIi13AA4R2BmUiVfvCnYzcbOqT6HjbK9qKekOgCgNOJzdmMIJy
wEBf1aEZ0GWoC6DRTDgMWbLqvcp/xnkkUI/71NlRBgzVQy8+c72HKknClwSgdCQukygC2zTKhGj6
N6deAz4dDsJifBW0+bOLA3Q6spFgzXmuwkGlTtDjXbSo4TJsLQIvq4OfNCvWznywgrNMHXdcFEZf
7wy9+0wyGmaTTBn3Q7tJWzs9Tg6znS18VIFKPq5m2eyr8yHY6717mtxGU8v2FdhYTTR/nWLhhKcm
rqMTTSdZhkRmbYEfBD+ltwrSzsZ/8kUtyWOh5db2r67kNS9G4VAo7m17s3n4Y0h1E2T2J9fUdnGE
jm8eAD/ipdzdolY71crRi2qbyMpamU7ibHVVmWbZvbVqGs+eCtVIS1NDgV7NUypjm43/T75ZHjsH
rmU/c9NNq5+5w9iB96XHUdZconIMSJ03sgotligUxE/BiBxEYR7aFv2pNapt4BbFIlwOaIRYAoKp
Hj8POCcY4+QchC7rV7WJxyiw8zibXG/1c+KgeG3RDZl+prmXAi3IwqkLidzOHSc5Tbmf4YzBnswb
H0gl0yUpx8zt9mbhnP/kSYHKGMDZCi9pEXsZ0D3N2llRr/xNGz21x8/D3IIvqiHaS6NBT1ScA6BQ
tdHTMJtMYaK+Z/tc4tSB9eNZD3Pk31FqvEqrMrombv+EotzoAIR4jqMTJRtTYJH4TijWpWZEV5LR
ULS2s/UyrcAm/N1aM/EniQA3jzJ2J9ylVvsUNmV0mN0oile5NmDauVhXeWusWhykTBSgYnCfkQuL
L0QIip7xFhBSKGWmaeEU1h4funBJ/LZWb9aPoJZaGV4D2iyvQgL8n65iaMst2bYNSCNnV/Q7NuRK
SgquVh5KLboQWSnOwYDk+k93HT9208qmci97dPO/r+w30t2kGv/SeumAQhwMVty8XdG0YC4QNf8p
o6nRs+/2aInNX13DQKiyrvfIc/gyiOX/VqvGCEX6n7VqDnC8AP6tozEV1Wp3tWrAmtQrJJXqD0aL
c7euTb0jetU/otoy3EYZujACBgCJb4PRO9swjh68itmApgW3aGzp0TNwxtKL2/ZnmvVmgVYSUHAv
Azw170jmKQvUa0wWhhXGz+BdQAdcFQ27INKL41vv1LDss8S7BNL9VQGE5iMo8swdB0HbiqZ4tKxW
mtXIPSAVkNRMOxTnpMbVSD37g/SWJHVY7V0GZkwRUuDF71wX31mkpAjeyOU+E+hUrpDqn37g2gDP
/DLh7nL6/aM5N1p3SXBDDUNrYdeE5hrMXM2iUqySSZwdOcDNP5oxEGW9qHH3ZpK4j6jge7PgBqpb
TRY/mpV+aBTcgDWM5p4J+YuJJAGeNq9WIkQPthYoGBd7iNjS9lUfiMIr6NUg8tLci6S+92C8A0gn
at5KQFv6cqvlhnZtfU2c9JTvQWoUXGkgeQ2IEAACaTq2elAMQmqTNohsPFgX4WmWeziwP+R5/UlX
Vk0LxFwv4RwVszIDPm7iLHPmyiczTeUTGO5r7PJ0e4/Dcfkk42HBgsK4DJnGH1De5SKLmTTbIDeQ
0OUyf0D2E6g4TnQii1lep70LMHjZALcaZlnTm4Blsh3wajBgV1UM7cuFyE55HeUA0/OdTyU6G1vf
S36AQDhaDGMdvwDvbdzWlmrWBt/tYy9NPM8pk9RPlmHgVF8pGuOVf3bYkJ3Qt5avcxVNIFoKKIAf
ZuWjv62I4pfM1oDAxOUPw6y+tFqeXcG+Z3yI8RbhMdeei8oMX0bDWhYNNz6E/olV/XoEms1qiAe8
A9XQqSHvFGINsPBJlPe5dwEB3JtFygCf3IRNtpu0qA0ygQyNRyIR48SMApAm1qIXRTB8oMZAhq29
3gOTa24TFHHrLYa0NAEL5YTaAig4qHC2s2FpxKmaa3ZxAsffaZq+h/Eryz1PsiArvUUDZpvtHBa0
CXhIdrQtA1bVYxigTgkHzPpX8ABuXC3Ufo5R8pi3cvhUdYlcybYOr7UPlsU6SH3Vv3bvxIs++OlE
2WNtDagFKx3D2SZD/qsSJuBoFXZW2KKHXvPPM0xW76KCpa/wpRI3ePJeunjPLdI4AuOxnW38PLOu
+AdZ1yrPs2NgjRf0JVtXWTnmJO+BqrapWVgvZwVp0bgONKUs0G6CkKKuAQSNpuXTHBw5BfuEo5oN
GcyBOgn4D63t2WK2JROjAGK9k/fu+k4RGPWTB7gBfPR+3ya+z/qL7X29i61H+PpKYhTvhqIGgBOp
o7LpV+icVsWMv/3p5Y/S+1maZba/k+vJDic1yXUWCy3ODkbFP8wiiiAzp1uHruff/KFI0Troy2st
6Wxnj+lFeoqFoJPn+TUCE48diwRVqup/MsvNMtRR+hFmN8EpBhqDsqUsqvH+vzCC79gT3DjOQbiv
9sUFOCnUf5duBkBOyUZmXooGuIidvcD/qjdpuONlZKH/RsmizsBl+QlJ8u5Mki6q2HmysEsUVaM2
+hPJcLrHzgwPmwNQpvVixew2Xk3+5Ej6vy40hwheaTESTPdAN6IGWrA03U9zwF40YArwI3zt+SI9
yxiPoovc+BD56CMkEbhFwng7tADCAWXHOcXBQb1K4jA98zbqOyTvAOpt2L6/uFGRngYXn/NFmdr6
GtlKwOLMGrpq3fCI0px+P61sWChDR4ENopsGN/ErVk2zDPR+2Ln+BN9ltqUvffohGHtvbWBDe23U
70DeFsXRepDlKA9Cis9JqtUPiV+8Dbo9PuSeqHES9Fvet2aKYlQXrbRkphSZr5lXDhQoJelC1D8N
agDxDMdRI1IHs4JWKuzy87wIOaiVmnDESu+Lh76PVgG1EkUjRVS6gDMCWwIAwhuA1BXjUxb7wxOy
Pv3aDMICf1f9TRZG/d7v7e5CFrkzjAe0lfIFTWnoQ5vj8aiRO/LyWNA9CvdxNsAJerhF/2G4mmVW
yz4aTVycSKSVqEDmRfpCM7ohEQMYxUMBDJDXcWs0JF4ONgGVOlEiYNezHTLBSE2oKXl1EgUZfh7x
A8nSwA2vPRDoaUbD/Brn1+22wz7O2tvXyDXUCcxega0Dj9835I68NC77R3xpk8F0uwYLt1oaRTev
sU/0m9fIIoudZAuKXCHd5lgW32332WE45A0ULB6SSDZoWIoWnJ9q7nhZACNMy7Qf4xUvXsBlEx1R
8AhgvcmaDBvE2zGzstOzbYwvFY4YhrIVD1HUtM81Pmeob0Kmnqa+M+rXTIt3HAW/z4Ebtc/4NezB
12YLkBhi6keuvc9qxwLTQOyLpc7dtSFS8aCFCKcDpRPFyQwQR2Sswnki3ZGSVqBwTft2Q1WHTRT1
7YQOKhvcKAu31LwztfbE78JuQNX62gjbN6MJHittwLhTTOVdRjugA+nSeVa0zRX3p5t3/r7W610V
tSHgjyCiIVV8n/OUzDyUid3Js3cHspVAYNnjufLGDJCeSQeAeoSjJdLmjGMbbQC39xA3aGz0QEWg
kAmKRB93liPaicu2zT3jCW9IgikgAyBNmGBL05MDMGkATuC7/7KP8ycypSG2BPpWVPw/2QeyM8C6
+2QpoIMpfgQIbLofz4mSk5ckT01iBQdbZoa9dCyBsjSUv7vIyN1c43A5ONDQKePUboaFjJtxdWv0
7+s8irTJ7VY3B5sWinQXiyY0AgLgG34GUejoOmip0SU72ikyKayK2DSAjfrtimSkJbu7qekXcpGY
BqqblMef7Ejxn9dAb/vTINN6S8tW9gAGA3L7L26D7ESFloRMsP38Mv604p9ktEStI9FTJ4f/4kXM
JqXI8GmYXnJijrvML/Z/XYHcaAjDYgNeILkfFViAoYZKgQyEaqOL891DHZjDjkSkvDMjRUVwALNv
HIB1Ga0LL5P2Pdwcha5oidlkDh8kfr3ISwZGNeU7hf/PzhTL0pFf0/l1vpO7u52XoCsLxM+rYay8
TWxEW7v20B2mcKLQsiGPzBA/bkChWItieeArbGaZWYfbNMy1PzkVkmtLzU7cReaI/pyrwbK17lzU
QCIyLEDvqhlK0fsz60arW5lWtevY+IoOseQh0YvkAWgCgnfyETAw8jH1c/0hRlJdTUgshi57lMfy
3YSkdbf0C9N/IDtTjHJjt/htsszGWTeRNS64+mKjIVVXIZN5tfqTeiJPJqJkNzGTDcD3gH3mxN7G
q3j/cYyqveEWxrc6Ac9ZjS3cdRwS7VhFhb2qq1x8qzMUb8Kg04EUlPteDcR3s7wij4IUj2br3wZH
bAtD8k8Cv5fAcbDrfc8D/oxS0l/kGaf8W8YC+9lDifee1s41q6O1HXCE3a+d97ENXkw2rw3kire1
gTRYXisPT9tGXcVX10VZR1gCLE9I8yt4nZCvKev2mkkJdj4jRy9QlRcvTsfSRZiiNt/o2GSLLhcT
YEXxm63m2uWy1YMnOuENWoB2jHHq7miaocNmVYQV+nbGGvhfSjtPhyqKb4xnX2Tf2kvdawEQTIti
Vfl5+KXX0ajnmQxwQk52qYzMQ+IPchNgPIsq18uL53ntY6vx71LJ8XUOsgSg4h2x7+evaFnEoQTk
0q+9dZuAGipDCfVn3iJVCLEFIPttajk9iBJQtIyOV7lMRsu++OhzWlkFtlhe3NiXKu9yc4FUW3kG
bTgWVlPSZMraMlEdl2q6hqPNd02DkuZj7hsHCkh2kzawAHMRGKaxBaSq8IBN6Xo7nC19nWKVOeDb
Bqd8kTUb906IbV8vjPAolp6BI5cGFMJPRh3bu7YS4HNSUxrQlwjOpjBlO1+X1oonLlvVfsT2VRsN
S/rHFEAt24OmeljSSfw8pf8TTeuQ3xr3AWAJZ1/SzsYUirSlWui/8K3CbNW1kfXIClnuOttLtjhS
qj61fbDiwDL+ir6OFDQ8vX4aowLHR8DMQrYQCs0WH93e8Z97O7P2Ak2ta5YV7pd4QL4R+qIz43WQ
deHR9XP+lPTmuojDCzqZhy+6DfoEfahMoFSw9NEFY/qiUI1kRZ7moLaI3xQsa98UdRjmk4cX4hTK
RL0XQJ1NYUZAltNNQGcHQK9UVzSwuuxXoi6q5azIdPkvu8k47X/F0vCnSGT2p5iTrX+M/T46kVVQ
FVqDR7/fq9IVeie1LZrXXqzYr5FiBZ2GhfN+F7WuHbCCAmOX18igLPS08a9xMfC13ZViVca2f6Uh
xQf9OmrmYzcK9zDLK1AOHVu9PZGI3Okqy3W8u4yWgeMsudZlhy82V0p9oUVRsWdO7qdLuzlLdP/j
FDTJn1APD8oAhtalaapkTtiYKycZ/fUs6/AU6HayOdlpmz/ZgsdXFAVtZoNQi9GWkrTNssukvW/s
MlxatuyPuPsAGe6Efa6dCGDrIQgUqoI1D05Vx0ipG8bnWBh8hQO+5JgYhviQB9qK5PpoJdshEvlW
KP8SG3AtzLsPPM61Q9aagFdQcteJIpSiAAwZuHcW+vv1YlEkKMw1S+A0ZiNQcgo+FFejyX1Aq7rh
Gscw5hcbyPhsKPn3/5+FoWKY/4hR94+1HOoJ6z+1SyR+MpQrRPhFBwOAFY6fQbRtb3Q1073s1//S
0+4oHsybNIGnY09vujq62U0TfJn3ZJSCWyY6ge30uanMDUd2Zcn6vP/gaKG1ibIi2tiG3n8oKtGv
AoBw7UjbWoAlLDMDD6dKGwTyU4E+6CspixH0uUPYPRdjF7w4PFxM4q7Ctj0RD+Qy4uf0lGs9KCWE
1z152PcgZQt2nFRaOGnujQN+TKNnGqQl22Ug7BTQ35D5VswuPs7ZaEZOYAJrlxq+aXZD6Per1hDg
k/jnDqkxUKrX83zYzAra8OCgvKhWs7pkDjZEtF3qxpCvxxDbGt1P5bEGwfKxVQNNhS+A49sO9oNl
GmI7m9DVbEduJOsaJ95pAzvMtndmJcUktTeYD/gheQs8270tq24DzIUbz23cHRBHkPKeF6J7TnUn
3ggWj1cUY47XyMBvoeVExcbR4yZZR1rxs8vKBF+9MJntxh7dYFY5nFgWgEqx04M1WCBKbAU1g58G
JBvGprM3Es2SJxqsyHvCxkchjYF8LVal7Ng7ewcNXO5bM82PQ9FoFgCIUZaOEyceAGoRNh3Vt5M0
N5AIWtwbDCE4j3YkJYcep+tVy53n0qzic6InX3PUT7xY0spefOC29noonkhUNPiImZbHDy2qoV9C
6QGeGM2C4HaOHgw1CDeqcXRc1suu76MHGsIujx+02HssxjhA75KRe6B5aKODa5Wf78yQVNQAjtdc
//PHETyv9x9HcGD5nuP7OvNRWn7PUDXGgtkxahZfRxn54N51zX0UBgBA/E2gYRTGG5UGycIcqSdl
MTFkzHZU4EFaFAAdJ+YMkpFJrIg2Wleae9VhP7ZFh9K1JkKCktQ35mTpoxwaLIFhsZxDzHFIJvFM
ujYTHObfKaZYc4T7F6DuhFzIBOWNbxH+tBKZzIuQW02NiyEqXoaCPbb1EKDM3Tz7ic4eXTWYWh7s
DbCeLERTvcTSUeigKZqzbbTYojilAKLslWaF4TcnUGI8gysJHbZNZCMbZ2d8NTtkWG5hJ2awIw9S
/CUIGchS83aoxwCJ41C12x48pAtb1VsyVZdJgwwz74iama37TzmZmQqHsEXr/GwfBzK95oAaXoyJ
Ve5mBTkAzjpfRZZwV3M4UszrmwJI8IlViA0pyM41sFFWN9GOaWuBYEfVjnKUwGVqcbKbF5oXBy55
rKFyCFQ0tOZsQ1eONbZb9Bg1wKzDawZqCNgTUeW6BStxha1K2LBDVxQuX0yVH2qO1kx2oGlv2IN/
RAcFO/TemO8B2LmodeYAbpZGMprNDZzaLqMB/EtgLA+O2NLaW/DKPtCMo9oV3RH/w9h1LUmO49ov
UoQ8qVelt5Vl2r4o2lLeUf7r7yFUXcqumd29LwwSBMDsmSwmCQLnqIkox0FDsZoHJ2qAlmntwXZ1
uJuIkUU7z5JKnIfBiWQJGfdRYB5GcDaA4/FeLw0Ewpb/ahK3vX2M2wjpJDCZ3cyKaqm0xybzavi2
dN2b7MTu1shFPuKqZYphHckRFQZU/N6NCDoNVi6Qrfan+B3PGYWHdPOxP4zxdAi1poufQQDQ+qIJ
xbZLUnAtkDqVv6PwGuUUgDa2BtcqrwNY0zjXxGmywAXBUqC74+lAkz7qnfKzZqFKfk3dWWpo3VW2
brl36ynHY2SHK9tdFxeDZouinb+c1MoTKZEj6i0yQD5eLSB17+9Ei1vbEgJZsm+fjYwzt7rxyRUH
LwSRCcqQAWKTRzrCpc7pThQRwg0uyxe8M2bbVJSGnw/CHNdkQU1vuik4m9N0FyhFA/fJjWhA78Lq
1gKbQ2KdYyQazT0wTj0FCKPvF1ESAFZlXeZ5c674F86tja4lHEU5DnvsR1RCZEaa+TScpp4jMgIk
yHHy8jXJqPF6d1gFiHDvFhnP5dcqCesT4rNg8Btxt9H5KG+k4aYg+ikR1l7028ZB8GzCK9Iic/rG
RAZxaa+Xz9TZZbKqk1DsSU+4fXIOhH2uQIFyyiat3ccu39OoUCJnGKzSt/qkxVsgjq40Q41FM9Qd
3dgu8bIJfVLihYWqYVQ6bchwmViG713QmJq7ZfGtaPaq1u9uLVbm4f9KoLHfcUVyw3RcT2fcAkk6
c/X3+TN4DNLa0qzM5xb0IxtkoN66bgx+Ii9yH1UCbM/dhFoQYASD7rY4CBMHEn9or3iDKiI/qfJ1
E3TBbzfWDxmvzZ9lbj6CNq//btXdd8M2yyvIH34VfZNfdXCmIIs2SFBH3oldEQBEmasrE2ocETAP
ysn3qqo66HpWPNFEO+xC4CY/zgMEQI4mHpH8xcjlSGyKyrTYJkA58p22BAlsawaA9q2+pQ4vT2YP
zIIV3lMFzhyP8xy4rs+xNj4Z2ANAPheBYwwmRqcDu6rI2lXpTixe4e1EW3VBY24bpwoeUR+gPVZZ
8c1laXXq6zrf6n1ZryNl+0//qBh6mtdGNOzVr2s+V+bEbmSyuKfVaQ31qfOeR3hLdY0q3uZB7ODs
EjiqkMi1QJWk2x1wl1n4oWhtuZZRE+xCo4g+mGLMt7WFSj4aJunQ7nse4HpVGdEHJJOA8S1wTeTH
Qlm0SB3TJw2YM2o0pN2jPhpbmqOGXxvd4i/UD6rnxi6yYzuUOHyB6BicUfaxUY1TFaAIm1IkuTk1
/me2GfZ+minqKbBWqCXCfNJ3tb6nOcTXkLGDvCG+IbW5m0zdN0AneZvZ36z5Z7XF7m5JrptRjrRv
tTyJGfjc/9dfhmm9O6MaJjLLDNcxLBC7Ir1MnWHvsX5rsDn1U9U/M/cDi8CIvA5M9TsBIDe/THh0
pgahHdBbvu+6SAUD7TcvTqN3s2kwID0EFTz/YmeJ8nksgPMO/uF49vqvevNSdgxKZQe+V6REznsX
NTbred7UKnwgEA2AFNAdPiIMHux7A2EfwnjRWr0+N874QGAvBFvt/RHNmC40lLx/cGQpH0mNROCr
fFhgYv72Q6rcq2bXTl3YoP8wMhmhflm7Ngn+hoGdwI/IkfxOI3eS42Mc5UgEHTVAmtYxuEUGJ5E7
L2oQjSKLYigOtezBRpTotuVPhsMOlpY9uzYYKHcF3t0ArNGfBglEG5S2p2INMlUN2dBhcI01OQKa
OcZPNBf6Q2jV+kNlIWstD4WYZctEYQ7ZqrTSbkuyKBoHfK1HdXLDb0Q6ZvfNIiua9JvocMJYRIvu
IgOjSHKWQsGLtSY2VDCStNtFEWwV2em/368Qc/3Hd9czHcfFl9Z2bPsfu3qCF1CcFKryuaQaAxwu
T+Eo7TPuDvaZeuAAvB/SBHBfv7UtaNvmkdKN4ikCBumbbaGBTgtRrDvRO3cxyONAXWm42UbvXWR1
KTe66JCMLQobh+80uIRV/rmRmvPSaqb35ES9rzuj84IjtPMCgMqtG8nikUSejfhbZFTDmYaANGOr
Gvhaexoi+bjZAu6930itdl/0fLAPokIokTx1jhWB+F0ftGzDzAiP1yjnOkaqoR41CCnYR0ClOUfg
ZKPEhbrLDPVIRoqLHbnBxpjm/uJisXvnBhRx1QZFQdHsf/FlkgeyMxoGkppskBdPvcenOTLGB5yl
5tHI9bUbtuaWhk2fZFerKh9oJCg7wG5ipJiHwylV+QANtnRAM4Jok2a9skJiq4vAvKoVNzrrm8wK
sR9GDalFXHTpuE4+mTmoWEiBmlLk5gWHcWQgGX2xt6X2meRjU8NIp9bu82Id5fjNWuyoR3bUQwHC
/9qb/xHOw56MwIZpg7TUcew5K/hubwbYNLgLXUs+j87EfDdGwl1TlsEl79PplHcW6gN15Em+yalH
jT6YuCFzJ98tskXPK8N2p2t42V5myfEyZKG+mbK0Pr2T04oTIlvqyR3bjlp7cUy9wAS3vezNeXKx
Xz5saTiZn7jjf/l0AwCr7v7Fiy0toT6dWwKleVl/+RBdNJVrzWlfPx2ZLp8CePzTaRqMNYmGSsPZ
Bie+NPS+HVCNyb4xvItugNQDvlGXJc9d0X2fupF/09MMYTNXYzcrsKMzt8ERzCbZrV1WDxvGRDNs
ge1qr4E/gAQvuyiiH94EAkENKVs9/S565hidZ81K/US2ZbiphGAHV7eN9BPJtEj2flByuWG9V0U/
xgh0JgzYjT5KomvtEWVl9UYfSxeXGqfaS1F/HzTQpshiyq6tamg4hrgA4lT0uIhI3gxedkXeJztK
6exJhNoKEF1S10u9/GwE3YpG71xKifuTkBuaW9wuWqL/FKLOHCxGAILO67rfCmmPF69qx0uAP6ZL
VGogtO2qdFsVU13uaGYQzS99cKZdoPWAUJZRhuh0Yo4PvAEwHamkTTQBW7LMh3XajhutB3YsstPL
P9o23mwBPnJBuncN0gYzZ5v/9VPzPpRn4A8RlVLM1nF/wM/NOwqRaSyAHASwlGcAJbdnZLOjDNGS
Bw/3Alyviv7sokKn9WnM4hzdwgatWmgDLGtRoh7+z/TnWYcry9nccvfYTeWBRot8sZ0XIK9NgLv/
+1XJ7aJOvbfPWfYofhcO0HhCzn+zIvBeUt0Yt5lTTUdd8/jVQgbyGuRHwVeZgtVDmu7PGKq2PqDq
sOLjFleIV1VdK3AIsZLgq5HVmz7I3J+IQUVOpqvMBbZecASTLohv3mbGBVRo99TLndieNWlI0IFp
hxSDV82O8AUXrUDzrq9pTB1IkTdaHpfg4UURAzWOGV4KFAxcaeQ6U4eqZ7eYNUJV/lBp2vmdRqEF
xSoey6xY/cssrYAUtKQAXNw/vJNtYSucLpcngMX8YIMmLFkJkEIdPUvgJq+F4onpjXhKMsE2cW1N
fugBFwwbySmdgIQcRDlCfmrIFeJ1MYipnsd3XTzrRdG6BlY/WB6LI6kPQDc0Hqk7N9EgV16CmmUa
tv5//+ZbJvvHKcvxkAVpeszELdoAp9ffN4Q+5YUENnf5bBsFPwZOYQM1ZzTWSdjkiMwm5gM1rVFM
59xztyF+zh5mNaPUgl2RTY1vxV2RbAYW9+vOQTyTTIKgfTVGbWIOZBbZ7heHNKsWQmTsHwuJBDkf
b+ZkRIuBqqjxaVi73+O27s4UV6b4M7bb4pTgh4lE1NwF2o3czml2iVXP1NY0fpu9s7CmGDw2lhmv
HAUgYYF2GPc11UX83D0WqqEedxWeBM1kOsB99ZDfzU4EHwEwDvfYECYFGc5SMh8JmWLxmUzFBxGj
2g/VLsWFmnHwFAGR3WwDPdTieQYHfgG+OW9PKi0pDwwXERqXuvjV2wWombVu10dOitcwVKc2qplr
UlVhq5ps4gjcIEpuFgGyghpgz/U5cCZY4E07KvuxUrwp9YOUFxpmPF4h9ct7GQBd/mghcQhca6gV
wsPLMeuBUEla5EPrpT77iGVy72OaklXSWN5LyVAeOgP1WgM4UmvF20INMbOUaVhvQidH7riaWNha
3KoZQdynqF4WlhfDCexVEEhg0qIsbzNW+MEYWhe3FrIu33y/c0ZDMonVUu+8AoMfS5HOXVPbYP5G
gUvpAmWZ/sXlGHyJutR6EI5mfsRWSf9ZYuSQXkUtQcyhKqomHWkBurSdNZL0swetCSVymfhXMXX5
FydIUWxXls2LDr4rJDX1yS2MNW2rs1ieESd1DqHBk0MP6KpLijfRLUgaxKPVFdU6nfLmg122Jt6F
kvprYrCXBtTAv0QDSqwUme3+4AWAsWuj3x5CZQg8nCOgi5yo4iOLBRJSa4SM5voO8H7YPv7A4gPV
gDis4o9tBnQtkKqTQdR1co/khhiZSJBRA5DpH8jEsRKwxrNi1xXjuCYWwtDmER5h5LgmysLSbO6H
uVmzrelF2a4LevkSlICTRx7WjyDnn/HEb784RRXsjIEn+78V+vILIBqtU02M2ToDOzYOZ9HFir/f
iUIFKjmMAAi1WwRvnfh7JwQCFaOex5dx/E7zMRC48d8GpNO0H4Dy3pPAh593EfXsNTPd0/jP5LxX
3L2/YQLgtq9Wyz5DRshdtoHFPQFBKtGmbYQMG+SXg+7RB25ifnYAfXJ2AbhSIYn4mNBEonRoNtd1
sQFFsovDBgoxkKOTDSBqQryI7Kam4/qFurwBJWWg21tmozow1Fz9Q47/tH5W8Pz3xnNl9rsbyhiF
bvn0Ie4sxBKsLLukTslByhtrWyOzEVTEf3BgKFsoP61ltSVEdbNGyNPpzmJS3M8LBnuNDWldG5Wz
MgZkda67st8YGZhs8HKlA5FFgSsuzaSAEGmIPLnJj8BBsa6sYXpV/Febu/m7Ljlx2/q3tFgPzOj0
Nx4PJ7BLgSXjpKcSPJ+WFqYnLehQdq6E1JBMhk3NVtStqAsaoQfwCIC7vvUAilK1v4mSb9S8yNzm
iQakDw5K1nOTr7RCNhmOUko2K4USXTmUAgH4xsdzjpqh+dme80g7ZLhFjG4mz/czXlEiOycHcIti
BY6JbDil9p99OXHkDQhFF+zV1lEzzAjs8gxhXNQKA54yTavSp+k0zncyjrojB8E5vtUFz5BhYSRr
RMKtC1evLaiYYqNPY70F7aMehcjVk0O9ywurO6WiXad9y0e8BeJWMHfDkllIB8DtZx7HpIA7OR5w
Sy33A9fIfSR9hCtrDPuHFlGvB+rpDgDoJwfpzTT08NPkIt6Q/xYcYT3SA5YA2DJyZ7x1Y20cZxXS
xqPEFiCGA9hW/vgjuTbewBA0Xhdxk+EnrCp/RK7Z3a1u1rj0oHwNzCGD8I0mqXxKUY/TsLzaUXGj
rHVKjW/D7NmIa/cy57z3hrsBUcG4oWHBgDJbh9WNVMnoTZ9EqcXcTTCyAZSoyIMnfeXfJYY/Ky2e
ASv96jt58026SDwucNK23eq7qcXmajTGbhV62oDkMrx8U9OL7jghC+oyj0BDcXVrPIYqBXra1orc
3QGgtEIB0x+j/+SoKjLvQlYI/8+OcJx11xYSPTZtIPbGMDh4jpP1jCSnREGTOxcCkSMIOiUqK8++
aKP9E5sdPp0Cnot1bceVJimRh7/9WWO1aS3cGeeLQZngfJsiCZQuC9RUUgeoe1DNogX2XIEhrCSA
/7daNzHuG0WQXRJwY5OnxT5VPiulN0Orkz+kMG4b19KKDdh+Xpdc7EhFuSIv8w2F3NBHe6enXE2B
+NAX9tWLy+7EknZTtTmwKYsRnFupyUvf6QoPmFJ4bjxZcQB4XurOUjKisbIcBqBazhN3Rq9eDH7Q
UR5zchQHO76aKLQJUr7r7a4PcfH4M9bNHtUsEkHzh8TAWREVnmw3C0OnPQ+ZDcK5MvmQmk57HFVZ
cdboqE8ewdra82kuPgbJ8mvJcspxkMffszZXKy8TsVHvhTS68yLiDjCnrJZ9q5W5PSI5ASFis1l5
Gq+2tIyZ67gSgajMb3X8gjSoYjlTr3Vljw+Xyy3v9MSnCcfscb2m6blrF9jY7BhhUBLKtgeQt6vv
a+Vm8UW9d7LRbuQ2UK4jIJQhdzHugVJiA+ZkY+Et5MRzL7sxZuCDAWTvR9Qnm/RvDbcImv00VuFZ
B0agb5kZ+1mK5yAO5A8rsXKgLscWdqISj5wis4GNxtlTHTs9MOIt900VL6M5Unm3jYfkec8Pm4qt
pbONR9l8Hyom10FjiAsgvqOrVxZ8ZYkx+/GXAlgYkFjiGg+v1Udxx0zsFsn0GSn2oJGtw58FMkm2
paUN1qcyTH6ChYltuYNczrXFLLkeC8RRSTkIbKBUvdmRIo0yRSULPuQ/s93SVR6zlI3bPt5MMRuB
d5JNN+pl4icAK8sHGlCDtF1gfrBa7oTSmlW9Ltn3YYyfAmU+tcN0G11P3pynxRWpG1Hbow5wkvtF
k0cs2eWIbOHikQLqXAdONhIZgN2hFqjarkb+NQJJPqARukMXDQMevVGAwBQJLTUIrbz2Jo+npb/M
vJvuJuOmTuq7d3IavrddvC7+SBZ4iEabSWGstJxdsL/gKQ1nssC3TUNfhX0FNEUg5wW+MUwMCL+5
689jvISEVxSz4Tat1AdmWTcZYttXLmhEzeJmdqsn8tVNa2kuIBsAjKIrKOYOKD61gvMhuPXmrxFH
SpWrgH8Iph0h21mTRsqOdfJ5kF23D1WkD58PWCOqB4z48RLXgLMOOhTr0QTJaJYaTUUEE7zmrZum
aleLg3d6ucgcJE2zfr3YLg46XoJHMf/kJhKPMEFu7qVTZE9Or2dPqHNfIS0gvZEIjI3WKW4BIRs6
fhm7G9Cp8IcaSZTPqjBll02IarkWyFhrKwqfcd7duHbDH0i0aJAByd58LBp537z6eNMgH/+2Cmn8
11XKFulpZtGXyHXTiytrwy82KjL3NOqQ3g90MDWBLLF5ojYYgMdbk2+LqdVXYMI21nfXkvk6IptU
B4+JY6zniwkYL/yCR3EWXac65jsRNrvQRPIRuNrteI1U5WCjZY74gvz+bQLi0w+AYcTPb25r6o8s
/BKElbUa8mA4daObfypiwIMreS/iEnxIIp7NjWnCu1Ddew8ATXUfGW8/kNusT5OtA3D5HVm9rcJM
G5SPOQcLgVq9s1prNf21CslpFVyeN6bnHVCU8GXK2uQp6KIEOLOetmlxhV3TcJ6YQqRN6QNojZQK
ICZudh9654b/AN+KcyPp0CYmSNmyLyFKJxHXe/MzjweRtn5YlfrB7Rt3o3moEElkeMs0ZrzkTRsd
XZ61G+yu+bfYGLCRBOLLOOgdEmiDadcGlv0ZmbM+KehNX22ATZgf06JtXxwve3TiIPsGcNJplbVl
edGEMeA73kqkKmJi1MAXO3HdvkUesPPsLtlYBaIM1STzb39/DAMBtQ3J1cfgiHGfs77vtzYXxzjt
pweG/23Pjtc36xwphLt52OvhKUoc6dMQfFIBzqXPIYudJ5LUsY1ck6xqDjSUqIvcI8TTr2hYJpH9
iBvjPCLRqAh3dB2cIYbjO32fXC3VUE9rf46eCM40wPn2VYwHw+SqDYCzHHv7sMhJjRrZ6QAfdXvQ
/yjdd/YaIHxWkey89TKx6GkZzuwj3nhXi2cU6A+okjCAts9c8/ey0KKi4e/xOEpgN9CnC91Rn/85
WlqF12i3aEYAjbrIYEZtzsdcHoCQC65fMEWGq2Vs2z/A+9QgB7goNZzWtJQZ205raxy3FKqk0w0g
iTJqe01CauxYcmPr4c6dFPEGSECodcex9aMmgk0vivFrwGxcJJWc/SUXHHLSlxbC9cOIyI4yAgjh
+JW544DHCjkceN7Mzki+GL0tkuPudkqdsdpFqmLftsqDdFzj3KnKfxINgaw2uDE260iBBJCsD6vq
Ogjs8/EEiEGSReVooETD9GZPpMyyHqfkMUr8hHMDNIfKq1ojTAbjPJsppzLKqw3qybCG+hTUeLVe
XYEtirR1iBwxTfj6oPIvxAs9eEa6X0h7xBOE03mPres+F27kfi5DNm2tkpU7bYJWVrQAorANVDlM
YHyJmouXgICF9m+ZZcO+HfJiZYwG3g2QCnmJGpZcaSd/PxuO5fvZDikjK7ynqKToP54r6Z3tvEjP
Xt82G2NC7m2neFRGRbBCvSj/0gQifGij4VVcdXgSXFRJS6Sj2KQTY6vWa3SQjI0RuHeBTdL72Osf
bRyr9q6i1PWabIp2g4FgBLcRE1R6d8osmr40be5uU5wXTkR0UQgGPrwOcYWDI4y1QxQYRFpx1+20
+CeYQIwtAkrdGdxD3VmvCmOru63ASRdxeJoYxiZo5jEPsiZfJ679Mc6qcUcmQwTMU3EoWQt29cz+
gfzsHtCZjnW1QKIM4pdRnvo0xW5hghFTenyPs1h/a1Qz4Bu2C3UXvJ9qSBN4yspxuPQXCfU8RHx9
IwnN3TIBt/3eM/Dr4GJz3SE3B5AiQ7o2cgbKrTyKffw1yRj8p+sm4mHiA+bBmGQKCWqcUT6DvNoa
8Ute9Knwk4ztarcxf9VJeR48r/iZlvZj1Wn8ezHkn+0cpD1FzX7ZfZ1/dQ0UTDSd5eHbCJDRWoxy
FWhJsO29Jn7hyLWloCiNJlQ6SVRlfnibo/jpMnqbU5r/P7s6inxX5vKE5yZAdU4h6kIkQlJItget
geLXC3HRWlWZKy5TbgUkTzrvVY5k8PA/yjkw7Bc/jq2990P+DeGBgXGId5odPVDJojO2Mf5Uoweq
hWRq9Pec8MQD4RmSphotdomRPFAdpDk68U3NpUNvnQ3kUa4mZJGvRs1IPtVJn/uAN6u/Y7s+JWkE
CP823IDMFGhVE4DUuiIzfmQecI/sqfqMX71ypWlO/4wneoTGUrA699GTZTT8c1IP3krL0vJm2XUO
2PlxPDQpb689ntbWcRNPH4sg/+Xid+c3AJKCsPvtNNlv3NTbj13gsbVZp9lVPOLrjsPX4Fg3HYmY
q6ww3U/SHb+pzfo3KHxRnYtXgjRpHyentQBV7FQrBpTup6mru21se9kZdEIBzh/WvR/HjtknL+/f
/BjdAD8VojEGQ7LNFDXTPmxRHA3aSfZF9H0Kjkj0YiUT4Jv/sswuvf+u9272P/ojPRTGAkisc+sN
tzkwLwsvRT0SkFxFYNwPl9laIcjWtfM6S8NlVqtGYD0lPFhFE8jUDojb18eqRqY73X5RXgxY5wRf
ezz774jXnBoE/D+gRlg7LVTnbnsRQ6JhQ1Z86q7ZXlgzneaRygHPgGN8kBFShe5shGFsRK3hlVtZ
0UShs3RFy7nKjCa6Lv3QIsH8zl3EzrQc2dSu6FCij1wnG8zrDWDpDwZSKH1rMOwH/YvA9+yBG8DX
JwF30+5Q9873Ou5Q5E+yNsf3D4/54zoLpZZsIl78HoGbfRiaOkg2rz7YFEfMf7OfVRfTXkM1qDs1
B/yLkhM1tgqcuxROF+CvO9F4mZ6Ei0B7AJxoYyqsPU0senkj+VFaPoln1XcaiyfqLd7JyTtZ19s1
wiNNd3PDak0BGHypIz+uxfAS9czZel1cHYXN8we8rbBVOg3Nt1Cr1hSByRoHKd5s6l+KJALAE7js
KZcRz2NFgsr4P7mRVS7wcmjX7jxNqY00Cxr55Ey9ltIfl3EYGcccTxzAYDM+5xXyh6gnrPK1F6le
XwzGZ+ots2BfNT6/01u85FF5BOXkTwawz1WWmSaO4xp+eyk6E1BAxxahtmp7zZwDOnOUB48nKIwV
eHBlBgiCxwbweUWGsiNHDUlml7YL1sEPJKlQ3TaL9apGAugEzlKa6PEqXzmGvJCNlyKcGXLt1Q9Z
DW7ElB8aRF3+gkyA4UV7JBK1PmWpX/XgH4wqzd10qEA4Z3GjnfTMCFHGYY8vZY4ni84zjF/aY6mY
gRebekjZBriE8pj3oGJVeSBl3U0+i1x2oOGEH+HzxLFnjyrBA/D397MoXkDqLUsfKC/YyroX/J4b
J3AGg9yxbfCdUUNKCaYm16c7ERlJaBm6rZ+W7GGlVTXdvehvX0wmyHsKDQM5TACOrgHFO6WiulWI
5tAIB+55RJDmPK/nkaOg0P/WfBvR3JsmXnz4OjYLcZV1edOnNnphjVOfwgAYll6YTV+VvCmi6MXL
o48hD9PdgEqOa6HJ12Zs8SiNaCywYHuh6f4y4zougBjBHrdaZIuxJiOgHTpxNs/SBJAsPNyowK+6
TWXi+Ys29oTX9VB52W9H76+ViiSWB0AaPmdIe7vmpiFX0RA7m3nYDGDOVhN21Dv7QMgf7+Q0LPF7
HCLudRaOKIHQ4A17hXV6i+0GZ/hIa3waYj8bb9RLowevAzQUSUIH4tHC10GOiAwtqqOWDnsUySE2
qlTuJnBCFUm6eeURLJv0Q6wYtGYmLET+roWTe8dQySZix3Igqzn47u4YtN5kYObgQBQ1vjom8itB
23liriOfqGk8D2iFfYeawDeZZRcfeZoXCJrjqf1vIxKZhvVqJPE9OMncRcrCusBj9CovkSWA/znI
X567LNaAs5rlyAJchChjBUKxB7wlnE6RMP3WaFPyaKa53JOywaLXyXdDw+i0gyi9LcnJfF7tnbtl
8YgyrEnz7nPQAnj+efRwC9ympTOg1lXonKOA3HHWmuV6WxvBzJcCXH7HMpUgJ1ND03CSpwQclkOR
A5q4kvXnVvPaixH3+YvlTM56ZNO96RgA2ItMwVc13ZJW/uxsVBWMTHYvnI3mOhnSbEfDVu+QD2jL
ESFtzFrAy702oflII2r0/FugBdEzUpwwj3MtgBr/OMsr+9VZLEX38m/ODBd5k4Om4Xo3ISEHNQLI
UsA3Q29DZJZVKguYxqmNF0yHB8bOsytEhN8mqFdonrYdK2z6d8YTKkOwO0qES5jwTrNHmm8NJNv0
rMm2AasFQjwg+xpHCcInJwJWt5ZnSOLjwBZDYSgwCHmBrq26dmQ/RSZISmSPHBwkCkPWKMhE/FDb
JyeogH6BkegNqzu6DQoKWWhWfolK+Qspl2FWRztbNxHSjUW7mZeZV0CpimIHbO1tPRT1ccoSszvW
qA04tMI5LGvNa+MolG2i1gj8OAfWvlE7D2apyuGBZtT6hqcrLi0w11NDM7qaZtnPFk/cpw4E5i2o
5pSFakhtGSKVI/RFjWsuSKOhuLhqGWiuC1YcgVGR7eK+1HxbMMQaVROLPr0FLT+XuusAFeKPSAN+
2q5H4atPGotBABpW5L17x0VUJJ2+j0MOmpYwy+78Mi6+lnEaHYPUtTiAVACb25vjb1MtIzIlq8c2
BMUczw9d3tvcT3HkPbaAEyb35I8+ABei9vmAfEoa0kQGbIHTyMfHKUngimS8YYjj4J16tzjIhNRO
XuycmsaNVtOYdjt66i37GjstSpHnWFgAJOMHAMKvsN1gu6VZNSRdei5GrcpsMGvQcPTsWYPUyMfi
8s2H048viRnoH3sLsdNO2uFH1iWAQbNb/SbzQdsi3C3ORS67Y6R3+d4BVOsVxU/5ppecPeMtHrEE
XbO/KPpjUKP3X5MsKXyXy2FrRLF969XTS1hGzs4QIx416T2mLfAE7+Ttpq5Cq0F1SHlhbMzO86zB
wV1KHlAkjNcbrYB1qYEcwwhw67LGwdri4VU+3DUmTvNjmwZb4U14vh2Hzy6velCShR0yhBBawWdp
zzSkHslq17sUKJgD6JrgDdJ7oDd3SXFQxl0RhXu9yp8WszuVTJb9qUB+iMQ7LQJFyC/TpV7c9KQB
BUXLwu967bzEqAp/aRMvO8R10267puq+GCIEV16xrqrIe+yqMH/p2/DMOB6fbVT9v0SZ7SIEZhR7
msxGQIiPDYCP4qEABsQYhjcrg0MaKYM3c9K3mgkA+FVS7kOE3hGERxJuFbMTB97DE14I+C2OrY/m
ZCSfwyY2dnUbaxsaRiZy6ZK8yq+dOQD9tbN8W6kVyOI4WQxRazquA0QEqCFmiBUsoLicme2eOuy0
t66uOuQ9JfwiNBAykKxAYfIN9baIREpE/WlIE6OG/Qmg5F8zpTFoVXio0/irphI9KZlTlBGo/xxK
GzWn0T1i+6/tFWWCkpZIezAHaIiF5VMpbYCiwJSmZ6MRuSDeZnZDHhcF6lFTkdN/XyUfLcQtBHA2
LgMlN2kO/rpVE4shOvVvw7RjQCc38w5bEyZiLYpPVVxUhT9rR+6fboKo864eyk+Mx3xfgEBnnSgk
eFO4LfjCET2P1BAvOd+aSbYPZeGJT/lHzZXFJ9GFQEEz4l9koQmd3TnIS61dS+WAZkedzQ6E3dSb
AIidq0nhusSoOuIrbTDT3eSxR2A4ViepGpql5p1stqAZfIFw7Vg0Z6HyVSOhe5HPJiyxj8BM4LvQ
QtHRimMzLHxvHMKTYyHqOZWDsZmFVYF3M1TDdemrwr3F3Ce7WYMPAE3VQQawQ13s6VW2OKfpe+ns
HZma4Ym8zGOmPsjyaWRjISahdO7saZrGNDMbkpCsA1p0/ie0ri7dVYZAWBgj+tkpqPw21IcbH033
NAbDdaYSJFngAMMWeM6nWSZHwJ9EwJpfN8qMbP+TWZ9L+0QapDtojCMO6zIAsWExajyuuSdUjFwX
EemqVckcOC/6CZTP855IWx+FoGnnawAEaekaKrnVlrjIaZKC1NSjCad0pq3DonAOWS8TZLsMF9sY
xYUIFCa7Kc+BGPlujcV9gp3sgPRm5ET92cVnC1r3nVnithyvoAhOLg6WD/5OZgNM79S6+3efLpAu
Ps9iRUvUrAK7AV4I5x+ToBy2EulU50Y9QUwi+j/KvmzJbZxp9okYQYIgQd5qX1u92O523zBsj4cb
uO98+j9RbIuyxjPfOTcIoKoAyG6JxJKV2V8cezfdLwAvBAYd12tWAAHHEAHFmhvMxmaHt/nebTJ4
6c5iDqF+OY+0pVVBpJZeXgHoqBYJ5EG31KSC3nQeVG4WsRvjSF69/TJhiWObFmJh2N3Fdv0RLCJ2
cpkLR4sA0Qh0bzvbqDbYVQ/AGGRcZ0cHJfiLMUbpug9jD2QLaJKXHHmDTZ5rQ1fmrocEagVw6vTz
nX3UuXUa02E1j6F1eL8jYe2Jj37+QMOO4dHMO3nhfl6eO+GtpNd4F+jQeheqeU09rHFRqC0HvRsT
qJTpL/gXj4c5Lq+K8VgW7ikwX7msx14cigqngHZQQyjQA9v+eS6MxgJVrSE13NJjdbYlD0hwnJ0P
kISXWB/BQWb5uJSGjvbUGVz+H/2ohzM2P/IOuiKGgcx7CIKa6zxAjhoIqPJTi8e4ted2m52obSe1
tgR80VgC35udZkdjaOg8t8ntVqw+cFNf5v6I9DxgotKVZedIZG1dnCF61YBbHYCxjs0I9p4dValw
Q1PfRxWuA1VgrXkIpOocQjUAzH4NYbZxIZazfw7nnQZPBBUygK34nkKm6JvuZB3x3gDFnfpE1H2K
gtp4fCTjMOqPQ2DjTUOB8xQa4KTujtrTv8rHksYAXm6bCCxUNL3osHntbftIhaZHzkGyV3Iib7pE
KhB+lCCPUyEV839VJ5/UvWzjm+xvclvtMILCW0WODl93Kf5AZhQXJ0sVamMyFQ2WjE6Yd4c7ewFM
9k3Y1EHZesBoF77tNLS7Od2NaTvy3DRevHNEwo8VaA+hAGBgbxdAfPQIUTTstP3uQA4q5jhqJsCr
FQAkot+dm8sMyUxDWSzJQeNNQ98Fzp0pZm6W+D5LHJqAwfC3T3UzCvUgP3VLABhYjYY8cR9g61Z2
w1vIQDYQpnV/CJtweGPFa6Vl8jWCtMPJlaVEHgTMOJ76iBL42Z5GUMEuKwfrZausgq9QjeygmQLm
VC8R5YvIcCer7LwBmSvoLaGqpppJkp0skQ8vsd8VDxKHUgsfAkxf5SCzVRxD7U8Ejf4Ws8kMGqrw
0Fpev6IoEH+VUKji+bL32mJpuFZ1Gobu8+ilyKxpoxoU7ijIToUM6tsm2XQPK3K1H5/D/jXWLpB/
WdaQUFNTUUEz0Fx/srVpH+2aMXr61yHvPlLW68Yah4btYnboPEpXicTyd3zJQc10AClBdKSibD08
a5suOlINyeXmzoZ2KTm95lcYNRuvqDPA4GG860a2P3WZ4yKNVx+dezAH7aw8nCa5G29uRgOArRqE
WPVadw9tV7oHqg2qSbUST0VoBKj2VL3zUx9RuLe9dRwjLSKjMFd3DgpmJlbqyFz/NSHF3DWnqf49
/MYvepDq6kiTXwPfD/IkXAMvMqVz21JeAZRssGYGvU5xJGsAoMBUm/x/bKdqpLowQbxD3WPKafAN
pZlLHWg8F4pmh87eSU3gBFsgo7mpQGFuVxb4oaGN659rp8NO7eqZAsnDMheECwx8WdSHbFRAVRoO
mXrxFhQY0SKqwZHo4626QOZl6GwNLdsXSD0+1m5rIpmVe/9wi0I+14EHHFM8IDezrNpNqLbm85oG
aIJwOUAictqzz45U7/wl0mz1ySHrCrDskDsenrSFucn8rEJSOzQZIPn5hgRv7wnnXcCryAQv9EIz
ltQkhwCIBUyatrOxYs2d4vAGePeKsTxSGNmr/uTVRfhEjSge+IkV3qUvNWRmjWmkbWU+QtpFzUIh
um7WK+a50TRs2OYZEN1DCpI5/eKBRRdkXshewB+hXXex7awLJRAAshLQ9Jrui5Zp/IVM1/hMBViV
dhuPQ2wQLgzQllODXeNF6JUP1KJ4ZuKPLbtpikz0jKYY4hyMrsLtLpE1VDhpbTxklNTOivexCZRV
NxpHKsD4yY44iO2WtZbYy9lxE1iVZuSvyHVjnTvpyAs/mq2L7KVwgBxImUPzyUDS1bkuW/PcQm5r
waWbIzHIAr3Y1UFN3PLaJy9/oQbFz1FU84I+2OB7AkEp0/sxlqO2oevDmThlolSZryGJcUV4/SF3
Nb6bbyGnuLlfpigexCB2DauRgFBouKOzAT4CGKaP2+NNtTf7YhXErrbA8qw96uEgrRP10vOxX+Lg
P8aJKzidsZxSdHZQ5PSOOACAwgdVjeBRxBBaIyeX0G5czXFUQ+4SABbXvuiQV/hvq9M42eCEtc+2
Bci0zrGePyRpWYH3PwE9O86UkJ851OvONCErxux6p2XNbS2sw2ay+dfaXdzwe9/OaLClSNtvxaiD
JCIxPazAdZw8ug1Y3vTO/a1d2urgSKYA7VF82JpLZNwRG0kucMRa4haRWlrR45YrCpL11BQWTgdH
SPiAsReokdAH2jOTzZ5YSlIIDB0a268XE2mJ4kGBVBAEMrFb8JRoSahh3UnDUUSnN9NwxHmSjT24
CgX+d4oq0vYAFb2VyOoWEA6PXKj7lO4ykYW+HhSntK4KcvSFvkHeig3Ge+vDdO1PAbN9HoMc9YiV
xwetqNsX7WFOp5WpP4IXKku+BJ1Vbin59S43lprkmLuRTfUadL/a3tlv0nEpTgj93AJktaNBXFF8
YaVi71GJvVMsVedRmI+lUVL1OPS/SZiTkilsj7+nFDgqbpLqqO3cZ8tNmXOzj2pqoDQt/P2UUTfF
CJWfB11fnHn7rfby30n44h8kXQ7TGWQQQWGnM8tldyn4hSyMDijB4HkiOgJecFj7rvF3Xvb8XVVw
9MnfI5P/jRNd61Os98MKVEPpHnsH8znoeQJ6bOgh1mV58fug/zLWdrHRunJbFHm+nKVnJr5kXAh+
KNPYYWmv6kBCUe53BmbqMtvmOA/MrWsDT+1l6wqILNausylqJ33gpGlMVcHBtsSN9sMD2ATy8lSM
UCnnYQmK0ZD3QBhAbJSkQGM8Zk92b/0IQHP5aZIeLV5LF7RK1GAJ0jmYX4gDNZFB02wAr5PrzAC1
b9aCA0gaVfpY5KLa1ANy54AMwPmFr4OTIgexEmO8xnWZU57/+y9nW/cUVSD0BnmPCyZgx8Xlyh29
WhGKLMIlN8TyMuacOg0XMxBMzjcJtMVe80RDUhASecy4gqKRw0BPp2c2VJGEAzhwJZ4nsrIUfDBH
IFmfG8IosNF3jq1VPQUx8x/dANBzqrFyREYGpVKBD/PRUQU5LOCeOHih3RZnsgtPYp5OlOmSnHY9
xPifKMJXCywnuI9TTcg2aYfCbp48NYhoKhwdgUt2AaB6/wi+kHor2lZbOBboeBfgXxaXqN2T01NX
6r66HdczCwxZQLrupjDqVnX4g4AzAlKaQVjZF6FN3ea+THWz0qLeiTbH6GWduf+D1MLV3X/8WVyb
OzrUzx3hWtb9D8rB8ZUGfXX/Ja2jdheqHb5oShQVh3jkVFXt2WNFap8XZ3tyznZqchcsbou5G6R2
0YbKFsqpPvumKTID9AaRqQOgdp38thfFW+oj/HkU03FluKGAHLjzbaiV078AaQl870AePBmZd6lw
//kUh+23WMbF16brkjUrgaamZoCbZA+qkJ3ppwe900COpaLAkxkjAzbQLn7J5dw7KhjIzlTvUgCr
47nY3uNG31iMge9uSaptUnSr/XSvDQ6W1gqHPTugXYmTwtQ4zfbM5ICK1261IhsVWjlCOKTBJb2R
AAFOtmkeF+D8OU7iKn+fjFhIzCJ15E31au9Yrn6a7YWaJ0/AJjmr1LXMK2ge8NxgHvqcPa7DFwPY
7qZ56uIFXMPFg2/gJFLxq3wLmXhRWSCfnDiu9gnOKja64STvVfSD/LWFDDTDG54aC98rRT7jq6Iq
E7Zkjm5tyRb7TF5UBAntkqlQEfjKfkRoug/RoLrZ9WM8LmLLAf8TEXaazU9MMTxOdJ04pzv77vDA
iQDUkYO2RT4P0sUVjydRbvLEh0pQqmWbicNTEXnWGvs7GjTzQBFk/zXsZDHx/I/C/mEeBjjCj6Fn
ntB56Hmc34cmO/bmkQGiSCdsR6CrqdQ4IL2QboU2ex3u6zA0TpNpcjc1109UYJ0YnLpiT43cArkL
9oJsLZxQnjpkRgUhZDGwlI5xvahMqmZda3c2D8cHR7cC/8mvqDmAbLxpoQxPVSqGMq8PCagaQTnl
7qqx099LUJiE3lC+5007LnFRYT7KIkx2lQapIAdp8hcfMkQrpD/IN9y2fDKGHIm2KRj8IJgrtx0S
IcC6oNufxyqzN8hV0teJE4jPg8aaDVLnvMlbWZA3qrUh32gegnHRZ63LnOsb6utpuLYfrK5fWWCb
YdJPzmbO5LmOOEcOqqqScay5s6yweVyZQZFMNvIWZYxAimkcbwvN6figq2Hmsaaa6taJvN6ZifUy
O2m4euzMj0EAxYfYYLlsfgxgQl3XOBy56FHlQbo5NV6zMdVwTduaFyrigTUXXKRPARTbABC/HwX/
ZlbMtRcUNkou12CLSVc3xrrBlagWVPGOYjC6e5YmkibixFllqd8fpEjTz2arHSgbJhl8ZwXoZg8i
HD39nOAYxcSW7oj0pWzlVtW4GszEPWaBZz9WgJIsqq4Pv/v9+KaPOTAAja7vkXQXbca2Sd7dFuh7
FUA9R/yrp57agHcWcKQhsLf9G/ganalngP3gJmR4PqieFEA98yZqNhyqLk4FkPIiqTQkHOX5vhmS
4JEKMwcKWUDmoKxkla5NpHJA8Qhal3MI1bA3UQeMxgMerBipqoJ0O4AuHCTDI+SYpphM/16Oku1b
JY9AJlnI7ljb3plM06eQkWUtwR4iAMj8Fef5IsaygZc+29kZRJHK0da0pV07+rE0pAHVChxDLSD5
gGysXBnISn47j9Yx65r9bJqi79tTb7LSEDKVz40SuyPTCILwNbAsWCAJMIWYqijs3FkOEN9ezjZA
3qsjFX+y6YpWBBCaY+kLb4u8oSGfxqMe86CjwBHqbPvv8cg7B9O8d804Gt9ivJVOeR7h6Tfa0gBF
kaOfsJKNDknirqlFdrMb9MlJNl2FUa0xovgACq61Z/WLMNg4ElKwOfYyxz6Og6lGNls5qMZcL8wW
d+4/dbmzCWTUZYvccoplOBjGktw0Io01Cj3Crh8M3bjkrI9UuIo2HApghkrCh5HaRBM+N+donK/H
AMBE8YrikDlmHnIsot+x+/lhBkH3UpkefglIF4UEXpG8gcscCEyOIy2Xg7pbSoDSwsF+tgED30Zj
LEGl7ZmP3AFwO8q69kevPRpGY/9FoTXAAjehQuR8Co1lcB/KYjAARaB0TpgpFzgbCPFUNwJwlACC
RLUcWpVrrc+05Z0DvKV8bxfiE8VCKyeB7ILqy9xXpDh758k0hN0D6E3HQw/BtJsZKHSeIWlwqzbb
qEYzyMH9NNvnz4VZGESFzuQTlkwh9/D7vyGpAn/ppeDT3hQ5hHxBKHVW+bYHIjciZqRB0SNRzZNi
cs6mOQwaGJOTQmc7xf4+LDlzCVoUql2dE/fS3PU65Gyau6pe4+D5h1YHghb3iMkJLz1k6muA3GRK
J6zj4oLctvhTJcICWW1gSyA7eI0ueV/3Z9zRuUugC4ujHymAB1Xv2yS4U7pKBohc1HY8oa85RKaQ
iPhLKmhW5iHbJOHj2E2851a09uOW6Z+pX4ms+gWkb6Nwz83gO9AtfRwu6xCnE7Sc6QFEO/mGtpRA
Tx+m9Q8thWavqEK9WTiuO8VMS6jqujqiEWKn1rZmmzsL3gbVpo9y8zUFxQAIb8PiHI7MfB1x9Irr
79fQqfC3AGxxQVFOmPvbP3UiL65g/tTJU52YmmnkWLc3TtcBmv1LwLECsvJge9m6JylacniG0nMk
j4XEm0idJMQg9vS3Aif+oIGC7l9lY6EVRs2BalRUsYaf4dymWqQCS17D40fjNnMjsaV+k+2mSuF3
Qyasrw/3407tqZxGmbtWlcMkmLn/8Elo6DhwcM4fpO4qiSvvoTTZo5YzSBVVnmUuyAaFIqTg5GYy
hZBtcoCo4thn/WE29dVBSyBsC3xB7S1HwdpjljMPZ7ZguUM2eATaXd/vjgUZyd+rIJl7lbcklxGk
1ooNQftgJt02DbLAXzAjxyZL85A6lo9L/FJA9caRRc48JkKg4x+dIEOKtgUl9tgEK3Du297eC73k
MFrWbfEnW4VUXGRiGB9x1Jy7kePO5mL1AwwGjojuHNTtbo45ZJojYydPs7QNdAnLQ8Si8mDiCBIS
J6o9VatAFIcMCwi5oIA5lJqzTWh1rC/JrQd69FGdBqGo+0FuoljrbrtMs4BVEP4jeBuzPc7J/EVD
aydlI0dsRngTFBBdKGltpxyOliNPOTQWNq3ZauVITAtMazWo22gAJKPjpKYbx4MfgGzYlxoQG7hW
vuDc6oKdvfHVKtkAQKCWPNV1327LRPYHfYjlGeyk49oAs96nSNh4dqSp9QOConipIaGP690La/2/
K4B3d0jJA5y0EbiBQhLUj1G20X5qkgf82t+idChubRHUs0or7feR2424uFL5DK5TvTplxpFThvHI
FGJnd6ll9Xm0Su2jP9nctnmpwiE5UCwVEHmuIPBtPpWJqCd7VqSH/z6H4+wfBL44fTOYsFwOzXPX
ZvrvLKaRnXQWNBjLZ9FyhTTS4oceq+CHSmjQmgXT1apVTavPa7ayilRuRO8LIFj4CHJk5SJ/YUX5
TmuN7zQCL7KGrdzE4IfRBp4LiUP6NHaXctyPJy44GtZdZ/3kKn9ZZ/xRVGVwYKqlhTHHqShqdZb0
W+kMBWB1nm8uyEMxObMfGQ7yDpODbF5b91t7xO83Ew2wodehm+wLEnjdKDkb5bjqbCP+Ori5vc7K
cjyUoPh4ymJQFoy66f/ww+ggwpAhCzYBTzP3jD1QrsWz74tsisgG/xHPluxLaZspuA1khM0Yq3Fd
yPeDwH6ReFrmgvhctDwezhoLgeTt7SM5yQ5mOtAnQpyyPbtrzkuwE5KdItrIxYWd2NijVp2N0Ozd
Fc56wUQ5VM0G907g8clyPE5F5Grb1vXBbK6M82OTam74XrXSPlOjvAbQSGkyNpu7+GKEngmNNk1J
blv/Og8CJdjPuuF9coqcP0jhmQ8iuBRd75xtZZnNIC8GSDED98uNTcVT3FBNnWgEKpDOwR8GMDGu
ItWJbNyM3+ohlXtykgkdIcDinKmR+7VziMPsSC2a0S/BWEPhjelpbEGe0ryfjT4TzYZrg4/ZKJQc
vz5iEHgd0qmSOAakx8cZ6FVWLU6d70nTZliAgzXO9Zv8KTGmBlnAxgU6kR4cXNSkIq+R1GwYI05q
/mWcENkRlzLEJlxRLwggqkPZPliG3TzgZKV9KEq93rNavDQQaTEW5KXCKPN0HXPA6CkOL+BfbkN3
8bwLrGA7jxXUFU4oHUeuoTXkHOMpHbJ2o3Jl+GCBI1aridCKsiepbeRIBa8sCc45RZ01kVxlivpq
qpKVClumt5E3Axl6CzINXm3nYJqAxm4bpBAAwSXBhGe+0yoOWyow4ZTTqRdZ7paCtCgkW4nn9TWU
zPOKMAMxcrZK3IUpfwZjZGDB2We1fhISNDEy/8AoEFoBeoTWCZki4BVkvbVw87LZOGYSI1sDDjAb
rNsiB4ncUBXINB31IwE6Cz1ND5kt3qg1AT9Nl33NgI/CNoQXJdI8gSH8JJdUZ8oQZsGrIQfnbNhe
98mrwOhkVXLYpUW8y7HjvPACGEk9Sh4ZWBHBHQMxXQhFx3xjJZ3xXEWO8Yy7CRNaQ09kGSBwsAUl
yLikZqECJDe+slaGJzIxI61OLAleRTCa0D3hDV+2bGy25EXygbE2R8j5JI4WbE3Q/kxwSlfBImds
5AS0rHU8OrXU2t1DJwkwOY8w9yMHFdMIXJdPRuhbu9QNv5kO7n9jMG8+iy4ZVkYOukBqhspWWsOy
S+L8sU/64blpIfsFDhJzQU6yJQU00+so6/dgvtLARNAHC9lICBaoogubj5pV9ZnEZvlXe46JrtFz
l8aAxNQ0zp17jplHcCwnP4x9xNaDAE2/k3nAyA96vfRx/hwsgwK5cTftqqySbSO7GhnUyj+3s24o
n7gS4ZnHACVC+VSZRbzRAWZeaxKM7o09fgaTKA4LWmcEKxVP38MxeYZeaP2SSKM88UQRRCk7Ptbf
GjTun/zUjR5KF2k2ZK9tnHlKHBtdwIKuXUTRAICIrMn3AX8HwPfd7qxLG/pXzP/Ggy49/fcaxMDB
/921E8OFE8QUXAdKvabg91Tqhq2Snm3ZPPdlhfNcIbRDroqecQ+iLNRukLMD1O4mcQftQCaOnL10
cd+e+ky+qT5YMRhmr92oJlsHfSc/TdUYvJ/Hv+syjUaTUu/7Nnmozz9np9G7Ato6dl9vNJCjb3yv
9Bea0xiglgQZ4Uc1SXP/TFYqGjfTNi7nX8KS4SiRg07qaIByzj9TtbYz9AySyN2OSfRAXWTe+OXT
1DvHfchgt5sJCdAWeycx+2OdJLhW/dUi4AB28u9WEyaXViTGGlm02c70y+Gtb8pDXmb6C/hdsksb
4EdAdgorr2GDVh0YgNUvWA7dhpksXkKaCGcU9BSNOYDTbpGfuHrYRgoVFqhC68CcrOxaYVQ7Bmgm
Mqzxzc/iIDmYUGNd1HS3S22Q3fqL6YcytymcfhkGFMWmPtQkB9lw9+8v6Lc0j01jUZMcRQIZ8qH7
ydjQQjFUBi9h2WRPUCdbtKaNZPmgq/WVBeqsDSkyx8prJB2wQSG8kfJSX1/g2DcuICDICv/FNONw
N/R1B70END3GfFyTVcestvFSV6Z+CJqd6Fi+JCfZRBs+JJapnckEMLa1w9sLdPo0ZMeXPcDSRmKk
y1yk/SswAWztN8jo8nOjfxWyxRmajJoHblflM74862z09yYuwN+QiSM3LOrTg1uG5RM4j0b8VfGV
+H+LkL4d7IZK008pbv9iyHO+RSANW7O8BRY/cqoTEP7lGnlx7WuY6U9csX46MptCQ6MK1mkvb0Px
zJ5Cc8X6qUIbsF0OZvMKIJ6xse2yC5ZhOnDoPv3eDvoMOWtBftCwOFuCXpc9scG3tz4TIzKqnRj5
k0myAqdz/BUnZOfcFvxnC47LgjXFOxs4X+ZWFj5GmunumspqdkaoCGZ8p11WyE79Jh1nU5Z1srMB
ml75JcDIAbMCyCikRr63ZbIjm6VA/1QzVY2aOqUIkJEKu/W/m+C03lAImSAiCVoZCxSR0HZGRgCI
ovYksEZECr2n/7LR139uk5sCyQYiuXhf+45zDkWDXe+6tXSwNHWe+grU8uLEhfkCfuU9U79pPxLF
LtPyEXdmbv+G2y3A0bvwJoyrMA96VTdhoFwHTmYI1z5enLtBBwtCaArxWfDM2tkMe/NRz5zPIbgl
8V/S9yukmDufa00aW6wNvVUxGM5nvYb8QpNn1Zr66nGsb6yqtdfUN/VL4IGhgLEhb5JhGVIVCRS4
VV/LxtLWBWJsS16kktiroQNtJzVLiMatbB3ACOm2+drModxYRzXO/3mobtPUVQAz9F/VHPJNyDZT
NwKZZqwq6Wk7CqfAqc99d2pHKsUjArwbZ/CgDyalXEm6tqoITTPd4OAvmARuyWFWQLfftMkIgHi1
IDUW4uQw027TMsu4UAvy4s22AJf6Mu578KEpb3319sprQPf9RsMlC9tN0UNsZO5vqggciOC5dB1d
mo7/UsXdbf/f5ydFmJCH1iZHEouT6VsAaJrXoE1xm4zEdxyij/VrIc+W71VfkmIcLkmvfSNrzcE5
wSKbr6iJNLIIjEKRvZ/6hONz3zbe45hW9icOelQaOXbFMqj9Kov3CWSOCiUxkeblR5FVEY6DBURE
Zgf2gRCkoLbW1mChofCeZR+RiQji0xxOTQqZbX5hQaNHYkk0lPwrpSokDCTaUeKlW2o6TvOcNYqd
y+qsRxVFaQ8uyDFvogK7mqKGwLEeod8wjUVRToSDgdB1h7dr1HWsXqVQ0IwURc1/RlHn1Aku/dBt
bYUrnb9opKf8J1ubABZmljEkRq7fSvqSTt9XMlb01Z39jiualdfg3ULDTpGhNCXAt7G96ICUfQGU
8RkAS/OcBfr4gjRWbP+CxF6Rsx6F9dim4ypokJSFBKZGB4kh3sPk7QJATrDd8pddoG4lzbgAuEFC
fV4NZYH7eDUC1Lql4CK2rFNid1+nodS0VR7zs2Wn/z7t5FQRDU4Tb6YWqQPRqEHTpn8EzaCmbzNw
HVt53Byo658+Q5uPXyleqHGv/3yny8OHzGf7RgGF+0o0R6pVqvnfti5Apj0WmMizU93+v/r+aY68
wu8gj5N0fTe5TXhm6lI4PRBAWo1EKRFh2STq8BHnZMEzDgFeEu7Yb6Oe6jgvHvNtnzngjSjSGFtb
14RmNh6hOjanz1QAGBcvGQ+jXR1GuKWsiuBggoH6nPMxeC4DqGRxLdyUqkUmnAJhTxh7HES4GESG
rYa8kzxcuf4ujWzQyFltsYW2o/iRt/XPLLDrtyGpMpzbOsOL5uJzpDItLmZtQQMY6O9jZyDfqB8B
da5xgfvg2HhxNLJOnisLe+YmKcWXqNdBG2/40fexd08lyN79xf+aL/Oy8SVMwnhdhwXUfK0GFKHq
PsyrRjz2qApK9x8gipMb1xb5kQqyU81Mg19xs5tq4ho9jVWZYb/OkRzPINm5NLJAPtossHaQ1jZ2
AJ3kj01qsmVTZNU7JMj2eNu5P7NiPBUl779CS09bBpDwvuBfGO/1sYO4rx7427JLN7hRci9UGArV
3FoaW0MiUWDd9JtjjMN3MFQJaMD/sped551+H8NTh5CBW+erLg36s0Qq63lQNUdC1Shv+F+4wuHd
imwUErjGuNWl+Et2XgQNoGu3CvLgB6tSiGB0VRHka9oCYfPoLsA+NDDNNdvDfkDG1zy6+iQUkgoD
OPjr56EeKc09j3DtFnsliF2w7R0AssNE6mO4Q5dbh+sA03ix7qTLEkuKpe9ASka3+Wteg+FOjyzv
UbRdfvEB3KUW2fGt9R6Z1W1cA+oUICQS2gI7lhBgE8b2FEeFjefa0tTB1V9XKWIg7VlssGEQyzkm
7IZx349aBGIXzEYO1iOvw/XczdSi8ZlIF0bU1xeanD5GIYNXKxr94xTmVMOO61AyiDvoXi1a4cmH
lD8byM3Bd8S/LbQ+3TcORCnv7E6MnIg8MrG+Uh1Sq9GRwisga5m1LhLWr6PQoIAb2JvSD+3F7ACT
VLetE4+fRwPwvTHl0YPUeXcOslhbRnVsftf5Xy4vvffSNrK1KL3kiIx29ujEEVsMncG+A0t2iqrW
+iJ7M9l6IO/ZNVmafdLN9mugRsi0EtSivcS2qo+6PZI/weBct/INFM7bfCj+xqbk2QSFx2NYIE8g
aiE2P1Zs3PiqSba+N4atHHEQ0vYWf6RgzSjacxHFW2qZFhBlRmeCF1G23gHY/I9icE0rVQh/70Ae
fnVTk5WDvw0H/njXDUi0fxllDJH6iZQZzHJTnQZLdQ4m1N+7kqenTlRNev8pAr5rQ3G6mf10Rtmv
fW9oD8DPtwehCkixYWtAVfC8o0r+iKoURW3yU23uPsXM7jn6xjONeTPTPDP1vJ9oHo5qtjn+hECj
7YEcMuT2es5OmxLaulryhZWxYfKkKtXtJqst5q5/nmOmVDcyBkaO5LZ/988TUY3GMK/zzF5jBJ0g
B9P3sqiBBs4HfPsYL4O9zIxoa0Z68gUCnGAyipIf/xkxaKOcIoa8/MzxCtoVsYus1qFq3w3hPjOn
bV8iv/aOLohaV7izbN/NsfpScd159gtstYVVWkuy57F8H6qoeIacmXOqbK1f0jijXf2VWcJ8ij1w
MqdQpZzsRmaB0jVJ5dNgjF+BvU8WoJorD1SIa+1PNpHyBt8fFRPH+Y//cRJo2P84COS2wzhyx0BT
ik92JycaARbvekPjPmE1UJ+grR6dIYYRnakGhpWPWgLwkoR04o7s/xrGsh9yKMG3pIaQullBazxh
EYhLMVAmy+pQF7hvUK3ZfjeagSzAbVYZf09hUI3rFhQydzPsSF+lKYjh7hxzk2qG+vYmwaivbz4L
1FfSJdAa+crpWb41kfu5mriwM99aR716obO6f5YQmCsM60iF4WvdPtHytQEZgskkrTJFurMKiRMr
Qab81ZWFfn0MjZUJqXmc7Ob+cJR12uGboqpUBFkTbFND+zS2+YeJ7IXHt4FlhIcS6xIwVJhWca41
6IlzoOGoRUWvIV1glWNVh2S18ife8s1WQhDqTN6q0cGYRm0TShhQ+4TSzTRgn8XlNoqQIe4N+Y+h
TvJLK5PsdWcKP3+N8bq7RB770XVj9srr1N9DG3yAKguchcmQzdRCRJ6apfk/kou4+Md3Ueg4jLa5
JWxkROh3yUVZYY/+APjskxMJOX5pa0c72AyJOKQCWWpYVmAblm1nm5+40J6AeOSHZ5KLHCFGGTcO
O1cZM3CwDt5oHHZ2C4t746XXE3n5kwOC9OUuKsscmyac/PouToupoGZHp7+W8ty5mY8dPJjz3mY7
tN985MTlwb7DLc5Do4ocVylIIej1LTXBx1xu/vvHbN0nZzFdmBYzkLEqXG7p7t1v2co7O+z4yJ9s
332K8Z04lyDbPNplg0sulaks1eOaisbA/xsYSOSyjM1wDbFV40snGog9+NpPD6sRx/A5VKPBSxXw
PHjRKs/ZsFa3D60V9meRgHnL4cj7vMGxTfgzgqJxEyR9C8KnzXA1ArMJEdS7MDV393EjZz7w1aa1
DMysB3wNGADPj9KjE+R4duQatICZjL6kTfgzrLn3U8s/BxGv/qpB2g5SvXiAXEo+bpwIm4v//o/F
huD+m2n8H2Ff0h0pDmz9X9764xxAIMTibch58lSeNxyXXQUCCSFm+PXfRVld6Xb3q95wUCgk0ukE
pIgb95LACeefZgghTEa/FE+JlBdDBRDMLdWPXZblV1ge6D1PwdbPS4R882qMo6Aq2XdU2IMIG1+i
SOLHWpftExsQ8wvsHIhloA6ifIjZ0eM24txxAbr53BevxmYOn3zOp9p+af3pW4zCC+TXoA2OGmNs
JyznEWUa6VZRWm+QSGJPbScBDZ/lwVFRvcCyJD4WIGu+ZpAviQpJfkIoSG3yfFTuIvODcc+SadwT
pUesfkq329K5bYzmgI0rg4JugywFKX4NAUWclkDzwbGVcYWn5TxRUKMWfhH2iVjh50ci1rb1oaia
K02ode2gDhHw74Zw7B+KbgWEbSxXlXSQIovpKUAcFkxbAiilsFdbgCLr6OzSjxpiiQkKScw8xsfR
8bZorAmXbwi4KVC/erLjrluV2cgXDiPOyRxMx9lHgS4v8nRcry/dFx9zVukEn5ypwxe7aYZDI/dV
T3dmTmMyB1GlQDbaNLFXpR4sFM3h4l98jA2LmilC6Q0oqGeXquudXdPnHyywPSjfND6KJarkQCbI
tiOJr+7TJFZRNmTtD5DCBFy2HyCLJZFvpdVBgaHfEovJBnwR6UR7iEAPiZpt1TMov8ekgzYRsCux
LpvTTL64Qu2vWoTl1JySnNhyE+Kb2IKd8yHum8bdW2NHjqmzP7emXH1wnr7okOeo5HF7pD2z8bou
QW0adwO/5TbUwEJi2SjlrHPEsfzyHjqL3UJAWebRoy0Ew6pwOll+R9ejFTebtnDJsSLOuB2Q1j1A
BJjuvGAId6VQ8pDRbN5kiB+J27URBF7U/nJAfh/s0qkcbGA3/urBzz9T20vbnKGABQl4c2oGfem+
2DxQhGMxNc9WeHEmokvX14k+uX46/TTqfPp12GXCT5/8fHrp+vR5Lx/101U+nWbm7zVDP13wk8On
UzPX5Sp5NfFfX9XF+OnSn0Z++rP+9QNdZgbZLdv9+fHqBF9rU11kA1y88h0c8Hz9ConDS1G2HMjk
WwGq6Kit24YC6lpke9/2Hso8s6/PNjya082gFVgoOajlV02a28sgo86ycHi/YzmKs1Hm4olx4YMI
+gbyv/SaY8tVxA7ulw43iWUNgHzMneagLMJvSNyDSbQDocBvO4nxpBEZdhzGNqVco87JRhBQjlxv
L45VKckxJmQTy/kaFCW+kcpdUNgghIefavGYJBxniqlHkLJnCwkG88c0DQGHCYb6ERGXj5BUS0Pw
fc5EdbJc+njuAQ4TVremY5htkIm0VpZBLQAMVC49t4KqlMlW9VX6a4xxN2TgF9uXeVBMaa2MH25B
f9FRqVe0kMNJK6DT2yDWS4C9+tOng+qHc9O4ICmnl948wriYsVMPSF/UNM6vGcIgp/2neczAfp77
08DORliqmiePaytZWKEja77RCC6C0ATMJMjuxFFPFDjSgAG+thAjxGEItx6QQMZuDsaelgqr7Mre
CddiXsTigh8dJ/yROh4Knqwy23q5a4Nus7KvFKLhV0xxcoizaf3Fbpqxhz8RRPLd0gwwh2Yeas4S
18Hyzo4Pdo/iUsj3cJTcpjEIkNPRghapwpsTYN6oCAo054OE9NY0a3xYp7PVnH7qQhYP4toc4ENj
7DN3jFSPEk4LGPu7WkOYBQyPwx5YaueuYx1QoCNoget8kouqgbZCHYKp4dymQi8aL+luzNh+QNJQ
Q2sh0joHOEm41X9gWoN/bCJdFwTBNsEKiVGX+V8WnsgDgGCmkP6NP44DCJw7qDUdjRRtGDf10gUU
HJly0LGoyvWhAlxkCCOBisXYOi9ZF8A/oxSFjBicDd3OASxlZ7RMjaZqQwgBR+HwbjRPjd2coVIf
7JZ2nEK+cKIEmUCo2IBuHbw/DshE1zrrvwPY/xeVz5nhx3ADsZklwZyZw5n159K++BSIeYPBGKsH
bmU30yxTyC3ryuU6v3HmVoKW6XP9hjxYNL12uZ2d++ZW7Xn+hgXZtLByGuIZZfXQVK8AyZRVtqqo
N9wXReBGeAI2b8rXx6lFphTE2NCN4t1PEKw8kQKKPLENzBJCIO2d5cT5ehpK6+jwKtv++WHsfS1I
d12XMkZpOO/A7CD48r8EwQ4KEpu4uy1oCxhHlA4xalc6ZxWzrIUGiAh2MgkraJoW1bUoybR0fCke
Q98SURjW5YfD2kUHOaEkImBzVgMf31KlaORWA/2WOMgzO6P9PQggj2WzDPUgYUjAZJu1eOyMPT3i
9qn1Mi9S/CoStfeoKrFqDiQ9np2g8dCBPxR5R6sP3xT3ViIX6iVpCbb5WRPvQ9eqb4ChwlrEQm68
zIdueS4CqWY6CeRfhqNO15/qQkjw+Odvkbj/fKV5gUewnQU/pI1Czi972TAZkqmqPH5bZ6BOqzUY
h9tguIuVREWAnzTXYd8Oh1pM7yNt3n3qkZ+gHFfgzZDZe8OS7KmMEXKPvTq/7rUdbqm04+3A6uza
ZuWwpJAqfuoxFF93GAVUk21ss3fLd9sXJw3BldGk4U5XgfvcheuWqvZF9CrdhZ1uV8YrF8ND07sC
gQ4X6sAuNshyoMNV4qXI4St7QkEOL5dFWBb3EtqyV2XZ3tZ9KO9JNsh7zexVM1jJrWlRYQskeEm7
a2ePEI/kTYCMztIMsCYFBSJV35rJzIDAn2sDQB4GYR88t2eMsu2r6kqiqg+0EuSMITaYYicti2Wv
mH3GJxtf02GBQm0ewPhmHPG4o76f32JlkN/mwl4OePtD6I8NyULn+U0mUL5gOkXb5rcygTCL7SI3
g/AsXKwwiyMX1ZybbO42PjToUOsah/ma1NOYIEsxAUwRs1k4Az7mci4DUxILSbs4z8MQa9nGqQJh
3OxjLjjaVbwHAc/z+dOkU1OealmhCrYdbn6x6ec523qlBsyhUliJtC6I7h0/virnljFdDv9mO4/9
PQx1ivGBMhEfCLfttaJWEGXCDR+46hZeWYJGcGBkZ4MAbNmMwfDMR4B5FWgcTsatTEFVNdtTaZMd
NFTwk5DD/gL9NcDgM8bXC7CxdK3+zfSC37mh6yDmOagXyifF3Q9Ee8ht0UqUA3iqXZhy6NlOgLz/
N7tskn+1xwFkRZyugmqK/Iv01yYcAi5Jfn0m+AUNGIovu3Iuy8GKLBrzKtxOKVMoy5nbhs/XksDY
epDmOtuCNFVIl1d8ibrrD6iiWc9FT44Q/FQ/LGu6AvN4/ywzAf5ovwEIvmYpgnt+sy64tu+Twc0j
cGojUOy6ry3vg4dQtCqq4i587xlfDnU6S1zVKUTrePiWhNjLTXLM7wWSkKsqVu6psWuwAHfxsA1D
xq8zFKEsGSJOOxlUz7JAAQOU4ekhm6k1zZmxsUShory3CTaLf3VQ6ZbIRM1DzqfG07Q/zTNqKECN
tMRT9rdjpVGIAQzrIjPBzHSOa1Z1jBCnOTWHpoAyZa4oyqDtqkiXte09gcC4WfNp8vdDy/w914Lu
TTNXUA5EfPSvdmY5aHez09nz95jU9Bjjpds0G79B+q1+qZ0i3DpzEDKe/Pe8ksW1iUF+cBHLJ45U
2XUYgr1m9nB7kkIHqx6WJohJcjYusX+2zhFOhvGgqJK/xo/UK5DMG8rrWOXIjZ88CrGvDmFHDrme
BKQL5uDZvoPNok5+tfO5fK8oFYymv/zieRn5pfvSYaYwzcu0k4rHxZ/fRAj8fY1dEQYU8bw6A2+P
7X6NCoZgsQfqLetuU55oRDo0BeWREPo72HeWelY0Gkhx38ggfJp0Pi6zybeg2Olu8AJLwCGBg8f0
qwL51i4Q7i+Tsfs1Svxqty+WXzpEWyZ7JIvuvtgZ1KCuofe1HEJot5g5Gm6vSOpuAXzFNk+hcC0G
y9AzhOnbdQ/s88Y082B4Cp06vPFI1t4VgX2VhpV+7lKgBSchp5Vp6rRqIoZd75XbJt0DHp0LY68h
ebUf2xy0naOvn/UAgoi8LOnB9PrZosTS9qlp0xb8xummy/ADLpacDbcZz7LN4I5QDQK3hn3IZHeV
gRLyRobZr0MLpb2IOm2/1VSJMJJOH+7A6/zduJxtaeC9sqrkYDKaXXJop25RWddEYp7rMqHw21Og
Vb51mH3POwp4dmrdcepVpyYvBVCvInixODK2ZQCyFeS4x9s889+Im7KXBFWEywCli/t+wuOIgWJH
T1PwAjY3f83iZg3Yab+4BM+bBGxXJmKeCIT1qDN1G9O8dBhn09sBAbIxHV8mQGhURjLjSD8jiLzj
7nTVzGXB+I6dYzvzqZjm+awrKarSbLW62ExHPfuZM3MYxDBsXUgJ1ascrNd3fTbpO6z21C6e4/2s
HcF6O7R9t6hs6W7ObV92C1ZAntF4o9il2yp5A2pKiO2hHgec0AEBlrRJi4OTVP723OwaTx0rRA5A
MD07mbY5C2OBgCbTkIcL9Mw/PXefPVOnnba6TKcoJI61ilPRPw9+sDHA3nxyXGwEu/RW66zbT5ld
RV0Ith4sLvAfzKzgCloMDjI1CBNAq4l/Z4PYpAIlcMA7VZsaINptOBTiUVXT0ThMXSLBggDh4stI
bifZNxRbYv+ZYBPUkfSnU9fPRSfi51h0FUg/fXJXBeDFBFixO5GGVTubJWKHfKJ38uREVg3IYb51
ASg1/V7rF454hO6w6SDhfT+540alGduhOGHpt1PxXCUAuk5lNW5Qxls/54As+cxu3zrEMJe2cuTB
TisH8GfkWSvZvg1qIpGNQhHEPJJugfcv1mkzWrvJytRdMm/IrsIKPNCoo9rzToTFAfH0pkI4wPTx
WifusvGGm4ChhMlPwYECLT0rBHqBS+BXrOsJit9vHZQxFz1x26vaBft/LVFlg8i3+xZY400Ru9a9
QOXyrptUsfat0H4NsqPl1+5bxgD9jJtFgfIA0GPhvjrrSQRdlqwqV9RRCo6a9sb0iA7q1680rrJD
ntbw74qCbsnkIPaM1++ix86jhxLdBnvXaU7YBvV+bLhVf9gpKF0t0CQvWidvQAvTCvrN9GMjBteW
ypt6kkkkgYiiAwdgLPP9e7uYPkrBBKTtBL0H4H9YlAnLd+dOILxWQJeGK6gd0XuHMLkr6qpfhLOz
zy11mgYHbzq0Aq/K7yh4LsxIYwIu9M9XYiGe9mYu+/+6kpmNg3L3/7rS2UEAKvz7b4Li2IePelRB
qL12S4joevPBQonC+SwGLyw4fOe2OZzbF6cJNbqf3NW4aMeaf7KYUZ+8wF67OFPZZZV/T1FLsVKz
zjS2NqguzJPHRgfJ/u92wYn1MGDF9m/2GqS4e1Kmxcqpknf8RK0opRqSKCzGrLH1rBrs88KaD8ds
toOyFFLYNX8BSdj4b/Z07Ia7Gkjvs3+L7YsDsBRg9XbqJQuJNXnEbRSWtFBDBuuUm4i14zmIB5m2
07ftse0LvNzMaWIkeJpBoKhblWtjI0UufnWLiWISv+KgSuefx507jLs5VCSuVhoqW6A3gKiPsZ19
jEbP+YpySt8gJZ9vzp/FeFaIweJiqBLdFHV8d4YI481UJ6g3rgyg2NjMQczw40vzk03wTdJb9U5C
FQgkpK+1yirs1cL6mUGna8ImEeWw2rvCk09Fxu41kqyYq7OttKvmOawC7KgRLWuaursBAu8NmfLm
WbnAW8aOF6/NIN1Nz2IYKcSZ3fLOGel12dYcdX9NsVaZmA7mwLJ+3Pa4JUwr1YBw5a1E1dYAVXCU
E5UwGCsot9BmPfk10BgLHYIIrbPy5XmQMTJSQ3DBzIe3eLnxkQgb+6hg4tWZnPLar3sHaUOIdoGz
giSrDvTHC2EXEkqm6L4csIULsVerS+g81V6ySlTnLLOm7MDtUfvJqkeCcqFAVLyMZzxSjuqNjWbF
kQGf6q1CiA/vCSSBvJXpRhE6ypqtr9ZOlMm9cTAD2BAg3COnZhU3ob+xg7q7tQPvJ2Qqhlchkmph
j1ZzMuQnbVGpZQ9E7JKmrLoeh+BV+631COQ+37MaWi6m2YAWYgWYIWogoeD52BLwWcTKA8XE7OxP
4roLC3k7Tjx8gDazPzuZCYvEfzUtM6FvF3Rhmi5wfecJTdMqwSoI0fTITGpM86QKlbK3w9CFD4V3
Za7890/Zh1i1mUm/fErThC5u9ulT2gQFpCh3OE/oIQOqy+Tp75+Sp1O8yLnsIN+F7XlWNO99Lqa1
2bGbPb6xm7P/sA3669DLeDxzIeDk+8gYhGoEmQkq2lpHo8KhHVCQOybeQegBif3fvZboZzVKmVnL
hVd05UsfUG+n6zhY6rzSL1lb/gQMFm9jPo43WYkMPNimX8pWhEssDMnONLd4NP4a2sUZ9qfzUGwH
fvqtGG7Ai9bvwEFcbvEFOPvLYUKt0b7UnU9XxohbEsIN5jRtbFVBqesvf8cBNDhuEBa1O07A3FEv
QguEjpA+BsK0iBRCvwc2aw7lNW6DI57+EAkAj3+yTgTKUPUYFpuhCKprD6VKW7DQ4jeRQsE6Ajqv
vi611NtegGwlnTklhkmgRw1+s0WVXP7LaEYb7wzF6ngYZ9HZ0Uwx9MEETosUar49gltl7t6KotRP
fduj+gVoFE4duspsT+wgPvTJnk1AWQO2KXZ0tk/Yw2LTO76K2W78W8r1HhBYFhnK2wZ1Udy1yM4Q
5V5YcEc87oC+m/ltfrsYolySQ3GBiAYrhwjVupAgWIJR3dlkrKZLljlsibVQc9OkpLkB/UF9mvka
45C7IXCL6GANFECQvLe3gtTgquSOqJZBDXVVPpTHRiqJN9R82pUNiJIocnTG5o0FujW+1uUnzzQe
j8hNT1vTrSaKqsR58Ffvjol2gUBwsUwKQE8i0//p1Awywx0FtMPofvesxgfOfBwX3jS2W9OcgrFE
etm3I9MsFEUGgr3SwG/uvvhjNe1/s7vglz9y0HyBIj+N7NRE22QnwnG6TnLPAlV2eq1IOF0bkzkw
D8U1DHWf0cVmXCaXAswLdril6bgMw9MxjvCzDdcXm5wnHQrnoQVX7v4yUzMo+9oFnwqk45Ory0QV
p+zIERq/mMxZEhABCXjycZna2H2KuObkVM3CNCcOhD+U5vA4Hgd/PM9ieswFSTdDFhuv3Rqbmct8
wnLkuwDsv8fL9MyW1lWK3dfvr8V4CgrWLO6Nn74pM7UFsacNMpETGGLA1WBXSbjPpAAoGYWFb3Ry
dl3PoSYKKrNFWyfTBy8tHhELEBgngHZ2AODvTcpQiNjXFlgXkXs41m6j16mLZIlivV4ozacXuyV3
uh77BHncCJW/HCREFDCarKTPYCYYgZJw/NsuU+6a9gEkoMsOsmVD2WwswFFvhirnywJbLaf0ho3s
IK7kuX3mROa0HuSGhkIdPtny2WcEO7pdFt7BuFUzBZmxI+xdrm0IhWBXOS1CBipsJJDGSJa19eII
/zUeGud9yuq9CsYpiRCIQPxJe1ATT342wHKATKlL9zEI6t/jrngNsXF7bUDziOq31L2qwDlgz+Qe
gVWUQFPyNmoMNYcx5ibc7thXVj7pfaDBIeLPh1bZ/n/lBp2v4ScPFeae5+A2cl3yj0QI9dNk8oK8
uWXaejCM/4bRv54Z/s2Z4EkG/uvRRzphLvMB1cvh4vdvtsvY0MurQyxRtqY+KgBcHwZWxaffrW5u
Wbn80AjqnfvmlqzqEQKxDS47JyVdoO2XyP+T9TllWdjtEej098moO4CDYqtah1x7UFBZNI60VxQi
c+yYjDpY1fOH/wTzvAA8z0buJDYYy0trlcW0hS6OlZ/SPvBvJ099QILDuYUKcB5htVMeR8RYVg3p
04fOxeunqfGKTV/b3LJ/lLIto0yDSsn2Kr6uMzc+JFKy/wgW0n8k/7w5XwW1Wd/xQ4eyL1kr8BLx
zKq78rYGfUCIVVxh29/qznlNs0m+Z8x+mdreuffxd2z6osu2jkz7+z85YO+QXY020ceiRyUTYGAt
bky8WI0qtXldEq9BOXHOmvXFpoGO2pW6vZEUVXGFVCB94Rl5KMBKHkmwWaOw3nXPzUsv+ORoBKzR
HI5rbizrOHhWdseRj71jzI13MvVL0FegaTpib6JL5EDJ6mKzevWdNFofjCluqgQVEgukCBAIDwsf
2euBUzBL4iy2Jxjb3+1Ld1U3d2mRopIQAkeHPwd0PfIPMKIPFCKloF73ghDi7l/+SWnjZZkz6e4m
txGldWfeprIFvi1WGmyrrZ0zoK74Nm0IbiTdQrHw0h2LKSXAGdTOEaGLJYRmQX1fl/1yyOzuW9pT
cTc6L4hZdd/auOi+NfgmF36Vd1vTdJzBP7h1CHaxuZdCDeQbiKZBPJyGJzMqVyVbZ7X9iERTFhmT
KqS8c/1n0zDXGevh86wpXq1L4YCFKBX4oaim0U1UY2N1BAq1OpqzbO4JZX6X+Xm8Ma2znxli2sYv
6MtXlXYVnrLWuC4FqDlLRG5eXOIBAS3qJ2QT230t7RF5L+a8JNb47juVuCU61dfjhOCE17fOSzb0
ZFFB++UAXg7xkJNia+Yx09qox9rE3UNQ7Hs3t6Z1NkGNY8y84mhZyIVVotvV4LtzTsZmDgU2eHgT
zMQfs/N5nOkxgwtFrDqaRxd52EIoeZ62zIpgOwUQdB7FADFbxApH1bQRwmvWjVW1/kEl+C+aDia/
JxNK2Vxep2tS+GQXehn59i8Da4f4B39sEP0vSf8a9u8hDyNfT/zK1KnpWZYD4L1w2wcorrrUrpkO
MFeDl1bgbv3S8fdJTCcN2/jrJBXx84Ni+SvBRm1AyfpTO6FaEYtpBLTmxfFs72Z7P9vZ3+wXf+Bs
P/m7vWc/lROSPFYgrJXowvM8F38zP5Veio8tkVf3/VIuE6/Y4JkwgjAPT8W1IVZiv3tSrx93hjQp
bzpQPbcEofTk6KWsfKqHdFwPgri7Ii3TO5mQOuKDL99/e4QBynaNR4xAzl3hQJ7EeIBH8Iio4h/m
UCRbJoM4ZnEY7MwjErVr9bU5k0PxiGqtYNc7Vpeu5qaY3Ya+B3XSb5dPNvNQ/T1MWQIseww78VWM
dRT0dHw/zZdnFU1IQpfLDEVmq8SobApLy2vt3RmGJSOq2fJB3sSzWzq7iWbwT6DdSzBjFo6A7jbj
1ajCxvqmC5pswXkRYnc1ldae/f3gseAE1G+9udi9AqhWECUm4KIBr8SeagGK23qfVmDUiAwFs8Hj
xzOPCzV0z8Zo2uaMqVM/dvQEkbeYOPlVNfnkKsNaD0x2YeItA7fKl8ZoDsAwowdKW35X5VdJBhY8
Y0fuGqR48wBBum3Xclz9dxre7MmdkfhIjAJnUUXnc2OWviUBXOiD1Z/38GMJ4t6qA5lJ6oi54nKs
2uVEbIrUNdc+qHDR1lYHKV83tiKUFoG0HJIgIAPphmhiFlu5uYIIn2mbrm4cq5M5w7OwPbBwWHDT
azrAyv+r1zRRD3pX0RjQ+hxwST7f+POhIN1c0R339gL1gPHSGAlV/KorQxyyqMcyEc9/X0Q8w9Jr
AaAweGYRPTNKWc7kFWAhUM3GNG2g1g4ubsEohbrUXUxOcSyaCmSBIFO5HBCc18si9vNFYv3ubkQD
whU9YbdpPE37fDZ58xyFvLe6pNqEIBLdjwCvOAox9gDiTgk52mPjYr3BAZI0pwjmqaXSzrRwoQKP
ktJLf6WIe9SoOYrKuLNXn/oB6v5rvBL8LkjHYvup2wz81EYWMurB0n8QvqlanS8BihX3/GHMFaHy
2O6T0EPW9ffU50/ZgZJ7E/T05csI0yzNH4KEZrJyiypZjDWQfoRQN4KEgnNtDsRu41NWeVEzlO7Z
ZOx54CY7LbHXuXRUswttarWaFGgjmD15FHg8GIMiRFXI2AG2Pc+MalEd/Xn1EvyjxocyOyTE811K
Pdv5Wm82CJq7NZBENyA0QuUyxHuvCQBf295nPTaSFKJrxRQuc6/OHmUIcIdA1cSPBFKlKGL7OXbt
E7YaybPrJGLZt3gCJiTNFyJHasgbG3HKZpbhgUAioQ4f7YE1V+0Q4KaczX7vZSgRHdXaNM0g/uMX
G3K90/MGYgz0oeEiuKnmLcPvlulLOzC3z32KOekaiypUeCFTcW0OYe2+YFnQ7ThRdB83cjgg3Ayd
BVDzIGfTQv2Egkk1d5rsQ6kfqHUsvzuDF0Inpxyv+BSOqAom4wr4W+sJv+djF7Lsw0oqgB4tet+S
8X6kaTHcomi33/nOCCJjDqhdzKSDWq7JPoZFaB+/NMG/Of0HQtD9uknwaMCwN2CEAm/juYbg9P3t
DsXG9f/+j/P/YmfATxzrivsB5BYQBHCOad9DrYX0w7oNJxR8D1y/2A1ZJYXtPNB2FEfo1vULq4Nb
MEORBDBnpzG0CfianKNfTrtgkK7+bicV1rID6qCDgSw7r3MfpHcEm3b9AozDHmmU8iEceL8XBYXK
3uSw//h9Ou7X/Sp2QCjzgSwa2NGckNhf6FmhNE8TFbfJfVBWK9Ly+5YRDuKpovmW2GSLIGnw1IKg
bu+2HhBDENh9SkCvvWwg4LM3vZzxHa9G/W2oUfBpg/DAeFVTM23HGGyG9y0YDm9qMslj4hft0uZ2
+p0EU6Sk570EKtFrlErWuyFBNYjF9aNxUDZCJASSkTdQIpHLRkC1oxxybGCkuiOMFne1SJNtoGy1
uNgQWMgW1O7KrXExHWOXLULPETeuSKtNGtQOhGZRXAJJkHfjoEQxgklIOVEIbaRjyDR31wA8DGtw
uacRHkh9E4FC7gmE5wBVFYy+gI10hWUvUmA2hEQCFxJzfjWyR2qD+mi2F503rVjYtLtB+mKv0wFU
JMM+n2/McVIZfg4Ipphm4FTFOhxLsTH03zqpQbRKwd8FyUH6iNoNHy/opxHVRQcXf2w85N9REJeU
q5QA6x3PDMicxu99mBfYhtU33AG3pQ/mvagsc/u+niy27NRYXVeofN5YaRDu24lPhwRhgk0gubxx
cuuQuMABJZXOjv24bG2/O7a07o/mDDWkv86MDewFCJ17LmQKQtmAdQPKDn9+bnoGdzvToEI66ON/
/8fDXo/hlpuLdW08OP+By60H0YxKyfQeMA95KITvngLSbksjGmiaYwbe1DSGRmBcZOQk62YrB1nf
5qiYuk4StUAlQnejJBtWSnndTZLjf2bOjO1Tb00h+1l1bNG4MvwmVLPyZmQVpEnG4zQCv+bOzRrc
XJsaEOS16W3rsVzoAPSspne024OUnrxDOS8ABCNQ0LF09jV3navKo+k3kff5tlRtt6CkTb+lVTEe
qWbfY11EorPlQ9xW9FY4yREJFOsxt8v0mFt+EJmm8Ot244J/cmWaFdJFKH3i0840U97/0IXlQeMA
Q+cZoTLE9ue60r5EPPe2BHq02al45kUt25V5IwD/mi+YP7EDNb+wvl4ArC4f+pEH101F34wXHWrs
rudBvtNEExQtm10d9F5+AnjlW+GBeTmJQYcNSVa9xz4KAoqOq54d3P5krMD8ZrsAOSGaCZG2oHxW
E0BZdtzXa5t1KCP2sTc5oFzVPzgdR4ChnlQJgi+QlMdOKNPlpV8VzrublQDTO2FXHZrE30D7DaXo
83895EF1G+TszZEBNLh+m+LBf0PxO5bXhumtsNxz0wwybr9N4+ChkAExlRx8JAxM4WU37koow6KI
EVcwzlNSgOZjlCD4mi+ogHZftyBzg5ymgkIN6z5Cy9fRWOfJgw20E4TwRHVqk7TdI4M2bKAJVNxW
cTpC1ZWzl7wVV0yWzk9QMwCAlRbvuUThRCCtGEI2CKN52OcAWzSIQ4HH9HoCcOLODzTgMfj9vgnt
7/LMC55SWuzxX/ZOaSP8U1sGOJubg10EEfbR4crYaAKoeTL0DhbMbEUn4jzTIdOIi2dkZhbv74af
ZYxcOnSr/A+wcy4m0tO3SvsuuOy84Zqkku/x4SB1jxz7vfEt0kxHOnDBQ9h71dGeD2XF2ibqrBbh
DDyMqszONqZ1dpmAauiLJB9uYwapX1Abu+tBknZp7hRzf7iNXNiVZjfgudG3jfm9QaVr+rVVA/3G
Kp5Ed7rs1SwSVmsQHfQLs2vT41XW+2TVAlXwlGoINc0/Ri/H3soNLQWhm3LYWXXJUK/hqmLDEl2t
z9fxfW7vgi6HZlkCQpcG9LXLRIvpTiK351n63ryphfdSMnlpgLFM35uFE9xMD8SW6yOVcr5heBi8
htYdWOWgAVCnEFgaJv3T87DBnkBTFAbFoy/b9s2vANSO80y8iPixdY+kmegi1Hm5pTEIywZZxWtH
w6dvs+lRObxdKt9xr/tpRHiyIPkeQsD8hFwAW/Eubr61CkVFUJDjbzVC4/Ovq+xEfvv/Sfuy5kh1
pdtfRAQz4rWoefDsdvd+IXpEIOZZ/Pq7lFQb7zq9v7NP3BeFMpUSZbsMSLlyrVIdL/I0A63rb0vq
4lhkvg4VqAlPB3VqaYLNc8PCiK9jZVoqB7gMTCzlazxPkDHs1Y59iaZAmpKCSCBOqnEzIAt4hJQm
SMxVL6r6ej0pvmc6hsgUyfPC2DyfSnT6yRVQEiY/S808wA9or7QBt/S+G6LDEHn6l18+G6Yvoz7E
B7PKho3GS+OLSKvHySri54bF+gVM2qDpUsFpHfHAkcV4wcFY+owbA3QcEQ8R83HD0lKsPBE5ALwj
BcJNXgbTBJKHZvykObn7gzcQqjKqKHoGBNvc9b0sDi72WnmhtyctsVNIQEXeJUqAcKMe+Qbli5WP
euSLGURCUe/x+C9i/+81taH6eEVaT0u0T1nGUQyimMPdWA73MURxZ0vxgtu8MvcihyYv+agBjSFf
G4qea/Hh3PjBUtLVqKVA5Usel6AGR/ZlRBlPiG3iHkDjaG8Ka3rJWv9LM0Dr9L8GpACsgvtm5eZm
8gMntgdeIScFrkhgjAxPnM0iCy96VOVrmSTtVw1S372WJT+8GrnMCW9Zj3kxgPBrQNHFmBXxi5+B
bqSxuH3fhrqzMurWwcYD2co4y4vXnEcWbpe2OJCpp6O7TsFquEOyonzN0jDBzTuNtjRqZ+60c6AE
u6ZRN4Q4WI9D3CCPwYhVZG6IbCoehSXeqfE/N0ok5MfiG+QAVn2YuT+giY3SgVC4zwWwursRfMQH
ivUFZCM8YHVvYktA0p8rFdurWN+vvP/Ck+De7kFxfG45UFJ0DMZc39Fvqvm71oh1n3fm8/xsQzZ7
V0Kudas7HX+pADdYQY5E/JTJdxSQ1d+hLoNfeG4Xj6MARB9gEVRwVWP1mFRtEnid135n9V/zFJS8
QItUaM9O1oIwYXSao4VHx53NJrGO2zr5i/XNnmI1md9L/NN+G2NIsrGa1c/GaDh7UB3shWFAqQeU
6Tr49b9CW+qlN4z8JSxR0+Njm7ghvwnd5tTIvw6d5HgS5v2h870z2Ov5aQhHewPK2ORBs+trD1kr
ezNEWvyQC9veSNWLwi+FaQGO0ZrJhtgY8d3tVjW4DJA6dOwXM2ug1xjLz/GA01UKm7je/ZfXW//v
e0rH8FEtBYUtHVtLS8cW7KbqzEQaGUpFBcphAN5Hyt49oo7GPVLPeO8tvhYfIUIZwP5PsUvYMv9/
8gFcjbQBdEwiVUo4azf7qmKQbFJY7pL0ReZtuL3xUwT55mlkz/rM1F3GaZlZs1kt1gs9hNLH74uk
JBg9izl30TfHT9oW7OG5Hq1zJMeP5d8bgTeG49AwgGjUQNtMDvZM7zE0AqYb9zC2r4v7ZhYNkI96
QDVDrnmx/3HeEsJAxbJK2lFu6SBVMNFsElAeB8UY4ZzVrVBP6IGXJK+z/8JprqoU/5ZpdrAvgvK7
61k4mzANV78l6bDHyWSFXXsPuWHhOHdc572T/UjyMMI7fVSBTT119lC2FvsxdIon0wVOGzQZuEfh
5pZV2Q859SCRti8EEI3aBLuGutMfMozdxSHnwBEAOQqKFICM0uQ6kGoQRKIBXmKAm+HwgFTB1CBh
mwn9AA7BBvSGWaMj3VJ4D844eQ92k7M9r8F1sfiqutUusZw2QL932orioKy5tc3UupBFjQe5uJUp
KwPlBqH3QPNTEGJtJt6xNYVY6hJWp3nzJchHcb3XP0aKXH9Kja3QDPYcRVx78GsOiPRovfXC8PaD
Bo4HMhONT5DkHsMjmf85CdVt7SpP2feF1hsytNITzgMqMdNz4fWfIRgEeDMoH3E8i+OfCu9m68oG
hhZFCt5nUQUDqvi+SHDAgdZkjDd0eITy++/AHPkPRZhlSOQWqNVTh0o0W5HVgVDDste1X8lL4WgA
quZl8mrhhXOVuYBcD1A4BGeY/YvV/qPbiuTLZGhgtM4M+wGSwfaur7Ls2LHoOh3nntfpk1c/JSK7
8BwZGrD6PRq6Hz2OsZe+JsKAsj3ccdvLC/JP9Wre+Fqxs6smcJvQaO1FNhQ0UGVNo23YPlpqjf73
GkABrcJ48FGv7LjgBLI6fd0bPfCRiusI72Ioccgqr7gbqhJfGruK1g7QFbtZ0B21UqB0hc6JEiCH
dmP2MgJwuRql1Z4bq0N1JoovUTaR5lsKSXFUfspwq4I4MYLBQdY+m9jcKIPiq6jA6TBq2w8hKcY3
Nhu2XTKK+RzP68HT7TfATlepdza1PA/oT+E5URpADVM7D9MwveAnOdAfGFQp0U4xJ+zoVFBNt/Xe
vuPFeKT6ESoxqROVaQKEYr1UnPAwziHo90a/BgqwKlbNv5W5EIXYnlhuX6cONXhX3KnpD5ojRpCO
oDFtnh+rKTt0bnd1kX9QpuAxft9uC2oiG2f7KHeadvSLMPKsRxIQVSX0K6lrjT/aoCYliyLscHzU
2djekUXTs9iX8/Ss7/pDje3Eymf9ZmL+MeuK/tmHWvm9qCBoVnFLfi41IA2ABk/3jirAhMTkKS9Z
91ygLOWeVyEk+mwxfc4gRPmPYVHFQUmhptdqNWw3UhmG+CZxK8q2BUoCT05XVSxIwhJ8NvoQldD9
RvfWbuyYlyuaMHfxavEqOmnNi8w+minKHhqn1P0wiWw3B3eiC9pT6biXyYVsFBiO2NZrkYNzVEM9
s4QYktsW7DgaYrf4IQAB1dtWRm2QNWGyoTjkrJGLoXmoEhkvlkpIYPXRi+GnELJtMFqtO+R0gM3A
lnAdC15As2scd2GY/Vi0fqoYR0TgSAcpunr1p4Gh0/NV1ZjiSD5qmnFnZWn/OBthmJz+aZ0u+tFO
Yf3mmRP+zzXdOAlW1p8asBAAfFB9URCzvfDHbOsoE+fM93arxc/gusnvhhyMZIP0yi/LdIa3xGeI
te2iLv+ZCU8C6Q9Z6DIaAI2XmYAgtYnU6mJTj2LUDEiBTluKI78wXHcFXne5HkxkF4QWhs/Ua8ta
m3v1e6/kgh+m0AUhbiRysJ811Q5vKNYbvjg70hd2fdMMUPWiX8ZyYnfdNKUgKsZ5tVPZZ6trBHDc
LJtnQnjCeuPiZRxB1Kg+/c3PsZg0ako33o9gC0qn0jwCqm4e/RicvEFR53jxSAUyh1Mfxjibw/js
dEIbQxRrKMjwbF8nvC/DrATsyGP7g3gkibSyRtZ+ZSZjs124JYmd8sbsePJge9DD1lChMnZgkqOm
AXve3COzM5vi4Mn+cuO/ibVVXRFHYeMWlVYf57O6sfdO1bcPQyOLQDiDBbEgEb5YTbij22jbhdmO
1V24pbutn5vABLvdC8SokksGHdD5LrxMj70hfEGx046HX3NmjE+EefPwXqCV6Wujslm/DULKwRCA
mb3+DgMK6/NYsg2gIyjlt9mn1JPZowFUyhOOASR0cEE2RSY1pSbrgLVpqHK97RP5MGl0cbwBWDXy
coMdBn0Z4+Q/4Z8KfeDPqEoS55j8nomj8tRq1xHe4qEqAbTMuYaIfYN74Ihz3jAq15EZlYGmTF3G
Cm/G7ksKIR/F2U2KKYudmW8hNsAn8tCi83Jq+RvffDUwcaIKGvTSqwk18nvkSeSJmlpMoG5cbJOo
HBdbM+Q1UgLKuY3d6ScNLv55BT8sAhxLf0VuFnK+edc+9W3cPklUdqz8xCmOZHa6VzzYKDkmixoI
5FW7m1mW2/wlODD4+mrAgxxQDRGLnYtk2UaO2HFXeSycO8MatrE2DketrVt5RAZ+A77M8jFxc/as
ilaQXrFe3y2zd83ZgtoMfuKP1jL2v80rukpH1kkDGZBuxp89aBVzq39rEyO7pBxsJ+RugK3foH4A
mvUqypn8J6jXdo/YOfVPrmgvFIWXVrbXnVZDEgZR4KSMgRTgNTIx89K2XvZvthZel0Y5Y/psanI8
STdr7wbVQPE+BKcFlOzTqNINvJmrJ3nPmrsCsnqVERUHJVRr7vwW6a3aSy4UMQeHUdqdpO9v8wno
8vU8t5o8HLYbMeSNuW4CvzxClMXQzCDtJgMXUGvT9XOQHs2Xnq/wfkEKyYYaeMbK0nZ47dtFUeTi
gC6LHys+PDugAUDRM/P3vhE6a2k09ttg9XpQQuXvCAVZ660EITlNgjp2/Jj3JujpP7vYF+yN1tt7
DGX6+ItKduqx8Z4b/Mf4yDRPE6pSlTOirluZZwBeiuucJfx2jdnOQ+4HdjyOYI/CGrQm9aw0A0x6
mb6MvH+q+YJLCPXmZak7j9e91550FGz66Z0f2tpuYVeNFTUB8bDe+Gjgxvc+v1IMChRBDeDfTxFL
wHHvWdYDG8syAJFKtCPTBLrloYjcAslRYFPJR42RyPzi+/EeWT5wWJMvYubBNDN2Hj18CVd+kV6X
olUqAxUgEnwWjl9Y246Dp66PePLYV1WM6nKiKmBAkRoGqGJU42eufQJSYI4gv5LxurNT/LLVJGrI
H8ffqyly7hd3H2tne/DH8+IqdWg/A0iIGhG1PA3ILgcpYMLL3XJdvaycNURhiw0oKKoosNTndSZg
Zpa16PPiv65ZLT4xJM4pid3H5cfqCw+lei3KJ5P2LSyH9IvZoTTP5BYSlMp0uzLQ+TB9MsrCPrXA
dwVM+cu2ZStkhcaLg33GS4klyC+mVuwqUBduaTovB+gFlN4zCok8bMRce0V+1Om6gR3Zw6Hsw5Vm
jcO9huPEe9Ri1wEIubJtODD43gdaMEmvjL7SdjTA1Cj1ysF6dXKIki+x5I9d5EUgJHi+8UM1FRSE
/t3ijqa4u3S2UsbFx5ivqz4LbinRya/aO3M0u4tpgbsH1BLQHGg+NuTzWHz1MWvd5YN9+lNo8YeZ
TAJR0bFquyy7hKFS22hurzogH7Kr+fTl5hI3pqS5tGqGlNgaosIu0Kj47OPUsCNH8c1og9kGiN5k
1XF9fKCG6Fom8Bc0aSHvFr9eo4QfhbYT/jEQS+QsAmnf2/mZjUwPmAdziJ4Y7pkDZ4ZSGSmi7WCk
3SqSEhRRplm7Z3DiXZsxyqoemHnjMIKb4UADNHuOnu2+QgFYO3wjYR5t8q0nnFOQwcHY+dzUTr0x
UTG0IV8zljb40+YA8uTdBPEtU9M3FG/jnvxUoZRcaf+UOlgM00i0q6IdIRLLQrGPR/DF2Xqd4n6G
IpbKaPD2CwgFRF3RZCqummok8Aet3JKvcYFhxD4NkyM1GeqDsHGaGkOnwcQuf9UAfWmHmTgtjfl3
kwb8sBenqnE/d13UbBfXMssIfZSjqLDFR71/XI5mLME0l7fQsvQ64EYbPccbTw+RRbBY9bvOAzUP
dg3AJ/QaqCYglpAHudPUj01u149gdb36yKQB8rX1FhRa+zr2LpM+hUdDNUVoQRSLutRYo4BQQ2xV
4XHuLkNzaO5FLjZ9kl0X+BAlp67eqeVpDu7i5r7Tm23m2ChWwzMV31rHOgPohYM36pZxDO6cKtYe
8R5egpcmBkaJgXBvNXdVeCRBcOIiUXpMIJbl9ClGE+xBtuaA4weqxaOm5QwCvB3b16aLkj3yUd0e
VfT9PYT85PKgGrgzYvfJ1zg2QXIykE2vDPDJw6ReoUzq/cn8F9OsMTMycLEMb11YPPe5ZexbbNbu
GBu0dW3o5StQfriPQDXxu2nVeGqANG/VJxkoIuT4TWPAtUqnN14Gxys2RgdBCr/LSgh0NmwvtRwE
jGolFGOWr1DOBbFmWkCevsfDBQpn9rlsx2sDqgpzEzeeXJGPRj2A3co12bkKbMFys6pl6mx1zcDf
yU08G3idipXrsVNqTqBfI4sGaImxKWME/n3x2anpXr0HGqiydGArTH3dlpF+5lnUn7TmV56jQmBF
Lmr0tkggyMG3hoYbdhyW+pn8c5xQNjjEMIUjg+6DF+5IPgdaufGRIgWOUUKMHkTg2nV3jFuOvS8K
24cjNuPgEHHytt03UTQcgU4JLUizSRWgxv7DS45u6jzjRAHLMkv8AOlxI6BI6J2IQDJktDs7b8Dd
4tdz0w/mXTuhivPGT2aKY6gccuCXJZ78jpO0Z2Z3wY2fTKieI0UVW0+z1UCouehtaGMFeMXPL1yb
2hE8y0ByHbRC9idU5t0D+zjswqTsT0w11LNq1MFvAbroPto0DvWw+6ZDQaGjx2UIAlbMoUBaMEL6
MwyWhWjE7QsfykO/J/opqIdWFDN3aSZFMsMD6ZeXtvMTIGyxZ0UZ/x09CqaO1/vJHUC8YhWAM6nn
h2Nrp8aSWTCETrMJo64H5WUmdpqsKoDEeP+c8nJ6kvh+Zi7OC8mT4hUxthtwwCgzjMPkDDT8D7IA
m0FYWSHdjpek2QKGd16QTJz9jycUQn7uQ4hSAsbEwR8AMlcnB12rpRoyqRkisI8wFTKijHBYzyOK
jpVGRoH3YUm8rssSy8Rl7WV0ucCywjiqW8G8tvokFCPVpZcVhG58HlvL2BFrEBtjUB3iLWthBLoh
CCL6IIrlI4h6VeziollkUo/CyHyPJT8tKfBvd7weobodRG2KuHnBqQ9wjBPjAOKE/mm0w/LZ88qX
nIhD3v2FIctnFe+ZDphhRo76UBcJeXcqgra0d3WDLQyWasGjhp49iA5fac0sV4tNvdlJ48scMidp
VWA518Ht8L4YDbjjaF3XKdUIDc/OxSYnhQtrNPZMM+fPtPhvPw592nkZZ8R/he5bNsoAE6My0IdM
F7H2E68/mdQARxeEeqUfFhf1PkgDkN0kVnWalQEWe5mzqAWoBZtucANN/6zhxv7Jl/4m03Pni9eH
1rbSMmNHZgwdz6ywrbdGy6Kj04KJgPzSTD9NeA99avQkusPvh63In+cFCFUgQnlhnmE+8SJ6MZ3E
/eIxACQa9awYDOOOgcXorpwi4y5u9R+lk/f7CPdBD3jr3Dha0PV2VcTs61y7ReVwLrH7d3UT4p6/
V0gCI+TTNczOTX0zuRrOzNRcHB0ih0XdFnUCdWKMx2zAedyKrgu0nYQIavd9UpTDnd6C8RN5Mu/c
a058iiGEcpLCLMFB9G6TM08KvH1SlxoaniPJxo6iCpJYKvjHv11jWciKcLJm6QDP5ymoPSZNrgRO
xTYAvhUB0CEhhEUGVHm4rvllyPHKFja6dRHCtySoBbh+iiFIRxHVVNgX6lEI9XqZXZcik5q8fIzN
T1SJ2fbNXclleqHKzbIx+T1qjzY0Rk2Fp9c+l6DyXHyN7Nyg5ZzvFt/fF4KSzHAxcncHxBsYxgRS
VwAwn4beFye3R+4moG6nhbJYUZfGWVeL0+QDOufIzF/LzNFxkDd8bP4nHxIS17k0rT1KGeLZ/77i
v1ishGxiBtgZPgStBqr0o1vn/aX12m5b8BglYyJ0H9uw61axKuetGgG+K2d4y4q827qhboKjy8D5
lwktd/BM82PcRP2LCMN8G0EyfRPXDswiilF7XI0rGtVBP/To+8lmBAfMCzVQ5zgg65A8ULxu1ICa
mdhL06CD14R5tUb47SHKQjDP5S1InzwQI5wmDVrN1FtMAAg6aCbH8YZ8pmc2J101eQcOzSq+NNJJ
76hxIeGKHPpTyVrk5shVJ+kKu1b3PPt6UR9Q6mIdfavE2x3LUYjlGfGJ5FI+6KOM2k5x3hzJXyjZ
q2WQ5wzKDY1vBDHoQaPO498aIaE1HzX5PUvH6pKjiC7A/TL+BqarTd706ecuz/GcdgWENhiOX7mQ
dxTgxdgQ0cwQSN7Y16tLqVgCih5Kxc2QfsW7aHHHJS/upOp5ViEP11Qw0D+Otmo7kOaD/xq8Tuqv
ccarPwiYoI3Snf1U+rvJFs9kaTFcLbFGfQgcJCuDyJr69YehsB2rfVIkT4VKRFOTRABqjo3j7ig5
vQxQrzfqn4zVYj9bilpwnqWn5Z3VeF9bTXTzYKJcDrjIIfGM1H3jSomHZuIfc8drXnrH8pSUhbuR
Vd+8AHIPRueYyxWNphBnecStJpA8ndoAGMw7VprJfZgX7YvtVmNgjR7bU6zupP2uAuZ4jaQkzlwq
fogAy61WU8PNE2m639q89tIDDv7BCQ+hnyVuArf3VRGeRmy/BEuEK/g5LHSB52rbFy+mqFTFSM4D
VdJ2WZoMBDaz2eGw9QRu0Tli8d/G9mC164W9y2x8Hf4U9i+uZbfISIJtCPrukzOu7KmKN4tE0R/l
jRa5o5vhSq1gqhVoQCvp1whKKeALR2hgx3r9JpDOALOo6/nnpumhPpM7yPg32QbKOTZE3ac0PM9d
UOWEZ7KFAdlTLfaPPsOb85omX8PZ9BPK9WI3m7TiPKwmU89g3AqqqCrWtKAXGuVZB3ePbw7FCpU7
4tRi21WABw03a7NzkhM5DTUiKYicNJw600+jEJ6q+MHt/49LfFht7lJsDK77NeqZ0y1kzj9RqUvF
TR8l0lV25m2uPZVN80moiuQ+G//o/0M8rVO8r5NaU32owNAJju1xrTIOryg1cpBLGtbESf9uESd9
Jqd5jDjpyfr7PCAnblZZ5qmxdKfV0bRcY7miGl1i1fUX632MPo0HoEhv5mDo52W1toTWrZKm8kKU
5lXZqVON4eRJsm0lRKpGfcpO1GNd6qB04D3Iy0cJIoXp4tKA14A6Y7WE66A0QpnsWKxZOzSXwuq7
rQCmAKjurLmQj3pj4zYX6jUyqk9ajY2gmuCqhnpelcpxnqZX08mCBt1h9i2rUK+OQBmb5SigvBlY
rkEfw8t8pO3Vx1gGaAZd8/1j1D4o4/qyQ+nSpNtHo3EqfU9di7p+59uQIGjLq5eG3F6LgTZzavvo
pSOgatR1Jr0G3yeoE4KxYGNAU1mtOZDkU6vMC+rMECtU1DqgXeH5Q89Ets9qCcpyWTLITCknqn5B
3aeBAQdEXA/kwu34GkcmNTTKa9AyMJOfFj+t6bMOaxpNPs+nURWbIct2CidchVzYH/6+vooN+8lj
kBG6xi3z3dJP94Zj9Cu66jLwHrv4lzUFbtgbU0nCaitTmPVmoEp58HfjC5B75aafC+lDdTLwwZYq
bTKm4RqwkQ1+HHmy406eqDeb4wRp1WVEM8DKZVQNbkeK41pUivhaNWT+yUchgy1fZw7t99ibqWTS
fFpORG63A4ea3yUHUUbpSgPVGPZe7oXlNQfkhn9sPvgGPzpwi80RdjJBiBA6ubg347/TsZznIiv0
BzAfb6h6mxpmFmJVx7l5mn1DD8FEvKKgghnyHRqJjaMus2JapurX6wsSiyYkaAENN1V1iXgG2Df8
toyXJSSXr+QyMtTs9cDz4j6HbvHOHevuzMykPsSiDg+s16yTkbT2ThogXe7BcLwp/GJ4NHsT2IA8
8154zEDuyYb+c2GLGCwxSfdN9uKulYP5q4UQuemNI3CHwydXU+LUepQdjUEfv1fa+E1n3vAljnCY
noPXApSCnh9wfIYnXsp2s3wsoP4UHZBXzR8LDPZgzrTT68cCQToD+NBEDRO4mg6ZqN0n21C19IN5
htSi+9TGlvtUKZFJo0RFY5rhtu0kkfmYJS80RlEJzkc2AqR1GwqgAbsa12CNTR4oIkKl1F6ziyag
i5CPO8Or2aAohuLxLsuOkwcsA61BER0q5FbuCHlkMtsOiuoxTleXqzg5i9ZhEUNzU31cadTmo28+
IxkuUW4gwY0B0mD+ZsoQ+/BEf+SK5ULn4B3uQyTa8cwHxYfWZLv3CLvr0wCVZ/52YGkPjDrUinB8
jnoW6hVQWQaso9ICMpGfb+aBJa5DWd5/oTYygCe/xQd7AP0DJWzZGITAyQ3GHN860BVjg/BQO8le
6igwN1k6rHqepl+hmPgwSQBG3QqEylPCOHCC09r0s/hn6Omf+yrVvyDbyFaV31kvXt1P626y64cM
TEUAyKMoTXCJXNMYFgeTBaJK+J4AkMCprpIyjd+8OMlOKXejNfnrWke+QLj2nYQsCSTb02dC+uhF
6G2MxoRKIg6TMjdzUeecyS8+CjhbHBd+6yDrtdYAqMb/uyzux8SJg1oNZOZ0Alxs+pSDERB7Jf1o
pCD7AZDERSq1ze89zbpPtNx9YWPVvvRZkCqDPL3NzzjODe+LxnNe/Lh56oZpNVQ8f3H1KL1Li/KZ
rE65TGmukdutH3EvyF4GEQOR4XLzUFtt/jKlabvTUee+pgmeqOU2kXV8SienuEttawCm2Mk2Ll7+
rbWvieIOQgZDkCqnlU1fC5b/aoTNs26VgcBr1cteW+ltre9NwiY5hwqlsE+lwh3ZoeXuk6pkK10h
laiheCef9H2rc2CZqlNpZMVTNuFQRSIF6GRegKrDBFBjgWM5RUBMDZmRUATEQE9gL1qb6Oa9/NUV
HSoPVeCkBmj0Zt4/mvNSNI3WQy30L1//2RmKTQ6S5KZTeEfD19wPzeJDztwF3+P/FUJz/0Xcvwhh
YG7ZYQN7/hexy2WbCY/t1Wz//ZPeLFMNZ6MdraNngBULVMntiXrUCNeEZK5qqEe+Utr+Nm2y18V1
M3UZuJlKcXjc47B1WdmJQPfiGT/6OOGKDBelHYo/jquGev8/vrr01xaEJQ6V1/7HclBIckHXnQwb
w9OHoO64/1ff462nGMOfncuhMVIXXxhqz9f92I339mhkB9xey32qx+5DLru7bGjOwum3UPQB/VZc
AvlcaYqeie/9SXPBZcfxfe+UB2NzFITttmUFZngrdU/gI8uhbuI8pRHvv1WO/Cpxw/vLzzlELLpQ
POGtZdyGSNFDje1340G69sJEFF/GLzfexaRep6VaMOA2tma85eOKZnJIHY2r63yQocFvg/E2EG1j
uEhMDNzdgLgSZXZguTtSnVGfP7nYMLyBx7E663gVDchNUcxmv/CG6861aIYXsSC0UEkhVOEaipXD
dY+/+M5p2vJVG0EiIOzM3yBrWbwanmfsOrBNzHObwr3WsdFc0GcnJ2hdQutczTV8nCqFtofzDjUX
RBgxbozuX/mU+99tw7mHlnj8JhyebicUUR5x2sVwd7VLcLPY7LshtzLKxfeuH+2gbHvnrmx0iDyD
vHWNs64AD84Rj1Wwyfo6njs4OPUfkB/M7jjjm8UF9T8fxJZ8U+ciu6MoGgz1TqiH73hYfFoHOKCf
4iUihVjYA8VlFZ7KrunmAcXRcoor/+QX7ssylSVu+cCTnSMYhKdw4mniuAXblnG69L5t44VvGpoN
3o8gk6Gc1HRaPozrtnJAwAvRkrWsMtyjWD/ghd9Lu+1tJPhVX7jrG/s5EOUR6xo1OSeKs8GXezFL
3d73juOqo/V2KNYOX3NUan+G4CG+vGbbQSyhlp8zExLBadyJE5lutvbdgn/WLe6dZFF2QFuW0P+o
XbCMxL04NgMKhPE8L1CfGQpQJqFs1cbHjlppfc3Bex24jt/dL7FV2V1jQfpnvDXcOMwkC9BMSdZN
OoCbQpW6m0DDH0cAkMVFl+V5ZMPXGPrZUGlH4+Xttekj7aNJoxRHIX8yaYBCXE04hxg1uGMH0gGQ
wIXi3LvYKLP8U6aY01Mc+iJzrrq1BUk0ikjzEczrgAmPng+mp5XG/OSRh16y9gcWXahxBbji1oal
l1ub9cCfNbKNdmUlwgPvGwZEFaQhAZsUoBA02/6EgsAqBB0EuqzSkCBdhma7LJi50T18VhqZnRT/
wUZxdofU6oQkmWHWPcoihHfuOOrDrAyVHh+cvt16EGnDsNabEN3BEYm7Y15oHgzTfya0MbYg7VPl
ofKpDjtj09GzHkj8S4fq2wuFRP4gz2qCRS8OSzCNSg1vqHltHBcc+CAqHPQKkGwlRhFuFmw49SjO
LEDBAkBdMa6qHnjSmrkB8vnFqVTFF0tDPpMKMP40jPq+a3TodVBwKiYUJ6sVlmBkO04DXq93N/7b
RTN19Q/TYj3bpsMgHvIWHPo9NOVKdLQBEnM2aAfwl587HIKLv95j1NDgucZbBl4tr9qy3marGVHZ
178SYYM1aVG8p4EbSOUN8vJ9bqSHxZYsAm1+WAXJfcDvsOUw7uxJq444GBhP1JSWGE9pYl1NWQAU
Jkq+ufGTSRMo9sZcVqqhCVKtaBgi8MHYa9DbUhdDDuJ6CTL/5FtC3FIGkekWx0b9ryUdKMcSD5B5
MnP1Tyj7GAxzZM/dsTJ+mVXbb8mnj+aeNfGw5z3qSj/IUZIN/Ex1AsnFVZjyTz5zQF7Ke/1T5DKx
tvxuM7pOi9sG6heWEgUBkYlN23ve7QDFLcEg4tk0SWTh5OJv8zWR4AEeq1UqlB/NqyxzkTKqoVCY
tVCLZkNqBICyNWdPGM1ZlqG5tcLwJ7mWBjRjzXkxqeeoCU2p8Q3KBYBpV4ssA4t5M3cCWgOEnRGK
5dQCdNklmHxkLgMRdlIr0NN1mzyvtHXSTd6xRl3pwRhEvzV51eMlpD45vZd+rzPsRsCuyB67HArW
IfO7LTaC/ZvpladGVflTBID1w/76D2Tk0NV5BwwTVHhGDf8jYLgnAPEN7phQxARDbgSvN6A7Zaew
j/yTj/OwE5keRJHARvg+EuL87zCArWkJoRnUANCc7wofOu04rnUD04CGRpv4eO+WkOZETY7zhh/l
Ytlm/KPxx28tZDJeOIpTdraVDwdoIKePqZ0Cp6sibO1nBxDiNxw9hIHb4qAmHprwaEZ9vy5ynr3K
0tP2pm/YAZkJaBlPTeKYoPPW01dTxONFltEPGoT8Z/rQMGSw1Ew/auPnznJB3dhmr+QqwOacWmAR
0MChLtzwxcF55SVWpYx2OeItZEizXauKIFnmawduCDDUq9EhA5WQO/UBHoNQblLIRGiaR9seaer1
jFEc+u5qE/QQDDANks/srytLps8A/qLqMSQTx71ENhBHAb8ryrQGpQ6aF3pb8lHjjvY9oCPhmayY
Z9V9wbQPZWg3C1EYRPPCDwsNePtzZmEQsNDkAJfn0yo2/x9nX9bdNq5s/Yu4FgmCIPkqapZlO3YS
p/PC1d2nm+A8j7/+2yg6hqJOn3vv9xAsoKoAMrJEAjXsnRbPIAnwcegV4dM4JM1lHcKLFCLPsn63
adgAd66ycfwcMP4V4X02w/A2Z+P8bUTdP/JMs89lYzqPSzohC0rJ29Jsd8bcLqBBwHD+YSbdynmU
/fQd3uzhUvUmtllpXT7GPMS5Pk/sczY5J5JzmcYgjkn9txb8p5deFKBrtUowsqr62cRx2T4fhm4F
jjIViUYK+PAVOKpJ0lMFkLYXf0rr18LKD1RHO6BEEOBTrb8W3dIaMmbdfhqX8s320yRIfC7PForP
sMst862GUBFWOx6Kpv8ahhwOKYJPWSFfqWtVwLOZkV8vM1C/gGFweqZmKkpA8ANImqfzs3TQkBjU
0CA56OBNuDFFNeUBBTwxPFs/7Bhi0E+cr5NI7DjAvm388dGtlv6hBTGZEc/dGfh3/QOJ8CfBt9/D
TyDxfDzAaQyPxHIwu+Irje7stIwUtFRqDHFQdA68q2o9Hk0IDZN67eo5fp+ut/APG30ZuryRZF9p
7fW+6Bb1MtL9XCR+LUPkOleFCa7k4jk26/QKCtbupUtmeZ0d/jyYGcqfVBNGY70r46bd0VAIp33J
ZfXs8Oh9EkO+21UKtk5qEiBEC3/wN6PyxFPjKHc89Sr4eUH47D7aI0KxJI8MOwE9GZlMdlmv8yTQ
S37qfkzSK4Zeq3ikQ+z+1LI3U8hGG460Ll0iTQWyjHL7cCNbu2SOAl3cjJ7ZI5COiH+IoH3anXCc
RzWWndqBhcPnOgSbjw3mKGhtFeujodaS8f/nXEASuah1K48MqTq7iWIhiYIyQmkD4FGVcIUIJijh
rG1R/4HStZ1GINYKspZqMsn+VVGpSop2AShajFBdgwq0EYmYOyojza8MxS4A7hLtrjFS8+z0xfBi
w3WIItY4/iPyjGSDbGe4J1q8n51GfkycMsv9PS6jbp1Yolj82W69z6ZxSMoWXNUlSjDGxI3GLY2H
WR7mLp/PixkhnI1S3B4Z5arLWvmfWEQmagyVLPONYSvVEiA6Ri1kPBS71XAVfixuLUDJHVq3Ceha
+qrarkA2Kyr38d8pFxOXUj6egxj9v3owul2osf0Q2f5JOlS7NEHEsBGpicASKEYuDqmoyySwd/Yd
AMLjDtDc65Dmo+BoMQK9nhhNnPrMsqp2Aum4G9KsQm00IIf2crOIH8eYBJ/UoYQz6EiGN9clcxKa
dTLsx2n5PklEB5nKCaNeHyMAqGUMKSiLy9ITibRcDwc1Xw9/ZUKy/4Ud3YW6IgiM/3HFvIpKBIzV
1RyQJwS9I5Md6kjNq8h/a1BNsYI+2wpHn4YW0FLANOKDA1BptYIm+fyblojCNBjYg9oADG2o5ZQd
kBwSfiL4PmoIrc/9gPTTsjsTGqLEZcsq117n90grX4EAtW1aOf0244N/RMU3GEKt5aVBwOBqmngx
ZrbBfgOTnAyAFjkronPjpe3jF5IvuVPv0rFpTnMeGQDjP5DYq8fh6HaAe8qR4/IbQNguMU4Mn9PI
HR7wTYRfnlZt+nEDj1r05MFH9GlJbGQ24WpwrqIyR7gjKrGb+A1FT6u9N4XdoQXX2r5Uy5rAqUP0
K/maLmGGevk22y4lfs6GUwH+MW3y/VzFxtab3eI15A0yxPk6mKyifOWdHLeNUfM9GUhsEZ9QonZs
+VK+kihl4JYoesM70tBK0vHBtcVvNKKmUHQfHsp1LrTkstjeqXSAOErachrr56rEDjLzfys8QEov
BMIiW4DRg42l2q9jN0YhWs4aIKyyAlGJrsKuBa6nT4Sx0gF/OZ1c+URgK5ECIQbIqoZpUYsLc17O
pCd5moJwRyUS70m2IryoizBk/QRaRhfC43GbwVnqVKhoSMMlvAAuKLzQsLMWxR1OLalWvfDTndGY
CzAjfsy5m0hDZnfzwXSiz0M3I5qoGvDPOXDWII0FcBrtTgCw+F0W8QQY2qveVknbvdG90URT+hzl
WKQH/8m88Y3e37b5yM8e3ixrs6C6/5zjLFIAuwxd0pCNXwI2cxXe6G+6Mfhp7EAv5YGsC3UA4k2a
3NsKibTUJn/izZQhp9PNrotqqKeHIK7mALxD7hLZVYOwxw11JZDOPDPMz6vCCI9DDdIQvZxehHpI
9APfQJ8+mUkGanN1rdh7ZZFfPNxZ3l2T7PWy1EuAsDsV4IlnnuiWTevPLrJGRn5E3PcLjRxeutfR
MTkij/n0dyiw13GzoX83JrUH/E2asRo36XzFLhAwDd0LUkmqDQVvM9O59nXmfS2kw/em7PsTWVQR
SGboLPthwYuZ792S3VrQeRjbgWuScPd+DdNA/NSZDuSzz1wmtm5jticaggdta/Gl/VJHiXMVCrKb
5OB/EqjB9wB4rM4bJojW78wGJfc5HP//ZsbVajSdVvv5ouMUdetFgQ34flF9b7S4uiiZNQaCCrYH
XoS0zaZNaJXzp2S2JIBcK/xIndp9cx3/1MVpDm85nIBT5oMm+sNCZMBuqvPI21KicsMKIFEIOPd0
BvLE4CUHnTZwIBUVDTUhkM7Nwl6eadY8gWZlNJNv2iDHR/U/LDSxDLXhHaD/HOYtp9w0FTYfeNCE
avo0kIPbvpJkmPIiMAwgRBILmrYn4jMyscrVfuisi4yy5ZgufafoTexti//B70P5O31XBDJJghiE
vo//YmDkxhxI3rwbCBy4S+DA+PWIxAGEBF5sB8A5HeBZ/yy95SzaxnjzosXYpU5pnc2ibJ6XHESo
ZAHqgWDu0/AFzMXPmZ0kD5UN9CO6Y/qvGEl5GLBBfiYRMnBBaI4Mn70MQakUIf6/c1NU0oZuzi+y
B7z6Ro9JSI3tjCEQkHtro2XUMzo1hbq/mgdaEAe7SRBLAlAA3J3IQGF/+1PbHIlya+XdUrRcfm4k
p1yM30iEfF8VqHdD+9G1nL9xUmiORNS1cnZFVZGSMctABYMtTrSnpzboK/DM10/2m3HZgOY6iR/p
BbE+4tvc/ecLYmSgy3JG/1xZdgDkcfmo07rEnEoUobo2QByMH3lhyg4YWRGqEpSsKcFkiJBbjbd/
0ONNaT62IXgtEjHGe6uRFSC03T69Fv60j8ahPa+ypEPlfQtGxjEF1sIqQz52tjdwFEbKmP383+Gz
EQP9Bzqcb3uWadqu7zLT9O9x3bnsAGA1ddHTMCAxsXCNYZOWyAnLmch3nfL753ZkGHsBNFO8OHwW
uMZcbW3Q/cHdPzHjYe2S3uEcaZDSGYJV6DNs2yfDK0oqSz5QmgClBOhcgX9NHehHJ94ilpsGesbd
Amsqwt1afgN6XO7Ja4Tafbypl/y3ux63h+I32cL1XYA64F7b1sXrFBfZnhnSuBgLD5E+UjXDvlZk
JySsjArpB2m0Ia2W05Aabk1PbZ2zZzaDoTJdvo+1Lw+8E/bBMXzvN5fv4P1xNrNscQzjFWqZVeoY
5Y/J4gWgLtYLSWyBrSBAgeGeUwa5B9bDVOb2hnLTRkU8wvv+L2eOYsBmZhVgbyfTDQwEgHckrPMm
fgLmZ/yE8KF1kEiZxYMYstU6a7L4arZ9QLLJ9+GMylLAASGL5pEa1FTzYAGM/w7pMRXbwN3/rkHh
JVymbn9ZSEHWpt/Op7RsXlcZ/nTzI82ADy0MUAjmbu+X8QCLkKUpMmFkDSZRo2qPgFOOHge/em8a
HOzCvkXgFZI4wpEUEWh01bl0oxx726qSJ5kiVx4b4y9JV49noGF4W8TC5+98cs9ma5ZfgGs2nuMR
eIDEhKTkg48dcovw/4FI7jyOYmN4UM0zYqFgyjRLoCKOALQibRU14aeSjRvTCY0XhoINsxjZKezc
eetGZhyIClUI+yQGYIjABoiiY9KqEBizi8YGYEaH4lxVNNF5Iy5UxSEY0COjPWZLnwdGljsnqTjO
pz4egQvRdnsazla0HJmLP2s5ts5nZs7jA2qBkZGlhoBTLD5NhrnaGjHmZ3O/aRHXfSGDkSXfhsoM
r7QYXSqvOvB+me6V2OOomf1oSbY9Ar7C2aaovw1aIBg8IVOhe/IYIk7AWDmTyGQjuJIMoAReQMC3
yhzJAPusmhJ8fBeEGs4kKno84aYuzo+hbwZEl5enSLEy58x6qiJrRiXgUuyAICtABgvqBuFyc2ON
GWqnkFb3Fg728iAUEL5bAMR8KYAibyHzsQw8e7rROkpLc80JfJPAzp/e8HEvD4QUrud6Ixvx1uVs
Y1hFlh5QZQvgscF3d07IEMXpFKAVNXD3lteynEtkHsN7Rtqo4vEhFg5gMxK5HNwiBiyVkZhfw9w5
u6quxUQxXyBZPT6a4YQau7iZAqqEmVvrKKa5eOu7PEcW/LDs17NJrA4s9CqihmcG8tha0L7s7E49
PunoYtvzowsa66ODQNoJaYZXXZgzC4aYNZXhmCBrOiERcdXq8pxqTFMQrHE/utYqQrtIfHn6HkAM
LcrCn2z18KBeVccIpUfD3nWygq9aUvSoQA49ZHppW5KHVgMgGIG6YxrqRpYFB2AbLqG8zidZAscv
XIaOlYHBAF7WElWEasbS3AO3SJwGFLU8DMQooeSV1YwFAD7Qzd182Dm5sWy0jU/kEnqMvDcQ5jKj
Cwo4wLYTKPlebSeGq5mZwLrAiBrudH+0rbc8IFMYW8DQWfZF3PxH9vkXNx7wlhVtbOKARy3VwkJm
2IjHmW0KjLe+CB88A9+AxC6mLxbKuOBVMKcviCu99xYl65C0eu5S5u11YZyuk8uiaQEchiqp0+rB
7oFJPRn4WyrFTW2dEwIN7d1cz0SxO74KnO0WKwZTTgKKsSWWwy4pQH+TLW3NUM+mhEpdL+l3YGGK
I4lSbuNBjmrq7EGGfKvNqBeiSsBKcEH1faGmzZvXaiybY6JEPT28SKG/hR8m63dNf/fIbkS9S9MP
QHEuXHYGZQc756rX94bIwVqFbqu7pO9kaiPu2P1Cv8TEXaRWuemua90sq5cp8+IpioWxv7/SzXSy
Brb3ecBCx/Bn+iDiEAINlPnQu/MXpP6LgxZRjxriG6Kpq3Ye723lDBgQR+YgMTQARWwAtu6xnQoE
f9LvLQCCvrBx7J/xmX0mKQKqPvg+8wjwWqJ8qxee7WKvzo6kNV2QgY8oUIc3F6nlvv/CwEa3kdgu
4HyLYzEdkNfDMJDLnyc3AcOAOkKTVtsxZ8HJA0UpYNEt0p1MGjyCcvLNhk8FYZXUPw9BR6c8t+ET
S1ARGSjjzhXZBuypTnqtEmRJizAuvROIXDgiSyLbvTMIguZCLgqhLRhnUC0TbgeBehCMB3F4Sy7b
HUtKPNZI/Y4BAkRFrAQVCanR0B9aZjqjtxmtot2tdN968XWMkuPbdVYhLYR9LkrcHES+ZyeNkHEx
G+fGdQ0kYKBHsiaJ34yKd8g3hBzxuHeLifGwALDHP6fxuTYKJB7C8qar19ZrDF0j8SsnOm28l1A5
pTacSKLbJdY8noqiM5HhrPajulmFLBUvZpQ2B1v27caWc7XTkHx3+HtaoTH5fmUytkitSuFbjHsA
FraG89mwhuJhSuccHLwY5on0n6vYPVRggRqCbPgLGfTVq+nMyJTm0de4AX4/WbYzjxHnNsB8riaC
eKfeAax4wTujEZ/tJG2PDk+ibZYs81Mq5CmeZmAjIGVvvMZmiqTJOK72cwHc01E1yN5KZgQq0G1S
vM5ITdbUiHZIUDZufYlAc3txTbhRAa5nfQld+3e3ZcCMcMaDMTnJd5a01RaJ9tWjX8IRUHvdWw3G
bFUEK1C9gZ5ubmT27Adj6kSBE3Hn3vjG7mMB4MneLvWra8wixM9PX+5XNnppcOL9+V4u0pSo18Xn
AS5sdc5AhL8KkrEfr7nX5Z/i88qtU0WAAFjk97Bn1W4CwstlKDvniVsgb7btBhWRRloFXQ+A1Uxh
q6JUhR3nNgeTqoJbVQ31qFm8ZG43ekzTmOUgjfHHjF9Nu5NVSfScAm/qKcrH4lKDgDBgouZvwDmK
dqFbmEcDJBNvzZx/tcfUglvDKD+DYQ2338qnHvQBh1QBWHqZC2RM1aOmBbLSdrLZsGJkrlCYBHep
kS71vFXdGwc2ucjh+1jqBlHTzEQMnwjqZOQ4P3vxpUfK6KdqnJtPPyQ0cNqq/dQhDqtsSDIqw/l9
Fg1I7OeutvlpHT/xvvgDbyKmTh14s6e9/0SUseOwVJfZnR8tJdJyEPCybVhUfNvjlI3qgci/lizq
QJuzCCDdc/vkY7eMFHIAKlLQlIY+KhxwguzsL91sFquWAq6kFRnIpUmboM6r8gFbo1ilk6nKTsKS
XrAeGJDhcqrbGSB1iZstXw0AeG8BCOE8scnia8OZ/IRKY9AWfMh9sA9eeSUDstLyqSv8QzqnQCxT
07Ui6aUTzHFr71qvEEdWGt+60GZy74ZNcvHy0sm/TII1AaAUcS80rrKsCGY3LNL0CHKAGsWuZn+e
PO5mGysGqOGYheVuigTSxpww2gB+C6DFkyFPYeMg4dgBpFiYTvJt7EC2a0f2sPXUkOFRsysLhpIj
N5FvSQX4Iq+U+ZWGxoRHNdK9Xm1wR7+OoMJtQGERW5+lhZp/wMANbFsmSOtscpQfD4MrA1/5/5vJ
8pdjp+IByiWOHUiTeDvq4saEvVqRfjUlVUJef+ryyM03Hufxblbze/jCvB0tTWoJtBpkdFXJLhQj
NnZ1MUcXCVYZEdx3PTLwMze6rN0aiV0nF7H/X1sybrz5c+yW9osRTQVwHyRSl4oIzs/FHIwAW/Ey
3XYuswOUatqXynyZWwlErMUWTwJMXt9HbKnhu6wXOD3Meg8+lu6BgankjNrh5RDiPPps5qAUzKNl
fDPS4U8TCV5/YR2R10hxdbddDOqqGHSClsoYUKMRyZN6NLMU5W+AKDFVKUyMqM0R9wigYDWkahkw
jfANatHiE8k4sqc+eSDbbCvraYH/KcOOENFxifd42drGmZp1TKqbcc+Rgb5ZdZwJFgwpvm1k1cGD
dtH2WkbTtaIE/fLJSyXgCvZFCNTLzLT2reIKZF7S72wJduXFcIavv5CP4RA+uVFaH1JKSpUKE3Re
QucCdDjnQsMbDY2XYt/lgKAhszgsXmceoVLpw57kv5z5Y3oPx8jNBRxrfGlBYixcsEBLcwPkb/EQ
2SX9gEEr5ZtOBVwKCB1nOYA1xz+xKeFgJktFdLaMYk9V0FU19Ie5th+F5b0XRgPoLr9QUy6VKDdk
R2oS0pB6JJMTKFTxt8AcqoumHjXe4MjAnepCbpupAHLwxm/mZJtMSXyhph7b996dLJyEvIA6DqHz
uqzQ3pmTPmMmss+dEODqap0bw3Wm3yTfSlTEKvKB2fPB4ZBjR4/yuDvqcCudsr30pnFV6Ef/WCV/
x8kEPkfkFz2hTtN/yvPFuqo1cqM/d0mDHZBCW4C3vbm2bdhM8OhiDCC8LW/xQruRkQ1p7dErgyUG
o25Xgox+0401JpJ+MLzs6NrZGxnODBzDCAT8rtNrJxFV1WbpiwngIM+R1ZeIq6l8Xm1C+bkefO8X
6umGZOsU/F72XZfHJ2AT3+UnkWBNPGqq0DtP/n3GE+USsdD9A+A6f6Lk1btQk4nuvXcviw0H0A2o
GNd2xc/G/z6XljeHM57gKKBToztbZ/azXRSW/frUoF/4+mRYnxL0u8/VA8WiZwsZNPvRGPyzfhyQ
AZnePlvW/t0jxY3AR9VkiJMCARa+byrCXruCM9QiFvxEMj/NE1Q4UOE2faregHScQrA/wQ06H7wc
7JOa3CsxzTqw4PQ4iAWcYKSQmTja4MN7JJFchH8twuYMr8OQBrQIyFKDygYXm61IMVEADfb01AsP
o8pLBOK8irpa4kpaYJ+BOqYbvnhGz59z23iJVEKkxcFFMKce6hK9OtmViR1F/ZPhgBiEHJGDHP+s
a7i8yPHog5LFAfpOdyMjM3JEKnnXwnmmRdT7kJMViahRa2t7PalgcJDFzdkWg7OnePZdUJvC1uXs
Lg++e7iLtJNOh7lr0ck9znYAkP85LK/tSOGjxnlDF4ysOD7x1v2Kf9bnJC35DluJeC/UMELpNiBi
xyogbSt5+2jNwAt2e+vzANrCzzOoWZQlSSYhnkHm6j/S5Lyf42AGLedJep353FrgkKol3kC9Oe6o
gDVBevCDl0SgFMSZtQ26FniLoflK5axtnyCKVtfga1SVsHCOJXsnb86JqMzdmlO68vcJ4MJvcunM
ADREcTvuz7nqjFTJx1VBCah+7VSnzLRVPD8ESZusjV2XjSjL8bpwS0JpusAvpW6f8BCgD7CsQQy3
9haEDI2d1twsREKgw0+nsfFWXgZNzqB5I+5kpfCbbeUBkp4UhToYUY8akw5GekzMDkjCuJ1CWrfP
xNYDoMPWTZrCO/GwR6pbxIC3r2gxC5XcX8Usd66I0lZ7bAbSTU1cmaQXjoBrZcAjdlWZADgD0oCa
Opazb+1pVmnM6WYdC8VXzCOEG+YUSb0450QXl7Z6gGjDVk+PmQ+3zWbVkZgMJpD+XczvSLsT54g2
jnqeUJPXaTQBlG5/IQkj3kch6Cj39MAZ6CkTJ5+s3OFnnxI/bxTcDKugqdx8n/j2cJFdBDjgqW9e
qfHT+EvmDPmVRu3seYe2Ce2AhkyZDfBGWfbifiIRCJDlrq1RhWh0MQJRYHh+AgHDnpSLJeDLRG7h
ppesOpGMLmrCTcyGeR/B4wiPr+TTwxz6gu+dQaDelMMr16Ueh6samkIWRrGNugQ0DyZgvZTsRlH3
PYqFLTk/FFXYg7hDNluSNVmEaFnibVykrX8DR+2zj7qpl25qhk85H15R+1J+w/tEHDoDeE9pvhTY
Kdj4aYVD/WhMnfmllCO2Lphd1v4M6l6AbdAQJzwcFOQiL+tQNps49qqvaTY713BC7RatFvEZsf4o
Ko40VLeATHlw5brzso+4QJWhaopqRPHRgFJ7cL6JVWHAeYC4SYZC6FYglqdMEsFttlmt7aTalmU4
4SiaQKjXWVpr45iTvLp5xtalSZlHxbAHDZW76Ts3cbcoWrceeyN/nZfRwvNBjWgpp22L01LGb3Qh
UtBSDLybM+ufSt7v6jBOrnaFv7WlmhAlp+cpMz6RaAS1ODgsPaQ4dniXbLUd9Xhf/jE01nyKgbT6
1MOH/AQY7+GRIYeCDLTc6PzlMMoW+TLKVi+UgLgz8EJp7bUxaT9uTobT44RK4KMdsuYC+MX3Bj58
lWH0MaaetrEmOP88EAtokbYlGYJTt+vd2ZH2TkYLRLWHPx1KAMGd/GOBX9lxxxlOZQN2RVX8YbSO
s0sHlZJJrl89Xh3FAEB0wDiegqRX4VfTHPBk/UNGdh12W1sjGdpPZExr6bnzx/W07L+vlyAnMkAE
E2Ve4IYW7IZGiwi1hGNXl2gK90ScRYBtK7EYKRJu7FczxTimGbgGcP7qWXoq9X5W0pKWFx2nxq/O
OppYFiOIwwoTbvKfI4zYMdU98MjAx1ZZ7Ki1a8SRxigIv53MqgFlR6RR85B/xI4I6zX9lmQicv8G
o21bA6ww8a9j7NYgKBtC4PgogIFEgQlQL65McA/iIQXQ71s5KanJvQRIAXfTtJqWoskkC1HAtAnD
DqlFH9fQxkJdXA9tAiGg8b9eHmVKxohQmLa6maWXuruNX1288yYfldMMieY/34Y2dpfJAjfhz3d+
N9R3avnp85KW/UGvR7b60yAFyUr6FP9Vnao/A8efgWYsQMDA0a3d8AHwi506P9rxBPhSGhus44Du
VFJqbsYWWa22RtObQT7bbcA4gn4oUA/fJ6xjodYOEwNQqes0EriTqOSeuvri2NbVk6IcVVPW1dcp
M69xLp0ndxfm+PK6xfJYJ8vw2ba8OQDQoIvvJIZzisI0xmqwG6phmrH2ARwtMcCqjOEzj/3kFY54
0lGjFmuGDmRWgG4Cxu44K9iGvrQ/UbOI8M1E0vFFixLFuu1EyZMxG/anUdT1c8L+1noX+yDsW7Nn
LWo6ozktnQ9kyMh8X5kBe3aPYxcK1tQ6ZAwssGGbj56P4CXugBTc88QG0APDkWQgP6hB7UieRh+M
pDNKZGr4/GJwzXl4Va/jvoj5xQ45HGBAWKs3ekzCmA32xZeTAU22rcqqvdyIyIQaS61AvdWYjJY5
4od3f5Hl+/YmKr86zeJjg1di34F8CnCwTM6E5MpytDYC3Gw7HN+9B56Ksjp7wMXYA1IjQlUVs/LX
zFpnmwvwLw0QXWwBVwdQ+RkkPw8Sb9UHr2PeLu8VpoFhvMu0thjzZNiQYRQtwHJwbaTEIG1q2JBR
gtyGasv9oXxA5jqtsGoblMVvbD6JXU972MHD/8WMBhCLq90r7W4BgFCrHFlhb1ComO+sDuVy656Z
9GEXyxN2Go9VVobPVoeoY1Pl64j3S/g8t3gE1yZDQZ6yoMa2kFlj+dhna1nqM9SJ1twKaJrnev6z
a0zpmY3JXyQiWz7ga+8wI1hH6grUi7p0J4ac/fgWg3fJ2+j3XD4Bj7fvsJGl1x6959zJigLLwLNA
vzedD1k8g3BhSH0HYVXHAXFlK0DIFRfNhsZ2bKE7OcaDX6gNBg1JM6hqCaNh9sZHDuFeZHPxPIC5
FWVUnbtHCBfZirwaAOO/LxJm/ebYYx2I2GpfxGi1+2Uu2wff6e1zVVXmwWxa84QM3DkQk3mgvJw1
OafOnWDJbRPVsMjVAeNk+2SVy41FDA94MCkLmvBhEbUiDboFSNY6lUOwMUJel8r8oHQQ3wxjZP2k
455s3jM/VKLIjWVihwCG5fOjXgenmAnU2lR5DeAIFligprp44/LeOFMK+FI9nl3WX5CoTWb2h+3N
LBvRdiMmjtIJ2bq7vuNgNYhj66FzQK5p5tOZRNSAyAD5AqoxuIuMLLKrQCh4qqzhfCNbu8DyzA9j
hYTfTzi0/U4n4LwE2VkezScX32PnSrKfFVEWxd3LpNDClDFQPcBx2eNv1pooTnNGuQOJAAha3aY7
0cz1MG4he3PwwRhyU++J5BycIuMOGaAu+EDWatHeB99nkfsT6o0XA0Wirjk8+KhxvIyW/EkWleMD
acMuHPCQQEO9BRSVqC7i45aGoHvEH1cb1vLLXDblQzW5Vb/1sTvaJDF4eA0FtpPhMAmKoxFEZFZk
XsPCUZulytwDVU2AitqKH5lru3jXedmfVXPAb6P5A2XQHTgwZ+dQsi7GQoDbrrDdnEGHVAN526oO
CXKpkAkIVG7SRiWArDczSoKP4Jl6iWmIT/BdTTaoy7aA0BXxLSl8EGAc3xMZcGRBurGCwXKRYnGi
7uhNcHHBMTVtJAMW9jomVYqkzRwH9w4EcG2/j4YiAYM2mhBfeUBP87bc0Ljv61AgNpKbp94UG1KH
YYbQV6Ne6GtXz5yfQgfwIJRgWNTu+JCFu/dEQ5VzKFqnQEKFUswpHrxu3t4mI/5Q0PQV0mMKsxb4
hbV9kMhQEV4WXiwAqOxZlCcbKX1kWZOwUXkK9+NwQaICadIIziCaQ0Ot0JPvZOtao83nrXRYUy2v
KLlSLDJN+epLtnfcND/H8ew/OFZXNygiQNdaIXYV1UDF2O5GA5IWNmx6Syw70+wYuBTtuF7nRza2
W32L6kG1BDU5HNEb1+3LHTnzV+/96rgnZ//a/YfOsMLwgE/n/A8jtVuzsmlGtE11l8Y+q3zio87i
8NVnpYc4inIArMNlSwps8vFJU+KxU9XokiWN1wwRNbuMBQfr3MKCO4U2zl0gIzjvCW7E9QAwyD94
isOFwSwkvd0mwJE+NeM/pxRow7d60hSg9YUvCWFHekK7LkJG9mx9Wx/I61P7LkGPnue1077hBD0e
9FNaP+fvZH5qBaM7IBiWIYLcshHYDLVVbccmaooNCan5v45NhSqnp/9Pa1gKa46M6BbSsTrC/4ej
SWj0F82CcsepQtr/hazP2zmo0sRaSVmIYEVPo97/SYb39/t6KzeLYnrJsxx+3845kftTO0vnEHCV
led0O60AstUPh+ovnafkW73X8KkG7VTTz3uvGLKTn1bexVVNLQz3pvmVLI6RG4gqPOAG/Zvxf19v
8OL90LgtgKB/XGwCMcmUs/qPsUhfakWEVKqGei4Dzif1Kp+BXJwzN9AylJSD/ejO0MyQ/TmE0Ynk
1NB6FnEq0Rg0J/UJLIZnvRT1MmDR75s+61FgDqj2lm1jFZItnAb7tRtkIA/vn7FJk11GGjJauwQO
lOZwpt/aq0Xij0l6oZuF1zlIkUf1pUQul4iXDK9F4LC3gDP5iRUsVgRhVeYv79xhNCZSsKF8K6Yc
8BGKXWydd9P95TzS02RnKWYn0ORiwIjqz2BYQgH7vI19ZPET6DjBja/Q4Y2vkMlJQM1IiONIWRxA
M0F9EtM0QLYZu3ESf5KIQMdJvlpru3VllA/KeK+l/1hTZMmjVyLkrO+J1tRTJvXSfTZUBBhHNMR+
qRvVdvHepTE1yC8AIQlpQqDXXmgcTaaxK6b4zzu7omRAnNHCHFijh3dUEsvmzy4QQp76LvYeW7Cf
qkHNfQDrUc/Lw/044OhACssXprtJMgT/3AzESyTMQ3ABWd3itPidCF4B9b0Erk9UDVu6uaRyI7lf
/0t+gyz8Dd2uviH9X6Lezf94/S+SeZpPDOmjWJSMcqQtvm+93RwOZGNILwM4FkAFH7eoWuYp3omo
wl415tRO3QNJyZIbMrvMMVBXAxKCsAaJ5GCXWxoUPIMeebzkPJzBmowtnC8b/HpokyaisD+UGYjf
V6He4tHWr84nAfi7xN/dT6Rx7f3eteXyYJRZHSwocdzGqPO6TCq2m3rOAI/6x5h61Nh9A+4dH0DI
SqkbmraouXcyPSzEVOxAEIpyyQ87cHEjwuV2SO0V5jDsssQUOdJ8aySdupn3BsCIYnimDSAKiTrk
IVSKpAfncirLT2rOQQgHbm3s2YDrSUIvDtNLmjAAyPQO/OxxCnhdBC5Ww4QMSQi3IZBYZvvdsAet
9i6cQVDoASD2CAbl55vylVFVh2mQuJ9NtJxmmAQPhxrg9pCk26Xu8t+WYjiXpS3+g9zMr6ywxq+D
lTq7gQt2AYi5eZXDbIIIDwDXqCUt1rNWiRhyiYKpGT6yJj/p89fEe/PBgmvFzIrmQUaMbTmq5r5m
MvubIYHk76oGNj2Q3fA5fm+NcXjL+6LZpn03PHVTYWHjD2zRZskliI7KbTQNYN37BTkYAKnHa434
dTBISxHz4TCM6p4fBGI0pWZiXNX3ig+iryo3xoAuQgv+8krqIvo+1gt/LEBDWoXug4YrKdl6C/+P
tC9bjhtXovwiRoA7+Vr7rpJlW3K/MNy2mwT3fcHXz0FSKpTruu/ciXlBALmRqiqRWDLPkYa5vIhS
zxEkj5mKpe6DblX5kgnJlInSPvxddCEuPzKleLza7TNRkVW82fj2B9NQaSlogLqKvXCwULz9Vepi
89dQ0d92u9Ddd6NiqVu9+7RUIPXHAhkaNEa1BDu9IXKEyC1BJRoyaKUoUQgaM5gG4W3M3Vk393vg
Ub8jbZDfAzgIkFpwoucgQw6wKWfRg9IU2d8oOpQgBlVvVP2GxjZVBv1u8x9qsgx976zLOLMLyVD/
iRJGivm7DbLpgqMLQiNQmPhzechcDzKg5iidPo0GFt6qQkRIcROUxjZzumzxWGeS1hkA8BIXO0fk
b4InmrEJGBZm5Y8ADShTTHGAoT3fz90fRl1qyKjKkMZC9xbGMSqiqEvqLks+MfDXbAIdBXy2hFY2
5Iyeeg8yLbZbJCVKGwDLdtvWbpF0hpGyoyESxd5D0fD/R2aBknNVY+cJy8zxPScZ0LTaIZr+Jsmc
cqxJpbKoAaLS3HmEKTJnkgaUAmFYZ0jEv+U344w9Ot3FMGMwVAwlPldTkj/VvK62/hg9e30gaVUk
e9TcJfWddOhRyIv3ZKCtfUAVL3i/tpD2/RSVgOoIwyyzFm5RfitRb74nGWmpCQKjWDkoNl09KGLR
jrsMe1ILZUw9zZQ1Su9X0AFvHHtOVUbPY8bFmvBQtRB0bou08H8w7GZtSDY2bnfsJNoq9R5kAHqG
x+znlaBCHicLRxL+hP33ekCm0YRU8DWNXdsMtqLpu2gtUlAdPeofx33T5RvRGOGXQDTB2tW7amcN
ZfUNCMKgEJkAElGw8pijMGyZ92b1DQwhA+qYTHapQTL9CTCpn3Cw6F1crxqHaaMNBTKksQvobvPU
yo6x7a8YNsr3NMqBHYRMG6mYMhSoD7bhFotZJYWDFJKGZDjsCDAvcti468JuOw9Jo+VVftSM5MOb
HO+ia4CKdVEfh5jCKsFrXrkAfHqInmrY4qGrzZFJz+masyndnSjweBRNmK3ni8iYd+FnV3XPZDTf
2fwnyouqv1B+HjGm1/s5RGRynK83mKBofYv84RlElMB+U4kn6ic+R0p3VGxIQw0pQGyHlU7mRsDV
k2CkSt1kDl+U4MPazDakqePgrapNd6P2gKlHO75IMsdjKmjw7LrtGKut4Lu944JP+EkpFZkr7weF
usCfwgbgK1uULBxXzAevpCJ/BLb/r8o0tTXJHzkklR2pH3zVkHpEVkk9GVTIB8CDXDFZKluS4VAb
SZ5KrfxI5rP4pR6K8OQltvUChoMKqQV1uR2o/DKz9aOZ5YBCrpO0lrkqa/yb+oc+0J91ZIufWVSt
USGvFeumA8KSH0ZYsRCegiOqWR1JEh5qMkmKo+y0HtlUC+Qq96AUq5f6FAm9/p4Af9IHSNdhfhbE
nni5G4JI6gUcFTjM0viVkIJ7C4CFCwUaPGMKg5AY0kd84XkMfqG9l/v5TkEcU8/Kir96VLihLg/1
qB0qDD6WbIBJC1bci4fVw1rOttg1NYR2UHKggZjHIMI8QLpXvKo3Ro9smjDDEaFOu82m3Hg2smE8
1PELyRkRKqB03YkBd4rs6iwEp8UQyJopI9FWKdh4llQpFRX1eKbeXFIV1RLwVaqp2Oquzmouvvrd
mwqwyJu0kZtmy/dlq1b35UYzwS9aifECgIL26sjG0Ipy1ZdTt9YtFD0sQgPUewC6QqZE3F6pIeOA
Awuw0ftmrxSJ21tIS08teUgIXzIMuQeIBwbkGQcbIrQrIpvRsoCGHgOlj2TaODVYAZt/+1yvDh4Q
pHdRhVxpJCVNSFBrwU9aZmKB/Q9AXDptceWgZ5HAlp6t5QFAWGK26AGLBUoBWKRBD8jLbjS2PAYO
K8nGUA/XJkMSuYnErTN3W/fsgYdg7UpshQm4qAK8HzZQiWp8fU0cl6cySjFkrVMsB+CEnLU4WUxA
AecLFOK/96RsAFfYFd91jEUiYI5b4twMhyzFwhRj1fijU7sAcYaQ1AJFLgsj9LKVkv3R2uN4nAJS
tj5MqQHu8UkbtgYwe7/QELO3Yav3DvAWpRZlq+PdkLTmJOov5Q8VPJEVzHQTmRtkS9Hk3nxjET5K
zIXlPZLNw51lVN5Mjn/8O4cWxKqgvhjnJZea1tOKYfDwRgXA8/VP6weS5QHYocB+fv0z+/KH/7xy
cIEDJAZ/32Wte+lN071YhJEHaoVlK4ckI63vxfUZ+RYLkisHGvpAGpO77tqGFKHd9CbgajJ9Z9v8
54MxxRxCHEokAxBi5aWnAls/PrC+t/3EKzyHQPxmZUiRxHZVdMHZbsoWgewyH9XZZfE14ml0sU3f
GpCAjOzIUiR7kvmoe3h3wLzYWlrVZK9I6Pqi1VcqdIbp2RKzm3xJnzEtkOZPZQhLoFv0/uvDhz8v
p0jrQUsft1pXKWO9iQrAYWuzBZmVEjQ4Ko0TWILcIzhyQNXGAJkcIQUvlA31er1lm9zg+GeVWr0t
h4uyY0DMWaZt6SMnAAryUFo/Kg4mppwHkqvAXdKIjR5nPcqjTBQXgwyxlQe2RI49H5HI4YwJQOOb
3Z3srjt7f8SiMLEoUI1Bzk31fpEiGXBCNU1jYyzb3E12dakBnzf2smsrG+oBnutbEMbpgUao7M6v
FjKud0bFQXJ/MyPFMFbftAkvuo6P2ZVEpc8BMS1thV5+DiYn3M9PcVVCO9bIvWwK11yrNwE90Kmh
5zuZ6G1kSQaNYX5ZkCKfXyhDiOorkb+r34XyCmSuLkBDugre6k+i9J4STcMEy/AAwh8MfrGYxxHo
MM5JaRpiUWjghCoL5xizGpYoSwWEiVR7RhUBps5sVzQkxexidkNytPN2cx+MrsNNHFdPUS22d9Em
t0fdgv8PL/+imczdtKqkmQ5NfyzTRC3L3fyHbGkcugF+WP2POxM7xiZUhTxQ1CelLcNO7lg6i8TD
3m9BT/xYvhsi2QwjODDittiCVA+4cTc59UjGzPCJ4bicITnUO/lxayy5BJYNZdP1wJlJrDoD9DWG
Jk5r7xS1i+U5yajpQbX0VLtDsVMKikK+SpFryBee/R7ikzUgGd+GIAGBLGDhw1U71BYy0dCAm94C
LquZHxv2H8oO8HzHRjZki9UjspNpTBqGs4AF0G6SDamVoRq6hQsXNaYeNZpbd2thhc0cUCmU8ewc
+tNPcOHY68ENxIEafPYDtlblGIDffQZIHBBOD66BrskNIb+cD4N3FUwtVjWLvkYx5516durm0NKf
oionCqeGd5cnzez+ePkH+45ujFypcYMN0M7LQyA5LN2Z+RKJOAdf8mXejW0jHbeg7zvOMu/BnNzJ
h3qkpp5SWAlI0nAajbiY1ABjgrqzVDkhzx2VipbxWSW1xYUfLvMC2cATJcb9exrbrKfEuEHY9SGv
BvyukRdHLiph7o8JdAMFL2y3A7hoegTwxOtU4oWJHJX+xCT7MzE9U0N0z9QjRQBYmUNdTcsH+Z9s
KVwfGd4KFDja4l9jPvjebgekEPkJVaSt1gGhL/H4CTvbw7ihrjWm8anJzBNYk9qdw/OBy1pXvmSN
mFYCyZBgTZU+kz40OM6T5i7OEuLVoIcpALv8GMBUptCeVTjbx+8ZPCILnumVvrcGU18gzTUAtsuA
/TUk8Zkrt0ThwDx+eARF+ufUMN3T3XOLnkrkhjI1c6keXNQDwZ57nnvRlztXZUauDctMpCnAdr4s
PQzna79fUd3IbIGTR2xU4MWh4WG6rKJJO+duft8MQ2wdHFHvlNzuokAsaFzbwzNWCeX+T651q+mr
mgsH6T2/xSRjIJqYKnB6s5g48hgWpsueNZTo7JXrfNlWBuVVdx/0VKP+ARuRBjBtUscwDqi4Mw6j
jkJB1A6iO6uysANGjm027nrCUmPnVtna8OzGBHwajEhNvTsfb+yYf1Sq2R4VtIuwaiK/AgO1bqLO
IgQBeYgF07Gy+zXgYwpkL6KpWi+/0PCmJFMlpx4pgei1fpBTDFLiRTIrH9w1sJktRq+rkWXqLhLT
59eo9cJPORjpT449PTFeRJ9mkSja7aQ14B2QFtRofBRYQABREYeC73bc0a9TpJtgk4ZZkyTl1deH
hXJK9CnYD3GCBb1ZJ8kSOG3l2mimDMAwH0GMDm9rlPnYe/IjhR65C9co4mvf9wzPkiQfetB2y6RH
pFCeekkeoGEva5ez/JlGU5OW5oa0JrEKVFbTLIcobrBv/eFia33vnU1v3JgoVNzPhrNP6/F8NdV2
tWmCECwVme1eddTwX4sW5TSg0GrWJJsV1ZDtNBvzYCUrLCMGqEK8V6LRb13ga9go5BzFheQkMgDR
Cuo5s96H8jIuEK/0ATh78pfBhjHFQ6Edt2EG8pSFKnUwpAaHZeOWDO/U9sR+82GaCFHuc5O2MvBD
VQVpVTS6zBySNHqGJeZd+YWMQDYq6od1gbuku7Z1NoLV7fe6Del4H7FsF54WNshUugGeYYsGpN54
JhN0mVIA+do85wZ2IX5HSKMhiqpfUHgU7GlUiAF75YCwQx4iEPzXJEy0XOyaOYfdSDsbMLAh5r1W
cfFbxztYEioPGfQDyKZFNctyG0QhC+SzzXZWFfsH8qLmD3IS3eKSPYlUXJLNQ7oi4BKBonTE7lhx
BO8ie6LGRzb5U7ehvh6071ITHFhHzx8vypCURh91W+BtYxvjFkFIL2foBN4murF6UDSoVMNzKJ62
Kjp5aNj0KwE8esQJd3WuW281mUX0IrQS+W5FNxxo2DDA/mb98DOyWPRCIqBRIg1OM+4t0kz8JCUI
f8KXxkDCDMUgr6gu7OPNgszqIrq2qBYtAQLSAwNub6d4FlFTBcZ7T8l4X0fA7ECKDsmam8mDcVEF
+abkBRBob/FUUNFakqibA9HaRW4n+apQyk754qj87vbEOL6+5/qnPOz2AJrHu4JeGLKJZQNGCECL
kRA82HjXBCWSHMErP49IYSONDW/9m6OKU8h3FClIdhesUXFxjliZywdTcrozmi+UuU+8BqUcqHnN
A0MZxSEqP3pKpgNiZFXrHXh5pIlS1E7nZ7OQNA/q/yeZikpuSR8G/1NoHUwCgxYhibgECAdHPnTE
g69W5rT7omdsndnNpS2r8gTelBNh47jeMF5vI4A5ziOC0YlCPKfTDHlyBh+KYj/XwQI36Oj0Bt/7
IJkj0V35bNmY3xNQRFbJkWNljCQzPOdCBvCpUiv2NFJvZHoZ61ZvIxW9Qsrax5tdvehvShI9uP9r
WBaIPf5PtXYfhH6ztcSEqiDZ6D3qg4RsaBiH468xSvU1jRi2GGY5DcmMHGj4P8hCK62AqCLDv1/I
xJgcVRx1dcPG9EQAGQgETyNyd0AZ4qdpAFwfS49Wk5S1zAQ/Es4p3CM1k9MVW7/JvigR8hmNaDVH
oK5SJTkKkkTYTSsluzMf6klvN3QdpK2vKtPD3jQDxHvCkZgzw5YQBonCLrnDKXmAOlE2yoV6vR/s
ctMtdmRBogdXkhHsSfUAlaJc/mhzC03ahzuoOwcVu6b1neBbXLPHxJK61OTAnnInfqJBUXplj+pZ
xznN3c6s69WYozpMeVDvMQwHTWWBdY4ye7TQR/AU/CkUXa6yxUshSfcav0zOU9fj0FWE30oU6/Ct
aYkE8IdojGiKVkbPwlWBDZ2zn+ojkH29YhpAMwDHzB2/1QZS8cha+ZFSyd54jrkXCe/i0DgQ3QQG
L8wkloVrVYeh5przmoJOt0h8ceIRnh2T3XZfhInDSRwUB7+A+oeVSPor5V6zsCM//VwKr9g0AHBG
hj1rt+HIBbATtRQlPACHWoOnJwXSdWYA9qgF1zgwcL87hQUoMKTLg9EhrN31PJbWgR0jT9cq4lWW
NMEFefLBhXpci1FshQS2DcmaorTBvlliHpYXgBRUhrOmA9BVVneXWgaYRRRBw3nMZh5T2GnAjJEi
zEIVh09rMOuBv1neB12ITwBLX5W1v3VYw0+gSmtAYY5iNR2II6eRvz4uQ2kFmaC0EKdOowUE3AFL
WrUE7Ywpx5oxmhZuHaKMQs4saC7QFc02wSTmiUTYzBLbhLn2Uk0vIqDbpHkD+ls5lSALFYO8ZIxY
WtCo9nKgAcur6KbkFxQ4QXtIgIs7rh8MoJiQnFLnKDGOGmX7u5mywIo5ARgSCjg6vwe2FlidN0jd
6FDtzG2Byt7R2zDNrABWZY/DLgVuyDYv7Z0zCf1ATTMKf5zHzCyRXdg2ng4AVs6BpHCzUvakvrOc
u6QnlbKknm8OpXdUQrPCewUYSaG7DQ1nRy6msJyFUwHVV539eFM+tSc1VgdbADRC+idp5lOjZiqT
daojvWM+Juoz8Fz3dbACiCB2NNwsuKimxFHCOZ7eSDLlOep/pxF58EZbaVsSNg5ojBZdDMpKoMcF
iyDMLl2QHxwJ6kgNDnKdu+GDrE3xiv3vJuQxxS2QHVXUhzA0tG7X7IO03mulOzv8a/g0RGFRPRZg
GZI7fuCTsQ61vCEaGpiZ5QuloR6pyZCG1HDprIakRVILnJXhgx/rsZPd2+wvZfEQqp4YdgjV3djN
d9vEFhxl6KqqKkc3FumEbI65+mouumrGytkabvWT8nVn2axvaiQ516IDYxLVcrWATQBFEM6TSwJG
6bWuxlZfEQFmqMAWw4DCzxUJrRi/9A3Op8AiLqlTYy119Y0ri0pnK/ICTp27uLOf43XVtEkMTKeH
ErgPQKTOUCaG06e0qPpLJM+maKgbDNTZmCOuSUZaZWey9hNvDAGW0A9X6k0ZQE06PZxDKiXFUBfs
aidEJmKRbcEE6pz6JM39TR27HhhZp61I4q5aoRLHOc1dp0zEopq4udZHxywvgwRYYyC/DqJpRH4G
nlULvQUtNflQyJq3KEGf+k93X10XC91bqy/57jd1p7J9/s0RAtlLFd5rS/rS5yAPP4o7n/kHVtiA
oNbDyV/VEi3FSnPArjhT/cv2HHczD0njOMl4ol4gYVZomIYZXmZFCiKSm4xM6gzLrzliyAElU/G/
yEIHnm6HOnJcSXlULeqs2oCNWobXGcv3TCLoRHjqtLHWHubfCf0OAIeN0sgYmgZJaIe7n8kkXWic
4HbWEYi2A/A2opCRteESuTB8O01Bs8QZMMYajhP2wDwC+ziNDV7r8gT/06D7Tbjs9aG75IG9Ck0z
fjbrJn4ewih+rmP8SaV+HXjdhUCDZFuAobMz6ciUecNbMLLgMFt0PZvwzmbTjmJQg6R2HPj6zbiZ
r1VjDbGukSwxX0zDN3EJIn9hlAYYolDrgJ1Tt0a6XAguQilz2wYKOaQeycoKGx+TOR0fzEjJpFeb
WuN2SNjf/xqDFMkgggVn7GLHWYfPQUPmnjnyYqUlI7gEH8ZTmvz0eCdOo1N110aUZ0NimQo5Gusa
UzuwQzaBPuucOmKnBJ8oqCv1bpuk+HfufPxgt64nav8pbXSksoUgC9AmIct5rRMSxr0d5rnAfg8k
6jc1SPNhJxHE6SYYwBMMSoh6YValufMpSwTQ0OnWBJzNUqMxYLvbp8x8dfkIzGrHwd5nH1mfs8Kr
14oOd6xG1CCN/ROJbIM7pxQbmzQiXt3cGK2N2bVYS0heXWoc23bxRHCQQWDomHRMabnpkFd3bWXK
FB9Yizk2hiRDYlR4zXr3JYsGvPClnESdBc7H0NE/k+ksksoC+QpLU+vxWmz8xFsIzw6ekiUZ9OMY
XTWNp+eY1+vWNIqD25VnVuJ3a/rpfRPEYb3pAQq7eFDo0k73AdDLgeW1VlpS0BD0N6+maQQ7CuyN
bnsXvbXOtc3Y+VEsbwbUL2fTAYVjiuLzKeEuOJlb9xkoSZsetb8XGrFMiKcAvLZApWnjJQ9CnMJ2
2k+yd2rbfe70PtxioSfPReBOirYFKWyZDN0mx9Z/jH9tMCdNKYsP5AK+BKwbHNdeB3GP96dlVvaB
mtGLgP0qhA38WfRIVpfeP8jyGteGMkOdErDbpZ1yo96D78OQTFQY5fuvoTyWeljDZwnAcf0KUItU
YqOaYeiXIE3o9jwpUD9NCj+3LX9HZTkOdjaLBUkt6hYNkrGNLv8aDshXzhuOYiZZvD1Xa1OXmhpb
jHGA8y2q4iYRlojFGQv8atWhCmVRofjIn7ZmiMJlvL149c3tRiBBMeAQN4KV3/ys/AVEGP0q8KS8
DlnwD4l1ZjursBucvV2Y6bd+7Xss2yObBbkTIJVZFXUuaVos8xXA9Ge7F8knv5r0T2ZbHNugMl+T
pOagWAXMrO0W1RcfpIjCSfXTlHrshIpKNvdI5ibGcGT+D6Uzgrpa+76ug6Kpya9G+Yq0aPDtyFzF
QKAxTLtZjwKPM5JRg/XNL1MM9rYEGNc+mnqwXFghVp1oUEACehg1HvNhNgEvERTJzfAPJkpEvVjn
0bmO+vfIFGlAmbkoAWICgIVWNp3EUrAJdYHGc9cZ6n/qWtJLUiVvJ+k5yFL5kCzHWaXkfL7OviGA
p5FSUqxNowbuq7AwW2l8lDcY+I8BxvvklJfEB14BEJjJRJd2Ds5f1lgpGmtN5iwCLCPTX/KqZf06
Kw40YQcszIhNVZFts3a8n+tHIBrcioGNi3mifze9py6Z92W+YP74rAGhAtyUwP7VXB/8xMawJRBg
EnFUjW/KWDQrGpKiSZMfHTa+1lMzReveLJpNl+T6KzDuDsZUZz/SocfxmnDN5yyKg/3/3QIgM8XS
YrrYWomlH6kRTWTMvf8u6wR/waF/deeqB9oPS/MY4HD5e9XU7wVWWMZ/Nfp+/Dr1gbUGl7R5DD39
11wi6wc2PwyVrEI2AFSItZRzUg3KvvAdThO2ckZUFZxEA6pziB4sgJx9LzMHjnydsMm3XcRG4I1o
43UCHMq2CW1n0cohKUC3kV+BTkGDUKuKABkYOFXNIz/eAW38M04FX4wbmnhvFw5SPTTUuN9k1IsG
Cwd/hmYDxv0Depx6Xd4uC1A5ncGdBWBot/KBI5nya09DEUQLs0biOhdRcRoBQXzK7bbAiUC0SqSI
5EhDytPVXRfLLHfBQEq58lsfKjKNy0QDaJOj12Br6JEIGAHosJOQ3nNPPvrvhlJRpUG0chvLm42L
WgDUkKztqoiRJfB7iFoOSeYxA5C1nQzZO5YPIjrZvZNWFEo5sAyoGu8gRU4A7E7a25v3Hf8VPlnt
Ez5sLao9Qa3ABDrRgmr5J+OhNpZel1ZvTYyTCb/RX/3UcoZVwXm0ycJgALJQOR0faCjqRKB6NQdl
MWqGbH8xj8lSVKgE3+DsR4Bbl00Hw0l/+tkUvCABv92xydK3jRdlX/qg+BqHcfYDdfU/+Rj8uwFK
DIA2nNrbPOi3vd2hBsfS4+jU9AaKbGQvDL0EqUW3MQlZDT7XxDW79YNi5G0EeFg0ZDdSRBr3CdYX
yBze9k3T7frIO3gDw95cBabk+Uh/HtPB/nx6T6f5WsVac0ldHBYAb4G6c3bA3JUnQC2TOQWzW98i
v2PQWYApys1h7nZ6q++6LMD0J+z6F+AhApcDpPQglQf2ZCN6kJwn1pqUzliZT75pb0kZRrDPEwvc
tfjNH0iW+7q7LxrPxNYJtA6mXEYZre/W1EGMlbhwkHFywgNXB/GNF32J+g1xC9CgKzbEO/ChYRLD
/WNAGkcAayHn4Fx08xYFS8juQ1u6ugmYcJzChD7AVKjMiQqcUmwdx/u+b5J1IcxgoaMGCERwIPEF
OLX70gucg9kom1nYEp+bhpNECO+mCOdsUktNe+spBdn5XQpQ8f/uQvG5Fe3rvOiR4RlOb7GXYEO2
Li4cR6+XxkPiAmBKcusoFQAJxZF5BbrLWT1gUXlMoUjA7LAt/TBZuECaPZrpLypzVVWvM3KQQhv6
MLsDFyIluRH+EA2xOdDLaKa7LDF1Oj8ma3RiOmvT/k/HQ5rUVe7doZNyDnE+dnbjA505gRzwh2hj
AKZKnAwFaZHH7dpmZrZXIoVy4aeGLOkqph68N7+5kaz2bbZkvmkBGK4axkgiKtTPQsJEml35feiQ
4etinztaOmFzP4xF912fhAPWKfweljfjKgdEJQhHauVfGgl/DlJUeXFj3/sAV57arvjLMH9FnRv9
PQmwTRu8co8dEl6uHUPucGE20d9DEH6LgLnwYmGvfu8/V3XfITMLvGNZG8dXAxvGKZ40LyTShP6P
XTQgW5GiFmVZmwGHBUgoxFADmLKyJwveWXf2jcaCjR0gK8wDj9JxqKZm7Y7h69C79alJdPZJuE1+
4lnyVtj+lC07s7SXAZJStnoY6Z8i4C98wpkE6QaLAzZKVtqTJzWARH81HX9cFl61c2X1E4ik9SP1
1JBNIaoGLd1ePyjUUBkPPC0OERicKBMc+yATTko/x4YLYoyPUZ2XY4HUE/lvEZZLwtKklA6V1xGH
1sIxAa6tMkqUWVibi75JmSQbmEDyAARvIfynXjYGgBQAfawdHAmbQPIR+7/HwNCOJFLyKmQBONi6
YUUyf3LYVoAodHxOmG8cUC/mrrmesoMHPLbraATWohVO9iNwom3NiubsdXhkzzQL4DluV4EDFlgi
SyAuhT9RK5BWmUy5LpZtguwxhQoUEgwQjVsL3zQ21yXskqG5q64xwK97oytVqEBKNiMHqbEXO+9+
CiCIesDIlXmEPdvbtR1fQ7/diJj1L9ga718E4JgkMnOwH6XM8ZBxbieOWMxaKeNju7VAJPtEosxA
ojvmQ+Oahmlb23gM1+WujbBB3QTsEzW9X7cbcMYNqzYqWLbM9epSosLx3BeV/qmzTCBMWzW/86h8
I1vqQLTaUQAspKJnGXOyhb5sPPYt9AZj5UamduTBkFztMXMWA8ok/taCCMd1VvNVy2JMGETJd4Ck
17/ERXslA9AAikXEKuuaW353bFIRrnPmRX83KLSVESj0NHJ/NTadwOf0t5Zyfp2fLaH//V9H3P9e
pS2/Tl2EZxT8dLP92wNaw6YpwaYJCNcCO1FyUkRjapwpGL0TQFUuIrPNLcmqrqUUznrdBFb+mg6f
ieM7NCNxiByTA1zFn95c102XXe42pxGM8q+Wd2fFbQ9WHZ/ejAjVYcqqLb+QGFm306G0oni2Enny
bpX5YC9yWbYZddGDApmjXL0ao5fAMI1L2U0H5oZptKoksj2WnrQInZetPcumLevS72qJ+rjQJRMR
FncmtHYFmTbmd1p4iiThBc5nsIeRPtGglOwXegmiVhyxAp9OGigFKxtUmWGvY5u4qe4ugrhaxCh7
nAqkzuj9WuUGP6T/CtTxosR9/PaQQkwOCao0cakYxWs0drPMByDlGAJdGojGi4dYd+aaiJbYZHMO
5Kdi4yAmX6EYDtPRtBwWdtjxK8DEPBxfd9Vycqz4O+iOXhuRlS9BBpatXHd0pDNAnkzFNu49+6uH
VIudAUyeTQpm7O+iW3qiZ38Bec/etMwtd6AhMl+xS7IiPRgB+VrDJvGhz+vk8+C1nyieFWYAj+2z
7JzXlnPVBg3zHXkhgzWocQ5tfkXx7CHPeoA8CRxc22U5vWVt46yBOMp3vpWIN7diR0ME5UvVWuMT
6qJxvh2Z72ZTPfAdDX83Y6n9bNXZCnOADTYl7c/dGJUXbBh0M4c9D3B+Gg55uKefqAUz0IrqSMLt
i5XFTe3FyeuvUS7s76ULcmXfSs2noRmy8+TjUUoKO0p3bd3Gr14l/G0GTPPtBKDZ13C01mQQlzxB
DWQpTgBWaa5WgQPkaUrs78jy/c5RYP1imHFzaBwcp5PcQSkiknO+h5nmrEu7dPetVWkv9th+DXDQ
HuV4m49govvUWmJclh7S0vmN4H5KkiMbwIFAojaPukuJB1IcG+DRyGschvf4fpcJ6I8THNwjQAYC
47sA2CX7XwJQ+KBtmwu30k0jMah5i3l15k1HZKUX506KSE5DauIK5aCtOxZLJaOesptEWp9GBu7e
euUFwXBQk0xQrbvFiuab1NxMXOJWdYhtVc1ObzbYxxsPhRX9EyYOtm1vE3GaknPi9KE5Oc3BSa2G
1Jtt1Aw+TAO+7N0xWilD8rOcALRb8/mPoQHSwM1RLxx6TbWOZEWNJStqYtmzpcLVwDhFCpKRVikG
WWBDMqVAEse7R8hdmeoZJ1iVNVaBxD8qEDLMxF3GoDs8JFrtXesmQXWr3FMyRuzwDJr+lhSRv/6T
ReTU2xKFsG+m5qCCmWv1KggsYwsOmP3QJAIkw32grRIvctcRcDQzzInLVeZ60bWuEv1TX+R8PzUV
8kbIGqmQFXJ5uuIQdhb7FGrxeJGxwinHOVaZNxtPbtaq7dx5Tzc2zI0+Yuc6uGndqAWikTKc7Pzi
dMh3I5FnDfEyH7Eh6lg4oueSrJR6Fn48LU6MlBjEDcjoaLJsWnWYbS9HVBAJnJZ8uMEDFXQ4Y5KU
pqBURjktKfuxfveopYbUpHAy8fa+fMC8XV/h+7AuhJCEnBtzFdlassLy+AM2iSCRcPpSc2AIk9mM
qZRIY89O0hUJ7zxgPNlBOhvrA48v7wXRWbVvG6PbYgWOiVssrl5m+f+0w3fXC22ZZNyvUW09/gTa
03fb07W3GoXPy6wdws8hpnmgF3fEk51yLCK60ka9d9IcGKgcdsIoUQaR1d66T4p+Y1cZDk8THfQh
kkMEQFbevtSCtRKRnJrRcsd2cTdue4GXaHZWIkJeJt+IoSwMGW8jSsqRZR+mjF9w5+mXTkvAFmUP
b6MWN3vXqp1VN9bDGwPaM2CgY3Fm4B364o04apVmmWuDhSj2QBOhZeNb4fkoQdSsGvt3qHTbB04R
LAugLpzjAkmyjONh1zU6UKmQ++ulebIPWI2yDjKhRotDbP5XiblsnMbqt+QHfE35cHfYKhqMS2H5
X6sIz3uvw1vTkLXMqcCzlYa6rHRWQ9IW0jiQxkwaP/iSNkqSFTBbcJJbuoB/mNsIWS8f/cEpbv0M
7B0OM5AL43f6kRpTbv2qoZLd+5H05jxf4z/0ZBTXWPJMUXKM8tA862OP/UMWRltfBwAKZkUQUuNJ
CNwUyZGtPguUlFIukhKkJikO70Hl+wfPdnCx94lKc7wsP0JSSkeGxfeE7HrQttuAPKPLKBNUE/N1
aKHsZ7CDYukCPQ+nCmDuSMuof4plM3Q4zfdDYBiTghpU/PRPeQIU8aj0ut2DB5/itxiv/f2DQ4ij
cS/HwljFoJ421JuAT8OJRk2Mg80Fd5OFgy2Bi7LNDR0ZQsjAablEzZcN9sgA0Yv57DwkWZBmEqdX
Ckl9Z40JXOuCjv7GlhUyPweBJM4OiTyLFJ3hv3R99H84+7LmxnGly79y4z4PY7iCxMR88yBqtyTv
ZbteGLV93ECC+/br5yDpNt3q7roT84ICEgmIZYkkgDx5TnUiE7KvkzWPQ/DTVMzdWDaCSSDlkWfE
RfAwpepSGK2+M4Qmj4uJaq56Bs+2RP88C3Vw1Zvm+xhnOA886HDvaxUiwmpjh/1Ld8gyrGUgpwkx
Hs67tYF0zjva++k4vN+wyIU6AERcH20jzG+ziR+iroXa7NVUelF2h06afNUMuD2y1GS7rA72wABF
jxBZjB7thuEYB3o9u9JmgPvXWXwrNG/2GMM3ZMIxAe6pIACRXwHNMIjfBOBt0hmg81IPTtTOBb6/
lofdhpomFFK1LXWPWASvcbRb+tT08ggDXTVwGe3K4Ydta9V+gSQSmJGbJr69VModXqYAp2SNnux6
F1k5o4y0Ga5Yh1DNkr14jRuBd0UnLPuCPZ99cXj23wCU1XtqLfasG+ID7oY33ajti6mKALqw57B0
sy/Sbb+kCHoBBrQaSBtTetZzhZXBa9Bok2+a8XgP4gyO/1ww3bSJ00MrINe2FUbeI80Y+91RWq/5
UH8ZoqhU83TVwN4mzXykIwXgEV5Kuw+21FqKRdmRbAXP2SwReeVSNvx6PAM6tQWlKm3lGAJP/Wre
7lWJtsorQEuoZ9kC4pDO9QMIwSgZjvrWtAGHdHAutiirITnVOEGaeJeZoKzQqszbzbIQI/LjQ6i0
rkGx3j2xMTXOSTa+6jIOGh9vEMHyJ1KTALoDjC+yONM4Pll/P03nKS2piouDm9b9PjaiaYfYU/Vs
thX0Q1PEDbTkl5Ha7HF2YB1eIwxHfLqV7Axe/SCdd5fgISQKT2rvVFDPhx+ZaoDD1lNWOXgblLKM
ILmR2HeWKnJj/GWDgOfQu5Z1R/agld66iCdtvdhGiVcmt/DN4vBAC1Z6Fuh3HvKYMah3bVjsxvg0
keeAZ3PACgLK0Obkbpop5sfedLwj1aq/aS4u5AcKyvcRyzCZ1KsqsvTD4uv21QvituUW23EdYNs/
f8TiR5+4NKl2dRU09spvgADcyuoq6TNFsNjUiGJluce2tmpCN62fC+ol2+KC7wx8N5ViBFwc4xF8
mTQDDambqT7gi4UYyeBN+1ErxoNeOcCX8Kbb1FyHkJ2NVYxliei7m5j71g0hXWtz4O08w/kB6WTo
Ng2u9VziStdccO1CM4E6dDyILoFUBc+7jQnw24VHItvTk58FPAH4e3qmJz8V0h6LrSODaj0rKLoK
ygyZckDSnKhP/SGyVpYWyzvytuo8XSYwEtCtaeAZdjQQXLEG8nf4T0f52J/XRK9BxSfCk7Bwv5qt
cC+pFhoPkG5vSyt6pKLANnDjJLa5SQBnesQatL4t8m8yFwyrUax71k0AVvm5PTogZR9A13SEbij6
wZ24GlMW3HpxrN2PLq7Caybk/ZfBfdKawb0nob2bW4jKUJM6+JRNa1E7fEOj7MpNbpEjqQOSh7hr
dAq4K26wHT5Z0qlv66F9L6TniA3P0m3YSuPklt647njifRv6+7ovsx8cRO+44ry9cDuADIOJa88i
YAMNV5TbwfXwmGccG9TArZi/wNdAL4ZYMmHSqMgBzODTWB3KqbfeO6Btm81IOLMfjS2+ji96aWId
Ybo3yPdQQC/RuDcMF9UdcgZWamrb0B5Zj61R+7IGErnrkNbpBl8LK8WZx6RwhCTTR7UKMqsH8Jid
Q5H8hLBy9Vx2QbXVptHDcXkBLr2+FGvmhv3XXHRbLQnYT+Xq2KycXeNOTsCIJc4Rka3u0ifgJGAg
fn0pBj3d8XTMt2IyrZeJ4wRlmmRypl58m1nO2ZdlUKo78m6aigiJyIpwD7xzvFi1ZtPd4BzolIFR
E4j9D1uj6Prm9mf/uT6AweAmyqCJZ3mVc+pxj/lxMmU/yvTZHT3zmzlhyS7jfDj1iTFcBDix/BI0
9Vs9jUBXrGJCXFGaO53ERVA7UNEiqkFeFALggzH4S4dHEaWlTbXrKYoyHLfGVP7AXyVCUjpodJaC
bFyR4Ia18NZ4B7/3Ukeix/dR10R7w0tGhP1bB0EdMJKc2rGA5FQJ1AHZsG5676DaRN5UlSPeKpmT
QnG8i0EUVuaIXyrleMRIqnuFRJ1tttKXX2xYGieHxmAIZy0+1C29TLs4eQhUUzA8grNp3BZ9gMBm
miZnrfRKKDZp8ZeEJb8qlXOimU+drdU/C+SgrYDFGh8hyDNuzSHPb9IUcWVg+59Nra/PIwJ/y6WJ
KJ9Ny5WRqWDegWPZdvn3v/7n//nfP4b/Ff6Sd1KMocz/lbfZHb7epv6vfxu69+9/FbP98PO//g0o
I3R5bO56+NeCBLit+n98e4jzULn/j0hUVZ430rpkQL7uiGqHaHUMS2x1AzmOi4mYd5bmzL4TQ6cF
z/KtmzbxTMhDHldkPx3nIHg1bBPoviA9OQw8BzEiiz5ep+kJZ8z4mqkKEYcUuDD4UJMKSF2kfpvq
9/Fo275EvPIbNMp9/PnZzxH6Qaus0IonDTGorV474mhmY3Nr2SmeCSbo30j6R3Nwuo+9XrifFfWo
jZ1luBcUvVzaswIfVjLBKmRxtCdxvDHYTHw9v/+SME22habr0IwoAEikdqXaI8ucfg2wtHZK8XBD
0uV97nnmfRxBCr0a3VtqWVk83HZN67shAgZ+B0q3G6SNPy3+Vp86e+gsIuWbXLI6yrYZC+SaJqAC
GkPJ2hyGelt/fI4OQfOVGbnhYZ46zu0HkJyJE02tG3Z86XkMhioePVJ8oSvlRWAle6ZWUugG1H4Q
unCDXvq//6W5+l9+aECXesALMG67hmmxP//QKuGEYxry6aK7ZnhDOkqsGopoFl+a1ZUksvviGMcr
czeUZ27ApJu3czvqDBmt/+yjT0VQb5GTiacbURjqeL0emrEJV8FoZnfEaEgdaTP8AHWYdUC4AHJN
Y2xsRvyotlq4ypLR/Z6rF5nZ2MU5gnT9mRsWrgXAS8Abne3M8e1EbXxh5UEOSMnahRaY6cLas9cN
2MO3FniNkO1VJppP0SawggKSTqGlyhZQFB2zWyYQZplb4BOedlUoyhOEQ8tLYwIsSJs5tXuTVl76
EBlt5u3bh4c+Gpn0RVSj147fe0Pn6++/Ktz6198VBH7wMLAA+OBgHnVV/6eHQtdpg8xsb7gAlhn4
w+SdXG5qj2ZZe6fJswu/6ELjDZtQa4XU3eLSWmnxwEztmexBpCWbSVrTAaeE5mukHe2+Nd6Q0tfv
x9gMNuTFsP1kpXA3YVs3e1sU9W0O3MlGBVp9aiZ8qm8jVbSp9bmjQGbeuZ0QQa6MxE/UGzeA8t0m
D4twPyaF9dLH4CXkANvkNSue9RZcjcprrAYNWjEYFLTTqxHWDVKDU8CndDx31ppVcZ+WvJJ7OIGN
eLauDe8UGHr/1rZa4Ndub93GXhUdoDiHPz92s3eGUSJ3rJymrzKKD4V6+MvcOdljvkm0CP29Vz9w
FqUr6TXGkZoGH+3bIetwMAo8ul95WbhDMksASadCO2iJixPz2HwdiyD5rirg402/x6j0yqIqZPno
yvVp8UHXzshFeUO7xaWgfSNOItw1lHukTx0WHjXb3/96bNe+/vVYjAGhABkFy8RbhV45n349o5m6
aRg5yUUD4s4vmWefHXPELcWhvdxYxs9BJSSRiTrJTs080bMbK9I3V3ZqUhH1XbN2W6nN8/6dX2Ok
h0FHRolUn7wMpU8YB4gEuanxcmWna3BzrzsmRbhz2sQ7WqrQM8TGkPnD3OOgDahS11wlK7WpBo4J
77jYrn1ouqWbakg23IfI7t2LPnrE7WRu3z/vH6f6dBHLXFdTX38yOdLVzbOT+3LdGQhmM/XZi/2T
3/IpyzSLbdDiZ9Y19TbAV3fkaQpBOKpSkUA76YjtnX5cbFS7siG6PoBRQU1Bxac2TTG33TIGQ1OD
Y6i/m+PvbPQxAANilX7VHYGkblVqVb41OPANhgx+AXOHcCSfvjSiAh+FXfRnNkzuEXBMaPq5WvyI
MAB4EoEY+KGkU0RjB7+MwvgG3tTpC/P6PwapRUpZDN22Kdwz1vACXKSGyH03ryfkv+DATsu16JL2
ztmg5/moemWbvvdmXRFTLyLF0SMNmNro83jyiDFeR0Bu23tpvB0Aqzi5piV82YE6u4rxFh/MFPJb
Rms+ta0FyFFRvmF9GO9SCznb/egWb2bO9mwwjCcaPnrANjjKbRnO8X+m4YhiRRBZxr5uBtoZms7X
EBXH//UDYzdj7qjHM8xt6ebturOleNXr7uLWJvuJQOu9oaX9iw1ink2f2w04pXPvlFlWtMlqU7zy
oVlcywSSFU3kPXtlYV947YKQpwHvp2oJN7BAtDThsJCNhu4DFF9uyI96qED6GHLSMeLKPkFr3NfH
atqYPbD42hg2c5RriZwtAa6eOViRZliUqCDZHD8jv84CEq8NkvexNOIqOKbG4g0DAQ4t2pFUYJpp
SJykaofwWrMynHBTN3FyJJssOFLfqKNwJ+2A9waDNsvECwBvVEZx6ZTGkWqOalJt6WhV/nFH+cdU
JW+b0obJCanUyCBeRralKFYjrwGw5lO3dbPmh6NWXaXRvxdTF0NVido6zviqVavEL5f+QQogGzLg
Y3KVQUFFrVIjKsq3oPYAyNrKDHS2SRV8ZXFEBqF2CHHwPv+P6T8fe1jcMDw4Zq3ETP1B5j+akbz3
0F8KeBTDTxqFCutaeZM34r0oAw5m6aVN3aOpwKpkpDbEXcwNFoLxau75/5ljno3V1TbRdCs9e1kh
cGwMIlqNc36Hs9L+aGB9uhkNgDmA1NgRgJo8Stwrd6YHOh7y0EGguSqqPFsDGeCcQLl66HnXHqhF
BVf2pYlkwvZYhhVwrsgULOxQIj9EHzaj1ZblirhOWNyON3ObqlHp5MWWqlRkiHPrpbS2II9t5YFs
NBvV4qBQkHE1uwNyXxyzsuaU19iUJzWwMvfUs3wOjcExdQWAX68lftUb8kAwyxEUAofShYY4oTTJ
1m9rJ9Afqe7o2N2Ru6cIzpED9dk9rLvaZ4EofNBGc2au2q77ORkWPgnr9R2lKMYT6MeoaSiks1Xb
2aZRvZNqUq+ZCLmjDMYxCzJwk5u/Gbs401jPMY8yFN6qQprvTap+ZzZO5KEejSg+Mn6UVS+mHKEx
5CH61BbIrkQ+l+qiIjGzbtOHDoKEypNsfR6H6ZbaNOniPQ8J+m79+6WZoRvXSzPbQxagaTLoNhrc
Ymrp9mlp5uqRxnAsYZ4B30qag/emJ6+WW/oLuvQKlLqATf/RBbFh7aAmiUzctU0A7eCgu8XZkjx3
umiQ/+zxU8r7+6wdmgcytWYhN05btxtqUsffDMqD8Z4cqKjVIFcNWib6GNTbXbnCgl3M277CBvuc
FN532v9lUJIAbfoURSs8h8sDGQ0TD/1k6Dokx2WeFm7+IuOBtw3H8/LYk6gHweFzQsJT1YSu2ta1
kwIvtBzxutT7aRcuVgRyfJEhaBRMcILcWyD53qZhG55qcBJCH7Oxd8lkObcd9u4AsRrsORzGCiG4
3vveMpBL4xA5BMLeW/F+x7HDuEGaIARal1ikSFK+tmvsECPphMNqCVDO7cZEzFcNjCG+/fsfEP/L
xtD2mM08nemGi9wX8+q0KAlkU+LW7c4hB+lPaCHDd1VOJXJepfAtK0RTKzOoULteDtovZJyA6buA
kJrI7DUZqdBwZ+o4XpqCNYRbaz+QhrVxHWvCIgk8fisKYCUtOJTbfJp8akL2FZghVZD30oE/QnNL
LksH+dGIZapISXfphZN/DWqJoCcyUR77WIO8shdDaIwxJFAhKcsPdAf5Z9krGBGKvYOwnV+r49f2
QzKFamRDnkm6Y5p8JCmVxf53vp9cRGBuu76bVsk4xv5YZ/qpYLb3pbZ+MYX7E9AmPeYuInbN6A6v
5FVFvX5CIg7/4uS/bOVVjoDMhQ4CcuSFrZiiNcVc5IW5yLx40SCaywDX1un3vwzDdq4fLQgVM8My
XNv1oEdvXJ0ZmCCMbCNut2d7qj1/UszaVESJAUlBBo6cxUa1bBx8ULAkl2gIIDNBfgbecp/8sAPL
7txqxIFUnVxaLw4PfWvXK1mI7BH3OoXZKXzuYSftx2bCdmQDNl8/uV3ydY68T6x60SpLO5FvY4CC
R+DrX5NvlZflY36aPfso5H5bVdY8T4sl3qlOmjcvBYDSH+Ps1XPBGk3z6K057Uqz0cBy41ZrOdr1
oQZdOoDNBj+MrpZ+wTnLTpbm+LVvo8/2AulRZOdF/tmu/BM9nb4GYnzTnPqxcewLUs+bB+xDgzvP
kC8xjoteWe3KnWIf3AqjKV+t0D6/g6ISywZsLPwpQdpwJtyNak1hGJwJlPPR50yN+fzRIkjOR+tj
HCgEP81Cc36MA9tCcKZWHibzJ2QpgJ1hCBCrmuqfBgu4/+7y6GI/LoE8Py5v8mp/yFskhAnXUbLz
ZuFCMNbTbrWuz6DE7BSPIXZVOLprisdcZ++2pXepkZ/W1dZ/uBf49VGnOlT3HNc18KjE8YdzdSu0
PcD5YdaLc+EiY8xoOizzKQI1h6VAXbYz7WaCEMIf8SmLl4iSO8NJmypEIJB94oM0iz1pWpiecWf9
ChPHebJHL7hv2LB2DcGeuCqQ1g1NjjF7IAfulj8SnZXnuTUg6bxrG3kgV4Q+gWmMjHBLTcNMx41p
92/gKRErsBla923eWvdVXWe7IdIAq1U2Kpqo5Ou0ctvNYtPaIPXHyHV3juO8+wHi+9NsuXNsLRcH
zYC07kQQFhcaldV5di+xDFKfQhacxJVngDZvlhmsToTH5YpSx4kAUQjz46QjFVTWtXOHVLtenZUm
OA3Pp29jC/xeHYgXnsTxvupiuSsL3XwVge6TA1SyzfXgIOtgwFHLg+XhZ0MdNKXr+ZoW4SB6lQfC
PfyHp6J1/VQ0DZPpumlbtm0jN0BXP5VPC66yi8MBIkzaKXLApr4kkTiI8jmI9cyC1Yt9SSa5skGe
u1l7XogUFmSxraIsnD7RuS7JPJGEOIHO7XHuXTqIM9bMIIlAY5cOCyAcY0U9TiwapIHWdw0hl6UO
5FOaACtVq6oNdOuW2+G4om4Nh4zpjqqQmz4EZhgecW3dUedYD2RSK14LcED5MnbyrWy7i8Sj+2fo
VFcV1TUkRf1zmpqrrgGWSXX9yQcxEbGynKHcVxvGy+KW6Fo9WjmUa7LMDbJXGwPL9Ns/WYBYS1a1
roALkjd+rlLfM8V1RUU+MeOUgOmoITYrnMuCmSR1ze+l1Nz9Jz81zAXIedMZUetPHtDIRlUZmz5G
EpQ1HhYem7go2mZF9EjEa7MUKrtz6ottp/ACQVFFj04PPT0s7wBzVS0oVuwDnPPgTm4Z0lGhzCwE
pAx7YPirFVWpyJWRap43gfQiadnmuqMbH3//A2fW1VvfNFw84ByGzDXDspzrSAGrJ7D5uQAD5KHE
CRES2p97ab8Wiclq/wEqVOIpBifSU5sbyKV1EuemsdrsKU0KoB2T0gHfCZq6BkUKYDAzAJ4YEita
rhgxGxwqJELngIOk5Y6COFRAlj09RWVyQ+t4CvOQXS/kAYkM6XCviyTYOXGrNYWi0tlE2s+hwWMJ
T79voZMgvAv0MRIXP5rUiw37t+YjSJz+4THHg8kDLMT3MfZ8cxwGvEAG0JkIKVHkxrNy49Rz8TLQ
mV9ntQZUx7r33qQZjFOL3pIj5eb33wJO1v/yNXDc09w0DG6A//gvwTVmOR6W/Dgp6VJ7QhoimMkn
P0y7OgIvol4iQyd0hh/lqCeXClvqR1NkG3C1QtYHEKRHrYgsbMXaDtGXEkuX2Jg2kofeQ5IjZ37I
XQsSBbX3kBZad0qxmAL9ZZf7Ey8TqCFyc0/OuQ7aQTD97Lu0HHK/6sZsXeRhsJ0C3X0ohOVsAdV2
9W9TnOv39tQ1WxDgtfspDrCaBXlGjfjl1ygqGhxFDzgZr/rxFblkK4E92mxf/AXOeBb7n/1pnrxN
f/YeBDQon1WH1vDOxsmQ71Au69Km7jwDY5/TmQF0fIfiFCYonDGHoNTEUCRaf5BS7MhEnYubKfDQ
BOIbfmaM5G2v9dIb2Ts60IwoLCTTXFqpPxWV7A69SIqdk1vYpobh1Ky40OuTR9WhEcmuHatvcxMa
T/dyKsPtKEDtv9JwonDMJ64fsV1AzeYwUvtT9ZPrXP3kMA9TEyxTzUOpJ6pbCLyUQE0WpXETx+1b
N0bWtkka8DiZo4aSegCGNG4+tWd3NYZqlQWahh4Prs3cpOHzJBAoBS1Xsfr9T59dv2DBaGc7HsIT
LpZctm5evWABbegMRyDfoRryaAJiEjl4UE0roPJr2M/JR02O0bttqf2jn7RtfDdx0N3nwRP2DeJt
ypCTx+PO3KZTP371ymfJBvFmKHOMcPdWi6zy3KU5GN1lGEBnzcNuo7CbL3anA5qFpMCgi+KjgU3C
OlGZhGblffdix0zPQi/HW2fC49MPA0heulpYncMMAtXcaK27ABz0lw6cAoh04qO5LEBEDXL6uxaJ
Wp86aAS0uN5HjDYoTWkEUNXZKuzQMYH1Zx4RQOf+q0gSTIXwxu+/E85VLP8zqISZlsF1z8U5gWMw
j10dEzSO3vUWk+N5FED3mBDixjlZ7MkbKsZUFFCkQiEaoIZWVB2NdjPk0FMiFy1rixsGjaf3cZ/a
s7caTZ5Lsw6CZmsHWrTKFP9mjLjuRrqlvE0GQ95SrXEh1SejQKyvOiZw322jAjto6kjVioFqIDAE
UBZbcRyv/jGVUPNFYxAfE2t4XGYnDw6d21NuTdtPc6iRDJvnS5vtFneahsZUfe5noE6HQnZq3CT5
MFzKIosRdZJ4U7EMmC1lE2YtzBV2LSUA3ICkZQbCUDIbrZ+DE6+qxLYhupQ/6n3HXgsHCBnIkwx3
Q4+0ixpSgBsjDG4Q762tdVXJr0nfI5+b4Qm0+5smIizjHmqrWBkCeOJrI9SnoqwwdgM3dawvmQ42
TZX1zZoepPWQWNy1lglCH/zSADq7nT3AHGLs2mLSV9kQwJcGfIyavHbaNaAju0wz/YBl/XApgw2C
DTgKGo18TWAi8E/jFI3wRtReumeokrBattWwK2tX4MScQGAKOlRQzHC59igvbh7lueVNgeDoW511
3DeB8T27JuBbiEBV6y6ehu+tuSascqscdOUAxd7gYCShd0OIT8hMultkauClOChk14IFnQGiE3RP
AWRHxFgBaan45Bh9dC8ibuDJxDyJLZAeD9E0P1fxjjCMXrRogiQAtewJJlW0FBiaXZCMuTdDccsH
y30QVR5DogZJDWOOF/MwinIzlP20GfvEeyAXc3qx8PpexY69txzLeQw8W1vXEgkUJZh8HiMEO099
UX8FgRaURPMOoc88btdJyRhOVpCwFwuQ74GSYToOrLsjU8ShK7QqMrc52ty4x6NvQhzPBWtc0vKH
ZRTVxtZLwB2WPl3Z2xqaIkj/e/40JcgGkOzReF/oQwsS0KrwwDm0In8l2zyJui4IFXUHPbXfnCgE
m1RdA6JjG+W3TmUPLm5AEouDZwffecnDnYBwwcpREb1a5bNBTQF5c1oAwJHG/Cs7eZAtjcfc7zg4
HF1KjSNjpNLtOgMSmWosOX/qnQez5n0cOdMwQKVcHwR7OXKFY1Ao1Pl3K3QgJpG1+nMTdcMaYR3t
th/aYTd0CXSMJfawoBYrdwkioHdDONRruwnCL6XXQ/orL4zvgpl7kADF0aotk1Uqeu0Xz63XtI/5
65gPlc/SrLwgERK0jWCZloFZHdrReiHGaCqW1I2RZ1sdYYIT2bs6ALNvBdIxX8ubarNkbszddlsd
3MB5mf2W+dQsedu9z+Kk26LcUUxbxxsIGaRuMDddx+OXCdhe6rQpTF6yzx6syoNLmLaHJS6ufXiQ
7c9zVCotpjCLnw6URHB2kd4A/4tjeKCd9dRC5l3mitlGMGi3G6AWD4GXld2NHkgyFW9lb5kbZMyI
o+Zlxok3AuSVc3egiCtVdzaAO0uAIVx3s7NRKznsNDPjGyvB+Q+pj2QV9D+Tmp0onVUGUDLstTjB
chSpsFRQR2KCxDwKEaCf+h6H4O9ZsX8YJd0DZg6OfEWkOrOnLvvIXg9erHpE/urC3PsHSS9OmXju
vcSDU+0+jZu5WEcMNNTA2RvQ3mwF4TnQvXRx9NCkYGUso/ypVYVbGi9RYg5nC8vPp8bGob6m98ia
sZr8qTJEdtSNBpQQyrcRbfRQNjEgnuikAX8ersVIpYhDwPPNXmwCkA7tW28YX8GWtBXtoD8FrV5f
8BZoQMsFu6HcPOXWq2ZdOduYp/oTMqr9zBL9CdybIBDQtfEVZwBCscrxfSTSecZEzViw4H1GstMH
k5uWAW0lwAGL47HuKYkjlWJevBiaE55TnBasbDcsXswwqHZu27ENNd3S6vwgAUaEml7Kz2DNMe9p
DpmFazKPTgLGBjWH+TFHLLH9rTS2LoXUkO+Dkwc6g2glGDvw0p9Nix0HcZZvBEiVJtt8LjFkgK85
jniZmxME4EvWg38ZJ4+3hXXIAqe75JWrQ344HC5eOpnHUG9xPqwxJm7HBr9lJHcOO7MG0mAtZJ8g
WbsLN1hXQJUlasHJ17nhLRUmcpz3Ra2JVZlFMlh72Yi/pLnvvP7dg9cZEq3zlH0D+1t4mJs0FtJq
xhrYILxklXcXZ9E8aaK1/aHDQ57cFjs1p+a/UzuxgZGBjmWF3I0dhJewHAkhRH5ALutTh9S7S6Cl
8jJ38KQr/M70ELQGhviTdLkDkErQFmA8JHDxlZz5LF1OXTTww5taZl3eVF7gHfnGAiPsp/R1uj3f
rXh51bcD3bUcFMp9cTvnptN9zdZQnQO3a+w8h7XU1lXDAHYHdH2MVnFttwDQDNbeM+L2POYqIqoh
WEkHGlbSdj5D6vc2pQhmbtSzz3LwAeLBaYcDGMgJKAx9qmD2V0T40utvQIZUHRbme6o1gCypfI0j
6HLvkUU2PknkHz4kbQrxLrS61hmfeic5ByLtb8nEGjP09aEKgTFBZwB06AZLNbah3impEKds8p+F
k0rQ3aTdW92NWGs7engjZcu/dI70G2fs3hKp8V2DyPGW3BIvPOGZHD6lrBVnBMbT2U3jdewPTVdg
dxewxzQHp2WOH3Chu+4xFUn7EJbGczfqoGhCbtaDjgOqs6u7J4GHzkOuCq0s9Y3snHiz2EyzfjBD
xzmRh/CQPZJD/xjYz5ve1J3nwdWbJ894o0YHSsHHCAkD1HLwnTwCUwrW9Ig9x5ERPADXtZ49vbp7
wBMJd3bAnrALLFNwe8TIQSi0GFtTT+YgOTeR6U17yFRHoDbEI+y2cbXpdswgkhFIy3vGruJ5oXiQ
YYq3EZGN9S5Yu4M90UFAkaDBotcorR2AEdMKLJR3iLnnXxJpJAgvAKMKIWLtwWmadEW4kzRgdxYA
ll9CsLnNHsUowseyKf+fPdSnBA5U8cxULzYjUtdWYH7WIdpdQ2aoa0ADFA391kmHENmKeImvEUAa
N100JHd2lCE1MfKSu/Yw1I12S1YqZM6tjW5i0f0+kfIfEyiixiXI2VVr9ksCZ6eBi3jV4u6RmzFh
b6IV0ZGmnf1YIo+9wV5mjyIW1irrNUhJIBv3/RL7qgPdqJoA1CLvlzi3taNsY+12mQ64BWtTDTqC
gjRAY81OqosyxRCuw84td5rsvroGXlUFpMufVUsvy0+tNNLqS52Z5rPtDHNfHXTWs7Trvxv30QfW
JrmKE+3QOi5+c03/PeEd9gCqBcH6cO8FyP2m5uDIL5mHUFE1bvIAB3WjYo3qagl+9aAqdp1KRx6d
EfcR1544xTKraPqe1ll1alRnEor3Cefe3t7E3MZEhd77OUghd6zAcyRl48wyuvCNenWChXMRn4iR
lOylBS4HXerRhkhIyTZ1YrjRWH9Hbov9Y7gINCQhZkW/9YY+hRL9pL31k/leW2xXtWKKwq8TGOTm
EV5V37pZfdNMhQ0t4NH8glwdaFNowwNyWnFqM7y4lTC/qFf/XRHpj63yAcGQdSPA+bFiLMnPIjLq
DbDd1YM0hxMotO0XyNG5hzEKsSNV3Mba5Im1EQCmRU20TiwZ2oes6pCGC35uW4+LwKecqAH/8+A5
7BpACyIv8OfsqcrK0/3oglQTR1TIDtGbM1MX1uscUCwWPTC70J6TdkfWJKocMJlot9SqwfF9iizk
9lNT6J2+L/BAXlOzCTNjgz++nIfmToEIR1zoR9epvL3GsMkEl45prZDAgAVFDZKHAUTeHNnd0wCC
HogjUrOyBn6JTP4rTvmwxzMPuVcQNTl2HLRafVX3txbyrW8TpG/uCh2S1a2yLR0jvkKIjoPNdLFR
TZR9vTZAArq+6vD0vvJHrxFb6lh6LbtTDM04TKCPpA76NETuvvO0LQ9kj5k7nT0+TRtnfAsA1MJv
281PVKuh8NasqBq26Ik4AisrO8hS35j4CKZrGKmbioS6qdplDg7m8k5bW7oEnBQk2bVXOntqhf2Y
gtNJPbupbQ0uvwmncBWrDuoVYE/7D0Au0+XXJ2wWx27X0x2HOxx5U1cnbK7HI7svxvisV3JYzSiq
HrqWWODl2wUz1UhQ7pd6fyHI1Ih0S6XU9XVxyP5hEKBEbNsgOA4BgTBbBwLJuwvPNs5KEPmKfvxf
ys6rOW6cC9O/iFXM4bZzUKvVipZvWA5j5pz56/cB2uO2NbPz7d6wCOCALXUggXPecOuRZ7dQH2V7
dyHDvPCb05TL2EKDatLDc9A6wXPpIkU7jygC4G4dPlOrUpHNnwAPiNHZ9PwnQB9iSHYg/kpqQ2nM
gwxX3Sblnhbz74pwnDa8+6q1T7IlZ+EFfOq9OQXFYWiLIYgDjAz4yltD7h9qlOhfGjxMV2yQo10r
mliRwrg2EdaTwRq+9jsjn6ylbI4qKIPIHuEiiuCy0avznMcP19gG/AgmlQtuIMGw7FKeYtRQH+XL
zFr2Yin+cC9De43fLI/95CivY4f2okGxBdjOjAW90EzhkRqspj+bchQcmX4dVWrn92Ao6b83/21u
VaBekPTYlPsqS3vsf56CobKOXuTUFxJizUV0WVloHRN2FRfZX6r6tctrm1VeJnCZdAe1N2Q7vPMQ
YJruitV50nnnWRzCqMCGY3R/yIBbP3u1HplyP9vIgetFfs2/BYcN6hrjrHarKyzUBWaTDPFnKd8p
u2CWHZSmLs4SKJo0E8Dp1Go3t3jgEp9lq6pj7WK0kApFHs6WvHXJ7JEcdb8HL54iFwtDWGTfZFDe
at6mZ++z7IowO1tdKb44xfS5QeuQt6+bzigqZuc2jbRFLjA9LUnR64CcESFu/9sMvNsnoGqZTQ4u
VLdSd5f0Bost7xmKi/7S5r81/h6RYZWyk2F/zxmb6BGMgYe/DlDwyRqMNy2eikOVkACSRjxsCIqd
bjRWcopn9ZN8/MuVAWzgjWKr/lm2cuhGa3mQTTkgIuQSQC4SYCZoZHnU8CCb8gyCPYhCuWj4dTn5
CsgI/rycDI74op9dn/uGxS/ZDnt+laHm7rvWTpc8OdxnJ67mU2aMX2TL6DM0JE11RrXX8feRMkXP
vdKrLLAEgEc0zSQrzyGLi7zswAkmc3RKDWwADOoxz0qgl6spy4ZtXynR81zjGxFDrl3IqUaS5XfT
NK6QoiuOQQhkqCoHHFCUuJTNydfJsih5nm3/u/6hyar3H/UPx3Y0j6o4kjI6eNsPRSmjjEuN7AUP
6UApD4bO1sUtle+er2yUoUeABc3UsQN3KHjMEMpN1AZmA8YWG+Jv3B6+mIoXfDZNvl/UtqzXRo3J
NOSK9TT1yrzKwVldyqoPNqXbdPfx6M/I99sxD++q2wfVHBw0z+yPOEPEu35UTXafebeZFKV4AAAb
rI06bJdAkkEWsNxcOvXYv7nAl8HF6OVXKw1O6KJOwaLoHtW2jNAZHIJ15WW4K9hwNwyx5NJ8Qf5z
mhdK3sUq8afiMrV9vomqcj4phaLtwlFrKFcO6KvMo7Y1g1hBEohChJ6w6k5bI9jblqUf4Xh7C82v
9VdzdKKdY7QKayuaowqwO+lGC49bmljeQ5claXaUTc8zXs2y0s+yFbvdArVR89mu++SpDuON7A6M
uryf4Z5eX2AotAMeo2b11bJM5E8WrY6mISVn6kxdgkyDAMV1XmwtCnuujhKE1vxqDiFpV5KMT76f
XboxG9/ScYDG0s3QWJzIvdOxJlqDyEw+URy417TO/k6C6wLsYXjz2RWse6Rf79CwcO7sKNVWhoB/
DvWw1bMqf5gSNXswoMNAr5iwxLbJA8ACzh4UD51VA5+UrWzK4F9xsVF1W1XxI4y/4nGt5NTzdAvn
Htk0kdKA4wQO/jYqYfGuWqPfo0TJnXzuhKayNIIyfJKtjmXqrWXPwarERefoJqoJOjO5SvMmJk87
NsAu0ttDfjc2hr0axyz/omr/zxFx6fYQY0vv364Rq7P5P5AShvYRm2d74BEoGRu2BgnDdUTp8jdA
lupDklYqLlwbA6qSN2EFKb4QJVqyjt24u2oxNDqCDFeVBTl8lWCQkzTNUHM0L9BekG05kx1+h0LT
L7EGSOTRsgUfvvKNQD264sCGcj7KJhgwQOvyVHbK4QQ8wcrObTS/RKBteMTI09vED9e5TfZMpULT
JA2gqpPOmSGJLyTWtosMMOZR0u9kE23B/GFMJuMg4ioZZ6dT/iDjBjLIu2unjEFr5/mK0Y2Ahy/d
QWwR/OmHBKqORlMvdS1oT6jHgrxJhmv/FFFtkP2zZg0XES8Br1qr/d4v4kHQfg5ZiO/sMtdOSj1q
J3kmZIBOYbf2xin7rRuH2plkauT1+zCr72VooPgYHhrOA/Cyy2hHowNWsHXPGdXSlYMCwko25aHs
mmwXKNMRf/f8mVLWvCI5lZIZH2jq1Ptiz/cWYWVkzwabPeQirKUtYuUEMH4vpEDt0216UrnpVsZP
aajs0Sz9OV0LSX640Kb2Xd1jmNHhmoHY2ypLu+aowgiYKI6ziopqq0XExXyTYf3oKdNCSTR/Whjs
QlkIo7wvJ8vDb0EsU68Xk33yWrc4eVW30t9kv6Y6zV4JzDu1L7QSZWulOd4ORly2vzUt2VTHiqSh
vrqFyTMZe40QF/kwVYZ8fA0ZEzaBu7byJFz0ua6Wi9vEVrYbJaZXXlgOTVHIogYrBXav3WOSuAaU
DrVfVK7aPTbigH1RsVSdOdnJphwoOtwz2vBRThJuDrvSsPzFrAf9tQ+HEhPUw5zsZbxioXRvNdcx
twIZHjvGvcFqFP+ZpvmS6MbBt8w6WLgqe8Xc674HKgjMDvuM10C3RujUUX+OKq/YzSyCt/zZu8Bm
SwJOS0DDC+WzChl8Fk+DovR/eLrvPmd1Nm9y1rBsewgdDFdZ2pXtf0Y1Zi0fHC52JC0F03oojRcU
LqZ7tXY/9Wavv9gJytWsIz7dxkbP+lSprv6i6CUSC39H/ss8EcnjGX5aE24Dx6SY40TTKUYiFTIj
Mnuy7zZgiVHZdJF4xuDQRywLNhp7NTG5CxR3XdV1vVa0zN2AiXMOVV4N0C6h0aoou7w2rfalbUr/
ry4qF2Fimt88FAYhihTRk2/Y57wfXkIXtdDFpHSsGMQh1IzmEI0UshcfT+U4hLvmkMjx66QqaK8z
b9N/i5GnERIg/73Ssz4+TRzVNG0dSoxnaw6s9w98qn6yLcSV3OauxR7O0N3wkGtdtLhqjMh2MY9/
t6uMZXUpxifqRBcpLGKk0biDGruodSO4soNdZXLu+9rBiTKFO2zie41sv1ctlWjwWDsq0GCXrWlt
bjsjhG7CRZIoCo9oOHSZH0fovCXDdSsFdKB4QCuUjZJ9MuKa6olwEvughIjZwbSZMqO8Eorcm0bi
jWDkY+OHU12zb2JTPf73e/mPlIZDdh7ggaHZjorLifbhyayjkqMhxJfd/dR10xL0n67PMDfgp5d7
mb9BbcFzF9OM6ozbTz+fUvLRRX3lYA8O8hpnKbrku6F/l/BAW0jph0BPks1UNmTFhGBT4xnoxrAF
vJ+8fn7956QMcZ7lEI7FbhCQUF+HfD4oQbEvhYKQ7LMapb72WQ0yQnIgMP6I68TcW19b6jVSYCHe
aRCj3XbjOOQjvSB7BNsZ3OfV6C4C3p/3LE/AkBmuS6W1rR6Han6V/V2WWiuyk/nBarLizevK5dD5
9rvWiH+MnOZWNlV1ZhdrRW9eqFaHCEzYSk4XL6dmWvrYJ2F4fTkZX6e4RMmXy3zwt//9wfIg+ZCs
clQbWUvP1SwDAss/NIaSvrJNB2L5nVcPi9kzlz81d2I9Oo80pUKP/Dl4/5cuvnjLqzCPjBDXkL8h
OZNfTnwWEbI1VODC+ZyPLKeLA1rkyUYH8fUJOfedzT7om6HirWC7QXWJx5qIohGaXvknO1Qvc1g1
l6GMsFzQw5384sC8VvnVzrxiXCL1jo0EBppmspdNVNR+m6QF8a4wFGUBW77dxL5AZP95aDS4SAvZ
iXl0trPa4fRvcbe+Ss1PgDNN+zNFqGERCa+b2DaNXZXPn2TrRsDXHNxwQjHImusTnhDFvey6hcmZ
M4PXft+4jIBEFm53L+023LkTOFilvqe6ZtyppTGuKhQxvs7JNaAB7rwM7aq+Dx2IM/8VYPtVuZ89
bxVBjVCz3X9/q/6BMXQMDTkhS+qMmKZhfbhd5ORv2snVwiPGO9TTFkPUH7Iu0V5b01m4sdo9O0kx
P/mxvgpLQ30dJsxY9Sr/6seV+trWowdYIUcHRczxMligrpPUmM0SO1WZv+IV4t31ihbMZtWaRyx3
mCs2nqrvq+dfL6f6zsoYMTu9gdSjYpxXHjrK61tf6un2GXU22XPDraeq/nuoHJChzbCUld5+QKTR
MqGh8vMpsUbJTdwd+1Jt4N2CS7Ar873tuYfFA/8LhTnZi8qEeR/05KIHvDjegHJru1lD11mOpn9e
onS06yU6bZSX0MSFI1P9eQk5R20c9XqJQKAjbn9F4tY/ZtUP9jc8FHS5B921AQVJoNQNQhV6esrD
ycTIXGCubgN6mPyPRIwrvgO/52EcnssuaHjD02xdBSr852bPrkLTnsu5OZBvggciUqid2PCj78Pm
XuRbmz+b4FF/jlq5avwW3NTmV09FDCguzXzdqmq6CXzPevIUH4l/M3mDwm09IZNnPaGscnKsFilI
0YXN5s94OZgA3z3FbfQmW7/ic5YZ99cLVvWARdCEXndhdxr+BH60k0QWPVUAa43G5xYtl3MtDrLf
qPNG9svWYKXlvddHS6N1840z6MlTNbOdSWIdrhSIDUDJ/o9sQjdExXbF74X5TJY4T7qSuOvE7klN
dI56oEDbbTOcEMTtEFEXe4rfjWx6zDEU/NGkn8Mizv4auQkvLKOJX1P4s6vUQ94La7dgH9qO8oDV
xae2VBxUBvx4o0aqsy360fmUwkhT8jF5DmJb+R8fufGRkOJqMFBNx7R0W/f+iQdPxsHU5pwKldu7
pIEm5dRpsBTSsFXXU+4q+HbSdzv4ndB4M6Pvty55ppDyX+kQJ1ZDMb0O+Br91Xs+vrsU/hde2aza
2Pa/T7X22Q/a8F0fWaGAXzaf5giTsaZrknOtuNa278b0GLZlfJxCIyP5D2Sy+B/3QtKKH77o0G0N
1eELaEC/ZfH04YueWEZPSrSojyaswTuoGs6uA9W6b4MiuB9dS6zOtfZZ8cjkotETf1UxrauqsiMv
VsYrambKtzyDNqQ34Al1Q1FXatdU59wu6900uS6GPE51glNngm7o5qeRO+YiynRSlTP5KnmlsGPz
gDv3X3ORhSj1WO7rFFjlyuAtflD1wdnqfdwfSMbpcN+ibGM3nfXoJxiD+QBiP7uOdrYyC+k2XXno
XT/84aXZ1zBUrTdsxvylvESELn995pfYY+8wTtsCtvPyZjmm6NV/9DXClUwGy7gyygDcWtidQfN3
l1UdgqgYh/oRjKI11/rFN5P60eZWvk9UfFLlWDhO7n06kgXjoyxfQyodQKSn/gvvwbnqwX0tNO/F
1yKH78lEGb1x+++oDX/xK74nbKejpUud6B6t/HgZZtHn2+KxaHoACHryWS4l5drxz648AXtWIOe/
DcJ6WVQq38U/z2Ijgd44FhXkH42z30bX7NvAwuj10DzKbaRoIfj9W0uOyU1lXsxrU0TKTeWveY3Y
YooxOU+OlbT+3+b9usqvefIqUBm8vdcZ47qOpunoaMp4LHM1XcxdqV/7Asiw2Kv+fZBxt6Y8k319
iqA3ed3dgMFOBeWA6xXpmCLV0evra9xUfXdVZ9qrzpg/OhDPtlEYNmQRaPazlz8mqAwuQ3dud7Kv
FX38BBaenpUPsov8UHmMzOabbHVBDBNA1dQtCnekQwLsNETmSh50maySpw0lxm1HnpgNlshzpbN6
UuWwbHdaCFx9aiK8FESC63YNeRYksOMQaIq2JrSzPal10olggU82JKcjGufWwarDKx+w6JNg2rdd
qW7KCf2CxDNwaXLacj8ZBUJjgZueurx8Ck38H1LDDZ5uEbIvExEAip9kvDxw3/nXa8ROcU/W66Wz
ouirYTQrJx7NT9h/W5vBNa1dWWvJS+nnFxkQ4pC2GDWS9nnsoCWotNEKg93wa6W1K2hq5qcs0m32
NKjHsPiAERl0/oaUW8EqkqZmBtFTBvbCrTMg6KKLu+LPCDko+/6MkNeYTKtYAT6v72vVfgIzirqG
FpFCjNv6IQZPszRHw/2KOxcpCoR/3Qa+MTydEvO18WdsOYXW3dhmuyitx+XksCY303anFIHyV2ma
IEX96r312nA15tZ0buCm7KkCVjvdK3HKE5MGMamF3IYPZPtoA3jmg0mS50LJ9mpuW596O/W3iTWG
m5okI+KJ8+dpVhy0ze3y4irmm+yGGqeAacT6AWOps5cOy9SonIseK/alLSznUBbW9xrlwRjxihq8
Plqivhu7+xAG2nuCU4qO+ldmzntNA52cYk7xrtb69yItjQel7BvyBT0ZLxGG/Lq1MpB+3MMsjJic
z0n/9t+rec38mElxEaWx+G16jqUjTfNRNNC3fHwKdS0+tl5vIO2gDcKJIkzXmJshiELZau2Go/vN
TvxkUZuN/qq2EP4DLRkfDC+EVWeYzdGfew4kMbbCiPuhNVNsA2bKbHrWvJgdBUKU4/MlJJPmxenn
/kj9WV0kolk5QHFra4gXXh60L63ajfesu9/kVDdv84fCDU5ypmJaysVvPRiUTOzU0H3Kh+8t1ZxV
E4bOqhyNAqYJh24OymMfDSS+bm09i+A13dqK1d6pdjLUCFqEvbbshepFF43ZQ2vr2RYmgLKQfbeD
ntQHo41LaknEysNvsZiu31ep8o57lreI6wiKT9bq4SZMYn9B1VKdWFZOyupqIYcwuHGsuN9KVzgp
C3mzGJBNeZiprBwVyOW3LjnhQ6wMs3BXXVljqioLv9bch0kzTk2hFXcuawcFszgckqAjuGiniLYN
xGDNfWP6OcfxO2VXKQn+NR1/5yIoSu1ETn4jL3adw+ZwGTjGdO+pgfcgB1B5jhZqlBuAsh7NFj6B
KtEJAxnc1h4er251si+HTbOyMjT7fuvshgFKsK2QORB4BoFzALp/nXvrkv2VL2y9Y0f/Hyq5ckfy
+47FZR3HAhZVYJ0S8j8EmgYYcYHRTvHRyTI40BXJZFLIGfvUsEILNY8eO0EULxRh95wjHRd68+pK
esZOnRn//bs0P+6gYFZq6L+qHhVtFQ/YDwvLOLKskgQZykWOmt5NQBz4qnKQZ7dmVlTC6KokxSZG
udN0G88ta8rrE34KkMjvayyyZet2cO3ukkUhdtUiSh5iKKvLOqZ8G2UGmeZBsctdDudoEfU4pySV
RwE3FTp0dTvqOy+BqFlC1NxIrpX0QZVnN4KVaap/hwgNfzn620H0DaHx+N/vm3hzPizJPQeFJJuM
puZaLEc/vnNN44/wjNrqkNusfy3updbat9Xh1AiYKLuTYCGbbQYy1KiRITZs0uatgIbmWCsvErig
qxqG/QLxtPBUxC2FeiM7unkdnmQXBTgQ3LJtZ8qjmozuJSx9bzvpfb6urU551dUJRQes5PeyqThq
skjMCRa4GE3xOSk9t36umnJ+RE97Z4euQjZUhdtScGeUTTf6pmLltzPDOl3GDQQJG6nocwEsY3Ia
6BK11T/zI1tGYadcZEDQlw3mLlV/lIPQgFHDTdtxI0dnLdFgaGXoSuTKAoJi8QYvz9/UFPc3kjTh
+Ha+7GJu5nKUvcMhKtP6MUhy88nMnbXkUnA7wyxSJERwAzaOIQTJJXoVivmNwuf3eChxuvAwRZsk
Ib9+i9PafpT8IgMRkXXvI/JbdcbKbtNQ4IhfA9vQwULl4UNYDCymJiN4L3K4JBMguD3AxPBdgf6v
91n81vSRdixrXVvK6WQOwmWR1RELsi59AYO6we9QbAyVYNcPPj/XAUCKOeCEMCuZv+uiIUVBHC3q
qzyZ1iTv7lRmhyvWH8nPaBHbbryoFa/cQk6ZABWYFxXL1kd1CvQHpR0/y24sy/qNGaXwwgTPuM/s
ixEFEYtWosJu/DyIyU5m9ht5rS6ctj5JZ/ZYgn3VpOZSEWbjofAj19uVafJlkg1UstOVOfT1VjaV
ZspPwFxfEtXGo2jslC/DYLR3vrA67zR1bdmoas9TzO5YyDpUZVTc27H2iNAhv37fVVY95dpLIhQh
VK+Q+5957w05dKGm7LfTgONJ5E73iqXk6LVHo4mK7/Dqz9b4IA8KtpAPRWLv8FVy765hWWQAkG/D
aZ2O+B8VRmRFAYv/6tVhv7vJfYyisNe134c6+qvw4uSCsQquInBfFubYOO+mirJkYMLYbo20fXKj
5gEnQec98jXEmWq/22dj1CPH/CIvE8WFt1UMe9zIZmDw7nua+9ICJjsmjokfxgRzLeRGuSB54Glk
gitvM3j5t2szaMsQz0mkY4pFG7TaXutCGHlpOPGI1rRno+u9XeT78xJPVe3ZbUL1pBfeu2yZo9c+
heWLEhMpe/jZ3eGIoZ/lZMtMrUWaV/PhGp5ZNZZ6/dKkyLpWsYx/LAVVQoOEUqNaf5Jdqh2Md7la
PJMOUxGkTrRgLSd4doXdpGO+BpPVL8ga8CpBHp1LfaZmlaLXIAecIjDOE3Tfs9oYvw/oYoaiYEb1
YcZtoBaXSoTEQxOXa92rw26PEdQ2TBx3E5RxcV8U6j/O4l+jo532vNmFnZwmYNdLlvDk+P3mFeYB
DluVjhxSUgdHcvaUwEhr8gEnGjulMvzuKH9B5vb/CqkL9H3yc45RQMCnMhewiKtN/FAb5liuimWY
eZuTtMm3fmr8w+CTHm5dyjmw6p294tY2HDAMVhthmtK6IYIJ9vh2izDLwL6okf8xorbmfg0+/kc9
4ksU6gMmHpbptJuuISniaNMTiD3tnEB6OXV2jTNMZ6nvTdBw5+nK4TSxK3oy/PlB6XP01v18Wtt4
yezCgaa3wllnfNcVI967GnBeOZnN1wWd9OBpUMaHASTGJm2MDr6RZz8FGh955VjGdzs9ybcpbQCq
sVawXjIvxCNsGNnDhWp7pBi1msZpV/PtYX9HFrQXhwaLM4xbrQfZ5XVVsQKG22xlphMQ2nScHLQw
rEH75nhOvDZBDy6u/OPC2I22MDcb4SarGukOh9zk7kpV9tHZQGJgZ3moAQLURxnqlxXItd0Fo0Dr
CucQ3CxhNBlDumnbueHvGeL5Fa4l8AcBk1L8Rw2T1WepDpobT3o3/WxE9ZM/1MIZTdWrr2UzGBWO
RU46v0ZdUb7mGfwdqzPCE8w6460ukJALzNc+t8Z7u0fqU3Y7KK0ggpVkm8EYRv7qEG8Rg1ucXU7T
fZZr+gqaW7ySTVP0yTN5aM3pYUg8b6+mkfDCEaOhm/mHOogO174aStvegiO803xLY/XLXjoK9eeW
WsFzpwwZFQKv26htDOnKRiBQBDRYga8c2NF3BWyZhx5O7zjGPI2VqnsasqFbw1Njo9z5407TnUio
Ow53kE9UvOra4lI1CnYG+CK9Ih+c8ZzHqH0WBL24yTGXA/7lmln8I0iVVwXR7nczjdNllhasvqbR
BzTFoiFKyoH1oKLsgKn0z2oD73VQEmslR9GLzHGcj5KFHE2UynsMehJbYmovDqFjPPQBFQ40ogb8
Zcnidty2TklqHdO+Th4nYQ9sKhBbqwY1Adm8Dri4nMsJsk8e9Bm9LGpA97I1prgQutoQLahboqYL
gIFkflA9p5qJDhEEU7+c9Z2TFzjRCoKpqbV/FdabFlr+k5vb3jpDIeiORJR/YOOAT3atWRfwlvXS
LIrmc5x3d/i/mD80eDJdnYXfBkD6C8UMzIMW2d8spbWenK8FS9wnee4FQ7oE8p/tHTHUR+Owj9oC
XU3RLAe1W6qdMqIsg4fX4Oj9sizZh94WwXLBa9YdzmwuSrZBDr85KKGJ47388yyibwByCsAgBlYr
z25xf45GZm0uzLBvtk7VmLs2Vc43bx95Jn18pK0PaobGvnasXZBhmxbVNRjOsYYzlhjZH+3eb5x1
Y/DaHnars3dyoZqevIFdN3Tt4GQnc9GsIhRo9rXtnPAS+ab5cf02WvOz0arFU8H7fUxYuK2uwkB8
S9SB2/3catRhMy1cYQkb7wdgCEtALYHH16AIP5sdhNmXsdK/zI7ftk8IZePq5HUZQjZU741gandz
6RoLLA1Az3cGWC2caAzUJxm+pmpvfdI8SM6RMfISboQJWiCMyKvYBoovUOVeRRXasCASGK4V7mxc
6Fa1n5nHrF1lwuuoFHe0TtzAPjTlwK2vHIGx5lq/b/ByRw98UF48wOBSA8lqEDvuIyM4DGDKbv3+
hETyrd8N8518y27xnoUUSsOtGY3JsxRSDXyEM9xq2MsuKav6q3+kALuXXTpiSBtV5JRQDotJPrQB
Bjx6ctEs/UsfT9U7pn3puk6Dep/IrFOzGVLsK1gTZwdXUefVKKLYJMeLEdZPXaO7b9VaSbpbSx66
NP5CJgwh15rNhSqBrWNrLLQs7I8SLy9HZZMPBflnEXwbTUXwJOYaAoMvm4Nft0ufz2MpF6Zx0yBG
m4RUw8Q6dabecpQLU9ksVJDn9v4qcIZwbLoo8sw7pgHJuLpAACWqEIJA2dY6zuIgm/JQ5lW5aCdv
XqfADerFbUQGyilpwCM3zgqTlaFRqjV7Lgxn3yyQPyfFUxYOaNCVnbFklNgEGJ4nM4pjaLCB8Wjb
FMMFRqGPmvggQEArGYV6SrUq4+oBt51svFyXSonqCnuuOT+VpMnXcBf1ZwBc7UJVeu9bF6ZLm6fZ
DwN8llqa43vbYZs5NlZ8oew+bqGtdBhFF1/wSrZIlON5AIAMi7jpzlan6GsVTcOKaoXQLI9KPH/+
DmjKuyge4q+z2fwRoCeP42xzV/G8HJGLIn8Ok/4sv5WqgY/Av/RrPfIkfG+KY6PzQYl4+a3XlKZb
hS5PmsJ350aHUuZGd4MyHMk+Iz8vCj6yEiS6jLSAni89oH41ZwHPSqzGu78q0XVZl59GP2MLQy31
K7LfC1Wg+SAmt6ACu+KpU5RhC5O823tlkO+mILNhz1u1jeVeq5nWoXTz35/sejps8kbVj7eHvXz2
J2yAkKcuXmW/ERh/P/ah0upLHuXpWl4pd9KKG7A5LeT9x517lnc4lq5vlaMPffJGZP+Kk00Z/LGP
JSa6MvCdC8BP+7lSvrAQbc5XTYpM9E2G+699g9BbuYlaxFWhbn3jqc/55vSuF39tWaiCdbO/W9OI
RM44e0+B3SZbMxFESls3z3gEzEvLLfdWbxkPGTieVT5V7QMcaJ6idoLEClq3ByA8ClvSKTkrKcyE
Am7IMyJADsrjU/u5LfRLHYkltGb9XJPkTXDszD7+2k38Z2E4OC/jnL6Ovok415h2WwmRD1tcKBqc
fbZyZSibclSuDW9NCaBvYu9n8P/X3NuV5Qvd5oZ//hnydXkL3fvrwrMhaQj4r0GtR8AmgFbgZmnq
Y36COvYBSXGFXIxkdpagsMeVRGV4YF+Ok9numkaxnmeNlFnVlZfZmqznxkYtJne98a4Tg/GM5E/f
zupONtHy5iY9luNaBnt9YO5Nv0T/T8zVhsw7pS13cNFq49x9TP1xIWfKlxIWzQP83J/ew7bz7Int
fGCxk5dnbmp/KXszPTh9ya7fUmtlnVSKt/RlFsA2kumEud6m6VXrAG7JWmZWA/dPrLwyx7Ah7ebF
SbGb6HXgr+pd1EFIydn7NLFX13ePh/2lmQYbDlDAzdBwHPsQ+rxCos/xU160wXJwnWhdlG7Zk8gk
MvVOpo2sQhmMW+wukgfMT5oV1qH5K1W6QihdVN9Qe94MgFAgknTRygGE+r3wRjQXQz15iyslWFn4
1T6MTh9uRdHiOGhGdJTXdHt8vRvFc+5yP4FjbZN1Gt1O32sVmRwq7fMTZIQKiQ5+MBo2maFeDJfM
m/2l1WpHB6mOe7PCyU3XyxINOnJf0sVNHjQTg1XBBlPCsnrxEntf90F+kSz0QUWkEIbVRTLNB828
jiGgXW2iFk4HSpXBOrWt7DgHpn6xbSNfyCJd7bnf4S/5j0YTlAfHGagmu235RdHwc6D8pzYQdFDV
uRhFq11/UihKsA4VTfnFl81pUmmKx++tKX9SKCC6KzVsq00RY5otgJbSGbGK7ItvIJt580nk2QQD
Zwrvru6MIlR0aTCLIP16PyeKLjmRlGF5rrXopVMg+Nl2PYRLvSniLXuyP9oRd4mF0lM9U+Jt3kzk
3/Lp58mvnt9PlEL1YpbMyACY84kULE40OkgwRQ3u5Z8r/xrZRR74PpBrSF8jQjRv/yNafiS83MCj
7ocK2VyhD0wm01lhYGmv2wBh+nnQsJ3T03lFSsYarpNNAT1t4no9B/1wfUV5UdFVw0m/Rv3qkhNv
b1AYVWvZFYqPqVJU0K7VuGS7ZbzxiMDykOzgTjYRqXohi2c/+Dg9QuBNN7Ibu4nouEqhzJxbWxN/
bfI4A4x7nLi37gADucKCM3mUhxRh12UHO2dz6wNy/xCFuQPsl1l5GBdnbSQNws8A8HOoK8uRQsI2
q8bwycMe94x+qkiTQbGQOZ+uSC8wrPnCz2WzywR/VZJYO2f82XejuRpxTXJqlEKRDUsdQ8H8ZyZB
S4mjfm/jB5mGqsfMunZnY1q/w/eW3TKaZJ4rUwAqdOZI0743gufclVgYq3VzVAIl+wJ9xiNVNo1I
rDV8duzCT6XnhQeviLKdGdnzuXLUfmWiDvvaCAhVr1j2va4mP+BjmfcTonwkxHxnK5t95mNcECiK
utcH98mcqO7JAXmYfTNdpYn67BbefPHqZImCfcJGE71o2KiVd7juILXB2/aW5V63jMhOBqtrJoT9
zP9h7LyW40aWMP1EiIA3t+0dm0aUSOkGIY1m4L3H0++HbI2aozi7sTcIVFYVSIndqKrM3+wEOKsl
jnewseRdSVMudjr/it0h62Fe/4oJZJecNxr3SRceatW0wCdS9K88K36Ri6/GG8QB1cdbS0E0qwnN
Z2lhfZe8tAMp2nFAtfMeM3L0Yyq+BilV0V0Ut1jzLhfo67/uekj3QWQ9RCbIHUQy6NQhze1dDyOc
+9jUi+juSwoB+fIoy4zHdTqky052kTPL83S8xFCEykUNbWqMAXP6pvwem1VwFA2zpigZl4W5unUi
kHkSTJLJ3vVWpR08J4oPZsmmRZvV+pPbF/WnEd92o0RTJ+W49MmIOIL5JOu20lk5PsomqrKVTpkE
ADlaW40RHWUEoo0GWsjL7uX3IzPX/6KP4Nnt5Qcoyw/lz3MpqhxOsB6pKwexgE0VtrWzrkiRn50m
6NqLoYTp2c3xf6WaSlQuEpRJRlFCvnP8PEkOIEnUY4pefAYLMo12dZS128jESHU2qT0mlv93mVlv
lqmCJLVGe6OUcXBtAxUlst4hw+Uq/YubhQANW/IZ9lCuu4XyYU7Om97mxVtVQQ+USbl5sEmOTgas
rAZntKd4pBYhF7Xje1eoKHYSkT6TU+U2S1HAcUkafBiqISXrF7V2vT8iTANvGzoDFLVlrB9YgKS1
DM8gwMyfih5BzAUBOqbjh9bvPoGDTrr5k20Qu/qOr0+T9PorXOYZmfEpfhixOzzNSoFUmqkMz1YR
dWstq/NvmaZfCjXQ/lFBKUDMtH6osMFW8I4BykVpupuruMCOou/OQTcYu7gDSDnWbrj2TH343ljl
wXfs+TOONG9O73brombvRe7Z+mQWcXxCtRfpvaUplzZ5dj1Ff5HGfXxQKuYnfRkfaWQnpHc2vE+N
rmYPoKm3c5P4j+airGcVACa0NMR8dWmKeF5F/WbAEPtRQn4KyKyJs5BaxuI5+j96q6X35m+3PL2Z
eyr5RfM9JW27qxNAoVk9vXvZrP/Ea+dUks3+WgBsWblAaFYGZc9D7fRoD+b15yTzjadAqZLXOsAf
dAk32J+fFb8f1nYdGW9uaPsbcn0WywFcZ2pNFVsVIMhvEAvIKmj1wJs2dw9ibGel70U5OG+1kmsn
vkygOBe/u2rAXD5r3eaRt6X5DAb6zbbKdzzY3zwzmd8LG0ICfiMvnQ+sAlr2zwrbrndvdDJ8YmFZ
90XYrNLMaHdzf8300H6RtyvFXjRWzFo/SDNzghDDgtlcDUZofSoK2/rE+HzYUdOuHhKdPeyp6dNs
kzRNvNJTMLjyj1RL2AoKQLC9/BeUJERXVZerV8sa1C/RfJUwVUwf/SEmQeHZOSygw7Tz5gsn6qdK
7+F8IkyXP5lmNa0cjkGHFOYNpBkX4vsyZuFErDFUsW4C6pES25Cx1GF/h6Tzn+Geu/AXoD3Qx/J4
K8zUds0nApwFilrRjzlWIDMFSvFSepTqMpMylmSYg5Xi58GPVOHbi/64fiKVWb/IxECn3ujkeXRs
ard+eSGjTzVqqUsBpDEO0PNB2UoVyqwGb9WyrzrY1mw9W+HOEp6NWZJM8/uHWz6upFmY0/Agp9nZ
7sxNOc8TrM+swB+Qi9xxWE7WkREZ23usAiL9oddyChI/y4x7hwyWuc7SKx1yocDwa9y99/5k1Q6P
Rk8SJSqGd1fv+Ab5MSZ4gQmMKq7j6FPjV8MlKc21WWvdSsnM+gZIz2bTXCG2SHViwac7tYte39Ir
7y5p3ntl8P/HXOQ3wZfdq6ghL/cuBbHmyokrRLlkPQCT3kl5VcZ1rqscBzyTpYVrUoLLXPMc54uL
UplnqDXP7ri+WSG7KqoiCTZf9WwZ17yg7JN2Co5QTeb8y3YR4svYUeJzCyr/ymj543EsnBraTtGT
pRnj5IsgmZpsbjFvB7MoTa8r+PSWrXvW0Je9IZ4aPcP4N22ng67V6G635ddSz/GGwd9oZbta+SJF
ZSTmjRVYHaiCSyoPPXx75w1sdaWXr80xaiiliNSnY+jdJsc2Zi1anxLzF5FPubjLXWSb8aFxjOdp
qnxSNx56yqX92PmZx4ENss89XvV61e8k6KtjsUt8LZm/jHrx2OWVjxQzBgVGwPux9LWLzlHgk1vj
CYxtG6oLpklJIVAsOC1+9CBsEVid2d5ZwFLCCLkzSMqmOi3fz4vlVPnBdPto9UeCWHLIEitc953q
Vry/55bvY8fWAlJI8nIDtrt/HELnV8LbZzv+WPPXuH3fHLZI1s6OO4ecAOL+VokXVV2qn6ek7J7b
Wi2fm6H9IuGShPYGLsQh7ibk8tTWyD41btA/eUW6s0VnOA7Rri4mx15qrax3vBX3tR21G63jlIhI
rGM5x/cMgaDPdRGzx+F9HGXeiEtyZqDlTbPNeBWOMMwfNMoeKNui55cUVfRQqsW61EbovmqZBY+e
7ijX0p8+u8B5jvcQQojBo+84/YYv6rCRYdIrHcYws/HWhs8mkB2QJstgGTKgaiQ/RsaC3AjIlHLh
0GCtOju1oBvSvE1rlnax9HwI/v4l5aE5H70OgR07Kd1zaSvOeU5b5/wst/egNP9X7I8hpmXrfClR
97p3uL8ffY/98Tx26OOBU/0l6h1/hbKw+Uvq+JZxSlUzQxHB20pO6Ra7pZtkfBgZ5q3rFhR2j8yh
Xr8NF6Hk25x7xur+c0h1TzsEvNVV048au5gh2EM4sF94RcLKKevuL9BqZJbYV9pIkKjVjGeaj3Zp
W+TGQ9RoGdhJ9oV1VQZvUMMOijZbwP7K9DXT441AnuYs9R9MXkEradaT4R3ijFy0NMeqTbZV73GY
WfBReZ9NJHpi+5LUoXMK8DPeBoijneXiqgiKB06WIK5Px2AHyIhI8HZ7G5SmpP3l1hmn6oyYwa/p
t26303b6WAQbFl8TStS/Byen7ZINRKF5J8ck6ej05qWBe32RUJgEJtBfe32f1A5sgORBsxk+R0BR
LrIqBjFJDFTTsrViLjWse7uTepW0y7SgIIbZzZXDy0YSxGHdTXuJ3/PFMhb1yWwtj/7j+VITc+uY
HDjl+j2ZWY3TQ1XvQujeJDgSSzvOivfPWFfT0y3WOEjphUqKOj4YBLlM1nwNF8vduC6RQkjlallj
sk4yr90Oi47CLcjLDUmF5aJn7TokBX2W1m3ibaCOaWmvud+lFUSAQoysD9ZtTnrkocFad1UHrrXN
bCcKt1Fvj7a1MVUUif8LLBAwQc4KfhrUGvkoanQfhuS6UhwKS/sHmPO0x5bM39e8tL+gQnIKOif8
oSLUsg71ariq/hhcjakf115SRT+oix+g/+dvRVbE5Gy8J1vzQ/ZACEVh4+I9GUpEhWXwXiU09Ye2
8JJXiThJdgUgMD1KF2DwbtUPmXqWTkvlVJ0luBhKb2PZ9Q6jg3krvVqDXU6FDuJaeiteUBesrsPV
7cHGEchE6TvP8zgq29HOmgssF0yMAvOp7MvxjGgL+kbgaC+ju/gYS7uveFy9FC5ZDveJkgBbwRVX
3UvbVTnVWoVRGsgBk7szUPpZ1aT2j5PbWV9ytMlXCh9ygCw047475IE6vij8YT7zx2IHS7iO4unR
GYt3koXWl8RrvFMXg0aTzjDM0n1ZtdZWmlHXlZsgUpOjGyIll8Qxx0U12SW4x2wFk9KiDXJFTxt8
C3iVYKH0+eH0pW67xYKj6s5m1OAXCV/+Awt+aXJKXAOkrM/3uB2KTN3SW2Vhsp1BXrPP/ndu1lvl
0VDHcw8ynOpN1E2/bns3mSgUju0BGNlRWi1M5eJ4G8Mu9XxLYxtzN+4CO2iefTeJ923Zc4BvApKZ
9zboCOPqe8ZaWSrnUj6XS2ak8Qmj9f29rC7xLrX8ddkH/mYm4fDYgmk2B85e6wjX0lNg4nWQdLr/
LBdX941t0ZTmJvodC1NS8H1TqwcZIh1tFZ7ifqZKvwyL48I+dFn7N5pV26Az1Re5KAEna4x6M0AU
7pytJ8Xfj5TtrtLrV5Z3dLSkX91ntCngMvQP0DKuEu1lmCDhDkW3jQM9Pkex9ln2ZHfK9Qe2tQR5
L12cLG4Of4yzOsvdgveoVmrhkb7R3bHa1Eqqr++qygDw6Ol05/0GtC4wOz1Wpuc+OoujRR2FnPNn
c1hbS1Ni0uu64T9QBIvjPU7iDv5P7K1lAIst5Q11vKJkpnFOzctrrjTpaajVliN4m7zYCbLLY9nN
P9Qp3OTF6P/tZdNnT8utx6GfjLUc3GRjqAMt28Rmj0qACrT03nEMKc8+TZV30QCckKDyrIPZDuYV
1zVvM7l5/zml4Lwa0W37S0MnDeAumifoJ+6psjc/OkXHw7vLxleli7CdriEWmrHVYFYYzmgosu2K
US4UpK1V8r+JHtYtlYCeBZL/yLatQfCMVAhAmQ9H3S/V/OSqRrd2NbZeHVrM+QkLK9bagQq6Or5L
I2SFugxN5KyqjFQO6pV6C8gc99m87FsOF7nfrbM2BpC0BMcKhuVGvd/WQ+Gc5SJBeBYHv4qUg4Ru
T5Pb28TbbUBCTI/mBxuhyXr14WFWhj1pN4b1Rl+ysAi49euAlWwrqViJyV2UYRuqj+O6ldztLWVb
p3/psY5WtNUNW2dspq9uF6CQG+Z/sT4E6zJ10yfQf8n5f4wYnTRY68mYPi2ky7Ovz/Zar9r8OiK4
8FTXqcKiZgSgp2jKRR3RGNIS40WPYvMWkvjc+ytd88g3/46TdB9XMCS6g4yoiuSqJ4td2iJMPyYP
ljokN4F6icjFTWd7VSm1trP5LHobBGSNPaWbcjXn+eht2mz8djv0xIiEw4op2WGZ3EkBRAn+R9vu
J39725B0HOE2Set/nlgObksLtvRltrmtMpmHsvHY/QxVzLh7BA9Wmsr+EqjRka+ucWJ/VBsbOafz
TjuqS0xT5kBb3bMCOoN5cxmn+2F/liHLDHlKZGSVccsj/H7y/dj/3yfdfoShwCLV+dFFmeFrz6qv
g8xBaS9Mr8aA8yHyRc1t1YfjdFKr3voS4q+yV/tO33t9Gr31TnLsJhd1KL16Nnxbv0ZJ9n5LTvaD
fo2N+EMrZx2cqOodDC/o4fhWaJHHZthsVcw+V7Vuww9ISqO6TPnjDfcwOtbaj2a2leKDlvK+uLWx
n8KAqvvdf8NEWJb+a7wgJiA8FU++fnUNc8Y9QK5yPpbjshnm3h4p71cJdV09bymP5PyXIL0aATpF
swICrvwi95g0BXIhMXwj0ML6jdGwWttYSUx+gftcp+nQWhOnwBmHq1OLg9w+SaNhJ2dEkPHfstkF
AM8/7CUovedsSsEo35AZhc4xuwZ6IHyEirTnASLgwukDNKbNmn4FVfw8LC0JTcrPwPWVF2nwkgeb
NBfljf6Qhom5Cess2SuLLkut9Rd3jknfo5v5YYFAZNF6iPE8lnXgvnAEHjpy9sBb7I+OtnmJkVQd
WHdeCjO1n0fXfAqdPnqnhTueP5FKab3o3S4sFuC8cS+LEu5bhlVdFL1XSqNdolanTrbM6aMWGkMU
qAfppaTPysmT/fL1VkdrncFMHpzmHUtZZY/zsvZqGf1XoGzZX3xNvg0ARV5nKK4HjMxmHDe67/my
A9P8tFiNLadv2ZB1VGESRzNfAIE5r91Eon/ZtVk+rO0kcr/KHPTZjNPgzM1t16ZXYbg3Ws+97drI
rCH/WerlkddvwPavg2uF+i8fahAG3cC+YAxIYbYLViGL8uSKfveXfmn5KeKPepKiTaXky96o2kdm
ET5LZ4o07Koo6voizYR0+HrAZvUgDzIcZVjsw2Ci5QX2uymoEHkd6my3V8Ho4H31++UKeU3dKS7V
pPtb1KjC+hLx1weRZT7d407hUmNtrAcJyVu66Q1nwxpfPIRz9T2Lc2MP7qB4YBuUJJx58doYdfNN
RvhLhy8e8CMHxQ27Kmcd9ul3n8PB/tYhA+XSJxx7g9h5QyoW9dDbE2RyEBbfQydtSAlnwJmDDLK/
bk75sfIBq4N3XQ5tvpk/D9AksatdzomjmT7XIHfYzlNSdz2K0l7lnlE5x3e+WTxib7cABsqtMo7M
6IICnTsunVjI3sdMOlbMTsTa5fbpuXbV+RGfGG/vZVl2KJq0fvWc6Ttyd9lfoTG/11OLuzGo+wU4
8GGAyNRU5fjup2n+MnhZss0dE0ON5SJ3E5xO3npaFD7AKIynrL9ArgpwH/hJ/YBMdD6+a7lSbV0f
vKip8fkpnDLZKFqqf/dgBpSlFv/EmR2Ep1dqzyQHkqNdqEix50pJJkH5R/c6/ynyQRZ6TvAlQMn0
E5Dj9GK1iL6rsY4KMafWBDvMBslM3l+DNZ4oBF4lhuwUTrO/L043XKKuwo70d0iGtZ7SbLwCUW/p
MJDpgUyxt82uwmQqT/5Ko+89ThM/tWr5lo1+/EnRqFEE2GocNcofT7hOoBrmgrOu7P4Bl63yE4z7
o7e8NHIMXo46CgIbaZJ2r1F29PWzNKv+exz305ccjYMHn1s4aEyCZIDjCWY5exmFFNybbfTaU5jY
bCCc+c2Py56ijdKhlMMdFYf+dofww9ugusZO4pao49+HeLgOlSulmPpzFg7JuYvwPgyy8lCJYDXq
bdYKhvh/2jlphU3UAz3uBhOaf+9pK8F0hkY4ny1rQcMv8NB7U+ChMlh6qyww2OdEn4XfHmOMELNd
40gLqTwZpv7oF+TepVMu4b8jpGWixna0DfXXiDBtu0MyxsCPgvmHm1TD2bGt5kUJe/OqRta+U9P2
RUJAAepdVdrt5h5bJpWdvembN32xG+jN7ispnPQJYr/9mjU5VvXYDqRKjoAohjhrpTWNNxPm3FYP
RxiSoebs42JsdnwzC5Rk2nCnqejd3Sz8AugaeI0s0SUzAQKZQWIILXcxPAMbK5B9HePmNiJY+gX5
n3mPo++wlWaxvJKrzGqP0rQr8A6ouE3X22B3WoVkw19hPUQvU6ecNL8P3mpOIBdeX9bK8+eDVvV/
+Uai4OkB/7GbPHWjFJ6/F8Jjr0SoaklzoUNKc5w1YzXrKk5w57JKX+4bLrlD0BzXk8Gad7KBM8Wr
8N4TkTqgNk4xJ63DfNcVuXauss08B8N32/fHLW+V9lTEKJB4afSPbNZMAwlkNQrcZ8xqozNmYPE2
79mo1ziOuGQd1Fj90lmZdlUweaVm5hlvNiX5/eDm1O0ENFMmCM5Ng3+RJpPsvnR3kd9AFVhOZEqo
GNcY9SNp3Q9p/uJ2XFhsmW6xpbAWayOsESqIPnLKRzuwWMsF3DEkGxPzhhs5wPaUfK3bQXjsqu8l
enH7EnukB0Wt/RlXIG7Jl7frvu7TbZcYyoPE9MLANaak7ndAY+DtV3MZfR+jOMnWzrrhjGVmsHOd
oIeu1mGI5JVkOuVWJYUFDJtLv/T8r9jQUXFIzenlj7GlPEWCfnYpq9oFmo9fOEYTlEUmlex6FicX
W8e5MNZPWBTDgLQqHNd6x7rEepI/lfmwqvJhukorlZBS6FvbKoONxFpvWrJIPUthR962aILqPEqi
9t6WYBLM/Jvk9jYoqo01b5cWGDxzAg3Kzwpk4a9nSLBKdlU2jY9l5yirsmiyDxVUXU+qCyWZkxzL
5RxOIm1AjN3xVrLYY/qZ4xV5uS/eEr43u6DLNwFaVet7x229DxFe+hfc7Jl5tO0qdfwTUB4tQPT7
5QY6v6HMBX+e1CUfiGUiWF8zp27Wh/E25YDtFCtnsCak+pJo+3HDKrvWPgEHWadutJXm/eKgQaI4
vX9WURxwVlmSWye1jF/mMKkfMCTirKuOywl3fPK09qc2Oe7x7iPTKvh+pA5auzIMjP70lDSmgy3K
r5nzYPdHE5iXt9cKN/ka2AUJwzkqtknANsbxw7c8c7U9EAJ77w+O+UXx05MgFzM2YGtADxjx2GNy
nUaMtUSQRE2SIxvfeauEcbJ34749d8asrtvJGd/Dho0upLzhPCh6/45Zg6UUr3hy7Es9Gp68Ef7r
Qq1NFDKr+QBuWPi4s6c9DUVevCy+XCzV6cz7ENHXL4rX/kCQrN2jelDvxVzgYtrd8M1egnrV1Hsx
FvgqwWzEeqfy4ddqg9U+wIhWYMqBdUAaqWHzC8AnHNv6s92quxvoATH4/aBGxq1Z5cXZ6er4E/yb
Ww0h49SD5pZ5kopBbFf+s3O9lxfGxuxPbDFicNOswmuYB/i5Fm69lfGNYY540ouVVUQFCDML+zST
8L0XSOXufh6UQqo0qyXFE6JpKhix+4/U+chtABepoJqpfEjHgg/zF6CYhEjza49WEG7ukwRiJg/q
cVbY6AJ0TVzORFU4NMkXrLWDFygft7U7nKddDF7wUZbtujK6vRME3vq2pi+Lffx/GSE7gWos0gub
hssNbpzjz11601M36enLlGTPErapIO1bTOp2Q4HmxcJe34iAx7QIbUN1MTqscfoYUIlE5kXYRGnw
upBYxuKdu5r6kATjl2Aha7p+FG3zKtOPKtDN965/mDuonrUSdocSLeKdNAurv1RJHr3qE2ZmXmbB
Yl5md6CB4byo9bVjF/WyPLUMv+Z1m2GJzit6Vyp1eWgDh/0lbL+9+DV2Tq8iboo8lTTNsSif9RaP
ntKBuw3M6MXFxOMqbo6t1Z4HIZOgF2pg6YKHie2547GIOSRaOktvqk/ptlqa6HNMZ72L65X0apUa
v5QczqRTLnWMrA4n90dp8UEAT4twlj4b2qVr0+mcOr5xdauSlFtYwb4q4n8kZOkzaARbOqzsK+6n
4XHC1wd/B+U1CKKi+gyPu1r7+7Irp2+Ar6v90Jnd3kiM7pu/D1hFv1HLqvazitydREloBf3fM8LW
dul4za5oI+cZNi9isH4dPMVpUR6sqABWqPLf33HWuKDsxBZ+TIJd06jwBZeO3m6Gi9wBOIBzIO3b
bWXXp9TR46OtDwFK88vs+xxULYxscSgYwth5VjvjpyBqnMTPV64bIErm1vmZ92ywFQyO5e4Mdyi+
A57WtrFlFKcGAOmpt9DZRjccOd8FQI4E7KqNqvrH2OojRKXUf5zM0Tz6WH/sYc0Yn2Rs2V39Dg9J
X7VwM0gy96JlNhad2bDGumO8WOhWXIzlYs9oO+8a129XQPuA5rRW2FxTD/c3LWR701v92KNhATFN
9fCsU+ZUv7Bnt5FcUEACOM2ZDT5GXdJhlFNztpaLXxuniPzkPvLJfq1dv47PhTJrLnZn3Fp+2KKF
WSf1oelRaMVH9UyOGnEbubW8tGPxmuv2SCn0Q/be0JzuPGn66pbGTxafxFAryejL7e/uu0ciNXmO
kdJO4SxmwYwEmWeGB+AQ75lhVRiZ/HvhlNuMK2lPHmXbtKdiY/Ufh2DuXN9mVO2Urd2YveWHafdn
wcHKdhl1hM5J0W+LAQQjAgcQ3KgwJDWT4iggm04yy6mX5QcZKEF/gQ/fIDrLaFV186OxZKqlVy7D
0OWHGvmYlXTooXWsAXqfJlXtr8NycQMjJqNeetsUAY/rvUPu/LA4JQ2nVekMQwVLw2VYqyr22VLQ
YFhaEpfx0uw01qg5QIRKmtLhViFfyxCaXw3i7RGO/xf8JVDaa+rwUS4Szy3I0SX+QWDl/tuhqsXB
SkpsjpcOGSx3RlxmVyu/5ni2mbdOiTtTfoDviTlhahz+yOPKESLt1PeUisRBWnK5nzm6YHrHBs/d
jyUZhFfTi7L1LZOCP+yz2zjJJpit6KokZXBJXL/ckhKb3/man9zGj35qHUcmwKLFK0VUjA3jJsYU
YNKfO2/UVzIEEVCyMNr8XZ5GIrZet7Nf7IvA0TaoLymftTnGebzp4p9VaK2hRlOhaYFR4XdrfDcz
QPCVbSif0JzAdqCoJxIiqnFURo+lsTSyx1Qt5gW+eAxC9ntxrrlnoYS0k0AFo4/Nzq2BoSxnNRkM
je9jc661cVWlVn9CGktbBxY8MWzj1sJWAXjI+cbqwlfbD6J9AAzmxOshOukB1cVpzCgHdd3ZsjGo
NZaL3Llan53TmUN+ngzXqut/xaWz7ox0V6vULqR575X5gYZuQEMtenfvvT/l9w+sOW527Ms/2TYW
M43Tdkc8MIKvdY2KRTK8ZSzjZ79r7LWELd4V7CG8+gFGsPUK3GRvLRIw3ogjDUBwUF3LbDeNXpVW
DV+aCq0L08E/1VmGWQViCe4UPko+RJIb98zI/0dMhuT6rByd0kbRmFTKLU8ydM/hHGtU0qCRWA0f
6GI8UdFhz23H7BnZA6S7P5LJeuGuk7TTHu7xPEVkb6lOyg4+sJQdxbvqNCdxV23cpHYOReg+9EkK
yBw+KryoeuFF5R16ilZajrvbSN2y0bAbkcBALXN6quz2mWROexZql1zyPE+2Ot69mzvnixpydjEx
7ZBJN6JXwVRzmSqx+1QNc4dNnPAO4Hz2a5r03sctP7VVy0OJ5MxZOHWlHyJNGyflgzTr300hHiVe
8qtXmh96F86wuOnc58pgNbOLB2Ep3QcnWtltZ3XiX7d4A7tsiZU+3HqLAbC1+dAI9/g2YQzuxpTo
SDxwfE9M7Xy/zE2of2zyW4AQ+D0mK0gZYf/+1ywd6txHm7ypHAiBKjWK51Af/ZMJg3mDDsj0LQ6G
B7VDaLqJ63ovR9U/Tq5y+A0XJJP0ysVusnTbth6qa787ejkq39syUCa3tYFEDGhbhCoRHagXnzVs
6/wDh4hnaUlcTNekeR/RG+3zNIJ5WN07ZJwy6/6ht8bnD4ZtMqSaMGwNU+dINuhV0Or2gltnueOL
0SQtiTiaZGyxn3WqV2nJBWlGSiMzRtkyqy3a8GF5xn2EPANdkF/PkBHLM+4/5f6M+09ZngE5xTlP
pfm3mmvBq5e6n21AEA+4woWvUQXBfurnaiedEVjZMzYh+CItvRJTQGoW1DZeJORxyl3PaTQf+2VE
jfodGTNgudJbhUXzVC2mh7+nww3ZNxb0wIWlnVZb38rDf5CJoO6EhfkXNdZMitStei2UqeTY5U2A
jMr5kS8jlVgv097ief7qkTI8mUiBVD+aAJJhSrXbcN7cwiS95frTt8qgij9PCS7raJ62c4ya2Dwg
1UPcUXziaVOeVWRB+EijGaAZfr4TTFgaw/s0NA3nXMGYkQf7T1v6XXvw1oItM/PgJTSdeAOaZbRW
fpWNp6kMnk2/4IvTRz2vuNJ/4t+gfh6clJNybRvrtKmjH7Zn8d7v7TcFK9V9OnTFIYut8Asn2QcZ
0ALuX3MSxn4Myx2Me4Kj08JQcfkzPXQhBmWIYznb1PXqL248vw1T6/zsDPsYm0Xz1VG6aeMvQzU7
m89T538YKlqh/x3KkhmdOnIfBR/Ki1u05Vb1S+19gASRaG3803WMANZxl78iPjfsXX+OjrCMzGcQ
OighLUPKxF2loTN+z2crZfszhFc2giG5ovfGzPM1dRzAelZffFOa0Dsj1j2+ZKpbPoSV8mix8r9I
SMGOYVM6drT7d0K+BYKnPkovyEWkZQrg50Wv5pzgRktZUX01DtJtGnbO+eP7bariaSHIKmxqpDNo
0VRpqFHvUNmPDt2sZ6AKtPixqXveCUnaq5e2QUF7iWH+0Ju3btXDB7LycmyMm0jhXchHODR6c98j
KvprTJSpKru9io/UfaL8GKVHmkPBaCdEmO7iqip0YTJMR3tKkC0fNM7lS3Ypac1yU+X2sFX8BXWY
q+xXXeDlfhXkj36JgWDsFe0Tik8hXxevw/GJ5gSb6QmRHH2Pqivga2n+7kjwulbg0uDkuQxb4oEa
oUubwTyJXRdCosoH6JI71kmedBvXN6Abm9wFXN93XrqrJtc/aersnzpUoWDBL2100x+GtG7YnfyO
RUb1a6CMlnEfuisqh8pWuu6XwjdUa+01Sb58gVI4ORE7+zJxVJyvdcs92YHeJ5cQJpnPh3zPyx7r
eVIYJCJY6NeTHgPQVQznQe4izfZRYZo/3eOpOcA7D3ljPLS4FK+yNBv3dpIb8yZegpo23aZI60PH
oLjhyvL8YS898sSh4yRkF9SxSZ7FCKOss2Ls8H8Px4dbJM2N4dYG4pE73cO09KUyWvrk0gNhpE/m
3aPu3JWcF71t66YInioWRVas4l9apQoQBtoZBYwkgHPIB/uBEsFSXtqK2n8q69Fe7GXUFxWFoXMx
Ot+bEOGPNQeNCdxo0+7jYSOZHMnf4Bfq7g1cmVaS9CnFTw1FkMep7dqzDGmX3I/Vte4+y0P1g5yr
PGUZ25bpr7GQ2M/8W7yHsU0aHMDs5CS/jG4N2pVKzjFufPVFQoMF44xVx4RdyK87oJHyYmJJldgl
VpxLKHAAlLhAWlf3WZRh/2rMn3k7U8DRU/+5bsJ3r53UryQ3/I012KiYTV3xnsWfiz7QvvaNxju1
gZyE6aT2lSQHYotp9ZqP5XzRIqNdy2zfKKiTwJW75mn3OLqoMQyrG1qOXC0fzMBxTxyhlZW2cFug
Uf5qis/ivSm998FiyuhEeCCm9QwZs5yNfZa2KqXpDsQ33LHvitlsWQn9v5V4Qtx8zt/LIEA0ZEip
viW9dRxRSVkXM0CJmbPKqR+t+iFK4BkHveW82mnRrBLdi38iGbByzML8J461J2dQqq+55mnrCpsr
CFWOunc8tPEdq4GP7wTdiZVPOQap2f55l4DXO/V1oBz/3+PYLhW7AZkp3Lq1+hkVZNh9P0YBdbZ+
ujTCshwf2O8b7PiDxjIQr0KpGMzX6Vb0ul2b1r10WB5/wDNZv9lPWuJfymXG/UB7w0MtHSkrzs5L
veWv5ZfhZ3iLu1APrH/SEENVKtzfLbSJ173VVS9tEdk7NbSaM2TZ/JJXSrbTyG19mn3XWqkmGaZl
ugP2eUvFKd+p/4ey81qOHEnW9KuMzfXCFloc27MXqZNaFVldN7BSDa01nn4/ONiV7Jo5Y7Y3aISH
A00WM4EI91/YkD5+4Kr+ZONHUcyedbZzf4LQxzBF4HKT0gi4Y3VXI6u94IuXLtnloA3dc9A6gO+X
eJma/iHzTHfrBKA8LKB866L8MpTlvgyrJIxuRXbgMvwwSxP6Vlb/MtsX6p/vXNjGUeh3O5nn73PX
9K6cFBrLSU7TZTxMIxoUcupnsfueFaCbc5WUbJZiY34cMCPJIW0TG6zQvwK0YR+KYXh2hhnxhuVg
jgmLfDlVTfc9eJmW2KAYf+hlq2Pk8ddlrR3B0jcDzBZrViVX6IDgW+rN7fWYtPZ9paRQwEcr+x45
bBLUyrzzHP0bMFzt3jUVJCBdSGc25EQbMCvBYWDrFiS2e6jHUr+XmBysObhzbfbkVlXyvalHRb+z
7UfJan+lokQMcdicv1yulsnWcmgvVvZT0dUUSP+CfSUtHip50t6scDMZLhkZts5tgfgNPC0QoMtB
dpvrxtNPcxppfXyQ2CUlL+mMbS5jpKHhe8Hk2UtihQg2LeLJQxLMBxfppoV5paswDd28yPZD4tfI
yifx/uJWDXbEu+/n+Sovc+UaXSEIOTGOfSdTC0xoljx+f2Y4OA2C4Q79sqw2wwLflsOH8YdTmXIK
vbgaF9mnEdiONwy7wvTjb4uPRK8ATbFc8JRYH1SwUpPmjCFyfhw1XXsx+/6HZDgOjCDE4j/nIFL2
eVnoVD7z7s7RNGWr6Sz1FUsBmOak+RaOW3kDub1+s5PF4QmGljFoV3HGv4QM/zUrgkbwGanU96xo
kZKVLPpy1Q2YY7mXhP3B0q5wGwkR1OfWl6yqe0ihsZ2TaIifFABWWB1o4Tc3B4Bj011njRrNVyiI
tPs+aa2v9Sc1SKJvhpEgD6wb7pU57+qI3T70W2hxTtzB11uYd3KIlBZidqp4+0uMGhsMvSVbYkj0
gkuUxLhP/b1fJM5xLPxP/6O2ed6rQL19+IcXXXM5Q8g1uF0V0qMKzRjJiRdUUTcE9bWBbDriTqkx
ABOiPh0enKU+Dcyc+rQpVWoJhFLGjkpw7BhNOjsMaNG4l4p1shSv1wscXYNSG+s6MOoq128QETwq
faeetFqfgNQu5XIEoqiRd6DO0Eqq0WisLfsEu4z1zTh95kUUn2fUJfeBikChVyV4hbV5eoce7Hg3
Nh41CqM/hgPy96IZIpIgl9hFq6S1/Pc8SZHkS57EJFliE5sEqn8LWOySc7n/5V7xgI1hmbU6zUT0
i4QYJhyyOdHiXZtD0ZahTKzksUpX1dvo2yXVrPxsM1pBdugmtrvQvmL72sWIY+MrVru3gQhfS0zO
5KDil9Uc5NSINL5+l/RAz4t6I1OaF6bdIqn2k2VKdQiXzrkcEumUyykidFw+LZpuID5feGlUeL6S
+CGnbnxyLpfLmVwiZ7+uWy9hE/D+v3Gy8Xsx8upgF8jnVz7KiGI5Vwv+QD7iElpnnRV1u3zwYVA4
VxnEp/Vzv87zxWqowuNX4xhtc933FAA+no628VhGXn7U0Qy6lhwjzAr9Rk610M6ugjGaWWxMTu3x
rxJmzabu9fBmiFrUdX6duayDFah059/isVxxybtcG3t8bqthKSX+usslTwmoOSLH8jexinxGCmQR
r1DTposOseJ4B71RnopfghYftC7QiyKdjeC47eUNGfKN2P3O0OkwiLqm9r1yc4SgkwjwstPwyxgA
vO4l6GJHsX9Xb4e6Xm4bBZpBG/T5SRqVqBVax9DAm0SGQzGltxQiv1lz1r8EpR+/sCeUKTkolfbm
DbN5KyO5V+QrL6qrGfuuj5U3uyq2MUjzL7Cm48M4Wfh3gsfEiEI/Qja1NtGy6QzjGUxvzG6Uh5Z6
J7F+2ZIqICF2OCIP+0h2o/OyG83YjSYI9uJSvmx2y07rAM+SLddNv27t8QbHksA666Nm3suBX8De
lH3PB2WJOVpl3s9tYN17vrk3vQoNgl+5KTIb1605Xl9CcmaklMCcvsPyeckFIlNinGX1O1h4QCRB
fOlbdOCmHZo8460c2jiwbvJS69kR69FG5ODpUvcnA2AyFQFs6fpMy3axPU5nGcam9zZ2WfAQOXHz
qhRX4eJOV7tZB/LOqaIvthtRa8zQZp4Smrm90YNp9zpWambr8L7lMNXxn0OUGlcykng5edskd9nF
LRehBujcUXHYN5bV4iemw14JtQJZs+VyuYCe8XiIdGQX5Qq37WlaJqHF1j/tw+pc5+iDbfB7xix9
OaxjAz65pcAgB1KZpzuZWU+TOSxYYVfmwarCHwnGkmxSllhE0sEsc523FtoSgACW6quovQa6Ve2a
GPG0S+zidiD6sJJSLSmznfEZc8enkOrZVezCQhVJb3CJn8CppM9BMYc3GSaGSDmiz/0rnjrIbP2b
OCpb4U3YJnflGKCq5kDW7Vx9L2KwF4HYRjqrMjY9X8NNjfeeAgI+OF4y5WqfRfgO8oBLLUhlLy2c
TA/cpN5uzZzvDVeCsRWNHtgGdCxS85vERKenF5Gf2gfba076jV1X+i4uJ/MKG4HvReCVX0OrXE/i
v05+TS0neIFVXyWiW/kXy/lS+sNtuyAU07puH5aRoBnzv41+zWXQM7c+/07nFahg5OOfCur4+JAu
yl5FjBrtFJufBcsQuTYem/lJ1BZjHclFoDVdvTDI/RSw/i9xxb/CkiPZkkC5X7LHYaB++q83kMxm
BJ/gFPmfdTKzcjWhILpmmZ7UvsSFQ5umazkzjYDZNQe3iVTZSrjJE/NUDAp0FdJ1LqZSkuK2it3e
+w0/XChJl8Pl7hKDYIcYafZ58tv6KkINdCfNtDbSARlWSGh3eDQ+62p5K/FwzBQwQknIR4Sem2k4
N42PED67//6utkf6+Es8Cfp6Z8xVe4VQsvL5hwSNkJ+YJvcRZfgY4iILW9bSWFlY7EMWUMtboX+S
cD5BCUmgP6+/r/yg6y8mp+s/y+UXWf9pNIT7t47BLyRJPcpMe61q8k02REO7mQezvjHixtUOhld9
UqZaPbph1NykJbsTG+V81vkHVFCsZ9yR0To3PGcDesY649JtPk81BPXcscutzLYRBIeu3FPQt716
iyAVAuA3EwLjN5rlm1vfb6xtbaioBv+auAzTPJibDc4q88kJtKsAP2N7W+ZTcP2fTl1E80EzD3Gx
Aec/X83dXkL2EpczuYWcVTrCp2h0Ig00o8n9zn9pogMIOuVGOo3SgYyM3j6jJf7FNAe2WDLRGy6y
k0Fp7NdgkcQPZtliaAsat9qh0LvJ412e4dM0I4VhbkKEm+/jefzGrx6cmzFN76vlYPFVutfUGj0F
a7GcX4ZOa4HVLvAx2SeA+WhUOPSAp9jAFdj0v/92MW0FG0wOeo8JAP6NzMptqtHbyk8gIUo2Z/Qs
1BvD08Nro7AXGwvtoR8Lzd+4vrnrFD+8a2WY5nO6LZMyPRaZrz6YiCA+ICFlgWVk59cv18nFae76
d8jpvIfk2rJsv6bOUF5Jmhxc6h97eCTa7hKjn7r+FKBkFs6U9zo2NVq9npEf46VrU6ObkJZfJIrh
yq+oYevFl0RF11eiXRktubPeK49YmdebpkDgpRkH/UvZ17etE4BlKBDux002+9lHoBBAofqveaeX
uzh2lfvI7j287rr6KqxV58bRa3AXOA88y53MhhVl2qdVE4GYBUkdLi2TBJuag6m46Qvbm3SxhrF+
tMW8zbvZ+joorBS8LB7vm0V0N4r7b+3IRrG2dRRRTRsUnxGVj2nRIX4UoXC1NARxXUHabcmQ4a8M
GclFQ2KouyaPHhpMUdZHQ6n4r2Y7Z498/YbHKAnXR4Pe4o1QR6p1kI3yWNqvZlbljxHw0N+yUK6y
cD/CfSGLU1Zjy7M8zIInLckbtFoYSchYHus0T5663q8/xLMeBaxmwGxgWEwFpymwh91gd+Mt+sLj
rZeh4ZpHNgVPFCf3uAyNIQZ7zmMXGMW6P7lsQD5sSOLMwjVJNiPraZYsZi20tTcezvGbCe77Q+1S
t1Mh0O1FRtRMeirIvGsXnVGz7hJEEsL5iIPquM8NzToNi1Z3PH7VxtF4i9zZuLJ7rQAAhZ9caPMO
cZO2pIGoOY+RCcBn8ZNrEwuUwKC8GDb4CoM60WOiL0o+LiVALQv8R5VfedU9TVEo8ucfiC68Z8Ze
+p6JshDwVZOqo2BOcKhwW/VHM+90yg23K+9hpThor4Pd5Ld4qcGMECbEyn/QXkM/ynFBwSEP0b1b
wRSo5pe4cKp7l72EvyndivcE663jClFQusACb7XU7Vat2jhWjsh9gsLw7PRG2Evg8XGnonjxFJmp
ds7sYT7AKMveKNbc2KXFnlOculA1oC5YFG8ZhOIbCB3qEx+E4qYvnLdACPGYsVhb5BGao8zaljo/
/ZBTOVCwrUBQJc62bxJaF4lavVGmgQlZKzexCeBikwxzvsW1Z957SlLc9V7nbAe1X4Q16PXmFHIe
YDuGd5phRltZ+yXt/D6h0+24G1g7b83ajDCFXfRkiwr1/dzXnunUlBtkqJ0f7UDRv0jbbwoMum0f
ZXQgg9A8F9pcHCPWejtYmfNOy4fh2lTHciePFzOpHvXAcJ4l3rK/oehDw/lXHIzlLcpi9XfXTPO3
suiV/Nw6NKkctc1vAUsjnLbI+VGJy2/HGhyYtA36aWMhHHMHUMS/VljeCo7rd7jXMhm4sM4XIswF
6RUNXnmFokSGwtV+WLhVakNL1si9EiPUPD6NZWqfGqOBF4z0HBoy9Hqea79E3msYtTvHte3b0qA1
qrSQfzFiPFpd0b1hZ9EfazSQls9O8+oYQFqLOX8AdzBs+iktdnDbTaDqtvamVd+bWUWrzmusUxaM
E108hgaaShSM3cdiEZGq/b7aaGMEGHy5uokQJrKgwryTdiNIKFBUutNaZVWt/H28kn55fL+PP+Tr
htqd9GwwtmNbTghCxmAxgKTveh3tOacrgkPi1PZhwnDz1Yg12hC8ic8yS40hQbk9t25l1onNk9En
5VM2ODZC2ydJgnTlPGhVdS8jw44mMNUhXb/l/llfU2NN0d7N4UV0ltNh2+Blz+p3AKr9c78czBx5
Sx2dqqMM+9qdQWYXX2Qkl7hN9OaYaoCLGvlAmPpjjMziLio844T7F13QpQ9XGQX0iSSsttKvk5j0
4QbPBrKARvwlriihdlhKoKsto+TKbJ4AvF1yJZSnPpjbamLzz7/5FuT8pyofJ4xZwTPgMRyvQzvC
E4rOwQgiP/fvrLJ5lRYEHUr/zlXKV2lXuKHnyZx0K6wl0yFT0Ef/5rrlLpLpFxBXLfpjh0jNjrJ8
lEWjr6BY79hhfCPLzNAPg6OXj+NOZlmVpg+z8TboWAovQspyKJG1vvW14Xgp+Nno8UlorffhBeFh
Zd4f/dpDwSYp0lOqF2/+wkxLQ3M49e0Yg4KEt2aFQMibUKupfDKEILs3m6h/yc2of7CwlKiiP1j8
+D/d4WcCdONHpuC2FM5W+YwdnnGIwLFfswFC6S2wFueKtHn17fK7F0/zzg3sZosseAF8FffWWNfs
oyOiM+DH/zaW+XSZ71Kdr3AFXeQv+utc98VGCHlV2DVPeKjw9CmnWwnVSoG8Yqw/C4FPDsHSeaUM
iS7swvNbD/+fF5UhzcZR2LhqeO8VMz9OFjv7uOncsyt6B3rntrt3hm4PiPvgxB67u6KtAK5MyicL
DrXUf23XNs+o6ky7ZmLNghlDNL/WIejAlMLQTuRPRJ5uFd7rpx09WtyWbcM6wqR/ts3CuY0WgS45
gzfl3LYVD/+wbKf9bxOSMtBnwb/J2ckoz3CpS0dEQtLJtPch8mx7IVCIv7BnHhAcaUD4wLfQSu3U
0C680jBMmzYXiNiY+2cvKKMrAX3NMiunAiWjDAC4f/zb7HqHZUauk1sNTqzuTWxfWe07vKRUBSy/
U/WZfmP030de7ojIU/lkZcFi3pDTpVDaagVSgGwyGkCb2qYJoIdn/aTv1g+TjEfP0HcFAG71eJlf
P0xD0t+tghfZ6ME90RDyCPpWuY5nTT10iRk8qXiPwsU1mj8Gw32KRTWaf7+ksNQ/faf/Q0Wa+HMa
5vC76yh4TLHPO46DM5xGS/8+j91zK0iqxm4wF2G4fg+tWLeuO314jkplO7f6qiOw4kFH/r02/C15
tso+y1Xi6A7n2nXDtcbSBMsWVjs1AuMG4MugeRnGUX3rdjw/jTeadTqeGXkHpMQz3jDBVQ+R0RgH
ma1dbLbM0AI2YnVgtM0STYXOi1COM7EbWOymTW0Kr+0W51j560usr+N4Y9jA5GVoqM57igzlIHc5
AiUeTtqsJuqxDu0vszcW76hXfhON+leyrZJs3FUpQlZoVLfBUUjgcrjMXGJyNghFXE61DoMExI6h
MUXalT445ziEi+W4xk9dUW+Syg5+5AkQGBicIM2Sb32q6F/sKkdjoM+TP+oAKvzcghrTGqBGMMbi
18BHym+ksP0ylLq3tbsUqqbOciNN2VHNIY/FrBzvNM/K7miA0X6tA/Nr2rvHNFvQfBDxo65Wv/Ye
63I9a+wngEvjoeIHvi4mnvF2TUtYLM9apUvOij6eRI9MQnLIFvegiynamruYCUneYBrZuU+Tk2ia
SahSptdwcHuoM13/PEGV7RJsp73F2hHCU7L3Qx+UwDKEUR7fp2F/5dNGQHgL1DStZIXaaWb3z+j5
1WdfW5rKy51KqiDsE43F5QPIq/YL6HqBvAaVo1ebGAzewXTzPy6wVzn7kJfwuWoR35hfqZgYyw7P
Cx1ApEr4KFu6pEcuD74aH4dlRygxHeFK3Z3DRwnxQUViMOPVJ5MTguo3EGxfkVTNXyInnyk7wZvv
I95Xro6b7cSaRfhQOc4sWzAS1dnw1OwlAv96HGcj2ynqoBz0yi62hRJ4BbyvSLtBYvfgz0Fwtcb8
tH7O+8G4dzalYRYI/2QWFho27cBlDWcb2p95VQygG435YbCsnxKmW+bxlHb0s5EX4UtfVcffbIit
SINpE8xweJe+tRyQw+nvxjDBFtd6D0k8KwP90NVGuuWP3wNRWyxqHGpGNyIDtrpruWqNwwxltq2o
hAVWxFPczvNNh7gD/XOY9WVR33azEzzwFAwf6uVgFpG3NS3ABTIhMZmNwNarC7pjyZdb2IHKA8IA
x//bPZJC/TYWnnaWC2XS0IdPSPIZJ62HiVO4OPhJX2Y9ZBayGIuEhhwSu3EAljjnS0jOLr0fGQ6W
/mftP0EZzk/rDk8Lk/mYB6O7WRHm2jhFD7m5szEaa/ZoxCAAuWT3TnN8t+w02MCAu86t56EJ7Oco
/Nw2/vAkkTQfRtAVzXCSuaCc8iuldCmEByAs1z0U2Of5cIF85NHEx/8yFqjHB3BI2+SvNJ2C4yVF
H7FbxvomPYshHjqQFlD0Z8Rs0asJigBLvlC9kbncd8bdVM7NUWYjF9X6KJyQ2wU4/qJYanU3Rdp6
aT1p9SZrFiz0GJhbdCRymjeLJ4tNTeOcucnPEF2MZk8pB0B+rNyu/4YYZ+7TGW3TutBs+s8AdVIw
jw9lUNZ3Maz1C5xH4iq/CRw0cj1UQT7kUgn5kOsv5riX3Kkc/wTiDfwYiSmjuIOLPR6VSSlYHlLS
1fzsexOM1UNtxt0TOMp7CUd1/J4luAd9Lj9mGfq9hEO6FD6id7uwagxkfUbvSvfxIGV5a4CfKJst
Fe/yS9CYN1mCcV/bDztDV+LvYeHOfDmi8CVLOnePF2GxrSfUJVGzbZ9sVBvPYec1i9VE8ySHkZcr
q45ePcIZwWs1diFGonz9EC9o9s62zbXfZsdsxGNznk/SdJP+mfTgOoCrI/pdl/Bs+gH+yP2bJF3i
ReSkew3zqt1losdq+6+mZtX4EOLKwt35oCq2KCBhgDjgsbCeadF0h0PsU2ohl3uJy6TOPuTa52Me
mosDg8TkELtwRjtH/5O9bXefOyAVSxtWF3Wmt1Ht52vKM8kWD47yrRrRBbWVCLMNuyneYMi5Gyc1
sxuZDWbz4GlT/NilaHJau7Twk72UaOYh/GGFlX8W/odwSmbYlwfL8azt+ol0A8W+hbexXiAp6Yjz
soJsMWbHmEnltu/cylmkFO7tEGjoN8WzezstZxQe3I+zsflKvSnYYlJvfkaJZCd+Nz5r1V1Qj+7N
qFX6vetTuRe6+ahgDFhryafBxQ3Db1rrEADR3tp965zB0ZnbQGn8ox/wguS10N4MWCnLu1XemVE0
f0KJLr+VkbH4L2sjvEJ5vxqLOzM/gczJwcXwCniWuJoMCeX32gqPfd4Zj+1ysF0vxyBbtc/BzBt0
22TmTQPc93YdesqZNqD/ILlWwcvDt4aDXF4A7XycyzC4trTx23t6tPhZU7bcal3L9oCa1LTXamSj
/Wm5e6r46lZ+Arnarvq3ydAxoFhalBkFsq3TlsH+0p2UnuRleElxnYTCp8wAtaETIP1OV2u03TRX
+lJk643qLUyHR9YIVKTr6QoT7fLPWWu/tuWIBlJl+sjyJyYiYOWCVcCPM7KrjPYrhJI8N8onKL7V
tuwcUFJecaPNQ43TIGVem0WVdZwn5/eO9jQU0S4JeAjKd+pygLvywjaxupKQfFOdgH9Nw/8hERo8
iBgGNaZ++uwVGwnWjrIbPB8xLGOEdZXPvnfq0/rWWHQQkXOt+s16uk4bmFL2fB5QBVnSYZDTpYtR
zA5KJ7w35rDeKEqpHw0EHO8HdPrMzTyhaBUbCu5xS3BNXM4Mur9Xip4/fkiW08ZC6HFO2ttLruMq
1qlxnU8CaRIIU5wF7nag57zNBfKEwFd8LdNyWGFNgnC6XPMBFnVJX4NyT0nPGuS7+cW+4iD8w5Z9
fETVFwXf8Ye67PJjNC4RaaLWcDdiHyITa17yV55bzdHJUMcfwy954JYPy61G4/xWiYwfJpDGo0zG
oi0sp1Okpzdtq24uub9d74RYXllljlvYrxtPcXjW0Nm7aZxeucfBRJ5RF35aF1bjprT88nSZaFhd
HEtwCxuJdY4331fJrXzWC9gk2HlNTz4dWuvKqBWGWvdU495cHO0w127++Y///X//z/fxv4KfxUOR
8sLP/5F32UOBeH3z3/+0rX/+o1zD5x///U9L91y2M46l66hpuaapq8x///qEQg7Z2v8CFD0WUZCn
V2C7s70VJVDoXL7kS21UKuhSOTdg6FKu1p9HnF4aPR1fdN7eZ1zD3D026/NXOdCudPeUKLRznNfT
i2fVyOsslFZNS1H4L6c7zQcfXg8j0rhmrH5F/fRpHDv9pCezDZ9tgNZwhX6eeYWg3XXpUNfDvnxx
FcAnfIM1vX+wc1XRsfrLgxvUIQ+0tGkj4Y67VuiC0ccuoIIBruVRD1ZiGUYpcksqThFOYcVbShEx
jhUckgl9dGBl6RG4Q7LGoim6tRU+/5JRVLN9N+J8fLkIBGl2khulKc7z//mv4ep//2sYquohzU61
xnItQ+Pv8fe/RpoYlF3AXVylCTifyQrqh9StaxqGWrPDbbfcS0wO+Edot2UTryF05GBtdcCvdbOJ
d3Rc0XdJq+EePk2/HjDkyMGKFrx3AVYj7pKGAyjlTjtO0dBE+7apfqDbu3uX+Sjdxr1T2jHYhirV
ZUSxoDdexjQa6GDNQXNfL2cyoVfUByTm5g5AhK7FW0+C69Wl1eooBhxTy/ChIrNhXLeYOYoZc/G+
4VRa3vWpZrxvOJELjEEd1VeSKhdNZsOmM+yMK3kFwqlozpdbrjFumdae/SAjuWVXjPFBhuj5xfco
Fq17Vrmv3BKstLH+b+SWnq74aLyx6dX5Ap3+85/aUI3f/taa5zh85SgTGxbIcfW3b56iuAZmY3l4
ikpVuxpTl7p9gzuEnqIBjIOBu2vDCTyPX1Cuk/HUpTbcmGd9iq27ziwxzGvwz90iaVXv17EXKc2N
h7CbE3V/5dQNf4UxRi/XyEvnLgT9faq1bKCSnngvk5d8wSZv/m7M2QsmSt6nCZGyg6F0/XmuAvuR
Zz3PMLdTvwdtCzcgbP7wQzqFMxXJa6x0fIQfGow752H+jtxcO0zRd9u3vW1Wd/md7o84jfN5h2Jj
1VAKIfmZ/N+SoLE3njUoD3OSp4jSI+1heukz0qjBlQEZ7l4Oak25IcyTBnHS2YVDC31LYjI76lF3
6Doj2NZ93y62h1wXFlQj8LW7XWP5uDAve10/B8PY75IhiXj7p2hc+3pLHYqPPvx01HDkoFNTaGy2
tTKanWG8ta3x+iJ4bSGdh78yT+/1JqNLm7lhEbG/3MQq0MAAghCvN06rqjpTA8twE4w1ioM4HfB4
12gjxVp5l6X4Eg2JXmJ7UpV35RJrYaPzmnPtn2Ebxac1W2bMNn7znQ5YiFy7XCGXyRBG7r0yAOST
0HoTOdUK56z1rQFRxeDGEpO7eLrxWtjR0erj+LqfASyMvw66XSBpgKI8WGLa6L9NyDAMWlg0FbBi
GcoVlzzTVoxzhm7tb/HLsEPpzPFwM/t3lw/2BGssAwApFzidPu/CEMnaC81LrZ2dq4TZdYAcLY1y
IYgttLFlwl8mLqGVVGbdZi5bSPWLUmTj1y6qrE3TlOO9ZqbmbV25/VYm5my+Q5w+/+RYc3WO2zRB
T67MviKcKfMYxHcbrTROKqIjdxQh2ztndDgAft+boPK31jJ0AUSYiNDT0lYBThysAGT5Tq5Rq/ze
wCv7bLqurm0k3YrYkYNyWm4ngXXOr2r7bNrtw5ok98CLID/A5nQ3kt3D3z6xMab6T0U3fi77k6Nj
vFd2+k1DjRklf9d8TAwEhLRoHcRU7W+NLj3LVLck2T1fPhp9Ge5nDCVmsv+itQgbWYYyYS6Kznhp
pJS2yZOYTvUDF/shX+8nNy21gGXaAtlZ/u+SO8Qg1YL2sTZmCySyMd+WAcJTNhCQiaplqOioOXRQ
7fCbnbGwjSvjvvdV417OqsycN7buTscIWTobKAjTnlocmskxb9aYo8TtTcoCXibX2NDQoIB0C2xI
/gcy1VijDokY9wcZfvi/pBRHxqS+Gpf/scSzeYA32i++bB6AnSVeFhP1wD78scaAd97+51eE7nq/
vSJ01XU9/Nocy+PUtJblwofFGc973aGIZRwx/lgQX6mtpYexMbvys3+Ox2q4QobLfzAVxEjbocq+
m6p6rLA2+lybvEqqYv6YQaln/FxmmJjltebxPKCBXvUjGuxuAxd4YeXNYdttZVZEp2V27mAKW7lq
fEj2HBR9+Wo9uLPSHppoiHgTuVDAk6lcnrEu+jHVqD/Gy2E0AETFeHWfJBZG9Ws01Pr16NrfEuic
V0ga64/rQVWOOLDHdzKSdDmT+2hJywQZCO7YD6xyy2tt0Xo3vLCrN3OMVnSlaMs7EdX3ZlIJrqfL
OEhh0PzbGVQavVn/mLDky53n5fZykQzlTGIy7Fh77n0/wLLm1/8BpQzesx/+Z//TvSx9eKSFoB4v
91t/uuWCjz/85fcowrw5tYZ2ffmx1ksuKfJzpVl81jMgfrFn+7dsk4zNqDnZHy5edFvYNsM1iETn
dfJAkrOwR11mGg/aQk0RlaUP2kur6hJPOBSCly3e5YCsn7GdLLdizw+RRSYutxg91CkOv81YfYP/
Zhc42w5+/4PdG99RtfDPk17i+gYJpsYoS1e3jrK4wM1mSj0qazfI/vVF636mJlKeplgdDyhWIdzV
/0w6xVnD7pDkO7uy/WOmDUa/mbMEJ99wVLybaKiKQ7+QP2QYLzE5WzPtsvRvWo1+YWfX5rW8WRqn
Qlw+1I7re0b4xlanAyOPdP2nP6nj+8zyopGcyDKabd1ZSPax7joarYPfqhGnb7brHLupML/anuNu
sT0MbrHSDR6qmKpwiQvpVx+W6YD6zXNrjVgiYJW3lzjf0qAb6q8WJlj7sMqtc2qYyUuiZPglzsF+
rmkPsQ1eiOkJVnlq0DVgNJBKW4Mu36zrHs0bieGsbt61hs/WaYpUb8OjsIGdSVCmq9gDY+IBy9+Y
63/GqEuOZa34167RxFdJVVCb6NWaTl9eH4CYJo888MsduI/mU9FlBvYQevLFzqpXMEuYfYzpDpu/
8XoM8UftFEW7s3OdfvlYsJTzVP1ujWVsSTfR0J9jnv7XbVe9T9TLmZljIg+5kU+f5ElQrqOT9D2I
cB2pujC4i+MbcagNUBJXfSu802O4bmBmlYMMgTFCUaqL6DjzvL4T59qQN/XZj4NeeV4L85pntkB6
mgcBS46JUu+SOG+uDS55WeKCXJJ43BQP//lRr7nesrX7sBGnDKbZqgOoT7PYDFj2b1s/dShSNum9
fhg7GsU+cL+z1jYBHSEQRTZN668IWe2aPk5/2lb8MzHb7lNshrCyqwxBviLVbl3Q8jvFnYbPc5rf
8Ub8Mc8sR9ATbHcT7Zw3fDmiPeqq2UmGpsM+KqS5Qd2TWSM0dznOf8+lNmhPJoh6CYeNWd2Yg20i
Y8dftRyz+dxMXwKtsz9p7tg/dJGBWLdavmG86p+NAZmIeKn4hkqJ21KqJieZLfvoTVeeOwTjnsUF
UVPu23EInyTSViWqxSOfbATk8oI2yjqpjlV2CgMw3p6eJoBJ/zqM5fhW8cU+ugmqBkHpxuukgXYb
351fY5mWy3AdQbjWCJx9ZRXWxtS8+S73GnPbuGHxaZiybJvNlvtKTUFHOzmdMSEBF1JiufNFaYfv
KkDCb0WmPneYqf7gwXEdqn70J+i1g66OMXoIDmA41mXxJgaQN6rZa6um9Qa/juHNRYIOSmoHJ79Q
nhC0OksYS4UQ8LLyqlrNTd/3Q3G07BmVAz/Tzkssn3sKoToCUBsrKRJ2O0el1Pzv6JdTf03n+BFi
mXeKUXA+qS6lIrcyVHQtOqTBNeTAs39Jdccs3tiaCc59yYed8Fu+E0KXl1vrkIlOeti+3/pvqagZ
WS9B536P5lq9CbNu2qsA3D4pufFn4VX2T2t4xfEi/1F0VOziVE2foUz1m3KOPo2hQfXL0b0zS8Hk
pbBQZYxmA7iZmaYvPV40dyDG71UTEy7sQsNTowTlQwmcbquDvDs2YwcpQhlultLVtYwcLZysTVn2
N/+PsvNablvZ0vAToQo53JJgliiSsmTJNyhHxEbOTz8fmj6W956pUzU3XegEUhSJ7l7rD7ZojR25
zfcsU9RXwKlfLZy5f9pYfbl1ZH7P64KDdt3Fz2ZSudtOFc4xKnADs2ygSfkyCdurr84yCWjhqhyH
35OGsLf9rEVPWIIUUmQxkYHPH+81WHUHL5rxWl2AD/8coacYW8VKdZkMRWNz2j/ewXd/qndsXtSW
MFXA+aoIe4M/L3WlPxexVl5NklHarlN6AR+ocvhtqPZTgHTsqXfEg2zKjL4mBZE10waMiLeOO8Um
ykEhB+cO39BMZIhkDlnjrAalDo96B4MawvdVHnAHtziqVkjyZGlSFAjiEQ+fj8OvGaLj1rikhD8m
aZNnbuqwM3zZpraZn44GEu5N96iagfWkL4W8qvTW5rfXGGviVNp+1GBIyCdB3IYcokcHB+iyjp5d
PaquRow65vKskEVmZ5rveURY5YTQrcprgHjNxwh5D1EU1qYXsNk87ZOLdt2xGm0sb2S1bcVTPzZP
DV/Rbu1Fm66y0k+yz7TTlw5tmbOsOTXS+TiBHdpAqy5dUgYbNaw0Px9alHHRGWKhINJ+uNfb/N2a
U/cymUoCrsecT0lvvd/7PubK3gyjgNvHfNkGQGt6Qt9npULimSb2xEPBW07gGd/aNK52LSZux3k2
FhcectM5VqWf58p6lV9QlNTX6p9JwlCrW5CBvkcT7KnShTjbpYI6d2DeZCHcpPBnJWd7bnX1Weuy
9DVyOZJhQfDcjFX0Cva6m9JXESnq86C1aw6I6WseTu11xvxOTlDBCTzZrBMQ+BAYRkQLr/sSScEZ
kSNZLYk1n+oy/SFr4zJisAqBCkkVnhKLvBleytvWBWU6ohp/JeqYrDFUdL5byUE+u8Yc1XWjtvpb
PuvKTg61Ozu6Dy2K0v3uzfuuhUFvBs5zs0gVwtqPoMa73U6ytHKgR4Dwte4uOi97P6oC7aS/By9z
0Zd6zDirn+qeA7sgb/JuGEG65hGM51tc1s+cmS+yXdHGYVO7OXRssLrvGLeil5ps1KJAkhO1qXU1
RfXXsVD2GHPrvypsAXGDsL42aaWs8rFybqNXT1trTPSTswDFuhH/vzjM9nFgZXt53DLdoPfJ1oi9
PIxBMBr8sZ5+92bkov2clACscj31pxzfRti1xsuYi3SvjP3fVW+p1qqrvxRW+7v3oyrnlvjKPBcl
i+MQuex6BBkTO4IhiDHFe9xXu7Aaph/g039OQeZ8CrzI3sZFQeKgrsG2dGQ4BWIJ35LhpxypZ8hK
zgX5ghxlop3XsPuvzbI6ErTDUryL23W5VGVbCB73fvXf20rS4nPIkZVdho3/OghcFb3YcDcvl65l
V+shH7GWb8aIBGoWP8orWQhgOxtnanVfHRYZCB1FCzUv3oYKk0S8QvtNW2rFmwPWZJVUpICFqONX
w0BjeBkWoot2zJreXfdT+s7JpVWeh6rUthba8hxfrPFLG5NtUMAEnfVSLVD8oUMKfavgINGqU353
QAGoVlLsW3Z8zJAdnkVMZzbFNSIAf4NAemBz5p5lLYBrtA/CPlnLqiyUpn1l6/g68Zhf1ZH4JSWR
eUCaZ8ktlMXgRoDKu/jw0d7E6aVwQFCoiqlsFNXRP6FUVawy1Sbs6E9aEfy0rECs4t50P6lKP26M
eGuKwr54vWcihRQpb/jx3LRucH55448Ka7Uftu1mq5rP6kUZHRzOXGLAhWGNBx0bO+iG3dESuXiM
w8hlTyrmN7hxD3e0/VCCLivSzzhUVWstto9GVCIiUZT597kv9u0EKocV7LE0B1AuZjpcpjILvvSa
pq4C7HRfChyQ/Yn9yEWMMBz0Vv/coOdzkUXdV3hCZFW9/miTVzOGCrMAzvzRPlqdtsmBq/rVn/my
14xPOMwMT5hcJ94K9oS38MhX7Pb1taaUKBJ5XvZNqINxQgt0vgUxtHDFJOJm2PNNNqkjyt+WHvZb
WZUdVayvOrz8LtoyrE4ae2+ZBE0aI+qRC+Y5JDogh2WiXlTOZycvAG6ZAFn7Fn2KrLz/Fo+x5SuG
65yisSovg4ma7ACF65s62I9jYKvHOmuqrZkEeNRIbdH7Jfy2ZF9PSGX9y5RF2rN8KJbeu6WM6V2G
1MjCdB8q+alDBnKTA8V7VKLKWU8ZWgxzWi6poj910KfAhhww/xUQj5XwyFF0hZ18RlsZe9LMu+Xe
pD432Duw9iWfUcsMH50eCyNZdVKNfG2TNZt8ytPP+IqThIfOizsWg3XD+IJhZv8kOx2LHPmosLtJ
omsOw2ulYoT6kjfqCA9YKS4pm7PdNOr4t+ZadkSMQ91nfYnzRWJbG02d2puYIxV3RjF+7lWQqurU
lN8VM98no0NAOstIEZXDIrUonvRJK7/aIhtXYxSbL3GjFP5Q9M5ltjyYA8OgPswzKrxD6EYH/nPd
Y1KwiYcKb1+TyHbWo+Edqq5qkEePmodQqCRLlquPwgmcaotmY7VqvB53OQzeWrI7Se73nLfUXc9+
914vO7UAwrgMko1VVuR+vTRyYmgfmjr7FKoln02gOjc18uxbj7hZLAYOMqT7b7Nj9KfUSn/Jmiza
prZgaQF8lOOTPG7PgZHdxytK4dwGjFWh2Y3xDtI2WhRuOR6bpJp8tVKLY66a/ZvV7NOFE9ZYenHw
xjbf9JI5VsRfkaDMr04iinU7WtM2wI9pxdmheNdG9nudDTNwhHX5FuNctTTPCOHjF4tO2b2qtr/C
Pugv/awYPJXqH8S4yne7E2Q3m6Q/hG1TvPfWBlC2+pYbNfLVsJB82VwHrViZvaORt1ena5EOb2mn
4h4+usODi0D2Zo56bS84ir8FAV44JOFf+Hlh2JkSA7ar2XobHFf4uoMELwIL9tuEaIMbFm9VrxYn
FyIbAmU0NwHMpc6EsRKn0IvGXMk2ASYbryOL/WuJvtjVnitcyGkitJ486JytVrLqzkGyz6MivE+I
mxjld5b+veyV42yyQztiVi0Y7fktjqLxlIw636+lSKt8lYddcSHt5VztDtPICH31jwFlDSrJKWEP
frQFxDC3k9sLP0vJYq01uEcIeYJClHeRA2G3/ypQfjzKmmyPzNrPdfzaWtPMfCOyh9wPwmKA92Yj
dQ+XWdtMWTasTFsfc6yngv5By4k6bFFR3mvWPOJORdusBZNyv5RzggSilOyRd5NXA6DTRHCCid2x
u4QCevKkRMMXwxIEoas8OoeDFlxyzcQ5eOlwYr5kjqZA6mii/kpU6ZeBJNcXV5TdWg+U9LF2S+Va
x/q3+40WCV1VPOPSmUXufO5ziA1OgteBmEdyQyDu9JW8TMr2dQEIH/5qCxVhHXU3RC2GuejVjLaP
B3TkW45u+nJaaPTu1qvhNkoJVA1jN60R0ZPUT/3TpFpO+GQ1ZXOV7SrRUzlKNs1Wo5Feh+iE+E3B
drzRVnozw4dws/K5Vq3sZOgINruOlgBssopXTbFQf5SDHYLJsPjbtRN1aYnUrI5UpegvsleUTohG
YpVuIqMtnkWUZDfTvN2Hgpf/Fk/DZ7QJy/srC6PuzmaMDcXywvIOdVH+fjP3G2qxuL8ZWZVFkdR/
vaE6C5s9hAyMvJeXlHf655vqnO4hbMPHOfLSC1L02SVRTTYPhLPAfkNj+tPeNRqJaBGU248Ol2T6
OS5I/i3DZHuWqQl8eXfBk/BIrHQdqwY4yBxiqILOEY9EvW8FbCWAEzXbTuJB8V72wjQLnrCeha7e
nop8qI/kcbGswot0Y6EtZh5EVY+bKImIAINl9YMiirdSC00WI9kzv8IO46+2zNPwD8AvdFtENpBC
TDRqc6y3rVE3r3arP1dOGP8wYw2cb5wTXcHNQ7DdOXpuEl8AS7OvXkYM/EFloX7XGiLSlt52T55O
kIN0bryNbV15LRLjUicDwvSW+9kiKvnSY/2ztUVdb/XYuFRIJUOCLfHPxo/nLY+tCyq0wc/aqLdK
3o5fBxv+nM6W4qplVbCbMjEd5KQkwHQ70+f5LWOSdCvu23ILe2v6a5Iw4mA3LJNyNLWehliFOr5M
+vNKzoRqgN9OZvaOBJS20ZUULT6d33oFfQY3i1R8H0LkPf/riIkRSJL93/eAH559R8L3fg/45/5s
h9ljUL2PmSIustBheV8qiMJ+AU15I7TUdVkzuuiJYcncsd+X40QkvLWDwFSakLntRtc3izZ7VTIR
r3JF034m2VHkpvHL0tzPrVUEn61ZRe/FBKmsAdLba0rVH+Rs589sb5mtqpn+Z7bnQqebCHvw+MN3
ubOdleTN5mUMdns2sosWWvNZdsgwdjmqfGdxNZFQOqVLrE3kkIJtJQVOvzUxipqpvo2sJt2rWpu+
u+6LPLLUIxuYIl9oIpOTvtt/N/9jtDzHyNHJoNmroaneu7C1zAPP0/yhXQqzWIRKPYc9aVMsNG+P
A1PI44P9XZrdtKQxdmQ/rF21nFBnrfjuqDzBe7PXXxCV/KumU0vhA4Ih46S7jJS1qO7G77ny7HEU
ATeilS8eqkMzZ4jPYZjqmLlNxb3aDVm6IVkw7mUvOlLkyweQR2g2P+tdvut1z/4cG9p0RIyNnHeW
ELccbW09LO9XEvgld18Wahu3+1YzkPHTFvH30rDJ0C31D6a/XuYNGj3sXq2wSwgfZhYBLi+B6F6g
tG+Zz7LJnqZiVReiPAE2sJ5V0WM48M8JsB/9QTrVW1GNZF6T+lWB7LsZqfNDGEQ9TG7kSuX3uhXP
g5FZXwHPzn6LPS5aQk1/5gvAihGJdxy+Fvg2hDzCFtAGDW/cypCljs7CFRemVTKVrJgfva6qxxsb
8tdOI/3DSaobd11rlG9VN3wC1lZfR6EqV9cJLqNZlm9gjkmCKYq1kaN0jkerHtbduTFTeIJoSZyG
yfBlp51bykF1XNBOyx3TTCEBQKLnJHudq8fNjpW2DCdKeCzJkd6Lis1Tvvqoa4X9u6eGOb6C5yk2
HP6d48e8vIlcIkLjWc8RHEVZ2T6gEF7fek5AV0/cAnR/brIlg020z50iWcuq7JijEGGAPNb3sk0W
ebGFjI8xTQr/XLjdtB5EVYTrGZXTA4Yo5QpUeXyVxeAi1jLk1VPihmVIlKgZnnSdzZesokZdbIH+
FWvVbCzfiC20SvTYHFdJ6bWPsqiKvHuclyQkWK0fsiko5/bxr3FOkMSnogJovYyVQzJiOYcEcnRS
aO6Rk+KMSnQauEdZuH+u/t0jh0f2lK1RGUU4axko2+TVffQUd8YuRN3XCIv4BCUuPsmr/6v6/2rz
kh5pCsdK/I/7wRCHagqxQBHT8CgLQhLDY7FAzEswlTxn3c1Hp/dnmGybVGxGM8AscrycCbsG+Wl5
qQ5V8iAQBpRj5dTBCv/g68mpG5vRqDWAwqb6EBpz4ANVwTg7hvZlN7HarZy4R8RP0TWu5QDig+F9
gFmRmv4taJUH7SMHG3GLVSW9ms0tREU8RcpPFYdAtdWVbqJqnrDul5gA7uKpMTZu50RviFWTq649
lLEJpH7GxLbhh/lWh1ryUOhLsDIq47e+ABuoAtA4yGrQjQ+ZgsZEByT0OqTasyVa8dqYIP9GIKI5
eRm7BmglqxYWuPYq6JQ31Di1g2xzBnd4givGYKM8KKQ5TrIm2yGcibOBD6i0vYzjKjrNI2LZstrV
ruuXqmvt2agapCDVTx6Q5EuBx0HhqL42Ze656wukNDE+ChCYaG41jiWEh6DW+DHir/qikPsXKUrY
hnq6pnX/uesVCxbpEN5mNYAK0AKLd8NbHmfhDXvPCAlw8UP2D8ugqkuzbe/CqpYjZEeUnD3tWibO
CxHL8uLqQ/hajM+Ss6JjtXtu1CIjuktCc1LbYj9hi7ORVW8JRICDsO4El+UWjq3CLYD4s8F7sfDN
ztTelHS8757QewBWOfVfx8ao1lY8F9dgDBXS7O14iHUjfkr/TMLL+j6pAJshJxmEdXJ2XssCIFcM
gbqh7kXiKmtGBganhaRGPpQ1xXKh16pmBrJwmSDb8jr+a8IEtrjF/TB97Ezx0obJd7HID9Zp0K9t
kJGPodlZV0JZP8pKn74gfY2NqIL6Rt+Y6rWLjJ9yvN5q9To0SG/NOG1eKxfzc9kRqZh4lmMzPmpx
WS4mahH8mMB8jHLX22rSXmwp8jFEpLgjz7g4i320y2pjFUOPSEbe+niRYbj9zzExCF20oQZY3bZw
UfLlfgKHysNvqtjoat+muX1VR1O8dYO9xI3YKVcaiuZuP6gHESviHDoRhzwtCV5EB3XSnd3mZ6uy
QTbNX/+c7dRmdJ8d2ebfs/s2rFecOiZfBmGwGSrOMe4VZ1h1+lrBLNLvux5iuQzHVG1kbwDyfG/R
IVxPVeA8IZ8DTVtA92bDRErdiFin9ab85I3WecJcD1QX4di5fsgiT3uvl4lzO5MIdJzfE6Nu6i9e
wrF1dL3iVOAjva4lmz2aIt4JUjsDIejDfe8n2RRLW7e03feHfML3quzEb9g7hGYybOx8AxzZudh2
Dawiwfvzo9a5PrBy95KOormi6dZcaZmM7nMzxOUTUNzkibOFWBlhPb0RmkPRxB446C3VLsB0kMj7
sxwWFGQNC9NEiBg3kXWIIKaEqFmCzzYypuFBpkGMf1ZlL/5Iw8OY5uFGNzpWAGG+TmqZvpDvZWcJ
Wnyf5kn0qcyN79JCXIzzq1Hpvwfoig15LzY2ihU214pc1mVqn+0aRfaPlj56vst5yH5qsqvRumBn
DJOycmOH4TaBobiP8n22fBKW2v9uK+My38tq8GecbNNjlehVdUaI273FXXYcSpLfsoZJjrKvx5gl
sEVufW0N7vscCPEge3WnKZHJ0gnn2v0EZ4adc69O2kFW5UZaViOH3o+q7M3t7R3zYhj6xYp0cPy8
zMmpQTYvWH7ZJK8ir1ZOImz3RGrbRZ6l4lGdRPuSRWYf28H4ydOKL10UIamYue95682f5AB1iGIU
ZGCBcMy7D8i04L1yh98D5B2iQU9Xiwvhw/8eNSpVtOfU+fs2Dq9joM76/c9tPgbIN9KI+otuiPKZ
k5W9rRvFqonVzsEJbwZOZroFXsNm+3WSjemob8vcqg7/apedsu0+TdYDV9/NOQqpu05o2lUTgMsh
WisrY2yc99KD2iV0nGW9HiMwtpZvAyH5/w4Q0lXP/RdVx3Q8T3Ng6BgWJBHV1t1/okHBbeW2rZXW
gbVu3keYM8xrTxP5seH0Md0vM/4N5EyWVgKn/aGEVaPpXbg1MXfYaGPlfWqiYMmNzCAEVNskuEdb
1ObFQzOW+YqMlPdJ4I5IxNA6dg6WGGuxAtvlfpIj4zk+ORrGpvoysGndHKUNaJuyE3E9i8yUa+5l
ldyJsiEopWzk4HjE2sUN3XcHTd81tAb7k2VPHF1aouyyalikveA8bau+JsW4jNB4s20RZdhgU4vz
9BWPqOIsa9ijR+tYN5Nj101wEgmVH83QGw8jgS0/Qk533w2glLykqHw+IrQ0WjSJRM26XcyJd+/V
Q8+G9deVBzl4Lo215mK6VqBXdujauX3pEV337bgUJJypeirW2LyvDBKvaF/AZ4TbaOgQpl569awL
toUYKs49VBVDCXZjmI5+oqkxjDw0M4n6JY/OUrBXTh5nW/WOk9f5soZM2u92OeyjjcMhML+U44Tr
FD+7Qi0eZWHHRXm/+mjTNP0yxo6z/2gi4ISH2VLINqQi4fTwDCKA8Y8O2atMQYyyRVwfCWNYh3tb
gPioFwJvna30OYbj/ZhnYQDoGybx1kiAxsvGv3o+6gNEec+xQ9hszPso7ncwxCL+bHYXbdR/986F
i5xRiOuIPgv1NqGjVJnFTVZSHna7KTKntayqy4DMrr5rmH+cZJPMuxVWerUWGxTZlKNU4UOSJOm+
tLVtFF2KvvRLvmBEO59s6BIPYTQMN8JRgOIFfBJZlUVq6qCLaic+oB463GybA50QOCovE2SBrBay
S6zl6D/RBvlnuMVx+dMaZxzElyYdW+hzhWuirMn7jAg/bBwnKTayDXEZQsSl5W1FMT86CBw9irjs
blFt1Q+IR7zIWumqwLywx4YfizCXbJMFYlGHHhmAs6y1kHNPXlp/k+NlE3Ym4PZr59VIB5JGqtt8
6c0fytAZb6MSznj+AbgVsKv5tuvwnCtXfcmc0fBHTY/8zhVfrLpQjnjJ5junSMd1LroSAbqoW2uz
dokHdgqKMRMta2v1vdfiR80V3nOM5xXuPvNXMODNroYBx4sM8wYlk34/jk2EcEOO/ePYHokh4Hwz
Jns1D+3H0AqS3cimGo+l3jnXnvFS1GgxuC1HDI834WlNdmjwrtp4A4zBoRa7yjabByV/xLVELMct
r8f0QOMdDfZey5JtapTpPqmsBBh5hhpHOK3KaYaGkkf2VQ1wvTZUZTzmUUxG0tVeK2dsvyLRzPOl
NNVzqVQWoJqQfZBbhjvTqbVNO2bmE6jcdTnp4U0WiCSohxmQAzf/TxtIy3RTl1YNBPM/bYOHs3yk
ZMEBJ/foPjdsDEIMWXaRw1SgbA9kt58+JqmVMvDsCTp0kP8zKYV8udY0J9nJtgnVsYcg8k69CUZj
ZTRTdSQlivmNrBcL8kLWZWErQGXDCddtFOWy1b3UMYs7akhAHFOl19SNrOu9WR7lFZRzhs5LfyNn
ydbfU9VyXAWC/I9cieQiFSYB2vJLIds+qh9t/xqXyLVMdt8vP/o/bsGP1fm94N0vhegRpoNQg3vq
cWza30UcYsGRLkXiWFG2knXZLRvl1UfbR0ca14gXfXT/+xYfs3+PRO98V8HsWwdVvBpCy70qyIc+
x1l/QCXiB/DB+Unt8Ycx+1D3G0A+wNNF8DxnolwpRHF+WubPMhwBPQzYzPIUj648B8196TUlTLDI
vPaDwA0zbtMfubtPDC35WYmxR+sqEM9KWza7QsvMg6FkOgRNtPpcgL5fk8nxZxX7NMsDoh4iaOBb
aEOejLnMXnAXOli4S7xHWR9v3bAG9TdgocYE8sVhEr5oHb/Mrkm+teQBX/RebBxTGKQ7s/Y9ndPN
2JnKy9DM1T5WrFU7OsPJxoflhAh/dqrNjS7a6eBl+ZJyJeJBoDL3Dbv29paeH+I5MQ5diNADGLLq
VNrG2wJ6kA/2ZIk7uhwE/eCF1XPaCbtFOU3R4vekJmHHB3pL4nIfoTx2JmyKCYqZ4cg0T7u8HJKd
K2Z/UtpmU4klMV62iBsBLtsZYaiSAAMxzfcmPUwKgjwOtFhEDdwML/TkptRatzcndjhBQqAfDLb9
DbH9fVKQjI/GaHjoUqCYrCtroWAJpk3OzzlMrqanmOQQkrU5pC8ZghVfOWJtktBtVoSls3NRhsM5
QFZyjXae8rVwlVMQd/mrjbbwPkfHbzc7HOF7gGxeTV7djbvvJZiE1ejW/RWqpnvIpmTcJoGmvII4
OIP/rx4gZee+CHJzjWNJfQIAn72p04anoLaeBV8YdOM834og+FZ6sWuqMT9lLslspyqeOCtixdyG
2brRDdPXSCU99Zrp+SMapJ5d+kNjG7suNr2zratv4P7QoGiRVKwwKzkkpMvWUaj/cOwxPSIwBgXN
fHZ5jDlpkR/7BDy1UqoLpi4sD4VhuGiBxhUhplLd24o4mkOlrRu7XHlx1vqenld+gWTy2bHj7Giz
oYP2sVLaauWpNrix0Q0+dxWin63wnOfkELOvRCaMOH/tsTmxBOHeGOin6hq7KZlejK7Kn/ODNcTX
vrUx2EbWBm8B8DkRcaetndZs5WfF3dSCXdikP2FQrBwDoyG7I0agfQvxTyCelHgJ4U+1fuiS8arb
CUzqq4Ir1moSU8zjPu0eILCEQXIIfnbJpG0b3ESPsqi8OvMn7POmwk1WiOO0x6pE470SHvJdebq3
FHNbm5lub+y06tZlb7+rDHB0rICG6JmdULut9LE4ykL34vJ+JatKaRdHbylkNcThlsf4n9H/6s6I
0JHzH1YGZ8pjvfgEcrSb8nu9yYtvkfXNqSy+B5Gzxp9OPxYi04+zGVkc0dnfZtAM2zJYAVj+gpsU
Vu88RQAFYyEMmcib1/IS1POLrUflNipH4zgktnF0JmiakEZG8G+HII29VRH1REgGDMASoexiixT7
ynO5Q1GX6yTpWPVrMMSVixA1DhyTg2yOhyz0mmc8QCMe70ZCmnoUV3tQ+X6rK1Wf0kNd27m2HjPx
6ggHS7PlHcBKsz21PEztS1Xm49ELh/GoLIWn+lkVobtY9PkxWAq51sgrVHAiSDyEMFd2qGj+MKB+
piZDdyQIhAncctVb/feyLj7hwGGvKjXlE6iWJZaonLWbWBEwjqv5mg/Bdo7TM9LlyrFezB9lEcTI
iiiZSdg/Rd2vmQ5WzB8m/3+aWb1aoHk3LWGW4zDN+ZENUKdk/bHRc/NgWgA8bE1wRnPI5vVGl29M
tUMNBVnRY+GJL0bRWJtcTSaSGUWLi0qVv4aaVx/5lcKz44M1R+VkJxh5dhN0Ic/ZyT8sQplsnZcC
/Eesz8e4auej1aIYRfgc7TC3PBKvqI7s5d2dk8RsSHL1mC4+cqIuu/vH9PtGfEzyKsur/n6Vovd8
aA3OfQEyHsDxdbEOCxcMqVrP28a2rkYh0MwLPUT0lag5ysJVq+bYpVCzsOwAWwlJY1UWxQpienMU
cfAFt6drXYEHLMOqXSe65oNCO7l1t1ID96RZ4zGMxS2pQKEZ4EAOfVgfq5ywvOZY77WtBI/J2M/r
NsmvRSJGXE20b6jGI3beDCdBuhY1+BBZTDt3YXsgLmsDSUjV9lalTejbNjuiusyabYys9BqeLpnX
ykRMC9wk4MXXSQ/EFomXxEccoN6EFp4USjyEnPxgCSslPzgz2+aB+zVVCIBbdvs8FeXoj2XoMsUL
1rWuRyt7brNtxMkeAtfwHDlkV8epB4W+BMCW5Gpq2RimO4hLgavDB9VZePuJs5oWfYjW0jca1glb
5HJAW3Gs8vlRwQV0a2sPFlndNl7L5sBy603kRSwS4groE49MdYAdHY7WHgLSkxf6Sl2GsFv4TWhB
Pu7QGzJ46VFHNY6/J4lm4p2jtgp54mMcrPNXduxliDKJ4JKlIfKsmafswji7jInV7l27fbADxT6l
UXlIWLOOcRDvOpG0fJS9g8wBFqoZVmIr7LjEpp6LeQNNBK8zJTynsSjXaV2rG56t9gZbamBeTvaK
L6S6sRPIRYlS4Wo0omgQR9lm8HQM65Fc3KRu+CpM2HMDiZ/Qacczi90Tv6H6lEdYTzv9w7KsriDd
v6so4fkxKZ117hpgR9h1+67qkK3UtC+9C1W+bevoCHB7bdX2hC1yg0ZNH6cbp2s73wurcx3Fhzwy
QAh45hMGsZCFCs+EZZPpa7cBSt5lzY7fJ/rETXHVixKGQt1s+GfNe9sV1i6z+8046A0sGLNekUTi
Sy3skxXF/F+VJLnNBl853TjMBA+3HCbOy+7/oYnRTsumsThoRs/RoFfJVbIbT+cJ6H7HQk9mYz2U
SBtaqGWdMjX+lUydAKu/KCf1KFQTl8VU0MRZTUU+CKgunqcpi583PIXp5KwsZUYpAvT7Q9Zdmhlr
L7Xk72+n9IdVVvlGcxXjUbFw/SUC88szE7SzsvqFw9RpbnS0uy1Iy4OrPiUJYgmlN+90xXs0s6hY
p1rrHS0NyHupoSOTJu42RdX83HqPY6iF6EhH8bOTjwHHn8zau0rv+MSQLCg/7SUxXTT9OJ/ptucd
tRi182gJZHtB8AilGiMOQmTnqqqVp9nCLwtor15U01HJunkHufpLUWj6ymVbfBmGlyLL8HIYcJtm
w6dt2EcN67q2HuwssvYI2qPyqtXfx4ntCmIcwYnV6JxkVrWfxidk86yVBVV7V1tOcrIzlfR49Oh4
fePnZIbrvnSfohHXCaNuk107gEgyiMGvkiB1HqtZ5ak/dzYMa1PD5osd1dAL1w89oa/bzihXGgC4
7Vh6KzTSnBuMIw2UfOH3nnCWhduCxO9U66rHfymsMLIktIXELZg9iFfIjXbW8qaSc9TnFxIu6AyG
QYMkCYqvqcf3RNikJpU0Dkn1Ofamm49opfHnQyyeKzdaKzP8fIQi85XuEpbTzN6fS+91SnWWaATg
duFcbrHH/KJD9/KDmXRtrIEKLco4eypGsIbgodehOra8Xg7MP7fK9RABR0D6M10PhG7W0+CMx0Fo
Fz3s6q1geX4SXg6rwoIxxCIQXcKweMHU8gG5u3NHePmMcuyEuRiJvnLYBm7v/Q9n59UcudGl6V+E
CHhzW95X0ZN9g+hudcP7hP31+yCLEiV9M7OzeyEE0lWTFCqR55zXPJhWt01H3j9VVhlrW1WREq2i
7Doqo7Hwhnb+fTiK5pU9bmq1eAL436xdo2pXhdJ+T/JMbGy3xPEpA3FhBHj7JSEScYY5gAokcuJ/
BMG+P6k9WKUCzbsy6qGJwzVM3JepMJVnL1Zu4KSPOqryZ1If3UZXYwIgu+kvWig2blJqx3ButSLq
L3Zm9BdVCayDjQsLfGdmRCFoZ3aIZQrjc8oUCEqefonCSb9ksNdWDXJDS9lk0z4MY9xgOtIM4Nan
6j0wwVeLsmrey7LvF63Rtu8DTP6FZxvdOzndDuBkMLwHvLMX8BhhQxKRLCKEYN61fGyBO1Dc9Kak
BdDaGe9Na0PW5oF+NzGlQzKkdt6BSzULBATdd44fRD8wm1eD0BBAN8nNlKD934l3eKJqob3FzQTo
1TDDt9lGYGH4WfdahiGa/+gJvNSRArAT89O6rV5smMVLoQrrOWxzA6mNoHyOMnbl0aZu5nh+vhua
BgUgtFAeocARAZpmAALjDDM4QrEOhLalASubake/enZfbQIdNihsRAx5ono8e3FkbuNUjKfCqfud
iT30kSx7tRdOox1aYPkoe2It7AIegF/l+jtlTPHHs+N0N/aVcRCAKddZZi+r2HL28AidFT4L/Eiw
j9EpadK1iFTC2Kh9SEd1WwRNdgOhXe8EknAz/8NCeyl/rhNMHeOpfCugO68ACanLwsR3LDePdmSe
cBbTiIK0n11jvILa/Z3bCokXDv+qXu0Tzg+AgLPVUMGmGAjE25Av+BT2n5cuUQ45P8vCGF1vReX0
ZHnhsK2d8RXFwn5l+fa87w3mJuoReinTrDoSnSziHHqF5mjDLkdgbDmgA7hwDX1Yjtj+Lp05lIgt
o9+bffZoeh+uo+ovuTL+Cjsic5PnNVR2rRLE1zrNCSY8592HnrgoLat9cQOYX7DiAQ/V1SYOSOkq
tQ7sXDEIxhtx6aLe3QReri8ce8Q2lfxtp5+g1qNBNIsxxG7yroEfX1Vetrc8cutGx4YaZWG4yZAO
RZIzehwpty+0NHwtnQbiwcLoJ/A27aGMFG0XKtEDL65Vb8bDUhtRCdLV+jfSy5pdF2BDxG8Ssj1v
cwHKTY2ihRWY1iGbtG495W2OB3t9DHUn2Ra+9k7vDdZ4g3SWeLIU5ZQ66cYqwU8qHALvVZt+jhrT
4oUEACElkpAkBF1SoPmm7tJoq5sfepEZG/bH56rL86Wexf255YGn7GgEK4TKt05bJ8fMAKjalz0s
Sbt/GdLK3ga+L7Cu6b6pTUFKwczWkx2y9w1+d45IDdh+g+IerNc1VfqPzBLwgYz2JfDHCITHIp3g
+bU1Kg1KxJtJKct1ITRnnTq8+KsWDYYQXxgIO2sIHeFz426qFPPIQu087G0QdvLMy1S21HVReIlD
b7oVnKTtuPup6EiQaW6CMqWPlI7tPGX6j8EhaUYtnBPn0H48OGHq/uHBSYsxMQDJCnEiDw5+oyUQ
nQY8vfvJe0DT0T4IffxVj7mxTfr5DxK59XV0UPtbNhFJT3R9r4EX6Zs+n5pDg1choDnkbvs5V5BV
TU+qiBRFVi9FYg/1VdVVHvDII+4oR0KOvMQVHEB1u+cg3G1HOSxHakhP+LY2MfNlx/0D/jYmP0XP
1IMZZePWdn4nlV/vu1ahblK7SxUaysHA2R53HqhpWqnaOwxyliXs9GWJtKsWxvbWGNcJRaxHNG8u
KRqiy0i0wLhytGkHyo8vUFfxyOngLOXJuhdQw5UkZ7MELUT+ZqvktvMziKn9Y1HKi6CYVvZUkMP3
cdqIkHlWSUItksYgzi/7YxmKVdu1N8pr5QJTSzioGgBT22gf2ikzgIeUJkQysQ6DfRigk2OkuMaO
iVkhQzH7Q2ZJth7BBCGjFj4WKe8rNM0UvIFHzxZIEFkGeny1v/L98LnNUJ/VnYPoOu2lTZ9VUDko
LwT1pS36XyY13203VfGuUkPKZxrvtwloE/5ma6iaxrIYgDkoynjxPSR+yrp5ifyaypz/2+/z/Fn1
u+/Edy0C5M1mDPxZ0ZrvYlkmFxsrlz0mucHSs+01kj4fxOFoX2fttG4dn2C3cb/hFpruJgVvGyPu
KB0Z/rTIKidYYL3Dc1W/JqYdED81v+oe+yknnp6tMtkk+XtVhOZ3vxJnu66ws0D3NhvfgiwrFmiO
Y205Fo84ZrUbJ3IejSF9K3Jc4KPmIxm0F78Vv/KUc2obfFej8bcb1TknCq+lchAE1OUi9ehqKB9Z
0b6p2q1qt9P3KkKXzcfgV087HFCrRSFIpSi5Vm20yhDr2Mrh4Ud/CFzWKFwV4tx3qFNmahoDFqzQ
8vT6tRY1zUrRD9QRsgSn5szyfzczNstyIBIg+6zeupbMG09u5GCGnIJBRfUXDjKnjw7Ihjc5DrG1
/00VvbEqrdFdtNn0LeUPg9088Uh7KyrD2wxZGd78wbRAzF0Kz15FBM7vTjPsLbv3FybEuS36xy+K
m0XXmUa6jX2FV5TwdqSjvS0v3u8KojaFagT73PeLx6BOfqL3OCxcDa973VCOPxw2CI4PTnEIKPUt
kObHTtnr0qU7sMHvOHUn+yQxL73LyasgpbYssKwkpZADjlUNvhKYRFRGma8idNDY/gmoIvA3m4mU
y0rVTSTcCnO4yDtDkG51YKSpfQGvxK87KDx19IB/+T5oSmdn27ayLOJSuRgFv6qD34yFLQ2PcGpc
qmi0zpSl8gUHJOXVGwHMWWkyzecl5dWYVOjqgZ3udKsJb0pcxBBNQxuZYi/VrsCiG/IqHmntIJ7q
tT0K/iWsysUTSAK0vNP2JAKfGk8yCaQtCpBInzZYWQK0vQvPascubE5penJjGwoPVNZl4Uz+Gc7+
StghmrdVH/9SIYpxWg/J/WlIj+J0FpkQCivcD8KRghT5CwXPidhaSLBOHWT1cUxgM0lGc+G51bHF
2WohkT1qTKL6a7IclU0OlEsrxv4tJZE7F4Y7rIeCOltFathvssH3rrZWfF56H70DUCtf3bqhYfo4
gRwT0yQd3T+n1grG9/EIbQXFdHS5W51SIZlCNkj46PAdxvcGOX5Ka+51rOEl1iOyEHO3nGW7HCHw
R7vPcgmzrlNjuY+61Z1lN0JSF8ej8pfAkcMKsn6QWjNtj75rmiRHTp/EnU6t4qUFSlYOSuUa2TXP
IF2Eg5Bszp9hJPoeyn7Iq9pybvKiZ78qTMmuKI7zDlH5fwJiIDp8TcgcNBYnwq41Ry5AKmbqDttw
0AKEHOYlFFbxGUNkQi7Jy6lc2XFCIcmO3zlVjU+lGOuDStrlLu2q+ecaVfNvTjg2mwqd4b1mBSMe
sd2ZZ2/6Ho5qT1pINc+51oirI3pnIQcgkby7ZXNuBwAdo4erRNok1CcBOG8VL37rOi/cTrFKkWgA
MennYf5qRPW7NP+LI1B8k9l9FDpHLRjE7Sn139j44OOgKrC07RZGZqx3CeUAsUlT07nI0aBo67OV
NudE99sEMpGfbDVPxdlq1mcwkfy/gOJ57lR7pQDPfKxm5FSBhLVsSV7B3BrrRH+UDIS/Zn5irOyV
6SbjKhbGFXVp1LhmV4u7jcVkCdzhMiS6Rl3Ld5+d8/i/rC/iwY72s5+gdCAHrWsf7w7l+Jk1W1Lo
T3IA/mFBjhG21PFuWF5MEXTwu0F31bvO6a6TrTn5Mmxq4/gpG/xnE71qPHZsZ9PUO8dxvZuPQ8HG
0Cdt6c1NeYGmlhzGIvv11RVEyPTCG1+ixGEqKLUwF2fftVOXGWDNP1cOjRou3Ly19lTS/ZtK5v82
uWTq8JcuN3KeHEDZzyUWJg3zPTYggZRhNjwkWaSf+6kTq4wM6koP6/iqaVp8lXdDZCCF747V4l8D
oz3lp8RKN7K/n5LOvE9piMGrHDiR/BBRd6258LsJ0U01iEiv8fFfF8VWxaqEP7Jo2+GXVKDPh8la
l27XIL84y9WP+rCoYOCc5WgV+kvbUbrnYmrUB7eNL9E8KyHffwi6GmAMiF2iOG9cF/DzN1WPvL00
NxM5qdPIUjjzzV5nGEXgWG9a0Vk2+fuc9FZtH2Rr5PVo969a2mkPFbAR2dmIujjHDVoC0l+NgKjf
G00YrNohVl/DMe9I8lFhM137p+5hT5I1XcX/UPArCE1lz0k4ZuBnUAPXS8yy+tB4LwrwunKu6k5k
k9rI3ci5lpF9Lu1mUxS5lNDyc2nXWfel8VBkz46wbErIjrO5zyVrAhG+pgg5F40rp9WesSZIrp47
XIu55ZWR9jxlaxTno3sjy9UXtqj0Ioe4NEsE9Oq9XKy3QKrGXqhrORrlYXKA06gswhYmXkCK8OoY
zaWv+vQ9y7QQ+K9w+UIE4gScsV6P09C9lTxpLpIef/xzqu3qn1M71a3+NbUf2wsarFWyi8IS+Fwb
VDdwdDZwoeIPdfZssaYxWBMDj/u+hQjW/kZMLvgoO+Svcs40KzlJLvYxkb7BcbVvlpn+bTE803Ev
p9XEoRZeKV+r5WfqMMAXcrVVk7HrqkRZ+gMgtQZV050W+d7NDZV22fvUl6tJ39pkun8NunHxpiL6
qFF3mLk1zVXFbG+Bdzx1lNm1RO16kiNTry9lc8yU6NHCBlS22Eespy7pBwywJnjcgUIJN3bS6TVJ
r1DOGqQSjWpnBmoKa1VH4Vl2QjOB1YVlxsLALeM+caxNrNt6wTsckuMiaPPoVPde9qz0qboWsVDW
spk3GnzlABSMHg/ZM2I07pML/WFuyAlmSZaOet9pzJvmYKk48cC6md5FwMG7qU39IF/QNhTnRog3
3iQVQDyh31Si+1yblAuAfeMl7uJX3lYKzF1a8ximtcolwtdyX2EYvgoSa8F//q9qmj70QfM52hs+
2f3O5A2WqoexmcIt3nTmozVi1pEqbfPTYJPR8uZWNtKyNR5uprMK2HWTRa6vwp7SJIVm0rXZ/UZB
FRBzHkoh/zFHxbpsUwoPRyenV3ddQ+q9mVlumEOqO7Uqs9Xo5eXx/k+Z9qyLiJ+NQZJIehRNZvAD
1lxwll05qrhr0iVg/OYvsm5LiWl7goXNgpnA9IhaD2ak4SwaLr5F2kyLz5r85CUiuKEmi3NSETY/
htZFSCVMXwurdbcU2K2tLbzyNc/yMznN5kfjAAPITcW9NmldnQQB8qoyvfaYd1ABJFEGC61u12jp
Y9dmZMid8ndv5btCr6vfKvmyf97Mc2TPwE3vQBdXAmTwHBxqVxkC4nskD0d0R8ZVVSKBJ1RqCgkQ
sYV8DMYutldxH7Z72fznNOhnn9OG5l2PvLdeWH24VocEgyplQhVs6MmVKETAs2qCRPHLO0cEzsrU
VCRnkHRYUT2o9wjHe5ib5vrDv+748T77jLwvj64XprdACTYTcddjk+n6y9xqDLV4hFqiQy/X8VZt
AdiEnHMUzJpN55lDj4U8OQibYmZfhPV4ykJwNwbP61m4vrKTZjqajs91hADkhlcdGJUWsu2ZlNBG
mu5EKoq6iaIayTlXQ6xyEHgcFwJ+2bYZ2XdQfoD5lJciAmQBpg+4hlB3Sj8Q6oQuJXZUmbMTwlHx
grK0XY4jGpLuCPyNO3khrhk2donaiPlX39fo0MBpVAnJtrKvxBX5/gHG0NlnIzphYa2jTNKjChEF
0WM2leNR2DuzEmSL655iNXjnbsHXE1dsXfdxJMitA/AaWB50yUvXIKMJvCS+1OY0Hr7myjt1mobV
OL/tZRMok7drnQKrgcL1H3Kj2Wg9AWA7tyIq3hcsFykE0pIXCCvl3rBJhH31ga3KkTXkIlfJAZeU
zULNswpNEtYi/ZBenS5fu31Bjqszrvy46uOEzNZeoOdL9qpQs2XTtsRcda+gcFppj6mJzA+CPDsh
R0MY4utMV/AzJIzNlvPnJXrYXRPg26niIIXVOicwtVdlmBx4C7nzkGoKvOAkAoQwN+XAgEUtC/14
baWtiJdK6Hu49sG2D7AJp4hp+siVmMNJzvbmz7IfUgLc+0dGeWQsYU0kGyiiSiGcS292fGus5L9v
cfYBvEAuRb47ImWMTkWBe982UZxw1RSIZjScCVfOgFLDykGkhroi1mKZ7lf3y5CJJW/Z7vjV31MB
6FZlOdtSekbBn4bJohgpaHyt883a2ZaZ/u2rS97dPyZe2+YmrOvgJvRfX/GZ7MHM/B6etU0Q3LLs
dypVQ6ccOwvLDjB5Br2hiLWuofVjhb2yks4YqCfuyTn6O0z9JvL2Og6niag2jTki5D03k8jHgifS
qkup6cHb6G6wwjDeDFgzJwS96+0oEPWQ0l28sJ/vG8HdVjqwBoE+vPuSFbp9uvvaWda479IBrePZ
6hzEAd99slUrzQyip4nU9SoO+mwbzdzeqDajG04e60iSee1ZqwVW0ueoUcXxzecJlXPTFNWbzjPa
vzEcgVt1Gy2ApCEZjs1Mc5R38iL39jr7yILRWSvkug+DZuhnkboKPCuENLMs/CZ5SwKsDue07mfS
d2QGIt9+jMmbbZGIO4om9lcBu/uTiVDkfgiAqiUzBXqYiWvCWObABJ9kD3n8fGkT/e5RwD1ERWC8
ktDrg3H4ERsD4qj8fucmR8ynplhPWW6mi3AudILxbxM6MSlnM6BapNajeGzQnVjmlkneNAi6ZJ9d
WujI18k1CR5BIfxMSCjD/Qi/oapYrsk5dUfIFOFKGTDq9REL4nSi1U8hh/qdN9mUdkfNfhlb67Gc
huTkCmLwWO+bq+603awspm7N2f1dXv6rAdmXWagsUiG3N27uoa9pqGIRquMcJtOUffJOXpRxUk9p
YKoAzXN2e4pZr/GMR3fsP+1pE1VbKmUU3aSn7dC14hA5oLnkDNnnYPawtGZYueL4H4FpjN/8Lr3U
Tdg/K0EWHWGtDSsIh9M39Ijv/e4MEEka5bPfZb6Y59tzfzb3x6in7jNHIGXhBfECEJhzKRHXfTXT
N0gzxlvYRxYKAQiyOqkCP1Tv8JpGnW9rzU118B7UMsinV3Ie9gp7buho0vxRr4InrBK9FO2gmsy5
aGEo7kHTeABjlEEEVHVd+wQpbiKrVyJYa+nfCzzEH+smc/7WLzL13h+prO87cOl2bmNo4nlLvKHU
D1fBun0+Xeu9AOsY9N8yo0IcRi/6m9mq3W60a2WHoT2mY47Fv26gEpPYcXMF4WUfMte6oHLc45A3
IFtqIHwg+yi8cYA2mhKlCzXBgsEslT8Mnizx7BjCetR7DmltK+7sUoAZ6nFUlXgpw9M08+tNPbUm
fyviUEp/KM/laXaSTSdzN5pVe2es4p80vounpvTilfQlR9KBkxMl2TyhpISAIoWmog9e1MJ5cJMq
+qHqw+xWMFhXLS2iT6YYDK9xF+jCWBMEYcrj4CG2VFOzXKAJo+w11Y0f5aX2TpZqAJ+qi+Sx9fzy
aGvdDzkkuyxHzKUOKCfSOjvUEc7B6TRkhxmym+yTbtyQan5oWuXCPUFyxUsQ4o2GkWwGKiv92aUU
Uao42977pgKuQBhFh0KF9xwkmvXwdTdlpbsKh9J6CDjCrrAVmA7xmF0izcoQTfEQ3NadeAU5O7/F
evJ58aAElEpgX2T/LEm71L3aR7CLE2kUJ9rD2CFaEKZGtfFNz3jzZmD8vON8zUiD4XOGUdTmW1IU
9xk6RZZF0ajHLstBW0vGuP23K5F0v9G8LAHK3KonTH8aRyVr5ePcPhljsA/a7qOeLOOCsqZ5ifOS
AZyefyEd0+6qSGDz4Ha/0Ifpzg32jMI2lGKdKkq3dImiUCvQkbGcTRqFhiGJlqF9GNcwxhzDuOHP
bd70+TL6mCfGJa9lEeGEg14RwJlWr2FkME9eIlH5m9w1EYOZV8g+XxlMmOv5ITV9YJDIURBe+qR6
t+6sSUj2iZ9WcZRFNqr+SfZJiUIpW1g2g1iTmh6Xsk/HZ8XMbLP6kXTiuxvhqqdE/D1SLA4CtMMQ
+Mr8lWwqVKxJRpns7VaIQO2kFIdGx+y8RhhuCcEBJ8sGu5xr5OOHLg0+KVhQFKg6d3cfrgck3pHi
y+Bnw6XWvbU8Iyhx1zx89X1lbYt5XtPNsFKZtsXl4rP9dbaQ67qyxs1H1dyb3Ls0T7lY4+SczXkn
K7zehEtZ8n2Su9lohVc5KueGYWnuhC/QnQWmAD6FAmzp1afQhAssL9ncTEDgLRHC7FdfA4OdNfcp
WjdM665FHaDX+xZprHHd+l79ECYKJYT7lhlWEbXjhrO0ganTAXh6/jwVhr2BQ+msjDkep6xQnce6
+WjnQL6ZL1k1LaymKVHwY36o4TUAKmkb660Cewfcf4gwwW2a0s872RfPfcPcF/dWsRmAIP6sGjDB
jTeEB6vywidsRKsTAPSPrBrCJ8cSl95Scbjue/ZMHInHs0qhoeuVgEfNBwEKq3hTzaG95rg2Uish
PgH/bEpRWCj+znocqGt6Ar5FpyQLqhPdQzsrDRNNIbaEyM5KNmO44k9IBlDpSBFYm6nyn87qJqgL
T6RTi6MvXyoLzNuKQhXWv/OLWL6S8aNhmLr/L46ezoI82/dIm9xrpYTJCwCnuziCZZeYDI7Yo3mz
v3ZL4W9tKRrVzlkrAf+L+yKhtf9Pi8Yg145dPf+CFYIv8mwZACXay6YUfsXf5LMpR8PxH80EI5z7
5ERXQEYF8WtWm9WqdNFMRIt/fLeLZpFG9fSqKpYDPwnciTJE2cbUpmCfKUSXXmnUj8VAgkbzUF41
cUT+URBi8orBf7OEE6qYyOZZxaM3cjLw5gEP8qqCJ478ESf0ni/4MLzLn7DoJvXiTJDIoSi8oAf+
77GRmWE94IcYORQzrYbqSwkp0SxzqPryMN+HASD3qVP3UoNLzulw3P4v+9y5kCOnhJ0ttl0PzjFc
TZGGGnNWXclxuFdrrkLJuyQiiZ3HYPP+NYDD+rlFnOT41V+ANDuaY7zL0MyQuVSZQbWM5oDiLmWF
OW0bJyDLUPnudzJRG+tuuwPHYyzlglFptWs2GocpT8oDit79UksT5NHtINxbirCecl/X9sQt6MtR
cH4qCtt6Qum0VLMKaSB6eG//iAHuBegS/IhsjLswkAl7BELVKPfOFLjTcxr31crJqaMI+fwLnb/x
fJa1yyo6U9lEtouWPMrKfpGo937ZNciv6z/75DS56q/PkHN7kFX3D0JGZw0O5wa6FuRulP/sCcMX
gyVqCp99cOTZnNaZiXHGPKNzjes9J1ZrYg0rbTjLS1TUwzmYL7JJ7nsbW8DPBzCgCxMQOSKIh7LJ
QKT0Y/3QzfuhD0ou7MebOQvuyW563MwZb2Ie/rPHqNwt4gykiaE5cULC0Gh5z7+oZWnsHGiZC5me
kVkYeRksH6pO3B780XvT+jE8liYJvTzy7nYUsgqoO+nKpzh+ka8PeYmgSaVW89klXz1/LbyHq3Oz
0ZuD0GuAaZky3Ia6Gm96U0APBFOxkX12r403aAfQbxJBODfPu5dtHZA1BhJwF73+MYx4R0QhB/ZK
1fAZiYoDcVW0ljmouV9r88/+xEmjNQzr6ds/58v+jFP+DYxcvEhC9STS0Hwagk47KyO4eZn1thUT
hT7PSU8IwOkvKgfLe9K8poaN2M2wkVnwqSLvpWBxJ3LglKJC8WzVNQfAWuHl3rLEnBe00RRX5rOQ
W6WP9626UcULqsfqA5KZ+Kx+3ZEJR9i8Wg+4UpKRHPvlNGjqe5TmH1qsx7/t7kNt0xniAUwuT2Pj
e6+D4EgHy35u2kJZFdiqXBQFrN4wefGMNDCopwYV2PQOIIkL0/U3v0xCvFbYybmZJqBqnWa9hl7s
b7CxgBQvm7iorLzWbfZy1OwdtJYzVz9XZWG9ztj3Mqu9x84N9ecO40S5CKRqds0C65tcA/9pOqhl
1y4teBsXL0Sr0cn8C6Fstep63HIb3QcwLztVgYJ7nNRX2ZIXtPxIo80rXGM4VnGnHL76zSHTKUiD
k6jBylvAxjfR7DRfRZZ3lXcB7jPRSND31W8Jw9nhDRovZB/wUO+qzRf5IZVbU8sIohvp6bHiGDhj
T5Q03X1JDWfqMRld9Ti4WrVFz/+9rl2EusberE+xkkKp6JS2PrWBdx9OeoqSK9lnxhB2NwFojtU4
diXyIateV81Dq/gkIuNOTY7323S+7TsvOco7ebF6IM3LezsYJr7B86R7L+4EmlObB3+y+XEn71jN
tX35DgEGh5lS9PCfPfdXTvm7i8b4YcSuMlwyWbbkW+X/slyhWL+LEoFBQ1OHVy9FkDaeqNzKZq1o
IUlFBiDRlIfYBJdjTlawoyyymDKE7POpxwH4vrZIGkBD+rT9WiYHUhVdSjvMltipDgDR1eEmL0ZI
9rlHIUrM+8RXv9UGe4ofzilQZsRHEKAQ+bVUTpZLnTh5lavGeSuSd38tdajgIKGWoBMpl7pCG/cF
3ziOdZ5BSlxxqBrE8f7eVLTi6uPcI1uW0MxHfnIEpTw1oMhamo/FfME1oS05pctZLtA5HBBCfSnH
5CwQfE9QBNyTbKlo0B9VvQXCOK+WqxJr/J3BkCT1YO57KbNXO3DzBDJGUj6JlGT6hH6UHJM9mFVA
A/r/mZ92vQ/DNhp2DoCdtd331kaf/dhs3x0htZR/b36NyslyVJ0nu/Pkr9Gvtdrs5aa4OnikyrA2
1iT0l3+t/Wp+/bthAFK60p1tPGerq1QlBhTaopHpaGd08o0QUC2L3hwzoPn+qfEa9+zOcgpmbFkH
rMWShSGT1aVXxUvkd8Zdj/rug+n8MIw832kuFSmpGKmN39A4Ut7bJPh7dxR+bzEbfP+aLdUog/D7
v2bL7qH7DvPCv882Q9dYo2HIEz3rPMdu8QZH57EqvVmdKKpeAvgBsttuE/2M7Gu1EG1ZvoENd7aj
7zVYD7XFm5KF9vL+Gdk3p8bh2UTUKkZKg6ddmDAtLGHGF+w6cIzoNevFnDi1InZf/LLSJ6nymWv6
SxeE9XsVJeS7yz65KWRgdzUJ4b3z12rtr9V2OeS/3OEpTwvz97w6RozsPQ5IM06lk9wyaGu7vnM+
VwcaNEdflE+a1eOX44dgGB1/+HA0TJhMXf3VwNpjq0Uvf8A0atJq7w92sm8KuqHvYsDoqFcB+vQW
RYyGRNdFM3Nliwq6dxAmmCwnNqZtaBriqhJmrRqRpM/J+OYBM1vEmoj/QEVgAehV+e5ESrCas56X
vNPNIyaG7Topw+LddMXRbXzghphVoVE1PCNpU24rvLBhL2MnEoMmAAqZxHsbmDU1uzI8xgl2JDPS
KdUi5wYmWL8Nhwj/OTSQPEG3Xj6HzlQc733I8nbLqeHLIkfvK010TYoe8ZBErqsG2EV2gJ6lcnaV
yPwWeNpveYOf2v0GTMpvTVWNb/PN/3rOvHyaV/3jc/5z+V9z1DFbd0YYPFq+06GuFr5rcU/MjEbl
c0OUhYR3/ChbdgJLKHbs/GDqcf5MBpljA3SxlesP3RnAebIyEiyaZk/Gwu3aJ9+BpDnvCDFlu6e/
xig238ckFk+OaayTrb/WIb8BPmWIiqOVVck290khgaYwX+ypucigbCr9cFniLHFNKK+cC2TKlgFa
hD9U1EfIzTSvSJYtppl9mBYDeIuC5Gs834Ge/byTfXJUzkP24H8Y/foUkjqQl8JR7EdI42hyaB+d
55Aw1aN6Z0a99tEYD1WsivcwVMy9P/Ivy1nV2L7h1R6Rl9C7S5BCQ5T9FG4aVCxr/aTjmP0s4Gf1
nhehFFVrj16P6bZdtM3N0msF2cFcxdpALT+CUkMVBH+npuiUNTK909pry3ona8zUO/Z9TaK1w1Xg
WnVVdi9Fh0Dr7tNkxXqexjHbeJps7HNqBE/u0yYPcejEzZaqEhozDLPYFmg9//d3//M8N9XUo+n7
S6cxii25jP/9JzUq9u0hIkXIBjbXBl+RZYPa2qYQDdZaKQzFRTPiZyEhFkGYdVv5++uhuCmdUj2m
fdreEFf84WquOBkVdU5DbbQTXN0fssAjiziBau9DzYAyONd8ypnZaoAw2chyD+KN7SIEbLWFqgBU
01TzjSyzSbSqvAN9XVyg+dj4YbR/H5Vu9XKe1pjrsUNdeLbS8jSLrLFiJcNZth2FHIAKT2yTOgUJ
Ufyrdtg5B2d5KfwpOJMqWaqBhyLNX/09Ce6dZtRUNqLmNM2H0UqeS4t41ymafZRd8qKJrhNYn6vB
yimwc3QcoKaYtNVPpsbfjDQGenuVXt60NhTQS2rnhwL5pVN8+49ufNJz/VH+XWEPkxvz4vH+Z44s
7Uo41z4WHZAiyAI/K12fFrndzjQw8NLe5qsG38T67EOk/ZaFd1m0V2H96wtfrZNlZRdgZss/i/hf
czAVxqO68E6yVI+RX7Py1cTeWn73oreO8TrVtb4G44ifaslW1EeNQWFdV96BoR1xtsy+ay7SoSXM
HWQes6VVWM3V7SNnfBbPVtWjihL6HIRNWw22DZKjSykZKMUDZV9a5cOyG8MNNP/2pI5TYZ2TroJE
Kss7qCJAeSMi2BlTVnOk94ybvPR+3V4n82c2wNG/96OL+prrgwuPvjDvs9T51GkUQMq++hoRu7uC
YndR/Zaad6re87gbiRXuwrApYVIikGfMFzksB6IZTq7CsVqWSGVupa9X0+raTjeAv48z0lT2lV7H
6zHSKNP8H9bOa8lxXVnTT8QIenMrb8t0+b5htKX3nk8/H6DqUq3ea+acHTE3bAJIUFK1RAKZv5FQ
VfDHd5njWScZEmHZdjs4SIeICTgKAT2XQCLU6drby/Z+mmsgG+YQz89VtK/bxGs2+MZO+7nJ17gM
9Ug2zmxUWu2UQYo41Ygzn6YULqnWeY84Zg1b2Ixjs5B9MsSW8Iqs9qPd2DkPk0zS6IqjH1xjQvZD
KFl7VmIcLHu47UVaptKxwom1BJmY5eh44VL+JcRfzEdo9iIaKLvk30r0exXiY9euj/i/+yPQizbp
4CWeGPzV/b6ZbxJfUO14Ex8t8R7GUYkX+AANqEEBxdHuZMYmjqjPjti1azYWn39aVAGadVSI7DxL
llvbRo9A6TJ8oUQzy9L2CLDkePnkqj9BuAj9vdTsxhzt7gJbyPT+LHMwnQYnICQVtrsYiXo+nqVZ
6/S7d8CAGG81ME4yP8N/FVL6fR0Ka6DibIctREt5OsZzsnKNHiSfGHHKvjjLs+tB9gE8Vj3SaCJI
hfO8ef+RN6H3Jjsv10RRBXVrFw8D2fnX5WTTEy+hduYyJGF6vIZNXVXvI+gP0VYTnrCxph4GWx/1
vTCoWOeFTqX7Lkf7inzsx78DDwLRnt7//Rh30X9DHIf3o+9IVbsXpHqfgZKMstxbXYDoJAWcXR9o
DVkO1ngyENl97+y15voCZw/EQAAEZ6LscY7lCs6bTSGlrGF8hbruEhdMewWkRh++2Xr6NdKdYdPp
bX9sx6Q/wtasfKTishJ6UIlrzDBr6OCiHyzPrgfFp7BqO9Pu2vVvYbIPAFAPLmyKL0gkiSTSC59b
OwDZpWxeD3k+tTwbovW1S0KXUG7wb9KmgApTx0hBgV/qAtPeI2kBysHnfyE2PWtpVhDq7Mm3nJXe
Ur9rvd8XQ99wrsO1mynqKutGTIqQrlON0b7t1bT9MhuFelDzOVnIQdnnJSbkFdcNt7JZTeorHlYu
9enZ64YLRlUP/LXlQ7OxDDXHdAjdApmG60LAZBkq4efcwBkwcMtTOAwViTEFjLKBm50fTP7Csh1r
Kx/IAYrQu2pOXq4P6uvz+J+D1/5qqDc+ha9DDznzwhAxEG0763hlvPNHSKmd5ai0JyfN/Xm0E83r
XDmKhtHDHJTtNx2LDOiTcM7l8ovVN2mzYPoyKohXBlH8M54wqq37YTwGI1uHUz/EyY2Fm+CSleLe
K7D/VBsfYmk0vnUCfuvqjoHvIQSIoPHbnRq38x3mWzPp01D9Kib5Q3/UNDLQMr86+M58HkMFlrHI
gnykZkM3/T76KCXJLnkIYrGUzmZMbYxyuEm8YRWV+KtSoXynpQyUVSwLvxG5Nhh1BROIxi1uDKe5
hMlPGQxxgFTw/B9hSjlqN5UAXProUjrjvXzkxGMiDM38n7IlDwkp13VXCkVkYVYp+2pcVheOqmeH
d8dLc12a2Mf4UNQvqWT5IeIwf8niTD+EMjuUIbC0nl0S2NfPGUeGcipMVP/En8SsJ2/lK467ks9w
GHC3QCQwH+Qnf3lg5x70Ipf860ZGyKd2YUbhDhSOcXnMy75BY1FYI/B4XRHorVuijajpVJ9rLZm3
PXIlN+AzqGcJA3E/BpaVTL23TSv3l3wwdP20qymzH2Xrsg5o4/FTn1wGwP6sl4PJpuK+hlgIAWJh
mLWLp9Bg7yebJxrP2v7FLTCPFoCAf4vAw65/gbjyKaJphI6o1aLUJZY1Uay4p0JT90aUsKSRHzOf
412TosF9/ZhlBk7J64B0XvvgxoRby/GxgxFLn4Rn3X52Y3jDSvt9GPL6SZ/IsMM0pxzSNfUttVsw
flg/kEWbFvCzxp9T4/INs1vYTRi4kn5z7R1/0vG+5T/sEiIcM9Xc+yEvPei6KDq4cBMMO1gUSfSa
6Qg64mXXHmp+kAe7CpqNg4Mo0nxZ/9iH/XjM8ORaVPHcP9Zob3+ZAyxQi8hvl37anhqtnW4bK/Eg
56vTyjb5tgWxmd7XcNwOnQY4JY/VCqZlu5N1ImTo3yNaEdH87yKSLqvQMeg+XcOby3at4hS3BHOR
bF0tTpe5DccFsKxf3yrxWzc5MOKSCVqsH8bm7jLawaZemVWyyfSCNF5rGi8KSqHLOLCjk+6l5otJ
8Smbiu5pApp+Szbth4wqgtLbWkbHJD4CH2064pDIkq4I8BGQp3av8LXH5gmOi/AWQDtj00eCmy7E
xtVC8VZdUCL8IppX/LJUIU81y0PgKjGX14G6A+JskTRb+Y6XrbwBhnCaGnvHGjwA3aBIIDvnAetG
zHAgKQtBEMxwsFxEcjA3nwyt6/doZKBy7wTly5CDvCmmdNqFeVe+qDG4OC0y1Bs5GlrQN+fhGd6i
e9ub9mvnRvjUYH6wUCt8Qm0l9L5Zvn4wrQwv1Wx4m7w0/d1o8ysmc9br3EYdK0+z/RKygdkApA3P
bq7ZezdX1V3UDwMUEiNdqbAMYnwuN9ItS5pk6WnOXVX0oX3AGjEPmvf2IGp6MlD22dhNXObJPt8e
0JPQ9W4joRJtCiZFby0W0o7rn+Zo9k9TpQcr6LTKEqEIu2e3myknOZzpqIkjPbqcVPcrSnDO7fVQ
W3WysgcsXGSf27GzAr8QnjCG147XOFTM52Met4jNMT9N7XBR+O7c6Es/RpUkUPv43NnluiIrc4vo
kXUrz4ahTrbsYl0hMvfe55V6f6hj6+cUWUsdCeknshm4iMyRiV6VN752ExKpZm+pe1MIs3uoCCL8
9fAO3hGVYlk/loVlI9a3/BSCO9mytEhd4RXjbWRRuR5BjGdK/FuWpLFw/EZ1zDlr4iDP1FZ99TOv
3YXk/9otO/Rwpzbe98hp3yNatZo2SHWx9/SaYZewhWTBOECysIuJavagbSMwmedLE2158rZFUa9k
TF46zZ1dtzjrZFhn577DExiBujG0s7d8yiwED+bxWCeD/VyOqGgmTfYGiXbazQNiPqaOoQblp3EB
XafZzQZTpyaAtIkMaX1pk6nka+TrxoPpa2+TaenPYz4/OY2O5XofH/kBBm9J4uurBHDI2RpT5zj7
uU71BpUt1TNMDw9Su1LAko1dtRpDLJmL1jh0eW0AwoLWe+I2kayDzqDsLWNMvbZPMGeGLbfCGZqA
ihySbkYQvYtH1o3v2YtrvoKUc4K+H2Dpk68+ThbKYU68RmGr39spv6Pt7KgRSIkE2xqzcM6XTugQ
mIoTs0mgCC1KrH3O0sRj4CdqGvULsIPoJunInMvuUoU4pvVOv5FNOSnUmnpp9aO7lJun3KkU11uM
/J9syLZ1+znVHlJu8Q9pzR+mMJFDEQDdr3ZlPEy4Q37qb8Rz+p/xMzvhVdp7l/4JtaI43+qJD7lf
7nJTsQfOPw6of4utrzzC3IDwgtnGBn4acrt2/9RBWTn4aI6t5Etprb8fnHl4QqGy+tQv4kNqIgI7
3Zzzmk274Zv3luOGD6U57eWdvTU9qHOdA2iUGv4L+tE9e052GXaZJvfvICu04kERaVYKNwsHmTYC
UK2YDmo6aUNBawAse8H8yWF5sNPcAiif6dV3v3T8fYX2wcrJsmHrCYGDOcSnfKotcKGJA3+qdNP7
BH/J1uig/omuVKsokrH2kfEqWs16XR5SEgWnv58xso0wm0YCqEZt01fijao3ynKIav0G/VAkF7WY
tLRlADBRumEHnRZb57G2HlKrHb/4Lr8qGjPE+UOi6j9yxwzOUVc0y6nGYVA2r4eE4v9ZNvG3RdMD
bOMWZacBooDLX8Jia76pqCTtqcm8OGOU8kOp4q0tYHO5EuZ3quewkREY4ELRv3d2p6KLD+RDgkSv
hzptQWzUzrdrlzzDIGc8o70xnm0jRcXQNC8RKIE8hKaNn1uZ7Vutmd5GWHEroMXuuel6tpkaavpR
rmbPvqm+YiJn/6RiRWEjPOlK86IZSvOlGuuW0mLwuwji9Ci7Cizdbtsx38wiQHbZlq9u4kTJVnnY
GUjWDc06GMsEVwkrWEo8bDmruM7Fk73Ho6o5RYgcuAsj/6kgFq7VmnPP1sPZV5HTbeaxwZcxLY8S
uQ6crFvYojiAhBt32CC8SfIGkmhgPNWqjmgeLYOK/aWFvNMPI0SqZ/QnBLck4KdhN7sY1fgYhrr+
ZYqA+bq5LnDFoNVQw9zXCGgBLKYZjV200lI3OsgfgJhkTRZqFaaL3vAQAtybPbs4sqE6XRyCyXrx
TsPwhCxPdtvJDN+gbZCKFLp2/PXkX0h3/GlpeMq4vf5ZrXIEouzOd7ILsZ/gECTIHU5NXJG6BbWT
4zwCctqq1sPklG9KM795itHeh7Wm3zo8CRayH+1E9MH9sD20sZ2/Nv3ZGcrqzXEfex2P6zBNptfU
4K0rkETO0H39J+SxLv1WUpl7agxoNMTOaizU+iYfwcc+y9tKgDiFRD8oUeGwTUP+AhSE7JHIiFjT
vM08xeHyr4G8RGGpr9V6Jwd0zw92vuWbBx19tTGonmT9xkqX4URD7osZQe+yekKScr7RNOAuIvNt
m/da4OJTxU+v2A4GLiWNVml3TVWlQk03+1Vj9ZAF5m9VGZ5svnmvI3oryE7q6Z2HVtOuNUxjj0dA
fDOk2L5g0qHcjjmaVBbKGGcKq82pHKontoeIsipm6K/mprbWPbZ4X+RBI6tgJ7F9zvIOkUzXD3du
ZOnJGSSHtjUz9x66hnorv5Fxat/z9VPJtfIdFGOyBeTN+zJr8zoYsk1tceefHAXL4ZG1pZbk9iFH
HWqjm2H+BGnp5+Bn9k8ROphNtizCxK6+Y/CT7HtSYTeFFj9bVRlcWri+FjeyfxSDVh0++9QL97I/
AUasLezkZ22YL7U3OaRiOBg8Q2FRitMB0OIUqPydeYDKQTftuxmAk1qtdDxTVwVaNZsLHOlCw3OS
+hk39WoVeSyB5H+k006fm9dRWdAzsONb9mNw0vOEj/uPbxAq3cYK8C6qQf8cyPXypveC+njtb3K3
PopreFNdbKoZU7u+s4zzKA5ZXSoom8YULFI4JJ/6LjGNk+2CSXmTA/KQyBnyFFmIfJnHTrnu6v79
gtEWc3JQQaFhzd+dzjJ3vlA4CvsGhUnxc4xCB3MoT4W10rjhkxpOW9lP+p6iFR5eG9lEqesQ50n9
iAdBepbTayd4vggIeGVwVgc9dN6m0HvwgCiVeC8fE78sjmzRA6SLXBWgb98BRWClHoFeZbwlfVAu
5Omn9mXCpzHPVfWFYZTFDklN99ZR2jv5vUzCzr0F8nanYcJ4GuMhQ7wPMbssK8tzM+bshOp66VaW
9YizZnNfOjMK4VA0pipQDzYptaXhquWLjyLwusXiYSsndb/1DnDBfJQY5lj3rLsqgQzp95R4u8m6
+xgL/MK+tLgCOxItvBlKqKNtrSQH5NMNEg/aARS4hc7tGHyJs+wmlTy0ypn3hg9U2evm5s6tUHYw
ZzztXhU0TxsUBW/82RrvYjvruYWHb4qZTHey69KfdNuGLeE5pKB26eejxivu9uSDEAA5X2o04ZAf
tN7fYeylvFpzkq7jPC5OHoKoZxTqy5VJsfmbZSKQG2ZACVp4c57BO2U34u54HGpbw1JwjchclNVM
PfrpusqO1ZW/vyyDWsfw1izm/EObhw/thPrfWu9RXzLMttx92qpG5GZH8zi3bIwO5ajDBLVy62TE
iFFranwjb1HU6OKTWkwv8hYluwpVgwRFrvVyJ9PsuDoPXXOqY31Hgs14a+eoI3HVBDdu4dVHZmOw
A+HxGfPDN7kR+AitQM+ioh69hza+H2xGIwmf0Zq/hnp95ZxmI/klV0QYVAeXZZFjKjew8J3ddaUk
l0uTrUFPmRLY9R+MlVJ5rAI/uZUcFslaqR2jXjuTV4DShddS5tqNorTurvZ1IHNOUCHVjCHTOmwc
cHPloPQHpI++TgP/q2HY9Q+Tr8cPLvDBzO4BGYT9g3i2LtM5crey6SUqzoJT8E225JymaJ6neIrP
cpKX+S1ic1m8opypYh8zq2vy0sG5neG4kLXAvVOUXOVBDsgz0nbhyc4yGF2TNy18K9Z/9utArLPM
uEL0rzfc+9KEw+p6gKhmFUu6NGVZZA55uk5qUOq4Cj3CEAp+/OMEM49Q9rDTuJy4ZeW8WGm2LTu8
2bnbWPeJ2wIPxGt9Pfht+L2Gx9u1OChY1P0tlhQH3UJctTPHX3JcTrTRx1qWjZ7eItS7d1gbfnGC
oXvQhHSq/P3PPAtLbGEWit0UL90sIF8dYgVytEiRN7XbjBvAGEVPhWqu2xw8EiQ8mGfhtu7xyDWG
1nvTw0u3igzrVk3S926iZ8XHqM3XBmTQnhpx52Cv0D3SkAoIshGZKGnCkuhjXY5IPvqfRuDXSFPi
VXR/4ZlbXQGQzoaQg03qVzdFcCFhh3Pj6NzKAAAC0kVr89Ft2t8IJE/fLM0nAzO+NJgp7Waqh+di
AK2+nejreBwlJM8fJ7BJMCbD4ixRarKJbnNxlii1uUZcTI6yN9U3XZxkK9PCvmnQ1e7o4Cn7kMXK
XcVrKo9R3V2aWuKMX2VY4X1XZzAwc4nGrEi+8l/1RoVXe4yiHqtFvYt3Ya0i3ui34842tfF+gA8k
dxTykHqJtdIrq9zUgl+LcPRElvc9ojZtNh4iIrenEqVG9iGhUz2i95zfGybaJI0RNWfWW/Gj7SI1
LMRCcFgxN02XtttmBksS2tbGZdUDUaXvTnFWI1/X2w1aQyKhXOjaDRi28CEx2QP4PvJcFyPeqVFW
QY0pjByNxGigMCo9fFPDDR7mJljPlZ3cTXaT7xOfnPczlfpkF6aIxRgqbgUXSGqB2B81C9qOpC3J
NvKpf9pzb666GZVmuOAuAEi4uEGpoHWaoewkmxICaWF3hM/Ag+zJvBJBSxEfi3hLwxbiGi9D3PZf
440sTxZRiB1oLSxce8fQV0rezCQsvKnfXDDURTJEpEVFjVeLlNOc5tMJt0C5v81VL92VVLaWkdju
Gq2Tw8twTnIHLPe8Tj7jSlKldzLewiyQBYtp72ykbY8UlN8QWBIYYrV6jCu8bL0CBC0SjQ0ejFNS
r3NVm5d2w1ru8hb0zJ6hYbBKkRlGdJxgzCEAwB1vFbCFv8cUqL53ESG56VNHQNt434ofXZpyUIbJ
CCWzVjVM6W1t1HD3xcJyrDGk8DLTWEeRR27mY30pz/gV5UffM+Gys+68LDkv06ZmryezTYWviZAf
46/ZTgG04bkZNyaK6JSz6ft0KAZUwHKvuYRcB6YRhasF33/jZKbmdz+j1i1rIoUVtBcYRBdpiPeL
AVnzd3IIo3A46XT8aLhEy2qJHPZE8VQOeBomW78KN61wOsby5hYFEHM7WFAf5H9Yi73uTVxEd/Bd
HNQtnXKDkqB1+a9TQHYus3Aq90MyBndTiInIME0/Q1VBZl2s4SMU/Y2VnmeINb9EMVip72ASJ5gW
bPJDviCrWKWI/Fce4MIilcMNNcXL8DU5IKOrbFaXLjJjl+3BFCr1seexKV/2044BVxZWBBHiN/Kt
uOYC65QYW3lEgd28UjamjbAcuqpii+2MP8A9sdnF3FOz4CgHlf2M4kywHtMm3g+IEK5jobsjIVlp
6gZnMLeroSpRYJBNRalXMiIF7O+6mdCOjcwbeRiq/ndO+mJ37VLBRt0EUxjvoVa+yv480+AQ2LUw
9A3ObpWFZ3mGuNe8NjOEo659csDUrWhZluW0SfMgO+pR/3r9TjcZsnUIwb1G4ocQoVMOSVVysiHM
8OtVeveIsmVCPb2gCOSjvTuym/9lIy5ejP6vyIKSpw5u8jQYubXWC6M5qRpQ0cb0ZmzW0QTQjAlB
C9eOL5gxD9mo8xzXzxJQJmFkPu5pWY6aB0TZcZF2pb3JHxDAD8H6Ft1tNkTfTTMSS/Uw3aOU0a9k
swWps8qD0t3JpuMrPx13im5lK3+YPQsvQpkWmXuEoVobYZ7M0DE/E7pJc1EY6MvdGcaQ1MtKaCdl
Wh8dpLISZcR82YX6RhXQMclWkIwGeXY5VBYu2kr0KPuvYYru12sjr2oIXkVzg6f9+lLI+KuZBvVu
ML1s2WdN8MANJV5SMpi+Ip13npqwgfQ6hAsH2NSv2Rh/p/w0XjBOLyC6KhEFntbZIm7aHozEM/FP
wylNL5VsYw/1r7TLvXRvZ6ROE6v+1uvTOHybAcajEAU7UqArWEa+H67NIppIFMt27k+4irDD+Lc4
2ad3axQUgrO8T9niZgXlXOcGWLoLeWO63sDkqGwGXqCvMYN4D7kONBbqIZp5G1RTsfahyq5Qos0v
nGd5Fke3SuSUt9dubkOfQ5WZ+D+hnZVWn0LbNLoDA3qDKep0n/SKuhlcKz8p8zAdQrX1eW5jidC1
hb6ixNs/9f3QLWZWZN9bbvEXcpFvaQvDzksUbscfLv5yL/VQmcuudnELICmIp0NlL0PwBd8VhDnS
gSRkDfhw40e9v9cL3fzCppg9tYiAz/QDlfzhIfHKbu/5MwLQeme8dia1EREwxTBO8egob9DB08+O
zb0MOLlycrlpnhUBNLoeuvata6bsdO2RZ59CYXWt8B0bl9c+slQrh5rgXVQ35abzAKtYdj4/9Hg7
3nlodAJnnh8G1Zkeysbq2Xlq40E27VIJ9zprG1CBYVstjf5Z04f6ixw0xV5kTMl2yyarNm5ws/X9
Euq36HQq8I/kYO2wJmuz4AigF/NKEl43SHgh7BzFLfrA+FfDTSXpLVqzFnEQIfE8dLs5SX7K/stB
zsIwp1jOc2KyqlLzQwFmamEXbAFd3etuO36RKxg2/Qti1qCQAut3miwtRc1/o0KOeIw/P3ueqZMI
qs0bYHr4usdqv76kv2bSkbm/SoSTlTdULsLsoG1jz5teKcgjGo8z5zHuounVjdeZiJocLNcvUaLb
JFPyzyglqpTP1/qImnukvOW1/rxiHYUrP4PnqEwrN0M6dx5j80tXxPEWvWQoB6I5Axb60sNUxxF2
Pkd9T8uZMFbT7HKBZw1scQUPczxwdX0fiOEwGPobrW8Pcv5lRtFg4gPHbpOiZMmMaTX0eOBceNRj
Aeql7DHNScaRHH5MvkdIvxdYusslMNB99GlQ4pbDqRgO/fB9mIwPLEox250wuon16r7HylVD6K6F
VjlQkvyrFgDe92jbrbX/69F+rQVgM3Isc93ay/WCDKtiZTiMKOr8W9ki0Yy7ubfVXY0b2LCQIcBe
cFGQG/aPYTmgx0WBzYeoiMhRhCovkycSwn9m4LuKEjs7c7Rqk+McoNN9OZXtUnTKs+4N10nlIM9N
JUwvvbaSE3+NksN/xchmoPSQ29LkLcu8+vLRhj7/ZcSoglMffE8//NtHFlkKNe3zyyT5Qa75Cjlh
yHJ0oJ0JJcgyEO5MqgsqISj2XaSHRwBR7wfsORhF9iEIN9fe2q00fGtF6CVADgnFmMzB8NMorW0j
gFDLbs6fVbOwQWm3zv2URBx81MZZLF4aEd/b2LUOl3B/DPI9MtVo2ov4WBzUxiB11Ub6Ss6QA0Gg
5EtHvExfKf3OLxVhnANuQTge6M3RyVssYtzeRxraNVowPqI3s5MApxbFW/89Ysl4SBbUgIaVnzTl
bZsYFZiQOPtRU/rP41L/OgC5Ws9x5kJHoHTqAS3eF4a+qFQvvsfS1ABkhL3U5n19rwzfkC9IXvyk
L/e9sDCREjcqPvNOMGaLijLHJh8cH0xNnTk7fUoPc9lTC9Vcaz1FCe5zI7ZmZY29XWHbfGEdufBr
O76Jg4vsAw90YyFMREQigYVrgkkktGxyB7Gvszqr1jJ3IEdoXEf+hP2ZAweQFEiSG5SvesENbceF
xO5KOnU1wRcdIoTIfVPAM8aPGDksmdi2nv/HPCRIsA43mgeflN6jHTiv+lRnP7ypQO+9ah6znvoF
GCpvWzRFsLAKEHvUvaIDGD3s4NrJfZlyi+cOOYIcfYyFa1vD/f8c0VnZU1PHLRaXXXN70fAZ4S/1
PagQVwsBMUvpH9GHqK5y+itOFX05Ru3bUG3Y3IPe3+RaGZxCZSxOLKqddZ/UyqNhwCPB/tz/ZeHk
rRm/jNFFpVOr1MdUzJnCOTihxVOc/MF0gEr7/iNsifc53emvOfJ1vAHPydiNnjVu8Gcwqtoa/Q4M
PkURoBs9igDo5hrkOmnPQ/4rHBP2ZqLlIzAyLeQ8NvP5aSowj/mIlf2XENMfblAB3Xtuv9O0zv6Z
6NZbgRAQmptauGkqtTp2xhDiDQBKg1qt+SZCq3yeF36a/aYy5zU4Lzt9u0XZdVrztMZuQkNJh7ti
/RDX1rdcc8PvJe7yi2HUynusdodjgDrjSqbjIu2O0oD1NW6MtyjuTXBL2rRTfYRlIvFQxPWsJI2B
kwISTfFj7pE/VOJmH6iOCSWV8htPLKTgG82pVnZYsRS1J/O57cBCg/xGmbAI0FVMpwxxRXCHySrR
yZrPkYL+LwNtZyUn4di2nN3SOoaa+dAYfvRlgO53Sxof9xZU/N+GEMOeyp+6vWza5ZuvkycLqhxN
9BSpSe4o4Vs4kNR0LaM5R7FrPOKTs5X9aNRxH0w8NtHiYuJFXFBQC0TT7V1d9P5RHmw39RGFNt+b
1RTD8Ol0zLU+QmpQG9HKHcfFwDtfT6XfPTTcOg7tiJOcbOqz3rOQwysmSJQbMCv9g1aUGRZ0mOnI
QeyCSMpZ9lIOyklJrwdYiinF3jc7djBmNfJVmjHIc3rni1INyR56RbgNq6R5tmu2IFXePPWuPhwa
4V4n9AtLcXBtPzpww0h5VLj2vRzIVQWMuIeehebrTbwMhUghoi/h9tLOXO1nUnTOwZdyhmIe4s1L
s43VW3kVFM/0myEuNoPSFZsemuwBN6mfbZRkP3AceA79In8y+0rbtjZ3jjie/YfaKP4toBqzbpf3
ZCY1J9mkJraw0Px+Rb4PftIDC2n2Pkz+1PgeDWDfuyDSn4YGG9Yg4wsR89zalm2uI/0xxifk1eGK
GENzP0M2B6ym6y/opPxErGC4KUXFR96Pw75bG7HXXfRErWlAPWHo7uPxCU39CKsfvQBZnbovvW3v
5YeCicJOOEUOuc9xFmF1lp9UgUJwYScVamjcyVZeWd7ejWzE8cUgYI72CwIN43IsQ3V77cMs8O9Z
lqE3CzlBhlmjjR8Q65f/66w+p6QDIbgRcFIKyNcZl7Z4jXrqjtwt/BPgyPBhKLx5Y3kwZtQhZcGI
5xU/JoevHvsBECGxugnJpbCAFZCQkVEyecF9o60HEpIvVs++I1QHnJI67xS6iFr1QklqTlWKYkaa
4GjJDcIgzEjD8VOY7JdhXYbkA9Xb6bUCICvDAi15v9r4cTVHXE02RVgJ3nwxAy8++yZ7+FRWIHlg
vNgUjDajg4gWeDy2AkoobHjd4FbDvuDJ19Ol7LeSvjlOCAotk5BVfttO2kqfymIvR0c+TIVa5Rd7
Gs172x+BxXAxPabuCukrWMtmOVMPV9zaP8pm0P/Gs7YCv8Ib8gNrhQiavahj1JjnIItfUVND2sGs
nyeE1W4Q5W6RCqyi13pEvDbvi2mLnET0qrvJm6aY/Z2Tu9SLymQvu1utmvbZiJOLnFQFI1zC0h+P
cvSf11bjgiW7eM0msz5fG5n9t85p+7ukLYZ/u7Yu3kE/C57ix7W7/FUdyLEZxml2jBCFFg6q2r6f
GSX3EcdQpIhZeJONOZ6NMhARDH+VGgnCfiIagVVG5OzRTZt91HX3MG+jG1NrO20lp8AJWihDaJ4G
s7J2CLk+R6h+IvOppJQPkUvq1drCW6gt851SlOz+/VZbyRjLs9yzfuowYs+Ohua+4ZmF3IOYLg/J
x5k52+mKzEuemeMmF9JLocvapXfCe8cctHszVR7YPaOLFDbIJJS4JElIJ7W1v6LkZBmlom6PDqpj
LlPuWQe3qn/mgxV/EyflnxOTVIHskSdz2P2UJ9qfExH8X8X8Ty8hLwi69MzflCWighaWMpTTjgXA
+Frk4y7N2+ixy0QFSovKheyXYb6B0IDN4umVh8su9NP4EZzaf4R54moyTO27T2FVr7BpCpGVvl7t
40WnCbX68Z9Xcz21XcsXtShzrUoF++IwwogsmeA3yEKWbFpmq5xkmSvl9nIZlXIL11Ep5DAp9v/X
ufJtyBeSV6Yurpyur3t9k9fXlaPDx9uYorbfwit0lonlgpnwvLMVD+atqtjmrTyLG7xQ/MQcMWoR
A30XOYvK09VFPrfjVgbqsrOpq1Vq1835Ovl/e1HxakGRmrfXC7d5gpGtfM2PC1/6/puLyvkpwLrL
u/10UQ0kseqEn99taKA4EBjK5U9wif3743/8XeRFXVsdt/KNXz/z/+vCn14/9+1sbXQrKYDfh8lL
V8YqtoXI7ykuHrpkO8OtbEKGA/CR1ThXDkKOr2z9+zKiPiKU+GREoYefpmP3+R/T3Sr/PL2xi6W8
2Md0HEjmRRk36jnoSGLaAuScGN+yeYp+UCVlG4siNZqRLnRCDBy3pd8nDwFl538JTezmPXS04ePI
0EmrfiXDsDSdKH0yCtNcpzPUD7xY3SPAP+CnuNU9ziL3VtfTwI5k0XKz/1WgB0VPlm1blkcLTZQ1
ZnEwyt5f6oOJuZiog1h1j0YRaoAmTq8PMkz2O4GFzY6iUzLtsWvpUGU9yrPrwcADgZqj+x5yHfgr
WDZ91yiXmQMWkCrwcE78GsZD4H1HYbhBGOVPMwbOXYBfdfD765V5XVBRQEMkBTEU5ZOwgxwOLB6t
Bx8lMaByOHCbQswNAcn0C0l5yMi/0UiMH6EAt4+18iy33bJRKs9yQ16gUvvPkWT6FPb3HIkG4Pv3
n3PkQtM0jeZRbV7kpe08cDee4qB7Pz3/NxP/9T3hD6YvwxEnT1XtiqV8OmFYoCyR9TcP8hmGmCcL
sv4FGFp28tyJb6dgK4Sl+TlK085wavsXti/vUepcf0/bOQcFp0YIWI7a3lN96yEe/FcKSuH3TgWy
NRuDi9IpZPZpRrxPit/Gxa9RdYuvo5gIH1PbN4gfPLih+yrHQbJ8nhgHFXo44op9/ltOHP4PY+e1
3DisrOsnYhVzuFWWJdmW09i+YU1kJsEcnv58hLxGntmz19k3LAJoUA4UCXT/ARTsJjJe6snqburE
x8wcbSVwMxrEKotX5uC/yDtYibwfjQiSF0oE5Vp3++TEbgmLzn/MKYcXaU3xe043z2nCPDkNZZEd
nMaYNnqxq01F37DoKHETcq1Dl3XmLJ+AnHvFdyykqvaWqki5QEEJFl61EKLw5/vpVaAn8IrNvLns
1DY7G1OcbKcEH2Qjm8VXwfKGj5h8euvJnH0hhyG5q51Bowjex9+FuZdILiVK42UUD+M9y35v36Ir
u8mwd3q2hfcqIzRLvysMkJqi/arko3GfzEy3SWDIhhUAxVtasr8IC4wJJl6rQm1Ypiv4TG7MVPOX
clgebNWgep8p50qGxPGXwcbYG1BEfDLqwt6XXaDuKHWMt5ZnpmvXieunesQWJwS19xXhoVNRzfuz
hH28aaq/RDG+OF0Sv42jVi1TkP0PgcF/s8lczErartrI77Y85LYYEJrlq+4U36wob44CBba9ygJi
EZCUaB7HEdV/707pSOV9Q560QKUejuZC6trGcbuNNHc6OJLpixqe2DhtrOCDOZm3lJU1lFqj4BBX
gCPHtnmuAiCSiaMPuxhFs0fD1X4ikFHcB0kyLgu9W0Jtpbz351lhjigABUmLZ+x89ucoy0X62ER+
jP4ZV6g1jycXv9R51t+xIbNiOf/Pa/79if9bXCCOmROo5TcA1ilEF1N94G2OyF7dD6gb07StrL0b
CnzuU+xAl345deuINfW6rxPaeKVtazaBdzK4LwM0u1QSi1WZaA8IdWVbA6HVtaDGgjDiV5J73rpI
jG4fZqF41ifrBMOm/mq5CQLzyFadbPiI9/g9tQs5kGY8bMfBbs85vqhHYWN9Lq+kOGIPCrxGj1xY
u6Y0u02dOsa7aa6aEhAfmjHldrB550DieyYDi4RCWv6QkPg81JxtkVnTWjJG7DoI5/1depT4+XlS
DWKqCKnqIRs1sRq7nAWigh8d0zfIvgAs66fRxKmp27gaODt9WKuVWwP5AbeOI8F+mnz70bIoYsNG
RnGm9stHvMkwxil/5nZif9cC5VSWNU/40uQr1hmgFEYgrnHqsZQIVDyl4sNgCFAgvu0t8YOsbq0p
ALNPAmvd2kb5Jsxwm2ex833SFSgTjpgenAnVYvZR2jbWqvIJL++f1hT7906YIXMcw+rQdetbHVTk
nb3KffIDPV33ZS1udTVI97qrBPveHlp2pna0tnI9eraEgY0sf5LvyuRj19lT0Z6vVKf59CH+HmHA
gapanSx1o7NJVA3hbRGO6GCag/3VYuvr8sh8oUre7qxpwA4xqJ3XkHKUufOyk4Te9oMwnjz7JNWC
ZQMYmxyZEFSbRz6FZScJ0B0+Rv6Yo0PGhCHGEzEZ0EYRVrum1KK/kVZfSXZGX5XhssTC8/7/HzFF
RX4AWV+FDcJRC/xhMQvJMYwOsMrs+ZsgiLFxufTrCBdik/TwmrTcbIAyZsMlIi37g1qG4kuJmf2G
FFvLim3QHhRDST8iCvvc5MJ9xn683SYNWVOtMv1HN8i/Xz6knd6acOqfNIq5uxqQ4hZhdGdpzexB
QH73meGED4GT1ufG6J+o3YpXVUNKjOQEb9O5qcHXW/R54t1mbmg9VSR4ZX+hl86+V7QGBoklXlEt
oITEGu0oR73XAj2/11YDDFKquMSHrle8tpaUq2uGvZwDnWyj90r5xDZR3CkumsLYWmfPhTaYkCYL
ZLPPvEXXBR6W+J9yNuk9Z2Fuf+qLkxo7doFU3LVQh++1WGXFyKPid2lMFr5k0x6K8Ni2TxrUpGOp
TyTx8uypHQSElbkLMHND3WU+vYZcm/LMVXCybuG1rf4aSNWiR1sdk22MbuGF5KUYDohYD4c6CYaD
5cI2vHRGVbYsNd3dy4FriJxxiZMjjpxyHb+Ggxx1kXQI+tWna8tTL028BYqL4yoqNevAQ8U6yLPr
4dqXhPEziVvqiFaVV4t/hVz76tr/T0xjBZd54zD8aOBvvlZYcpX4Gr4XaabeCfMcKwP4GmGY+xwp
zAtMa2ozDOiTDH8wIF7XUq48k31zhA3q6ijrubJfHj68A/4zeh34u2zs3X+wNi3fSPfkhIyL0j0u
l1jyNK66uva18IcgvStf9d+C+HKw1jbeoCQXZX3ZA18o4YFcN/upmwWEydxuahcVa2hSXbqlpFUu
Lu1oDItbzamK2+H3iOyDjR5ouBTqxa2cE5vYT146Q1i+67hFYx13mTu/bsNX1+njtdogdTG0bY8b
WwJ5GAzTF8u37iVqHb7vHQJKH6FN0uPMEZLQduCI/iO00hR7yV4X3uxsaBLrfX1nhZa1dGLc4q9C
zxd9Z1Je5AoYuAb/NSAvkBbxtKy7MUF8H7SixPn0QMOWUw/uFm4gyETZeYUrWno9LO2gBEj5D4Cj
7Lte4XpVCRfqnXE4sEdcmSJtt/kA8FRz7fwBnk/+kEC7xb9NsXmXZcWDm3T5QzV9q+3Au5eNsves
mzLD0sKxdOT1dYrrQOdDd92LVkmWVPIf7czoj/JyEeDOW+hwG9mSF7h+agrcfV12kM6vCv5S2v/a
9IoZ4+eZ8fIq7S9Ha1Qos8xvb0Kv8mDbSsZ61Vnf8d5I901g2AsvT7WN1PZtsXe5aP5aQW1ukVUS
i6vorzy7xLUnS+2TS+i12wTbuqA8JV92AyDVZTJqGGnPxmay6VVNvZcvSbOfPkavzWgOrnPV2jv6
vPTzKyxQwuEnuKdvqdEkr1HmaMtxysyzpzUzbpV0gF+5zY3u4wUcYjWIJpVt4ovWimdcDvvFNA7F
t7HCYFODSbwQFWWDNMLPR0LZO2ABTt09pZNo13qbISVSBx2gdYoP0PSpUc2jGjy4+1ap+OoyeJlA
Urz16/EyXSuDngIlTM4sDLN7XYFLU+YlSs72AI2vwNmyyv0duJxpKZvA47STbmlvstVi9f3YuGQy
iAwSTXsqjA49Y1W/u0QnwGdzvxtvonlQb8NyXdWDuY6oCEgJBQuXhKVwmupGNrGEOBuqF5wxCsqe
Y2fiPYbuQtnF06ktqJwM/VR8yXGU3npT2K073h9Ho69+5SEQKnkwCrfZDxnbxg6VgWt/+jtC9slR
hEux1VR9f11NJc+l3zPkwF/N6zRAdCTnYfSv/oqTIdcPcmyQN4ts0N58qADb689y/fDrReWlLs0a
dEleI9M9/8j//SOs+bdtYbIhadriZwcapFYq+ykbc3vZGqO262rFIrGiVhsd+5u1Cnv1KYgUfZ/z
LFjKJlx996To9qts4c5oPySdupAzm3m6GoCiD9zyLAMU3wexZNrjMZos9AMFf41SGasTkPU1hn0Y
LY5ZeN/OhwTA1WoyQ20lm3JAhuhTtzFdsHrXCaEG9ZpSK+S2+SKXw4AMWtXkDSYocb6TffJKxX8+
UHfCdXdxMRiS5ojIVLS8lEs9FzM2qkrD+tIWHm8h1tXe7lo/rVXtCCIcQbO5mkpmITsjI3CJzxX0
5spYf5TFWRkQ1OjnkaZHptTSlVsoRkv2xtVRAlvRTZ4lvcl+3DSlexHvlqN606GdKE8vMfL0d6CE
xlZy8mVgBtMGCf4azhSYq24wY7EBdYByQxPcGEaAaW4tgvHQmlMkNvIU6O54CBUNEj3iYyTUECTd
QPXcFq4LvWtUeCaguGLZWMwXCJmU8aKAVhshVAKEvWvQx7z2DQg3XkevZ/+XuO4fc+fr9QEIDGmR
HCQ6aqts2wJRaG9/nRV1or8NqpktplL/H6PD3DfNo/89To6SsPiI++szrp/7d1yEBluBEP+cq5Q6
IIPVrLA1iKizk6/Eez1ZwepGu3Ju1nkN+6d1MLcP26xazsFOrodnqSpyDZaXg6L8ESxH9eadBVd7
LzRzr+Pr/RJX/XALc+O7cMf6JcL77qDaI5pE82CEC95e1dwUsiejqZ04lOQ1Zy1Hc8/Cti+zEQOY
g9thmjEBobhhSVm95LECwlMdAh7b82jcPJho8t7LVl/nULyt4TH0nOYZvI7sLfLGPvuo5rSj68Gj
RcpGMapoo+RRe6RAmx0wNsMhiULlgxoV7GmMxnhHZ+fgGL35y2i7dY427TdI9Fg7kXd6NK02WtfB
wyyWh4V5kB9zDQ2SuaUriKiAL4B/LNvxqDdUdMd4fWnOCiryrB8U56aOjO0luxQo/bhqxh7BuF6D
uYd2NJ567a0ZTch0Tug6Rks3NB49J7FBqGlluCF9wDJUrrV8ZfqVqZp3w1qnWbDPTA7SgcRSi2JT
9VO1ls2gUTqsQvtfE04bUJqsg5b54lF6l0zjnQ1B+6vtsXSISmE/x5kxrGrPsO5C0ZjwPTXrRina
4GiFYPUb3SygZZXusimc4UuZ+j975HN/1EGxdL3ZmkFz+q0vGvup71lSu+4I72Ys9jKP4qX6PQK2
wxnlUvE45foubJEnmFy3h+YAbFbmYuSkHGfipAJ2Wy3DMsW5XdQwvBvdObVj4J6uzcItF35iN8ep
VMwJXCNxZRwE68Qy+mUV5v06KVR3gWFZdfQD9YcRBTj3DROm9z774aMtT0dbFxgnp+U6dfg5qsE5
AfDh0+azogq6af4D867xgho6NZ22mvLCCWto5R43LuIJztJ37Xe7KYebsJ78c0Hl5LavTdBWpXKW
XWHnObsJ6sTCDBT/LAectPVWelCz35775EGUdrlIfGBwA3WdeDZMXGVlXN0FSG8vM5W7vBpJZAbi
Z41H7aK1O/tZS7DaLssmuTXQitzHtcUGLiQ/uwrdqXx1hfNsuW7+q6sAv++VGMomKoMT+hXqQD4V
LTFhYZenWXF4rv0YSyqyCUhPASwGLXYNddJA4WsaK7ss6UK8SP8TylUNxU2fInMaF0nh95uowI+p
G6pMhWIXLVEiebSxaMPARK3WeqmNp4YaC1JnrbUFNGvw1k2spe+T6oX0eoZHZf5SEB72I6X5kc6U
lCQX5bYutXaFP1nJPh5XWqdyK0iwWN7L9E2m2Q+qw297jQiQWfkUYZnuQ8M/6znvdZZu+IJsP/GE
qArA92CXiO4jvg2khb/kmmMgQVQqqyZM8YQaMuup7SK+V7PGIzKpxonb45jN+o+yqzYUbYWE+jLU
vGANJXJ4MIpqfAgVhbSDY51kF+jK9uAazQ9uxCJD0wp1J9v16q2MlSGosGsNr3XZCOKx3Bk6Gv+y
KQ8KuFUUGjGWl5O8rorvHGwZrhF5BWfVLOPw8nPorfslngESwEo70MB2emtpSnlbw05cdlYUfQt8
Za+iDfECDcLeFp2lb3n1BV9SF0jrHCBn9j7g4EYdFh7f+P+qmopukbWcbL9cyTh5+CS+SlrVOOpi
6ze2sgG3iTNxHn1yGhV42SAUWLQ3Uqa6RqBrBwFSXUpGUY2fzkMM3yILKAB1wPhQckJGBWkXAPo4
k2/1uSlwJ137PE94pCGrch2V2gFyFBUb0rW/g2UzyepiSzIUS163OLnqpP+YT3LQtvIkCLLgMU9s
cm+LiA2Hba2KdnJfDNOmto7Zw2lyo+oISided1Edv9XgIXoFdv0Q457uaNQ+G903tqBQ7J2o8uTB
7jC7kyHsSvFon5ynXGdtYxi6u4qoPXwxPMdYjYE17mRzbCDztBAxT7Lpmc2a5676WOh6+eiZNf8l
TXmZ8H48xfi+L2TTN7t6Jy9ZGfx5P3RsI8PtjzaEBbCAanu206w5ZL2Lc2OLqryig4XVlXcLmZF1
3CsRmcwyfzQN75tAkOE1xa8Bbev2NcbVnlKT2tz386G1KiQYXXG49pt5lbN2jnWoFcTKQzdE7l1S
bK498mxIY+QSSzie14GUksiNPonXvNXHFX/sZqkHmjPli7TSsD+pAuD8eLRj5RGa0bZAyrsfN+BS
rYVUAkYoZTwETvEsW6MW1+c/u6rZRkbpp0uUbP05UY9Jsy9/T1JmJ8JRDOptFn84WiOr95CPur+X
IrNXzVnXm/xVmSERJAfqQuDsl9rA6VIn/DtYZLZ+m01f45CEu6EeLoIA8mUGQK7KVixJE6RqNonb
/8JTzT7ormcdqvmsrkCsLj6dyqGo7+2DT3VwV5j1SXYFCpBRq2c1EyYq9r5Rm+1RB0A4JqYZ2Lxq
1Bey+vaj7JiaNkCTElu6fshYeODdNoQrsxLFwsRm9ZCweUcV4o8zrK0/+gDY/I/R64zAT5FsVEfQ
uf+I68V9V5kRpUcC/nuo/MBr3F8/jvzAwLBeETYYbgq/Vk7yUHrIF2lKM2K/CqzkOnBphgMrxqQA
YPl7xl9xvE7xuNRP126Mxp1lhdMZT4iyihXgBaKkUDuWB3kWB5PA83BuX06v45ghNEsjtozLHDng
piSIF/JUHkY9cndRoe2aafLuRGdWtzAZFiEczWyd4nq4GaMeb+bZDk+GyLNwQOwTCVZjdx2ok/Yy
t5uvdO2XFxFOlS//Gsi6CmzUfBE5IK9edilZCxStnUl9Kx2sEuOsFrukCsVaGilOiVIs6zhSD1KY
zrOyVaik9pNhwqD/xyQZ5TvAX/j2/q+TAqsyz8J2f1JHwabA9VAvoZozYEH+HsOuWHm2U550dTCO
Fbo2fPNC7c0YvI06tfGPsOLB0UX4AGiIg+8S1UFQHD7HgzASkKSaU6MTkk37tseypZ8fkVWdmXc5
Ou6LQZ9mGaPu1AZ2+qLqwgcG7ulbq+nGF8uzDzKgCbJwmWZRe1eGo31U9SJjkZ2U35ArWuR86Dtl
dmU9QnHZa/0QPPK4/ClnWjOV0Con9aHpCpxbh8ZCvzrp3k1ke2QEya4KrUsGYXqjE1SET/FgXRww
ci0adpqO9Us5g+gmHbct3YWDZfdq+NQm5k72y7DRwMfKmqF6qquBumtxn/FtJ5BX+ytMShpr89X+
DNPT7JXFKabQ7F7ukhFhObUcuhVOYtAvZFL52imTyjIXfR0wALQj5kfO+pqk9mJMpLMSMryponrL
V2XcFlZlbMs0tL9ErbEm3T99VXzUm1oIW0dVUcTZCrNiEdaj+pUqEIIEBQq5rW6iYQwibiVnjC3u
7nwnXylOlqjb3ESO5aNgYuvPkCq8S1PKeF2bF2Uog12XZ3n+RQt7qOP6pusfa9y9Fm3sZvd2Oub3
U4KeNZju5yStxptrv4FL4k7G8m9FP274I+7S1+rGR0yflSMUMiNa+4MF7l6FilPw7jlemzGme7Lp
RQ5v2vmQDFl95uZemmmV3UGkds4s2K29GKFIWWkLSyslc7yxvLxcBU3axsupADKI84PYXtpKqX9V
evwwEY9wziy4nHOGBe9QhuG9vCBs8/IW2aStHNN4Eq2LoPS3hdZs1UJMv+aTIbUuJ91/Tv7nkOxR
O2M9DX30yX09C4diz77uq7whJumG8LtP3j0YiuLezWd8ipPBfeNwC3nF/6EfaAqQD8+pLsULWXuI
dH9+FWv3siZx2X7L0kYKsWLv69O93VHiXlSzTsOkDP0m6Apt2fXZuFAdDI1SK0yfw1igzAaMXRoi
V8jFXAyRbV1dD6F/Y9/I/UqJVeWqsx315Ldac8KQhK1p1Ibfqz3yd83i4+VRwELYxQB4ioUXZdkB
6M9cmYwadEjmziDpsoM8YOn8cSabn4Y/Tb+G21o4bcwaSFw4KicUqnmJYQepnCaPtEuQC2UjR1wb
S4OVM4vABhmcBRlzCZfjhW9oJyrnsnHpMdxFgCDKvY9CFZI6zq0kIIQAUQ+21X6/chIq1JtX/K3a
jYyYgkHcuG12qws0ktDLR7diLmOggvaf5kx+y6LpoynRdtemRMh9Cv49N58Np9TczFE7jVIynVCH
0hJGoyimMV1pkV9gEcB3cIMXnr5ISko/DZg0e2+OuThSCE6AxE+Bt0HC4tulqc8j6Dul9h7dNzQH
/HzruKWziYLIenYmnwoQGIxMb5+7ynWeYy+0N6CJjD3c7/Qc8d9bxDOeI4ff6IEi+Bo0NTo4jZad
NOiLKDINwypA1/i9GeolPfZ3MTa41vtafi77TN+7xuBsJmEN+76BElK2+btN4uCH3RS73vbtt0pB
nMKB7ITWqCoOdUsqDOFM7/l3KECnS2hrmv8ONXxxuWpofYTWc2jbqx9XFfbw6aopqSr2ICAdimk4
Ooj57FgBPCCq6uWraO6TA/IwqGI4oto6HDPbWGv1AFNm7tKDBHrl36djMrteRtmwkpP/da3LRJdd
6w47nCXqdtjOd4vRDdLZaNB4TvE3YcvYJsdudi2+jkqDYzkqWiM5son4CB58Ea86B7W7+YumgHwE
OJaa2cGfv42yMzf7YeEINoHXvkR+OeWwPMiRv+Z9igEv3y3wsw/bvSt0Yytm2FQCgWbrZhWLx9ZU
Hy4HE7Ce3UxH2cILQjnURvJ+AWWNHRDAVtfGrRxFOb94QGRSXkz2pHmGkGmZKUvEO9QMBGL6XP15
tZKrXSBd16vJC4h2hJgeL2OJ/yrYWG8a9+wmfbWtirK5Tyu0K6LIHV5GA26uF5bG97hs1o0sAtqh
vbKtMvih+RixVkK3XtSwSBFnV9X7PHeyrZWo3UEYnjhQJqi2jWPD/BgKDAzZatzJQ5mODs6zXb6+
9gXCCe8KT3G3dox48l8D3E06z1e20b8vIifIpualj6Ft+3vZkv3NGO4KIDU3WWKfQ2gp9bItg50e
Ae4ZSsRApiY12QV55Q42cvTk6Uq8nxxbLOVo6zvlWZ8aNuxV/BQpY/Tkj8prFtkFwFDi45EfHqOz
aiMHW8sdDrrg505as8YILQSg2XaPl0HQy3B8fBW+KVNbUw+2uk3FWTadDgVhFPrOslWF0VsyC7dH
VKw2fppO55G8wwpxXLTFSRkvbEQS3lkrP6HBM/10NG8JTAlOURZGCy3t/V9pW90Jkelfp9IsFwWC
OC84pungz/3xgbXnsPbUyrjFgsNGzhyVvcqdppuedfau93znFMyfHBtwnLokZH+oUOQ0OuHcIplu
bkvDbDG0I+VrdoAmzcYyT1lhxhts37tzF8bpyq1b7blJEvT23bZ8d4rpOain9qcvcmR4A37WZviR
eEoULBTVvB01YX9FH5WFjZ6EX2JwD0sRa/qD/OQiA/GqaJm+asmNGSvByhwJD16Qat0eqsYL762O
4rHSJz4FcyN4M6PCJjMDRz0XTQd8f9pZOCW/ZUqhogNToLUyh+VIg6mqVT50Vd7eQQ9mkTn3g9Fy
Vpkeq3tnnjVY3NWa/aWZSW2GFoJXSltjKXlrY4Hg1aj1+qEI7fzVxmV4prk5XlcctE4YS0mCk1Ed
REToSHnxamHg+zuKmpmxlGy2a5S8lptdGHRgCwvw80ShR6luw3ZIuSeBg+Slai2L2OJ/My+35aGb
V032SLbuOiCDg3nGdWCUSzHZKf5xmRh28AE+/73cTdhW4ix6B28MoITJS4GciOz3W9vZ17bfoxqO
ZQiijg2GvUH3ZHrsVz0je4BR3D31WQjZVVW1gxx0dMCjgWtpGwkFQKmt26N1iUTFPLUys+bOtPOT
HAwKRdmhkKMtWd45l7xXbvrt1q+caS3TYEPKQz31tXEvm5Wi/yy7xLqVLSMtFkodZizkVOc8QdiV
Cba+bMOjCE0k1wqb6n7pWCy/8iYsn7X42af6Fiz6cLxrUKx71/COXjZ1pT1oEAc2tSn6o4YU4A3K
vOqWX7C5N5opXlUsD74YXfDDybL81SG9hUMOmSQ03Jckc6a6W7i62qy6GEaUHYzRQim8FhW8KNtQ
XiqODgJABxK2zqbCi+Jhwn2HCppQEOUVN55umr8cPUbS0G2+cVFr4bVCWTuTrcKNFu4mE6S15Y6F
ogQ2E0OR7co6No9ydyIHZJyD4s4lrpCbl3HKd6FuwembdzFy31MNGH/nobtvOgxJpMqYI0XIKl4K
m392tlXsLi5BMv4a2VfcIJ6SNzc5hMC7Fs3CP20v9ALxBsRTye7OVhgGknI3cdy/Rdin7tyOrV1b
GsgFVnH0OE3jsYs8cSu7Ks34iAjNWRgjKtVjbY4fo0boBbtOt82DE0YW7k2J9pK1RberLIPUvjDU
l3ws1XWEW81WjrYh+XTHMLsbOZpF4hfqEM2tHBR43gSxETwaCbK6kfLzcoWizthjFI+XlsZLHC0J
Pk2lHudUWLQjB9LdKF6WLmUa+9qUaWxH49PkqExjf2rKJPc/5mYx3z+Z5P4UHKosredLJfOo/KAc
G+9tyI/iZKF9yBXKE7I6l+EisAa/m+xkSU+Ls69J7Xh3qlpGz07FqmPW2Hc9wdYvjIMNoCLzSxc7
BwCxPUWXQTyow+zdNBhf/EjgshW4+cqi9vPFcZ0EYX7T3zdVdIOtKVRD1dg7tlU/wApvHtI8jDf+
lGhwV+mTB9sM3tRI9Q6ypVo2AstMSnO+hHnR3iuuP74/NXo6vIdKj9ChYVTbMUsPk13gn45jCOpW
jfVk4wW0KK3B+8nbCLWzMe3zhSUC5ymCY7dO8ik9om6dHGc1Q3ec7sbUadeZAKLSS0s82RYhEkGX
TamI/XSbpKFY2nZ+xom8vZUih32BEfLY8CyWTSv2mn3uKelSiuzl2HqefVtfi5g3PEqL4px4M/XY
xHTT/e1wefW6nGaghSbBGcFkaGvXclC0unbKU/JYpIrlac7K8BJ0vYaj4iNgYqCNeGexHmJhfNF5
MC79Qp0OshmlxQpJIeupFyiQq514s6LE/OKqhth5gbcbR/eRquRNPPNEpLWRPIumcRvGbXW69mcq
wBPPqKpPrkjCVP2NXylw1ub58gCjwjx2cXHjZlixhfGcwpn1K6nomCsntI2NFJUzW6Q669H7nrku
XC2057ACgZYoS0PXWDlVnSjYzbFyUHaFKMoFrm3ceUY53l+wHcnYeEeZRDAzz95OU10vLv/i0NY+
2nK4NYDwocr0Q6rGQzNL11Rnyovmd+pA4F1UdvxY8fq/qXWHZpil0VHDVk3OKCPLu6uKCsJdbVa7
7rXycgWGT++fKbBoB948r33h+mdQY/65Q15zA/fVWso+GQs4CDXOws63sk8e0Nt7DrwmRLCAC42h
apz99zBAfPciuY6mTLIM25J/SqX1LAg4K0a338bzGeo0H2ey7zoKlidGjDJxDn7DxqueqmZNxt+5
r7AxuHdwiaCu3eks6Omjps5AqUanoCz2sgsRkEbhxYVHd6urt5eIOdYQMO1ca6r31z5hVgNm4TyN
MfbDWRUydFydMsMqMXlQK+QS5jbFM/2mYyP7qU/GlDKmDOInV0fxUvZVZVEPi0tkULjm6npdy8B1
u0QKSW3ZGptKqtx5AzvGpi+z7z6GfEmrWm8iz3Ce+keE0mMn0kf2JaJWuQNCFp3nto3fvEhXXkob
zzYvzpHhhtV0M+oBcHi9LR5LA5qrV2AY4SEvko3Oz7LU2af1+4UmTPdiSSCV4o2KpadSufBw5H0l
Oz011haWZU0QwpCfl/eUHLjMvtxy15lyXEZeZ9e62yE85FcvepCtSmSVvqSaG+1rH8Ph1otneSgp
W8o2RkDXCxG1aQCsrsbYzI/gq8kYoxG5qPMSOVPZ+WlcxmM3RUqlDLamrfd7GXKJri0g8YkVgqZ0
moM8mAN8lsVkx6ZYyI5MRVTZNmYTa9lpy4BL2OU8KMbmYPZJe/g8JidHbENEoQf7z/FR0aJyBkqk
OfQVG99Z5WglIdsJsBwU0pH2csBzS1C37Jcg7rpTtxmQlsNf/TJCM9EMmmfKwev0ZsAaQ7G8H4HX
agcjwURKnv2rKfsU4VDKlaci8bxVHHKDyHlK2uMwNPr3vHm7w8Db5NAAybucyb56HriO/qtP0x2s
Noph81esis6JTg5rKG0yxGqzSyZQ1awt87vW7I2dzqrxaLmde0SdsPA3ogGxlOHytbQaK0T50u7H
PY6bFpmAfIx+Zq4aI76nv0o6Je+6JVZ22XdrmrFgfJkeAHTDYjSn/qaqJvcEF81dYWuR8z0y85Xw
rPhharAf8qdS3Uw1K/KlKIIHpTYmfoQU80MMTu5KAdd0jpUHLejtHXhlayGbODC7q7AD3I/CJc/g
oboDiWE8l1b/yOa8utPnRc88JltyDIblp9bvMRk5zzNL59R1QwoA0+hPV87Cld+AKMzPYFIHeDVE
yMNVr04254imgodPUtHfJLob7FOnvuXxoz9XqopxTlDdVnPSKZpEfv97TCROfMQeANoFSVpLx5G4
VZ2C6l6D+qrszJ1cOelVIrYDeUtYMjSvA5bM66q4sFl1joY9g5cueVpHATvqvdRv6vWViKzmazsN
4zq0nerGw7rjQenVn3Lcy2aB5yC3zwHMzQOehNFa9JB9cLEwlw4qhIfBddEUj+s7ecA6sr6T/WxP
DhdlLjnwu09GXCeUCpwsJE4wSEGwNcf49LXU0OXxSrvhBqXpOPY+iVRgbEGm3Qt0N/oQY8NGDfSt
Ew8eytBEofY9b5tabjE9hhitvpNJQ5gkb/SDvLSNPPeuHdppZc0F0qIzDoBAzENpejhLzF0e+l03
ru4jZEOXPLRzfbQK1A7PI4VS/u9YMsjq0mSbvQDFWqzjQAGCGUWzJVljvU2Z8ZSl1virKl/Y0FG+
KydrxzrV+taHGTXdZmxehj6YU2Gue2+YvCb6osuORR1WN8IB+kMRVruV1xZdFC1HO8yH8+CEzR0y
m/4uwGBm3fNEfCdjvqSqqn3hHvF3QnHY6unW8K7QHxdVckKa7bVtMLqq54M8kwenUxZt6io30gBL
dg1m+/8oO68duZFgTT8RAXpzW950tZW6Jd0QGklD7z2f/nyM6lH1aGexZzEAwcyMZHWNWGRmxG9U
FEepjE21mu7k24cIkXus4i7y5eX/XelXwzGKhh/ShZ+QiuqElWrrMomUrXTKwbSmcWVH2WcDKOBD
3QQb10nTS7RoKUsXVgkA0Sb/gEKl6Wx6a3iE+MmGgK2nAzQ4GvaKBuqPlG2Nu+IuGgcLk2KVLE3W
Dl89alX4S35BFyQ6NaaP5nSm9F8bI/ypjYPyqKo1qhV1x+p+CUcpM904UxCdUWQ3X217WqOdPXwl
f2PuZ/SbdjK9CJuTXqvdJ7NSjDtIVNVapiNjyzMN+69L0SnRi+5jPLtcVv4oJXdntNNtnVsMa7BF
a3mNKxreXIuCkxxgls7YRz6LqdIY58ohiRJcFH4H/Nek2blOkig/VnD0cPP3SXIhx5kpN/es6HUv
flNwdDw3cV89s4j7lRZZ873rHBzNO019wLHDvXjc9OuGndH3OOmfU7WpPsERT05lFfVbmWDNPxQf
4DIQsGAf9Vp2ADzfvOVdupN5VhiNGxWdiXPYwjWf0XA8iCslGtY2JYLYovT1L7vKauWgy/I4xU11
dy0Z48eJr+Py8lWXQ+z4Zw8g7Elageo6dw2KWGEes9bxcmc7DQE+UEuzltV1ltrfO0/VjtLHI8x7
cHU9vZhpu5WuaVkmsZ1lkz0bOHopCEDJHykHSR/Y3fTsJIpykr/2+g2CoDgkiAYaCAWkoflZKDNF
4AcPv1v1XIQPUWV/FrKNtPAWuLaGbA4lcgb9gV9claPxqjcKld9Cn9ATKcwvkq7q6goEOwWmO8ll
+bGnbTwT2U8ZtajhHloszK+ZrhJbh3u7BI68kGTkQO6xzZzkJevm4GwXYb9qQQWRelPYRfUFCn0l
aSUZkCZAiOolcbqLaUy8xGe1frHHOqQWCitEBiUs2ZcIZSNixxXsoGg3s4c/loQ7RTzde814d7ue
fGQRU75T0JsdojB7NBKy3ENuzohlJ94nLbHyYxzjTifNRY77Dh1rMvPLqDlW7mOjlwdpycEz946F
Z540qJXeI0s9P0jLsp0Ww6ya1dUy2dKnaOO3HSDJpSkfPI17y/zSuzky3bOaqPu+wDdjwb0Doqxj
de9ALd+aY1yvsf41WW4VNoI4jXLip031AmJSgQBahuNN1yDf0MISU6oGZmpfZRiDeMV5WPB1vMAf
fdVxHx2tzV9rON9pobwWkwU/crS+SKvP5uJkWL2+lmbXhYtjKtm3a+xywWis75DV6+/7cC7vcwVb
TMS9mm1rx0Ac4xxLwdAYEdjn4JVht7OwskJuLZoerTaaLjpFPupHrHQgAJDbALzCQ4Am9L/3pqSK
ulr5P5pmpL0H/zFXgmW0z2MLQzez3rK1zS7o6aaXxrfSi1vX5t2kbqRbem5j3RIgfdz3yU7DtH0l
o39c4xYHwC1Db7jXd3/EDWoDGl8Z9lmoOD1rZTueofBNzb7VKJJI2f+af7l1fgCf6KHd7Knwz8sD
tAvZEiNbIIyOsnN8vEO2g+WHl2HOWozq3lv5qNbSqlQvQVhj3JZIt14gdLkbx7HmL0M+31lLuTXN
tZeuaqK33PWGrVtr8V2hZNOmcc1f/WK95urmsMXeHI7R0hRjoziun5vcse6ky4DqdglC417GPDfE
Dkjcdpqie2sUsK4dPmiz46mvBVT+CwXndNXpg/paVhmZM0Uz1zLaNYa13Ffhzg5q7bVSDQxNG0c5
yGgZzryFZ3e+G5dLzVryEHiZ9yiDWXLw0t79/PvjeliFPNJPmesF6CIO5Vv3y9MH5TWd/P6BjNJ3
cxHtny1MGWO17TbSVCZTgzVdgnhvteLN6YZfjqU4R8rZyrYcU3vjFAOlx9nMEYTuNJvl3lT2qxB5
Wzad+BHirEg2Ngjsjd4dDfJ6QP0ziEQDJhhnK+qgCwXxyN5kOXW8FtOVlkya52kUyEr9TcxZr+at
YFrrLWx3myTG8nkyNCLlzgJRKfFftRd17M6620tuwZ1we7SLNFh/yB7IqRwmsgdnVt4raRkqehd7
OU2U6q8JdOH1KtL1ITtBcQsYz1W32Obhs2nx0H1SR9d86jLMkDNd1Xdl2oAbt5ucPL+XOMdrO3PS
U9fO2kWi+65sYBSsgxqU89opJ8TMCudyDc1b4DBlSx1ZYuWA5FWx86y8wJSTT7Mz9y/US76PXkui
JsQXHeWeS+ylHcu/kNeiGmT6QesS91FCAtcIthF/Il6+lvMYLIeF0HIYahNf1OUqMtC5s79YUG5v
XdKvhSxMtz6Vqbd2iqsdnIGQr1PNTzh0DistQOs3zNOTRGRxVe34PQYnAA7zU6Ji4EJuPf//iQgz
2AlRxobbcjXuXdXZpI4GsOV6nMwoOlqK9vIB7XI95ZewL3IjOF/RLgJjSe0eCSkTPplS7Hjsp59s
AzSahfTTrzYixV34v9rCQiG9ybvPrE2B9/jk7hEr0851bRW7oIizTzyz3yfZiMO2pv/Lq2GvlZmK
6Ti7q21QmfPdUGrvk3TFys4WTJIrUx85rXKXkaC+cfT/5PFrC/1f+P74a2b1KkGen1+gcsdTrd74
YWm9dj2UaNNQgl86Usn8TyZPDoDiripr95vrKcpq8oLyJe95WwDCQZ0u9ZHYd4fggA2q8yBXgg+E
90jQqqcYgPKpDLXv5TDVT8JuTpcuBFWuXWLlLVFLl7QkVLr0DmuqhltZuqYs/ysfcZ+EIbKTRFUu
ya7eUvRtzv1N3YkF3LVzTqJvcdo6x1vuayj5pm2e7gKvPhW2rw8AAO0IyOdVmwNvteSAmfFeS/v5
O+/dCOf1fr6LMlN/dAZorjIQJVEI0d9Pnt0mIrdUqwbSF8xIfZzOIZZ+yQbUzXKIzId6sqO3lp2C
hgbVqm2KGPNzo3+s5/4orNN+oZ4WOPOQxn6RHruqXlJKeffCQ50SdEKgU9cnGawGhACqzHR2MjHq
nOiA3zpg0YUQy9PXPZsZimsyFzmOfOt4MbZqsfujiZToeE1b/6b8p631of/6HmwM/dp3xdMJzJIn
xo92mj/lCkQmpw3DixyiSPlSVYW1v3WxjAovU6IheJIXIGfQAwBToRYeOuU3u7jCUHZW12anZDGU
k/7eKX7ZPo+zYXbV7Vxo3gaFlfhZDlnLwy5J4vjkLNkd6UuNg9UE7ZM0pkBLz+Fg/bjNmczhswO9
I/w7QSVhNYhJl1JqbxpEw5dIT6kQQK9BEK1kAWdaJYDHjseUqYYv8FANzGyTjszfMppOFWQSw0ZN
grJnK3a3rOUyIJeFi8rKiDqt01s/U+OuWgyBxqoPVq3VmZ9VJxq2oAScO9WFy6MXQbfLwhawZeTf
oxmnb9K4nnb62ME/6urkwZ6Bki0tORRpYqy6jgqHNB0j9k4wHMuVNGWWZuuPSpM4F+nqrbDbu5UL
3n65iNJGNbZrx8nv5udZs+sXV61I35T6tgv0aS+uk7lrPfqZMjylc1JRaZwP4jrpt8l40loKVtKs
Urh69SJd+/+c5KZw9aalTHSblFN15lWla+sKnX1ccsE/iPs0CmjRcdDTHBB8jTe11zQvkLbtGSWc
P2OHpo+OMyqJ6wCnhJcutCQ2jk3SQJ7NkxDxVmWjgtqr8kcgiu42Rn9xB5ui5+GLV0riYhiydxbv
lNTASzyt7eOffCNpU3/Mdgo0z5UdtlQa/wzirz4VDflQP7P+uezts9Qas07DHVUl29YKMAGHffrh
inc3ss/9HNqP5YA8qW8kO+m23CI+Z344rgUGn06xv7EbyA6/J6m1jplojkGdNsd/TpIoN0U1SyZF
ZqWtU7Ufz6EDgF4bEXzF9oRUfpm81As/L8sz42BQan3qYRyzpiIE2YWVRmHzL08djHWDmfBDoUc8
v/Ui3xkwrF773vs8KEHzk3czubtuevNGDH6TutHPZWRgUgv+aRPjV/R9+WCqct3BKXmhO1kCh8kr
s62lqePr1CcYD1QAtfUxRyLPxuIla9T+JKNzjwKQGQX+RUYrNTg1nu4+yaC9L6exRea7Tp5Zix8l
xKya5D6M0dpylsvPWaOdcp8tm0yRDw87VV9XZn4w3dT4VvrIqS+mlK7V/UooLH8u3BwVF98xTp2C
/1QM4XbzO3SYWuenT6hD1uQ/Q51c/XDV36Hx0L1fVemHRSfP/nDVHO1fXU/KZ4wsip3e5sqerCQe
1qBW9TAqX8FSGWds1Q2MBofqa5Z0ZHXDML1HEyd74SZ+kPjb9HAgDDX6/5xe2+P7dMO0Upkul/U9
B65VAiW8KTZ5O75rjIhwiGd0Lkae6Yu0Gt03DZAshESVAWujG84y0NozJKWxaPGgnvgF9tJ+D8SR
D9WElw+TZc7vK/zxkTqupJsANNz1bzEzqH8zFf9VPM5U0yOzRV3vz9NkLIYVVrTmRsYzTQnOcjbr
+vvZre/DbBn2XDQF3t9X4GY3lZtP94kfeNgwa1tp3Q4WEPl72LjlNrWNiScUsWCF+Q3JqVPBnrSm
8Mj9NN1/mBb7CHu4A5lmoFLyHvZHNGo8lCZ20pQBQa1jSP9x4Ppezhv2Jl4Kw+jDflU63cj0d7fL
yiXc5dr/iwEJjnjKjV6mnDPdry5KygqpDPWTtOSQqwXl1WVQDs0U9Nikqebmj4HcVKuL9CVc+ICk
8gsyUdRj2wKmzUom9wVWK5Mbo7a4VL1uh1v9a7ALyly39i0G5inS0mFcXycrddXsYGojHbNY0cpq
AvmkxcRnWVhkOf9KtRGS8JAFiHTmipPB16kbbK+11L/O7P0iOZlDv4Ns21CmwxdGzGGuFjA+1KxQ
zcKTU/WZfifDVzOZ63hdRvcdFGvcw1I9BOqfx2w8I0wzDDKbZ4Banr32O3plqEKipIxxe+i6ygcO
soRLoE6u8liM9coah9beSXbdVBrUPpE62EnGHXT01K2cJlKBPS+J91tQ2tsEhblT4Nhbf08rJUGm
xsCsLPbYDc+t/vnWFGlraWYeJEZ94bTcRkXa+ta8+rtGIaj1nDwKkppF7j5DbU1f3WfbHppXLXO6
57it9qUZN6/k4WOss70v1zHVXv4QU+VrMDijn3BMqYmQuGJmExigE8aRVdIyWo5kXBR96PcyWiYu
zz5nYumwjOYGJkBh6Hd3Mgqb5BX5xB6BMQYXCXr5w2Kj8I5zrQzvolxSg426BrnNyE+21+YizPWu
0bWMOKX5PlJGGihQvul7559CXrcRKfzK1f7zQjIyk+VcXz2zlBjmPa7Wpv7dU92nybaBwtRuuTEm
dCWlCSfJfMwayz3EKNGsjKUpA2qqdnD7f0jjFooV6ivwVeckXeNsYZ5o4zFjkeE7AO31z/bg+mfd
KhFQNOIBeARJMIjpI0bISx+qn0fVKn+i/rIWII+q5MqZzR3iLwuAJ50R73R6NndI9BhvuT3+VVqa
8dCqbfl5mTRUbbO2x7Z8sUp147tj8b0Cq7zWEHZbFg/A8qgQ73T2pJ/U2A1X2Pa4iwIHIZPdkTPF
zQX/3+YZpg67SkQpI5jl26Ia+kM/YTjfIJDUhWX6VvdKfI5jO9xIv0xPYNDkTqwj3twsisvhGCBD
bSG3hu0tYmZOOr/6nm3f95V+itVC4wSwnz9oyUGLEujtkr79PeqDKntBqzc5zMuoBAfW2LD0GGnx
Qg7jGIrTq1IP8P85ufYwFDZLz8eYAaD0tk8VnEgyZXwkWZNSAvE14NGQR9jXw/pK5vhLF6rjo1v5
mb+qQafHhh5fpM+qKF0Afzn35OW2jm+oLGD+qTJei2UmKp8sbo+3/pgnxgWiJEbAlCFv/Y7fbSaw
RDOW7EGHXFeWmMmuDdi9p/lYof6izqtmgbT8R8Rio/jk42Nxi9BMlMD1NNQQ9s2qS1+jffCbGCqE
z8Qv/C3aRvqVXXpjh1px8EON2ukoJFLpp3I/AYvJw/vYLH5GvT5/Z+MKgaqsikcj6JW7IFacNXWs
+bs/DMcxKUf0lzF4MYzU29WWU3919XElAUqInXUZ1eGZVIv6rAXxQyd7NpA2ILSrqnvR/Oq7SBVA
Zm9Y4ivZUxlTBvNNtOjaRcNgUJ4TJ9S/6Wbgbct+9I5Ime+vPvapQf2cstOwRnIi/Zp1QPhFmZls
oVma3t9WnX3pM7P50rQISGRkd56Q2EjAtFmw3PXOPscqdjGd59lXhedyTNB4LWa0Fyk5v+SjXm8U
K7F34bIfNZEWe6xUUW2uLmk8tNvOsg5wmLtw7Y3+fHGQEYGiCPcPus1/Nt1W3w28Zj4ngEURJPbn
PQCY5FuOlFSCCTfp0ZSlNZqf0s3NGFL3+fZH9HKPUmF9USCgroesflCtEP/z0e88oB081K9t02Qv
hhlWf7gBMOKg2Oo4wT1IVzNawWW5QKbGyipRdHXvTXr2GCxun0DWPrkdP9lUa/JrV6L3/cEdUIjz
x5yKJL/OBOgEqjrLiz4mBYgTjbKV5m1AmhEKcGhkedpuKJvwIWZxs8K2COqxTqHAyIAySdOtcMlW
En26w4vCeMvMnzPZhlcv17a2HVgNYkCRhtw79MlxSoCcYK+zl6al9u99+dLnLyFRo251cn2bYXG+
bQfFh3uFvoCbWOaL9CErWiuN+yw99eDyIC3YJVpF+Kj1fXgHF6w+2cDNkIwop2+WHZ/aeAj3jUmV
77UZUJDQVXxfATFMe4RsIzRgdXU9G3H/NayTxzQLzL/HOFrroef/8McOfa4mND9VSjlufRumieGY
0TpvWjw6zfI+Vm1cxihNJKvAN5qz54T9S9Ca1mGo1GLtlyCj1wPw0QG0/VOa2f0L1E9j41kOjL8Q
NsoQohOyXMrHS3w1+HAhb+SByA7cLW40w1qIATJwZRpMtrMNnJFfE+/wS+aNa5TUeW01GaRLiO/+
+UO7Vn3KCnaylz45WKWHV1bCDaKX/oM3WzxOO6s8hdb8LbCS6dHpSx647qDtQtJOF4m4htXsWOI0
d7GaJW6wI30fmyqexXrQn50elerlfpTbUG7P2GQdk+iJQwL/n1sTzFl3zpr8QSJu/W6sqasYZO/1
zpaBwbSS86QfvEg7kVcPLpW+2E9mizrtCAKPcqzeDUfy/Cfpk0OyjP5XyECt8A5EOkvFmHK9Wtxf
OSwa8lF34PRWfRf+BUFH25WRXi6KOMFnZOc9/I1I0MaINX/qp4UdlNuv4dKiGpk+u9CSZEzi9fGH
iRb2SxMOyidnSh9ydP0fZMhpkDrIddSZJVw1qbfbQ+4B+OdaqgaN1V5E+WR0srPw4GZOuVFGMpHv
giLzVIcoJ+UYNih4sWxitQ82FVTjC4r/xvWAYAr+doqb3eNDMR1lwG9U43KLc0NAs0alnq6xt7lB
W+zb3DpLAVUtVdJAjs+DZ6nIOmO8r7MWVIbqODxyTWDXdI9Rq1/mvi9W0pzRZj5EHTYD0kxHwJrK
mOeANDLt3rLB1vhVW6xkfc8yF3malDzgZEN8vjZvC/wP7Q/7g+sp3CBcg3XrjGVUcicHM42mZuWO
FYWgtkXwTNoyNPNGotLZu+a2ih1z72kpZDlc/85itxVGMJZA+8QraQ4OPEBEy51jf3LnccbYOzHv
47wMjFWBowpAJd430hnEjNTs5u+BVhSXq2n2SGqHPVDpO5i4OU/hIiU8LbUEOYulliDt66n01qIP
DG5/3C9zdEp1m3emchyGICx43uWYfL7WKIfsHb/0tunSxIU53fhTVh0nfsSvGMTnS51qvkizb/Ci
Ay31XLqIQngNnqDLpMmuq4cgCr9JEDR7tNCXDwgRhTsWIJ13HnAgbEeq/KI3KMeuo6a2YAJ0b4Ks
Uwar3PSR3x16WGeovvjvzdtoUevdAXBosM6TipfB5NX2QRZ2kX6Hpor+cF3WDYMWrPkB1ntZw70v
5Jz+YNVdt5IJ/bIclAGmxlZi8HNaVn/gAIJ1OSc1LLKqQKaG1ffBJ5G7cmTF6PJUepimc27XPMj6
hmos7uU4BXYbK5uSvZiZm/rgkh8Bj2CInTn1D/wXimDrqGnA1D46LPxlDEKXj5C/Iv+7hkL7eP0Q
oyBb7lhYmsufKX/wbdb1D8UYlIflD36X5fV7SFTQ2xYF2NC8fnOZTmksOnhW85Sa3TGGiMQLe5HB
E0U8kbzDj2GVQHm7K+DZ/6OPtwSyuVc2keIOawMsyyFyOoNsaqkgChalARQ0QymPzYKLvDXlnyvv
HPM6KjjJW1NGb8E2r9A313e/dV7loNHR7HzLxF7DsJJdOcz+X+AYWc8BI4JIDn+ots3mHmXa6KhX
bnwsuqG610MXr4LY9D4FrQNUGve6o+6nYKFtmONm4sYXgY76tprwhEuTi6BFZVSa84K9CBxGb8FW
oD5BnMT2u7EeEGyvn9gmfpNdT0umAtBGkB3toay+DvaJOh7vNhRAh410lXhvrgw7to+6krpbrXP6
Yg+/CxPcjLI3m/aJOT7cwanGt0ZuLLkL0mGDZG38fhvgbONSeMrnD7exAgqYTRnTtDrYhmoB9xz0
fRZurMpJDskEFp7XuI6sFusXpMPmgYdmpYOmQS0JQbzurjb1C2iHdheB0L/uZtQoBQpILh2KqV/5
h2s7zrvoHqw4CV1Qltc+mQg36RxN37NFwEKkLCaje5s6QKXSAlLdPGVB9ZaPcXW+ymE4NUi0pekr
WnpEHE4FsIPQDODu1t1kSqmuBDHwJ3gA5BF6PG5nzFt3QIU0qqtDGxagwv0aW5JMV9Rtj4Ldc9L4
6rMDYVdze7xDltZQ8gRTDB0lvwK4yLoN627Fk1o5BhRBnqPcdO6X6+VY0W+cYcDRY4N3AgC3xFEf
2RzAGdP6T3KAArvrY9V7lJZjWvpKiV31JM1gUq2t2Vb+Vpp5XXWn2Zj5DXvh8ElvmmYXD4150jGF
e2D9G6zHkEw30LAEjDN9cgCwqG+LSB3WmqbFD01s47bCMnM49lH3Jn234EBRuvus5m1u2bzTh+QB
WPV4uk4iP6DdJdjeCaqoH0fzVFhKcGWNCTxImleQUWN/HG3+3eyWZolm8jo3nPIu8bVkfqWeqW1R
uONdr/jkVtDdWdSMfGdXLppLt0O3CDQlYGx2AMp63l2MKmpNiV9OzUG1L9b9hx7plllyTXWCr6MN
FDcgM4MHyhL/EoW2d8GiSsfBpKIuLiPSmSoKQXWCFAaksLNRzq3Kz4nwNgqHDRAiBdhN711u15FR
U2XpyhsZHTJiP1xKTiu/rVahQ4ZYmjJ3KpuDrRjN3pw8GHVOgywkdQTbbLNjY9n+pl6MlvwB/M6A
wsJJN1v2bNMYXZ/11wd42nZr/qG6e/nly0FNvIGfRTnuru+xyAs6Hq9Ub6Mwf3uX0WcbZF1KU8vW
YHLzQ7eAlOQAqZLkz/yU5l37nFROgdi+Dj97CUio2N1VXe9SEp3DYzVZyrPVtsmSC8p+BIr+OIPv
e7WKPN4XCGenuefulahtLjH74O2U2iY4DMtelFP673bTna7PaT3GEzkLm58NTiywd7lG2KqLT73R
PHQpP64hUak92Aq29w6qWFUSY1WsYh2ceh34UMuFQlan7imjILHvBl99govX4t3qZd8GI7rIDqpF
w6IwyYtYOrgwMINf1aFttkoS8N2cbLq4ujccAnOu72bgOXNX76Y2M1gTgxZfCibXM2nKwB99pW8r
aF/xD3QbqJTa519+uYLMo6hM+3bZ27WHko/1zfRwG5TLaOqgnpzm7zLA2DhbHI+7xd147r12n00D
Orj/6u+DkfWkhBR+tsgNZp+cOIguZp/2x5kMNUtCSizSJ4eC/eBFztLYM7AcHL5K60PcLUQZqKYm
aoU2yh+XuV3LCjxnY+t9Qd6OD74N/NHUptZYd45Sbm4DajBEazPJzA1VCR8kQISOOj5CaF7oqBbo
nnmSATmosBQQwpejdFhLoJzxhCnOFXLZ7mSv4Wn3a0tlA11gPw5QYFHRuWl0yNn/XahDhpH9e5f+
uM27TSH1Ha3LEEyqXZVrs+BeDxo0Qxc6X0Dy98l0jrGSoPk6Q9WLLDM/a7H/XVrSH+qqutOR99tI
nxzmLG3XwEQmgKxcR/oyeINyaSz5gpXjAlKYdpbluydYBPXZLykF6zObAbZ15r34XHmAebAUSYad
JSOk7aO7WVcBrJ47C7uTKr43S1IAV3xxrv49jh2r2YVln+r6AAPab6/IZM135kOmY8Iio5Ryi3vd
U64z44XDH/UXLbKMTV8W7ga/rv7etq3+HrXL4d6MzV+Oa+UH6TKX/uvgEpaW29LWgmvkbWLPAueg
juUXuYLm899KJvmU/jZ2Nieb2zWU7hXrFFb0yx5qPSklAiEGlsW5hV5I3vgHbdLAgBRqQ/rVcNeG
8SQLyb4w12yAkxfZMvjclNLye8VdmVpg8r941NtqHaA5DNllGL3rKXV8NLak93raxLq+Vb0aReNb
FGXG5szSczoYvVGsbzD0Ltf7XY6twtrIADncBvQcc6WwrC5t2L30Gnw7KSsOrQPNZoKzqob6VTrt
1q9VhnenRNq1X4qBUkj83S9dbT2i8FoCabuVanvWvQ5UHdzAMv/+1j/1VFOA6ozbW5+E6GjUAO5R
vt76PZcEEc4lGr+rBR+LzryObFqefLU9fJKz2h0vpeaYZ3NWjK2fjjMqpemrSRbx5xK6gH0+hA5+
Yp2BaL6HokH2WhaGLaEByOodv4yyf8VwL6604k6wZoJIg0+zH53Kvvy7y1RYIgjyTPot1btG3bp+
T7yB1JYumTin2KmEdV9upxE46mpSxuo4qur9zQIFoPF4EQUx6fMSuzp21sTdTJ34OktO5VBVUX0c
/eG+XjTFbv0J9hhneIAbpdZTdeUXfXg/s+vatEbZfex0lxFXMcND1Kc/r9EI7Swuyoswl9/C5ybC
A0J0H0YpgqIyYTm0XvpFYxl8uPXHftbvyiUrMHZBcZnbEnSTUqynhvT6Rvq8JF5MP4EqrBurilAF
IPDamdW8cFbFhKipyqRAz9NkL+NyGAKQ7hBv0FOHl3u5DbzPNivvkA8+1JtgnURBciHfnFzKPhyp
/P5uxy4mYxAkilXrlclFBkYrhKEgp32XL3JaMLSuE+slaMqTvN3oy68I6YKjn8IJul7SlVOlWb7n
vz4W3Yc6K+pTTyH6PKlzdu6mMDtLU86kjyUKelD/FYN3BvlzowX3zAWi0SBOTm9X0F3NRd7dzCl2
2QiWz4N2Vvumuy9SOI5DliZ/NcBL3caPflq5Z6Pho5ZP1EmaI4ncfG/rhf4pctKfEmHn/rnUs+QL
UuQo0bAGkpzHuOhVIYuDTxd7av3fTXVpgsJ4H/UM9z3YsOv+iFKozm84cvV4q4E6P7mIYe3LvByA
56VU2SIj+KYOzsWySElHrbK20Rv70SbaiH94Xn6qMCzfTl3q3elTBVDger3GqMt1rwJUddNlNxWj
oStSu9LHhqpCx2HZaY5LjFLRvuryLoFNDUpA+nKJkTmkj7BKv4qtWpQn16nXhMqGmqS+AhGo7PRl
9xP5FXuj5WxC/3Cb+JH7HmggN3pQ9ekHi/z3EIlTi0a/RH0GDNDqzZX0ySFmt5q1fX6WVjTr0E+b
1N62LbS6EUzVXRdFrDeK9ogdDKYuv7skQgYxJskoiz9nrHl2mWeZm3kkz7A2O5Q/TW18KhfWzdh0
i2ECmEqo49+gH+nryAmqx6rFS3NQET7wuwbbkihy1kEauV9JoSKyF/i/QOttgmS6y2elxqkbYmpY
1OOl6ysUDIXFGqPVFZV5s/zo/umTQDkog/4qc2+M1+vc62UyhFCWK6tzyd0Gu2wtOAxBbAxJ9Y7/
lD52DA6rd/hzoDlukI5bU87Uj1EfkB23MLTvbteRz4gSZFKjQZ+3nhTNRvD8R3YsNrsNvnCnhuuE
JOBZWrfvAcp2PsFp/hGZd5GuF69N1UePZt68ZbFbvCXky48BgJkNCNvizW5GBSRuDkF6aXZWE690
9iX30nTCC4ujmPKao6zQZEUKz4qsvWg1aZOFZURtP/MMVx78MvtbunvYjLvxdxSyRB+itCH+EGW3
ZIEjz5u+8AK8gEl+v1ZnBH+L/tP1Wvqo7krDx6yoMrJPBcasGzML433rVRkKZH54irLCBVDOaN9V
zpOHCaMMBktX6ravrkMOp6x+tcAs9kWSD/sOJvinxpyDVb8ol09jiOZMrH2BrF5u57kK7wotiICM
tfyPssfpO7SFayhSASiGJrn5NPUmMNCu8VmoLYsxN+7TVbXUvWBrAqYOEc+dUnxa3Ryl4OLvAJ1F
nFX7pyIJw+04eO9n8++z2+jtDImi4WkE1b79X8QVEygIXsN7PzNL/c0d4zVVoQksI9hvFQmIdYye
0ddey56vOHmv2s/O2P+dD823WsGMTQ99F1xF4D6W6L3jmw2NFGuACN1CrlMoarUys8Wmt8WcY1X3
wHgfOvvlWmTu2SFbZteiGpo0d53XNZ+RF9qxsse4czC7fW/W+s4FHvd1AS21lRd8itCmvti1T7Fr
6VfTmbf6VFXAaYvhaGCb8jRP+Z1eVNar4UbqHYrsi8CwQd59KoYDuqagg5cmNp+wXpTC2EvwVA1U
aW0cW2Q0KMfnvA+7Rxk09V3HP/xr0xfYVbnhJ2Sl1Tuzn9yClUB/HHuHF1HuqXe2Yc4dJXLQvnNd
K1W7KSAvTT+DZKy3gaoeijrXd60Bmy/1sNSCAKatosTJPtmaNT5XebaSQZHGgQbz3QrIsEqX5oE7
rOeAHbgZ7Pqyqb5kbN3cup++gcNlKeHr1pncSPPQjBPbLdcPdgZEk+2VgDOmJJlJpr7ctESEnlNa
PSX33/oiJMZ2OUKIp4+CIRJo9dmwTvrUwD7HAim3HGSen/qsYSisWuzSsTHdFENjfTJsTTkPVlpi
SmFZn/K6mR+RCzxIS4nowny6iLr5RXr+h7TzWm4b2dr2FaEKOZwyZ1HZ8glKTsg54+q/B0174NEe
75r/3ycodPfqBkWRBHqtN8hJ+CTjBAponCFVQSzFMv3sINZSWtKRJb6BG9EUV6r9ALoTVnZUFMPU
lNcD5eLZpCnC0zNhwwV2LkvicQPdrTwBo7IRTpvUgfDOnerF03hvl6iET50iKJTgyGzkqS061Sb8
GXObM0emsUmiZ4y2eOtFx7hV25qKN6ejx+cRUKCyV9s83OlSSlOMiIOTGrqzU3TV2skU5/2iGY9w
PDAYF6dQkmH2KS0+2mFS7j8O/xZ5O+0CS+L2OAyLW9vttPGIVsMgLcWpW2B/gYnXPjX+sr3UujTz
V1lcAnarVBT1ppIXVdbcvxlpirY43CLFadlCXNOrMVwIoo3oQ/PUrjZIF/wiRHiwuG8YtEYKx509
RJ8FUuyDcIhayYMYvGHL5tG/Bmb42TzoJ/awi8P0881KUiws4hxJxdQlqfkcoGYFPojHfrlB/5P8
mRSt7Srmu1M1Z61X9Du59ow7mGopyaf8cotQrcjbYPk+LOcQWyn0u3kp1A6WwCxWxpiwpe/V4KCT
Y1g4g9Q+WZ0VX8Ns3ItB0dX02dp2zOq+CMf2yfFMZGIciFVicOiSfp2hX7Bperm7tCrEM92c5MOc
yF+LUjf+qdkF6CvJhOnMiE9eH0D7WXp9at0Jl5XWARbT5YODUBj6YMJ+xXNydBZVR93dQsTAwkma
7vDTBmKwfGXfYmYsVMfCiIR65kX2UjQ1M+pXYeaVt1G5ja+u2Sn3WSCp93o+cW+sX/rOro/IwyTF
qLc+MkeTvrNotmM9YMQHMbSD7I/ONlLQfroWUtC30AH6C0D84ZPtI9WpKYZLLpKwDytOYXggDZ9m
YelcQQRIC02+b6isJ51UnHVDMx6x9YogWVM9EjSLtkEYE5WY26A3sSlMu3vJm7w8iwARDwYQAO1E
y0DCQL84Y3dGktl4FF3KQOLEUfxFlbG0P+Es+G4PV6iEOpp6qOi4ExJDHHRZsfZNFHyfu8QZeker
Sm/cs2iJNXKutDSsiX0xrSYGcN+z9kYlfRNdIuyv6dpAYv52YUSRMyUvbzBmhJ9M9AvhhApA8g2H
PKOZ5TwqToP6+hsyeQY4RxPUGUEbFPTdMtne5s5Y5yihAJvzwQAiRdY3Sk+BMirHLHdQJImntLDi
HKOpS4wLL1AnG8HBizaDsl1sjPILtwzleCuWuXb59KHZaJBIb6NFlz41mhXt415T76sGFk4+geFF
bTEv+HRVVvC3ZglvR5QaRbAYFaXGcgoWc1EjdB9kBQtkwG0ALCioodoQBJ+nFArMi1A/y1WvDKvB
rFOejr2CHTwjEmL3w+I2J6ncJSq4iki73OYkPFkt/aREBHifB9mjyCBFbQNBJ47CzY1XPbdFLkrE
iLPUHMolu67gZ6Boi4lieM5cQaMG8CZSR2ZMdja3KQbd5IeEHJErG/bJVez0gFjUJhKCRZ0jP0yU
3p0mZIl0A3e12zy02PYA9w4itSOSOXFVa/Aj82Y3p3uKsP/Z5xsh207FnD5djd/sJH1qV3+NN4pJ
e17jY/vGc0wQETN9R9vkBg9IeW2/uA0+s+Lgkw2/SJJtXQbVv6t0pTxgTYcOagL87TJgtLK2FfLT
Ilj0ibMqI7ka9Nt5uji7rVsh3sJWsdxEBUlFECtcTFwadbKX1mnukk7WO39V5bmGUZ3h5ST84uzI
fys7irP5ULiO/3P4Q0xplox4rRId2klkcVphDtECTNLUKj6Je9N8g2pq61GWvWz/mzOyGJ0GNJI4
+58g6wm4/dcAznC/ZsxLSYAixAxxX0R3INuVKsDBLlNcXMmjAN/lJn4eCzSiyKNdrAYt/jGW1Qes
6JZK6ysYw6X7KUP7JCKLivxgNCb3ogUS5zXp8/I2D0MRdMKRkTmKQQygOpR10GwUqzaGb63sFlEB
MSoVCNg7Ey5KNFUddehIR3E3Ey8oKBC8Ukt2h1NTvNxyRHXZt0c0n4L0BN8JpBFybOGxcTWoBok7
/uqwq/6LC61w81uQ4srh8da+RToud9wlVmghOS65WFpqqp+KutdPeowxX0ARJ5taiqTwZ4Gf/nUq
YlTw9+hG18FaNOfJQ5UH7WLudMJiCdjAO4qu2+gcLclA/SRH4eO/tQaSlA72ayffklvE49z2djb3
6VUJn8mKMYoOU7ze/hgoJuvtkQIfDkbTSh1CI/tBqgbU+huEpQxj75PkH5CFiPBlMMzudvhr1FW4
jVGjYiAUgSBBjzDST/xAaNUGsdAKVkvmP9rmFzULlXsBz82VJt3IMDdXYkwcnPyrPAWIBtqwPwNE
vKe0z6ZPtrdeTRzxxfxX13ixrPQmwRduejtA2SJ6PL8VItCe/jJxNqr2QkXf4DD332bMbaXzVqWX
RA+daSvDzhnaYl+n430rTdw3rbrEQ5l8ihOcAQPFc06W5dUnu87KdTbiZZkjRNaijbPU8B0/57Zh
PLSD+YiAs/VGqdUDEzPa+w6+/ysGVYtqHK23JGv6bUKlBNwBYSa4OifF7KZJFOUARxqT+iksyJTP
mYH6JHq3JDJVlI5EPFTOEKXFqDtjn7MaDDDgrRscb9Sa306b3vGXuYRYjui8QevAN4e/h956eQDq
11EnSztNx0iwg4ew0aaiuSTXP2xZde8Uv7QeyBGdbacp7ysLtdOzZwcuTJrEPI0J6AbgXjDkhz58
rILUXmiOnK0xRhzTg4y38OaGTmjdgepXr73K6mKAWPkaWlGIUhFutiRctVetLuxNA1KV1DVNr9O6
hangDtSFBiU1bu7rIdQm3j0pXb+xsZ4KEQLDXs7GyN1bRDnv1+CQXkDQa1EVZcnldG/dNlp451ix
twsp3RwU3zaO4PeirQtWfGKZlCvEN61nBDpqFJdNCW5YaqwgRhs8i7RkTwuF7BcSLjiCiVNxCCu1
YI/kBqu5T8wJLEdbFIXdLF2Moq9dpKiXll+iGS0rzjrZ9VcdHpLs7X/BaFulUC8dItWia4bMSkMY
/BaLNrC+L8Af7IT+nJfhmOz4w2kWrBuCSdlOb3DZGZCax7W+NeWVGA8KF0ikb/34oHEnmvEYJutk
KHFgneEgAvzhoKi3BOPdrEVTHG4xQ+NnEzTwvTYrvSWRA5jEN9WlO8E34gKwdMgeWgiUikP6Gqeu
fJ07DKArQ9FKZDSQQxWKpwg8jEvflYfbPH3SRAXoaG5Uv23g1NAUfYkeF8fIkh5Fl5gK3/BzoofI
EiUeqHHfll46ZOg349BUG9FsVHDWRYsCg2jalfKsJW5wFS3nAcFl/SVyi+aaKM1jaTTSS1j1zkGs
h1gKamU+ovpRdz9Wrfx1Osky73bS/0fPf4nxuqr+FJBDG20PDf6weDEBAK416PKn2OjSkx0F4MMA
Yz1Xtv+1c5Dx1+AuowRefGlSyuKj5nrYGrXQCb1R3blVgwJwJlVLHW3m95xPtl9EzfegdD+Xdtpc
tAbU9WCzCQ9tNXl3YXxj7qQZd5LJLkoOLEAjGAG+y5757IKfR+GqRY/Cnsx3yjh9HwJ91QMlezWp
Lu4MMLLbArWHN924igVLSbbW+ph2e9S6++fQh9w2XSiXNQ/1k7LBA7Ho700HSLaDRNRT5PX72tTM
ne+b1WKIe7ayVQPap5H0tfh3is+E+O+y6d6kYaOfb//r6bNiBF2DUF6v7ua+0o+8tT5QhZfFcuVf
yxvjSKHHDfY3/6G51hh2sLzsUdmKyuHcfyszTqPdQKJVjHqNfgfsKltVnpyfh9jv12Gc6U9Whp2f
rIbet4QMIz9I+o+xiq9e7jRvmqrLy5SHp3tqFSCf+YocGlOPlpGmqHe64SYLv9XtJw90zzp0xuSU
FElwQuxGWtuypT5ldkEVuCis794KGaPkGbWTizMlDd0pmzjW6FYFJBfXdh2TQ3TtRLmNoKhO2xKR
zSSGMgXNE8kTtXApC307yfrMpbnBMaN93cuwlii7zbW2fMwpZc1xYmSOEU0MYH8V8+YKnxhJKcgt
ADy8dX3tLQX4QsAwEr5Cq8FOfb6jBuy6NMvxC0d57iBiBJqjiGQwmmZ0FV19UFXngaQcjnkWZirc
b3bcfjz8IPJoK+lKcUkzOW2/SaGkftYStV1jqejDxhq0qzjk8DbPapJuSyTkbl2iP7aGQ8ET3imY
1LRFl6ljpIz3BNJl03QxUDhRvRVL8lOGeQg8NK93LXuR292ajHh9RuAquQ6Trn83uNWmJde6bII+
uc4Df48Vg7IGONDFnGUpwpQ2ha4oReMJkcWJM2J+yyb1nE7Sc0TlpHab+m2716q+uEY2SfcY5cEH
2VIe2650DqVTqenCKhxIDVVvuWu5ln+dioBbrwi4xdYkQymQhu1KdIqgwnVLY4kVeLaPkX2p/Qj4
nlIY7im3H+FVOWfc0Zxz7+GVu9ImcdVB4aafWjluEWVfdLtRKz6JQIfiNBCMaYG+tI9eWQcY701x
8dAFa0PjTRIxI0RK7l9pf5CMVN6UUFqnh5TuLW0DtEHD5GuPHBaa4GlytdCDwI/UE48xtwgBnjMt
5feIHEzwQgMG71tt8Cmw9GZS1HbOWPd2L7aDJgPd3OjRDlfQt7NrJ/jktsawKpy+2YtRQ9X2fLaK
xyZu5Gujh5+yLAg+4dKlbHPLhrptYMT4U5BRCY6dVXl3ZaFGJ7vs7ZXOTvi9BWsnBJkkqG7sin14
nvx+rIU3XtkEwHVD68Ifja9S6L02HVhYZWIgy0b0YayWauvy3+bhzdFtFJ7FcQC0souve3e1F9jk
7/rsYqpJdhH94uzvg17i+MCCppBpANkce19Ps+apXZUou76P36wUJZpOyZFzBx3hTJgIXwuxtZrO
EE2FmVf5zurDgAgOuqzZYoUULeYZ8yrT33eKku9zDx+IViHJHD+MZZ3vUVDLVnnpZnucGxHJjKLx
zq9SdTtWeXjMh7Y+RnLebHt8wdE8RARX5i95lkMstu2h7d7zMD1jQzLJyb4UmGt4i9KI7vJU9t4x
plMXJgj4p1aH3wI2mT1xuWhVV7m7HSpZvcNXblhJaqOvPgxEIMChVJBPCSRHMyGXTdF2uNY68Hu3
Pq91tZONCisKp+qdJY/YFERSGezElUTnoCVfwePkS8DTQNCkIGouLq+rTvXLrSt2bQQ5qjhfhYE3
YsdCE0H4AbFodOB4PI4H4GETmEZR3a9AwVV+66dWl7Gbm294WEl81SKwTKJLTJhvhKEev9peVGxF
2t7X1B+BgtmwaJEA5LlYnM6Hj+JaYVr9rNxZ9UM5yQAZWE9mcWC+J6ZM1kMyunvdto3tgLrq3hwb
6wIAtmIPaJefulq6xx3KxSrb1fceYKi06tqvEtrZ0waoeFIdDBBbTKhOstOqB+ylYJjEbn1Pkh01
BkQT37wkRRZQ136EuAAgvv0Ql7167oT9RBsoiw/NqvDTrSOrCRkFBNVD0vO7evpJF7/L4WRKWSn6
s/iBn3/W51gxMMei9vQsWnO/iI0CfCTtAO+ls+Iin4Q6AL40iT8urQIalWhayhicKsv7LloDLLBH
2OsPdSgP59ZN20fNSMKtBT0cZXkGWzPtH0LvNmbDhVqOQD63UqyZdxiDrWZ9XLcyYEwOprOkxi/H
8EImR78ykg9FX9YPY/syGH59iUYPsWHdDXakbfEp9lVAc1PfPGDywLMoi/JnXz2dFakW7Hwcvxdz
MDcL2436k4AuNZlh4uLjfb4hnj7AmQSwqRo9/nO+e8M/DQI/RQJizfNkuhBVd8mMJNiYY7QYstRC
ifcpB5jwaFDXe/I6bEydMZSPIrTXIweygqRMdB91jVWssRb/FFNuXyxzbA+iJQ4AYJSda/JXzf/i
Qdo41eChIGBw99j/BkgEhwqLVgHMdUMt+hHKWQttgikKLKNi9Va4J0NpYcTRjYdCT+SljRjkFl0I
vIMsFIUTpeyvMLrrBznXg0NteXyrIpmmM+h3uYsaRlADuJqBceKbOorvsVFXxYbqRod9yV/f69vj
qxgSMw0FyerIgCo4FY3lsfnRG3V3EhViZGvLdWjr2a3AXEZZdIReCylrqjeXGeJXinvMYjO6pwS0
anBDAxVkxe4qSX0gS39hY2eUbDw89JlqnAVklsSSv22FzhiPspoCmSueLEkE2Tc5qW49PooOKZaj
ZWNXyNxO424Q8HwzhauoO0F5nwrR023Jmg5FbadoXK7jqDfO+pBxzxJd4hDj4Tz1i4aHj/MNOlA6
fJtybzjOh7HNIY6FWn/MyiYroA7SNrsS0e48O4g40TXPEGdOL1NJyi9dpQXHxvILcKCIjzcgprCE
Sf1Pfpp8BhzW8T7/pE/pVvnQ60n35tsTA8/1ooe+HIZNq/iIy9dNcKyddlcXur7A5ByxoekQQ5q5
SK3lbsogV24Dok+MZoY9XBqchwI8mVeiq3YMMmNU4reZ7qQ7qEFYbBlVeZ+5Ok7HHXXrW+lEtKMy
/9UOyy49iLZVgKBaJlO8aFcTS6nQW5xGKq/YDDIlFN1o3bfKzhHzRI8xjNuDQwXhc19NuiTIZV/7
bFTwscNQWdLH4Pr3Sf2k/DhNSsjpfR6nSc4/TOpR58YqIaxRJiUDXqqSeiFTtyxy/E9kNSVtH7KJ
RITBO0NcYk84HRonBrBtetFu7vOAJyJYVHYr0ScWMKBo7VsDVncx7SdFn5JOFqMWRYQKCwWItBzE
mTh4iYZlo1lwx1DknwNK78nAGX41ySlOysPd5PTCXDEgQuZVciOJF7UOsHPu+7BKXnUIi+Q1PP9f
C8+LWF5nQ6M9zT1infm1FqUU7QNtvH7ojzo2/2Mehvti+o/q5gRKgety+3/bbv97U2Mz03VlcxGx
jfp90Lr4HlBie8ghwC5ufpmuiWZdoLcW3En8Nk21L6+a1C9v/pcdnMJNp1fWajbQhMp1QCgxv7CZ
lh/Yy+y1LDb2N4iEAE/cEBjFKkOK6IasKLuSVIGj7EYlQGMqcZRFqNQqVrL1cJkPY6cNl8xaF04W
XESoGBPdI1ihbVhAFpnjA6wPVQDnLBc4CfiYaf48LFbo/Y1Ybu4WZ5lS/r7ch4vNS4LKv/KdCA+3
ylJoO9ZeCrSHD9UpUYsCDPoQi4CpujWXp5pIl9ae7yTLuZw1j96qVXNblMaCKVprXGktLiRGrXKJ
6Ld7lUz3ixl3yuFWa5vkRymBfxVdoqQnDlNXXWHAdKvQIaBxa86AbmjDkqVcEy/17kbJ8p/1jt0p
lX7rGChZ8ByVGDtrMGT2YtQKx2LthaW+EU2c2an99IqxEsHKSCFbsspsKUY7CGRAsPi4etNSbdlJ
4C4Mysm0Cj9WHnPjsxi6LYajijNyzxGtQq8exKuKFdDsJChfez5dkHgK/5uudTJojamJh21wup1i
z8QpyoUncYYWZXBCDKQmjw1gMjO+KL5mHqAT/zxoU9MYmyIFgEun7EgmUq92/rPdlV75n6ci9DZL
LPCP7flKIkYBmrJE9rklCfHrJVjiwqJtWYOMFWS5qCXXO0UVNWtH7/3T3AymvnwcIsiAan9tlc7e
fgih6BhXi1uMWELMsXotxI0Fa5BpaTFFDH5YWvTNAyKOTNGXSLO1zdyfk6ytbq8yT9pxYysJGqIg
aQ4hRogHcfZPzf+l78PK/30p/08vI658N1rML/C/LxMlHfeTf4r546tx1BzW6TBcxazb5W7LQAP4
26V/H/un5T6+1N/jfxsTU29X+K1XXP12RVzEYPaKjv94Tf/+ur9fXSwjplZRg5/BvPY8Mvd9fFW/
r/Q/XD+JAT18/Af91v7tsr+dipf1z+1SHfm9styCLWmQHvLpIM46w0g+Nv8pRMRNeLKDOPvj3Dlk
jvtwtT8u9S/mflhqfqXz1f64/Ie5/+Jq/+9L/fF9aSTpHoFuRM+nt/6Pr3Ye+J9frYSbSgRT4W//
6X/xR//xPcXdjwzYv31P5mXm9+Sf5v5/vh9/XOqPV/vH92N+lfM7/8el/xgyD3x4u+elTDTJgshD
1KXB9s5eDDxAXAZ2z0ujq/AeBVeuADuk05/QMW0D3T7KEmctAkXfPNq1IVyHaXQeuK0AkpURzQBx
Oy2DWPPPBUXTQ6lnidQebhJjjmNFVa4KrZfPkpf2pyjzJOQnrOHNpsBdp4H67GAwDHxO1u7a6eAE
pn0KYwvle1riEEBjZ9OfDNvUCydVpUoybzO8ATBbpDfKLVoEiinkIKhKZvlhXsCUOu8OKecP6zra
iIJajA+o2zveS1Up5iLtxuZYdJr/Qgm4oJ6cmqewL/wX0x6+otaMp9DUSkPEHKAd3okWOHiUAyEU
iVaujWSg0AwSq3rxo9w5wSJDn2CTl8VkNIUY1uG3U931SnXZAx/62dvOpyKW9EeFmFyIYEwArhBw
uIFOMyoTK9t0pa37ybMb7SXBzJm6UP7YypH32te2ffD9EB/4UkPIyGV7rfVJvRGjVd63yyCSlIMY
VfvguaegdjVdE/wFRU1lKodmSLwuEtDt7xDbviK+pDz4coiKuh9MXghp926l/ZLSRLBNSjywXK3v
7iwUbO8wYTgEbaofHTlXg7UmIS2A1MxljsgRhrlUyrvoMQkwkXNunWNdY4g6rZO3k44wqe4dlh7O
mcTkiwsMAlcpuXtyEQaSsuDJIvOAyd2JZIO10TE9vzMdHexejY7eSELG8jPzGaMzFbHGLsEgkKZp
ko5GJgpQ0dQsfNvdAjtXV0jLG8+mgU0mBi3uz1F0JbejF6WQggjWenR0E1C4axGcDnBlkFAyfo4O
Y7EJ2z7YiOB0hD6goNCyEcG6rmtrVAzU2ygw1GatOK2HJKzMyrISr2MkQLYiOMsKZ6UPsrIVf4JG
Ugs/JcnbiZVj1alWbJurnZira2Czs9bQdqaEa5dR+GT8ebn4NrXpKSef8OqYuLbYbDPHNJIeHcnA
InHq9vX8HOo9NdtxDF+1rgp2RlTEazHqy1jNS6jP78UoEnrfYNu4Fz3Lu7NTuxe57cOVZSsuBuBS
+dRA1tzZWofwztTMtFq5pIl9lfqhfNKasnpqh2TphVn0EJbSiw7U7AhNbdzqWZQt21rvcaLrsCVv
0+4QOWaK5VjyFS3A6KEGJr5NJvB8rOaw9oKhCzdg/NFZcQzltY3QRhrVpDyJZqPp2DZwS9QnDx13
yJ4yuKS5BcA7r6TsyZAjFEMRQTjEEcwsvi/upsh6E+ifdhniUkeLSNXvNTC++9ZEXEn0+VCM7y3Z
azeFh0a36BOHLEGPqo4cEkLTXBGnFmTlKY7HCNmylBhQS+eualv5FDihPzmcPYxah7SFAusisg5q
E/Bxds2e5LKTcbRQ+z+KgxgK+OremrWcvA8VtmQ+wKRgxDzRCAv/EYg2uz+ral7iPqP0genl56zJ
3pBZQqhnMHDgqbJ6XXv6sKGyUMCaOcwHNaoq/Kunztqtfo645KkXUYN+XK9l5cVrvzV+G51xdX/r
SyfZmiXKaWPg6iBA1ZWPDI9iqycMH8draPSroDHjXTxU5dbKau+erb+xVKVcv2axfEnhna58cNnb
NjYPpV5BswUnsdSiatw1dnaI9dq6N0vDupci4MzqSN5X9CmZjhQmPzmLyh/Ce0WxtiE6g+eEN7jv
YnePhqSEHB6HUveKrWR5yQIVBelsGWa76cOmWoC6qmv0tuGo3E6zjCpz3rbRukYZ5NRMbBdxJmJs
csTrWk6jZeuTT1IAPaSdfpekgXwVPaQYJkMT3wINR4AYKB25R4QQdWnRp1tKRHkuxbxiqoj3+tcU
W8jLbHtv1viKBWBeVqJPHNLUSa+a9YyvenRnU8a6ptoyxST8yY70pxA5hEsR1+VzN8FADQhpZ6ny
yme09GB6wwFCMojNuZt52b2jlNk9247tEErm2UbSACwAcop86R4mAciH3BrVlZXL0sqfqoFj3qf7
yAODoftBM8n9LoASlmu3tM2l7Xnd0a7DQ1z09n1jOz1sCV9du1UQv7VS9KkupO7eH0reSoRLqYKW
yUKRJCpGqTagSDm8653bbA3AMg/UgH1dXrXeaH63JfOKfQ/yG8lUMSw1ZOxVvd/HNikIvQ7TR9EH
tuvcqgVqiDn3wDjK0p0WFONJHiR9S1kkdHywHImhXZsyy1ZoIwYvVtVVC5zqKpA71bm1Om1R2mpH
IWSwTuIgV3gEzk1xpmdWsiMr/ZgWDTLooq81psKfqfWrWDOszYAr2RJC9XAabLy+PUfFEdJS4k94
Mi2dSEqXCNpau6gwlWe8x8JVpyGo4emSce/G0hKTqPHQmtM7VOIGty6kOFlITfg8+FOWmvKuWvb9
D2Oo3zWzUV8zzwFvV8fBDtmWdGMCGDb7O6xQ+zuf56+9Xtc9huq+ssrySFuaqNeftaR0D0OFYP2o
nhDyRQzFzh8DWV+3UgVuYTA/660Wn4yRTKXrYTtkZXl67iEprru2G1+lGjsHZcudRJUWaao5V2sV
Gb15FeewYp1rYSjXTOpNcLS0PLckJtSdBYhifTv3DaWVrz2lUlZilhhQwlHe9QrqlnMfCnn5Ctrj
Wy6zU84BZj27cfw9Dhrlu+GUizFrKsqfnbOAipI+NAEip70j4/WukonLWgkKX+TgpJqmbynmnbkT
6teWasjVjq3vg62kb3WjeGtVb7u9XrZUD/KanzM3g9Dbpg+1ZehPZWODrQL9ZrV2fal5rEB0GzSd
0QXwzaM6W4nR1MXN3B8LdSt1dXxWi95YtEA3Kx2JTbM9KEpdXWMEhJ7GDNamGRg92CTL3vld4a1t
ECGrXq7Nux4dya08hhkuxY6JSxsko7qvdkpXZVuryJJ7H2ohYm6p9zXxzEORts1rFJfk8hK928tp
MjzYHT+PIkIOhnvD65xn2a8xfYFUtAuU3HtCGvhL7CCrZyXtcMFyPlzHVRMeFaMy72vb4mkTEbsv
SdV9d/TOemjxhOFpEhHyUjaL9zTfWDikLRScDJ+0bjh7Tqd8UoxUWQ2jZpz51GdHpJPSjZ0GAOd9
JPO8DKurPOuXSWVFX1IoPZOyQnW1Q9Q4rL485nGdkcwPm03eKtWD6Ws5YlO19Tb45nWsfIgCiXlW
zCT8MRrVF5hf6uto2d6qo/RzDVX8561KkrcotiGgEaDT6FN8kZoIMrumAD/Tyguq5fmPVpvk6WUk
1AYDlao8eVTk0vxuRMbasjTlPXO6YoljVHIvm2G4kw2r2OeZGq+bvImWtcsHVW0MfTcxkK5B2WjL
WkkrrKR6wBGA03jkQ6E2Lt/4XwarwHNqPLDLct+0rAbWEJJAaRR86e8jJMaeYD9ayB8ECMIVdbZW
0IK4U7PBRc0/s09eCs8x4T93SCHG84NbgDLtvCva1cDVFXZLIe7Wd0VkDBsnQD7ec81yW7ild7bU
PNlh8O4cnSwK96bv24ciD36YJrIxci+dJqwragoqwu95sRct0S8O3RQxhzW++R5FWrudu+Yw32ub
tRP13GQry3hK1HRZjEn3kE4tvCffNV8dzp3RYGTlq+VSAwa2F017kI+U876Mqp5c8HbLr3igeMsm
q5KtaMZSk19jFXyrqZNinyJElxikog9mUGpcQAlxAcYYQaI08NpVMXT1Iqo0+9QFbffc6o99E1Y/
IOAtuSEBJgnelMwWKlzIR1DBu45h/SXtFLBRjvatQT3bSmq0rkPjLqmGa9b5zsHrLgbE/KUcmg+Z
7WEuSF3QXraYy0+wN/DKydR7O+VWMSwTb8w3eJ02e0MDXpD1dvGiWg66FxrIXNF0+rRd9xV7Zl+1
+oXFU8W9Csni3oZYt2gVY9jPfdkYfWl6yzqMg9vdi/5I9+8Ns8xgZ3CTXna9tYtRGDyLQbx3vyHX
mwCtTRGe76r2JUYY5NCjdLjE4bhiBx8+d22MS7s7PLtWlq5sv/osoJEonCmINUnYSIi2OABQozP3
vW3ua5jSEyL6BdYS20Z7rzjNuZAb/6hJoLUll99enmr6haG23cXKU+nBHcw7vtPJW9ag/IvdDXCX
qek0ztrlqTTTT5KZBDxNhf2wHwPvASuL9OQ737MkDI9tqKen3iivSphX59RTLDxOFbjqivwsl058
12TlU24iGdLZ+XXs8k+tNSjnzMiUM+RXYx1KUrlsPD+8dyPtIS9k5dhNLXEIh5i/z24PAm5lY2eG
FfeE48rj5mAoKoa0RgZvIbb4f2JJbBl84+uou5bY1n9RcjtYeBh/3KVu86kJNHMzpE3PZyDWX4e4
wk9xcI6uEaTronAPuh71u4idwzEzDGtb1RjI9RG5AIv6UZ7Y1sprk51TO/dhljk/gPi0sgHl0Ovg
XECu/NrbGjtrYECvJkzAZUuNaWtyHZAhaOIqrt580VPzVSqR6EJqf5HmGVK5Hn4hqtKM75Yr31X8
QD7Yjou0lMEddoG6LxDPofCWbTbC3c1IKk5KE2vJNisgGgNOdJpcHr3MpSwaFM6nUcMRV92kWdD+
kNpunbL/9BZS9q7Hd/C0jaM4dH1gHvGp5ocoLO77Dgnzse78pQq75GuUaKvIHdQ3z8zPJjrz7L0Q
uofz727H2DZfgcFAwG7LdzO32KkrWOYWzaA9DEX5BeKou+NZTtn5WbWI3Tb4hsNFt2iD3NsEasD7
2RTtY9+Xn+OgBEQK0vLRHVUJ/Smsf/mt2cOJcXd4TWUXjFjzNbgYJMSq8KrJBfoAqj+8agkQRUer
nLemKL/V4H6+JGF7H4wWPKYiUS9y8H+MnVlzpMiShX8RZuzLa0KuklK7qrtesFq62PedXz8fQbXQ
1dQdmxcsIghIEoLAw93POcjXOFUkXXuzzaBiS38WSWv8rUVRzWLbdy4JOgIPVhi+2HASo9CnvNWh
qdyT3vcmatVQNRgfabsr1WKJKNb3Wy5RJEOGGjV5fJgyrGZ5Qp0qC+WXUh/tnRw57U2HeIfX5r6B
Sk3hH/IGCEeBkJ0H49d4WMK052IJcTo/R6STH2G99A3NuhaB6ewSfFkHJ7cwWpiqm/ut0ViqftiZ
HmHRcmdC6Yf8GCx6AKdQn+6g7u1JX5Or4SuZo+Y3ci7WwtLyvquwZuM/+8jJaH6z6Awfzeii2ZBf
R3UMd7xvBbkjpvWQVfqPofOrv2U5DveB2oxnIWUFSN+sYTLb6X2oe/wFPDwa2VEIXff+OUSa4L4e
AQhB3hd+D1kVFlPlvJqOWQF717NjFdnOl8wBcd/U0XccaLqLrlZ/V4PcqGtPMA4LGmJREizEkjaY
t3nx9ql564rx5MKRBsV9H+2ccNHzUANcNP3U7MdFtNzOrIihmabnKZGzBzWr8ockMlDbTapvogcr
3AX6HtpkKwJPzA+BFoDPQDjowa9UBeflXB3D3Jme/apGun6hLRtRFVSzqfiOoQlIFO/5MBdfJgcH
l2NF+N2soPySqFns+UGpn8VeXe7epKZl+Rml8Vs6PIpWX62qa2LDMex3BXkfUG60Z6claw0Ube71
mQY4ZeHQBIah/yCrE0OQRzpJfLgkX0qPXGjxJDa1ph+nPlauoparUXNAQvqUhsiBOYbJUER876sa
nCQpbL/Nhkr6maYoZyP0nZcy6e8hO2+/kb02uoBbhjt7CqzbecoiL7Db5G+rCA4isVlVwFgpJAqh
4qdZvF3Q0/5nj9lgiA5RYVwAH76qUqTegJ3UvEJrwu+p9AVAwPBV0yNpDwDVPEPvmO/rqDN2NfBJ
Fmu54fbIWD8X0CA+TtDC6lJrPHdWi0mvNd+0wiAhUK2rfSblgJz5l7tJA+hTpnKJLWDD1yVAvk3S
HKomvCgwJFxnx2neSjO8ISVlfGSp3r5l+n0e5NWrhZPzmTcMUAWtppr497M/PZc5dyEw095Tg7FC
dF7Oyl2rSMWxtyvjBm3mHPwnElCgUZ7ERnGgqmhiaLKwDfvEtYFqekE1pgdzRhxT9KkGm7xGGZ6v
5bBhUrqH5SRhj3w7GpZIMLzjsQyZhMjZ7gJuERgtsSGrLr74ifP3KsnRmfdSERfAkUNuuWREX6LE
RyoDwtYvoi1X0bT+VBJ788L82E8qwPkUdr5TJ+mvSKg2arV+IzlDfE86poHvMon3IUiKg7aQFsxD
HN4tfcnQiN1SHZKDIdAem80iwCFWigEWNbrtih2SrOIqwJSTRo/svP5JlCw8u2vJeS/9aS+MyXeW
eEX6QMZ0tHYm3IQ/sxynnewn5jO83dlxKlnAlaaO4u0MKYY1R8X3pS+Ic5114aLQIQGB0TqdHHNN
I+O6M+d76IcH5lVYjQYDGit92VH/5w5xhBrJ93Efv4VWS1JRFGuvEdxhR1FtMlV9Zb2jHquCaDp4
QW9GvfoikUP7ILVh6RalEv9M/zFKTf9hgJ5ATZ5lRztH6iUiM+9gW5r85ifzkxRA16T5w2s+M100
rd7D69I1ez+zX6NKtkoQkiGS5pKsJXd5HodXLS2be55Nd5bq4Gsv+9RE07IJWCqcIzv6KpqysCpP
oY66AOOSFzMofyBXEN0lSqTfqHnR4at8GMxuvIsE1BZI2niH5g11skcuEPmaGS/bMUQ4CyI3fOk1
iFpXaVkgHpg85stEtmS/AEYiFRJovXSqZ0uJ+qMaoBCUAd5/iJekOnsCXjRIUw5pAZM3MEH1tVR7
yxtyXTkKJbQJymJPttDlFlpnYu+4dJaXzvXSuWlIkVeTMbp3Cr95aAL1NFoNRCcL42k2+mjBpulj
VENnyohdNKsq6yJ2kvVMOm5D5EDsbQcnv8xNCcvWcqjTE8WBodZt/F57zXopPbRpk6LYwVOHeDE7
zEFd7gsj3aGSyXzldMYNWEsUMpeqmMNkKTjAxT08iKYs6BsvCW0GqbVwzxRAg2Qlbh7lXvf42KnX
jUlvaQqCVLuWljM8JEHiyibIUlw1+cuIrfYYa0jfiqxjLfXfpNaW7/Ql71hnAHplo4VHUR3NKLmI
Q6UR5rkcdO0uBEGEt3hObmVNh114q2daO3vk40B/sOzedkRaVgIYgUZbttDqaOJ4ujFwoL0aCpMw
nMj4LrQMAVQCnqVVhj/n4JdiFdI/KeBBLZeQiGtbcmK1oL7Tpii4SS0ysYwmLJ+zIiFIOpvBz2b4
1TYlvHf/HqNnc7ZH07u+k+tCO0fJY+879SPLutJFF6Y5rjO9qCsOGXHtstvRrRGzZB49rZkyT9bN
6CAyUMWGoB30So38u03klop+A1lXh3l5HKKfX7C0VLXG4AUjdupKErmgud8WL4FO/qkoRe+lba80
EJXQYxnXKli6dujs+9IoHKynoP+e6hbOhEZ9i1vwU3MXFZjQZv3a1T4udzqMFkJ6cAQGj2MyFHiG
0MWbjEjjs3cQHXRfnWCGy6WLbr1Mi6w2KHACHNoZLcNsrYhmYhPxSSt0gkxLr61rq+v2Lo7K9Ch2
wJOPal+KLmapWYiHSE/CXhU3msdp32g9sNTlvop20RQ11tN660XVoIfYqS+S4I7fWjc+qIZEs26F
LRQ5enjxHcVxRVW1mmLfQGRwEkaQNqIhrU9gQMVeu/uV6YHyqlTO/DB1xnOWSv05dyKQ3+kA6xio
ggJvO5rB/nspa2UCL7V2I9rFZusmqlmcQIDU5JW77YASMj1q0ZzuBBFu0Pn9HQHO3SqIKtoEJy7f
yoj4N1THom3bYYc420wy5t2tDaetfB7i+FsBr6fi7OTWvtdbvCsiFV1kqIuE9Qig3gW9yKtoEjtF
uygNQCug7wEG8oH++f0I0SVTi1Dbbb2rpbc4l9bnh3qBrwnexdFPq4sGXfRG6SjaE6HPBfca+d+g
2cj7JFEW5+5P+AXm44hG67HTg/GL3s3H1S1JyrkbRIlxl3e1frW0jqz2UkHHyApuZ7LI3uRwjk/O
DDBQ750DBpJ8E3WFfcqnQb6R+uB/lVhC26c/9QuM4LYV3+oJqqnxEeMbzp7iVirgQxIGibXEJXxj
8s/CIDGjUj8FvtK4Yu8gWbDPOeM94ls2XGZ8KzAnAcUvVfHpAELYscakKj4sYx73btMgs6ClYbRA
UEj/l5BdhsstvhU/YUSydEgd5haxV3Oq9CGSs6NeBvq9QTBsZUCd9LuwbZTb3wSoVCVyHG7FTjWF
AnyCY+2Ip6B56pwWcFXqhLCpUYXBqX0qkkcCe/WjaEnadvmew24v9klZBlGtY0I1l6IKnOp/N8Tw
i32vLosQOwvOAvSfm7N0UKK8A5FKgMRKfJjEW137UkQhLGhR/1LJGgBzo//S+pX2xRoWgsFUi/dB
R6+6bjs8ioNWfV8/6bjWZSgOos5/XJtzTbvPKnX6WrFM9fzMqW7mDvnrsIof5MK4qX7zuKYLf4Ex
O/lV8TvpWFmTeYgJAn+10YEc0Jg2x1I7ZNPtqm4Y96jDdBCbxXVm3DogVL0ijp3XQof1qOMCUAh/
EcRKKEURC9HjtbbsEzXVaLXX956CZGmr/btPVQwdiRhIhIQCkzaZoztmCGlWuokAZVdY166G1Gph
GhebAWv1dw8QnEhUwv/TNfraQxy0nUMcYEnQ97yfY0p07WFUiR4qwAUADCUXKVaUlzpq5r0vjfkB
B4gCW8RUnUkNaVyx1yzH5Nr3/muY0FdGH/FFsfZil+je1uW93Fvp/dpbgZtGg6v5IvtuEC68ROgt
7lprTE+W8C9UBtBYpZObg7EA8LRlUy1s1kNojzcYVK6oVQuF9Vpadopu+PHGG0D0v3ss7UkVdbso
Rwp3ikrbrcIKNnoZqb3eImFgsutv0MrNd0aQy6dpcF66KZXvRJMFWmH0jDB2oNqLDeabCehK1S8O
g/IRdZgJqGIpy9mdeAHmqZBusbAexfgXTTC+wV2qEvfZXpo/HERYZH2HRC8Hycu9L4/tXs1xzbr/
1wGhPzdP269sv/x+kJUU/ampmID6LC8vOkjQS2P25UVUNVlFcjqPGpdwgo5Y84iB2Ez53mTkeQbq
afsyhEkER61bAK/M9gNv4M5qtP6kjqNq4YyM5qvk/LPWNH3Kbu2hP8s44Q6BmnH5yxddfL3Fx9+I
lGxXZTU3+33HOAzdtWfCED30FAKlyHTiQ0ds62Ecx+DAYFPcWSaqUU9Z+CB2TJrxgEprdKNMTnQt
MuLu/RQ92E0snR0ZQsRIwzwel7aGaL7iZI7bw8DjVmpT2Be4FYi9ZUV7CGT4ZL1Y8+W7bIGQREV8
Y2FEQOWg5TsjYK3upXKl3TYytL+g1fweMb7h74Kp6VYHfOyZQUr8uITAhxiChQc3qa5iIyFAuZba
Vj1aARhDdbJHFyR2fZ1yA49K6AORiUqIIi2Wcx7grfraBmjmAEaCxLqXZi8c6+pZbSpknn25fJVU
LXYDXa+/FAYrQQzd9i5Jo9ANW4QZYtLeSP3oGMj6hOS7Db0njiOCSf7XCcEgb9CV8k0qUVOomh++
4c8PWqvLRxuijAMpbfbOnvXuLnGs58QEQNyMZXnMcRF5eZO4YVBMYCbZJJkyHuQI0XPRhvDU+JT5
40taxDIxKWRWK4C4kRSTayi3dXOPbV8GsZXvkX/o9pEtJV4laaw2/SheN2HtHEar928nH+1zw0Gf
S4ZF/SI2KQnE8HVmxV0A7s+Tu2yEicdw3ipcITslqbM7Ncj9t1jJjhCtBiAbmYJ9J/REr0DHs9KD
dtxpBeKPgTIW576YinWvDmAHFaZ4xHzgHHWi2DtrGKtdpqaqaylZfgkgq7/AN/W7tLWJHXGxgLPF
bksllY4cJrqLjei5Hbi1bV1ECWr9nJREa9p3av910kYTV1vEWYrK/M8iUSguxY7Irp2X7GlRF11F
SbRJUwvQ9xXIcXtUnai8ONXYn822fNF8Rz1slx8l4ejWE7xUbUES4ijd6Ooi8UX6wmVYEv21JRXc
nI2fhWKWJG+Exs4xAsllsmiXGaO9VI2Nk2+rx40JJUWeZ+eBVAfcvCgI1jIxbAEPECcdZjVu/lKW
UxOJI2rckoNyKZXp2hDRJ7202td62EG61sUnK8auiwtyP1xjzsEMmEEJ8hdpgXx9IuLWiVssNmsn
v1V5JGtZNIv+W1fWheZplFANS/o8OzVLnvKkGFl2EjewYGptgVXyAIaOoC+ipstthyMiR9Uq16qH
Sbsboo4YwdK+3X7xMEXb+oi23duerU2Uto14Llv1U78uknnmbWj6Jx1aBjQsCOfzgLdukhgVot6R
VTStF52S+Tm5RHYqWGnSnhxWrnjbbNcu2oKus38fKOrizmy9RenTIZ+qH/74dpzS11w8coSsXJPx
JdY1e96LEdBaajq7Pbh+D1oNvFCtMaZ78bhwdueX7UFvVdG2PdGtKkklCWnbAxd7Ph/n2I6Xl0Cm
okAtyKuRS5kQa1tA/8GmJkbHeM6kZnZFAzNR+7uoZ6Q2o8zyMvW4BcfiYjB3X2rC9wzOpSg2KM9W
H+tZBCV010JHKp7Pdrs+vOZrcb27eW3ue8ffW+qPycbY7wO+2ssmXu6HtvzOn6p/ahNHiB3isK0q
2vCI/T6VPBAclqXhV584t+ubKt5JsemWiUCULAHaEXXxIv+pz5/aoJLgsWx7Pv+C2CNOu/7ClJEb
WFexS6YdXqDlb2/PVLzE4sF+atuqovTpsD+1/ddTbaf/dFjoWBUum6DfRcscGcloTv4uLvV+GUFi
zvywp2RRncJtwa4pyyiKQ0V9PYk40/vhE+kWqLm9N4qS2lfzsenSkzh5BWOoN2t7CbrL9X0Wr6mY
uraPwqe27U3e+v2prVAW5IYYiqLjdhrRtlW304ghvVVFaX3jt8ZPP7Wd5k+/1CsqjIHBa6q1sDEv
X9N19vtcFMd+aFy/xJ9bRYcPvURx6xRGVT+vE/kg5tgPvyV6fT4rlld+7v0f26RhLElhWzVZJhYx
u4g2URWl/28/caw4LNFTb47V5rROq9ulr9O6uL7/VRTPIxIzuSgGpDqRwPNtuxHiUyPGdqeg/KP1
gN/lIGAwiyksJaDW3ohJQtQz0haXBMr3Ka5CaaRrX7epVZzrj9Pt8qHeXjTR5VO/7R0TO+LAkYhv
T/L6kf/0Hn861s8kvFjyZb14M/8xlXJxXoz32YU8BEa7gcCFOqcHHUcLZVTs/zXWPpgHoTAwxIVs
G3HVVhCjKq7tTYIbB3EztplfVD+1qeIukr0mjLMmDOW9eGdzUbRJjz7peL+O0qh/nUhsn11hbaEi
JAH3W9560d13upchhFU1auwPNuh69eI5Nr0i/TY1U2GArs9UGKCiuA7m7Uk3yPJKfmeexKCBrC/1
pDmfIA99vyPiH6+PUjR+qL8/RvL5tHoez9tgWsfYu80rTi9+dhutoiTaxN4/VUXbn06Vqo0ObYqn
L2t7cXGia5sUfwVkw7JmqLx1utUqVngQCzhk8bKES/ppB33KP91i3YmZSJRQjfhYLcIs25uZ8ivQ
1OqSdHghycyrLj6Mmic/wtNw11c27DshMRhFmuFM6KvTh08aVjFft+0rKT6NYxEnszsUBSBX4gg7
sg9+bDdGlMSmMcj+1/L20Kj3XQx6f/tGSyQyH8hUvIqO0mgoHrq9rIOAU3Pq5aucklV4aoA6wchF
rjFCCVFkPlWNA5R8rI5izpnrFFOmAEG+77llYvSKN9sxOj5Gs2myzu+CvyVY65DgLLNd1zSGJ7oo
Ddz+0CDyAV43es3vt6PiiTspNthCcGdYZ3GV4smsU9WEQC6sefazaKviyNnhYnkwjelnCKrmzHGf
Hkw6SBkx8Z/iFU+LcK/EfcuFOK48qhfxmtROd0o6XETzPN5gKGV45VTUN4vvfDGSPe5G2OSXx71d
n0Te8x6Si2/oIb2S3CHtGyQjZrdFhuIcy7jr0ARLd1DZ/j06jrY3mqm6YOjpewbAX+LiP6zqVsP6
Q+v6qglzexvfQ2NXS6oEnoV3m227i4qVEBlp25N4vdZbtqwtxdgWJ/k0B63vt2j8dEgpEbYNS+gR
WYtPiD0heSMMUz8/FDrs0KhjETtEXIpJHvTXLhvs7jCN5aPe6/iByBIFtn8yhuyRwNlOgcsmC/xb
M07cbG4fzeyhiBxrL341gdJziTjuoEs/BCXrbkYQg2V5uaCV2hlGiXCfepKKhuVJqp/1sNbWReq6
il0tC/Eiivd8Mw4+tWlitSD6rMVP+0X1vxsY6zFiGBC+PchJ4R+baDiAIrPW5dJ/tT5MrYZ3O2+O
60SrcRvTv+o2NI7bWM1N3SVnaDiJJiLqfE/EnLIWRauoi5LYmIFEpwAFC+zH4aCrM+Qb6PnojbHf
Jo7VDBaj993kVguzPif1WKBPi/fj3Q8hhskYm8GuQ9ob1Ez64QXcZlHxUq72jDPL8Yk5Bfei4TpZ
OJ7EiCQBZgJqoLoQTfhHRUkP4vUTT5xI207tI/skhl4792sH8dspTjcvL+p5NRXFlX363T+1hZ2z
hGaj27bny+yWoykfyOK6X6ezeugPcFc+iMsWZzOboDhm7W93ijijNTYyLqTwqxrmyry3pJlofnqc
4UkW+z984cV1rx/K9e0RX7X1dRL/0FCa6DI/m7XutbVUnDbPR9ZrqtfNSr77YBDLKgqYpa7n67D+
MAQ/FMXF60leeEGrdeaugQXuVGQWHwlyDg5pzCgU33ix/m1UfGoS0eygjA7gLttz3D9Xc2Qe00Y/
aLmFbSpGk9WkIcCbFur09rtfLxokVaXCNr+srMUbIX4YmcqZwA/JeNvwEwPr8xBthu4pK3wPedrT
XIcL8u5fr9WHO7je0eXjL0riLsokeu+asUU/933a0rti8ooqYtp7txTIRrr0evaFmR5fEAxri0lk
5GZ0GkkoQD+SWVisQdeiMPRGPTQJNyzn+FCc/RInQeVHCPlFJx1GS0/0FiM4DCpurai3kMgvqLfV
xBG/92HS2d76GnPPy8ZAXW+SuDVNGLVemavQW4tVvYEjYaqScw9abnb1WB0PKgFs8bpqWfts6DGJ
MOu3f8CFgDbF1w8m10T62j7pYP/C5zyZrkMgGFev2nAzTBTBln/4+1Z139q5hiFX2KBiWIrbzFVd
Qrj3F0UBpztu999RCCTFy/dua1tt2Xb5X5AjqqsPJFeqnwZ83vsUP9s5z+7FkBCjQXKmmdd6cIcZ
kNAJ/RaygZiRxC+boxXtQwumxw9vjSium8LYpWplnbJlxOCRc/YV6jfnEvrixYCVavmoKYCBxgm3
O7Lz+rr2N6wMNGUoY5Utk5x4HKKk1rAyQlj/PpOuFyX2rYNGSeR5L4qiUWzEUxMljVi26/9jt5n1
WHaFRwT8b1SS1HVRZ0d6TrqaVA4kheo+6lvDvz47q2ulY2OVneoOUFGKO7NadmI+0isS10+iuDoq
xcNfi6PdBBdD/9766XDe1nooHmCI6Wa1+7QInFofUtY5hUVTmZ/Bf2b7IJ12qZmRdodLKZR/6eHL
SMDzNB2N5TlC7UMSgRgnYtpaH7FFHu4uuen0xf0gbMDFj5oum3zZzJDg7aMgfRNNYqNXNz1qAGfR
PQ8fHIdLThcreFzeSLOtEZvIXuX5Wx/ejvW9CgTUi/NDX+r3fauR2SIRVrUsciMaZXQVE5gLxkKQ
ViedfHBoN8OdXjN4TAJ9exZb3U6qFbQzySa812wzue9mTTvDs/oQLEpcUZzPR1+KfpLMZnq51Eue
U8EGHJCYhDPfagi1B8UL3KmG2+r172pZEsyCi0hzo8DwwOWnl7izw5OmadLR9KMMeC2BimK2tceu
rEu+lxEB1KWK0s6XSDXqgzpHO0RC/Yd5epk1tPJy8v4espR0J9nJLNR4CL/10sQJScxzDhGQxedk
+tWQN/1Q9qX5YLSMFSmtO6DbEUzNduS8NUBYPbJuZWY4abfqgVaBz5CawKFKAVDMdrpFp/omZ/HQ
yJCrqLAARJKsk6dgXO14drhQL3LGcD932kkK6vhrqX+ZtVA+IvtreskgPSlJAEecBG5Ga7w8L7Uv
Zvh3D3KoWexhFJSQCliCmsjaEvj/1QzZEfpLsN59/UtDVk5yYwXTlkxLj4TP2YPSLHCrNK68eToo
iTpfZDt+i7oRUFOGJBJ87vKujovhYOp6fNsrKFcvmj65ZPKuFuY1D4JdOTE5dqYNmb8Rt0cFaUQv
jUsN4eIgP+ez8sL1aJeRtIKL4xN65P0r/B4EZia2pMJJ4IIMB4G1mt8TYESxGVISk6tZ7V1zOYM4
jSV62+3POQepgGR7+uoU38YSYM7kDNZr1FRvhtqCH23j7L4dRjIkw9m+msOUu3pkNPvtA78uoyDB
T7wZ9IPbQa5qdWV+hcvNHQJuAsq/N+rySLWFsCKwwtQT3+1O9x03M7XJNTtnvKah4rs+dJGevVRl
TX4AnVCS4qOepQwteFQPCXdF6rRH5Ed1mwRYFtCFjmziUjmoORySM7IN1TF30l1qdwp6mUl3ysoe
CvpoTLygS0zPmmtgpnK0Q8E3uG6bDuzVxckzktR4upVOzIz16YI5u5t8Q0GGBy63XqofEYIAx1eP
GjJlLuzdkas6RrhrbfPR6fL4huiKvyMtl0xqqQePYDUJvu1Hv1Vi0B1jDB3itR3Itl03k26iFls8
xKlqoLQVvbV9inB2Wxq7ys7OiZUgAhBY6KKiUEJavRRe7TJoH2e9bh+buN73PaR0oqblo3KbDdo5
K+vkNlk2qQUtfj09zAVwHt0ZycUN/iE3JH+c5+RUF9Z4GRNl/48BpygJZfY5VnvtBkL86gTZ/m4c
q8IFEhwiwGzwDSJyc5hsBpQNOYan++W4k6rZuBp1fzStrDnXQ0FSGR++G1HaNqUfgRTSkr3ZoZ06
jOPOhqzywafW+rLu1ZZRwMdrvxSIBZHJkF4do6jd2oZd15gT56RUcuNBQQi00ciCS6j1blDa0o+k
cC42yqMTlB2t3Po/ILhPSEGowcwUU6sf4zg+akUBStfo7L/iJHpWCjQ0pTnoUa1rCOpZcA0MSFhA
sFzKu7YKoRJfSPClvDROaPARqoLJz22LPCBYN0FAGJWoVZpScEm7wM3z+WvdKv4uTQEXhAPUpZX+
rBt1+QIeFlC6Awi15DFmnRnsLd/XdmXXfe39AjWjNPkq1fFeNscKCo4It0DSRfxt57aMu296VEQw
Zvgoy/iMJdMk5h7l5nmsIBZmiBbnJFMbZIqcpzBr76duak8dID93QOLgFpTbU9UThJYkZxcT57+a
iiztso6sWFC9Cy0A8zReE9k1EIJtE8lyE5PmSCPwWYPIbf9plcxVWPCBTiNdLPbtY7vYAQ1UwoQW
FogESRAnuwIC55DvAiseYp56iyRkImteGYQ7J4byU+ksQEPLYCQPtNupkPa6pN47u7kKniq1m45O
1tY7syCXRUULN8ktg6A4t0/Js1dy6jOo5VG+M7w2S1pUocZHXK2jbpl3je7DVNgA6IFTO9qpqjG6
hk7yWZPdWVpcvoVS+0MBznbjU9dfMX+5VjT4Kv5u5TOZ1a0E92wjDWSJg5UK1MDfJ/mOsMAul3Rj
L7SgZ+1fjegepGKnjjAo1I3bJzqrwKT0uqHHYZoVTNlJYbmdBOxbAhDQp5W602XFeFAC84vj6MZF
airjAbXxX70cNwfL1NE1TFytivRTneFNiKOfA4zMyGNkX8xqqE/G9JDptnLQUSBxCX/xmpLxvANx
pF1KdVbdVn5Iy7J1mQ7t27RTvkf9BBtEF5O85jfpvqiL+NWcfdYbhP/xYygExBStvFVM9KtTxT6T
xorPQpuCiwUa61ZWpAoJeZiOlR640gysJcMtpCpP00Jn03X1dSwq5Skfg/pCau6vBIKIwnBH4FfH
zpSuSvatqk35FWLd6RxmReWZijQcEwXno9H25p21bHK9e6y76qbwQ/Xc1CGojkSdyOmTv5dlYAHj
UbR9lxNsh7RzJ9cJgXKS5G6MBhoIQ4pJ3awjt0Lz3k01iFq1Indc3mUQuYb5LTTM74UfpIfEyZW9
o9jDQYvb02yWhWv0eggWbxhJ9mgrz85G55zV5bGpscpqQHysxE4StO63GKu+G6vTQ2qOLYrYSYde
uOLs5RiGFGDW7a3Fm3iqJPO17avq0Qwl3EKj6qXAbPbSgLrX3KpfEsRb+bJN5E7qZLppddLsGQf1
ZWjN5BTk2l7FMyoFhrp3UvW5GPv5RkUUapcao/yYBsRZ/UK9zWsEHoxZGhhhiN6l5RBeLPUndMTS
tTVSn3WjDPdGIo98BfovwGbB9Eb2hdRyNBDeN7FdzjWmJ42TA2cS5wFUPr/k0Zs/TP1Oa2L5kPmB
dmtMqLI205C5dnInh43zMPePpU5ObgPMgeRavDaITnh9xROaR607YFKk+dRCaK+hkYa28AHoFTE7
A9WpPrSfbWzXQsIhGjXQy6jaa9oj2N71g31eZC898gkkBnF6LjT5KtVW7aWVVO4MlHJ4OsEpkt2x
5rWbEUDzlFK7MeTQ2JPW44LvR/aztqJjQdSra4oRaILya3AG/ZB2nXRBHGrylMiGSrRZptlYzXaZ
85UECbfRcyIl6N17WY9+sFwxI45FfUYrBHQTGl1YR6cEJTE3NYpnpYknL8MzaznV91jRoRECpLJz
yv5OQi+s1nywwmb1JdVlgtB5eluXjX2H5J2NslXSHsIGbhx0u0inlIeSvKd9FZDmNgXZnT3WAKxr
fSgv06C9GnXYcyX6CNTfLK8zOcbncLJIoTey5llRzPo5we6VMzW+F0099hr03Mgfi519mQxPvgHJ
T9jD1ODEkhs09oiLiiONbJrvJKV+0seufib3Sds7U4BF5QDSCJQ8ORSlhKYJMhTV2PlnZjR+mEz5
JR9fuumGUb42sU9Sv11BT8Xj80Rn0aYpnjlqDsmgoNAgSn7UWqk+20ZJ1LdNueVG00LAUcWh1wb1
99HM4dcenexqVr0l70Y5QAqjiJ8+tImilabzRQuLi6iJw3jJ0Wgyp1tktQhd9EN/BOggP5lyOz5Z
niiLjRE08OgOuO62tkox/+oCP751yOF6qiJ5hH50eN06DH0beGkNAdfWZnaHn0ilkzzekwNvy7J/
UZ3kH4gYgicSoYKnDlXsQwIe29vatLoCvNaQuJeraUQmWG0fB99uruKIudDmK7bWUdTEpm0GvMqT
qjNe7eDJtG1PtfLooa+h41BNLTmrYFyeCj/V7jpzuhc1sWkMuG0rUAcnUZXzeLqOMxe59FfVKnhu
O0ALKDBbR9EGmqC7B8JwxIpfetBtqlBSAoNbrD0qJasfGh0Fs/Uc9CABu/P0Aa1v0ZbmUuXlmeTv
q+5XKXXWE4BQ68np+nFvZ1GD2Dt6M2Tkj+jrSOGj6BJlMPPmfLBduVXJMSf/9rbJMXNNMt2e1GYg
mIP+2U50XjfDsJCI5/6pDMBcF532PKjoLWME9K61VEcri57L+CgPpvacYM88y3MduEhhdGfRYWAR
dY5nCfHupb/oAntK4jsseINRP2emGj1JpZNflAn6gzSpo6d42ZRLammtZwWeKqpiY4esUCvSKi94
xMoEWRmoNADc97JeuCQU6i8l4i1upqlYjHWuvWDMDXtDQQFU7OUGOacFWu8Wzqy9BIlZ3BVj+UP0
ReJofPKrcN2XDD9lbss0hxWS3mZym7fxrwTGBgDSdXipfav5H8bOq7lxLE3Tf6Uirxc98GZiei7g
6EQjUZSUukHIMOG9x6/fh8yara6OudiIblTCkCLBg3M+85ojLS75PCVR7kUQWTOMT5xkrvpzq43p
UTBI+G97941V3lwzg2r8fSwIVQUCK7lHIONHZt42nVz6cL+T0+9XYY7kMUHP3v2kiC3vqcbn/a+3
7K1Ct8GTSpv7MVy95m10U/e/v+B+LBgg+EcwuH5fYdIeKLCp9O67kxpXj1MA2+32KQusM4+5EK/l
3kocHfm8TS+p4rnqgMSLColZY6bSmZKXdJ4sxtagdI/3Q3qsY7S+6Pnq/oJg0oeHQZk+CYqk8/1Q
llh7teLBuO+ZsqEDYBIG774b69wssR68ukzWtdxIe0ttxyd1nFD6qOSfLI7j032zmAnOMFon3RbM
P49VlukspRSffl8xlyZ9BXD2Cr2AVWIgQBf1WFRLUhBdlWF/V0wpZ/ETYrbywg0wXUEt0oNaa0j8
RZK0gobdPQodLnNlJ1vvcx1t1GWpfuFcvZ0KId6PVvIV3LSYLcLsB+O20WsjsGtYxUdFoW9S12V7
7qvk51wJ3LZQWRjlBVIcte4KVhy5BdTkQ2rfSwRRg4rHJOW1LwpqY6taLqzNxikm+VAPEmJyTWyt
jXPf554lvINTVI/YLTY0aCGaT7pUvrSqteHZDH0jEGrbQNhhKKQnw0SgovtqMyydRlS6EIc2KH9E
5mMxIP6iWkqFNHRorcXXogU4HIrujGnyma/uN5Ien0rmxyWVnwB4zi7kW4vU0Zr22lJLXjprKIUs
iWNGSvo+pKPuj01CuaEsaL9qhoersoSJIzXXborUnQJXVGni69jL4jasjC+zTXdLacWevCwwaOQ6
ew31lWjKxHaYZZVUgR0rqcUXMTMEP0pig55vnh67WPiG8YiaTB2j9GeAsYy+eDbklzKYTmpfX1Qp
n5/LNhPwUqw/qykXN+nNBIJ8EpdNXCQ3ktEhWYY0GsFoL9tJmianAsoYmG0x+LDGbaDrSD0MWf57
I2EcXAsTumJxtdj3cDpTmgJ7DNqF8bQ8jyq6hgbmr+lUJAc8dxIiRL3wpE5q/TUio/G3gbiHI1ax
fiwQybg1gHXCtupbmaPppZ2Np1TTwm8pT14KzcReKkf/C2oJnQe1jnZSPQVbY2iydaNO1QGp9pIO
CjKcxKHhWcq1wokBAP+0DOFiDNXyS0J4xrg5HxVBRtsZbQLc3Wd7TKrsYtaz6i5x1K5REpBsjdQA
Q9a6bbZIDxKahSKmJGmFp2AUDKd+6LvnLtC75/lGEdPz4em+l8kFKWkkLrv77iRLlVfJVe/fd0fM
wzYZDAG774r+OdVvCxr80b/erS4EP5UN7XS/XooNHYtarUKrjz+lqWnuR2MyefddC/7oDn8Ncsfb
2ahh6de0Ge0i9u4bfMYOpjpSQrsd4voOjgAC9fddvRuh5IFpd++7WOEsDyEV/D/fzcjV2wp2P3f/
fFplvC56Ie/vnz0Y9cQdaL7/vmLOG7Jwa6ZKcftTJevFIdOKy32vG+bQjdQ0s8M5iI4DzmpHQAup
nSddQdWBY/dNMgSSK80hkI9GF9wZNj2+hmJ4xBwYzX0UVI+CKBRbo1ZP/3b8vhvBRNWGZX4YOooE
9v1YOHREKgDb/fvrR3o/YOytxOuH2jrMUy2umom6Y6sYDOj7wfsGbzl7EHmw/zpEgdA6lADqnW5K
jN9vcD97P6FAjN9k2fCGK/1BbKqBxEouFTrokX7oovl5NsVl8y/HZjhKPhktggO3Swq50Q9SG/ES
A3CDQdz98HuX7ASnonyM1rflhyZQqznAOmqyr9trlLYcDtTz7zv3DeI/nESSBIO5uaPhct+/n5Ln
Od/FMJLkXNYP6m3z+60AF+f2KEvG6n6wR58Pfno7+EmdLQeUbuUtbDUsTtm7H5IbeR0O2nKaonkD
xbJGZ2dUL1D2iYN68fcedn4ror7gsYss9ZJqiV8vevl0v7KRcm/JpuX3XjzXbhsv1u+9CiQublXl
+X4lTuB2szTzOQ4q7dLLJI5qb/0+lzXfckByuliauUMOqLpUueQb0SQ9ZqNZXgS42H2atMf7OSRI
0SjDO3vfZFXuqyntBtVsnkq8fgfNjmVwiopugu0U0pY2AA3qLDTceKjOyYKrXRstyhOYdjKGRLyV
PudmjVRF4aD3z/hn6GUkd2t5oK4yD1JoKyZGR0pV1hurn1kCFVE/wUCSHrSp3Ss3/nQ6m+F2nNDu
vO9KZSkjK6MTrGnAPBLMBSeEahyUFU03Ajq6SpExWwnze5M08VdI/OegU9aeLJQFbfj8KSKERrXi
AXoxWzQFSyEpvEpaeqfIb+SWothV8MVRW0IbJDnXUq99MT42JFXaZVCpKYTwY6MsFV4B+MPzw6t0
mfoipqY828nBlE01tAccIhtTFq+pIOytQGm+cit5q+8yZDO+WW2OXR+FVWWNMdYX5iVPWijHqA7X
KRgBKT2GSqDsrYqBfTuU3Db3f5lioqwggiR2ANMLVaXgDIPLFqbWWuFmvTxPZXcarLr8SOglwojJ
JVtBXMkxMqFDTU/qHmS5MdxFMRAtNuoZ1KAQU51vXg3dOubBSs/TBkQMmxhTKbhJblkIAqZbSuFE
Q37OZsguZYX9eKb2fi+ZlZcz9znhMI5rsQgNp9ITGeGQsvGbCdPasQiiSzGk0lqXoe/r85BillGv
sryPPV3ZVNXYPCMsxRrTI1qJxOrjfa+zgpdemLqDbujZZY6RhYKNBGH7tpsKUe+o0jRvppkKZBcy
e46Z+Bqkg7Iqlry/yIh5eK2ia2AjR/2cIqlLseOWMTdg1IfHPJazZ3kK41VoDJmnZ63/44//+O//
+pr+M7yWaLPOYVn8UfQ3bFDRtf/8oag//qh+H958//OHRhSvwkQ1FMwlDUk05Nv5r4+nuAi5Wvo/
9JnhWiRRvO6N+TUT9e1dyrReRJM7KE+BzeJSYpp725/CqHi4XSPH5c9QW1jXqlp6DJn43TJfxN//
uh8r1TwARsHZCL89fklcR+/XIVaIJjBc599qO/NNY6dC/5bUTMvXd32d+4bggaAjb5/uV7Smbt+/
+H/87Zu39zvxVVYzax4M2r/v/vfqWh4+8mv7X7dX/b+r/vvvu7zozzd1P7qPv+2gOhV382N/bean
K49t9z83/nbl/+/JP673d3meq+s/f3x853Hhxm3HY9/9+PPU7YeSVFM0/+Wnvf2FP0/fvsI/f7As
xeh2tf/Li64fbffPH/jv/EO1UCcxTIQ1Ze3HH+P1ftyS/qGJuqZz2NQt8h79xx+Ahbronz9U+XaK
46qkG3wC1fjxRwvPlVOK/g/SbsPkJbp8e0flx/98+z+H3e+7/b8PQ82UlL8PRErPsqFYmkgrz2BA
Wvypfx2IsR6rScZiuVX7S1ta1mYOhoJCB5H420zn2RlyVXb1eDbsmvr/Td6y9cxaNG8rwDes4F8L
pYq1FjWUt+e4uRfzxtg6ze2Q44PD3NMjIjYI1nauVNiRVAXsHN6Qk4U7NFa0F0qCpvQVKqNxnmrt
Adim6UyasTyN7YKAFjJgaLGJwUlDL9Ca5GiVI+fr63WCzVszj+ts6QYfgW+ctt7GEp3GcZrtapAf
aNCIXkHnTRqTV2u2ZDc1w9nNKO6iSqdiMSRmHwBvMqTi43AlVJr20CbZC3pKy05UNkaBFPkUrgk8
Eq/Q5/Bt1LdCX9NAL4oGiarCmTXFejAMsrEAOiXqOJGToEdjh9MI6buXHzqxVU5dYQYH5ABtqviU
r+cB4Tbk11IraV7FqVGhnaFMQsMJ0Eilgg3RlBidLs1bjMRjJaoP902nyxuzrmePZYzPwN3I5NGf
e6lcp7mlO4OQKF6egAUwi0ai2Ss8qUgXHTT+HrSyZaVJ465qEENCHNwDgxF4FmrunlGFKL9YBeWT
vh+8Cremmbb1OlXnazPOG9GCHYi2um+YWbnSy+mIHvpM0AQmyEArtsmociaj4ExD2QFnEhTkR1TQ
aIJiT4libRe3DeLQa2SVnKtqn/MR/AZ06p1aUMSPSfP8SC+ALCPLtl2soylt73a1i9j2Xo77p6dq
+jop84G21mLyC9IJ05L8NY5CFJ/p1JRhBTPaeBMDaZeOrfoojBqaTypFyqEMlJMu0z8pDPM90KLR
LxSBhT/DkA4RMIoEKBjm+EJsFWucMGSrMpcqWbunYoytoS67Ra+4HcuVbcBheigmPfu94atpc5Sd
hzijZUuTrG2oJoTVMZSLnwGF9XKiv6XJ9WILJu2AMahgnQLfMmNB8dCRi+xC7llPhg7vqFY0XTr3
hHIJtOK0huhJzq0TowB5O5op/RxFRvonVfw2VCRP7pUJvM74DFk/xKE3R2w3BZaklOZnWnSuXiQP
eaUzlbfVjPJ4Hnq4Eii1vBlqKbnqZrQvAulTjUrNCwKJunoxDEfUG05CjRhGWWBZu6BTaXdihfOn
HgOUmw7hqFsorcaPUosm7tQD8xk66QtFgxzLcQSjUtRBSsjsggX+3BD62VWsOEfL/WEJd1hPlype
X2OQDZsqT0onHpbUWzowLcRPfjrr2oMppZ2dZxFsda30Z5ZvB2zeaJEW4Oq8LPKX1qTPzJf4bKI3
7i2NCPihMl+TwWz5Oak/Raq5MZOI/KBeXin8F3hEkxvNVXkSb7r48BddwDEoVKZYjZeqRnplGKuQ
Ft4ke8Cb6DTkuF4grkNMbxupcASU17rVPF4GYh57aarMQRa6YWrEBFpGoElWbmjA8VNWyhc5uxkw
1t1aqyVSYbXERBoQixNNdXtA+v+g5LiBZ9sI1Jyq0ZQdcQm161LJncj8bKKfhooO3FVHpsoZ5W9E
NimCzLZ66rrimE3V6KRt/TabC3AGc4gdcO+obcNspocUTTCtCtWP+sRDuWo5iUX2qw7Hc63bdarq
bl6XpQ3U1cXGbxsr/bRL6ybZ9Aqab5PacfPSzyarNyFYTNq946+miGI8AMqvLqNRiZEyoJhm2vbM
mq6iaGiQ15jUL3Gx6i0jJVhOTohf0p6LJNUOgzOMr1/DoPAqtGMwcSPaXsqGCsmCFnR9yqznyEQQ
E/XkV0ulvlVhFzqTI9WMN6jcB71qL3FWvxcTXHbsep2Q/j1WDlBhq6W18LHv3/NgjrcVMgWmRhdS
QbEVVWmDpUoOnBiXl3iCkw0SBor5sO2Wm/RsDXC4+i6uEbz6LMqmrTyLB73TeJAnZQcVfI/gLA1Q
OXIgSK+SSJNdE6EMR67EcAWsA6yOqbzKQfaeZUHsGOH8XcXiBlM86nRK5deD8ham+AZSWnqdROkQ
Rb22kt4qcUy9ugllt1Vn3DNjkfA1pm+i6e1rDP0+6ANgiSEEzZoKDx295bwUw68e94GghRZGVohJ
K50FWXAi+Ve5RNSqR8tcV11SHq02NIhZl600RtB7zTc505MHpF+4xaUGx/yWKFvReBStg9l1Jt38
eDii7eUNVfO9mOrkFDRIqZS0TIBw1eUUn/nY/IjjeD9QUUI3dWpofOkXoWnP8sjKGiTdFdjEzmwS
4aBQYMMw5hhq26CeECYvmLkTxBx3kbCsx6IJ6UOYgZ8N4m4ROs7xfFRpPmzSmQ8Z/4pb7UPtzclG
rPJSYxWP2U7r5Xg2b9p8aBzrLRHVpzms1X0PZtIeZoiFQnxm6jFb3r3V69QdWTe6DI6EtVxmo5QJ
Hma6ofrRGs0PTRhedEQaA0W9mqxAvpyl3oh9LEUhB5zSTyxuBBfkBwY4aEtmyK9R55DeCSPKTZ+8
Glg70jZgVStquAyoo1FVHjBsyYcKea3ZtQwWDkMDNKHQz41JhYAZMYeP/XxReTBcJLS7MP/mUV02
AsgTzyJl0vmJ51wmlKmNlYXL6hrXGUwihJ1mJXhMD8V1VLKNVc/QDmLS7kAX32A1PYkpLdGwUr+Q
TEQoRncpN+EylGsqWiymHeLgjPUsiMRFNx6qfgmhpOMTeJwXFdgMBTrWDaauRLr2OUtppUt2jwaU
FHlVHDHx9IYT1fmnjHpwpylofBWfcoevYvsyDcFOjqVVYciedrNhBAgUpGsIA5chm3XvVvsvwHsX
JJoMdD8l/lhS8B0NjJqx+Vhm2W7r6YQA8JNUh3vZLL/Bhm7aet7KnbQ1KbL2WvUqwQr1dIaYWAuz
XQtrRqNfiQt2wSKq2wtx+i4uzM+i/9WR7K/KVgZhN+IYgDrFF9XOOf0CxbaKUrN0pdBADzHYt6H2
rRuy7CI8cI2zQzUOwh6Uf2iXCWLdAKd+ArAOXEXkjqHiB6hSW48AGh16y6c56wxHCIz3GKxboei9
S4CwDytwAGZKF4G7VDqGJR/xu6DsVDoMWEcePhE79hd9eTSa8JMi20VPhC1KGTFaAcq2+FaV8IRI
UUeTPffrKD5OaCbznRo/NFhIE1l1pFYALkn6J0BoEyI/zt+EKj0tS/+QFwFYtXVJiR3Yc4HbBB4e
C7CL7GwkGiClULx00owUb87UQjEbpYxmU5v6JqU8Sn3udcmb/hacBmtzQt/UMFDpi2TMOHVNwlva
WklWsviyhVVynVr8qmQCdlXqxLem6EhFMTpBJL1mjUDdYZC82lK/pnRYdar8TgN9n4TCpxGZT5q0
1HYh6U4wYusQLkBaFXUzVFmDnpa5XtKznCKxRpr+jMBgRXexc4Oh3cttgnxsxs8/6M0aB6RNkzLR
qXEx+zHWkTpqBbgyJaPXillsJ224YsjEdlDcFhlkgre9oAMsB57DI3L7pwZskU4zXrvJ7bQZCvWf
Z+77cV1H4D9Art6vvm/uJ2TuvQiag7f4a3M/89euIUc+0IV4/W/H/+XP3y++f7B/u4Y+wk6hsbpK
+6KTvPt1rLDtn/9k3m///Jz3U7hLrE1ljAjWgy39m3NppJV/f+P7RrLEZvvX7v1fekmZ/q9jfaNE
W2C8WhDMntWbH/n9b9yvUv9+6e9j6lYkTiVNBnjd3hDZd1g2RRYkO+MgcrVABC5yP3i/5r7RmpvW
gN7kTqsjeL+guPb31/+1S21odvrOiMDp3pjjf52RSj1d1dyh8galv+O4o3oiSi5i070fM4YpdcYM
WEE60eBp5/ZxUlKUCaIbvSHKJ8i+93/2QngqutzN+1U9Rg8CwLQDq9Wi7cknkuRiegkNjM4OPFbq
rZk408/xUTmX9nCkUz86w47IJbTbS75CYrF6XV6JSNFaKb+wWfEKZgt32cbPUo3gZH42H3Rhlehb
gyzIie34mhytA/Liy2u/nyrjMXs2T8q02F/o3NDAbeYHylu5k7k0UIbKrUa/v/L8kqv0qS2XTg6E
0Yl39H8EYx1/jEw8uYfamb7KpW0HqxkU9BdSvemMJ7iTqDhhvU+BA5IwYmlxlc92D/i3ddqV8spU
ApsJxI3dOpMdvFTP6W4YSJBd3MGQ9cW2RTjXdtKzpO0zOGK+9Kyq2wimA/RL1dPN4ZCHzik7mtg2
OZBh0lXX+yJtgpBkNjqi5/IU0o57QryvyVCJs7WHIqL5tEQAIt6WAvAI1bjZngSEjW0Ug03Bbq+D
ycrV+3AKERHakPfoW0Arq0y0W2FN4ZCUdXRYkosm3TKPdiYJ5lqRFVLrrdxjjMeq7qg079lMT4l4
ET5OLSb21MjWWusou+ycvzNBoxNnS2twdefiXD/i/mNjyQ58zXTDtWHLBLm2Yecflv9mINToTFXo
BDOI1GCb+djUWvoWRCZFMZz4/IgQFIQhaOIqd5MPoKjrxpvf1GPlfZGY4pQLHdud37BIEN4zO32A
jKM9vqKRdKSK/gCmEl1ADwyTqrikh5R7nRN2Ps3adE+oPXEYvdbbtkxcwVFPwbe5GWzT7dbqz+DZ
3GihvdJP8V7f6N/FJ/8dGWvNq77JPmM0G1fBt0Bz7VVNXIZqcAo9oKU24Rc3QFlbLeMK8flgi2CV
7l7FU/GaO/qJVbEcbX0jeJNdkoy68Xvw88u6mCfzJA6eBmvSA4MRhFurdFPZlrUTRSSa2YaPV1pm
r4CQ0jUOvfJSX9P3TnBgJ7qK+14ejuHTm2bDrG0yZwdKSkJb386AH2prhN9u6jxA+2SwCK7k0LOx
l5X0hHptfAketMNVeXqKh43gXLvKaz6rDnSImxxjT+CvS05/eU7cXnOlHQJ9pLQ8eI9TtMp+Iqqb
8ywVDtWcdnRwghxIjoRr+FgcZw/Q4LGEQbpOLyN6+buYGWcFfQPdaL595k47CuSb8gJoNnyXFvd/
jlLQ8AEcm97QUUt56kueAL9WErfl9obbBX7ahfdFsXlVX7FRZCw73TrW0KtxJ6d6adHzBpv+glC4
wxI2O8sXg+1rnzxMfuMOvkzD5dDvm2N3xoqaes7R3E8qY/yF/u6mdiL/qm6a9a3PZbmQugzv90i5
ps7KcjJyVIw03Ob1K101a8Exn6n5sH4XHXKxfBQAg51LTzfdC4fAVQV7shk8+e1x5sdklO0EJLi2
t5vZXjcSp8dL6oHAsYsjlkhBuDGocWzDfCdutS/YDZOTbpZHiNXBGjrggvBQvYkP0QlOjWU45X6y
w3eKJFi+vcZeaAP7fI+9dIs+d7wlzykfCZi4c+UKSbMhfwQAbBufCVGKJ+7BbUc7H012Wpj54b2s
TvJj/wtJRe5KI/i9Q1tNjxzYRo3FXStBmX60hxgcjg0CPHDH5l3+TkdblF6IdCllARyJV9QnFxCK
EnRev9LpxD0gvGepH4CloZ50e6CRKtK19vvi0ksxf93EphX7U6Ln7MiqKxy02k8vgTu91r0L/8oV
sKXQCvyKbCpRnR0d0QEvHZ6J/FquGsEhtlI+x2uhbWBC9FipoW3sxXa9Z7CUK+6KB9mK0XSJ3vrH
cTUYqH3byw6bHFw+7ebThB6BGZiDtYxi+ohX8v6M9Gh+UIef5R7sxKV1krcUUJu2WmyycRilXhnC
i7ez5YFnJPbE4klZt6v+Irksqar50Mme8ARwYpT8KLJxQeR6YGalN/HTj9fEJby6rRhn5ZPFkiUQ
oeNd5oZMDmO4Kd8Boqcau9yDehU+xiz0/vQ5E6mK7lS5lH+YoJ3bb0+ppvzIt4s9rUEQiN/YXcDp
1PeRP6zV29gD7SD0L/lqQIMOmjshXiI/UbjMnt9bVsGP8DE7LzxR6AE64rU584VvX3rP1DOBfozW
PG9IC9jBpvVHsHGHbj3Yv/8fjpvlE6D7LvT89jKJLi4fWJR66cGFuxg8FqfyUl7CkMrIOhht7kQB
sLRE28+bIKl+iT0IqeuiHjWC3VXi8wnSZWVBD6+9tnTEmSUJkXka/gD+x0t+ZWVgGnm9oYgEh/V8
DB00IvFzgTu6rW3RE71wzbBKvs1fOphhRArxBNr5DKGWZ6VesUD5rKR8QTTyHqXPwkcgIvWkT/ma
gylOeOy/jNyZZCegPpehknfuLH/RjvF2o7IQ+T49Ma3dst3CWnPzzkbjY7F145CEuPhhqfa4bOKr
1utO0qKcbSBujYKP+BI9W8AAGQOH9JnE+7N7FS88qNfIBRsSbpVd/Q5nyWHyZM6o8exxtE9jNy6Q
AW0/3PUf+rba8Bi8hR/Bu7BTNvUu9AWXAgDwH58ldlu2p7olH7ezk/wR7mICHSogTmB494nJZXJy
J8PHSTd7OXW2aVOgA6ffWMOBH6e9mNKKW+jM3u1HVG6ERztxn2/DtF4NVI3sCjsnO048ZsfWByHf
zZvsoyBEY64D3+JDfU9cnnzzBIOJuZCkQZAoVhAOLeU7PkEEPGzFfD3nJ3XIdiiCu0LqpJmrBwAo
HFnxpXxt9GfDXFXjGYs/O46w6xOxB/CwzNpo6i6JfemJ1qtzXeEVKKx3rrjSbGLPs2XZc+ODVgB9
Ifm4qbVoDTR2/94cIz+xTtXa8FaBTzXLBbRk6w6j/ElBLcouvfFxOgbjMaw/M8PBxUl4BtniTN8K
2aSsWHthVxXiNirw4mhd1CWlvtoude4JL8kCxcRhLOdrE5Wc1p6yaSWsO+MjMxkc/aZywR7ZdJHV
KvPEDRwblivKVJNxpsQJJKzAfNBLhZVQfMnPDVga3c5JE+vBMXWZ2vc+wAnlXXWpJGDQs2XakdaZ
XxwTd8GR9pO5jfWEQFoyAGRONo9/zy+XP2JigTAi4Up9SVl+JwpjGwJVHrwjM09kg6Lvr7VTXxab
ObSqmDhcQlAC6mpg8nhqUfJ8qvUH6vGFtp0VIkjva9kN+KEGtonRQOpK4D1bJ6WUjCsAjzbLlafz
jOEW8yiHhMbNeanWla9e1atQrVtHv44rxSSM+Fkdec6NVzwxN2JrDxsqJrKJOAL+XjbVFTt/kjSG
MMAZjyJx020plaQNFWh7ogSNdiaCEfTiWz9mFuOJH23B0cHm3eIdedxp9CKoBJVeUmxknlYZ0pd6
pKSyZPsm9oHxQvmfHJoV78ZboLqmepigRFEC/hYk9/f9YO7LWFJST+Uzr1gTsArlbt8EaY8W4PJN
dSZ0ofwojptatWn/VdAxbr+lx+Pfpy/pNsFVZ8Lk1abxxNr7rI5rZJ81k4hY389bgPK9Vy0PZXqa
diBWo9sv1qEhghWyeBXUhyT2IKy/A/8XJE8kLMIGc4UdJypbrM9vSe70h+Y0X0ock2RfLJ+G2qvT
VZ+6FFXEC6a7AjKsfAKdIG2j6HulPc/CSzD9NFFmDW+TSwY77x1tcSLC144KMyF4ZJeYTj4txwn1
GeD+flZ7BBjzKuyPBKjLDgs1xrx2pNBobKFvLyIhRuLmJHX74Hb3GErlJTsL6TNNne1cA7DcaJ8t
K8F4yvy5pH/A+LHl3iUxk9ZDBQsIFsl2qtZK8JwlfsFsUDqFO9F0s0uF2Uyu7a6gwPHZWAo4q51B
toUFp3QknGF97Kotk914Na/j5LaUZBs3wbjOWNWqn/aUpMrnCOpoJPiVBgUKBKCHbjzwbxkrLOCp
zG1o7thK4xfpNgVik+9qiP6JO/W/yBNAvJlnaiFqgCuWLYs2PTosZ0eN4rdbJK5YrbLUD7A9x/0O
ax74I4ZbhKvjbfitrWNBN8xa0Y5Jc1f7qqKnBFWttQR/e1slDzgP3YIw1hHUc8DLoRLsZ9ED5ejC
Im99SBFnCVrRzuanPA3hXQEWqh1dHBxiRP6XZI8dzcwLP8DySTSI07G+TVPW5To95SkkQxf2+CDQ
LtlFzIPqh2mccHasxS1LtiQ7lfo5vqvUtj4rAfdE8h1WJVlzrggiKKWH+7J40jyd5teDGrKWE8RO
cDUKb74y2Yi9SyV4VHyWaVrHYrYCLjkTLwsXzUe9MLLWemUXr42Es9R3INjE7g6YWdBr8fTMh2bO
yQAjVduQWghLEQETc92SPU6COzyzPLA+2d2R58bcKrSw/aPE6U0E2JlOs+h2Z4Q4mdFruz6EH+j1
PLxXm9J+B9W5nl6/FjKxn5bgdN+VygxuSySl8UfMxDTv+RFegQ2tGaIvlAVauzmRy67jff6YVBhG
27TLe9K7D+GMYi8uOtykD8UdjpPuJV+EXYajsIwZD8+4sAtuljKhmpvmc3hlLi3c+jFm7KHUa0/N
qh1Ijegm0UUmSmVbHPN9uuUL2d1ZW9+KB6sGjRemb6run4ngM92Q6aXb4lhU6/Fp+u4bnJsotA92
KK6xNtcoRjCqcQpq3+FACyitlr6FEgU51LTQXnCZXbmhVCXYG+1OxSTlIaWfe4rcetzfFpLpzLPF
XyJzX9UXprHysV/xwKV8PtzaTOash+LMw8sTmfn0yqkXMKdPzEG2TPg0riPnRprfSA8RpiiCM19j
r/rOWf9dog8jcHMobLdE1ql/iRfpkcedv5KTNJw6t0+/UwwOr/Fj/mjssCL1CO/0/f3zhMMx+QIh
/GD5LHvlniC/qtbZMeiPRfJzMbat7POlkLTg7XIXtG9JCYGw+NYw7S8KAZX1mryRkxu+NNjaWr5S
YBI+U1xmvgwIjI+yR6TDBImhKHMmZdXpxNDqjmSq0ivhpe50PxXRVSkX+Edxwy+OCP6RWgmYcSpP
OGzUCBMjeO/IkB1iR/qicBS3yNdCafPp6GeYFRF+klqUaFmIdvyu/2wrn6cGMCp+t+meoEmznq8w
ckNPvkxw5ifcobybY+LPciW5JhbXG9IMMfVujj36Mc5/Sbb1yh/vRt9iRLMc1zdYSIJg+ACF1BOf
BcywbtWDRXvoTqFh908jbHNf3gRNZBPNItheBmvxJySvjX4yeb6uDKANVuhwu50WK7YjK4y8bAY3
/WgeGrgoz1q0Er6CCqQGXhB2Mnihb50Gmjj/l7vzWo6VWdP0FdGBhzwtCigrqeSlE0JaBu8hMVff
D9rde+/pmZiIOZ2IP+pfkkoqSNJ85jWmF1F5affxxa6Ct/aXFU6X6Tk5R2+4R3NgknTiptx7sbtL
bl48eE+d81are632vuYT8D/Kibsy2KMDg9I12kBekYPHDdpul39Ff+VTLS4106s5UOaCzDyBasQ2
jhlhP6di7wxU7S+NfJ++OM/4mM8ytIiFho+35m850Pyg3kTOZip/m56mqpd/Fk/PNSqRl/5GNDJ+
2hzXtafr54HCa7mr6gOIC8qMA3Es1YH+z4KDjMeanaz9itXiH+Mcikdi8zMMUfJLNHhGapj6h/6R
BTxIFbfUO3RTRj3ABDWno7tegIroAckEx3P1RCxQfupL+OzQDWOmwpfcEjqCsG2fRuyFOshW7PiT
dWERFHsI+Qi0NYGqnxXm0Iw6AJbrV5RNxOhnF3zAmNyl89JE/oQHOrWaN2q+jQMaZjcTh7r9uXx1
h/u5e+SpX3Fja0bUHbjVewGbtC6+sfJgxFQviyEj8G4Hv+t3KnSVfVKdC2wVa/3mPyoyAgjO9r87
IzqDGN1NzYtwbnN/trc4FLoCVMpDUx+ec4xIkt8FVjTKmc8YqfiH0d/qnln/i9qIMEMU6OTRdfwu
2rOhXcjxt/rIzpaHKEhtNlaM2+tD/+hEZ9fiee3gkUcf1OkI4StqHkS8ZEsULJuTEnlHBnpAJOUl
Giife8Pb8Mb/torbwXoTj231WFNxjizP/hiVA4nXHfN+IFjB8tIje3uTbD+YNBKGsWvck2m41Zc6
QRbafAS5gf1cXNlR+RjK12RtLGZYLT3hbxqgsBBkDSo2ezG98se+SS6h1QLhGe9j8nUKuvrZyryS
bHM3vyl3HEM1fmyeDeKExg9BVOPjXVdStQn1/C7N9x2k1sM2IJ9cUY+ZOMYHJLrZlkVzIoIOS6lh
uP7PDlhe2W6fyNUhJpLV2Nnd/M1oyTdiLba1ZNuu8C2nvzveiEujj/El+UXqQlxMLZcNMg3YlpyD
np1JLM5/imYffaTmEyEmOi0pPaGe/uM3u9v8Xmqh5D32SB1loul0bUDpPlHUYGndEbUXxz6+LgiS
TweNU/oNUPL8jbmJ4hkNpZlIC/LwSGq/w5YqQjvd3Ms3bElMsrBz7ohd9qzSpsx9Jb3vXV+5Y5DT
FiUGPzaRFfLH6/Ri+supbXfE1QGLzPgensCSXSh4tFRrCEBdVHxAWm2ZDdV/UiFCCo2aFTECOOf8
NSZXBNWBOwXooIOW3Y8vBLHlrv9biICIKrc9Su7maYKzFlGDISwBGZFJzEn29Z/JegOcXBkv8Sk7
vitP1ETZMsI8OVFS4rJ4QGYopz8x5Ry0eYAjLCEdCfROCKumLNw08nImBON1IkmKPpbparxV97nP
2fbBsKnZGwxS5tqzS4Um31PuUtRvBCQ+0s88PrI1cDXly/zNX2JbsUjYYY+uhKn3BeipZ5uk1nPr
wK0vxrepn3U2uM/kabpL0ZKg4vgaZSQJPkot+b1jhfyxon9i19IZGXKLJ+Mgn8pXOsnWcmm96RWF
gE/e38QXqH7Ddx574mk+s5ApVoMEu3OvTHAqTS6HT91QUfQZEPaukhAr90nUt3QE7MbkC3eXCVpK
ODO9Wt1buYS02miGkr/mmD35FHZagovcRxqE587TkBbNJX+mJERa3YLFekiI+Fqf35vGPQH6oebd
435imLqQPyWqI4jp2nqjOwMHTXzUyt8BdAwqFlSY0hO19tn+rERgx4fGPBI598a5tN5A9O64ZiXa
V124xAdkOGYUp5g86ZZ5sGWTWgN+ASLBrKzo/fo8BxMO5/0qSdv8REEWdc/RXjwRmJixZ1CsqA9c
PdfKX+YfBnz3O+rpPN2WAmm7jQ33OxgvfCA7GePRsKXMz/y07DzUNCsdXSSff5Ny1S8q3pXac2YV
nikPNNZrljf+8/NvBnWcPvh1PmdLV/YM9EB6DtntzLByR9xXQ7gjeSJ7xThwSRr9elpg/HgFXrP1
cxz5wFnIiDNepnJgjDJ1765bGNTsuBjHBdJAsYe8uOEpUqL8ZHbyN+35xrkXKYdafeeuC4qNbf5K
2Z8vuHwq68MWjlj8CGLBlZ2Sk4+UWms4cLfbJEWpt1nCM+NeyQZxBSNy5KFyzjOqOhdNQQPkPSue
jjfQlibgqQ8Sb0afudURMkd7rp5r5BGxKzCVIosd7qb0T8WeFuWnKD3u6FcSgE+Q9UFV/pqU7a9u
fNCoocmAOgmlytH1t0nr4mbyzlzhS0quurX97X98Mp8ghiOXYJJWg3TbcWfMSdKTxkBu1mev5kK5
1wVEEAoVEFKaI8PPx3PwV0/LemJY+X0649sDjT1+iXvH1prHyO0w6Q2fq2IR8RPewuOYwjmhNbzd
NneLFgeXVvR7ho4h4BpT/BXYyZs9f44755e4XibB9pBQeRz3Fci23fYAyUF3SrK1b9Slv0Qnko24
4OwhSqLQ4rnjHkv1Tz5YPtElUMiYAj6X2+G/tX/iD9qUeaw7Hg914Zys2TSfHOueVQHLhyVfGufB
Oo50BSx1Z9IEVvfg33iI/LFtYaSwwMPW2o8tzbpn52yS/7gBD5YFwmfwRh47d8htmjvuSNphe4Oz
prA3QC3C5h6Y5NY/AAZK9IuKD0vZ07Czb7w1Cma6umKvPdvFmeKJklNMeGLO8+ERqGcFKKe/ONgz
eoW6r50H7mdiKhEPHpz1wmPgvWLdCigRwBTKzzh5kJwCfaXiTrjDXAXW+TL9sboQ3CijzFXwPh6D
5p54DCslBdQMnGsCYtJ44RcS9TKJC/065gePcpboQoetFvJJ9NyTgoD7lCksdZqA4jxtq88h7eOq
uOz1QmODZZE33jCemWTDw/hIgzTuvG0tZt7wXADxnBljP2kJW0DphLTYXIrZQVztjeRLrUKujnVs
JT6R4zwGPfo7AgqR5jnV8XEVe7YTMd7k8IEbtOjrXV0cS/MKpE3VA9gMvX4d+PMrruNhrSK9EKJ3
C2IMIaXYClTrjWfMZcrombXn9E98ye1uCK7GA8NBXB5pB0eidrpHh6XoaXNtAxufoU6yP5A8gXBc
m+PP8O9KnwpOhYIo2Sc80vn4jxFmL1WGA5hKxiev9uTCMJGmyndf5yNYN+5sUXweCWuR8bF6BHa8
aus6ed2D+UoNj9HAkarOD0heMAvBFOD5jV03A1b1hwS7S5iJ0qNrbSQo7gUFgE8Glh2IrzsEN0ik
YDZx3RkwcS9HnhzSmEmgsU0OFiTm6s0uoCb3m/vjuTItI/p25lafnIqz+Iayxj2RODEZ0xMDS5rH
JXH/GyAIySGArLYfUczfxegUoW2SghM6deXLup75+G0SSEqZmBZ5GAJRPceNyqTKSVa2o3OhV/4s
QqejpAazEJ6paL2Q3dNre+r9YIEeU/udxSjOyS9QquXjNl+RxyBJRVcZ77Lqk+yBSUaCSw5skrXV
03Mu0I64qBiNtsqbCsbzZ9m5ZmAj9mNS89x2Mqp85Y0zk9ACq2L2EgSj1OqIJkDfgqjwtwG3US/2
GuFZrwm5A3s58C46jKCn9kjZRMtZGjcg/e0zdTaQHMI9a0oFNIoK0c0pIrQvt62Q229hi6OnCvzu
oUNKaLzwDR512567lqRijx4ZS3K6i14ZUVW/guzKqNxD1kz8mj0Emcv+AI/J6A+d+73Na+PGs6TQ
qtIQpe2JPftAoR7QC6aorKyxDwBcUsllB6ookwLnQqGScVsW98Q+DA2L3Z8Uv71zwPfreyG8iB65
PFgmKrT7PPbZnmvzxDTkLnCUJYFWCNRZoJ2fkZR8ku622VEk+DgBAMdfisXjD1kIlYKVBiLTzTBa
/1J+gVhhGzP/IOAsDrOLFqvfM6aEN+Ld6W5NvweDuM2k8QiyHEEpiyDlik5ez/CsZyO+o7MXb9KO
56WCvvouh+et60UpIYEvTozgFd2JvUqn5DRs85q1mKM180UZQdCmCRH/YWLyKJiyIP4pSaEUstyx
Ai1qfQRZzo4lUsUvHEZu7THbaeJNsCVjSpDbIbMkx/6mfPO1i9AaTg3JMzbKVnPkqXGSVyqn/UnJ
Hwt6Zst2F7wTBZbtS3vfjOyuYZWcE8DWCMWIwxZJs+4VsJ8fVET4eAeZGXtbPXScOLcLjlOv1pmN
NP2XbQPZzuyCStqRnQSA8poijBgwbUbrxrIEnB71ry0bfR/Aq9X5U5gNpX4//GLC0wOJjBtLFzUe
PogJlWSPMzcE2IFVofT7FfEnNdQGjPCA90keGBiY8WxYh3g6KEsAvzCJ941y4+lMhd/Is7keKOQw
3Ep1i4i42Fh+NiMWa/NQfDBnWFJcGTvRKreHzZuYzGxG7Bw8olgN1eLIQ2PnKQGt2B7nI29ju+y/
AISwQXHeKdaRt4/hRN5MvFx4JZi1EpO2e7axMb12LjhjYnO8wNGaY+5ssQ9nH8UyvmQMCc5YLepM
jvpAB8cSlO23JgOPld8qY4g5YMavQuOwg5KTzdOuMl8VsGTW9xbv8acIQfKQLaRYe/gdAISznOqw
ZPbjS6+OR9YM9bTC+HoEE0BLhkiMu3d+sck/UBslWSdf3Y5vkCeUP0EWFZ61wQyGHtTfEaQFxWQO
544KU0RE3nmDormBi84OcNJNglmobB6w9qkKtUjXG+0wM5jb10pX0S2Slp3x59lg23btT2OHWnIX
Z0RI9nS3ukUGU2hw0HCl2GRkcl/mIDlxAE3DxjZv6aZRpo21gc4evFQ1A0RVmeURwtpnNkCjKAeU
53PYzhGSS0ccdGh0K5BaUrurEDfO0T1QHXnCrDXeCNIYmlSToXpSZROfBYWzztam09Ll98gY4IO5
8kT6yXyZ7KnA6613IFbM7FyIHvoyeW6hG4fFZizibmYjzmr97sr4a4o4ZBqD0zlBAmd0kCJhQ4vd
6pgDmt5N+D/7uYPECJpW2Lvzmz+/jiTDEkS5e//zrS43SoIc9ennZ2WZL4eZyk210YIqfXP62ky9
pjZlyEZ5SXVgovk/X/R4BYj58/WQOIBB9cb1tJaF26Evdorz5L9fjD60rJqjZFqQ57DUx3+9IbOz
X+5ij6j64VT489LJpSh2//r651+yZ/qVuIstPSjK1LFAMf78s/ix4kHgKQvRNTwrmwCDknfLHgWq
DvaTwxpJwfsjWmD+19W6CojQDl021P+3f/7cwj9+cfttkJ385F/fREDnKDtysKGn1tM5ICF/Pvnn
JdueTP5zOT///Pmm1bRvuBFSuzJgK8Wl2pJXctLhzP1fL9P25f/43s9Pf76nj8jbZnYaGs50KXHp
DSro+0Bd2mYzJ9g7Sbw5dbavnaqjcdgmDvRy6AVxP+1VaVmeboMyF5cxc23fKpw67JXmZaIyswIW
s9ytvJ1RGajmv32hdmR+0TcCqQgSy/ZUR2Lwp9aiMbKCacsooWVoYNAereJ7jLLDEUMBUr+NSJf0
1DwbNyMk72E2OeD4W5WxW0Z3pyzTQzNwIEvEq8aqaMA0L6RExV03b2xC18zxeHBRo57db5TBOmSi
Wfha9azSCklJ19W0nILYbbPQ0hsaIRRJkBu+Lbr20KpLHRomwNd2gjaMBI+3gDkMrc6udwKCFikB
9bl6CYykyPzU5Eir5fjYg6tsqFq5eRFdm3I8WvKIn6FBEw6nkWge6Rq65FrCwkCzmKhDNaaPTiQU
w5mRjpegxyd8340VgD3nksdaR0be/p5HhQM6JgyyqbbFDc30TMnp1nMIwT10PLoKyV7LyAoVujIr
pvcBaqkMqnT3k6Q+KlQjaCYQIVgsSq+s09daHY7g6dH1oUGbkT/XjpMetRUMUk2V2aVAiORPRJto
/JQ1g9a1yMal9qshyB2qmWhTFTaR1LyXJYy2+RN+IAY1jgTxb+wSI3lvlwhVmDGJPWeszRAbx29B
BcjScuswGwqHV0HwmFQ0YEaKVXZEP2qltqOm6wSmLYt/ZDmveO0+6VvWBRXi6FJCBOoFg9YBeSTu
ZzGxaqTihGqCf+bIFaOlByhQcS/jMFt3KmeXMyYnpBlXAnvAnk2SfzgD0ahqfYtMWJd45IArLYim
TRq/aTaZITjm8ajoy3lMJKKRKjIFwpAQJdQOOJtV7xGJ5BTW6siPp6q4QgfDRlhe+k4a10pvbuu0
6cPR6IWCsp41x3pvdQMogVTCBt9zFpC7b92wwNjnNlX3EOfFGzLzcrV8MSFDWM7VMUtr/JBQn8qj
pj5bSnd1HGuC6j982rGlBdPUglVh8Xpod95GLeXcS5d0X8Ruuk0i8pzUkVRznN840007rBEyPzPN
361COBeXRjDYxCOKRFxzM5HzzbKvjvg6nBNHsxAHmfbIlqOP6UyQ97LxI08VukDrgCg06p3eYv52
Ymc6TB3EPmgfd4bMdcy211NcF0T/S/SFNz10jny6IusRh8tz2TqBNDWBAGB7gU8znOGtnItI+2ss
PQSahsIZRwC9BgBJg3WG9Z+FCvrGLFd/KDWcO9fHwYY82/edfqoAR0DzO7rSAcWmLyRJTVZ4XWH3
JxhSo6dG1m+1rMsQKZ8wwojEN7r+Zeqqz8kuoLSNWrgaBUrOOfHVKFTfUgr94iTLt5s36V7HMtpN
oLyhOze1Wh/OxN+mOCiGdpjQGTqrNlSbSoD16NYpPWecI2KQ6X6NIHtPZMUbaBEYiNPCgG0t54gK
HPBsvVYDPXZOmxgzLJ9o2edj0nqQho9I0qLLYlTLzUySQ9ZYZ6ZI+V1E+tWtAK8P9fyileRxIzQ3
e6KzNvWUDZPuw+xnTKAG5bxiwLlTNoJkM6/oz7r9y6IW89HAXLbl0VByBP0dJ8JbRuOPNZHfwLia
qAkQFWkYZs70d9GqJhFKrfXe2lyxhdZT+VjTY5caxIQ1hahuGcgJIWHZTQ7erJPzET9PcIMJXWQl
gAhr7GsDmg7+zU+IGMFWj80pTDFQ9Ra9QlSeQAbB1cuYNsZtbLPnSBNtwGaMjl/2Yse1imZHcxHx
apx1+ll2nurPwyJp6gDF6jtFO0/O57yI3zMmNYdySv8uSYlwiZG8YJMB5fRYu59KukrstOtr1C5F
mEE6hj2gfhUbREKN6Ge5TXdRmya95FryWtmSPI9OxlJoV3yZ2DaR6AqU3ME4qGxemaVeg/7m1S4H
0nM5ETcLq/DTXqELGFtPptL5xWrZPpTSP9kcXbJeN4DT4lu8NoSd9ZQOF6T8gQPQdmlN2kCItdnn
MZLPA5ZsxxiGDo2HrUQCdxjN9vSa5m1gOuXf3tHgB2i/IkjqkECn6dgbae5btv42lPHkJ6Y1hxOC
8kHpyGNrYdg6mbodWBPpkdOZQakWr5o0wGj0y01xYppiBk4gpVvuRV0jOKILBEtmDI1btpbRlHow
qfp40ZvyYZrWD9ROUL3qqRHks3FYVYmTWBOjgZxIatDTk0nV8D5zPAavDhW9THflgGCNY6N9lecL
EBfFgBmtR0d9lgWphdLhzAkhqbcpKrQDEiHQf5BkmS+KzO+UDBMIZ8W30SSgb5u25UQFO6/hHZ1k
SvW7ytAdzCyf+N38ilS4z0z2x8rUKJU77jElQkfcH1iHnYwXZRGPGjTkuOoELRO3AsC9x1YoOzSy
fxG2xtauUFXUbJKtNXZ/pSvRZu2OQGVwF8k7PT7aKiXNTY35OEz+IoJ8JjnUJFCTIQFpWg/U5tyW
NaNqY2g6SKKvGRqo+2bOq78Q93cjY/HVrO9tJ11k+qOK7Ib7t2G8rKtIr0ty71ol2IbxYzFnwKwL
2YB+XtbsjEj0fOmUWQU3/Du2NiW/uBteE+VxssCj56JvgyiTv9PFjJ4EnSW1ThFtQfjiGsfyV9w7
Uagc0fE5tA2tW32YKQOs9bFFK2eXa+U56UrzZuX9L22QYacTbrQuRfDOXd/TCCBGC0u4WZDBjz+d
vvfNGNsYS5O0m5Gqb5U1R/fpuuASfxkbWqhuZgSTJmgQOiQ5pOFDbZHw5onhzXWdQJV0PpDNO076
+MGBg5wn+j71pijRhBPr1Mdzwro0ojjP2jrANt9qTGqNrmFaHzNwcEsxc5M6BF+LAr0hTNqDvQH/
2cbqt71Yqb7eO5iuXREmoKy/ELBQIcAsr/e1ubk3tMG+5ILW6wwRJ08ymKQZ4saLnn+7NQKoXTSC
DspybBssSq4ItNOlUuvD5Owx7CFHss7arCBZvWhvBn4U6zjZV63oXqGtc066oDfRpjrpOlvOvFDc
WyrxkNs8SoQiQDXpxg6tA/qcm+atrd2omA1F2ZNQtCUyARV60H1GBXygVmc3ll/E/SmTsn3tgS0G
Df111B0ebbujfGE2PLKCgE6qdOlbraI03JkV5L36acjQEe0tCHcwuo7pqOtHU4gHLNzTA+7iW5xY
UTlzevlMaoroMzRs4MB8WbrFgLCn9bkI4G6J2Z0nSMYULbXPzmzvkfcWIKDWwdsWj50vPskjg2vZ
5obJJSRVyqCy5yUwhw4B/5QwQmFnKsZuP9XUQaLM/KyJfX2jVP+g2UbPXp3QNp+65Jy2B0ewSBs9
ZhszmOAR7dpiGrVjJEtcI+oSvhvbZDXBtDBcuLJR/2yohXttJZXdWscfKd1oCAA+K83SznO03qmq
1BDEGqwD+bQxrVtUAHQ9j9VgNlfgjADCSKhPuH/ntzEVGcqUNNfzjRZZ104Kfn4xLmqUh1opbapm
aYQp43y0J+hHroNIn4saAs4pMuG8yqlJ4SJkaqtBeBK6RrFA/V7iV9eS4E3zCu5Yrb3H74UDBT8j
qN/bzppfekE5pZ0qzjxdje4WJ9/4ArRPIqt4UVXqIrapaQ+NCxkW7VV7Z8blilqnC1PeQAvCdOIA
GGAWNtFaHRAYO8Nj/NMuTnoSa41E+Nx/jnaDn1/VU3IopmCt0THvQG4Lp6+wKx53FerxaCXF94PB
w920z1t1JTG0VOrVrgqMbAGboWSqhcR1/64o6cLRi3Jr1mTdsVuAo5NFUHJKQf0P63Ba4b/0w52i
y/jqqtm9bk7KM+muwdn5a+361jP7s7RTKjYuvcYRId/KOUYViYIz0tVUI47vYqCLXjl3JEMIdBq/
pjyxwTWn6i4zy4q2AzZP5fAuo/mVsoNF+uSyy1nIKDqo80+xaC7RaEw0JIpjTnJ/cpqOvaVNTj2d
fjyGojBvcwknkscJpTlU1rLaDUglkoWq8rT0BsDJmJ7hSOiM8wrPxYB9ok0lbjeD8WBO8igpj8g4
Sq/Jgig7fnntHfOT7TTDoCWzVPZOdyDctpXfOsyCs6ul73PKsYqgeLnNFhY0ISz0oblC5rMOemCv
vcY2utixvWti0+UN3UdtTIY/LN2nOlkdTcWUJdo0lP7Wdy1VX5KMVuEqacu7AvsWvaDVHy3LSoO6
/UxSFEKNGQVVG6x53wD/T1q6H0kiSbvK/G5GJlhxkI5WxeLQ91h37vcUA79ekgaohmKXBA9d4XfJ
DWPX13VdoJAJCsBjXd5Vff+yJtVBKeL4qbDeeil/zZkARJuQSjaUOfZcboNoM+i4Xj31cwk7BASJ
hruhobonibx60l0MTf3sViQZSkOcETZdMIq3XbC38rEXpbzl6vQHeWlKxRasEJkKa9c7ef5kpcW7
Pb2iM2z9Xs2nKs1v5dy1x7FaaQNl89Z0phPUC8qtuXmdOZBwsBj+ylbIw4A59w7dGslJv4oQBSXE
FzUQjei3fClYIREiTL5c4J4pYPh8LX9jw5LBmEUgJSv290amv9K6+N04MT4W6HF0WjReKrCUklPV
Wd3folc1396kQdJhff0aXQ2PF5zfRckgoVuBUJkRgQPwuyLVH7ROHpy8JKeZMJpiB/dGbb5IGRtH
PTYI+JPrWtaSWoJD66JZESRdOGWXBdoBso6U3Y6lvtVcNmLihNsmQowNBfGx3SfTSjClN/dwfGld
tKzdpDXfKyH+GKVSB9nYf1c2T1xH7hCtWfveKDQq0pkT9OgQ5w65XeNCpTEV2IBj1ULRBzA+myiB
CHhbPHWWj5ns+9kB65HjDTPLRGfDhiqg5Et0J0XzO6VNOQzlXyuaYhDycFA7AMzsNJFQv5QSOJEW
r4u/FPSRU5pximnTpem+Kw0WVOQGS4/5R2fWbK8mqVwkk7ex799xDVjvC+sBS4phl48Kfn6VrMAu
IqqkKETMPbV0jM94jv1tyLsEPVNsJv//1mezkUf7v+mznZF5G3/ly/+iz/aPX/pvfTbtP4QjNN1C
kYPk418Cba74DwtbU1uzkLAxTcvQ/inQZoj/0ExdaKqqGrata6r4d4E2U7gCSTUN9Ta8Qez/F4E2
Q/+f8my6qtm6awnDIKjXdW723+XZDNtAaH6FrDDNNEeREN3lbYP3rD0jANHAqRHxCa207lQ45nPZ
4KSyulVyUOdbqiAWrkz0nIdO7kSXRZhOsuYLUc/+POCZY7MRgAcuMX5sKA0XiHQmefaUI3HpT4gh
7FUwfUVEgjmJNDpO7fSn04NUG9evf3sk/wc1RN1U//f7ZKQs1SUC1k1N1RHd+/f7nHtrsXIdEYqo
WzUwTxhPpHl5+BERjlTRnVLXYA8XJGhiK1THGt+La9f0nBYDi3wtDpWmvlbYZK0WJIamAwSFHyZl
jk7sEjuC/GlQZxbaiz04vUfs+FQBRTOT0nz4eSkQYsd7a1b9SESBaQOS17G1IygsnAatlgot0NKW
JYpUaz6dlQLLmFUZD+labjgMKuxqBGFH9NQX5tT8yo2m3Xf5Inyu99nFfeFkby8Ci70TPPxBhYn1
89IPuHcvOM8Q4tz+9W3hdCCzy7gCp27se6GvB4Ms4fTzglMjLXlNIG2w2TX/vEjSh9OmDTSntUb0
NaQVm38JHzEyPupD4+h/ZA3WajHBxqFEOJzipX2v1VQAFdWHE+JEAGkFcJjYVtVTo1AFq2xxl9Y5
QMB5dK2TMbYW4JFi/aWZJfRoiLn5nJ/WKXHRICke7UJGp6Yuo5Npg5HEChFdu+3LdVDRgfvny8/3
lMbZBJCcQ1NWSZga/cO8vaFn+vXxNB70GSBaViwbiAOSM+4yne9ovHlXoxOEJazjRaMwT20hERra
/oUNinbq33KlBcemjUCHLMzW4gpgCk59TUzLi/ZWIk+RWOSJHHPYTwpHJ3Gf7ZnGipTU0H7p+QhJ
qY0ZEc3oYYxpN3XgWysQkrKIxwsKjd1OTyTnzPbS2CqFnLhOz1Kx0vNY93OQN+Prz7d+XuJ45ofl
imCZZdxWNVEAKhKU4UHFS+P+1dC2AwopQEuYn02OOFo9XWyLSYUGFiK662qhFbZ2e3OywIxw5Os0
wFMD1LRsjXNXd5eCbhAld/3TtT9UHCz8OVFpQihjf1JUbqNJiYxrQ3mtFaL8Bg3q49CY6Kyler1r
Ks8iFjh18vzj9Rg7HLQ19nigT8SrsPH5jKqM0IdofihX1HmyITlXS2yTyqbPcdbBELCK0ZsfxlJL
T12aX4uxTMNWIF89t+4BozUqJ1jAOBnyaUpBGrtTBR9N508ARR6WUBkKZE6VDkGV1vCUjpJYFX2O
5ggLMnKXXWpJKGFx3Z0MjC9PmIxQXWnhO9dzffvx7ib/3qhRm9t1/cbvO0cel35abXLvzhpncEW4
hQ8LuMDEMk+ZYImW8scXZVMbagN3zMxg81qL7B5VNBy89GZ47dLhCwEo5TSPh3l1yenoqFajI894
ThXw2Nonag3yTNDS4CkdKFP10pYIFTboE+36wSTfdEwgIwQEMe4fdtF8INMCzwjLa6cF4BPFCf1o
xQCOzRAxi0WoGxo7ntZWr9WAyfecF5AY4l/1YjundnvBOIyNY6HLuTaeKKC6/WyUHJiYUpbSj1oL
kvFc3noHR8JSzbECMKkPlRWkUFCgfWI5lDmI8Shi0FueZwvEsVQCo4Ea2BvLqSbrP4r4JdkawRSF
zvaQ/xUxbeAFe/E8IjrV5Z+M+vC0xlng6iD40RwLlEK8J47pVRRoAzUuXo16qo/J1OzWBad613VA
2VhJdEIHcUUnxf4aekQzx8aQqPJgXpC1+fNEacBtjRfsVk7r4iKWPrZ39diiS+FGfxbnyYyrz2hg
88V09WeaLwUuoGnXh7ZbflaqavttEVPfx3h+R+NpgvC6Re+d/a7YK1eJA2/mmAPzgdKJRFhuPya0
MCnt69RpgrjXX6NU6Q7sE4+O8dproFdkQQ2FxhBJ7Vo8yhwGJJLz51VfWo+LQepMTcC5klorYIYI
Wg9ZkqvAeFR0ldvRutMQDDJLTcNdVK33C/g2Hs5k0WVKG1rdozX6hWLQeRYrvfpFP6C6OhzNkelV
GY/o8837ylavZWJ8mKHIMhn0afPHXpI704XxGfeZvaereBRaZV2Rv/eWcmy9fsDeJ3cl4GZ+w1hQ
mNYMQDJGWqCplK+rp3cduBuyPQPdfTAGjrOLcr0N1UV8zxnigkoOJTxGGQq9HyCglrwnYThT+j22
eg4a1S58a2uu0+uuDr2O1skSTEOzHDKsCTBKh1oTQYep0/ZN11BmtATS48YigL4TviSy+3a6ZIAc
YSxIVkMAKxV4QMTa6xGIwQE+xyExJrxLSIThAYyotETrde4A8pAEd3sLEXRDwmJr+tlfFVh71lqg
e53WOxLp1CsEZUsxmoFcse2uF3wN0nrZrQhY32yIQoXI7Lu61E96g56Dgs6N/SvCnGjPzoJoPJoO
ls37tQFLPEemy4E2CaTaufILSwdxLNi3EEgFGVt9pCqRGZgjFjO+eAYJnBs9TLbePiEuejWdEWE6
2omda3Z+Z5DzsJUFxlDfz7pdvkBYomj2ZmNSC36fpjPGrbaPzSlWkEi91/kpWSVkgDy+rg0YaUeD
jj+PN/p9RaiMtN9G+WkN1mtaGDD+TNywLGxcfc3Mlb06aAXItTWs4ZT/J3dnst0os23dJ+IMCCAC
uqoLl3LtDiPtzKSuiwCe/k6U3zh5/vO3bvc2UkOWbKUtQbBj77XmamNAE2XHx8/E3d7GHYidGo+F
A70frX+bIkczxVtW3rvRJeg6fa9D76Mu2gaxX95v8R6khKNavnrPfAQ+TsFAoW9tZy9gU6KQUe+J
8MNt0GtrFeXSepjaTDzkkd47ZfAexTl+5AqCKWBq1NfO70xRmUxxe0OcCV53KjJqGpSsJUq2zHKn
TauIUEyqHMbfbyPtnHNf4Jrrgn3nudYx7O0teSYAW2JoEmVLqInuiBCNZYLArMS/7qYBIIqsxbhg
UAL3QXVqwpAcOL/mEvLsiFywJ81vrLG+9UgSWccEZ6LTOXraOlgMcNetGerPybx1tDe9emTaeGPv
bLve2DSy5TjFwzDISp0ViCnLz362ZNPn7Vy8Oy4EASiHtMPK2y4DjYmEoMBz46FISW1wWyqSPxDc
1tVKzeGhFGAGBBa8JsX0Trj4TUWAOkJ0Ma76JFsIuKwyEMtvVUJcVP9eNvmX53vR2qN2T9qffOhP
pU3fwcWE6mewCoxo6RVBOBDkRw3kvawr66W91nmkvWaEN0JMZzDrT18zXFYCLaN94dq7GqOxDJ1H
NYv7uVDWIS/MxRwN2Ssd/fswKA7ljEanHxM2DF6AGJeJgWcXv8ZqC9RPPpIAIDc9CRiGp2/JQwZw
0DXeusPKI4L+c2SvLKL0fUIbYajkh+xg8UQEGg1Gt6PPXGxSSehfmLcPjLExLusQ7bzXQ22pTNxY
xrHoA0YaMQJUo7lKqdDviqZ866afU9EnkPnl3VT7DU4CFEoJsS60ul/HUb0TkfBU0m9ahqFfDJnV
jilOgxbjtSrUXo2Od7CnYB9j+ymSPgJFyZHdHLueMzi2oSYLK9/YLaKIhS220g6qUwp94C1dtyMA
LNlqa6RHTTtxqMIDIbpyV3hZsUsByoa1v+0Dhz6Yi+hrzl7ruroj6nIbhDB+TBoJW2eIb6DXRuux
ICjXcsCX+d6vsv+hW/HC9WZvL5MC6RLbJRikzSPHa6yROs9zc6Tm/E2jF/FIXpxtnYMXkP6tX4Zn
I32cKbMv5HVRFjaSrLP5Ygmispo8WEkz7DaR+z0XH1UPGS0OKIOGxX5DYRq61SXCqmpk5gstYxrd
iK1MkYV8GslbbboYGgfmRKE3H4uElMEpaFZRlze73pzFYiyayAc9kkV05rpfYZG4Y4Rfh2lyIysg
OFZ6aaRt7vPMZifnxrfB5E07N5UPonMgBOiadbi2BUtKwYwden8dHsekqMmH9PudVjQy5zod93XV
A5KAhIdqO0nWSAMw1sU42WsYG1ltrQMPELBt4mCLoUJIwhFWIkx4q00KydBLXuqsfLRdhpeN9aBT
6vGGv9ltbLV3aOz6jYMqk9GKUYmfc43yN1x2Ve7QYysvgXPG0V61+PxDttwj/VR7TqxtFbXvJF/c
j1BHA5hWdU4R00T80WPuAD9gLexom6NM8j8duxJQKpm3abHKiRgDfn1fjPWryCGlDq4xIuijn8r+
JuOK+QtD4GT7aBaLAPA65Laiwhnom4vL2TcuUYDGaawnb2/4RB3MKqsQ5ThYHJe3lLVQorpsg4rW
5Qg1qgCum6ZIE4xC3pcGMucxoybu2+YOHGKDAB8ehIjBtBTExNmWuC8QZq2YEZ9rw30hofzWbLxv
orUeiStSa6C09tbJCItK0+8EoclmiN0P18FNZkZ5SmE1rUNrLE8F9a6JP5zA90OfEXRjM2JYwOQM
o2Fp1eHKCJ3hjsVxDhfcuuVtvLi7ywqbUnCq1sb4u5/iDx2nzJ6F9eo39EAmFJCR/iZ+DBfLdPBt
J977GmlpCqEPgXJcnunoUZRYqDNTnX33bXRDj/ObiFMCsNkillkZgqo59loniIGRMfosf8Kyz+S1
Hq3yt87aiakwNYcpYCi1RzvsqLhziYozK7/dgLFcKqcHQ5o2HQB3C8gTS65r16gf5V6OMwBj1vep
FzGqcHQwTR9Ddwo8UH1JfAQAnqwjcwDNhzKVaC8bS2e6tGmBOgNySKFmzRD3uqjbDyRA09BoHg0Z
vhAl4q3paW/bNL1URfULWukvwV7EyTG5mUzsp8+B2EX4X4qTXn9mvfcU4/4ZjPROJAO/A4l2ZKD5
gAPlp6KCNzUy8WJUJn4l4z1r50PrsHHIFDnjTf3EC1M2JSxgrZe+m3iJqhR1tzU248b0KPK6Mo12
XTfKc9l9xJkujnk4nazJEFtO44Kt7hLjeyNTBT4ioK3fivCuZy+HCWEZ+WTlpgIdCdgAdY9pR/hD
O0jNrO7GwOZSZpBAaJsWSHEVItkKlrXEo16OPbOiuXo2wyLZQdjeRqQQrPuIuK6ModvyLz9mfsy0
EAw7WIIq3XXuBx1EDtcRtfiEN6KnIJl6TKFm9F4amJ19ozxnXu2tPK6xFQOZdlz8GSOnA2UBOVMZ
qEV0gZz+yxsJFfrNuxmqmTdDyXploxlwRUCiV1ot6ZojS4AN0NEXn86MkjdIwcDpsjr52qx5Cf93
FqVPFQTcKPtl0AuoR5eodFsEjFXcB9ekM18MOL2lOyNzIbKM2v41KdXec4MXH/0h/grvuaCIXNtN
UEGGDh4NRrn2Et/nsi3CP5Xd13T/AwM3wXzxB0TkCYO3qaTc0AW67MQDl5S2wSo2CrwCGTPt7mAK
QLcEMiOftr9jgtU2pbChs6oaLEQq2MtznQjHcTwEkvct0CYnW+khUw+CtZ4c5KqitriSoLgea6wN
c4+jyklsBaUkCvdB628rRrArX1ZfvuAPNqL4gr4Eg/HQ4juqknPE2GxPNhbtE8EFKXllCvWaDRYG
Nr++qbTxrXXLNbb7jKN5E1fqUHbDbYO9gKhv1pChN55caKmL7vJ5Cu9RQ2/HvIOSOPh8mybRMEC7
GdCw04uG2P4EFIN7cE4n/ZvSIjLqi5v0ITByBNlBPdvrAKpFnXo+Yj8kLT4Z64tXgzeQKv9ltBZ4
KqgnjwslVz3AGZLPjpw/EEQsonPAShezE8hqOM9eOYGPDmC6y+Gu8KdL3WHDzNIgPeW+v6nRqfRN
e2j98kY4VPNZOYwHZF8vdj0+wQO+7zzH3EQy+lU5DnkOAGz05F7crH51IucxAYfp9q+l69y3poQh
zaCbmkKNgK5UCm+Qs2Wg6geMfsnJGwtUuS3ywMcLqs4EdKwJoMqLhAtDFnwE7G6MPqZVRQhuYazj
qPtlNZpdC7GmK5tEyLI/+EZ3by7nml3+qpvirVTsJeaRHdfQfc+lYa0SSwDSEfKh66GRDX733BTi
JbCeDOmEkOOM32034X9EcRkbPS6RimyiLMeaEzbjdwq8Sc0qXA9MD63G+DEajIRVa4ycGfiKXW+N
QI4c4zZ8Rz1zRKCl2ET3kLEHiPM9LnT5W6DxUSXKksoKf0S2/xCw44zLinQs57dh5E/l8jcbunuR
cHbynoXcg2RqKUusWj6ptUpQXYusPNWFd4vLxhqJohic7qeFMYzRXHlXmbdkDomjnVS4OcDOFw2U
9AbJ3k6ZI9YQQ+4IgNO7saFxRn+fHUg2MqSa5mHTTjEtxMSbGfue7VrD5LImBmEdJI20M46h4T/F
S6x6bXKVTl6NwJqxBsPzjGciJWvQqDKf+uPYwAuv8NCHZmreh3CXB5Uj8XfKjdsFoBBiSJQIZIjy
hcWZhpylecPzfdciSLA+iMJkAlmlNYbo4lSqPDrEAtjPaLbnQAK+oMSmhTnr77yTEAuxY3slYR2V
Zm8uc6+hRZBQvTLc7u60U7+mO6sCbkb0IWSo2EGOQEVjDKbESJLdQaAGeGjMX1k1GtuJw2gVDwXC
KLYSOw/3WBxDTvLn9K1NGsxW7aUmcXcjc3I7RvPEQoT6rTXAKNN9OpCM8Fl2+YvflOUumsqfDrXu
2njMZHRrVeALpqJhcN0N440XNT+7KEQUTO7CvpxwtdZ2qm6hwLMq+vOPMfcBkSSZc+fMHAi1Nz3k
szOffSQcBpHPtxURXl1DboaYuIawguaddx9FKVsMsoBWyjbVvqxkvM3sUEPns6ZDc8hyUq/iGRvz
bKFcRqK18TrzYGoH5VBa7a3sN/nKSOQ6JLXkceG5pbTk77Zp2uL86qsxoZ6m3ezPDuES5bMwe/y2
TiYxGjPlzofkYTL8gB3I+EyAAA0HC7cR3XHECnLYssZ5qBr4uUov+rQFYCGhXzE7HTe55z75IkcQ
E9qo3pJT1RXTmSqZ5WvqnX2rmq84H39WtGVOChybqrKHrCB8ZJgHwEOB6e6VZGAdJOqrcbEgKy94
LTz7ToX910jv51yXoFGZi4Hu0/j2WxjegRh6lns7WXlNm9xi0iDSYGQVLFuizrDLD2Ls12wcoZd4
+a9kQgMZ2HSlhMeOwAnQnBtV9tgalnMrF38Y7etdmqBf5E8hbjSrLhpp42okkSwean1nGtErWg+M
j9X4o0vq+qZZtKVeCPjEGd0cU3iwsg3TvI/Iz5lA5Dmhg8AX13cn2q0pIgSsaFBXmG5cnHf2fVyr
Yl+QsMhZq8ZDryAa5pG/dRCcobVxpstU3oMQBa5mVv1jXICnasSRywR4XPMYFY57LJrfTWjoGz68
n7pOqn1SzgwzfIOZnXGDICQ+K+8dnHoA64MSXxn1fNu37osmsuTer+4KGztp1lOH53vTZJyQh+mw
1SWjJg9/w2kcGs7Q+xqh1SnIAHgwOL2hNdsi2+0JrjPrnyh9L+GUXKopgqMv302uHqnTv6fG6MIN
4BNV7EH9buz2Mv5Vd4j4KgHCgzrhFHi/B7RzCOUcxNVxTQFco7HCRhQaPfAu0qZx0PcXpwwfaB3p
PUvhyjU67wlZYgA8guABv4BZXJb6sdXxrzgtDh17pI0/cYnXafmq44iGF6ek5bc/kOR4+2VauIn1
6G5j03+PZflsdUV3H4zYLDIQhr1N7lMYsONAe4FSfiKldVGQhi7qyyCO3yqmBLtwegvn9EwWOoKz
Sn30ln1p0ZRFPoGlCKnA2fTEJlBB9B61YVioaR0X9WNim5o9ENpTC/E78YDTcdA3qqOPmRF4uq48
7RCa2p7QieDcFciolRXdjno6uG7obb0KJVJcEqGDKMvbWPkMRMLF5wnzrcn0nRYz52R9554MB4cy
WYENhyB7TqHUTXWbMpa4tDhCfEULXC67yQiPxEyQBCIV5a3zqP3lGPyeUVLtyiEBTGA6tw3pdhv8
Kt85Buu097DoBCU5G/W7gx0A1CP9lVzuSgMvY2230cHp5QPS7ZLhkoOJ10okgzwsdBjmBgpsGFT2
eg5LQpAaGOVm8DsoSbhUzOys3gHXl6V3wZx/s7mK9klMLLH0f4wVHgVRlYJWIsiBME6OqvmV6QGh
S4xA10QezDnoKEjuD01uOzcm5Jw0ZYOXThiSOfXuPb//DMdkPbQTwFDDe6vz4UcZgYBPmXZv/IRp
pyjTnc27NeS4Q6eiornTocamt3Sfsm3e1m2w9yJpbmysUiRYT8fKxW6N3mXFhzc+K/czjea7OHey
HeO3/mS5DnyOaCXSogZKOIm1bRJvFeaMpe223RljqI/dXBX4icqn3ohfq14ffGfCMkj7eDNULAI5
7ZkENSPyEOKhszaCDkh6LBbvIt18lLSq36LB4adJ0GrMwd/GfU5IlFnpc9c5m6RBIRRpyZVe11v0
sje5pXF7xmWLoqa2MBPoi05DQiGeSeuetzir0AvYOdghY9x1JggG1zLE45T4Wzn5L2nmtDjmoP/V
CDJxPC3B8yaTGzP+pmyYN50H5Eco+zElwmYT025exRYVSDWAb0xUfiHqgeLexeetZxzxjMWgTZbp
z9ApLOgTxqUjbYP3BWqpSjO99QaLZiOBP032OOeOvJ9jPKTFrC4uGP/Jj2ciuLmMjrJfD45SJ0eJ
70JTqI8jCSCBEOFbikK8/x1Qmz/OovDvWgNTtB0g/0P0MKVmse7FkoL9WKrxyR6m+tAFtOV0aLf3
vWl95dOEmp5wqLYfesJD0W1bXJ6HrItu6yo9yLrYmI7GnbbYYMNM7HVh3RdZum+EukF2SXvb/5VG
P7RKj7nJ2VQ5tY1pytyq0kGMRQ3YWxoKuCgQKnkGxX+Sq70VuejnU3/TlXhPHKfNzh6A8f4tIVa8
aHpK5C7D+2x/+G5Z/LRlfnLzbT81EEsihSfS7vdqBgHfGCwvVZOd59zaVMYIrcslziQCfjloGPyj
53ECBKscBc3amE25GUqPjnRsIG7VlzJg+elIqwzJZMUKiE4itsMvNeGQ6gZ8v1Uy36ZGSxt+8tNd
PA03rgyh2I75Td+nsCjZODDeIE1oCol3rvrhbIFO7nuCc/rxvUGadzSpjXC+IkuW8CfSHPZNntPX
qwgox5vrdWc94GeoNTpSNRmftIzhHeXzI0YZQGx6/qLaMEis+pHh0yInaZkKoSkPTQKb2XfrjRhh
HjkJF7/Jyh/tpb6RHXqOtoH/pxN1J2mXBxMXPESK2T3SXNziQweScytSeWC29p00HUF6jZWsE1BM
Imb7YQVII31PnFTrHLXDJJj/Hhd2kV3idn6Yh3S47w2aFI7i40zq+Ytx5a1ys+TXrMwjezwuZuF2
ivgrKHDIcZsivB+EkLku8HM8TFxMUlT+ZXjnOj3XvnlctozWNiEizlyy4rhqrJi1dfforvn4LE5p
cuWamP+ToDnZAoigSeCuckEKnVjy6FSMwS9bMuoGwuqYujM0XvLr0LPDnOHMNaziw0+Ke7fMsRWS
J5x0yU02WumTMk9zPGY31xvDSPIbVwXsLAYB9oljAfsHXm+rZSoJKdlBs/jHXtss+XtxLmImR155
nlEwiwyNvKrkZ1wqZrckBz/4Zs2qyVwR1QCTCPTg525038MOs9uSAJgQBVi4ZALmhAM2HcP3QuJR
CxFPi3GZdFrMq8QgxUvanWzI8IwIT75HwTX5HsmvNPB55bI49xK1Xlw/2/2ktm0FbYBOXd77J6Ol
6eW5Yl+7EiXtknUYa0guS/qhjbXwIYXfa48kI7pEJJKEXO5TQhPnJT2xpgykiPs1LrmKJX1M3ZO0
aPtMDyRGKlLQyWGslkTGCJxmiU8SZa0+o0uBI17k+1AMcH4N75KaoE6CGWce10Aadx3onkmCfiKr
Te+wULQCcHBLcBXKRHH0l/DI641J+kZMpOSwZEs6i6W9RN66r5bkSXpysJ6WNMqIiooQXpzzS1Jl
HeEBWbIr+yXFclzyLCOCLdMl4dIeIvanS+qlR/zl7JKDaROhMC/JmOGAq3WUp1JSO41LeiZQKG9J
07TQEyzpmh0xm2HtujdiSd5k0g45kTBOb0nlzJd8zmxJ6gyWzE5BeGfJYHNa0jzrJdZzZGFacj6B
VjtoNyojH3b0nfUhJpIQzHXASTYPhDuQ7J23FckWI5V3iLeUMfQwX+ysw50923gpU/WEmf4bDlIv
nNfKpqwFHGsWlQY13Oc3SeedesTNnp36+1jmoNRi9RCyR2iEV299Oyf1tM7IPyUI1SYQVS3JqLVJ
RmqlSEt1l9zUfklQxbxS7WeOplK4XxlRZmedQ/wtkJ+ZhsKLiRSlCNXRS+VHEcd0lzr/ts/n8Clh
8JgUYC0Sh5Uxe8Hap+8Qfwn8RMIN75mEsKMrPCym1AMYtpcx7LaZwwIHzNIsxPpbKrAJbY57SPCh
kw5ITuTAQC1u+JE+9HZilLtuDh96BmS076bW2Lc18kCy/FZcxe4aLSd2m+05nEGV0ixc9eYQbZqI
HkrVNQ5FHelNniBdW2U70Y/8pojfBdALxoAMqykPDCa7u4b4lziYoS/GzsEsemtD8NyH9J5ti9GQ
OaQ3ZeYyrynobtBX94Gl20X+mWeC3TY9IL+bLmz5g2OXMI2xfAQOTQD4N2iai/LwYia40uQQ4gHV
vGfCPenSpxXPOII9ck99a073c5Rhv8key7ZgpzRGpwg53953YH/bGuoKyZe4A9H7eUQsSMtbZ4k5
bays+5CpZxxMPLVBHxv3tasJBXJZd+ectpmJxxxzS/Q8SA27oJofnbEFQ2IHqDBLjOOEjVO6zf6Z
eOvgsLS8xyqJ93Hn/PSJQ0cTUBwGXRKm5jQnxGrTKSms19QiIJUN/HTyl5vrPcfspxOYa+LNcLaB
UwgYmFpjizlkceEvN1c1BtKEYQaYMTKEjtAYNXZCypVApXRix8HAJy4pWCP2U6jDiq7O1nSjmQvx
1PX560071uGuM7wXfnVGviSiFSd/JCYosNqHaPnq+lBIO7oefH1IFlVb7CAcwnC/c7KZIRVrBo34
tEO0LLdz6W9YlNvTvNygKUQAkrjkLmibHd/UDyc63PABlptX8pumE3ZS81QYybNqepycg5z/POT7
ll7/n5ZAo/0QhDr/O338/4uofvhVFO2UDT+KGF3un9jrJdv6nx/8RwatnH9xwZBolx38mgiOSST/
J6naM/9Fs9uyeFpIBIoW/93fpGoekp5pIkdDo+z+hxDa/5eyXCGVxXnqI7l2/jdCaEuYSxL1f0Sm
O55yHGK0EQc7bA4lr/f/SISznBjMvDIBc2TVk0700o9KnpwJCnuAG76VUMKMpbo2SR0wAYt6wsEw
xJrQFpl78GuVXcjizFsm1zMq/70/d82W/GsGdDIEKTfSpZMZrb1StY+EWrYMVDsaWxHlqRc56+gG
FxVd+YCeRs5+ObdDQlns8TLqEY6s9VYEYbIJYoxHpQNjXWYMuDzbuBNZ1J2cuzpjJ1p+Jc2AMzkF
XOC2YOG0T4M0CiVzUWZKaYHroa1T+khsrPeTIhsW1eSbj5FhlRnuImFmEsRynJz7tntJokucNHgd
/GEfdclwCIX6YPzR7K1uqcjD37qV+9a2lsoCuPJU+TdOSb8tpSqihZydsjmaOOk1EURDZoIVpbPW
jvG8MgvaL2EMsixLHJMGr0VERpQy9zHG9KhE8wVz5XcUeHQIbeNFKpj9c2LSYpyYnQ2Zd0Ra6Wxi
KchgyYKVn8B9ih2iCuxbPXYwwJzwWESk19oFuhp6wyNsEOUdx5Rtj/L7+jgLEwShn8Z3U0QbL/F9
aorhNg6d7mzJrzZCoYRs6NY2bHUrVbZcJJcNL51V5q2aFUfWgqGdYgvfCjxMNLnVhDV0qnBtoPdg
6286cHwK19jbSfzmYBNYRePUESqQEMvEqB4qEpGgs2qf5VydB+Y2B7/yDhGGGw+vjWl034FV/sCO
Rs2D46T3VY4NHUaZkpPCu9sPAH2625nU6iPzYyrnUh1UHIk7DEhUMs4HAi46TmF1M1Y+kSMD3Vsf
kQ2y3WyjZ29vl8b0HPQR6EqaFWB4fDy2rlrptEHg6ilk0MEL2iTyuQBjbFv07LhP7BXAQC69Rkq3
UUhgS16IVh4hzXDIGTIzWC8BiypNYy76yXh60+CagT/eDntL5TvGNb/ICyYXY+TKTLjoCsmBfYFw
GGkDoAUzh0aw5S1aCthAj/AcZWbd8CPQyjuOkyDjjVNGx/zEobIYGAXrUfQAgpdQg0F9djS7sSrQ
iswqGW7bmkYjGvF3TLNMHYTwoLXVt6aqf+oi4EfG9smXJVFsbfCZ0+jMzeJpjgCi90V863hQdTVA
7yJNJS1WEz7AYL/7DRDT2QRshh1sUS4cm8DgTwU7QtNe3pY/YlySK4bliKXF0xQTgBIW+tE3vB2p
daA9SAdtpxwUYRw8h9ogLpbwjnSEgGm709FKxF7V6dMkI0rXzmyRVBW/84bwolYRwjQHZKnR116Z
aodHryE0Awir11g2SD/Wraloz/yy9EXG+StO9KksYvodLEjbTKivGmJNmfv1ve37z43VUCg6TC+U
m2ykn3fnLn3x0+ZGB+beqdiWMlLJH9NPwCl4SSd+ibHHySg9Ig9NA8Q1dNe2ZPOc9AmZS/OcvAe1
tUj6Memto2KG6A4uioY5e37pnAOPNLS8G3HcpqneTLXzZSPiOFl1BFZlqPda0aoMgg7PsvCfUaay
m1CxS/iEpXamAwFmLMGYIvnBwmdu+jgk7yODLF66j40dwl8Zo/wgXBYjy1F7/F2HllZTOO2ZzfnF
SyZa/1jm9b7yz2lf76NmRBXA+uD6e8cT4tDQ4YyDJKdWq99djyaWzmwCkooW6bz9VmaVtULgC2x1
mKKDtlG1uZbbHJjtvw7xAJm1jZE7FaSFDu1xwq65huXRvs5srEzdPXcuCS0AUECrzosNltnGUGMh
l3Z+PwkkcQt2oNQTPIyKsOVkeqlI0sUV13mX95mSGCBKD6gPKuHQpTRSgLjjA1Yjg9wJ9ezaM092
kpk3Ba1/xz5pnSZ388T8oEfqToc2lpvO/a6X5drvbVrZqFf9XH1DcjgI2icLuoDjtzEFUDdwg3VK
u0TqkyGZ6ij3J2Lji+kqeL9BwrZAWfBf52lF1/pr7ih4+7h460DCCZjlinZVSFsNEy2QKOkdg4Pq
zS8mB/W2s8Hmzw7th8o6hDhvwLSCnYmYWLsJQhUaCmh3f9eyeEWRLuBS+4w7gLLPVpfsLI9WQI+b
FHg38PE5vYhy4lDoBHjBxn5auhWuE+RQk+r+YBScxxQiRPtCpY0L+jwtBsa5RwWGM36y8w1iDwDv
+UIOnpYkh7tuCB7rBudOLuq17XMQVXJP6f9RR1mD3XgikS9CCIjs+9iZejpFwgIJwG5fZ96TWVrd
Oldi3rkdW5rRHI6z50HkriDGoWzoCYrzuE/Xnvc4lFgeUwoPGYSPDWxwhrVbJ6oeR0T6ZcIhh+aQ
1Pog/hxM170NDXOb9DC1Yxd3e5MRpVUzeA19+y6n5DdaIoBsi3ne7Cs+5s5jRKL1N3rtBJHwXiTB
j3BSL4RPA3CtG1Cl+YjwjeZ7PX2nhhduOjsks27We8vHzhWm39pXx17mgOdcEm+8bzeiw9c3ry1K
ep12D5aj38JhnjZJ3RIEdMOiEKwt5Z87mdwH/IIYnggN6G8NB/uCgQgBfZ48xuhHoSt324K1YN0j
jOLahhEoQOdCtbHPKkhCw9FtUNgxi5IkebZfoO9y/JpQoKKTaLwbq6opR5wQ5HkS3mBEvi+H4RXk
BlLnEQAE+gTsuvYtuivwkiODTDMRx7DE09EjEG5Y3dYKKUtsgcLwGbnYU/pT4DLZjYZNAOHwMif4
RhMLJ7rv4vEZlTiHOEw4uEHkhAS3VBWfe0+9UmebKssu+Elfirr+aQxyl+YFyX6B3Id+T6aD9+z4
aGs45/aBOW1lpBl8RRx9DipW2KIVtVVlNwg3XGxS9PgYSCbDCWbHS4i/3j5wZYcmri0C25Yb3blI
DTJgl2kKMmalAeghXs3IzNTjqamK/7y5PibHQP95ggOAklMiqUwW21f27xvP9djMmZyyRojBFDBc
gvnqP+lwnJzZcSDCNa/z9hQsJjp4jtm2r1AHB8s2MAG5nyKeGOKGvIQFeteG1T836YK/u355fcKt
tNxc/xCjEwwgAoB0J78cCvZxQX6auuLYOiCIro97y5PXe9eb63e0PfEaEGS2fx+63ru+xp/X/Pty
VhVwlaymtDom9decSPtUDk8hA7ujVCLdV2jUCEVyyfMIYud0/QY1T+YeT/9RuY6frozld/Pmgrt/
/ovl66BPcCxxzcIBwya2GcISQi0ia5qW3L0++Pfmvx67vuJ/PRaQqpajOj/81+N/v/SCGMRtMoOj
xbe+iSIMMJUDI/AvB7CieTCvr187yn3NKiyEevlE/36sV77eH9zf9WPOxgbRzfV5OerXHKTbtrg+
ZqoQLLzjLzSDf46J673/ekECtNmvqIWZ+m/44PWeuXQCxHJz/TJuGW43KgOIubQYri/1B/l3fcE/
d8NAvom0lHBEZnxCRk0683Ivxf3DrGqx7HR2/3NYYpvp3VqbWQOqSeQyFJ1cNz9JoM2h1TLbUQlN
4z8fWxjW/PSf+9f3PpGs5jhFg41ZLEnO3fKZVQL16PWeXDKerze6u00rFHBidlDSmWPDX3S9Gy7Q
TDqNe7cGZtGo7u16Gl1vlEr4FKrljCrcbkJeyqbGqnx3PS8p2vSkcAZOmFCvX17vYZVpTs6QEJ99
/dofkpSdaLcNCiXJ9ig/DN/rz2XMaBB/+WFK2+aBh1HLVc2za50KnPdb0U2fbQ3ZYZrHi9XeOPAx
L17s7t0meG+CJjspQ5NVQCm9S8Hs7HAF0NoFTlk41XNR2u4u9UjNs4kmdpE47qNy4nLZ2wSvWC2b
OQnjopyXykPQzHFcCJNRT4HGWD85tLP8FpaVHIZebmy0vytrVvbJTcy7uscf4Me2B82Ktpw1UkWE
qXH0WpSTrWzTs+6hwFpDkN8JZvD7Ws7ULgg3oHPK9BQo+rZuWN2bLihqlwiYfhw+BlGg7sO4TN5P
026TjKluHU7pSeqCUFX/mSFedWx89mXoaqNDb5pL0nI/bTK9iYqufehAwCC1luER6a9z62M/8Lkq
wKUd4jtBP29jNUtsXSTL/JCKDndIwlazWg6//LogL8fcNDRcWvRy9++D//U912exQrOG//v7ylZ+
NA0ej8b2b6/PZbWUrDLLt82D1+/KUTwEJUfa7AFmtZab65d/btiWYN5Luc739OQStjO06+Zaoizd
ywo1ExchNH0obE7G4D+M5ozMcHmNVnMcX+81qVkR9TYDdhkf/j4XFEW9Qb4LS2/5/nrZ4puTPF9/
sF9++u9L/P2yaN1pJdBabFogpxiQgigDY9tu0yWhHWFr+D/cncdy68yWpV+lXgA3kLCJKb0RKVJe
miDkDrwHEubp+wP/232qq6MGPa0Jg4QkigZIs/da3+LYfPfvTSrjZguzdR+niJAtGwElnLOa7gre
U0x5JFUlXOW3Y39/8PehU3uo1eo8KLdd7jJW8Le3myAZP40m1hlI/vchhGkWZFXm/HL+vG6fC8ry
aBv71rGMdL5Dy7Hu0hmU685fwe17QNXOD27fa4CIflze7hrzvKSb9quATbqsdc1gBuVmnJG3RggK
UtUTkKLZEd3N+uraDoxDH5fGTrJwsucBhnU5ldb5nlfyFf+XY5ZB7djoDY8wEwtb9Wxaz+fp1+tv
bzmpj5XrEEXqT9cii6K9hli3jFhE9uMJ6hwD1Vypvd1TGaEYqdajhTcq7NXluLWVsWPjGqxrLg00
4xHxerdXMN0GxGJ+bbcXWPfkZhdYE1e3/z44Ixyc0jzffLQxlkaghB9j3HeHvoNGVuoGbG8mSMOJ
6o0l5dWc3yFYRObHOAna4+0xCaFYYRrfA9SIbjElsCbDugT74mAhLKSV8YvXPT/cbuIWu9Gum+cB
PdNqGgkxGgEPicDNcHy7adoEn67Lxy3mM+z2d7cfdGhhmDlu8weUR+aBLoFri/2DxIX5X/zzW/OT
//2Pt/91+8F/e0w2Ic/19xlu925/9/fY34d/n+bvy/t7LK64WH2UQkBd4hf/7zPffhnVE0uPf177
378JU7QzkyAZ5e/ndHt7muFSNbGJRpplifhf55K4wm1dAks2Uq73Aj7SuoO2yxafS/lmf6Z4FZLf
Q/XkcDtYTAO5ZW2Iejp2dhMxcO7s0Cywqq+s2kRkfTtlbmfu7Tz5ezO48lz7kbGppxg1Qo9SKa4P
0gV9EtGXWPQT8epTnuWzvx+7TTvPw2WMKHTuJpaH24vQa/XYG2SpSTmug8jMSIZx0TLlGP+lRHAr
Z684b+EGI6CXFu3BdoHk03o/BgLDCjQaxYW+i0ea28SmQNC8vT0Hs/iU8irsdluLlHEpVLRRsj91
G1b/s5EoJvYUICb/fT/g6Xf4bP5zI+Dff/HvRoBn/gsOB9pkwCeGaZnuXyKK0J1/OaZhuLoUhsf2
F0rHvxsBpvMviyK/J4WOFOSGPfkPCkltOPcZ/iVN26YBoOvSlZ7+/0VEsS0b7sp/bgQInBaWIT3X
ABTimHBY/u9GgN5qmkKoq+8tSuk7p1GPMNSCRRsw+hSuc3I85F2GXz5kAcUJbxrvcqbQCFqtGvkV
Iy3vTH8qKCHJjS3rB9POPuuGUFVNh0VRTBsMNk+ehb/G9MJracvHvhV3dWHT7pzIPFaIn/LJek40
MoITuNN3tll/5qSHaiTAVFh0h8i4dwSygEgcRFxQeyn9XS3Tjds1r1OOLA6S8F1SAtXEpX9FI3e2
64ESXN77y84b0JFX5gW5SrPOm4nAgWRjD+3R6CC6BnRsa+079rxg4yQGVeDaRSpqLAyU5pDqYA6n
iOcmF/opSiw3EuVazpoa0b1kdDgmwYoA5cGWOeOp8eg59C6F0w5FGj10APjRYLBRpqDVZRvpNx+V
RFlUW3edCw12MEL2XHweS5PS30HU7MRcsO9plR2LHhp9DwF2yVBlnJiv9KMby38eUck1TrfjAm/f
PtX1Ew0fQamLzzkvIm9bJMxsBHE2d7othiM+CWc1DhNaNMfT0Hag+vRNWtRFpW3zoocZCNQK5FTL
Zt2u9Esw2dNaZl3xz8Ou8KsLmrkEvsnGRDlJslBkPbmqMVClY2iCXBmeVOG/Yl/V7lGVUPsMIioL
mvTvbze1HLX70igelfmFmNvdIfxpEb2nDhahoOiOeWZsSyvjmE7MkObzLceRFltLM6O+MCVNsTLt
wgw2MZZ3orddE/kmMbWtlsi7HiL7XT3OcQ9DebTpUtx5fVGvUp5nhe89vAy1G50jWPjo8okCaENi
oanzDVs6xxfP0TXUymP3iPI/JOeLvSfzQfuY17Z1FTqoKkZTUT/rWsGN/hGYk/94e2DYzOqQsy/z
9CH62HlWGXFmCJrfdGpTmPrpGSdOE79NJerYEXniGljl21DgbvPN9kWxOviiv06zdrKsq3J8cSiq
HL4GeEhcgXp3HDmnXS2gheDMiRlDeaZsioIxlcVax3p18PLOfjIc8wxdpD3DKiW4ojYeB1QCP7LK
9gEmr4BFCwAzzQnfi55LPPW2dWIRyCoH5yGkUvohfEFZWxSEGsd2uQ50NyRCwPFQlgEOSOOWfDK+
5+vk52oZ0bH5kFOwL1XifyksJb423ON07J8bt5h2YThoG9mYzVsywWr1HePeBoS+0Pva3A4aAXre
2AcvSUI2RpkV1loOXsBu2yTQ2gbKePup1xtbVKvkLdHLgmfdja9uI17HRCsujWWy9athBkvfZnvW
NOon+9SobzxgBgaCJqtjmimEiAOS4EA43jYdyLkNBb5mK2/Kp9DptnbMv04boa0rmjBPeIaag6OM
Z88g6KhMg89MI8WuDqzpUgh9POEoQDiRQTmTXGzHqjRZZMuJ0lbqDY8FVq3HnEp6Z3vQC5pcbeL5
OJicOSlkFOvbb7hs+ihrwA1RYTZbQsYrAJ7halttf0Kwcvh7iO8y2aKuO0aOg6FwyMtXHcfWdpKF
tr49HEc8jmWI0CvLAqxQKn21RXLvF0lztacueR4hLThJ/+FUcjr1VZg/0cM9R7Sa7m+PkMgC+Q/T
YJdwTQzjIJ8YgWDDZWNwN0aJ/prpwUrWtv00Dn13qW3vxdbFyqVF9VAIY86ZRm+PCYwsn9Fe63Ga
nayaXEwtgQ5sdtBMAoNtHOST6OgbgAFMWjORdJHS+PZjaTnoMVO/+g2x2VaxulMVoTyORibQlCbQ
UKumvuf700ibR4rkjljkkZe9BBYhbloOwLZjulxRryKsEp7zrnTM+4BC+4+U4l6CwfkeNp1w9qmL
tlyjQTk3foF0zQ9XxdxYBYhnEBJiwV7grKKOkrxCSoU8ONkK6kcm33qPOpPO6YV3rDTXrhMUb92a
Kb9+wzXtH9OoqpaihCSocT0Zjrgv+0y9OBqmLaIAsn2toFJ6XoNeMND8K2BSaHwNlBq/dVnCqcq6
1GOT00TlEsbWRKvHw6uvutrfOdTDX1x2NZTV2+g4RPnZL0rvHnUvkMvADQ685PgZvSPmw3R8M3yv
3ggriB4zveiuklDXyNLDR0j+jNW+U+5onKZ3RtzeJZVUFyspNS7zuHutbW2DeTdnZdhFRETXRHBi
Xd6XVRQ9GzXpmJHOO7r9lLhLN9FYEWTTPghwvlD1qqeL7XRXvPbd8Z9j88Ncoa+ibPTil1N7QszT
nm73KLMwXSoia9ohUUdKywolIveSdLZoTdDZstDHDR0w+w45w5NeN5h0IirgkWGUqziZ9QNeVl1S
0UNKbP4IXRdbT3WAry0T6XiAM8Vy0kOEoIDOCYKdiQ+B8wcSQUBaEye+ufCqd5P4lH0SBbswneNm
8CGA8GRi721WObXr35U+y/G8jc/GoUzqC3KG7Koxyi66IBEbzfkVKCqgfWjFNtMp5yQGyUoqKQn8
ivTH3sdII2ICzybTd1aurImvpgZrmtV7gEVEBIp8TJWQq93XuPYJ3BorDRzEaIEDLbrXyk3ik7KG
TwuGhtWV3dIFyLrssB0sy/ExUmm9MZRvYUlo+be09pCAoM50v1EQP1GbZ0Ql/AqYwqKph6uwcfs2
dfXHp0PadbVOWQQfX9OKi9b62J8N9WMO4569JyFhriCxUbOBQlhxtZMxPCJybt4mD+5U3NlMpKmB
kWCoNnj/iBcK4xXdd8jT1Ai5Wl+g4FGaNdcIYugMBxhLI+/FrIxvkWmn1tXPmu6D5bDeZRlueyGv
XQGdL077X3BLeMEqbPNgxZ6DrnmhLrptHDoKVYd0sBx/gdqTeZ5qy64dCPctvxW6hqU3BQSHfblm
L1b6SDgoCrc+DK/BBMGAqIleh+qk/I/CwzSe/+BI52RuybGoaWaTsgMjvhbb1rA2Y49TxE6Rm6ko
+DYSSHJ6Zl9LDLpV+o1i5G2yyKlL1TYfQfr0UXZH4MCh6tmUTbZ4LVr90XeTh6LzvA1NJMvV/9DM
6fvxxafdVpLnVwb2zje0Q6DQLkzaoUbswNm0nlj/TeoC33cpazh3BsxvZWqfSd9c9UDfNwluDYA+
o1vsEkbi2e/+BGgKjKyG5ybpChBeOO8BLCHCAN+g6M64/ZMBaG8FfCtcmXGFOqYciFVzvqlqIbLB
i4NDCxKRDYUDsTZ0Ma5s00GNYK4Cq3ouiOlsPeZ68xCV1X0FPQBdMZyZsUu2jGpu6FOdhGtq5L23
Si2qhkA9Q98GC6KDjAk9977xCG4BdJa7uX80Ku7Ny+6I7KN1FrzZnZ+fU0+9Y8U/FlP+nbdwCBuU
GwBvy1WL6ZWP0dxlxnTX0wBb2BUXogdHhY2Yu8THewH4rvPyATG3kjDkkq+nDjsyH7NjpsfkJUuY
CKNZ5gu/FhtO9RAFuBPi19Ff9MI8JzqxM4NnUh22iZWvsF03ECHbBkCzR5Vp8gwoko16aTLzvZmf
Rwj7PSCHxux8oF5yTn8KfyuLa8TUqm81G6yarsFO9+xm3ocrxVc842DNC3JLXmqJMZCQkryRf2Q2
flmOcWfQD0RAO8drRd0laaC+jamD/nL8VKZ8GYX1izryd4yqO6v8bRpLJ+GFxOM83Nsz4JRkk+/Q
jq4tUnWq++WnoHQ6h1wwfY0lmnysglH54cScy8wD2NnJzQ3DEwvmN9Gr16CzHxrHOcvSu6bGeCkK
KGpjNrzrsjsVVXOwKu3I0oh6WB3+APirbidgZqEvgqG2UV1cY+Fy7uuEnAMwrsjsHdq3gUsNTzYX
P4ejRiYHJ8mETtWcEUNaf9FEfIlL68PWo0vA/OtoGK+LYSo2qunugsbaVYoQsiaK6GViv8kuCoH9
tptcjE8UUeosuw8cZApUa2q6MQuNKJpV1YerUn7g9Jjz+qbfDn3DjAM6Ng4ZdTFpbXjmWTRIpBxO
sjN7gqZTA2udUBc5wgBO6w/f6/YFTJ2NpQQCMAxG+RCdugpgR9sKgQ0PraxV6buxgruogU3KnW5v
uWg+cl2zz+z3N1ZQ1qw3ijkplv2xkHwGuA3CkxX76Oeb8OLW/lNU1H+SsUEzruBOmenGtyz5HTzE
j7IzH0E6RE9JYb76ENEXQVMSMkxbU9lNtmGV1extj1Mq97phhxfnnrL/qwit9K6vDbhJ0YgjEzFJ
varYyuEY709NFesPWvpERwKInF1aCJBR6XXqnp2ftQpGRpNAIeWtvOhgjZCGEBXC/lexvdUGMEmd
5byEGFHXtszv3WSMN8rrmpXuu0TKN91R4502bbgfTRWsSx22hdYbq8qW930vm12gZxu4UmgbLDIa
Sn0Ox2DoX5ra8OHUbrdnn7gHveQj/pDZrraT9yguqDETM0HGo/4jWprGZaoRe+QVgO0BHrMgHjep
aKu3BloOhKT1yMb/McmwMhDw8GmYcx5Gwdj3YRP/gC2TuL1Wsm92+PIx2+EyKSL3ilpuw7ZWLqta
PjiEjeCDN1+ArzJd1vi2NRzbtNnvGzu/jj4DvJvqp6bT1DqPfXn0NPLQCUzOvPYga4sNegkvrfFH
fNcecT1e9EbbKN2AQjj1uf4nHM2UqSzKd/CtgrWoLDbWAcHKc42+nnsXcRpSGvz7+HYQ2egrpgkU
a/Pv9Rn1bgcl6//ze7cfxzqlQn/AszQ/X51ydkcUI/7LU95+SJCOtrEGwmrnp7wd6itU3ZWL5kky
0fpmkB91dyTHKoNmQdBLY9p7WNPneKSQlPe/YcZith3RohmMLftGQ7liaO2+aNp78gHIwCNuDG/9
Iu+cNztSX0k5/brx+FuZGJK70QfYau7Nvv+d6KAsiJB4YhI7ZviUML9iKGGtYMPJXUyW8TuOsLQg
vNSlOKGRhw3+M02Fu0lTZgFlo6krCRyNSD6ijacv3ZZQGrBigpET3FAy36iRyujt3gSAa6H6yiUr
2e12HaEvtx/ebsK2hfrT28/QkbS1MqJPfPDOQW9TdOdWNccv4b8FnDoYLQr5wgOwZQUo6eZ2Z4Ws
n+l67urcHpfs8Q9ltyM97lrYAl9BTGs3bwpI2LNV3gvJkXdSogtsVmeTkb2mMC4Ql9NrryZBmkgY
f0wyJCHLDIyjrkzxz43xf+451P9YSuEFQS+THKUykv0IRxKn9GM6t2Qa86whcjIcanD6Y2sEL2kf
HJskI9JSnDy7/g4bH9LfQNwuH/hwBpXVJ9kdsQlrQ8sPFtEnCpOaKWhBO5ZxF2jV2rKxcHXI0QuK
ygNNtG6V4rz2OTfYpCw9XqxfwAxqiLjOLLb6bnRVc51+BOznuOvW0z4qtH6L3s1Jqvd+ypF8Fzgp
8xLBtlnOEkbgeum1E/bRzetDW12HoDuVeXXWsLfSs1oQrfTR+j0R7QlL/GptoxeuuvBDTPrJrLCa
NlNAZHjnU02piWOw9IvEgbsKH/LE8Hdm159hcVDTtFhIpeRdW0dFAHIRLhKtvLN08sIHzAMdEKxR
GveGH98nAaj5Ie4cenH9VrGhJnwOPgz8S4wgVfpUALWwivRgs4uS6dM4Qr+yDP9VaAoEW8z+Yjh4
xr3l1v1GT9svX9K1qWPfBrGSXox4b+oEloK0+oP9nK6nBsBCNkej7Q62Q0WAhAiEmB4gDAb+xcCq
xZbF3sgx/KSlKveID9aDLNdISu+qzH8GjkA8s5Xcx8gkl6A4RiuX29p6H33/EShPTgJ0eCjiS2eH
cCcaCFShHYLLl+Iwde02y3FuJE2MgC979ckeH4RpE0sWUmENo6fS2naZCxoUSyZFKvz9tLrJA3ic
WO4vpEdUc+0E5qKxxmdwsowjCkKoVr2HlB0k8nR2TIusbr6twj20VlKt4yj+jotMEjzOihVYDO6m
E6KEjwHF9sFsODnzoMb0X+7wdoTLrERshgrqB0RAd44sVo9miRSTaSyV3mucQP7yu+4pjrDLOR0M
nrx/q1Iiqdv0t3eaV2GN2ziZvlsPPVanJQUyTZeRwe8hwz2mBn5dD5I/Oltca7r2LF1MpVZYHEII
VLCn7CNZoGkaPWQuLBCEcXk7XlVQanvRvuE7JTH1tSOowwyJY0SwrafWQ5wjjNNdce7FjFSqomYp
lf2n1syThr6hqOL7AtoYK/RT6jdiMZkjOQzVuUnVbzVF70F8MUUFdJLEo7zMiD3OHcJ5HEY0Gy64
wp3tKT94B3T5LZxkbzba3WB1CKhfJBeiqViFgHVbltK/CvhcK4RPG0c0j1Wjv1p2TIRO/hgYNLjT
njk6OU64XprafcyIE7Da4hNR3Zy4iGCRyJhm0SZE/lheuC0n68uPiZJw5Qiswy6e0C8/ZlhuQwYK
Y6r+lBqJAn57TXXGHFfcDY2PJjT/whL55TMoCJH9kZ444Rg9jK5Ly7X86CaPPSZATYt8lLKg9q+g
QW+A4BHGjlo1AqTzXltDvCPS7KmR4jElfMSHXiS150Lvr6mUH6WPnLSJ4L31IM55gdNJQljyxucO
qAh4ApBq81LVL/M/rdZuyclCnOmbzzVTQBeIe4uoFdqBgFrHfFNM7macgTjxFJyY+jZU26646Raa
/Q0RA7NVRziC8W6Kc8fqzRnzczHhWR+Ca4y/zrFYlE2zYp2yB5AcfLgXq4C0EWGZGtrs0NigOjzr
FAnigyPTfazIPgV2i9WrX1HxlVSnxXuvew8hmnegPgbWWhTUgQFescJz6qa83QKZBLismHrIyAo6
XTsBC56pGK7zR9xl5RMAvXLpMCIgPNwYbfitsS9bjSXhEzlvIXyPId+kXkP+8ShG0GfeszGIU+/w
IBcTHrqa0TOb7L0NPVNG3wpxxMmKQqS6NsizKH2fsWpsrbyVnJIXonXpST73eSH4s+j+diG1Kad+
+YfFx3MWgUoKBuCcLQmBlbxUTmXO1miq7ZphLF083NTOtAUYm1fX4U0ZPmt2jfAJKlJMk8l0MgT7
Iie5oz3Gc0GEMjljmNGrpUG3iwAg/csPyxXkzkvUi6/UlQzyXnUJRMt1D4VtLGYYrsEHWMdUsOft
Ngxo8rcCAX1RpyCYeGe+/T1Ji9jNA8ohxHghyUZC0CW8wUDau5G5Y+m4Tr3y7We7cj4Gu6K6I579
kAKH6v+wxn3p0ke7U6CDR7nye6dYcW6hjQTiC7sLdUUTSW3VDWHAOnIk0AdPKpu+P3bvYPTsJXll
sESAoS9S3PUb9B5MqIbxlUl4aU1/AOPin+yue+7T2eepV+ep8tJd20QJKJKjkRIPmjpstGepRdaN
NiVX1qUNxSddLkIlaLpNoDIrSD+pQeswxz0aGeJ9Ep9ZH79gqQoXWeJTZ5hHyKp5BxX/6ZjIHWVP
YFKmxJ1MWYemMjMWnCr1YkCOxjjargafuVUNsFQNw0LWOyGqaRt3WbkCxwWcIwIwkZPgRFIpZHkK
3AGVNpLtyjYUW+xAF1cLnXU0QgyB1i8PJLZt+tSFhIVQte7QqzR1valb73XSx63Zt98d+WekwiJM
kZhC3dS7NgZV0tZ8bKvhtTS9swroZaSV9kbF1sZ6uRjCIt9lGiVKZ6Zi5kxoBCB9ReFIqkGFQCyp
/0wzsqkGqoFhA3neYESL1mUi6FF9UF/3CD3/omxP7O44UUxviVg33hE/MGWn0Q/EnrWVuXxxYZKs
4ZSrQLgPCwcS0QbW9ktodeui5QWoUHcRsVNVnmDaC0z+d6TzrjqPU1wUc3dTEftbZSame2UD9/e+
Wd48ozWBKjdpq6CbwPin458hbL8z0gPbyGXt6iFr94XDBpL0i9wszqLtXjCNQtBt7gdMA4l/dHH6
QBju77UiNFfYVHL2KR58nuSZeCuKUSsWS511xhg5HJWOsScNCnEXYpRBBemHL3ppBJRBAm9Nhy2j
QP5pTU4Fja47uL465UTyriw58cGFiL4nMthu8qGefTo9qIMEshlpwxPkv5MbMOZ5BRu0JBz3rld+
WgbtpDDYt9lAEUv9yhJZq8O+ScTGAvXaM5mi4yYi9XWpwnhjE5SVJ+RPFkRjjkXzm2uVPZtH0di1
f0T5AkbLXTiRSzEvir7K49Bk6iCVvtXKbWjH906WGKxM5C9mfOr/9PVyytWaNo8AmUULGoBlOGab
rMqIIFSQwRI8RnFJAFdueK/OwCdeB5gRcYGRprD2RE3WpNnpCF71ddO4Vza0T6HfQyaS7mJsJZJT
2W5b3XxHezvCZugQXg31R5NS3xJRR5bbYCVr0TVMTuLeplFo+3oJU5uRz9SSk4bvVA0hWQackwnd
lLWBnHrJkr2E3Y7spqwdlqCp3JUTgrQO+WGmgBY5zg9YBnYwZJ6KzmxWvi6cVewAZ1dN/IN5eSAY
GstpyrbZoBKwrHONkZ0iIP8ZTHi7UrS5cLI2H7YfYv8yWRiTArL2XDCqop5eAo14xqwz9GUv+2jp
5HJcdfrw3bkcsjPjIrswXsrhENB5WVEY4+jw0No4RtwQmUFYHJXX7MoaVjV+jHYpcGaMGVCh0tAU
SKvpYWw8fzUSw7Uqq7xdG9LJVn2kz6ICFpP2q++a2JCDdOlHVAklpFTPzd+LIAKG/oIAOl+FKOJ2
BHeIo4ltMHfJ7zRIbaqf3NJwV4oB5pBN6ZnhYRPR1nfOfsqVTOfJ3MWuZs8oVn3jm8rcdNj6lqWD
NAvpPfglYmtDyFtkSOP7Lhiy4eNlZJmN413YN/0uS8HcgnTd9x5TXJzXqMbHa9HR7In78KQBB8Zx
MOyjxKNHl+r7IAUZM0mWIST2LLFrkOIFf0cD9mwjFd7kDUsEqx4gv3XoaqO2XsYOG/Kp0d6K2j1E
aIg3ZYnDsjiSPTgs9YCCillLsbbG2DioVGHoTjBSqcJrNmM7fiFvn06prlZ0z4jEyR6iAKZjpUF6
g/5Ok5YLI9DXRREnd7kfPcI6Z+EB/ZzyLFW7mQZNqxaLJ0HEdCcXbd09sI8Fhax7a8JBaajmbnpQ
ebGdogOAi4ud01go2WcvNJk+9CrwXkHSUMMpSlv7oTq3nlrytJWxFCPTjOU1974hFfF2Ktry/z5D
VTJqKqCjyM6Wg1UWG1PlXzpAqgIiKy5OCPRCM9v1SEXECuKznRsHptCH0nX2ys0zUH8d6BwLkBFg
f6INHOxQ/BXFNvcb/U++s7sMuWwYyzX2Hro92CsLAz+bPVdy6EcGrvjKtaA5diU+eYSOoes+y1Gn
504MAI6TpV2TC8lbwkwUhHu2JUcNow39A8ohSCP2SWUskRxNEM+yC6zVO9ON0hXNnYWO6heHHa0O
MuUF6nRmhyqabSkBzSV2TLWL4yoJH02ZEw8b5B3mvVK/Sh+LoK2Zz5VXPKiw7dh2hDOqyXyOfFzv
1tQsoPnpkKlRZaNKXU/U/Dd6kxGSkE+XVDtbWptvOe9OZqKdERWg/BjqswHMZT+yh0O8E1U477XP
Koyf5RsF/WOqvfTWuDcLtntgy4kZIwmcCEmzBwDXNulLAgBrrgXRceg+dTZfZBSjCumTq1JFufAS
vsmJdL3VKDNswo5Ge9DsX5Uhab/lJnlEZYW4ZdrFY3lVYwAXO4Cfm+Dbg6jpSOpI8hySgrFpdFZ7
Rh6eMjxIZ3KCUWHaiKDMhNJa9x6hHtqOpYRJm/kUKk5w7t6pDrITgVMIU2+ZGJ3EDyhnxG+4pvNh
nVPIR323ZLpwdm6WGcuM5jJYFIdcy9agks10e1Q06ZZlo76cwtIWUD5ycKlvjO0l/UnxIxpZLWMX
xF5m6nKded0p20pfrfo63PnkPrLnZf2bdGpL0EnF6nCN2pUtFUX5ysyx+MKaXLGn85ZeYvlrkTBi
24Rw1IrCt+14zM++P57NPHWZs7PjUAq1wU+oL5Ga7Cy3+YPtjTJX8scqoESWM5JMOebaqaJDhySG
eWDjhtbXGPX3nq0dQJitQRLzW5F6BsL0CNsTGX0fH2A2P4+8G2I7P8bos7Xbcp2iQ1mHOhAQx803
Vp6nayiZnOqqn7+m+KE1M2ebof8Rorv4MFxzvjW2+9ljYg3tooRXAZYDgCnM5B8jpMujA6qDW7VD
NvHe0X4HrctA5FXN5xSHO1bSuju5uxQJ/MItij80ql5m4bjO7s6iaotQtXtxScBtRgij/ki5rldk
gJHLtOyi9JPcUFJYHOPoGfqP7+SsaFn7s76VT8rZhsqE7hb3l3GELuNByUOBhCYaz6pPxRWopNFs
ZdL8JKJP2HyyAk5x8V67yjpGru3hk002lav5h1QYj20LayhPaBTqMZO2/0pjClK8xvpz5ndZhRGv
koaEmozJ06KisYyG7MORbouNgWlJhgPjvneImceXXUqOaEZo7pzuYA/sJ0vHwSaSNb+04kCymwiv
cEWAUoMqPXopSWLmwRnobPc0u6hoWktHccLx1IwMcWNt66PjVlQ6LO9RC1Mb8UXzg7SLTVSKm8pw
xnY7mibi58YJuY61bRGx2BTiZdK1nzoYrENTkvene9g47uSTGML82ARg8orYod4ZPDrmr5PGzaWI
p2vQ4U5HnutDHTgPE3ywecfVJGQWEhIDlAb4pV5hoMzUqWibmpjWUl9GMoAu7LTkTjfFqy11/c1p
7IfatL8KO3kLMuFvrXjUN4xqyn2wKbCSGpDER6RRFZ0cFpxF3pIXkzFAJgR2UmaqV7oLCgZnMJCS
16TBXuDPEnfdrr6KRpFhVpoYALtLW5otAwNLzKKj4FPWZIDUcBOCwAZJgEQSLliwrqo57yI9+6OW
7IUax3vhAo4K2vrgR7W+dyb9nsIBNex42tYFtkQGYzBzINcwkrEv6fV1S4UeGkKSLYMe8Bg3d7Bi
/Z8wo8UGaXsdO94W3yuAL/pLK93Q1l019ATcRNvB9s+kKDJnmZwGEpzSODqPMEHNB4soN6+vre0Q
iMeIXtRu0EkVwYN7KGwHGAs2AUVjH++Gd9JciNP6IJ4FFULbUhPcPZ3A5bwXB8OUn3FJ2XGsgf2N
mU3zMCGVWyh2Le20FhZm7CQjbAt9V3L09OhFTE248mX72UDP3oaMNLmjZauxpkLmA3FPTMBqIoWU
MKeCLWwiwvboQGZ88weuVKgufa5t6L3XRLjQBuLeyBymX5oKe5nfi+XUpZ/KrsS9gDjVZ18gVpMX
oniupMN82amzJvxPoxiL0bv21yQjbIDkP6ScCihq25rE+Hn3q6181/lp6/ZVqzpogoi6fTfMaJka
4AOYl/Wy/nGCjIWpB8fQasv7vsUZbyj4O+W0ViQ0ME6xm8rD1z7WGH1NpH2Z52+Hecf5E2GLP1tR
9F4WzMsZ5Wqg4qSkNUCtOal3prQOOsqkvQmcjBFm6Fb12jVZPsGT+sB+uRkIrXXKOFnrBV2MqH3z
DfhtXtK+gynzlz4lvCUr5N++LtNt0gAK9dq2WXlkD3OcBXKHYX7tuptM43yd+q5BdAsEVK95sdAB
SUCPcBXlROAq91gy2MDoA2Bc6a86q/uVq9STHhDQW81lYquIylVXtE9Z5BFh0gBcz33bXNlhB3mV
wQlzmH8Y7VwnqgXvqWFnkPYstLOGqUBoa/lGDxn50JJUQEbGzxp1e5sMJUIp91LUurV1vMmGB82v
I1x5SSKWgP2Uv3Q9n5tldkRFwJRWOgSM/0XZeS05rmRZ9lfa6rlRA+GAA2Nd9UDNIBlav8BCQmuH
/PpZYF6ruJ1927rnJTPIIEEREMfP2XttsgPJCSBoR++6aUfmmUHylMU9sBjthGxnfx96wcAHFeHB
y4aMoxwj1Pkn+imINf/n+8yzgerngWcn389mSkqhpVOF8NqgWUGImLd4fkz5yy8136aP75KM+K9X
9JMSDd75djSG/Or8hD/9+LP9X7+xOdmY7v6/fRe/3uSvV+R610wg4Wbf1697AuHHK1mJNj04NYEC
582cX/3XGzm/mnn2kf28MOZTSojzQyvy0utf39+vjZ/v/dnK+SddYl1Yd+yke697DRzRXrhwVPd5
Nph7NYdfnC1i55/OFrHf7gPyhc3n5zExIiu6arPB7Oc5wXym/rmv8dPlQH757nz/ry2cf/vryX/1
vPOvfzZjExKEkz8wloZDHx2cKNFuDMSuft5IZWpMIM7b+tOPRcO+uv7ZWo7Pa2MO9kNydsR04Lg2
bqtfcRTmF+d/4tnGE87//Hbfz83zT7mSR5nk3hwe/tePPW/kvLnzQyaqUNY+uaLdwjN+fvHzYj/3
nR8CVxV/0PnH37Z1vu+3zZxvegorpdHYwPGwUv1s79fHPd8+bypvYWMuf9vMrwf91WbPz0kmkIVN
W8Lsd3Bj55RlhtA6Vl/clH7EGG3+57eb+qCsdPHbr3vitSZ3E3tzx0Wv/3jS+Znnf367Ty86XPaD
ICHwX6/w28v8PPe3l/qrxxEHx3v62Rb6QizQF9P57vMTRNkzA/xto3/6/W8vcr75+681Lyt3Y9yu
//Ir+Kv39ZebOT/w572eH3O+L0RBtu6l9dVGs22+C5ERGozQFiRfM/owMqtW14Hqo82v00VvPWo2
OYPTKTTLh/PZoJgNqGFcFHsBPD7kCk73IQMrmgAp6FmyORbkU4/mKQfcm8J1sGX6Wx9GZEgHe/6J
bl0tWGI7QF+NxN7ymS/NhNaZ7mb3ul/rOy+Mt8nQ3VdtRMtRo6UpsRYuBjg/qBcCqOvdVWMUJ8J2
UJa11MxNNl6PZfcpfH+VQHhClKZYezCHpQdYzXLdkQyXCkWaCaY/M/RPLx3ujRLGa1ghisiGAnFR
Ddrc8KO1mVElBckpK4By1BFoXTgz4dFBBXUK5jkM8E2mINllZqAFYIhtrzwnRxBAKcwUvVwLOAk3
ZUU2gQ5OUfaTfiNcx8TRxjtzWK4O8onShKWNgvjQNxQ6ptsEmwjQUy2YgXcQgVu+01XBWoWV3hXG
TLiZZM2sffjhlINIQfG+6P30YIl0n5ewsbMM2kcjXqq+ugAykm4ooKK1zbWdCuWIW5m2J/kzK1bs
kFDz/Ri2R7oSrDFi2oCaXpDuFeOxs5gC+EpEm77iu7MVQAg3DO8DZohTafZLzXeBqrAwb9zxKumG
byD52cntvBdm6oxHO+8YjBiEiWpcnkNYjbIc8HLrR7PD0ZlaMeuWOnyquu8YcMdS16kICBJyt/60
kFpJwKXJ+FsDJBIJWJa9oJ1eNr1YUxs/UksOm6bSi2Wqmk8ZXWcBQ3t0gTzXoZW8tbRxvDU1bL9t
r1GZp6Sf+clr03nhmvF9tis1GgRlG9YbdzL6rYAF5KLRWJM9opYBusZd4hJJ7NU7t+FNA5OaZ0iF
dqHn/KHLjRVKkmVYhsHPd8kSSzmWlMnKPtS+lZ9Nq3o4zXuQCez+lIbTFyNsyuSG8UAlXpUm/cvC
bD8q/IJL/LZyiQywgyKIVC4MIbYIPRasp+SRMUVPSB+ZRw35OinyLUsk2nZKAEA4CrA7DVlmOKZ6
8qMEMb+TLtCskRuVQQ91eS0HJdkqV5C0cK6PF3Vro6PTNhk8qpvRIHq7ct/LlPCJQA/eRpJUlatp
y96gLjOsE/2E8ADsfINL81Obla/FENLXHqZnrxp11Cc7Q/uSHnlsZgSk1TJ0kLsxaGrlu0uLqFA/
7O5HjM2h7h2hrmeLQqPzmnTE3GjJR1IZ7WaqKIxpPBJC6z4SM5zTVs0Iv07zdiW6nF6IVhwnDull
r3qa4oZxBQBdrTOmr63+ZleCsmeU3bqt75qkekBMnxIfBuTbK18M1V0yQ8tI9lObVHWPhe5bSwHo
fln7OjExScd6g7C7hRdACFUj445YhjtbaDp1snHrxOIRs2glsK2lKWukJqv0VR5Dl4CNtdaNdmdY
CC7TFJ6+1735QVUzNS4+4+l5MsmdlahD9Shkdm8+uFX40OE+OOSRMjb9gZQU3em8NzW07op2FRxJ
uYyxli4c3/zOU/TUuvMS9/YlusynLgWEZ/IwwOcnS0d/pyYRrzskLapsjj76EFpT4zYJ5xDKiUz1
8d3ptp2f3id5+2q0OXMhNV6LWFv1LZ5Bh04iJgnO3YJBWIV72shJyEQLswrYJ5Y1QTdlEr+BfUb/
UyKEwWaxh78bLrBpgdFmjRjq1OwSv09THKxyU2e2f4MaRa17TNbLeYTsDEQ0ERCKZY2OQ5o+90Gb
rgyPTKWmph3RNNlTaQMXm5kVKZCpFXG908qpdRoyAxMxVPZr4k4endi86Ya5Of3UOUx9qwhceYMg
IjI/Afd/ZpH50VQkvtFwXba6HSxameGYAcHkkvm3jGCQM3BjqhWOwbOBSmHI0HUC+b/T4+qyajDZ
50RWtjQ6Ce1cmD1vODQ3XoP1TldmvR40h76mXl4xt1pEhSNWFmz3pgqGfWFwUSCLPHFIHahi2qPK
CZaxsa+ZqstGYh5Ki8ssobFlyX1VOW9NVK6LQUAjTbOV0NNdaIC8CnylVm3vo/9w+wvFZD1wcrGq
uOquW4vcMNF3yYpYdvo4mhrRN0D+8S3tw60Y8PndQNomgXVjj0ZJOlum3vfCmLaS2IptIcytPfWn
JMwf8oEENSNFiB4iDxmr9CWy2c204tkjzu+CtIjQJdKiukUDfJ/Z6eM4KRDYdXMf1tNHMcBLKdDV
0BrOoK86wXCCXy0TGq5Gg5TVcODUlchoipmkXjCUcUSzT3wUKpGz7SMNdwlKtRem9q9ekN47ZXsc
HHsR6z0C1xT+S/qSDOwTMRk9ZkttYHVHyHTLdMTnptc0tcgjuybreGXVHJ8Jctp0x6ob9WHKrC/q
HST2ZPNxbL6OangNGmaCMkUS6kLvhx320mQgp2T0QMTUS1dNXzFD2i6wthOsy1YQolVwHoFYc1vi
KgWdy3Q8MfjHCu/EhCClmKJunRhWCz9n2goveGtcQL4tthy6m+vcJfujV/KrEQ1ZAlxhF61CwjCD
jLnSciyRFlfler7yZ4+Qym+SYEbRIYxYY4raDo63f5nJnzTI3H0xMKbHpBYsAYYUizDi2qyZhypt
WS/7CNqJCtjNOuoK8NCilAR72B96hvFI759b3tReL58iIo4W+piSLagdOPPdRXOMWttKvvrg0iCh
roAVruJ+NxT+hjguWsgNXwsnCaQSEZarRc+Y8DUcGQy2sryM3Fm9oIiHaUZnNXjHpCju0hbWNkMh
TCocvT3J12k6XBRJby8B/DyhCjmCRL4mVWQp2/6mVMGrnSEmaD3aUHGfvkiP+MkJs+eSDFp494Le
8MS+kYg524tmTFUbPRXNsHYt/cghuRUQD/YezuQiu8QbgNoGMxCeGQ6X9slRtOWmFERgExRXKUjG
BS4fvk2BntPKgvvCSb/K2biSKQAtldc+RDTid3XIVAVBj8S1gMcA3XkedAekWyEgD0LeMfFyyjWJ
lyETo+lOVu2dVAEIfE6e1dIIzxejdUtDV4CFOktQp7oBrDRrIgCis/iSJV+jlDgIMlRWq9aU3qLB
w06fhclqdoeeumSfQ8yEhnphN3V0qzq4ZY665wJHJXnjfepD2x4N4J+wkuyd66t7TYys5kgJQfNL
Tg+UDaNvX+sG1GznMtWIRn6LZC6lSVMzFYGoCcZb1zh4KMIqNIFVwPiMWR+C1CzZZRBh9u6UPgFv
8Equ4G1XogOnNh57Ds+i42IYHQV+rC7orwYvZnepoluD08+qaTnWfBKAkawcg6j4lk1Ee9xgXJ5Y
D37jXiI4eTcGVClT3VB6YxLyI3fDuPfUBtXBoVgEl48vmLwAjwzc2j6ZUfJIrf3oOhYRtIGBPtoc
PuhKMWxxu+HS9bjUOCPR4e0beGeu5s6NFsS0x50K6XY1x3YtnZrerd1lTJtA3i7ghcxJn2JDJst3
t/FgtdqFUS+YuwN5HPoHu+jXhmmTcpmBPosk62CnvcaGyrBXS64teuPMXN9pieVbxmxXVTUxxZwg
PKDLtRrm2wZsNRRE76yUq6UNXXIVGjO6mp1G+zZ98y0qkr3vMB0kb+5Qiku4wWLphYiJQa/Xu8kO
ENwl7tLDlBNP9qluvftMa78Y7VieOEYD/KxyXI04pcG8lWvVBdeEYJLOmlcvQx1ftPl0O1kzaqp8
rQTxYYOHaIxo8odSIBkdSv/B7RHQViRYEhqHr0bEGMBdtBw6CAHEKYxXpl0HejTK7TfycsIFiRtL
ETjmRljjvaljXoo5AkO+4UREwSw5+yJRgZA32LmsEUPDQQkyvE7DBXOfh1RylGYZcS6ZwfckenEZ
DNlpxMo8L5JMyrHm1CT2E3AN9IMd/3Tds9kcNGPj6ANjAFu7EwX56ILlGCcpUD6w7PWIlOvZu9tD
uUsI6i0162CFzUsXWu+mo40b0rfudBKORkX6xRik6TKqqQghTMdYuoCXUZgEHCEJBZXFxQJJX5FY
3xbjioUztF8Mtc/nTQihtrkcTf0mQl2/CCu5SqC3koHJXiJt88123a+I+RJWwWJvmf2uG6FHJqZx
W9ke0ikDsI9nYZ1L5iQh25zzDtQKAdZucBMG4+a4NBBFSoMggAA979LwkPAg7niOjQosrDpoCBSr
AtFfk5YPcZqfQt256OpqNRXUzz0YEpr5Jqmq6Wz5i1eLopkuaQU8l+JzRJJUZlO8YmCFT6xpb2Te
v8im/4gytZsYajum8Yq+016VFmhiEgsW/lBj65vIKG3YeUpx1yXypmUYuhjj7NThWNKYUUIV9V5i
G/0J+qd7X922QmcQytJ9QUAgRDOAOQyVTqktjsJg8gmhZ+1MA0YNXV6VrDo6wBIrCLDXnugfzE57
0L02B4c5EghskwQ3yBsCHBmEx/6epdaz69269NoRmWTwdJkjL5WKKbApMIHEBavYLFZjb18gG1t0
dbtVEjZoies5fahwgF7osQ9vu1nWZWith5jcdeR2PNSM8rVmkp7hzixBRO4NPr8gmtZei/c0l+u+
0p9nKLVbtyCIhnFbDP6m6FJML5VskVSpjxCG8Whbe+oLPOEUGD2oUKpKVl/9lZ7sqaTtvTYrT7qI
uNmic3gZZ029r+H78J7zykKD58afowyfQxWuxxFDsta1Fvm4JqKr8akQEQFx5jYFQ7LIu5wwV1wt
TsxoTxBlljNh95l2rvyYv5pHtAoXhB63o4GFU+54WDyLr5zkgcxnatcCQWvZU3J0jiIQpikXDAFy
RELehSg+S18GiyQsLxXBOFZiR5heh0OZmO+AIHZ+GLcs2tAjV+oj6seHBBXbRis8b1FxxK89jZQu
i7A/vJnNZT5uPIKrxzEK0HoSDecnkLu0wic92QcwThxijMmOjHZ6IVH0WfjpUZdomliC2SzrbVIF
o2YXDoUi1qMhi74wP3sLU0f6YDC73iJ8e5WoWeQ00D/xsn1ilZ8FM6CNLNLPOMXq25NDUpnh5RQg
VIUZmoBfZ36vT1d16O3k9cDVlEPxEqfyW2T6G9PuvkGyXPoePq+Ic5Qh63XWyUfPGA5jTSLTVLGK
J6L8qqsFujKmf5LpVeIRNjG3wsNyPKY2mL00yttNhIDRYdi8KMv+kWMUNYhRInLphbOug3HL8xbZ
RHJQEod7gzBvPKjaKmL69yhMtCN95d+o8NMbnirXekI/cy+zlmoT6oqNzgLclR8tEHWgSEJLKVkt
UPBybKLZLaptVTsb60V3TPwf1uOQtRpfaH1b8OXRFLRutJQwHyWs5w7uh0EkCezDCIlk6gVHLAT3
weTsjFn3JgLI45ydqAAc9iz+HCaas6q1MvpwuB4789oLg5vyixOvHyDmq6zjEHY3qWCl5szxoHFf
ISHQn8O6AcZrFpd22t8P6BQ2Yxhdx7I7Wh46MpeZrGAMS7BbBUaawnO07gwCvd03iXO50dkxE/uR
0Po7SE4r/Pmn0Ju2icKCQj5FU3O0QL1HNLJrLP25Vfa7JpGE8Ln2mKo2uHFpxsRc/+UUERptElHf
XiaVcyKZBRF4lC1rZbz48+LV1YLjVKPVMIpjYhIOqnXNR1kNs1bgMW0JlaFD2jP8o/DWwa1nPnsL
VUybF95u0nFT2UyQC1+956K7KcN2gg9gs6Zp72QqDogsmiVDCmoqpPYuE0vemKatRBZ/UQAYDGVM
tRBx8RES+xjbCekY4UZP7M/QrelT1fWMAjaCzRBtzbG8TJwEbBzg1rIb8JPo5boq7LfEaC5qk0ms
Z0ckMeG/jZX1Hvr5TU38Dm/h0IZXEhpCM/XHXIN+kzhINyLwF7116ysNd4b/PeXavTl71nDs3GsJ
2dyb3J7MpRboYI97E21nVq4sZXzIVu1NL7qDiBPsizz5VP78ZYfp62h0T0mOVSW3cBo3M+w96i/H
pD8VcXSHheKNEuJNn2XOsug2djm+tmVAboLOhVzLvAR6eSGWkymRN7fnTuWwHThlrqyR1qwemReo
1ukmhK8elqB5pnrM0uCACvo2c3uxkLr2MgU9wXveRejlJ5NTOFCUrSoKJAY96aMIFqM+eo7SWiy/
K7v8sK303S9LgHtmcZNp4N1kxsnFwR3jY/5wqgPh5Gsf26tDRy9NjPJgpdkdYshFLtGQ5Khfxh4L
U2j4T3GMKhbicsfeKA/RBDldLxHTa0WwJdSmX+pLNQ3xQkryPifSi9Mif3NE9Yp0/KrLfHcdsZ9y
hDzhdpBrrSWRqzhFLcRQs46Xsm+DtYS2bcXTpebnF3naTdvKttZ2C+mHS562tlMwmxxdqCi7nd2h
MJ/11IOLxW7+UKXl3Q6S5g2YJlblVHTsxfnJSh8hyKzCtLiuQ/Uckv61mHfBaazMRU55tAkcdhR6
+ZfY/bZ0xJ99qQiIYidqfLIafLPn7GSs7bg8pCK7U6H5kg2wtAsVUtb25db1JhDMigtjHt2hXuA6
rNOUoXlc7liN3akxey5V/MHq9753ldpL/CBWPvkrCALPdnmsS/+F8qDdhyElik+j/qi5Yk0EGiqc
0SbVN4POrpGuocejRclQgXoeNcI1Su2StebTkNHbnVq5qcsoX6G06FnTI8TBUENnXKTJLq9PwOUY
ELABGFbaB+teMIfdvYh8dzdMGonJmdoHWUIT0w0uuqhn0ajVG4v8omUZI7ovR3s7NplxoRH/jeuQ
IJsgIaEe8J6+zXxjC6m12tuaixwfuPISB1h2q40NmhrIHNvzzV/3+dku5rhkfLOSaZSgBS5NrlWK
OECZFds0JJcgH55dEZ0Y/LQbR+KpqrxxX0go5borXx36yAYG6oW0Wm3H59lMBoVqK8h4zoxsydLm
cUrrZttRodc917CupgEZqbtyKN5aBQIqcrj6EDq+F0bnbaX/LeUI7CVlNFTRN56aqkMuiYqgwZui
taPCwkRp7/TGF25gDhoq7Mz3360YojktIncFVUl4WORDHQlW7XBacqsLnCNz81xDtOnupC8/Qs/E
/EIs+chJmLSJvTVFR13QsVKe+eQlly1SBDzCp2p+uWiewFiOUSEQfe0999El4g53307gv1l2Y3yc
dOc2K6/KGAwDypq7PMDhjpFpX5eClqa8wsO4qKX7SayG5GIIyctOb+J5dOBpGW3DoT4IPehxQVgc
EV5O3JmuLtoO3WMVVMOiGJGsIXTjsLb2eSe+PN1m9QY/BZ14NSdi6I7fLgxZNuxZllyYI8Y7EFJX
ddw9D1lDOTTE2Bqt7LuPpuakErUNaG/rNitlK/C4wI5AWHBVrb1Qfybn6+QF36ig4oNez14EFpxl
5OacHuO7rH/0LWwpncsaLQyQxxZYvwcFPnMoUGZ4MWtniSwPhgwBp7rxlHicrRMieO2EFgs0KHtr
RAfR0n1xOhKlXffe0bOnJnPTtVZjMOgMEBSBBivMNbfRLIWLUWTyR5zTNfWdoHNIkwqdJm1PjL9T
yqwES3OpVYQwOZeDnSRblEE8yzxYzMI2hFm9TRgSs55Wpd8xXCHAA6PczHhTA2s4zYKwlKfuMnEc
A4Jpd2+kBYWqVeEshvSzIAYB8sVnElfXtZf3u3Sc3UUpnhFT7FWmWqQ7DKaaieaTlMlbS5OPq00B
fLyiY5YW4T6Iu7mANl9sB/8r3cpgy6Pra2KFGayYyNvm0ZP/WtFhwbikUbuqI8YBTIMYKoMUmh7F
yI0P5gXIHM3OVte8bXfZaTOCJmvLtZfbNTU/Yw+n6919W9Hxi6a2Z17GDuNZAUkyIdkjlHeLoU7a
mypjCNTYDX+avjjQlz8FNlyFlr4NQFT6Q7Q1qaVAlXdYaFhNbcNKgB1oI/2kGLvjKOUkJk2JxyY6
5UIneVlYW6G31aYbi/1UxRg0knwdmgS0TQEXhyAQzaGn3564WBriZHh0wDvTRX9gasbfP4caO9GR
BT8eX6QFbXXWrdDm0RfWFtl4ulUv+yqPjkoyP61qmvalNWiHmr0YBhiwQIXckwXEs+fl69ye689C
2YcJkH/CmTSNisfcmawdnrOYU1gxXohmngmBy120BvET5JeSGCFSewETsiMKgd1C64V5YN6YKQ40
llmO/Zil2MakkftLVyxzE0qE3Zf4ZjlEm9KdD8krmLJzQC+HsJXW9lIIQR6qXR3x1z4ph+/WN5QD
ZY9MWg72cZUNj7XDJyYuFtRugsFsCBxOa4xkHLd7sj3bQAqeHV2akoeguNFpobBHMejmr7IOkwbK
I0iEtc9rG+W4sSpOocZcZUlmPWvHndN2g24nWLgvdC3T1mYr8i3DYiu0842HDDMkfrJpqzeyKtRt
ZvrrLh6fwDEcy052UBNigrQxX4LaYUQ0ARAgXYkHad8ig/5OjvN7aTntSrrtRcAMlcahZ3o1AAva
5k75aaqUr2iMr7vZqev67iOwU3eHT6lbBwQZLBQa1JVZVbs2P9Q5e7Lt45riQILMUp7EqDjdDLm5
lybOTsoKm31OlMbnENhvuvndDdNnSxa1V8Zr266up8bRLwhFoQ/tv6Hd49nCdDB03/uQpVZDySkz
peJxtL677JkxO/in4rBbN6H24tXCRapQ60vOd0gKhCbX6eR+hIlgpsPYixB0Kh3WOWIxUrGyrt2a
BefKbBiTFZftfWz544WDFWcRsfQReUsxGxTDRis10iWiO6Wl+qZ2r02hURjq42M3AKhqdLrCQ/2g
OiYiTo/vLsgbMEDE1jqEcvDug1PYqJfUYURmfZtddO2y2mcRzFWx64YnYbIcaPGrLUJPo2bf1YUd
XgUFroTCYmxArdI36HmL7gV4BJpu/5S0SbcQ7Wfv0tAvY1rwXaDdK5oChUm+YGDmIPBj66HzWR7G
cO/XaEHeNJbudShHyGGR2GdxfKOJEgiNDd1GTmWxILOEDmfHmg9qHM3/Mv/Srf5ddToVi9PvDM49
2yQvYH2m7zjKfZ6LuURzWRmbsr7lE8XsVfiK6tJOt6EFxnOqVokW7zIdtlDtW9dV48UXBbrkpVXB
R8ILSDDYgf0oXxoVXptQ9f1liTVL1AhZBtBZYftG0toVV9iYKthaYCqJYKISGOOWmzEumiPOMrr+
Xlxe61P5GTdoQVQY35m65y/DitZrWNgQ+ioaJxjo2qvcWUaZ9kGvvX/Vgh3TV2TsmrjsGsZs05B/
SAkfVBKaktQN4Wk4c2JDn7YBVLuraP7HpvuWaZ68ON+FT+Wjs+k8lInDp23ce8AFwy5DIL5IkEDQ
IEo2ruZBFqy7cVVWnIf90riP2yhmP9CfmjLsV4ZpymVg7VwHz5iYvKcgCoHK1PS0iyYjjYyI+VPW
AyMGVT0U1b4amvtOltPWxIC07oApDQSbMTtmOgcLpNpy8OAidrEoKRfvr8EkjhKOc6yDyp6VV1Ks
rbppL7vSvU1zvtB8wq9aGvWl8kgZSSKQlDwfAbxGutOy6uOr2h9p8tNmxFH43rcGTFLJWD5ujUfL
qSTqjteyyv1tOGCwLkCX1fIqYyK2wsKOnBjlvF9qm44RqwH8e1UALYsxbfkOocY6wRd1O2wyok27
yL8ESnYKHNYqLMvQwZbwYrWEfoyBHtorS4qc4YtTLjA26V4bVn1TEey8iRxIHCPzT8F1KUgVKwG8
mX53Hfu4xiPb6lYqz4KNloJ/qwz3W9od3kP1OJDjg4OLckOSyS4brPiWNX2Kwd3VFnTW+FuSUbie
svSD4E7kNZL4mVZD9Z+PwaG3yoc6QUyh2LnM5n5ImoNXo/DBp7lGZ/5gJHANpCc+RFfjk7cM0HLE
sJGmKo8mEWcp85c1oO29h+TnooyHB2PCwheQCmunBV+AFJ9wA7ZtqC1xiqSbwXfjVR+n9xAimJtK
nPzIyNHgjVedxfSAUKOX8BoFCmeVpU9oYUtQktbVJ8Bj6RZZBrlQ/lXZMCCW9CISgxwyenoxp//x
Kcvtr3oaTgK8AVXqKvTDA4Zk8sMcR0MQ1GwSgU8rmasz5ihXThxi6U4aDJudtatstTcgJrXZcKeN
k3Fq0QKZpc1lINrBpbAp3q0vM7HAGcOK0ApFRPWUcDHgeyNEKasQPdVueFDM0ui5vZlCqSP6T872
7rjRlPJWDRxlT4TsLdFNWsDlCzjXF/W2Ecbe6VIu5QCS16lRvpI7gbVuwK5kal+B3b4lInlXEJXZ
+81tX/F3IS5siQ8q2ThTA66WJmRMsBdR0kzQLPx8ZgESROBio8PAxNbma+7QLCN84gx7QRD1A3//
W/le45dcBfQLaNPS9G88QvB6llV28DU0w21jyi8CJ56IJrpjCgGFNNYCvnTF3Bl3WeWzHBDGrN5h
jqrhuXYEeCM9JHypzaaKJb/O1Fn61qGsjHfD78Es5ejE5mlWrgKEL6kLLCwv993gkBh4MVrjVnIE
5aj3Mk7cvqM9W230XZs4sWFZD9sCUHPv456vv3LZPHllQDc6L64qsTF8rpyc0wk48XaZ6E4DQAm8
sz3Dk3XrRkjqdFFuAgrVqpTp2p5tLpx8PqX5xUDTXYeTdxqQpK1yQ3yQ33CDWTi8gCF0MdjT2VB+
KgGEUbhnRwdQYJJX2VaNtr5GNmdTXUBszJ2t0Q/BsVFltQma6hYf2JoYXA7/RFwAiocmVc0BZaAH
SKtTnOExksVfIcQ1TAtqb+WE7vngFIVDF4fylkUYkX/a2GOBCL0DnY3l0IDzd+3IWA8yvw/L+toi
8GwA6sDbiFY9PtqVS7d8WdPzcwDmLirG5ctohKEnreQYO9VNAOt2YQ4lE6uBIcaQEWY2pttKaQBK
yis16QbU5m6DawK8WkJRVja7Igf1QdzaKsoh76ghJyRqOkXwq0kWrfK1XqqLwI0JaNIJ9kBxZABg
XMOveYpYLBK+swaMSwmgAjhwFP0AID4DBnpVDFjBC7SIjGPzzVHVldDVLvNSArMM6t2UlET6QZa2
zNMC1nZ/rQLrvRSHwOKsOUSECI/mt4fGoRA2xMrO+5KjeqP5JSr3kQnKdsgDZiXJwWJRGgaUEUNg
Xsl4uAp7JNV9i9rD2JdBmm0M2gNO5lwPJmY42lP1tqx0Emws0Ga1+dQM8G4qGqZ2BmZFkXTn5c5l
Pll3vhXfCs4pG1e2W1JGtl5pXPhcyYUbL9uCAZkDMimO6UZigYuxSJjVYK2QUXLLDSh2SnQxDTxj
XWX7qABV3RkbqRRVCc1Gj6iKRamlRzHUn+RmfSYNswrCCY3qNq3aloNmxApTPKO7/4wG+6vtCkKj
zJWlp+VW1wbmZSMgw4pVuxO+05JlYI+BjOaZdmUV031oy8dYDjvdtPaYMquVpswjwe0zXhaNTssF
0W7w2h6/0VKvK73kgtHUy84TG5tQM6X370jWr9PkXVgz4CDZ09S9wRJm8vcrnibfW9WgD7A6GQ9e
UaNG8l7CFtc5k86jBiZhgdCuRTg7HO3MvcNrRYM7cx/0uju2fnF1Rvn/n4/h/wZfxfWvPNzmn//B
7Y+iHOsoCNVvN/+5/Sou37Kv5j/mZ/3rUf/8zzd50h8bnQOD/9ONda4iMD7tVz3efjVtqs4vx8vP
j/zf/vKPoOH7sfz6x98+ijZX89aQJeR/jh4wdfP8+X59vHn7fzxv/gD/+Ns170EV/3YbfRT/5Vl/
xBU49t9N07BswzEtm/9s51+5xY78uyeEYzsWbnqpW8ZPbrHhEmls28KVukPjx3FJMvgjrsCQf3dd
QeCxLSVAPMuR/1+5xcYcS/yn2GIMYnS3hEPIgmuhfBBzmsHH2y2hhc0//mb8OwLSgOtgk61dCrN4
HBaZhGuP/DV3nU1dVXsjcfecSe8gn4K5oR4J8cbZzgJt0rpBxZyb1d5Ky52Qzr6JYlSGIv5yWv9Y
tbfZOB5Mn9E0JeaEnMQsm70PpLqDPTEWzgrAzho90NrBGxWIdmVU5VZA9kv7TduUxxAXURqElG7r
MSmuIUNv0Ehsiz5DuzLSFpD71AbqxxqjqeoLb8p3gdtsmPFfmASBSae4dszk6PToqJnW+fQiJ5tR
pE0AIrGvQEsuaW9uOR9eh6Z3LXr/OsFBq6aTo9zj0MJhC+N7tMXXnTuLjf8fb+ex3LiWZdFf6ag5
quEvMKhBi95KlKgUlROEmCnCmwsPfH0v8L2INFX1KnrSE4VIUSRIAtecs/faqC6gpKWo1LQOspo1
lw7s4iTZI7QmixQeF8Hy7slurGOV9js9Wqp1DHN5glA8lfjjYkhkeXJzx2LdtflLP0Qfii6oBzdz
TPb7tI/nMcgNvnwI0A2Sp24JSvLRfO6wWzYyXdCkW6NMOiDF2TZhsfrp7P3z4vwvOpBPeUjy1D/+
Zqi/nQyOhdJCs3HouTo52yan3c8nQ1eYGlypkHjecIPch5kKNgFekbgxlr1hsyz357QyHyoe4vqk
tlLfqopnXQXky7EnRjyF0gLEMZZTVrwTFGtFftedE1URJM9MhiX/MPEwcaYViiDvh37jWM3/+n1M
h/nzOU0CmsHx26h0NN20Na65n9/G2AWQpIfMX7TSiucAgebUSo66yL6yE9h3NJTGmFLtX7/o9KR/
9aJTPvhPFxKxGOO0DMJKWhfPjXnpYRfICJ8kmMrzX7+U9s/fk2PwDlWBpsS0KDL9+lp1Y4QZaFB/
keFxf8j9FCvlxoV63CBwkhYK50SJbrK42Lpy/evX1hmVfn+fFjIVhPcMPyT5/vY+7aBQ8xFPJmsd
ZTume+DeuGIXtRosw5H2RZLsxmnf5RPPS1k49ohng6+NDuO1rNC1uuwPfYo2ijyn+jWXeBXCE9rO
fer0T399rBpZMP98rCh5bNC/whDq9Dn+9J1QlGUPGCFAdeN83zv4Dl1rFSEtxn5wDnqWaEn5wqAU
Udzficq9aESRSmKLS/es9vF/+Oj+9eEQNqO5cCHZqP/20cFAICM+w7Qi0fkZ2Pofchlegx5w5lBe
CjUEqdEsvUQAi4PpmKQ3MLQLgmP2VhPdWlu+/IfPRxVTGM1vZ63r0kjRmAA0lfibXz8hI+sV9OC4
YMKa705+KSx5TOgCP6Clfav1V9OObmnenNnRjKYdz8fRC6moWyc/QIYVisKgUllccuJvO/NtLOjd
xl9MI7oZYbIvdNgbfjrRvUfKHY55ClJ1QY2KJQ0h1TioPrsItY1n4g1MrkFknTVfnJyp115QPDcA
kKR7GVonV3OXrn91aAWUzdesVb6olQkvoZjV7XiagDkcIp7RhzyQVwu0TG9oBx3dPWTFY2Pb+1Ik
10wJbmmEr1GT70kRIG2Dvwd9R0Ea+qLp2ndrmh10BV1oVV6sMd8PnnEajdjAERS+uLzXOLSPsWff
30teWkDV0Y43nXkyhf/a2Ke+T/Y0BeAdgFhtmoqCp3UEYXrMVSRETYI/Ib5Nh97VFPKnd1ZpdKRZ
jbkM/6gn7MbeqKn+vQLzXfTayRrsDcybTQKGzM9JF+17XGfiKCprRR/h2gKQBtVNxctKvPdu1A+K
S4piOOk7EU9tao7Nkey9QBE+pAOI5NYRG6eUb47TzwaV9PcwybDYWmdgwUhLgqsy4E0OQJTwSbDD
bWDjl6SahxVnRdGme6AucwOVDw0ctDwdQmE9Mg9a7H/PNWZMIBUhYsdMFyu2AXAE6AV1xP1Qdjo1
qbXTC/kYD6RV0o5FpwEuSYcRDI4Ce9aLN/p7URczVfFnDoimGcRFOgldAwtG8b+qhcSUaPoToILq
aTvJ1NKZRwbYnI0HFQLYRpZ9lAYrhNGy31UPpaiI1U3Tszu+HytCFdo/clXXeTUb6srFkKTuU/Hu
m9ZWSSlLWnELI7oBToq1is4twEn/Vfeo+7PzvNqQSfrWOZJauTck1PXklhacRoNe0m+DzYSs/qSI
gKxu9zGN+EtSceKEZT1T8mYjOIN1Lo3YwJ5WQAdCW5UaqGgnGTS6hoAyq2XbFBsUm1o+spwwa+es
H48awYUPHct0V3SbXsFkAKn2BND4flV03TcCVb/zjMB8uV5EdSlcnwaz4Z7brmF1MjyHxfQN5r07
o7T+tUNpFAgavRyRJ7J9VAtqPKhJZ6rOk3tKeGtcj1K60GZ1gsa25b0oRnBt+mfXqy5twX7EDHjX
aN55yulExDgxw2+FogbXDUW/vJsbLlWQ+KM25Hse+slUQ/8c+xcfZckCCRf8SsbagZVc5yfXwfRv
qQskv3GaZ00oGMmtk8ySGwGJR9bSmwRCQEdOAu8LbJdichKI717OBSdJkef0TDaK2i5RO+ynYxwy
rjKjJUBey76aGeUibfiExHRiuji3AUE2DhgwiC4mQ4cqeV6FT0JGyL8Vb8OCzSgjhEz1hXUfZzK9
rs7t33OnBMM9PbrOw1fT9xZ+HnFYDHFBctMNGwqD82xlyNUGOKl/HFrpJVcYVI+jVu+I4YPaN9A6
cNDjjwmiPcYUL+XeAVGNqFHdVMkRQchJyuSGA2I/rXn1QGzuH3ibKOFMKbsNnX1samKj+CV+Xhxl
SnfCPfRhAF+v/WzeDcXS9pSz1ViUl8RGtcXRUbIrztP5IIdXdeTrm5bUoDM2vcd3ZqTiSdpAI9Jt
7COBmYZ6NYpvrt0fmtJG4NwSS147OTL96NkX8FhUPg2HzvsaKFKvyadI774h4AS1R9uOy1ZtZx1L
6cLHmDboznn6YnIDH0J0jKeZptBdrlgk+64IT0VebvsRNgTh1cgvuUY4gRFTkfQxgZzyYgH8Dbim
xhfW2PIS5jwBrn28MeGN1sML5dRDjv0gUMcv06xqMNsglT1KxTzVvrLoHZuZR0mKGZEB9FJdfRtF
7toJfQIUQuB5rnYimGVeRdoj2R/HsOVToMRnEMqd7rM6vYamdx6FfxuZ0wqqZoKWeiMvXsFjpo8r
UpOFoWWL3IqoJRA5OxUrm/Ls6sk5M8tLEvGmfcJkGWPBeKTxzWq5DpKRpy7tY9BpB/Vj+k2q7rlo
2m8oVyPt6Faxz2KcsYmEo29SHpvaPE2fXc8AO71Tp1XOVMRO0xcdejonQ1MfombnBJei6fGIqKAN
6qXWTp/qNGw49tHQ64vvcWEbMaWQOnOP2mCc7keo2/7VBdREM5h/UEPQHGM8SzxmRj3HA1BcJt78
Qm+5mvS9E9CniiCtqB1crK42vssUaCZQMty8zAKDay6QSr1QiPqSV1XNto9LcxibeWO7j6VLsJSG
VlIJl/k0H9dEgKh+cM0M7eTjrWnRHhE/5ZzLUD65CeI+L1XOsPfSEQDR9AfDz290s76qrxHyrAoO
rTDFOe3yy9h8iD7cTVP3tNzyu5rUWswClEE300QfpfqJM4ZWjjjL2jpajn8qkCJkXfHc29TjxLSu
sF+Y0j81GCRRVl1I2TnFJ1ki+Jn+XeYcM/Vs1pFu/ySjIyhVMIOcqIVqytlYHae96jCdejRfGOUj
1kS51J59VsLpJGXukCP7DQvBkQMxoKhXS1WR9cIxIXiGAHYWdmfSfKn9lSj6ekFnj00OpST9q+nz
/bDFn5ud8mJV7AIwZ6wcH1qbGVwtxV3oHVPHBOy0dO3STe6YtkDHxuo8ipRPcHI73eUU5dH3od/F
eJWqfDn2O2U5TAos69OWE4qIqkWYBmgaKoiHSoeutXRn6RhsQj4EEIc0aZkm6UWZ1BungkApgmtr
NBey904RkN6cTOwYBfqkLouYfpgZnYCDM1LzOMbYSw6GoA6hseq8z0dKwTitOGf8uedQVW+u09GU
yMjQYraRrbJQev3k4cJDXsIyNaLdz0kzzbpBwdei8I0ACNt0kf9VrpSqx0qtnGnl0qUxUDRTtS47
nFslWhOLfj2d/eltlvG3McPMVQG1u69zETMauMbLNbpFjFwaIC+nJPFORfTgRUx6pV2fWr28qZ0X
47C0NkVhbgTNB9kARIpxUxKfe0tc77PvtWXWOV+o/28Ky1g5SXQrShYDwL8KNMt0OIUzhT/2TxWi
VU/VT0nMCqEkGmwBinwuu1VewsazG/+adOEVo+qq711a/saH57IkU3UuZc8CFlMVp9EPcghBFDuT
yiXJwBssYDr6Q2taj1qoPYWCia3wSZDAm40CeQJD1hxIApjdSOj/2wGWJys6odhLh6hfyILsmQAr
JUbJkPYsjzUD69l3nENXihgrXPNdlAB5MPEDm9VC5D5hdLMKWDbl0MEBUvxVUiofaeVxjuMmitlR
GKjxZnVmXXSA976YcsA9hS5ayAcRrMu0vARhdK3VV7sqj3pvUNChyREnuUH5QE/mNGwX0H1gC3kV
UljPOoHvY5DJWeSEEpBhPhqbwJwWOMR4hRGnuzvkaGz8mo/W9UltoFuDIQt3I+E5vW5QKi7UucIV
iwnZ2tkKnXrkCauxADWqUR6pGdUyFFNYTSkbkT6rdXwW+XTKhZPZSK2cB5mbW8PCLInAGtQjJgUz
NU45oRlIz5kOPfThAzjJmdp7+Uyx/AWlbc4VwmTp9FacnZ5qLEpZHfGNEnjRZs9KnkwYRtTHpmW/
WKX14bpaDHgsJUgc92/rEyVUtYW7JHxlm9g4KxwV4Fg+NagrKFTLXiKq0wG+Iw4OgpWmOP1KK5e+
iv0QQhWA9cZ6ByE1bDoEPw+ZyZ6GwtYh6dwrNE84z5334WK+fdCCRp/azk9tCVyvYWVLI+r+l5El
g5aDs8rjKQuQt3q/m3poMNPL1aCPi0zWj5HGdZVUXHOEbb2y0jwjNj4ZkhM4yajhM+gDNXouW/Nk
e4Tslg1jl9PHW5FLGocowOdFa370lsUS2qaSV6eTZIKkMH+aY1t874gcMp8Ng+7xAZEiBbjZBw6v
284nkZ0NGUnNg9fauB2j5Dpt3ySLxwe7YEaWWO/nrcM6z2BDWxOhqQt6oW15ue/eqEGdOJGP3DHv
ekYQr/fe2aAcwBjyrtL21ll4PBnKhhFZUuNe4jjbTy+ROtbRraOrjKxNXLISqf29OdaXinV/2zpb
T6sulcVhTLPBdMZgdH6r1bWwouu0tEXWvEqSHC4uG82qe5w2F1O5Ykj9NcLMnU6iCwIbPkUclLe+
im+twruYZsDOVxBVeD0rWd+jk2KzkMyiq+jjL4YpF0nf2vNgXZzSPIBCKr/bgbMyglOYp9/CCRYQ
qagpCszcxYrAgn0LO8tBUBfgSkT0/4py6JtaO+dM92ddn03KB9xKFOEylSGxQ8CtP2l2QMoT79qL
1nkt12oo5mWJxgojazzguBxHJp2qB2POubUCCki5oHVnEfr3WQl2iwossfMuq+uYz6gJ2eZU0+pO
wWtNbpmtmPNadm9pQNHRVuVz23RQbZNXasIMjgPW2HQu1QZdSC+YQfimvfQFV+oeKfZHo9lQC5eV
n74xsW70uH1pTRLHAnnuA29rGPuO4XeWxhWHGCmoTdXvQUvFrZQWWeosVM2B+ZnYlqYovmUFpz4G
1IsfK2enpWSiUyxFAO1tmw71tBdccb2wbvTTJwEA1i/6udax/WqY8IYiuIb+1PIsw1tkh+DMEIwI
2bxgW1/fz0Ey3upFppUX7DxXn1QdicKDK4o1hl54J6/Fk+5+hoP/5T9Ujn5vGziWq9ssRGzV5qIV
YqoS/lRZw6tg2Bmmx0XRRQu1Ubu5LZTzVACQQbvB186C3MSPQ/ZIue7CUodkLgh+6NnjKLAY/vpw
/qnga6s6yhd9amBYthD6r0cDUI2t7YRrt3V2zW0CGoWOzEYE774VvUUFs+J0Ffz1i9KQ+b14xssK
hm5eWuNTMH6r5+kN7BTpJco8m0b0nOg5nFiL8KgHLITv9b1kYHqlveawYYH9Fd9Qh7IhuIWsIRsK
MVMpCM1y/pAyi7eeg+3IXQ+eTpw4l7DV1Zdp/9NE7ZvkWbSp+HbfEXbs26btYaq3B82+DkZ8jRW6
IhSUyt49gzS/tJmzGcIWQA66SYaquGWqQ925p1yxkQU7IzeA4YdzEwfVpRnN07QxRqfOqMG+3y9Y
uk+7YWNaPE5L/mYaQ3KvvbRsPOySDblVLWA+PU4VBGW0j9OCenqPCk2PkTXMVBeD7X8xs+8VxQi2
tFypKSC5Cmcnmaw39E+MY+p86OVlkGIjcgvftXfOs/xCtfMysltMDeeUJgsZh1c9lJdaUU8tz0n8
xgoQyLmjF2KOW1svwMZbR73j8KeN2fTvKHcpP5Zy5YUslcXUtyByZmYU/u2+w2HQe+gFVE9sGswf
BEKvsLNG83pRRszrvscyhOjLWcWqe4bc9jT4DCSKemakoeGRkNen6emqMAA/q8yUSs2Kwa1YEoOW
ZgEwsC4fbOVNses9ruaTl+VbveYrJOAQ9RFbkjap5tQXryWNk6FlpiSQeNqAwg28TJUiorQuomVr
YVMfySlhZUkK2zYcqG7xRl2nBZl8jdzqLWD8/w8XlXZvI/xSHLZVeoOqRTC6Ssn/9+JwP2RVQ32S
tZxoH6Oc5FCMlsE2bMulEliLdeSrj8qoPLpo8mMoKXnKdo5qXso8plG8G7eOfS0RpnY2cbh4+jKH
RQM4BBsisEKlw2T/HJnByoLtjHxxdf/G0kq8xV38PJ3feuPvHbDvkKVmIbyZQe4zhMhqubKjRw1L
hhU787HyV5MIleXbPPPGmRIyh311uC5Z8GksM6atZhdhIvAAMNTqNyUcjnIoX1Q32jS+Na8jEMKK
v2Hi6NxzhdKesxAiirprBn/eWFyfsre2gUIdsEgpbWL1dEdSsxNWPTkVFnuvxlgFdcg7MY50pUN9
wfEMcmEk4RV3O2sVFCKdPbdsNt8WwVMN7oWKLcpUjssdKq2dKXZReolNzkXWp3fmCJb5ait652m6
EmLN2hjsqeDRnzsadFo8gl2g/mwghi0oR1oRuGOWGDIIr61mvcgE8j5IpgclahguvG7pF+6hquPH
knlPTdEd1SaARxx7PRPquPUN68W3Vulgw3mfbNYSNoU7TO6EYi3NYlOUw6GFUgJBxeiTmQbNnMLQ
OqeEjNzH3A+av48hzsDdOTSKvr0PuP8n8cB68bz4VSnwq9jg36oLftEaHF6W59+f5Rc1wv+r/OAD
Wk1G/bwuw2/1z0ICGjJ0Gf/7Z33DL/qD/0muCBA+/vlf/hQfaKr7dyKVhYPEANXhXWHQfVb1P/4G
v4leWAZdKPjH32z179S4p/aYjhiBbTkv+qfawHR4AsEsr+uu6YKncv5PagPH/XXKxPdhYx1QHYOu
LBMm7ctfZ+qgcaCw26iAxkiv1i51XYoxEdVGALXpNklh/VN4+Ve/eiGPCpsGzOb9Vz/AZp+Jj/t/
338IDRIu6uRs2xBDNjda4Cmq74O5t8Ii3ybjkNa7qvXz7f126lRVtjamP91ve9BXN039GjgEwFFT
/vO57r/9uO9+8/7DmR7y4+Zvj7sfx49/i3yytpVJM/rjcfeH/HiCHw+mtqVuOnX7x8Hb2beBnutm
KPG3Tc2ykYi88bHGJLM0o0PYRqabZ191ifrLQK+ytaYf999UD9RAw9c6G6aDzRSCmOhlZch/6Jdm
aDC4F3Ixpj6FQh7ubKfbK6EanDFnvCVFVR3ut/wqmGhyCtXDMT/BBNbgMwfUr6sOBbq0sQvyDaAx
xpS2VDDLrPXEdt9bMTf7Tr5nrWqvx8C3FxpaNQreElo/sDqP1uvFbQggR3LXrmM2KK+Rpx9MH3us
Z2SPKNj7R7Mrv3RayKYvCexZkbjdZjAR9LpxSNM0pybdTbmA0kJt3anFk6yJqReiecLwVTxV0YjT
t20T5nO3WQKJK7cxbo2VaRBaL7qcLEO9vaa5d7NofqxVF/necTCmJkYbO7ssywCYhXCvdkkQyjWW
2JPed8kJOVly0qMc2q9Xaas2jBFD64KPCHfjjmJtv5PTjx83DZLJVg4AdlF31SGwSSmtBh9PR933
/cP9zhi1LYU3mn3WQKbL/Qeqd3YMGKM1OQL3T333pYFYsgn1hKG43qppdYrofrBDzO1Vk2UGbqdq
PaSmsrPZ4VH8cNIZqeIres/+Ia+8/Clhc/KkVRFS8UHs7nfdf8BuD1aR20DKsJTqAGRoYQ1++Fgp
WvBowatZ+Co1HGO6r62LeFVpACNqujAsR7EC10ZSLUasX0d0x8oai++9/psiqGtpe0MY/sin8qs0
u23Swr1GxPpiZpr+meX6UiYqxhECKbfILSsnlh9VPQh6fWD4Rtf5ivbfXENhbJ8zmAIPhVl6F9Xw
tzr0sbTMzZtXVoeoaq1rGia3fMQ5H1UqyviICjXZ419iWRG0rhXFzpx+tKNf7OCCLAUSb/zmo/lU
MZg+tELaq0rPzScSuQrWBLFNV95jqGG5mXWVRZ2d3BCr8IrN4CrmmXfxmTmRD12ajW5itclbVZZz
K8nk1zLEdpVpbFstY6xX4Kbbi5rpz0GINCnWlZ0I0Qvdf6hmBFHZJ5fsftOqPLlx6EQ1BRUfUdT1
1yZPWwBrxIZ22ZRYapLNQsRYuvLuY9990LJMLu8ft5XpTvHjTmwhNtdChotrGvqqxiwB3PgscXUr
JBxrItv2049motDef7vf929v3v+gJ86f//GvHofQ9EPXjH5xf8lChyJ8/61F3SiEyIrSex2C+E9O
8Z08egcm/8E1/nH7/tuPHzWK/JlpY9q631dIhpF7BTgG9rb48bj7c/24+ceDbTtda6Yzv7NP7z/g
JWXbO0/5x837b5TUSNX6/defHq69lYMlN/d77u9fyqpbRUW3vn/6P36E09xyvxn6ZL3Qg7BVBtG4
6k+sj+M/uNb3F6qmT9+17Spd35+2d3BXLu5Hd799f9Aff78/tEtzu9zd/04NzafqaaVVUL6Rckp6
2hBbcxy72UIPzGVmNzfXNfNZ0PW08XPN2TouecqCzec8LXJzXTXpTSjuPOqKvZHqLPuH+At49Gye
PDt1MNIuM8n0dSr5kGJK8d3yrBZgE0YyzZSCNsYkPdBTD/N0NFIHH5iyNOosZVQ9SoWkPlSH1tLX
4wchy02psHch+7ie03KhZIN/QW8ELSnOayy5c+yJIgGf78TUMSUV/nnhuDDgtM8AmdeOJcNzlHvp
chBAgQING1IZEYneFLe8To9Jg2+BnHJaVZ21T921luIZ8JQ4PEJEm0lVObVKu7sHpDYkxEjS+5hH
RyJtGlxvembukyKKdiN2wKLg/0eoAEalxGusorBd7GLOqZ0t9QGiGxc1GkTixtJhRDejkTaq1ccg
ag92AwyoTSzzAK/zRdMETUMi6XE7CTYNtIvQYo8jGResRcRGj2DDc54AX4R9woY8vEQdsDi38ba+
SukrV0YUEtYBa9NAUh7ZK6VKg7rYBYZd7of60x0lVI6WAoBbGTmWBOKuDWdtSHbAWtZrMyu3+Dqb
/N0yAzQlSCEwY9NPFiUAXp5Q5NVrYAh8CfgG4UN1W2QO1zaJ41OaGbd+oNNDnDgNljAoSTe1n01X
Pak2bIk2Eu5cAH5se5/eTK18izN8BYamwDpC6X534xeBQ3W1GRRigogJm1LF8C85ml7MR9EfwhDH
cpqsInJMto0YHp2+eeWyHg4pHJoc8eHQktrVQgqWWH0fMjY5Ez2GNmHLFsUyGQGCtIUsoybjojfS
bpMF5nObO3jnI4ZYqFfrLNOwJreMl2kR7XSHYCMScLS1L7DOqWMesQOP2fO66iJGrSI69clrqnBj
jtZcwxldFrAlVZeKRg6coDbi80DAOsqNVaOUz1X31LekU8f5pbMCHEi9VJdWuKOz4M87j0j5fJR8
Gzre4T5AUpkT9bDqqRRSAXoUfZOflSHGx2c0CxGxChkAhDSZ+JLQtdnpMXp6vwGnkqEHggTxUIre
gGbF1pGMC3UWd6TAd+q5gBb1YKZq9eR3wVYWoCaDghIjpih1G+r1E9XgmMCkHBqZ3y81l3YInZW5
2iXN1nWxpTZDzlZanZHko2FdL+albpV7iFQBvR8PirFLUGJVPDYU2ZdK5klOa+0b0Y8K6uD8ktoc
iNmjVkx8eoc1BOdWKv3M7UEUBmq6CzQd/YIGjKIdmCe1SFMItB+2PcL/wHgWNqpXMG/PY5lihcro
micmUE4rwU7D9bcuR/Oz9kZnap3BKcASsqc/MqaWsoiNfBa3I3tbNuB017LNGBubroBfPZgGfo54
XCfBAALX/EqPmS4H/iNNp57r2/lL3shTlLafAvzoTFEhP2tdNculuTEcO35MJEY8p8oXQSPMRWvE
zN4MgYfoi93W0SIUI5GmEABWuOjkXJ98n4ndX8LK32aM1itLYxPtERoSJCYszyR/C8m0YlxEUsJm
/kl1fdr1KFVjj0QzpetggpVEyCHyaTs8ZWS6L7HD+KtK2pRlBPy/eqEVZbc2LbXasoOf0iUDGxgX
Y3LP+pA8GPmWJlJfN0Kmh76ryMUzSm1mpuZrEQTky6HSVfXwonVFwMDWlAup7DIGU/yR4bXoRQQZ
kIinwBrRb4fVG7gRsQwbUoOrvp0+UA8v+0THiOjcgek602opZk6v1ctG9Cc2F9qqYJx1+86hnOjr
2MrL3RiNn/2U4crhO4sqodoZ1iC0FTQ3kPIO2cAghiweax12rqHVy01AKwPQjscVUFHpH7V43U4y
ErVViW77bvqN+4KZXT4YIKikXW3KTLzXwgcn5asbCU/6pcFv6uNoWrp6/310lSfM4v4yKvpo1XeM
qlljrAQ8TTIE4cVaWbAws0MIJeKgKQHrXCw7Pc+O+x5onjpM84LGdwSpfDGoUgWPTCgg08g+7u0t
3d4jTY1q1qnsYVPNeQ7VEhXMnWSnIWLIqTvlIZ16g4Bq2oKLrAShVSqpN0/fSidayMHB/tEAxeJK
OtjGV/qH6lbQ0RShQ3qzVewyTnkxTOW3EpaBOU8pmT9rLgRKL9DXUg1BktFfo4NJ7jMjdtMSZSeW
VUt/Ms9IDQITCm0i0d5RJdCIH0p3JfseW3Iee3N7YGcQFvULFfZPs00WGluavRblaC7dcQPPY+zk
ip6Rfi4t7Sut4w+EiuoDFOHHyAQEbiRZsCSPynd19HAOKYd1DYqmQUfkAGN/TpB/wqSlixi2UBcG
0c1DG2tpZg7F7r5wzwtzFbFfRagjD5GRKg/9yK7AIwClJg0rcqz33hkunIZk6SjsFyGmLNOETO/G
XJcNznPeCAL0GPCarQcruM31xs3GW1B4IDGq4FM2BGr3cKpo8cLNHSDd2xpQM2AZupPcfF0DkIAN
DBZmgNadDDKAKggQe/k6mjSWfW9kXMROuK6yAsqtQyE96k6+SzdT13Drerq+c30tODJpMjs+ZbnZ
HzPhhrB7IDGKCPC0Dgw409J+jjBQn3uQhlADuXOvwW008BFMKhZ4cwBpUbi+Y3PUcbcN1qaic41a
skYYk14Dvrw80VGDk3G0LH336iO5jQmtXVWEN2P6dknyM9G3mkXlzAeFuVlIudUHjL2N1ltYxcSp
sC+KWacnP6K8m+pPffUcKY5G7UFgiUcr9VoyohtVfW1aAQeqcyacYrLzRiCbQeRvGC8oWIfD90DC
IS1cK3ouVBkefEj3smARNPhFtClH/SmXsVjAlOoeNMU2H5vqGbZKsu5T+SLbdIeLDvdXQL/QZ8uM
8iYcPpLgpW8bSEhkF1lOh42eSmwbE5UtRL1LDGsVuoa9RiMOIV5/Z9vh76NqzfgpHpxhynAzkd0G
OjavVBV7+oP0BVtjhIodrttedLu09Kt5DIeD9ZY0VkB60HoJMQGJ1Hkfmdl+HCcpn16TPer1dGjM
kdM2Ie3Yygm36go4M3305Hvi5jdMeeCBANVXAYB8LtdO4IetivZLWhXhpjPy7BGbX/qYx8zFPqMx
ZZiF5wJ0DyQwiixe+B1acBJS3a5BefNGyFP0VCjV2ZftN+bETVkZX5C01HRZca2iHF44dU9aWBit
oN10hzobX0pDLR7KrGN91Gr20qwMop88AFicsI0mF0B00gUUomjet+kSo7a30iyW6Vh5o8cMSvxc
VXPntTIUzt8yPqpDww21ftNV85gdilalPz/a2Q6rxrFIkDLoBfu/XOsvhk81Ku8fazd68gxr4Aic
ZlbqVNyJZ5tleGq9wUvW0/oOdfYUYTC0k+JTD5d1BDQVEyEJAaIYNm30LYtjixw8d1jheWMNpiOc
lt5gLoeBvSBbIYoQ3rfeRTICgwaks06xqiq9fm7B9Bn9kua17n3JTDHOc5UwImEnS3QEPgqqYSfN
mgKa2xzKpD8qNeZNhaC1mZ3izKxluS4Kw+OaO8MhaJZotpsdZZALOLv4rbHVZa8mZEEzzC9b9CPE
YmpYcUdrgdwFKX3HDJq1J9OHaeVnNd+tg1Agi1gQoGL2d4NtLppBt6EX40WNNeXDI9qA1g8x4pIY
l8kyTzM1TllUBijhvc88ZVjyKrKTypzvuGu/amYqV6z0QgbDbpsO6COK7EkrbYAyITuEXoM1V5OS
jfeHoGsJpbiHdfHsWHjtUVWZs8FAC2Y3RruajDOt2dcvjmdtKTgtx6wdlrwh1hZBQsgd7TsYALeQ
/IO0U9yZ0bksDln9LSWvvmmH4hISXrWLA2UfU+gSri/WI2i7Zd4F8zomF6Ozxg39+aNlvmlG0FFR
Ef7Rtj2ixko7IifBnQH4iHaGXtr7wnUuIvZpK/vumv6V2OSIut3Agi5UBummkDlUNP1gccKcrcra
9axtGeum1PjiXRiYc4Dn6hrLX9WJSKuJ0Xz23TElEigidHjmKqy4SR2H8SXMbq+h5Ga9hi20rmPU
Ex1ZxOagGnsKNQ+xkdCAlSPh4CO2qVRa7AIks4zMoUYipwcd6640p6KPC9aXzCwSVd8DEcJOs7Rx
lkPnxyb9LsGYrpBvPrXwBpGPUPBpQ3BFJpbmpKxZOaQRNaZ40OZBlBEwCS6xAP7LshnAXKrFlHRW
hW6ma7sZ1WekktSwQO/abgTD0fkwMG09YPsYdkYHfqFVSm3p6IK40C5sDogC5zLUUVO1U6NWGtgY
AkpsWGyjCcn8rBkQ2INSu9ZFdhpG/81X8yvIfSBFXrBhL8JyTL22MGuQ7rgsRwcBv5cgg0TW+aaG
k0KWbhMAIDGG/yXvzJobxbYw+4uoZh5e+kGgWbLlUbZfCNvpZJ5nfn0vcFbJ5Zt1Oyr6pTs6skIF
CAFmOJyz97fXB4otxa0tDCkCUoAG0gBK1JoXr9leqvrngCScHxs8EgmoOIUi2SKEa0RdANbOAvBa
CprpA6qHtocgxHj1fagDKnNrcV+2hUP3O+TiYkFbJxgYDGG6xDqWczPIGFGYUNNTj6si9uGq7kXt
SoEcN2uGskroGFOkoyPFlBwrVTY4ZQrQn2gCsM77st3ImjjeBhVGKoybXkl4k5oM/VdNy1HkaAAo
6+5gUOC8aQnCKiq53zGSHGhvLsFFrwGmTkV0zClFOp/e5lKGgtIMHLMxKJiTMJjuPHh7g39Q9G7P
sTpVBhnH1aXexmKYIUtN16MtxxhuQ6LhIGGTnEx4rT7lUfpuyblO5rEp7RjcNiBWVC6VJTm9pqa8
UzaowlzosNgT6+gW1UK7k7Lq7GENZMPow0ezx7SqxKSuFF5UWqHFmCtQ37pl32bSM6oHxiKytxpj
TrtKg7vDPuYGpQjuh2IqLo0svJ0MwjnUIHGiHo8Sq6SV6sEYptMrukPgRgzZ/SgRa9mNiUYobmpl
7w/VO7VKwoJ0hI7SEBWdpgErESPlI+vJpndA5HmLE70vzHYLs2adavWHhgHArurpayG7hbmmyIwN
W2rQooL6elnji4qBjpMk/ZkEmLaPMS3ouIBehremCIEy4Z5aeznk2aCgb4t7iG6sxao5W25jOU8E
D+DujBym2WMKbnp0TfsInrArHKYQyaJMejhjmX5dyGKzzE2gjVDHYRrLk+UYnjvtUCD9k2Ii+uHK
ytOMYiADwJ7fXwvQOrriINLHRBrLa6sqHC1DOCG3nMn+Xas437JP3tl3JfhZgJALsybXwVW2kbLe
N1Kj3mvBcKYuD5CJ26tbgWqsrBI3IopTGk7COS0l+zhzY6XQUx8fR3DyRNzlj8qPsJfwnxl7WjsJ
fosWxv6mUcNT10NXy9SjnIjt0R0G7oJxhNk6MZJ8H0CJu3UzHIMmo/GdLmk7Dx0JqON+Qb05RC1v
oJET4IsFsasgvzngqXPXyu5ravGkIy0FufUD6ahu6xV0+aDzcqB8Dw3e4yseyid/1Isl5Y1P4Rg9
jo2iMaqUlU0M00vthxNGxxsZLKSoJdKZxBi1BVIJATkmqw19tds32fCBDi9wo84ZlP6K6quI7iu1
DprU7AEPA+VSNXwFsuTGD+s3ri9PWGMBdZQAIkWVcKiMpnzogwxbH+jgQq/VmylUQbBMKm0fCbkk
Zt1jFd+HrIbXsiTqXCA89kD8hEgsMcPshJoqFNyng3Z4CbFxvI4U+HzdJoCjs/dECbCjgh0BVECQ
By+hoRJGdZLJ9Yl+AH7ZUycoANP9JBrJmh7YqZsAK/AKwptEfwn0QlqRNHVtUh1udq/FNYBUyHBu
5icg0/xHuZOMiZ3GbSkSvaHwlQ4JOhzDz6pVZxL1a960ivAArwwPNFe74k6idCFxLL/Hu03wQL25
2rjCYoDMq/ug1UpyNMyaMNp0d1U5ziCy+zHIpNOsjnFBLTQlj4X6mjTeewMzyuki6ZzrIy8y2Q/p
ZDTvXU2mzfiYkLhAk051olEU3hGfICEnO5XYhre6sUIOw2hHE/RVDB8JD3vj2rCyn6bZPSkT1iQt
1KVbxre+0SLcjfA4iyzr4JZNs5iSeK6bUNbuQ4lxVfNx8AUEIL7iePoPgA7Gkk4tzC/oVxtxuIsE
vVyEfYNRFw4qSud52PGIPA5KUB9phBd+JFVXuBqt1Ul1WlT40SiA2iWpwBdSr9adW7bIfBW8opLo
tUwxmMmSRKMwl1Pch1jmir1/qs0QuEenPgsqzxr84EMLfIYQDO8NM4Ge46PtEZsIH3DG0xKSM0f3
K4aCdIXsgYpibhOASzX8oER5q0SRk1uE5JcGuhFRn4YUDZWF3cn4dBCohC3nG88u9PWDkDZnAGco
clrvEBP4HnAwWYRtfJ1LcXEd0z8zOlA/PmWVhrDNqJM0FLRKgkxnJTMIvIh+vuzBHC8UEqtIznEo
bSxRvupC9yYemykvRVjHL1VufRkZp5rD1ZdD88qLG3fteTnuxgEx/tIsb1UTJkuQ1eaqTHmbVoTj
MB5i3AtGO82yRwBk6laaLLDgLJ5MM39zG3rQKvnpRY1Tw9U4VVYTJNhQKabAchHJSFNS4LT456Re
9DPMBfLdHUM7QhQMqkNYMJ0P1lzYCSID8lljUE0Jn1HDSnT++N2yeZX5i8t6v1tGEmU21kO5MK94
2fTvtjqvMqsYLludp6QWDT1VPn8e0rddfdvqvN5lWSvJIW3LQ6zUqNcmUQVQxz/1FV8m5yP68n2Y
xaS3vi+dV/iy1jx5WYlceIuIe5JqgAhnL9938H2rGVGxbctQDKLabv7QRvfX1DwbeXK2C6aPy+y/
Wm/+7byVSI2df689+n8IXALF47/Ihsrm7e+iIRREpNKRBenWHyZEEngguqwwrJz0Ob8UQwYqITpH
FPxTaCmblohK6JeASJL/IK0DEYC0lYHcSEN/+0tAxFcq9RGypamSCBZE1v6NgOh7tbquSySATJMX
qcymlG/V6m6HZVuS55jNVN6tOhmBe/pDhTgNZena8H+4mnXuZOv85eycPgWPX7EY37XO3/aqfqMI
FJ1WARdIDcc3jI0UbnLgG/9ne/gGYUk6vypDyrodyq2p5t63KNz/+x7+rrvSKBnmzCkyNAyyOqIl
ftNrDx3UuarmbyBAS75mWPb9ZM4+fj4mn/yb35wq7oH8q2L0+26mU/lFFo4VWY1TBbsZJkU8dDqb
Isz/nTB1klX/504mVIlmKMjQv2nILBO7rJjIpJPjxwf2enwfYCXSeQuP//2kKTOR4T93Rdk2fSbc
mb5felyletOyYoP3WLimBGdBeGuRpClpuBQ2VHnIsOAI3Umfs6pQTSbx1NWneupd8N5FYn0yY5ik
O7r6ys9QFhf0ueQnAQQEVgkraj7u697bF8ahxh9luJOCfi30HwZePRjgxEazsDJrETFCMSIMuhPj
KRWKg8AbPhCCrY8ALIUYJW16+vXQNB3X+jmURALooQgqRQRNd1LN7LXLxzvsFeg1uisfJYBfNStR
/9FScRmNFARSxXCAVbaKdMwQh3YpQuVV8ieC4eQqQIAPeAniFp9A/Qogx9fWqU9uVPNnmyR2UFAo
Vh0pVAKsYpLrVOyW85FJ/ibBcSp37V4FettF1PrTq+l4K+M/2BXmojTJ6CiIhFB1lc2dUjEIiEM6
U9iXVD+y9FHRjlVImV9QL4hO2SGo7aaxEDPQUyvfZeroymOjn+rhxYv2E15IIGcgku2Xka7quBg2
d1G8ayGSY3Wu3SGRXFsiZhSKHjhBZC6I7XGaWnRE0r6maHGQ7sDO2Zn4RCqPlFG65FHstHctp5xw
IPyRNgwe7EHNsfN6UbObWHvowydR1dZ5ZVBes2HUbrtDs08oLDTra3Wq3UDgICGLrQmB1t2THkGn
Ld9zOo/jMqJKJhDe9RBlOhyDCBKvIFkEkcAIg7OvgOOUcbpEFdxKxoaI9SkLXYwyyteuv9G92I5i
mj1DeQDrtzBakcsV6k4tK7dKpJPkHR0lzxxsr7mppFUw1dEyOALVQVrang6Idmavd9VhxFgjkT9K
6aFCf5l4u37TisGVF7W7yguWinBfokIYymYB1j+HyETQW0A4nSeZQ248i0Wo4sqH4vcoLZJlqDR7
gSuXmvKqaXPCYBtfgBDuFxuJ+LiSaquoYCCQQofqY6oLS2iYEXj00aFkiiRMfSuV8r4Wm/s8k/cJ
vpblo5xApNPbO9Fr9kFIxV6nnvScWv+guY2a6rqXsjV3506ASp6asBPagqgVAKWq3ZgSZbtA43oe
DhXe1FCfA0iYuFF4EOO0DtPdNw0sneiqPLHHiC4shrjIMG3LpMjVtb2YID1VYIzQY4qWVAciRrCI
Osb/GAO6xCk9YvEGN7zUHHMNuEVucmUqh+ADd1LwrKCFZLB3VeL/2DTCQe0mE15XXSbcXOAiKJ+h
+tTqdnqZ2oaTDd6rOEbLguiswTAsp0ZXHd2E/JptYL46seAmEbdgWIsuHW564afhN0jCsevsTXdP
4fUjWACuuBDKx8LsX+QeL74MqP8gSUvyAi8dZbQBvXYT7L8Q32UhNkz7nAywqe/H6MZUea5bBITy
dRIwzOoY+Sh4Pek5ZSgjCfx4aQBuysCwGi2BCAp+u7Z2+Lt2HTESkdhyl9xEAY+Zu8otfO/YCvaX
O6W/my4DQxUtImOEQxZ+CmAR94Tzbi2cKqmLXoSQB3GR6GRUGC6lmMfWVf43r6rfvtWVS9P+7Z1L
lkrxRHAHZK42rbz1zcP88vgff3sXfmPbfZv9n/9fqdXRdMv/Va7+UL/6X7Xqv37wRaxOqYlpmoS6
NBmnx7+6npKk0vcU6URKoko3U6VH8Kvrqcp/iBIcKhNomS5Zkspl/NX1VIxJ1i4qoibRaaXf+K+6
njKJqb/3O0QTpwlFVHCeVFQZhNPU+fnSucmKLPCzwRyOOtn/RRx5Gb71mpkTTvtrUjcaGO9t0BS7
z8nvK6jxWsGctFl1FU7qjKzHU0BYflFZGdFMEnAwtK3HNsMboiG07ZFghcwunHxDIijdmIeyJJGj
EtFYCtL4s8+E4JQOI9l+bLXWVR+FE0FBt8E6gXDuPcNWSnlYh6RRkrFrdhDtnn1hfPIlOP6x2wUb
OC5olLp+LSeU1iTQh0HmStUalTaRqCZCoBiQlrHnvwSYGdzXeVJAVzzezZNqMsbt3hzhvRBPwZtD
INzz+YOgif88FV82M//qy1ma15oXijo+4NUorRuY7cSSpzGiFBV6+zRPuk2H6l317+fB47xo/piH
fQgU893vlqldHXKtpm3FqvvnpCq0ET2gacQ5fzX//DI7L7vsJp1/OM//x+R/3/u8oct2vSDXqMwr
e+BMBGREM8h381Q7zc5Tly+qSPy17LKep+VIf7/95PL1/JN5FoWwjw9SjI/QtOnL9udvGa3hGjZ/
82WLn0vnFTSgytj3TceHPrEdC//zYL8d02V/87a+7WqeRSQGjkRWMSL46+/Je5WzP8/j9y3baU5G
MB8mpnw6fwaTCLnDwDrCd43JeJIYY8C6i72SV/206HNFTD7S3WWVz23Ma3+uNH19mf3ydVT57K1R
I5ji8+S81rfNzbP//PW8iy9H6dUIknwrQMOA112xCCcdbzQd7Lxm4QnEWqxOQERXSy1x32k+mwJR
80rz6vPsKPjhrrudl84LLlsawVNGn1uOp83P31x+mSYo1j+3OS80hQYv3YSsSOkDnZ08VWoppU5Y
u0w2blruEkkudvP3fUqCmn4MmlLBIywsQfduG4O0iSBQUqreJJqmASZLqp1rNtUuDaoDVj8COn9h
2IwBspK5ysScinY+J6VJoa5xNlFST5L0z8l5qV/Tuwk9WATTOvPH/MN5vcvsl03OC+ev5xUvv5uX
uah7EP0jNYKygANlm2RvDMt8Z3RRmjVkfRBQAb3XDNyC4voFniSB0elDqXoa9Wxuz8lE5TspoT4/
o47KVpu+23VW0O9Uw9U3KRVG+IAQby2A48HHkufQ3awt17VDmVTD1p9icOb0N81Tl495WaqjGspk
zHhmQTgoJsp7kiKkYS+VsxoWMe8JqtH9EtWJh1Z753p8xLpEFmaU7oOk7xKSUZW4wy4VwLt2gy0G
nOeyrnd1QIVw0BWBM88mJbKTmr9Cbqfajj4ad2CaasZzpjQJJMMGOQDVALM03ygLCxuDZlUHRbeV
mkdNaV8VsyHTUGHUG6QNKrQKkqdl1bwhRMVd9dJ45+JwoudUppMEr3aWWFQ7jULZz6nKLFX8WRo6
/7TRZlD6S01HfDhM0cB4aoJxWIGGMU9eFgateK10/ria6xDmD1/jcb3MzlPlgEvsxJCZpfHzR+Tj
VGWk0tYyoNks/EnsKnjXhVgLa71EtC3kHY/AkFSAPbyqQt4JfqZsTrLVdp83ovL3u3G+yeZlRVyS
QGkJMsaGiAFHFq/N6SnIB4W/ubQ6Rn9/zc9TBaoTdmaVw8ZUYgcLQuo2wKFzhZWcBi/1kYvO877J
V30BDiTqqCdFl1LD2XWbwhnIGC0asyMOLo5qv/ucBKBgNRX913FcuV2p7rzSRBecY58Nc32i61jg
OZH4zx9Fs1W7gRdyE5oYzlcYnSqwRjCCKvFeUzxG6jAqHQPnA/zd+qXCg0xCD5lAsJGGmypcDXci
Faf+trrrX8iGNNh7IByGIPgYb4Sf4LM9xSnwN2IQ39jRD/Th0Qn3d4TS+H9ANyjFzdA8Ld+V/KoA
YlRtZIIL/rLtZXtpUBMmV0uNUfRgbACrB+OVJ56kYVmoPxr3tYXbgI0E9Uc4p6bAKpz6EeEIEh7R
f02UA+q5FHPWft+YRARXfupQ0KBnT/6wTcYPvABDhno5StlupXlb3MFEwSYOgNtta5KWUR90FeXs
VlH2rXc2PnSqe7QHzVoClymlTRkeM/3RRwEWH7BrwLKY4gM1OqT+sYRuIW5MTJshP7SIotcUQowo
0sibV5xOWaD4naEnhxUc0SI01lZAlEoG6GefVwuKDBDtPZWwH8YlW3Tza6IZSbryRVtoDoN5i5Ns
15wTgWydd8rrH3q7LncgSzEgz1H5rzWUjwMjRSeNtwy1MZDdqM2uTnZedGsgfEN0KF557U43NxXA
ROoAXjtvxHNqLTa7PAJzcUiqbVsQ/LjyLQr0qTtYxsp9oGD5tkhOA7x8EocW9huLGj9UW3wqH01h
14sbBTQFabB1cy0dQawI8cZFkOUvQdVn1joe7fYxRHiz7K69wJEe6mPgKJSR1TY6PfKzqC9BXPbK
Ovdxm4G99FEb9hjjhXQ0I1sKNrjT6+PBlN9CyvyN3UgQohoPonWTCQ71biYyu3FXGqeoQVi/a0ee
C9LNWDuAoMm8R7U6EmQZ9zlypBEzbSpC1yhBMNoRfmI4b1C9FjkCt2nv73IPWc5S5wK2cH722k+e
WRV7TawIEWJC9wfN/DMrb9Joy5iVsn9OGOdJQHHv1jvuTtnYFOY2FAiVMeq3qSFkY/VL1uw1HDD6
VZauAKUg5tQsdG7IPZfIVjvVNsw95H2pd8QDinZhKan3VrwbxY0KhWWLP7OLbUeFie2eWoaupOtw
MOBWVaWT64u4WqiHMRoWy/6lf/AJjm0kaxlrN7W8hYQMUeaANSW6g37Nn+lhy6zFeChuu3EP3Uj6
CF8w69BbCDjVGkVjJ992ycHAUeme+jlVeMbwMTCugycQF8q41tvdpBfEEenZUnYVj4K3TqRTTqhL
DG7HnhAFZbc8tWW4FeHpESyS1JXaEEW0iX103V72nBZsFvG5aMe0NCAxs0nZ1sIhLN/qZB15uNdI
9415jbVbiS0QSAfsqX8QErMeTKBSS+UKrKLrLybjXVhX5c6nAl5ddc9Rt0C5EQ6Ab1aTyQKi5idg
MhYNJ6bXuiMWxKygxaxxALdih3MOv9um0uRK2SfrdJNhR1yvyGZB3F8QVENzgtVFb0DAdALgh9my
reEUQcdd5PvmSVOeimYDOKveNLfyD1dZRuWGQyNRi5p4EZtXcHI4Jrdam8kBaa4OI9T2HvIz7iZq
sFasfUwdEDCrVSbf4TtGVp2oMgKxQ0sNg7iCthlcjRYho63wimwHSwnAbIASgqtJVINXDHrsh/Sc
HIudf63eQwseqSxcjWi4ixdFufaJNGcNNSL04ZYi+dGCOoOj1B8ElZjt3kNFmD8M2aowl4awt+Ib
NH49vnA30GYkdSMQxSfwF2/qk3Um/Gu9Z48UwqqbfqMuy7vUJ3i69W7GPRnrEWOMM/J2c1iLoCej
JeFg3BpGlAlUae70cRmgkWitTRXzrqOIG6WegwoZb1SMIfxDDqdSsJvxHp7HMNx0DEqrV0s81CUv
BpB5C0XjIpM0RzOw8kqqUbCBu7tv/PsB0ISJFUhNZc+uITClr9Pmzgt/dsPzVIDDeJLalnNSVYu2
Psredev3tsgMFObWFvG5MW/FcREXm8g96MQ+aVmCHTCPoCB2fpAEynlRHC0jXoVAvXCQJONONNIn
RLuwEL0zLS3aH+YrR3ntPwXqnq1HewY0Pmw7uO84Hd7rdrHubjMqAmRnhNoDLBBnG8bZDg7WGMrV
b5KxyNZ+uY4a517EFtPWd7AnF+HKQLHqvGuhnZ/zwdFP0RJ98w3QECAUTrofTnq5pBpgg4Y0wxly
yZ1mLCMMZH/gGhY+evdhYIt3Bqn65VSLCppo4Z975OT4oMPJelBP5g80qEfv+FGeG6qnrghJU0RY
ujaWWwJ3LDNEG+16od0CV7bdDYDdRbDwbWnhr7Tb98VHvmzeq5XubH2yJCflCnnOiaA5plnRg4ry
nxKtc3gWAYAki/Ks3ZLgoMAgUREkLd17wor834+PrNpl1CNsdQTJa4o+3JNr4Aj5EKN7CNcYqhCO
BeREMsDrbd+x6EJlTt0SLFxusSDFGtmv7eylWufXwbJvEAOtveqW4dJkOzPaXrkalsFOdVobOJeM
bYm6atOrcUcdXiI5b6ir7HETyhghraTzFlOC7gV/cuUwLL2NkS2qK+FdfESrRV6hevV4DHAyvNE2
yY344O2iI6XIPoQq3XbDK4hr2UO2DjmqdXBjPqPn5DvpnBDYzezxzeCol9iQhynFNdvMZqTlm3Tb
bJYFC1y/brD/wyYIopt2JvHEfcYC8UG6J3HQ3smPWKo76ao9aZhrL9pTtNdtBc+jxWqCNnPSbO2A
OPWqPZVbd/1Cucx4GA+wO1YmZQobDFkPlr888ngTKAZoNR4INZf3NSLFdoE16bgY0jvWAG2zYKRz
0Fb+c73VWv7wYQmmbPdSvfaH5AotdbYw1/Q+DvIuPfj4Ma+Ah9jUTC1RKC6SBaV5R9fGNMbBSvcY
r6yVbIenequbdn4fXeX3wlNw2zvNa3hvLcJ74sc/i8dumW+1Re5Q1Fs/e2dKujTHuicIj1u5FhIx
n0BgpSOteGucacm4dTjDxO5jkVaWOxbKGW14dxpvSwCldr6NroSN5hgH7T538Ea307V1Su1gZTwD
YBFqxz/qpT0+N7ZsE5W3aaGox0TQ+iwoG4SnvFyeSdPYa29Np2Qb77kdHsP7+tD9jK7MdXsoXmN6
PUS+nsSfT8lVcDss3Z/+c/oj2YicCdoYba/tm6Ml2Ngs037eNcdUtlcN2FIUlJmt07YssEDj8178
SFF3AnazhwdsN/rFvfXWvACbVJfRvrhJNuar+lA+D1c0hDSQ6mv5HL6TWrsKPae/g6W2lx90uz0V
N+pDtBRtTupaPvJpj47ADt5yvBjWaG7s1CFWqB2MjW5nO/9puuk2wnmSmRVI6KcWrnhB6dccEaux
kIzmjbRJr3kl7ooP7tXsAf7LdtyHq+oBURttTH3OomV25O0Ufcz3fX0Or32qWXm78BQ5/T7hepEQ
rRe1jne2HWSgUhduSiX3IvioR6c+8x0PU9A4MFhNxiicGnKvvLA4TQL01EX/Nr6Fd4JrI3x2KRlp
V5KIHnutwbUxeUyEN/FIu6zb2qrf4pLG03LSd96m3/ZckOGq/1E+F4xAFwqGJIv0HkWZ8k5+EOXW
o3A9rqSVt8l4I4XSBnta8bFTnjCh3XrbYEsle7poixXuYDvhqGDrHCyN2+RjoGsHHtP6EVHW4AFy
5JXZn6IzGRHdWvk3w624Nq7HQzPcRMdyT5cCSR/PiviM5n/ZbtzTR3DTcap7CHMkWpyOrvIuvA5u
xnM/N4BzK4GDIo0KmdfqIfugGpJGBSXdG9os/gOGjMI74DX41h11GoLHeps6/VZiqPZaXxc76w2g
1gTzu8VD3Xxlqnz2n7QDDnf9dNQjCHu7um1rGwUx1729M87iQ3kNGjwa18nN1D94kd6KFw4xzJ1J
Mf7RDofxzAuxfRu5jCCH0qkxpmGji9AdK5qlYSks0E4Ou2H5hl8pxUeL/la5wpZ6geOQ7dvesrym
LeU1+TImx25YVw/xNU1efN0dOa9o9G2oUXsqXqVreefzhNIFsqUXxPBIMg/W0tzy4Ks5C7G6d9IN
lSIOtY/X4lq8yjbURGn33rlcUapFvGrh04w9eps3qsmXGr7xvNNIqh6oD+OFR40Ld2qxlGgkRRu3
wUVyhkvrvRk/xue6s7Uf0rN2bfLuRs57lZ4pTtvWAJ1s61YOl52xbMIlrzT5RHeQOAw37UO/UWie
y21nl46wl+7MdbGmh8qW1yfT0W7pU3Qf5vTX4xS+pzZg03y0tBObZIPllC1twlV4F0Ad1vbpqrtd
gdSTzjK3ABAzUt4PYMKqG55Z95HYIhdQ/VDwVAuW4uPwOrzmp/I+uk2u6kNKK2i8W9f+vXEnXSPT
H7fuTl8nV+YNVQ9O+PwWOsJtv295nJXN9E8n/d0hBrf1R/k1PgnakmRwF2/wTqtbW3gSYyg6i4gu
FOitxZPpH6fCzMfKPZjUfN7KO30XLYM1uv98y3jhJlxJV3QzuWvlB0taYFKIHQhM+3vKDLbWSF3d
SjaXo/EhwhADxhzpA1dxrB3jvr6nCM4jSUoymic2u7XOHMQbtsuLJkRaOcMXEBLS45XBGi1ixkdz
2E2YApHZpFabPz6XUR6rmLJOrID4kzlnB6YpaQpRzcs+o1Gm1FCgEt4wCiGMiwbx18ccibrMzlPe
0JkLucOKa45CzcdjivGu8S2kmoZ0F3VjT+kqFGG3y7dK3sHbrYwtVaKLtA32lfAyJSOlsUVe3y6L
Vg42eDtjo8ZTPR1+QG2CZETZRhS9a5mY/LqMPQbA0wdDF10U9K1X6NmunCgb8xSOsuVmpEZP7skC
VOEU1ZfiKa9QVghW5smoFgPeAh3NZVzBVfL1hRyYRDDNB88ssWD20ISQMr6lZB2qaaow4B1D8kmD
UpxKldhgoBNxkKZFfee3O9+XKgdsxJtU60RfKEIMcY7B08IjQdX3U6c8sfsoPg65TjdoOmKiWmQE
xBBiixZhEFG7ebDuxwys7IQOKYRrYrSb0itjGk6OSfEUDCyzc98aE0MBV20NgvuuNqb0yDzZ9Doh
jUDNaU2nFN0c453juvMUkCCSdV1RINjwknWoEP6eP4Ypf0cJ5q/ZeVkuNMGmnGw40qElpCJ15a4u
tHKHyVC5m2fnDzEncNV2jMDmOOj8kQtCIS/nSd11b+oGi785LvsZq5Un43iZshsOxteFTZBTsS9O
gKZ+ipQPf01pDfCqedn88W12Xm/+WTSDnpJ0eJHMjEB39RGJ1YdIkQK5VRqAiLIEAVL7opYotall
eWeVV3GNfQIuTRaOkJZY7gqALeswo9LA3XaNRyVFo9ASqUTF8ymL01dk9uapyMQhMfUjJxz7E5Z7
KX7rBVHGpGiMdi8pzXVTUGWEqzlu7vh/7Aqi6lwN/dGQzWb7OTd/YYmm4QQeMfsvC+fffc7Pk6h8
rNTI98pIzFWjwZcn4FXtQdqh+EbzyY3N0/Pi+QNoE1Hm6eMye/m2qFwirm28nle7LP/citKUAHIu
X+ldekOdTo1OAS0UMhkJaoGoHQO8ZKkrxhGWKEMLDFjVOb08g27GvY3OCG8SCfMImOnrzMJh/q/v
5ikvZy1zHPkb5h9glFuJy/mr+aOQ0fHAVY9xYM5bSoKnrc4/Inpdj7Y0pxGnbfYGVUv256YuSz/n
5x/MP503SgUvr+F58rK9zzXnhZefX37zufnvq1Mvna7Ksr379pN5h51R4vBeEtO+bOay3vcj+zL/
2yO77LrQ8KgF/kTmeTpv8ya/HP2Xv+5zcv6leznHX/b0OTmv8PkHWg3jTB24+uflmI/kH8/JvGej
Cv68eF/2fPk7v/0x877+4wguuxhfxlp9IE33/E0EflF9z+rr383+btl3hfq8jnTRm1905N82m81Y
pd9t8nfLvu/md5v9XMdQxtuafNuKQoV0Z84JWC+kKrKowl095TWb6X07f/ttFqwDGU7aZ3hN04c5
Z1Hn1T8n56UZsSbZ1Jr17zYxrzF/XDYzz345mn/83bcD+8fNzOtd9jRv77Ksn7Jg/1509H+fTP2f
AZeyKCLz+WepOn9L6QV/F6t//uaXasgU/zBVEfqyAQFaNVXlIlg3tT8QBamyiHAXm8yJXfmnakhB
Hv2nSkj8A1G7Ch5TM6liMeV/o0+XeT/9XSSkWoal809DxKSqsqZPQuwvIiFLzlLTzcyYPEv+kYVI
OSmGE8fiJyXdu16Qa8rJo4cgoeJPIani+3Rx/bahbEw6Ak+mLotun2eC6E/6SMQGYTJDk0UP+WdI
N4ZYmFtalJpVKFWrTuJVJFyZXQW/OMM1JDeVn+VAVZCiGh8U0O1EXbD2odIGq9hv0baG6pWA7MWp
VIa8Ug/3HwY6LbdPVCgK0aaCylh2Wk2Prxr8pdKYV4n81OFMVWsT0jYM6U5kGrwBOPJNNIVhUP8K
yUAlj0CqiF/i7obFHlREBQcl+Bx+JP9IeT/QOyA4FW18ER/tMpKv4F68SOUAOjYbJb7VSVKIr2rs
n4DtMTqr0l1iJdthhJsThZQ/55kJdRAXyUg3bIMMoDl06CENTVoHqjr5fvt3bdLekD31F6ZFiKAM
zHcL5wRZ6/2l2LqJU1eqyMgdPZMWardhVHC4+UNTE28fo32WjiMZ0tYhVkw8LBmUZZyrML0HsjSW
B0geWdWNoA8faky6wtMZ/SrrCKd4OaXSEZVtBxBi4cd5t1Ua4PSMcYaYEYy41caCng5Des7ViVLN
R9O3wp07J2PJU0he1i5LECaLTqzBksVEaUvC1IZOVzyBYjRMyIteNn8kLTLSSPgpQ1SshV0mhmsF
kAnmdRT+uhvsUc6pRxiR5JjXaO+R4XU2aOrrgT/LHcuT0dRnN1Gpnif0hVqF+BrVdaGJq3DRU/IZ
NDejMDCyTczbrqZUrRFtHODWinrAf+RHTkF2VDfnxg0P+Dig5DTMjV4p1RKt/jKpVLyBOpXqXTzE
hnItDIRzABGbhq9yK0S3spL/cFtrraoB/pzYUCvDuMmyZFenhO6wR/Acagm9fUeRApUgllPHfrky
2yk96Xl7hid3mkspmDi8K9rH0Liy0/uitVRG6jE9FVKXy1mPo5qwnlQfq1wljQvbduF28TE3MwaX
jYuUIQX0VGm6Rf4afpwfJqugcv1jI4ZbNRqaO9DcZh3haiWZCSGZfS33GEMG/X3feqS6SbcqlQDe
wNPcrWa5T2MdC+Q+NJla11Vc+N4CAqa6x2/u2LaKhtA7cbSw8qCbhRhEeejzs4AAkOnLe1FoUA1x
MQtqHNcVKneY+ty+g1vdVybKYt9HC47D14tkDy4VmVFdgB36X9ydx3LkzNZdX0UvAAUy4aflDauK
nmxOEOwmG94lXAJPrwV+V/+VboQipKkmbLJomqwCMk+es/faDA282K0uiKg+CAwPjtMkXlJt0T5k
fqes9NSM83yXGsldVXHtagy+ezFAHRiCYhsP6q7s7GnXgj1zjXFad7YNdsTHSz8yfQl0fwhBp0Pj
iGPYTe0DaSfmQXwZUx0cuwz9N6AslEU4wchdDLfBlLnnslv+6Frf+2U67sQ0wMQGmxoVTXgw0PY5
eUxWjRBAovvWx9iMsdHOmhr+lzU/WzFPTUDsgYEio9bNk5787IZ2Y0JTlTPmdeoHTzB2rTUyhTTN
zmPnMCGpwmbneu+ZEYirU5Od6dK8CBJ0OE70p4UssQ8rCRQlcQ/VyBMb90xxmqi3CQVEgmzZzGT8
lmyQgrHtVFT+qh8arIYRHgUt61957zk727D7c15vtCLAaNZ/bPJpnunfbWahaPeMhOJAuWJoy6lz
S+QmU5vCuwM4y9xvNvh7oozhb3Y2vPOAuX1XzF8hlfG2Ee6wrYfgknaDx3cj1EKjSGyCaSPNQdWv
Mve1W7ygBQvN0EjyLmS2012sHqtIHKMswPcAZAVdmcs0yfXOLaF5a6OOm5uLcqGNyheL+mo3Bd7e
cnV1BklBlFzywQZabBGWPyZIiaSAz4VwexPPVrAFYa/uRhtjAwUz0/K5LF67svz0TH1JtT3eBPT5
tR+Ef4rU4P9X2QYVSXwhgMkgIov+x1xvXQJq1r4QL7JNXwtlWDuYCbTwbL1tk5aeEJC5bWHWN5/L
QLpDeUSouA4sRxwcHNMEDZVy2zo+84KJJDMd5bs+DKFINOBrkviX4ctlyuSf4sm0d8HQ4JgJ/IKJ
jwat0VdX4UWvwwTLMUDCiG5w2tQpowCHshyjhPHozIx4FRx7ETSPMQSMdeBitrZlO19t5cELdDiF
g9XEvcDI2vLQmwhfzUerTeaXyjDv/YaoZ53BaIh0QxoADawqncGZQLB6j2txYUND5aKs5DTV92U1
59sps2ksNmF7dklKbmWs8eEsM+KhbG9MgmQI5ados2BfhtU1T53PXvbJsfDzbW916pcDm4wpk4Bx
PfH6ldN414NoJjV2ukowBtvOGfpN61S/2Wvct9mzXyb5nHeDPucqKbelDJ6GEiyB9NVbNud/BisM
TnESAlbKAFz6884dN4Gc/XgVFM5emd5XW9H6x132nhKVDaUtvY5Q4U8YFrp52MdWgFMbIfFd1NrA
ICcEF/3WGg1QvQP+ZElYAmnQeIQD2GoEsKKLYzPOkRdf/dS+xEUToACzJZXIdDVLSP4QFI1nkxt6
PU3drxSo9M5uzBJyUtZtIKhZPLG4tEExMhVCh7WN5tgga4WeUF9PZJ3VUAcLV8UnlMRMY9GZpI68
aDXu3crYh1xVMKfYAwcjT66c9A7NoI7NHFBmsJ1I33PPGnz+MvOpYrRMVf3LDPL+Kpc34N0+/ZQZ
Adq3uqpxtkOSwZlzqItarl1bLTlHi1KLUMU12LZup6qCZwbQ3Jr0ZEbOIv0gDpyFxK2WfQkTlvZ7
eGUBIVoW6jWMUO7WCGdWS1TuCBba+C1Sr338t+0+pqAD0Ii1Za+85jnyZPCYducgttRWK0ABFUl3
KxkLeurZDHFuyrtD7UbZzS72k+v5x7JEZOFqC1M2pYhp4m0f0mFdTNo4yaK6CBuFi/I6dc4q7zOO
EAiKeHmNMxijDY1omnBhhDbclq4+Sjo2Ww++AE1vAGMgqmnHANkwMz8kvYYnY04Fm+Ys35Qsh21n
Od3GMgg77jpuFVtulGKw1SGMrpm8m2Uz/JXE3eF6GtoyfrcLLfYuDhISPmdqrMpFuBkypk8cmkHU
leEhsamzJT3VXS9rBa+r/ZP6VnSwaqc+yN7ZjcV0SEa6cr0zkmV19YU7nc2w8B+WS6bOEMzo4XFs
jAKAT0aP3iVN1i1nWFjhdAq42JCAJu4pkGgp6QA+9pbbbWOqW8hq0UXDUyQvPdyPtZuve+EZezLr
GTMQd19PJfnvZbrJ/PbB9Lr2vpCqui0i3ln0zI5n69m3esKvSGNRU92uZ9E0yMg8fSDokmlngHCp
yjuCzDzChzp+N5DpWO3aHrmL8urfHaDSM77IajUmfJljSajucbatSylvgftRoLHdhPWSWFHAHI1b
/U64yN1UyF+OxUrQjTHpX3jwuVFg8ZmRvzYmNumhnwXM+dLegl3yVtosTsLXt6ogN2KYvI9hYgRT
FxmCt/QWoZIZxCBRcfUWQpajpnQxyCItk+AxI1zJrdqjEYdkI03hxajLb7OwkYu+NiL47SmTqEgO
61Ies9H/HY4VfF8IMMmvwO9vU4KueOC48aoCB3Xv55A4RyPq9jqyjokTXKhNb4ZpH8OQoWfY3bTG
LxGbm8ir+fMypnQUET0QXx8ogJra3RSP+w7+TGO0e2NWcCu6fefOr45Gq16lcmNaTOsX6t5C3CHM
4BGeJoBLz/vt9PPGj7o73dZPfKEBuDTe1bJ+8Av3mZ22WyXJN6CfcSHvvYWttVM9qoS4D89ZM+4l
bkOecfI8y15caoTWzevyRbLOXgheOsDWPXXp+NjYjFAKhzGOLZ4qoc6ttOMltdphpMROu8iHJpc8
OR9Jo/e3R6oYRYmDo2pX17RBBwCtg9nv6jwhzMze+ap+6qrobVTQCOs9V+wzCCWHTC9DMHCZcaJa
9rcLBd2ymOryHzaYowTSMB3MZ83nHVidq9TOXxs7Oyz/Lwdq/KnthdHGizRIS6nsJ9S49XoQTKmM
WG5x6zJzHpFdwZMg9DncFiNT9rIxlxuEASWcEjCPLnk4XpJA8CJbMY7K9VQz+ejkhqPHMbI0M2iz
gqFmB3uY9qSbJZfCbrs/tLeTRfxTZrhmtNx2pfil2/Z9VO2d7hEmA5FXwwtj3BYpZCjktTYg/Dn6
jxFMx9n/wPf7FsYxw6niueyTxzJrP1qAjAbVNZbJuxgJl63jQ91Wv63JvB+kRCVAwbIw/1wEP9Kb
nkrtP8Ppt/ZGJN+9KLu4k3VIRX8shqeim7Y9JQ4FPbAZBz6jNYGl9LYo4J9BxR/iW63YXGdyLI3C
mjaGYirBAJUTGakFBrwt6BUMTGqfu4EE11DdG7K4b0OulFpSHpo1hwfPATWnyZxGgYxiqoIbw0nv
bEc4SpnrOyP5E48DKksDhmPTM5VjZkyIxravsks8zVs4INj2ose2GHkyOv1U+NOzP6MFbJOTm/W7
tJM7B1b9WHYne65vZjPdlATdmVfGgdCFa+M1zKwTwPLJxjWcO1oDbwNCHQNLbzw6JVeOdSra5Fef
mQ/Mhr1JFBvP7U6pYz+6Ro/ygKkjqd7DwLTCss+2UV4CIuqYK1z5S+9sdmlYoitTFB9MO67G5EOK
Q4Ogn5Uo7hsTbV8rT9H80pktDlEKvRl1pI+6iQweyxL3gRu9IEo/JjCRgiI4VZBvpkGgJWp26WLb
NdlT86K4V9o/RJa9icrMX4c2QrI4/VkycQ7s2rz91Rrmo+vHn2a3cUNc6E7/p8Iri3nsqaja8zRW
v03L2U1Gv1FD++zLfZzlt8CPdqYXInzmuFUURx9yVgVOkQPjC7/rX+GED24ffiD/wuf+4XXNa8QC
N2futurcZ5W7X11sMqOX/ssAs9cU7VfQGb+jjqE2wooqNDcVEJxUVBt3/BPJYm+mHQcGLhay0H7B
dfkEQnMd4bwUkHzQS7074XPZEjltEaukBvuom+hiV/W5BpJJwHagAJJw2yOVf6gsn/H79FeO3HJe
Y76Vmv5U5iwVcLWpPfHedf5LAZKxNUgmppgAgfo+Ws2GNW0d1cO1z6xtnf/qjfSz5DUJg+yprwgE
ROg32YCww6AEnr2ExHFGd/onFgwEAoZAr8/Yp4ae7+p7ojPA4MX71iI+sMPdxsHCSsVKBuFTmsbH
1Bb7SE6X3uHSdvXW6e816a4Q3Wqkmd4i6JDGsiwevKHZxllDD8Foz4b94V1pNN5geaIAEgqpYQJj
akpeE7jZqxpKGeCu+EtBP2sG+5ZkqDw58JL0oB3Cvlkw8+Eg/NIF15c9NqyuRdGiWA3kejJQneTp
ax2rdB/5DL6ztKRHMpJRqVjdwH4rtk2yCOvLpOSpMa1dJbxX4H0FyFfUqYm5UxPQcEHUWvBQp81D
5uB0b2sAsFa181LY0O58P+PclYusfSJUK6DpZOEXcUkC0NVDY8EOcAj6bAt7gsaLuNOeUAXDlj5E
xoGOHJqvkYWD7oSZ0iLU9dgBdWw/ROU+COCTpbiWSX6DhXd0DXMvuvFWDsZtiXWbRLsllOpoaQhm
i+iveildAja84a7HdE441Dpty/dgmp9TGPh2rdGwTJd6NorVGKINsZo0WRUpR6LK2U4a2uxS6DUE
y1QcA2330LGYuGm4kW61p52zQSpnSe+uKbp3dPkgLTiD2Y+ONd4rr3yPi5uRlOfUZsfl9GcG+gQH
46ACte6td9h+lMn2mXRKSgN31zjhKY2JnR7SZ+SRCsbuwk3T3oXW45X5Erd91b52lOcqaT98N7pQ
AFNpYR9oHUCe7oMDEn27/KzSnO5iuhTlhKKmS4wHib/eq75U1GOO/7nwvTE6UDjxquTEhzr2Nyyn
VRT2f0n6OJWthTK22spgesvEiCjX2vdsFKI8a7Bwvtl8R5nbriYpiBWZ31RTXrQ1b3PM0r013Lsu
zqbGqCdKfAwTcYQ1QN8tr1cD8H9wh1f4yx8FGfNMsPeMy/d9tbWT+lHWKZYik56aOwFCm75yO/qb
pAjwzBz6KLSyWQEiDKz+Ea4alfu8kK1aOS414lqk1iYu+eqJUxRyACp6K7xFhvdUjuGDkN3JT1MP
zFaD6reqnjr1NC8hpBMiEAN1EON4NArtIbPL/CCSXUsne9VGsNScfpx3ZU17UkFU5YEIHcKOhgq0
XQdqpSDEKChHZ8MB/Sm1P1pnvHFypWBiXup7E4CqoxeUT1WbsVwN87saLGBjVb0nYwknUnlDN/Gr
g9u60t0AL674yloA9P131JTLAv6aE4OwIRFZcslixrAC7g1B37TpgTCSD39WIX2F3i/RtXOqx0ID
896V1x5VouiG6r5qh0vFtXzKHQ7omcY3n5D1amNJMYrERPg6UNVV03ZsCNOd6W5XFTUW4S6kI/t/
866kBwYSvQ3mYdsb8DZm1k+IkIhDy3ZnW3Fw39lkQJEIhhRoRsDdcITfZXUEBd4J5aqfyohVDTNM
U678zdAFHidnpHKixc2zJBhgiseX1UaH3kVd38bRMyeC33NsZzuGcurYD7TMI/CynkLkaflxcpEx
fBfR2M9EB9+HopH70bbuCSu/tQrFRWAZr02QQ2CMoufZ0Pd2WL6GDsJ9p8vajaV7YxN3jX1I62wJ
gwQfmktB3VwS3JwSm+uhP3WFAq84tq99lgcbc/LeZBVau6TUR8W+pWz33TGAD7Yc9RJqORwBkbG1
G6wUoFtVDdpV9uQnRIXaFZGZrxWpUExVwDAWtYpWgw/kvGl5hpIJFqjurvA3iLAI4uaowsF6qfI/
DBk+1XglhIWgdO9F1YvZKPEPpcdLWIRbU6Kjs1nRJlTLiYMezXOohJYZThRwGC+JL6ZpQNAg4p9j
VKWfIB25g4v+6ADuoX6r7WOWC2edFs3RyhuEcQYCgLCa7tKp93g1SGgIWkSoYRp+OCPlKU5iAG2t
cvYxyN1ecylZmS2BNMD3GAZsDA7SKjm4xZkk7Ke8z7/TYT4QoQXx3uXXI7acTc29j5X+Cyme7e6t
qCpOAGhYc+vFSO3XKpaQ/hzjiaCgEaweY5HOT9gTBTaPvPIRSvtghCOX5kaJwFV5IGa42MBfYvJg
eyp6MiphvOtiO+bqPk2tZ1AdrzF6avteYbPx6vKGZgbAMZesM6AuasPx1yT8L+K2XR+ObQ7stDJC
IOL2ca7y796kwwsquReo1ycHnBvou9d6RKprONOxl/a57prfbHEXE2TUWpiccG01InVv1aUSkhL8
j9gH0r6fQcsVst30vgFIZ2Bh8qN0n4XtI+draNFd/kp0I63DWpB1GCM+E9ZXXjMPy604WdWGtYUB
mziH3K8XQA9eNmMP0RllHBYZbmAwnUfN0ME2jP2ovefBHn6FwERiQiVnnFe26xzdSLyEiUs/zhBH
tmxnxRVzHXFcYpruDrKrKBP0F8cqRld9/ulmJfElI6OiHDG9mZW/RDAcSRaDaioexzT5MsdiDToA
D4T1WxLamIYZtVap/5jaOWT++GolHEo8TAJz+2KO7D6B+mNUb9Zgx8eQnbftIB/b3Mm0pA0UIg3B
HuY27iL6sg5KC04XTZaeHHbFNERol0rjtxeZqMswMIEwoQmCwlJfGXK9we1PV7Orv+NY4SvZ5KP/
yAxl05jhzjQUJtBZPUU6fwZAcBNhSOURP1R9fnZQgN2NnYkxzBg4JaKjpF8Nhh/3WG24p6nSjEJc
daQ5/eV24SHT0YlTEvFZqKuDEfm9C/1kyD8j6vu1TSz8mI17jXCXGDN+mDhqd/zO3eyXE3bvpunc
OkP15MbkT1ClgXh+TeV3lNLQKKkb7Y52uuecvUJcjMDFZYEjyCKNRE/9VYkg4A+ZDrnSn8I29aqd
PJOchX5Tm2mOwcp/ahOCAbz609IctQJzpo7JuehmvVycl4i4dWLM2nNgCr0Hc/ZtJEixmCmqWV5J
V3tIOu9XMAQvoUuKg0NMUVElCMVGihHVbrVR3PuGrVaF6l7hRLIdD/vmJSr0LfUGfx2o+ODOSON6
XX1jTT8KXd4PJW4I0TGVtTHDdaSY01W0mFIkCd3eNgZb6Q2nnzcwfMd/3vv50Fg+/I/H/uPD//i2
n+/45+cl7T6bLEZPhU8p6j4laSV25sxTqJrBW/87vaxkVsCIeX4s8VKvfiSW8r8EmP/WXv5fPKYZ
nqCtoi3ijUl27JYcyAnI7AZZANqhH1vyIgH90YH+fBiQIHD05hdl9kN3ThdpaG5W/ABfexG5CwV0
mrDG4QjN+V+pXrYu/HkJbipPdQGs/V/W7k7cAHboXfiTd/nvJLIfVerPhwZa1Iog2YOVB93erAl+
Q92HNmv5Nf95N1v+l5+P6wnZ/EjLwqtxYf+IEHVU/a8ixJ/HfuSIP5/w/Oh/ShZ/HmwX8SI5V/ma
/WJcV0DCTHqWPFiXr7YeMHksSkomaMgpbcnGZo4oDLIYwZ+Nfu/nvX+/+XmsMBrjGPS//Xq4JwH3
i2Dn+uiqagPdIbvzI9pxnpX8nhnfQBhFH++A09+C/S039iELJo6iNN9ykyXOb+lVyfE763xg7Msb
n3MPutTmXIM52QSBsZ3QoeIIA2RdaNRlWSbCY+SXN1jp00nZ00FgyrXdabhmCmcRhBi9Lrl/tFNv
RMQmyGl5VWl8NcMEJIxDQDo71dUrwBbLdpi2cxVkkPOPRp79NT24CCSwnYJ+nK6+nh/9dMS9aIeI
vhHnmlPzW5EGchjKMONsvUrbsby2DZlond0ErKjumSlDtaI5v62c4eg12J90i7N5lhWC84wXE1ws
vjYml9SkHlsV6SjXCmC/W7QFnQ9pHo3RfLBGOLSDoy6iQjUyV+6xlnN1pA5fvbhhnl9MIk5IE7Cu
g7Ss69RF3P0W7ADDvc1W/dcrsmTLt/TXwsG8X2IDTBJ3z4V9n3TaP3rCCoklDKmALHJH9IcgQWjt
1/K7lV1xIWtqlc4MX/qYkoV/U1+HdAsIhRIZjsohVqzUQfs5ahyhP2kWRjuXtzn5W/WOs4JZDnKK
7mI6mNm2c3lViDmkxCXLCCtUUV6BLBZX03hmuqQvDgENm7jOGanQbitnoXeDUOOK87l3IRjDu9Aj
PUZJ+SijBtV91Ux3hH345l+LFsHMiG3lkqCyKiUxEnTyus3ExkSpWsybrFnCGST9flFz3IyL6So0
A+EymO6S5Tdh9mQwnaO8ESZ0rtDz+71GbXmtet2tg7pQ7ERBfs0G+c5+Zx5o0z1TgGzN5UVctINg
9yFWMpPjq+KSKwuQjbX9eeyfT/98xim8eEPaF0/MeSaUrLawXI/FmxX4Xz3eZxhb1K5p9WRjxE9t
dSVBF+ZH+KJJsjD0p9tY32afPk9FdMmKCUUF2DoNIKKLYN/b4rWysmZlBPWHRz46HTq6ss38OM5D
fy5yC4+viUOYSlG4413FAOZgeEDo8lNtJXdtSZ2XNjuQ/bSeLaVWXkQ2tTk4sIuGN7uSJHZ27SY3
ZY1iu90GcWyt3ZA6lQTBxybKNQpsUm9KnzA2WwzPAXuVof2HccFQT+N035CrQEPrxPF2ZemKEqxz
XsdwvPhT9ms0bMpUDp6m2xLPhHRGqFN+YLRNWYKtPHQaHCZpC1vQqm+Fd+kYow7QSgLJLCVLnuok
JOaOttXgwSSzSkjeNL//jA1FmFeYH31d7wuvwKBeWcPGwGvkZ7zYs/XX4Wy3akjQgBagH4m5g+Cg
Kzp9EaEQ1A7CvQ8HAEuBk+wMWenzmJFBRkbde+9aj/b8CHwZLZCK7snCzu8I9fYB8odrSe5hDWzN
SPB81MbVLDrNQmjTXcEW2AzGW1gzeZVxyWwXpb9y5s8w5HbKBvXoC3s7po+OQzSdeg46bKSpV75M
qtgYk3XXNKLY9o774Iv4WHcYwsT9OMQTTXJmFpXffRCltANVP+0mUi2pBb7LugqOignJvaHjBarJ
SI086DOZR5Yb1Yc5CrONwzkPDUh6m2eTVKmRpwH2oHbknZlSUQKg6BmE6VLgzu9g0lUlOVga04LF
IcdKBBclSnKnxiMSJ+Olis4eVRyh2EuSU5E1WxoUcm0VzbcX2b89LyR2hVml2Vv0JNPgaWoTfYgd
/FSqdMS5iT6HWMi33qHh4rSnwvOwZfUam1FmvAnj2lCf1RUKFHDYX3kjWKaHU1XHf4Vg3ffMigIx
vw8ozgY5cDKO0IoZCRmYIY7nigO0EWfrXLEDx+18WkrJ1jLPk8PITnpJtXVVL9ZK04lIpvYz9Ts6
9TVM0NDhWBYwIY++/Jb4G68skapx+MF4b1U3TTthJSf/4Llzc+C0Wz6qtn5BMfV7sNPvtP+ybMfZ
DXIibGuODqy79n3Bk1U4NPVKiVyPEz/zAP3i18m0yYPJo3cGu/PTdMoeG3e061wbtn4TkOvS6ZuI
db9tXIaPTYguMMss5875jA1r3jmcKHm5b3UknF9Q8b+beL65SSGPpUsIW6pxBjKhhxoE43EeTe7t
jl6hKymbaXrEEzGGGfpDbJihvYktQkqqGKc/ecia/CmuLjdqgGRiBTSkYvsNmc8ob9oGRvuH7KN9
ZOTzszGnR1ak+BSJ8upUhJ9AxX+KySEgzaTUa7Q9w9pbEJIdINEwL7+1kcEyRSkMHdUCU+S5l9RB
olOFdzDcrnZUo3wDvrRyWgUNfNF+OTH+dqk++okMFrdWD7RliYzxxS1hKKWc+DHPIJJbTCq2MEIf
mVkf6AzBLvewlLZdbR6xr2CSnXpCamsKF98xAAXlFSEpcIEsq//rNvNrMRLoUxTuCRLyXR9O6Wve
g1RvvyI9PDdoD06aDW0YzXALMRXGWXhPl8WHU9TQfSbchdXG3g/UxqsQJqUy9LgqxHJaaNzvig7w
iqKUHA7ZkS0UfJkdmsyhN0bqH/NP2GC/srz6YJe2T3weGscipz0RcqQmKMAkqgfrB8WS6gK1nYBi
ng1yi1sPeZ0P4InBmDwn7Lu7TDNvIqXHvxDS6WMQNjZitD24MxArCRnCi+d4E6Ni8K2m1/abyIeB
0ZXmePLgu6/x7VDCXCTCpFMaDVe6L/neWZgzJjYAjDDZ7xwK5sluQ5LlbKRcw1zn5a5wU7UBeANH
FiQH0oMIujgGH4PUzH8eWR6eFQ4sGT9bFn9hafb9OkQcdnZVs5An6lbvetW8/fMhmpO9skHnTeFI
KkLiMlxcir8pYmKRxeef91yayIfBSbeTE4cnYg2QcP68OysazkUeFbDtxWs54/r4efznjTeEpOeW
/TsfkSEAIDONzfzcLv6keHkvwbXqdoV1JM5zwy1YHk0QVue6basNBqZg8aNztO9cXL/Sc0ki6id7
5TnMhT09f0xFXLJsNfj7FRmZJcmLvEB35COWZ7W8aYxw3MWO8fbzUBb74RplSbluOsfOjiMZEccG
s57byuAAJmqHmrk9/7wZxhBXY+2kRDD1B+m2xsZTOFrDMjVPY247oCsw/ORa0qoaCOCZnH3EK44e
0ECGVfIFaVqMm24J0M6HvjqjLcF8yhLIdV38FhFMHpK5Dn3iX3ulGS4WGq1Ik9qbzMzaM3JHc9Mr
pAJFwuXjmCjxkkgnZyuqEn7H9A/HVq4HVKTnkePJutQMLlLoC2RE0jBxsf/U/5UJ2Jk9io5a7oVl
VZQSQQZCm4i5Dd2FgM5j38CZHf191cHhTamO+iJS59JpsVC20bK6RAxCfh70Uhz1Zk8TPAlKTu6e
2volCY3eFJ+JgKW3I+oaGSgdt8Y5Vdqq/kkRjzQDA/T9lwZw1lEl5ubnd09pP2F15q/oEvbWnnAV
+gJkHIRF8qAG7jQByTgy52PAzDeXCd6gwTt2lal3ZjOeY9sGSFBTzxhzf+sKfoHE1O+SEfym8dVd
Xbb+ajYHd9m2PxqXDliLKwZFCuXcJN1Pnugd2Mf8wli73vj+rkInFBkOSimfbpKrAbCEUQuYedRI
JcitU2aysx/sR2BSzPyCZp/E7oc1YHQvEEIbZrsraiSXwwzcTpIKyTgt/fv/tYvBcqWJDeD/7GJ4
+267//aa4GQo/3cvw7++819eBs/77x5QewFb33dBmZoARv8F3/ch7DuWjc+BoML/Hb5vm//dtUxO
ID7OA2JnvX/D9yGgigAyqgna2rRBlgb/T+YGR/wHed32f3wUtuN5QgBDFf9BQI1Igc5LQH3H0YDB
4svquxiadi3H5NYuWrHRsnIE8xXNwb7/7Hof9T5Rb6PorwN6G9vFSLgsJ9E+6Wfy7koyRUlqho41
Rrva9T6TNLz12mT24WoM+1EEHripw32eUsKOUXhJ3DPiQhcY2kkiflyrCERCL1UGoXh+Gz9d26m3
c99wr5FS3tcjg5gaJS1CO4SDzc50sdl31oYAvaPydXW0bXTZw2R0lFfjpxfFnLWhRqcusxIRYoOO
8vlunKfV7GV0f1HUFsNsrJCLEm/lo2jn9MHE4higz0OuWeJ9Fs3GTgd3K+RTHxfJxsr6YWfawyU3
rfmeeEv4UEu2X9MOACS6FN7PlGFa7+pgqy2mk46IST730SkTCgc4Isn6FWS+p6x3fLL+GEdpGvBl
k6xl/6mmhSyWdNONGXqyySW9KfqtE7jCrTvVFzUCQaGFbWxc0jUJ1iScKsq7ZhM16LabPtmhek13
cVzj8KyjXTxP+plom8fCb8m1zqsjuUegrZz2ArZwJQ5FLZ/rxS9Bq/tZSAFNu3114/HBsRXGVyap
sNddCHmlanATvCHVWSWI+RvTOI91cMPtcRn64MWkE2qXsEbqqV+hwdt12YTsrvOPy2etPCpXXUzn
vWw/xpRq1ikZ93YFgzdT2FcAhyNnwq5ljF+dLU2ieSJKZmmxOGQwJUbEaKvJGk4RdMazbw4XOZjv
CQPAu3mSPnNGzjeEpa8QIjF4kwanxKoGOYE2d8+UBAsNbbdNKJDapXa7I4udfmvL9LXiAl91TkFO
ckM3uE/y5n0mcbErz53nUb9EUcXijC6EmcG4biSU30lGqEroKfv6D9mSz6Ys6p2wFXQZxEJSISMK
TeuxFvIuo0u9yGWrjLFtM37YEVlFSqTvDcoB/Pqk6SbzeDCskCqJuZCTaH/b0zfekvG2S5Rw4QFk
8V0Lp6XIkxjXtthnppx5JptTO1DF2mOwt6Z+2jQQ/7eRtUSQETld9P2bzPPiGIVVuu1jReCyx22m
a0B5dKRqFRKuZDwM0mk2XqNusUWyQav2oh1GhF9EdFVFhYXI87ciiZ8yrDZQmgIQaK1gF/NohhXN
hbHnbui68SV+tmX9mHCmLSTJXXbprCiQvtKuQKpRyS8HSRHay11QmtyLdlswA0cR5Q11v4wMxi3H
2ZhodexCbncIdIJccW4tZmbeIQbvk5Adlj5iV09W/YhE15PJ1hLO1VP0MxIgg2p6K4X+nozB28eD
c22QsvZCSYwj2MYdf9qR2kcDUw/30xTnkLQc5MKIQ4gWgGpFvJ8ghXjvhtGD6uJdYIYP7XAju3He
qiVIwMmvXlkxlM5cay3RB64822vWw+yw11bIEAOHPIMYU4X5Pyg7ryVpkTRN38pYndMLjh6b7oOI
IFRqnX+eYKkKLR199ftA/laRk1ttO3OCoYJQ4P6JV6B0NU4m4cjrMLSAolQsNAIVDfj5DwLZvNaE
sbX9dmd3IUMZPJK94uRwl4L6vRVqCjXAMHYpwPRKuOI8pZeA0r9/O1Su/0A/41ild1mIH2YT5a9j
Gxr05MLgKHM6gHURfpal6lHp06+iHuoZmNMrPfC74xD2j7arZ8fQePStmNb7AKywdw4R4eZNpwNc
Lzt4/B1S1o5bBxs3KEovDUPT68vmPHPMTyv+M1Ksx3QCKJSBWwYaIj57KDp9pmKkbGForJjqvU1G
5vXyPYj0/lInZ1zjKkAtOKMKISxt49pvwGoCEMoOok86AxbG0Xrs1BunZGSqimk3FF2wakEs3Fg7
zW7ri0ZBE6BEVxNRrSjDuwHtLDQPVp3iYiJXqeeJ3QMc1M+GsjXPEO1d16HxkNGvQeGyrDYyhnyW
RkcfuRAHI2WMEJqSPJWMN9IQZ6PCpOp2e1FlwUOl7qVTXfWIhw5lCXoWszd07mLQer64yRASSowS
/bYy64/SREQXRy0T6Do4KUTRxICrb4cMCJmXVyWz46pGZwL5pRqtUbyuaUpOiftiuXa3z/6ka/8c
OxSM7LS6kWOJuMt+mMCqO8l4laqXRmpZjHAMLw1kmNCgnFs3urPBiRaEW1BDAsFP0HeRxI1SUJ+m
r16nkI5icMPnafTIXFCtfSL1HenvLNahH7qaaa3Pqms9kc51odHdVMDGIyfwPIBKPbNCpWKOjA5t
k5cbjEqL88gqL+Q+1y3lykCHKQ6t7hJ/O2bITj0zVPcukop+LDoluYZjxiLtM6wLUbwt5d6MbU9r
2rvJrh5Mw71PsCCkA/EUwq8EKd8/uRq3pQZsry/b8VDYFdo1lr7LAgXVHN09VFE5gR4/MK5WoPDk
MZoqUJthd5M4Z+Ws9VPZ9aXbj/TL6QKDEuE8CAG4P7s3k66MNz6qBUdjnD5AK5NBD5UDtlx9Kev+
tm1G5SCBpZKYg5oHWr8m5sDVzxfNmvL4EXiEKNrG4/69MsGlgOXAhCRH8a7oS0BXcENNg3oNrbiq
HVF6w9t9MzfAAeDV28jsZ09c5yiTMT92MvyVDfo96u/JtjOM24AABKsU6lauS7fSxwmtLdB2yNSD
Pzbnsp7lJ5mO8O8cN9TZ10wK3YXdPUeoiWD16JCcAA3KaObSFbtSKfaEkQheKtuW20hTSO87qqrF
FD50xex4komX0I92/eQywcfo/sqB/Hr2zgVCrCX2k9nS3JqgkSGvovqA7rXQq5pc7C23wWyVpHxf
aAg0DdGrqUz9c60G7wX13l3tAJcQ+plV9ZIHiF9MVeCv6cJF0KalketY58KCF+IGvYbkF0qOgSke
s5S4y7LS17hRm1WKkLENmwvrJOSD4LfeZmND5QU/kQIi3qZo/I0N/XIM3OacRjO+z3b3QF8AHGXM
yCV7JbkoYp2rYFd4UQwGOqvgQ8o31a/0Sz1HpgmY6maIhvg4jc0hi2jG0jU4S0rzteyi2tPq6QZv
41VkBmsKd89Q5BgRqxcLEksSN0CHQhrbBj1ElCEUuR/t8EIaaK6F6XSTRiZmlHps3viO9ifARlTM
LEw/tGmmqOCrWPd2fChliCN3PIDxfErmG7UWKAPyPx/m4sm5gzesmTPWRVgRbjNZBV4j+9JzArOA
MTs7NdOLAMFxgRF5ikLkW5yU/Wro03LXk3sm4k1Rhm7dCTRpFKG+yUC8GIIGk1Siq5RZ9EzLXGq/
U0kz4SpXGaLzHo6XMua3flVdabYsAGrFt/F0WdGt9o0ko8MTEVKmiHTA6YnW2lRnq7LI7oG/rQpp
zNhHgPboTI0z3rGW6m0xIMfXzJC1GX3jOsxjfYk8mZgH99iodtOcNbS3ptpr6wE1VpuKppM1F34y
Gauig7WYKtQyep+SlDHzCF0T4vEwdAirWLCSJjnVvzKjeiLkJbaTHaLUHdDyvJTXbU4fstfwrqbf
figNvbpPQLSuIDG1F1oKIFLqCmwzyvnwAFC/5DWBOwyzT+fDADORsBwod0RTbDs16AN3CgA5Q0fn
dtCDQzMN/Wy8C91b+ZMxBjpD1WYvS0NQO/p6+1iTXyvIR5xPhrjsAkdfG3znVT8VcL7L+oA1fbcZ
XBt4AWhDOiXUimYUTKlMDng5pG8bxU6uYh8oDnFS9ULtAXC8jlXW5AOZ0RUQXlZWgQ/y+0cjsneT
nV+M5PCrosl6nO3j986ZCYjJcCXD7hPNF30dY0CO9LJ5rZJsnJstI0qEi1AGzVjHlPgQzIe4/wrf
kAerj94k1jGqwz0KOgOAVyrewvQcp2LeSimibdhXT6M5fooquZUxID8iVsjSgziXFwZOQTl4xlyD
DlxICbg2rpOVVBzK9uFbgHYNAEDEx2R9cKyReQ+p2ego2/KVLOrG6sZHKJcAS0D70sXI0uqlUQCx
BrmGgtzk3mZdsDN94A5hswpVKlJTkHbr6dYq3VvwUq+Og34eBdLarKnIqMWmDl4pex3cWlvjcrcN
SG9wA6e6mUIq1tqN2xVHLBSPampj4wwqSHTWzkS615LWHiDdm6s9DNPkTWRv3VD+KqGEaZb7YNgD
Yn+eO7j3/ui+E33+sjvGEIPinFL+EtqFC9aynhuWTC2OmpIb5NdTw/Bn+9dTIM7ysHyMFMijyBdO
jrw2XJq/TWrfmjFexiHYd1WjQRRCc8eDdO1QbaTedZwvFafZTWk0m87Sj1qWjJvMp7kilOHKtNBi
7UFqTeI5r2n0wLE3u+aY+4zQio+ycHGm5sFlYcoQCQEB5j9zkQhDNtKxqu0QiJtC1R71qt6nBqXr
IDHfEqjnRXExKQ5utlVy7xp0jsv6arSVa+GnnrR+tSVm7UlxHlDGtClIlrXhTWUZnT9DWUQyTFfv
w1zdtzGjsob1sIAEEhtX1N1eKvquqhQXQeWDL/cEFmBOaXvBkLyYrkm8V6GNl7nnxL8CqyFAeprR
vg8VggOEOAmupXAf6AeDlaUT6VjDqiK0s+L8EsV6iJjhu2sONyk0ac2PSfuEfW06FuZa3X0UiTUk
9mz5a3J00E0XYm+9BzpIMkQ6Kqq7uAgS6udUygbsmoTTA17KkHESx8bV9/RN1jgqPjlT28/Njqee
GWn+zZXeua8LY+cG4b1fXnR9Cfd2h4buuPI7y1oVJm5+o3vdiv4xwIKplJ3n+kizIdlKGeSBsOKR
6kVKGEX2DO3qOpmVtmKwUUZnmHe3pRVSBVW01huaZK5/JtfJgK+c3hNPUXG5UBJVPY9MuUOuQIKY
YdAoYRT1E3lUAfrF4W9KVfTGOkQ7LVmSKCsVaFVgR03eHgMdsW+otUNLBYCJC7fzMruweuUuKsRW
CaN6jwPWdd7IGvcxbnwYboOXjP5ZHgyoMdiMu9Bb66L6LCw+gD92a51naEKh50pW9pObdd2+IIsI
rX5aDa1Eijd229WkTLBmYR4qPtQ/jMBV9OFrwrqoAz1Jz8ZTNedcD8odlSvCuEC/NMO43dqXlnNR
V4QFMaT8hima2BGVVv1N6Q+yJoyLe2YLq0GXkrvnchz1FsF8BJ8HqARTWbyVQHoPmVF2awp8SLtl
FOhdeQ37JIS1VzxZFlroNlQCX6p0d/rxXo2uqpni4PpYffmNeW8EzgVT33Wnx8rKUu2dPSr3FhD7
Vu8fhaQEgz99Q6bsYn0msOJJmReL6QWTnAo4WmhsG2fkaWv33JdbUauQ5TMXGdQ8uYhUx7mMAu0M
hGa4dcrQq6coPCpJuu185B2LChw18Lx7U5PtLizFi14UBNHlu9E1AFZqa4Otq3nQVduLMRBdF0nx
WoCBWvUNiEz7PEH/5FINouY+B2PluzEEybo5w5Sb3EalxzftaJTQnOpQc7UlQAcrCTapXp7lmu/C
5TPI27X+I4tlif8hxIBwqveyZNjQKHV6WdKf632H0rQtzoRJylEMdxgFbQi30JfNmxfNgT7fENgA
Nt30hjICry2hnpjN2RhSYGta/zkwrFVFu3fdJ+o2d1Hox3xDAzHUXxYRUAPFpDgZTVgGV9afWccD
2sKVW5dm92w1CflCf5emCghLCBu4GAO9kS5ZSZ/a+plbo2MiSuWmTUWOtrxIvFCQ+OFwvRt0gHZC
+GR3k7lnTrXpswgKAp0kSyA4c2Mm295u0kNimvtxsI51iLhlldmeYfjIL0vKGxmiCrdD+1HolOx7
eNnM3D3VKv2iag3noAFt3LiG9ArREhdkw3lTUqgELIP8c31tD8VOoxS76gf6/JVCB6J6N31KgTFw
xwmy3johocMjQHunC/+ZobOy7VNfWbWOjUdcqd7VrtyrSik3BmYEjRrc6JFy6TvIffsubDADsc6S
LIdYcIA1jN0XHkvxdZka75F04w0W2OdREVxMcKcTUc+PqJ5t4DEjXl2itxokyiEX9/6Ue1Nnc+FU
4nOfXqYq5cs8bm7SQr9vlYLiwKigeyF0uBUqyDgbcfXKQkhUVS58dLd9iH6RigKgFRG3qXqyM7MO
HdwdNI3HQgbUYwNQAm6MBAKGMQa2kes8ozKaBwLZKS/sa/dDUVHRnahIWXGA7qmJoT0F1b3fZXvf
Ju9QohQvkHrIjwFdoRKYDgFZVnm5TfA7tM46RF9iEofKP09BVzZ19V4rhvB8buU5Zbpx01GAxWMR
yBIQTJyaW0uT11AetX0Ua4DD5r5pgfcBNrG/1xBBxAigx8DA9RXlyINCRkiuszEdap/LIgtTELLQ
s49irLgBl52Ni7+40HnUJWPmsQ2idqtTsDrEs/Zh0GqXFGRMpO0w9ilzNdxQmhHw+bCGgR5SHPUg
AAXzhZ3MB1b1wEWp2qlJNmBVwSUad5STgQlO3b7PsnG3+L0AKwZNOEMs+4agxhkPszBnkVrhoS1u
Mq2KYk8m9Znfz94py7uHGjqEpQEMIi/AlVGTd9bL+y4f5gsGOStc/thHFLoZ4hKahMmf2GW07nrX
9jd9DTRHhNR9KEMjUm2J34swJ22ls/Kkz24vw+y8HWYFLpjLqr0ANqtFoGxWEKWp7mxzYZ5Xi+e1
NExcE6MYWg1fkBYfKvyzjRWoXwOHEn7EZdHy1Hi9UF9Pu7CfOxLllrsvZ5jTgcVD5rQZj4iSjw1D
++lAj1MLmvEEcwgtHKgAyh2pJA46fy3cerZyWbajqPGqWhTr2OUpcCRizplolZ1N+z2XQHCaQKDc
kVV3dupnAHOIhzuF2RQZIkJ+/yyzc3WmKaKqjWWp1mraRu0yHQ+Kep22mbMJEyhpgPGzVkIBIFmJ
XUVh4EkUgIzRDRgOgIBjq96mfn0JYwGeOXMpUkaTYD7to3M7DqZVNlHktUTio0tjfU5CQbAg7w7k
BCZqydGubpzMK6lKKcMdWL9mnRHdUoXE5sZw7nsew42mUFUco+xhBH65w4sYQHOswf/S3yPBxDKY
VCCSMb7X/LQ8V0qgI5odeozRxzEY5kkgAMsveuEVfnttwJI4U6fQ04oR0eA8305OBUpz0ON9Q2lo
XdrBcdJdC+JFi5p71wrKMKh1Z4m6hwDWHgGu/EJO4EEdJNYz1INQbGx79JPBWK5Ds7QPqd+SLtU2
hHtwgZXcKXHLApLmSgRv5L4pQlsQoQB2giiC4pEb/abOy49KFFcSRxdD7KH0ebU+7lKbumdmPiaw
jdBc0D8zxbqrSarTih59OqYHHcRMpxj+2kjjC10XD0mFogOgzCxxDtC1apongPuDbrgHu36Mk/sO
VSsMMPorvzVu3bqEnBBfquCOyqp4pBhPvp/Dr+h8AGgGI+4Eb6SjER1m7vX8tqWDUH4DAgx0g7oJ
o/gjRxKho4JPI2589ivVy3w9hOyZ3ZmG/QTft+cw9J9Qfc5bRtZiqj/6Wn9u+IYmRLZV0zLotEL+
Ckdq2IW4wwulQJcB6XfsEwzo9vO3WxuUGy4SC70jd2pe7S64dhWC85l+TWn32BNPNB1K6Q6ZG6ri
qnlf+sQ/E49HChJl55fqQ9UMu05MZIlR+yH7hvCKPJcKOHOlOJSqgS9Ecy/iwfdMMHyMZ84BFddd
BJOKsZFZHtFS9Biyz8SgXw/mt9hA4oqjol6HQc1sCVhs9OtppWvjfSncdyswpzNZUoPS2j5fJxhh
XSmjhZVcXxH3NXhcKGFNxQEwDWV6R7Fxl02cbl+FkXWdU8UsTBSlAWdepkWeezAB2jWSZs0qp7M3
/3Q0ivTXCjPpTldeLrOCLFX4NCHs1nxWEH0JGutOa2NwroWBUwaU7Q7LX19Q8/Y1Cr5+dVFbqD3P
/0ddRLNyHBALpZAX2ug8dbX6ylipb/JC/9UVwDUMn+9cQaRNu/E9QdtipaReIOpg1/Q4Uht+fW8B
VgloiBLY6FdBXpbbvq8AulEXhgJmnmsU6/aWXajHtInfRtR1NSFvIkv+aScUQqcJvmEGczgwwUFF
7oQtMo0I9JBy6GVILIT6y1QC4i1ctB4M93xC6cdv9Y8+gxImfWquhcxXZQMAw2BlPhRFMNmTRH4I
ieWtYzxaEQ+pH3U8jsVjbWtX7thhIpV0vVeDyUirR5IsdKTo3eMVbFhrA4meg4txhAR3scoy856O
usFNSvHX7W0yN8gjtl15epyAIZQdoTOs+eqX2k6wZzPAaHHEX+LUZ6ZdPKmKeWlEWbqhjBCH05Ps
qoMw+qtGC7ZRg8i7LhzEoqIWjDjaSZ0V3sehWW0hhsxhKs07mCG7IMCQo1EqBs54jt3JtlyxG+Xs
OoAo2srZU81+VkI9gKnAZH6W2Bp+o9ZLRQgmzRzpAheb9dK5BV75Bq1ypXDb5Hr7KYrppqyubVF4
o0EZcPC5F+cDsYkxUV75z/MNX+Ok1EaupxjBQTdwj5IFxYnWuEkSG/Rq/Cq7YO9axZaPNm1ai1qc
26vXo08lhmBBbMwRg6OirFH8V26zJD0vuzcl8BFigLIwmephBGG0tupAXxkazUPT8XSMiSeoFJ5A
Y2dVwerzAa0hKX5JnerGsq1rPW1uclCMeY74XapfLe87gqyDWZWEZHvptraL21DifYXAC/hpQm5D
jbg7LZj8BEhERAnoWCN9AOmJ3UUKoEbk46cClQOGHFL11FRWA7KITC+VF7e3EtHFVafamErUSBzk
/q2lJRt97OtdZry61HFXlmm+l4xbs12brKuHuIp3sg7PzFy5hH16jEJGxcG9dqgm6Q2FoqAJGcEM
/VWm41FBm6WBNuqkb2oBD4Xe2X0O9gEBx42a25DPC7rumLExuM60PiqseHlNff1CGZdk0YlJIzGk
ZaBV8uo1DrJbwBRXaK+sEUSc9k3nA/bP7MkjBjlHkeCIFOe9qRpPZcFvlvEFiC0P0WhjAMJnGYNZ
zo7KewmUoqQNs8L0mu5Z4tF9Rf/B8mgHvqotJeM2LR9iTPC66FY1m3c1IMYR0Fywp0p5Tphod0hZ
XalMBjiKb+F6IBpEmVibqEs6pZatK41uew1wMx7piZWx2NUqEotjIS6cKPKQCnuuJnXuXvlnhd9s
QPx7rT0C4TXppag46FTlr7jtnmSCIZOIoisd7sCqifFmaPIPx6GClBjts5NWnmzkWzUaL3BqH/OU
sKCNHiqr+2XYGGN0+XBDrJFvyR9tJgB8MdM+eQ0bfevSnVhRLkUisn4z+T99Z0Alg4b+UGiek2rJ
3hnh7ynNTVxgCzZshIomEL0+/Sr1NcCxVZRvyNsQsuRRKvRNZPOPlu0weHmPv1JholOUReUzBf0N
wCSVhldDX1JLXpsKRIDPREFbTN9aTXWhZvSLDX4Y4AQxLg49/VsR/JIKNmBjhagfkY/hMFMCITmj
8nptKio2VygtDMZr3yXYOYz3zqi9UjRL11rf7RQXTIOe5e/z8+0XQbWWDeYGQ4aIqUCvejCse0O1
Dx08eR4kunC9Pp6bNp02p7YyUMYYhgVpuw/sxrySbUICKpT3ouIqpvKYM2qqErk3KyNuMWvjCWgA
wFer9lBmxXqTkvES7tvNh7CoTzWBUq9cRZunZhQLcALqKoZMBIa1pHlHnhsuiKK9yTrAsarfTG7G
7ZN7FkAelLxMF1iHdkh43R6VRi16SARwa0SXTBKrazWJo7OWTomOnmWBhGg3FTP9E1fOyHpWQ/oC
gT9cjIn/2KiYqksn8bRKnvktymRxXn6OVc6QIaabPJ52NuyTlcxQIyUdoqpAKwR1FeRzYlBN9uus
PLdKbHxshlijkIT0YDLs80zzDDr8a60IrHVIGQQGkd7vCsV8qqaoP8B3oEoHCR/e+VMlJjTZBSoK
aMuuXJHcEAKBURjtZ4A3+3qqXWQiwhrbQPgkhU6Pux09DWEubxY/o7jatRCQB9V6GShXQJZiXOHP
Nba5Et5WwJk9zS98iBlbqwiuilA+CyTAvB6Vgo0CMElCyhGOHQDZBGtP9+ToBtiW0r1Z23RcaQaB
kyWrKKR5qfkdsoXO8MCtAAmouhZm3x+A/dwodvzQq7ORhMJUG+VMZBUSDPHQFxvgYdDjh1lHNeeb
M0QdcrBD/kjdR0ocIkqeldVYQTuH4gpgysLxtI/zal8Gh2mCXRuQEKoV3Oyup12qNUZPncC6drEA
3xZmdJFSt9rRc1Z3nZbcmqX+hiBBfK6aBze5rEmyb1oN2aQQ/RZaZo068Zc0UNAHJqwMmZuVGTio
zZYTppSqCRs4BitFNa9sM+LIECKCOzw0lIV6kd82RX9edcJa08N/bGQBJNl8hsdiNTamixi/rlQR
3WYRTEmdMl1Nz3KUQY9Mw40D22KiJmJjeUqACFi3TfttOil/1tNESynqLYblwV0XojuYZvuncDNr
k/rjzohVuAkvaWJ9qsa07nORn+k5yBkEhc8naHSeGwiT8B0WNIQ3MaWPhsltnbslHQzwBJPcoFqY
bxVUbLdtiYqxbC47bVA3xohRSghxwQ+1yKMejW1GAv160rFOQ6kAPgFzCP8asU18kC3uliFF1DH1
1zDzdtZgOPsit3fO8Eh5hhqhpdhbp+neckFbJiv9O9jWzwiUPlKOeGhzpBrAwqBHm1mXQ95Six4/
tJqKbNoS0tR0baDeReusReLLVQ6orrQ7yA39SusDc8Mcym2ayuvYQoErRAtxYyfdtsnNQ+VSqw+c
+HXCtEG02XOfAn/y2xcZutu8AQ2vlqiTQoi6oCF+MQ50DpBZsm7ozWLs8GnlcHMTn65H2w4xBokC
JUM8Xyb7yomgm2RThwQiUzbkXXFlBgaBFqVOU9+GMtp1/UwmGrS3fsxRSU61TRbEe+a+YFdoDy2e
BGvaxIBPUuxEdWzrnTS7jk00EnK9u3Fzcdeh7RhncCqRryBafyub9tmK135ZZxcpLAymPfrlQJag
HiAU4vvTua7O/kQCKYBcGBj7BfsksrzGnailS3VP1qdQ94PuH1/UgweP/iGK2lWYIb5WGrW+gfqM
dSuOO23+ZwXDyXPbQNs4kfVmjEO5SrLY8rpIuw0NtTkMPUBjOVrPUEsLEe6Tim4SJcbW1vA8Qqd4
iBtSrrzchj4pbdIjoVZdhMKKMOXFgmHKx41ZPUS+rHbQ/u4soSTHiOeXgC+NvUaUxqYdQrmt0xb5
MN1Bnq2hs5bvNb3p1/S37mBAQSEJrsyayrrmR6+WI6JDJ7orCTMBGlDbgZXP0OSMhnEzGebOzTv7
VjFxrbRU9Hf13gsprwCnzNdtUbd4gRrAFdM9zRzfK9Cg3ZvKXpRde4OsLg3EGIFkvaOHG5Serg4f
C/r4/7wP/xl8oiSSEk3l8l//xfY74VcNlq35sfkvlNUvX7NP+V/zq/4661//fZMX/b7o5rV5/W8b
Xt6AKb1pP+vx9lO2abO8HW8/n/k/Pfgfn8tV7sfy859//FuVeKEjgLF8w68vOL/D71fOX+Gff1x+
9v9x8TlE78Ufv/cfPv75x++X/QZXa6r+D1U1QFG7umpZ38HVmur+g9nNNuhCGIYtLGDNeQFi759/
gKDmRaph8yrbdZxZ7l2C25kPaf8AhaJZjq65aEIhPv+/AVc7rvvHf5Rf/9T8YU10BFVDMx0TfhfN
X9NQOf5NOJ7EJZ0gQ8fnElxvUFl+saJrP+2SdDiPHQv+tquoNdADt1LpLkl9FdoUh5UMk8lI4iAZ
mu8EAAp8uPOir4fjUuFdFrqBa7lPhugp2fhycnl380pSTZld4HPHpauyrC5W8Mvaskhsv6IGjXsT
2RmN7rnoWmL6U2UtMOmZk74s0JAhX19WkTDNaYR/ODMN3p3LqsuCsvj3zTbTA2/UGJL8ubK6eEks
zhPfHCSaaQaOZPa4IWv9ez+I5cDcawMGNe2j2Rw8mBf6rBJwWpgtpswt5doECA6JJ4YxyyKaN0Gz
K9sJC/tlVwmHD1lv0CoV1HDgjnnI0kI1n/WiuKWMX29RhZnrBXNd+2vVpg17SAbCgNnaRpdkbdVM
lV8Wy2YcEU9qEbOuwrxyBlmAdqW0URsylXg4s5GaTuHKr0zf30xl9wF8BFwctk3WBLFQutlFE7ZX
dawG2xGROodyOhRbcBN1GzW7dOju/TDeaT5JHZLl+KJCugQyfNlribkbKTWoZRxck5xVIPUB0dRn
xrwG7aUggNFe/SRhQlIir+6NbqsnRNxKMmVe0YOBJAqKZ2OoYLa0X/6m2KoeAHWiaISFofG4/H8B
UtFbYL9O3VwbRW9tQE8zhfXw3Mh1RiRiVOuzYezyLD9qj9zP7XFZc/9aO+3DGwvC32l7Oee0eXrd
sk91fbqJyK959diW+9N5/5/L/Dy8XDYQIZy5ZfXreHJWT3H97bOay4f78RmWzf/9vrokq05ytLtO
F8gQnfh6ux/7upQMQTHdbWFTFuZHPP0sXz/BafvH4WVzQJV9pdIpR7SQF2P4Ve5q/I/S+XGJZr+V
ZZH/tZksviyn7eVwjcgXCkHzScuRr5NOrzSiaTfSP1+Hgqrp3132x77T25fjSLnix+Fl83TO6dOQ
mDZgLAaYxPNnXw783Xmn6ylBC3Iucc9Pu04vPe07fbfTPljOV7UFc/rr6wrLfiAQBN42Wzcpc3Uf
jdBa9drZhale/Jp+rgoHRQ1kUq9i+ihbYc0eT6oWaGuLiG29XON0tR+by7WSxbFpOeIuRkbL6aMf
GzQlZt1h3vrvXrfs+3rxcs7yQb6ucNo+vfrHviIbEOWt1eLQz95upf8CCZ0az7GxuvIYuelAf2ve
jlJrIE/4sWqO6Kqk6TyM/jwELi3TI2x9I+480lxquXnvrqMox9lwHvMXG71acxCz+nYSmSCnLsfU
uWV3OnXZbC1wWmNiXsYtHmXoXlVoqOBbtiykhr8aPJgaYOoob5Z9y3nLmikHZMtO28uLT5unyyxt
zmUzVE13RShtrqf518lQrz4ua8vCLCBAVM6UA0/460CDYmCU0I9pqT4cGaG/L/5uX5Mw7iJV1s6/
ybD4Is1ri+7Nsi+Z5udmORJow740Om0HrMedqb8Y840O3D8tjy5/nvz1umWvsjzqDUDCWKThPs7o
EC+LlgYPIGeYkhByqqM1T27LIhLzoDhvLge0RKmo8FGurofuoCqhPC4LYSPzT+seV0fTDZ6H+afS
JaSGEjTlMYDo6A2ORHBI0+mlkyJuzJbhr4cf822x7AsL803NB2odkZiOg42eXjcvcpPvmwP3lkHZ
HBOJqOyyFs9mxkaBBUjrmMd+XqCYN+6s1jqGatara7+DVR+g1oA/GeofMQiE5T9f/t9x7mWnPvja
1bKzXe4dc54E07MpDaiq+bpAfgahS9A7PfD65ZdYfhifFNXQyFF9NBOQjnGN47IWUq76WhstdBeT
lp5YhlnftF4Ed8Q02yASAeKIOGDYKEKgDr2BebszVjgJ0Kk0B2Pq7/ihiqOpK+aqLnFANM0aCUi3
jgMvmrH5Sag23qCgGocYoHuEya94kUOPZHCQ9Jo7e85AKaaeozpjid4WhaFle+mqf+1ctpcjyyKf
XOI8hMRRayiohn9tn45/O2m5yLINWgZQjGguvi45ERlugKrhsKPod47WZ9tBaaZpjdbUb5zAAhYY
Ivq9Za/vNUTgtMA8iPn4slgQBcua1GNMLE8Ig9M5DW1FfBWXa86B2tfajEJY1moLA10xqdi8zdCG
ZTG1s4fbsspdBr4B2t3vQz+Pj1ZAb6hw4s2Pc5YT/wf7llO+3mV5iR/1H4Eb1N6ydVqcvmo3oKln
jJm7Xr7A8msta3+3ufyC9ODN6aaZZ4XT4oclHXIJv00Ktcbf6ohacMPOfnrFMpudXresgb1DAvH0
mtPhr8tGqZ7vf+z8csb78bbLOf92n0UMv9ZTqtMq8n4COslxWXxzdvy2uhw6WTT+PFMuppD//vi3
K/089dv21+q3aw9i4KlTWjiEs7Xk/3N8OXWKiuIgtY9v7/H3q3//TqcPnYza/eiW2BfNP8a3a5xO
+XaJ5aSf28vOby//Ov7tUnq6M0AYIi4EJuK0SP/azCAGGpUy7peDp/2nc20DbYtySl9Ou3yjEUdh
ppmOkDary5E2dbSvNTSuMPqKdovp6LJYPEiBttbHJDZoWi+rJ2PSL6PS05nLGvJEAGWQtVvFzexj
uuy02jlZXla/XU7MwBzRQ3lbL6vL8a93WrbjerqfShdn9LZ1Ne/08p/XPH2k5erLYf7uW0XLm62W
DYrX1eJxeVZOT8SyaQAiz/dfz4XVxcCDTmepWYlVQ0QUwnSaH/uuJvahoM+yn2Od08LJKaK5Of5c
9lDBtfRdDS31gjr6slC62Vd2Wc2mxFRBF3PI/axbMzoO7pzPLp6oxhyeDXPMdtrMhm2MvKPj5DsU
zOVROuELwQ4VhFFXPEe2OG8ZHz4TeVpUO8S/EcTT7oIMFbqi7Z7p7WVnkRy1baMZL0A1YDbPs1XC
ZQr3zEV53Pvhu3jK8KfZF9EImGYA9MRnaos9yP/l7jya3GaytPtXJr49OmAygcRiNvQsspzKSdog
5Aree/z6OUl93a9UUkgx21l0BYvVekmCJJB573PPSUMWuFHqXEHRASvXkVKsGZyG7wpv1n0CZUeQ
ZTq1otsR9h0AE15ZDZpz5dL+NQjuNuntP3vXSynisovNJzmCx2EawB8H6+r/dJ1NUcr6U5lt8y37
NH5qvv1YZPv+b/4NMJD/MsECOJbrStPxySz9B2DgyX8BKHCJxV/ABjZaxH+X2Px/gRWwJWOkjBOb
1Pr+KbGpfwlhWZJ6nbSVY5vO/6bEhrjh5xIb9T3pWpb2RSofyIL7psSWJjD8LeIfEMtKpitZSywW
LFDlKr5UmvySyxYq7QxFZyU0+9Bgin+Ma0rBA1nbvPZgh7WMFUkrh2VuAJ9NQKGUFhylOfXqk2Sj
sNqZHnygqu3CE6WjrcliB70Myt6xtLtTmxObYzy7b0tjZ4SgOwnSdpKuZuu6PcwYzTQ3OnNj1bgF
fIxprefejHLOjzFmIRbz1LDcTRHpXu2iWOvN5be0zBfO3JrJwEtEGuZvUUm9F5O8KdmUEayhSJR9
FEajNoGAYjdh+ZpnFyho5D3PjhluIRDeKAdsC0U7COc2CW+6ItV6CUBKF3If5FI+lEl2YnyUsQbA
W8S+ouXkzuG+ANRbQWe9btAXABbCqZdPRxixy8Ezu3on2vTODsOPxNisBxWzIk3VOUjy5ipfZhxJ
8yPsJpD/HnQUpGbkrNQCrhXnEzF7uGdLaH5YaAspoqBkaeUDTZJqO4k0fQhC70NcUbu/putFPq1j
SK4R1rel8Jim8KobCzjD2ocUMc19u7HzmbZaG39k3R2HBrG8lEZxmTO7NMddt3XHbe531S7P9Qgu
5xLXfE1HCI1ORQOkSbqHKqzQuVm89zvT7p5zG5DtMrXE29GjRC7uGRV+lQzgQ/ehGWxF9n0z2Pcy
JR3p+2m0GfsI3gDkh90t7iBMjuO4McP0dRYAd7yrZTCZP7DK/LqHtZXTJQ+CglY7IZ1128wnWcXL
zk/qr1ZJck/Ws7ch5gZOO8nvIh7IdSZGbLzuuitrh5a5fY8ZEBCCdw4GRtjQK6yiqXgY4i5ex4Gp
4BZ0SB4gRmQYelZz2B5TFd7bKj9zYT5LxhSq/K6qU+SlsMvCIEi3SaJhdHP40XeDI/52lCo05dJj
5jj36Zx+rCWQD68sH3Scw1NF9kzjfD3h0+ymdeVEUGVTk5kPzzj0JkMd7PbXFaD4vr6dnGAbeAmR
8YBXTpOZHAwuBq7EJEopmeQDE5RGvTCuYoY97cCDExrVlvrEuukJ7A+IkGiZ+eRlhwnXH9Ant/YO
fUVD2zfG6cg47IbLFAP1k1OQTs4q0h6M7FXmfIyT8NFFb7QqOspWbA9fE/XO76ITZsB6W/qa4mqw
9NJh+MZzr2f10DftiGMvP+emu2d49ME15u6dEWRaRrcqrCZ6dqpsO43xK4rBgG3eMRvlIVCLwkYP
ULh1/UMyPzBKgnwVfSAtZkXt9trLiDIAJVuXU0N9BKEoZF4GGdo8ObtBynSTg30ryeHneXXtM2tG
wSTlVJM2Q3ysPjeZDO7kjZNFXPId4wbaK4oifW4zYlJzZQDfKbBe5hEBc2gyMasJITYRqcFDAdCD
yFixhS6cteU1zSZwcZwJY2RE363vIeBPZ2dhes3uCEzW3Rxuadc2eJ4qsc+h2kE04ew0ZO9U7YsD
ePu1SZhxF6SEjby+W3YiMm/9gQHBAFggUgLCddFDGdU4DKLioe0Yn4ID8coUj7WHMlVAj2EeIb4y
8sW6Gh9IPRwGIGkmZSKiiaFv3Xk1M1z+PN4M873tJCdEQNAHnQilWh5sVGB+SeIhZtBIPi928RCH
PUlUG6iZ7AP35IrCOyXTYMG+m7eDQrQYVoBTsqnsT+BS893IEyBB05zi3m5O9piALzWWr0M6Qbid
d848PSf0dzg3IEAYpNo7BBoOcx/fe1M77X14rUzuKq4boLZOti3DY9WHGy9/pqbYn2xr6k+k1yv4
ImRBctPsDgssLBGTYEiDhDxGV6dnmRGvCTUNlymrMh3lvlcjCVyyN6xz42XjlwVypQCoYe60r7bX
Mm8bLCRV59o4xVkLyGuw74xCylMxEBNKjcJYR1kNYSxjIYkPnqaS6yUHZntviE8XB6Mpr51pNk/K
yuWGQwGzBP5MVPvp2SucFx+Uzx7fsH+a0VoeSERflwl5hgTg6TYCzr+JOwZuLs+i0U/lcqteXiMv
8aglck/ejZjOPARX+lkWUTqd0p5xCpJojBuT459rCR/4crOO3aPqnqVfLleh6zyWpmNvjD46zJaL
ik3Y9xOxoyvCpRBbWC8yZXR1uVXYlnPFQBBDGInEkrMMr7msw105k663k/dDxr0arZ3B/aRrTuvJ
nMVdWAhCav5ynXV6RoNt9dEiktP33rQfjeW6nkxn9X963WjRW/1jf3aXlU389WeL9/d/84/Fm4Uf
pCpHWpK14H+WjcoDbmW70vcBCZn0YH9YN1q0Zh0WctC3XFMK4Fb/bs3a4l/Sdlz6tSYBTptu6v9m
3WhjJP+xMyvAaknh0Jyld6xRW7zWHzuz4TiZACIYqJNppmcimvjWSMqEoHZ923HK2CAoiPbU3NIz
V1TyRjYY17JON0l1R7onOtl9f2Ogu1gp2BFrDz4+vF3mRrMQv2ZfMFppDdetrNWhIWG19yNIID8s
1P9/w/+/ij6/I3Ldtf/9/940l8mgCnrXtNFN5XGAL9byH5vLdQiGZ5kgi/NWcTWlS4cGbGUErFcx
BDL+XGO/8L2vXmlkf3lsSy+rf+hsf39wX0k4ZELwlmhl+g8P3jgJ7cVcdvumZuhwKPd1RhIEldH2
ovoAUXdbuZWxShETBg4K1j+/9t8+Pm+bf4GXucJ5Qy1brCmtZiG6PUSrO0eMehiXhjHsm1XuhQZ6
XWAhLMJiCDRKwnr5y+O/+fxcXr/Dqxd8vG0GVN+8fnDqeEskB1+CPAdiOLwLG5Z0ziytlSmYhnSc
jguBir80g8qQdUKBhAKqTIQSDvTcqjH+ckh+/4w4J+svF7rAN0ekm4BROFWH2ankzGwlyNEZt6/P
f3nhfDnfvPHS5uviKQW0zmH79/Mb3xJAJKgOtGhawCjNiuKRRuY+VwHAUrcjMxwWwc3SkoK2B+vQ
j8Z45zWQYjOvBnTp0LLPJtc9JbFQ+z8/N33Mf/5MStvi/EBIxOYjKfQR+uEzKWvo6BF8mX1bf/UC
8uKuEX0RDgqHOXiMhUnEQo9S//lBfz3s0rbBL0kBpdn6Zf8ZRGkyKqfs91weJRdpP1tXpl9u//wo
vzvqNrQ/X3lkrqWj//7DSzNVaydWmvLSQkgvi+JlNCWyqMyBavXnh/rdUfzxod68waRswjqUiLTU
HPugl4ZN2CdfK8AiK+I2bI8dAEPRfP3nR3Xe7OP5QlEO8BRZHsoJfIDfnJDnKHUVK/tuT2OJXJnR
FQc/N0FsevmONYJYDf5thDTnuqrGx84TgF3r4aBcWJoVdIwNV3oHiLaxN0bXPqQZ84Fhb+/wYqmN
6pkRn6f0XEs2UpDohm1gxK+MFNB2D+zrYIaRUjTha4tM/TCndw3+eGZWYalasx2fmbQNu3urNz6K
WsaHv7xyfUDffGwd0kimRSWFoNLbj61ChmVTxCPuYXfpzprie/gvJIFCXpUB2qgzmRYeB2PrDf5j
m5GfSMR8B5TYA4AiB3y2D1nL3kZ7lXWCblWpktlhBuY2gLc05oQM4zCYq7ZhBw7p4UZ54HJZ7tU1
JYnFds7SFsn11H6JcxaOoRrNQ/B+drFo20l/Nuzk5c8vmTHu371mrl36ZCX535uvauLjZ8F2wihF
zUxt3y+nsU6+TSXd03Z8WhI4NEuvjDV1UWLQM4fDkK+z396YXbyrlsQ4h+VX8uLG2TQ/2Gh2Nk1l
fYiCxdrGThmDh7F2bg8kx+ncXehk3qPfBwff/JwYKnrKJ8bpRo/rpFEjNGNYat8N+UxUEjqZ2eWn
3Ac70Bv8TSTM9g3q3i+rp64/W0TURUFSUTnetd0BrSgkhqhTsuhMa+TZq3isaUkO92FFaHE4pVBH
1mXex1qiapryScnsoUmYBPddo1q7Rb/tBnKiJavbtABfJ4i8Lh6ehtIeR3jpaArXjbJAWHQT04rh
k5PEd703kFqoVlnMplzN45e5snU6F/GLFTLVvrDJ8XBZqDuQc25uHMDGkMynvjMa3W04Ql5uQeBP
1VMdI8GZReZA2cmuhEn0Ilk6OvaysZnvMt5ZJXyL0v8SNfJL6TEkIB4x/jJfWMuPtkXefxHvPU03
MvzpmFNFxKngENFU/EeaoX9yQzVsEsl+t8ypsnC+IqTZdLdZNP/lU/XriUtJSpTssgTLO08zU388
R05tKNFA8z3qKRgzI48zICWzGk+PwUSNLIwopmekrv78Wf7tozLHSHVUevpC8POj+nTFlb+kXHbN
59YZ7/sye+0b8siL8YRW7yX13fd/fsTfrH0UlVUFAwj/kCvsNyXPNvSHwkBbCQR7YAqQwYJ5Sh4a
jI7b5pP0mOj1zZPZwTKv5HL35wf/9YtLR8DWy3PfNx3HffPFDXvKQONQ8nK98n0FVjGZbeMolhT1
Jm0gNrie8dUYvfwvh1lXjN+cJXUrghAuRWMg4G/f3dwMDHaUHGfRexDe+mHr5DlgiXCejimI3pw9
g0baMOsZLTctJ0+8EGi1hmcsrtbfns2vV32ejaLuTI3b8rh0/fyup7GxWLCFWqqurIJMfdoIq5Tk
PIkHFLt8M8fWumk9MKShKG9T4n+kj5JtHo2P+KuKvczMzZ/fGft3bw3rYeoRlnQs65ewaY3oMx68
dm8zOEiQy9hWOjIzxMNzFc6vQ8tIQFszwMGeOuS6l73kTvluxo5wbjPrQzpZ4epAs+UqUgYc+N6C
W+5SQ+R93UCEeLQS+7pjRP6GpciwB2IfdAyX10v0Golg2tLcDf5ymC/Lmp8vjaixPU/vCB2fvdqb
tUiIYM0IIqfde2Lx96A3wv7G8gIUGkOvseH0k4eEQMHgiJws45QellbUq0zqL37Obq013U/2wtLF
pXa+Rk5Ih5CYnN/624V5d2/Msh2SBXOThoFz7Jk6N+2SOpwbLZtJYEFs/LPPNMxBlrzgUGCt5rI6
oSwOOUY4UPK/rL4E3ZlfPufsjKGae/RO2EH//MkKrMYHh8lc3JC2RHOiAyFzhrJozy61dR66moG2
SByjEUF5XyCbLaPXBEqqjFjwD70wDizPGeJETwQQ2aZi4uB/XYbZXo9J+T6fmK9K9Ga2Y3qjyz4b
anwCSKKusgLVaz/q9Y8LfaNqGOaReqDFrnC/DOmVCsdwWwXtQjZ5/rS0OUT5FDxwhuacQbb2YSzd
r3/+TF9Wfb98AH44Gm++Z2OXjSIs53YPxiKlMjw3a3uxmBz1INVXKfgAzgvVeiQm5VoDFEMb/rvn
yach6W7//Fzk7870LMC5SHMWsry3pz41D2KcmdFm4sAb9qNQ80nY6Usf4EWtLfxCEstZFTNz24TE
SMzMus2nMr31/Oroi+yw8MTPQUnrRVZ+x1Z1Pnl+ThcHtNEq12scBpWYoUs/Sz24izf0U2f1w9EP
qVoFtas2HIxH/rOPjeqTzcJYHSCSkroscpttruLXrMA2EXj2bUeheCdz9z1YdwZpfWTRzhJM+5T0
C52hY2RzilKOygH4KH83+cDxY/PFEcEnVCpPbp9wbWfWx+vql75rmTKM4nNcA65rcKBYSfa9qfrT
7MKPpYxftzeaaG7RGHSla14mA368dOudgS6Htnv4p5/CoCtB4zOLWC6s6f/8Lv7mJOmy1aCjyVAA
myn9Jv+wkWoZe4J/ZrVQXYrXpKrXOW6Nui7vGF8FTMTIbJELhmYK8fjnB/7NkpfXCObd9oVwYf2+
OZfVQdhXwHc4PRdyCzGdiSg1oQft8KY4sP8WBdDSRkbtFqnLZIoZQxRnJx+wrmfUR5u41Vch+3i/
VJO7nlFOb8HugeqL/nLa/c0H3QUt73qOw+KCje3Px6gL49oOErPdF1GoK/mnsk0+DWZ2h7Njncfx
a+uVfytmXRYtb77pVPxsX1k2pTl6wz8/qD8Y7cREUbu3hv7GdBgmg/jmefFmcT3Nj+vWKC2qnQFd
jSrDOzuAy9AWw4bp9WDllOJucppuE0XdsGsCFppLPD/G1niinv+XJdCv+zXeSMml0+N9Eebb5Vfc
d4OMBs5Joyq7jVl5LudBwhGuibkY5tjrnz84v/3EskXCHk65jUrfzwfG9ZM0zPuppa91PXb2tRA8
ql24N5ycnRVg7mrtLxO+4r99YH/dkSvXokrKx5U3RCjx8wMnrRWCBK7aPdqfl3EW95bH7jCIvBTx
a3PLdoWuBfvPdIqMtRsSykxku4kG9KljEEJKzVsXBxyYfJVeLQv9zD8fGOt3Zw3LY/No8mVWUter
f/wuw5+RSwSLYW8b4hNnFTqdokuQI7fX7Bu/RTGr40GonQvOELDBQyVCOuXQTb0GcjpnsVdn5hD+
+VmJ371frJB5p9jdKvH2g9yFQ2A7hdns5z5MdibutiOdmWPWLtA1ZxavuLT8dQJEbxcOJlCLsDpW
NkVEVDr53YwT3pbxA/D7b30SjQ+9Fd5HQdvehMXJx/B0qlV0s3CmOdd+3ZP4l8U+ZqF5U3Bd8BPr
ulP0yGK0ttdLxWWiGFjCxSYojsj1mX6vr4uKHUI8UeE5tl33Ccv9+6VHCWAwi/xs1+HXpY636WBF
+7GIpuvM4rLmNEuFRm7T1qwB/nzAfnO8lO+6LidjFBTeW/8EQqJ4lkz57oeQBPECNaoX2LDHooe2
3svHOOrvXaN5TXDD//mRrd+stXyuOp5vMlfI4OCbEx0gLsr9QMqYPM28Q2L24hAbQbC3AwfqQAkE
dWyaq2EA750F1DcdBz9MNDt/OaH85giwl5KMr+luxC9Xhqqolq5Sot6n8XzbiByDQ2qaevq2ZEDW
+oRyDYZXWZwTYbd/+bj+bjPJg1PNZRPjUct/8y23F5rGZc+Dd96Mny2M9rYqPydVGJ7zsLa3seEX
a2aAjskQ7jD0RX/5Fv/mLMOInosCxXItIf03pzdWSkXnR7LeE0EFx+cfnWCdqFbjTHIyYuZfXzFb
od/sJVlTMp3n+R75qLd7SZWKsg8Xi8cccv9ziZpoDdnevZso2oBeaR6yYgA9xWzxoyEVVJU++Op4
UXTypqDeh1Pg3yXGJ7xK0bbPZ8gaMRLgdHTCu94G1W2RQQ7LHrSfFyHvYP7qSQXtmqFOuWKdnJ6N
dPKeW0pMLa7ZBzvKXtoZT7DXNskn8B/0ndvsvs1AjeI+klwBTba9xRQ/FV01buMKyHduT84LCKLP
YGE012FCccSe6Dq09H9IWMGn1DNwXsDVMc13VHOMRxGwjPRG+Rz7aXKk/BVcB5DiyTsL406aQ3O/
gG1d9aNzT2OjfupenVLBQpwG90U5z/1iJd+AGq6bERN4Hz967CDuy1Ea1/i/BjryBXtuFQX+u8SD
QQWY5hT18d1CHOi5LZBHsPT039PlJ6LhlZSIbCFuCz97ZiXTH4m4LzeTbRKG6a2rrvM/sglKrytr
Ss5qyUzw4ap4niB9mU3YYyskZ+Bb3fwhYt0GGnz6JHAzcO6AfNYtSNNSMxvX89yXD0nsfbExvX0x
U+u+UNmHLo8NiG8iBpLcx9eYP79Wc8u4YT9mJOjzEkAskRz2exlMFibSmQDIlobpDgwoCSFQdxsP
EOYyp8XWWrGq77OXDs7X3tK/Xe7yIuB0qNWY6Te9+IYre3zTlWV3NVMmudxlqUpedcreZ0U8nhP9
ozTF8P3W5b6AHEI7NMEeHcgu0ZY/So/u+XLrnx9jHkILHqnJKVnlu5mgECGIMr4Oxjm+DsVErRNv
+BblY3mKJtPAsWd05an2mo8godi9LEF3FYcjw2n61pKTscygJK/SIVxujbKBKwF5owzq28s9dP7m
W1j14qCW9FA27rkrAnn3z4+6YBqatQrmXWzTsgXHAFIsPbRzgcfbrsTTlDrRofPy/diBfu7GQEB2
ZUt1RcLmeeYd2EXYH7cZ2bMHpDk7ay6sFyMqy1OLNMgxWCabVWW86yrLeDeV9f2QEY8qk8K4s9An
Lz7TkzDZnY0E//IYRikQv7YNUWvwa84S/xoJxKZvp2MzaM7i5KXjHcuEZsSLR5Yg7u/aFGNHcrIZ
oLmvM18yujRlx0EP6lvMcewS003uRTkk9xSYhu00E9RYZpfyuztEJ8eMhxMzJsm6Ywj5OZuTbF+V
MDbgBQTPbtIa60J0OWsrwoDMVz3PAgosXj0mL41gebbT/MoQlg/Do2me84+ZvlO0UXac+oIvQ+Xt
a7YvT2Hgzw9ux8AofpOnekbP06ZEa6rFgSFS6hAjW+Jbt42d28stlq6aK73yGM7ZWWPHGimZnebs
1Yu38+r0I/O18srTyMkLbRLoyUp0QXkzgAaHQdI1e1RGm5zX8qRrlBAelLeKZDjgzXOsBzMvyPgO
dwS3wGAvvGx/CPynIYLEZDKlsndSHniIe4b8rbG6NmYbnkbVIuU9AWvFk0el/r4bhv5jOIn3A1O1
FrOyt+5oOzfQ5aH12djgjQY6fDuWK+FW0dfIzeeVLUJShKVZ78pQ5tuhJSaTFF3+sOT9/awm90Oe
qGLbDqg1DHj97+X0LCVZHScWekqawnGRDIQia/Whj65qe3Y/0v+ddlOzdIfWCNP30qXRru93HVa5
WQXzZpg4rTqqbJ9ccihgZez50EOeqBgufS7m+CMnkuxjQQQuq9KHxC6bO2Wl7nOU7Jwwzp+nfuzv
HRVfR/NzJWrrUTV+eUvW8insm+BJxkt6k3TGl8tvmYjj66IFjpIDy96MhcG7Qe31nosMDl83ePD1
j7kTBCCjRZwyWqCYo+zm4BR9Bw3Rzw+Vbc1PfuCKTRxXDv22cn5CD5huM8/8PI0As+syaR/gJ2hY
efyuaYf2odM/LD09M0G/Wodh2q3LQVJ2LvzxCogIPSr9a9J3yUOMLcQdzY9+3oCNxqx+GF3/Pdk8
kOGjy3fRhqNkCO9ghSlc+W+80eNhMMaei48SdwFguDslNw3JphvacvmqmFK1V3VHm2Js6i0nPPcs
DVVtJXxOFA7hfBuqer693MKMS34XD7pcjGQ3Tw79vIm0Kpii6NbNnv06DMkcMt83OKF9MgfHIg1G
xQae07Jx0YVeuUCe4c76ywGHuXeChbtJq+jGm73yFFppdRJVbm7bNvH3IwboPpXFjhZte2/HRBGd
SXin2lbVKXcFn1JviW4vF7tS8NcoGdnow/K/ufwAuvSMZdvcm2CKzsKvkTtY9lEEwacl7lCwdPk2
AZZtDF/cwOKaQ52NF3DymYvrs6jZsaP2N6WHbViQTrYwnG5kAWWnKHMoscuhYRuxkiLeGpo/4VRf
4zR9l6bAdGEx7sIl/mbMzb6pphWsPbEtWsGzYN03TOCGPXVYmF1bDQEMg6h96QhKB3bzNRnOgus4
G5j11IkPQ+y+Mw24HZS/7lnOb4qJSIqXAmiZB4lmgDWkkYszLpAXe+7ullF3latb+Jb6qktnKRAk
SRBfeemLsoODWOQX2472AhzKZDOO73NaM15Jt92QYvy6dBOBTgcCeqilwh749YaM22R2QHA7Okx2
WA5brwcQZjDIyGYoubLK5Rl8+h0gr2VjZRWzr8vRmbP7AXY6kNGYOOZxStCEJpO1c4pl38Yo6Qd7
n4buRma0HL35GzvO+8qhvzp7DTSoCn0iWzyHw8aSVfKyKtCMRzM9Ddqm5lbAS5DJuIl8lwg8yT36
rJU1BJr0Q702yM1NG6svykJbHuMZWC0aXOeDjptBBhrTbO1bwKdrpt50kdFbE4bm66lus6RX22UZ
uzU49WPXMm3juAO9SeM2nqZPMcBqWS5gXZuZF+RYH4vKvKFUMqyV2hemjTuFvaffLl+jMSY6OthH
8G/WmmsSk63GksGPaxSOnRonAmOKJELQWFfOndkYzqqV2lFrJevMfm/36mZuCf4MKOW2aZ5hkEmT
FnZFfTOCxNuZk9WQ4RvgNMFbQJJl30iDfUTRVPGuHWwyhi6nBOF9M7qhwmftvBoFHHIlSxQbi4+L
fbk3W+RbvSWxM7juVthGyXxmB6QmQEFF4d9ch1GNDzw2+i3mCy7CC8R1EFRTFMXrxQn39ViebSBf
zCR2IE7lFZXA14JSclhA5urzbwrnpaPll+PCxFHPymLlDc0u1YpMMbTP7uB8rBmtN9gUruQ7cRsb
NKNDf+BcxyQB7t5GO+c4wJVJgAEdZ4WX00fPCS5yY2ph56DNnRg8SXFAPa211NNF71mDV3Uy5FBW
MqpVje7H0TLQBCuotAy4viOUvgphaEznc2XhEO1LrksVVtFc60UDsBWOFo4CT/tScAFMqjm+73CS
DlpO2mtNaVEjLE21uvRyq8VmimexPzJvfU05RyACCoG7avlprDWo1BmBrEOZVbAwFaZUwCIloGXk
qb7WqJYXoSpm1UF7V1UfNqQMtHi1lJTgL3f2Wsta4Wd1JkSt9G7qExPaVBQvGlctdLXZ30DSHCt7
z3DwtacfsNYKWE/LYEnwS76lCj4votip1MpY/SoirZF18MnSGohPSYhi1mXvviq0dnYgmc/pChUt
bPH2JLWets517EMra4dY3ZQ4bO2QqYg2yD8PWm/radFtrpW3vT4Iqdbg+lqIa2g1biSR5JbYciOa
7YTSx2OuRboT18yVoeW6sO1IJWvhrsK8O1fERkYt43W0m/fyg77gzmtR9ja4eyct8W06CSK11mrf
TEt+6wb5b4z3t9EC4Fb/drmLLfg51ppgJDsnaODFadEKYYVLWGmpsKP1whSiqm3vQkorL/bhRB/l
WiuJLS0n5ukVxwVfMWxz54hjjPwOKmNmBLMTA8XZycJzvMioO6SYj5VWIPNbAL6FH+WCIFloU7JW
JpuN9FaX+5OLUflyc8SyTJnOO9RawTxrBfPllo+V2YhddkEk9luBsDnG3Ow1NUrnAZtzVKF1/v6r
oWXPfKT6tdACaCdilweIItNq6MuPWeuip/IFvTpj2vpu1aGULrRcemSUu9h1AuW01PJpnIfGVVOn
ny0tpqaZoa4cLatOsVY7Wl8d4bGG6au01prV9EjHk+sakMx+k3WQRC3ecUYTUGJbWo5ta032gi87
VoizMypW15mWaePmrHa1Fmz7CtV2qaXbYfRt0RJuinw66q/F3MURrIq5k1rZ3TvqajZ8cAqpAqRL
78HQgu8sNb+MWvltafk3PvOvs7aBqwh1BtTYEULluvGtaFlfoAgqp+r9HaWwxKJsTxdognu51w8N
TVHQNIHLvRcKgKytZOsElCqM2douTNMdLvc7UWHxpdCgBtPtQQt+ZxFc/nZ5pMstc3QEqPFUff/r
98f5/vPyT0tmI4GsGQ2MUP3ELv+oujzdy83vvzNcsSFhzzDCf57bdHnylz9/fyagv16kvUAi1E/p
n/9jFETudprECzS7mDW3/mtqyEMrJy7TIXSAAl7IdzpApm/98+vl1uW+N/8/ohzZru+Lp8v9lx9j
2DBc+c+/9cJW7mrNltT/TcancUDm5edWi1BcBcwp9z2xufz6z48lYSNdLigqEZdwk3N6fyX8SW5U
hhnPYi0e1a1cg38ONnhQzoNpCJhq2P2qRba7tEvy/ZRbwaaaPAUBkF7glMDZIRz3Ch2SyZ7Qkus4
d79wISLPzsl5nzbRkYT8AtGyd+662Wp3WVBM165iJ17R5M5zijNN61t7USFRHQlY2en4LTMnc79E
Oe1TtVC/J3RPtzc2Pyu2LrcRpQ722Q+594EVW7RpOJGv6nzxmFhxYHVC/8H1kX1rp+6mkfY9gRVi
nxPY9iAKXuByk0Z2F2NnLt5HH78OfsVyqj8HU5hdBXPdbz3bYvcfdE8ZCjSjZwgNNGfMtEkM7HNx
96YvH5iHBfi81Ae2Vndo+HaxD9e0ZWgJoq29d6zuDCa0WyvGjtY+aT/HDZiYEdPKGWkCx6W/aQbm
JwaPKT3MUZ/jh3Go72MB/61yHNZP4R3Ugzs7KV87Ibd5zmwV189vw2AF+6hj46EcnEqtuEqWml1F
QhdhImHBxo5iETUWKmINK6SOTSneJgt+wDl3qg9Tf9ubaNTSetw3oVLoLpV/5w3l56FIom2q6q9V
2D8aXQ2pFh/aOi6mU5hEn/JkZ+SNxzurY4m92OCSbbZ5jSi0LPwTmgi2PKyNUOMybGVDGwws5KhP
oPXqdyGegVUVB2eDfMoJauo8lKSRHPPs+121Tf2EGTHoFBuzzosNaASLy/NNUn0tRThtW7bAO0uG
4SqVZbZeYsyzgwmqE4YBAyxMJ2lOHUpT7QlvUspaVnpjGE14aIPlGxnH9MYTWizRqFM+MEw0y2G8
dwiexXn1YiAsOXkC0GCf9Kx2RF1eZ3F1kIMA85yi28nz58t8ME4ucp3BQBsQhu52EZnYlV4SHFq7
+sTudtjQwyn3oQevD0682bPkKwza8lXfhYjlUfaiDqG3Dl1jb+UeG8KSvTslMGaUqQ7wh/iRDc2M
CR2FQkJf9hQM9+SY/A3rONb92XxyG/dpsFXLWBxU3YyIi7lJ+hyQJIF6cH+FOOZuUZ2ZkOJKlFes
g1NKtoEDA4NKIqmo6ANjb1zhFwdjdNI05476UKtIZolcNetKhqTTR/V+sqrsSn1Oy765rYN9EjQJ
gGv7pg+pMLT4mw6piYPHIv0xSItTfxRN62Qe8p0rW39P9tVH2SA+jvgc1q3AlxLFrPd7GrhsK9aL
Fb+gHkl3cdEzNl2ycYK4zdBkCNg3q7OdAQaT6kdcbTzG6yhjFfO+rPo7aWcNth9qMtS5jn3fwshu
Rz414DDnAtINqpubzKYtnJqaVs3M7zqATnvIzE86A1bB500Mjg77Oir62fJa0ErGFvfhf7g7j+W4
lTZN38rE7NENIGEXvSnvDa3EDUKiSCS8RyZw9fOUTsd0/7ObbW8qDhVHFFkFJL7vtUZVfw9KOwfi
VInp7mNvW1D96OEH2sT0bXEb8fdD3dtrw5KfMok2unSbNSM35b1J6J+lIvAyFwnxsCVyTreFkwb3
O6FzCqgOsl0enU60cVo97dqKKtm0T0gFtRVJ8NV05wRECDPiQWwbPRySjP5gMhtpwZsLb0/FIH1i
gXUs2N1jr6mO1sgAJkz7zSGdb1Pga6EhY3BL4k7C3TRGx2ZIidoPU/nca/Encs9VfaEHz2TvJoWX
OSK9zZUVnmUl6Llwmc3aglv7cRcp0ZDlq62rH7csceFYwFH6W09MyDLNMDs3jxe8r9IBmit7/9D7
obM1mvbUhXV2/ufF5mzsRfgdNZIBCxJibRI1nLBvgqVu/UaeqhKZCmHQxPF6ax8KEHAQ/6ersuHY
IZw/slCSSR3AXxQksBNWWJKkT5ME73HX2Vu3jWnMA1mxkwI9gkE/Uh8ranH8nTeVxqZNmj01Gu1C
l78ci5qbWtQJNLm0V2/dWHobXHDQwppYVBnITVyR6V/ZnNbkxAMMhWrnmMOvqZzl3o9Iw++LpRGF
HSXGlr3mT9cBxb/rerDjJaUnCdEyfX5MRFZRCEChRhJ3n6oYP21TU47JsFOaJJ5Q42MxJ05flS32
kye2UzZ5YKHBQrdGfULlTOCqm94s6uFSdpnFgHST0FeBuqadqVeNnQ39au9zn55lBKkRqyLdwuUY
XG4YPYqh2sWgXhuUV+300kWcshg03TV080/ARpeathDtjk3YrKYeZfZCGtqybdja27K3Hy5u7syQ
7yk4Hq8Nb98kr4ypalPjh13ghkrpH7H8TZe+AnljPgo3Qymu4RyEKGsJY6cEmwrtWl1UXFEPiMhi
TfJ6szIDUuPD3Fj6xqBvsjv2eKYxrAfXjAkwzo323or6M8nIUA6dMTvrrPtBBgO5HYAvG0IfNjRY
1Wvm5HhFCAad5VMdbJrMOkuHLaSi/FxVKjv6kOl0CDrWKiZ1aaPaEXuettfkSgxLF/XztQt5uIjx
yZpj9HMpTbSEwoEr1QlhHD+xdBRPIwTSKs1KZ+mXZbmsgLw2lYOALeg3J41GfD/G2R9lxfWStAIH
62wGwZOL33lO44GjWs5YsC4qv+Zo3fuUkUKo7cFlyJof2uzYUfcw9nW0x286o4rSv4ncE8emT8OT
DsN4k6OpRI1lQ7bpkMondH8XoAAqpXMiuIcovTUOO2w02VcrrMiLJ4cpvd3NRJPdDb26i13SCDht
yXh1PW3vcG61Nwq7x1YUz3VOKVoa2zc0CiUBSSLbkPXRr6zhZztE9YubUkeqZfKT26156YOBsd6V
JWVQ3/aYFj+SYWyOZm3opfn4EmVcseop1zmIsdJ7mYMxNH68UVpZ3zTnHIO6p7Fcr8bG9X8UE7ZL
RICgJD676lTpK8b7FnsDZaMGUJIbpenOthu18i01XwVv88JNnWKfl4yQE99oGxr5Zmrkh0sOWJ4G
452uwfgCZ3rpdV28JOS6A0FZyNHyb8IP6PUb2njjFLjt+yvG0fLUqN8AEt05S7Fp9TnSSlmGxJFR
rOQOAuN+ovfmo6Vuak3sG8YwHlPILGy58bZA1AO3xdhJqyy5qTQWvjE9rss4Sugm9jjaGVNcLtyD
aX8mwbB2pxEzcR4/csUiFtyo/7BFdfHsorq4FnBhhHV973bznoRwWowxK2XTvDFq6d3G1KVsSHh7
SNvd2KsnIl77y5S2uEltGofqinD7uODpGrn+Hu2e3ArTDE95wwyryh+tLTUTUgK3Z4W7orZ/+70p
9mEqzloAIwgtyCUY2i2dQuMhh28iXlSyxAfOqdDxF9Y6AFHfV+ssnb11XqptTl3YvpfUs8Q5DTDz
QAqKHzs8cCN6gNpeOztRbXwCHBbwKOmVTnnKpy33niSuuzCjwidBO3U2dgkiYkCBITSZyKVyxNJU
HVWybR7tkfLsZ6pdV3mQI6vipFCttxFAVSu3Mut9m7mUTEfTm2ws9yhwLNA8hZRZ6oJg7KDNl7pL
6mcrL9adB6RcoW7Z1l6REjJAqViM3vEaAo8v7KabVkSWacvs9pxIGukHTZZdO8qngDhuE1l154Zf
lhON+1GADHeCppwpYehTaY1lOeDxQn/ZJg54jJqFY6xthzCEzJg2xdAQgM+6fJwf+QapHUESuMkH
rQ/F3gnCj1hF47l115ZM5S3WmEXygWxYiPaC4cIHUanZ7tho252JWFvopjyp6YBwmsUv7Wj9JO9t
K5JkiwgTxbmn91HW4v7s/GmjSgpVVHZL08a/tI23RHyiX81uGaWt8W5pWBm/vadTE20MoT8nZsVT
WbF4Aq6dgjSaSY/Lqy0fTLRrnfeoIn/DSCLjw1N/Ir/03q30s56KaE3V0HRygpFCaYLfbCTMPNQz
eZYUMi0tp3ylpqs7R31mPY3qpc5sDBDIEs4yDbJL0XOSAOVvMwQn90ISyOPniXce84tLdek9DlBN
Y5knD7zo+jsJ7dH3lLf+xUjIzR9dxKueQDUaUPWR18ALo0sEvl/MuIkeL50T93SszP6CsTG8hOYd
2utEVMcubqtsR0r9Sy379ARFMT21BNEbs8GuMaTQT67zo+nm4P73Bdhul2b2V10JyDv6eBGh+smS
2R0zUDy9zFGqzzwPxidnNIlSlh8KmBjUeoSheRTY+kbYnechKtgLjHaFGoi3VZT3SmTY4v1BAQ0P
cOxzLpY00gh6ZlXwiAygKrKN2ptNbY27CdEurp1STGvfMyn/kGQ2CNnRNBbMxxKgeJ3YpqA9AczT
NEboHFrD3caVW2uK1D1DN6IgKZtUBye8o5puBMTbSa2+kkY1cEazs6bSTx9cFtYqSbrVSLXttilI
UR+kHW8sGpwVLZ95XD+XJJQ3qKUwLZ2mHP+HKOWmdetoYVMzv5ojGS576hNOSVDeMimSHWkADwSU
8HJR/4B85xRxymSjU2LiPULBr6Ka+iX8CFlkNJitSdOn0GqCDLLc32hRjb0r62CrreSA3qA9/n0x
WmI9a80bU1dJcS+mak1UkPUycscf0rEbcBGY42FKgp9lFH8ZmDdv5IkglSzrPWKqiqYsoRgZy3o9
Z0WxmpQYVlVrwxw3Xrwv+lgv26KJSeEYmp1bU+AQeSB300QBtiEfHH8C9+xu+jTqaJ9iOmyS4Adt
4Oec/lSKB1R71H5SQ4qUPzDG9lwSYbKWhvV7ckzm3ylXB6pfk21qBc0q9Yq7PQ/tpRgTfY2i6jhN
RHxMhXA3JafQtlSZSb0y8TVE+bxPtItwSObdmnQfou+DlFEoVf6iBpEg1v9XaH83/kicQqXQ9Xn5
z8rAH6odnf4EVyddkkuMqKs9i7XH6Y3hT0nRIBkQ7UYW6qWw0vZMrsnskqU2eL23CDhH91hgQAe2
WT8mOzz2LyWt56sotB89o5Tmun3gbZKsH/Z0RCNdCc3mQg5F4X8FA6U7somIfHCnF8crnP3QD4vA
7BAr2IiQi7LkE+179o4AncCA4A2pTe8uEsOLoWvnP56DCreCHGd7rEnxI92BPpJ+CT+B8B0zCGEt
9SZK8xbDgo9kna0o6zNEOYjwwLUozACvIA6oHcpVlli/mmjdWTaTPsW+Tl+H25wQRXrUKvJOpwqh
gRyWNTrTLZGdu5EqsZWuEb1n9UoFMexnvfWcyvlWJjUXRMyA9LtRIm6GZY2HqDF2lZmvyVtXC1uD
/3jRcG4L46cu9Gdsg4UUA5Ez5Txp6jIca18Z05WG0vBcG1l7sqo+WKGmKiA0IVEbwmpKYSdrnveP
W5c2N033h9A/0oquG5Ivmr7gvHeaFUGUDY96PyZ0KiVAg3EqmRS526Xe9cJSPERtJJdAMswS6Otq
tewr2NyiSukhSuWPZjBAasH4WVLR89Q0H6ICuuTtPB3qvw3Xk3+M3Y1ldWjHjY7yCkon+FzDfmeE
ib0gkltsozYqYEPy/lC5/R/wcHMbCLrCMEqrtYJkyyn7hSbztlMsgLUMrDVMQbS5SbFIPPNYuISR
azFETw3g0qThawfcC0dj7CnfKPunJpOkDGQxcojBcJ778pdvOzmBOvB9pJ1bq0bW7m547PUGwNrY
J2I3Ye9dGgmuBRcoHM9tCozeMDkW/rs0qHTrirrcNqbUq6amCq6ItL/hNDzyYWl8DS27CSUu17G0
DtjvHq2YJqUeEyLx1g7AejAlLqXsxIlsnHlfqOIW+n11KkticNqubS++z8zp9frEIUwvZpSF1zwB
B0nA1pK0cRck270wQbVcrAKxjOz2ghLiFX1JS8jPeB33bbidzQI5hV4ETUXXWdG0l8GfXyyYsgci
5R8sOy9WzlBN7NS8caqeWP89IwLytF6abO4PnHAHZ/IyTDfq16Bsa5mmhNV2AniPvLwolGu7YXyL
K+u3zGkt653yT8fSvtV1GREu/VUSXH1CYhdsfDf9o9wH1EV+1S7Fcu8Gj84cXIQbJ4h+23Z5jdK/
uC1A9mTDk3US8+/AVU0Ngbe3SukudQj/UlSUw8V9TcSMmzLIYi1cEthDDXVafMHzsmQVjC/RnPLc
HgGLAiMFWKj1WfQfYBjk4STZu6/2U9/6B9orraXlpnw6QQMrKqnSxcB/CGfxq/VTk0JfSRRV7fUI
+a21nYzDvilTarhbjhLmyHsZfVt+W91Nx51QQwSkEtVpuvVi7kyfnnowx5CFGoFqiG0kFo8HaxHu
s1z97PM2Oca0XtSlT2teU59ynAXL1KtgCIl4BElAhqXokIwr5oEkBwyaMuczsoBonKznUybbqfLV
uPBcTX7jGAoyFI3fOUZiE0/rBsiR58E4BUct+PUcHVAVWBLGVkROu4qhHGkWlDvhI+kCoY1XThOJ
rQ/ZQtPpIS4C6mwnq9oHBjk1KbDfZnR+mpMRHBvdhxhY6TP3nUsFyCIMThzDuMeWS6aEHXIF2B03
ct6+Cz9SB4x91baeTW9ZQT9px4PQF3R2erLm3Hf68Pj3hbSqPzXYGthf0mwAL5I9nMyNfj/nJFvx
m5nS/Mxb5+5GprzIqSFmWiZnf1Qpz1c6JYCExg1ZaNzPg8MH3EU5u6a3A29J3tOwusxq0IscECyt
H/RYH7/0yFkZmPL0YJfFvsm6nJDouN2X2r2Lktwdus/sxZw10HtLHhkypl8Sncdnz7g2tMF7lLcM
54rGZ505tDaHhmYOEK+pX+6KoftlV132UgMJbaHLUHiMornQI/bCUDXttVkgJSC0rGRGmmQv9mPY
0pqre5LJMta0WnacSMpZjhmAKW1QN+iZaSF7Wx6oW4e50xG7YeNiMO8yVoEZF4YVp4eGQIMTkrnN
Q8i+LnUc3DtZjUtD1+ZmmsIPH+Ha0vRijOMa7wHWrYF8zX5HU5c46il2FyG7WJ8Cv2XEIgA0KGvT
CnaauTLP4WzxHPTrbRHDxUwZpVZAY/7ZC7NtV4WsOvjL+Yyjp0se5d4mDSm8cRrucoqnQWhkGZ0L
U+9M7RAXzSy9H3Nc5l5NCaZv5xc55sZO0z4Ru+zlRvo0VX6J3maSlxDLoEzxT9ixlW8LeEooKN1R
o+SwKhvntKLYnHbAdCWsud73Za82dLFQ+mNGlGKxtzXa+5Fzr9yoN28ZFeS+REF1LWrjUkztuB+8
rLuEcUz0QS3zs+K+lEJbB7cgna/REUEIaOFkdpG9Myy73E1OWVTz8Yw99X9lzmlVmuny78EfUPjF
qE+od9Xb9p5nxyWZGBXNpr5VcXoVNqDv7FDqY6TjkQ/T5xLqOciJjN3V2XAGlW+WbdN6zxFB4ivZ
2s9VyYwSKcRHYwYzNCbW7zKty1vid+uxapyfAUDLEisQPxL+jnXZFOLNHHf9+NXXvfPSCLO/BWn/
Unbop9iH7WVGifObm8uvyvPGr6oC33OncEFXvaQuiFU4mafTaHhi39k6Owe2s51DXf/kMViiQaRf
K/MqeRhECzo+TP5FZmhKorgqlnocVrHV5HsDKj1K7JcuCZ9kMXMRmWznU0XnPQbpCcliIS59y/Mj
SunhG+n1XkqCCCqgvGvzeJkI2cYt2+qbo5UNPmA6rzOq8YVUb/jkwseOS6yGym9TLfSu0/V3UWfN
Mkj9hg5wE0ERrU83FVrxpTXNArrhqYzYfIFu/KMLzkljvEPAgCDZ0jZJ1KTCwV+xWtO91bUJJgC8
bXPN3E87pkgZatHBVWQo9Cx1tjLw8cbZh+VaV9zJxvZRdLWxW0RuHPcfvjW7TORVv08qFa/6pM3W
s515OKhkt3PwOj1nxfxdc30nwVi+OOEgdg179CLjXp7N0bwqzfGT+oRymrPC/5hk1bloH8IWJxig
VufoWLQ1LMucnDA0ZhfbOsUt5DY13gUCkvDe53F1VV5F3vHIVYdjqDsGXmSeR6fsLnaX782mehbU
xGxHnDn7oG0ZaHp3aftMXFYYi1eiiJ8A+2nQC+TKwSKwmKo4ekYj/OaogOzArMmOlArld5vAdBr9
wmTlCxImJ9C8c5hWgH82Bl0t7eIER8uOVY+7IrToNU17+17pv6Zgd9UMuXfSXtxdBtM8W5wZq26o
7HX+eIoYOdCtFyco79A2KQgsN58rcMGhf4qNyryH8tB5W8xW+WcGPLX0tNnduvFW9Xl+yjEXsHhm
1g+EiRi4rRYiHZrhnX1xVOeodoKfIu0r2B8eihbwD9OhD7tEZCqY5fCLpnGki17tHAqr+2AjMI92
yzMhTMSatMiLr6bq2KMn51PhcMryUd5oJHwhxL2gfECCkDxeAggqIjeGe8rz+4YN4m7ReExIn3tw
0g4VUWolx3EK/WXf4DfqXEXWZ6y4anmJe/ZtY1Zqlw/Ddhwza9+EbvoUIYzzzGbtcy4uCzGSnAqA
sSNFXgHJkOr86EOtQxG/tQmwa1x00YlPvcTB2ABAO1n5kZPCCKnqJ3SqDza5sM7wBreNTO8OskeN
8tUuENwV/aEO/PqtGB7bM+kC7bgzsA2dndh8jSA0vyvR8Aj03Zs3gPSNncl3jQJxgRW6Z4phKOij
aT2RErWqhuJCUl7C/MSKXmW1eTbB+hdxNjz3CJR5X8vkXTbAO02AX0zRle5Yk2CjtZYuQ+hYjPW5
znLiPlFlwkOFHMIp2ZRt4f0KYq/aSm98to342koEt0NW6m3k0cOcRfwzrZPfXborjvD0FUywSsFJ
8mhX5gT/jM403hXuEoXv4IfXAnxmWXK3cBtClNjegnsSl0e0x/238Trb+zPgU/CidVaBTf19SV3L
vzixY55JY1rFKwM+6EfuNO3Ry7ngraw0f/TtOCBSk8FRKOR9Qyf9bW6MxblOUrTbFCa+Si5uwN7s
DTEV3dnuY6WaY39fd7FFsHRY/56giKbEMk8yJfqgDkL3YIt5YJHz0Hd2UPWiEJ8BUqHXDgiHacBt
lr4ftGgqlH4iq7c6Gn30pYGDnpIonR+N9C2Rpg+8qkRjWtZSwN3wpdd2xSmYvn3f0HolBMpOQmWs
JQl3w7bpH66DJBWvLu0ky8QexaGjweq1scz//NKred6RFjeRqjsOO7NCFp6XuthPdAwSlhJ/TINI
XvP6KazD6m20o/hJCYXmIk3voZLGleCDbS2jF1Cd6dSJUCLPC/17VkbyzfrLRQy6PjxKRUJ8ny8y
n0996PrAKdn0klUgbZjMjm2OCIM1RxyVjyUqDtvmxxxBYWEuqA94M8dt24I5hKjZCBag1icbWKFd
RNjlQ14+u63edoUK8Jfk5cWd8EGWAiZ3Qmq+HgkW3MDuoqh0u+piV8U3UEOwbUg+3oa2Ensmcm4J
ho2FLiD4KQ7lmGHSXZq9njdDyC7LbD2dPQb+ZV2pkfnOsHah5fTXcWblrekae5vgHvohGJ74wb6n
tg1XM/KQ9ZBJtSuRoS1aql1OyL77NawmBGvUelfKoLYBlcfjEB3HmIG36IZvPk4AwrjruJAGsSmL
7PEotsSNTde5sVYOWH7cY2G4et3rKls775NbZC9NbLQvzG/xwjRyuXVr5iNVsmOruZ8vLtG0YOX+
+0Cr4ysSW1Zcv5juUDvWZaa9fcj89IyFw4WBnD5ar7dogOfFGC3IHjyQ4Bd8CU22a5uQXrJkPvJZ
5QfUetZT5B6SYcjudReJY1RozjSLtcbzxctsPfehYb9bn3k3XAIdxm/SsOMriSLv2gvrVU7zOf42
qa5/U3aLYD7hgI3CA5E3qbOYwQ025cSIOmN8hSYuzU3XtN3fRIOjmc08lUXXL0lMtm+Dk/9KQ7SX
Oq3FOzopicjuuR/ZSFKqRTaVGNuz7Mqr74zGlYUBEZAkDbai9utoxcahq/nkCU1592Zr2DmjT4Si
P/5ks7DolmE8B7KLd1pbxSbUeGbafC7XITpQgJPM8TSrqvTXdhw1JI/aEW6z9k2Cii8hu3/lji1f
5+Hm9ZLA5IhI+pmE/bHun6baClaaLrUzSRWHsRIu4XHxa0yvAc1tPRngkzGveE4EW2U74z+Gy/+5
RZHeIx3s3/97FeW/FkU+Wh3/1+pXVvX/kkZqi79/8T/TSEPv38gZ48CxLRSk/ySLqq+u/4//bVim
Q8S9R3i8TQDbI0P+/+bYO5RImqZHiyOGahOPHg7h7p+qSMf9t1AQeApdQCIR0L71/5NHim39X42w
sE6+g05X2PyEbuBY/6+b3QHJxAjm2ydyV3KTPpvHSw5cNoMHz1uCd+yt/TfA/tHtMmY20+Z/fW08
/pCUHtA+A6fV31rHqcXFsHRxMBcPZPNvyU/eRhFWVYQlroPQgREvRy76tzuhzRK8Thz1w0Ne+fdF
qcAsdokYwVImqluQ5KIDIzv/byfj369dOzrCj8ntEBcxYxGg8bJ4Kkc0GugK3/IqoCpCPJlxbu7K
8aJraz5kVbL2JsvdR+OVrGK9oiEbpK2p0WLOLwVS+ZNSxd6gNjfMELB4U1ZvUhlYyBsD3MhOcFco
gJ1IDgt/FkTP19gZw6lfRXx6ax05tNUADeF6JLS1QOAly+bzga8vSL241cL70QTZU9fE98ns33MX
oNp2G3QFlMeOwUw5N8Pm1kh45ntudKLIu172SfjtURhAA8VCuykBOkmAsKTuzyE2eyS5Z6d3jbUx
081dTFdw08eI+eHWXg4KXtxLGkDw/pEDYz55mDA3wfAxhqj/CeFQK4BV0AhqAB/fsMdpo115cBKC
2DQcq1sUqNCUfugeQ/jNBLjLR/u6aKrRgW9+qgyesFFFMg4tyE4qTrIvP+qYd1X7RDEwM8HmUlwt
k/ZnHQQvqC+frQYrWoeLT+LPDfxmAbFK5qJ3Di24xSy1MUTdbRRcRteipyRPVtdH9ZA6yrj50/Sg
bFByfwIHSxhh6zmqi9wr971Sn0p1n4HATFwM/SbOtpKWzBnEJ+owFsTQTka9wSGpKYzC9+l7+9ZE
r9lZEuVyCd1ZOc23TQbwYjLneSsH+srje0iwTd5bX27Op5XXL8VIAVlfTtZCSve7iB/STHJF+/jR
I9zrhafqAp5mPhroWkPCohYPt+/aa+UHIX2UkmF827R2LzZ+RdoOxKJS4e+aNO4Vgs5rWf5QJiNw
WCctYVIWoj63erbeM5u3KrSoHx8db2OOEfrJcPO4nmqzgm0IQOfIo87NTpJVlN+SfI9O85rNDlYJ
72D43tUGMoDvdvHrJMZWVRM9rNn0h1DbS47WDPAkvQ4EEW17mLrl4PI3reIOezfAEWdvrRW9izK8
9INnLFG9ruOEvjBVALkhRv/DjnwzhoPfo8pGqjMv6yDdocXNlk4gKy4IaxPU9aurmJ2rrl1lj9Dg
MVIL2ebPAZ3gGxd/OJkiV2IDikWlqmZli4TiDLVsGg9Ct3NupY/tkan94ubNroizdyxeUAMQu6Jj
mprY5ezk3Ab9i8pUtsxR9DklV7Jn9zNqrPwNX0iw6CBkoGTzKoX+qOm4RpqLt6mH3mKxWRO3dHbn
Bplq5hkL5cZ3pHVUtJkYy5cub6pZwmkHmU3eWj198w/8LBLnZkhSDLM2+e3QWGGOxTrqWkCd9Df/
nSyIQdsFhhEyNfDz7utkzDYCeCZp4ieWo5HymRHqsHr8PnC4fFA2u7ZwMr20naJZkuGwItSDSusy
vXYW6YZx841DcxeHlzJsX/rWfAoJg1v2Fvf0mIobyf8Q55T25R1VDsmboorV6CIsGlB0irzShVnh
Pi6nJ3/Y5jwluLzSj1FA+DJKf3ePKEUyGetFbGh2GPOZmA9OMlc0ODrUl+leMAED4gXXLk++Ikuz
DeTqqRet5IfsX6xKDAtnwhgfzkAtsvPWwcwjRQ7RMwPRJ2zDk1mPH7rmhxRzeXFsChx6IyQKQq0C
37nJsEQko3DKDMUvQ7evlhIPbOG1ooWxc3C6Y6BpLBShY24+RTwE/HGiHKF8UarZOkn6reOSKH4Q
VBtZ0hDzNOl7h2INZFZJiPIAQzeKqEXa4B6rLgaB8PyCaFnR5xPUvbQDLDBmZIG/C3OXF966JbSz
mZfhp5dyVgzylgbu5zw5eq0lxlCkHucQ+dvaLTn/5vkhVZydSzI6xzgvdzRDvUeJ+eVH9uGRf7DG
LDuspeOfIntk2FNHf7IiNsT5lkTDUZvt2nEof7DdemkWZPPb+S+pqCWKn8wIQWSBZUvsdVbcHJy5
vGcGz8HaXbdDSICAs7R7a5vn5T0f868YEdDs0TccjvpXQLXHKtDVbWwgHx53l56bDe5i/CgSL4mL
PYOimEfWnsRwgtkFl6VAC9I9eMIuBLdqHiLMcZVh3lkyr1yCMvocS7opO+uhS55/93b8pnXyFAcT
nl1gkX5oxC7xqO4kOOZHGfXBxhWS0tUApLxBHez7495GXaqN7DZJxgkVLV2fQx5v+kp6amu685NV
DA89w7gjGABEWfN9M+dM+V2wSvtsq1JvVwNlIz9717qVy8fVHto1jsYgEqs4xXyq7Z+EkcbLuBO/
C9GCCMWLOElJWPtBGc7On/QXNAUN1/45V+K1trADaKhUXw8/Uz/qt3OgDt0sSO5nDaiM7qmhR+Fx
NOz7cGdRcLXUurqLyn5CjH0kCA1xVEGURIPisvXQfLbR0uZ/CsqXsAk3XZ39chRKTS9J3+qZC9FM
BV7C4tjRSrXy3Zrz7iE9qHxY7xKvIPAqSJHLdTMiumkjZG/DPMtFkDc/XFVABLr8eW1y5ZbRFJ0Y
KZBMmjzduEKE026RYO8e6BaJXIfR4wfGVvAa6uLYKmLf0vBnYtH9gQjsD80yW89v8AUq43dIIhL6
8aubynCvMnHuc/mId8w/euWaiLfTbdAJQgRZlU0zMzcqbiiCo9EUl5m9GgYqV+qkfPFqbnGvaH4J
J30pJ44c9u8vAkhQJzavIjPDdVoruSjB8uqeeQh5N7eDeK1GblckIW9+tXLr4DUhiATHW/SeZZ5c
u7L9SfHIFYijxvGZPnlF9AW4gRqa9lLtp/Oqnd69PjhEGDEwnCScNwr+r9C/RV2jMI7NSy1+o5he
OCqHU60xuP8sLqMDAEbICTBSzolYON0LnANG1MJ8NwyEgWLkSojo0x47/opZBe/IBTyGHxQTqD8X
nJgHx9HE+w5QeiA1D+DumSyOTze8kc7zodzgDwwOt0+nTlkX2Ehj0/Mki5VdVa8wsnoxSPPW+Qjo
U8jpQEi4jd4Dj1UI6zJtL3QQX20sVk6+H8yE+SiLf+Yi+5028S9o34sU6VNvpxcLOBgpdrgsSboW
nbXou2LVztA6nY2D25P6bSopYynm5nkOxEdpeEcagrCA5vnzA7OtLH7HTkfVkkCTIlU3VcXvRFVO
6xITntsIzt0UifpcovhzXgxbmjhyHLg6UizLBHtpOkccXvUtYrDmVxkwbHvkqKFlWIQyvlYuCZK6
ADzZuXn2p7Qs2rLo6Ch8HlrB9PlwN5gxzEvrl/kmmMgS7tAFUueDwWGRuPTQcJ83ivz1zsej05tk
0EAlmmE8LGaJMN4fEWLF+Ms6DrhJ5k+RgcUQZoZ/wEXWRsvQr9iRL16AcsQoIyinqeRx1lXvmVXF
G6/5xLL+lBqUHVBH/EsHiqa68c809F/2DH5vVL/xq2LpMXmvZJQ+IVPAODBQvQuyMaLG/T/Uncdy
5Ei2bX/lWc9RBukABj0JrRjUTJITGJOZCa01vv4ueNQrsnirul4Pn1laZEQQoSDdz9l77Z3mtXdI
ULaj1Z+0yjuSZsFk3q9eW792GHdUG2SHsEaLGpEsNJlnPUqPXln+ChousaOWvPY6YVGas2sGBvT0
Gm41VBJLp3LegwZ/n5r1V5oaX7uwtBATiO9NIpZeZrdzSZ4L3rDkOp63JDf5fYVRQqR7Ryj6dlRL
Lv/tvZk7340IFSPZwFtOuMhoFiAqCWxSTcb/bW0vAFy8c8K5MwIait4tltpljOYga6K1lwcx7ZQI
oElc3iJ2BVXt5tjQQGpa0eNgZg+U27n8o4ilr+ymE/YfejfLQFXYXyITziUj5RYdAgD1feigrshb
/XoK7Gt8rtd6QT8Ho82+KQcmQVDfQifddHp7opl0r1fUJJUu37WI3x3VfTf98a42Eou2bnkz9tqT
WjgvXhGdlEhwfqFzt6AXsxIZwspasPP2Kdhqfd+FHFNNLH6MtXYbK862GlrGA3RggowzVOmiB6YX
ltdwdo0Q2r9qm9eVES7jRnsC0LcWjrUtvW5YdH26i+yULuBD1OPiFck8qjXbRS8iLoBhDwoBLFCN
ziQ0hnaJPWxnjJyjsFA5C+/F67Vm39L91vwgWwcPiCe0VWbDHq5HxzuI9GT0FOGR3D6Sd/DkUM7P
e/tcsF79Yq4PJz9bXd1qZXfK9G+m3v0MA++HP/XPrm19bwPx5JuMt13nwPz7xizsX2Vc3HoO3BO0
bNshKLxlzQgpcHMLYcV7pJNfow0nQkwGjeul7+Vbh4hqOgBbzWhpNTNYGPAaw9dAoxeKDD1uXjzU
JWnfEZ6dOGNS66pltZzs5A2nGYKGYCAAbAhegurajPEr+gWXeVcJTtho7vSJaCtUDT9xE29a/2GW
e+ti/U7vOj0MZmjvMs9cBHOmsryJZZlB3iW9maan0FDhzX9O03IbFOzrw5SO6S5DCOV7YCukK1Qa
PV3/OkAjSYO5K9duUfyQr0sGH/9eRd3RbXRKGPLJfP54qv7R2hIEa388NxQ6CQ0UW+l+tsXlOzka
kUJdp0FtGQi/Wqt69ebNz8mbniOtrbK6W+ExxulZ9mLpoGij5B849SzITQ++G1JSCFT/tcPTvnZl
1rYAGb9p4vpe2ldFjIS67UC3X4oxfRjv8dssZI5yYo/NAkl3s5JmW/lrURDoC8uqAQNaVnpo5lqM
vEfRkA+Td910SA9WACfDYKfFm5UdXJCnMFXk3fkmV+i20ZspNYXIsqSPp6X8WUmtmNP60135anuk
wstRa2SHy90pmXMFRLiTnzfUNVrheh7WfZvAccg1d1lLoVIs4G6NYE1YIXKtxM0MCmw0qi7zc3Kb
yFfIe/K5y+4gH8sbI0EWSY9kV5ruqunbO7kqAFmxYT98yPJJeVMNPbNPNyEaa14V8kvqXcX6QX0I
0L+h3EGz5XsDw8Spk+Cyfk1kutNaMY1N6nrY+dGpYx3b+0awyaZ8WjX6eCfD18250JVGwt5O/rTx
/RK8sMocaOdTwoXNGmf5//rgT99B3gUORhtXR4Qvv+Jl6+G7ZwzdEW4lQ90DmNmHtlLynQChPNwl
SRxeVu5AuS9efDpqHN32RuQYrNCvaxA47znHza5M9eZio45IZFVaCDUfa5hD5ECoC8mv814lv1Ku
djdp1Xcb+V066F6JmNRNoVodpsOUA73XFYxJrGD5PvKV8t7fPue2BZ16LjcruSdg9qCWkOOinb+3
Pgh7N7tuP3afeQFRTixgMiyGUr6Te/DQWv1uJFkB1S/uMspSnjMfaX/7uSJP9l6AoNbNCFqUny0/
Un7bKUJGkRO9a2AB3V/OK39Y0OXDj+dy28QAXG6lCd2zyx4OWXJDoBA74sfu93G0ftpFL3flQhNl
0J0710HmlS2fqpvA2ipPgFo2l62alT7gUgRQH0e4/HnyJfI5+dCf90K1wxlBS2kb0KGQfzPlzi6X
+Hj9111QPpZbTd67vEY+vtz98nf58Mtzl922KIX4/dQjQxysBBB6Qe840XcakN+l2pH7IH+n7lrt
wtdRmI5kA2A6cqya2dB8WiWXxV4L+zqbmls7iilXOic9YRio5hDgYsh8xq6v2iNuYEJcB1R/KeRh
8vo0V2+oEREvuTMUdVWUSrtTRhz58iZ3gepVWiVUWD88aeNJJflA9bEy5biHaMxoSyfDmBWLkr/I
5f/6buZ4dNAc/T5OimmfiAfyO4NjP98Q5M5VQD72dJHDX56fbXUcIiGi2h5nPGJkS8C/mP/g+1wo
MN9vkFi3AE64LMkbd75sfDz8eG4wBlax/PPlrvyTI3f7j+X/w98/3jkc7HxnVno0nKyhmjYfL//0
dpe79vx1Pj17+ehPT3x8wY93+avnPj5d/nUQ1mvm4RrcGrUFL+Y//mh93jm+vP1UZYg5w+bx8nYf
K+fLcp++6sfboK4dFr3OXEouLT8+YufSEvUlyPA7Y0ugbvXp7hC2EIjS0d218KTUP9ov2lAVB3kj
n5P3ZF9GPqyHeNN6qrJVsdEzfppbMKU+/H5DSiRP+jEyk3rwCdOUl5FgvsbyZbLDp8dxWpBdkfkM
QuV5X6ZYyxtX7gAy5NqtioqWpnYrOzOWJG3IfG2VC9zaqpnUyPTtboqoadCMpU7L2MEhWOcwXHo6
pRxCNEAcdySSrpkvk8edYSYHNjtfivz5Rm1Rb4WZ2Nl0ig+JiZR/QdM7P8jHakakuHxIlPtrSu9g
rdmELuvzQSvvMZLY9sE0qy1CRO/qBCOJqQ1G3Ix446jofFhEU31w1LI+FH/c+/JcVak2s9AeNFNJ
B6tBun65weJaHS7PwUfaxmm+VAGUyQU6E1d0UDKWnLdnSJnnIO9prJjLPflc2OvsA5YGnWCMsn2N
tmJOGneKwzC53JVbWD4Wlf7k5Tn+q3nbym7bDE/FqjVv5o/u21gAnWR2TcW489n+8428J7f0l+eM
efzI3Oc9koPiSwfucl9u6A4K4a5x3KXcnJcI9T86ckJeii4duvkiJiaGXllT7mQzLlRzpA3y7pjS
EeGcPAe0h+VPYkHxlM9b1ATC9XmLyiejLKc2y1i1hTQGuCSo6q3gLK9EQXkw522LngTKlHzsjxGC
/TR5tDB/HJKuyftjkUcN7uoXD3rCATX555u/eo4KDGygWtsGGhBVGUcvb4CIBlQlDeI5FSLqLzel
3xwin+qyq3rmCt/JDGP5bvgEK1CDBH9bd8+WBp+F/gfbyZebSN5tOYV4uh9stLpmX//YEnLDfGyd
oNKYpNojBtl5qPJxIzujHw8vB2Uj8nU8xj/lZpAb6K82VTtvnz7Xi51PuUtulEIgxS9SsZVH2mUT
ySPPiTrC48aelkhgl4durqiPYKdi0F7qMtKj6jCPzvfIBSF90UpbhHHxDlcJUPa8nnyN1Z44ogPt
Mj++3HV9u1uqAfPncV6FaM+bw2V9//FQMzvmjiENsPloCSPdWdex802eIOWx444DHg1593Is5SLc
i5z6WeHQmhapg3WTrb/U5zMDxirkooSvMSvS492Q9Wv6lxSa5V+n+UwBlkYBOVs8yX2pNIvykM83
Hw/lPfmcpSg0HhhAyD0tmFcDkI/ikj7x/7ki4j1vs6Ya7376EIb/9bvkYf/j3//SNVQIf6+HuG/+
z6l9D/+shZhf8rsSQqi/OTZwI+D+ruEQXIXc4XclhNB+U9EzuCrBRqbqIGr4Qwmhmb9BzEal4EC0
t9FJADH/XQmhGb/ZqqMyCiO2wdVgav9XSoivUHZsao6j63wH0zQECosvVH9KqYz4axLYe2ulxli6
oue8u1OeOSEiomxIWaw0f91M6j+g0GfSOINTP8/mtUrZ9MsHfyGhe4OlZ0Ezf7B7bUbfokYsfeVR
dM5FgPO3YSdEs/7vT3KBj8+/EEUK//78EyPEhBpaZwDEKHUXlnOn6NUhQiZaOPqh0QklpGo11Mp9
gdhctDiiRbsfiN/ukmxfWNmpoP5ENFKx6NVxGw/JL486dqVpK94WMQRjcdt9QCRwV44MTrozcxEc
/litEnWbhd1GVOMqjdtrq/G3RImd9CFCMYjNCPtT1ytPZRc8Z+T7GAMi0e61wwQIboMpy9bR/W8g
LhEmRS/YcA+iGLcWjbG+xUBTd+cWqbFCUFTfpKeuTVduT6C9Vx9zW3mKXTppunKKdeOg59YuIkZc
jdNT742rKg24JhJZ2rt3oq9PY4wDEp9ZZICIyZNbEsFwugoYf+2yNOYM6bI9491fAXQ+RXBbG4zW
U+/f1y5DLRR5YGOXSUZOnW4tpjH+/hPK33RISgUj7Q7A/MIXEVTJFAO1e4erfaWQL+Bp5k4gJCxy
+/aZknEi1nGt0n6Odz1Gg6AGcoy206J1bMb+LlDQWiCQrjeFgj4PWENZBIcMfcVsKiTBZh2Jbu0U
QBDgEdOXSFJtUQ63fnDVaObGntDWCGVNINhVShso1v2XXo13WzNuIU72m4HOuWffjyJcRnmwLtPy
2i3TVZfnJxHiLOvdh35yTp3js3XjLREXIHJXCkgHEKKLiQj0CDl+E7/VevwLKcGLkh3pI+9rs3rT
W9yIbHqC0m7LMNhGgXLKsDZllnIKfeiYrDthbl30NLYfwZ2Lbk1AJPOaygFtEhlw6ItpSQvWoCUV
OtYSfN9xxFMLbWnZ6u0eZNGNZ7qnGdccmMC8w36N5HdjmfWeioCgRj2sK/gxPaEDrn4coPtmALkY
nebsbcPQHpNEHFQULlY6nOmRb8zI3iWKvyahYgmTetHjfe6C9Jb/V53ToM0dz51NpNe0V4pxVbvx
zi9sGu+rPBIQaMfz/ErTs5bzfkuA6DE3Zu3pBN3AOKSZd4J2uFfGDvK4AdTAXbVqfDL8HG0ElqKm
vp53uais3nrcTjWO5ThGBejX+7IxD8NspRnu0SGuMZ+uDRHc4m9ctTWbB55wQdW5iy2qYtmqp+zi
IlNCH9FMwzP8FERO4QtjrJOhVtdpm77Oizatsm7ZpHMtpHVP+YSDvw4eOgi2icrBp6QcdP7WopGQ
aOGd0lq7PkaFrCqYVawdpLb7ylRONh4xrx+3c2MyTs+i0G6wUTjdcT7yrDJYk/d68pN87Tq380dl
EceR5p5iv1qGNCcGE/Ob1q+NKdnlfA87SHbN/OP1YoupJPfHlZH1G51JPSkJYDz8q7I23uW2ddz1
JprajV4M2ypQVwA5Nm2OpXfwD0lt7sqo2ud+fFspyU7RsOcQfdn5/Tkf/S3TyN38m0at3TNYvG7U
Zm8If41fYWfF6jYCt0X62N7oEf5HtIUjMA0IhDNQMLnz2OshTcwb/KGiWRlBd90YI3UETq+5d/JY
b3kczdz7Fxs6C0zo0sTkqxkGpwf4ev2t4onV4EUvqc6RXXn2I2PIbw0l98mjOmohW+f0WTT5W21n
16FuX2WVcWXOgduqfygL/66gARCnzd5M8xtf8b5xYV1kNF4DQFR+75wdTA7q0e84RZbQBNoEpTIF
YaEiKXmxIk4dkGaVGEonHvhFiyxr4P/Kf1Bj987ilG/0dO1St/AXnhf8coLoFuPur0A9KTgup6r7
Tlt+bjyLfZKaB6y665qzupoVL2Z9DjiFhPQE6rDnmGT3L6q3hioghaxlUoC49XGr+WJXeu5J9err
gpiBvmuWXakfMg6VWION2oyICCL3IUqMTaz9MHPlm2iHc+orp4Az8yTECaP3degkh0Lj13Sle99E
9V6L0lOSsAcG7VELp7Maxic17r83dr0yg25TluaGlXE/2fHO6tVTuUkHJDY9VLjUWziVcit8E6Yz
4moM5MiPoZfrV25j7mwKdkXYnxVsqfNeGV4TXgbOgh+lAH712nPbZzd29tM23J0ZBC8Z/tzKxpHN
SDvVi/vORWExsR6K6JZwy1v6MPe1hcnWSe7Qw99GnNfaCGVSM353FlNabbui/q4o45lm+2Ne4UCt
fmpuey8ydl22SZu8lpV5Vfpnx9ShLdb7wLUfOre41hA4TYR5sYoWUBHho8ByK/ZOl9xTeVtpVvMd
otirSrdr7iFyeUF8MJUmjkukYlD/uYgfhzrZeXAwRwITnNm/3CPfu3Hr/C1MzCuMuDfDUGOcc+Bz
9ZtRRV7XOY8WDTHky2unmY6V91MgMGAE8MO1QC8O5RaKICMJ7SWD5d1W+4noEiV5U1t6iPm4xf29
Lw3rENXGbh6blJ55wH9x18OY8WBzjGhBjIeBCWPnV6vGUVZlMofL+FtTMXftbGBjlOMm4WHmHI/x
tMWQt02mbtMzFVECHKBT+BrgXq7qcu/lxVsbkXaNHQIZpFO8MKRhYLcxr/2oXoYMoLq0W8/MjPh9
3g4BzhPYNn335uGz6QKXwTID6v9qwvAtjMPi54/wTb7sPQcEFPpBI2XKH4+u7jcP/3GB3fpu/XWB
+Xv88Rb1H99r9da8/enBOmsgc9y2P+dZQt0mlw/3f+bzkv+vf/x9YvEwFj///a+3H2mYrcK6qcL3
5vOcg9ExA/6/n3Qs35LwFyrPP087Lq/6fd7BaPc3zXA023KFlGAz6v2/Cmzd/M1EXk0ej9BM3Zpl
1tCnmuDf/zL131RSVknEVGlPzDrrP+Ydhv6bZcwzGKi7xC2Tj/bfzDu+xqeqfC1YGcKhMqYiuTXn
tLFPyYANOuKibDl3Zb3hgh+kEwJTCTorFy6/AK+Zm0NGRGjorEp2OWCfFvyshn4sCrF7oMkpyuXk
3U/zUze4wcYzsnMoAvgHQNqw3oMMVA6eOb6GBBds0Vp2+4EBMOy+x57O7nUWjcM1/WWx+bQhbi4T
mD9lK87zlk/zmvmHmaqr26Q7MYEjWv3PP4y46iJ2Aw4ZXzdwuuPV0hvzfTIraxc0fnbKbTtYIeaK
uG4qoPna2jlV/aCdi8D82QRTcXSH7jrHvnqla2jnjFZpNo7eiasK8YJKyf7GDgNz6Zo9wOTZOFk5
XnLlOd4P5Ee0EAf0yXarPdgpoQCaXpO+ThnwCJum2cLS+QX4ogdSjdJmBNCiZPR6fYpgR6Pto2Pc
1O1ysGsbs3fsr8UAXBl4xY2nKM5KupzawXUWqOuDI2XQTPExGTvKPRUGAzMOQkbfr8J/WKfiz2J9
S65TwHtzmqPF5PdrBiAN7sARCM7P/jQ2m47AD9R8KAj9xvYfOl/FoAKnQ5lMvmyohKi6o1fKZIil
6fqEbqkDiC5wLMbqddfhPm3yBuaOAMlQRugaKus+Ekl8p4EjZEXrjxhcCafxrGfYX7D1EtRGXdFl
R39Q18jhpwz6CLraUO3xWs2dbxHdDwmZK4sk9rG3B4WG3RvwmTmQ61ZiSMKR6mo0jBFpQW5aMUts
ohUJA/5i1HvtwbBZl+504wQifcIcDk4VKHpjFcEVspvrsUNgXITxMhzJRgl06y5GFrKLcOk+6c25
tNoSQWRyH6aiP3zcdG44HCi6hv8wpf4arsn2wD1B7UK3BcewMTtGPh+8Nj6uHu93fc6s77E/5Ucn
rvBRdJGyq5C5AnjVsXdi/b0aOjOccclMRbJ1qQfHpqxmJoF1bhtTPYVNtjYCHMXNyi1L9ek/H4tf
SgyqrRFx5zCw0DnHcPNl4m+pg0+gop+dVV2pD1FsXWUitVDL9SG1AOH+w8fpnDf/dOjPn4c/BaHL
XO2xnS+HfsH+P5VVkJ9pgGvBtaL9LBtgtooCHVWrNPM8NkBYsJi49yUHFETnmnBkOPiuis6rNdU7
+84YMXE1hpru4YBzOrORsdH5a0LliWIzoQ7EbW5zTwXO5Y72Vc6AaFPopMoTbiau/mH9fSkOsQI5
1kApmoaJRISryZftbBthQF4DeVqm8WoncyRbwM4/OFrF6conHFnE6hpbVTfn/CgngzPRsZpaepGi
vEN86a86puUNkUILY+RsWDMXkjexCWwOt/Ueoix4T22CxaRO/nGYMrJ6IfPobcWZXePX2dnUb/qW
ZoZX9gdoJCl04047TIqhHdSQkSuoyeSs2mCOQKTY31wgRvBoDkiKg7MWtaQmNYlDiFmDA3KqOQWQ
f+RDHVt4VjxcUYkABO+q60zTB5oqELkVvIJNDYxDqdQGJYduXtDNjuMh9mYAtfNFAsI4Z5BYmE12
/s/r/Wv28bze7fnyaAhXN7mQzBGGny6OKj7pzLI85Wp0mHgjcdQUq791rOoZbygn3i6if18hJdWD
8UcMquynkWorkNo9gkdbW1bY5a4DJVL3cQ8crUHNcBeNCpyWedmuXg6GMv7AVHg2Y3TUuoheo9wZ
5yx1WKjBON6UCZDyyko4E2XCBC/roRIs7sySoKAEsDlJLVhc9XK8iQpII1M8tSs0Mcrez7T7Xo/N
zaiX5i6YHIwspZrtFIugjMwEm0izi15Y1u+GKSzXpsiSs2/BXPKqly4eSKkxiurJtG8rvR6+ObXV
XKnaP4Rg6lT/vh6rhmlwRhBUBrW5LPil7ikqJ1SroEHJOw+hSwCVxAq02lGtBxVvToiAfBLOTv5B
3gyO5ylLZV6mYtRbbj5eo3nKezHRL/x46tMilh1pWFjmF368W1enRLrYI3gt+b7yz14S8RGflpwE
jI4sJEKCPcVYyJeTh4JXC5j+pxfKP1w+Un7BIFW9jWuaT5fnCO/gG3x8+OjGbAzPbtU9yL7VX/6m
j6V/f1/tR4qi/XD5Dn/8mE9fdl6Fl+8kl7l8aFuk1xGFUgzgW6tx1GM+LyYXwBzsKJc1L/8ib0a5
+uVd0A+ruARGYvukFMMepYZwUgzvGGpEe1gQcuv2qtM49XUufM9IKbxN05FpAV3IeOqs6RfpPvFm
bB5Hpf/V5Zjy2tg4Reb0Sx0aserG8KGJAxJZ4dcE8fCdkClw3S255r2NdXgYji2RE49ea58jSnqz
PNLf0ir/pocMV3OL7LiWVi7l8W2LeIILfkHVIJmT2ZS1Qaop+le00AXsj4VfMkyIPf2s632+HIfb
HiAXgCTCYhOc7r1oV70HCmdqPAWLFomWjplsdA8qtKMO9302h192vEfokAykRj8ZnVEOVCZjnYYH
pFbLutfFN/TTZxH+wCZw7mbTcWgoezZbs4lFdaN1+nWLoQ3IKTNHtckK/EDNuLJbZZtyGKygjIRb
HXtKYGAQ8QGEcvi+msmrk1bIzseiWITU5y2jNrelGRTLiOCzLnddvhXRe6lAIw/EcxHHpNfGpVjX
YeCi59aepxny7BiHGMOE79cBRnwQQUk+rh2LEJdKVOs6q/STVWInQ3vyHHuE+tTwwbVk+BFZxHaa
FaxCod9FfnXlloDiaB7fTb7JCq6LbYkakHzRA5LlB88twNkOISVSaNlt925j4q8SINCNljRr8guN
a8N8jUmvYq5rbJuxkCSchVND71BEtqUOo5GPwpkR438yhvtqTg4RR/gK4sAV+xi3+KjaIAk3kVOt
rBiDEHbm5RQN71jb7lI7U66ImF6PuWnsCnvY+JoCc98ua1Km2MFgt/ZLrzlBs25RqFmQYP1iAZYz
rPxmB9yBy3tQnkpr3Apo5/u2jCLO6hlrupkAgg7YBQH8+KupjRjdpJyKY/sRGk2+mHSftk24SBMA
fPCqKChPuc3KB9NNWM++shUdiQwyzEkfftl9fEiGJxOYGfGF5EVQjrfM6C6j73/CJH7IVcxDeQ+T
quzbdaR334lmPSUKymUlvEPOCugy1k5ZGd936sKJ0CaHJpmEWj/qC5NSiaIdm8R6GmhtX/eFCY+s
rdhk3U1VCooVzPRQJN0HBgrqFkrP2q+Ks2Lp8HEinKT0rPFt++6mK03/4HrauouyB6MrtqoT+qua
ANBFq5r5qglBbuLepIprcmqNpuQH+CFngQGKpmiznJAoLYGSgV/R6JukmLxMCl2+MSFrVZItkc1n
S1erjbAR/DsBPoTY8Q899JYssr931Dg4YREbUMdPY6tguHGLcZfRWxm9EbJerB5SX7eWpg0lIBT+
rZl76IfbaB14b9juKIky2MCD42wwTNMdHouNI3wK6A92lECADtYqJ8TF2AMKmqZZienQM6D3ccYA
qANONIH7W/VD2TEf1CbtpBAegLeDQ3nICnjCGukgbv7IYGsTRe5jDwNrkyX5CeQvkWV6+cI+BAiS
fsnOoMJJlZ9CZtlPlC5L60XBQoPRtovXBejajZmH3iJtCYId4pMjoJTYczeFPsS9zgiVHMgs23Wq
Hi51InVWkev87Gvsv3xDzA+hTXsh+G4lKX5g1nRoiWltOsqTEmJ3AtjyrbNNyC5EU0BVcYECbOHk
Xw2l09OPsFVOkPhucvyBKtjyo5VxnkyYFU2RGd0mgL86fQR6Aw8mqmBqVjBrrNiotkIU8arwiE/1
SP3egIlYDA3eYZDvr3EHYZMVWSOuWybNN6LMcZC1YAZscwJbH1dgMIBOWzd5ifx9IAQc+Yyo1/00
aLiwbpuJbr1BQh2gRfcImh0tMAAbejDjYkhUYwscBA9vqRy7a3yV+jEtlrbbWPehmmx9zofLoIp9
2iGzm6BK7zMvYQQ6o7aYF+08AmS2mvXaut0JtgJq1Mx4sHTnBGiODKgmoEwZOMvRg3Zch9O9XmKj
HZqhXOq5Nmw6440DDGpnGz7GnDhhiNc6mHTU3oyqpxhQUNEDC8Mbs02TaDG4arYaq7ZYgFHChQTs
hhTsu0WRTy9E3CG6zUPaWoQKKNi3yWw4w0NcF+m0bT293dg2UUy5iVs2tTCeBEm8wXjqSYPtENUp
2XPDeJNTc1irIY4pQ2MEbRj32ozPCD1Q6IUOE2XMm4dWMRTGJkq5SpXS3rhQ8xoPVAaFiRs7Gu6j
btrleXCF9fdnm8U/tRaBgtYNO2siwRod/rOaEcGuoQtfhGZPsF+BJyMa2quSyC26di0O3xZXv5V9
E2TgLTECc7a2yJGrmDUFVrkP4DW5QHf8Awmd5nsfurtx9LRn3SJgBlpBD0HEVc5ZnavE+7CEvJEP
odz51yrWoaNnEaMuXza/XmPFvDs+n91Nk3LXDO2wK0jN3fqxHz2EjfpLvkfdj1docNtvFOCDGd6u
H3rXVq7JP8mQ4/IemXPbpUnzXUQxXRayYM9Dk9enpDW8leFWykuXwkKevxT9TVzWXMNxkQ/wDb0k
3bZpnx8jsB6L2WkAr636oafaUVCTfCbvNls7upKfKLv0V8rM/3RVWmGwZzdyUVY9JL7YpzwSdCOz
tz7eB1BKbmEKQemU79ZdRcRnv+s2cVoJdAdMwk5zcALSBDRKLY9e4T5b85IUswnks4PnsVXr9aD6
walvG+vKj7lkFKY7vk5+su41Uf4Y7JlV3JbtPUMeoH0N8iQyKXe4B7RbtcXqIBdTzW+GWZjf4QKT
/hZm1fXozzi7uik3vVqFT7buPMklLbyoURro31qfeJvQBo2WKrV/DtDsm9lKczvlNZuBZ4jffjh+
CDJIGNG9W1XKVh9HfWc3Qrk1Sx0a1/xbzIBDRs3q70PumkSYOMF1a+fuQYxevOnUqmEG7zzIFUTU
5A2XqxLsQW2sOQ76YxmDLrVQXZDqhwkip+UnFy0EXHozz627IgZcIHKz22VtWN4lRsOWnT/YZbTr
BI73Rj4bhidNMc+uIeIjiTLKunRy6wnH3L1c1G9hCkVz2aBUnXVVWPBc2e/OlZEqDNVa841IgN9X
pIM7EgsreRHeVO8cPyh2ZBVjLc5x/sl36zvS4lvHpavAe1h1KlatNhanWi3NczNCug7UNH/vzW+E
WepvYPHVVdlV6ikHvnjWqQ5eFsiUY2WYyfcobNoVSUYe9D0lOBMy4Cw9uNrvbs78ste+p0A0V6bZ
51ej2RtXXU4KsvyImbzHDocHKFoltFOuyK+tr/oWoUAZjfZ33OOXr0LMAyd+2MIO9fcrrWhr6MY0
x23cUPhHd3IphnzWsuGzzjn51Se5gOpGztuo3MnvI7xaRSoWquc4MZuTW+NH76epfus66n7zb04D
gH557npnSDMRdB7bXWWN5bzabCy5BHWIipxK9AScPK1jMMIVbACAv9YDmPr5V1suqjEmndp1wnT6
2Lh2sQ44470E7JXyPYirBXsIUu/Gd6wUUDCnpnly/yLCnEX5HlPD5gFSWt+AB3YO+Pb19WgmdNxg
d8lP8QzHIlhc7MIIw1VolNOhCzN3zc40PkcDYs75fRrFQjZhi/jWGqsScZ4ZbYRQoufOz/byffAq
DfTVq+G2hjp2GDHqbHDG6t9mmYJcIvYbouw5JG6nsjD3OkzMTYSMuyXX9CkHNQRNg9hUh/wnSx3D
Y2nhGbZKYvlwdL5x8BAg6Qnv2gkY7asBJQ17foGqJzTsbesx0aH1q4KJjRfo/atWH+ULdfC564a6
xoHrebI21KDeCCd7lH8scuy+4ViIM57TBjSKlV7eNYqnu75X24eoqsUeOJq5zuNwfBM9gxvhvzVD
lW5aNcj3bqKWjzoFPvn1VdH0S8paxhWpGMO1loQWVmm+ZtcNrw0ZTPdtbRgY0nHIyeczMAZJ3fQv
xYjpdMqiZtcjg3qabHMnv2JujP6K9HjtRHqScWPRAbu8I76mkLFe4tyGuPYg53Gulm8pYK6h6g+e
nQHPOwHV01Z1RfyMD3Yl37LDhLVyplA7ohIl6XvMwoUr5kY3mT43RYbDtKxL7aaoQ+M0Nb2ylL99
KII9ZZ7pKc8s5mcaROgIZeJLoTK0R2p5Q5ujRbHixeuhqHSkjGZ63zrKy+VbzVhoDxzktRpaJqxP
+gLyD3UwnWPfzh67ScAwdWPmuPDY3hoVISVbvkWFti7r0CJhBa4YaUXUiPX87rJ2wBMskaPWnMs9
+2wFID/ku1Za+9hTGL2HuJUcBiNBazNvwEQ56lzoXx2/bDeGkbHLDLl4dKqQ6Sl/VzQFr8K8i7VE
VKBXYLcbHaaGerRV9eB96Lh0E0BNeoCpVyQ6as+NR/x6XiQtYhFax1UkXhUN4jjI+hJ0vM/QJDO6
mZFug+wT1saxR+BSXcdVtb1zsafvI9sgZEVlsqqZ2hbWJw1st01QnADjiJrpf5g7ryXHkSzb/sr8
AMoABxziZR6oRTC0yMgXWERmFrR06K+f5czsru6yrmtW1+za3IdCkQySSWj3c/Ze+xGKs3OpCGIy
fcAzJTNYbjGfUHmMe5FgJ7NHPITkbjmbYHLnDe2Xr55f054hf4SZnV+9VH5wTNIRwHzY2JrZfWhL
5oBIDbyLZzOrjpxerAmW3VqLGJ6M3PlKGeNAzIx87UUcrYUYhgMEfIEhh3NUSbRD8dD2J8AYRPI0
xMVeF1EhIORST9I7DTfbVT9/fThJvDj9IM6tphX52pPwx+t/ft/1zdeFrd0JP5/2ToxdfzlfP3b9
guvry9WLc334x4tcxola8qSDrzTVymMHaT3Ce5LfamKIDEW5wFczOpmkWk+ukW+HrHwtPYf6S8IM
CEL6sq/87jWJvwB2CRgQF3BpXMSvqkeO3egF6QqMdeuBMX+ZjScrVESxdwkb1zQ20l8kRtoWXKn7
4XXmDG3eggNPVuJqcap6O/R5z01gSrf+ACKtd3++YZizDkJTB5xcL66PMlLSZ2J2Jm2NGddYehSw
qR8VRPccNQuBf9fFHDRAcoJ4RTdG7IKx28Z9MW+TZviSqKg6ewkTAKhASguSHNncFZ59Q+aZ2l83
D2eZIjt6BGWateHKNZgwpM3wcl05qqM1ZtFVYdZcOcZqOXXOZ4bd72wwU9mVXvJiDdB/leqezTSe
1irjA92IgQMMItHbaWfdJFZl7K6vXf9aKp2vZdcbCEPZBsT/OgZwtyrJoWKggMzcXl9/WGynZHLU
zOKqXKvqlxRs4ORCHG+fVcbLtjLu4wJVUCWGWydNNqShvhpeYG/RUWB18JFk1zNC9yrixluVpPQB
GQ5PYYZVjuqV/Hl8/Px22aLZv/67RWIFa9Si/Qps99EK04OiZXgAVlduEbmzsqZJSCNd640rKTmk
SW6s5OIZa3dAGDF07UPvlP0eCXh6TvscyLbyblzy3gluybRIuyWUaqgDA3vq+Jo4CSikxj9UURAg
ByIMXCan2ER1bQUo+tthoghJ1vta+jBmUt3bq2sgGFaK2sKKbehGU/htVOo7cI5i7evUra6xb9GY
1/u2cu/yBb+umMbXq1fs6jW7eumuj1p6EJT4jZEs3xhhO1bv5YCk6nVJAvcS5jf4qbx7o2ri8yJy
xodp7cNXkPKixmFY5ypwdm1jME9PpbOFQJ9uEivp96HXHrBtghbBubUWQ4Zi1RqCrQ3skDSbJT1G
y/DayX45d6mdn8EJ1I/L3GSbZI7ci3Qre5faJD7OfSwxlQfeLqxC+zT0ln0KIUkgkWdsMYVMjbk1
rIPZsPeoCco7n9yYsqFAHGWMrGty6c35OXLG8D6r8CjbOZI7aebLo1FSZeTfqU9tT802i9PkBNXa
o77SLNBeLSDgRS5OsRNc5q72dq52cmSexO3RN1W+V3Z2TrV757ooJhv9j2kxnRU3V+/dH8bRn+5R
ndg7QvdldYxvUZa8mAECKQZg4cmo+lc3Jh07m2g2UBDxtFHHNDjlveGr9DNrN0/iPtZ+AQ93V12A
l4ptJjrbhpE/5/VAYnGcsYGE1e5Hu7opulkQdfCPReWiEVhaUj4M0nRDeNIrNFjlOnb9n79/1K6V
aUAP2tfEzoI27U/XBSUnohq9V0zL0/Ea2duBykogge/+U8TvQBojXQX5ulw9ERM2b9ghnIaJXkDG
NbamN32JMnriVGvAlAObU04EppK0N8rBKkZgej3OvbXdcjU0gnk4ScNed9FiHkc/m89oU2+ytApW
pggZHHncRps86H8urk9NNCzYw/RfTMrnLkSt46jX5LoobENuwpLMCJBvv0K3kdrlW4DA+QqCKxG1
kGiqwXwme5Gs6pCfcF34pvfrUfjPR3wZKloy7TZZCukEMux4uj5yJvIB/nh6fWSCpMPmjEGl0bYZ
vYAhzX2lKV4iR6S7WNtKroui4ToWal/PH6/5GVEWaQy8wwDafQpt3CdxCqkuBlW84nLw0kfuQgvU
nle+/ijMQj5vL9VaFs20NhxvOi6E+XoWue9W4Oc1lAJSxum6URr1ubYLc6QMTQtU7JaxenWGhUKN
Yz6EXQkUOQT7N1ok3Hcz14tI92CNrkPu0OpGKdvqunAZrcMkR+143RB9kRGqkAdUKfVRcV2drOUc
Cpmum8aBvI+eNLjsw+xlihk12jQz0eV/8Ah6zs5NRc2QRkh4T3mtX9H1yLdRPJLeBFvmhNAlpBsw
giRaAvNExlJ0zGC8MkXiol14nGqihIr+8zn4QNLR+vwoQHNsTKpqa6cgI7QJaszh5Ta3Q+7FsehO
XS/sHFh0VO7isH/OtStv1ufK9XJwffSn1yKXAzHoGjquHBd9VxHVhNrgki5FSkolVKasyvATLHVA
4ClJFEZMLvliRtPeK8yO7i6TMVE5z1mZNTtzSv27yRW7nmnuBz0YHJYB/IwgA+pWhOF4HBvjpqEn
fekxC1ECjnjdjg6utyCjRsVDIo/aJVPcfA0KcUlosT4Xsp3O/oAOO3uKZTA9lmqBpIbGoLLJFksD
GoJ2TG+J+ApQkBFgxjmJ5ruxqUmz6gwI/T6ZfitkUI1mw9Om0QxwhYyA7CrA4vCI7osxg0dTiaLb
xNDqtjV5097kyVsUL+ODoMK7nfyGaKd8HB88KZlGWWZ4iN15JxajxCdfUiV2IYf7TbkWAa2bNolX
HsWXL1bggOhp9NU6hfAvsyG7sdCJEUhDIJ8r8uzGA8VId8YXIACj4Dkf0u8kHNaX6zNq8QwBKy4q
eRpkaxVI520iBXM2POtr7xjuFsoz6gtRJG+T02CM43WvHugiiNg6unbWvraoUKsqlY/BWL23cwR1
ILOpKTWdexAzAhixyGec/e0bhiAL6J2F+SQq1VtlLRL4ZElTSP8VTPq6AXG1suug3KkiIqMztwgF
NDU8E6hb++a54YnhfPDZOBb7wyaurqiyvWl2MaWcXVKAtu5uM/wtd9eFreoE8cQUHNMmQylRV9ZH
R/IoRQP5HPVhz8SAgQepOvM9IGzqv8Fr0xn+KxCq5EDg1oVGSr81qljcR/oRkT7FNk6mihg3DTKR
XXZSmTM/xHlrrDEpzet5ITkK7VfHplbNespTvDOpicytXkKMrFyB8n5uSYmQ4qDK/EfR9uaqL+v6
NYCsui4SRbHNWQzAh4jOfB9iH+OGbmVyr/wcoqcgG3AW2Obr5CcnfMDxOnWjBiLzBO1xGto1Ci7q
yeYtknHJjyDLOLXcCY0ccZMTTLMLprhpS3h6uMpJt5sgHqmHtimQ81pV+MPOOhIUoXIyglRAAtum
fm1pcPRRld85S4roa7JvYUs/0pkSz0lsd89uwqUB2lMyd+kRNo66I2z5yfWgqnR2V95cz/TE9e0z
GZLeTKtr5jPsNW515WNe5v3FFu3l+szyEO0ZZkPnxmtWhh3B9gqJQj4YU+68eVO+B1NVfI4BdbZw
SKPbIZ/em6meb2iLUvuWtnf0fCkepF4sw3JD/E9wLkx8x3rWt8aByzqneXeP9mndI61YIQ8fN0no
zg+2JE9k0MHcoU2uZ4VYhPjQ4ixCxp7hUNpfBMXKVTyZa6+24k+fCCyD9EH62v07uitk+wrSaBhE
1XMQULZwG/9rpEsJlCrrGxpERGcWgburM2nS+pjnbz5WH3+Jl/cgGFBE5eC+Ip8wOpieamc4c/fU
FQ1X0GZJvk1RQkag5/4w0gYLOFxMbABF7p8q2IZcyOJ3BJDRrvBjIgB6M3joZ3g6cnqzdKpDI02i
dCJuBAKP5IsMm19Pr3+lw0mTVDJUrFTYPLkTF+dpdr5AFV+AF0VIVvTTpp2+DK2F4k6MvytpLrcD
Kd0R0nWSjRPkb2nAANehAoxNILujalmsIeLQK01m6iaUd033W1DQvkfiET87IY0AuiTzITJ975EE
W92GqZqVYy/jc7mXMnJ+N7vhs6KZ/FaW87BBvFPc5RGjJOhaxqpAHb0vZrx6Y9Lu0CamL04yvZtZ
RRLNlPkfQvkPjS+aH2Ri0JrBr7BaKiAfSYg/PiPfs5ZclqucEqnMgMLOEe5fzIvPIa6ubcqIYG94
EKQij1w0exrGuyS33rGYL+SsK4IQFk+73+rXmit7kTovICnGp4JzvrSBtyfwcOBD+NaRgwjOuPSr
bYv5DHdO351mx5XneuieqiZ/thq726b28jUXFSlovmBeo7rkURnK2rT9gA1hqYc3PvMla8HWdg0n
RkureN3gpV7PHfWtOaiZojmO/7booGBHrTNlu19sOvxFCWLKtO6IYdvnUWxiOyFvMSaQ2aaURFAj
vEDpjs6hHEpT318rQs8zuY0FdRmYuniQQFVjZRbT2snCbluVwntqZydYqap0T3lm09OTlXfqYOcf
qR4tJEvLS0rm83scpbBEc+Mztgx6dOnE3DWajc3MFfmbmr4T90IPdrTri2041bpsB4sQ8/51MgSu
i6qQN2mvvrbgNp7IocTMq+ubrt/KD/99quporzppPY8EnxH6VFiPJTfPFVfTnJFvab8si/eR1tbG
iDEQu64rtgvu7KMlwMjBVkv3aqEw51dNdyQ03V+lgOqOUefne9oi3MTMaL5BKkNdIak88o/M6uL0
AYmHDnFEiLS39Ivrx7olPtHvAAH92oOdwNERiWe3UNPGDzL1oZKUqD2aKXKM86Nf6a1i2k9NlthH
E/rHuQ7p41qW2tiDnB7jZTJurW7YX59Jl6hD7inqosoOCQhQ1RXNrY30Evt7tlTfW4m7r2DvbyOV
kIOlvI8RSSwwO4ZipFvHzW3X0chomuVFTQgvLD9x3oPhpYzT+cYd/RlBpTIutukUJFAqLSUyzwrW
5K9FW+09o/9BJ+N+BAuHTR6k0JAs09mo5ps8ttKXxJi9M0DPGPZ1GtzNWR/ccVbOiL8tQsLRbP2Y
pPaWx85yoE2VPuXFsW2Vf2pn1ztFpvGk4PIdSqWokLpiua3K7FJKpmIKSzceqC4mnCFfdgLiwuo6
mVZF353DXBzHUQVPuWUggEmS+75A9gD9X91yifIqQgzx661qvYbon4xLEzLAasZtOr4U5CFfKF74
t6rzyIRsBvnaxvG+CEALTqFVH2ka15ulUWDMSj7bySY48XUvmUmmDJOqVzFF9iqEVTuFTf2uO48f
SQxD2ElHdzsrEkBkQQOBtckvTg0DsqO+cDLGudvLuvxGhZewgUQ8jFnk7zLKY5tapea+9yH7SQBx
+LPUqXQa9eqa1NKjIl4X+jQZFIACkWDvzGb5aeLy11P48QGJfXF2GNqvw9hKgGGqfTdQ4M3s8CWC
nM5NO4+/hXpEaUwHFwEsrD4Ae/4DCaneqh2G4VNnebukU2ypF+XIg6zkfhl0/z40NqZY+hcjTLeF
qhJudSEVpaWK1jbXv11cZgTzKfvJ8eiyuImx3AkyqzYjImyAxVNI6Hm0poWvPgosvdu+LX6nRkNX
zfIw5vqMloSbPDZ+nWxyJ60O0ocCTeIGCgBX5mecbTMpoZF3hL1ZHZRvWWz7HrnYYozLKhGTjcfK
2dRelb/J0qTEQr2+7DLu+W4XfJrcLMw4wn/npXeth9fWGdwAM53d7Wswjue5SiKSRiJ3j9ervRM9
vSx3eC/woNK8LXLSXQHKBh33sCT6IiNv5AeHqL6NDXBMdSEVZZubOE5WjT2U9yKV8PfMjP6TxVSI
1eZH2S9Rt0CMLqOHOs1I3USAS2IDl6+iSc1HTuB2WmUdnVHHYeLntDdXqXhRxqQjkQa3cZeB1LMg
BtBUm8Oe+weyKNhAZ7vp2jNRFS+yaudjhAB/z4gj1ESjfGuWeYuftmrPrT+1Z+bKt4aLJivsxpep
zS9N1ttHxiblpnQEZb40ts8Ms7i7qfe4a9J7MFlkDWfGJY9FdutnOaGasxNj+eKunOVmTHA9zNei
U1jswqNlFgacz8VaTQOnck417K3N6FGW/WsX7YjuK247386hLy/WsZMx6HJeKjILOW0BVa3O59ta
ZM8RkJrnwexg+1rB25C07kPSvA3TfqJ08pgmFQVgFwrLMFVqWzvZ1q+ok3jWoYsrTpgaj7ndlvvI
YKhTyL2gXfHVdun4ppX8Kt2+eUxrrvbYa91PokXAL0bREzgMsbY7bDRR8jXtB5Dr0i0PXdRNbx26
pLScgnVRgFw1DEc9ZZIDlvbHwQ8iIJKVjCj9FXaD2qV8YmtQlMJ/dEYJs4rmz67X01376xQBF06n
MDyMpK6dEkyJ88A4p2p9b81YBoMksuLBzEokdp449zFI62BgS6RzP71hPFlWhNUDHDO86Y0xC0LK
sH3sHXsjCCx7YA6B97dsgy0IqfYgKWDo2kF0uS6SyeZ7S0ywQURWptN5z9dFRml3Fu1qTIrpbSwQ
QzVplO4T2PBR5AZYcAzzRBZCfiFmboKzjgIGDGR2yLvYPGXhKDbkB9RfqVTdd3b4xZD4lD01MLTi
UpD2TF/93s9vy69i5nKXQuhHTuVXO0U7B0FKbiDbGvL9XAQpe3bO8CzTqAmYCQyNseIuZd2GNV5k
13CYqyfFsxFk1dmkWptGSLc7JjQBueykxqhx7ddtfRYGeU5JZKIhHx372CHaKzvLusyKaWaVew1j
E52MxuyUY5J52zTmD73rdJd0CG4idyLura8QmRU0nA1ELZ6HNrurSY8kaH3A/EhsFDFIDmmOF8+n
R0URM3gk63Md5NFXZXvBa195BGwwHEEjWoWvyyTL3SuT/BJ3S17eITDZDp4YbwjoMavoLoqb7EXG
CSx+c7yQ3kg3sFDWXRs53rHxyy9WG1t36FjO2Paao9275YtHQG05NYDtYa9sk3kiptlPk89phru5
hzQWPjfjPD4TksQ0JPtOC6u7GEDnH5gBF/T3ghAHskF5gUREzD5pc/FGGq+mGgHsS2J7MWp461J5
ySGryFjk4oE1uwtaBhgsXJVRHLOnM86g4kZmbXpgDIQqepoon1UAXb3RlM9x192R7lp8QA2xEX8h
SGmjpxq7N7TMrHov64gGjid/2LTZ3TKoGYiC9h1lsG9KPz0VsrIulKnMS0Gr5YIcrzuNrXHTleD7
KEu9ewPC2gbS5ZkAu7eOmvCBDh7lPqbv1JzvE8DQUWMXz2En+gcbt6ssSrr0jEMLszU/egMwdW7Q
M+4tE3EbXdMjjBJKRo1OXPTtZJfMBuX/TIpX4SIXmGYvfxoLi1K9r76T7f7i1ch0hj5ZmL4SYU1T
29lR12stEd4oa/CfCq++xFkBkmCRp4l0nnRuZ5JOuNKtKHowejMjeyd0ENo04PBWnXpzVeXcXV8i
btjfltVQE1NeUTPkrpkneG25rRIFgPefi56UN7OQ3xxKWuuqN96KZplOYd+M94kTTfeWrGHIYQGk
c9MjIqKbnEof3f9k5q/M+G6xKpEsnZCyQD/GW3UILw90320qH5F7k4rmzkMC0cHouIzYtR476hk4
Go0XjxiORUlnhzUt3dmGTYBon5wRONePpNrCvyTrTBgO6YNBTlNkpjhJMhR8AivGkhxWYmPk1Qtx
Fpx8S3Hf4EzZAjfhGutbL26SNIco0iQPq0LLMNcHumKIEdsEr3G4RJfcCX4tkqANYEssADGcsv4o
CpDW14UBIXGd4Auk5IIBGzk2ZYSqeULsbz14fZUdCJeF6xflLhnOzEMRQBCPsky+8zCD5oBa/ZDq
RUNqneGgQPIad9PRVd1Y1jmGq/FulUgbCXTHvD8vFmhV36LUbaeoOI0UzQ1JY3aRQvl0emub+w2g
Gbixd0lLzhtuv+4wGJQN59EY92qevG1LJRUDT+mf4A/7OytpnnrX88+UtP1zEMXpRqVLQ3hhRQ5J
pqqbxCiXJ5U+EzmVE9WZ+PuhGNtnpCFM5FUn1uQsfy9cZCbOHC+beiRRTeaINVxfFQdU6icYc6hg
yg9F9u5lHq5i0Lm/GxNOzNB8sYe+u5BHYGyzRhhHw4oe58XwbqeqB2bYcb4nGMV+zquHeF7WdKSp
UaOB69qvQTMs76RAcgSHdrq7PkUgcuOCRjUmSgQrsypjMJ6Wc1fbxL471uKsS1l/sVVn34/j93G0
+vtFRVgZKtRAPSXYC3NJwABehZ0KfsspDxqdKHGQThy+pc407LLRNIk97e850ejkC3PYhD16URfi
wt7Sh2pc1SuBJ+I0Do3ahoNuYCehc56ui+mWqk9z6mitQlZAznNAb3tyM2HeFiNo3XYsXwsxNmuE
xvY7tFGwGLb70GiwT1Udq8p2vztRhK64Tycc7M0No4PgMCYmclsIES+0A4PbRMvJfbs9yZaxtQ9o
jmhIYAQtNT3IKtBiaaamIeG8KVpIu+735UwQwiLK70kTMeVJ1G0ObHrFcTEcLQoqJ68fSAAQwSO6
afITs9gB58tTxF7DxsOae7/41g0532jWhtZeZwREnwFgXlAzwx+bYAYOc25e4LiaxCMIrugpt0TL
jtQT+QiFIZJH4Sn1VDFENiLxXrqm+ZK4bIrIKH89ur5mDH4LyIBQ6s5APonp6gki74UyyvC+zJS4
6nlA2GS163Ii5hl2NJcMCw0SZlQyJ7xo/kph9Mke2+kpadRIGT3DAOAiWO7HogWaIpJVmpPTsKhB
vhCijqy8crsvrBKNsSStPvrOf2mj6CHhVN/HcqG+SHYuUQoddQcsUJsudMmyiif/U7tkReqh0I6j
/JibaJ7MEvEO1bjw2VFopwW52jBKplvbxGwWJ0o7B0DEYrJtT5CnwlO2y21nvEnzodz4XR9+dDJF
G1+7X4ZUeruqc7+PHpVfqwehUAkEWE1uGo+UkMn/WMrsHeHiW0Rz8lwufMXIbPzogkSBLmpED1w/
kdtn2PigtEhqlLQK8maKn64LY4ZaES2BdxJj0WwWD0bMWHvJzXWR9DQ4mphkdF3Bha+B1S6KNnXf
/xBcIo9NdN9x9TpkxtRDUJpm+umDvw1d2sy2AUyIThvyagsXZNKkqNmtYo8SC7dVWNDUHbqBflZm
MMEDyeOTLrs3U0NHnxhyr7PuD5Ky7zpraeM1ccAUiM7kwf/Eg0amLQUuYpj9Yk87QIFGqux1JSko
k+cIXiq+a5xR/KRy/S3Wwv5HdftR/FD//4ASvv0VnM3FtvfXmARCOZMy+fbxr2gF/Yl/oNms34RD
N9iXjiWwNP87ms3xUO+7CDlMKTwbh/MvRIIlfyPZzqZD79uW5WFL/ycigT9p86/gT9J3ISv4fweR
IDXk7V/9xNDdqFzheufrHIbIfwaXlRkARs9dGuqb/WYiirdGU0IC1XkIiksgrxFiJ3JUN1E3w8Cd
OSLJiolJoceylsfGW3lksLSPzOx3K+43VqrDhE6LLQ8uiuklUls7G0GJd7vG421jepJS7RqUxY3z
JS6yizmPe1l0uxlyAt1yaq/m2Wt0EPx8FiOlCIoimO/2lG1OsOXuXUcDwL1b/X/9mx0KvtGXUADg
TI1V6DxMGA6qeNjAprjF+AqShwi2sj/b9EPdxKKeknF3x4XPrRY116GMvjG74Od1u1ziEZtgI7Id
sP5tuQcmPgiZAhET6QNBpWFlK8OacObwH84F/SmlOioe1lr/GohZRDK1K/1pW8ItivHFBWBrrNuR
yKa+6Hf6pSrqtsTzYJXhPbE/7gNCzRYqe4uRbALxib3g4MdscFAEIT0LQhx+78v5HDcb259uqPIy
xwbZUJA5zOqZM1Hr5GbpPZBmOeC57ITJs8p3ZcmckL04k7rLIOj6+0TPShv+rcvWrsR8XnrWxc0u
WdJtm+V5RHKlvURpxI7GbNbBd1k8hRyjAZlurYuUhn3Lvl3arV8ws826XTLgp2k4SDhA9OoirECu
8ztD/pXe1CHOB19yfMVkpFqCLh9RDhwa+CxwKk04SszzdQv6ChVUegIfTleZX0EPMxjw1amdVZrr
KB82es/qHxrPbCFWX+9BvQmE9/PwDRUyM/VzRfUOUiYpDQ4bmC612Zj3lGFO+hDWO82z2YzMyxXh
uiTTgWDY65XFYbDWb7t+DcPsMSEYgY9Po6LGyC2dA3oc1FbnCuM3GmDG1TObkLfpnULTaxO535Br
7agErfT6dka/KQ1SpQekex56ejbZSNJ7a7D+ivMtbCjWtKtGc6IMuGjpqRmyCz3ZVQF5QmWfJXFQ
3NhRs2HdLD70T9OoEQsYjt46+nC7rnkBPDCcSPfILiM+ciq9KwTsG8Lx9qVqKaa3qxhnusrxvY4d
4qp2i3JqMyKS6EhiVhZWn2EjB7X5qt9b1WxNDhO9b9vps8f9DtVCb3M9lUDZu9ZHSpGa9yXvzOp+
Y3IIMnmjfcvZRY+CUvoaW8+9VAq3cHZyHXndH3ojW4FFXBjWkqYBSt8ybCCTq84uKVLB6y/0h21A
2FsQ9NArnANploTsjPhjo/Pk5OswnFddQI5jP5xh0XXMd0iLYbMkibnWe1P/KGIc1mruwRHiZeVH
6f2g9x45rbkgHSMCWkVOPRvOxZ5nAkDUG0avMEKwXRGnJ72aQAK2s3Bv9UYurewU1or78nTGQKCG
5Idek5R/sB0ph/ILU+qIQ5t/aBWzEdgHOLSvKN133shpKFDgGVBco8cqTz4MLOy5yn8PFvlQR1jv
pvMYDM8LwsuCnT5wWutPFuw9o6Irx/97tpkl37qpID7AuW04+Aw5nw2r2eqzSm8JfYAUJn1Ovv26
WzjTWrZCEWaXWpnnfJSHaeypALOp+cEeFxufaxDqv45MKdx99HA4pbCe7jzSs2qwchgGP1BpnYvo
tpDu2lHJqbDTS8SZmBKZ7kz8Kka8TvSpj9Sl7jaoWc9+TqdsfppHwtBoP5b5tzpP1tFEzZlrpcNh
YXCBm/KZmjBdf0qpiqubzQFs8psZEXvQ0izOK4frNt1wpJdsCS4o+mYRsBsajuE+wvtBmgLZkWeh
Csqn6SnWF3Cssc2ipfrYgdDGCspG9UPehLuKK6zgOmAQwOdzcgd0dvWPWfRxyYo3NmdL125i+2Hg
aNFvY6LxWsfcgfi//gcEwMulU9tC3s1OQe4QGXn59NjnxUclnVv9LW2NJHlWu54THQb1mpi8i15t
wtYgLND0zYdnJKIXBN20ECqKmg5THC6YIcNWY/oGn3CrN4cTxWQhck0d7EMcJed6n7HjIorvzFq/
NNZ4zsziordQFhxqfz64rf1F0ufXH7Ym90Ay361eTWEGa4MWwzSQYRWfksw+mORINPw+faTp53p3
1NbEuHt4HohBbarDMk3Pqp1xd1vncppeK8YIUVteBKK/JDv5bnrRWzjvOAOm7tnhiqLXPgewaaUE
FQHrK/t5r39Aq6+7dbYrgHsKzukuHB+vG7eQJJWehhSAhkwv+riljX6KBHcM7soDaSex/25lwO+5
G+srBMOqgwEqArPWFtvAvTDyi2/1j4IBxXVE97cGrP+J6vWvUK///qsR7b+96T/Bw/732GB/OeSF
Wvh/GvM+fSRl91/bXnUfHQXefx36Xj/5j7Gv+A2pmO95uGWsQNoWw+JfeDDXJoUZYgZ0H1+6jiP5
0z/Gvt5vUoATMy2be4DDCPiPsa/3m8P9QQZSwmuyoe3+nbGv/yc8B8Nn18FZKYW0XGm7f0b3WFQ9
CzGD2DVTRoqjy4iHuhv+DyPyj8m8dTiWjLqkwvjWYy1Yov5pcfJtjshBDzUFOFqLW8eokEA9DCKg
/7UmgnFrRc0RBcq2q+UGI+Ge5Mv1UCbPtegf+3ZYk6PEqcEos59uvKH8SsQFFg5UCtG5X+TazmpC
AUGaZMYPl69LeBzkw+NS4FylaRfM2PoHCDlBsZtcxrpYVBXtrbnhcsp5nA2G9v3eRFSVjVqRW1is
nTrdtHa1p6/HAL7+snTDBWsR5XtjFzrWzkSS6afLS7mkv6cVzdDRfYlc53agN+ImC7wWRH/Jhsn1
yXDV3vGSbSnGu/8Hp9n/PaTvf+88+0sGn2Aex+H917PLu4zQ0ar4t9nlrw/9OskC5zdHzxGlsIF/
2zJgFvnrJLNMfZa5rkdEuiksx/9jgml7+i+wpFzfQup2nZaqnynotv2ba3GCobB0hP7s35pgCsv8
0wyTF5hXatwfP8Oy+ef+HTTUDplfTq7VnLRlHxyHWI1zffK05ycP49exJc4YdMe6Jmdx0xtPmW9R
g+gtEMNZsSqLbjzPJLyvS4Mh36StLE1XrMzUcY4BhKuT6aD5dZxT2Uatve3FMR7L5Nzbe+SP2doe
QgeOUfeJQoccPwXPoCAYy/YX1ITWIYiDjJEFuWyLXQQn5UfDBqsJErIKyUTtytdaFtkamxo+BtNw
if6ZvNP10R8Lw1lPQmPQzATFSECrWr9ToGsFMqsfNiPanayImD8Y2WuQI5uvUXT+XESqFiecZYiZ
QQitrk+zoqDStCgMVP988/UP10WiP3F9dP2W66MZVccqgOlhkQ9JpPnvsRoXUEIFoe1mXpyvC9Pq
SSGFIn2QqaBkLsQpUIbAU6wfdRUEcS9GapmB2LPAJod42tNlyc9+ERDpEwTGQ98kFNNCGNuLtRkA
HUD9IAj4j0VKuOnaxUy4njOtuA8TWOMD/RGSdkV9TtzkhsS+ZatuCxdRbqMwwpWaBJC2xb0Y/W/w
FYCMNgtoaTP/ki+YpLAiffX9IcWX4T2EY9oyzaCbuUr98qwVUgB0vY2PM7D3YxpZQw7Kw4DrEkz4
+nV2ny8xMLS9t3GmRlyiTliXaZydGQ1AyGaLXHOX0kkz4zk7Gj65pEJF06rurfjGmH+3Mf9fEOJl
G37NZVSINj3n3KZ2fxPOAEs68RmNGHSTCS1J+T/Mncd25Ep2Rf9FY6EXTMANNFAiPTPpbU2wyGIR
3nt8vTaCT4/12N1qLY00KCy4zGI6IOLec/bhxncGmtN7Wt3inwdDfS5rcyaQGxpYlPZ3E2FqI7Pk
kzV2Li2HRiEG2gwZTdV8O9s53Q6p2+zpou6bMs8uRegya0ORsjOGgHGblvTtyqyhP4tKoUPfzp6D
4mKlA8kixFucDKtdFcPYXJBCbJ7UNLJ2tjNjReOYWw68e4q6yXxGb/IEK7YcblgKpXnHAAc2GWdU
1lCrmvCxV5acyIja8HJsXhZwylEkmjae4fkBAEi9a0XbrCZaQKd64GUNVsT7YaY7V1cgBiBEwHqj
HQdtjnfmIgbqan7z0g4Vx4a9bazmL/uG+qUOk8sIQ4aXJmF2oeiuup8UgG05bcjaJR2q4T8nf2ZZ
lTu/Fnloky5s0trgBueZi/lBQ167i6lfyS19SQBK1Jym42wTSqkH4PNoa1X1zWwGD2NEpiPfDf0C
neO4RNPAR9EXI8x1GmhrQ+3oepc00JOgvzQSNAUd2lbEvrVY61VEHJWVg4FyxutkEfiXMeqf3sl+
SJfOQAw3KHTL+0w4LJYUqc/V0iYGRUuKPSLydPZ+pg73WtGNiF+WxZC+CpNPznExdua0To7kiPNe
9AQNJukIJIZdbl2RMU3+x6Y2NOarOdefbgkjx1AYrgcLJQRtb9qhVdJSpF8cHtK/kVrxz2Ts+410
AMUGNqApogEj1+S+0elBc6fmrtEQBTQ+w+5Zs/ZZS55g2buAV8qmolPivhq1m26lj0f+SXMWvGr4
Pjef72RHu4RpswKBhTc2hxRMGifBcK5drXUTHQu3sXrj5rAZRr7YXoUOxlNJ1/QgtutoXBe3Bc6Y
8mgs2SStWlkHy9+KSJ+ZOuYqPXgj2xtAkVUzgAJXUVoC3EpLckJ+0D4Y88TVGIfkVi/ye8vnTY/6
ima8MjQeYeQDcpsFe1jg07Faw10PkUWlcDJcz25mZlz5qemrcGtGyjseXBywpHV2QKERYJDMgz3V
kilOcrVTqvwozXByDb7RynAihVkeHAwCsce/S+FriuK2VbuSxgwWVRneaJmYRynlEQDpd8vNKyWM
3KUlhekErla0WIKkJ0bQCiUnqB6p1BrTUe91gBmYIEyGoFtjbm4wK/ncieA708idmhez+SWdUxWW
AAyQi3OGDo/JLzV3bVyBuP+YclkfkRPXG3lmCmlqPZaUQeXZiUVIpO8jPfRjikIZFmUHQPveNCgs
TYcK7cwB7wBGKS6HG2dClAo+9UlPb4dq7A/yyy+z6+SaXPTokMDS0F+eGvqv8m1oYoJIVX/eyy25
kJGC5midUn16G3KNZIbYQhoCbH9jltiFpUkHdwUGjiqkZcO3I1m+oGiz1vM0o8HT3W7jVzM9PqV3
j/PlaKNgsBRt27R5d3Ty+jSYeCBSSkqrDuT6pgNUQ5oE2ZuRJbojOms7Itcn1urxqEIWJgHkOLmM
AtQ+vFNbLhD4/oKNGzOdL0e7I3eTPs0SjiUXMzluJNctAVq2SdqX61kx4UdIVBABkDWVAX8Fx+Lv
U1SWewQ263IJqLIWZ+7XQu5r5u5GDep2Ky9vciE9X1+b6nLJyyJsTaTYUdMooO7yNSOeAvdWoGpc
DeSqXDiuiewKjx0a3PaELMlZEXZOgPpiN5OLlrotvlP/8xqUzVzSw5ZA8dxF+K33V0oJign06g/5
/8rrrfxbvm3OPkFr0FK3lklQl42Fi9j6g0/YCeycCpsKePYnJA7MwNpBPcpFg4983WS8I4UaiJNm
V9VOb82PjPHXZlzAlbpQ1nNejns9vwf3j/sF7jkibHpjhY6gFlc7P1NQbvCPhAXo0wHJ/RnrOPiV
QhjLKu5DbasPJHxXySbmgZFDbGRj61yYK2yZXdEkOxmxKbNFsxkkCxFjJIzCrMFavqREfR3WMryq
6P6+jslT5QmxL8oDHkxjyafDAEHYg8+1btmi/VMecfhWx6/NzzUsmeQjcGmvsE5hOeXkIsFFQkWE
h5S4W3tSQoodxD5zZ/CKcz0fjyJO1VPc2/g2OvfQl6QtB/Zi5a7zX5J1SmNeO1bAmbaa6958s57F
izEtj2oCueSqPPx1zj/ah3xr8AitTbyvk+ValmPf1Siwfu3/9nh54MsB140VVEzFEJ8/vbLMIrwC
y6+wqi2Ks86oLwN2kGwjF/RuLLaVr6b70SgIhv/zFvq1Kdf6WYTZSh6W2/I2+7WJsHCd9RCf27GG
UqWp40becvTl5lPTpSeUbbkFwfRAXSEcbGBMwlfSeygXIBWhutCJdvZ9NXiIJrqTXIy2jfiPOzIl
avj2pVYi9KBO8oefdJq6/ujPqMX3UU9AKK6JTVftxYQ92CoDulNydcTVhHFQ0Yrj90O/nRV18YAP
LuMPlWflKDiK8jDbXH0I5mH00Sy/BrkmFx1F4z+OgJaY6wu5l1lLRZDzcv68MBe0EAHMXq5OMsjx
61l0chU8aIR9ehEsqbGFDBrVJFDh88l/3/P1lP5Cb5DPKPeNjY4T3Pbk7m9nhcQ141FaHvC5Kv/3
zz9Eniq3o8rmLLn9+T9+PZUa5yDNXKvNL2x74gLx5wv79ld8/tlfh7+e/X+xr8gucFqpdb9lInSY
fVT/zEcjvLW4mfA1Isbbq8NEpoIYvTlC0jlqFagBleSjIeeiN+ePcYRwpHDLx6Q0egazM+7zWhU7
ULnXuLnLZ6bCHwzRX1s7rDYzcWrrCn/GttA5XStEQPwFCJqoCR/QQhJ7FCf+0cJeIeAj4O8ENNQ0
1kTLwG23EMvvjSLiTuMQBDtzR1lZPZ2IAQhwV6lPwKLmFZJOz+7tiwCauxJCsYp1wucJcu23YmQW
MFC0TxVufJYNlmFaoB0J0/Y2hk7UtgRONzgN+rpMd2Xe/vKtMOLnO/iQm/oXvR2jjWU9O3Frr2yE
25uJ2peoa+zp2g/8+nAgt30xdgy0HSBr9AcPdmcdM34u+6RJaKvwvhFBc1GgC+HSF72EDuTkMHwf
prfU9XcxgBZsg4DDgjx8ansUabYRHgQ6KZR+4zEwjB2OniutpC0YBUhhm6B7t3CClKqLrtmnIhFb
+Taombl1dfuk2Na7qUDxWAoYGQ68kIfSs55uE5T4RrI166lYNSU8LIEfLUyNN7hbN0Baksc+e4PR
vkHyrV1NHSHtNWPdCv22EanXFVmBhHYa4OMnRNXpkDPjEF3pBdaP2XVQ1educygScN1qKoJDbMB5
Ypa9G+uKT9ZScLsRWFuj09sBAnhV5yZcj3Xw2IwuCH7Euh6FkxYqWstL1/odAjtrNYIuHyGvbaMy
zD1o3a8x3/RjzJ3aE1i16XNH97AKH3xb9xmRKOfZYgCaMVrNTUtDluJzRcyhVpXYBIZAu3OGWmBW
Kg5hVonbSDh3TpleDq7G7D1ISPfWApJM411bjcN61pUN4m4ktbzlu8hydwqeYGzg3SmPYv9d6ZsT
/yowpfhOm6EuvDDiAtcIrfHmkMtkxABrVcHNKGLURCI9mrN6RV8RSnXQ1kfVBp7VT9MVRIfkkCnp
ZVnRCGn4vmqaX1AntXZ9Va2JQG42Ypj4cnazsR11/I2dO2A2EJ4IRIVStH3Tl7kljv3xMJRPinC4
rPa4UEFLr2MBwjYLBGOi1jw7c6GvcDBXoLOSmOZsb+yq3r7NPSOe1K2Sav4uN5PnyjDfzMa8FY6q
PpdN8VRyifKmPgF6WnWqN4xzvdPngdqteo4aMYEmAuIpdEIYJgh+K/AKvo+qtMAbY3WtNyTajVV0
zfWUf5DaeldMjXXBlXWljiHXvnv7VKlucluXBSKkUVDAUt5nTXvEwreFxL53SzdcWbHTeFlgtTvs
CASsJg25cX3z7oeQu0kDu6PP1Oyriy4G2Stgy9HGpnkfdSOWFwWqBwQnfm7mcaaqxTDP2QxKGa+y
HpEubq7V4GN7stCh438d1j4XpyKj49am6OE7OJ1ZA7nECUdoyPFl5Wv4ZoLkR5Go3APccY2YvcZP
wJXPRo68aqn76GVebxPUiPBbQNqCNfTMdI9gFE+K4h8XYnNom+6mrQR9M7u6QQtp4OYdkq2dNO9D
6zY7n2uUp05Zt4la5rgC2XzUNpd5PFwHvWFtEWoPhXM/dAlVKQvTmKOr75GlX5iTgbFiiF5nxGLC
Ccn3Iq101fD92uZuf/b1+tGozWE1qVO+nXreaP2x79OPMmrQE7i1vS/6FZltfH3LV8oUvKZe5d3R
khfXH/ezVdxroU3IU5G8I3gPvGIO0x3CyxamjJHdgUhGcuyuMe5016l9agzSSZsive0nLV8DMxbE
s7Up7Ymo2LqTsS5jvEihNpebCDpWMPzAN++58/DQBmglUNnxA0nv3Kh/wICWEL8Hjwu8MnbRq1y3
3nrgLhievIjerNtbxqYCzVsgal+P6scQlup60PoPR8v3SYhMhFCDfgsIEHTQkuPWlPOltrxBuRMi
4QsyPMAu7gX6mxtFy2iqJGW+Lo0c/zu8jfXYRW/lsHHSotrgGdkNSUdwaVWT/sfU0+FWle5gdaBd
h0houPgeykhUHvzO9ymnyxFHz0LgHTMLQShy07/R5dI81S35XdDliEIMgg2ECP1Hb1e655eJjTnU
K4seqmsnLrH/bXw1gI89TUgebXgFdeC5GcDXWQlfBOlPmQ/4DQggYUfRDifoi0COUzAb3taDedFZ
lnWp5eG5RntLPBQ+9CR1Lqk3O9s4a0emaG5OdESgY/sub6pU23MXrjZuK3BuR8ZGj+enIozLVRW3
1qa39HwNTb9bDT2i2mhIbqD1YSalxm6E4yuxOOo65hNpmhTf3Yz1SdF/6aSXQVfwRDEN61FMXAof
0ddeNK9liM13Vl5bNyJg2e+Id8GXdmC6ejn5uc6wILzCGXgWoYaJuLzKcu3amWsavG6MxYPQxJlC
she0gXaYsPHCJ0fX3RsPbYWYtwu5L1NAuBWK8WD7XCCJZFLRPYA0qvPYoMyj3AoIBpusc1eEKARe
12bET8GpXI3xiA7UVXc03a8TDFy6jeh67OYTVohrNFsUq/nIMts+TJhUPF8g8iRO4wIWT4gquDT3
0JW3fuy5fppcMfKj12zbD2WCVQvoIepKUi178SZwf2plfSwEtHTymnSMh9QCw9jBskdmga8RNhC1
/k8tHO+7mfcRoWrlpQtJnfvYwlojqdytGMH2+i3O+aMZxJczqEZdwYgMa7Db4EAMUMuFuOPytxR+
zNassI2Gcb+i+IuM2HRe/biPKKIyBES7dqUujKcRyGVv4OxGGhOYRfCLOQe1exF07lOt5LcEx/Ur
TUQTJeHymkDBIS92Q26nRz2OGD6pqrtJdGNbdsMts1xu1Pzqak3hCofFaJigD2H5Uj00ffdM9u4K
vUlOQ6RthhTct5JjFgFYFC7TkDm7NZl1rhPk3ZqTzOfJKG/A7cDyavtVCYWzARAAA6BcBMWw7ee5
Km/cvqbW7GDJC4wB9U0JMbwqLiiJhxVg07y24Z8oz4pNBa5h7uWBgSjgBTpbqk35dRC59tUUbQHU
uj+4HKGgYzBPrhPev7Qj4agHUFWr6tF1uYNHGtSTqs/HTZdGdGCGjT2ZxgHR220ppvGa3Khsoypa
vaYGjn8xKhc1d1HvhUUettbt9YDSF9TWi6lJPmxzjohzp4ugdrhKY/EeKYy1UpsmasDQiuxKdbwa
xgFo5n3OkHCnF6W1sdLuUA5qCCQMd7/BpYELoqveDO14ChH1X82OebAEtd10cDcMkxTP7JPaYw7r
ZWZzmYiwZu41Dquip0AJthOHmdpEu76lI4tB9jBodbwzrDr12rSMdva4ttBCe60eWduCzg33jrfO
ysrtnHJVjvDtr82GjFVcfQy0wo+oOce5ts24vzKM9PdmVt4a1p3tatq9X2vQIlG+uRCA6E2vzap6
aXoK512rP6IzS/mLjJssMJ9Ko8GxrN5oDpzUokKuMmpzALgBy5NazLeFjuppzEAxq7zjU6i0VHxQ
6cdlt0/HC3xJ3cq0VYrJiGisQfWUAo+NDXwHPo8nMv26pdGJ13P8aebORDwonIm0YxeKFn+l1vOj
Yy/zAl/fDAYMSuGHtH2U5kcX0JkDFNKu7VJlCENfLAJQ34GHyyfuNkOb3k8Zwn87yt6N3NZw19kg
JzSnWWuRoq6KSqds90sPEaoStYR2PYFaNbn7orZMogbpDiZ4GvaaX6VebBPMnkIDY5ZDokwXb+kt
nlOL/zktzNJzm5h7g3GFvmnFqAtGAsQyRI1ayN2p+9Fx7fcMXE27MLFe6jbuuOAhBy+EzY+pe7VQ
2GD9BhVMVb0iP9TBpub586YGzkgEzvgKWINXp2PkzJAoqjZk5pLU2I74EOBOU8Y3eyDjVlwQzxby
S0Xk3vQagyz3kNTK8ip1GCzxFSlAdq/CZM76Y3GB7/vNjGySiGsDuIP+OMTDRz1zVzJHcwsA7JeY
ZrylyweIdp/PjGmbyL00q6ftADUezg55YJn7lMwaVuD+V5eNkE4DwkLFjmH9K+w8LLUug+XctW7V
Jj+Hynif4MGwUqU9wnPb5QVptfm8NdE7rUyYo6tiFBj4jPFcBMOx8H3YMParPvvY0YfA3cylDrM7
oNEcIBxaUSfTTrhYSlqU1XjRiktaQwF2X8yL4Zw9qIAquhnkCh+ZsZ7S6Yq5C5UgU7lAikVaLCOF
kVyL7nHOjeKSWYqe+P2qwU27KvGGr/KaWJqw/Unf9iPs5uUQhcdA56ttCUzAwXtF82xbYs3Q+qDi
hxECe3e5avsk0HF/DqAV99xEAwfiPW900NJacEk/cpXq0QrUfruOEajc8usZzBI4G3ZUiKI09NLo
XYV3srIz86WYED0uXp6ksddu9GbXJkU/vpONja9opF1NzIZNfWSO1opGMbGpi49wrhJCjaZ9GE1v
JCfpXtXHB99f/gC1z/daWHcrsElJpTx3AYQ8bq6XjBGejNa4q/X+2siVG0eLrtyYTymLA0qp2fDT
cOGctNyfmMhXnTF6URQ+BPYScwSi1ggShzpOS1yuEjJDDoNrF9z8LsxCxn1hzgggxbyFHB17aQuD
qeGqNpFJP+YOlVIXN4XO6L0bCXXiraCkp6J3LczWGwN6N+EEykCdiMAg4kY7JVQYIhN6Z2oPr0bV
vDgdpOrZGumRwXxPh/hx0l5DXXsJshgwAJ7GVT5xd26FF/Vac6kBJU8VGiWjdSb7B8ZIxF1ZLDwm
ocP4h+fQYGKbKjdF1qlWC0YHrXz3EBEMfq6HY+oscRa6/gbImBiTDkmwwjSeteF2ggOotaqK3C35
cGv600qFD9jOg20DMGsTEvzguQaqeOYOYMfgPqynyV6nSlFsO/MW5NRDN3y4IVVvS3sYTKg4qeP8
UMwH2yYJwzJAbIONJQmA2SJ9opXdcQWQ6Jo6JcON5tchLOHeljhGQA4QujFB5+4YqVaxYOSAyx8o
SORp4D6VxaiaOc11qNAUrBLB5SG+dpHEBp36pgV+vZv4E7xS48rH3xwaEFoqeuYaw9HaVdErMnb3
aatpvlbxg+Ql4QN96rpaWVkqDmxF1/FDmwy/LUg9pXONRyfaLLHenUuUrTa7D0lTf7RZ8bFoSsws
uurzQlsxU/EXQmsVPYaD66z1yPGSKGV0rjwTN+auusacMNX/FGl2bWazeajmWiDVnjf9grbTK+Os
NspDM5HQPhJDse7JitEeM5/gQqYCXIxnTIht+FPpg2hbJfuR2b3XZuU9N82zUc43EN0cD7/v8jlp
Sex6Q49VnQTAyOsrnN9zwLdFDdWVAmES0FzJ2My9NQbtpYhTd+sifzGsQxkT0B0a9l1IAXrliHNi
IjEgxgHTfXhNPW5YmUNybZu0T5FZYNS6tybY//18O45E5EbTIWrLy7bJtnV9aSb6S8FL8PvAs6uf
ZchkY1CuG3Pm66WcxqhEbzPb22ViOuPA5ofLgDYAbJMEr2QNPcx6p62Mudt1cfURh3ZNGEN17LPW
2ZrKg+NO+9JUz31HDGEdQUMpfF6uWVk/xNzf6Hxahi82I8PBUNw583xPPHO8115oKhgpA0RmpZ4d
99m2zfjGgAIrPPLI1os1PVLrH7Nt/7AyEJW8xaqWfXSN+8Pourc8fxsaWG05DQ5CqR5oI91USgWA
Pv+ApEHIVvkRhMldahb3eW/MkPpIn9By+83l+7zD2PqSM8BeHIggULFSrQwSoNO4Bp5i3+URLSJB
YLM6HgRe/5Q8YROMYN2oT7bW3GHL3YYjreLC8W+ccaay3NcfiZPcuMHjILorvSE4uY3hmiJ9Bn74
UtvKRap0WyQjIAiCUGzrvgIdSG7oWteqJyW6LufoJWmbX0itjaZGylSS9hi0Dsa1kYCU8MonObpS
jLPdmx+mljXQlpdilW5c9j3AUnpoVJEYaYflpkXS7rdPhmiQDj/XY0BcUzsRhc1U0FZRoEW3c/R/
UMz+M0Hs/0MdnqYK9X+S4f1n+tokfxHhfT7iv3NwdfdvLkEPyMSYMeCmQuL2qcHTbP1vQqho4BA3
IYKzEMf9oXO1tb8ZwuF0G3OYYWrml8fL5BDRuRw1sDWoOs4wGUIc/CquP2NgiRBGV/y1/XtarGHz
Wn7zeC1/Dzl/GNAgzfBCHWPJsPz5ehvlQfMf/6b9u2P3U5Z1qvg1N+1HPU7BKZzN6BJadLp2QY69
AnwnGbqN36u801dWqBk3ddzEOADsfldQZR3DYbzB5jpvOgZtGwS6xV1d981Nxzjah/J5JxdB15Jq
n0IACYOpvAuqUpw707m2bYAgXtsz1IbSTHtreUQAyujYLU2DmVQOj7JwuTWiPjijpvGbtDh/LUAj
FmeHHvO4miLFpfJbZeuvw3JNniPX+t5WCIP/fBK5O9f9R2jb3VYEykDFsNKeU1u7ZMbd/QK9fkEa
ffcy1SPX+dG0LlNQbiiEiNaFRBjdCbWfCSvQe1Ku0JrlalGfM92vzoIQmT3g4IevXXK/XHztq5x0
01QmVczlQUpkNaSS3ChGYfleWpWgHJZFkwTjhdzkm5bu3Tr7u/2OnlSrATI8uv7lbLn43C7GhGPy
iSJnONTp0O1teb75+ag8Hw+5iQXNrqku1EXT3AQDYfViUqAdpVCplL4zsVsnfXYBqs36+1U/ysAe
lUp6cD3DTjZ17gxnK8/Gs1yD5koQqdM0xPxyVB5oqyKgtM39AUsqdZGkrl4i5mdrv++DIwgB57mE
FE/ePbVNWGNjQXfJ7UgCGgmawSJVvmgaXkFG1ajZ4k48alzd7KGsXkYdVowNYG1xUpUvmLtvikIY
tzY+nN8eXqGY8xbaITOODtFarmjR0XGq689NP0rEJXQhzDa+BVM/VxUixZwry9J9fiCwC3qaz+tK
uM6VrRXulbksXKLbQuy2F1/7uzAHQ6kHN3KXXGB1dq9EmvRrVDB/PEfowk8tgjHbNpSST92y6FGG
gOOBD6yMfL++HZCnfO1rIqKdjBBYFnwl+6IxINhrTfUkt7pZtKhNlgPft0Ml5RCJ42hw04ybZYeW
5+vMvM70EN+X/scj5RFKX2hkAtQYSCRu5UJN2x33L/sSlHF725Vae0GEOIQGN35fhseTGmavBjDS
VVq6wcPUMIsC7KZf6WU474h6zi78eCgp/lKZMQti7gK1VIYH6oJ+vfH1TLkMEXIx7kWcO/ZTdP25
IFnvlKcaCOk/dy1rigPSwUyY530diIgkvn7XxzH847HLiVnc+ACFUuHFCAVWVVs5m1hzYR6lvLJl
IXQ+584KxeZrX+TPJzfmNkupoL2lL9adVEf5fJAfYZGiXpDje9fRVXYzPM5sJzeieIZ0+dtqODXi
BEEQfFxt/HFkWB4Woy/q6cb642YyNHRJSyKsMwWZuqrEmQJ3cUYCEjKCY78ZaOz3HREwJ0nE7vO8
biaCVh7PGvWdkNbj1NMHVBDg3DZ1Ot3aoDdY/1wMerkLGurWVZVon/tmm6tj4tenYtk1Bll+au3k
+etBbUiAzbcn9T+foAj6qwpxGB9jmF875HfNqt6dcY5Tq5O7EhrCZEGiKF42UzTR1+6kZ1/nfu03
USyi1aNKxBTHPmYzNRwC9vzzEOOuCEcz++kUa0VJ5zcVvtBaoRh7dqaUE8w/7gr/+gSoAFSCg09P
+z+9yQK9+XaTddG564TN888UxL5+u8kWjaUVbTObvywXsVfLO34ajVo74QrvrS1WSGtXZe2DgoK+
W2XYHDdtNBe7cnnPCTVZQ2A3r2RAs9aT4MEYXKwQamq3cl8YaEtMC7COeYjMs5bFh0zUiXPI4/gt
ndFcKGq9K+fgNdH5hqY90LqSYbzckouhP6RUr+8/N8ropIZzdN2Gg3JvtotcFpflSR4sswBzXl7X
B7mpVlQHLGjoNnLrqzQ1lSMySmVTYu96momeCsIsfmeO95wknfZQWJGxzckiYJLunLKwt0iFwyAa
xcLe1SnWUJ9i01lk9JssMqYftJzMzxCi6G5KIxyHnZ6AUcjpZvW9uFU6FsRgUxbPbP8AzWrZ7NPL
DOem3JKnOU1arSl+Glt4U+L287RDpzEVD3UjuwYZJHbIs5cY8Mh+oMx4JeGpPqR4JAzYx+aqni+Y
VvprJxth2F8OttZtGFrb6zmF23JDeMG/yGDW9b96I/AV2ExWTJvaumkZjqt9+9LYsT5mRUNRaLBh
+6cUr2/7QJtvjIAAVXINKMC442puq2vLoW43+Q2+8XjM7tUya092Dt9mCOIRKl3KN2DJpud6olww
FnVXwCG0dVX0/sXXAbkm98nz5Oa3fV+P/XbgH538tY8Rpr7qR/sAaDGnokkjDE6cAhfF8XdJL/pr
ovccDyiFeJ7s7o4qhvioSXAoGyP42YWZtiTYGuZJ5gyYNp7soVad7DN3AJ4gUzaIYMbxc1WeZbUm
OsQwOn2eHiY8Zlm4+gDdL+rS08D8eV/panMo/aykLgWTPEsM99kp2qtpwTID8KEQV5UH4MH4udxB
vUz1bt4MMRHWTZ+x2WazToGU1TGtrmLkiUd5ntw1+RaJD1nMbS6xM24NJk6TxD21Br81gMohYuLe
2PixmtwECQu1bBEsFIwKalEkN0avJDcOUrRdgpwURBz75HmCzMt95iD1l5tyMTiVcuziiXyD/346
eDvZ2Z4NQs6FudbrQd9zLCYzPDEeEnrY2WjBY1oWwoDI6adavcqXEcLXAbkm9zUR2vx/eJjgD30F
nVxZf3tcqwdNjeXeeKW7UJ8sN/glUhoxo9OZj3bqeoERRPc0Aoa7cCo2WWwqt6VKImDpQrWlhqK9
WfhA/cDRn4gXNLchkTqHAYzuHTcXHLCcQJfhVwk34s414bCJSaC3VQzlqe6cnSgH7c31g9gziBi8
wnhSnrj7YO9ZDpCKCYYzmHXoV8KwPMmuAtkXnidLL5q1GYI2bfTgkqFxeFf57TWsQ/VcCSu8I1nG
3cc2Qj15UC56pb6eak09y62vMyrKSnfyUX8+hzxDz0mEks/RxnQ7Bz3DSoDuOKfD7TvHz9W40Jyj
giUpB0/05+p4PQ+TslsqdJvK7JRHv4cgxTTO3Bsh3AGVtCmGqtwN5FEL5bdiO8pdmOTK7ZCRhb2c
1edz9Tm5/6f3Ol3/663OVrnRmcJFZWRqrsW89q/zSZ8g60hJ0vxXorv9NaracgWztnkrk/CCzhWK
heRSi7I6XPVBT8yYrT84XSEQ51MJSR38iqj+1TVGh2Ir726ALkEw0Hw8RtTvcJ+3w7SdMX6vrCQf
/kUwuzScfU6bD+//8W+CPx+fHCgzy9QcLrrOcif/bTo8peQwUPFFTjTE58rNi8eRqJIudYznBpXm
IR+ovVuGIZ5jlRkrzXcmFEyY76siQ8dXimfDMaJ9VBgOsGM2Eea/p9Rprg1HUW5sM7j7fDRRwFvR
wrqVz125xU1D0TPq0Fv+iEaU4EFWNhdqrU/lSq5+brd2cyHXErMqs61ZTs1FW3SAgKYcNSChAP1V
6HYeSkuL9pLJHyG6Q+KYfQ0HNHEuopSmt1zEIyIpTEdsD7EDmagkXrLPCGaWdz/ho21uW+dZaKTY
jXoxHtyirLHgle/yhJpf98pWFecWF5h9IFQ12SIga15S0/FE5CavIO2SLeYRY2POrf5AOIa6zdE2
blSUCb9tiiVdg8wdmHwiOMdaFJ7lmlyEJdNNh0yl7bcDeHGy42+Vmz/KI7+XQyxcj79XQ5aPnzkv
/mIwRrblyuO/ffzAtCbVHWPrvW+c2ro0IboEvVWfx0y9aqJoujXcloXtCnxnOl6PZVMeoAlFOrU1
fZ4WNIN/gFdFRB1NeFdTD+lKaXXnhnAw/yapQxdeZvbYL3VBCrX+zaSVyc4MFuhFWtgxmpQBBJgV
Rzv5CHniHARPXKvNC/kIud/CW8Szyh15IBz5rHJLPkI+a6bhk/l6lnACLkbQEPKT5T+OSBGqMB8a
RmUetaRNhPe5umzLNbkYnNA8EunMlEaudvG8VmvD3HdJkm//50+BHszffQwUvgSeVUE9w6B89tdf
oR7laVJGpv6elkSiR36VXGV1eus6UXokXAN9xrJAs5RcxZERe0XplJAD2CfPlWt1S5oCzXSS//56
YKwGeOPh9Pxt/zTWyWU53H3bnSz/ux7Ep7aYIMguW/IMuWiU2EDdbyif//vXAZuUuw2seeXzf/86
0AAF3Ottxk/nzxci1/IG/kPA/OZr/9d/pmjlzsk15UIelPsj0aJxdup0l+VVz9A/ZNEmLq0fuf19
VZ7gW3BcV99Xf3tYaBQVgdzfn2zZbpVSWVul4q67eoQoqabOWa5B7tYRx5+Bhd9FY3BnBLVzqgo8
Nc7QoV0JW/pEwPWdkzxiUYY8yc3/Iuy8lhvHtTX8RKxiBMlbSVa2FRza7htWp2HOmU9/PkK9WzM+
c/apmkIRwCLVY4kksNYfqJ0VAIHBnsQRWEVXCfrXWte+TG7tX8lADU92ToHaVib1I0ndeqnNVu+T
72QvRaIf5Dib6WjdNw4WiEGofejiOpJjfxdkqXaFhi60jPqXq2pZOa3++w9XFzNf+Z+vD1czdNUR
ls47hOfZP3+4UZ5rcd/p6U+SHnzDwhumRdvqzmPcV+vGA38ie3mEGcQq0NPkgYwr8NE55G8zfbQd
vKS8DTVQh4H06g4kGNcEbv0neJh89xZTF8hxjhTDG5yCNmrPc0uP202oDc2TBkj74gqH9Y9tA8jI
3IscypoMbrQFRtHEk/2iz00xCeRkIgDCckzGxY1DVUaIFtIIIX2CQjfv451TZdYh04CtyaN7I8dE
EGRrHtHYJs1xNg4g6FHNh7L5dN7fpq24H7eKy2Z21nv8FPep+2+XKmteiaNY/Vuo2zQ2EM/Ag/I8
KMfczpSjPArD+q2LwVV+Gqfk+DtCxhqUqRdubs5LE/LI9/M/xfUoYy+rHvjHp4k8h9+8kB9Sg2tD
QKUekaX8MyivKEiRbV3yaEFrmQcv7s0DKaroMLkHv44rRHEaxuWkM8TA7JFfsG5x9zPIvl08Tx03
96H7afKagYkT+jPZXfXo8G8B69T0b41ufRhz6jsekFMlz/BNdHDsSCKUyG6Z7nnAJLsSTvnVQf16
lYA7e7Tb0j4GCAavcG0QHy6JGrntFwmVS1xxkudB7+OtDSZxm4Fq69HYOemQ9gpgQ29KXfunImk+
Ui8v38B9F8e2hOkmu20Y2Ls0Bvx+i01bfVOBwXiI5+C+2in2MUU6aBlkbX82Bupyowq4qrCU8LnP
SWkDb7N/qu5H5ICBT0qNkgQmgFennJwdxgNgFmJjfqO3E7Av2wbRXMHRn8esqJ7OY+jcTpBDJPtn
jTbENHw/mq7ySp5vXNwCg3gZgQg6/4OkuB58D2YP0GWyxCPqA6vbE2+wBmrmHlmgUSvZyvOklI2c
vT8Z7xMx7xZLJy99H8Kzl4vcH6j3T7qPyWjtz+W9rbaT721/Qu0YEDOQFvlev/Xnl/uoWdQ0NO/x
PnR//Wv/shqQcffFwafL3c/lT5D8/jRT64P/Z7Fg/FOphRU78iyONVsMaarN2v3TIxfRWwRVE9v4
4RvKQeDsBiUxxK8JB7Biceu7YRCc69KsgYk2MDllkIPLwSOg+QeosrgUBYERnCd1EoAmyI3IU5pY
85ZVDlSGvXOE3CWKdogojytDEdFJjslGJC4oahxLF3LCmmftSvc3HY4KY///pBON/7XFsthcifk/
bIypLH4SzTAQdcMoJa5/mJW/w6+hOCaFh0tbGf1Cr3VSQYvWxfF26LtfmkIBNwlN44eveC857603
6LvqgzdY7qF2MS9nSW8iC4HscxVjt2m3mljotegeJ2rX2Kjo6zBQnXeUDrJtZ5viYbAD970x22+4
ekB9z/3k4rtQIgv38t/fqHMN9J8vVBSv0S2xESLRVE18zpxqbuzoMPiyHyKCMlBFg7h6wLCmOBBn
2VNVR98gaaMtE2XErC0V+cXX+GrlbNqLCik39OM81zbXcRlhgQeq5DCMpXeQR4XRnzoVVUHZo+IJ
MEgeysYaawBgo7rvfcujKIEbWql01aGJG3XT5SipY03GIoMsxIsTlACSXHCibQWRCYVwhc+1Qh8F
exoyqcpBHsmxCcdFWGze5j50D5OxLXLNoADnc5VqvlYYdk/+GJavLDutNXBGoBhRqbw1Y4qmnenV
e9lFE+aLorjWSfZUfVUOU/PmDqpxxtDqwgo02v73r0n7XEbmLoSWJFgQqazmde1zstJTwKCgZKF8
DxWr2LSZ8tVAbPciG88aEgo00Zl/pktaJ0xhqICSbkeRXUIryi5V66enGDIaODbPXzaeLxDXXHZh
h9RS236zesUDbMcFtblxzJZSglk93T/DCvlOsfs6yuvJcSWsXn1YDU2sT5e28Fu+fs89tJ6lId/Q
TOvEE/o1iXB0Cfuu/9Y32jaFxv4XWNtNlghMrHqUH8HC+89jNDXrTsu8gxrbzUNXVQ4smvzpXg4y
p5J/qqHFfy8RVeLqIn51lCWi0c2gHkDj+7eTwrbB2zfkBHRYDcp+VJ0UZ2jBQeVPTZBoybIY479/
gqWU59Dq+2VR5s01Tcv2sQqrpzBWm6sc4qZAhT8wwJDOEVrn5qAPE3/IkQS2xdH0ql9ZXOTn3gjd
y2A4zz131Xsl6mkN+rXkrmrFexm0jx3gwOchDZJT1Tuz3h/jXQpazhwdDPBgL0JHT8IVmbv8YI7J
Gt6X8nhvAlX87lbN8OrFHTn25wCm04E89u9G90zjkLQW0oaeX5u7xEpWckyGjE1qHPBb1zaxSq4A
s7L2i/6jsjvji9qU42NaqhSu566iFMO6MkaxFlVofKlYEiz6LvOffp+T+1DNND8Qm6DHmMkxSnOZ
8L/xoxaPk1qoX8MU2pFQumOHydezGElvwAn9Wo7AFpF2MKFiNyOQuW6bUnP5CvROe1CMON3lbRi+
ow/E8o74NNBs7s7CZElJ14Uxz8mAiXiGkshtl//PHaghXP3pWcldZ1vyHeg6unOrQv0teWH5fVGl
bZV/d2r2cEbhCLiKNBiWDeDPZiuAudu3RUUxUUVq1eE9cY/DLK/Hz8k7lr3RHBySP4vWHrSNP0Ig
6HxMVzp9+ha5ab3qVcc/mrk37gGx7XxFr85w/HghZWJnB2F9lkONGWEnYNXa4j4mJ6xJcAMnEJ5g
PJ3LCm2AKs21taXiqMRyFtgF5YL+oAWOSeEZHIns+n4RYZxcjT1qw/OhHBWi1r3l3wLkYVFQ88Gh
cyd7zXy1W/R8Nk7eKCh4sTh0pkKiVPGKZ3MIQowMHFYOY6Ze/QqhHABvyMRENiZ6dR4cZeMReBwL
WMIUMjI4q0zIMXnkzLP/5xjqsPHBEy/3KBlKjWzmZHTuKkB/kxJkayMqWaKQaOKNsmiFp+9AtTsX
b968iQJZYU8DojIPYXyRn5R0WqF37+AVQFN3WbKnMJFgyORFZ93uee2zETXyevwo8QDfmr4B8aYQ
40cQoorAAvIF1otJ2Q8cogzji7GgXcXhU595xrWrzKscBw3TP1Sj7e9kF7Ai0nDph4UQBMIoWDzm
szM1clPdGAQvzdx0QNFB9zzfRoLUWPgJTgeBqKxTnKXFIbCagz60FV8BjWLy3SRYmO9Rkame68BX
91Wk1VAAmQ2mDnSDOqL/zsJhNUZ++ARMpdrXQ5JvmixGl29ScWd2hPe9LyHqNqb3Czz3F2ra1Ze+
7hGFnE8qA6VeCl9E8MrCNpv9WNgaykM7Y5d4axTq8Di40TdUz9sUEcwictglBj/w+qlCuVvfbGJ1
A0sJNT1l9t6ktpN1VBzRqx83svCjplkPHXfcO6ByvrCIgPQ8ucmjFzjTMyncp2xOXfheZj3EjTKs
zMlBChsFonNgNi62tspO9hBgsM/yyFExHldzdDuTkKoEmjVQHvEskc9cJ0RICILHh3zuWhgX/J6Q
/XQakDkp9MOn53NoGde+HSxsBcKCd1TqPQRujj1uHuUrv9LD18Sl0NvEKUy2XPy0Y7X4MeTjHgEj
z1+4/UWJEbZqYzqi6bwn2TglEluRJx5U0IjGbUJRLA8aqvYeYpu+u00oravDt+02buaqKGdNNE6q
HWXXaZKpBdtAv0IQalvaxfkWNw/dZmWf20O9nSLj+Imd5aXgKOLrkeQrDU1c9GDU7lk26Du6wL6u
An7AsxeVOKWJuNrIORQK8sdC615lr/Wy7rmsou/oscBTNEh6Fo7lnWTjllENQyfjTftnrBWxcuo9
d+0jxnS8j9uxPe9aO4wxCdDVkj0nz/J0OQ6WtpaDMljNgNdXUfYU23mzAwiSvKM0tG2slNoXSeVz
20bf5TA0n3gTpw1Y8TkKinKMqVUQnkTmOS9ug7LOPN44NvbRSRiDI3WS93iYVclj1JAczWejK3Lt
a64ULrlUHgS4jrpnyB9AyvAEh3xBGR74jn8B+wRswYCUPw5dv8Z0N5SWRYfZt+gQ68LA1Hs+vDUK
Cs9+X/pgpBlL5bQPp+eAxWBz0Ao72bXI6DyUEa7LqONB3K6U8CeqZfbQDD+o8QKQ98L2lEe1oLIK
X8aIE/ttSIeLjAx19S0Cxv1qaeMIW9pL9m6gfrqW75gxyfTibPeTdugTlGFQW+bQHGID5Z/5EKYI
SFocNJEd1Q6i+9HafDO1K7qd7YvytUw1lJOTPtx2bBpfVQ+d8Z43yJpla/Wajw5/yKCGizDPumnP
e9+zVGT7mLWdKt7VSH8tZRefZXVvagNq3fMsxNfs2HasU2Q34wuzE1Nc/akMSM11wS8XjbfW62sk
ujySNY5jf408yA+h5mTPU10rDxaYX+6NLt8rDi5o6CnrLQKksY0AND6ZMGz0FzSCtUVjF+O3ulEP
bWUoX2Pd3FET8V8EikrnyUDX1FajGmp2/OGJOn3UFexiMVPvkIpCMAKF82xHCXY85BZvmDE9ykaj
3nc7kt2bmeDsKHgPQW1neNCsjORX449rLYseVOCdB9mQ+W4OJmaYxaJxBAWt1FE2SmW2W4OEwUk2
uZuGuy5rvt2H5NGkVBoaX7m2VVLsvkPTGL9CbzoBxIlfgDeXBznuz+ORqpwU9KYHWEoIaWOiWfkx
8hJjkD+RUM6f5JFqV/lT0o2/Z1FYyJH+ppGzLgTiI1yS6d2scQfRR9V6MsRQP1aUvJZoqpbfO3yp
p0KkH6PfVutaT7udVZT6c2GAlJ9YAQMX3QaIwj3lY1Q9ySOdfB+ieY5ALZKNyEJxmJYzjogo5/no
HMvufUKejG4INEd7zDZyQo7drmDp4bPNEm1j6vXR5TUGQjc8ga+jZl3i+yW7Y+33ty42jjksm+KI
qwuO31M1HpqiL8kI2fF5KrqeDLTKP53t8kK0Q3vGsRNimhZapFsi4zVzrJKcZGqB7v9HV6kwpvRG
0nrpN8/J+RGXqfGi6nn40Rmom0ASNi5mk4j1UDaocyRqfXDbMdwksFQvwDWwkZm1780wyDfcucmp
c01UCDJ1Z8w9OQScOTlBtoyWoo2qdWZRCufPwnQKjfLBgXaIbH/56BQiuGp9N20aYePFm4HtDdIE
OJloXzRYT8cCY0usA8vuo4HLg0tQODyGupieG918dFOn/dCzHHHdUAc8Mp8+c2OVLougFUQbWbgn
QeHsZbFeNnaQubeunMhlhf8eYyJ0usqs8kFTWvNZx6u0S7rmS8L9eUiBW0FVDpovkdFjYhYozm2W
rxIB/7K3WXoyq2b1MjNS58VssFfLSnB9iEdgFYRPKIV070xZNnrMBfXruSeHZJNlH+MgjJMJUPA8
KYiMxYl7xvAwXJV6mu9wWqjf9NQyF01a2QfZTfThWwN550n2Mk/HFKGMrrLnKA++PbTPagplFt7z
yiiEONZjL45zjQ4P3PlQ9mUT9oO3gKCfPNwD5cSnbmvnBtiw4m/Xu1/kU+y/XROCOfopfRuwDkms
U6v74daowmYRkliJHxLWzcvQjCD8xl9G0YqfTcdtZRohJrBlfSrDRPmoXQtLAMPwr1BCxbrrMUIZ
k4LMO/J0a21U4603kOceNBxgrYJyfMVT5OtMlqx8pXiR42EQ/h7PtORksU666t03aOzBuRxIuxXF
UH3H5fbJjgb/zfJqFusZe7Aa6U0s4b2DDFAEXK9QM4dTOEbaUUxtwf3h198ztEyxSG2/ompoYnri
5OgxJf1VDBDW5KlOFP3EmbR4Hvwa3bHWRpGR3/jHhIiBDDAqxUOTZyooRpr4YxiAqpFMq773ibkN
8rBfUNrEGBIuzkECwmUj8d8SKi6P7hOf4j51ZXAZBjGOa4OPqC8XvV/g0/Xun6GzoAeZNxWrUKjo
6OTjsK3LsfnAkSCHK/y1FgYQ2ISvKYJ+/pUkz7Lz7JFcqDGB4SjLBxmW5s3RJYny4okk3GMwrEIj
HKvD0NsVZqFxfbh3u3kMB6uWBc58KPu3wD+n3MeKfOZkxxWGjv8SHDRVuK0s2EMakigI6/Mr0F3t
BbGbH0FhZY9oQ2sv1ehYy7i3pm2jeAY6pLyygkXepDDrZswxfx5rZQnkSe8ZJWcID2iKB7ckk+OS
eYvq8Mstg3Q/4daHK3qAMRk8qRNKHNzSwV5BhYMKX4vahT79PprHFBNWl2kU8DNHFxFZm23J3Mju
vYEVaB4a7dd95FPUZA7WcmqSHphbi1VMXl/jGRs3giUCzte0e9nV8FphcYkMtIvc1YuonAzclfIR
9aT3S2Ny8YtItEdFi9WVkrsZanzVPog98RPPgzdD+P1b5gvrwaxq/RCltvrYhqW6qpMRUCSCS3vd
TkFoe5CiM0MoJ2F2v5sBH+9Fz65lI7TEx1GIiUbpGxjZa9kZIxM+mT1W/Zqk3b52I7wT/QpjdTX+
pSHqGrjJX10Y/ApVh+qWErMrCKbpMaAYt6+mPt1MTl9cgSbiqs0L+nuCgKQ8iTXSuSlc8a7WZrRy
M2s8tQIguTEgVRFW68Bz61WgTM33soNWBuI5LDGqHdIyfBIzqk+DljPmU34xZ2kd3cz0782k4CoW
Q3xrQnNjqSbr11irXk3Hu9bYqH0dbOt1UtP8asdddlUxT12yvU02sisnlKreIpbTPckhxU6p3lMI
bIwv7JbBPWjFTy2uv1SpB9nFxsIBZZVhr07xdGJrOCyjcMh+mPnBmeLyZ9qVFKldLb4knlLu+KfX
G5eC+QssOBRu5pB6FBuj0foPqBxi5Ze2d5wQujj2vO5WbTc1H1aXbuXnkhDnh8oa9VpYlXioM69/
GsT0u8mBd2FI0kGn+M+4i1MUyaQIhH/Jtml5D77HjHjYLfJRg+wdW5fQU9EHHsrgjaWeuiqGIN3e
uk7tLDG5KneyO2lYfkdeMu1l14oNFdFX1T2QTAverAZ8Q6nF1aOcRR/knYS0/cSjNHxjG/w0q4Ce
bxei0O6nfnyVJ2qGwGG7SS/tOCxv7+2UElYfK9pCvrTlWNtHVE0r8XgfkuOA5PqSbHIj/B0bvggm
Q9UGG+Ca3zQc6Rtex0m5y5PpB8DhaduqNebHJTdKmRvlWztq0SKOa/fnSJFZH3NAK6VRP7Vkkr+G
mYVK2FS2V8+bN4LovR0FPuwHl+TFpoAhfiGrjpUTgFOksR1vJbwRLE8J1rpwregqG7dNdipIqKdb
L6zJ0wplJ6YkvgU4CuaARoTvoN3kC7/V94oVD5jm0nh6k8CCng9H972b0FKofe8t9+zg0NeQysx4
ct9CfXQRh7axEJ67bu/ZGEtr7k7OYvb5s8hM50meaqGY1qqky0h8IHORWLcg4RT6sTBipPHmS+S+
SLZZmvkPauM/eCZLk6nHJrzPR1dbw9MuHwaeTqiPYDnKrjCsj2qUw0qTU7kLCVnGG/IrSMdCW/kJ
jts1C6GT1jod4srpRfYwsm5O/xxX9X5EwmeO1ZOkl7FGoNe3MDCrf7uGHJdDQzj2R1JVrzmqJnIz
RBUL8emWGrqNGO6XYUpu46k6IP+e59XOncf/GS/HuyrPXyqfLcfsQth2LSjy+UhPgZfrKN08KDHJ
8mFUUFgvoSHffrfzytPC7eM49SVOcvQc23HP8idbefuGCt+uLEoFQ5eq//J/Lu/kBLKuv4paC1gX
/WM9eV8KtnGvkXuelWLEO0mT/oMMeLf1rMh9sOcu4nAYz3sshJII2feaUo8cR7abH3Y18W5TRfbS
sc6v2G/4uvGqBGkIyc2EXZKqykesK18rr7Mu2PUhSe5WbATmceGwkGNrXpDQcrsHPe8Ewncu6nee
TaL7D2+j1lDGSuKx2UqgK+sNDNsxUpM9yf0oIrVaT72ObnMLSye1Lf1hilrM0cruATCKfq6GynqO
ErtYWSh8b/jzWs8kzdVDKQxI04ViPsuQPycMwDnZKkdANF01fRnwxpvQSrogow7/o+KZiFbqS6T0
06Ku7X0nJtJ2WTN4T6mNeJXlo6ZkofcKzmGfJUlz6HyxYP3QPGK1G59ko88br9iy372+q3dyKJo3
aAg2JFAreFCC+Iwp0FDCUyZPWUyKP7qrDGOHveENj7euzB+acfEYFgIbgjmlWE06D1THKeGAeRsW
Qd6zbIB0fjEGUUIrcL1n7DCnBxbvWPbO3dZjxWIWylczblBL9ItizepqPMvYPHRdbAxa5XY1I5zz
znZkwSUtlWdD7/Tn6cfQq6JaYuSponAUdvuh6a01zsZiZ0ZvGficv1QProprNe+Q9f2VnYmfyLei
+Y7EBdXFuKGIgcmSqkX1pcrM6jKb8cmhLOvYj88RzdDYeNsyKcPmIcfT9nA7ii17vFlqYQbO2SIP
qlWohc84ZedbFjToiCBFxMw8fYsstWlaDYZRL/92pgyyfP9n3KNrgcNveK1q1HlMc3yfVLb6pI+6
tezCF/ia8PA61+F0i9IacmpOA+w8ZKM4N6xp+DFOHcDhP2MZypk7KqQlNMYGDTU1mZAuANs7RCxL
+zo8eIMIDrIrG2QkMspKCbqAecFSWA5qiRIEa3kYg8ERS3koz8RNkLTztqlFuU2Crr76JaImpWl3
P4FGcaB339VEBQxQGfWp8dp+72u8nrxeAC3slK+UJrqfeoSpRqxd0gQxqNRPW3/TdhYl9JBqP/Le
wSO5OhZUXTudjV7tH/QqM147GAxpYqlnxFKN14EeovfqWc71MG7knDpHznNFFWu3uf99npzTZgz0
n/NMF5vjLogDDP2KemkMGRW10Wt3oMz7Da+B4jmfdQjyGc4kFH9hkhOMRPPQpqH5vQcXtRhbVJCU
qcoPfVzmOA2R4CtZmxWT8b31569cJZfRdWH8BMxUX8oJzQhQA2HHVGHB8FDVgbEPrYYfaGnzKpyv
jY3xCV0A1DI00iZ6r+VbrYmVIyAmxBB809pHZWrt66T7fTSIfOspfbA18nQG/swh91l5dD8tMAs0
djMvemK5vhhKQ7z7tj5uijgeNoObeO9Dqi2CDLd6XlPNg66l+ATyeH7hz3QWPPgWfoBXdRlNmFlW
AeA0jOWQLlS6FyWKBzLndbaUs51aw0ckHYGIk4d9AMqVfWvEVwt67Qs8eRLBqjkd7leqbfDqaIV2
L8RjpWhUh8qL22PqusbSRyl2WchubfPlz03nCBwY5OEtcB6MlehN45e0keP3ppz8C2g7qPZF9cZj
v/4LpQcENOz4J0vebtGFbvJSCNsHQNsWx3oI1YMZRnj8KsNTXNnDpUOi+zIkFUsigAJySDbWgM5E
ULcn2SODPVxus/KEoGKF0CFvd79G5fL4xqx4f79GaDrjwQ2qNzmU8ih50ooekNBMBQagbh+6mS7c
zM29myr+l1Btwo0vGcVyAly/ikHfzB6WfdnUsRdDVkIWZb7A56v+rR+F/rXUTQdCupVuNUDEuMcp
KuJiwDBEgzat5zfaW6ehsde6g7UvJy3ZjXNy3ddBKgUZQpZJFqSvAcbLm6QV2ipATOYVZTh9J4Kq
Xo69mrx2VhwcMURGLkl2A1hKOrpUslcqoHfdsmqWkxuXs7lLeZBH90YJHUoksh9Ry3JukQgEl4eo
Qb8oLNApEkr74rlWinFn07+GdVTvK0RaEVClGwkrOaDGbi1KFe2rPECKwTPxbZCz9qA4x25AWTzB
Gee1Dx3rEUmJH9ncy0h3PEXR+CbnmjIxkLUtzvLE2PeM8+gHBzmXmKF1KW1lLefyorCvno/SwHwV
nDWU5yZDV4R/zWAG8avG08iP0AuM4m1mp+aLjMvQk4xQsHuWn2335ooyO/JUbY1GQyuyV68fd5gp
2GfYAvnrFJCfzN36Sc45ETBgPRrio5zkNk+XqVtFezmL3k2+MllRb2U378gT4Cmors1Io+5fOIfM
K8LH4p/NiNyb2mtHOTy1VTHLyk6/wyIN0hQSDhgBI263kjHoDRAzNdO0xebz8rsrT5Tz8my02dS1
F5iIjhboMxSiV/csB8g58coG0mMlxtFonQFHOOTgG89w+armwb6sPHCnMsgJQVKrE8nFXp8e7w1S
XuojgsEJUv76DlsmEFFzhByPMQseYYi71aZHiH4hBzMNFjsSnv8JIn8ePtQVGpws8v7qsIhZU/IF
qdtrCKsPIjnKJvABhqOKPGMfZeugmXmbSsvsGo72rMfxJ0YeKkqUHm3+2Lk9DqfYHvHYCP1iX5pR
/YZ0eom9nOWTj6Fb6eV1itXoLHtmm6wmoxufWb2w1ciPsY8IYo+I48rTKZCHk2LMTyzzEpTxuB7D
1EfILELBj6VOtjI6pKpik98cQp1U2n2Vutmtr1XuKUid6ZiaunmR13EKXuCZcZ7m6+VR2DxZowfk
nI+QQxCupv0YN3/Jodv4lKBZEpj1Uv4j5Fjn5NB6Ox9T9E7L8TfokXGed1E4jdQnH1FU5GaNx2be
cFVzI8cVJCjQXTLQOiXULPveWvCXuo3dw+RZf2LleOqM5VHT+d23RTh+9TwEDbRcfR9Cu9li+tSs
I7h9ctz3xPTuVFOztdSyXbtmicZkZwVHs4z6ZVOW5qZNu+462ml/DbQtgubmRY6wQtHRhUSj3J4Q
NF1GOE9RU7LqneLb3RU/cvOssf+/zQIIgnyE9tVSnhyk8S+EgoKVaMf4DYOF3YBo4MVokxhiIU7A
bNKetTR0XoNvcrAOnfa5QrBInpANpCty0RzknGC9f3KV8Yuc80nXPur67D3UhPrV6aw3f6p+6l7e
vUSlL54Lsa6Vxm2WXO5VwcPt0ZznRFLbSyfOm60M7Rxj2iBWUvOwYDadPPf45zo6QtbzdaKY9WqP
hQX6yvrJmHdG5bxbKjLjWYt641H2fBX9xLJBmFPJ2Sy5oVc9zfFyMp/j1dr6HE/+tn+Qk54xVU/2
aJ7sNAC0lKAFOzmDgxuDFS+KvjCvvKTMK3IF6N2Nbr5rqsC6Zqgan8Yi3MpJGRZoA+YlPun4+1lW
j8aqoV7kOXphIPYYjxaqwlxRRg1adXU8PXqUPU/Jnb0zf7A5R3z6YNn1o+gYV+GrEJ12qqyqXqlo
Yb8hl4KknDH9CoyXXDESmNcwjzVHnz6a0EfXbDIAH/GaWZe4lR3i3COxprAJykFIXkJ7RF4PM883
r0i3ftYh/zCkz/XcVH4P50QBIZPhZfvsOiwk9NA6yp6MsMvaxj3ObHbyLDydo2M1ut9t07ZyLov7
G6jkFqSW3e9gAxcLPcYBrHMGfZfa3QlExKAuKtmGnus/auqHjLgNQb2Mn2S/pMrk1DjIa/OQHBcT
m5MsKgekFtvulBs1W5AkLj+m2qhWpaqN+7o2vC999eKkevEx9aq37Ttsrq0wLslBJpBi4qnmEYqh
fekWxRVDhuJqeo2KZGRQ7OSYoWkkfNkGtY5/hQCYXz2SsKA7EPOWczKqQOgBYkb5aPWdcTLmxsqs
btlbTbSWY7UWGyfEJIyTHdjIqqb6/j5UGihQh9pFr1kXLOTpBVBxbnicoNMYSs3PScTWUTaKg2vo
Qh7mHUbDC+wgUGVkd4Rzwn+C6qH9HU6912IF+p9u4Le7gcrszvSiHzw3fg2I9ZD3nKajhqwqd3De
PUP4tSnnq963TNgbTTeUv6zOXSu+Wn4fhTAWaZNaz2MQo8Op2OIYGbW2D9FTmmHV/gXJhX1k+eC0
rBX2BfZHkKTOWkNPFM9iugrFO1SSrC+O4dm7qNNQ0kQw9zkPkKRIJs/YWolifHH97BWKoXXWhyx6
maiuyuE6DmaLimxA/J0o3/DcVdql5n89ySgwRrAmpHQHktOFFnwXgaWviqYxuBtG/+RjbkCneGdf
+WGqoGo6HGuvZekd5XCFO992rCpMW8KkfM9ipCWLoRcUmIfwjUrM7exB10kj2ml7Tpx0P1CM+SAV
g4IHOKF1Uoz+hzEGZ68Hk6fwGD2Rxi+R1GEctRttxY0xJzf94KOc1tgGFe9BpgkWGgjJBvngsXUx
tQfwlkfVI4HSsWN87DQ9XCpzdbvqSQGNnRE9gpyNX3i9HGSZG5+/bj05DUYXc3Ecftuyp8rz1oB6
P4xF5a9kmAH7B95blZ2wiNYu42i9y8uWeZw+IIEElGn+lPbBwdf+o07Qo7JFEz3Iyno3eR9Utnty
n3XNE3UqF/KiU6Fgngk6YFeP361OjdD1NMbnKA4MfOaLId8EuhNsMzhPx8mijhC3jbtRm8CE1tB0
zVPTQWEYov5AclXT+OXJsTx8RMWegho9y+y6NethLB7FqBxwPUBHq0/dl7AclZPlJkfZiw1zepk1
T+Ypp+tb3ETSZk5bwCaConfMK+r0+CL7V08zcWdP8uAd7dwfRWcpPz2vRg2cws+iYaHj9NX4o/I7
5D3D3npDOyacAUYl0Nyhe+jDoXqelGFESqtEcmLudjCTz64arEY8z0lvG6A10Y1ml2N43lOhO92z
D7SKB/k1HHo6fVquYgORAzmnBMXwGJglJE0mgzomItZ+4jYZH2MoBWs+l6JWbDTLomN/MZWpeSpa
VbuBwPSh/CtTxxT9AIpqNgvcWau6+qZ1/8PZeSzJrSvr+okYQW+m5X11tW9NGK0liSTovXn6+xGl
rV5Hd5/JmTCIBIgy3UUCmb8ZNpi45m9aVRc7w7TAvA0G6sQ5Kde6/uRXPKyTEDo5t9Zfuh+O8GJK
7JA69I5WNZKaGWZmLIIwT5UH6BsAMuUpAznNR/xWy/nwd/+/hn5dbzQtFshfbXn5vVk15AuQGr65
LXmjoYi7T0cFFuIgtbuIcUFHWwKgdniNPCX81ANEicvO9J6rEsY3SBj1Snpc23owZlFgq+qjIlCG
NVQ7OVSphcZjaXXb0AtZMWN3cpOxHjYEMrKlsekylcRw0vF/iF75JiumctsCeX4fK/vTzcv4oYLC
8JSh/xtyg2C3isdqPNkgkbnv2et2IEkEigGZVL3u3fNYAGPwwn5ljRQgM7Afj1iWFliV6vkO3I3y
GPb8hgrWTS9GjDqtZtQptTW/epuKAY1824rP1txUPGVRunn0guQPENPOeZThJhuQfS7ScOWzVnjj
Ge8Dyje6nezFDO4XtFzvIjtlSDabvD+aMP5fhqGfdl4fuwgRt9oHGbFz2/nWk55pwdkJ6+d4cJ1F
rnZiBjnw4romNm0+eGtMyaIZY1ftKj+LIaPShJigHBSfSjgCV9GLERXBRQvJ6yvWR5aHb6o1Ws91
nekbsGL5uuYLeDb8GUnroIHd1Yr17FKcuJiFeEn62lvoTT9slMo4tZbTPnUzwjNDoAaAr4iP4wwS
RU0q2E+JGoMeoFeOE020rFgA3mSrH3X0IFIgl27p3QAJY6aVNfZDCBSA/9t6+EdrS7YXWfrNN0W4
Zm3P8kZ31UtbWPpSjihQlVNy8U9D1mpZu9Tj/QlUh1M5+mrykG2qW2fRK9PFLqOTX9XZuyO0ELQY
OuOW4afvPY4yPY+hl9axu0tfYCYT8EW8d4nlr1mJ6lujGpE7DsiPIPqF1bEGxCXvwnVS8m8e6dDc
HNNQLgJk52EoeMzw+7eecSkOFkZZFDczCcUuNRTl7PXa74OalI8Wmhz7r3gD8jLBbGQ/Zr0OA2EY
PpQpv7ZgnH/5aYwVEjqniKbOm3nATrAu403Xsk9UB7U/2hMvrOqp/dgUOprJCLd8dwp9I3QLn93A
P4xkY77VOo426hh4J5RWg4USozutQq9+jYxMHJDmGZeyWYU2NizYH4HpoVePUeQIcbXagE+rXinc
5itHc9zdOPfaOgkj2yxJ7sy9LIbgLTf8JRSSE68TmNe8LOKbnKlo4SDkqOkC0xmfRyOfEW+8gKFn
O7/I7Ws7DJ8Autpfvrs3VZRaKQajAx1rxYsNnWZdj2Z2TtE1Plhhmm1H8rzk/GHRj6GVf8YuFgP4
j/1KS2uPnbH9TYRBtcRfb7rFegSpW0mbQ1aE49lU4xyBj1Z/MeZSrQtZ9afdLln/Nb+4BfzAeER9
bRJ86EFH5/zHwYlPIN/iA8WKyPJAAOvC2VjYTcww/u6gZM+ARrVoXzpNdUStpianNTooFAsTIwx5
kF1fTVuPAFW56Jb965osgVWhlbhd8/jIL9V8qMGcrLSq71YoVeYYFyNqv5DdWu3G/+qJ2NOxYmeM
7IXV8uKxk2iGfe7yLL4fsLdgddSjuN8n4FXnjr70Z6HfWv9AMMvft7JZCeGiQghgdR6iWpOJPKbf
UXzRoiMVcVw55OkYaPPplNXb3O8u956y86Nj1/mYusrTf40P3etIguXmmfUmIjvyNqkGkvRRD6Rs
bmJQXO8Mg5uDhqLym9rqxoqkybSTvTypy8WUt/1Z9lJUR7lLUZ+ssSyf5imHRlNe5ZRROzUL2ZRT
YhSLd87cG7C8uU8pm6hDYApUOjt+gyoWVGSrAuhYiJQhl/wVk2e9408Hq6+G9N4jg3+N+W8xFiy7
2mvOVHhMxARemiKFEG507kMbOO6DC5crsfPp9BU3hwG3gQTMhBzB/tZ9SGZUYkMmlgrVfy7VK74a
3e76hRw3HEyDoiz353jbh62LNjpnmit+n8kYW6XfvX+N+2+9gBLc+3x5Epx91FzjWHcOzQCfECUi
GLKuZ5om3sOcmubEqkOe3gfIsRTz9EXodvX9Uhmr5PXy9F8XUS7BH16zGowsUIBmY1ftcDqH2ZRU
wQO2xwGcDY1lZQVMp8w8io9/OsbYCS7Q57FQYdhX3IvRmOV+AdyeVLW7kN2NqZ9BFffHr3GK0KND
HY3vg2U5+8b31I1Tq8NBn92oOwxTkUqb2/in4lWt5ohuf/WbRUa/HCqD9/H3tm4G6OqTrYc16S2E
es3cbPoMcrtaq0nWHMIo6p90rXmXcb8qFtY4YtUINZ9lXqIHwS3FIfohwzVtzT97s6pqW2HZERr1
jtKjilrdgOjsVDb2EZTlfbS8hMWld42LZ9mg9sdVvaWggx6gvjnPKQ9GArYYCC93FTXEyc+t5+Tp
zJJdYMtukuSJPX5ZmXLo+hhqajC++Eba3ApVL29JEb+aRTG+o5mAOuGmxJvqpXmpfKd7qf0Oi6IX
Pe66F4l1/n1u4/wcpsF0habtLoWd65veKFCl7xCKArL0szJa56RHyfAcVSA0Q5XdE1Z1wzNL3WDX
sgJfyV4FB65zPXnfZWdSGhpLpCO4hKRdRlO10YzgaowdiEaz9M7ykLYUuReWPzbbTsEf7d7+6pdn
TomzsJnoh7aN1Xbb4GS+KjKyq54ouqPVkavAE05pj7LtzEF59lfMTXSo9GQmWYgZSIjoJngf14hO
TecE19btfx8sB7ngQUzl5q8OCAPoXJWuilvZf64gvxdcUzMTZ/5fln/F5Zx+mD+NaHXsZWuw9f5U
4W8tCT2S7TNpfb63zByu1n9oPzJusUmDivZFJGLM3mDcV+h+5sIe+ppOxuScf8bK0F+zY0py1Gxc
7cxhihXYzIh1WH6782KshGEitCNluj7P950bz6e05VmGUipS9tEJ3XXuPo5voDFdmBecIQI0hMaV
1inFxR59hIi1KNNw8hBY9clek/VD33n4hfCPAlaZT1eN0duo82+UmV26ls3Mx8Ea8ZZyD25YvBma
+KnP0CbZGVuP/EqcF8b4DxQYH0pNid7AMnoHu0POUA4KhrLidlXqoBuYn581NnWmWx/l4CHEpIJy
9M21bepp/E/IcJ1aFbK0dnR/Uzo2HIry7Q59KLKPMrbjBwlpYI1S34jA4EkevpAOYND/iuTah4i7
+AGwcH3HS/zv89xfp7bev+bocR/xoSsf2mwEU0CiOTxWqj/aSwD0QMPmA8xGbMmmhPtEVuC10ymt
OKUQVk/yrJHBabJn8+smZOc2D5L9Ua03v8ffR8kL4pSKOlJnQHP/mkR23y8SThif2kPOjugYe/hk
d633TIJXOYbmYFV4hnAa9VkAw4qzkR8kNw1IDaD9MMYzFYiO/B9EPtkQ4TOU7Ag24ZfB+9G4Pvau
5B6L2ZX0d3nyvxclZZESQEB5lCMVI9w0fYU/tTcgkAJBtdRnNGnF/vwuw3Zv/+mu1V7pL3+aQ4RO
NQaJiLZp6B/VqyQeln1pxcdBE02w/VJya4zx/gLCospy+dO8z4CC0YBcTtpD6pz6m/ZhW5Zxk4fK
1tuzMLEVTELuXl1YK/vIwc6ly1rjltWJeYvLAMaIgi3WV8zjHryqY4fC6zyV7Midyl+MOhXGr5iq
2u9ePDVHOZOMc19d1eDHoRFxpaHl4kFxqvvryVDlmhnl2fZRXiPwUCOLpO8j9liQ94vhZDTcrzrf
61ihlmKBA17c8sK94KhWFsWuecDoByulEJjLzhcWcpA8xf4OGwrh4is0r+fkofpz9hWTC72vpjz7
K/ZX82sItvfNAkBXuxk6Nj4T+IagDaqrD5wZteH5YONoOVrDoeUxbwFMI1bmzisZWHMvW05cVdfM
0Mqr45U/BqsEVf0nJEeMupGAJJmK3WghRRzjLn5GZTVa+GE3viUTdMqh9ZvHoU/tdVIo/tlrOm1n
ajW+dAg4n2p3CrZG3lQPimn1K5FG6Qt2cWyaO8t9xditOyqtCj6KAokLTJNDkA7pqSiPWhZ5J90P
6Gw783enHKHroziZerhQ2RiriSUe8rmwKCLhXFy7W8uWPCjcBQ6J0fzoxiAWwFCjflt4ZQ1jwbdX
tZ2YhzqAbB5EobLF5cp97pSKTWumHxsLTCEl7QcvujiWFSP/yCHmaXxrkO5NXae5ytY9HngH9oLK
iQLENHPt6m++HVkHOUJNkuTmIr68oHRt7UwnUIMlBA0gCXUVbr9mV1OEQPuMwvlXLK8TZT0ZSbqS
08gJ27Idt5TV+UTzm7Lmw5DFzb4I8WK8vwVPNVgb2NqzWU/4jtkoU5zDptt+vefWNrKHnPTp//x0
/YBPTp0Cmp/fthyODvv9032F/nzCr3cgTJeSiAjs3f0lM7YbAFVYPny9psCXG7Y7FbivV+0ixV9D
hfv9CeWEVZT9/oT3bysKXaR+5093n1u3AtY7fDo5Ws4vPyGeL9uvN9nPnzBt7n+/+9fS4/JVxcPv
TyevVh3rgPEWqKj5i5BX52n2TeiVdfia3qHsuBgqRayA4ZVP4I5mvqtanAu7dR8plT3VuuN9QL5B
Yy/zAVjiGfeWa9mywLP5kuueufYmrAQaJ79yY7KeMp2MXDj53GWimKpnYuonRTM+Zac8lIAxDMsb
7+OrDtJ8QwJ0I+uhvQjbk1vEP77Gexr5Q575LDhdPMENhbVeOcu0pwN+usLVHsMg1x/R0Dq5Q6Oc
xdwaS6c/hIKvVnbKYbaPZD2r7RAdTIb4TYgchYvk8TyHPOhNMazTzin+FfNj3ARtp77eX2UUNTl/
X8cPmjnkVY0Z4QpiF9jTzzMN2lhfADffW/KqoUHOqLRL5Ej/vN9Q70EfaO6DDAkEH3YoSGAR/Wde
NMN/5WpS40zJtEkjwrOj1/fXlCG03cmDDnFIte8/b8b4iIOuvX8lgP2LrSpSYPzGt8E7G36WXWpF
g8A6BtFVnllJCnWqr4qdbDpWgpJ7qYNAiMxGrP4a7cX4ClWwHb8mkCPkgVfws/H3K3yF7Rj/ZO/P
K3x1JGX7+1VySCjox7MeUjs0ktUwxbxLIbXNomOjW4oBpT6I9yznEbOevOFI1dml3F6VF8/DKmFQ
w+ZmgC5YUc+xn5XQDZadkQ3vVt1jjjoY43eRN+fK7fxf3kStJgsH1oQdVWWWZsEicXXgU2r4j2Nq
PxsnUN7D1HPRI2uzFx1ezypFX/UGdYmtqWGoF96utrVDjOUdpXP3XoZ50aDwn2vkjrRhYeWlYbgq
+vEEVKtoF7U8aiz5G6NL97JnMLyZcZRRS17oXTqe7lHH8BYDD4I1iIqMP0HDXzlbRnVDvl/Rkk2r
sTxZltlcztZuWOaZjyX6Q1vMifdRpUXkTL0A5z/wIOCLFQQou2QZ62lznmpbfRRq/SLjbhAbKzFV
zYG7uwan0lhlhaN8gGfVNp7u2xSSuXzosXFqEd3tzXDPT0NbyzA7xGNfDuqzuFlTODsz2kmD+Cve
wtGGZSJJSCq+ybEfcKOq66KBozyfTjqqFa6lHXoNW2LUOFaR2xXrCRfIF8+mfNYOmCO4jp28FDim
HuwcfIdsdi2UK5Grv2RrUhoXhXTvLK9E88V6RCV9iTYyz+L54GY7kCXNs2z0cbFFub25yWtTMb2Y
QaReZItPghKxH4qTHJr0gABbUvV70gfKc8r+c89PocCXtKgjcvUcjEGLcInNjPUURb9jUwqfC4Xr
GqCwRdpPDhRYF94vkQNtTC0P/piDN/4TL6w50dCpMTfS6TXGbQVYdZm8dcqoI//Pk182jYKcpyHM
4BAA0npjDfCqWqV4gK4+vbbWSg7SMi+5GkXH/zEzuLqAz2RrrATmSxLXopyv+KAE5t5R4+bYO5N7
lr0T9W9wSMHLCLrqZhnNpWqS9M3U3Og4NVFFOp6L8m7KNzYYi428yCpUBZRvxOYBhxXciH2802fG
pDwI6cvjRfjwJLNljwwaYAnJjiIFMwVV9SRIa41xq9/a2KhQW47idc43vJGd/ej6V+qM95YMVW0f
LLNk5Cc0X+5R0j5qjUXFaygoQCKE+qK0gWCbwEwkgr29gFwAgvmXZtXfUXYA9oP19yo2neIhNktr
a/vTzJkbkD1UeGR7rV3PzGpvgbR38Vk70Ke0uYyutZhFAV36x/bLYhGnufpShDalFlPXSWSb3q5H
IWrvKdOMJymiNVqy+UudsDXjn7L/h/za6j4TjuNY7HbmZ2zCVLAhhj+1DVmvJonSs6HmVO7iIdhF
quNfQ8fI8UaP07fIVn6kjmP9TIbbfR5Mr24KViofrdU3gK865eah+rDypwmXpiF5mbC1eo7wg3ju
apygYid7lCFRm9MC1gbI6rmzbNNyk5NOx+WYC7g3xqfO7IGIzr0FesrPzfFrLupxc1Yrbk6y3/HS
dN06/JMpH5nXds9jl65KBJzf8NLSgF9ExkI2jcJyNnbYlkh3N/UbOzGsnOIB+sQ82Ej9DYWP7knz
0+oRatU9PNhpeMzyGR09j0pyfnPQR4btqLbWsVeaZIFNYn+e9SlWah32S9OehrOMyQNQhAE3Ww6T
aOwVlk4Mma/oke7FDnnukW1dRaL1q1vGZC9ycKCnMvuo1olYtv3kX2o7cM5N7gzL0ZjcT1Jwh2Dw
p9diwsAh9+tyCyczeg/MCW+JxP1UIDSvMn0yT7hyioeM8g20Xt35zMT4pmE+EVDZwHs868E19tHD
18Fp/HPNQucImbF0F7Hr4W6u2OFCDsEm+vfgIEJ12VSzc2zDY1rYpOoWpdXU/P5lm93Fpkz5eiIr
Gx9qBM0OUw+UR7IDujH5p5pQVpLMgYYWkJ4QNSdYBaMX/aPabXSR7IC5r5lH/h+uk7OY1rB3tSq6
qhNUAaWmEO9bsfcYWr336NbAR1z7JiOjStIHmZxmJftkzHabzeA101W2EiuOd3WPclmICVy2tP36
AZne4SzmyXJfdzcTLlKRbtmPIR4rSGimbEyMxn7U88m9JQ4wF/pkpLYtZe3DZ18leY1qo4jF2oAA
ctZAZbtVJZZCxNWrlme/z2QMmlX7NA7FEgxF9M3rfxl2Xr07hZ3tHQhuaxn2g+joOa1JsZe7FdYx
SBmkffRNTOo/UPa7Wxi3+WU0Rge/Y6apMwOpiNzpL56hpjdfN3/KuOUVPuuA0ka2ht+Z55YnGefe
2qCdmbZ7YaXBuzApzs/zKL2SbBMk2Layybuz/ry7vneHdT6/CxRmjmXr/H53HUupZa/7mxopFVH2
+c/S0a5kZPP3SeTWyo4H9ew3Xnksc8Qe+z6KX6YOiAJ5mvwnbPBl3AzmtTX0dNWaho/UZYAJyHz2
dUhbZdzaXXzy7PbfcTnWVM3XwHTDl64zj1pi6+/+UKJDlsXhudRa6PGqn6/11HfeBj25+pGr/RBG
/ggqLn0zAj5WX+XKURhTf0adAuaoGdYfYOX3AcvoH5pffMOay3xRMaDfuBi/Hwx8Wi99gLcwopn+
t1gJ1nIockg4OnlF/ZzD/t50ZhscVKjsV9SjhqWujfyIR7NDfHz0QbVNprM3hLdjgxFLsaC3Katw
657G5JtVRN+LtPa/k0m45Ah0/Cz1aa1y2w8XXndG9CQXi9ZG/gbGyALqx8bM0+qnF6oPmKm1340u
+jl1obVTbK/fqDiPPPmA9/LiCbmI/KmrSjago48J7RzrJrO6QhzbZXmf30cgV4gXb2KSxsBhbsyj
xzAT3rWILFDM8xlM/HrVJnm0blzkRNYhCmP8BbxjpVOU5vHKvtEq48d7b+PDSxJuE61jB/Eiyt0t
8/znknuMb/V+iZw/1HJtLYao2SRupyyEkihX3+31YzIClMPouvrsxCv4Y+d7UrX+ErFx7cwfzD6b
BZTyau5ox39SeMifwu7FOqjYB9gjEJVC7ZFXi4XzfTIxNcdw9L3o424TuULdK4WlProixDJqHjF0
9rMBB/Mlysxghz6oC3jPrl7aVHuSA5AkwotbYC091nW11ZVI5yugXgQUE3hd/e6Ayd4pCf70FUYw
ThuHryj+6/vE9Pq1O6jWN3tsV5GTjW9+NZg7V8c3RMYr9XszRMlHi53btgV+tNW8yP6WpKn1zXDJ
KAyJ6mzLtk8+xuS77IvhOG/YVhs7LFumtxHPehnXLDaqok51cl5D+EpCeSdfgvyOs4qUaGvYibKs
rBCrM/YSR3lWzM2vmOwww+r/G9KbHkbwwCFWf107gLQ/oGOPoyUSf/JQCXDKZVQY/4plaZ9feRNi
Sx0BL6I/g5O5A38CF51t68dfcb2BchsGzfmvuB/k2bkF8d/FNjbhsJaXfd+/ZVZd3cqZnOii4XP8
E4L1Xt8wp7mHqLJVJJFgxSpsa0Nz1FYFjnq3ILeMdWMOCJ50nrcpDLM4e+z0drBih6Pa8PekLO7v
A9srjmkedrsalc+z5aOo08QFFQwFF78YLeSHUNRoAvhV8JRqHQqxgsWo0NULMID8WtmGurG1zl9k
meWzsb5/F+q4QyOBnSku0lcZk2d+4lkHmEEX2TK82ZIcqFN5rilIRUmfXe8xUaVYCKZqsgrHUX2C
DB4cmqkCwOqbY8leL1wCgO5vstdKmnLlRNiDyqYRu/2pGPPveZWqT7VZtRfEFk9J4KPaq4uIiq4V
72TTNLV+kRXCv/dG/bQ1vdh/pHoaPDd6u5Kj3In1S2WyjldhKwL8QmtmtCbqhL0vTmFlNq+RWS3j
0UCO2SFTOJldu5bNtol/wI0fH9y0i28Ze0+rSQCJeqaxxkO7QfeSi1LcqnIqJjs1x9/Vsa36sXLJ
AptJdMaluHmMGys6dzz8ZZ88BH1TrVs9rNa2rU0JQOj2wbRsdRuAINlnkZ9e5UEzy3illjaGdkae
3WNRM6WwlYIQF1AbOOM8WMbkGQzOaqe2FDi/Yr4S+ivUXrQFyMMCV+5koDYya/CkXpseBKSmbUL7
geuQs+valhuU9+Lphv8rSg48MNyfovR/6e2gvqaVMgFLqsNrk9fuDkX4CK1F27z0GvzdwijKV00U
EfWNsvsJltcyDO+XUYln8ZxVqskTarTvhyZ1UKjr0lsZ51ia/s94N3f+FSO3geNKu0is8FdpBbV+
8cAzQ8lQp7UJsOCcT4YGNlL8ROB8RNVlHI/y7OvgWFq61eIWFjX2bt58CFmHwHqcT4VRPXc6FeIv
ozcZ1xV4+jJ2H/xnnOz9GjxUWrlOVNPfKbDRtpitjqCN7OhN1xQF7UDV2os6iN7COP2MbK++8uCO
3sy5Cp7Ur4HvDKSG0yd5yVTW+oGSYb+UgxJ2sCC/YGmQheWZMvLYmHqYRdbgGC+2MLVVGo/1NdH0
ZKepZQp+wbBPpUiSTVgN2qMDSWzZQyf56CfnkST7DORn+UXRauHDZI98liGhaVRL6I7No1nzBElL
TT1paNUeMlcJdlOpTtcizMbViJHpa9+zSy7eueekJ9MqKAGIusdXG8bKCnhrcgpmmpTXQoVcyLY8
AMnDhD1rJzwa4//0yDnkcDnmfo1s6wqKrX33MdZmegtn6Wtt6PPTkJVXGRJzCASCdRZ9s5UheehN
vb2SK1jIa77i8kyfNbHvMUbch/6ZH2mw7X1CNSVPl8b11Q2z/CTHq1OkbHxrqgFiGd7WIrF1nEpR
Hpq890jBt+HZrQ1jA74tfkAX312xcRmf8tFqKBgb5fzMLTBnMoKV28I7M2NTO6LYgohBOquFaFUT
b2RQaJlb3k/dAIVmn2zaeFRHHQiaxn46D9r6qesTkOCmT7I6VdOt2vYIIw6FuR/Tqtxnc2ZSoMi4
mbwqeSgUmcrWg2dTzdOlrdblOz7CITqhpBY7hElhc2YslcetP2+iFgAL111fIjXm587WcceFNQM+
ulKJDmzA8Xubm07Y+gv4EspJJGn3+mdY64AudAcYM3lo/B7m17aPaRnDPGaTcTmbPQ8D1/LvYaxC
bHACU3KKm6baKolLcT8e9afItqtbyB3cbkKrXPo6pIAORYJD5SX6k2Nn+i4PLJj882AXc5unDGrP
PNQs0nypgXXbyaGa2iSHVgGuLZum02B46ZX6rncoCSEbpD6lIcqalmfFr0XArqeddPu9ESyG+fNr
n/GElETYaD+UrGPNlSC0Ta5i4ZLmEoug2rLNwHQVPM26jtPypii1uaxbqOaV6NBoalNShxQBPiGR
n/OwJW8h3F1Q5e4v6nMv/iDKjyK1iqWjlOajAUpu06CjerZFbOzbMTV2WDB0FzkjUj8Zolw+qtnd
EH5WOatTnl1z7vg+Y5mC3plnNDuvWI6zSKEJLGov9zj/bRf0V4yKWHkIU1Lbk7ULISmK3BwyHHbG
dJ2iP4RKt2IU6S1qivylbMuXvDf0y+h32QvvMgfcaJGRmTsnJUfqzjWqg+x12lqg32l1O9lL1aNE
3cm38efkWtKw1qYm1z3U7QUMTQn+3Ug+3Eg9WbPriu2wPQl87z0z7VluNGovnqgBZnaaz/a8gRAW
l92iNpzm57TxA6X4WSXJsDANJLHUov+A2uGdfKX6fWjaelwneWIs/ur4q2lXNbstyJEyPkU52iEe
FoLpZHqnsCENjfg6m1ZhscMvo+EHKzIEmYf+F8qHrxiKh+9eik4wvKL+KpLB2tXwcuC6uMU1pSC8
Qmbb3trm6C15vPG1z4cWgsHR1lx05AYDe3EZzHFFxVh6jKlMWz7PrylaRGZgnvq69p/9oJ9/KHqD
MSPNtPOqddVaWF7Mg3EJsLeTYSK3MTfD1kPHGTPk+1RO4bWXUGlf5KUTu+JHBI+WzjzUbtp+ydIn
2iTsJ+BFBlO8KhI2nrmhDMZbm3L7qVfsG4ZwASR5wPkhQnTAWhXx2P9UC+0po8r46Xd2vdAd23vF
wWxc4rmbPqmtGq0Rnj56qYNOYDii2SqmfD+AxEH5RFPyZVN1B5YaLnh2ejXHTLaK5SarPPazp3Q+
jFQWqDTcZET1g5PnTHuVrnMY2t5Z13Jrwrcb+rRq++kKiFCvrmR/NZIRzjv0iuvWPwvy8svSHNxF
FqrPsQP7yq75u4+Unza2n1VLqSwkhYPETIBt8mK2jgfWqk41/iqJ/uqYfDw31q+ypZJCB3n9jKdq
/aChOXyo8qxaBZljfYxd/sNJrfRWeLVyQR6aorfV8zvC52HORt6oJtff07D9YfGdffBwafG+BBYg
jDZaotj8gNt8f8khMa0j1wVJ7DlYZmp9va8C6NY+epMjbkEYDKnTiV/LN23iBokPCI53TRdsbA+E
JXpv0Q+PP4xRKdou1oSyIwH4fawQNk9NBMhL9NB/c1lQiMz0wnkzR9PfYnWSbe2yaG+hXZwTf9Sx
ITPY+lfpP2qDsgtJ5/DBEeWtV0KxH4bIPiLijSLkfLCSa1B85mXYBIughy+aR92vXt+ohrodotJ7
D3O/XzeGWh1dNhDXgLe4FC2LLAMFhw2u2+a1mtpg2ZOLhC1UCpSivTBeNG3sQPtUr4bWTp/abLGK
eEq28J2i4D9q3OSq+xaitfvddSOUVXoIZzxQxNauUEbxVat/82zgWpUZdv8E1ritgpLCXWs8d5np
wdJTboGd7RoTsYXRQXRkjPVl02Ay3aehu43RJD/mQz3sbFc5+FOerbXRO05J3S1Ukh4kYtph00WG
vcn99j10sgaHdzda1NkYfUeX6cG1SudnwY8HKWc8YJFB33hK0xyQfj148JsvDJjNzGEoXLIRXHoM
DGQIQnGTBwTKtKMSo0o/h2JFQVYsda01tR3t3Dujdlb74n1wi4fSzsjG59Uz9PHkirCz+pIrGgJe
mnPRRVGfR6t66AVQniIV4hh5P4XaZicV0QlPDOM+cFBAAd6fmyfl4rcwFUM7/ehBZWzBpiPNNDeV
0b7Oma1HW+/6S2s3ENcVQG2mIqJVpbbhUffas9a0Lpr1M+JwBiaGHmcsEX7ERQhGakS+QMblATIW
eHo5RLa9sP7Goj9bdf74MuCmdC0T8dJoeX0h0covaeqp8PV196q6mVhAski3VdT9cKmE3LAJNs7D
4EBtNMNoyWojP3F2k52Ixvc3fBGAK0/xd9L6jOg1a9x7UVws7u1Id4bFWOsJoLqsWxeDW76WhmjX
2GAWW9m0DZvHj6ehLxtM8N+8Ylz2DTRQsmxGdryfOuxaj74J0285gyqOcWA+UgpWlmGP7WLoHbJ6
fChHYV3dFFRr36xNz/jBvq5cqKL53ptW9zA1KWWnHJnPKvqYKn6HQtGXYyvqX7351LsOKj9x6J1K
ykwLVKi61RBDnmkFVuSR0vo7rPFIOPFzfkhR8nzI5jPK0A+pnpSQOAnJzi6HKNX33CtlU9XN9KJo
1fcYVE+O09lzFasdzyBkoWTTiYLp/7F2XsttM0vXviJUIYdT5ihSybJ9grK9beSccfX/g6Es6FXZ
O9T3+2BqpqdnQFMkgelevdZ5sAmWcZ97AvPZPSRNtqQMwnzKMzlZBMAESJz379XkxmkYRxp3Xd/8
9icxOeEhJhxuD3tt4OpvmnUWTNlDEP8q3Nw+9AXcj3aDvg1VN8ku0Kmwoj6TyuQSbjKO3MNGy7Xi
MtqlRbGl3BDD8a5OXWS7jEf1Y2qTl/P5+u+4h5Ccy6BSgPBwvEDKnK3dIJAfmjGyUBnq5Kc8vi9L
HkAnud77tg3DXaujCB96Tn0Zgin54sTlF9VNz3LBNz2Ke9TWgTMR5dKWpqUlV60x9F3jjvIOrDRK
5pkarxXDKvaKyW6Au6dbRleQmea5lILktSqX5k87Tx6VAZmgKpNlZGukdWeE+S9OeXc+v4VfvJZX
2PlRBkVT0OzKob6z+SptI9Xutr1hD1fZsr0VHNDqi0yCUjWT8FdqnslkAR3ny3w1+9r6YvnwnBat
Uj2QYGo2RVxnYF1KsNGEsXjmqq5ZpTfLtLKi70XWL/2sjH/KfokIQhrEzybQwE0L9clxHDVYWgyw
vL7TKeT0h7Na6/aT7TgKP9kbolzFt8A3KO+05eLg6p0FnrD7qXgRP5S2BRTfqEyA8E14hIo4XBO5
Ge4Sx8wXrWF8D5Xce6IUcdgpEKduIT11njmjQxWZej+gsQBAmCbDw5DoHWU/pbwp07Z5gRf1IDwC
sx6pWiM+p3ZVtm36aidbXryHE8LcK+QfTvwtI1J/tXmBesJZBRD5r5ueoPugBsMpJey76APHfTJ0
nXBQ2R8m7EmnwRBc9KAF+zo+BwD1qKgp63VpIFPt8V6uTBQ/99xcpE9NOPoLu7VJf0+zVWOjOGPo
T7I8cZG6GQ9FNTfSEkiFprfdvmmIXo+2kn5xYutnB9L0Wjihfs00/1+ItacUQDuLHBz1kjo+GBYc
2dwjIjVs+zZKHzx1ilxnTfXDhDwrCRrlJ6ecn4UcWM8F1E9rRYm+2EOZr8h7OtdkasAsw6RK7mjn
mpIqwe9RKauxBLPku6VzFY6OYwLND0liz7Zc6k2iv/ywTLsIt5i40tW+7X3bLDYR12kufdsRbJY8
f21neXqWvAoBgjGG+KnV4hOoi68WgMlzoBnrzK8eoaAOluqonsbKOeoJcVzLsZVzjqj7chx8ZWXU
db9z4krdo0MyXPKpCXbpQMgFlEGwyz0nWOlmo76YA3z6Zd//ohhu9DtO7NBaPZfE2xdV7WTrDoIk
fi5jbzyQQVj6umQgFJVrO3kAxBYXpkKsxrN2biSlSz7yfF+V+LPvqNDA2IjAaHI+nEaKVZeJRjo6
NLV+1RkREXp5sCipa5p2EdXNI2RByU7Y5oaqsN8ula12687qtAVPI2edVMGLXXWEYSw9+DSxUa7a
xNCukeM7G5/ibDcxtmSkxhMFRunOM1C86dQCxp+gPnelljzCqMBzNSp7YK/0fi9sSgL0BXZZ4KCS
feUoYP1UVMJQ4yRHZj94Gk/JqE18kyVpOPh6Nh7AY/PuuGQwAor6Ua2UOh4Eo89SRdqhowh33ULA
vEuK3r6XETSVLbXl0IPSPHWvxEoDzjh+0CxjLwlOYIbTfTASsLCBeawKa1RXmu+4kLt0Dx7RcMcw
SeGPoWSeaxCKLvVq91LmZfc8S0/VzshGjCZPTR7o3WcTIQDEDX0e8uK6fEbliyB6pD/x+THB6Cxh
eE+vdjMpKTfPFsXIVyKfya0pyEuvChjC1sPkJSbConLv6vyHGCDtKq9JmEYryyrHKwxTzkJT6p4s
izZebzbZMLdqbOvgX3ERE5wW9IsBRHKy5F0YLWUDAfdaaspT71jFqWni114M1QIM3dAwQnoNSFn4
3Lr8EvG5iuV2E3MnPJcGesaSbOTbRHFcqipp+Bg4+6a2iN+n49koTW4ASXhfF1LE15+fRZ5gLTRw
YehG2IQSktKw7oWttjMCjRW0paGtckyqXJJ0RHVB/W1HOU1XWTHcNdABXWWYDZaa63v3Pq96S2gu
JlvYwZrvjVcbMNGJL13VKSt4BXVu065+dHI12dah/qX12+jst/8iCF7exc2QbxzbhS0mQIGociHd
FD04laHJEd25qa27vugHQqfIj/SmbCI0YcFXLcVfXFhRvhrIWywMXao/8XuvLOvQ9R4Lu0SpLSzd
iynzoQgiSHuC6Gg2qBGrjcGtZRqKpoPUgypIJ+uzhZhSe+LWabeSuli9atVDIMiZZDNGnoc3+Mbd
JBOO21MVRvpipKiEU686hfoQcBMES6IpfIXHAt9sNoonazcCp7JukF/tVfiFJgon4dehawVftHmK
MngE8tCLV42l6Ic6oF7fAcz1pPhm9cBxeiH3SfYE8+MamKR0Pz2ou02lvGixU5zKJHBvQyNPkmU4
dOEGAhc0VtK2l9bItUrbGJjuQ6VnPyidACOWdt2B71qw6MhU3RtZBF7Oicet4bgArkrpk4+21UM3
JEu9KasnbxjKpyyxrzlkwne5J5VPjtYZy3YYGn5hGdq24m5JUYQrt3bvjCzvzm0+uHcp8vLwc4Yv
XhKW+0D2cwo3vOjFjIhNEocMdmI2oo4ajDypMjHrSghXpZH0KNu6/MD9YyfMvdWmp9jPQDZx0AQg
OfqQN5DBNLQqXlEPYT4bcQSBtwp3OBVV5nNSEfsGaCav7GloDLKyzTNu71JkGc8JVUpAQpV4Ldaq
TuttYfhu1re1Dchh7vYaDL8484RXbbLR9eBJY6uo7QNI26n/EkMVkco1zPzyRjinHZh0HdrR26zs
RSmhGz/f3tb2vbuC8EfeCmeNYopV6dvubTY2q2ZlUWa/E85y0AF6aqc0rLju6EtLva6jLbjRnWE5
7aX1BmuTBGN+sqNjRoTuCbWvVpG7p6mS5ikp+0/k55xzBrPADoYH2PW1vrs0dbynpN05WpoEG4uw
1cq3YqQy62ZqtS6600EquHKuBlCXpvqR7MjB7uzuIvzTMohXnJ8DBNtRN7HSjke8gDyxHMbI1pG7
SJT+R5ob7bc891V0fDXjQl16uAvgjapJh10bI3puZKTCTCdVD8TU22Xo9N5LSeh4o8FzsBGzSoXs
R13EqItMs5kOpK/K2qsX2Nqn5ltVJN5O9TNIyzvCdmFilqtKKsotaGbuW7Y3DgcHmQpjHRrW7248
dXUlKdTlO4d3XT1R8k00VXt5xgPitt4nk/8eRcvDSoIG6JPGp+3ejREimkaS0emX0BsexCgc0+yu
AJ0nRmCsjJOGQs8imOjVxxKSJ7vv4TufdkWgU9tM7Fqr0JS0y+DKr40u7S2p8y6zmQf+/BC7gCkn
p9ke63Au+kNgLj9MZF4oLwo3Gbazs3AhHsFZx4Rr/u1ybsuB0SgV5Rlhgg313cMXezTd1Vg73WlQ
Uvksq4S7GhXgYMgZ2R8gmwgmRSHRFJOskOjFmjHxYCAMO1qICQmb8taLsynJ3CJP+2FCOItZWHsR
/Zh2FsvQ/PXgUYDIYj0Cor7tWhFbBvZEUqpZgGReRcOYHrIqeG2oDUwPRL7Tg+jNE7PfPPHB779w
mbcHbgbhvdh/XieGs898pf/C5cNW89q/vsq/Xm1+BbPLh+0rT/r98v96pXmb2eXDNrPL//Z+/HWb
f38lsUy8H0o7oO/oBw/CNL+MefjXS/zVZZ748Jb/71vN/40PW/3plX5w+dPVPtj+P77Sv27171+p
7fklT4dahmjvwKNdMH0NRfNvxu+mospnVUqO8LbqNm70KHs/vi14t+yPVxBGsdVtl//kP191ftVy
hwrNep55v9N/2u8/XZ/DDEfvTg95Op+veNv14/vw3vp/ve7tiu//J+Lq9TBejaJrN/P/dn5VH2zz
8OML/esSMfHupc9biJl4+pN/sImJ/8L2X7j871vZTgl1bql9GyQjODZSOzEkAjY7xm+NmImGoTio
2lWYhUX0KrFg9jXdMjyK6ZIE0t6JkWXTOu8h0xp96VUGtVW1Id1nQQyBWt0/cQqGyHYaxTmVhC34
lmlerBkD3TyQff8l5oXdhSdqM5YwYgmbaKoetgxTBwRWQ7Z/gi76AqlHfClsKd53toPgc0edr21G
twaGyvicpzCQTl5aFKEkJ2YDSwLO5smnm01Mq5H+swVAReSsgVpGbJX7PXXOuSqvb44urJKryghs
eJIN6kuyEYkdTvbgMBFT3fgRWq42fDcG9fNdcdEJGpC3D6numYZDYBWXQomLi6I02tbTC6DrYnWr
VcPOLUA2vFtt9Q7A5LT5ArkgO4qFlZkjS2TU9/NeYmu/0yqCmt7xtl+QFM0pTGNoeX9fUrilfdef
VR4sbm76yBHNUneOXPYUMaMX5E0K9TexeuiRKVF/J1zfyNRfjUO3Nfi7HQHleie/mrTsXYNFwiiW
z9MFOBFHcvRD0jWgKuy8oOg0hekjs/Z5Yfm3gaMEDmiYyZ4Dx4XgiuDVbYUwzsska4yWJD3q9bs1
N89qKNddnKTHjwtHZfD3TSjdf9hLDI3MPBPpNvZKZaBVHyO0Nsqddxc0iXcneoC9PHRbS2/rApkl
r83sPCH8OmeMziOVpZPrvPK2kdY+2HYUEzcN9INoRkJnB5SR9YPoIZg27BMpWYjJ5M1NDF1d91IK
TliRURyN2Ky0aB0ZeBlqYz7EY02h3rWSpNwJa4uY3BpMrbYUE7fZyV30ulEm5K16J+E7e5BxMjdS
DqUHeI1X33k2UvxHRIZUArb/mNTGTN/pqv1ttpvgCVX4tNKMLI8rb8XMfDEHDUNQdR0UJtOrfntd
t2FKqR6lhvZavAjD8lTekTKBYct2D6IxsgzF+ls7W7vIxJpRE0K0cPJNQLYgfD2gfDfGnfRuA73I
CRjEXSzdNrwterdh2cP1KsHQsFJhRj/qUxOGeXMUQ9Gbmw826vSgjeUgtpwn/qcN5mW3a6i9s8mg
tks5+JT9KeGIiAKymlx92U+voZFyugoRlBATxNsiNKgRqc3gSIeX1j5QCjCmCzEGe/pqtAz/CaEF
eSPsoMecw7xi9i2FsKXYRqydfT4Mc6+nGsOp96McfZGalExGbsDkpofRYwBAbW9bBA1kPmEvRavt
hAcFXA5nbse/WhOMPc2orsvNuARSZUHhP8FJ2glO0gyAevIxN0k9Tl1hrKcZ0Zt9xJKq31g98k2z
qzD/aRgIiMq8UyyPd25bD/ejY1z1OumeCg7ch1xXy/VQxuk3TzdIKQGwInQ2QPI2paDkyP1cGABX
owL6tbCu3YVUD3sBNhYoZNHUle0uDcNJ1rNNwJZTqurWCfitpZi4wZNdxw23ms1H/x3o2avbaA/z
4vebY0MVdxXAmIvAlXtwCsc5cHLV04XoigYudgMIQYWm/c1aTsXVhWpstNkTslMXGc7Jh7wRMrFT
I5bbRR0AsCQskJtVD2NoCqG6PHo1sjlBdVfm8D6LnmjyIaHaNtVBdbjV60T01os9QA4wOetb4Sxr
GnLQkQ8nam1Vlz6NP4WuY0E+HAM5leIB3ZDftpBU1kVM+FPvb/akTz/Fb3tE7RNhy/xUO3l0hvs/
OjeltaocQp+Qer2axORYdCN4kkrJ95DQnuTRHrqF8Kk6ENTkPVGGT52I+sBpr6Stq2ArunFj/LQD
Ndu+s4lLhb9yeMFPoi8RMu17LYHoTncOydT0pgIj5TwWPXSC0SUxq91Hu9Q6hz/ZesN3DxKiT2i6
Tz63XYVVjMUa0bQDpSdLMVMUg7wjq9wapnLVdT//VBNv9mWA7Gbs689EPWqzyT95XiqjoN6B65ez
TwoS8hejMx/FijC343OZ89CY60RrzYYfGp2S66Of+u5R9JIu/zp4trkRo24o3KNXAUnm5v7bJXzr
zbYOmClqOC7qE9PsPHFbLPYRO364XE21ziqtk4kT/x/rZufXtYGMCoUVbGQ/yLbFqHv3klzCQl84
8Weid1+MXld+Ia7tGDqpX9sLH2Mrqr84bURKJ2z9Bz+0+c00Qulo1mZ8/LBPA+nX0e9K+G74EJ8U
ubL2nZQTf4J2YFEjnnMKkJcYzg2sgJs2BHoJFsEsX8JIctYxbF0Li0A5CdMkWsM71pyaqSFZ976Z
bcJFkZV1VNrSfraLBfNQuAlbmmvmbowctNr+saWRj++vMK/XQtIRdZJcXcOgECpG3MGClXwrhrGc
J3dOEt8BsI3yZZOiZuH5qG35Wg3PV48Cl6IF/QJSrY7E+T+aDL1e9F4NuL0XYirsFHisRTf3ElRg
C8Jq74xukZlrrQtBuTlVswmUSJlKDvxH0TQ6BBJo3d+LkVdAgDN7dJNbh0dgjb89eGoC/6gg760U
abUi7eidS0GSVNQxj+1u1q+FEepM/zwIQqR4chLGv/vMa2afaqJdEhNhqHk7GaweDEK59gxXSOQq
+XNboUT3e/B7ppAKaZNSHUUxzPS7p3nZOoTKYSl+BudfxWyAGdefJmbb7Xd0mtAHl0D69LMqmnmr
eWJeNm81O2cINhGvTVJ+1+vxkVr/fmGTcT+MEXoxamJ55FopKYottymWFVwlfqM+9NMkxBj2slFA
ZgvfXjKNY1BNereZ1hakVYKjXarBRcwGOX+RNIHGXAwtMvN3utdPQkLyYzmsW+pjKpB0QBYmuXM7
01ZuY/r7FKGLU2LBwsWZKI9Wogux+FAt7AxkJ2Wo5aYe0r5aFJr86nqbn5eKXhdMHAwDZxUxJMpO
NVMPCC+SsgebauM7t9aUp4Gk51KLLH0Pakp58kvLhu3ec1GczqEKk/VuaU7ZVwPJ172hFT+KUbY5
rk42MI0eILCm3I9THlY0uqfo+6Cuf4hRM+VshW9A6c4ffac95+WiJ/ZVMqncw9IVH/uoK6hf53lK
4X246CWAGWFrFao1a8d1tmORSXc5dbrroW5Rm+u9fNlXiXIYRRNXAJyySU5wIQzvpqb5DK6Pg5e0
rz3h8s5bi4LPaSaXO9A75UGVIZZ8UxsUkoNimAXZkbSIfxSmWqgSVgmpM1NOJwr+3/qEwrk0qZyT
ehXoMZKF71b0Sn40TMs73jYQM/MuYwrd9ertZQxtRaJ89OKlEeQ/SaXmj2SgikdJir+S629P+jRS
ZKPfAZlEymryyAu1eMyCZgX1+XgV/koxIkTcUyIlJiXDrO7VmtD9tFwsct1YAXCE1vftAnacnJPU
oLZfy/NlR6hkYUZOdhTOoAjGvTpQKSSuj0KEvB9s0pIQV1ut9tJUpXa2JOCxYmh5kCqPNVU5Ylg4
VrWQ9cg6p54kv7yuaVtFO0sJPONu4Wgv8xoeYsOrqqL258NpGVjx9wQMziWbGlKYysVXE2PdT+ql
s01MJHqGTkKEyo8Yika4+Hrw2INOPMwm0aNmtDcJzsz7kDu0D24K5e/b5W6eKrXmbu+AdZ1egmh6
S4dBPfW3nSvVR4OzZw7bgFof1b7cmZ037GylrqGnxRSrpkbVihiLrrDe1ojlZkUSEShuUa39Efxz
U2d/WJDJ1HxGgbRTGo4QoolbzwV1NY0rWVJvRspdXqdnxw+2cVrRmI3zulhM61qsbhVw+R+3NmLH
TtD2/Me2OaUvO22AvxFekHgVoTjzWWmcjjutjkin6WWfFfsZUmTrE0Rn5bkKkQy0+jj9nLpDvrY9
yss5YkP0XMoLK5OVlTMh85GCTo/GhNwUPWEbAaIDK55mRJO99cQQmjSmHSOGlqebbrxZt5d5Zj7B
S91cFT9pr6piuKuuQ/Fmtply4Z2r3N0KU0fRJSyzE6WrNtj9XhhFE0IMsTUBdEw81811bszHsHaz
K+hMi6OiQRFnVpUOgHsuWISmfE4M0GyUmK5C6DV3OdnqT03FO1SFBpLDkxIz9b9UV7tNfdSnYVeD
YKVC2D2JWdP2v3WDM9yJpSBgL0mpFlcxZ+v5ttHN+EHMBVK9AIETPymO4jx3yA/D8OKY0lMAU94V
wGZ1zFwQqdMogdrg1mucGBECpa32YqI3vPLqlHazg0mL55HJeZ5ofGkvK3qD4AVuwhccm7dpPIAp
s6/YHRG5IvL92+rbnF8Cx5A0ZS15nrtxOh8egtjLLqKRDaShxhoBXTFE0Ph1osorqGlk2dvMzuk0
i+REt/KjHOq5t12iXskunq86667JEQh6mxArjI6oXShZkDHp0saEaXvPdcx9qqAaM5FTypPUHrJc
aAULWst5PE8jXAjhpRgPdV3sKp3iZT8atxn5f1ievPbqaiqft6mnRecQDcALOeVXS+hm3RT14Q8k
HKaJNq9LKhgAkxItXrtSTJ1+6MATCAHtvnNq6zpMDVW5qACXRMdiJbCufmJYV0NxrW3dR9ZitumK
pJyocDoKk1gqfKGxWdSp6oNRZDcxqXhecLvMbJsv47RUHLdw0xwd32r3FGZTnB7n44vJI/cq0Rvi
kdPQho2Ksn39vm+l6jHSra0nqyNYk9Y7xiBMl4EY6la0jhuv2onZoOi/he6Uqged81zw6RVecKtA
fM+BENEKti4qJUVVqwy2YjiGBShKxXfOYqiUID6l9CXV/OaOO1V8W4Q+C8zDMDWshVeuGdKiLMHz
i2FqQdipIritF3xszTxDaQE6oH2VW+mWH13tkWQDv+QQCfwrMKHfhhD/OxyB/dJC6vvywVeHJwAt
FnzTGJV3Hh9XFO86q1oetWM7NaInmgApqqNV+G4BBzozEnCrRatFNYSbDKOyetCcOnzpotoJn/K0
qV9yufmpNMHGtoriPu9k9YmydOCRZcWTYuBrTz1oj5VndO5WzAY6531USzQAGDgPKH8fIxeYVDQ5
l8QQr5SAH8SkWB8WP2Kb05Cw+Hn4xSslGK4nbymH2H+EWF42DHkV81V7EA3FV7LhP3RGmz9QzDkS
S5IhuxzdKF7aMcfVVNchRn3zr9tsq/mGcada6k83QZCs75T40mX8UvI4CTs+aMRLMzViok9Tc+/1
yXNtFr9N04I0tfNzaYbLm39jeofQH8+NoCidyOdFb27qP9iGxPhPfvOyMOTzn0l1v9JjLwIr7cK4
M+hUDE81p2rlqzAG0Yhem5MnWYjxh2mwoMHOD9yTsN92EEs++M22dz45XB0bvg8/FblQecjgwu+u
NC8RvY+vJtWJDfU81i3+6ih2nPcWfpovGeuCXxWYutEIWHY2rNJ8aqN8Y0zc0mIMtUkAeBhA42zr
eg0No3fjaWEjjGLN3JS2FR7yvJPuAQ4aj22V/pAyozuJESFXdcPZzFi1fG4eEQ7ZBVHWn9LGVlDJ
oVJjMEMVfdNUvQibaNrUgOTSVrO1GObSCHa3aMc9MVs+/03pfwINHVChpjRoBWbpRneG5hxFlUOd
SuAdpIn5lU0JXAMQ8sfSA4Pu+RfRM1TuNpnSwI78zwlUxogeu8aLsJtjEkJDMbko8a+qI5Ek9kgy
24ccolf5mZNMFGSpDb1tLHzLgYSB+yNGmOSY1HF2tPrwPtCNZBu+mYS9MEs/X3zs9lS0Y+WNvq0W
8++c3nYTtr9vmbvO793r3NsCcrLXSuek5yoOWogWqDTIqTFZBGbr/0yBeVJE9Iu/zGcNbqyXUcnq
lavY8SXLYBKE3E/dDWahXEye0VZm2+RLSvcdkg/1ePJ14Nmb0qeUyKqsfvXOKLqi0TwA6m2tucC1
wGyD7VbH0zw9QHHfLBqXtwnd5G/zRAA9LBpraF7KSfbA3ZafY+hIxYhKCf1YZeMXMRJNl+vTh6Yr
12o1ZA/CJgcQwZSjzZcbk4toNqnaYC3m9MkE/Ym6HSWtWc62JKntxdACVp836qPvroJ2+W1XysEO
lMmFC7GHsKUO3LJu3IcbYePhKFgWalDv4Bm5ZPmAxAcySw+tY/ZneDPP4TSiTL54GGDh30CaNq7E
UDTE8H8ClA+JTuIWV4Zzccl4i0XCVFNtvYXZoF2WEENTJ9wPIMlcpBn7XL3EoOP1fAzu6mkk7Kpv
6keeHQ5iZMujDkpRHYqtheTWQhhvTSWrF1dFKkxrYJoTNr+TtTt9CBdVUoZr05GKuyA3yM5CzbuL
LUW74/9tA3i2lOfWJIEit7r/ryFXlglkKBRzt/oh1YPsm19QuGrDSgXZkSSto7GwTjoMJQenkvWt
RVDk2lIPuYKCRX4xsuA7Ga7ylxVuUdTwNvzOlFuL6rlr46jmMis8bGbTOIuMZ/NTUzsHMWtKEYz3
8cBHHK1RcyeDhdzHSNysNLU0T5TN/4RSwaeAQkHSezLNzWwz4WjfZXJDvTkewi71Q97CZf17GbWb
/5ft/nRVYZteIecude2BlC+n9GU9Nc2UeRUNxUarEMDvaTYJD08dlE2jyvxBJ19hE+vFkELQB/Du
xl6M5n2pkknhAtlmlEsdGmDlk8xy8lS0McWi1leo7J1LRYZtqNJil6lycJd2NdW/hmbeEw1Cecpx
IVdCh3SBLIbxtTeaxy7iEyz11dLoyHFyyj/e+FXfUa2K7uAk6rosdEplJmZVVTNoRG9qhMs4sbM2
U9Q6GJNfo5oPF37RoLnu/fY7xSqHgrLKFw9yoy315e2uCNwQGRv5u8FnbJfaFvQ7mZV96ilA2jr2
OKzFsOrrdo1QU7oVQ3fswpVsaOFeDB11Ir9C6OI48FP5yYPJinIjqLcKWZbO6D+Da06hXytkW33u
lfR1WE7xVjF0IseFiqx9nRXD5Jrr68GTf7bj6MD8asqoDsU6WN86jUBHd5xgTAXFEv4zq0Rq5bMY
iSbxk4nIQv0ZdlqarHtrr5oE+gkbaJTDyNqtNz2sUxhTdCSBKDQTE7qa6rdZvmo6JUqTd1wa6jpX
O7hn36adwtDyldjxti2VtYshdaV1jVTMso3b7GBECTqByMWuRvDn32UDEgbV+SqNnbEeFT84NKWd
PmqR9h0Rz2Sbex44ncbLzqKx3b4+dfZFDIaqKJrVPKlJnrI0SiSW+qbodhAafnLTgmJCp1QXjmpJ
d/UkGEI2wLukMWxLhqK9s+dF6umLzoZ8Mqgb4ga4iVUw0Lb7sUXpkvRF+KVR4ag0Dftb3Xnc6KIc
nviWuoymq1s4IzLnGzRB35S8LR91bYgOPCopayieu28Rj8ex5nzTidSRqc1lsLCq8qCP9k+xjnMA
t2/KTu57Kh7JRzQ6993AuFGSyf2jrpjKVypK0e4EIrIXR0fRJByFfCvnNjWdJkUTFJR9ynWBQHhq
2TAN56N1zh1zJQ6hdjjJtaXeUnFr+VJFoXzJKvdLGXjKXoxEIybDyF101MadZ7umqvqpybWxQKpS
rpxP5qiNZ9MNhkUrIyo4QjK3dtTe3ophIhnPqDovUWNFE2OirdGV0OddU/2T6EWjn1QL0fU8O6oW
85Rs1xxaSgVkOEveOb52kf1b6LXpwOY49qdwajyiMOmq1LrPVmY2WzGB+paL9EmQvZh6SsVhXvoV
f+sO9JDo+hPtTjiJWkw3nNOtmZh8buObU0PKTUHrC0KsCTMtUNEVfG4Kx0/fQmMUXmqJUDF6rqO6
qyftngq4PHf1UNvViao+y637Ogv1XXgYOpTheE6wF9TSed9HK9qWoa7/gmF/X4UNQT5IGjg+unuz
srKrCOTHajEuZC/1j2LoKb6/LmSoyezIeq76EX2kaPxquna+ieue4KNjlZ8ne1aow1dKZqFl5SNM
emdZgJA6ZHIffNbtCDJjp3pqBlggk6D9Kcx20vnbXOsXRrIzOaMdYO6GqXnq6f8cDlLfTfKFTN+6
N3cfuBXS4ZDnvq35sM/NW0FeIF3Me3qOdW9RB7EtU6s7SV7WIXiPlJXRKZcGLXMdMV9sYjaS++4k
mqxMn6Tes7ZRFZruWdigBgFDo+blQqwAZBIQnp52LdIx2inkf3LEX9H6piYpj7tN9FbMxR/QGhdi
1gjCL1klN7uxVlSqGqYVgV+TCcrNgCq9N0dRBQaljwnA7BvH2CiC2rLlgSbnIaSsSWJspTIyNzl8
ZrBdq4q88rz6V54TypfiAp1A6l6orChfxd75v9JrutcJIQB/s00MGR8m7NSi+HXeRngLlfibcPw/
9//TNrPtJh//tiI1YFbhu8urCaZXE0zy0MJ7fq2Grz54eqotFKkqVsQYsisKY+nVmnrgCyhgMi/C
IprRR0Wu7EzrnasT1wPnod1tydsOfTEk/Iy5zVqsFFvrttzeDcSyhElPWh/FC0MnjBz44WYMDc9Z
KNxXz7ndrRUxFOuSPM5IZ8r6RvYoG6fMr21OAYjQ+ZWJq1Pva/GDP7bbecKpm/ZYEXS8vQxdnkTA
pBVCztZ9QtipcQiUqkZh38eVo5/BvRzEnDyZss6CqEMbeDqahmKizptuXSqOs1JDnsOXnODcRcX8
pAZt3Xz4o15MyHtOYhd+FZp71GzmebB/9R5Wl7NlRzs7aIy72shi7q8JKVClkoHowGxwF466cSd6
tldqe6+uH29+YonXxf9K3XTcJfzTCHyzwuIrsasrLViY067Cb95qwoUOVp4dbpdU4MoIqMpadVO2
sWsbjxK8PN+JIVrnCAEblCKJoZ1A9VE2jwgG2Ef0Jaxb82EoJoStdcJgkw9+CPMg2D8t7OIF+jbl
PRpz5X0QkvPSc5WKr24oeZtpqDN5bxPO3AXrVdzB1iGGwk+srUOePXQCzLe1H/arKr/e5hW12Aqq
50c9a18bp7GOHQ8NlMDDtEQx1e+JSbK8QAgBOk4jrLJyA3c5nBPQDBZK4a3EDu+6YlvhLWZcGET4
oiGNNMqIRyG+iSRmnqAJX4fOiZJpgmydgVp63iXy6jamCtU+3bwGx4PBwvS/v5sxxKJsWg/rOcdv
6gR5DI95XtFLVzqOVBXyfEVjRLmEDDNZPwh9VOUQ9XlwCqhzhX1eO4RJvPGIce5Ci7KqMS+MAzlb
c+fp3YOkdVRZw4q80Ma23nCAGr5GRBGoPx0+qx6cCHxC6k35/wg7r+3GdWxdv0qPvj4chznscXpf
SLKSZTm77LrhKFdgjiDB8PTnI7RWuWr12r1vWMQEQLkUSGDOP+TyEi/ddr7Eh8L8Ja7Gz8BJLuPt
vNducFVEkmVEPmlomnO7uOvmGdvjrp6S47x47w4e1gIGBnpbsZjtWmxc9vyi4o3qjZBmPYVuxgNq
mduUk3una8m+X8ZifeAf/Sh8QcJ0vheutFaiRbUHLbgVit3WF8vosceIZIKcuQ3F1RTmKk+D7CyT
On/Ecem2QU38DZhVuXUjoSGwFtRvAUxm8kc1ZD882in445pY3EDRbG+QrsZAqMEEaPDbSyhyYwSK
qOS3N0arkUsrgGerwWqM6lBNdag9eOxhhCNPFC+aLx8D1Zm2SDpXw9ePy6uwushHbIiTz733lo/V
vG0tERnbZnYhLWps1zYYkTZr7qOCZdTS5aRZcxp7i7t4EaT5lgRSsfq3WWCp0qMVWJvLRdT1LoPs
TH4yNKvdp1aanD8ObgWKepjWHxHkkZIzOpZ4JcyJ80RKMjqo2McQdSZqf16HhqFtPjqMyWcaWdNo
58gC3uHyYpegOq1akB2oN22s3P71r7A8UnF93X/x22w4RuEkj4Hu/XFQMdVUHR/NX4akjZavfmn/
vIw2h/Y6xFZrrXo/Jv+P1/KWF9a6Ot7j2XxA2mPeJaMXr9pFQqtD2R8pAL/e1FpgXZdxgPSWktrK
EI26yajvrCcnIdkbtpOOyyVz9IoPZZrNazUE+YEEZSUMmKKodvZj7nmsHlvtbRiMA8w51Lj1eKT4
tWiXL/Fmbr5bGUodSRqb57qzjyLut4Mmj6lwqve48AVPSUt7TlK72YxCG+5c3Ul2Htoa1z7WE+s+
n2qs7UzE77vuSyG89NmqNe+ugkhcIvf2HFKPeaqio+pSB6QfgDTrAt9ARrOuuBfCXuG5+7XBK/gp
s0yen5a2Vi0HM6Mnb+RH5mf9ZmKtvfGslasl2WMU9/IxG4t04xdht8sLVz7qVZXecAd8UZ3qMEbh
Z5/V4km1kOPwdsKGu5nqpIXWXMxfLhZ48R8Xm0Xe70gE30x9R8FvrljDLCI+EoVsMCdLE+WTK68z
d02OGlCSaAMP4T+deJQxjpELhJ0d8KUfHY2ov2Dz4iGxTBZAK2KqTGN2p5BWoAxvm67I7hQIa+kT
S0v1RWl6K/RcX00dqw7P6WrKhZm+AqtfP3iVXT2wloYsUc7lTjVVh1XBE05T76xCwpHtyey8p8v4
ZVKkLXapEZuefJJpvh7s7j0Nov5aDaGS4d92s7v+mGDo3VrnJnkShr3KPBbBWZ1IB6ngPDwEhXab
tpHGZgng5xnLMnkuBkH9X88hrYRIee4sD84CHkXtLgwNizcxFOvGiSmRLQ/T3MzQNk6x/Vla6qA6
q2XEx7D/HJskLnyjgNybaVeV66NOyJ7aR27kakoL/3oc4+YWj5JmjUtr8fV/H1FwjfH3a/RGgyeJ
VUX7Jsu7RzFpryF/46laWm3Zx/t5GI21ptni0arG7jHLX007zx5UxMFjBCdDZ9iqvmQKvLM9opMU
ie4+T01gzY19Zm+KM3ch5fvAIzt2tPS18wJrKwIrOVSZ7p57bgbu4IfXLY+5Froup+McaFd+DQAS
13cfOcwZs6W5M58npJcuTVO65nMvQ++X5kevGvx3c0tyf3s0b4vZ7E7qEOgoH/DQrZBy/DOmzvQe
xQtSwSFVkHIBeE4Ftro6ypKbS7Bf0KRp7+0L15qPc406thJl73FA4pnkPUlj1vaT7IHql2bypjfW
GtHP+B3gJHCwxH82vRSLxBoMTiYRdrWSszNo5jlDQQZyEz+TUxHVV5dON+28gxvpn2IoDZR6wpdK
cIsI3LnfSQxsNlUwW09NbItryh9ypZom4uB3icgw6Wm1fm1Znwyz7h9VX4vAQqY18Vm1jHqq1/55
TriV36GB419PmZatAQBgLzK5041sZmuN3VL87lnelpWS80l2NaoiJgpZ7qTFL/ViCLYMUDOzxZik
HVF0UjNZWifvc+Nsy8lzPg3DUO9kdhVHSH/PIIbbb0mDz+HUGdqLK4f31mmzW9XSzRfRd/ozkLr+
nuLaTZ5XOH/3IZVMM4/WqmmWQ7EDCuxegdN7LeDHH5rWLWdQ9tq8r0FdmzmpIX05OPGI5tTPs7FA
KYPNwLBVHepg1Ll7Gech+HGNaNj6Y34uKKJgf9QLFCDCeOuVuGiNfs/OuJ2yc9DrJnfM3HhAqXlY
Z7XwedPnaCW81kaOyxrXtR9V127fNP7ltAjr6trwHVLQXo0io/a1t1DnJuFWYTU0AgOfeEpV1oAt
Tt8Nj2a4eIYXdvo1D8M1qcf+R5HKOxsxqrd54gdjW0191wVZvZeDS47QKMyzlTb6JjYo2KPZ/UVN
mvxDjQrRd88ZilWsl+1zKTFab71QrtoIB3DqgxJFUX5zYrLbfZe5/RM5icVrDGy76m2rOKLIY39V
nV4VBY+8MapLHbA7f8G/O7hRLcsV/tryBxBny6WRLv7ba6nORpv936+VYHhiW0ZwYy+T1bVS8ynK
C3uj0m7S6XPcjZLuj3zdL205av666FEcEsvaujPR/pjRg9mjFeE85UbqbRtZZlfdstaWaYv0rcYd
WC5NfbTmM1lr6r60NKM2H8fsXk1UF/Oc+oCDx8Azj34MghrYWkVwra6lW+Pfv1L0XEcJjx4rCi+H
yOwcoKNxlmx7KfqV6glk80e3al7G6IUwDuA8Dh+T05qdRYR+0MqYLG6jLRi3a9PF2wwYK7XAnPvr
EgoX2XM9NqYEWyZOL6OLBHCtZqTHGYk83TfeHD0GZtz14XaIqumzNaM99We4b1DaVWHd+9vwb6PV
Rcolp/fbaBWO0/RbUKFtPOq+3LNzcnYZavRP9hR9lW47fUUk5EFDgOjFNlMHcpWjw9xs2f7087xS
I5BZ3A4ygM0ZxjWA9v6TlRrj2qICf8NqEuVVXeuqG9XuwY0Piy5UMHxlaY1tV2X/KKP6jK+M/zaY
LW5HDVltj3zqrkVn5+iJXjtJGZhXczWIJ4TNB3TlxPi1aq3lxmP/IDG0Q3V41ZfB/CQBtqBPooPx
Wt41pwXu8TdxPNRuOrvWnyIfLdjBcf4Yn2AU9TH+I76Ml8v40GO8ur56Q38f//G6Edf5y3j19/w+
/m+ur/7+dvn7vam6GimgPFmB8z22+uFrjwr0nOX4w/grmHQJgv9OuSdlYH7FP/3bmNreEZFbyYLT
cfaoB6Xb0A+nz+i1IcXWap88E83jZoljXjx9RpFnbf+MlxDtLvFl/Ozbck/2pFsVGK5cCztr21Ve
aO51M1geBh7S3KgedVAdH0111gqLKX/prtL+2MfjuP+IT8bgkCmL9UdsndFlKjLzrZbi2aeq+gO9
3ULz0Bvr52E/4lGzHpFh2eZ10CLtxwE/rfakmupMHbSBcnlkdwIlFB5JGhSteu5u1CGrg+4mWQ6q
GTqjs0bipdt8xFq7J4+t2pE2p1vLjuaVmqemqI6pRlUWTmeLvL+nv8nZwuqtjZ4r30lOcvCMS3xK
kTgZcxc7TR1HEvYG9lkOyL9keXFsvB4X9Rw01y4oMe5Gu107keiFN+dBRZ6tRf+unB/HhO1NULHd
8qZH3EHmRx/vAiilEvPFJQbtZsLYlQVH4kLzc807yG3TYzcGSOACy0D5OGibdTT6MApy86x63WTh
WYESuzKseH7sEeJadsMsJru1pVvBaxpPnwx0CX/k2Z2HkmG0cl3wEfPCE0RW/6rPWbeYFbADqfef
TRhuww7nufiMBNSyxbQGrHxR4hr3uheDDDAQdtOb+qhaI6mRW3XW3ArZjJdzjWfsxjFz3rMRIBAc
flhDRQT1vIGZeNOW9VjtWjmxZEZQb01xcrxxoG2VaEGh9GPJ91BU67GebPRua+0q0ovkmBnD/CCc
FMlZhOX2o+4EV34Xi60/4hhraNH40mWL4GNXxgcz7ceXyU+NFRvAEh8Geucm44mCAZ5dJCMuJQ1P
jJ8HTCD/aLI/So9a0KBHjxbQGRqUfBZev2YtQtUkNbhtZBGeOEsTnj2id7LcpKPFf8nyFnXNCiwx
Kfgrtxbma60tHuIiC24puLXXNugSvKE0CV8yjrdcvFs1HeyI0vfNe3VgcX9r6QZShhHaZZc4sgO2
Vt8JkNv3VQ4xJTFnZLf/nGInzUDeMH79CM2IdO51i4T2x2Wok2Jsw5PxMlUgTLnO577cGCFGyC1g
nJtsNq1PSPE3kd59qhwzOvuIea5UWM9MHDRs99VA1ZJ6v7/Fgh3cVEZCcaOZC1xZLw9t1gbapk9b
9khVaW9naRS3fhaVl0OB1QnG0Ehgu0BRzhXIyp1u4cPmiH66LSLpwr4xvM9ING9rO6q+V0P3WrXG
+GJ7+nClmak44fA2nKquajaD2XdPsinCDSXyZC+MZH4hvwCMJmohXwzG9BL7/WcNrAk0QVp65LC+
KYZHu+zsJx3sFB/v/FLizHMXz8GDGtQsXxk4D8bKS1BaNst+p+ljtm1s9PvgvozPlgxOGs/dL66P
DqY1As5JElwnoWSiSzcO3ZdmgkJXebl/P6Isdj0Y4AAmkNpfGpJvVuDVn1Dez/eRFyU70Tnd21Iy
UgNw6UUDdyrlsZWm+WgmzUtP3nUXkQvYt4vwaxcYxtOCONpmrZccMf2FBImY1RqzL/N91H40pjZ9
A1DK3Q+++EMceMneqhNr74tQv+8itL0RHpu/gR9CQEv72kZ+Du5GmHeRh221kB6Ws0Adykqk18Gi
IK0O4TTrJ7A/xXZaoBUfscuZj8i03/GFuvQ4y8DY4C32LJug9/M6vDcuRqjYqzV1OR6j2SO1+NdT
1VYH07bHow6N5N8H6Z2mU3aOhvHopA1XAcAYgxFCKkEHZGYlhjxHbeLc1+0o79LgS2pb2KrnRVye
oil8UH1e0Dn3cS31fVuCSR2gFKTrzIntK1m5BjWspR2hMrvm1lwh+8bwwEbjsfZ3RYPK31Sbxn5u
KUlDZvdYBxtUfMQM/hsDS9nfCZEA+9eHs2oheNvf1a5PhrnMzCsVU4dFTwGvAuOMkQmXUrEuNF8L
Q+uOlxHOq1lERzIUM1qiEu5WBdYC75gF/9iY3j3V+/Q21wNMZmL/vrAa774snO6Ip3ayUs3IG81b
3BRJ4Ul//iKM4TiaIF20IJv3nWbbWxYd+hsARORPtYMYtXsyT/J+9Jrs6DtmsIrC6IddZ8uSb/Gw
dh7dhrVJR91sNaKg/Gxmab4RYSN4/RwjAFCCN55gweJ5UNb1ovWv+1gXVGwreRsudgVIxE6PfQ9K
cLK14jWKsG32PITqXBd1AXje93Uosndc/KKVLGyMPQYk1TJfmJhBpEAzPFk8IReLF1afevc9ib+r
aQR+CG3c2HaNgI0B8GDvlqZ1LVn0HiLJ2+jryz1Cd7u9PQ/ZDfRvbkXumN1itchjkV3A/bSYmTRR
PT9ib6aTHsGQbfR8B+2V0XjFPyGDcciP2kPItou95putT4e6XET4QwfGcD9jcVDE08qVhvc8u9jj
Jn3LpjpqYUib2SYQUfsKAglnCKtCfNjy2tc6X7EXil4n3a1OSInkazUq9+B8W7mP7cgyCcmXjZ+X
yKKaQp4dEbb8pt0WK9RGe/HjAFJkQHaiMuWjE2lrfTrFzlnmdYJnzVgeTSyUvlp1+c3RnfRNN4Av
JqmPr6zhUnfN8xmgrIvURRG1Z2XXYyLa77l+U1srfRDy1l9oZIpJqxi3YDElcvjywV/ouCo0ZBHq
LLk0j4Gf148z3MUjJtNy1bSZ3I9g4rbYI+m3WZck6FcYZ9UCKQswZTmgXNjtMvSJeUJGdnrVWIO5
0urCfUCOxVxNoxt+ln1ziwuEH6141LqLoC2vepOUGcyRpky2pVXxpBysTAMclePpaqYexIzOuyFN
Zc2bCMIV68T+dGk2MjS3nYMgk09Zmo8hTbd+Zuj6Uc8EPlvIjK5yM2xu1KFYijct7/x4CWblHvUa
+6Q69cJGfYQc2VXjYOaR+6BCOjtKz7lVbF0N6fsJHBg/48q+S2Vg3cWVbM4QDFF1/TMklrMOhclw
nLzrj/iYafbaFbLeGkkWoRONYef+cjnuiGB3JudyKXVhLEf7k2iHH4aY0dYf4+p7cRaD333XMqdf
2X4zPfrtHPA/tYcjO9tgM3TVOysAFxcNSshSL2MqYVDsVPOj49KkeJUForz5S3y0e32Toqu9UcM+
DlVFCsMu71TE9ova34yT0a9NOyivxvCom5F8UIfY560NTakfVBOlcgPFX5R4RiEfNL6FD8hclrvI
93GXX2apGGqasNeNNDiqcUMH8SWbw+1lwjKsMuNyK+Zw2qhZQ2vLh7bVX7AkrU4qNPp4zUqRntUk
sHsVbiPxvqZCcTYGEnGTgXOl1Q4kY5Hl5+5pvmlREW1t14qOpJWNB2NG3lWNGD3xTnZLfxS63x5a
RwzbsMMrWK/Sg6hqx8LkxQzPTQffvw+cE6okSLjiJbBx7EWkCmvCDTKw7YG8pf/q8nBJas9+iRMj
PQ1g0NZ16PqvViy4Feptyi67cl6cEPuTwo/XXQVi3jD87CAKyziBT0t2aZoOt1XX1VeojeoPZOvd
tS1E+tI0iYG+TIEuvTt91jCE+Cpkeqgzy+LZ5k+7JJxDeCUc+pibc1BOJrsbsvFuiLB+Pr2FTu6v
uzmYr5tMes9J7l7F9Uwc/ZWdMaOb6pTW+FaaZKUlsq4hmQhcyC1KIMv0qQIWFtdjfdvXc3sfxsMX
Nb32TXdTOMiym1Svs6S4IdlsHYIAqHlfj/JseV55FeO2++Q0hgOFtUy+CBf3aLXlaYdDIgf3ByIH
z46bVW9JVTVrXRjmQzlO0VZdcWDrcbmih27rWSsGzKdGt3pqxtEB2m8kX5xY3piZySaKK5agKr4Z
VLymr4v3jGXG/pubWHweg2udrCK2H+MBGMaQe2+DBZRFQ33gYKMi/ahHObtIBArmWi8x9CovKLqo
tPtr7hz9WqHoQLX266l8D/0mwYAq9Net0Zr7KKA5yByxpGHANZl8DRjqzt4lGhbhqnfM2KHFQLLX
qtdqILV7UAvx9nOutcD0N2gWR+95fMXD33hveqPDtKvQT04i8ttJs8uFqjY+LQizujIPrXCnZ/b6
9TEy0/hKAct+jydLXAHRfo/XrBf+Lq7Ga2PdUpEsnL2ep9G2CIwYC3orfY6lpe36DP0DL0yz58HU
6qNrYn6peisj19h3TDyRlt4gMHFTH/Ob2ViKOJ14V3APW5P5cRiQKfhAf6gY9U7K8T/RH9po50cV
UwAR1SEc6gICcKhnIXQc4NB2488WZWQtNd8anzu7MF0sT+q3Dsfrl3YR0CcJiMLZMjT/7mTbvgLV
qDIF9tTbZ3VmLmcI+t+O2pwfVegjXpVutxt+zlIdFMT/mBp2zi+zzHj+1s7C3puGkd72ReZtKug+
G6dGZV3F1CGC2rA36wBXK0g8t6KVPQtcuH/wvOy1nDPJ//DnFNzBdkHT+9eXcepaYQhpsluIK78E
NT10N94M3qF3RKJtpF21+xah21UeiBjDzeUVMl5BXVtd5zJ7eQW7lt6mCA3yTlYf3LuzAdPOGNtv
gfW9rtLx3alLa83bUNxSWnaOMQZhWxO73dvYyBw80oR3pRUBO0tDli+uLmHnNGa/H5dm6bRIL2d+
e1S9iDlIoEzxcJr0pHxx+uJzkA7uGU53+WKnbOX5VR27mK+NnvOqYtbrNzB8yBvFdnpOtaB4hDl0
q+KOX1UgNCANzzgqvXlDvZkCt3zB9t2+rofkj+lhgcRYgor62XLzv50eAWp5c+fqMh0Rdvs68gJz
7RUWaAwrCddZQLYnsyb2An6ffhL9a4Co0XPXCu0uyimkF376qbdi/0iKp8PTps4+jexat7onQEvx
mawCzRU7cwpxmLPa+Dx2uLOP6EPvxYRFkhZNctPFtfMyJ+6POsedosnvoSazxF5IGPA1VqlbnX3L
Hk/KaVf58S4hvu/YcTh/WvT+DLUNnoVDkYZAWNv+0ObNQ4o6tb6DE9D90sQ7pj9gFfXQ9Hp1jrMW
hmEYFBvLtlFAXA5F0X/OkUs5TLLBOHDq0uLWQHF8nXpev1VNNU5fOorJpIjYWuXlAu3YbgIrB4Un
relpDMkipJZ4xYGwoUI+ORvQSEtCAcFtNLnzm5GH2ovT5avMybpX23L1Yzj62lrNiiKzXxcONtGq
V3+dkPd7JdGSnIocJzU43h2r97TYTCKsjyLR3Q1pzXgrc57gaAxIFx4jOzDPvpxWCHULALkn8ENk
SSTV/ywWxcFaZHI2rL39VTe0PN/RKFuTfUyf/S4DmYVX6vdCgNQL3W8pMATSxt78aJXY0I6jHV3b
Dnw2pCKSK82Dc++0FX5FM+lmqunoIzrvA3dhSoMR0pbYJuzGsPYOcLfds0iCZhNMufnams6teiE7
ifcZXEis4XiQ1voM1KAK01t15ormm6bFHoXA3+JN2wUY2OMuXpD63I8aG06pO/IkXTGc1Flfpn+c
eYOjXesJUHEGfIT/MhR39OHS28tFV8WtSUxmlM2yPi72AVZWl7LZwAd005jpq+qsF7hIlaym3M+f
VPHL0+wvLJXKG9WFf0C5MfG32KlOliD55VpNEmjHYqScHGdmdIeJnbPBqAloUwKbXcXC5Yy8+5Wm
m5SLcSm8xJvQFHtJ9XalRnxMyBOkpQJvbEBp/nmRpOBP8RNEfpaXUXE1K5O+vQky7MhVxy9X5wXt
2yTV63u2Ev2zKP2bZJIgQZaWbxTPmp4EZ9XyRPUtLBZNjqmQzx6O7nhN1vPJWZo1eOZVY/sD0Alm
6ojWrM0okMdezPI5k/G0LvDJO6i5ZLyxlkztea/mjjo37GmI7d3lbzBQGAklrglqrk+Ra9tber5V
vUMWOkAfF3+9BgvOtnCxUJRD/RK66X7WTe+za2vuJgf8AHkorp/gD95d4qhybDL28yd9LLsH3za/
qLi6TjIJ1DmDbr5zS7jXspv9z2NvG9xtu/Y2TrLg7JqOSxrCQEOwK8aNGLGVbPx4uIOFOdxpCz2/
5TE56wGQs59xx3TiDYVLhxUaI1RH5BiYVZQosCyhqNa1AGHX6bbErORaxQo7S1fcMZ1Nc+hSwN8G
q/irJjCnQ0Zh82mo5vuuHfAJ6sgFTp6QT64HGRGHgNOwtC6hGDWTFs1Z1Urhq+Flng/XqjmFaXkV
5fG0DTMwiH7fu9tSMXf0OOxX9XKKefzWbmW8LGGI9Qu7xwDXW2+6NAaEs+BwjTnbFcF8LGtPe+u4
pToFK3K21ntERvl2gYh864pgj4la9cxDQlyjELs47BJHI+jrhOuNbjw6Q1nFm+kubhrjOmGZfW3B
k/F7MuQmN+2VM4ztQ6mVwT6e0nE3pvn0VJjjV1L/7tfU5T6CXsKnqrbzrQ/y4kgyPblDAhc5GTdz
v/rlg6uP/XtnYvHrhW5+DgxAAUKAetW8wr5GG0GsQtY93OZoqkOYDfb1kpgB7r8EfzkNVNTqm2JL
fRjNx6W/c4xsHSxbTZb3awwJwhP5a9vfDJ6ebBJN8zZ90XlnHLx79jwpv5a4bvbSsjzwNXREjgAw
Kp0RkiI3670KUtHyL91OHEM2CVy5GlHq2vQGeie65c4PeOc6u8VYCguvqSu4G4/fMXdpsWlI54co
YMOJyMpZtdQEqof6Zly2qrpW9wUL237d5KK9U0NCnmGHuTLclYUa8IOzHCIT8Y2ozIKDaloyys+x
vofxfAflnrR+++KgvhCtIM4/6PzJb3GUZdglJdWjDnflSi+wGKhRZTl44Rwf2C1F5zxI8EMi9/IY
R4224offfZZN/scVTWogf15RoJu1C+ZSv8Iq1NzbRoamRduGrwgxf29dq72LYRJg9xi8qPBk6aRX
ijnY+cuo2rN2jpkYT+y2Z0zfTYfPmrhEH3czguU+4kwlXstio/5N8tMwuhZbXuh0XlXDxc7HX5u4
W2orilDuuphmjJYGuz2lGoTT7bScysUKSB2E0Xh4hzCmRgClW6ngxxgL5d6dUxf6OilJOypnYMOc
9mVHoSrlN7lywGg+T15uUgea4QFHVXQ1tJ3/0rnLN6j6hLFYcI6G5MelBWhzL1jtbWK7rz5NTdFx
aw3LQxRqycYPQ7nVGnDXZoBTVyF5UoWD3PGVrV5LRE/6JXFrQ4HZZHWG/SdCtPdO5GUrrM3mLz1I
Up5gRX5vZllO+TSCrfhTqlGdKcHFiyrjpYeNNqvccPsxTqZDsU7cwlqXePMNfTncTcshb3zy6FH9
vS/QAFEtFbeiBBZpM7EWRX/5MizI2+a2dl7VqI9wN7HAccyq2H90NDUJrNQDwKiupl5P6NIA72qV
2Zd6iK5sbg3nXIz4XPVT8lCC5VmbLijUqQXAMMRV89kwuhdML5PvpUU11Oy56wbGruyNmi2gHR1N
X2AqpTnfrSm2XoNmisngFOOTOWTjpqwb+04iAbM1RSpuehNGiTnYC6FzkJsPvLyMx37t1wEUPQpm
VFiGWNyobgEfFGeY4btgg7hrSAcjxVNl2MRV93Pv4qNjAOMqtZrce2Zi/obRJJ920h178HivMPPU
8JQ8yyGTIl63Yqj23KWQXRSpvYmXG646dF1ax5d25rRlu7IETPJ//uP//vf/+zr+V/S9uiOVElXl
P8q+uKuSshP/+qfr//Mf9SV8+Pavf9qewWqT+nBg6YHpOYat0//1y0MC6PBf/zT+j8/KeAhxtH3P
DVY3Y8n9SR0cH2lFUxOHqGrHG82x7GFjVMZ4Y1TpWQRld/gYq+J6bT7zRSV374d8Lk6jQzwbvSc8
UfI9BeR8o5q94ZjXLeY7vOX0gkwIb60wPanWIELvCdo7eKNLr8XKEsnLW9VRmSPUqqZC18xHqMuW
+VXfWfVr5Cf+wZ/zbqOaaA2W69Yv0tNo1/VrvwFRXbxmFsWgfDbytRqkZ1JuAlKhB7tMnku/PM/d
2N4Zdljvg6iSK8OqoI+rYNn40NXi8KRapFTbu9bQpqtSBNnGb4r2rvLkl//8uaj3/a+fi4/Mp+/b
hul7nvn75zLVqKGQmu3eO5RzwNRV9/XUyvtBq56VKbxVgikqZ8fdKov5VOovahS7iZzNNDuCyCi/
1wtnRh0cafR4+mTfgea193zkxNOsP/4c5SyZkp8hPXJtVHn1fl1H6fiSo1sxh5QLVAtsMGSU5CXu
8v6hnH3IvIyJtFCcU8cmK3L3n98M1/u3L6ln+KYZWL5hGr6lL1/iX76kJqDHWbJVfJ9b0W0Nuy+2
NmvDA2nM/DkdqlvfTvUvpV9QYOmdhHx2nN7GQa6tVEft289o64aP0I3ToyyC6SobG2z22u4R81Es
K+c8fpBdmh8uzXgpHaj6gU5CdtdrKcYzcd7DwfzZo2oME3ru2YBV2UfFQZ2ZmuXdfMxVsz4u+stg
5qvXVSM+4uEInBXpQL7vQDmu63KKrj2Y5tWlHVvYWPJu7VSvuwz5GIdAXnyZEagZH915WpTuGtP5
6H+5i5jmcpv4/esaWJ5hOaa3bJ59y/39ExK6IdAzh9wttaTZDoUe4B6E/o8fQKgkzcC+FGu0cxq2
8lR3ASR9WXWvnjCTayuX5X3ipOW9keP+mQ+BfVCxy0HC/IjiGkPSZZyKIW5bkLuQ/U41+8kt74fa
9Emi5t12Ui8ehjVF3aqRV1BCQmQwoClntlV2q7HV0GW2Mk4bEPWkSH2xzjyjPgV5DQ/ml9MOweF9
Ood3oS5Au6cl7/iQO3t+m+5pHptsNw5WcluluXkFbHS4T/lFbDBizJ4iSYqKXXr4otUDFLNx1t7y
OH7XdMDnmumf0Juen+BiPbS20e1ngFGkOfvsziTXeafO4Mp84wIoM/4MVR0ih2lXvNjBPPqXCXUT
wcwswIV+zO8ktMKQNFyi8WusFsG32a2a7AtpFYjJHiJLkd54a9sZ8Pk1HWi/y1nmzUi1q1MxJ8El
qJoAze1j98PJqP1Ga7Da2ZIOzK+CLgbCrA5Rtrf9STtQ3MxQsNaEtTb8GAsASPQnJPDDU6518pp8
MwR4WiruRi1r6F9OATVfocY+Hz/GVAGLto1qu6b7ntqR2IVVd0j0On6O9b7eOOTeT9Vs++eA+vDa
WpLdfbEYSubOK4+Yakv10D5gyE19NOypV7budIHpK2T+GEZY9PlQORcg/yQD8qwCuJHqBHyb3g4t
fH8nnOu13RbTatJT7K+WwVYXUGYtk89gvLvTHAz6GbTkH4eyxICGva63Y586myshi//P2XktSa1k
a/iJFCGXMrflfbVvmhsFbEDeez39+ZTFTEMzwY44XCjSSUVXSanMtX6jXiINWB6y7Rs5ztK+q2MT
XO0mds5jhjX74FnBZ7eH9RGPgu1GV4s7e0DHzc2N8HPV5RCPPCcBH2Mqj6SZLmbnec/EZLqFGx3I
EY0XxatUf93hHUlaExiZWxZXQ4E3gCQt1tnpVB5lWwaWE61LrbgSqXjuC7QjKnag/potHoEdsJ27
EZFif10IFm1KBi5CnidPkSU3iCDSJPw179eaHAThEx6WdRIkfLER2LK1OXnByma5vNYanTc3qvEX
WA75UXiVda1t3bqOEWi6v785TOPjvGQYuqqZrqYapgaD2/x9XhoqL2383hZfBs9bG7OPgjYfiLy1
bPspCcTtPLBp/2ksnSFYVaTHf2mTo1vQYcc4V0zURuazZV2WggFZeXVKST5NBtKCTbsh+p2whbTi
SxUw7clDN2QRfhmyjKyCqiLEwyhZ9ysXVpHfHeU5sv02BAjRM3pWPoo6taYucpHBZzMwuv779ySX
E7/N34ZlG64jLMfVdNORy8Rf3rCijHA3Vqzii2JG2dImKrTNywJvUYBMb51AwQ5du5fccdoj8WT0
C+Z2J0IpUS3EdE0mxbvzhfmtL6wRn1r2Lywn6oPQB/U1KouFbA88I9wRDS02sqplWISC4Hgiamec
zGCobpcttYIFeaOml0kE6SbRtR7jhSTc6I7vMPfG9muPvFE8g2I/tKf+0iza/LM/xs66xxhon6C7
+Bqq+Q1gHKFVemvHzbx9TYgnS6Dvh/EZ7RIw7IZKhI7DMayc/HHOS66KLDQ3sqqMTX6FlbqLiXcV
CC/rMLyDLt9HbV48YpBNhqWpv4+joq3//ms5f6yHeNfaJMIEv5fQSWP8fldXZW04ZDGDL13Q4gSt
5a+TVXv3UVralz6v+kUj2v5taAPwA75rwVZ2tGc0cjZYYvdvohuSrdPq4VaYabOuA5AuBviSozYf
HDJrR1mVJdkWCJ1cjW0fIj3O7ljvIOmi8tiUeCHfIRaIXezA5NKXanHytLE/FZhlPDejuAZVNF0R
JcqfXV18J9/RnGUtmIOUTRHUR1lN27BfVq7d76v5zNJnq+ZPhr2VvSG48bWRVvXGd/X0EMyQMzCQ
7amb+UTWrB3fLpu6r0+g9oBayhbZ9z6q7HVkxB12C1mN0lQb9d+Y9K05v5fqFvkxYpsPvMeKXRzV
BFMSlRBGrDLUiLt5aN34O9uDnFm7o322kXKbFsLM7XNemZcqF+O+nDtkr2zXGsv+lx9e/rC/PqY6
MUqhqbahmmzWtI8L4R4p6q53fePzqPvVKrcKELVC6W+HmBseNRL3Ja8ia8OWIjpbpWPdpxPCuzYC
i7JGHjy5is4EDsoWeDaV6ta5Z4aLrAZXM/ZImckDWlHZxbGZ+/3GVFiM4jnuoDpFqGW4dCyJ93+/
qf+YqnVhqNzOhgoT1jAM7cMSMjZF6RhapH22Ne+1htR8bphlfjkMPep88B01FnKTvUgRlz6DGulX
Zua5d2Wq55uY7T1GSmiQiiz3DqUTWgcVCM2uS6bp7HVDtSmwZr6DftYvemNsjkWoEYs3i3oH6BqU
UDKtHS/19ib4vYMsFWrU3UrZf0v/q/e97X0cibX4X15pfzz8unAt3dFMxxDuvHn/8EpjATexZx+r
z1Gafs+yK+F57zxEkXUJZyyPxOcIPY1XKB6J1XubLMWto580DLZuJ5Ro1CxkMZpmELFRjht5ATlY
dqBkM0c/vONI0nr8CfXuUBgogzFAa8Xpzzf4tyyqQz1LNY3JuicGCu4AwqgOoAdumF5fbaljMrfZ
Yaudb0NAfd2qxjzER3NlgdbsiAxsnd1VdfqkO8I8SLMhnIizO18VzU4gogsBi6o8yLF5Gt/GpuD9
nYUog3bnK8Omj/Qauq/Taot2KM8g5Z3PgZpgT+8AxiNCYrOJFZ/Mxnc/W73dLGEuoC6i9c5dlSDG
qs8diA0RDs6D7Aqyxr8Wk4fo5tyRjazxGm/EDFwE+bkd1Dk8REc0Fa8mgMi/Pya2fA5+mwMs1jQu
wFbbdgAhGh8jA0hWJhpatp+tAeR4WYcEv3AXWEdKb7+UptevRF1bu2CuKj0YbtVosrPs5dWNey9R
4bEQ4iljiSmbRwvsFC+3r6iB2i+tBv7DyU11KTtdHRsWj0eFw9zr5PdB3z/hTlReRCnss/BDfdmi
rPwVmDuMKmP8NNUFqD9cU/ZZ6BdPlVK9ygGdktULqx2be+Qe42PgT8k68QblSxMu5IBcz9xV4Qbj
0SsyF594j1f/fGn89J7YB1hPrGKM3WAouJFJ4qWTWoT9/J7fF5mjrapF9f04H6D//GyrMrO6lwek
Un5tk4Pfz1Wirr6Ne2/TI5SSWFP8dq2P1y9tUEFsJ3Wy54+2rV4COCFviYG9UFwO2T6vFftTH6Eb
X9tvXQOHLunUCrUmz3qzS+zAoSyygO/AlWAwgsgZ7dAroSbUmXXXZQOa1wnUUNct911B4g+hkITH
xPCxi4buH0Gfq8b+yMKjD17cvHl0dLAvel6/uBAEzpPZOI/A2Yx17yLuFuJG/Dj6VYfNHb5HEdIV
SxYuIMyH9irHDhMOXkmleLBWGetrJMOqfEoWsvd2yJul6UbTfcLG8SQGzdjq/xVKkXonH+RP3kVW
MNKetlgx3703yRM+nP+h+uFyLYy+VSl0ayHPlTIr79dLsRw7qAWWRrndrLs+N+5EoTUkOPhYYy4N
c5vsVQtXv5X+Pi5HM3zjquTYvBnjbkm4uyz6ufdstJZ56yA2rZ1ciZCXvc48WpaKwQecwriYHNFk
QIKYWIuBolaje3nIvQYxAy9MlzOa5tbWCHPa29kMF57HtfNBbVr4LbF+fT81slvlok/tso9GfY26
0bPpuOO9rU71Uuu7eiur8jBkWrvoOyfdd00x3cs2LQUerEB6kjXZXozuPneK8fze1IoI/fw2ussM
0dyJ7LunkSquExyNCLWOn7D1+k6+0b9zFc18GLTg0oz28EmUlgGaBvUmHFJ+HdXHzDRQKy9jWoDL
hzG4jEYjLZeJf/GQNntwVWV4rP2IaAMpw63fTcOjXo7GaeYfOm6XlcQn8YAC5wJSkLFdrjiQUXg5
afGjzjsCXf7xnu1y8agOabu2tF5fy+roxuF9NpZLWbuNGEttafq6soWxTIjRJ5aAsJddbQzPNI6h
3rH667MdNpH2TphWX+9lhzwkPbDPjSuMWcuqrxZytOxpbPUcJEX5oLmIZ5eN6M+x7WgXrwWQBIi0
/JogQJYi6/iap2m2zdBT3Ak1L56x/rqXAz6Hum8fArtWQtTo4HW4jXkeHGcg9jQOVyiw6QUywOI2
QmMlc1Ri8/Q+Qg7ziwwXNasBmWyqDovlyiGKEGBNPohh/s6S6qj5iMgHKdXEarx9lvXGGrWGEmVN
Ajr24KVfDQR0ytgavmFUBLAYS82HbvKRx0kba+dF6sjc69i3IQnPnGvZ/1gklSW74i7L0nHP+zhF
seK1hemFSd+AAGCd/zy4c/W9rUhNfsaZaLkB4eYuAnK5n7DqW0rlgLSy0d1TAWJGZW5fA5XXslQM
mMbkwU5L/VT0fMtT0aP4jGrj58mZKUuaMlxSlZCeiZmIbrJJBfm9LBqt/AxvCPRR4OZwadr2DWqu
lWTl5wmQ/9arp2Irq4l+KAYPeNgwlrtpNOuNPBlJyGUOz+21VxTknbx4XMv2oA53TaSJ52JSu0PS
m2IlL6NV9kVNCBd6WY90QIvuZCIsE7agN7yZ2BgvSlsaFE3jPUbun2W75oPdBt8tjQ2GT/FwDObh
eqOoOxfDvrUcVajiatYWKV8Q0GfDKhQUO/vhbRQNEgDlIsZvbdnHjni21NZeDE09fWr8OsbtKRy/
iMiHt17p34wo25Em8QFhKj9yuJERAZ1ryY49WJDm3vR5Wn2P/fReGTrjfvLDDMa0GO4yYPNLCBPe
Jo71WdtXab3dqDc5a70hqNdelCwq9BOvrlAyb2FoMAQrvtJNnPmo5EdveqC67LDKSjl7vaacBxsd
sFgvj7LpvV2W1N7r+aNYcH7oMANDWU982LYaLBy6pvjqJCGyPabiPY+ZkYBodpU7Ny/8e3Y4zsKA
wkEmljbL77OL0IN7UpSnSDX6ozFo5lVtfHHFLySeZdnWskkeUoA22LQM7YFUJBHsliWDq2rBcx8D
uAX6EoMiacNnlDrsa9yVzFd0Wl48PPrG97wMw+dC1auVM6Z4HrlDcx7mQ6FHyDtk1U71suasOjaH
uSQ75bDSNIqlgMS3lm0fxpXJgO2l9QRpRztVujodezctMdCpo6dpIA3uA774HuKb0Zje904E4cJD
eop8qz+tfRBjt5Mg8JWbKNEWAqj00dYRjtVgpHUIVhrdTjGbu1sVVXnzNNaowyzstQnf7rnJMDCo
Ch6TSKTVcwlRcI0xWLB1fKt8zgzkLJnVbdxiqOqliZGokyN6OVdD27Z3AVrSS1l12q48sMCMblUU
Fd0jvETwR/PgdLLUs1743xL9yYsn9QtQ8H8iIJpvQ116C78S9lNS6fUqd6zgHvZfvon6QT0PSjkQ
5B/VQzLyIyVWgcQKfj5LS9XbOxi28U7l397SxuYCKU+s/GrU2GR33zQt6H/waChVkvyIWNktYqwR
XspwDNZVAUT4h5Pp6Sq2Ep4ANbLcU1/qO2wWeQAK03rJysw4FN443s21sin4pvwgewYFnCwUzZgQ
MVXTZ9s3gUT7SnWQva6WobmIrj2QeHr1buhRuXOnjaySNY62PQG99TRm6TN6VOYibZX45OZ1cNV1
7QeTYfcaBmm+K+DZrC2EKV/93NUI+xUqqiz0ul1w0oMmf2gyZhDhI2wzN9ulWR1hM8sJtXtt0Ltd
F0OtbmUvNwsq90mVgM/ikn2/qoApvZjI6F3t3vzlcyEFpmt5jtEOGx17Rkvt6gccx3KgySWWXbEV
XnykFldOldavyKW/wkzi/oz6JRlv96szeQC15pME3JPtEAiswueTAgekloGt8esUJLeTLKdfOlXh
fPX7FIEKO6of/PmTUj349ZMAwdWvWeW/WoqvfE/L7pdPgtW7mxRrwVwqQInOyXiZopeHKm02/7LJ
m2MduUzW37LypNF0U7UInAFA+jPO02ZeESgqfAo7CgyEP9v4qFeZ/pLq0dvkR/UV4T/9JTBiEKx1
9TSULH360VvJQXCxsTUGan07JWjGQ2SCKpLVGTC5RYXO4IfjEs6g9Cu0SYydvCISkaAsipgk3dw7
htE1xoLmTmNXfiD6E17y3Mt2QYLPAqs1hD/EFJ58N8kXQcSWMg8H2KXpgDNWYj3JEf7wiuZb9yj7
A2xH+OzmImuhxqsoHdXkMLrBi1O7FoIpBrtx1dp6laHMQELnBLcUetBcrZUs2sVxFIE3ouom5YC8
pmvvZNVsLJihRaMfA2d8ZCJ+0R0re7DjLnuI2XKAxCST0RU8C0s/4uENs/Qoe0GMtOe//4Ka8THz
MGdCXVcVxGosWELiQzgrsplNytrp2eEN45YA4WSQvZ2YGL0UcawGM+3o3ArVPFpVxk3F3wrRziPR
bI3izsu+6qoTPRRVHj+UmFjvnVg0pBEjiOUuWqIqwsTbWg2V9ZgX3Se148XcpkZz9WsHtZVi2ieK
3n2aun7aTQIYZ4A43KfSQHljIgR2sUwccsCH306HHtLsnZpHp5+vVrQwZF3HKs899iQvI/BseXpd
TPmhIIuOARfDyhlOkZlpdUpBn746Pz/Tdev46LiZuZSjfIGgn8bseJTXQBOJpOa4UpxoWA5EAu90
FObuCswXfKa3y3uTK8DEGAOibbJNHjyseDYm6rq3U5Fz1k5mab2qmOiefPwVd7mRovc2l97b/lfp
7+PsyP15Pfe/pQ9XiUNXbIFOk2tV7+tO8bZREIZLNmjTvEub7rU0SDai7fLVe5uvtdOqazVjLU+T
HZ2pl0sztbvte5stHATTRr3ciH76Bg4cecxaEzx5vroXBmGsSfQoVdeh84D+e760sqB90zvxBH4s
AISjrGmAwKQ65cUou/rz3+/vPxL+hsEegbSaBQudsK3s/yVhlFlsckK9Cd4Qqgnjg2XvaiN7guDV
fLecdivGWvus+o5YBrptXEs09fdVMFlbyP75KUf9fpEDHFyAsOImnw8Ksv4rKwYJKqt63Vz+/l82
PmZNDNsVtkFw0zIc0zHFh8CZpal+GJCV+jyNwypypxqICAczKfB8tu1mxzY5XvSq97NNHWwsvvGz
W+ip2b3ZWX2E2gfcXINiRRoB8lSa9m8+eP1FKlL13KMZ9qiM6dVK1f6tqPiBdCxldmmwgjZd+Jl+
HpuK0OZg4q+dJ7zkLdfRsE2kR5bkQQ4EqdDjWxXm/wLVMJwPExN/uGNbiChbtklWlDzj78kjWPQg
MbLZfsBiwhRJmZ/Iz/izkTdFez6kup+fvALOOQHs/Yd2WZUj3sfKtkTkaLUmJl5/80U+jHuvvp+b
uxB3YDVFaMKa/YOBuPkxEO4bxAFiILU5YtBg+2LjmDW98xCYoMsB5vydbAKtNeyZSSe0aemUF+lV
bJxqJzR3yNEND2pR9ohp3Iko55JKx73pVy2qLfMJ8iKKVwYL4BP+UV4Ehtl4ibGOk52ibuO1V/Sm
TJQcE2KELDmBMcTzQZaa2swXyCy36w8dWYpW+0IOtHhUlrqGkGzVFjZyevG0DIywe7ITa7zwhTy0
aYe613wohzcYU/Hjrd8iNMoiuT7JPkAsepY1pzzB88YqG7Rc/UDDs8FQT4lW/izJNnmI594Pg2Wb
7K0b094LH3WafvKLo+q2BB/G5F5oRUFc/D8H2Tk5CN5vcnMsjrL+3q1GSBqTNBhI0rr47SqTsjHm
N682H1TwK5HWphdnfg8Do4nPU5Nd+9trGJD8BrPWFpzC3Du7+SDBmZFJBFUhL9KVqXov2o3sk6PC
dKr2qK6OLFTmd/n/+lStG/ehZ/781Cgd1KUzCCAb6TShoItBY4Lk3lsN4gdWWuFeIW46V1nt9VF5
03ui+AYCDKdu0LNrmjVf8Bc2LqjKmxdZsjyTHSAuGVZZmGwTJ0A4siNin4+NRF2uZfX9IM+o0HV9
b1JJPixaLUYmpemVM0AgxNj0zNkEqqWcZdv7IbD8YOkXYXIgehwf0fDCAXAuyUOteGO+kEWyVskG
bdRr1AbJKfIzFLCcIls7/AyrKiqqdYrMBqoS6EET5BogvrU//DJHP6Pvsse6IW7dj7q6vlXrtr13
sQ3SDdPLlyKrCL2URYcfHYMDt28vWTSdCP4kZ58cHrKnwll4jWm8DoNurVtRT1tZzTEHXJjTGF/L
oPZfKlYsmpuYr8k0dhCWfzvL6u5SSDIsN5uIuIBef+VpPoyA+149K6+2ec/2J8+DAkXL8EEOQOlt
XNiBZ90NodsdRZEjITy4xVfQoPMFnEJxVhnAqSPCQvpdO5rTQnYAFbsnUtI8d55foC6DoGycgV4P
Hf0gB4gSTWqFoEvn4KdaLOPUM7un3mXT6qHRxs652swknC/DCuFEQFYxBDaWzMbOC3XzxayBZs3d
kROD5rbYr6R9Za2dQAyHGVwM7wvpOSVQjqVUnBvUVWYjniWJGX4R74O6SOHlus1xyP2fhA196L6R
Tyju8UAbL1VZkp4CgvlWm9NaCxvlit7C+DC6xJUKMKS7ONOHBx2VxfvWPMk+2VJpdgE6KbCWskrs
4t40TeuAp2Kwr0PD2MSqln8as3ojvwtraLtl0Ez1JU1KUnijELevFyHmVZbl2Ztm8FDjyqPuh2Ao
HwWGT/LMTIuRQCsEnIQaoJJi+u7aHcbgM1yN2w+he4js9Q4anQZeHVc1KbOlVSGMoHRIXmYm2qZ1
CU8Ocmvp3gqjLOAkdCv8t2tU/z9j/vwIrpPVbTUvC94/QvF18S+vZf3PtzLOVIYKyNW0Dcv9+FYW
wm/c1GqHZ9OcnGuctFfsO8o3rcUfs0OjZSurGbIdVqUTMKvIDC77lhDk2K+83Fe6mK/HLpYZgniQ
BJUISPx/Soppu6wyxmgrS7fe0vqX1CQyJb9vW+eVFWlJy8YgFwiR8XHPw96hLgsw1E9m1SO8iequ
WhnazjYR45Sl9zb3f7TJcW5+xTV0MSopWSk0Y5J9SHD60E0lkcfE9Q6dXuzHbIqMrTZ49mZsefPc
6rjTbNAzRhNlSN66tklWRl3Zh9JFUFTUj5GtJKzKrGwfBmHK9Ew1GrtvuC9qd1CZDEh/4Tc5ighA
ujYcnMxktfKebCAtrwWwyk1XO5V1SYasRGsuLF71lvVHHTT4P87VsMhXvuFVT346mfc8f6z5ZoDO
aOO8lLs4bgbs9JzYS7YBSk7XnizvyfaGjayNceteZalqHRWVMfz0Yhv56YVsVKz0DQUtb/8+WJ5P
lGqjzqfexspzk5a3sWzsBlzHQ9+AJWto3tYP1ZK1Sl+8EgK2QQIUyUH+JZHrPpC5NAneht1z12RE
ePmLLPwKlnDKBxS3Mlu8FWn4JYim9J9wit7MKjdZ9g8eN6gDAhRzyKd5QMh74jkUJVNd7wKZm5dL
t6JcQ+ljzC+rjW29NA3+E+8Lq0prC2/5vpRCoRTPBdhx26k1040TTuWe9bjzRJr43jBC40shvBjF
RN+4GEZQXPyy5iU0d7TBdCl4sJ5dNfP3dlh1m7Jnwqmjf2Q/qedgPSVY0puNOnszeP3aYPl/SRLW
Fb3mFl90N3qF5dUh66eLA4lcZSXb+daXEfbAn2Yt1W3f2vXWLlzlU4B4jRyQ4B+11nujOqCvHj1l
IQGa+YKqb1ZLZ5ycM+xh41oXHSmZuaP1SPiiZKXc617tHac0LVdWKty7qIfhgi7pS13lNfJlhf8s
2BsUvja+drZdnMbKRD9pzMZXaB7hpgmNDEQ+vWGBsKqC9dNF9lZwnmwze0VlabhU2CawJWFUHE7T
dvQVxJDacHptojZeqtjfHOVJtuuvW6TbnpS6V+7sDCdZ+cHwXva2G3QreRKmi8mq8Rxrj6RZfa4i
tFmmcQLYUc+7pjAynt+r+ET9rJaFVx0JLf1alb1hRchBntvM7kph6RPSTck9uiaJfxF4h9DvxM8i
r75u9qcuvYMGjVtZ/9Enz1A8sTZiSwUTso8zzxOfyqGukOxAcA6gKiH7mARNp1v7JJ+l6bxCxVfK
jo7F6InHeHIebu2JaxF1A0nsNIN3z2r6u2yvWZIs0xpBAEhLyV3aFM0imKEmyohdSxo45tWayv4C
ThY/iAhZ3a4FWIM479rOGvtwK+JXYx9k3SMZs8V2E40cXrKI4ZjnbETGsi6x6rm1laV1DtVJOfwC
rpnbfO1+BNLuMVmwfAXl1kXh16r3H+zIC793fbnFqTgPFkX6NcUgPFoU7ZWdsQgWeRyhaOFP3+vR
u1qV03/FfefbVOXamz6ZA6pgCNwNhL0XqMQjs+vZNpKCCTsICGwu7yHVQ0+zcwhyzUU5SJZqo8Er
ynHSpWxTKigzCyXgGqm8BhmEcIt+5w/Z/X6e02M9FgRTvu68dFi4yJzDNY39tWKV5oU9rgqbVdP2
mRu1Z3BbyMSJoH5UAtbKzlR1n1GKu3o+aMWFsvKzrruxm8KZ1CSZTZLF5PupdgwmkD8z/6kZsaaw
jDRfdNVgA0DjQLAPmkiBZ53rRyxEILPqXP4OBbXu4Af1J232Z5MHd2YSt356xiBeOcomOdQKEIX0
0DldvY+1A5wHNRHskqgSK10f/aueNhPuVdaIM11inptI7da6m2dP+GLpcG8N/6sxAIGpWUMvurhY
xcj6/JMP8azAp5nPboj4obxS5Ws/r5TPBq2GpehbS6nEmdBWLsLg7MyVhGXoOe2nBGG3vgw3ta3M
vgj02IkZwUPEn3MJEpKoSdTsKKSnYS5FWpme/KJqdjkOhLdS8N+2D725X/drFSo/6AD14BIbhX0z
FwNLVQ+K4CCr8iAMJ7PWt0EoGwodow2GOrGlLXOtCO86pDcTx0hegfzoB8ds65VuQXVGLwNlsIDo
AHS19M5JDHxY5w700IpV77bOofQD96VK2mVimQMeKVAksr4bN7IK7muPk5x4wtsnIl0MASxBfbvF
z5WvmtV3HtbeZ0zbw2WazwJlilFtsiTMTsjygmVGdndbTn53r7nTuAwC2OtqQvLBmCNM/hxravrQ
3DtZ9freJEtO2ZurcHYzVDH80eLUOeFI7rDphzeH0pxY6nNVtsnDVLByWcA5xCLSQZwPxaD7igDY
UiMfhpBugZSCrE9zfah9UEyyzlv8P3U/rV5NNUPzK1M/qeCH00rNfrBBRLQzE+yXABoEsWk9gBW2
NoFThEfLTv1z68wJJ6Wpnts8Q/0CZd/v7dckifMfmQ6GtKp051lh2gM4kDRnv6/0Q26n8TYp2/KB
XScSH2mZfO0w3JRnaV1x9UdmK4B73pKpdfv3yJ8ufqcnkSU0XVtXCQu7Qhgqt9PvMS9ilEHnqIX3
j8hn+YPJ8I8psT44MD/02q+/pvG0/iRaZK4jDNaXcXgedazxtBpasSK08Nrqwx4nJCz/Ss9gRZZf
wqiq9627Muwi3KZFHjwE2UMSN9fc8M2DqgjjQLQAQ5e8SJZh14KAMSFlsGsyV7k6ovo1JCpTB5eD
QYvG56Z91UzFXDUj+m3E7Zot9BPCyUYFpaYJsLXQDtYMvrFV2FMISn/SNcS1MuNT9B3krHE35c+Y
0bkgfVAw1slv4hzlZCdV87RtWrXPijthVOSTwIRrL3ZkU9MlxErlaEePBD1Q9db7+ipGnLi8DjpS
iIr0UVFtUu4opC4yfFo3KcjUVe/hT+UEydITWr6B6qZuei8xNpP4pzX1bN8RalnbxMeXAiHTDRHw
YWlXBWtv0e69KUx2cHHBykzghmKRL5DohdCJh5oS8l+uc3I8sUDDOS0XgxpOjz2i0ZGCe+MY8M6H
3oumiB7ba3BMyhrgXbEZDUdfxEFP6j5uypWKIBvOD2jJKL3+Jc6R7OusrFxnvpctFKVMV6mvFw8R
aEAgBfoZEWv93MAFi7WwxZEhWKJwMxwAHLtHHAwRPq8hkpEzDB5jSJPLZNAJOeLrBgixrPbo8K3Q
wySZHzX7CR17xBqKhTUQMYim9p9ULY0T8JmvfmBs7YA1k1XmUbbwurE8EA33Gz89pYb5MkSWcfAb
1V7FAvleVi3+MtLcBu9IqybH8sSuLj1B5k9PJZP0GCD62sLIqCKveAzM4kmIJj2IkFS1Zx4JX1+R
xbI+MffuAwdzd3zHnSA754YVvVZKstXsvsfUKqyXOenIexMwXVeZiySwQT8UAQZwOOjBlI0WXdc1
59Y6TMAg1rOa5wZT33ObONM5yAGoKDZZcShsp8LDZVaFubaxB1McijJ6yVOvP3sjQdkYzQxHq7xd
O+r3DvvRBVOys0e2FFFofXjUoqq9yINuo5w4lBkWfEEF6KpUjaMx1kDlDPtUkI299iBRVqMVIN9v
Y0ML2HbZe9OiUc9+6YgXaJoLJwiOJVHsg5Iqw350u7cU/vjZ1Aew0QY/owHAdakbGAuzowfcCH5y
1VUIJHiTo28HVrKrVLeXoWL8o/blWg91Xi/jMJzVLL1r4C7iTg++FpI88hij0azirMUIPQ3WBCzc
beLb+QoR5ZU1+F8s3ej+ZVrTfo8ZMKtBBTCEJgCDQ1H4g3RJZM3NY/ho31LktQ4oAFpH8CMrXM0j
LIIS1JmwDvEWGSzVBcFDDx/uBINt3YEvKJzl3ydZV/tt8y//N7iEI9jquhqpz49M8gHIud5xe39z
WROjwtFW2Enn3zsnmCk0Y7OaTDdeWBG6Ic7g/DCU+J+2aYZT27vTPjedbanarKAJYu1YqQwHTwmA
PzWhvdGCEpXzCW3Dtgs+gUhSL/UUXOLa1oAadOE5bfVk2+ILIdZyM45x4quSh95CL6KnsC0fmVPd
tV/0Kf5aidhWqvEaJtgORiYaYqYVo2E2h7uj1m35upDEaUtLXWt+t0/TWl8GQu2Wo69VOEfZkFrm
amVZybru7aMPEQkXgnSRDngTIhv5w23CYCvC5k3PJoT+ivwhd0z3oPvaoQ+VR5SqopeYe2ihOe7X
NEe6zhhb9QhKxNxlPtNZriTRVnh6dYz8dTWjbNv2hxjNK3cnnKwqWY89aqaVF7cnXW0aEJ4uFgJq
cWzKtjknKebAlp+3S9Rz40WsOiFRC+0OKX+FbEKIb2Y9Tj/+/vtrf7xjuRPn+xF0uqnbtvPhHZuj
22mXws++ZbY63HWVW2D25Jn9kizDYx3oLNILYrz6fHcW/0fdeTTHjaVr+q901B418Cbi9l3ApaWn
KIobBCmS8N7j188DULeoUvVUzSwnOhoFk0llIg/O+cxr6jK60czkH/gx0p8LUNsY1AwNojh1NEyR
fsXGo81XGFZjFa8A8eSv5QzCEDclYxCgqHWGQBkCGj+qal4VcGfVQavecZIxdhExHs5B6VkS0/SY
gjvp42GGR89q9/e3Sf7LY7I2SwF18Kwo9CB/bZxKgtFO8GSXV6nMvmOD1p2BO2TIseUhsE6kVbZu
rpw2FyAjdqQs4SGapcmjBgxeeCxNP9bkF5T8+4sJd1m0VGbhlEHCT+ZCdMdxkM/LiI/m339s6Zfa
HrcWqW4RJqUpS9baPPwFzyCl5F8AgYzXuOH5EFPt2epH2cWpD1WNIKwPhaGDKVm6By3yqHYfUBtX
nkpzOrDWwYLFuI9VuxovhaGyKVdax9aYMzsxEfNH/d+RGFbEjqZ0H9eS6M1RuUdQSXS7NjxJJmIN
AZ5/epu7GI7ohylcWpdSo7kbTYpjY5chTJJjsImb0aqLnX0NhKnwjRH54ojm7qkGb+nVQYB0SRgP
Z0OfaYDQd4Xji4dnXyatXSfzS6HSDIygEDqpMPfeHE6GX2pmROJWDm6bDDX0wdnyw17xo1JrbpSx
yyHlZ4Y3YXTlB6qasIRbhHdaOFIOWzoIYkrtNmrYOUFFpGclzzDporZ+EVRVu6gzAjJBwO9WMnHa
rOG/20YSzxSPgnu4ZdZhVOP3nkAJms8WbE7zAc3aal+1HfBbyhQ7lljpiOhsjMrud1HBBxdFDaUZ
MKIqu+igr80plfwUu8gYS8ZIPbRjOHkjml+OpWvFnYWM+d4a+jcN7cGcKECW9hIMsuuqJbS7ArFD
QiQCND0G89mSq3Qf1aNkz4MaL5QXCkerM2fGK/xaMQR8WGvEH0fRigqbUr9wExePhUrHH+sGKT9h
UEkwVUhuOL6jzp3ftaWq79WhXZyOmq2oSdcowq++QNDvyqVr/2Gl+oVB8zGUVfQkDOrVFjp1vzCo
ejGweC6N4FVv4ojwYyjs1BAsPwWy40ti3NOlHYZLXdeGSzWUMMRMwlOZwZlnbvEndbgbVoc+qH73
OT/K3z9p8p+xX9uno4AOw0eSad4b6i/kTkmUsyavq+RtwkwRFwxsekexvGGclNi8z+NeNjAeq2id
OBXlVj+TWlsZASdvyvvVgpBVMuPDoWS+IumtD0aBSl/c5TelWFieuESyv6zpSZGOMT9/pnhqrmGb
V0ZfO6acf/g6f5nvDJoLmgXgQNJl4y8CM4o8Lks6jenbGPdXwIalO8kC7t6AMHYCVkp37pvsukMN
DZzE4EjyDCNNMiWn05iwBQVX77aVyqfJ7EHQpoYCCDIZ7ozx3irNlzmcq/uQnv8/gUWsX6MZbrwi
04lRFNNSmUj+nDHqUtzmLZYFb0KI8M2CpOJYGl+6LCFUQL7U1yd5siMhKA9wdmgPAYu9Q2342sis
YyHp2mFLpgZRuRDaCbxecZBH3LLKnnxHwp/CDkFXGt3YXihSdUgoHO4kM1wFSyDWoJhmHZtxEW0l
aHdYA32fQYp9U1IT4ErXXCR50OyoDaf3+dBQNmMy7frp69//cr8g2LaBaKokb6aoyWBdrV/wMkve
o5wwpcmbmcutZ6V6yAoeQPtuzRslrtKTPkm6B1fqbRYwiuqnozC32imfGg/2EgLEY3ShTGJz1vKo
Qt9aejQwrr9WTOGAY+EgdOoDZF/cICFruKAXY7tus8GhqIL2SRLWl0sRPPVizxwdkFTBc/0SwOs5
NT1a5H//XRk/f/m9wf8QtMgmg1SX9F/mhGbMtdYMi+It0zTRBUk7XsIGtjDaHkLjEBNmXuVx6oKT
KS6sJbxTu+g9qBfZSUVZ8zPVCi+2TWlR2kW5B7EHDWQldKuk79MbZt7gUJntNyyYp7NAudfsci8W
mksMlSeEKiiPwm68VPls1yqCQzFja2+pIZ72maBeT7T7LtPiW2wcWKcz3CzxcUDVoLAUW6tM6K6i
8qXWey+gR6+kqnTClBwsfzeIKO3iEtaDmymgx1cGSyN1r30QJpHTYxpit2GxNj9IsZZbLS/sWdUF
TE1ypFIg6Fwh+1Ccu1X1KMytGgt7BMHB0vDBtF54EOasdmlRXIFfLC/l6b7rlnhPyhlSp9chdedF
hcvwkDkAwWVnUb4QEgLxbMe3Xu9PVt3g5cPigxi4TVMxvcoIo+0FQKuX4Hhi56sOv641WBXXxSUx
u3Uy9TI+0cQq7S5Vtb0UBdNxNuf3Ke5lug6FdAxWR9dALt6ivkbqgjqmjWnAdK5w6QhqfCk7tP0m
ZnZfI+qCIkfBQ0TcZy2FqtpagRsGw8Z65jQNDaJiSfagqw2elqsDr2xScwMzBDdGOrXR3F6owzsN
+u4qIxiykRE5oPU27tSgSR8A+h+DhhpxOb+YmRCemcFrfwpR9W6A1tnJjHYEtXHxpK0bGNI2Dq3V
OQyqFzSK3hp44Hup1C4RdlZv1b6f9gZqqiO6tFdyDKRy0vLvRd9cqDqq9J0ZXo/4bF0jluq0Un6L
c0T5boQs7foltX3jayEtuj3TejgVonw5aZJ8N0vRbjar9Hokx0TzbO72TEvUt8doxEIogkkLXm+v
x5T+kScltqhyy0uITE4g3ueLsKdUtZhWex3if/YPEb3xl6zC0CVN0VgMDUsCb/jLPDzgTMmoU/s3
HfsYJ41morgcXpZp9cyhREBXplkzIFtfxsu9spMQwRNdCt0IY8adHi/f8ynWdlmK4HyiITz+RNXD
sJHJsg5pslaoyJxYzs84REIGQQqPKS68gJthp3ox4v4S6LasQJMOx9l0pXBGvj8f57PYPqVZsVcA
fd4iEVBiIFj0F2iQaH5SSu+bag6skR3eJcpBm+gBIV+WfsvbIXOhjrGK9BFpCP/WmMeaDydG3kEe
gBsaxuVpRFQrXf0+i7bp7/pElpxluM/pfKG7NiWeWCChFC3F22SCNNKnoduFAQ2ldB3CQRNfDskw
X8S6dt0tVfORw/yvP6nGtZuK3PcSWTHAYN0vh/+9eysvn/O39r/Wd/3xqv/+8yFv+vFH3efu+U8H
XtHF3XzTvzXz7VvbZ93/iNatr/y/vfivt+2v3M/V279/e37N48KN266Jv3e//bi0wulZxGUSxT9k
8dZ/4cfl9Sv8+7ev2A0gePcf3vP23Hb//k2QRPV3UVuho9oqk4eT0W//QuBvuyRJXDIsCqzWulpq
v/2rKJsuQltP+12UFFW3+J+oqoSUv/2rxW10vST+bllILogoZYmsOlR2/ufr/9Ds+7jd/1nDb30E
PskC2ro+k5jhKyjhkaRaCh/hZ3U0aZFbdKZpLSr1Y9Q5BqS8WvCLCXmKazH/h5VyU/L6u3/tlzwQ
sSmxolE0XgYXTLnorj+gf1pmdnBDbbaBAPK1TE/hhbIr7+PKVh8rL34Ld/FB9dclo3RMJzqPD9J5
co2DiHmYg+PMQgWv9MrTTz/ij/v0s7ahpIt/juK4NZLJwkggraho6f2l7j9LrQTKVpUujJYOYFUv
7bFYN9aIySgaVUZ7HMhpQUjJUL+KewPvlIOQz0Nm97XWHDtpbI7bXhJacKWmBoFGWYN5rGKVK/cx
vIx1g28x7o2q+LRZWREyTkcFZxAnTyrc8Fb7qyIYdVvS58qtgVnQWMYtKqjrwV+wRkF6vwalt27M
NoIDUCxD4hGVYgaYmcWRtQ6Z8Zh2z3E7HtquRI6Kw0ocrgu6R34ayuVR1+Jla5GheCnUx88NkP3m
iJ2X7odLeUkwUB+3Td7QGwAisf881UgxXOPFkAhqlclypampjniQV8feqDLuS19h+joBLY/Xf1Iz
Rnlf1IhALUF5xHgBNVJ9224nxKKojos6xA6iBbNDFBHslGEASFrVR3VQq6OQRD/2rHVvO2wbjN+k
1S2OCnmO5QnkZwAHONSzWSU3j9Ik0NETY1rCgtgcA/S+aZurffbTcalmlpdNwdc6q/fEN/JukNLu
mDddd8T96kKMu8DfTnXYo2S2SToANzhGsrNuSeLTd3NImFzXo+3Utvk8lOrkURvhMQr1Smtcv7+2
bpIunBYgFHzz7Vcxm/BstHm8277v9i23PXAPtM+2XXEtz+dLQp3sf76hjNP0j69NmtBkyDj0r7CC
6CHXbXM0J8Sjfvqy222Q1Czb8zh4s9C3R0FU2uO2F4Mr3A3wyM2pDn3L0B62axnmIIeWpW2QW5Vf
rRUcYiiMfIuMf9pC3sI3+/Lh45BctTjOO3kdCYRI1XHb20YH/Th5P6otLETOb6f4xfGHsRjzoYVT
mF3LU3msAyQUHSnqSHPaAeRRSCDcWbWG5FyXukJUxzB4+mnEz8NgN4Se7cULgInJiqcjSi3TcQQs
lJbFQhjEv7UN22H9zB97S3+Ta7gB/DReK5g4GcQZRnFbUj3DyOli+zTIifKR/thoALeOFgnJx7mg
VXjiSjxcMbDsjoHJVJGXjJztcNtM64XPw19ekqlVajdYxLtqye8l4sJ5DPMUDwIgtPSprHJHIkz1
eb26rHu/HBbBTD/YavEVTQZ6dohV2YoS0PTb3qJLi+FVWf/4+ee3va6Niz1+XB+vaiKgXyMNe6dR
uV9jy5M/r5ttbzs3Y9OZ2UWDkQfi8CAL1xcuaI7ZWm1Rad4u//TKTnwTBgFk3DpdpTNCC9vepCZV
87jtziFhJnokXN82NGSeI5YMrw0Fk6Tkjwvbu+vPk59/bXvNqqRgZwUeetudT/+4/ZCXJB47+ban
DHWgXChSOhr5hUNtnaKkvLb2I+ijcfvsRsj42L7vtqERk+6sUDx9XFVp0mbQm9ZZ7+N6JJseACTK
x1Ph6YlyDmbD09Y/8vHa7VXbcSnJP/7ydrhd2M59/Lmf3lOgvrebx+yEs4+xU0TBRzadh+w//ZnP
c+DH4E7JTfdKV7RyFYvq5TpMzVEbYVoYz9sRHNfyKK7jNYNh427nRonBve19bn49l08sKrqmxDuB
u5ELQsgdWN9XLNH7vH75//je7W2fV8rtfZ/H296v/9T6CT/Phb0KuZvbMMv0UUT5nSpxRdGQBVeJ
JM+YqmwvgElQgxgy+7rMbZtxXfVqhJsMqG1TRTVZZIhCXEmXUpidBXyfLXZ0CUe16Zko2JigjZUk
R8BhnY0/N6Ix/Hy4XSji+q2Nq8qb13+Hrk1C2xeOWrIucwVlXtHrRrlHdaVv3H4dw9tGXhfoz8Of
zq2rXoMADPNVtg57IxC9QuUmo7wvuf1cy06rLdg2o1wPLBhh8x4Fq6Zbi+YD5uLiGaJwtot1Y7IL
1haRNFKASaleqTTIP/7Ngaf9aGxPUK2WqTth6mWbk1V6dAlEoBipR3fa2Bdx3Hlyh91tsK6XQ97S
Ith2I1QpjtuGqBacmR4ucNBLf6Iis6+G79u90RDcKfcluuSHVr7M1juy3SV9Xe9So72CTpXswrbV
0NvX3vsEHcQ+pqsxmc91G4X+uCahaTvvLdyEpDI8quGXKOHhbdcIa1rDE8voEV9H3+Y2Loc1R+bc
OhzoC2SwU/HXwqlvoRwun0eJJaQFKuASLN3okvWASsr1jIUnMLoTPrLpcWhzfUe/4kBLSj6C1JE+
NovaIzmgp/uhm/cqItyXFe4Zkbzc4y87+MmcH4exuo0lAhxggI1L2QmhgsK4QS+/cuRukqhQa1hc
rpt1sj1a+fTj8OMCrh0OqWGKTGqAWt26+RgB226MLxnw33Fw4qhjkTWESyOiMoIxeOM2kXpGysBy
DBlyHCj7w2CO4VU3AZGHiE68LBO36r0BljCbdmg8DCyoufTeTmLuyesit22kbZW24h+HhTJIu0U3
d0WpvlaTdF1kynBMTWE4bns1DBkbmnbjrj2NY843wCpn4Zf56dgSmeySj9OpFbUf10ymjkFrst3n
qe2NH3+DzjghGdwKiypTqUHpYm2p100GgGtxtt1eTXosVYbONdSeiEhEoYA3ra+qUqKN7UXb3rSu
XNve54XtdR9vwbDpNUuoVW7njLpeLQdURGcKZoJ1Iy6Fyu1bdxnski0t2AwQs3XH7RwWMlyumjPe
xNphO7VdjMKxX0O77lgKKdibmo+X9Vj0Uk/0mjEwD0WvXaPbqvqMFJZ0OUJ3Mhh3ow5ezvk41zVv
oRk2nlwRmW+nNCxfgapYCfJhvOvzwufheEVZzALjkHnDZA+jh38QA0CC6EK5eLjMdmHid8oJEKmG
4OXX4g2jmIuVEMDquAN5cA8Z35ZuBY+WR2S7Q34L8i6adl2CCIMtB/TFCM/dubnFv4eywZolJW4S
HufhoZef8RgEArbLTA8P2yh9UJMrKdkhs50LpzK5MpJdJ/PM7AzpZA74oFGyLM7InNa09afzkthA
YPLg1FHxtRxduwmhZVhuGB/S/JDOKH5MPgaGg68fi7OJuz0rttN9X0K39vJ34DtNt+sjxxCemtLW
+P53HYS1JMHn9GrGrT79KqOKj3u8i5IGdtYvkmCrGHHL99RWotxGKhBz8sRWZKcTfADPKgAc0dfz
Q195IeAjJKDVKxNg8ZcmuW7Fl+xC9Cv7DHDl2bSTy8kGxIvhkbMclaPmJE/zuXWT99lXnoGsoJvo
CtcaM1FhT0/WbnLMg/wq3RTeeEgfRbd6qEFjTHtkTKIrZT/sO7uw42vDo7yqX5N04lZxwKLvQtpX
LzGJZXcpYftceSkYnNgP8OUdbf2sDG4FnYgIu3NLwQ7cF/o9V8VB8xecjxzVS2+Ey/Btfo0eqncw
X2cYRXByvPyxwCCRNBsJDle7lO/bR9V9Q2r6dOifcIxZ7Hi37GKHD0wcciyvjwrFxV2FurHqgVQr
S5YsQEg2EElUIurHLtnH0S0mDTLtzMbX633gW5JpZ/mOmr9tGY5+t1Dc6hzxVUUlLnLmbyH4MNHT
FXeZ3Sm3sSIf+z3WJGh4TAZsII+4HhvdpHUWyaukzhabp+Z0Nm6wML8pDrpT3OnT0Rw8nG4P0ugK
wVcUecpwB3aQGXJhcHzp/QWo8d66kV3sSf3pCY+q9lU+Y1SXt25q7cPYrSZ3vstSV7f8btp3MKeD
Ay3fUr+FvFk8K7AfF/9bl7sJ/uzpviovIVR8x5S+WjwvYiVd/w8Ibn4xXg1sHEcH6cCUOqJ4CgiF
wXheSfhCP9Szc0IVgcbVSfIrt/yqvUasgwhtQry3znhRiy4acIUzB072ZGHHqKwX1ZOq7oen+d6q
zjLM1TOx1032hDY0tFHTFl+swsG98FlkVNaIyThEPztcgZGYCQ8Y3ia6E2F7i1KjRKZsy18LuOTu
asr9oL8MN2BhH+vDdJGLdjXaFeX8BIgSXRh3vBt0G/5y/xo6zZvF4yN5aMRj5zpJ4MV8Vd3xCfnz
2UjS70gXyhG3+tmZJs/K9wDg4jd4z8/C9+xa9UqHJO1efgxf0/uabk5JscDRbfrel+nX+mt5Em9W
rxI/8nroeTYl6X0GT+AxO6iXD/OtdifslevkrahtI3SU2tZc8Z2Sn36c/NKrO4rlu+ZLtxtu5D3w
NqC6dvMgR+7wTHaM76k72aonPK66Q37gdnbv9vfxCBLdlhyygmS2Kb3WEoZ44GIODHq095/yQ9PY
+F0nCMnFtngOXebUr6p0BB16VyIZqzvgWAHA2TLZ72jLtuwjQnxjfcPW+WHydHfZp0/5DlOpyonN
KwW9RZplDpOmGx6L1qEJhGC3XZ553BKfIh0YaopkjENYeDY2rB4lCQTi8TZOdsslTRlz8rXddPM9
2IdnMs99sV94ULPUMa+7vXgYV1y6D+UDiCblatGyZbe+454eoAdCN3YBsBaM1HAf8x0GN8Ofl8f6
2nqsRRQmQD2g2+tT1UaPosCa+BL9DM0BE4aqOuWdXeilTr1Lvo0AF76QeyUCQihOYfnaV2lwSsYe
2thn0w0P9Tnw86P+gDqNucMzaD+lzpWRO6AtKr/aK6wpSGG6hhNSjgycPvHe5iuEaJ7V6/RLeBHu
opcCtdBLrEHB4f2xLpoFfcA15iL+Y9rIh6zbUzw6oonb7CIluJRMAptuzVSCknxdXXOjfhwVO27p
gIFve0Q3hNh6T51dtpWqwtGTCthxWN+y7YVrQrLtjRrqmPuPXUvEry3JIHerbbKL19dgXkbA/n9+
t5LWRDGtTFLSYc9eghdOuxIVZeM9KguDhCqy+iNtth+bpBH7o6BkqPive9uFtq2ehJLOj1Aj+mCN
KO2Hy+JHCGcdWipX5ihQ/V9UZsptdxKpPbZahRG6rrYqAs4EnGNN4y80h+kY0eIDjFYAu9MVahDJ
dhwYXDKgAcxpOu9hVRJOA0GjFGpSKtr2umhNCj6PG4qO9CEBpg0qKPQMQx9ZytFVXDdGTFi77X2e
k6wB9aamxy5hcGOJwa/TjXNIT8h060LCSRPx+10QXoUr7N/caAB6IR2SqGl3/RpLb5su1S5rZLP9
ca0ufG7CNRX8PKRBxV0asBZf85Fpzdq2PaR+mHI/T6o6LoWwv1CjXbNAHbdHUV3U/VYO7taS4Lan
r9Vg+DciOARw9Lp0l4lKgIMFpSmsh1Nnrlgmgr6qT40oSb6qMB/3D1M9j4cxHn1Bm6zdZwFJNAtc
fVN9fRjjPrfjuluOOSQKR8Fby5GtmnRdJvKEwOxOGi5k26E4xgMmiNqNNUA6XHkPiPGNxGyLdF81
JmZDKgOBPsB0tKRJ2SmxuQ/BKQBSUbWvq/KtN2QTdNlkrdepqYIQFzIEronTIe/gl/vcfJ4bBhzt
5eCM1WR+lAZE9Ww8q2Z3Vut7sW0vDbIeBa+2/bAW4rYS3doFcbRhYNZby8lqu1aRPorHn8VkWR6e
NNDjtiiUK313AnUydydy34iZtX5BcMviGaFp4pet8hVqpUTmxkbME7sQx95rG13ytrLq9gNvm89D
wGMxX5LEUCQm335eaU3thdmQSIxqS3OqecSriwYnQ3AtOn9s1jKrVjWcDEPJzS0kU5S6CxxhkajQ
bRXWRE6a48exiXbkR2Pz//Me2veyL7q1I0ePsfi5H4bGy0/Nl7900Ej9X/vmuf3LW3400Ezld1ph
YIPBWKDOY65tsh8NNNP6nfauQe9MlAwEr1aU848OmmT8rqJzL4EcovNmiAqgjR8dNEn+nZabJdJa
WyE64Iv+Xzpo6i99ItTxQLPp9Ak1BE30v/SJgAL1WZTqum9hNN93qafWsYszXTROu3ayQOXimljF
XpIbMIzRRoG3OFjBXs1PkKyvOjRZqz696mGKwLp/iMiQwJtfYFhj1Sa+2DZyngRyCaIGsxcu8Veg
Nd+0prpVdHgASIeYefCEf+M3FTAIwgcvJTolRrN4S4+FvdzaUvEQa/0urSIPCi6whezGimMvVyS/
i94gs/306/2H1pn5lxsCjlcFYG7C9V+dIeif/txTjI12lDt1oHE3N4oTNUZ2XkDL2mJ1GYei/BoG
2UhFQr2dOzG8WNKiuBbRnHPSvr0UEslw6V3Fd1oqWYdpKGE0Nw8TQNVviah9yxYqAfxFyZmFLrqJ
+4QHVOvknRgNy2kWpSvo0JR8cLtDT69ubqXUR/N6pBpUnhXpXaE/B49Aus6SfjzJ1K3p86nHabbu
J10Njk06T5dFibWOekR/FE1/4RDoFOOWVkl2jcYnB9KyqkmOiltYs4CgRu1VSVXYCAjhfKkGlMK7
tnfCoUhOYtPHdtfr0m2uQ2vVsIu+qGk4XSgFxqCVHl3yWc4IQkIoAPl5BEizYJ3VxC4yrH6/qA3T
pz4cQByjr29Q2kKLM3H6LMyvFmmhhtuaZ5nOIEjvON2F6SBdDcPyqk3CE4o40jM+ko/ho1VoQKpq
lFHxbfz7X1v9M/hJgxOl6bpM65ihTxPZ/KWD3MKxyHFVCHw9bitnSp/KKAYcFJDgVGK++JOE93FJ
JbOVy2+mjLptmuCxjXZfl1EssxALPxQlOZw4hierEO7yzPiCkAt05RbsTQf0x66b5Q1KuQF2yCTR
HfBKlVvrzgS750lAPIj5ZTL0UL+lK4Ur/IxjcSt3ODeholUt5My1WZBGxbmP5Gi6U8VSc7tFKmxs
Yud/6HL/YrSw3ZHVYIHpZ/vPOvP8PP4js8ZZwALGLyQhT+cYtm6htOFO0HAFMk0SILRod4M1d+e4
xZ2T+u13RTTiy9oefeS6sl3Zk4qhd45940yDdwIVPWhy+1WNOuncq8j/oobZCFLgBXlOVdP8bs5i
cNSI/ia9qT4gG39CbPypF/6XB1oFci6a6OKIkCJF8ZefWC8nPTOnRPOVcnAyNGMFuQkPwWguXqqo
rICzsl+UuHNlIUHOfRJ3YzrtpwxnE+SXTU9OptKfrfmxBVt3ljr5EhQnNnk1P/vfj0a6g3+GwHL3
VdAUCCCuAnqgLX6lEhRtaal6Eyo+kHy3UtK7Lo1yAvKasqdEMmTIw0mi6F/Rp2Y3X8qKJ4ucdEL0
55QnJhZ4lWYToXRHYZqw6dSABkUFzdMkQ4RJluaD3sgMuQ4913Gw0YOk/ysaXlxaN6ogk5iG4r6P
5tLViitDDu9GfUWKQeTcKcZwmwTvoQirRs6ye3EZdpbUHbBBh1eAdWDRirf4I4il/EVWZp9sJjwm
2ZeAoAftKizJl0k8VlXc7+qRPKUJod4qCLjAfGz3wAcfw8V8AYF/VwVQJWlh6XaWTAgojl+auCZN
iIP7QX+tcFzppPYxKCgd9dDRsTnDkuoe+/SLfkxiJHanL+3bognE4bXsxoam2k2Hd2pOuwxde4Ss
xxdFrVF+oUE9USeLsCFzoI6+hNgsOjCBQ4xD4stJHF6itsTEtUmQN9Zu2rEFMBV2MEoCTK5VaW92
sG3iuKGnoD6LNVq0QzweJCX7Br4hQQ+pip1uKigp5RUMxsSek+mxBrD3EiRwUgSc45o6eR9K4xnx
XQ8d59ipl6sK26wjeE93NpThKkWGWq3F50AM3KKkQJ+jPYcANZLVJD4xuEdErbVSQUutEx1Rme6r
IRC8KGufKihy9mQgvSBYui9UMl3V7kVTu+KAVnxnN0NJAkwKjqyUKXWLpzbxnZpX7sBshOJVU7u9
XIquCFLETnDS9YYkNM81tFkfJmRsK3D15GXIbfAm4ymFuqMiQdu10V0RLM0xLSQImk3Y+QOSs1Ey
34gQMe1Fl49BN7oDMsOoTyzOJAuP7SDdDnLZ2SUPZtdqwMIE6rZ6RTlVvMqjG3FqW9/qsGepp+su
p6mDfkXK96wxIuyVC4hSY6HBb+nEkRYMVl65NkKoZHyIIWVSs3vtYszrwDN4U4LSVa8FaBqQAJ00
3cohbJq0jhYaHzNqsu6gxzc1cGFb68PZT+LkCzZ3r4Wity5ayNIh6Or3IA/9uUIhvDqUmPlqItl4
MT1WVTWgGRKTdI07BAJzDwaf6LZFrCE39zI0munOM0hwTFJne0GhxlZMfOkKK6CRidiN1WpYjhih
n8/WDlW0l3kQ/AZUtLt01vOUjjeYvJ8CmCJ+bnyTaLtgLzjT+1axkC5KcY/6sFNHJWtxXiC9QgUq
licXUR0jW0u4RmRhnsOcrmXfCzRL7LbJEs7gWIyxBg3hZvZiaYSIGlgRkua9sTNRgFLa8ixgh6n2
auXpQB/lvEIBOVuL3OrdYJTtbp7E7CD0/PTGTDcSc1oGUIgWc3NXS611miuJlieYgHSfS118muUc
B1jYwTYr9Ws8ifxzvfQ4FKnuCUWOJH7y1SiaawTsTaqRGfjEMjXoGDXX+vhFDLA/7Ob5qQnmmxSk
epVHV6YxXEbLCCSsqb5pQfY8jdExq62Gp1o0/KTtUJrOHFiCsMzwB93HlhC4iBpCC9CECwHLvD5t
qp2Y4j7XhOGFQdDoB1Xsl/XYMGqQpzTMksE/hd+QNLxLMahDPl+28yE91EpX7ctF/NLJiXCZdsq1
WugUG3sRvsHsqCbALykJbwwFvRaI5eVFPFPMCoqwv1ZhR+wyJThWS654VhDkvlhVnS8TFEI4NzPX
VHBpstKU0UwpqzDCi1rHYa7oqdgLmfo0Zztd7b7KPR+9TvrXSAPcLAuhM4rhkzROdzm6H7teA2wc
GRJyFgnQE03smBtQHSUQJdysZHcugsibROMkq/JRnhdkb6mqmrjW20ikVABwihDJqrFw69lb1PhG
gCHV6VALsXv2LBcrInBUlIuDEepxIuY0wuhMsgQAWlISyLQCsLgO2moQ6welGBoYqMhA913ybpnN
Dnr0d2SwJqfvYbSian2XTt210JvLrlmAaIgDZXq1FCnzJD1F7W6nyig5FwmdSz76gzhqjxFymLSM
6hHeo/EcIh8ol9bLMqkjBAZpsFPESTwrwxBXydr7DLCIjSzb0ygFDlJVr20lnzDCOifWcAthSltL
IzyrTW1Qo4tvNBX6Q7gkh0pb/CCTIDykTwXwLTsl1PYmHJvcceKeyhQlamlCzOFCyLPxgPTtuwBp
wBIzd5ASJ1iYbhfRejanAI1caIyi/kKfVLaJmw5DzCtkJlogHqrTjKnmEze7Wj98a2JICDR59Si6
CcturxvRrtWK0U57BZHL86jw8JVqHRLPIwHUVcqLqmT3g1K6uTC+K0Z7n+jleUCenWdhvMr0gQUB
tZPAgLjWy+L1IL9S7hIcVQvPlI+eG3RzxzZ8b+ITgkL2iIcHj6Wj6ehPTKle20qHdkQbd/t6rg6k
b9MsfqkN3Av+N3Nnttw4kx7RJ4IDOwq3BLiKWkjtukG0WhL2pbAXnt4HPWPHzO9lwneeCCvGE91i
kwQKVfllnpxH7bHoRxZFd/zKyjoD60/jZukT7UPyGA39GTx7FCyDSQi9/pkLpEWRovlm7sDaW+aB
VfhQLaDhGE3VBG6EpOHmXw56dpKRpVIHy5OfnsyejDI9VSbzs4HEF4m9g+a5r9EPbIqBhV2U9B/p
tErCfNApK1D1EnHMsZKtO0VINcl5LojlCRPYMImX7R+jXMv9tLHS+KpZ5RT21Y6cIPsyNwkIudTb
SN+j2/GM66CZWEQY/fi35Rfvc2+W29IvS9wedn+qZhlKM5v20dT8uFX2C8UgSLiRA2fmGdzkO196
9oblAPpaXF07VGjh8U/w1O9a7RrN3/YMCbRxbjalO71TiPXa5eNjTpZ2Y6vo1tOTV9mSakhe/awF
9t8TFpga/SGvFTuI/mBZ9YRDYuQJbPIYMJ1673h5Elq6n4WxS2OgoV48iSgfpyoO/P5k2FO/wQMy
PhhDipuLwSa2I/RtH3kfeuAH9n0w46PW7kAWPOkYPc2YQ4u+xK+zhqY04pfv4VBsW0yO+p3etj47
RXLyFevlkElobhoTDYeZZZ2NRx5DV9ddvrM8JWwvh8OkeckG/PpsgvYQBJGCdjDxKxZMX1KoqJ5p
PMm8hXLTYepzosAYGOo3rf6sT5rikTu8JtbC8mUYhKA9814VrwNOFjOWwz6y4quHYwahbOZSr69C
p8wAPztA3iJwkccw89Vqw/nvSDPTIU/VJzbCB18u9X4oIAc5pndrdsuj8uljMismBZWM/Q1p3XD0
WFpaGtsDqTWH9QubRXXv1uZP5+pHg4az7VS2RhC1vy3aOeApTqtUyBREz674Zm/mIWdYuSRLgM4a
mMQNku64GK0X2IaydiL3440hSmpLq/i2t9OnpdRCdzGvXeY81H1n7TPbCqGFMrc0zOxQxhxgXfOW
zgXihg0zMroOuOnyMdpqueRadOA3sF3dxppBTWjCuUMyUer6DxF3u6WjInNc2VpAxj5LE5duWxAs
BTPx0XjbJQINli7jzhkbkN66+8vR6UIVnn2w7EwP3KLja9Ceokk7r50v+sStjgEqh4s9P+Z9RIEG
te9pG6SGPKVe8Qz28IvjErWIroKsmYJ2Zky/l235micJ+0/F+jYTPfF42JnSJLVp3k5YbHnydEjZ
dB2HNjDqzTD3d5qYP00oomE5a+yg0/Y7aMVoQ7LwaJlhf2DsRCO/aZ09VJnL83AqE758qkjarn1w
Ou2ncI0PCrZPBtFqOjLehgUUjelKhAq1yQ35lttYZxUqQZt35559E9icCpND+h35zQuqus/dPm2y
Jfkq44IDfLPVLCRyvM20bh9ElbxVWXeyMxpKIq9kTN//xhe18TRabsAoMUYW7SYeBhlQjrTPs0ND
O8um91MASaP4ZXnqnFXQGcr+ghz3WGcfccHEuRzUY6YMfMd3pZ1+eIP1sfgDVszhy02Mj66P3lLB
CafQdqXQNgVkrLmzIb8Ss+AtlrK9V4hD4FPZtPk6pgXp4O4iUzsABoS5zdSoiwy5kYVzEQ0Naspb
7vLEzBmj93aAf+9GiTja9VAOoBq4BSjRE7Ezc09i6Vb3mGNasn2AOXA02KtsGmF8FhVZv0K8sFtj
kJbEe9XEYjNN/OU+Wj7nvN4audqDsuOi5KkcaJzNQXIzs0yQt9f1ZOIIHAj2wEvdbkSNMckxYAZA
bUoTykb6hK9/rIatn9FgEaFB2RknKpJCNPZQxTo3GK20Pv3h+Per6gnSVBz/iPhNQe57dyDldqiq
SVCq/CEn9BcWXcbmEmOKx6FqKpvnGv6GBdxqC5fqySk1N5T59FN788tQJq+cu8+jwcA4NnDr9ehF
7lrlWKRPIq8fZ8vZC7BunIamU1YnIlhqhp9imLc2SAQ27BKhLjP2ecGeXwLb36Wa3HQD4yonionV
uZ8l5bYE+eo3qfKLT6Z+G44LgS+4aXgrGEX0Xsi04defD330VtoM3KUxv2/MniS3YPLdAtlKKekY
FCmbpeONcTILWSxuMm9Qm9hk8TTc4lS74BvM4mWuW4ZwGr4LCkn1VKynkPRSZuNTb5R22BbmUfT2
YyKocGv15KYmabUpG+6CsrSf047nPEDDcoBt6TF5RkXkkIcDmKKup8V1H3wzv49M7RkOsgLpoDiO
k0BQNFd3Y3XfgCIPfEpKwBKVi/+bhLVBpL4/dDI7cpveo7d/5pCNNmq5egI6lV0eBV+BM0Q3ZdlP
u8GfBfkqThrytjceMevQkhwZn3VmH5ZMAJXDarmp/LQIKPC5UGzAYo+Lk/HipXr0JKwCY0KltTWa
3nFw8Hojl9GSR1fYrp9tkh6a2NliAa+DgkOeFqc/o5lVZPcHZNJ+eFWmWxymRkJTrr66lkGW2ZAf
yUV68DlMlyLnLPcVTxrPZTwYY1ONeCTBOGTL51iAz+Wx9Fg7hos7oqQEtX8hDAhyGPcKuehH03M+
jTXStvzOl3jiGR9pgafSH20R22EZsDbM9e8sT95JMD/RFFMfStrh9WwJhpKROZ3bOUoZoco7xxDP
tOvdFeUvSJh54IvkB9DYXggR1kl+9IgHODEHjFTZr8kyv0Xzs0ssm9hHcVmGjj1Pr++8cqOXzg6X
K71d7imfyH4awikC/bs2mx9o/pxkhumM2P7OAx+IRmZ73LdQkqqoZ8vW710Vc/fV/M/ZOGIkSbf1
xDWTdABsk3yt98nFpp/kY59NtAWbj9aczuHQzeaW2Frn2p9uij0ApA/oPh61OCwvakEFVhxZRJwH
aWV94gLFTa2fW3t8MUzzdyR0lv0K6+Xrn5fWipkmnUZsBkud/Gx6z1v8Lgn7gflzrAxuZBhhWTw+
1IbrhNGgXnrCVYFkj4tt/Q0kzEmB69oS/D9knTr3FuHROlGHWRVtaBHIjIvyPLVuHAxw2fXY+xY6
f6S08kvCMDtM1OqwNN8yT39ve/FpjWIPg5lFc9yZavpB2qduErUEgUTwecVDOPXW2kFHYKeomHKX
3IaeP2LyUHA2Alqn2qBqUeir2kXAtRzIB24YVaJmcNG9zx4Qp4yNQaPOVs7qbBVM/smlNqEeX7Cj
XuxtIdCMIoJsYz+jq2TK27mdsVMpH14bYxnBq3obWTUHPRelZsBQQI32punwtS3WvGvTFNuXsHe+
qo5KWDvQCyLEwDcCXmHPoe5Eb/kH2tceVkfdQOMHoM7XNm3ObjT/spveD01hPxcW8Kgcb2BVEwww
jH076Crw/PuKjVGXq/gYTx+6bgFk0M2XambnBWBp59eafpC0onPOoAwk87GZeAzHAMS+pB1XcAvE
ajsUOSYod252/UKWtLKNB85v1mlpqemgYHkPI9a+DB6oSLF4Nz6Q67BdU8RgOjhqLN4jy6G1a+N6
eFoi4yE31C9BoPacxkN/LYWBFvTTFH7yWDJJ56Z8KGhv2FYRjrmuSxLG05haxtnIXmubnoUELCQe
JCM7N4q3G+XVEqLUDPg9/OIAwXg9Y6WcPYtB+1qqVQuoCb2OOhL/5k+xbAwyOec8zoaffYi05JPU
geuIPtH35K7kU1NX2sFPGlzrdRn0ltQo5QZwkpTZV8zTxxhs++gVXnzjYcxihbxtY+AcBR2C1zLS
3PMoskcRRrRov5eO429nBqLIJo6D+5tNh9eUd3E0T9+5GveRmYHzzPEQgE1Rhyk2spNqsby4YM79
ta0603v9isIgdjNr2Q3eMx83K+U3djElz8JEgZ2X1DpbLoauhB43Bk0T9CCOeNNyoZxLHUp/kAcr
B9tB8NyBwkpFdsTzRlN/+5NG60wPxnKNk7k8olNp2O+0AVq6Dt5Qlr91oR30GRir2yokGs+I98Dl
r3miFzc6VW6BlIAcHVU1VFg6YGDQypFailtj/fHnvyW0vm04A0IXQHWc4uZu+lukPoLoS3G7u9Mt
Dw9MebUgSt/ltMPe//kBQbrkSE6uvO3Kw6hh13fLybg2/dLedF32k8a1ec0t7X2IIf6MM+43sWTd
sbVSLirWx1sjMR7//H9/fignuffH+MeaEJIXPknuk0HeoCwwF9R1YyPj9UfXPLYx+GN9Et1TpfJf
5kTLvWNolB/0lIox7YwuxaCSg5evlzYicuQ49SMaJJM1HauOT7XTLb57MCoVyF1N4PEZyGFvCTl2
7QYyCWDhjNIgzoDcPRnln20+TFsNZ0PASA07d3x1tX1tPraAPe7KfNK3MrfaIInZpLGbAw02efNW
s9Mw9s3yQROckBZdu9ZLJoOqNH0Mf3XxRkoQxk+idiAePRpKuYw62WlbMDtptHRXqUFk81rzg9lL
wOwCCPxc6/cCOdvCxH43JvOy8cw5OwiFMWnxrHrrFj3mx7SF0IvI7eWNuHGSiQS277C9wmaEIkXJ
YyWTu8EJPNFLSuSQXxtClxR5m9hXEKi5sa8aRNCUBLbqt0VaM0dgyey1Pjr1SxkQ7e72Rc3anEiE
6NnpHrg2o7DwvC01ZPnJh5d3R+bCr/W3hta4k0tlAcFGX+diSoA5uqyXHKvFoZXqKBFGb7AfiP3s
NE9GW1nP7DqgNHUzVavAWWKA+0Hhmdrd6KibrLaqwzRF5iEzHS4WXRyIxS93hIN/AJcpNJIk3Xl1
kuzHBR1tiOf6zinlT8I3Rl8oBUCIp2zxMqn2lp+e9SZPb0h0HCerR5qX/V2Ux/IOYHUZenFhb9fK
80bmxjV2Hv7ccnKeh1vZKhZT7OgwwIryxCp1hBtYbVPGGBurLK5s/+U+kcNy4yWyD9Mpa7nqIN8W
vgQFsKjDH15ZXM3oYJPW7DSzym5npqwKBfOG/pST6M3oHTHr5KecSRtt8iD6eFoYdU3PmVcf76gh
fhFtoj11U/vNZ13fAK966YHqHO158R4sniRHS/DUb+hraiI8rsXwvnhtTQVUVMJcwWbKRAHicdsx
hhNo4GKFCv/hCZuweqi9bOkcgRrlQ/g7UFaWX/78yGEiQO3xFr06JZaVXfyGW4Ce7w0dvu0ZdOA2
nm19U+Quz63ZOY30L8l5DMZYvIPC7fcI6FRHmJgRtPusRaY1Uu/sRJN17jLsY5EQySFrmZKMVu7t
p64BIK9n99ig77grWNThdN2C+OkxS/rUebosuTOay9LYOPxSa3jg6vDZ7xGcdW2XE31GM2VnTedp
LCdcC4Z9k2pUfTStTznLmO6cuadjgwGxbmjb0bTVhc5G1LS7ySzTH/ceJ2B1zGGEbjmuYcR1YuKW
VXTy2zE0OH/tXcN4SlZEo8zZaUZZ5G7pywTzYDbGnnkN50WKOw9ab/wMhvzdIBphcSOmwknaxa1o
P+KSTdvSvOpy1Pac849dod0yeKAatk1wZmfbJGugG+fY8uojA1x379fMj/uOhI02N9bJ5vWGggmo
zeW288yyvrNTcyc7P73WPIxtZXELWsYZ9D7yR41ZeWSmwOkB0G7uNvhfgB1NmhxO9PeN1F8escjh
6W8dVqou3fVTEd8sIFS471qmU7Bj5sQqbpsu/ajRK/bJmJl7YF8PEWWUuNLA7mZTfzWIEQ1LcTr1
XP7hlBkvhZrKLU9qfLTeI7UH920veaxnvaRmgxNjAgmklFVISJaTGQMoXj87Snk7EkWbuDenMkeR
GZpTqQ37rMhPlks9qaUzRh5TdVko1FANHI3OowoRbb8bSSTqQ88OF/drTPrMh3S4kc53YSJWA/AE
IFicTYwlZw7KL+4aWW7rEdmNYolzvhSMeO2puc5l+VHMbpi3if/dtdmTTXb91W91RQ/ZzNCbVtpd
McwtlBYRTFM/7hfTTa6yQCrOiD2fS/pGSbhnh9Ge2nPX6MOus7Cg2oZJ9mh2t7SghIaMi9Ao+vzQ
a6VJ84xdvk7JQBoCIsWmiIRzn8X6Xdnk9vfcqA0h3bCu84ja+dm6yRrfp+UW1aRdOggqxOKYCO0H
tsNM8/z0bVkOgHfERrON/CY2qp8mw2aRNq4eOsTdu2Fsvnm7r0tu2C9Tb18brpQN+4Pl1rEjpFN0
I6Pxzb1h6tGDR5AsiCzqb+d+uUVmlUVlsZ7MBQWEUWcfUqBwR7pS0AxkP116ZtC9IRmfzTK/pcz3
HJVquXXxRS5CnWyoNuxzXYcjKV3sfPvbzu/p9PO8UINOFKayu1qeb1K/Ng4hQ4Ual78XA37FQTTP
4nfp59950bPLzAqc37Y6UgLl7Cd/Hre0AN6ohOcaKb10A8jDPnmRj82f+5rj7sUtx52g1ryR4wTq
OYPriaEyjBoXscDyn8U83UOr3retNxz8OYpAFrAl9SxwgrDN7+skygKNwwV56nFvZWLe6uM0EKex
06NSaNXG4P9qkn4Lx5DtlCVw8BfMowf6X73Z+jIY6AKobQ55s+x9r/ztQpFui/moL/WjcLtfW40K
Yo5ECd2VxIyiYSFZQk/GhgLBlvu3nHYJqzC6YFzuRi1jZ9E0xU7Gc3wzKjEHMfsrbqIVYhOTC2q7
7OK1goV3ZINkzxVVoaxMbTL2B6RQbkGd6ssutP3plYrhlbaXEnhLrNsoQ95B/X+nhZol22C7ldKv
xodxcWcrB8ejCZg3rYO+DIXFQgjoGYZIAxv7bNGnUWPycqP9kk36abDbNb+yoq6KapeJbYOjZm+M
fnJg3rNtl6Xc2+Uav6EvSMZNfZR6+yPoMTwgYX+YntndJDq+BfwD7Oxb+egCfNl4uO/niKKksnjJ
ne7osJ/ZJDGa/tRwMI6RI3lgE4LXp2dAKnclhbrCK0WYl8aOFbm5VhbAQqp7okDIwbyWutqNhZns
03mtPOr8N4AM6tFLsqOd5Pq5QzM5rvvg6cvwidSumVGHYtVGVTs+nRutrqKwLZEabHtY0ejYnZLs
XiHHbSQ1snewWDFYTz1xhTQKvaTCxASzHVN4fYiHheTGhLu6+j3bCK66fk/lBdb0hg/HpTRvDcy6
ICzA94qfUabMCzLrJAmfeE38wIjJZsi3OpFYx2uTuiG9FmQ31omubserH/rlpy/sGPyd6YR249fI
A37Kp8UfM2DDR7ATuNSoQHivR8JpjN5rUA+SGdWGXnC0EKUx61JlglVyjYvYy3BwOCwS6knKkILo
S1cz4+wacL61M0tyaA7VvJXzkcn03UmxHyAdRmfLq140nWIA5hareAOGiPNnTlmwzWhtp5fajspw
CMGT99OCawowZ91NCwdlxIII5buPv1mHxiM7UC+0vYiwRPqgC2TrETHCiqrnuBstjI8py+rq6jfk
E8o6UrlZfnVsaLIer+Wkugvh4lWBRrvqLdMN4YAfIoSKrTcyhKpNNseZ21yTaDzU7UJbRoXE4cPh
ZQ/L9EBP6qNYk3bgk9j3Z+42ieFd5vbInLjGgvGsEu5cQWqFVi1iFJA1o6cY8+o44yAABzCF6/w3
l2YfyiJ0xoIMX41ZMJs/yvzWStv3JpLmJrEgb0mriYN6yO5da9/m0Qca5muqg99W3qNh+DNWDjBy
egPdkl3xo4SPzvgzGAw2BcY8TKeoHJ7m2cIeMst3ZzaZfkfFbhpwcGrQdQ9tOi77GZx7sM6SmLIm
B8tHdY05PhVGk1CwDI7YmsXNhEMdcGjzJbB/Iub1UEct860VPU+0+UlWxG4MaiV4DqcgSClNSNLa
Pi1YIxCQy5t0LLNT68+rPcLGF+BQ1MScIFgPree24SJ1jEnduqZIHhdwUm70rukJ0Zo+WIqMBWLE
mVUaK9SDV9TlkQuMyUhEAthdlSiNp1gdf80iftRAOB7Tvgc7Ex2nREQYF4p3e2SEZtgV08jkS1SH
vthVdj/fj/aXr5eXqWfSk+fiVUavADtyRpXS2RpadFFghxkVMmrLAOD0rX/2GOwHnWKqYwPwzRfj
gdlmtq0KfKt63Byrznqsx9F+SNcvpKhqM8wNo+KsarwPoFq4gO33vCbjumQMQdgM/uhOvGP3cbRi
j81TR7ipAdW8un3jDV0uwCaKGUie497gKoOwwM6wnAUTVMsiic7HylaeEQeYIZadE2XDmAHQJBIt
vlr6jAWFIhfA9DdDbD2kTUZPjhejl0AD33BAWcgkImdiRlluuECOGcGFY9KMR10KbY+iuKTdsSPn
sHFaT94FsWoZ2bjj1UfORGmPwlEkPK8GtoEWWxivGT6LDsdp2uHIkNk7UwxBTWD/jDMYlb+kEmcZ
3mRpP3mCxs+VG44AqHG8I5WU3OIn/U6tiD0P8Hob1Y8ZFik7SRVK5VR3ln8tSD6zEulvtYsDKbMU
xsC+33aZxD7c2kj6urVrMLhhydlIPbvrNDJWY2kf3YodcbKYpyoer7QU7qZGvamOEGzmvak6/i0X
Ph4PMhkS0sc0AIkBv1vc+A86ZjSnds23WWhZONHdifOKtCOZeY96me4kOycO+JXdWjHFzLJq7vKc
eWjn5rs8ydBFLOewHp/Phr08d1M9s70EPJUWzJ/z7lfjwmuXnsZNIgDjDFRBcbqLMGk05ZdodP/S
re48bkes14hBWDRpk7K034PO9tyl/GxnmjqGvc7Al20YXyCHrk3homrYNUJKXavzzEYrNEG5QuhO
8gAe/HSb5BrA7Mg5qnRgd0vbAWzoNDQMo99qmG82zQJLMx6QvBL/wvJvHVJbTx4dfwypMUcJ1fCV
WjZuulTX+Iw68HL9nN03bf9dG/I9t4y73MTPos8kZmniftA6+7eh3DboRcvB+t0yo/mJCXrE+Wov
qtQnBysBF+tOBgIHqjPFVkRiJt0KecQ/csRJH4bKfOvcaTpao8QNlObe/eLn19ap5X2RngYGY4Fe
uvU2iTrClcDJwrbpP+ukXahF9F+VpxvnxmyW3WTOnDbxIi16L7eDLWRYke/JeusTvKSEwtzSssTE
+TQO9U3aVFpgKf8t5/7Z4RaHFB+DivXyZccodxLi1HDidcSoXnFzUexb7/84f/9PmZjD9rr9Z4jc
P3Po/kfw3D9h6G4fd09//S3rP+M/QXX/P8h0kLRXTP7/TKa7/ZVW3/8Uqvnb3/h7rMZ1/2317IMx
NvEWWWsK5j9iNR5YOrHyzwzPNV3fWR3sf4/V2MRq6AA2BbIWrH9TJ3Hz91iNbf0b14tHHkeHNoRV
zPu/xGqMv/i4beEBYdf5RWtW579CVXtKILV+1pYDE1Jn03D7GIy6Qn3YmL+NU/sxPGnHOAQT4Byn
+F9Y+I2/hBp4ccEAiXIESHs6aHo+m3+08ONTrqWr+8vBYkeuk/7obwp00Xrn9nt8T+zqhPtt/EuS
7L962b8Y7Qc7csY25WXbN/wJSXk/aHsGIwEwp6gj9ryjdPkfLon/LqzDG/kHIt9/eaN/IfLlrt9G
YuQVuSmH5bLqtB3SxYYyzT57+d9fi8zWX3CDtiDOIsgGseZ6NjzLv3yuiD4N0zuJfNBPEQVO3p5y
rPt59XlYjERumV2jc9Si27h+zCafUcKtvzKoE88p2YpSm1tWKx4qEjuuXD+oFDHmSULKW9rSCQ3C
WBvcncT6Pf2V3KqxqTND3ymMB0Nmf43gPme+eKDXXkUyi/Zc4itrZyufMM8lVKjpPtLWfVU2wUU1
OGeizdC305Ell2I38p+w049JX7NR5xxENtgmuzJzMl+dsIszbyy3vMNpA++8xkhpt6+5j5ET8fnZ
EliayRc+zmj6j7cDdmJUgBThd9G3Ed08YVxjR0o6g5Ttr07hS1+sX4laCgaf6pkwRDBVQx/YhXPq
XChohtVRJEw8zHFOVTLAt+l/W7V/x/4l3/iV9e2Uw23ayA96xRgzN7T3dLeaMzEgn7wANhyaBImr
oHMj9mPsiSYND3GH5WNxxm3hfg5rqMdV1rxZRuRHMUzPM6jUoGlaKtrpUWUlD6pU2yml4eKoPQk2
AtK0VR9k/tuozG9L4+9NFt+Emae0Q/GrzDhvgrXPzaiWS23U+2Yq1LYdpmjLx3bQpHqjV9Gt83Lb
91CphoZ9NPpBlRrsCup0a9v1h0ewPEvzrTeo73yZnxNAEU48B2nLgWMiglREgA4qdI3cW74tq3yO
my9Cy7+GjkOGEmtcOoNaN2gkbbNy603NR8QUD6Pjjhple2e547PTlN/6BBBphcuvv6e05mddOfeq
fnClX4Z5ZxPVWYKUegome/VGoIZhM2X62s7hsqrtFNpsbbM7L2lUBR7u1XDQGon5cM43hQWhgyIH
PlkMw5Or/3Qm7/E447Th7GF/ax5tMli8A7vEp5trD5EJOx/G/0+X8w7KjuNFovVnthM6U2zSCBDg
3zILB2q2Or9qDtvYiuftAPWpzPnT2mJ96wV4TVIq28jEqOOjphhG3QRS8A+RtouFtOLQp48x8cPM
RNr3mN9KvD+SfzPVihffaK/2wmVSEF+rMx+wjQbvzdLJ8RaU//YwiivTYCfJeCuQOSephCNrrfQw
jUirJ7lsuWT4C6Pc//mifc4kSka/hC8e+F2c8XrW+IgPYzLbfaNhiFrnDQbnn7gxL8pL/3b5ViZj
nkjWv43MHcNZFBeCAJhh445CH1tc85Yt1Fzw7iLNaKgEyBmFOwsKv5sf1+uGqp4n5n93ymSnahX9
hyFxB3QahJa6cQIA9QA5fAxBo0kyfV5bcp3hu9AqjLCJfhiHcsfte+OZXnYcdAhjDSTIMW8f0mo2
9t3Q3Yqmf9aq1tlkFKht/lx5NIWErLvY1+LmwzS5DYtUlvssi6DHRZgR1zuu9nQumL0uk50/Yumf
FfestJm1j4DgBxPYS0xjkugX7s58lUM1/Zs8wKM5ZewtV9GVO9VYf5DYLINuYI1Hhtr5mP5HyjnB
HLQf1HO1oecPl1ZhF8h8xV4zlhtuZxWMLxF1DqhLUI/LviTOJWebmAI+boZ3+C/K43o5iVobQ2Wy
mMUw+ek0wynw0krT3umwoTdO6bIB1naICPsxoZ2LefpL3yDQRzq3eBItu6Viyf+zHME8Up1BYB4T
9+CA7Sdci7wY8abI+ekuL5LF9nffsVCNim+kECz+M7RpM7qKho8i40u1F/O7LSbWYt8nmuZeE0vt
2SA/Y6AAiObXlxS/fQtyYGirZ43GFEwS5IF8Ukjr36eKZOd49atvTs9yVM+tDw1Gi+51l8sZcihu
umx+HgiuxF76iGq1ZVEFvTrZ30wjJaLNusa05UebOs+ywmPeeDgPre86U884hrmIUuOoz9ZlsouL
wWGbFCPuai/Er44hbL2Pbb7RZebj6rR8Z4/1gCBM9sGRkNgjT+0J9pyYqd4OOh8FGLEGSMa5S/hY
53VxB3K6aUhY8LEiczp5xiF6wl6e8vwJWjXfwobnqekzgjBb8zvljBWkWfpU9Pcj6TIsTyo/MOOm
YhxtexOLDCu6po6d336sH4mSPGJMm4KvmLupZKaGB3b58wYJszjYjZLTnwveafoP2WWnyqct3F+2
Ha9J6pbnKHWJe6/r33kic9I2sTfTH7vx6fva6l158ezulkf7R2LFb20Ociv17L3rLflZ8RgfvG5r
+Gm090ERhr1pbYe2+FwMtwmydVVzotW3baDmGS2qYsF5bZNOJNuwHtbTlF/E1DKsbLou6Gn0CSb8
SpmqoJT4Ld14DKBAyCPD4JNn+KOoSSovbcVNYc7Tg10zbI66W1k52mYFrBbrky/p8SBk/cXW6mFL
W+Ajz+gbvkJIMGNNtNjESTk9NzPjBdp9FoKwdUWyzf/p4wr2BU+ABOWKgBETZcFb6NGLwsTB4boI
J9C4Y08iZZTp9urZ9xi4uDBHWGW1fdOUzLlTSjJTFe1Ud9NOTwumGt3L73vCmmHhStB8s3gjemGx
doD+B9hnIh9sSwNgm6daQnZxV2x1h1/FQ/ULvuC2Ke2HDIA4D8D5nPN/dU9WQEX9oTFHk5mNFgqn
3JP/CJjhDTdT1g83wBm4Sim7xhdwXjQXTu2gMaROiQtOzrsLvRy+z8RLzSZJkQm2ah5UCZor8uJw
HF2J9Sz275d2viRLorHG2r/miNN9XsQYVekdhMkDpkZYvKmkEnychVvuMBY9jUst8RMvGLKL4lOr
sR4Ld+FZMcbQyAaNJvakhXljY6+uS0D+C4WLONOHzTgRw5SVFfjahHnVuwxu9Gmj+BLn1j4wxrLX
0RSfhhoPqRfUseyCuZwEUWTzqo3i2Pr0MDC953BOfrTS5p2XsYHjrTRh2RL10IdFHDS7PZuLvLcm
t7rplvwl1lh8RrJ7W2shA2ozfh31g4C0sXOhnjSgJYOZ+QvbMsxZkmAG6DknPQD3+714DZhUC3F1
dEiE0cum+vFJ9KjgwsTNH48YHBJ99SOJk7J4prf2hObSfbHaTbBZmJ5bwLP6GdKemIanzGAYkDrR
L1pfZyTb9R+REj0dFUAcdW9qy9mf0w8y12ko9Yl0hFVM3B/IJklNmtdK/52n81puVE2j6BNRRQ63
gEA52LIcbiiHNjlnnv4sPFVzMV0dxj6yBD9f2HttS0ZRwuBOEF+FEGF7jJFLJ8lju1Rd5lgiY1aC
cpnad41f0oTaaaTeZwUOfmSgTOiGcN/IjCSbTgLfaAUMJ0vKn2pQGp/l11nNMAfGyr7h2ZvArdnF
CQIqzdhNpfEVIBV1M1aKPtx6aZl+BoObKoik6oTqcccBTFHQwfjFchqzJqnEbSeXTwxqVxBz+91y
a27K6ifOuSCiIfpW5RQa0oKxM4GKyPpzcS0qXjeZu4BluZtq088iDizOi2zNJGbRJS8M7NYjtxas
mAKPF/93RXFQxIYZc78Ep5gRHfNnLzAaUI6cHuF8lMYKn1NfFI5JDuaWd0JZOwnsZdKcsVsN4uMk
BNdM+wkzPuxWx1ejFcVJY3u7UXuutHZaNgzc481sBvVGieMvpmW4qPKYDgQFKXYTgYjjZbBpbqls
yJHHMdcp9lLrjccynCe91CquIIsvsSLYfSinG/BKiFKZM/rpqH3m+UCKablbzGa4gmnkGNDQ9YWB
H/AIR7itU12N3e/U8CAep/SLrmjN5SkUAOoqtXDewATrLfqHkCf6vDhcxonbKcjkYDx6BEs8yD0j
KUTKCCMMTRBz5dmIU6ZLEb4QRESDU0XpUyWSMJ+AuUnLPsJCXWMx6Clb5LYuoWxwHnWyY0Upp2I+
wFbSlCPrsq+oGAuebexM5FVNAEJ2UtWzXmo/PQ2rY9SZ5Tca5ACTdov8DDwG8m+hLumeERp4x5I5
aC3zuSKZANqn1ztdQ27diitXMO1fsX89GUjebalkCagFEUlmDVeBHHQ3ZFHuYEhI54zkLISE8jVs
7rSqpbGdkxdFzCLEMszuqFHPCFw8OdNbJzaV0pPkgSgSSotO8gSRaf9EtA7OTsJugqqVnKTtaTYI
e4p0tk50Cp4+x60fGoGnsKdFJG2+dSlZYY0qPMeV8cTqGaWokKN4UhbdhrDqqax5CXhFBt+0FLEY
cv0gIfxDi0+KFjwHpwyIxFOLXsMBnIpbEgwVgUYrSgFx5MDXJqSglHh2yC0jwQ0ltbEQPSsJujda
g7oBgs90eE44bdgcq6+WOXafU2ahkJi7HZVVaSM9CBDeR7qbWAZH+KgdKYTJfpu4r63RuowLYL6Y
kUHUj7Ojt03hpIppep0o3zVZvawGFbXJZteQABFk4TkZrXFXNFTbmQ5fqpq+TISSHIrcZ1Irltge
CTsgCCMCfQa7JevGTZkkLMFUVg/dSJC3yQoZW8FEF7fKq7v1dkuacav38NvywbSxdlprt8nlCa/c
mcIGZC3LHMLSudIyVXQlTfSVmmwfDY12RMfYSEjWRk5LZ6HHEEkJ3ffTsFsEan3MbLPHRxWVocsE
YluQ4YDHldlDy7yBdQABoZw1CYuXQkSOZqaHcqxOXZaRiarPvgy0ziBiyV0VO64YedU0iS4z/nco
WptGGgDc5tmXIUQfY7JJ4+9GXPYEm/Kha/hwVHyu7QTDTlLBkQQo2tCYmJMvDLXBjCS/iUuNoHTe
qTyCHevPKYdymPOf65d54VZvi3cRMTlufwlnYHUrY+GzCtkTU2e3Nom2PE6IxcWvSGoPV1+rW0/4
SFr3IpU6fMym+RFHPChFxRIAO1jhG3HtISVHBNJPLFrLJ0znKm6mMnLkMv1KFMwGYkFc5KxWi8N/
5rlQmRymqNGCYDOYJquAHmlQYJiHphD9QXsIk1GAtdUiL5Dys4zmZxsjhIiCLtvkWMw35MSUfbx4
atX/y9vqacijZ6MIHqRLJfiwalr2CGdqmHGoGgLpO5rg5hF8lVgrX6tOk92s0EsvAH/BPMquR4xu
FiGlTWouh2ohuTnkFfDuHqdGubWxelL0BkO1WCZ+UpFImCnTDqbsJs+QFKqaerQW1IdlmGCuZpIC
A26hqlWupJLyKsMZ/iKUTPR7qq/SobhGmnskRr+I+JrXHbwdTMzm03Zgl1nlV71VOZmZJkFpp73r
hsJyewp7Wx85BAPwlXo9XDuFTVmLmNjpRf2hUyR5EqN+QG1EY6q9fgDAsYuvAiuULR6Ryc6T/leP
dHKdfKMoGdBVvF1yG1IjGb3pEjaJhIGEUpojlvO1FOyzAKlgj9AyJ2pZL0sD2BEe9Dm2vLW/S7W6
2cw1buw0dXS2gFHB8ZYkph/AxXfUiJ+grs69we0YzVl0hOyjgiEV9qUoP2Vj+2YUneiq8wLcNZ/P
qdEAX5l6mWJF9+d1QxFpZHayjXTGlk3kHHOERTAk0gKLhxKRO8sS8TR100TXFtV2ykhwO+fz6M1S
OW0FdLKWwp/KrFJe+8Q49vU4EpPXFNAXlvJQpqAek8VC4gpNaNCSJ6h2OSIK7abUinIoKIKC9ahP
RWMvBlBPp6TlnkuoWI1gXasy+VXCMMcDGWpblpetS17iF9aMO/LBC4HHhqsEqP2seT5k0th4soEH
ttKs05gvROmO2W6Q5UtWAx6dFtlVQwzdVc7TlZxQpxkiBk41ksiQxn59VqPRQkBCm5ZEdE2WxQNb
ayNK3cBAo49D1h2X+rVEspIjUedG4GSfFlp4ifBDBwkslZyB7nt1SY+AHXJsrR4K7WMDS7Oclvky
jeNrkJQEQMqi6WRztEdNQ7FskFhej3/nYvIyrC/ekpgU6y1T1wZ06xgMHYzePNs0KqPWWnsNykWB
Xh04jd7ANRHegSmZbptO2X5JeSpk6OLH9Q2UtWYntZQVEkkOlUUiYzqr7riyeAoDFevA2YvvAi9L
YT1MzIr433hPi7RFSG2m2PoaN5nAQs3NQdfyW4QwFunWKiqcSiqWFNolH8S4FN6okyvNVYNzPi1o
KFsiNEUBzmoye3jAEBut1xeG6dgX1VV4QqT9ZuTKARmJtK/91gOVcZ0mP6yQ+S3po20Yk+LehLRG
73ojjbBG6bgnf2qaXZlL4r4bGT4WS8K9ImW/wBLgiEdJ76EUb52gXxfBEtc8F/d0YOL7o/U1Q8GM
V9YI6ilTWHcmcHmn6Ug0We4sCCOuaiV8AYqNCed1ZbH6RAeIYi1ssi2PImkffujCr7xUlm9kHMBh
OyM9Qk3jE8+IymRgqYDIZIplP8OUc5KafFu2XHP8KFRZ/XiLlQIkFQ2EtUiaU1vpTzFxvkNvSvzi
pVzAmRlV4Aya2Ni1AVWmxsDspIFpT8AXHAX1FKCZ/KhZEeM5jevPFPSzZtRQZ+VCuBvFYLqxMmpO
J0YRRhd4vcYqv2t0JkEWMCNoMyNTWiQa63cWO/PemqjDSTpxUzn9HnHnp9aco5f9XEgjxS5anXSh
ECjKLU6T7CsWLGJQ4QUI7SLZea9ZtmysQ8CF2Xg51heIG+yBR71z8rF8QWwo2GHDOiCQeEpI/Vpb
y7rXSPoFsfRH0Im7DE1SPuR34UcLgsOCvhNn0WI4BNjf6hmdaqVAlRdUPMKRV1fVrlfrz5pNdQNf
PKppyXFwf+kBFOjEPFNceZaKrMLSesoCQMOhbr4qyCjxEsMwmRe7ACol6Iyx69bLW+73kZ/CLJvP
tIH7nVgcp8xGidLclM2AmZiRcizBBgcwpKUhhXvSzpvyCVqCohNZwogOLi25jS60ucjumsCriKBH
po2zqpfuQiVywrch62maDCgSMPGBLxTRTmtK/BBlVFJLK69BmthqXX+a8szSphduVKiflYyqtp9f
V4AOe4JbK3HYjcK+wuuMH78B6zKT5l6VZM7xozVT+clg8DWelPsiqPcxzby4G08CO0c7BS9gh7Db
1s32Z6svz6pQvKsNf5EKzcFqe9GdNYFaywLUIlRPWRVlTsvDMl00AaklRthZeutqbKdVbGHItijl
lfJbEfB1dA3nWaPwy/zIJemjnk3eFlXesNWkSwQTi6KCk7zPQVuQgKuR7EKiHOcCmWr7JjOcjP5K
DFSeInXS0scg3Qqn6AQ7cIPdBafsPLnA0pAJqU+lzs5dCYiZimkCBb5LEdQg/1sz9ZuKmltjzaIn
je4MHfwikA3ckg5wlMEXxQZ7m5kDFU+S8UZ+wtYwpg8ZbSiN9gXhhLBJVFMF8oOyx0JwiWSjANrj
xrJ+SttyOc2t8Upi45sIKQ+TFKVTFAFJUItzBCGLZ3RDTlBC5y6GPUUn1mI95TET6cg6/5q8DO2k
pA6UdGLiRUL89cfhazWOfaTsrELChNdA7/cngegMFEGBVT5Lg2LetJSJHmHLiVsAwtuhSYeShw74
hmxCzP+Ng/VVmMoVH4KK/aLGecBp0TV0O+ZdIBvCi1DpoygCXaIhM2LOAks+EDP0zVjHoI3PzJTX
xrZTthp5jHgszHOmSIpt5Dcz6/gIEw7IKSJbJdXp9sHPOYZk3AcpfGrqngHqgLF5rkia4l/qmhGR
NA7ZQRNubZE0rlAb1ykpyuPIxuEG1mBQxAfOo9hrG4zi2hS/Jn0d7gUpa70UaAHAX0y/7Oognusv
Wj2q20y9MhaI/SbQMeFSu4ArxdBcydsmT5+gKNRn3ex3ZZc1/tLiTFMlPzEX4ZSWyj0C3NAK0IME
hv4Hir3moKGoF6bccguBFUxAN99PC0+TlizCOuSDkAOdk4r3zDRKiwFgc2+0l1yIwx3J5eFWeEV/
Mksdo4LG3AcV86t6rVP/noWhwDdI5CcUADwNJv0cajyyzT49KwID4Jyh6iYj3VoBMi5oBTbsyrjD
fcMpOEUY4SzLQ0bJbnRijSjy4f0d9CgWiIweg1unQbvCMf31d+mCS6TFFzNNtNN6rUAjxn4jJAJJ
pRBSrKOYm1dRKjo3T4dzvIRenbcd68AA/1c1fKgTWqFBZKCw3uf0K79Kw+cuJ18NjAU7q6vfPow2
ZsC3tdoIe11FLm0wY+Fdr4Yhs+7W+hrLtdyq08XtTEYXdblWRMwR66Qs3RJvqB3NDELBz+sV616E
G9spxiluVTzN/rwRibJ4vWTqoB00eS8n1qc1siaFWkeUkzlvE+DRCLZyBHfgOziIMESTl1rw4QS3
XsWvqw17o1wY0GUbjp9uExOpxfCfVk0E4rPwVF7antV3M9KyC7/JMM57CQGUW+B91A0oKokC0XGG
C6HL9BvyMgoo+EFf1rRP9F5UjqKwMSfQ6xKIKouE2P1g7KVO/1nayNpDQUQbJgPUiIxuOv/9rm8H
IvEqWWKhP8UeOsnM7c0CZzelQIyUC6HrQBq6omJiozp2KsUsXGGuXsj9SndSujWmmyxwzyZdTqxn
hNKqmGZCZvCGOdhY5Tg4sK/M9tKAjCyJGFOsAdqXSlTCXTkOIFoMZO5IDf2A5+O2EaarBleAgUUe
g2fN/mUqTxnAij0jBdPVQQm91QnyU9HylUx9L9Noui3aTCsZXyMmMwTlJT+FSBCBtAL4wda6ah98
aAO2L5mX71T5x4xFm1E2sQKJcSoid1l6yxb0LjnDNQQ3vCA5C+P6tUgDplE0U8JexCzrRlLyNvPK
uSf75KA19HZVaLkwG4qYh/axxGHGXF/pNn1dxb5R6t8jC3hNJh0ZqUHpaGboFSTPvRtlfR3XB9qi
XZSqEXngJWAKlYTAhJgwRimef/tuOCD5irgCx+tAH2FrcfteFLXP6P8HmtdJ6AhjzxSR0VsEaCG3
2GvE4UJ3GAavYScIH8bgGUpHUO9yL2sACJPR/rPYy7uwBU0wsfuqM/CWKYxa1GSgQGa1SmxZrMOA
0D7kWF72YlouvCja/YLRuRTXxwqMCTvCod3VVYpRpJb9QgbmoKWtVyossKRg+BTGorhPUIcoLTOf
udZLMSOsH2PZkalYEemnKwOf/WesiGBXYRgwGDsbmGS3mhLOPtXNOgWfhqNaqVDyx01RqcGLTHtW
rVpSIYjuktoELg8+kzJwVncB/yub4sx2fB/oRKKMyKn3YWGeZgkVUZVLn1nXM8HLMskfuRrdjIvX
w5y3kORMIncusPxUixQ3+PwrsxBx+2Fe9jKzJV9Nize8dqNryRPDIbb8XjR5Q6CPB7m2dsTkBL6u
dVRHsuxPicDFtywteyKcD1I4sN4VehG1CTysKly1E+CxVZyY+MLH50qEWKlrPEIpbCynYddnGkv9
ZKgbopB1vy+t6ygz6NSXiSbc1LeFoKRelwBXVEdpxa1BvyHrpVgChin0Q2GtmR5RY5fKCCXajjX4
5++XEiHjXpGKSN6gNPj/b2WRCwwcLwDGqlJ1ry7a8/++lP0h//T3/627ZlHe/r5DLN6TAPsQYgU6
CwjwUIeBzfE5Mo/n2yZ5F3tKErygQNZ2S3G6F7HZXLJRCVmyhYpPZ5PjC5EtFCiLdSMwD8J6hXp/
iiprK1leCqLNmZLwYkWN8Ik2Ftdg21rBeTa4WAr5q+iMf+ltDgUJeXWWe9UcXKoWiGNkLVd+hpgw
MKToCWJ6kzT6ShysiyhXZG+Y4WYO5fhWxGyPsU+lCGD+QTddmJCpZKckKft9/nvPEg/0xRSeg9FW
UizZ+M52hdaVXlJV72mUrnaM8T3JJSefguEk6tHgj6aaow7AHpFZyils1M6bMz5DJV5epmpcM6sZ
nSpr/GieTz6uwtDNsRuCL9CGU10CKYqriSgTej2ZkilPcHdYyqGJg5TKOn3K87LxhLR8mWSEGWtM
1YLui7N54hPM+9cOD4+eVs9zCjdVkrur3hCYM+oYi8EbH5hJFejNhmHTZYO2F2SBI0ZK1R1m1cTR
xGntsFY6XeekRvnLaJEiXcteLTw4eWx4oxZUfLz7JuyZlNZ2KcFaztc7XV2xZKApntA0n4fRMACT
opiWwtZCa5/jqmG7POJ9RbVO6zOGbpJjQQtFHUnfzFPYQgoGKsr0gMu2536hggrb7qyIcu4vi9Ws
YzTLb1mrMX3Q+hdUOuDml9mLYrnaMQCML5FobUcQO3SkpD7N/+bCTF8RVNhmAaIeWDJyeLQfccS2
GZ8w4Ssas7xi6AZ4kHLvpQUXO2otnGY5+vQW7yGIp3CjBzq4L4H7P62qHyxKhldF5lNVjUwm1khP
4gSuKvZ+OAaRlhzUiXT5vNH34FDwLrXjr0zaTF+Cu7fY3RlL+Zso2kMb52/CEJEVxeoR6NaB3ZvL
YIhhpKQAPAkaCGn0z2Ff3LmItbM6S1hgmqzZdlBfn/WrKcT9Df8dbXfIwFKUEmhoS+G25WoklkZj
V+Q6C+w8h2UBDLFBj8qtMhinwFJH8GkZQzMa8m3T5eYhYVy0i1rB2g8D3rVaaaP9qPFjcPnnu9DS
lUMpli09iCUf9T7ArpHKygkduOmRWaCdy4ANexKd2loNzuih5E0jJ+LVkIJiU9QYrRe2PShcGtMl
byN8kphDupqkIX5vMoAegiY8KaPpDgIFnBnm03Onslpv4Bjda1VQHaGpxXtvEdgTqkb+gmSncWqj
pABeuUwWi/KdFNBQqdxhjg6E6THSxpDomzYPqwGEq5EY+ggDatNJ7ItHV7NEqqAsPyTTTJkUsBcW
CRhwGF8mj3b9pvLcRDi8akRzUho+iJWEGEGR+gIYl3yfxDJfOJgYyLeV8YK8qnSkQW2uQUr40VzK
TLiRR5kNisS/PybI/c8adujNFL/1ma4T7sNuPbAwAbe1cI0STdvFektUcwjyquvi8TwWlXLsI/aY
69939YiN0MJPKGeGdmql7tAA4AKwYD661Hzp4KtwYH9l0xi7fbquFwQp3eRm+J4sneZk0QrXC1vD
1Sc4U6D8SOoZ42bT9lBpzIEPQphKCTdS/M2+EjJT0wAtHnR1QyItYytRmk8ydQmDkVTZpF3+KczL
URSl8proAAIXyA8jxoYM0/J14RVjTToWYQJXps6eoEKx4mUQzuwVhfxqW/XobbdB2hiHdJQDHkRs
BHGIMbsrtFWwI4BpixoG4MKmiaM1rMUYMIwObE/Icdsj2gEJ3/RPXZgcuqZc/Lod2dZo6RUAy7Zv
xmQ/rZqvYOGQHwb2yZOSYUk38Q1Cfa9BVjDYp7KjnOIh0H0UYknEY6K2m3xufswgYeCWnv9Co0P4
iuAp1jRJYuiEqsGWFax9LVsSZ0QOyuHOIVIM7RHUG29vVLP10/0lRIiFEAwOqYwn24wUbMQxXnal
bCnYs0HkqjIXUMi6fkooNmmaLBBdc3+AYqjaBSPgC0jHI5uvQ9s0C/5lE5CAGctgB5tpy+VHclh+
AbBYI2LFSDDEDM+NOeRrMSeruFwcLYu0ba/r9PTTykehDomWgc4BZBKl30urS/U1nDEcKwzFOLYX
XynreU8rJIfxY1kGECKMEY5GjbalUMTg1EZj5CgNwEqCHwA6MKtfEchBlHGUhA3hArXhzhMzAX7I
ZZdF3XI1FklmUncyRSk9t6buzWOvglchK68wDBPWmw7sB86ZnYmzP4TC2pfJkEpyhKqK8iok1T+4
Qi8RQmaurPmiVyzLJ01STsLCiRu1RD+1nFoQwTWGliWz2r5JjmLQMhQA42NP1nhBaDEZHMdA4fI9
z/5gA6eucMR5eAXMF+wB287kpMAXVid1PMDKVXzZuHSErLhtxMKmr+R8LxBmw6nfHyfkZTtzHnCC
mWV9pDI7hwvplD3XG6t12GAY9u60dRJqI/3QTNa07yYQYVIztH6l9hvWsb1HZ5LtNUNoNuOMEq8M
8Z5ZyN4ZGftzX19nHOyu0kjqlmfomyzTBsGKXYc/28ZoziBfRPxiWQLC3Mz8IFVqULyIqzo93Pdm
zsOzam6tQgc8UBC4eT8yQy1wxi/TxC42EI9UNjMX43A0jM4bpwx8Zatf/hpH3km7ySGWRDVhzhn0
xkxDQTBoPppU/SbojezUPQTZnp/Hy2TjpBnIcbNi0DcpEQteLcoow4XwvORydWwX2gtBmeGM6ipj
ncBiSogYzxmh6TG4Sh4KmRX7dCFUTpT1g6V3xznRuq2aJFetnJmSZKFO6pja74x4pBfqwkw6hGD8
Dwseyk21Pvz//u7vl2H912CxVrNrMzOszsHB5bqhbBu93YYawXDI2EzB0ZvEU4M63ylAYA/x+g9/
v5ML1vyFpa0T8S5wzZNJqNdt6HxNdghARKmg72MQdSyvb8PbiNz9jqVyh3/pWryZH8M3divWhdGr
JHgCg98NZZX6oF1QbzUXAgCCmzmfgk98Thja25poIk5voGFUGE6repFlS+/h4FV+shW3mU/U8Td/
cSmfdb4UGb1Ev1Ha+UO+xe15eYfZzo2ByE67FhZ2ILt5MY6xt5wE0RO2DwIaQRZQlSwXeO/WnRWh
+GXs5HOiOMpz+qUbnlq6+PJEf4L+5xY/1T1l0FafjOoyRK5+Cx9qDp/ua1gRSW7LipHnCKvM4oA9
coaMKLt96ME9608oo8EoMLbmMrNMP67oGDIvOQaZjxRGfqq/StHut3l2Mo27IHzzoyPO85SXFNtl
umHGNP7UO4QlRMFFnxjep7OKTKtxSBz16/SeP1N1q3C2pI2IXJGz44aHpN8Vj+RBFiWL6gFRr7GB
faptlIf6lckHWcTBBmH8X3dSXqx9wqW67XO0x6S49UAjDvURfVuGk/Vj+MxBHt0i17zyw82O+j35
42s17Ye36N4/JADnDlLbk7Ba1Oz5macaEiKfjlPaIBcZzgDeKoiEqDDs4kUsXdQkwp04gglg5bAh
SDXozsulHd3kaK1MKxY+jCtB0zsjCRr75XncYn8hz4Gvw+DplIBgbD6bmRjO/CFdtHsxOqp+6+Ut
YSnBSSXsHabYHrai9SzejLs8uzIXjrATua5r960nW81emA0DFjjmB/PE4JhG8p5ALVivAHiZ+rwN
X1nYDV7xjwT2d+EGJg6Fvp/voFMdXhBObqJTzg/zGrcOghqmyd8tJe9n4zL7O0s/E+N+W3NxHqYX
jJrdB3YI3G6E4O3KCkKLP6o+SoyOh+rZ2kWIr1vH2MEfEJVd8mKKTk8nSwgaQ2ZuVcIBa68404ej
JZjhIeyjR7bqql0+kZYVS+O2R1j/+/B5ehH85Kz58c54aYqrFu/00A1C91W6yddgR22awuB7xZqb
/msOOUwNG3f7Olv1QqI8UYK+t2751hwCxoCvvae6wlNsA/fgKwAYRB5qkug8fWb75mRcK/9zgqd8
VPxqgyr3L0P0Nf3AEPJs3NC4lG+qXTKLDjdq6sXhBiJm95v8Zh1JCA7oDUSIZ1EhKlA6MPQB5gan
9os93yqoRwHuM/3OkOWdFd4YlJrb4tn60oj8+yhfBIeVCTb9e3cwR+QOW+mr/SBZgEWrtRFO9U7s
HVSgljM5JoGS5rMEQO1bt0GL+v0lf14dPUhxF1vcps/ZuBXuzIoSHOGvjIPEu+rJ3+1b8hmwptoY
vnZbQIi/VsDcn+kTl18y3btsmx/FZ+WGITPZMQYLdgsDZKBfNs16Qmax3X4JxCL4lBvFhjWRvo/2
5UV/Gz3jIzg2h9AvttVv60WBk3zBe5x728oPBtsTvrkNzrQXsYxu2dMdeuMpuxG+EcOgsLMX5vZv
ouKkl0R18WemOG22MI8QIyOtGwn8OAE5TXoeibbxg45znjHAnEekNYpDlGNzx7NQ86zhopGRg9nV
CrN3NWpPEBjKjnferh7RpwCqRnTabzrWaQNDE3Uiy1jo3Zt2C0YI9bGfEFR66I9xw4fNxUSG3vpo
WrUPtnmpbmLHlNCFQF3EB2H04UcggEZep2/affCiVnB0HLF5QhA5LVcB0qUzPyUv6LkFRsFrXCuh
gdIJ+zPLuS07087h1P0Oz+aJ7N/BJef8KDxPV+u4XEgASakYTtYx1E7BP+zOyVHw6BLxYSh3nogS
tdubdjeuxnv4zCPh3dgpP8Kx3XL/JTT1DAxwArdOtG0ezR4xUIxS1BEv1gYzgxO967/hAZl4yPLV
lt9B8akrHRFEjscFfAbsHPsscq092Ts5nNeSm9m1rI353ORu80tMrbBPPuCEB0/STrrU/WdyzF8D
Lm1qcPTKMDYdujZkMqXLH8ruAk0HDcQWfK1NAIC6a2uSLHNyLX6t7iEsNkx5Yk079TTxWlbbiBsC
meA4RF3r9u/5rq1gXNA62xDoxJ1wYgWLynp2wRDB5ei3C1ZiX5Rt6NFuNzrRxkCafVMw83vdwzpJ
ol8dMEFqhl370xFGEreJdBHe0k23pXSXr/G/8JSUrvkjDjudM/U6Szbahd41ch+dMEWQ+o3R/8CO
M+dHrF+Gzp7hYsMvOCDzjTbluXi33qjRpWMNVMNwWAMKn8z5keMGP9o5Jcb0mhIGg0OeNqX7skR0
egiMT03AseCCmHkOBwAp++WQua3fggZxar8+gS76Kl7l+/wGq978YvQT7c1Dcc4JoXyPHtW8ab9X
xCpIloPyJTzx7nrSnlgG3jBjvPBGLLUTw1y9p9HWsm7JaPfSTmaNRrgreH2+X2ErryJ5IeZm2mnp
UbKHLSQXRBpv3bZDuWvawPwBEsIfgbrv6OTvkqh7Gn47cRsw+5KZBfnFo0Uw6AwvwvvCOz1sRpqx
i3mIFfZNm2J+yg5ZcSCsmt7frskOVr9U69ZfECaW0+zMXvsd7BTBsWKvf0qAYgEceoHHjH+RjEAk
qjlv3gGD4ryRwRZX2/Gi9Uc98nFjyEfjFxIk5B4NeOKJnbx2IyhJEZ5n6o3Y0R7NbUQm/1WgudyQ
sTJdBS9EUoOy1kCZTJoD/ATqlco3t3m3bZYLV1h7zaudVLiR6LCwQv7QH7LONbEiFXsofqzPBJvc
XqZP89M0HIzUW7WV0PDxTOa2HnkKkGZtT88e6zcqhaR80dUTFIzWvNNICv2Jgq361zx11jM5z+RI
wDrJd9JtjWUpD3L8wlAQEv8Fqjaeyv1Yb8Ln/jWt/ZTFi8YZhXHINXYmhUv1LRpOxEP/oV0mBZ+K
R1eMMkDfhuW5TskksCnnUCHF5/DT/JCBYdjZP5IQPgxmd9tho3wQY72L9v2hewfslPlkU0L2Dp6V
ckW5AJZ1omULqaXa1MbW+ujw1qMoyg+lAsfuUgBzRsftmMElXJ7Ln+qjinBuEAtir2GZ2j+4w9g9
il+8Xbn6D2/Z/IZ3ERtWpgN2RTuPhdGhZuw840JKlLhnTHov/Lg/tM9sO4NXQbCX00LYtv5cvhHh
FGzNe0j5tS8eeFAdpXMmvHmnSnMrPqy/EOGam5VPiYvtBtG4QYHiZC/UcV3xCV6DANviNDHXe+V1
Yg7FPMDjaw/RCoOO+cTGLaheteEmXPNnnDITtn1uM7oOpKJfiD2XfzzYaowRoLJsZpTBQXxFt/Lc
0nXsCXDW2LWfTSANTA7tYXG0m3ZCR588Zi+gRv3iwhf2Q7anbsXw4zIwLz5iMEr/egLPwRSs4RKo
6hDkPwqOakKJqVvc/JYelMbVPHJyPXMXn8xjhRcMQjckmVN0oXIIP7hnMiC1+woLjOp3ol0968u+
SrzVbwuPxCT27h5gjeFq0/ba2cjt6cBcnTmFug1w8FUeiHM2ntUz69/wQ+LAoqJKXIwlxSE1/ewR
SO5S/rwLH9X0IZa3NeX5jalzSOyfRwUV+0gUEFJTnk3NfVJr33zqq00AguRGNHpM7SPa1g8fBk/V
lDKehmYn28Ipv08v5n+kndly21q2ZX8l4zwX8qIH9o2b+UCxAUmJEiWqfUHQkoy+7/H1NaDMqmvT
LLEq6uE47OMGJLCxm7XmHDOYtW/AeUrgdTOq7B8DyUUHDC10JxV9Pt6VtPyWxbPs8Bjde8AtnNoD
OE9s/NQlhWBbdfxHXlDSVNulvkn23gqRrc38uYnX8XV2bGHwbOODt8s5Qgn2SvCvw08KAffgmB1y
LohgIj8Am4y4RrEM/xWx+Ca4S+/52Mqd/CbvtQPFDC6LO4ozwitenxZFMnL2bTbn4Urb+I3aHQeF
+LNytwhIpi77wftgNk6kDYqqemc/Y9j9Ef4sHbLY7XW+0N/daxuzpsuZjz3yLLsR93gZqevl192G
gEtjXi0A+If0sDgPOfUMlcxLuQkXrFGMl+aFUgHrdfNC6aMGoYSxZa7OvVv9XnolzucdSFXuzSpe
1buI+RDhJ7e8PobUl97Ln6xaXUG+31VWzbu1TzbNwn13t9WzV25DxLxr9VqaW5sEm5s/L9pZY6/l
ZfEqyAIiYuaZm/0TCb1kzMQGH4iFVmLuTrnaYl/u60fEnM/2MM/wPyL85F1FEbocrv0ju+rwJ7Of
Es/NYB7/GCjwebPPNkdluWTbhD6bVb5+bva+dh1/GC+Mzvvg6K4SR7jzPpiLrbVT8Bd+0FtAdCHG
J58C5sLSkMLP9DfpGowyRvmFgIg3Z/Y3t7RO5v4Nw6onnW5dbXws8HfKwzTZTCIxznDWWrnLp0Ms
TJl0RT3P2w2PystLodCWn1P2mej4TN8kRr3FaNmv+qW+Y+DwkPy9uvWnXHf7Ps5mwc/w0L6zCEgP
yjJ9TQ9DsoKLbO7dFSTFB+YoXgrrg67btXY9bEKMwq8TEi++Gh/4x/rX2ps345rAXYq3UIh9eGJX
7ifKcY7raG/DT7Iw4CrSbmTt8W+wV8n3zPKwy7Bb3EA0Cw/ZLjsiRxfXU31TouuzcO+9B5/3aeY+
x5+M4faFLfSwQY8p74NbpiOYxxKWsxntruq5ejZeq2emR/9e3mIkuCuWUADzmX6TXitLa7uO9vLC
eoGcsiTSo8yWTJ5MlsYre+vH9q1z6MY8548I1EiVQ0e6adlKL4cXDuwulK3rHJ0kyZNLmZYfzb4n
sWE0/Sj3hURZBvwMM/a8O9gvQ78V83bnvnf9M+xvKQGiucp0zpYzVP2OtYso/fPa4PDhENdhY5zJ
r9ML1O+Kbpv/dJeG6sDpAQPfN0u5cLwVf5Acmu2wy2+ZBdEcis3Ahy1X5b2xgeBpkU+vLcBIEya4
oEIRUQ9Kn3qwY9SFWChpbu2m7TNewh8p2zJ/Adnvo7BXUbVgAn+WmMgn4cIsd6yb/Fi9YKdQOXgq
e+kxMK48AzAP3X19ZSGC7kTsbiRaM5uvn0W92eJAzcW8GuVwboHDvEK8j6HpzYtcHp4WdSOFhkAJ
tnhlfTnaBl//P0KElUR1wVAR0bZSWvJwS9ZxPE/uPAgxTGlj/CLFWrUkQp3vbVaSupGNlJ+CVN7g
OKTjF+IuCdh7oVJGIdo1d5EcFqs45fP4eYvVeeBl6KYfQmQ3Vw2dDTzeo4YMrrrWlZ7tUp/9+4fe
Lm/IbTNXkenHm74jf6nW2VDGJTnW4lN8ZpVor4XU2M0MORdFWPQJiySXOKl8/WCOjzHZiCuaCxQx
ERjnixrkGAHe9jMiy9Lxczbm6B6xIFJ41vGeouSgRDuMH5B/DlJ051Gx6HLPRjSgYH0ud52ufqiR
TLZGyGHOtPcu33cTFLT/iqSZZwVnLlfi/C1wdxfe8Knl7g3YfxDMOgmlevMSmmrFqyLjP+ZBNLrq
oFdOZlI3sjz2e6tqIkCfGdnGNo0zN3/Sq+dBR706/Tyw+wK1SPUhheFBxPlD2Vf3tTRGzJH6VdbH
x87MKaEOz0Muaatalx0q60tlsO5gxju5pO40Dp6Elt+niv5guRyOLJXMQXPgxFJqjgoA26W5s+hq
+ylvRmMZeaiB3H587Eb1lsfBBibTXepEwNik1p9ZEzlT7t9t1QAz7Po4+nzH1QCSpn21bnBZMc/E
8bq02LpavdPJg78rJUwnmDEIRCHWqJUBMQb61MWsrBs7Fv22TdlkipZiYAEkHUC3vhJCfR8oGi9s
1SLEEnHG3FMIRPSex8b4qXcIHyWXt45Y86URs11o5GaDgX0XFj6nYbKr/vpvxM8ZnosCAuh3oIuN
eMkyTKHjzuSiJ0AXk9CvtJXs0ul0+BCZAFNA0uxMdYN1ldSzJClWpR5uck1lMS6Hx+8v/yffZbq6
UDTZNukQ6Sd8F6sHNWxkVunIZLS4PclhlUfpIKSKIU0CJbc0qXbJeKW/v64CduiPr62oYFFtg+aW
/pXJ+368D1Kv+sdfyv+QKzPv1V4p6bQkkOFwipWEi1nd3WDihR9l1PRJeYMNj3xP9Jy0kznZZtoa
6ufmwkeZvuNvSB2egKJaqqbrQvCJTp6AEhnygDy0dFwZLEJYSGAhpE8/s1FF3vq3Xk5/cgLCMHx7
umfto+EWI6GJy6z1hgvDYYraPv0sqoIWVbN1QxWnnwXapKJKWUCvvEgxVIUs8BNWgIiNo48XzZVs
/cKT0M4NQBWLh4XFRIY/PQ2RX54EfPx8zHOpdMyUcp/VJY9Eu6OTZKfVjDXiTW6/pdRvee4CjElJ
25v42WztkQPgMok3Wjwh8yiiyVhpZ5HKXl83+EtutMR2i+OqLJ9sNCD5gDK1Tni8eUMLvIAcwYEI
cdiCkOj99w/13DNVNc3CImtP1KuTcT14es6q5FWOnbAQmuBhZmbRXXh5ToOjoSPhu1d5dwwZ/pZl
qb/fuh6n81ALtXTINj3Aptm3ibXtLIrfNW9MTgnW6tL9CK145gl+0tlrUplv8H+Q2tHFe9NnRMVV
ftddu7p9zbNf5bb+KeqJWZK/xUV5Mw4ANHKzWBE+eyc3/k+ihsrl9zdL/QNj9fU9TEOVha0IRZ+G
yC9DQBh6r3iqxnFAsDX1rAxagYnGiVbLkPBMxzJInMTS1j20J3kqK9vLtIyfPKVD4BhBGDH7T3IG
Pu2ofKwm5oLmQSsYO+/OTezywjtydu7QdBp3E3NMNb9+/5ePq1XCzKyAj8vIumoUqDYYrq7GCTul
JO1jREt98vS/9cY21KhdegjgqMnMYhtG+/e37uz0rTFxyzqKeoShJ0PAQ1iiSPZQOtEUNW8V0TCf
aCODT02oUIuVZ/A+1S0tdo82Bgz2j+8/wNnXVxOGqstw3kwG4smzw2/yrzHYIyiaIu8oMrcBItHh
0W7CcKYCqa2mNw9fVgQQZHo4rfoQ2tSVJpxMj00OG3v/6U5AlBGx/1UdKp+1FVFw9W7yOIfdE3PK
hnmtiQE4ufsDTsQWGyUF05AoCihL9YSh+v6L/R/urG1arMaqbv8xL6FBZQDJpVNlW2PidpqECeuo
1pY9qJk6REs8KpCyKZyHkF++v/q5dZERNhHPZIB72smaoPeu3ugJa8IwcXokShPdSDe17UBAe+QF
QAgeyq6+8J3PzVpTbrutw/eBZHeCk4v6Jm2HuCudsedZIrh5M+3s7ftvdukaJ98sMGoVnygDFpHf
zWiWK91OLky+Z8ckL4OiCd4LmtynY1KEsFrUmpeiUJZaRwuAYKmZ6BlgRpbu+y9MEIFVRtHc4JfZ
Y2qiGY9+OI6vY7fYBmV708r4Q21VAXgc06WyqBj4g/8GsnpZVyiAW42R3EjDo5+zNg8TMMqz7vPA
/TEBx2wXlcb3N06ZXuXf12ZNlg1bI99OFkj2T9YU3cgbTQIW5HiI02c1y/hMj5OFigiKhHVeM6uK
H3F303IAd+NJBV2TnK1vLtL59x9FnPskli3YrBqqYp1OOoVpyfaQa4VTpD8lj2a7r1K/tmqFPu6w
70tiJTWAFb62/f66f+5OUE3aCOss01Y1++sO/TLxCo+w9DKKC2cktNJSeScrbvZVlrf40Zh0yaO+
ML9OI/7knvP9bMPCOE/e9OnuWFRBMA6DjTtMJ1ciRJnNVvYlL8On77/Z2evoqqzwgJnN9emb//LN
TM5wmiitzLGp3YyuupI6zAzkGn1/GVs7931+uc7JZkvSYtNFOJI5IClqSRBIgbNtAdpV6pEFKJlO
X/GerJt1VoU983b+qofrKd+Xr0+toW3apSQmzZWWLDT0WIrmy8uQndBs9BM+cTrY/B7kgw4FW6ED
uGk8aka66LHf53K6gh8qLXpDRtEL3achvQ7StffgJfjAVJdjfqitjaLylmSaZgmpkZ1Oh05piSMQ
no4APqsXfja+4zOX1h0HSjyTHfJIevl5806WPPKCyCekvsAvBlDk2Flzjqe02ryejOzYflUslBJg
H8nsqbt6nq2RISkHfIwb2/Nfu8SUEa5C1zF6fe/l/k8ZJt48culgW4ZNDXNUrGVpGC/yUg3HOw7N
xcqlwpoJGuCtid0mjBAP2L3/FIzjwQtuv3+EypmFiQ2lZTAZyCjDjNPdUhyPksYxLXNC4PzUVLqH
Nk73Wqc+2KX4QTWinclDtMfO8yyS8K4SPsBgo8Pqf50FxmZI9QfM6y8wgBeKnz+OUvymmFrMSl2X
syxWV+PgU9gpzHkge09lC3h99N3mClPiqnflj7LCX21Fe2xtdKl0/ylraZ1KAEE18SPuugejFrux
bh5UuNFV6y71EMK1lIhdWfgLHRthrfMXQtDCWt/M/Q4vZ7gn2vYaL8lerdsHLHNe+RESPqdpysfg
KStXsnbwYKKZVqrHJlVWeU/rMeC2uy5dLLJ1KTUtinJEXIFn4Wr6nKreRfPKah58U/n4+nuteV1l
1R71LcGVECpU5Hx1LDa95joGbcGmlI9V2Dpuz5ym6C+aSsyNN27iIL0ZffXOM/RbL4IN4ZeP0pjd
4HaBueP7j34XvZZ+Pl7XPkwe15Pu67S60RvrQxgm1Xy7fCbLcryLWoF3K73DGpfdcwZlTLkYri6M
kDMLhSqgpVJ8MlBlWieTiZtALVXLAXU0GDIQ6cOmhlx6ZQrqkElJlnkiPgIE7EgySuQsMo89qnqa
oISWOBc+y7Scn0ygmmrp4CYELA9xekShytK2XZ5kDjgQ5OmbSJKCyaiWLGz0co2ptBuE9/KVlHfH
3qrflUx+qEqUNb5v64uszekm2pK37ur+wiKm/Hnq0DihyaapKjZUzNO5nVz1VvIbM3U8LAPUu3Ib
qSyNF8Tl3tbty1c3GaETWmrsVBacLV/q1k0juxcWtQmOfHqL4Nuyntm2wX+nZ8V6iOzOHRrwsvYj
RIBkhf8vkUhpAoSBqWPWh/2wTWPEiVq2LieaRj15zvWWFJCAaG5bNt+NZBtjJ6As39/B+xtvMgJG
vRZjiapHV6pAOesCCR9N6Y6ES75LUKsQ52Br6dm4dImBxLIRX1g8z81UnI80kAwGtQ1VPdmHVVGd
xxGeKgitza5WBa338giDatbG5aHo0gMpdUh/tBFYTHb8fuT9uYPWp9VUsUBCWwKq/+8ratTmuJuU
EDuKTbsJv9K8H4YD1bplYBbXBFndjxLioe8vemZMsWsHd21ZbIw02Tz5xnmVZY3XNrGTRUg+0RJO
TPrRbIB+hLeGi046xSPXH5PQ2qOi/vj+8l9bwN/fNl3W+NqqoiumaZxuzLwgzlM9LmJnNGqd3mLL
6DBVpHfyFaXV2zA29y3mANrbBj1p8lqUjupE0ZK7LNvPZaMdmum37SC6HSq8/HlPhGuSHYfhXmtu
wPgRioxFn9y0C0/rz2mCD86hg027YfDxpyntl/1PYVC3NhvyCCbTva/hBh7tjxATPgjK/fc36dzA
0Cj6mdwmdkLGyaWIUpFdm4xxZ0qqIFRlkXrWKjGaGwudN5YxTpS1eP7+mn9umPl6ENM1IOfTZHO6
7dJzwJoSmY0F810kctLLlQNIhrmcK49ftzxyk4WuWhfG45/bSl3mSK7J02adC5+8BEZFEaN2rciR
mmYzxK2j69FtYMrX33895dw9NWTKXZoNWVA9LeOy7eqDgH/b8YjWMFvO8BkvGgU3lsrstZCIDNPV
ZSgbxL2HYLGYZUsNp1UzrANEgUCqDDhwo/UsuZdG1plJiHugyOzfbVU2ORH+PrR6Se3TMMT2W+ID
Gkne1IyeOcC9roN627Svihsi8glhRCmXhpoxrbSn7+M09VkGkDBWmpNrs4DUAsoRAe4GcAkdox8V
EFgLskXYQ5916xqm2wyDJrgGSCSpRvYFeHtcdd4tib7sYMnJuwI+ePMFvLUVjIA2L7Wm4D3ukwhi
DSuBF8x47SmYKWo5xxmHKCRvUtKA0vtYx0TeTwSZL+hYnesY6HGT4BOLJ0fb4YtlIBX2wuiAF339
cYB4AnYS0CcC9ii1goPrure6MjZlC5JhzOTJFO8tfVsrrmAfg+QIflDXQ/nWA/eTstYBxCWuVKU4
Anhe5tMx4MKAm17SP26sTSSMxuIt9NMBN4YwXH2diW7opDc3RC/nGwtz2CQlajRio65co9lkKSQS
TFMfuHMWWl7dff8hzr5cRA7QvhAq/P+TiSTRCzYPXhY7eDqRVPG15Ug52FZ94dB2pt7ICBYm514m
dZNa3+8jGLeblpJwFTudRtMJbaLdgOxgnq6KdsMW6gDzAD04z6bWjL3fqNel21539njpg/y5U5kq
9AptIpviJ3f/9w8yhjI2YtCsjlLBvSBLHGFMuaq8Y5QML8Zk5ayq+EdZGLvJCJ/YP/7fbzh3QWdB
J9JKPq3I8RqYbeQzmw2R+zHd7xJ9WVK6FyZr9c9DMkUwZkb6DJTv1dO3tq+iVBkzZgwzosUg4PzP
4jxGnWXto0GB8sCcFWq1E7SmmHU1oxzy/KxFY6KWUMQjDA+cHJxRsOWd2neBLp4TmDmqS9hAjzyw
UhA4XZ6Gz802xFDoCm2HM2UZ2yxtEH5thLKz2UhdvZHy/MitvEpV9Zqc1Euz/tn7pGqw7sBe2H90
bmJukmVS/XKG/lZSGpDIUX5sKJuChLRR1sTBjyb+oQN+6SRwVR07UrPYBCkCmO8HhjW9AafTAQ+K
Jq+uaISTnKxzolEBPHlF5GAyxqUD6N8G/ACBkpCnKED7hUkqq6s7ggD3bAn2wq5Wsv1q2fohQVuT
ffYe1pUgaZ2K7VLIAglq2ifKgR9aoaBs740bQ7g3Q60e7J5iRs5gkLX8qNfRk9DqhyTPjqKXr3NA
9bMK5aRevpa2sSjI9ZlslEdK1ZQgxWFUinsNWlMuggk8/BlkNNt9O9EWmWpe4zG+b0mOgsRdbv1G
A28hL+nwz13SHj0C4dOAYy7DXkZx2stgLdVrn+FAdlUAa+ft6+eWmSy+7nJeUFHxsx+hfGlV1c8+
e4sKK/Mf3r7TrX3pVlNJIWFlK8pNCmzJjtpNR5NzPr0QZdehDyL0ylCakgPMD5M7HQrlEJbpMfTK
98avyDTTDxJRVViGmLALEgphcdyNetmxLRVXRIq+hz8UAXKk8RElmMMdDi8ng0UWTZwpKzZRRkvm
R8vgsnOjumo1dI/TXKxZ/JYMAR+8VI5bp8VJkHn3dUU/y5IuLAPnNhiKrHOMxOAtpmPc77NibDV9
GAAQmeJsZ0qf3ns9ybnhQvGKx6wcjnKOVseN9yIbLuya1TNLkMJkOG2aadZqp/t9VeGt1rFvOwTY
f4BrewH2/2Qp/qIQ6UOYvzWK5mjO8GlOxjID4Y7/ImfWdeZqR7utH9ICoJ6d0/XLp0rVquoRUKhu
uqTeg6VK1A9+Ga+/f1fPza7UtBST/T77sT+O3S201b70sszpQhRtVrouGuo7SfdQRul6zKON3FlL
zcehhUpzSPlw6Ehmndw8xDXqCMvHOuPfxtb4Hvb6S2LLH0QMFqH9qCTDMarkC2eqs4+XmC4x9WI4
052uvrokwqC0q8zBTrcrzK5ENPTk1flWloO9x2aLjNnFEHqEWRsXc4XObKy59lR5VhVDMFf/PraY
8rq60gvGFuEpVyqjWen1a96alUFMtRQ+4Kzf+KP8kcfyB3XqJcS2Vdq5O0NtHrDmz6LaRsYMfFqT
05vvn+S5wy4fjuOMxh6Mk9vJrJu4pQ5wnic51tkLuLHlMBovocF06fnWjPPptZxSW/IMY2d6YqP3
3tOFT3DmXMWTkYVmmxyw7NNtYG7p5BSmVJeKoX2Ynk9nCpKGgZjXL7poH2Q5esoS87qP7F2Anwyd
RxZqL2E1ftQWYXmp/pIC2Zd0XLOWcuHtPLMcKxqqGqHprEl/dOdb+JbpSB0aJXTDuTr7NIziEFcM
oMAr9naTXmoGnxssGjFbqqGoSEpOJyJGhpup1Zg6VAeWpYcaHp7JDPLqPDf9h9Af+J/9hdd5esYn
Ky/9etnQNDrQuiqmGeqXg3s+dn0puxSvcCw/j+gYe7zhVn3jZemlwrd17mn/eq2T8SakMAp1fSqU
CfhYVeBiMFUgdXHCUYJj0WcA2Gxkjbq28uViN+YZIey1vbUHwUtrzrGsHyaib6JbS49+XpkPaznT
nwHVJ3TySScBtxSPq1xpAjA88rqS8gOWWB+EvlZTrIUisbW2eVMevsjHSDQT2o+w+fJPPVWcQWNf
aLRgV8JxXfnKukitRZq1t0Pw4anWQlQpSjprY+PBpuSi9uR/ZsNKLsQ2L9udSIC+SMOKkOqd1BWH
CIBPI2E1xQAatzdJO6y1Bpda0fwMw/rQVnxKL931KQSTxB0fjJhOiSqINMowaV8FFgibuB9n+Q97
7UcczzJdwHxx5ReibF6jynRKkGXSoA1XgLRFP29lQnLIniS9Fj/aF+GSWHBYwagkcePpGxNNEKmt
xTLpUUrLyTFHmkVlsSIHq96O3hDDQk1ZR8yCJJ+MEQheYKVrJGnawgs2vME4QWm1rEKvQ7hZd7Dp
AEV1Q0hARBPdNwmbRE3ogEFimZDVbKLuI0uElWDs/N7yV5CFkIxTwZ4RwvDiFuisQ6GtUmKBbCnf
g9HDo8OoH+10D+p8ruXsxyy5X1cpS6EBNS7CL9ySHUQotsAeZAXVwXbtrWGXn22Q7b0y3UtVjZbC
RfOkY2nP3itbeVZjfItplD2F/RqW4cwywd3SOHi2gCMRh70VQIqF7/gG/1bk3siEWjWAAzTfWNbS
ehoSvVnsxWBtbXPARMqHnOYBIOkr9K0rLYJ76PrXXdC8ZJbXz9NmWH0/XZ59fxTLUpgcNGQrJwdW
s6iKejCZkNSKyGWTGdnv7oacxAtUQvpgLppRbPmKF+bBc5sU6h+cXhFToFU6uazhDzBUvAEXGe0f
RRa7NEqo56cXZqKzy5HBDlOjY0sbUZxcR0ccBLxepE43CKfpGjxRkOAT3LpUUzLkdEA3/b0o1ZuA
WJxCubxTODfjs6haJveYKuzpwVHkSZHknUFHAQ9HXKA4bdC/d5J5zf/eIRTg0GfPXG+8Z/Jf+AGK
V5CI13IJINmm+NgQyFPX5V2kEqllm1s3UelgGcCSXYJoOsiZs4REWCusXMeL04/Mq+8bn5TqlOE3
kEkK/hb6bYlDIaWa7xEUQrj1Ouma+ZCZB60BAzclepLgTo8wlq7UElqpP0xOJ3k4aunopCOBO751
pQhrl/gyQv4PtYoQ5rQY8Mn1Isw8uC/yfWlnaNh1TANEUh+np5lBBsP/1UdzOzSfOEpFiQm0YQCf
Fe5LeEuQe9mJvLlSh3Bh6tj5zBsaHL254gUUatrwxmaTSlZBCE6BKlSVWARzh61HlQGMowJCOHaD
FZEfpBAgUK/j/BMjFWBSGTY3ub2IreEgeTqRBrV+yPuuWA5o/q289sA7CBzaChwKeo9Wa24qGRMl
yauzpsdj24ZPY5RD30gmkTiez8DlAhNW8Pt38Nx6aWoc0YVKfZ463e/rJRG3RpJGbQr9kB6T+piY
8Xbo5FWkEFfz/3Wp0yNam8MbzkA+Or4FSTGFL5xSYweTeNXV0oWvdXaXbHKuQpeCHI3j3O/fSy7U
PCv0ku8VOZVPmp6XLnyiu6d9e6gMr4pHvBhOdnDDF77muV0PVRpKUmy1OIedbJHNEllBGjO99LR9
IaAnCZaXut5ZvtgqOc+XX39/Y89f0aCSPwWb/lFtAE6NugWOoVOGJQaw8gBV5qi4w3MWl581awhU
p8X3l/yaOk73WZM+llonamXrVPwzVmQQ2yQoOGEf+1c6IYctGkfMloKgUbmcjbX5UMFmIguuix9s
+1BEUBzLgT1C2U2tPqLi83ovsVBVmF3xmSY1O9JgXIkBaYMhZVAnSB6xEmMbIXqj0EXYtT6uzdwy
r0bifj03J1Pe5n3rcKWRNUBte9vC0Z3zrmyDAL4UzdvqSnEfyhhjXA0TLiHmOEvUx14Ud6lExrhL
JRZB89yvfWjCQormKvkJ1GY7XMeT+7yogCYhACQkLLvi9JlewfF/DW2oEwZwvO/v6tlRy5jVaAXR
mkZL+/uo7XqXrDRfJE5X5J/x8CSgjUTuuAZft1P1Rd3MQ/yO46VC5rkBBA+IQiYFXf2Pk0HVSoOf
q2biQKj+DEcenxir4xDXx2TSYPRlvof7c/j+y55b/ek8oXiXpx++dte/7NRlUUYIkiEfRiwhGbia
K4FOa1r6y8zYhLZyG2fFYdqffH/dczPeL9c9PT+Hox63mSEnGJv7lR0zxkK72nWq8lxm7e77a4kz
FWpSiEm4J3MYyebpnFd3NoEehDI5Whre933bzQNk6x7VWLWMa2Jc8p8GYW50n8bVIPt42W2YGdQN
FR6061bWzKgczfuIM+hHptnfhp62h1XZJy6AUy1G5CcpH56JF6vSgeW5xmuIRnKhqsjyemL3KhiD
fgg4xxgf6wakyRg9MDfC7oU8tfTTNXtabNG4TSrc2iS3PX+ZS0w7lIl9wnYndlGGG6mQOG8o4K9n
nLwoGGfs9aX0QMxGhSWEurOrrLzWIOOurkjTIxgSKdUiNbrXdtQ7QuA49ii1sULutXNND5JzB/yS
TBOW4BrGRHTlqTCEI63f67G/mfbNRak92+yI+4qxQaTCwvP7Z90bicGqD2HW7Ih7yBdWJG37yFh0
4GcDyf8pjeWwMPx6Q8ZsvTNKn7QozK8k9F5YYs69NGIKoKbxwNt6KuqM47xCd5lTV885XWXacwuO
opb1ZyM3tjR8n2siyi7M9Oq5wSvQZOCGsGgVn44nzpceuYVMEGZs7VSA98huXXWuVFcFJNxgSodS
phZcFQjHdEMiDRN31wdh6Hhh8lA2tDVzlbZvQmqHGv5M3fwFvT3hVu04oSWiLSxeeAkNQHWwWYu4
xQKsGNAgvn8vzjgFdDwW6DxUphtqlSctJE8aYjSVMcwjN1min8LhLlPx7ktlpyd8K/K38lmAqU8a
4K9Hkk/YnhAIs4eMCrmHEVES9aptmIXr9IFUPfRbWJ1WpBbgxIXfTqRH/NRqS9fUgMfnEC9riQCK
WJ6ioWVyX4PWd77/Un8mfoN+RDSgTJspm/LPNGJ+mdGEOdhJrWqx06vhoqCoDkrNPtQZURal2i8V
4ebzLAEdnqjKwYevwBk+xd7rkQ1Sp9EqiDgGQK20ffvCPHROiIFom9bRtEuw/ijMer0x5m7LZJvb
/nUTxEcpLvZ+hjHa0DEi12SclHC8K6M/AH+89fv6xqD1NWtdTp51ZT11y8RPP+uIBwWlHplb8jmQ
VmB1/BNNam8JrUHto0s/L9xT+cwMijYCqQACNxo7p11NOXQ9k7JRgj67JEgpwu/XDEwbrrwh+RmN
CHe3H7Ng3fkb0YEeyMJovBEy7IbO/5CHQr2lgUZ3O4YYpLlTPmdToHpThqM38roM8Q/yIdNFl9a3
0FHhnpCsKHJqHKnJ22IErTQP4aqS28nLNkAdN+zgnskKQGWaWU4cCZ203ZSzlK1tMpWEHM2nLjx1
vuCm+BsAakD6YgoUbTtxTd1PfIr3z1Wh+WgNhbSQixzlqaTd20bwnCJDmmmNrsy6nL2SLdnXkXi3
OqZgM2w+PEOeuwa7mbR1ELLNC/MNYumn53qb3oP95IXG3NOy/bSetNYjMZhv06awjrXnqiwPStN8
qPT66Js/t4Gq0P3nH9bk+uCz5++6di3ymga5v4Va3869oPt548raTrAaeHoYragWYkkvCyJThLUn
DpnjI0RAptgW5ldeO2M8cUcH+S3NhvcLY+HcUECQpsmIVjjUnnbVBpoJcVVridOHWQwWUpuB971P
vKpfcZ7j/gRi3+oSIZ7T/IXPJkqUCz3GM5sWDII2OnNjWtFPC7zEXRdFMm3QRMbj6+L8ybRADLei
4N4gJ3XEUCxGfKSzANbypbf4zOxPqYSeDmVcdoin1feUHnvTJUHqRA0hknkaOnoGw8wCdD/XCuxV
GWaka9t4MHgHlonrAw+tHDfPyH32a3ulpuHObQp1rQ1TBGArgBCSyyUb67bp3RtomXMCkw6BTXAo
e4sVuxr2hGX5r1XsP977//Q+s7t/HROqf/4Xv37PcoJXPb8++eU/V5/Z7ph8Vv81/a3//af++fsv
+Uv//kfnx/r42y8WKXKYYd98lsP9Z9XE9dfluPz0J/9vf/Nvn1//ymHIP//x1/GDOwdEGLfye/3X
v39r/fGPvzTK06xP//HrFf7929NX+MdfD1lT+3+7OpYZwluKUf/6V3/5q5/Hqv7HX0Sd/51+sGwh
mpAVepQUprrPr9+xtb9rBhtEfTKAcnCcJBdpVtY+Vzf+Tgd4Egtpmqmr/Km//lZNF+S31L/TTWNK
R004nXMZjf/rM/72EP77ofwtbZK7LEhrTKU0yk9HN7og5Fn6pGYw8VyebmmaQI3SMgwQ6ma1NxHo
qbEUzSHBrnpl9c9l11b3bYW1m0zGlng+xbgOhy3LijtrmMNXOPdFttSJkthZxd61JHcuoESuMknZ
aBknM2Kj3IU77IYyxyQoi/cwjC0S3aMQiC6oKk1H+xQEVQFpu8/mULmSOHwQkbyQy1R7HFziC5Je
k5bKSOBabzIZDxGObNmj++TZBHGVpAPoJTQRzPbjQraojCLwDB01A0iX92JppZ6xxT82MzmPRjie
FgofdMazyBaC7dw6c4MNLfUe/3VXQGQlViHNgwVZW2Lp1p47pVDvKr1dVpyBHywlLmdJq5kO0RhO
gG50XgQKzTjKP1qBwZGQUQNRfP8ofDpfaRyW15Kxano72OL4NQmL6qpXScN0VpXaysPSsZTiQN+5
dTiR0yiVmF36QZxMOkuxV87bTCWVPWpwYSmUFxBdqws9qF5icASTgPipng7lIYQELSi0FeKjNQ0a
a9tkFuWqTvtRVri47apI1/+Tu/PYbpzJuuwToRZMwE1J0IGiKK9UTrCUKSVswPun7w3oq1J29d+D
nvYEC44WgUDEveeerYW4fWrmk1th7lHE+CnotdjnS5UDKeNjF+ghNi/wJYKdxBrqfcaMVxrPpmu6
Zyp/NCLtw4OhJgyBMxR0FsiZi90TOLOxArHkQ9BirIB/urgOk8A7zMXpKY0CsQ1CjEDNTjlTIZ/5
ZNHj26R38Wtwy+feitq9QUTQQxtn3mQlVTV4d2ddH9xgtMpTHR95x4iGfZ2L+h5dzGsOrIqgpf0y
Fna7NcyU8GKg2g9D2npZjy0V5fDTySqsAbZNn+ymASKw1QIPjwPzhZgoxUt41AESeRBTbOyrRcRc
lWStZX6nLkAaw6pI6uhx6k2RNZ+nlNEpheL3tW2kD/yhnuJax3lohqdSgTzXMPzYKVmErq0HxTmX
UJbTtBjwDwyNPaUEGj93QyravhNp4oI6eYOrUL5TiphQ8NUT8e8X7wS1WUaOvfUaxSbpaRjGOcEl
r7Czq23h2pSOZUi7x5zCqaaLjNASNP2TFarlORrlg5Pru7hrH1HnzD722zsnCqNzqVk3bhMYfqwM
5rGyDXtJTBxLNH6YbIXHTlT1TTwyrjNaYZyiWTslWdXtWqYl25Huk7qTrjnjj3CPj3WKrCitzvNH
ohSzbxNPpAHJR2tsMS6Pp/siDD4kfrmezgyK6worsMGHfR9VboBvLP7EWoyVE8g8OKU6TI0yxzqR
aPZZD84a8I3JfariuroCIZdJZR64UNHQOd6UANByG2inWoPDS4c9flqnz6rE3RzAzs2U5VcCcaVP
ac2V0vrsmh/CW9u2zoU1JucRFf+WogMVFqrudySUd67S9GRMymFPdMoPxrI7pH2CM+Go14BbR+IT
1d418uip1l9A126lQ04lV7XF5MXGlwh09Kgp9l1AbJsuyL4bhu5P1Bhwl/MAPGIhi50lJ4s0NFHA
vsQIp8NfPSKIeEgqDF6clDpwzapuxzBGFdG6wSFzFAzCkdUzT+6Ui3C6B2Ahgw9ehBj9MMF8DDtj
pySVAaHJjfl/9J8IssQW23D3oEbdR2OleKyF1HCFWYpQDNehVtSfjA1hKw+p5rWqEu0GKmDvvKlP
nfNQK88ZYIp9bOAZi5Io9nJLw2ZnIuAfhcrdDAdwN48RlnWG80e4wUttRHJbatQ4xYolDgW0gC6+
nRzcb4BcY6LqjCAoSnT+k3yo8k8JQ+S57jQs56j5Eq55VEWCkwcJPQ2kxbhYiodJT3kBdjlKoCO4
MFUygj0migMPgchpM8+ePgPw4oemssdNrUUzlZDVKwn/dBv3teWpnOPm+Y86hbDg2MiwKjE+5zZe
UNPY2pT7BjeR1ujbQc1/z07ldwWWQko+/JYasEodMgVj235nT1CRCgoeyPTAf4V7QvwOCL2hMOWu
KOzXWqZQIXK7KeamjNSXchpxdSKFhmQrRX6AWcWer34c3ehUOal9IwSQHkcj+DyQh6st1e9ssh75
TMdh1Ga9G0OcvoFA4kEvJNaCyquIw+epGakSxdL9NJE9KKfhlznKcWsZ8G1dq8GPdq7e9HD+BToo
uAetiDV9/9BgAzql5j2lHvFdGGua57Z9sxEWk4Wp4Ec0IobuHNPFUfaxryUwjW6m4iOF6RpgsYNv
iLvHtR/fXUPbAk1x/UxD0O8KF85nJltPVS8g3OdraxNlDUnDHp08+TXPJlo7zcQxTuwUeroDWl0y
mTihh425WCeSf22lnMkbw6KUlq77NtbQPLIBjkzR1PoWcJHAFtPRTSkcmY36lcx3dNTbeIlWxfku
GfJ3JM3bsXWT0zynOJ1as+np5kgroYGR9qKDtRuXFOedZSXh84jFtxwZpkfhfGxm8THZdnSZk8iA
do7fodb+mSQleHlzVAv5Q7OH8kH24WtRzb9zg4D23NJm5BR7ZmE2V4wNMgWT3fjgBgomo1395lgp
tagw4Ty3HACOm0Bn7MbG7tKe5SOFxqc0wPIzpv/eV2aAjy4/wKgd7d6lhjHJlfjHlJ6SkbQaiYZ0
p5Pe24scGZdphe1r2otHJx6Br2kRdlEa5gjk9sqkM8kcK890S5hRRO2rrYUfkehx1EnTBgh5V2Nh
TuopbAs8aisLw7e2yx5FPCAJzCjHqVT6PLUyJNzUJvgxWtNPfSJ1ocW58Nzkxgp18Y6vjOMNkBvO
raXdOnjznCNmj1CQW/vdjJwfQRm8R+o8nFQhxRPwXuYlIYCMqJ7FU2/Xr71QuV/g+ewdpwof8IIh
ABpF8jhPmPO2MYCK0h5TvzPHByH7/mIAe/H0WSlxgDtiBh99VgquUpSyJY9pkOF1gxroFHSGeU0I
5G5NUViIa/ToaFTRqUwH8QfsMF1jRqHN9Bk56g3I2fJUjREO5qq2n6sSNGtE/CWNteBQT1oOrW7m
zu/aGyt/APtOXVBU+i7SjSe3pRGbrtH/HgsLqmD1EDuNuq0CtTmhVthlRfHIX6VupyaGbtkaHTy/
Wd4YZPfOTpW8xyE5jKRyOi6K6RW1VnnmGEdPVnK3jLPAxsKkCKyDHeGT6crqmWfv3qrDlNJXaGad
auLh19zpwykoauenQ96T8e7sPs52YyzlqPklZrhKX42HXIaHkYiJOvDw34q2ULwyN2ZPWRpOWjsQ
tAsiB8QBbG4740/SDCbpEGEdZa7eOZTozc2rGMz6A7HHWwCC64caBQ4I7JIHHG7BsCQH9HE4qYXF
y+hAeszDUt+qihnvGomXK7Gn6C24y434EhAv+iTfgkNgNL9NjfGo2OYvsB/FQ270JxyZLvRH9CCO
kR0ygWv44MRXjWaJT9jQHqzhhzlozgbIT7ilArfcFbNWfwYt19FuYuvq9OJM5S9BFeUPwZ7oXDm4
LydqguOZNQ47HPjB+dipgNIlMAXXhxYkF9gzS3gyjJUXB1kJ4zjm9k6pXqlai074RHyUDgUIzaBN
xyIYX6uiAdmsTHCnZvct7etLQLjvlNi2elwKKMZYvASOQ3pK1f8MEqdyxj2tZy/iayNO8z3ThA8D
19DU0rszLB18NstYYuAav/QLB4qpB/66RS89c3nN+sJB1J0fCSzTCsm5jNAfy0FpcH9M3Q1zrCSb
z40avQDdANzSjx+Ek7pdolPZkVXYzgxO8ALdDm/F0kCmH4bD14L++RSp5b3S6irO+3PiRzHgLFqc
nli3hdb3BwZgl1Hvwl1QYuYounHw18XgxqMPbeJNK/D1E7EWAmeAvUrlEZYf9a63isFPQwu6fK/D
5CXgBkQjnD3VbquMe96u/GAA8wcOyCA3n7xqGCPsKRm+VRo7PhB5ziFyhWJLLSGZ9KY7h3aH+2Ik
sHY1qQg21G7yAbpO/sDYcmfIYRk2W7/aCoarhGUNnnbGxTJon6pxSjzwvczpYCSGOpaAcrJ7r51w
JSXctMe9zMEx/WGGNFL03c6OfiG4T2/aj4iCYuYPyZWyLDzWY9TAgdaccQYLT4FCBGXsKWOOyZq3
lnsKiZ9dNNBq+zxNqHxzkqtjYzoJK20XUmi3WZJil37OXiDFIi9IRfyQDtlBq4CbUoGOXDtNHjRp
H1B1fbpqpD4qSYC9XKKkO5jsmHER2ffiuX9TBkVuzTlXMRRzfuQ6Em6KyHH1MjfdwC3ZJKCHknyR
NKMJnxPX3Sqh85ag9JpqAuBqngHPsSmqtw5tqd3YQ/QrMqHwpFK8KvUlEtAyW5eJaKWB30t4aFEA
dO3a6a1N3f2sQgMYspDph2J4oRVQsk7PFqnTxsW/mYnJOc0TMjG3WWxuAlmcqwxmJf5Sh4FZMbkZ
iq1AiBw7RT80kxP4Ac+sjZwxT+qYA27qNLGOcACB7VgYBSMwF9Zo+4F508tB+EZXvfcJXs9dbD4o
zZDwsaW6MwOJAR+0ocF5t0bjjnv3Lu/S18AoLd9tpa+N6q2wbMwV6+v6RsU8akeM7o5VQHV0U/Lg
KA3MGcmEmvb8qocYvAQF93FEScOu6jHjG4oyBfRF8+tSOTALInwQudk5wKTiFNSYH0o5HSZpHKl/
tPwaI8FDmkKpHkbAWrk4uZPECF5WxSbU+U1Nj2uclukAY6kG8NSpe6TjuY87gzGOZBApA7i3PViI
cWcMc4C1+DUWKZ7vYNanazkm2qlsDMXvqjA812YYnJT2Q+mY9NauTbV81ylMAutbZ5ycfZzaozdJ
QL7r75eUSzDrcZ6YWZm+MCoSsAzefBfJ/8Hk/cqSsg2ct7It9j4SFyT+C7cbHsUs3zKrvcL0abfd
MGArqjCOYizzpFWFRBlpD3vode0miEJcPIeacT31YSIysQk3n8l4k3fqlYccy1+teyCZmoJCwhil
t/GWd7JbdW7nXYjZzJbH64tqTRGUyegS2tmHdDLMwftc7BX1oKiMlfU0w7YwizAbFmnpp914ED0C
GlUNnu0BAnmnTZ9D/tZUo3zU9U9rdl/kGId7PSVi3FfIkTqDov7JgfkdXeU04DyH5tkbleIEOQYc
z6idE7v9pVXaMY8YMs26fWh15y4JNeTtXpN35kl06ltLDNAvHBJU02xvWqRUR9wU5wBudJQYnWdo
7y4RiY1ZtYe2mcxdmDK3qadqJBP6WSqVe7kFxOv+XOy0HPJ7nQRqQ2QsdMKz1VDP4jZTj6dSuy/M
iZINPL68sKXCJzWGawtnFvhoou/NwDmMsUxuSJ1RqV034U7NqAHqm9IvxM5ESyomiOSTqX0AqYkI
oS1zACIjtEskX/ipbOLE6XeFoeGqzFmJWTyrZZvsZgvCmzRnrxkLZGVpP24zdFpYHYfR1W7w+HcM
LA/6Tu88wFDxJi0K4B7x1GxcZsAVzfpYI1aHF3uX5tWpHYvPirnuZozCY2xDpFSy8Ypdqd0eBpgd
MoI+pogaL7YMG4msIc35U48UfPHNDOzunOIiCjyspUMrCIVACOO+xnSt9OUoP8uW5qAbFQQiKDBm
PVwiIE/cV6k3wvSYsRraiDJ/V+F6VZX1WKlo1iKcxjHbUPGdw8fNFN37lI/HnkotKH3Nrc6zBEEP
RvOWCRh7vlCIzXOhYMyCxTT8nE0sPpwk+iBu6EbJ4xjKbpcaBheo/pEiex2sJUR8EkguN1pV7oXd
HaiGvo9CfjD1je9FpF36EVhGPmImHYDOi5ST3SK4U/MPp65OYzHmu6w1/SDHcTYBDCEYKW+kSmKs
B8cu2qC8YVJ1VhPlriwCfE+aa1gnT3FfPjoRnmb08Hvso0i0Ww/cI21YAnXsPy0d0+5Gs17Dfrwt
KO9DTrUFLv5AgMmPdeVXHBgWVVViX6aJrzqwJQTdfNiGOAfuGq2Sezo1ZYMc/a5urWbrjvS4vYgY
tb6Savs9DwK1SfMsqRWdw3GHS9JLE1hHNx9/w2msPK2eLkqMmf5YPc6D3PZJ/NGr2oM9D57q9qc5
zd/6TJM4uhM/MtPc67rsfQTQDh9w/IDejMAHsIDDdWCicit0wqZME05ubBXAsrVn8vunqUxPYVxw
P2FJUrZvRWU+DcwChiLZZ3TmWYGErBd4uC2uMspBShv8L54yBOVwL1dgtxkRjbsE4KCoxocTuR7R
0XnT2jEKxDZ7Ma2C7xg0DzazELWvOOQoFeBUMopO+Ysw8B1uwvKjqHDbrOuLUQ88WIHG4j8GXTET
Ezbx1a9WR6NnotUdKOxIxhz3WzymWw0Ndsq4rFUXWWX2CcA1V3AeAlLG7IYMziQOo+Z81MHwJnoK
7RON8WOBrbZV5tdqLs+KcZehLlKql5zfjlXAnUubCvGurWIvQOpUzWissLol+4t9Soh9TWsQx9V7
RK1NbOwQoBYUtWUUWdUNlOuOsXVkKo8AUlUsdMRLCn4odXzXJP5R8PKZGHQLmptg6PinFCnTqNR9
pgJ92khnfqP+DMPdwECuTOYxgY7IBY3+oJm+bU2bLDlRbRxqd3rbQWqMchXk5+dEHMzKy11sRAiw
O0c5Wt1DNUsBqGcTEePYmjKddmJYrkj30LgjJsVIr09oQy5B2kTMyrN9NgNZVOL4KnsAJkswJ6/i
ch8rdL1LQezGyIdD3YPV0aK+xhtp/BWm0c8cd6s6js52FOPmExBU0eSwdabaJ9OO9y6pCUgLZdXj
yxpg9ghBB2pWfFAoPSLlzF2ndFB91aTbzC5PPKdhjllHONbHU0eoKiimG4XbSs8qx4tlRUxWA31i
l+JECSI0Fdkx8JQNDLLk3YrC4TSqFSRGZPYKTX9jjthLOrYZb/TYXApQDgZeCrOuoG83wcFJ7MQB
BFRL0rnrzecQEFA13KIBeM+z31XQG89ORIagbjoqstTkjIceCkrbHE5JEeb7LES4oMAQ0roexGis
M8bQiEsawHdzRlp5nxj7Ro/BNYB9w+mpPYUVwc8q7pmph8ouCpDU1mZ5rPu6uzWvc/dbLQ2xxVjZ
4Sk3MWyMQGwrMH6Hvn+a8G7cKMrDjO0XfwMhCeqigSiReU0X0ZyuDUiLMQaPy3Q88FwE9jJ2ikd9
ZOO5JrpkI8hfJqJwdRhS/AggBpnUa9qi2KX0/NrTablapR9iy71TK/FEiWy60Z0ovlh1pCOVz6gm
6M2Hsknq0xQhLujS/lcdhU+ttVgANSH9Dlz1odDrndo0j07WOvQG2OnbXlZB4dKmUztBG3CIAG2S
kidESaB+X8/cnUhLsSMUKmMRI3LvRN7sTY3R2hTiC087WAoz+13Y6se0RcaIKvRPnrgSZiBVwjNy
hr6yjlFVTLs4ea2pOrwTobXR8KHP8N7ZdVnc7MgV76K+2Mau+sIAF+J1aae+TkyEEUj2uysUSD76
M2404MIwu9qarjSuajj/RDNs0a4XQG1U72VWPcvAbvaGCU7CxLAPLG3pKTJ4x+s4IwBIdWRvuD1R
qeygZ7xtCgXTq/oXov3gSrvPpJn80ZAfAybc1FEg71asN2Hl1zmEGlvAJevxk0v6+UfepGSuqSYc
bb6Ueu/YKElHovq1OTAe/qnbw6OTE8LA3lHdldhoFCGSIAXu9p5ZRUWtrwRU6olu4K8OAUPVE9I6
Nd4ngop2bWyOGHJx4+PmKFrgM1OwberHgJBOPNJx2wkTOFVvfTkE90pgPzZGcGVYQOh/RqGWYxuv
JoZnc4+7jT4w10R856YEFMhDPEy1SD3UDXitq9l7xMmpCP/I6cOc6outLkqukrSfEZcPerzT3ITB
tzjIKbktZf2zHlpabPZmMty1xvEmBiFO/HdbKiU+9ZaNhZrR32EtvhmMecdw5tLKV2skcxilFmMu
tfqcM+DokWSWQrjLOKRqd6+PwyvZxZ1sDK/WbV9xuz8zf0lvik9nzGo8QXiXITxK2l5svBtBs9NT
+SE1bwxdNCDWuNX0cmu7ww0FlmRfAb7L3rqvTRAGcGHdEFC3FV6quPnZ2GCii+aFUZ7Yx51z2432
RcGbL6yZtW5ULYOa1f4ozcBf3qs200teiDMj1kNr/KjcekvGgsnW6Gs8W2PYu0Gcn0N5rez8h6tP
d4NqPbjYS7SAxOcerqN9w5V0hwzDifxgAgNqqJASMb2PsZsw7tLpIpH4I4AszF1GJ1W3y/xEnfEe
m5nqlNPFKOkqY6k9OtP8FDf5D9xht62B2QBwR2mVZ2MonjPxxL/mcZeeYhXLc/IhFH9czaG7LtcL
l4JTIpMrH3mrplu1gDvQNj+HkqjWnPT9xuqYa4/DBhzzjMHmMRiGozHhKKZnNY8WyZMR37JtadQV
YfrqHinIa7VgE+uGJ4D+gKMxnmfmJrHmOyupd7VR7ElnvyWm0aCJqu4b9z7XrNtqik61M+2xfz/k
DIs3Q2W+xJ2+x0vVp3DuUtWIS8pUeRrzuuWfu08SIlUKrhMb6LHJIcuSl1EZP8gqbjOJPJpqhjuD
YinVyaHwYuoytvVZZOQNGhxlojSgOr0X10oP90kXfRQZCdeoKh3CZC/EniN6QipEbL3Vt9Apr9Zt
IH4S2DpnU697+UjQuk+OqgvbbNCPBbNkOXsD3aPo7kJrhG2WXhRQurHQDnESnboketITBt6KsccL
Fv//8hgEyt5MKamzyLqUuR+UI1klqBgOdcWZ2T0GBIFbhTmtmx+woCJv46o3OsaZaEYel4bfKsl7
kRH14JmGTHiYCsq7gcQY9o8sjc614t5mqFCb1nkm0f5jSAsvMcczM2y6q0p91QbHxAbvT25Q9zPK
5n7ilt9oVsjF6SkyG7T8zNDjpurFSVfrg2w0XPSDJ53oQ8n4BdU6Os74Nk/Kd9LXb83oHLWkJTcO
1tsefuciB6jp3ghl9moGLgo9qtMqv2at+eikeJ505xkbAGZdmfWRt9bTlFo7RdFPVlu9kMf8ubA8
u+Cnagb3Ym7+pFX0nOfpPjXTe3LOp0HO23Qi0Yq+ws2Tq9rDe6qerKjzSFJBG81+6Sp5YMt4zMN4
F5vdb8IwVOJ6U5e+14r6UGfNm+SuV/ISCHPyQy+HNwo/bIRlhtenNvU5EsxxDymX3Heo11T98QCS
xdaRrh9BLuQZc3Ks8Fk3tLuCa4IC84PvCmACkiVFfIV8pgbKt3h+Vpq8S8Yn8kufweTcVqF+22Tp
zwxMSGgnR+xibuJ5vHXgYxsKZnqGONdG+Rn36bZO+7OpdD8MbirLIgM1aYAYyZmm6n3WxG+Y/fog
uYnnMcHt6Ey4wV5Nxbwx49hTCTaWdrWJ4vI2st2j0ZNMUVsguXN5HfQasK9xq0iN8DPPSyf0myC9
6bThieDSY80zBUhY+FAAAwzBBbQFTZve09SgGzncnlK/60rmTw8IqxXobqEkFGl17dkqltlXXe8y
X53tqznhjt+biF/cHH/DpbEEurwLwjstqPFvcEDREb+in1EIlTR1tg1yglaQawJpwDoKyn1R1/kG
YE2fHd02f0KcueupzAQSjq1LUe1atbxm7bTr7EcjGU7mZCBOIMIf6j/MKTcOciQEZE+PtrVEYwZs
F8z6Ovfikkz6natUv4wxwrC6PERyvgnIojbzfCvT5qfs4odCPrlRFGCcYL9Ozs/AnU6jOf4ulJJM
iqbftk36QEXaPD4PmPoM3b6vm5uhaX5EYnqzO20nU/clwt+OkpFNJpr296THF0EUnLTIoVQLspg6
wymjLk5jq3uxEh5Tm4qRsCWzgS4GSdt5cInFSZLRaXEBNw4DmDESPcbOMrhMAygRe6TqC82Nvuu0
fF8xzNpiZqkpU+j1tvZMduviAvxCHeAzxznGInsRWA2T8w159/msEn4oDczttZrmR+DJFHeMeT8n
jgeaswN3sR+1q1XJJ0p5Dkj/xzl+RYP5aFFF4DKMIDtAuDzCcjZiXlfuFSUiQG26O0sTf5bPTSfr
Hh/Ec1RF6PuIC9c6Up3lA6XQHqmuib04cm+w0Xlwo9xn2nEMovhZlwD7+uLF3tbafKGEHqLgKJiH
RP0hQ8uvROSfl5OgKL92dsh0L/7Um6ilYMd6QgV730V7G6D14GVF/uggKRHd7KXS/UWxJ1BOw3xQ
55knuevNTOCgUiZEhql8a6z5xZi7Q2I2e4oLDk3sbC1BUESpCXIz2MHORSfA3KTKZdAkZUQTj4Nx
ONZ2f3UhVwSqOAVDc50U+zKFxglx4iGZjZP40XcEsXHsxkVxjKej43RXEb+FSyhzKD6TwflFtPVk
5eRAIxUtrf2rcp9J0RyBJ38GwrkEEQjgyQL+qeKiF1gPgUx2QxednJwIDmQ2PgB2VpN500wXiYnu
gRDetpvsnznZNM8kQ55lsLPSgb8y7cRu5qm1tXMbnBNp1W3SSqQLyAbIQOVbYRABGKX+tnSZqFx/
WLKCVytja6s0V8vB4RRhbuWn2OfqdI+oJi7mFB1bxhN+/k9d2/+vqs0vffD/XbSJYKOo3z+Kv+Wa
X6/5R62JhgN5pcFMy1yLkx3kyP/INSkK/hdPEpxmFloHFgcIdf+RawrtX6pmIPAUyJRVR1dRcv5b
rmn9C9M73aXq2DQNUvbu/4tck69BOcFfJXjqkoOz8bzGKxTXXfe/1cCqjEo1UGYAZzWDTTvsKjKX
UHzIY/2z9rWvHOFpJ1O8ZNDW9fWs/+PYGICYrGEJbf46vrzfurkuCk2vyLaFwz4c3LuWBkxxLtyG
qIdwnmdO7hNFgTzaNM24lSFWb+vOeJpzf12U08Thr5Nq5krzdt29npUtr/8+9a+3+z7n+/C6Nirc
/3VHjREDCgIl//6Y//rUQZA5++vw//R+X9+sUWxgmS4os+9zcq15VdHrIehrT9gg9YcmyPEYmofa
R7lFWGVIgxarsWXvurCt5n/bTgvznyMz/YqmmOFpffV6ctZrJKSe1vXvE7/f7PvMr9OXj/3rA/6n
w/+1L8wLZ9+k1mUZ/nWWWp6+32ldwyaXySd+84xaCubhKTiXdXVdJMvO7019DDgsuvCfnR2uo4Ss
GvvrUn5fxf+6qOtmvl5/hwCiN1k2kEmrtOZtLZzSn5amlgg0ssVox7skwsluszbSQpYRj6FS/Tpx
3be+5Ot1a5MGk2TstVa7XdvptO5bD2MSfabSIj2sW9lgOSQLGQf89dp1VR/EndWRrFq3vm6O5Rut
m19vumziqY3ED2AVuXgR6wTF19V1EQ9aT5LoPY8TzC3DWs+A0DGAxNmihfs5EjNY1oSNMGBSDAIv
mtH4dgHX4LiuAq5AKVMhw4wknD1nEQg4BjfVsuiaEQ8prj5Uwi4+2g5Ks2U/VSf/nKGmAQr/Wj1Q
bIR+sbQKP3FTkILf24x3jF1m5W86NZ2EelhYJn/+umZkaulry2LdzObpdZ5KZ0cVACpKzH8x7hfH
0VxuJmhcLJ2Y4QA28UcVawN/VS5AmgTM+teqEd+PxITwbh8rLy0yjkZJIH25rjqazP0BT8eTKe8w
5QH4ZaqX9YflM+W4X3+AY3ZIhzNJRLVweQTnFCTLq2KHW8Ix1jERk6vuvr++rSULx07NcMaj7ZbL
30GRfsHMgM11If6zlsrq4jSRszfduPRbu8xwHp8F1AJ1+XukFC2o2+Z+/ReSjjawrq2fpsJbODIs
InVZjz41FSNpUzJbUU4VyDjYTERWnUQYV6zi6J16ZYpvfZYSZ3HQGWzLuFSACTbodL6+lzaT/4oS
WmhB0SEhN77Uek2EAtslaPTjumu9Qt/XCtRn2ee4Ecx08mkmX8omD6kGXTaz5TtPCcm/OigEgSd9
IynLPoVL6wts88Udq3A/UFqdoOc9zErX+OuxdY3Qwk6HNHbkihPLpmrXX9fcBa+yUaqm9qtIQVNj
dB9OOywgiEXVYaTKvwUe63Y+J4+ak5Z7sxelr/QGU411FbNTnljLTqeRSOjq8AapKkOkRbqbtuHI
HzMHBf8Wi7Amo2MNNGnTDX+gWm38aVmsa9+bzowwSMxY5S8Huy58c/oRCi9zJLoUxW58Kg+DvYEt
daelrb/uQiu1BHuLI95Mr6XI6O//82OdXCBK/N4eVTz8dPJM3iphWX/h1880ooZW10yVX7aaTuLh
huQAIpf//Mp1c/29JdkAX/T9HpeI4BBnBNxVAalm/eXrz7WVnmZorst1R4ESgmy0fkyWv4jQGf25
nqAP/G6va+so0sb1DIuAtUFqFv/k9Q5eFm5H/ioytKW0h798WQghb6uIOw/zDXpgpKp/LcIZew6y
BsjIlo8snGrYV2p/l5hpwcCgLRB38NheN3H1YxKybmOaiehvRmvvrgOCTqnowZaF6kiIy1XV7wlB
x1uLuLBX6m3p2Uubt8Zg8KWdYpgoe4QLZT76674gn37a1OHvyeAl53VhZSlpqEKFiBJJ4RlYTG+Y
SdcUwhW1v67ZTkgjzdN6PNU2cgqKq+0cIgJKzsYvpRxpDmrV+ERGG78fR6bL6ih3oarx/E71hAa/
NPCvbVGh+shdZkLUn3pWWXNvrZe/Xi7kupjJ5mWbakLur1cuUMnZ1uatbvclfhe051ZRJc6syFSA
R/LE4+9bG/e69r3Z1pa2K9Sh2zlM8YDBaP66CEMNDnLcb+eCm11dus51Ycf0p9/71k00gC70suXI
es56+Htz3WckYXTQJ+u8bhH+pm9ez/taXff+9T5fq442bK2Wfs+i2mRfN9WNnsvGHxFG+nozmie1
ucc5sicVawtPaCnBHSVErYch8WbIJQ4LiBvQD9PO2nXIpIHOIvHOzmZdXY/TqVyxKwailtVgbRdR
3LA8ZEgV8S3X1XXnuiiXw+uawqiZh8bS0r5fs27290Znxl9vsh5a965vNFnLMyvVZzIUjVUyNFm2
4+VNvt+JqR/+mLGZo79bbrz1cLGOZ9bVaB19Lq9JlrV1E2EQF+F7ez3xe/PrsFzHzeuZ64uy9Y75
fs/1/O/Nr8P/9WnIvBhXryeZblIc2q78+gbrrr++5deJX++BSwjFTIGjE/LioY8Sn96G4EIJL5zt
QBdUgBKk/tq3HuiWo+vaupgdnk7ryeva92vXzW6uIp+82roh/hd1Z7bcNpZt21+5P4AM9M3jZd9L
lmTJ9gtCsi30fY+vP2NvOZOybmZV5Ns9EZUoAARJmKSAvdeac0wEO+nbqmrZ87yUByumuN3K1be9
19e5vhV3RNynKdIU+ah8v+vby7Xrwe9e8fpaH07xw1Oux40RVwo32unij1UTf7ZyMf+19mHTmMiY
QQ1pLeQDaBvKQyVGG9eFaWX12remH3KX2sEZWnhiaHY95MOmfOAf9xVFmKyiLlHpifJGhhwvfHit
t3f528dp7fowsivz1xn/9Q+V5y7/FY28SMnVt3+VOEY+XBsxl6/rP/V6jKUFeEirHQIvYzcgsZSf
oFzID29AGjMvHW3INkpi35dljpAQSxcBq2KQJzTeYZA56EUYpVlibIbHiCGf3L4u3nbWOSgYr6p0
bky/H0TfjHuUfEn5InJbPv1tp9wm3HJca/mMIBZxSij8NeWgKkxka+/QpqT5Il1uyW5BEuLWcbA2
LdzU6H1J5TYNQrV7edsbzXm4p12IC6Vqdkja41WnIftTxQDaFMO2To4lZznSDkP+/W4NbGTS1GLt
d5558ADO0nFhLURF9bZmRr2zZaq/C8XdB/AVobxyVBXnNgmzBhXIKQ0i8kmOOGPyA5w97jhjxIw/
hGOcLiJx/xZ+k4PcaSuNsuz1xsQCod3poVdvUhUd5TIK3YM60h7pheJvFIvOLMo9OcOLGr3eIRZz
FbmW9c0+JjhwW6u5emjFYnD8+YBfUVsHhfWC3K079GJKdF3IfTYjBIRuBqY9l/w/Za6wawmNIlTI
cJkqtrXUqvjLXLvuOpO3Y1fcieWima1+XxRPKpdgfgjik7DEuEp+MHJNLuQDaRn0NOPpuUaZPRze
FjqCi2YmZFheGxG3cGWeRflhENfnt1W5V81xKpn4Lqch7A+erXkMmiP+vUE9wW77/WBNXK3l0+Qj
cg0oc2nwZWDobd8tst835aNyX1RpxULxRmuV5xDTqW73B5v2M99vSHKz2Hd9QK6N4qPyRg9hgxjN
y+9Xrl0XvfgNyO9c7pObrSaKPtftt7W5+xTOU7cBLPTno/IB+WT5PPwJlxYgw2YWt9xOKtLF53fd
VOQtEmEeN8pGPF5p4sZ7PTTEMgKjgernu4NSI9pGkVAdMFX15sJvdjiO+oNL1MVBMO0ZHGmlkMUL
7EvZh8sBYRFkqbI7yUVHtpbTdu4OgiKOi0Bj0CEXXUYdamGasAfUrny7gFd0wP+8XIlrWKapaA17
IXDJ3emQ0r4jnX5ARYyeXROL62Y3mzShrttyTR4jj5abpa+mbwiR/+U11u9FBxcXnz0quPx9vVTE
wv2HCuvzlD3n/2ffUPL40Xx83q8qq+P94eiaDenTRhjNj+SdKV77w9QwlZJUYrJ4X2XVeJZlOXBW
bBvjPCyZv6qsPARYBl88L8ulBbzMv6my4rn9vcoKyNrwbIi+mm6BqyGI+HeoC0wMgFija5BBEXfL
afDHdTigT+5IMvTtU9XOPwwTN3ulwqNoyK2vgMzggS62lYkF3MueO3U6qsUIvkwbCb5tp+NcqI9Y
JAjf9u/bMH/Gn+EvnEQ92sgYM4/6fyUsi4YFot0UvRQN2bQx7gAjLlMDUUlI6TGG/tyXP8zyvmUi
JHbrU3NQhEQ49ZjtKzemmmuQiKpzmqKaTrDbCHgpp16jMKgCoW2YH7GGXKZ0OoKlv5uFGdBxyY+0
CfrAEx8gGcJdooEiK5N6WmlTe6e7w9EpSmxv8XzMpTCpX/X5D6tK72CmJYsWcuoiG0mRz+hrt15L
p5zXnVtnV7TdUTf6R8yrz0lko4RQbjznPjCyadXUCAC4u2yA8x+w4q7ddLzrnBpM4DQfYbouQpLY
DQCqiy5uNrptXcS7N2m3yjgAh9Jp8j9P8bemHQFbzcdg9had093pRnmytMcsMp/cYvqs02S1q/lR
9b4SFHvs7fGRZvlRb6JnBZVYr/V3BZ+LNauPGt1tCTRxq2ZT9eNR0ZPnrOo2bmrsbBPPyhBGzzX+
CkcQvfhg2snEQG3sEKTeVXw+VHQvgTHcFfqA7zHXH4WgcOi3aHafY9Qb8qdUiYEQr07B76jr47Gz
s1Xl0lQaEXp3q2C0L3jkGStZl6rhAzaTwkCk9iMK54ttRM+OYuwC/oXiCTM/i7F/bnLv0pn2Ze7m
x1zp7kK1u6tz/lzn4c5umrWZxozj6V4a8F+iJIRH731L4AL1XZwts1T9pgPq7BqE5XVTbpMO3bDu
xa9UVu+MwLoQeLlOmon+43Ssp2bTdfPRBGqtUJtJ8vkrhpe1besnmiBfQzXGZJc+g+Z7dPjgxdc4
mfnFdl8tGy+viu1sgUD5YQqxAYxv/wxlOjraWbXHs/hyJo3A+VA9Yos6TEQNiLcbS/tidfGrXvDT
8CdnP/bW0mcMR8rEKRMGXsWNn6EZLAluPg5m9NoM0XPKv1HN1CWEv+1otBvYVmz3dw5xN4nSP6aC
MNAPhLPOZ/Hlii9JmaikmCO/C+NlVryFeOc8vu1s01owe3aCUlmOYX5hQLPpAAGooscv/g5Di79r
dON3lAcfXQVpcsleFefOFkTMI+XiuI5f3ai/gz+P6U39NLr8qJrK/C/kGAm1e9cr4iqGNBXoGKpI
yxWC0N+vYuGQWsBLEFCKs0mK5Dlous9hUy51I3n1EvUR2Moj9tvHCqND7xW7ULF2U5a++sp4B53t
WQF6USbuS5DaSzDSfFbJa+b1+hIKRrUg3gJRPj9NLyV4xacQ02P1wid1o0b6QQU6h28ofBVvPqO4
rkUV0U1f6warNP+h9sXaPdw5dfZqAGztvWxfiIuluEaMS8d3bUCz2qltwGtMgEFIc84EPA9JbofJ
pQhAfHHRscSlq0C67+b0Uu32TlwGxMWrTpWfNV5+xH72asLJnkbPedJymYqiV/F3O9CZrfTHtmef
uEChxl3Z+FkI0A4AFqSrJhnussgAGshfvmX+F3SYK+4iH78fF7wVcCNdN1Cd//79oBoOikap1I24
PWBwzpae29/5NgJHu967IR/gwIWq0JBdep8L19i7k4NoiEQXl1+uuKEMyvSS0lKOxcXfiiDhzgXf
CD6DKvKf0XfXev00mOMdAmpM9G20Sccx2oofQwzMz1YexPdvC9+Nqnnfu6lY0ylKvYzSGq/jFNyn
HFbaJHsVzXi6jst00n6K76gY+seYF9KHGFNY8lTgkcgS61FcL8s5eSbq8ZkICO4/2WsCPxzDBhv4
ifbp3J+V9vPc9ffyAN/CYzTMGP4bvz2iOsNiT2EYcPewfXsV0KJUCkMl5gViYn8wZy1xT766afTq
85/8XgtV39L3YrLarSg23slxzL8apu3Wd+vfaUW/A4/+kXD0G+/ofL95+Pgq4jT+IiL9/4FA0hh/
/aeh3v9Nn1+es9/QR29P+TXKc80/RIq3iDsToRW/jfLcP0wI4PTDCczRWMI3uqKP6LFbghBqwAiE
KPbXKM9Q/9B1Un48C5gSaEDAm/8CffT/oLp5GVKsOQ24DbTsP5L7Yq3UzcYwlV2b4YXRXYCHBuxx
BWf8joBtLQPz2FQB47omy0DJwaWfe3xD7z6zX0Sm9wSmvz0Nx4Ppw9mgHZDUxHcAQbR69dTPvYIM
H9fulOrusfW7F4cQES9vV0EVIzxvSmXdJa7DWEkh01ofjf9yMdI+CAugbdikiwAZY+jrcBP7MOTl
/hE3Xk8GrUpVe+WnZrqeNKSCCkFuvbMfhgLrkn9rR96XdKqpoRSIQDXUcHOeK9vG6NFHRnm1/i+f
jml+GItzYg6DcQ1HPmnqRKUKQNy7z2dMGqvSnNrfOT2i5kztiq0ZVzdaEbqnzMGSRRLSuCrCUDnU
s65SOh8RKce6yai84f7QY0heWza4Fb8LDn1ZeCcNhfPJcbbJ6LunRoc4jsr9FtG+eZr+WqS0/Veh
hZetnOi75gN2t84Lx5u5iiY4OtOTD2j9OPp4v41IKc7BRFXLLtSfJNnZB/OTFdxVyDKYwg9bqss5
pZBBoQOXv3q+O1JWkviAGPlos3Oq9OxrmNts1QiXfZ20ZzVrfvSEOFuozpb8s/OzGs/3blH7jE2+
+0G7NJq42BAo7QQHv0dSzIwausPUH2EGICQrop4CiZ3BNlKqixP/8Kbk1oyH8JgmqQckClGVUTEL
yPXhwQ/6eON2nb1uvKOqAIPQ9fyUonUAYYk/xXJ2oG4HwpuTeF+H+cruaXolk2tudGdFshD3K22X
xpwWt4qpUrM9mGemM6H3sxVfSB6O5yF6yix72o5tl63mABwJaA5YAhVX/4bamGu0qwhk3dDjxMIU
+DPPFISzjr3OvOrVyefbwgtuK8NYxib2ibGvPsX3VMBeBierl02f18u48BB1d+2NGKjOZUTWIXHH
TWBhjTIEO7ruT0FmbhsF/57dzdNCMUlKq/Xb2a93Tk5aNIK5e6H22epaDCMvjGHcQoIoQSha2fDZ
1XF5KRNwJGUM0kM5Vi82pA7fudVm51vgzMqmtDDnEIH4hKgkXZUgu+CnqJ9a+EhOkv7UzMkk0RT0
aZ2RP9wYKMDVoQ9XufNVK+8jLUOclk/RTay+BH1pLBNr5biwAcKMwYs6quQ0DD/HAityKTQnjUfc
Dg00tIBpunFcfL9+Pp47ol83LqCgWzPL5xW3bn4VU7gda7TlcWZ/nwLcRFOsAbuehtcUbOsy0SYG
dZ3iLjTbRjbfVdlWSwPgXJSHYPaU1jn365OVDP4qqhqLS4Be77wUCCYgjlWIaO+ANx6dhOJgOpOr
ajx0zFz/XGRtaK0qBCZ4JtinWNULxoB5nQmxRDmGN8ijLVwalCPlrl6KKuS2XLRd/hlcYvruELk/
kWILsbg+V+67bsq12hrnbcxIV9atcr2nzzmM5lPgA0yX+zpR/pNrZLY7a3NKn/SQND5hlqMjFZlF
c7weqInWdFE7NnJxHpaLgri2eSlX+cnQDuIjrZdY3/KlfOLbzrelPCry8CLPA9YnuUlT9tcryU2y
e12GdvKp786E3K1w50/QUxpEPmalAb0VT7yemysbZ2/vI/dO8uTlyzvyxORqJU+XS0i+jH18EDbF
DCv2fnaGyc9L4eepBNrLkEyEgoJ32QZWOy3roDq2YeBu+ti/bXxBElX9NRKYVT3WwyEc+4fIbOCA
3fT+FD+KiWGOgwhacf9JzAhNo3ttqb9BSWXgaynIkMsQ+vDUAc6eiTDk70LdK1zYCWIP3Eta11hM
obUpNij5CO1X78R3MbLc2DZu/ET1dlPVftID19v2efctpZvvdPjS7abGkeClOebP0t5qrnlBq+Gf
8vybprrnEczHqo1pAXD9Hha+V/5se4cOsl3vwJcMS1+vx2VkCV+wqt17JN1siQS/KKMP5zVM96h7
5wfdKMiHb743DpCsyNTXdY7nP7MKbDAiYGXGBwbofVyVodlRsC89aj6xhYENfX00gXSbcE1R3toD
0KMBOqgYnUMULkWadYsEslQdTe4adYnO5Xe+USztZ8Xf79equ0GPX6BmNkBh/UicwD7ZEQ3N2s7j
lR6O3boD7juLPFImr/NawBLdpus2FT1Ntd1k0NbpTkUTQp3x82Rr3M5gAm56xTWxTR2bMbRunTnY
QdHxV7qJCDnqftRD9tOc55derT8zMcjvlN6pdrriwWziVhcMUXmTp3gYjACVmNrFxdF8ZbwHMxz/
AsZW8rfDKV1WCXWLEUeWAxhsaTgRtDSb+6ha68cw6bgYq4exEXomkm/6FutrP2vcSTNtkdk0Z6te
73H3rpr01lWJEtc1TKllGb5GRX/IKu1o1dUPzYXvNgXuuqxuwP98iTwiAnUH34hTdUgPwH4MkfFk
d885gNyj5lrUR9Jq3CmFcq91Rr3tzWxraBFNac1+0bPqJ1YsHSFPVa2nmSI+AEBqNeVRo3aRuiZa
uWK+zArKsVnwhHUF6x89IazadLFUfgF6hTPSwU9KCMJk6acknbC6FJQRVBMdeXxjg+wFosB407QD
itvFRtP1I1WjcR1MoQM8OlFuC0Yz+378OVOTBxASzJvYn5lODt+iQp1XZpBOxKB9SqPsO3/i+96y
CfxmrueU1mmus1Xi5J/9No8ZzdUP1NaK/g4I+dod27vM72J8yfpz3Zc7xNoQ2Up0epEbfqGjhmnH
xdCUz+PaK29iIp74JoqjwRQuG/1l4lVI6hU9PUV1cKuGDn97ZEraxt2U9V8G3wAtCm7zSH99o/SB
s8QMzchvn1hBs5wBlSgRqhI7GO9qzcw2dkX+ojIbr56b8NvSj2Nh9NwtM2/dlxBrM/XbWGHkDr3y
u8lUcDE4+JchEOJ8ibiLJdH94OkIPfreWHXb3DnbRnkzxnTIuP2QOzN6BCV2ymJEvNMe9My9dZ3q
Fjg+LjEF5NmUfEWkcoai+lgnXJo8JKi9cqjcvuSqPd1Ck+CDntxPft1g3OgfChdWEUk/JpdJsk5c
xbujoMHVJQyNZQjOenQsbsJU0eCJ6bvS6Z+YIVtLFHeL2AC+24f4qpNq0+ZmsaiM6GTb2cEJ4K30
0S4cp5PdolzBZHbKU2M1zn13rOc7fcaW4OpDQIu//FYi6lxAlX6MW+q+g2k8OPPRjYjGi/zwrKoU
32Ibu5/6jN88UfzPSmgfErMGoA/0JC7uAy/D1htPJ9Nzf+RD9lSUBhK5aOcdpw6+sJ054coIvPRC
n5+8rHwas0ta2QbJnxOzKfGI3Pf2sJbajKVsNIxF+VBxk9lBCPoij/KxOq7LbkQkye3/AlW32+oq
P5tWh6YR+JoCrCDLLwhcppNO9Cm8p+mil9a61ZVsTRMUrqvtYRKbkWdGOPpXOM6DlVN5xkKtfMB3
wgnmqq/Ori+q6WQElUP4UX5Xm/4+KxvnbLS6g7mAkR54qXHjYF6hkYY9beaW5qvlCN7nIcIvgueL
MzGJHFrbkOy5qjp8fL2arD3cHEM996uyszB+Ra9BO+c3o0EM3TgCzDb7/nkIa6A6iZfyxU/lKnFh
MHfOZJx7vu+Z/y8IjGv1Njt7pf5TxwG/VJTxm1IaoAP8BVMk/xS3I4xZtbhtosje5rl5zq1kVelz
Bzs3idZkwr4qin2TOMZ4mNsAE5JhcNNrjQsANkLF0vT8olIA4ikF6XP2Xod9hEymPpuD1lzoFX+y
Ul3dO1mTncopA72oNDzXaRah+BKRUcXgJTHrqIKJPjXatHar3l+W9G+n2gF5RCNdGe1jZ+Lab3GY
X5JmyC8jxr/cTy4N2ridNlUvUREcDJOqjxcPyYEC7J3fDdPFHF0THQZdzyx5DW3OkRw6o+l5G4yx
S/BjxWXAA6jR7mPQaD1RngTu0Kg7JEarAhiIa/GtpPVYMveb+oteq/s+UdEplNMhdPObNNH8PUbD
emlaub+a5wpKBGD2SpumVdYUFWFW4T6H+nbBwz1cPH34SUPb3GQqP3T8KoRmIe/cxUPAZKhl5GI6
oORU328vrhG9eAH2lMh3k5NTFyuK6+Xe1+cfJFbdWt6LjRtFtCHlApvzcFAKZ9JomrDadNqsEevG
qiHwVE7FjA5BoRQPyrU4tFH4XbflTlOq0+RqKB+X8jS5/bc7G9NbJcZcUIaHUiuljFLEKNciIUX4
x015yAcZpDxYPu0fX8o1J65VKfQjebB8Aa7fltK6ILV+k5rKzf+8702g+XfHVFz4UXUmZIPB7L2+
lKPHFWgK8U5yQVIaalix+VHsGenen0fCxc98DJpgOlrVid+Of/d4YHYe1CjxKolrIz28vr4Uj3Zd
9w3vrb5mqNSqyBB5z6SyuFDL1RShBTLLz6nIrdT9+CZUsKTnhpE+2UTHtUWg3WCM9SjBTrivmOLt
4wADLvld/SJ3XH9VAUpf45K6DePgUyRkavXMr7qDihTaWbGqzSI7w5Oo8bZntLRcPz275B9uEMri
oxSbfaClZ4JUMmat1rjBoGyetMZ4jFXL3M4GU+kUXgENpMEqV7bd7aK81vYC238ivWxBeNC9I6IX
zHgHCSI9xWGUnsqQYrFqcA/TQtKbhqbfu7V6EzseYJsZJ+xp4vQWgaqHm8nbOe1cALM+fGYiPp/6
XJlPcs2tdQYJBak0chMv43zCUItOxo/3TRX9OiyYtfmE/BXDmAZODDNiVXIms/UVZUh+BnCOznFi
TtAkKm1Mw1+57aytVdCYtWHrhz71g1MrFhq1iyamTB1XlbYIB9NepRdTUc7Q47JDQI7gUQ9uU25s
fEa8INN5bi9zMZ64mo4nK8geKt1yuC5zBNLF4ZQoNBWmJNDXDTp8bNVlxjQ9pcKAG9rR6/I8uy4Z
mz5CFc/MvyPM1Td+Vy4ar6l25Kkfs1m1jkrf7vyKCd6c2rQ8vDjb2mP0jI+y2LRx9KX27GgbuIV6
AsqtnuSaXBjDpJ48S0WWmubMl6xoQ+1HMfgK+jnRYa6LJ5WTl2+ozCCfcD3rWGUE+lkGxKvadVaT
5nz3BPXOsWp8MEGLj5itTvxSmF9QpzRBD133hQ6lFeHso8NT5ox6Y5gsJ/nDkmtuP+AMt/QC+a4+
MXBsT93Q2Tsrm42TN7RgCuIYYBCd8BURl4kFp048JB+3h9I4ue2uDlMGfZBlqNkOKHiLeW+VzCin
gi4CSn6g1YrDUMv1T7qaKSe5lgagUiMDiqyXlaQwnpw2anZRZwHnMSwFrFJaPc2dfqjtYV7r1QBm
QRABbT1NTobTfoXY7pmjhrecvYTa1CvbwLCsFG58cv46Uh4uF457jO3ugUInuJAJ6TkhMd7KnLgT
R+JzR8jcLl3xGQLHmU9yQfgrDE5NK7m3lkwE0T/P4fBroUQoDRgBsf22qigxoACbGW6nzI/ygU48
pYg7WDLvDpSr8tXk43LTUQU2PkHW9eGB67vKg6+bILENWBoMea/7rm9aGsRPTd2TEZMJjlg6St6d
ehnYTAGA6r87v+upXE+vkmee9lTOfHoBS/nIwA/OM2N1ez3u+rbXU/lwtvKQD6chD5bH9W30Pe2q
c409ZUtoI7Rz8ikVq0zuk845uQNqAKHfWplAAW4LCs6CEvilSE3lEmMIXwZUftaM0qNl4obW2QuT
zeA088Uv4OWr43e1xiA8Jx5/DbUFEsdKIcSlun6i+HgbWLO9Y1QfTu18E8RPjaNuU2oWa71OvqMK
MNcuChouUsx0zYJ+q8FfpxlQjy1V8GTMLcNvbr6NCgIV3Llx18MwzsKjpG6zFpWuTWyA2blfUdKr
Z7tLv4TMa7ZUN5iOGiMUcgQ1e04CB2/DcBAZsbtRtNtgnoIzSKRvmTq5T334XLbhpqxxJYMbyeq+
3il1/ynHM71o2wiBDJMndLpwCpM8+Roq+CbmYR5OZkUhaeiM753ZfEduZu5FpWPdx/AR2jG+tGb/
tfHd28wC+wEAOAiT5hhrT8zTLEgQ6XrmO1pzPSc/AhviQnEHaJJgwpUu9O59S9WXBVByRclcGgBY
jfwpODLuR+Fslxuwe0ydPPPFKpGjVOqwz/kTvIM0Y1FBp9vaBnWy9dTCWpVDczMKQyVpC3Btqfdo
JpymubOTpd6oL0PVfGtVi076JCQZprGJyi9zbAX3WZNsSY6xN/xIzsPA7b8w49u+0qONU483Su9f
egH04E/ZPKS7Gb01UzAFJpBdfyLcfl0nUbnueiXf+YDejtaMRjW6UUCnbWPVPxSeCbjJxe5cFHpI
AborL+232Lfd0wCN96H1okNL+XJf9LGJxg3kPMUvaxMqgMm0srBvMCMhBM1M2BnNvOn70rojZ24D
58Ne9IV9HpRBI+/H38ZlZhzSPCfTxw/dYxUNP/U8mLCXBYYAy+B6arEnUDujMezNeOMzXaFj2yHr
tQJlz4AEkWuorBOmxGv0Fu0ydqB9QaOGSzDNyicA1ZfOHTrs1pg3+s7Ol1ZXwveY4lczdJMb1Sw8
DGadqLQZFPmGbToF3cZT+mETpooFw2h4YdYHCM2escJZ+r7K3H2i2e1bW+5fdXv/F8XV6PTHkHf8
sy7vHKHI5H9lGb0X5f163p8dW/cPTTU1TbZFab3aZMX8cj972h82qZ9CEfd7q1YFxwB4QNU9rGnv
W7UarVsNeR9IGLzP7r9p1ep0i3/XSnBzJL9BnJltiOht64OWJXKiykrKJtmT40j9YWi/CaWTR+d2
KRnprqav+JnMICgSdxdH+T4YJxokbajuatQXeE2ghDnTbVIbTDa9GWxAW+xtpXxORScl0Lqf5CtC
jSfz85BkCQWTYHgleCU/NRPUCweatBOQsNTksbowQALwpzFRtVwDlLwY8Rd1KjaJzmBqHhv0TbWT
Qluift4ar7hC5w3cvqM5ZOnRuuXWSUxNCfaiAqIwdpWzmeLOWCGfCbvvQUgLsHXNezsfiQKB90qN
BQOAPxNGrvrzLuvb7diV4tpV45zlcrKztcK7iRNgnLOS55tYaEkUP0WxYyW3o9V0pLX2zTYaabvM
qTodkLh8V2qN+O2sNR7a1ohIxva/hkYcXbyiDy+OH0SrVlOjlTP60ykGv7iu+x6ndJSBLTTMaJ03
JXXuWEFG76Fg8pwAwvyIeK2OHE6uasK1ZYQ716cLG01pe9YTJiJeC8s56c9Tk9a7Iim3mR8Nt+Sm
3OOhVxZY25J7V30ZezRJYd7/rOHoz43/dUBdDtqOSA4FM+x2iittVRGGFkUzGe2EZkYjiSOQGx5z
3zVXujY9aGU+bb2m5oVgLlcK6pnC730gPT2Zo8N4Ozt8oSUcc7R5SbGfBSJ0VtKTp1Ecr3lhw4X0
GMEUMAQTXRw9teHFwllwHCNqpOkRDnt1UEo6ZiovGGcVRTzVS1aDj5x5wpezMEqq4lOdoPnW661r
8I9UDe0wpTbkQMIyNshyvvdivEZnLD6qYlwnF40YO1035aPyOLnv7zblA74YIo2MleSWIoZPmRhI
1XJM9eE95OuRIsA4Ua4ySvc2FaO06/vK0zDlaG7unioxvLuexfVUsGUQrSuGhtd91+Oubyv3yU1T
DDpdMfyUz7g+IDeDWIxy5eq783s7klEuKkJKwUFC3fV64LtVeaB8G2KL4T5ZJVk+DNNDOeQWi4ZM
hlU6Y8y2xfxoCJDgmmJo3otBOoFHRAcG40OenWw5qv9roUwmVR0xHbCVCglfatYrT+wbB+Tzhr91
quGrfI7c27lMhQxXh84WmAdraJ5qNS3Wla5TWDRijCRTfwqV6hyNBXnVnmi+itmK3w6KmIwqJyPM
3PUswNQt/c1j6oyHwSNDpI71Yd1W1KMSWKOqtrPl7ElMyxWx8KxIP5nLPEANSy83fSJflMmLeEhv
dUaeTX8iBwsFgGLxUdvAunoxoQsC2zzJNXKlfFzc0x0gP6/B0yHJ57MeW6cgV3q4K3yG131O2K2N
jkrIKI4gpfR77YXuKk2MHTM0+1iKOWU44EDQwoTQMPG5EyljwM0q3fpEsy734o0f41ErG2tezmIe
K4+SC9VOtbdNw6UtXw7JF90GeTbF6fOAGmNroKOmijcxRXa6HVnd1rHR+W9Sq10GGJX8CdJBmWEn
YqptVHG2IcqnPNM8f8zL1t7WFW6lBlHaYgK+tVY7lUQkMasntmk8TXHobqn9P2Rial+IBUIT0lW1
2qPMyBF6fTuQqgpnZ8gOgxVewttIFBAUv9UWal9Y+zEq9uGUh4SosejH2Dg0SHHV0dLWqaGs3Mao
qOvwgn2EDNqOABEZ+TfbUClm+Ft1wGRbN1a9GcRkUZmoeqiiJNIAVt6T93kgu+nX/nkIqgWiecon
4rBY/Ojl2ksFRt1zKbek+0Fxw00UUJMzIMudcm+A1JaU+k1uQnMv28xeqshhtQhjRi9qO77HmQTE
He7A3uRWe4//h8o1s/tpJDZqgotuFjAeVpYHNy0vmT8bSmBtS8N6lD+s2lBGQaIDvCtqT5UoT4EA
o1ZgUr2Rm6bSNJvJ9OmDqFN2bj1KqINTdDSkCDZp4LdF1LpSal61KH4VogxWiIIY4dLoYkSRrBPl
slEUzjpRQnOopRWiqBaJ8ppBnU23EazowtkzSrpBKNzNo2j9Szfz5McDk7uh36C/UddVa2BNuzqg
5drbzkFYw+T2my1aOqLl9ofD5abO10OgVHcj3xoAnrMoqeIvPzzh3Uu/reZZ+rnxKZUV1zOR7yff
fs4yTq8efLKhbax4b7Zs+Zrvjq/zRlvq5OYu39zN0ugsF66svlb4nuWmtEF/2Ccf6CA5b00zhPix
1RUNF6nP1C3HOmR01ZqA33Fd+IITa79UefDS+hDb1AyFDNIYbaz7cxfHsLX7KAXP9AULyJrpdrpP
R5s/IJMQKAaCOuotc4uisN/VfuKsBLkz6XUqLC2iNGBYJfr/dKJroz0pHnFHkEajhm7nTEiIHoJp
hPRKszHfMVW5a7WBsKaBdlyghDdKuda6hPwSy4hWZaGRbN1T9AzsYW0HmbY0XTKuW22O91kq4G5+
uxNeVccvVpp28OJmYJDmVvtUAftm9jZtWF6+sC2iYitaDYH+ZciJP1HC2NlkzjqrM/Xs4AtfVm3z
oJno5P2nsO9gK4KZ29kF4LXBrEbmTO4lLiheJrjByDL5lpXQkIk48JYBILcqTHQglkDpigaSlYtj
69Rl3Gq5EAKNtoOVVsC5ihFM1G63yHsRfcRySfgQCOTC3ydtKIYo5LNQL9yHkREsdZqsIDNsFH4B
IkMhMA6tnkqSimdKq0hYK5BmLVy8FcyjmV5HzfCUaozA/NSi5UWInML3UEdNvPOdnNJAEqj8jaDH
HsKQD2FIn0vK2wmxD10QAqw2fkRWEdJCuUdmAP/TLM9AUVR4nM0X+n7+yvbNfh0xwUyg4B/8NKv3
ZZ2kqBsUUiz65KHUaeuMM9Szdra/BXMfHEO1bvCPVA1jMft2srrshPv/W/7odCk5fESaDkrRCAnd
l8amn+6NDoIxcJ36SP+NZNBt+T/cncly48qWZX+lLOcoQ98MckKAvSgx1IY0gSluRDgaR9/j62sB
enmlF3Ut02paExjYgSQIAu7n7L2XjebBo6/rDvkQ6IiqIa2IvaPSP3Wb8k0nYT3wLo47XEunpBjR
efKoTTpF7fTQDymoisQyqeG9zHP4K+ooZhdNRR6s4atxZx+9GSCENRqXOhfjRj1rc09MK4djS+Jk
MAwekwZJO7dA3iAtnKQFqoqo2cGcpcJS/HbMmlJL2KnnCUYN7KsiD+OgUWF2Wr0fAWa48RIIc2UX
XXJVEqjBHjSIaG1zCsVejNDeqClHxf3R1O2ZoETjbZyn6ZtNTGgdpfUlHjiWXBuRpYdN0Wo5QF1Q
OLXSP2SgaPpY2yAgZfg8W2T6heDCbXM5J3tPHuWeLYg1y0+o8rrgloi1SDZkvdUIvt2CRnKmQAfK
EfqJ8YYQNMh/trePiBRMPHen6eJJq5xnM6n5S4UEKNeqcegG/RB1dkxSDrp2GvZiyqsALUittxL6
X3EHpYlo/v7Q5OSio+mhMUdd7NAZwwGaRGeEjLIl1kBDPSBQmp49q31afDOjjdJolKkIII8ZVNtu
K3TIpKhyWrHilBEIwER6HFIB/Gw5MIW8p3FphaTYWvuSer+o4f6WtJtJ8vXmRXOoD3uk7YYfZswB
GyHMc5Le2Vpqg4+KXJAM+eyXOX4REytDHSf8LcX3sJPqcSDgbahIVnSH9jaKHfemG8tXt83vLNVV
t61so0AbSHy2R095H6Na7vIYrsZMcF428bmTEoq3VWWElnqDn+GX2Vkifbako2z1qIh9vYwUH6yw
Se152k5Gouw9Wcc7tGMl9Gp6EtSMLssQB3SZb1uShFhHkknUNvYJy5ZfCCH9UaUC1ZXKZbaCOFzC
A5Se6CW4Uu0gsCx47rno+m0pHY5HhbylfgJajfSb7qJwr6CPQBk4qT++uyLPN7biegeLc4iS6DED
KQ+Nl8pQPtfLU4mdh6y933rohAAhsjqYhKB4lVZ89y650/pWMgln11LczBuZ7SanJPuUXyOxBuGj
TvkpYNS2P1yDJqk52mmQx+MbM9Zx4/SUxfKZcxWQK20Z2oWHuSQv3QyR9yZGf6mdhC5b1gQKUdQk
qqrGResAFHp2T2b8TD0zHe6j2XnN+9ryY5NmQrac8VbHeYuxmTgLVGyhxNEMrECQx54LM4KPQcxf
lBG6icx1a9FTQWFl/hTdknITPjTs9I240qoKz1QxQXMI8zc6D5wpVFgPBjbEAXUGZyqyc71XJCLH
WkZM0xXir5U6OSEDZIIccWquXhftGc2+9ncZU5jN2NEbzqs6Ijimo5G+MDCinlNO/FgjHNoyeLga
PSCdWM3+CjWugB7FZa3Ou01lZckBxZ5f4NZ2Euub8ECdE+9BK7DeT30XIHXEWztBicgakzpnrt5y
FNwYboYNyL3Ph/Qi1HsxdBd1af3S/YpQp9TtOZecTlTzldjx58HiZ7DBeXuksCVSYMTrETZgSETK
d1/SR4CYFzPaLIugjBtfpO4u0TSC4p0QtGtuv5lZh4y19w6JRli9F/2lJ6DtOxPUl1fF59AhRFFt
PGA6ACFTw6fXdG0grXaLRqtOXOKhJ63cXUuXsCwXN1GOMSvN+fspgO6CNG9+SjipAxHW+3a0/rJJ
dUOK+AsXE0JS4d2PFTH7M7Mhe7T2BqAYpBDf64SBhTtdB5124piJ97zj8FLSqt9kkWCIPPtFW270
0tyx2/vNpCPKQrX8a6jMV7ulbsJJZPSTMky3c8LTw/AsC+padIz5ERXn4LlKuOHCuAiyOe2WVvHe
ZqjLC5uc/SKJXp3YejfymNbBSGFLN/JHYCEkHDyV2fwzmkvIOya+8M52v4N20Q5FpBAbO98VBb8r
oTc41AqSA6zxrSXHZZO5U3JogOdG431ctb4m8r9s1MVkRLtVyVaVw6Tmb22lpIHVKpwT++IUJ/Vt
7ybxkSTROchSMkUrc5pv+5BsBIgXbzk1mlxN76chf6P3khxiwoEmUlP37VRbVOLEk5tka1aSHeip
S8RWzQVaS5idymXuO1teRR6xe3IqscdgvCMN/kL6PO0UzG07z+p3lW1DchXxzktDzh8YCr0CrUzd
zDiXkAlgE2AfqY0v29K7Q/K/aaRlnHuHDFcDVoU5AK+tiODfj32IpLwOrx6kGpTTltHWZKIqYFlb
IHNkfCUkG0QvhFARhlObD3mnPk8RfUM3YgqfdBdNFsZZGCfLoCvxli7p7Z5ds5tr02IMeiaePT+P
OjLEyay+ew4X1cxyfilt8UvonDZDG75lGcUaEchFso0y5IEyvKVZMNxNGaUOxQt9uzCZfUZufDTd
o1m67sEVyNtDNwG9aQ/tTf0taWY1iONEC6RbzFcM8LdtNTTAOl2gTuVsnyEiPx0MtXgrbYBM0jgq
Q3KNTUHnnMhEP8P/DO7J2heUOlDcydLnOhkyvg4PumOiPDIMQG+932S1/RB35m89wwmGXs7ixIYl
jVNxvwSaNjeM64pU+xExaOrCMd1iv7B2SeW4G8mkdLeJTdyZHTiWin//CWkxdQe++pSM+6FzXtLQ
Y3StYyrsZmhZqXGjyTTIXMsiHKQet3k2xEfUUxdVEU/5Al2xZrfe1J6MAsfOXhVremiJsONKW6lb
y6tfKYbbRwg2SbszU/0vWk5KYOlzfGwN/XmYKgR3kweuBjGjpd5JgPLkfORcdTvETB0XRUVcwOrc
9siWfEfBY2pawJfwMt/oLvLzBe+GXRlvoy02QwGv1UoTjsPq2uvRveqZWeAmOpersX1UxY2t5f2J
Fk7nN+OiltfY+7piEcHfqYHIPCYv0E9DIiaQ+nUvDYn9WotMP7WY4YSWfes0VAKHEmlppjpUgRs/
FdbVMr2zlbUXLeLjMKi6sJ9MJGJ3emSSD9+6L2BtrWAkv7/0hvu0NJ8ro2PE25KUnCvpvdQQKkQl
MCu51WJ81tGbJFPDj8l3CNKk2he2Bx7T2E/jcB8noXsoFdSHbuWc5w5QNjKmDF+yu59SfacCKj52
jk4TTmMeY9fWEQhdctt1OG2bEVo4Z4uynJjNGaFxaKjyR7sBFaGHT8oPhyzalgah6Tncpj5KDYbS
yH49Rf9Z2opzZhJEvjrFf6Qhew8RGaDjYz2yOSeCiAOt5pCRobgRlvfcU7t+sSPaqKPhzgRIbnJK
6z8N+dBV6URJXrh7kjDuoRTGWzRvpJlwcQhK8Ssru+GmEh1IDCh1STmi8s5Q1ZYuk69axlty33N+
xTzbFXl8GDMuijbtV6qJlLBa8K9pRl8Q023KmNjMcBxXNq3CDmEswSaLMNY4hRWx5X2k9wxd7oRj
XtLE7XccydYxHAfC8Ptr7TauH05K4ktPeXQ80QS2WjCZbo4FglBv7hgdtcchIbI9ms5uQZJzb4YZ
l1b9Bo2JQ6qxSXe3qTVm0LrFMJ8SqXBnQgycGcaU+B2qvUQM5AScyWN04x3YNYfhhjl7J0S7SI5s
zsH0HCFQdOnoV2BuKMi0j0nT6Eh4mPRkia6ds74+0mugTbH42wTm9k2LQn1KHjXbICOlau8JCBVb
0aOkaTqbWhz+PILLd73j5gHp0jgrnFPfNfnOiScGwTkaMMkBpRnlAaM+CDXPmtDPmxko+JJLYJlU
/kQwUu/NOt5yqDSSbrWrWb8cVY/P5SBe4+TggjzkYmcmu6iz3lpZcP6AdqCRo7JBDIq/vZS+SxxB
OzjDoaunW496sy+axPSnIiHdT3pkljtMbeBmTfNwIJXwkbB+JdA6R/plq4Jr49RP3v+rECNDldx9
FmHdsY9zqjWeAruyY/Ks5jpsu7Laiyb6VmrzkfEbzSNVrfy5egPafdIaPM8VSoGuKS4zDjV+ou8p
RGXGW8qPmiIFYSgGdW9U68xIHEyObgb3UpEWNrnIOrX5WFIGnELKEOYvbxbP5NNlQRaNAD0UHYyQ
MbwXZZPtsPc/z9WtQFl8wQ1WXGOJWHlmbL7N6+cclTDXEwo5jiJ3rQmFRapcP8Zc26RZ4gLQo9/c
D9mjIUK00C3DUl3NXxqDGvA86ts5nX8yFZwtXQVInV1gyHyL+MWocSdc56/GwBC6ValBjChKsd9/
M6vkN0wCyI79Y60MDvARWh5aW84B/8qECVe/Nd6bcMz2SmVj/YqZkM6GjVBuih8lM7OjZnr33ayf
cmfcx65+qdUw2dP/IzJRZa4aP1M0ynY0J5+pihbkzrT37fInpR5JepxUyD0GIwtI5EzQd/pj7uvl
UDOB3Q8kcRRG6O1iKf2kU2K/i8BzKfPBNfRu0yrOtPNajkxyn7W9SiAtjN3nwRbYs6yGWVk0/8Yc
1GxbhfCoygU7jAGw35Mc9ICQatOJ8ac1d+M+mjBButX3cERinhclQTwGwUZN6P3OOmfclZX1NhtS
O3DZBDUkm8mneQK3DhdhNhHeQ65sCfUEaDApSvXGnZSrSmOW5K0fshE3tVs+Gj3cnBgry6YrNUrR
6TdVNR+HBf2hNQ3AV+m8VDq8W8KNJhz82zXkPJ5/aGahbceqPkc1WJHZYqooalMnMAjNFVzymynq
No42MtMZiruSQ4T/NXGociCxEOH595ockG1UagbEQViwmo5PhBqLQjaB5x1QRhDElYUn4UxHo3YY
WqtBIsyfaMAea9ndwSCyNkU6vufQQDba5FaE+vtEUDYXypOBIhp5ULKHvvmRVNFAgLDxlrX5Fkta
Gmhxh0hKbdSjPf5kjJmAOKDbaHX9eXahRPYo5tndTMqHbQ/yNbUsJm0xlhZBFWzTovJcuqK/5n7e
LO7bW91hRF41DZWX/Kp7NJ4jU5mCqB74aJyxS7d3bz2j0A7WEtgoQcylAkajVsufbUoLPKq6MHAs
myZjF9K4Yni5cTh5YljoevxmXRwoLcFlNvLkei6yXToLojWm+ljgQ1G0wd2XrsACO260xYfnyTg+
KlG+c2MzPqQy5tCopqepbUKffr3cTbV7bOMKsmufBF5m0oMiGXQfdXziwpoXYLwWgyK5NElPV6XO
7sykuZlyioc14Z57h9Ix0jeqL43xUoSDtR0RQx0Hu76NGb5akvZ4hwioVYarEmvkxhiMSPI2/UYI
D9fMAdAFOGisPpmyqxJQX1jF232hEUou1VcM472vRQUKFxy+hv0kYzRXslmmRwnoixxQHuenfabm
78ysLrN61GfFvRsq73acypCyoPLWEnhz6akU7Cc3M3xDNnCKAC6NXoLRx7L7XYEyBWT2Ldk3aJmQ
TA1HfSEgNIbnO0AvuZyYf8U2/taoeDDkdegmIqxDIL4llt1tqTigMnOTPD6AGb5ClQGemUt+XgOh
oUZPyiAwCygCUTdXry7V0n2ueDkHFKonfJYQb+xHx6n3ltt2MMtBNZU9JtKKvMRDF1EbGG/skHJn
31lFYJTaN2KvzpjXpk0JuegYy/Giu1UelCalRwuVoYq1gRkkQ/Qx3iKL/IYiFN4luDMHW8A0omzC
gqKlCyhuwNMZqz/qyBP3nJt/O1FIEYW4122S6Eu6qwHpSTvGOJGvcVbcLKIt8nxzUJQL9UTJjtqc
1gfCNq50/hu6ODmMxATAnhraFHIkheq+Svkv5t5FHfuXqGKnzW3KDk47YCTtSBJJGz0zEsHBxUGt
q6ofVTI+zg0l1Ul5C2GShY3Zf3cmGz5sP1zjxpS+SXzpblKLyR97ERMZA3KzIGLjNChAzmgPdHuu
4pQ/m/Hd4UigIXFo1ajn+GjQO5hS+BgYLWPQ8PkUT93SJ/o0W1qrl/Lz9rq2Wis/71tf8mHI/DRo
rmt/PCemi+3PFnl/6wMfDlVSUeVOcfWHL5v5eNd/3CRZRTnkoUZfLMv0RNf34WpIE/rzzT9e6ST5
uS2GhFHaYnIOw0OfuoIB798u2PVjfGwnb7UbEAje7stm67o7M2eK939ueb398cR1E41rvUdD2G/X
TUeUnvhgf7/L+uz1eeuOW28SiR5ByoBrud783KNo8ZA9Gto5rpWnsMf9YnnUKuOkfJNEGgeRahcB
4pqa4h3Gml4qzFx6rpijTpqCibGw1TUtyHomxYyZvxGpZKuBO+reMTGSPaQHDa4ulbBp7p4kZ7gE
YIypQTNe6vQRaK0Nl9hhm9gTp3lEmYNH+15vgesApxwngg/tPH/yuuowGehZrORe9j96masITLIW
2Vt6q5JBuNDIU4ynTr5xUZ7n07mvkr+WFgb8vmWsUF5KY35PG6Kzu8q6GXSIaWhJcLghbt4puXJr
kLq1kTOuLiMRQ9D0beJToNgMWXhVDU6oiYNCwABUxPwIavdcYjmPGAB6OK05ReY92s0CvXfineoq
ykBpokfGV9TRi9/kMrqMZBf5+M9odIPEHtrsx1yzewtaXEaJ10cd84WL+9RiGwUYSruG0Cti0OR4
5MJ2wDe4p5CGlN6e3g1qedOgkCWhKxAHxxukOb5BzXbTu8AkrbjelziFtvjkdlYzvSLLYebQ7kIX
hrKnJDtwMeE2HhZrgVk+Z4CtCqSsQV9NP0kBaJkgmpy4DWheieAaSFRQtgUhGAkdnA7D25IzWYAK
Mg2Kl06lCjrO0YboZVKUYr9WYuswpF24zbUEJSIeZwZ+M/kLnruv1JLtpecwjLWATKHGN0k09wHX
50EvmW50jqYdIbF7G1LUv1fDEkZhpo9DyLjChmVNs+d1lvqGQppDO6r+MQWikz8mLmpbvBcuZj9l
g8l0wDIEnsi0HipKnNVYg6p26MpnM/lZrbL1RsQLVgvFM8mIobQrD/5T+K1sQose2Vxsx8Z+Jq3Q
H4Gz4TqXWDCmHY/SZvKIgfO64q6dvedmLk9W2r5nY3ydCYsPzKh7VUcyICxNEuTYOs5u1TzZJcav
L+rDf4g90RfB3pfwI/q4tm4RN+KaBkMldH08/iXWIwqx1cMCjI/kbBmbrFe8kwNr1o81eZUq6o4Y
EJpVAuxTMnBKShuFhBlQFc66BeRkHJtaJ9FDan4nRHfWMsX7Zo6orCMnu0s5EAqneeBUIP6HD66p
//DBbQKbaK0ujBjvjw8+Y32xJ2q0RxrB6ZGMTuQalPM2o0PnrEtaSoOJS08flLiFD+Y0GV7xP32G
f9h51D9sQ1ukkC6jvH/feZAFEnuMsviIWAMMvNSRwOJmZuSn+d7sKIdCDoSgMjtQKoYMHXy0uznK
y9f//kc0/iE0hgQdMDSE6LgkQiyqzS8/YkrItFljOT92ZTjtIrc2j11Lex6/dzA0yfd+FsW+kPaj
5gqIC6k2HmKKLT0A2zJslEuPleCGAf2mzsEYCQQzXK/Q4EdaNGxNsfi/XQN1sgMay7ROsAaaS6k0
OK8d+uE1iOggl2FB1In2brs9FMKi2qde4dysi3hZa+X8/b//2v9w7Dq6Z5ia42iu6jrO8vN8+dqd
2rpR20fiaGt6RnRJWRDABWUYg+SutHQ/MmecNcSWmiT7HCy9PGZjTn9fzgzbR2IQRH/I1ME8aFbW
H0MTkHQvIm9TlyGkLTy8h04fHrqwMHbrJ///VtVsEAP65bcJ3tv3//Urb8mlu33Pfv3nf9z+6t9/
/lsClf7xkn8JmmkB/W+VZDUH8pljkuhp/i1o5oj9W8hsAn1SOQXRBbWIHnUW6lNDSEz0n/9hWDxE
UBSPEzjqEqj3/yJk1qwlLfXreU+l54lgWuf4IdVI/7/+ulFrjuTUlAbZ11yi6CFunZokGIHoFqt+
R/KZMhDDkamMxd67bk5IQYusG4Rp1Gz1+ikslugESyChUkKuq4CGabuVSo0HzAY80NYVQgK9Bgqt
je9a1O8iwGjbrkP6A+8Dr16DsJbSg+zA15Fq/1Rn4bT1klD1PS2/Ypqw9ppLwrtoLv1kb/TCcoK5
Lif6pjEeA5UQaCNyD3XSPpCLW93UlvnoGkLbMyNtmaCqwifNxtkyIziqraKeNLpSO3J0m2ccF4+W
0VGmUosXg6q+kY+3nhs2R48094Am5Ogzh4X8YVZ3kYPfebJqiaxG+8tRPLENwzz048HRzgTVn6Ta
ZVeFZpDD6SLw9M49d2DzyJWR3xRzDa2rg1xXXzouZIk2nz1LHopQlK9F0VxjdbrMZYSgosfmp+fD
ySVmGu+4aLajOn9Lh1d6jhTlNbvZwkJvIPhp99SRBrIieYUtSErFnoOpzs1RSVudFyyqNh8rDe89
2hLFLdOqML1aaJZwcmbNFl7REO+1jMpkUZns7PJ312mnulDxPLRNuRFxvpuNPKTO9BNxeuw3bghF
3LDPQ+qFt8zXbO0Mmsa6G1RGNnl6B6KCPi1axMD0ht9OM7yOVlYdlJBqaRI7gYekJe5G0nuSOKJP
R65AnMvmOIcmFja8kFZO89ZB27yxCrr3DDGBz3ce5RO0aYBwoC9v9dbtqa5mXJaJM9kYTI2CZDa6
oMcuVNY0eTETJlu39i62JD9UcdD+SUquaAZP4VUkSnyRaV9zbcS5OCfKI02iUnLmpzRR7uTQ8z9w
p24vijyFC6JLeS0rFfJ90d44D1TExUE0BMXY3W+r7sMLado/cgby+0bN+52eePZGutEAAUl9ESaq
P+EOJrsnPM+qVxxRIeJHFyZpYL1xazSNP2SiPhvEQRdU1l7SEnS5cA4xMSPnEfW3JLLtzFQASxAm
4kBballmLJ48etKUow0O2xbyb5ipt2SsNPuo0bNtqI0ICPgVh7hD4RIT3N4r6RjYlSEPqiGP9mCp
m7Cp3SufmkAtRsmClM7t1AsygtL8pUAccuMWBe0B49GQjMeqLn+QIn9SVWUJjJXWAeJQw7D1PGKh
PNeaUkIir53dgNkcJ9YwP9txjEiHmu+7YsQXbUC0JlWv2ZYa5xA3pHqt4NaBZXdbxx0w5VlxqPpk
L7qTFZdMd+mxF2gpHfr9e6xABqEC7k1k6hnaHGubV35m1FuBBPRVldqlVd3uV9WVxY2jhjdUw/od
/CnI6loYnRt1Ca9HiBKoNC+xGLvqnkbTq26V4VlU8bgdxgbBXpPCy3FbwnomIOGzMsq70EubA3zr
8BiXprwYknCeLu9dioZNv/SW+61FEyGAZo4AyY50ehA5xZWe6ZCqWSTX98iUkgxJiBOGz21rJo8d
AvCCdDbS8WPCrjLbPRUq6XWima98z3Yy2BP6NG3iHldpkWQ3kbTsj4VMEmIWwmPjmPzd+MkVW6MI
ObTtnWeMv8hDtx5SEZtBlrRbURLD1mGlsiwaSJVqv8EJNfeuyM6c+yHdoG2lCEdHUVtAKuvCWNao
9FMv/Ly9ruXG6it3u/96fFrAK+Fye3388+bHM9c7kRCzpfWhL6vrQyORCLtm1K7rJtanrPf/scUO
FCVQJ/3JfdcX6EdHkBkAgxVWtdAsPlaVgtVoub2urU9aF5+vSZ2FSLY+DBIAGMbnQ5+v+bxvffX6
wJIbgu6NLs3kyG7GY/v3267v+OUTKOvnWp/w8XbrVr6sfjx3fZePVcNLAMincv/54T8e+Ly9buPP
d/py+4/vub77CHHLHx2CJf7YzvrWTd0/TJbId3++1ccX/Pzqf2z6z6evD3/5dutb/+Mn+3jll82v
n8MRC37s8xOWJfogq5E4dnWFPb1uf12YdtWo8K//fc+vD613rmulx4heWvWeU+CrsHr94wUfzxrR
qaXUqHEapYFNPNTMm4TWJSlocCEvQzkZxXT7xvJbpmhgQCawX2i4m9ln2Mzhst77+VCLn2pvh8rp
j/vXm9by4nULn49+bKURNdv6ssUQR0BSAkQbq7Q6D+o2UQm9iPuF57SuKhXsiY/bU0zhOspjN/hy
J0km/TEtXj6esj6wvi6MJm03qgOpZLHHeUCxlyATj/YHqeac+mkoSNc7VwtxBxtUdVrXVuqg0RnU
FVpJdFcG43W+jb1w3H/+Rcv1VFDqtxg4dP6RxRlFCperlN+MMXB+dBvPR9j0y2l+cSY3N6QQvEkF
ARGxuEAD52UxLSipdWEvSMd/uvn5vPVl/BooHntQ9A7GinEk97JpHFQlOfXg8Ue+MEbquqEQ5s0k
HJnG8Bpm9kMRcpmPCWDblAu4ZqXdrVC+9WZF3A912fwwDbSyDPtEBdY+qZ5inzwHkWQ4dvTPhRhO
6wJhJWO0gqSLTZb1ApeBYMdAkvAWkoS6rK03gQVr+56uDPkz0XldDEWKjnrial70mlJsuALnZ7IY
gL0sP+mqo18XzkzE3RASErTUJVc3wLroYuV3qVnDlozWoth4IVALe7Sv9dDE58mggzwxGfXJkgts
GSoHSY61Ys0Qgk1a5dRgULt2SyJJPzN0bI2kDipdM06O0xgnRSj1JhsSNYhWEFvNpFIliWhj99Wr
VtoXnNcVlzN+qmS8zzRzOkagn/WtkSINsOEILNrA8KjSFF24YZ4SaSfNPDvmUDI2Jr3hw1ywwNzW
tcG2gNgbBH6vngedCqlcCDU585ZTJjqdK5byrzXKqgyyCutCEGV/Wn8DjuyqPQCclT4DgAmNOfvf
WRZD62rHBQmwgPtUB5bSB84uJDpfJcZ+vzLsVuhZ6lgoGYYG78R6W845QwOGed0SYbiaI6wqdLMD
uA+IsYteveUae/KyMfuyIAvNnXwjM28HJdd2DnIW9vxyfFuTS7Kjqk/9IYlwif4Nf/ykQv5x39R2
MkCSgA58ORt6DtA2RewaRoESn4AJEWn5Sl9u22R4b5mfoQ2Jl5PLJ9htJeeti/UreyXyymxGjrMe
TuvXWw+4bKXTfHpP3PBoRo56VBcIy/qF17XPxXof2W/6dnCN7+HCg1vRmswf85NCXBaEzr/vJHKu
3/QtWvT1S6+H0Lr2uVj3wXqTqwnD1cQkDJeLvbEsRMVZf1183pxotiHIkz6ZAtc2HtAwrkjBj1XD
HD1Kuajhp4VNQwHuK1nwj5vFEqeEBGDfVsByV3rf52KFPK43BQ2rPYfFyaXSS+jsoP9q1ane5kYI
Y3VZRBEevxGcODH6VXgwzRyVRIf8NTW3JKyDzFt2J+quf62t933exOV2anQaV6FlUve27B2CSg6j
2dCDaXDqs93ZxM2WSRkkg44lQlhas5+45q1fiORNpk5aEwwqLqYchQ56YWStga5MOv8sMKG6YtIP
rwHV6HduCCNP7x3k1RPt73nSuwBChDyPRnIj4uRxwBC6FU2JnqrGW7V+WMKf6cksLM/cxbm3fp+P
v4KiAuIgh07OCNSHSogznX5wThM6zuVAaI0s3Y2RfFwBqx+/9IKP/TwYnMqgq/uQj6iS6lCg013m
RibkAq0wTl6dW2dnWSBh3ilVi6u6wCjUrlc1b4hPiP5ygV3DZmh9iNVo10fdc1d6yk7UUgSVJKOz
6qM622BHv4k7OX4keLQm1HWnKb9VKemoJnVL/udS2ViWWQQE7GIkJqQOogOIut7BG9kQEX+IyJ/T
yuZoJEgnunzw/HTFMwHIOJnhQqhdb2sIujdeyqXWs7sQthLtYYShFRn7DJvVv/GFjm4wU+2UZ5zP
FAv6W5lhQXEa7+om9Fncun4c7L3BtBeh1bJ1s+BumYZusL7PMBcG4RI3GSIo4QBwycYI3QnUV5se
SbYks37C6yKtUHYxPbSSJPV/4fA+OHVJNPp10z5GS/7OPIunkDiIHfKa4tyYP2a0AfCzBEIpTOwx
w4YxT2FeVT3hm42+ERlCWJxwCGTSudmuHyx3k2bfpfpN4RV3NXWBrTqjMVd+Rw0bjar+u9YI8tSG
dhuKQd/1rg3n2EMotZwp10WuKIJ2vfrLbKLm5BJcNzfqgxtW8aE+JQXgK7ks1rU12Sb0tPZEBrB9
dPo7Eh4TkM5R5+ecS9AF4Sr4eAL/3mNqvzt93RFcBEmvR+tBEot7UMOGULTlu0VlT27oOLho35aT
7rLoM8Q4PUWWQBLZSG/upZjqZwFnjsk2kWmQN9k9dvrcRjbx5SlsMBJFp0vS5hhB6Hu5LVeHde9k
K8SRpBSiBAmX8rMBIveKylzXXBcLO9fk/7rTW5iaC5QkU9Rov96vL3+ude1zsT7N/nztenvdahrn
iFjgUq9P/vK8dVXV7RQDqf3747XrfVkyHGNE0X5u/ZWqWUcSrAReVbSC7CBTwQ1G9nWWzhdv1lBO
1wQDJMN9UpNhZ+h0TGpnKaEpE4ZkoyFlC7fM5P0QQ/Y8l6SRrYibbuztTUn4PIdcZfujXb4gMtln
rralZAE9IkKCjmlJ31QGvnlRj2cSDOq/whGz1FB6b0UWuptioqYU9pCNzaYbNhRS662ipghE+lm5
n/XoLy3Zj4ROvDWGq25aMYR3TiRqEs8VjSCzeHp36hgjcGE/IVDHhCTA7Wi91b+lynl9fDAkDj1t
kCc04yF9se7JHufx3Ywaur5ZCBZJlM1t3nT5WnJ5j/TiPtdDUrBkITATx9axndGcLPWY9wZ3w9il
742Xyl2H7J1INSd/Ilf3dt0qe41DPbbMixcXw51FXRhKLW/XusprlJjZw1DW+skykeVnUwmimzb2
tVCJORi9+bXSRmeX5yiAqsabn4eSHMHlS04Yuv2iiY2bsqm0K7Mf/hCM16+uTeJnM9EOxuMdfsOy
p527kbzx9dMSJ0zfzk6/Z0o9752x1Yjk7iKQKxQcl0/VTdEYRIlNb9aR7jcrdek+r3tHoEyJ29i4
9mLSSE2bxMcmJwfm0Wjpz1OetMSvFN4O2fbwmkXlxysjwqyIlTYwJ1tO+tD149u6RVXG1iYT4Xin
T5lxme2WJsfyVihvbl2pVk9UBotjM9bZTlNs8Y5sZf3uRAGZ27hu7GM/qN1jnM736waH0sr8HjHL
bTSVMEXQZHz8gJabP+kqJjjgVXJLXnF60qxk/PgB/w93Z7bcNpJu61c5L4A+SCTGiB19QRDgrHmw
dYOQLRvzPOPp9we64pTLXV21e1+eG1mSKRIEE8jM/1/rW2p7cvCxvC2m3aEBIbVAQ3b6vGjZ+fqs
S2QJJL0MsT4wg9vrsLueS71Wv1KN1h50dY5PIGcAca2HX+Aahf9ZvsSl6Ypcnfy5pkkVWaVzD9Me
R8ksi69Frx/1JNJeJzT+Phvl8BgmzXQfTgrE9vURfVgcDFNJPikxklH8zFAbuSHdt/CauQbz8ms8
6bvAiOdPfVw4XiTrhfUb1VFRmnuHluOP58mxZEx6Fn1mtaV5SQjvTjhBezd3NqXN9XmQ7njJqAyf
M7KiPWjrOeuHIrprGuQt10eEsP9CdQg+t45VeWmVjyc2BuKWMjF0kPVoG7DSbTl3b+Gs8XEHWOUt
FKG3ahA1P57DtBa27Yb9ttSWQzqfSM4Faew34DpQ763H0Q8hSOalfbdbQ+Ld0btzPsfqjREQb3B9
lYl7AGCp96y0p20xKShQzahCjo5/6voUzrA3W5mdrw/AxEi8Jq7MS9dZzoUpIvjxKAt1SjJbX4Y1
KcsxrZbE+G5hCAp6jYQRfM1+O6BSRNtJH+VF6mN5gbKBy7MZxRfqmj+Op1ZtfD9KdBMoTXAmm5C4
GEjnX3LldD0escDcp6fb3VSYEc99EKkrfEV7H6DEr++ZWHv45yqJTZ2Yq7Pe5sDfw069KXs+nmGg
TK1UzQdLckqRY6c+WGFUMbct7Z4e/vCwkD+6GYRZf8AP3GRmr7/XMlfcLOY5asbnqeAY4WTFyovS
hQ8/ns2JHnEnGS+Bkike3ayUsCxFv2EwIT2L7ODd5sO6PjSVMLbzPq4fMBwMQFZQIMiyNB5Kk4bG
9SFFObkFxdl33RoTAurr5kYT+nhKjRb62FDVr2pW310fytXz1KtN90JpJfU7LoljvdjR7YjdhJVP
0X6RwNj19R1LNrUbszOVeyiq2p7Fk7JbTIlaMqQkXbDK/8gZlaozKG+JohfbcJspbXgTWZN+6kJ7
8uKcy0vHh3I9PaZmv4DNjF/0tqv9KZzEUaP/fjuRV+uS8LGujF6vj1z6APzVIMT9FOACG+cu9bqh
OQHX6R9HC7zB9WFziHtUd+Y3BeMkBKrOuIxqGJ2nHt56H1jRp6VPL9f34lTOJ3Xo5bMF4MdfCrs7
pqqq3gqL8NiYss1XMVyuJ6hmJ4eTY2nuB5LaDnE0zLsOb8VjPCzsCdcTE5horWlXvQUq92obrC+u
cKU8BzqOESNuu08iF6frQ6nUvcdRwTyZQzuD1UsCgzKBKioc+95c8hmzhdS/9gCTNadRPqd4Xbdj
V7bnwhCwaRL0LSwiuy+5fQ9L3/g6KRmTomMptzJXtWNV65EfwPt9bcb5cn2uqFO/K0mYPNFfsHbt
1E/7fmHqtkKwMBy18XWIHVI7A/HJwZnnLWY0nZKlCG8B5dKtX4/n+uX6Y49H8MZWGUxivTVd/2z9
++sjZHj8/6Gl/W/TM4VB2/nfY7r85ht4T+Xy3nRxEdf9t59hXde//a2zbar/sK5ALJRo1wxNpBe/
obpMQUwSihrHtnBzW4bFf/0WrkQ7fM3WNKBykaSEfoXu+m+Nbv6LCCSi4kgAQptj6PI/anT/opIx
iPbEL05UE/A7yQuubfCfJBK4rTMwgEGx1XDdvtFYQyiqZdgMprdyjjwHiHIJauCnc/UnoqJf9SjX
V3VUiyqPSe4dmT5/fNW0SnJ6WxhCTOe1n58t7UHg/NBTnIzpWzTsR5aVVC5k8Vxl5wjxf6l8XJK8
2qmJJ2svANSnRazi9G9t/ixW6/yjM7zrwR4lYG3t5/apxylq1M81SqOl+WZHn2HEu3/9LnRECT9L
BH68CyGINkCxIFTxSxRTI9U5GnF/bIsSnV71aWZJH9nCB/aezhwlaTNYTu8gExBibXvG8tKa6Fph
hRoBuIB4W3M/rpzPFvQK0y5RCaIvoaHLDROr4DFCm7/isAgySN6RBVJGnA61BXFRxiReKz5aK4To
YACy9zkaNlHwkH7BTUvr8LW0VxImJja0j3/9rkHL/eubtk2LIQgbQKjr//80YOI2A5xbY7nu6QLG
ceHCt70P2aDm1vcRmDhrfBeMzA9BDGFq4bfyT0aM9oscYz3XnGHEHyytVGnav4yYyJhimvyy2LI5
IgAavQFWHGePHfzgTHQ5ScxTiIjILfBoiV/U4cGphYeTwG1p3lVJ5NrOx9g/FX28189WFLkr7cBE
3088a/uOx5BsjeJ/Mc45aq7ua7Tav9DwGtCPrHtU/OmpH7YEIYqSyK7DBCF0Mr+3GDY6Zjcrum+n
Y47EGqyGq8Svsvykl8qmUd8H6gUCQ+aAl3Pf9DNwp2c2lpRCIpECnsVLndcbRanJuszxuj5Z8ile
nA1z2Uk2wd+MePEnH75QiQ5BGsMX8auObMBNPFmZKLb0zP3QbFh9QxQu9C1525tiLeRE2s5O032n
mYc4Gc69vm2Vj6l4FTWUC81vDHW/VDhIga7/9bj8Ve/3Y4T8dGy/DMyxNEcWBwsDU3takNMw53qL
Kvwyx1xHImreXLoU4B9F9L955TXZ7CeJ5K+vbK332J8uiZZTFlGOK7aSz0DoEh8HcBq12RH2Q5m3
4dzIfCQzApc18UN/8+qriO2vXv2X3DU1AfZEsFCBfTf2HBQVdX6nFY9qIz0nfV9hS3jcNk0ceFYd
ezmL7r85gD+7NB3doChnoZWyrvGmP719zB3FCPaDA+DTDlJzN5QoWYLmJhqiQwXPaknugJc8OkZJ
KFV+VojjWYPpxIjZLkJk0/gklnz9m6P6s9MCg0jj5ozi0bgO5Z+OqlbQp1CNKLZQH7wuGg9NFx20
qvHZgF7MpvYrenIauqmAD2ss6ns9MU9/cwx/NjB+OoZVyfbzwECC1DbWwJkBIUcqQAQ3vrlJ0/S1
DQs6V/2tNEM3z+tTnz4pCE3++uW19Z74LyNDClpXJio22/llfuraNsrViitCdmihUGMq9rANg5pW
FCQwxwPoxY6roxJO+FlAlKiCNoMeSWe9kTUNDY6C3y3Fx3XgbK2428r4E+bCKlRceBR+jN5mjTD5
66P+NeDwx9WE3timjmZpmvnLSRt6xVEVYyjYoybkPUE5TMrdRVGRkLYDlVa4mhDfImve53bvL+2b
lVqbOSCZgRv93xzLeoZ+PYNSWppBjpxu4/f64wfYD+SX2XNXkKEmfZOz0I/PBYqbBqazGbtT62eU
EEh/rFqyR24DSsp/cwTav2ScM/OxQgLbyjyi2SwG/3gMQW3NoTPgDqsmZ0uom9fMvg5vaB64lCZ5
Ao/mDw0dU73b5XO2DfElxUvoh1hI67nbgZ+60Pn7HI/CD5pH6hoHWAdbXszVlmFTUhXJtn3YbVag
iOl8C/rZM61up9WhL/FHrf9lJM3OjPNtNxsg5KhQJQA/Fnzvs751uO0Lqezt5WEaSUtJw0MllD0e
6X0f5luLZZ7b4JFXrdrrh3Qv7Gw/wKeG/MAKzT4UmO8aGwf4Et0RcXUo6bpM6O7W16pRojVI2OqQ
kJcyYPuX76sh2KdShezMwNYDknMDTyWOp2xVf4Z01qn5vs2R29uPwULQ2UiFKRBuBX1VdBTFMvK7
hY5rq9tBWnVU1lzQIB2nfoiRNFWD4nWWdsLg4Jl2up2Vb3DzXP7iKES+T7Bo6IJ8vtCnHoO1Q27X
cxVFZ9G9qinu9WxPh/geSJmr8/TKYh7CUfXVSoM7nruE4ODuYG2ovU0d/kjijskQ8flRALoiydsD
IwlmgLA6V+PkDxHIoRCVWYi9Hwfv2wLwNk+Fn8w5dunnPmxc1cHWnbzVApGGvvixqnhsKzcdQHJR
IyYlxYG6EUI1Qrcjpu208ZKJJo2ak8IeblHjoQgfDqYBGoSpPAffN8/5Z3KUHASCVb6dqPA7yes8
HkRY36Sljokarze3gqAwN2ZVew5Tu8kZ04AjjETtNOuxcAtB5umtZ3Ww+QDgruSkyFPO3CB4iqm+
0L1za16uyD8gKuzjg/VSTR3km/KSSuMztNgnoVmbCd7llE6nS1Ua50AlyUdAZspQndBgCViJYGXd
Uhz1cvPTRB+HSvEubRtXfjUe+oz4oOgTnH7e9EOAuQZT0TaQNVUVkv7Ac2SAKQwR0oQbjnkvfNwo
CN9JKLNBwtg34HVWb/7eFidrwOxI48KSvpX35EUysEEk1uWdk96Z5pOt1QjKHp0QyxsGW+wQLOZ6
HHHwLYZtnHT01U5loW5xRUSlvN5zLVNSl78rVpx4RXiceKrrHEMI55A1dlRL5CD5wdaifVg/VTlw
NSK2tMmmffLQjJ8MS8OrH3mC+pQB+TFt2DNkwQacoxe1OJwczdVX+GhReZJVYofn1eiEvwa0JVay
qcmAGyRe1+JTPd/Hy85RSCOZKUMiT2kM5EHRu6UW7jQjNgSgYdnPLfgCFIDHbAp8QqyhZb43+MhN
SqtuWRE+0thuJ1lx6HywkbFpsnf2v+5AQl9psQyvoT/Od0bmrZ9kyGABwVRxFRLitLqftjWfj9YW
uAVH18hRvGKUURONYX7Oq4kzj1S2170U4xE+KV8skg2TTqwiIWLKoU0/kGBv4G65mUaDz/6okHTI
5YPlMl5RoqWI9JRvjIdtJp472aByzd16oF9L8JhEzDE11raP8LCGt2qnX881je8Bbe3ql4V2sAA3
6oOvArRgxvoyEnJnMCs5vUWhSvcmczzmEbY0gjgH/LRTAhCoLf16AJA+0GlD59EMFnIbzh+9F90C
2sBbxRxl9GKr0j6W83c1xX/Up4QaZjSj8z29M98u0r3RvWdqe5S23IULOSWJDgWp3FoqfBiEKVD1
CPckFR14c0e6TAaHs7QHwtdxrwHwpVt3sgUpQqBMDYgJSDQ9INoQT2wa1peotA6Fo7pZD+oivhkg
lgjrCdklm+iHWH8xgkdiUFb7LqQSfUM/dxNN6grQo/bVe+Su4Fp2qO8Tfy6/OAadKMz0ub0vhHUu
E7QxvtLEdxPZqwb4pXTChj4C/MQJPUYlxsTctRvkp9boFdO4OqAPdG3qkL7fLPbTovk6hXu9ElRC
tzWYjgJyBvWVrVmBsBhj9iH9SdPVvQHkUQfAOI/5mbhjlMDZrgsVL1nDzDIJxaHZ0/kGWwxoC5Vq
wBjpbTxcz2Hw6pvpfoQHg1yVbL22ntGLPM947U2Z4xsraYFSmCaw3slbt9aeiDMfYlyx6AOgC3sF
TdQWWmENh6jPDL9sSeqBie2k95JUhXlEKB4ipZBgWcRr3gJ5SHtCKYM9qF4CBLPtgrsuDu2VG3zU
MHoKoJntvE0Gza+0c82tqFWYoLGaIUZ6pNi/aRnE5jI9kgy30Za7CuKlzAKP9LWtnQnQi6hzJRmL
1qFnmgT4elIg/wyjPDaNfmmBo6UjpBXuXDQQDnB4/XUapvh0zIji05XXluRXyYS2zsqtop9E0XOv
YxmZGifwvceiFKeBMksRGNsee1Ej0n0dw1nAAq3gG9ZyajuqPOZLQ5O+21Vh7XHVbXM0VOvKQrAi
WH8HHoZIKKZnjny9RwK7BOqV7nXUQ5wG9g/blr3l9c/78KCqdCl4Kdgk/joRUSpHBKL6DVlo64RT
YkFQuUuADHHt70Dfg5p6PaslFlF9jZMh2pLLUdevSKXdcZ2lquVxsJW9vra7NGW/rm5wHRPNfO5s
eSkAG9fYz6Fn5cLvS+7wpE5OXePhLnSFVF21U31wDF41alvUwNvepgngXCjQ+GVlHIgK9RPDuQXL
c9sP1m3fKbeiCbwwflPJS1gXWuEQ78bVGXvQNHHOAXSVfbq3K066nt7PCbvr0TxkaXRvjvK0/hwL
CW5SPWFpfNJEdI6dg1Fn+2Q2jhEGk15TTyF5Dw2pdVbDzNxUx3TyAFygQws8aitvKdaTtUkBUeJA
k58YvI+w0u9Ja/PacG8jfmsieZKJOAdA7a9lH45pXSQh1dipvX4Ksvm1I4BcmxSuykcFBzNxJWFa
vujQdkzFOGRRfi/AH5lGAaS13dmi21End6NFO5Hm6pWjAYPJJpOxfAqN7Dx3gDgD+4kYlD2rSl+r
9eM6JKQEp+U0HuLR/dSyFOJyBb/F5GGdqahiv1fPgz48ho0ApI3fVsDtoDvesCxcbnSqEzXrUwLg
nuoy3a8LPyoW+Pl7eWHgYU3mlhk41wnYpMIVkmBK8nc31q8apIVN0qMVGr7R7HVE0h9rfdkJSqUH
WcX7USOIMZLZsKN+dunGRIEaNFpbxOmsnT4F5gDb1ZYn224ezEFcipAX98mkOsZq8F1WrEEV9ZVN
xyGG4zXXigfC89ZOsm9s8zDNqF874Zw1TEUJZcS0mW5aiIkYXx7adHrMWJlpOTAG0ks+KWXqaxGR
nyqcVvUrEOo3Ig0fdF2BU8aY5nagrZWynKzwCqQW3GK0c1bMlOGGOVk3pKCHbjvrZyqBX2VQECNp
2i9dU56Y7c6VBTNVm95mXnwTRcNbTeZuwLmcrBrSxfdEhndWG9zoHa3K5U1LVIi05s0QVw9qXT+T
Sbi1CYcqbe1oJV8SfXaXYH6UKnsXSzuyu3sUATKZNtJf9EZBOJjeR0Hxoqp8klb/STbLo9nkkp17
+nlWP+sVhn/uN6ubihtUpl9Kg+0G1yeU/r0YHlEEeJxXiDbch6DZFY3qm0YKRIHhKmBwJuykGFCd
Jo9dbh3VUPh1E78ha+qdJxJevgtbnI0yxqJi3DgBpJimYfIPl9dJ1U8z/HOs0qdAylV6crFj6baq
eqmVcVcGE2v5brO+uTKRFCSCW4cMnnKgyc4VSwtnM4rU19lpGwwWh0OioOOaMz6lCAhVu5nyCXTN
s8WJrEFwxa4l4Lwrr2bAhj71Rf2mT8TBgBeOZHMKkmy377P83uzyzxOBigpCrrjYC8QguGQoSLm6
0m3b6EscRp7efYeq4I6TQsks3q52JKJPIY9WGvSsqPJnI74fq3S/3kICIsA3bdEyZXP544u2o+0w
aRSDObX52zKZWMlUYuBIb+WVTBioGnvD9SYVLTRjUAEQySGA6QI16j5BVgLuA1+vbDzkL8f11o1m
2I24ZCLtZAPJqhL2CIlBKCR1NbYV6w5qnYTWggXQErZ5bNL4V+POQu/c5c1vgaz56zzaKNplyftd
n6C1YTpMamAzfbuT3IGcutlpCzguETyB69mAYPMGER6UFGYHHjt6qx6VVN9QMNoTPqE6t1PpHCzW
+K3CLovp2ZH3UrVuSs24kTKlN164tp7sIUjvUrPwo6rDGs/9qsqBF6h+gd83UHVcTdr2ONTacewr
L0OSPBiqH1LztyUiVg5F1OleWW5GgMJsXNcZNOzYI+dAVApxHthT2Q0ftOFhsDuvf9ywOwUTcl63
+EvJrpNtHkrcbTapflUpT1rcPCB/6MktjqzgyVmK+wxqI2lD3V6xH8zaOC6AYcDB74qBb+oiPyCh
rdFPl8S6YacP0+AMqNvWyXGrntdDMhhQVsPEzAyii/RznpibPKbqy2pr0tB4gQNbt/F9xR3f6jbE
RG0XALpZxATELnmxOEu6j7fIr1vqUGRHxUF2rTCsBQmitDYV4hAgvh4Rz9cdpnEl6gZeWWG8XO91
TbDH8nx9TBibsA3sg2Y3u1GzDqYlL0oKWxjdYaE33rr2CDsK1VQI1uZMyEQi2CSUYbtbz7JIxWku
2MH23W7OT2AYUW9px7gNbtMMIZDG1G0q+57uf1c8U185iEqemlrzCRYhQUBeaoOSGTTfztFuitA8
jF8YYSyRPGSxT6opLznRsGnDSoFrRWryZKX2QRK0ma01HZ7IDHAMsrlV7S2Xu5Uod3Oa3SfG/LaO
IjHkfHjGwYC7vh6RpQTeFDEX11vShDcwZG0QhMBzRh32I/roFkyCeAoWCQQo8NL0FsbWZj2F8HC8
9WoifMftWYGXCnDpokHUnW8V+vUMNLRffGKcYiBq7noFwqr04lr111Wr5YRs9ikbcoELk9tJQFGI
K488nOMMhsxI4Q7zHNeVLHWPgT0e0Mtqyc862OP1QmxWXI5WgBMwDrOY39bfcXl4cOyOlpncS+su
iTEhRga7OIMAwJ5t2crnMeh10MjmPLRh46mBdlzHEtt2pg/H63g3ulm9FAZjay2rKtuahWA3h7tr
We7//qEf1f7zv/j5K7Nfw32w++XHf17ir03Zlt+7/1r/7P897I9/9M+99+D95QMuj/7Trw/4wxPy
ur8d12qr/sMP3tVifd9/a+aHb+SCdNcXp6O2PvJ/+p//54dR+2muMGq/fxCPBx8e3c7X7ueeNqXH
NWXq33fEb759ad7b9P1P/ui3Vrhj/GMtRtMpoG9NIOlPqVWkWf1DNTBZSzzdFhkrv7fCdYmxW2o2
V4hDDVaX/Ff7w/Otq/9R61uzfmlnYRU3ANCAnyJOxTQ4tD+WVjPZK+ocRMO5GPRumiO3DppLsYpJ
g1VHev3u9y//+e9CwgqPzlVm+tdP0+iR4kOVZ+e0FZLM5utrlaBwU+qkHM+g4z1ndabPVX5oguw+
yBCdZKAhXSCcOxJBNmk3Nk/R+MLyWTsUy2h5A9ojTAbic66Qv2aaBJkbWY/EunnNj/rqta6IX9dx
r5OmWS6byeAmKs1+2CF+2SySlK7RqZ4CouSrHj9wA9kXVPBz19M9bev+zqhskBClHbpjU85H1oiX
LBle7KI5ZFljXpykwUTjJMaxGtkZyEbB5K7AdilVJPMr+X1GxR7mL0ScvY8jxS49mAKqhviXZtM6
GuqouqmmfM5N9MB554hDL0lo7eWH6JhuRpJ1eZ1NT569r08K6OiwvBDMU7pUKVfRptXfqkRJ+V0M
ERwWNKQH7maJgJTa+lZi926SsnXoquJFS8J9axr9QVeG76Me6dtwLB5T+mubvneoGaYgzA2qkzYY
HTB3LyEfFGZoktgDbVvK0d5PxQCCbq+wlTUUA7ZxcVMMVOYcgKigzSG2zx8BkgE03LBG9ETP/MUI
z5Zhvzj4zpgXYd0NzVNhmh9dSB2GhIfugkpvcscyo4lWRzuWUEtekPElndchEY+LWRq+rle71srv
l8r+TGw6zjQlxc0UgiBo0IRunMaKYIe1hylVLnYiD7Km+CMdiWConvH2Mg5iob9BxyC/DPasm5kv
KmgawKequdFRlUHNGVk6W3higYYoVlhsCnEToLtrM3i2ib7kzAK47OfaTZMQF0bh1arzPpAggTiC
FUmAtbupMJoJ9SuKOxo8xrtioRzN1BzEvYlQvEnrsz1Qode5IGGZNSSlZmjZ4rK6pfhpbhHLKwxp
quIUCW6XqTCPudGfLJlTFu/koY+xUg2jXXqhWb4UpVWB6Khqvx9IJqwy5WDm0mvr3NNrOLTaYjxM
M2kkIXAjLYt09pB0BOXUoL6iSGBaY8toK0O3LwPs1CbyE3q97JKXeSMyGgomvHcOFfh/bX3JmvwL
uL9tqVPjHHTrIemyb/jBZzcyDn3Bjs405uqo6O+FheDMQuzsDdpMjC7T2bx8JMMUeLK71wfJLhbO
D4pa+17gp9bC7A2LhKeK6cuSDZ/J0GzYE5MJXnXFu10Rtd5Sq1SkfLYr6EL9yGelaLXhJSTsOl8m
UT2u91dAkbrDh6bDwCsuTj1O+643XTvA4K6MurorpqA6dUH83UzzB26P3uKEwDVxH8Jyovhsmh0e
NtKAwb708gno5lNDVMpeUQ36G7hVfnyxwPnk+muMPJZlhnaXNOZ92inONsHLiYt8AZ7Y29ButF0S
KPGdlQ47ihca6wn1tMRO7zZEcE0l14SVTOkW7IwBpPeSyPSpy/uvCVeXziqcGwAalQe2G5TvqLjT
QzuxaZZL/EpY6rBZOrY8ST1mwHGzU4YkfhsfqZv2viFpP6nJSGLeMu54Lx9LOOgXIF03KE0YGlq9
72uiTrvprs7CeIMR19pbuWTvlT5jEgcBYbGgix3jElr2F6tWRwgb+8lOk9UdYW0S034oY+Kiw0wj
pLC2PKNn82lIePvU75OBZEwI2cSiGgGX2NJSfx/G4jYgmU6lo6hSUDK15LPu0JeoaN6ECoZ3FbpX
wv4Hdg0YuNwGkW6z/BPLtyo39uYAJ6CdLOjWuv5WsfFs+0szs/FpaDfoEBuqOciINzDu4J32orFA
mQvAkSMV2DY18hvZxA/C7N16tqVr9w0GxEX50utI1ZeKtbOmg0zL6KPgjKKGXtnOXRFsgwGJdQa/
m9o6rTdLB1apzKYXTfkC4RA7Cws/lqm0kHuwX3MS+OulNS0AmKmNzF6afAAcX31dxwYjgitMsgz6
UvlWj8Mnbkj8luq704tzGZUfFWJ/JgNCu20cwBE33UjP7h2ViKmwJGKFZkUzfo81LaO11HyLTALT
u2Bkquy+z8Hcr0leT/BEq/3QA5YQ4QKTpfueTB1JF7a97VDsnWOj+oRS00utOGPai3vqH4JRnpCd
pAT296Wj/LA2OMZ0CA9th30xp72o1LT0CHRbS7+3qqWYNxJPmztPUXmJdPFlnLSHZp7PuCv6AwrU
4jwEtGMosVOeeBGdLo5FKoddVzjcauP5zg6KZ9S7yiZIHK4diHbGYmr+HOSoiCvI82Nw6dDNtnbF
hTxuZWoQ7tRNlhfk35y4aLdprbB2YE+mLvrJSbmWC3v63I2pugsaSS554MIRqd3Qworn5NZG0wn7
6EwS29v4fs5fbC1cw5DvLH2pXUvNQi+dze9Ghn0C7NMGE+aAcKDhNBnWA08JYSblpjeqIOhxUUOA
DQmUoYQ69NFJrUhtq/MI8VYKo6/UMD/RBjXrGrR19zBWrDLwrZHhAlM2zxzMq1xPm7oHoRaXw00/
Oy29N/GtHhzP0bXKHc3qE3mOtO2S4rsDWqsd1XrXsaQDz1hTpu9Iq2kpoLf5MJ5meoAqppuN3gwN
qwvaVUJhA9qKbGvXRE2Y3NjCPD7F4WoCSxtKg7GnccCuTIc71pHtxpiiGGBLRGQat2Ovjcd9Z0/v
uKjJ4ylbIkPk+C08YpK3CL7BvFAC4dAAu+ym1upPrBVMWLNs+YfGcXgzstvWk166wJm/iGxd4pGa
Hihmelbo0patfTt32siemtTDPlSBJisC8bCOK4KcgzlkHy8hJs8dWb4tH9ZmoP+JwafaqjOo+kzi
L+H8JW5i19+AFcEglKWNpsMy6HBXiNBnJMm1IRkodQ0WXCrJrlsxIx1OEyEKC1e0ygCa6HoMMv9m
QUs8TzQ3saWoY/xR8EnWi0ZhiVy5g4Wn1B8zp9vYayYp5QLp20ZYbQyFHompaJQ2Z2OHJS90qxAC
UUK3K+N1CUskBnFua2JvCoK0xoKKADWH0pjUe6WVFW2+qPMbUzS7IYkeCkKnzoZSQelpWTDoZn9h
DLAGyQ71oqZeHSJnrYrhw6IvuCTqF/Q4j0E0sanVJ5bMff9WR4vtzb1tHJuEMtLM/O4ZxvwM0yfZ
m0VO1z2QlEzGimTnmQYBHtJg+MA+66G/XNHCC7nKmDopqxG55tBsNWOMAbL/qnWhcetYiK4cSamb
Qkye29W9AWEwMA52LYjHgOnjh459qcuYcEXBRL6E1bCVNgTKRYb9uQUHbSZq7dat1WyzOlZI3IYI
kY35rVGoJBqxYeYmEFGwXljTg3sZnpTJuC0btEZZFO6F1Ms9GUvOpmBeU4PSjyKo0l3QxUSZmTpU
SWSS1mpGNxWKb2qFVzwq695NI1Y20gQUkBQwqgVcgLMKiBrbbf2N8NT61CayPl2/g4R2Kw1VHDRE
8HSPxpW0N86sFgzphuX4qsy5shvT+awbvYGTgAubagSlwbk/jEybm8TOil2iIsBgkX4z5ak8UDpm
2W45cMAlSzkNqi/i0uAyQ6miHVYZ/mgkG6rHwZ6J4ty0Fqmb1Cj3bbDQKUEpMqWBtRlV6zhZ6FXT
CRsPXQogn6hHHLhEhwBJx0tuy7sEhuMk5s5LNaqiWmJ5M3yhYVblqa+m5ILJ/ZJzI4HlcG7LRb2b
6siVYo7OvTQ/dzHxVqpOsy6dyqcaKvcpr+pHw6m2i1pYey1/aFV7uVvUBfHuktd0cynLOE4JH1Uz
yRVUA9hA9pIce1N5VEl3gEilB34xgHOnz/zaaR6eOsotQz7ejFpR3hbjOYQZRqI7i9OyqFknrF8W
Uh1+fPnld/hzv1K3nOm8W8MRcjXTYtgHcBqUBifn9bdqZaEA4X5WVcV0NCd0VWoG2n3z+89DDoF6
DTaRjqbi+M0ppxVF+D1RF7ZrIDXb4/VLmYfz2lPQAAjJ97iTvWsWOpnzyppf6FDU4VsVQM6Pn7v6
PYSh6pktMA+RKti3debafQxssIms+nj9j+uXGByUQtF63+tTNJy4kRvgt1PXotmyrJk75THXKQRv
rt8OOdESSEZeo5WicHXz//5lXMEG1x9nRbmvdQI7+5byLwYxSMIrHuH6HNcvKjd2NiDW7vdf/XiB
hqalGCLlBzTg+myBcvUgr47nK0ng+ksHYnepqfPud0s7ay2ouVebeOOEyyGk41dmXA0/YAFXTsD1
26tHvE5jHG+Rcnu1h7PxUBZaBZO5m6gfpK3ZHZ2eungTKQtb1EGorgDMvJqq2W/gvOyOZWAAb+8j
ZAIAG47XL8p6wsxzWhuRRsAhK8YAcvA1W5Jw6OZ4/W7K5SK8WNmgQg+JdwMTcmUNXL+rVGNYMBha
n3ru4NTaEeaYhl0dy6pfyv1MLkdIHun+yhq4wjPSIuMD/p09wPpk2UtyiKawxLO+cgau34Gt7PeG
1W+vhIFWjM0P/kDWdLrXadPnYX1ooG67Lo+ONEJ/G3zX72LIEgzQqaB3nGSpex1tIWsd4V3fOB/S
OhCrCC0MROxYAyvTrUOtd4yp2mOh3UVAr3dhGgGGWb8YK12i0qv6OLbBEUtSsbv+alksXGtsQwmO
xOo90E+UxZpIsI4gUkTgNKxf/pu689ptXGva9BXxB3M4JUVSWZbkfCLYbps5Z179PFTv2b2/jW+A
mcMBGm5SmeRirVpVb8hV6sGj0v1C3rD1rKk9V39cQv/hBXpX/5hCmO6JlUn2XWrDCiDY03tHJeG+
f/9z350FDFi1OrdyvCZZhkfLQkycO/yQs5t3HzgCSwY3vGWvYahjtlYvR3A/oPuxjBe0WpNtdRfQ
QFIcK827ggZhotzGcp77CCtsq2putoZgNNs6wpqOZkBMKJEvmjpIqB5POFvcGeZ3rnnCjbKqi1gC
XYqaw/0P9/RfWxN+NRC8/96/Py3eH7T6ZHAxKfr48z5dTMSZpjKf03Z0WF//9WlzAy4D9vtYjhxb
pTLufm+qlQW9XOrITZYH4z682VmNotg/XgkjsdqOy5/71v2F/cg8TPVmgqnIkJDjzi01PVvf95DV
rrf3LUupX6uuXZSVeVWdUGoDiSjmCBCW2qqEzrGKC8x3lUWG4f6auyDDv3bxC/ItnagymCxS7T8f
ryiNsErUchHf5tzeTytYF7TFlt37n+Hvrf/2khAXyHWfE9G15V6kzMQwLKQbKlFBjas0BU+W2Wp2
KkKCJ9o1A/WzALWXu0ceQomLqMCiZlNNMpicWPes8aGYtH6DeFy+vd2Dk7XQ6837JmXcCvwIc0Jb
nIX71eyWi/aPzXnR9zBrVtJR2AM2W4IkUzh/CytX1wkOIEnHtVDolLslvXCmPsSP//75912UKVAs
WZ64/wnL6m0eOuiQyBdshUXhrCdkMYb/3r9hYO2bneD/PpzlmO5bdMXdEY05dDqkeiVrImi9v5/U
GswiMBrIV8DbWeFN1P6W+MINFNbr+yYkWVSxDazJ0yX4Zrh+b+Nl6747Bghg0RQDJdCmH+Eg9fR7
645iLn8UZn1i07I5SALihPa/B+EyJnXUe4AYcOE06m+IUqoP/xjf901UWJHtGvByvO+WCjpAKQIG
/3jdfWSLrXSUNEHx/jH476/58x2VVIpOnpUgnZbvjcKA+wk/yMjFP/GvH3h/S6OXOvBL3ShtUxzm
VdyECFfFixZTtNzU4bL1r937EyjVGb8h0v9PvRj/u1iEZpv/DxopEsh2uAr/50bKBkeKj/w/+ih/
veevPoqpQilUQbPIlgU9E1HuvymFpvk/xAdDVUXJRH3l/tRflEJV+h8Deh+quQYtj6WT8ncfRTH+
x+AJy6IECA1wISL+70bSw280/O/e13+naimo8f4nbF41JVSv+ThLU2TdpHX0n32VDqeNaA5HYUNv
eFY7PyV7x90jyk7gJvBKXxCGYWccmxgrCz1mJaZOJrIXUnbGA0heKXDv1RQ9VDRkAiTFqfJ2wNOy
TqfOWX+0TYYQRiJ/Mv6mlZpL51qXVW766KOC2eUNQ4inomq2u4LK5SrNutGOM9aagx5SrhYidy7o
FVR502za8bXttGSPHotfdkq/m4Zgi6tQvaKByGxhYK6p4JBhpXnohVO/7ycr8cRiqEE/igfcDOSV
IOeJQz35c5LbyhFQvsejAwzuranwjeousNft2qJsYETg8m6ZhhY6LLYWzgb4TkhdYYgzkbawLnBJ
A1hGy71OKWRSj1aAVxXB4LPqiRfedHGQGreui22Jbc8v+KFv8SJlC8+DzK386V8sIKmUKNJdV8Qm
4vQUH+SQFmqcGT4WYzGUd9gfN+K+r6K75vQSSvo1nvYWXk03DQPYgvoDoN6ws74TyFKVbOyzNPGx
jTmJ1DL9ilt/VofqWVvsSQCG0JgM0QgZ26Mad3saDh36QOEDfiSpKxfqZ6CG7SlU8bUyEr1aF4F4
Fa5AZAMPyw+kXzAIq9u8Q9dXcic5t4DXsNyvABG1JwvqzAvLQyR6BnoTioHBH62r7UCNUsFhBCWc
CFAXII9sNi5TRL95ylT9VKXnJOYLe1QH9ARRkmY2gocmbY1N1goXQUHSEPjXL7APROG5w2USa0on
FoYA6dzsUvTIkYSShBJ4FOMqVd0aMIrKGfANZRoW5IvH8NetsNJtbJS+nuNJJg1g/hpDaNaRKTxF
Ocu7vFbOYZgigMQyyUNTPd+hi4O4YTW7zXOBkspGTjE/J1dfKcXQbG4G+lSyXu4lWI1Wg2qLoFR0
v2lYydpE9Qo04zG3JAsW/NS5rahfh6QoXwra+k0C2DMAmE7n3rtrIPWBShsId+LVHJbI7qCbZiJK
YxcdBSshek7K4oq7QL7CiGrAIKfxhNRoKBJo+lq3IA1ISY6PF9blGlWYXIFiGWZ0reJFgUV7NwZ1
fFyEJawbNNQ5kKdNLGApRlt1NcnMtgFUh6yokBhSezQiS9Pusqp2ZMPYS+DT0LGk1p2lA4pcGbBF
sfmIZv2lA3/q4F+5WCaCHOtP8YQylRnFMU3O8iKY2Aan1RlBBPOYxCFFKJJ74O9ivOqNb7Rd480A
4P4297KP1qKCwVLwKaQhKyRKNNacfeEgeAwVYaLfgcsN1xvcR0ikwVBc0WoaA5hBIyyWJMiykdWB
P5NiHYY8jCcdheKdhivtlIvhulALSFLUSpH1hWmBCeZcta8xppNxZ4brtMFqwJy/8tQEWdjphyDG
wQj3ttIbgvbcad13IoJuFuQWMedoWhmagGuogZFxCy4caz/1Uh0UTpfaFjecm7qavixkl3Yvy80x
AEiVB9OxrfpglSeaJ2bzOjGQvCL1S1wD+RpH1Vj9Sua8xm/kICjU1hW9DN2077ZoW6n4bODcLeA0
SdNojz/3tBnzcR0D+kFTTx9WMdS4MDcmpzeRSwMPPXaAXdSU0B5Z1AtbLNd7SblQOECHu7uhcZXt
BuEllbvIy7rkRVDRbtJI95xpmHJnTtSzYAHWb1G5eU3IXawRhyGxzYkRevEYitZrOIzoF0s9tRO5
N/2xpjRQyYAHcRsAUv9sTiV11V7DPybJ1/UQfUtFMZwtKrLIk5mPuFTc6A+15pVKBjpZGbqVRfBw
m7vLGFE2D3REFKW6HbYWcVzqsCxPRkiSHYhVy/wJpOi2LeTuqWwz9axF32Y7Ur/LEDYZQBXGVNf8
WO1eZ5qOzay/WmV8KMT0IozipRWrX6qJHAP8lpYmh7m/pUx50dS122nEwa3xTInMNSjHACxb2cMx
wQAvRFGbgqUXy/RpxCNqleWpk4ynPJTmgyk1sNjxB8ev+C0X1WgXS8JeSRBuQ3n0Y6zi0p+l8BuX
7HEfGz/SDPwotTa5MFUr3Ck2Uym5eSx1Z0NJsVWeT8otni/qjRgqJze3G4G0Sl08res5hz/aRIWP
XuAptsDZaQbur2KawqnAp9JtNFthBe3AA74Gw0S1D6kNvV1sizWK6GlXroSOFn8oztWe1tTHTc3j
bVImz7ohDkcLCHRQggXXyrG8YGiyxssz9VWVaKBTdjExnD3UVX4e5FAHZCCiJW2V2IvVAuJCYvlN
80Dc14lM9I+QnZf17kOv9Xo7UVU1M3kp01EOvZly52sdBSbMoJ24vTWAPRWqADer2Cni8Dkr2lGM
K9TkdJgeqvXZG8EIhtvUfCOWcZjPEOvPi/xB0PStFDDfRtb8K+m7T8qVqo+DNh2JFhsggtIW2R/m
8Szc0aW8TrE1roQbmuNqx1TRzdBcp7Z6xDadWJ7pqGFT5CqlSFssUABv5fNjVQL5BEL5UGbMhcLU
6MAXkVoLpMcQszrkeQhn7VKErGlqxrqgbxBuousVh5ODDQ8l3Bjg1Sj9yChJ+iZSpEYrovwJ23iS
FDucMa9OMiboao0K2QR/Dg95GtJkXyAY/bhjIg1COCFpa56wT0Wjdnptauh7LRCSOAqSg9aEq4z8
aTcZ4kMwKVQl5x5hnT6dNkYv00VqAkq1nXEIehH31kaQKE0j5yqq7S8p0MZ9RU1zpaX0BzWOBBGT
yiodqah/jUZHxVgqnnR1wdYr/TppmEYCVdFB0yF726bXqKWDSTSEvGKytM5ewqhSPeoTYEjS0gt7
TBFHcSRmlwDQZWH+jBqa+jhPH+tC05ndgVBKUFjkVpI9uUTmJvV6q34uH8SbgMVYBta7DZnkSwlr
6BZmS9ynkIDwDxWL+QsYsWzLZHrA4rpdjM79qjQyInyZbwHHVn45ISuWzdKb0LUNSRywFFptqKyl
OAlNcuBYOPVxo1TOTSKuSZVuF0IJHLXHk3isPKxpTJspotv0GlQpHWU4xG4o0ArkICjxP5tKJZ7i
DDtx6xrRTN9AowCTLU1gGeDTzQ2agybV7SnCLGnuwRDSMLOm55lAP2oFiVIxeGZqeojvBCjdxrDx
i1jwzIIs0BirTQsIcdPeIAFl5TFRxfdwERicyPLtxRwMLXQ9mna3UKv8EbeIxMivsgFE5LdSs1JT
SL3rOVMVLkWXejH+DFn46y7vrKc1Ytvd7TFSw8fohvT71Nf9KsXoOqNPVRduW2CKZ6LxsNWXP1rB
KholDZbH9/37H3JsaZPUF2WwQKvXy7L4rsjMe2M3QKjWFgrAuo6mjimCiUtPapFuzpFr8rROPFUd
1TtmEZbUy9Z/2/1vj1EhgACZRIZ9f29aA5EvM710/o+fcn/drZLk2dFHvELIiPp/vFpLMnzC/ry7
JYdfhWYKPvPPM//Y/POjAh2yHmgv0NZ/H4EgyIIdBGDdRZNk6vfn/t8epRSErLzKQYcmlr1PFQ5b
f77t9xHcPyopURjMFCAcf54uauifN2CsTrOIeloaa6q2UNbafSjUylI+Wp4oFrHw+xYljQwGOtPZ
nyfqevG4XUZZiqfxIsnZ4p1xF6+3Fjn6e4H5/ueGA15BMo+s3lL7IdT948/9MQT+Q/Qo6CZmeTz7
6ASvIXD/VTBNUrilbQiPvcG3AsnhvAo9MCFP8nJBw4wRehftvcu1/hFu/ddjqor6Zdx3/mSQt8Ch
0HK6fvl2sclyBg37lXttnlZZsZW1BMQ5SgwGkuT02EJsDfqIrqlcBLhT/KdC8rSUxooF7PfniUK3
vNSYNf93EXepugVzL0B8TPb3Ku+fx/t+tLypkPf3bkFnlKy4M77zrrFshfollPLCswBnJgyWinLN
/RmF0roi9/X6/oP/qH//a1dGsdsDPcCIhmNDmW35BWnTRv69eXPvENy3zKWkft+Faijb5lLDvvds
7i2ce935vvv7Mcbd6tbZfrJ5mLx5+wADHazQAvUDJeW9iJbt0+eEBXKp3cFL9rltHF7GbW4Hm8mr
Vs1K8/vJBZgzAOTTvId5+zJ4futCR7XHyYVROsV76+biwny7+n2yzfap6fi3a+1qZ2rW3l63wZms
eigFto9hzkq3a/dt+bI9wRlUxUNSr15i09njYbx5QTv2xRQ8/TR98UC34gtT+3bVKHMUv6TMFZIr
N7af7V9u1xYaLokOXtmh6czbaEMWfOa3oXnOl/t8NmP7p1kBhlhJ29kZVrh6D2gCrQq8Qq1rNifQ
MKBtKg5HN7xG1UHNT5yWOfMbVCy1L07PlIjuPG8s7RVF9/F9nE65NbgzfdUQcfAGrUC3mDxR8Bpw
avgWT6dqftCNDSyPcd4gZ0qSc+S7b4e0DdyUTH14GDwuCXD8Ab3ceJ8m6762+58c0xLLhq8h4egn
rczhhd+R7DvT52dA9a0nm7bB4OlMCpt44LBAAzWK02HPF7hssGupXokfNhpIiIGiMwEM7xTmvjjs
rMnBqpmLQEqgWweTBfOXojHhAqJkObyW3vuby6PaIqUER2VVJ9ehRRwJDftmG6WeAdQyvH/ZeATI
wVUoXme0nJGh7qC+gyhxBX1F3zKAnYTl4Uo8zcxrhy5wrWjDsKATCvLA1SviE7y1xjWv5qnamOYp
vT0wY7n8p74UruwT7+TzQhir0PJZza2fPE+TEz0rJ8UWS+cGYN5WL/kBwE1/CLcCR7pVTXt4ZIUp
VbAMP8UvkaYW59r0w0/xAbI+J6z/pp+cv3N2sun5diEqgghCwPGjc2cvfIRADoP5c908ip47Eln3
xSaqD4vNYPYNI1kWNpmjXBIn/cyzQzzoXpY8S6j9B6OdVAfxgjbmKlqJtvVz+1pQ+lyv2TmWB3g2
7TF/Ssu9sPmBsmNXw1u/GdNzK68N1HM2GhGjvDkGdA6WoMjiVTdcqBXoODrSU1vlZ/xR+OV2sY8/
GAKdJqCxslFha8Zud+2P2S/skepnKd6YKFTAvZ1cBkX8rJdni4ZHUj5KmR9U5yZ/4+0t1pTycj7U
E1o2Qb3iqkPpYvCO4zuSAuV0YjxyyTrnZd6KXz5Pdq/USt6leN3DpWGx4iSNy0DCxg08ULoCBtRc
JMwh8xPfHU8MyFX6w+UvEdzivkEWWzqr5YHBFaCoZSxfCZljNq/5fAifOTg+khsi5MIazaWd3Aq5
csVJQLIJUE0R5T3kam/rnc2H5rXXDDsVea7kOsk/Qs9avvtgJDf1RpbwxtyHwYFBiWaBUjqa6vFg
N+G8kO/MZpvez1KeAKR8qspHq/wCmghm0rcyt1o8oTf0KODvGbXHR0bxXqg/6USqfIBmXpXay+R9
T3LfpyicI0A7TGup+1BuD71CCjhvsuoM/cUhVlT5mwhcKC0e5PJgXmdpW7WSLXBFBtxFuL9xOaWy
sulZi4eSz0eAvHvBQbR4bho3qEnEYCUTuDjmmnsy8eA2wi9WHAS8v0zJnryk3nTzg/VunrjCMh3D
jmj7ETnmqbWPUXjR/OmLO1iXbMITtwlhYajXGGga68w64Qv1AcPKL+0JvA4DZT9nRE+2uByG3297
d4ndxNg3hhLf4Uvb7ou4iugn15k3zdv8R2PH5afs82fqTJMnk43hloXKq/VBo0O+Ct/Qbxk9XDZk
xb5gTLml3dSg08jJj2itXPWTcQDqxTiJOh/FAAK9smUQ8kvG7fRKW+jIOaDuRhXDn9VXWPw6Hmin
yRuQ/H4kcgKnqzcoLXC2jO6Jn4DQCCtrp3fBZb2a9PQ9jJ+nL6IPoXTkXkNq3mRahPu9lfxl5lCD
Ve9GTrlEzfyZYIkY6jJQaZ3FkL45BsM3o71+MhNmUka98IQgTP4jvBdM7oLXb7lYlHHkky6t1MDN
NsDreH8Wv7+pV+HwDfZY/OLUAdCCwSmtuJO4HZePj1+opBB2tQgzMu583Kvg1DBt8XYl8wXDwVOq
dD6Md5ezLzwZZ4jpr6ZtvRtnpj+uo+FzgsKP4YsNuM3c1cwiqP0h6wyPiHmYiV3kQi8zoboiOkhb
4Qk5C9NmbCj5Qwni2DzFi8qHN59nrihDi9+Kq4mT7VnYMxzAu3E5FE4XqWSyWQ7ZEb8+GHlMF4aD
4t622jN/mcg6+NaZqzkzEzfe7CR745zxecwH/ovxzjJsX/LBeNXxcoKC4osn4SA8SVsuEv9e4ufR
+eIk6NfR4bpwmrQDZ5xNjp/DYvAzheK1wX2q7RDzo4tm4/A9oR2+0orn9Fm+chmLPdMzigqH1mVE
K8Qo34oJWZwr48Dsp525yyBNBav4I8x3MtfPkQNXmJAwsGefqQz/0okfPViMGQYLa1LeSaikzuoR
RZvXN95MjpIxpK0MnU8Sp3xeR/vlyhEgnwmD0pY7j37JniMjBrwyuWuHN45CeedoQD4zh3JmNbt1
G8Hjq4z3t7rZR0yo7/yh4jkhbbYKHhn22WZCLercYeHNbcR1yW1F9cIPTAka5slN60IFJ1eAulYv
P8DwOcMZNPwz8Z93jcsg1UePYZb+8LOY/PkKluLzuqvX5e2h+eK2vhk+VyUHLNM5U0LaALpnhQSx
K2C0umoFpIKRwwOKfV1GqeqmEloJNuMEvGu1oWg8kiyo3vCQ/lCLN8n2ggsq8gApUVCgfoDLit49
MW8ifGRW71hjYHUwPHAKin30EE/gS/2ud7INSiaBm+9u3Wap6TPqMZVF6kTBgDl2MqOGO3BAnZVi
4HrkFGvStrSaPcWPnlpJ2DS8ru48tdd3aRitZ4Ul/KbFmnRaVagbNmhEO63+WNI+SGXTjSVHO3yY
Vxbp8EtsQsO4BDmUfC3Yu8fAeHqYqtc88wFORe8DF16kGgBsHNybUDgR2OW23Ri3eb+cfET8lhTN
i4brC9K1SuWRNpUu06rZ7+SrLO11AIaGA1vLHr7G7eIfg4BxrJYOHRHsbvjOGhp57KgwZGpmtRFZ
I6+wUOl5RmHN2pZcRBoikn8DxZYfrdFV+2UYmMWhhF7MNz0FjWTP5jFESHB6IDMHzoj2D97WJRmx
uoN/qCCnz2IbKTt7vgQHrXCVbBdm37SjhWemVuMpZkXJAA5chfs0WNH6IadZBti+Io6Q638xZpnO
ybMZu9kaFa3hoVa95q2fnBuZP/JVoo9OR/UKEhEMuseF7rp1rHqj6jEH5jkC5MeW3fOIHhCMJESh
kXRXXN/3CXJtfRGe6tpjpBWvxCtGwIh9ODXt0eusQ0Y6FKyi8qACGXYTvwDHSxQgrMB5pwAmb2gK
ssIgWxkd8ZcZ+QoADfFx6Hf8YFYcjC0fYz7MYXBy6sjdbJm2+yNgTuqOJOnMGE23lo5pjQYw2Hz0
jqjlM0E5ymGc1nKwyvbN19j8IKaD4jPdvVzjZLbaVn6U3rGccVXDv4UEY9Ybu9ZOTFJjArK6VfAh
vVFlT0VIEFSk25u6Nj6tGoS1Gr5Vsu7GH7ijqixlIuuaxlutfU583hiwREX35TIj7ExRd5O9l8Vm
NLaqtorh4iIx1DqZE6W7OTlFZ8Elt3Q1BteaxLZ2GYAtqOss2oskJMqheWu53TOfiZSstb3oa1oW
qe50goP76tG0my9uuQIyFpOVYdNdzlAOApoMjRWY9WpGNy3fUPkCYPxCvWmiHh84CtWhr/aHacrY
WbnbMtcdCCZc3FBFFvpQxKsAgyjJyQ7DgeIjzc7mjPf4nL3T3K22dFronoSeSAGR1AVi8AwCtHdV
aA/OhHoYLbGBcq2+mQQbuwXBGWsatUegpuLbgshHp51bOUPy9ZdphfZDJfghPjsC5dhfZvjQAsXo
ngc63do2xoidYVM7I6zmascjEyvvZ9SXtOOUezckWoj8jR2Nr8hrOTIo8JXYuY31retEobdOc6TS
X/xaeYbuUex0uSdCt+vObXiyxA8a6hyKHvllvg7InvWVUbi66CWO+XjBqMwLj/fEBM0vFkfvcIh6
x7hYmp99B09wFIhBuDFFO1XcxVR25YrIuO4pBDDrZvDhunwfK6QhvuBMvwKK9Be0IpNdzjRo5y8C
ykiZfXuER1RSJfS6UMG2Xk+3YgxOX2gHmj1n7dJQGFZXceVnLXdSKyLN824Qf6r3fsbJNWDlhNvp
RA4L4c3RLrezntnKL+R+sufbuyoQMjK7hnpzDQ7Ud7WLBTKs/DRhjOWbsvIHmpFXCbFODDytg/R+
21uXtoKuvoDVaheCRzwwK3KZ1X4T+aa8v7XElxETFpuhgGcnqaoA2n5doUTSHmsa7fVu6s+R9hAM
j3P6imNNEU7Ixb0B8Lap6NoRRjQq2iU6oIO9hADYKf2Cst2d87fhvUpZyq+YgYmSu9Fm/bqfVtPN
trbNnllZRi68tetP/g9P6Ul+ah9oxCDcBVyXYrTeIzNxBPZwQ+1vcEbiRewKGIeuotZFZEwCePCx
IJ4GOwZlPdgVJdoGTTS3cbR9udH9acu5w0PMvr3P3rjX9iHRzW33AertSEnmpAcfpn8I1vNj4iYD
a8swdwPOSI/75irQ30EvrCq4esZ2HZfkyqz3nDn8aASMVSEFrMqN6hTvlodcA9fdYWH1HJgr86A/
UWSBcwG66KBqrDDA4Nkt+jKgGT0k1yUKd/RRLU9EJYD11Tr0YPFBHdVRzU0PEcY/XrILSOitk7Db
TdmGNoZ+DnaVHzzJ3bqKV4mfoMtFYe5ENFXfksO400RbWWeJq6wR6bgA87PDfUg4QyjAFnbaSVpR
8SYqJLxs3BdI8wYfaCCLDB8HUOImp/mzur2hhwMeWPULt9G3pa/uuw34yOrhejtqq3BvnARKCrZx
wg59h5zJeI3WEO1CslB5n/2MLO9O1bgaHyM39fTBCeZX/S14755aEVWkbbyqnlTO+Jpf3DjxvBfB
I7QoV9lMqy/SBRh6cZgSVCl2henWzZUL3Tgm0cPOgPFjgObR2hqEdV2AxCDZ8ovDgHwwMbFwLGL+
sYS6vzHc5jV+IYqKb3TIAh+uAvTKKCZ+79AFoKJZ9W5XvZfRox6tuIulCz7JE2QR7K/VjSn9kHWZ
9ZocQaw3cYQ0AYt/3LKphor2G0snpj8yBMxyyUWzAtBHDfmKlvDyfwHPFp4Dd/PedDFDdJFTbDa1
UyfEzB3k5JS6Cr8l2GTo55kBapxO63T74dUAgkBOa75k+8jPNHS6osmvX8AoFIGrpk4v2gHAwh3N
LFZVtHRotZkAg+wJnaSzaq6mg2w5AY0ZyBm6Lebu2CJRuZax6gKiiRaQGj+RbrJCn17xtp+BwHZ2
6RrWwyydKfWLm3xZs4MkcbFxZp3G/E81QzhM3gejQLYJcQZWASxQ4/ccqRqndcNjuB5+0fpj1ZTb
iUHfxA6e0p61p+G2L5a+BWJhR88d9I58jbaNfXtbonfwhCkM8cobX5Of6KX7TKjCUH5fSV8a1ZOV
tU4mrJzQL9yIDZrk781PCnFRATFBHLcOAodTOdwXP4j4EONAF5Bx7CXsi3CB4OQ0kHvp863z0MW7
ckObCXwQ5QMQQGQIRHkQHaWwil/La5g4DYweW1ubG5L864xQjZNdIkYGdPbyozjXEANLwDg78E8U
h6xjeFIHLHTX6YvJXIVAsoZFoX37Feew7jaZCflF0RSH05h3q3EbvXUrgUqRsqxewude8jusUGcn
vgjAmFg+W9Vb+UxJ9auNz2Ragp+pDx361OrRAoTdUBIuaTPhqH5bJVurt29C7PSb4Si9mG+dYPuY
1/nKnltS8fpr+6K/hURRWuIw86HUep02roP4IUHKLdV8oALdN2eAVeBPdpSLbw3OX6vuFRSQdtaT
AYuuPyQfMuvewJ0ZIoUteShgOqh90CRARzJ/KT/Lz+LLOsA9YmVPXeMEXAC0gFJdFzZUNzq9Pbqk
Kt+xtdRHhujBOio7Rke01qhj+NppLM8B9YVtuxWln9u+/YyeypfSXbKy0+0xV9ZBewoq+4aOJDxa
/fZdNThp6UswYEpKIy+Xn8yotb/RJ4J7tA52lAYMV8ag2VUJbjYZAAF4Hfn9Z2vPNkbY+PnhEbFt
d5CH1/hLSHCVHaxhRj84k94erGNV2Y+lVxwT43WmjOaJGCMhmwt443qxjsE7/aoQ3XXxTbxSY3v+
oAGkL9H2OXwhhYJdDozeAVBfPZkPqbWI4MMnJuz3L8ZRK1bUxU8KkRzdf4qfduzJrOP97KC9jL8A
3BbvyqV4um061TZeou34yEj8ruKHHkfsKn5Wg61xeVQFju2rcqInyTaON9ANjSMck61w7JiRGQq3
B6hn86ryof8XTvCOhklon5JwjWeuLL7OO93RtyRnVDcS+Yx60DoZNq31aBQoxQnBw293tmxk7X/f
HJSlF1RP5JCiYXnBgB2d2PYJPSP6PlMnGAC8elofAx2g+2NWFe1KcDz+3QjtDqkFIkFBRq4pSUJb
nn476t2fyZY2158XqkEP7kF8bDHQc9qlCXd/1Z+XtuoCup4SyDXKiC/iv94PLVJCuBZZsoUSsTgI
/rYRXHbvj93KgRQ9NLUPC8yQq7MchlXyj5f+6533t2sLEP7PpxU4MHtp0lzBdwP+q0OXRu36tpj5
3v8E1fId902Nhr3k3jdNA6qmiyhpDtM53P15ef/3z/zzGKSJ6q+PuD94fw008GjNVOP9ed398T+7
v7fCDLrZv55J1FABIcPU9OcJU2n5kvt+MZCXSWVpITTIYfzj6++HDSIUm0Fh4rZqAhJI7umstHo0
IZk5q6WGG+WTB/OVgl6VbeK+WmuaEXp09kVfVqpDkNHzQqLOmWflEZIU+ehwbSQLMUuWf4miboS+
RYER+ESta06Lap2th+YlCoRPM2kPjSq/WwgWTzk4ylakjCZY4GqVF3TDBkehZWEJFoCRxYpjEtTE
AcuLqoYVo3gVm36fSRIV4171+l5aizWwAvh11hpBLUJy8pIO8ejojbZppxoMnvhY3rE+ST/ykeOT
YklEwSK+DsO8y26kZyLUsR5lS2ktx5Y7YkoVVMlDnL0GAXkKVY6BxRveJRuhGUkVY9QCh7T2ECpj
vRKdwibzVMkgdiE3N38g+LI1OgjYMAq2alY/Ifr8IerzOdcS7xZ8Dj2qbOhSBWAEdEs+zXVeQOe3
TLqkaN3qXXswOokC6ExR52a8j8BF0eLNH4CaBYtsosbiCHQkKwC6r8wimvUWBID1SrTb7GLohUOY
HrEl/p5aRNGSUv4FkuQgBsZrkABhlbvZH5MvSdoGQ/qVDzhtDvlMEhA24Fe7nzA3P2kj57tOhAFe
iHOIXyJCbMJ6roAmahrLaQTq3FubvxhQVKRW2tbVtAVMssky+iwzEtmRfMG8/AFfJzsaatBRWEgn
dITQ0gghHWX4gtY4ZWYZ4f5Wg2pUkZG2/N581NUZGW1DdjsNTUPd3AXUPFvtndP0iWnYQbLSkyTH
nyrZVjpaSMRIAUIDzlBS9cAwa9GH/C7j7rMJRAwuZpVsjzke95aOM4agy741ENgVai3cwbq1b62k
8jC9OqtSdPTNz1DU1K85oV100y5ZO71mZU0d1OqopiopOKP8WwrwyQg7YTc0CGSoRb5OKsMfkX6w
NVRrTXXpU5NYxrGA/XIV/yrQhJKNRWZmeMJngKDXaqWd982Iply8x6YP0K424lNRl3YmpuUxasS3
uZRRmJVNYdUrrCcz+XmE+LlBQfI90WdCiiyBlYGmDgxAWIENfGOtT/cpcKQU5GVUxx4OPt+MJFeS
2ufbYH60k45C/ORCFZOdWRyfxrHf9Wnk1noFcheaIsooh8kIrkaIYyWkcCpWlD+UQb6Mz3VGQSe1
enkT08sssRV3gkh9UjpztCtN/qi+RMX6qZJscTrndI1okITGtJM16eYNFR9uTROTV3/btVqE3Ec1
zv+LujNpbhw7s+hf6fAeFZiHhTckBg4iKYqkJGqDkFIS5nnGr+8Dld12VXe0w73rjaIqqzJTIsH3
vuHec0F/7qRQOM6i76Lw9UEV1Hsrbr+kwSIKgOYhLfUbavIaISbq26kKDnOvves58oWxoI5mIzZn
VuUINYwaYyo+4ZI7k690p0QszHUyHxE/nwDaUX/UkwW+1//2lSF+GLpXMhtYNorjTkt13ZEUttvk
sZuo0a18nWbfteGvW2vgFjfNc+03FBk5BXn/rTbzBbVzhI6BttD3oxEcXLzX9eYl6uguMnnAeY6i
l401y47UrBKnfE6lTPNabT6WgvAc8tnk1dVewc6UriQwkYnErRlM7CoB+3dd/DYN0guGMWjbdRt4
okDHHIUa5oRJYTyEd4oI1K3S6AcNHq8eyQ0djXjMwpRKdQgei6++Lj/9lj2PxgIy2ynhLNqVGhng
y4K1IfvrTjcaMtxSZm0a1vkiZuOCeRliVPdWzGw/NYGxp8DZs6lTn4nZGD2GafWmlc2tyocjr/lx
ruVNRUE7djFbUwxTgcnQK7GuUOYfs3n2hLIkO0Zh9pFzMdQGhmo/i77V8aIUo7oKFB1zRBE+yqqS
IA1OmciTZRqTSrCSUZiuiWLYWaQ0rDQ1addin/4SCqCP/tx+kwnfr6q02gZq8pFweK9bJfwwQXVs
kQaPZKLR8nN+pxWhRGWiIkZECme0l6aLvttInh4lApTrOUCtTtghIwhuQWQPhZuZfcR4sIOW3VSv
yVgO66bNT8ojtIlZwBEXZF9aRoLBJ9lSENjDe9p+6CH0PFWUB4DqIMulbHYQ6u/k7Iw/8hiMVXNE
Xb2oShmog2yls/HrjT+kbGva7FkIuw9NVkoboBZ37DKrW4KgszQFvgR+o5qGW6TPDdWpdUL2Ka98
hHMle89yQsAOKj3FfTYahicWKmtg4INDwcS8bBmCmGh7x7J4VHJ2X0hxc0hXw4s4WtMKa9W2Lnzy
Y0e5QVOtvYi1SMUu5jy14IFdvU6u4izDTAqdoul2VohJlmEt+YNwjRGXGFKCgmDStQfy6t2ppfsM
mYg5RRajN/LTfpurBSDJZg1qU+geDAUGjCKyZsCUi9ZkTDdSovmHgJGjlSH6NJTpl5UynRIbRkZZ
xoi2Z6CfmMcMEJId9h1QxZE9SZ6PE5WOxKC9zJ+6pmrcXhXhkjSMAEx5R5QiB2IEmzTy8fDXEugD
xGFO05W/pETf/PtUvv9HTjBZIZnhf3OCHb+G/9i8ZyVuqfrrD1y933/n3/xghvibLkGf1VVRl0kH
Gb6a9q9/EQz5N+pmLF0ErCm6IS02sb97wSDxicBqLBzJkqpqCsE1f2fqyb8htTMIi1EMSVtCvv4d
L5j2pwAV1TQM/iTdVEmzI9Huz4FRqqCPQUXe5caCs5lEOoCl0IHbLtyqh3Rj6OtZditj58tOUdnd
tX1XfwXX9pmNAqk5k+X5kzuyMxde2nLf+RQlzAs8UBQaBaC4sWI7I8ULs/yNT0DFENd/wiZmy27+
Di+PlCwmdxkP7E36rPaWbWwpJuN/FVjzpwi9339Gy+Rl07B6Ujf+0e1W+/IkyRkOC3E2njtJegop
86qFKDEQ/1h334JAnV4m0V2LpKd/eiD+Zr77j7zLUL7lbfPXv6jW4qX73ZS3/fzrX7Sfv13lnSJL
TzREDHd//NsJdh4rBOjzxrxZw178Lp7qkxquxTdKvW/8zkvg+LdxUZ/44Kr7kOHwBc3vwbqYxnpm
V+aoZ6k+QDXfye/Zcd4mZ/IXmmPEbu/clWtOpOP0blKn0ZxcjNibY7vYjL+K5/CBRYZXml+BxvUt
EKCcfGHd1h/Ve0P89QraG5Iv7cBscDZWSwcPbOWW3XoabWXLZJExA1m16FnZJVIWghbC2NI8AOx3
xc+Rgm/TMlIn9scgPm1l2vWlOpLiAPzeM3dMaN+KmySuwl/xlR/HHV9YnHtE2EZudPA3bJlZPvTv
AfXEQ3eC22a68ReZQXa3zOwiH93R6lveV+QkWAE355bgkOZjxm+AcNLOPiB4jaotbOu3Hh6r7NQ3
M0OhupJp/xHLX7nSrJvfeGl8nh5nYx0cAp0cm2txTr4CtOhANQ7FlTnREyO9/CUbrngZ2CnxcgQP
02v+jmWIeAd6le8YqNJB17e9tFv2yczp2Z2Y7sDslwQPUimMFasmfXpl36kQ5sw0OcXQIZ5VEm8Y
F5/rt2GvfxSP/qktjvIF9IqpMKnbsOVi0WY9sSs6MlQ4BrueCc+jvu+L9WTr6SKMK9/TXYVegGyI
c2Er3wipXblz4ZgjPh8+2thJepeqOWZnufZfuaK4xqIrjj9zr2JYwkcAvMRp2YPPHrt+RyWbJXYi
9it36dM/UGfph/mV/siy8X+u07fwIB8U+OLbBq8IhiB6B7bZcNo842GEFxB7gKBeLAZkqg3JK/2q
z+m4Go8yW5aTeGfYoz0FW7brobECx0YxTcSPde15JRaD2Bq3FCsLeRO/d4yMs5P8JLEvvQUf+rFr
9i2Dnxf/Zp5hsfFol6xQ7A5Ty1Y/ZqcBejUCF/Qgjcp97pSb/GNw85LNZLVJX61lE0BAKmLTg/Vo
Pc8VTjoP6QvWkXXGp2OVfvVHlVdzL8dXLt/qRB7sqVkwj8tuFqmSkeyGV9QIxlltbKBrZOH4duq0
7/qGOBHGiQ7XO95AAshd66ztAvrqQ4MoMltpw1ZywLbpv+r1tPyAups7xraPybTlhcR+6MWHaeOX
G6xjzMqPGTDhbXhIaBRVzkAgU/jq+h78C6Wn3QP6ZpPymd5wg22Ue4IjwqM+24yPiBtZ/pAQso1v
7dtkb6ZNeFPx5NE3BevgZDBURRtx9d+bbwEeQb2SD32/nV4ALzhwhqwzPrBxXAkeYwCiXUYPs1OD
GvikdDfr3B/aO4sMfWXcpyfxRbQRv6sr8Uk61cO/OJyXcKw/nI6mJHNGWgYxnVxz2p9iI5F5m9qg
w/JrgpZ90ezJmfFiRo39vx/D/+0QXv4asgUMa8mmpBr+4yFcM9LpRF9iWiMN1+WvsKYRKcz4BUCN
fXNG4TxXXPH/5Qr/H45+Wf7vt6tJJphoYvRWcVDi7P3jX6sEFdWv1TQbAGYvyhT5jjbm8QZrGeN7
XRHeJFQIENSYvz/HgcUiy3wHVIrdU2/WPWw6olSma+H7/WY2CcdIQfgx5oYNFSnw7LvxNAYC4Vdm
3biSAnQwEiPyZkbZdGtZKt15yf9JqKuZdnRuOqeEgal7UUnjUz4r1YM6TKatxMYu0Zm1Nc2zXLKJ
1g2Wnr1IDZnmheAoBIe1GaASnnK4kQgWFNwhZnFrwb5cAq2R0Vble0xueFoSgwWfGpRbq0VIY+QR
8DMuMuxWd6svtoF2SoPMcFPtVxcMOLy7FFgY+p0RoVyRMUlmTk58FhKLeWt0+UzUC3w0KFyeoPtI
1VDclJaAkH9Y/Lw5sZs5PwJve8txQESO1ZAKIAm7QmRxYobWi1zWgl1bc2lLdfTd1W1ylIeaTXwh
XhLiPA9RX5EtNDMgLWQ2jYUmUEdPBNTUZz1F0itOmTtGUOpULVf4JkkpuYaSz5maI7XlkWPLmLaF
rQWSssLXhG27ypAyiLkryAkgt1hEQNYYBwisuY3HjovPUE9TrUyeLqgfgzWy/0DjsVAofVCMm75n
/i62WrNdBqnjED8qhfALLoCwy7X5yiwh4Ptd4Qf5rAsydbVS5z6b5VPct7iPgBm2ha65cqQ/d5E2
Oyo2yGEJREh1ioSePYtUIxyZdf2izcFFLGsgu9JRxA8rTNqjNH5Wo/Y0l4LiqcH0MgLspgV5D08d
oS9OMzZPY5hfYj+AW998xuZYrWYeYEACCaqal+Wf1cGRhshkOy7EePUUOxhnZGsiiwOgWUw51kNu
dSTu6ks4lIwoK+ucLI6VdR2TYl5qt0ieD6DEu7Vq8U7TqhRxgTohVZfFKAFp/dItJSJUt254zqGb
i+bAerwMTFcYvyYeddDo15EJn29MO4ytNQffz97dE5KOxKAAwVqITVg0WE9O3AztsecdmPyAKoLM
2flAJD32+cDthgsUnnULhshk6FRi0lbxKS8s9+U9w57mjumXlQaugfFSCTV7IJalntkcmtVGfdQJ
K8s08uwNvN4FyIGEfhN1FYOf1TACIkWFy37phygmvWm9sF7yCxMKr1z7isN3RG8MdVgD9DezGR4s
JdyaxBWoqLaNZMbhiluHEq0fI32PqE3fK0GgelGWnaZQi9EA+IwMmcpzadSd8uALHfu5wDgiY4gL
QuO0VvVTFGs9OQ1StZX1fAKV2W2axEe1okljt88rNFRF4HtqEQRgb2NmhlrImLRBnlhy8kGzMhtm
ZHKwmfp+J3VssRJY0eT15A6G2giXYOQajSDvfr7okyzv0qimZpOtNvSq1nz0W/b0uaA1jJuhI6qT
UjoDK779qA4J2Pn3OFkQxT+/FJkveQ/YpoiydP/zK1poJb//Uy//4hMRo8LJwebhwV5nFcKOYElB
C9uU43O0Un8XdvJXFSDSluU+ch4JVplY8M1PLDopFykByo1pN4fizAqL7RqDZh7eu3ybN/I9JkHK
rg/pYTxI73jbm32TMLG2WTLTRjdrMk8ufParBxTT43ftSSihdQSOR/NOoCOOLvFOHBvmivfmAd3a
oWPocyw+sj0lO5McJh+vvEf6q7lvLuEGazpDNoNz/gTKABkRJz0QigytDcjH1h5Umxgx4yg+Mo6i
hQ8A8uo7ylm26qy3TGMrnU2bAh87eX1HbTAZD+gF+G0GBeIaP672YT6an+a2+or6ezjbSC+YFqkI
I879d6U42vPwgKUXsZ3AZCGh6kGraKdHyzOeiyuFPCnaq/EZuShS3MgzGM5wiaFFPyvf6dsceyRv
fMxvMUF2Hq6XQqbSholI2WxLut3u242EQxPr414ed6geWK2PorU24yNbxlrzdGk/JAQ1uNOAbNRl
8grGETmmpG7xFU982tq95a/FQ91DE3UQihQq6qNVibYFRhDpWcCXnUF/ZLU98uOdSZliw+EMTmS6
obAyGG5h/kAmkq9HdHy8huxoX1JysGyG0ebR5DsngmzLPLV+lUtPQeZCXh7KWqQsmLjwzJ7knRlt
+XJgM18QdOOjTnVN9jv28MprnPD5mjxUUbWyQRFk6qRlukBDIXZmbJhw6sP4dqIzMWw51eWX5q/J
iqk/2K7y9lSrZnRYdy/i1xOCg6Riugr/8mnAC2LdhSNHmHXUtJ1+F8CWbngsMvguA1zkVcbE+qh+
okUCuUlL1oLr7YmkIJSBmtG8GsccK1B8RB+mf2qOcJ6f/RP9U3NnAVLlT+11rG3+7uCN0vc1R3rU
f9KT5WDMvxQ3OuqH7J0dLIqH9oUZ3LiO8PMe+dgkrPM3SFvgxRe30q0vIa0Wo987nwDlA4EHah1w
sGx0rcVUsCYPHhGIrR2Tm0apSnwtk9sYq4jj22hEjFUA95Dvf8f3K3YHhst8JimhBEQgCNRXsK7h
vKyMyqtu5EoBheLH5I/u+8dCei2KdW6uTPMh0PDqOCC1eBENGsljghoNVYVj7P2dSQeKyqTgnXL5
M5j88wblJCE/d8lzMHsZe2UATt1e+FBzJ3oKpE2H2sLy4GZUR+vEfJ0BG1hS1hcPCbLHwOXJVREz
rCqvJkkYEXW7Sw4xqnHIr58TsspXshPTBz/f0NvqPnkojNG3xUfNlJFubgWaAdiJ8cpzBVl0XELo
14gXyaLjzMDx7qibvKEzDzf5yDDeTl4J00Nwc1gasMEZnyPc5SekcASMDjaj/ob1AtYKtC5Ia4iq
pGfQneEB8QvU9/nAqJeHnaOZAS3qahoXQkHX4ZmOnB12ciU9S1hZV9Nady8FFc7omWtl26ylV3Ri
nn5LPYY5d7REM9fHFrmXq9xy5gqO8bAvJGe+DJiFHisRzVV6pp+5ty4TaZI/DwnHGCJ52+Lg/iTp
ONhkR5U/t39VPfONn+FMp2vmm3C35NuuAowgD1hzZ8faFmybToGEsnMtgoEsXPHoow5cITuiq0MN
bdOWt0/NSbhXe+0CeqB9Nc9g/t/CbbP3GaRQJpzxkVkdzfZ67C/x5JoeuD5/a7nWh+xkz1yh7ePC
S34YUU8ExxopIANzuitWYijZ0PpSbt3Kjw6J/kKPvSrH6IbQbaPKu0DBBURA00pGCkPKYfJQtttS
fNTP6sG4FM8ZhiAEHci+A8w6wPc39SetAaztfb2VXuHKzSdauiM3DKMQesToo7VWrbyyAoeURAR9
BqYldZ2RrOfveN2h9L9WeyxUperUr5KCAJvHwDxqLcEzriF44FdDAtDIJCpXfujysxTJWUQ5p25l
ZJvYqZko4P04MFYhVTEuHugqpc+m+qCqsABztw/qObyCnDTRzphn2bMuxJezay/0VUBEE7mVrAmc
GkfBNmQzg3XmIdpEVARoUI7ojUhbqnRCQFfmN0nCypbHLniZf2XHn2NOdYJd9sZ0ZQDf+ZaxZUHB
6EyPBFLuknMQ7RTpIxRgJp+D4YCinsILxTIKBniR7d4sEVvrBw7/boKluPcHHBA86cL3qq8803CK
+JHzh60bLdg12fWXyQl/SS+LhZqf95DemUAor9KJAUjPeuyUbme3OkuM8qnnzsEb9xKHgaK8W73b
HfpT8RRBnv7VugHCqhcRXTUidCb2vAAoOLnKOB+h/XIPY+JOb2N5CzBn6OtE81jpY9TnUpE47e7x
G2vt5ETe6XQeX33/gkA3oQDdKjyx4LcQkOE57FB9BqySSCCRnPKjuhVvJDCrz2X0FD+a5d6CubqJ
70vhiRHtfSTQAhFEREjXKtnFp1nZzFwUL9KmdFUPbSdbWwYiG9Frt7SnHSJNO6w9co+6L1OzWzy9
xIVWyH9W3d28iPPRv5Aw5fj37oslWkkVcEV8hr9dgc2FqOYoOtnNENf+Y3GG0/9UPsCaT94Relbf
itu9EbUZfE+77F1Wzlm0Jg4Jddpw6PfDwCO9Si/cedHZWk+PvUia1bbdRc70pmKrwnm0UjKOyXXA
bOyY7OsLHExuEWVjPuuMKTNkpQyU3hVX/OJfJBw4wRb1KRgvdfQAdcXkXElr/yozvdxrTygqNehh
6Tn7UmaqWIftlcGG6Dxbe7KcCYjMXcU4IkbuH3t963MtTiKCZc5v9aOfRZoTYqeD11mH7ZpwQeE0
aIjmYIJFYzuwZ68GYq06+NCUQBW7qwhGOPkATewzVpPklXrAv52+5mQZo2X/bupfNVTdR36miTuq
X/vb4IsaJj/VFAlnJQcQtk6pEnZGC20M98W6vMckflI2f/m8jflOS2g/Vt1twJhBLsgVMtqn8Wt4
I8sgCdbzR/VF1wipvajX/jdAE7Zfq4GeeccsWXvBXMOdtWzpPGM3HyYsCpmXUV3aSDEHdFj6vS6d
HBGt4Eq9Xe6XTeMRcJu4miRX/RQX70/kkdER7NVDReYaXKQVsV7H9J5vYy8k+eCDeDViT8JrBUF9
DcCGm+JketXRNPeiN371X+aRpxJlR3bF53nIf1nX4NQeMsS7H9Y2eq4fyKhmfl49j5M75XB1HicW
e0iYyZOIt8ifo9odfxkm8A93ZF2LqRCXdCY0NpghfJBmQPryOBFpIau8zmOlBbuZLjbUDMI6A4JZ
x5//IIktrq1W8MQG40CbctvC3pT2P19+/r+ff/r5bcZAVECeoNEPi07aW2MkVb//34Ux48vHRxO0
myGLw3ODlQvwCgl0priKQs6ZFvWfbYq17IDbVWiqgtHLUG/Y8ZhRy7NK1OJTEI58sDNI+BmYGhuI
yzmywj08X743WPq2oGai2wvcILOB+dvPKxLBQfygeEwy5kcyh4deuOB0qagEoyX5RcSkbyJQqkWG
UZbGnNNHFtnG7Z01IOLSrhkuEmSYCDCGW8lM2MEVsv5nsYXdOCbbUK4vTaOYduGb7zJxD5TVRNMR
n2akNe6zOpVt2TLwcqU1Q3PZz1wlGsNn5DNapapIFA3kl0Fbr3vFx6ujkWNYQa22i6ponyqqI5Ms
WMuKzVU9BjRro0q7thh5O+71MpkZpJjDPoxTtskI+XpRgpTSKHdEM+SMLJzcLgm3+cQkUxXiJyIq
dmZp7A0uJzJP9r1ClPK8CLUrKuSh8M9phCdBSZpdC1SmL3C+6DHnXzNraOLAg4FBlo1imwR7+uvH
thRTW1ZnRuIyEvUpyuhEJoqKrFUR6lm3MCNcO4a7H/bmrjGCB78cX/Ukx140IJXOWv3Rx5/d1dCS
LelLLVPast4cnX6KYw8LC/fvYj1R07tq0qz4SW9BFi8FNvLE2wr++DQH5yzPtdese22EQsTl1N7z
bma8jE0vJk5V+5aEEm9ZkD73Ycq9WiUkF9XIUnJjLzVowQUBy7yY8z2QOOCQeeAMaGxofecXcF39
ph2VCE1I+D0T9SbVdENmQJbd0Icbn1le1c23yoDA0cUC0cuCyexbH9gwBMPLtPxlSAKCBKuabPkZ
E+gUa/JsOTqZAaqEmCGKZVwjobwRS8bTkWJ54MgIi8pDfBTyvptfSKl46fPwqHOH9gvfrO6Ll7al
Gfv5vVmsfYvmNpFKDmtIRA3ztMgYaflTQAE6e/t6WlSX6ms+Akas0JStBZXyvuLWQQvxzKkcgoQL
+A6MX5LfvBTaAFOPhhgzerRWivaWV4Tu5apCrT1YH/VogyP7UHVK46gn6qigYC4zNghg/Cz1bqXS
a90xcUzUJfYbdFBCqE1B2HhQLqi9kBVKXEUGKYqAU+os2D4R+ItabaKjA2ntFRIa2LARkXMbZ2sy
noV4WEB6NfW0eE/K4SMeuWnM3PdAX9J6tFu4/bta7ojVjnEJI4ivFqh0rHCkpCLdctikhQ0C1CEi
BU8HWMyNGVUAkfJI3/USF4CBXXRUMVcoXk9fGrc9qHJBPI9cU01jtWshuvph/K6pSCUayUgcE++i
nCqJpzRI2FPYqGulZ24hBEq+bSomehEbRI5IbKf45mq/wzy4eLi68mRa+Rkt3E2qQFj0BiCuqZFW
odQ+WQMmzEocbplK4GQEeJHpKRFQcsPaAslNPBSsk0Uj2KCW0AJMxfDyzgovLU+nDHsOcNlZq2F7
9kn3EhfETPspuxjO8OzBqp4VkxZNyuO70Vqsr2J/OqoocuPAvPaooGa9sX0ZpzlxD15R0EuPPQx2
DRChHSeTfCrZAwpi0bu6Femr1AA6YC3+I9J+YxMtqZRa71VK51qE2W38wc7xXhHshetrbEGyJ9Wx
ZMzQtj4xOPg2+u6lLKCAEuwbr/Q0jhGjs1gT1REi8s5s5LdwpJAt27uo7wOpPLLX2JQGmkqzbb6s
kcU9ElSRhA5DyA/FpDCbyYLD+qkwNeAC1UW08NeWxHMMeHHQ8w7brK4/y3RnTeJ7EGRcpzlie8js
mGoaKAWTkd4T6AgJ21+UgQfkpYSBILFTA1qc6f6uT9BBtIrCvgGEkPfMSRVBfmg7piK1sPSq5vAU
mbCIkjg6i3Ww1lIt24DNPMVj0RFvYV2COs7ctFtMHkm5aZp52+r9zo9rcV/UmGNj8H1j3977MgYq
ks2UJ3JAs0xNlOX9uRCE95E8+ClUTkGf75FOnIbRCng3umY1x7SSpPSaAlkdaQO4TtX4Vz0DeeAn
ohca9MQ5ET/UUVAfCiu7FePAL5WM1Wp8nqR03EQDCWLRg67QJA+gV8pqdWD6C8Oy4TRbcm4Zd/TK
UZrl57SfdA+2K8CJdKdp+fw+a9GeHCNhG4vSmVioZeBMUOuY0kTr7WVUmOD6A9ZsntP1pHLAy5an
qAsytEMONbJrDVTaqt7QvMYv3YSgTz8qN4oieFHJoE9JCdiNpHyrpCVJ79FF4Od/jhieJ0XymhhJ
yE0cUi1ykUm5krBtG8St2ovEgwjFSobySj4PPs2kViM3LGnsjaamwURFtYqErtjGMX0HOcVrMYgj
lzDB/kSWxq6PTTywA46GQLbscCbjVmGvg7aPBjiSaQ316R3MbbwexixdF2WynUVpkxX4UOK2c0xB
wm7QJQisCh1p72gPKDbsIUQ+P8ugekXef92fXSWkL5MQsZAhTPaq2oI+KVUo9ibi5i4r3KowCCgZ
5O+h6hnjps16uPYknzkm+R3VFNM6NN2hkckG6tBqzWpO8gFqt8xkrtnWW78zN6kRMYOotfOQceWW
c7eNRuuI0A6Dtm88lLov2GXAZcPSKk2jSzU1fGIa7UUeS+yJSXZPfPE21LgIgf+yqLNeDDFg0NeP
rqYM/jqyGozpgf6qkj2A2VOwNYlsAzUjwwcYqsvbPQDbk1/BVGkrXWcmYC4za01On2YBY1Q5X7BZ
qVS6JHk6UsnHOFOHq5kX2jowpc8u6+oD/EOYt8j1iCGr3N5vn4JmW6TGhy5Hot0AbA6y6TsugtA1
QbkjlQMwpqqgJpmvSQIVGyA4Gan4hHONT7VR/TIqTLGSziMRNmRYtGOj20RbZ0m1lmEP40uUbr7Y
BYRI0SioqCMKHxd+GkeXJIs7lwUNiBsTVVDFKjvpkUAgWk99bLZsNKaBuUbQGgdZoTLgYDsY4jgB
lzz7fgP4a0IqGeX9qVdcwSQNTw47xUP4rO6abFB3P//0p38d0wKFcUHjWiUfEZshNKwkKQ8mqtp/
fPn5NRPtqxOJwdtPIujPl6rnE8CBJTlZSdXmS/Jd7Apl1+j5L60AE2olaHB7UUBEvWR4aGHPhC8M
aEolGtmYjAd77AUHUdVibKNzW+I9ejhwW5Wpk5aS2JBU6d++dFN5FjLFcGdL0HdNPKEGl7XC2Mmh
ov/+Jc/Rn7R3S8KnLfzXlwh5gUqK1vYfWPsfyr1G8IFraOJTNphMxTAAYIMeZK9fYNpplaj/h8Td
/1faPkn6l9q+3VfdfE1/FPb9/La/C/uU3ywQXMDeVUXRLMX4J3GfhriPXzfZXkpov/4h7ZN+U3TJ
MEx5kSMYivpPmHfzN4S6gN75L6IqiZL+70j7JNn4M+bdEjWR0AjJQsppqJyMf5QfyFWdZ0qn1Ztm
HNecSMJhbhs+DhZbqbjGT9KgUIeHpCx2Y+Z4te7bAntDPlJobhK/ugZW+9QFlWjHbQyhpxlA7AzU
g4SukQ5oYmWO0yJ2m7GUoErrb2o2+ns/EmF6jporTbOy8zV9K4lNsq0snb3JazxkaNibYkk3V32+
kFIotT0+kc7KQN0te4xImS7Vuy/FH7VZxGh9ZA5I5vR5Ng+QepJnma5wPYAp3qdN79tUpMBSYoH4
2kFgmJWWj2betkeiSq9myfhC6xuPtrHZwkcn00h8RpS5WHotKDLj9B3lCIkJEa3wm8uoM8AwqLtW
ZYFUdUjIgjE79ZHlX7tc/QX3+q1SrAL7h9k/VjELYaCK2zblFMWvORP0sTMSTm1Rhr1xqHGYFrIC
T7UWIrsRa7akpFOtuDkzcIABAjY1v8azZLiVmmTAZ4G/qxX2yyDOvDoYblNXZ5t88MgOzD154E8u
dYYlJOChwIwmdgOFuCPf8TUoGVZzZV9rndF+aABwxWzPWvkh48TesRgR8jDy9BIIVaeybYkk1M/F
3LJN96+axGJRGBAc5p22jiX08pgG8L6SqdaTwePkvIh23TPRTYO85yqV39Qoj1cihp1uijftACu+
qyjTm7aFUsL1W8TDqjXGzIV2iNDFT/apQhSX1eWeAvJtaIunQox43bLF+FP3rdNjGmR6wX5++R2D
TuY4AaTkosZoxKyYX8vGorERRzy27bQRZV6O2kJw2oyoQvqFplM/i8LIm8Kd0vJ9/gTpjZa6mbv5
OQ9xcWoz8FEChQDjGPWlxRY6RP5Bmg39AQvWwzBIhatOiMwnDTGAItFnJ8RvyQm5kkhavKnn5e2z
m2yMT1Zd6248lQzuMRyb1pKnJbXOPPDRKHnoIkl5IEwqchT8h3NlImXbFeH8LI88avD3PZ7hEeYV
bgMfzcds7tosJiVzrrZKyG5wtEwvsLLZpXdiO0/RbTDykUkcZNpfr/VBEU5TlLzm84lABWNP/hw+
jzbFKTKPqDHo8UdK3cTC8V4NEc98P3zo+msZS/2lE140Cb0ob+q8U0Gg2hUEiLiOTVw3vEjJHL52
VCg7ZZhnGmeo1Sotm5PJBblLcvFcGYlL7qrujdGQb8aCt0Cvcm1bSPUl4FF4MBH+sKE2XYlS/iyz
tMhqqQfV3Z6LupM9X/Zx0KogL4ysnQ9pmpirUBdtBFsl2ZdsmZQRfXqCbdUvFM9iWTCUPDyACfse
O7oMe7fOIOMRsBT2zMdSZWRiTIaQQ26uXRZY35CCIAl7wyh1rsmhdqI6vVBtBA98K8Y6eGQe2K1L
M28uJsgRY6oJ0jNAC/vdVLgmbyndVPelFxQquPx4WDT+t1YeNDcRdBTQ7JZmWrI0wH8ajT225TRE
YhlZHIsNKxWpRxGtlufRQHQ75oB68Sx8RP3Cz56wPwXo/9SguiYNKgxfYwQ1i7y9cT0wSJ7TziYb
kTFJPgoUkNgdpW6jfgcmcgqsEUfFtObNNILjMRjsawQ/PUztIhs1QrpWo7+kqcQwXSlnsixVxU4L
81nQBx5RU5rPSe4MgwDjPrkFM0IqSei3SsaiOGwa0ckNsH/Fl4mHq/RBRMkik/Aw+hDGLMe1mG4Y
KspbvcE0KBfJR91gqR8CQn8jxSZZteeBlvq1VvIBquXkVLQVO77Q53M6ZgimOtMlLm2f1uD99eV/
GgN2jmP+n9ydyZKjyramX6XsjotjOD2DmoR6KfouI2KCRZNJ7/Tg8PT1QexzlJWWNbjTO8FcCCEJ
cPfla/0NCicT1q1elfm71BZrVo6s7YfE2iAgSG71zTBZFoQEgCjJsSQAUfbozVixwRxBx/AoyGKj
HWRAmqKCvYEwQNVdpcK/9nKW5MMQgG4oymDbSTe+QIEeN+2iARMdhz8Trdx33Tyoxl9h1F+RSOhX
4JD6NRq5m8YbwdFqOasTJ0aYQyFE01vEeCHiu5YmKd0W4XWqA91xpG2j1+L9il3Wwk5h9LtJOq9N
qTuXlWgMhG2pXioz0PEzrljp5diG5CbsNycTlwH2LCvcTjLkAtvq1hipj0j8rMO6vAM9Vt64vRZf
yizcwbA0SQ01KK5M7h2K1BDmefPSCysoanV6VzcInyTMKlqhVQC6tOCub8dr30wog7pxupWx94VP
EppABsaNbaRwhzV+wSezL7FCwSXdIBNpxFVzVTUkBqeUoamle0rDYlUSx+am8rpTU6hXnBIQ8pvs
+THY5xFsFUV9I+9xX7HmeaujjOInzbVF6oOEJceNFWMd4awGICAqnOvIwcDAVGBgguiD2b6HRs1h
Ku8fVP3e6xRe+pT8itcrqst6lW67Wgmo6PG9P7UzLuWqG8N6R2jGH46jp6aqYee2oK1CXWNFMnfG
CSx1X7YGHsTIUBWg+GwUUOE/TXurVyCpYTQ4SrxmRujvnMy/hic1Qml9Nhqk9AYf0BmOrtBNGWqw
E0PkHz2TKVbXHTZ+e+EEnx4GQBcAE8kXDh4Q/6GhCGW5e5/rCc4h0fekxu5bzUOkqntwlbuznMxY
tUMM6Ma33yfDe2QaQsGlNUlLeuiydx0e9Z5Fgb9N+36NZTCrWQmryWvELyZmS4jxOulmvUunu84h
7I4NeKe4pUAs8vrVNFseDEbbNCgvG5GOW8ur+9U0io88SH8UGKMibbBapjIzku3RADijlQRI9lC5
a8Vs7oo56aEbO2k6AbxESCBDC8xn9EHIxLPY5WsTz4ThhJJy20WPWOpcg3qNtgNOeiuLi7taEFxT
QfosK60fpcbqZYDbexFjl3RQ3k1NLvuqEDYmirCTEMpqGOSITchQMDBsIt/oNll5gBLqWAA7I2o3
zIXxKnHIBpWlU1xia80N7Qa0uhyQS2CPhwOTIuBpHFxv6gZTgmwa/XtW/p/eZD04ZdDfCjvZ1k3i
3efyoWjB4rBMbij9xcNpIJ3ld/ZlwdycMzfeg5ylWpu2PuXozNyF7RYqvQ923I1vS6vqqDVPs2vI
yrPqEm1c6s61Z/rYN5pfSSCnh7S4HFWjP3QKL7Kwf1w2Q5k8jdjaXQ9u0z9aCtA+E26/D0JEhhzd
mDCODaBz1KDW4whUksOZWquUdxqOJHYBiBLQp2AMjLkQlTQPQYly2ljoTNp28MiUWFxjf6pvwz6q
IJYq91EPkQJOLReliiSlkja17sEMDCgh1fTqKNvfIDGqQQYbxD2xMgqFuf2o2yMohBSPJSkasHHz
Lj+CDDDo8jSScbCj1npMQzpHUxX9vogkCYehMnA30kasJzsqylGrnoRG9xVZMANE+QuRsj5t3Kco
JnBzDWgAZfXZlD6+OsqQV1IvAdqWTgyuyDhCOk6AU4KvOcYTNA1HAcAY9HTdoQQCopeaOGxRt5g2
Gvft4rLy4NhjFjSgGdM/ZRm1j8Ksx5VZii0lvrvRTW/cjuyMNmlHlBNwFwxFuG9sBw24oX2ExLXy
Z4C0o+CH1qhXSlQBhi7wCfhxjAlk/JyFI6KkBvVWPMajPVNcvAWmLIAaix+DTmU2GqoddTJSyh1C
dGmQbTRzTnT1xr41dvUEoj+sYXt2JP39k8zR8WfWOghfPiFPpnYpWcGwjPa424A84AoJwoW9JNN/
zYLjTpJmyiHbryq/1wEx5YBf0CyxqGcnJdI0UexZ2wTp/Yu2dx9zRSVviHGYn9qi2tl5uMU2cjxW
hvjIGCiAFyLCmps45GSOderoNy225Bdgj8utpGjicUWEvSIxk7zEHXXtuuhgBZUtVd5Y1y4Ujnej
Qt8lGRAv0lX/lbw1zpTfEYsALeFh9tL60jYfHdtvTriiwb2ZI5ReKy9rw32U8JZRw8bAM7I/CM6B
SE9IxzmqO6b+8NGkpXnHcHOqK2ieqYHQnuOBUvBxA7lkNaUEnNjMNMx9j3vPKgeB57vprzwCOIyv
FpWfKn3QE2Nn2CN+iSCFPATy4dt6P22HvqGzmswbVAKaCiCoRpo/H+5UrCNQaNB1KSnFkTleWC+h
bUGXiZtd7zjFukVFWITjtK6J4ta2TB7Ayb54JXckT1Nn02PfbnozHqwPr+SE0ULQZw9B0SMUHLx5
Dq7fsWoeehnUaxwNv0Lm3WlwvVWbQ3PBhfXFq1igpiVZpUmVQH+jKN3Hvfs2lkBoeoD+BzKH08a2
IBJpbbf2sxzpnjZ1gOWxitCxRbs0CCT4dyG1FQNLsBg7inDQ3EPjbbMwNO/h+c/TIHizwSOWDeNf
ZVhsjWbqd1UcIIVB/aiMvlx3gLKdAazLPANTIsfq9y6/GFAnU3eQRgPVKHRhUKZmmWaBHiel5W4G
f8hXGOE+pTM3oJ+lYifwFnE6+KcaGTS/i0oiSm187CdvF8BXWM8Mkn3Q5+uh9IG2hOWlI/L2Ziis
V88wL5w4Mq4tCjT7tAhvxiyDvNS0V6Qjwd06o7u2Zh/61nehEE0oUCoWfWhdvBMefKYuOCX4bZGP
5aZCfogy/Ul3m8cwnX0+Yq8GYDtDPdKuXYWQ4tHP0p5taeOWTecCNcBwERsRM34OkcSqoRIklQBf
KBgkG+reWgg6WJZxuhMpOHdH4AWeuOQ6J8O4aqYYi/T6A2uW9mRF3ZVZecc4gaAjDSe6lkYH0tXK
q4MfMz501eQduqFTa1JLw8oNCKm9SsO1mCgP/RC4FFcR89GBJzLgCRVXgYbBliucQycwK5NigLyh
gYsNO/9JWBg1E2D9lEn5MWkqPTAAOyuDHguJmChsgAW+6jBauch9/dGuPr2ashQ+TXJPLYlkPTRB
reTHzWovReNQVupwkWYhY01U2bBMejWk8I94m5DyHExjm0ZM5WFH1GgFlnmSVnMbGh1eb3X2WiBv
ODrFSquLYot6ruHdj13j7C0dscOsBhFdRgqRDDCA0Jxh0E0NEpIWcfYU1kfVb8oKUMDYnLKUoZwo
TOiPYxlGKASs435owXWxwMsaqso+6AaZSMqsjbgiDSvurpsRqTVRPzNz/epH/gIJ3jt0LyicQg0j
vVqga9+RosLcZK0AITaFb25aVFTwLbYe8hpIjmsRkk96JFaG+pFFur7rWrUTggwaDnoEDNNPywDd
i4bBG8bmJ6x8/B3hyHvfAoGxTSb2u6QIIAHAl/Uk2CUzYzFhNx6jxmR99qzDu6SrN6ZTNis9+rBE
Li4MD4kLJGWQkQOmsDGbeDu1hIYs/eCYh/m271CK7R7aujg5mUr2YjGztxq4dMK+nRT4rYTy9Ao5
jue4YS3TERqgCZmCI0xJ5hfuG0iS+jW9kZYOJrAAnJShxrKdtM+oJS3VhG/oQ+ChQ5wPerlYiwF4
l29Ot66EntkDGoDCwAhtOCwOQtRqPCAHFwnprM2cepcKnXVWlGBIJ4Ims9EpFmnaJsySjyliyWzo
pGJGRCSk0/qrHBPtOb9GGq0MHkd7slYALn4sq7ikAr6rmdcBk9luCkegmCDVLa7zspTwmoCzEjFG
1VOLQMNWFa6PwLA6RtPdYJC20YpOWzWQicYB9Z+GQmeYVOC13aLeWa2DJDChTZlMPEVVcGJ5Zm8D
xA3ciqhwzqHpU21e5KRq8KYs9/iOAWNl6t801SCoOTr9oWmtj0TrWd4P+tGKWCNLAzk7Lz+42YMm
7Jd6BIqnuyyJZQUrAQvLcE5VYskDMBUL4P2UOw9+m2I/PFCMDbNK7EOrehw9Nzx1SX4bjEhDZ9GM
xGzyEnHb4CZj4XTVF6PchUH4OWSIQQVN9mB1YwYZMrlrHXi4FLcv6wboVsvCG9UjHjepSLr4aTTe
52b8o0O1xJyXGllTnppYeafCmXU8imrYosxzDIISldoc4LRVqod48jbUdT6bxJeX4ShBiwj7tNDs
/qfayxoC7v5vRML1e/v+v37KNmbN/Z7//D//dVXI9g972X8+80/VQejWv3QDYBUmssIwdYs6xj+S
AkI4/9JtShS6afnCEDrf9G9JAf9fuo73LPUKllLW4jz7b0kBi5KEhfesaeCa4ziW+O/UHQweauoK
v5E6ddvRHUGVg6KIZyAtMNclPt/vYxnCkBf/u5yK1AggnN04qKkFgu6gp+SQ8NRUxMb6YZKFi/OH
eco7L8HpMH7zGq89mgqZogKTM7uKUFiS/RajvGTdyV8etIuM5cyr4bX3FmugldtDYx5720AbBrOB
1gc7X7nPjV3c5YN940eAZxFV8/THdGw/JpKZhZtMGxHjE5DW5muUqk9p4JtuEUVk6ajfRT5KBTNr
SSMHmVEKvrAdVvOZBQKrRWlvKHEATW+raXqGYgebU4t3xS9k4jbDWO9qD36d6Cy5xRIGdYEMtdQw
yHYhH0MNlUowJm0vGa6Oq9gdv4DWkOdA/ZL5lN5M6UDHEvYCIMUx7N8VToN3OTIcnV+DGZrqBOlR
96T1kQXXIAB9QZJjjbIdAEc//mLAO8k+m82DoIT3a1L3+k73qFAoQDgxPLscHMGKI9TOYBVV2Sns
oAhvoMgHtmlBPrY9/rmluu4S4ckSwYCtoyF8FJY5GWuYN5Qi0fo0RuRttjJT9k0lgd2UKbhgC0gl
QC0wylDKp1q/bXsYKx1qNlhJgkt3yoeGZ2DDuIZUj5W9iBomS2Vk76JDBMCMI2xmfRtV5xLVysCD
3ZM0r35CocaZzIJqhH40sEa7JKOPiCxJQDFTWvAr28bw2ciOx18MsURJyn0TWX/vTBaeHQnTsoS+
SKqI6J9FSoSBFu46AxLasZf9SlKNJUqO7SeOmlFLfWDsOceU1kDAULDK3RwwQwbXsrAV+mn9RiVR
f8jSCLBYVgT7bAZJRo661kxShKj9gSnFtMmUOikz5YnZpXZLT7nKJ/9DhEm3c1L3jTU2XJiIyn4/
4qSiX0dVCDDCLN/BCSKs2EqkxaHiVKTu1k45gcs1LzFxPmohcGG/pqDikeNfZcYvX4/KQwTWT4+z
aVMrUpuebZLQwtHJrA0iIyc8tQ5hymeqtfkxkcS5DvXwnWXa46Wug0ckbIYCkUqQ3r28j6LnIPKz
k1U1YtXG9sDvidZaQojRNQIZK9amKr5XRB4Ohm4VC/ZqBzQPJFd942qD3FK392ZeUZTTv10Yny4I
wJQJLqotgkuv+OEjMALXMMUWBIITSlIpcFX3nejpq2UAg4ctNDIfxjZm4iUkA5Q12j9dqa5MHfZO
m8zr6wq9MUoOPOp9isZyA3GrJGTeChuuj1+We60qoPAwc4PUrYV5jETyUtmeOrglMUk9kHntZEvh
Y+Yb5cjwxj4iQxHE0knm3brL9tw1ZOOUi7JUBXgP7ZS3GGcyECbk48wtIzA2B/YXVxzHwRaeUjpQ
kSoONcbfF33r9lsNBsQoLbJa0C/CvRk4BlkJZH9ZVrxnjrEtmk6xlo+R6HKaHIVNHGC6OMchqC+G
Q2JEL6UfXSPTVeM9Bwa8L3jk4rTU11bWmaTFKRIWSIlkSbEh5x8i4ykV4iuwfLpg2CIUCPsoewkL
KIGDVCZ53eAG1k2k4ftTNxjJ4t2Rgb0Vet9uDUt798z8PsXRyJbxDaVj+0Zz6xTuMNnlKhzvSC9e
ReD45sByRGoBIzils5ILWwBRDYwbFks7IwLGPHYB0LuRYo3CbvTQ2Vl9Q8UoPbaEbxcSB2ocN6hd
IpQxDShWFnZ9zPyoOQ52ne38UD+ddy1HNBBejAqnwPkz3+/NH/zttRFFiL1NJc+op/XHFOr7cWmJ
wYSV6XyZabBLIhOvidmdTszudOjzYFG3mNXNm7R2WKGG1q+2n4ZpVbmN2o2NfyMsnZxJWgBNVWDI
O28Ib5qpOThG2pPIIDytIutyYqDGC8A1VlTjtesIyKo+6T26sCXCzQKyqtca0AWX5rJpSvhq01zC
nWw0RpeNHJAXbZoYUeX/7BOtQtA4oviuKZL8gml0oOy2juaRMJnqezPGbzwPejxFpscCPRMzLTw8
bzDHbuJsP1rdja6Z4rhsSjs0jlYYHbomd3ayFumxsk88V+kxsp1bJwx/tEF+1ygUGUKhNBhsV6gk
+gcT8jqylWWY7+vU2LRivnO2qLborz0op5D6atkH2JO7WcMsHtqnPFPh0ZNrcJbjnpr13jFkuFUK
uT0Q3m1iUsIf7F+gXSEeek6yo8Z7Y09BcVQNhpVpaBRHncq/xJjMMjVZ7A3aR9f49Hsn2CNptw0d
9DWqNsI8Rfj1cdn4s81dlwMCu1iaomV4rMMCpIM5unutzjZVS4LIZWW6GVKSMiVIUWyBNO5QN1/+
VoNEYaZperTuXFs9WHreH3N0Wh0XZDJrFTz/9MswJZ6nc77pQkcWrXUOMVp+Wz0D4CahuedDMxN1
Q5g3QSoAyc5PgKl3atVaSKiJWRV2+abz5o99BkR18qfwkfOhzXVWT1yRvEnQrAMoulquUh2XOIPE
1c/l2pw3kwvu/fzyu5Xk9QIM6q26Oy6bqR0boARwZ5M5NY9gPzyvhHJiaQ2OKnc5hMB+vhuxTUy1
bMwgtjcuKDWZok42Pw6TRvcNLTjblW78MkYDP+mwQyUt2A0eRYCPKIs+NRV5IMrm66vmx9uLgxwb
vH+/zNNekl+b31GuqqfN8lZeOZCGpr52U8qzafHPEct7NX57Vt9EC2B2fz5TDzucLDIY7eVs5tz9
ltb3ab6/YvmeefPb1yzvAKF78oaK5/Q/hyyt5TTfP+f8Vedjln1FYG+sEQ/0XZ6gUPqfE/zxgT9e
Lsf9se/7p35/3fL+947lmv32N35rLkcFXjcRgahUXWZAZ78v5/nUvx3+13/y9/f/eujffjSifEDf
PVxzMgLzymwi6PtJdCpGocJtpWP4Uk/1fnkjGEEvfh+ThzHeHsV8+PKWnT/RSejykf3gNllF9UO1
R480I5P6X5tNSYinVYmxkgKDQLRQh7WpWmpgboFVrWZkcNGWjy6vl42IZL+vA4Ezcy/qfZl57bps
oGxZpGaG+U9YUCPLxkDZn2l0Bh34wD6dnMrubL0rZ/Voi4kIhxtqsnl1XMw9F5NQb37klpckjXly
z6+Xndr85C+tPz5SDFm771vCotlNdNnUfVh8t4wUqo2VEAcsHqTLSYq8AH+9NPsgCtCpnKeQfNm7
NH/bO3jmi7QJSAB2Vtg9kMDyiurV+bZzRQMK3kZG/pj0xirxfCqvqfEEVOE9NBzWQXNHXTbt3EoI
hi/sADEpY8TUcDSOfmIy9k3qlFrISjV+t4/mEUMo49iSzCi9ssX5Huu1+dqY7Vc+aGBh53Mtdq5L
KwDd41nuwYmHr2nwb6uctOXyP4LUeQiqgYr1MiAs+5bLwNiLY2azPv8+Y54x+5Gk4/kqlrlLfJ6C
yzzmXm6vAzvPIZWAYCZSeukFVkYl6Mt/DrHmG1yb2UuphL3RwbtNq3EeAwEXVTsSLQdUVO9VnewI
CdS6hfKeJ5naq3GSR6OrkEyPRUgSxp09BXOFa2yK44iZmtvlJyy/K3BidWjROTZlS/RmUk6bD5w3
y/1cWrLrPhPKqBeqKIAHFEkKB3z+lm6eofq5pTURf215nU4jTZHvyyIdybo3g74ROQT80YYkg9CE
a+2zLquO3hz7DHFXHXkWfpVRnn/f3+VONMup/98bg6LyT3DtxONoUtpzPdCq4DskekEn8PqgWkfM
pSWXbLkzy2Md6gC7bJYXAXoMy79Z3ls2Zz/d8538fqDn5/d8Ec7vLq3zhVleLps/TgXsSxF7XC1d
bnnWlh+zvMyLjBn4/Hppfe8kEQ+lLMTxbPnyUOscJAPxB0joqsvXstakJy9NtXS17+bSv5cfQuT3
7w6YLl90/slhiT2SIk7U/O7Rmuf9ZO4bkRZos84vTdImxbQKRwtHQFnu/KhP9wXlHR34MId/N4N5
QolXgQ3jkDoeA8PypC6t8+a8b5xyazsKY3a0X/0xBi1/rO0FU/7S9JfoZGl+//pyUjd2cqUweN/2
tEFtosikwKOtqqxBOs368JYfYsGF8wy8ueaO7c8D19I6X/vzPrfoWJmHtnZxPnj5yvPL82eX1vk2
nt84n++Pz8byqUu1Zq6B0X/nTedGtdwvr5eexxVPURyZ3/r+8ROUIRgOg75ezrXc0/Oz5U/voabJ
w/KMxVCNRroS9yDqOkKZ5Un5e3M5xfdQpYqx2Xtlts7m4C2ZN8tYsrxcWsu+88tlnzNHwf+t45aD
h+BzEDX6Ef/pRv3ygJ67X+DNj/H3w7zs9Q1ogpvzB5bW91FL88/Xy4e+z/rbUX9+wZ+f0lDgmv3y
xKQnq2WYWaaRpbV89m/7zocs7+KEzU9fmufNcj/OL5fW8rn/71lLMNu/n2Y58I+v+tu+P876xzcB
GQCmoqN3EHWs0efQnkyC2VfTbunr583kUQRfDfN8ct65tM77pjyniy+vq3b2av8+chlul5OfD/3t
naUZYC9xIUzY7csTjcg5wkDnjvLb6+/m0q9+27u8Xo5f+tk/n8SPVMXZqksnQUqP4BhJc5zIDN26
zaYU6g5QGFuW/q6tSL75w1OqJB4aTac/MZzg7aZKFzYHEk7u1FVPZdocrArw2gRB6FVCxgGvoz0Z
IvBvewDea7ChD6i/xdsZabXRE+i7cUzGwbHvpUqANZkAlooGY+RpBAvthm1yyK38ckLdHafvUl9F
YwMMpwdIMbhk63rlbLVljPvzD38PJxP6Rt28qJpyhULXwEVbptdlYj1v/PNs+9uUuzT/dvgf+5ap
e9n3/Q1/+9z3Nwypf+k0O11HIGgJ6eaNt/Td82t/jiMVqfN/nEmW18Oy6lh2/vX9Pz7u2C06UI5b
woKaB7Xl47nnyuRmObJHQnBrqOpueYMqFH3n7804zGZ2X/Ep4hpdjwIMWTMOcPtb9P1iCoTJEH26
8rLTSm508Qyo00UP5CXNM2sbY+pLws49DlT8IQ/Zx95rreemjG9FDTYbHpYp+/fYS8o3TzM3RpPb
r3aHj5zSP0sjAPnD8LwB1Z7tB+EVq2ZCXgCMOuYxEl3wTkQ6tXjY/9DAYCfbOd6mSUtecy79tlp3
qt+cMEI5LyQyhLzc8hW3YaaHiJC36SYbC4ytpxbBrQgdxjhr9n5ApVLY6QmqQ75nin9JHWNax4Vr
r6FSPztd9wpdX0OoAls3xIFhvlu4DcY9WTAS4ReVN2fgA3T5fNehYyhFWRsSah+FZCkc8KBSh9kW
INlQBiQtxpKWDfLVCodpFzYgpy1wwygxFF+a8G8sDVOsqW9B+Wu/gFWNm1wz4k0Z8csz+xkkzwgx
mSV4Wbi3PQTeaOxDEA/I8AGva4rgR+dUd16erL0krlaZw1XFAmFlfJi+bK+7Ec6qX+lbO7G3bh04
myyXX6NXHmytRzwxUgoVEzAOYypvq0L3b1j3fbp+pB31wvX2LlCRySB/LYbMOmR9hKQkXrmNLGE/
kF6bHMyCAgi4oZdhEojCK8s2MucNQkyFdPZZbeEr1uOdrvR6OxQI4esUEXwvy7eipHo+INvRe9ou
DUlbCPThsX7R4T2YD0NReSd7RArBRbq6rponfwpARrihP4MEHxLVQjjUm/gusbuXKEp2aa60x8KH
NwFW+lErpL9yDR8KIkueE2gK4Du13HYh/MjSHFYjuIuTrBFchKiFH9WAZJFfvY85jkjlhBVZqUCL
jE7eXLoCh1pHk6+ddy1HOHZG1jaU4DUS5cJ9gnr/zuqTVaWVoTOGraIKakwiCkXSGWWjvIONmIv+
wxnwZPUtOJiZBqzYHLamWwK2ZfSPzHnUI9+0Vpg1QJBsx0xe1h2IYUsAERqo+ZsHqovaRivjV0uF
Ck7pUVbIIuY3Vhsix+FQq/BF/TqZzVfu2w2aKc6jhazb1MgvtxTRx2jqH0mp5EONVQfqlEW7dgqx
5pET1+1Irpx6C4iY4eRPsfcAGO7SHVieoCu4LYYQn1vZ7AebeaWgwtYZRbgbu5+hG8vbdEi/PDHA
KfbKTVIXFOda53qkAG44w4PR6R+TI40rRgokv8xuuGAaek2hp0PgYfivq+olS+BHxj4IN62OWRwm
Bxtk0EXaIanYQiT3TUjPRZZs6sB6Ad1UgAxLnebNGSglJONLOLjjxdSC3h6MN83r/A0EB/K3/UZv
7sfyU1Z2dJfoKDEjcqhQ/alJNqFH1Jt1fYmaRrsSzvBquA4PCTniMY7RWNZmVYHIQZ4jT28clP5i
x6w3bgH919TdxzG08jXwcLwHA5Xht2es/IYRw9B5ZhMdJaK5lpgBuUFZ0f/KSbXlatiVwThdZpG8
cyvUcNpQbVyQnQ5rTZH9QIBII1HtSaw1R63WHjwsBMiUAhoi7wlOfYfMxZ3hZZgaxddMf44NQdOp
3EPIfQSj/VCgSPIZyosSrYVBzio6XqRvhwz+asaF1AQajAno3pqvQ/Pj2bD7H2C8NEzTx40yGPwJ
MG9zOz8NioHU1CbEiMo82nszoEJU9NoOih0/2n7uIVceq+DHNAuGZqgF5M2zRbwDH9odgB4ZJ6/W
4L8mAXySeINHVQJntgW+D2yrzuYkOR5cp7oQV14X78HgqmtLaQGE1oYZYmReykMEQigAjJjxoDLS
17+swnL2FbJCbYSBbFDipGSCiI2FRZ52koe2Rs8+Hzp5qCBbAsiwOgqa9PKwAA+WGeOwa7mpIyoS
V+BuwRJSZN6WFG1iv6z3cYeeVdIh4cLITw/sELQCXd5t6wI6++TCg6uU1YJyey1baqYYiAGS0sNf
Wth+hlM/IbRy1w8m8NwCyRurNrA+hjAdKdxZ7Si8MifjydYRPZBjmp460Pzm+F41pXadGWiZllF2
NWjQXKw86Q8U5ZC57R3Q+dYuw9WWRAEWJ3kfID6NBHZbNycvdDFZJt//g/Hx5OA6AYCeB1WO1kVn
MlgZKIlsTDe9Jxu/bsG67nSuGOJyfrIz0+gtEcV14hVoTTUD3q/1THkLjStD62+nNjn5SGKsu8D5
YMW8ayqStX58RVHcWNmJMwLyZzbSgvDKcMDtdZV3jbEaaPp6QpwDgtWWdNSdHdvRrszQXLVA7ZlS
+qejKKkFK7rjSdeeMsHVDUnTX/iBY62AryAY422y9yCgqq9NCJaohMA6Drt9PD73ugPCUrursjQ+
GraD2IW5ozCXRqG5JXkEJcWAYDLQxSvP3yAFRPVGdW9Ut+mgAScqrFzbByhL2bl4woKmvQuDGvHt
wth50XDoMq6QZHCpfZWchI4MhhZs6vJyUI1/H8bhABkQQgrGKIiwoloHOnTIEbYL/GGf6OMR9R47
QwUwCe3b0Yl7hnGI/MxQRyOH7IImcrPp7XQjDbxCyzZXmyCGLtZP8UNnIHA05g7RdAUyb5Q+bvJa
gz8UFhBIZVZPgbh1p+waRBHwijfTn9LVaPaktoxqgzeO2uiOmhM/tk0tKgHnHeN0WyngfF3cneze
wBI9PVnayzikEIdM2N5Ghjp1HzevE1ymqjanRzVqt3FTcRkkRs48JFCoMw0uSYkeqWe/ItwL26M8
DRrYtUzh7GQiGrAHvffsNdFeuLI6tAkOpM4sfRuBcncrZLC8qDv4M0totrHQ4whvAO026tD5IG4q
/XCNvMJ0n5ggtYBFaTgshvq1i2YOzoIVTG6KT/ibYSY5vpNpCxC+i75KiRG76QYwuJnczVhsowMK
IBM3qL+Zcn1dmg+gJHC3jrHgVi0TaoaZc5gC8K7K6cisRCW4q+iCMS6fefPSg75A8Kl89ez+4Heu
QMDIQ9Mo+pWP6StIE6jk5CUua9neG6PpbyO7t/ewoj4QoHm04WlsAMQAG3O9dttkijBJ2A+R+yNn
/UM5GgezGkMoNAGgfNpXrvbmhgjIxB3p4FE7aQPsWchBb/qoOdumIG4JW0IxRtNCptF93APDLiYX
C3qkPlK0IuKRQbkyqmw9Cpeq79CvBPLVWX5rmGZyGIbu2Ru9XyCwBR7wjrnye5TDo/GqnyVX6yqa
IdnYu9qrAV0IAJVdeYi1W1jQsBkd5mLPqA+G2yFTkKA5EirnAALPvmRxwZoBBSU7QAU0RCzRK6yt
9iIHg0C98IuTEVNMz70Ds6H1EDM6uN6BEf0pn+DUkKY66fVtioQsNKvhc+qsX4GE+xIDAYrhcKxy
66rNomQ9lZhGa72/rZJi7QChZGD0x8MQBNd6MyPrqoM71wrjucAVd8NOJhVSqBGMVDDuMVYE8wjE
4Gc2wy2gcFxLU7C3erabAG+vuZA89/5AEI7MiKbwEzBxUFRJbt3l0xrQC4XQaO9r0asc6+vGDuvr
VuJWpKIaE+JQbOtSgossy+uWBbTwdHkNZW5rtfPSBLW2ZPTecmRM1g2ElFXpeHgbx95T5FT4nrlI
3pX3iTvuCoEqeY/TemeqkmRskwDfHC4ziXEvZcl14hjPYyW+3Akxp9JOWCy4QbYtbRNXzTzZsWx4
QYZrtgmfMJtH4FhLBxfTYqZPMVV7H3121YEk8N2N4vcfjQnhOUALR5ncdjq6j9izRCtP5u8ydy9d
AMooplbpyp9FQjphz7q/s7hJeMg6nsLBaKdrcOsPqvM+bRwCXgrP/wFEGJlaM/tCfMOBQyGopLrl
Xpk8X5l1Xac2wiu1+6MB2UOBVGza0MmOkzTWkYSjrLUNxiUKXFJQIcMok+eytfKHpkU3Ms9ydIEB
OyWx9iSTMd42Oq7axSzm6pFFl2L64UR1tdEVwmZ4PWrO/+XuzJbrRrIs+0WIBhwOB7ysrR7uPJC8
nEXxBSZRIuZ5xtf3AhWZEVJkRrbVYz0k81IM8g4Y3M85e6/txJw5WJGDepq3/tiRzs5+oJ6KcuMh
TMOVfZqAYfZIUQcbuFQFlwV5M/7QHIeuQcLHIIhgDlw9HRSsnS7FUoB3C9i0ZKMjxnFAbW7i862J
Ku6DO8F6szPcgTlMypJLODtlBhhcN0SsYq3mWQS7wvE7ljNSxseq8VZBAximA2+DwLU4paz+p3qY
DkMC8DBoy4ioPZrPqXeVmADuo651PmWUS3HAKL9AlbZ26jpd+0jY5r5CBGO2YHsiB4QxY7GxRh+r
4ganSIB6jH3wpY03akwpPriTkRt6ctzJ2YVZ6lMmTiB85yFdzSHseiWpknuv2WcRd80sm3CrxXeZ
Qucd6vHIRV3g+454Ka17yX3CB7zRNpDym2u3rPu7GFe94yPeCl3J5KRGnWZqDCRU51xwnIE7K+Lu
H+SOdQoBpkO4S5/N2OY2z6I1hNictRsyHfFC/1QX9+PQPHvRfSjb57gtsLEHCdQxb9fnsTpyNGpM
zis/Xhs64OBBbtkkDU481cGcbHGS28h8l7iB55CwqC1z7ztLBAoxPHJoVwJwtuAEdDgguFws60Ic
EXI6n80MkCqxGYLt5IbvKZ8lzDRSlbAKfI8Gheul3y8v8Rir7tWhywWnJX2qx4Fu2NQeHHLvdBaj
HPYBGJDYJ3zyvVx9hfc4cOwOl2DrnN/htiQIcwPegevdC0oQCHAx1E/k5WiBbQzxHFL47zvqCqjS
TXjTwSpcOWMfk+w8o8GrO5aB7mkW3UtmBWCH+fQu7VzfmGO0TAQKly5I3myTLsXiWdsPsbfMYBUw
X6tdehDTpauKetdYYPaiagQkbJNN6XZxevas9keoyP9aSbBExft3kuBLGBU/UUh+/MLvemDP/M2x
QOybNLdwnzg2KSO/64E9+ZtnMWCUWn1EhVnEf/1DD2z9pkktVBr5Lqp7fu2fEWO295utXRMtJcJC
y7UIJvvv//s2/lfwvfg99qT55fufErB+jRhztbagnTiuZXuW+Isa2B8MHIdUmcc8xD7qyeni6xEe
mwPLIQucr3Y3MWv+6vXWfamhFqZaJlTr3kul8Qs72EbX7RCwT5b9ERUa+nt+jn15ZpDa36ZF5tBN
Gv0TziKC0MmjcnR9V1p004CzLak7GWmePsENdERwpoX6OMc3RSvY3qYWwF4YeokZbt3cYyv3mBf7
dJq5pXIBr+dGnKymE9s/Hb1/lQzzLz4SYfKZ86kg5FbWL5lguvMQHQxaHmfD1QeqbJsGIbVaGbFW
GwbkpgXg0ZCSOs72jRmEBzEnr4alHJjhIGYn3mlbAn3tdM67Ca50idAMlT2RkIXaeT0bmUCrl8lV
5fHvX7vF4ftZ3i29RddtSYV4lTg1aS9hO3+Sd/uhYJPZRdXRD/yXrPKBDdjZXTYip8pawCjTbF3y
4VMeYUWcSoqcyq2Go6y9T0VsDDAOueWMQQrKYUghSxViq1iUOhoDaoytVUzvVDR4O7Lqa1+WLkwY
WFuFR8AvrdRV46RnG3rfKovnvSXmO/iqQAGM+nvmwPIr/fZcpRHRUMV4prf5iZXmOhnksih5L6IP
nlyWfez91tGcsfaC87WgPJ2VdxuEGJGbsuvQIydP9FN6fz4YvThmBuyHyAPVbFBfSdCSth43SUSK
2yy/1uFcAa3o3yZG8pUHgJvfY8N7AWxWbxsCergR0u9V7Tc0imB7mT97gAZh0UCcC0V2SKX6VA1Y
lK2m6lDAA/4znqHKqDVJMG8t80xoLq1zCdPugBB8Wps926bWD7lbd+ZVNXC24CJlmUEHATvuMWf/
tK6powiY5kUXATnqnbyDMfYWQG1ciQGEewwoV9NpTKbHsYejl4zyixceLTirZHq3t5FDgJhZUivV
mNGSDD80uTY4cj7Ps9pqKBeropbELMiJkMwMPICcAS7TeGRBEXu6rF/mZPLoJjENmmfiA/v6pXRq
juUQletqMbRXBbo26WH8DM+Znuc1dsGcCECiz6LUsy/C76o1Zm/bt/CPVN1dQvcKZiONYLFdWLDs
fJDD9+Mpc9uvPnBkJ8Sz0s4EnUX5F0NlI39ycDe+2ee7uZjvAo84wqmcPmf9U91PtLir/Llk5l63
zVc3rbax7F5cb/QQ8ebfGoCFIqzLlRVFlzqBaBB1/SdVlZ9nQh/o21OLTfCG2UUFHk4j6Z/L2YQ2
CmDURSg7FuK6MmfSUjCaUi/nVEXwv0sr2NM/JbRmoQ0XCNNXONeOZljt5hDjQttfUKPvQ9FeoUlm
NBGvvXE4Nkn95oo7W/cnWElPjUXjPzDHL0jrIfRii7Xj7QxVvfBgmBbEwoyUWGOAHN+b3NcQkOOG
ENWjg5N0VRQ0Zk35yUvcx6XfIY35Ki7RGoRUJ4wNKbpyqdZdNoE+Ku5j1XwpRPM5THsYEunO4Upa
5WH32np0XmjPF64aVrl3aKylQtQ+tS1UW1f73FjV40x+6spNvzae9+7zWup0OkFQ/YJwpVyLlhu6
S+ZGM+rbqHdeaCWerDi8JH50Tqp439bVE6SPU9UHt67jvPlMGVe5/CKnod4Tror92r9nKnQdL5g+
6ITIfpz7VIJDZsu7soSm0gVjyFyv32eB9R1wBrvZECR0L1P0AtMOhz0DVkWYk2PS4xUzox57xEHZ
mAtav7iHqbOzEswpcwsOo1cT6vDUvjCU2OAXI2S5x0Tu3UZjckcDC7yGcShJT0QPj60DjcTWTXtu
1/SQh+YGYg+e1aCgJ1WIY+N3x7gOF0DSV+FkV1CaHgAmQPeZxqcSpfgG2C5UqMG8/fG8STuTEFbs
6BWASgEanLib5fqeGlJVai6lOouOPrtuO0b8w2xplsHnvgK5Nffjd8AjcK18WO0GYs3WumV/f7f8
INbuSwK6DoHHV9H691RPCE9x70Q+WUue98oe/Crwzn5ydBsdkBjWv8zHyVzaQBa6uNLfFyl9ogiX
dggxGrIDsHizVPuCjenKVdDAo9Cpdp0KiT92rAM45KPAQUQKogIXYAU7Sw4XU9fHvLU+sVuXcZ1u
Ete9oTL4FOga7bzzslTuK9AN+E+/mESMbcA7XMGlhEGg6VB2+BjjkLopb9DudeDMu9Z9hC5Fy8oK
18NE/DGsaLV2Wd4gJ0SEFNnP+FAOyNpxkeSCMYq0L2lZY4cYb5VL9k+Qu88WDN44acilYJisO/ub
DUytaIlHz3lQ+xHmG0LAP3406eq+lPoqJ7t+Kj3STUL7VYD1ncs0h+0TIJaCUm5IoCSQAvDkzpgz
EhiIOKffR7u7U9ECxMm+KnM0T+jMGIUoRfeRkjsAZ7Er7L7cicm5BK1UYKYz8I7dI+040GDmxP2F
tQd95cpJrLesQttr+8XGBbtItofDpKQh/ckXX0rD/1QvrmO/YyRpF/luDExwNIpaA++KG9GNJnls
1deTse6w8Gk9SUIjkz3ZcQ8xueyG575A0NQgOHW4eWVgz8xr3nbKsb84bETiNtzVWPCZ+mCKKiMs
LklNHo0nCBihgKpK0Nezxxs0bSI69QIzHZJDGLX1rQSqG1J1rtzIx/lS2u0lZBSy9jJdXtMiNc/4
Hr7N2LyqkTwQ3gNdEk54o2mIIGJa0pnFBt5eCrCn+B6ZJRgQCx3/ZDdb4Et7tOLHNqg4PK3tbz3n
saULe9X7R3cpY+vMvTXlwMGWaBEjmwhbMe2RNj+FdYONxgjIqRbVunPdxwGaPnb2k2j7G6pfGZYn
VTg2sS+8Wu5b5HFj+lDz3uGUuKaNG18PfvdpRurIvThTKyhBQysfMFdt3DZpPy8fXevHEIc5HjTE
XoKq+zYbXMRZaL4MFKWOwWSb5MFPgZU9ZC7tvK61mOGSFVKLcucSRdnK9BtSaHqV7LZx9CBPgZmn
U+N26PpXyYK4nhdvm58/QQsdGfWSK1NVxbOHpH6wU4A81bGb1L0hhktc1jP+k0e2nyejG+E/Rw6p
46RL+vNCqaCapjs6B87Tx7tjeVxLxB5ZOqVEFFVnTIg7IssfvFh9R7/OOT+6z6Ub3fW8QyUbdPjy
4Pk3aqouhq554XLAgoXJPQVDW3vRDj9betv1X+c+K2m0dkD9mr02lQ0/in6U0wzHNpvcYzvSi+wH
UBOFKk7c6q1JbKsc3m47fZ4rtzuBNDmMhhzXdjoJSJsT2UADaI+2jk4wAKq1JLmOATw7H43TrFSy
3nlztGVq1Z4LPdyi6xTARbDLVbloNqWwT1YdEvWBqMDp+vIqkemjBTJ9FwsqmETab14bE2OVjUQ6
zMN+jiDIGTQpANdBUJfeIwIXRRIhCOQW0gBg4geLyK2cuBTfifddEXD5W8ORfUlHx01/j4La3+bz
QpqJ+eCTAdLfJGZBb2IJHCnpCWcEqzMTNZnSjCyEQXRXZQkDH02LrMxpTPQZSoiS1NS0OcJHxDmN
B7vxa3tTesQOjMKatybuyywFFly5xjmV2Kmn3sAYHMiNSv3s2s2qh5AmE/2dtN30IebNVBh7upmI
Piq6uGrG1J/6IcCwSMQg8jBrb4rGYfc04MLply+mF5WnP779eGRN6lyrgdHS8sOBniOT/LzafPzw
xy/Yt2k9j+yMsO/88Sc+Hk3m3O9AYd1WnSxPxWDqzVSRYiXsfRjM6mjQgCcnIApRbS+iH0MEyKiX
E+bji1ie8+MPfXxbjuI2j+N+90NJ/6GB+XiYmD71hV8iWfA+fyji89AGBOYMpFvEwjiWwgKxDQvb
dl2a8ZCcj26NjIACLjixfDy4UAm6ePIfpVPysaCG/vgzH48+niL4UKt9/GO6CHM9ieIYMBLDLSOp
ssOkGvjWGWkSYzVcRU1A6Kw7bKuMOBBAf/lR16Z59jXIQeLo55sYlA33egccp4EuMZLzmVMmvNSG
FV5oSJN4QveY+0CTA1uqLMYMWBJDJlykUdJsLgN8pa5PjhPjnPXot+LeDegc1zFdUHYw7ObSisC9
YXI2UtEQtQzp3DnCYqxGuCeyhkoQ2tYj/siIJYKdscoK6KRER1Ts24d83SSxeQEVsVV98cp+BGYu
csWrKKyfW1Qt7BLzbZUSB2dl1bXZ4ukz4NdYXgYiCrjTzrBK8HwWz9/A0r8aeucz/YW3uZ6TY5ax
S21qH/00MHBgUlHmEDFqlPIemyAYdMyFjjNHaK+4P+QlS0WbEY7ShA5RdixIXkzeUQpt5Vwt91n4
OgxJgvouk7I+C6t2tzijHqQlxuthppgys6mBh5WTZUarI1R1cLHGiFodUiI1vjyCMMV/rxmFB1wy
bDXyr317NSeGPhWSBawxsvyMXMhexVXQPAVTBKDP0OwuXYMbRdinL8hY7kBiuDQAYrKpmDI/DnP+
blfcvweCW5mNtEc9+PZp6ofPFdKWvTu48zWniLfxBEKPYVjy5ETPHtP1zsDh3TORLjRV76e2pHmS
5i90YSj3Sj1doCjdJkkMn68LvqL6mI5lIb+moxueE79PtqNqqk3ZRvFN67cRFtkB4E3A+LDDyjrN
1fRoKMPaJNiWGfKLe0dr7xFlVn6EFw9aDfc2Vb26HafaJmKvJMKjj9mx5rEnrsrlS4/qcBocBDPa
SggSbfEpuOo2KYdsGbdfN0BObokouRliKz14jKzPwTg8pW5KZo7e+PPs3npMIbv4HoMoLdNUHcKA
QRSlyf2EbxMDFM3joZQv2IwVB5GYbdCPjJwwxkEmDcQ2RxMD/PnFZzeyYREjA82JNbKmAlNpXd6U
FfoOmQXyCHVjHTn2bTAk5sFoANAlGptH2gjSdB6thsbDLNW1whl8EQKIBJzaYj/2wSmSOZ7yDHds
n5T31giKN+9dwp8llih6rkfDmj/39QgDqGXCZBZHsB1nuzeLs8OZW5PsY5j2Uxb1pzB0SNhi1rxz
w/yTP1vJvZt3G8tn3j9AEqrMDOK5ywnRzwRrIFc4B3RlXByLCc3u3B9uaAmro6fGu2iyNNOGGRmd
TBxk8tTxllPiB2/EEoMbGmdfIrL2Jqym8NKDrvsep2146Ubvs5/Zz71mJzPO9b7EPn9Xc+bihM5O
KGg3gFrtI4kXu7IPOxiZzAvYSwj6ENErTsceOlGwNaD91Vke3EGsu/FhVpJo3sKgYZATQvy0c+Nc
esA/LDsjH29+ns2UFLc4y/dRDJLfIyc9BE1LQ2EVFBPknSHpzox28xpdQXYbsaUhIMojLgqIAbFI
nV3uwzE3zyG9bPbTMarU3Dv6Bgklnb6YZgnFA0QjOMPpxgdcf6qZt3DagPGPWq1uHDVwl6nzCUGn
D21V5U+OMbwgvzeva2ZbBGp0Iy17uhy3Pt5RMbJhzEzn3gyA8jOYk4j8iGQRIwkY7M6RVNRssgec
1HYjtqMDk70ZvW9oF6f9PHTVeUznjevMOwE5YUOvdAcCndaakk9M3fAYOT3lER24MY01sYqgkuoW
iVjyVIv42u198rnawcclBD2qPGdFWZ3mtDmLojHv6FmuvIaTc1VOAxZoXWl9cpcvH4+iCLs+S7JR
GYjA6uXhiCaKjtopDxEDBn18GKY+O8S6JBPPpJdkIPJljmfkxB/Y+CMzozROIEzec8Oato1JcmxM
v3hlmQANcGr4IBUXHvuPh1E52nQUqvQEjMiDRedfRJramxliJ/sPrrWujXfDmAC61RTwLWOTbcp8
6hSSuBQyiKDKHeDHLv/08WVq9DOQ3nSXtMXwkWQwn8Bv9b8/TIoqOpo9+dCZY54Q+Zmnj0fCYY64
6heyy8f3yO6ijRkTxpcsgnBZI/n+eJRTh7PDlxg/1BjY1Dv5+uMHXRR462KMUWMtG5dKLR7OmHBZ
E/L1j38jJpqtyx8/Vqz9WyBTr9zm1dpJNPny//zdjz/w8eWXf/vjW9OMM6TmNfKbOqAG/eNXKpf9
LONA6G4//0Fm0fzKx3/44yGiA0ZGIdKyP377T//Rxz96BmwsLidmir+8g48f//IU2kMUNwZh/eOd
hpWv4O6OgKuXj+Rf/ca/+rc//qg1cuWSeLIrl90iN0JyWqDhbf0isuc1E91w1RRwDT5+XEnsUQLU
EwVsfR8FrnlUi4/w44vrR92J5imWxI/vveUnI5p46JopHqhponhTWdZvVM/Mv5qMhzT3HpFRFWux
nAFcV2+alg88NAiNIGUtzCrLqdAGNQW+X4+gh0UK42c+ZT6GMwNswgTsHDjxyGCBFgD2tFiar2M+
H+t++BZmxbATCC4C/7oT5Yk5O7ra3meBnBzBLQMEE2cRKmD26U7/BGs8WtVJ+RBF7ntYlBdCvzaB
rW8LK/iicCIhl09u6MS+192m6aPbCrYs1ITI3QBhPFJ2v/QR40JGBWsrs7+qhkBjGj6Y3mvjSwf+
SM3kisbzAmMY35IMoi/m/HETGp0k5NPj2dvpmmTzd7RZCCOth3yQT3EyPIbVVG474d1+TBByH6kH
0pM3mzl9UFAZIQn7VMvv3kgn1/H6S2b2B4GP0Fxg5DXZSFjvv0soW6E9nsEgnzMj2AsreBXLezYY
V8BHFpZ3BjkIO94JebZh07L/izt4UF2BrC/IH4wkR66oAe8RZFstQkl5EU4HIIuMb5rpafXcT869
UzQAsiQk4Mj41njS3OgmuohqfACwjPGhHw+WJDO01sUVyrpDaSyoA71JEj85la0fHDI93ZeB6m96
/91FL83YFpolmVqEkZN+1Cj7ugpg4EWqZd+Z2mRBwziuJePjwaIa0OnTaHsBWluwWueazRZCLLIn
NX0IXSHtxr5O0lDM9j8wqvu2epqSaXgXlKYM0vBEvU7GsKtG/2h1/k3lDAfd6+s2Bxneov+JBNHw
8aO0SPl2ieohByeeritHrvO2v64856CiaaPb135oyD0cjLdBV1dJbwHtDuRzic5CxJ/wy6GN8gnt
AOZzNmAPbPUAeZkmwr0nhL/xVPm1sAmN1Y1GxBYGezu23fXU2WA0K/LsOXuG1SAqQvx8PW18hknL
yGvdlQwhMpu0Dlk6oFrAXSeeRwhhwUY+WAoZVRT+psq+1QZU2FkgvWgOdioJMjGwaWaAt4kI4gMs
B6irGoflmkr95OFYne61EaFrm71vbpdeJGoDyG5+goQk42REglpDQ8xyRPm0FB89W01b1/GfMACQ
D988U5QdqSUUEGSOnTQJ/gikcxvZvOFydEDp1fMZ/+R3WKFJmDwUqX73Bhi6fVFiGEXLaM9kafpa
vDamrdD6j5s5KQGG01FFNZ4TVa4qAHUSICD9e/GpSEkOKTKXRlAaMZFokMebY1WSmlckh6RMUQuQ
Ii3hG5VzdR5cPjcdJC+TNo/dGK1pFJWrmY+gJIkd7fhryiKH+YNrrVQZRcupdKyb5X8+Mpk1LkAQ
oKW9TVrWV8OpHznhudMoQK66xtuQQGOrC1p2MPZoTs8sjksupqyXZHTTBkETkzwTwnTOYEpGA6Gt
7ayQEovgJmNUwGoGMdI3g6uFhKw09J3JAG0XsHKnQ06j+HNDuwf+dEKCrWfj4ByJZCsSSG5zM2xr
L3mpaY+gI0YmZNfVg5+65HzL9JI0M+0m4yUbcYbPA9eVcmnYqVdREG1YLR+kFffMv5zshmqFqZb/
0MvptXH0G0JjmnyN9Qqevx7FFokK8ITxe8scsk6S+wgrrDvg+PRV8LQMpJl2kR3Yhu3eU+m+Hqpo
qzIgbW4C/mOovHGNKBXjbgLcw3UyQs0HhGTQ1jdQJfHOfoCgWzfaeBU79dp26OS5+7TyqZgl9eBo
K54QxF7jgGAyjGHbq+pNVGGzh9sUAGU4NgzS6hTlTCAkMz/53ntUw7A/nN64jEvDvl2uyLw75mkB
fbHD05z7BHRq402E8VWCr6de+umij2OmH9AErz0ytpxe+zgg4GG56qCBCR7Jb3qruIJq2s7IpJ/7
iNZNO0Wf/fF9NKaSQD+bMK36ZrAY7xq0vomWnk1ap6Z6T2gZ7MqS0QEdmTVBbZjI5xzRklmvM4oZ
DNseweszmkj8+UzTusj5HFlMjePkzU5FunXSmY5gXLqgaYa7ufbekMJfl4bz5CbWOZu5GoQlLkbW
j9vOkl/aZomI7tJ63Ta8JvR8m9ywMdnm6gIYGaBl3uiVNwIM8pc6SYEPZAcRVx+HQj4yWCO8S9cZ
N6qJE8LHm5Jp497jslxlJTykFtlXAZB+P9o62bTGITW+1ylk5ypgstM58I+tjDDfbKwImb6khZ5h
2QwC4dHatktx3XXAl/DPobC5Mc282pbdtM3t7lqbgMcALBA+PrM5EGlw+Bj4/28V0yCnWHhz/+cf
CpW/8PU+Rc1bkdNF+7Oi5vff+oeiRv3mmUo4FgIND1yfqf6pqNHiN9YORXohugfpooH4Q1Hj/mZ6
NgIXdC7yI9rnn4oaKX6TxAMhQUPYZnqaV/iP1/f/oahZVDt/4utJT2vHdWxTSDrmwlI2r+HPAgy4
f2HSOaGCg1vUB9dvRww7946V1wenAlXvFX14A3qYOTOVdB6UtLHMaRu5NjxSOVz/6eP7F2oWa4kR
+gP39+PluEKZWlroEZX1C+6PDYQo0W87Z9sR3mbChkXP+62f3PJi5l90SW/U8bJ2hUPsAvo3Pf39
8/8sR/n96SW5SRpcBUlHv6Qc6VjNjSb/CHSw/7nw+u7BGf2DIunoTBmYbgfVZhuw1FeN00c/Uq9+
Ejv9WdxEJNNf3junCucK4ETTNZc0pz8fijocQrIfLIk2YnC+FP6U0C8A/zmx7MV1JB6NODiz5iUI
6nCuxd9Ulp6SIs7OcSNbZMMRuyKItgsoaP5x5f77F0fK1K8HhnPV4XzzTAtA8i/nCemu/WQatTyn
flNv46b67KQVTrvKt4A/R7R4mpA9IaE5hpPT+o+yfUrFu0l68ZAWxnSEnlYNo7f7+wMmF4HQLycM
V4Ol8VBYHiTKXz60sUibzB0jeQ57XxIx4tPNbsGacYN8N5MkeJImJhLMA5t4ZgTUpL1zSquM5Jwa
aGFyaGIpDnZD6GZaTedpal2WBb9bD24QX0zrpHW/YdZYP9hFBcLalSbD9ojZixq/oeJVd13xWVUN
eQwMnKJ5wiYdBfSZW/1kMK25xzt8y0WWXGuL7QZ7wTtlxoCxKas6Pd11AYHZuazv/ALzAwY1+xjG
7mdDiU/kEemrv/+0LOR7v3xayuSyUiZSPqCf4he5VWyFJOvSeQWJVkDv9+lXAPpvN3iqKQ5SH7Tu
WEGgLqDD4/F6K4gzXv9PXwhsUQSGXOlcUL9caEGMrj2cJnl2vHY4dWZ4nZkwUOYO6JxoH5hg750S
+jJg52NLOGPrGePj338Yfz1zlGkhIURNaDqe6fwinIvasjZU0ckzTJt3QxykywZ+7CYi9TTD4hgA
Wvmfbm9/vdvynEpYWvP/LAm/nK1mj0e5Fak82yZmjLrA2duIhyLwbgsfi1uszfmcOfGNaCl6k9m9
NiWUtMqyn+va+Q+Xjvjr/QYMoHAtoWzJgUCa+dP9xvOJo5oNyz4XJFUVyQAcUgM6Sec1PSZ9b3rT
m+MSNEaaJJtzEIm7uc+vLUaax2ZGKmGHpXXdtSFSR6gJJ8hc6Var9B64IrFNU9yxt0z8o9cWxCM1
pLkU3LwtPGdcbt0Pme6/vT+Jv965FVAbdKvLzVMi9Pj5zfhswnxfJfI8MCc+kyvgX+pFHOiMYbYf
MbpUvvauSqPBcOUsfuHG6bb+pF5tepH3DUKvoTQHmphJznAWFo09QM0syrAHkW6fe0egqcTi5Juh
3qjMQsyP1mdrTIG7I6qXFCcF8cUpm2gfa8znf3+u/kzBXdYl3pS0tdTL6eqav1wuSarVmCUl503i
VAybS+ReJi93yLviXPUvXTAW/0FY+iEc/fnOqliNbI+wNrYh4tfrYyw9usKQqM+Ro8d7dpTTLW7Y
W6skEUM7NR3wzAv3YWp7548vnlhL9S2B5vofFmXr57WHhV5SzZpLNOJCL/7LlVqGbZFWFS3c1ic8
OLLMB5nqlAohWGyL0UiSXUwnzvOojQPDvhaM5PAr1PaB1ny31ymZ8UEdPORWX/+HRdv5+Y66vDbX
YzfGpm85RPayh/vzok1YvFyEz/pUwcrEwsXAzmnjddJnWDvJMNr0MLShVXnXpiuaswXgFLqid1nW
lWBIxVZUrrkKets4Dw5uMUJBDk6PSRAVFPMvR+/rgtOYKHb3MGI4pLUGMjCgrzEKfjGeHGqoyT+P
FrkyY5UG15rAgBsvUtVhauncjNK/MwMq9ACfYd44p5YZyq4hfmw/ApVfecu+LwmzaJ8l466qi2zL
9iihZIjEJgYHauFpOsigNG+RDVlF8YO5/e+vXETkP61KDltflzWcC1ebto2A/JezmyQQkkQyW56C
wEopOtWTibODySMR3CrPLojnBhbtjnkVxpulv4KlRKkYr16PbtWvSdSLY9aRCkvOlvgf5qRFNZ0I
JE+O+HuAqgIUi9ohhrUqX+F6IHROBs4dqMfh0u2fYmWftItNczCjfZokdBWgam2ssSWvT+A98pp4
P6jhBsRugOkXHCNTzeYUggWGPIudY54l3RWa5hRzWT7RJNMM/T++H+FTbxrN9MKsbRaZ0oVM7KPk
tFENH420J/6ltIszISBMQqJan4bx4HfDdJPThvPTLjuLIcjXrVDtju0Bp9CQnNsKCz9BawfuG9Gd
aglvrmxk21H+KS2T/jiH+T1B3ffc18LDsi2q0/51isbtRKbcQyioXPvQRPpaUTGWSvmXxHGX4aS8
bbmHXgajLTbwZsKtMsvhyP5/X8Vhc5U1HnpFJ6B+RPACRbHRV7SakYEiKOPoifEk846mx5zSnMU/
uzEzA0QbHOC4Ei+uifsMl2xKpPv4BWwp/ez0Nc7jF9s5pLMVba0Od5nbI8Rr5ADjYTA/FWTdEjrh
fEHOghy7gdgyG+iBCssv9o2LDI6+i8EkprdPuyIHny/LSB6d/ibqbHXdYCSex6IHqdCsU6I7HoZg
1qtC+TugGe0eesMySp6e4jwarsbYPgjHDI9mpr6DX+53TairbeoSX2MXUbQDeoAcNWyD275H9W9i
DbeJAn9NcqbZhDmQ9tzfu4JjPths5NvuXiV9cuWnxJYHjo/cAKAx2/jwUdIMvguZmq69gI1HltX7
YVTtMfLwSUZ5+t6oJrg3aOaCrPW3AwkK2z4kyw6LKJtZmhPXefCclKBKAfch3MxDpuTZhOjU816G
EuR3nF9X8eCefdKb92xUO3KzEHRAt7ax10/1IwDdra7LfWf4KDOb6d7Lwj2MbmjUjlrbsJW3c2mW
G8VpjTIrobPhGuBHyxtBos7WTEHDcq7ZG1IY2c9YHBtbL1w0kXtcSqATq6Arf5zhdW4igGDQWWke
WZX/riMmxsVcfNMBa7DWc3E7eMUNdzIgF+GsMf/GCWosczrpDhVR03w1uDSefPtznA/3OonE1Tyw
s7CppPdlKOPzkPfXBn5sGijVQ2MH+0AO/i20YHrNDfJaGNQbrb5HOVAWJ6txEhmEbOikL45ZMJ+b
FD2cjGNMeNgh7qa4+iLtsTnUBMMemgDHN6AUbhj6ppeyuuUN4lqOa6iBwv8itT+dsbC/G7IfroPO
Mmku297a5KjSqOyix8DhDMujU2NhE5f+Qy2QgTDSdr+1V87ch/dIo3FQeWy8pWvXlwaq9cz855Sa
EJBU9a4Hy7hOneZLk7YVbeR+lXXz18DMh1NO6P3WSexin0T1S2Qe07TCw1jUr5HFdKJwwosqmELh
1JIbEkaTaz8YUGu49slpeEK8V9kayElEHAUNABxYN52smTIbHC2TDKUVoHCIa64RX2H9fq4ph/fO
4P4/7s5ku3EkzdLv0nvkgQGGadEbkuAsanYP1wbHXXLHPBkAw/D09YHRWVlZvajT294oJIXkoijC
8A/3frfdKqReHAT1Z0lJgU8fgpAQzROEme7EaPCKqT96sBLIQtZSvZpTEu2xE53Qfn0kzmyHWTsT
WW54xanVcoca+APtOZQDJHlQfJBSMb2CI4uNcRDuNfUFJr8IjfbUIWHfV5Fv7d0eIL50VMZlV69q
hZ42tLbEW+Ud496L3wZh4wIuyndyZ6arIfLoWyvlb1TvMxLgOaeN5pHoarCfiwbTcemOwbchyOub
HXEiZayccaubGLFtozqmnsS2WCwgXNrvExXaRshYHdUwTNdSB2/J3KZcb/pgT0I+GokbTtDBd+2E
2c+unPktvk6mprqWJnpmLORpHeQfGnvFKLJVvExPXU6oerrWQKcnnhjP8u1yuLLI8R+M5UFpHxPq
2iVWdMZ7q+95ypBs4zDw0/qgiKTEF7oU1IuvuI/Qa06S6B9Op+ecAK66mqA5+s5lzpeninVSqCxy
EsoS5ImZdW8Mx7xLXPp12ObBR1S69Qsg82pLfPMYuuOIRN+a7O9aCtQA2RROBocTKwbuEFb3ewGX
tatGW5Odydx3BVzAeWqHEFPUSM/AYk3OYe3mEy8S6xm9zoy7g14isKKESzcHCez2Mmyq4s0zpuJq
d1doUcYxqNthh3Ioni/DgguWjOWnjmBEhZdmSzaxc20s4z1QApWQodGaxLGDobihjc+JqU4UMcDF
wJniKhiKhgHxyvRwh6DZYLMJm6odg7+gOP0FqkiRvCaHgxW0P4yWMhueIrEConRDM17xC625JvFG
DMfW5sKXY/c1Z+ugGVfyBQAj2QUTU6NWVn/Kzk52vuHY1zbxnnu3LR9JWySUtm+mPdkVV6179Uwd
vvDjAvJuIgcLJfr7okOcHguFlNCBAjJVZyOhf7Hn0DHxyCDzYT9c2UhcfNsMxyR3T+M80V3a/U4G
hj6kizD3U74Cv8lbsvppumqVZWGfZYq/4+BQB9V0/5L5jWh9RcCdcXamqbmk2iq2atHjmXPYrGiJ
A29VxPZ63LngeQoRuI+qbltw8ohXM5n0p9kV5sXSxS0Y1Fdr2fNHilkUqv3hHho+sdaTeTbcOnil
u0jkQah0cMtam0EfEOrDVCGN9kGH7Sxmqdz8rWzfT1hS85ljMda5f4xqYBSaHXXodygIjUBCsbDx
9RIqkz3MBQMH9IaGE95/YtYmw4E1c7rJnR/Y4MdrFmEqYJInd4tFMGmyaHgspbKusjjbJYYubPPO
KUkqn9xeN1+RlcPBdhnbT8rHr1wYLKdcQRpN8NvrfTbeGj+NLz905X41TUa7K9nDR1kPGcf8lRtR
SkuCS3cEWKLL3sHVyu46sYJ9o+CgsLe7mra+Ve5AoyL7H5aBkny6GBDoD6VofktHwNCwuLosgD3R
lB3Q/HHvkJ91MyaQhMu/BlZWR52nHNM1MR/CfZlK+FmR77hEeyYfrntZh2FTAmTAq0F5CecP6/56
o63yl+8N350OJ4ZJVkc6BWQdlzFFHHtScmxZtHWvE5ds2GGQAMP/AUYpP5QTct4ZRW7cTv2pCOJo
T/r4Ts1o7qJEPMhWwYDJugfD8qejWe2rAdaK/6ZHAn3UZH/z+S+aS1hU/fzhTLm7T5Pp5DvA1Qun
n/lb1z+RO7L/z47DLD6dUIu2QsJfvOp5jBEVZ3IrG3ks1TdjIFuszNeIEoeFvHK+rMJZpZ/wFjLR
EnRVsKjkj1FL5K1+YLWburEQHE3ObdYEJI1t31AY56z1GpaWFTb5SEH2GWeMNUlcPWsT35s3D6Eg
4T6yERz6rJ5MbNQKw32i0jxMvPbaTj5uvoyAwG6M1a4qWqpfbD3dUAM7kGswcA0WSfZhj6AY4QBP
Rf86wPTaFK2lTxA80mhnksiDhQWGshyLp7gnuxdk6lG46MsX3dB7xA6c14Zmp++OswX9UOMHM1Ze
S2MkvJzjkT100wEYyzD/sI/fiVSQuGweQC+M1LIF+awBuz53eWxzRJX5jyE3P8oEW550J3fbE1xl
O9UjqQ0HyOs9ue0c6HRqO2pEf48uYdihHd4MbfqbjveILKHHVhtVO63kN24MT9SiXxK1NmcSd+7Y
a3bUneNOGt6zT8DLwerkHtxCu6+W9qWoRBWC3WnD3E/2VOgb4E6nkiU+RyinnGcidmh/zw4thl3n
B47N7ypCCRowSgItQVkZs1atY+vVTDgtyhILyuLVF5mV3ZYsZPTv/ZkodVapDdgGHuihiknMRHNz
DIYm3WUd0jNuWiCYBq88RCDDEuf3ODncM6Bp7TssHpgM3tKoncO8TbgRZFFY4sUBVhlfTWG3e7u3
zI32NUCtMnoum/yW+uNLQxHM+dGTimMEn9rgqNSKMb3H2GiPycT1jU+CsXa2dl4Rty4bc4ze8Up9
2U1ZX2x2qS0CnJ1qU0LVoTUFOdBrKClLDeYC4QCvtd5dFWy/7OppKfC1jgH79twLYwNj7EI4Se7Y
9a7Uzog/5FdhzIjFCFg65tZXjtIiBFkJCAwPkWe0oZir7opFdjP24oe2HLxjfXGNKQTRlOlj5SE8
QF3ucdJOyffl0LfdzY9QzxJegSNVds+Wxb9pRDhieSAnxIT1pTPdaqN1hDRviytpn8tG3UoXGorv
PVc66UgvJv/PFOgp3R+OEiZukHrCuniMMotskcwh51AnBmkVPMe8dFmHZ/kN62AZKkE7LhlWIZWV
LHShDGjxK/0gs6gjiWj6WWCvnYyAShl58gb9ZbBxUJx01PnretxUciAiHONbFb9IFxNKk9vDhtQp
C8+te10NdftSOIe88L7bQm0RUelYiaOFddhz9U/l/FVY/ZcR5JQn/Xm9hVlYJXZxJy+dDeeULsc+
1Iu4pmpYtriQ+p0xkAYxJkevjL8RSPtHxBzPAzSDbAxoh5FC9X5xi7nLRRAetnngPhn93OxXSN3C
eProkVS4tczgBQfsrugqfWUEOr7GAXB5egu4T6v6xV5aFTp+VXP3ybNQmEBkhcjbrY0WMwrkBxNP
86wiW+9ZF0RENYKZFWuWZk4u9p7sJWNXgAHftq03770xtQ5T3f52ENQ9kFF61RzDZ5FSaO8Cb29q
5M2WWbvES0/ZjX8nu93fA0iC6j8un+w5WQg1/efnu15ixCA5mlOnTumoTB8bFNfF/cP7G5qSBrUQ
1vcQ/Xy2HSS2j6mDS6mLNrk1tp2DMao1cbPReOrXz6n758gf/0oqyHD1pOLbaBF5bnYmytIkvt3f
OP/5nkt2OvJA3F4Qkt7t0f1LFrY+Di5CNZ7bMTglsXFl58OH3ogiqXF4CeXbJhDsCdoUJHZaNB/F
vm6GZtMZRXms4EzRJs7kZHrQTwYjj7ZWaX7QFaOvIT54HzSoNEnINKFXpGXz1VXZKqjJekwz+tlH
OlXR/3i1zPcNHps6ENQwiSkuUB75Q7remV9JV91+cPJ5y2j7QTnjPtGQUwqWhxycJYBK1/hyHHVd
JKZQkpSrELvtKXeG1yyLHwdyJQ+yTvb8s48MZeJtutDNBWBPNxu2tDlB3Fawwdz81rX2zznt3B3t
yZ9hweLqypYLaJ0xJkRFkVO8Kx2m1FtGogzSladOHbqyF1/oK0Lu5AldLCnYycMoq8OUMhG1O1df
15NynGebOzfidrvK7IsRjw4DkQ69U043WC+A0xh6+JepGfqr37VwfoeK2Jx0uTVxUR+4SU2HFB4R
XJXUeHEGcZQW0c800Vhizcm5FOXyNaPremV78eBZfXL1faJOVQOjf5qj4BFpU+V06tnMoSgoSgts
uMJ7RRWviOokPt1I8vLSOeVj5zjcrOMCjFo5l8c8x65ojkRzehXe4LnhEkV+fjZTkZ2m1QtkIHPp
ehR2ukvSg0Iz9mQyKttMXo1pJeiuESgpzxq/l4kR71hvONeuql7dtn100iy/rlLdrvXch7Eh/9y3
eMhVbPkH7puQP9snxGFemES+eHYSIpf8NhyjNP6uu/Lmr2DNutn3/rQGzayCy9axYWr2OuRq+VEb
BfFURQ/Xb4J9hv8ckqP3fg+UncdpeeBnFbmo92riPkDUqnotslNhSRwBCQoe4qweJRqXNXauYRTI
3RXR8kegvW/k0ULDVaK88KtDtiotYs/I76lH+0yhmh+UL106FOleSGPfezS3uQzih3F+shbEelMM
yoaVJFHhECK2KQ71LRvBEWiDQuNIed/HCNPruP5u1SVm+qlwjp6XG1fiQPE854RW1e3ed7n/931R
XuuS+Qli8bCfgvi7aqKfhm+liG5Jhh2luiK4eBeFIy5ETGBcZkZ3bhbjHU1M/SJsG2Ws7+/qFozj
vfmEKh1DhncfmBTFT0NHNGyJwmmb23F7KJkfPsDRMB8KmYmHjpQ3BGEy2HediZf+/sn714yVox/8
12qhepNu95xIM3kdx7zbp+yAGVhRAsB/WCF7Zf+sA9mfuBWCFpsKqNZDLQmTjyY7BJg2E4ogK8wt
E5sAKKZMRyqsu/6baJCJyowxxoLWqa7qOWxpf47j6L4FkR0cW1XCbMal7jIWxUQBZsOHloDME/1j
b+HWazLa5yKytoQLkLfdJS/JIv4yp78yjKf4edCxwv28dibyWc+DOjk3gIoNABG4Jyg9ObBM+tAQ
gCHMp0vBo+WQs9A9ZhGVnZ8ex8zNt2WdfKV2zU113lmyemCdLzdt6lT7Uga7QT0GNGQbnGIoD9s8
+bTdRBAWZMznDH3ZkLjB0e8Q90trcE9m/K3Rw3y+v+E6ellk9ikNn5PUn1qOXUYty2rMG0Zm9vf3
akiYBTY3DB0VcwPsxnF9MWn6YcREaKY8d6Yud3hWCp+RZrLmgoEchM0qzovo0ovW61KOvn+EHjEA
mtU+Wr9RE9Yao6AlzCCjwWB+4ttXt+LaMDmazdiY9kGCs89OvE0fFMWpUzQh1uy+zqP7iQfP2Wbu
/XwVbyOB0wctmudRofabOK7xa0yPKaAt0IYbgGw8zbbONvUAyDyWnF+dvZJMh+yc2B01Hv6lMBl+
l62cTp7sLsYysquiVGev6ZzQEtMwxPUfR+XGhdP/yBQOvu8g52PuH9BpoyV2bfB1gyrOfhO8E8Ge
PgN52/hO/HuQrXuuZx7x5JANp3tOR1qyjVmo+EG4wIMbHE7bzAAM11TQFUqsZke62Ljw8L9ycm6a
NEKQ2U5yNVA9MGjKQ2zbFIeMIjZmHnyzSWG/jIXxOilznYBsPCOGIuIx3PfjPmZPhokGC+smKNSH
ppc8ZSmDdVFwRGle3Pgj9WaQ4TA5EFM7M98PBSZgKyNkb8xbRC2MwWZrPtN2buScLU+2OKH37Q5M
+Q+xK18aVlpbZxna0BgQlgwQxPo0CAfEs4xB3ORQGuwxnEbiix9PqEyLrfAWBpuGjbzQgvlWqIde
qvJUEC7D8jY6JE1xYKXgk3cIdtGaPhnNGXRrjPRcylDmi15Mv+Mv7ZfJkKgsPEa47Trymco+TJqf
Xm4lt2R6XpJZHpfcfBJx0x9QzgBPqPxbWkr7VFsAdwcDL209DsBCFGtsgUvBUiTAWxk8Ody0yYLh
S7tQaQc/oapDrls17u9WlsPeC/Jnmz6bxifDYFN/d7kx7GMyvXwhj5ET/SDcG7uoCOBclrjvyxzG
bc25tEVzDcTE201YlnF6oR21c1IFnKZ+1nkUwdz+1TEMP7oASusEGWjpvsQSU19vRV/KNX47sV2E
OgKCQeH3AX9RboyA4loWrNJajz4IWOfZbBtCSpjyJjjZTcvHeeRGP8bSXXaZBgI1KaYEY4euAeG6
PKiKPU1fesfCtMOgsr9FcfwjUKvu3UZcWrl+vJvnVOzqIOVUoFsFsMU9MWKZakfILwkx9iucHwt9
e9fZ1s2bs299Ag5jzNVLpobPZep5Kf4ZU6qFlrWThTL5ElWErK8i+4yhSDqEi/nXolJG+CmM8CLH
zoPlbL8EOsUZ7hJIUAKGx8M6jZ/B6jlQbKR3owRartryAJaHMj3dupl5YCPMHa+YEGeJ+SoYUeyR
kb07UwW5oCu+OS6p2CmV1aZ0KJqDpk03aQnlMS/c58WQH7OpV6qeb52xsIWzCz8vsGy1Ze487uZI
clgg0GUv/MfJZsLIFdpTd5bOgeE0Iw9xaWVkH1i+csbP7RcSMS4Pv/syow6CeI/yvs/Aq1uDwFbL
EGikHw88CvBFM8gw/T3mg3ejrJ+DxT+QuNcf4Sqa57bRSFXlPD1p85KthSTDL8XtAWpcxFSbRdyk
kICJ7HWihb+MNZQumrCZ0vsMSpia1AVzhbIm23GswtxxW3l2UqiEsl1+EPnQv2cwRR7dRD8OOoif
rS46Bs6Yv8HjY7GqIpIDxoIzITKa7GAZ7JNHkyK+lLO+jNR2lhfX+6E8IbRsrh15poHzDgrsp1vU
zRFuzrHNe++xqWFYMqffLynWP7OgsSgh9wWiKx7TRZNkbE+vJSvDTVH1b0tsRJdEVv5VDgn1lYSl
EEQHOKSw/TwKpQY+JSMnmz7YojsqmxUv2oZ157LOn9HHszfg9TeI9yIC+NgByKly7HRaxq9Yk39D
eGaUUy/VQ1lPN4dEysNs2eApm/KzWjQtRtbhcTD8n0i2wJg2tvnNipeIVFfcmVXeHRuiNIbcb1m4
T08VBdc5qZi8yOB7vS47Iiv+sKf6ezkSA8hyLT5SlX5aNb9NjaUJAAd+nnxZukOfeVVY973NalY8
mXFjHiqP/AwqwP6YNsZe6LBI8nRfBbgF/Rg+Fhkh24BR0zZKa5NVMFsizQ96c+Lqq/aGT4lN/9BH
4sGpXf9qp/qIB684Kb9ptjXREEVS2wdLFGNoO9yh2SH5O0BCHtVEE4Mtoteocr9AyR7b29H0O2ZW
gzigi/nFPhooWdY++5zFB9svENqDc9qanUJ/WPUZEKD5VhZGsM1J1oAjX21Sp2HDNclnOBsH16YT
Ldsc8QIw5JTTbZAUP9gRqbZka4Vx0EJincVhSIOXQeELBLEIf2jy3RBh6hb48QNwAEj3Mw5WjwBa
bXirKWJgLck+XCSlhSODm24EsWlvp9aPSPOXwxV1LqwJDsKUn0xOzq2fshRloJs7fXFaNK/2aJPI
STGFpIZmIrjrsu4YtUZytkPCcE2A/gT4tsm3BuxKb1KK1GxutoCauOkv8MRbT8/calz75FTAZy1T
DVu9II8KFre5BEl2yb3+VMHxUh5OWlj0OaYWbJNOlP2ZUwjTzWj/mhxMzoOP07KY6dBx6+IKng9t
3Ba4S/F6+RPQE4/g55NhAPSK2oOfOzuVemwMJdoR1/PUtvrtgU6Jp0ZeawweeN0tCeYN/afrWMem
3lf8lR7hQWDxVdy8Uc9sZaKOYB1Stmcjw9YxCGc2a32HgTdxG16hCeQkxqD4xIwefYVAa9bSXnck
idq1D4Ypp6EyaItii5W4gU4JA9I6yfGSdJ8C91axJ0NL5cEZiklGHLb9ZqJKwzhs3YpRGnu/p4LL
rDY6iFaE7l/WVIqQ+Ux5lezXjSn7QZftc3cNzH2knD+tX4kw85EMivRYpmXMBiRdbxskcjbBeOYG
etNFf5C0pY9Op9mPiu5qKaUI54iR0A7NVbvqQbdRv7cBH0tdF7cWczdpGkCb0cCxN0RLDtt6Wv2I
2FDIjk24eeE0i3T77s1cKr5RvGMBbvZJNDIvN7vL0iXWrkaXsXO0s9wGnjn0NP1ZevzopoNztARw
UKMZx2cFxwldzDG2+qMdtBYdriG2DCQUqwd61wx02gYeTckLG9nVmksP8ZkNyoy/IRMl+cVgip9G
x6TojDo/9If2imqhx/IM2gH7RWjThW0tq0HY4K2xFJ0sb6oR80HPJBAoywNUnvW0oLYfnXP9jRSD
zrQevRoK2RSZeN4nFCSJ9jZYKWzSjhm7z6CDw0azM/FL/RIjFXwtA/KZFc9bK7LoHJmEFk5D2Bn6
e8rTB1uMEPOGnN8MKj7mwHdnyX6JITlSFw7cerP/+ub+Of3v/+P+OaMwW+4I9rTxzdwIZcMy+h6v
ek8H8xzy9O4pr/dP3t+0ng8erXPH7aBgLddINKO2U+fMytTZWESPR2z9+F+f9NYA3JZ7F/mX67v3
r+wiXmdJz5K99Dz675HTYhPlCjfd+t1ltVyimttkfg+Zuv/k5P5w7u+aZVWe8B5wAyGB919vWr3G
avzrY2+mDk3d7NPIYKu0/HpkGZsvkIfbvXRq52BY3eH+//71Bebf5t7G33asZP5+tCJeOty36694
f5Os73mDvuo2hUnd4bktccmfy/VpH7n8izKfybIhNY216mubE0Z5TxLG4/gYuC6j0PX/3T81+na9
72L5CiCu5ASNyUPL8/qUMmHtGcIv5aEGU3PUEWtWQCo/3cUBj823k2JA2LL01UFUb50ktIJkJOzD
AZKHu4D0/1fnjSVYHd9/w791hP+X8+Yh/URH//PfjDf/55v+abzBJyPI8RD/Caz9l/HG/AdzZPC2
kpmO6UgXMfE/Ubb+P4QfmFaA+gR1tLP6HNYjJPnf/0uKf+CGNm2wsug5ET84/0/Gm/WH/BctPspR
m6mRtD0qabS9KEj/XTlK2sHUk3woLkYkXnvV1g/Rgjmhth3ybIJfE9LBszlAo/aK3gxrK10eVTsn
xN+I2/2jQdT+uSyCZ6Z28pnVHVz1ZbzcP3KmQiC6SNYoo/hTluZvyFLP8GDllfUYukHCLUCmRFB0
Rjcc5qS8ED8NsrSF8GhQgQIaLMXRbqv2ZZr0D3ZY7oVVxwuTCbAiqrLfmVra3ITM7mx5/kREYPnI
c/3U9cb0UkGV2CMp5AUfmCh51FBGlz6bjk5iMTG0ehfMPlOyOH4WzqDpsKhRWN2SqLCMyU+3b4/l
pGHnJfDG5klUXIEZw1V0PuGdetQnETQtz5bPC/I7AELuk44s47XMnJ82arHnicMS5bLBg24/3Toe
X0kThpSVFTTs9J64OeaPGNQG1SOQRi9zyM4qXcUWZLr0FoumglOBe4mpX8uY2xExHVd/IHuFArQ8
RSiXjvz5WKTZtneD0s6yPyIURgKbRAmiHxsJwb1i9iB6Q99q3OCNjKvfsxi86zB2wevKgB0s0Cxa
M1O7U4pgG9LUqQS2oc5zAMOdvrq9++qaSXSwOF7QaYrqsaoLqojSvU79fATt5F/HbgKGYZMU5Wh/
X/Plt8yDFx+rp9T6Uy2CwJMgkxA7DBuvb2LQZsXuk7vwZ0mcmGUDDpXS0y8L6QcvztgfZtfqb4R3
k21iFxQKUOOeAxjz2smyh6Q3PiAbM0rtUSlHM9UIDva47OsLloJ1wdW8MEUct47HAGNGtHGZckZC
ABcs5GBsHn0LBWEGN1nOpnjqAgD1o858ZujAPWf7cRDN+D/JyP/dfLFKtbnOfI4Ec0VIA0v+9wvO
7wZShtSi8O6gAeI0dnfk3F/tfgJQMKRMaYfk5Njpa5/E4lQRNSKjrAOnRuso4jL6HwT2FkaL/34E
cN0L4aHpl76LvPi/2UGAtdmNAYwN8x2RLiS6ZHvHaYxt0YwvQ17KFQpSck12OdAY96MUpvEcNc5F
MVBsA1sBQW5d/OPEExSl/9QWAUnBZRR/jHJkvsgIRZbjD4+/G1kHWfwWfDaBM7OCD+bLXZcuHHYT
UuQuYRR+hK2LoJ5eEzvV8x1gXR/cAv0I0lKYU3xj7CKjAtiFut6Cj2c3VKsSMeimd4blkcHHgx5I
C54RCbWa8rJqHgVAYrxZdsqgqS+YVsREKJknEInlL0Mvzs6MDO/gGskDEILsDUjQlagD7+LBl9/6
pu7DPBf2SQr3ITdE/IC8KN9aTUR2JL6Ah1JVr9ZsfLB6Rriq7NBR5rfcyij07e7sWoZ8WhTDtQha
p5ONCBfQ3feY29/gitZ5xYx7MtlHji8TZIFj0q941wx9lUSLgh6xPOrxTxnZPdrn4V0ol4s7FZCK
bEMj6U5uc4VKafCYmMVxdnWzjJVr+aMse3Z6DPeJ2w165kviZ+DDX6irxYVzNXz3XABWc5+jTx+h
W5VBcTJAsG68hpSZpE92Rtkhr1nKi+ygT9xF+iq39XPlUUJa1YmHVB8TUgRDHxtKliFrcfDXXacF
xHiEUAcrSzscM8CVltBfXoCSOs1qY9ujXBAipvMoV/qz4V0TJ2PepyBbeV13SXIaYIQkJ+FgXBh6
9QN7yBpSYRZsvVz3IJMBbF6/GFsHit6uYcy9zdZrRDnGcTFBPnXR/F3DXtvoGfGWlgaEoZmglVYG
5W7qaBNJaNgUQROEfQdyQCZSXqxlfuN3ely86BUkWAA8OdUPKJluxcJuqBgmcSso+7cD7acX+OYR
A3yKiEWmxPyp9CCsb7qdHbCLWmwByXp7T5mo/HBjWHXQXzA7HGsfPJcTobl2s3yfkXi0Ie4PPN2q
34ud9FGJABm5//63RyiYgcPa0U8nmNNDjLqBLiE5COpD4CyvxqqYLigxHyRUQ4il+Quao8RFNl8F
dXAIJt3sKluJ7TD4+oD4Mqyb7q3rxfTiexm1NHeAqDPmhznO6E4mAFyoD7BmowNZRaPLsL+7bpkq
fhot4VUwruhZ0+jNlt632kF9YNjVQRkyDQmdqa8zPD2B/btrp6dC+khy8+rWZMrYRQgFwqhKv1mC
LZh2Gy6HBI59ls1T6CXIj7pZ22xtCdPrRRAmXcmQWKeQSWFwEcqI+8CP8j14ioTNDYfCpJzXmBSV
Y7t6qurimZqEAakwJfFbTCLmmaBVv6vfYz3/kg1RgNKOnzIF+aNfFcYpW7wprVKmhsVHgFya1xon
D87zj8REdIrWgwAvR33TVfDeYWvfiIZKeqoMJmDr81Ar52JmBnKrujpmBZhwJ3rzhr9UQOiUI556
0yATS0we6mqmQughyUdy+5CAmuOAzeNaA+HbJIXhHCCzfbLAlzf7s1ysmpqh3A3tSIchGNuWvBa7
CA06y6kuZdEQ45hB1foEfm/NfgGsoQFLDivDfT3jmpz9t1oH3J1nX5tJ95e5T4/3DSsqkhbZh/qo
wSMcDSxDq2NMmf0Hi752x0603qC99jeZtshSA0sSzJDW8OEYW0gL59lyl7AZQblGI4EG5YsDqG8/
sAHGuenc+rHy9vcrEi3kNmF1eWP+cW46CirVeeqo1XBDH9M8a9R5sVzUtZlXDEE/tyE3DjKn2v53
afndrYRdL7yBDDILKJoS/lNgxsGT78+07PGIsGYk6lrbw5UZa8tjg9xa2me3dT/SGbwe9sL8xSUq
Sq4+ziKmhK3T5NQHzczWuySEExw+m7PgLSps91g1JdKWxbu29a5FULHzWBHtqriyHqKZbXy3JAZZ
qQZQQJ9oXn8hHzMfnf08eH/Gkesv6fNlJ32Et7qyfyPJyo75xC5cikluXWYFeya5y46qJNpmUL/P
BQSzrT3EX3mQV89gcpjr1vUPM5Ik29jDc+3lPYYRLW6qcKxLOgCzMppeXOkeTgRsOaceLbjoejYB
cd/sjdG91WQqmWmG5qDa2Lizu2J1bayOxF5KuXft4idRcTPqFhttMFCjJy8OHubUpCAr3O7K2m5E
udFzM3qskmneJd1qgzdbLpOBwfuy2oeqkj07IY+3Ecj7g48netvFI9YYae3anotQ970VoqaYL6nf
X13OtL2viQl0eMa2JuLJfRcRcoh9jxvEmhTW2h6/m8HFKI3WASnKTNzIcNFU0aSvRjY+GzXagftH
I4noOBOa9MCtpmI5Y8jXwkqOzrKYx3a1xYOuYwYbT6jconxnas5yEU+nbLCi57jbOiZMaN+PvpfN
YG9n3ZYIfE2od6xOl8wKwsXxfxZew66H8JtQzbQlGv0EQe/Q5tQHWus+JLcLFt561A7Ez4R01KRE
cymBHZr/sssluSJmQtLUiP3YEWkQZ12+c9uBWzyq4G2SvDC5+M2QtL7kliHeOi3wY1M1FZS01C3q
S2TN1vc9+DS2eOPhZMcqT39PsdlDtXRO5BKu6m63PMRx+941wj2kstdbCcL0MLYdkUTrnz0drfS2
jNO3fByaHUeRifoyLp3g1iPrr2cMHHb+JzXt5pgkGC14rUpGLM9Tktx0hyR9WsQn8PSLw3z9YCNI
M7jIuAh3PFCsXOuTO2cYyr3KgC+0kWyob5UyGZ7r+SgZeuxInoW4lhTeyQnKH9BUYY2mbHqStnpp
4MswQmUXWpekI2B7oAvD7ZmarMAFy6ubXSCkzNEiMG5XeyuI7ffOwzSmxh1cmv6pnNjpazdL90nd
Vpf7m6Eyv2pm2vs7u9FTSPWTfhfjibxkA2C+mX9hay04a/tWrbL0iHOY3+Q4rbttYAuktLhOff27
gWSWu7xUxT5NHWuLJUWeoMOx/1+WYYcXlFdYxe5nVrYMo6ScjsmCjR2sZ8zApX8sVFLtmxHBHWm2
7HibicS2mXXCUha/cQwHW0PrkS9l3UJgszyRNLJs/oOy89qNHEm77buc60MgyKAJXpyb9FZKmXK6
IVSO3ns+/b8i+wemu2rQhYMBBFXNTCmVSQY/s/faEzJBP+6rL/er8u59HcaIaCvnkX1ZdWNNnRMx
4EBNd6avER0StgjYzmUjrN3oU3mzqKqQ69efLLq79RgnZPK2TnXCmWGuEYrb77wyXl5XjZuQmn6D
0jzfJwMhrVM2sxuS48nTR3+nIOeGvc7jtNIjHjvSq7mUomkMeG7hGiwLCZuxYNcbRKW+0hdC4PKv
zBtbdPWr3nM5wRRs/ZTsxZTSvB3cZxZ4yZZB7TlEkjr1loAmGP+w4/IrLa59ntraO5hkirHXVdtE
W36nJmF/mI4uUgWZvo0L+98ZlWJoCY+HHLcyf+/um24m/Y5ANTwJGBNqh6jb0DpKnHKXobe+oi49
GqHtoz8Eeo3wWWBYJCigiH0ClBHXAn221YrcVZ64GlmE0RPVKk6EbR2pp8D2tCjaz/ctQLqL86Y4
2R7GwnyWDCIMU7E8DYpwJ0p1zJyy/AiTHxxSIRgxN9g8punN6rKtfCo7Vx1mnFP7crIe/IZSg5E8
cOFGi9LrXdxQftwht988SKkP2RBGqJWQ6RYoWaXVL8dYUFzDZPpS56p5STvrpVPznpEwatl59C6S
N2tLg29trETPBJOiYVyemPvWtn/yqcSsNCEYI3KONmFztBdz3JV9wVKtbcujE+VPfZ18ZK+FRnDo
tARE3wW+i7XU5ADwybQJ0lZenB7dYmt7Z8Jn5ocOSWChrtmIRoY1ujyIxmgvsAiuZR+kZ17Ye4Bq
5MlBfrPvF+Ld7kIkQc1NaDO1dWjfujLFRwrGeevUWrKTx/ZHqtwX7J6DR8ziRHw3NUB6Uc5IpEP7
OJvkoqENmm+CQY7pwc7EKy7XUZGYa65N+v/siteOME4Hb3HuT2entp2rmTo6bJdqrrACj6yF8JoF
HpHgLp2D0TA86Kjdt7mQAKG00ZQZ93pMFPwN/QWIemPb6SN+A7FtEoukgK5cK68UB7egqU2s8Xtq
cSeNAz8C1dpKhyo/313zY4M3q9Vjt7jSg6/Fz6gVGN7okGcaChQfJWvdprRRGisi3IzJjc7xRL7P
/bvazFl5xNkJTZaLY6IiWEeVNdR0LixJMFtMMuEz88ni0elzOjQOgjVxIngz+buNN/XvEgXzjXsl
vU0iajayp3msrHTnhVaFKn8MLgEgCGs1mBO1KLYfgHw2WX2Khx0SxXZtioXIOWw4+Ly6ViuGk2+L
m9jEKBf5MwNQ82DOvbm1OoPEo3EdIyTf2UXwJei7/ELKMHdWAQ3U7hN16h3aiMGrp7XdWMbrmBaf
qHT7/V9QVFCo2AeJcPTLYFsTLvVo5kuDaieIWevV+Tll9hDKKX02SlRmmUzlmvCNaVX45llFVv44
6qGXMbGCmhC994UbkiYaYoicCudEIDc64FhEr5zSy2Uuw++X0Y69F1F73ktUEzdtmIV7BEAJwhOG
hrYTJU/lnK5jSw5nUWZ0Kuzn1YxDwTHrt1LjsmMHXXrlDkhE49y69QrqGh37Tjp+csgiPA7zVBpo
nhSZUvzSiUx3ZYjJbW6sq1SNeb1fK51pHumGn0Zq4VtVYfq7DyEry03PC6OMDUjh74GLj4g6OTsQ
iPK4BNsZS+aN7msVYoo7mQn7kRhIBvWyl2wYBlIGt+Ia1R8WDwdQwzTgCpHkOfCo0moH5VFpiJ1Z
+/alvnbdj2SJyks8ciyBU4GNb1g8eBsSNRtKL9bHsXcmsrFZz/6xJ7v2OkiBoS1PL56VTAQQoj/W
+vJNqDqLCp5fyYxRhfoln1Sr2teCguIA/Bm5RbMQktJ2iG6D8ZovmLltqwa93cJozgo5XqVIqo1o
CUgrlhGkXIwAcBmC57xnGJnadnPIONB52oppj1LwR4Hm69yOGeEEMW1SNpjGHn4jAcZ+fs6mLmDs
CntszDp0G/qLXVod5OHxxRks4OEjy7whn/rDvQBR6BmXsIFR3E7mSZodP3wxETc54botRLap0ZLv
qVLgNZubZRl/VH7xPHkgCmGxaaXAeyhbCIHMxrcWT6id3yl80eGhZeixsgfI3IbD7EckEGIH/GE7
W8LdCJKHvk3bj35Wf2gqce3JXftQ5ARLRxhLcW0+5IWJ0sCId2IyvAOPDBa/MydonbbqptN+qHfV
U++BZPO9Jb34qIIdFUvo79VjEznlearbz7Iyub/98YpgF7zthC7asVmBO+VrAKju3kiWLcQGxuqf
O8VAp2212TUvdQg6i+6UX79FtI+MonyP2+VHGakGz84nYyJUw3XJ/pYx3l9R72ZFuZNnQD0T4Ff7
pcQyMmdsIZfydMdM8CHjBJqGY2UIeSmN4alDAnVFX/E5imF9Zp7/fkf15IgpdCk9FSSWEmDDRiHZ
Nm5AuioJxgXa6ZGZQkKvjrSBeVPARZuH7pqWl2Eeq5odIOZ2l3GMryilw7MdO6gVHave08dZO1UB
cUL1t+2plD+QvEvkMzklbikFpmqC1NqqaJnQwMC9f/6UbuwijcVfu3b1ySDqYq+shVYoG5Kd6TbU
zfLjnFOEzXmG88Dk4/AAbIQhjvKM9QKyL/ynWSuvc6F2Zo9azPALm6aCJp+EWGYmZltdDFus75EH
0Yzky0pRfUBKoxKcbij6N4hvqz3KoW6Tu/PP0XLrK1bQVdurcof6ycNJguo7EqNzypEP2CrH7pb7
kGdHDsKmZ8lckBGgd7WbO1qrUQNhbgGDyiqWr+5IOzNVHkIBI4qQaCPfD1HvrqxoT5tAVmyTM6lL
E5LjMYqtgCb0gtCvNih4F0KmmFQ68WkrTREex0F+VqlYHhrbfS7ytGGeF37UMd18tH6/kgbTva5E
Ymm3wfcUUTD9MM8s8loPU1wH6zudJCgYc60YthvrNPF47rqMlxST4Z9eYdYXIwuNl57ljlvO/l/D
lD6oP7P2eK6mdNguAy6jHBhAgicTRU2RnPKPbsQ0HLjZuJINpRXGkO+SeJV5hjzbS7qLwjC8k1OD
ZzOj6uAvgm7AKwQc/iChxDJvc02ikJuz+6aa2WdTu+ApYWzj2sx3mL/32xzA5aYH3Lo13Ld0bCXi
As6d0fKw/xHtHVbOicrL3mVBMmwFMiOYkIyCEpi8WyCcwap8j/DGvvmd81pyciwFi6gkuMp5KJ7E
Em56JUksSWufNtMkuttC0On5xbgtMh2tDvZlBeatq0gSCu0uPk99WzPoWYBT5NFnIsaMmCnofXIv
ua49u64fZBc/ozkBkbrkt7KjzfVRea6jOPA/Dr4iynihdwhQrAzNaJz7ssXVqFvTXnKGewnVlkoW
QoKzsTmM7L/C8FOCz+PgQYFaYd5h4r1UmNI8nxW2LYMTudQXxfHFjMuNXhD3qJWsJdbVgMwDV/bR
SzvbqNZHuKWOWVVnT39xYu+aiRBFqi5aImt68srW2PmZF56RuKDLU8h7iXrNd/eIkIaG90zwzFbP
BHCc+W56dPijgRH24usvBcmG4HiRTDdEIaI4FQ9l7e/6iKO668yn1EwjtM8/ldFJbGvDmwwbxTTD
pnuqvWU7dhZSfNTVOOCLG2ZCwlLSqsasAgVlrsLTkrhvwkDOXyJkYHowBU/tGH/i+f+1rDv/JeXk
Yl+CcQzgSYkTHOElU5vs1SX0x+gSNK9JocdHvrWv2JsCNuWFNt4gP0VL9w1KQrqiKjJPVuKGG9TA
035K+3Hrk96cK6i6eWe2PMfdfAuFod4kU5m/LiI/1ZYCiWbEKK+mnv1vwIo1rUrnAyXQYfBatKd4
7bZLRp5MArsuszA68C/LdY/O5lXb5fPEZ23ge8NhdMia65L8ralwDylhvdb29xZSIaJTT9yWBPkM
SWG72opzGF6yXNs4Ay9y6T64ThGgh6sYdphAskyr/CAA5m99ubDR7ANSo6flc1a7aG6cz/g2XR6p
aNG9IHcINpnw7M4UKP6Q73OWgSdBukjCXFNaYoPBnHUkW9rL4tu30OWtzjIxfRqBhpCJQDvI1O2i
hmknOEo/F5X1HCbMbtKiQpA08mDhIzLQq8ftbSCyk/HBhbvDvOIQ6jdB0KU7zGH1cYlVj+XTIpYt
Us8TUackz4twt6QKS/pEHiUGj89Y7/BSDDUZxBkGPBS4Bsp/LS3Tp6TfUWESIaZ2U0CeI0kI6uwH
ywhvl/+WZyZ7UbTliV1cXKMEK8byERA0/QTGQ+QjJBrnNGlJX+5rZ74FPdSx0Iis60CYASLC8cZ9
SDA8+w7WYmJtK6f/EETvtTHDkDZh5AWKoQk9UbNhhVVdbWdmTu1TyyONBC8BsuSTU36fozBh11Yy
BA9sfK1xHRHLAfgjSfLpPBFNUBq1eqJ9YwjLCnDBzQ1aeLGvBeShbATTDOoEGIdN3t1mavLLPJsp
KxswlfGSUJBoQ9CInhM/7E8LE9lf4TvYGSFQ96/ktzQvavwEMPVG6iurTY6RzRyrb8jSmH7Hi1pF
jexeJrf2zwxzbnjgv4990T2HcssA39842nTWafvZgA9t4qDaNDjTCku8uqGL10Cb1oBehegofaNe
z+EMj2GSjxi/d6T9CTI7wscE/5uNDy7RhrihB4Huc5m7eOUCPJubCDgIK2FaiRpHXYmzrtMWux6v
nWkchLbeTVhaEm3Go7+JedsI29NGPXW37I2HBgefp618jTb1kU7x3RTY/BLKHVYprrb/mdoICNT7
rdPWQJbv4Ci0XZB4FdYHdwuhNhPSkGhroVFhMjTZke+05lvbD118iCTJBNcI38v1/l2ISTHVbsXO
nXAqSu1hRN/xecTUOGp3o6N9jjhJQlb7fLl/d/9iYIM4DfgJC+2VDLVrcsI+Wd+NlO3dZ4mRodUu
y/L+d4R9RA+jdmF22o/JthWVnPZojne7ptRuzvsXod2cPXqc1f2PgfZ6Ntr16WmHKGQyaIfaExpi
Dk21S/Q/f3//ztRu0kX7ShX+0rvRtNeeUwfzqa1dqCN2VB7kHLHaoUoNicZbu1YT7V/l3ydwUXta
pXa3EjA8MGPB8QqU981CoIWoCDOswBY7aH8s+KZyY2nPrKnds0L7aA2Foxb80viSapctUQUbE9st
AXzhetZOXIsTIdDeXGbxt5x3dk2a3rbFvhtrH68EAz7Sea2qMv5QYvUlHe6jxPpL539intyxlIAX
FtaMcrpZ7hvtGNaoVUImehJZcCxjKvbKnPX0+L0ovrhYjk2Wf732II818uVmDVHqU4ZFOdZe5SYk
3k27l+ntqNq0oznC2txqj53jQbL3gXwuTM5WJl2cR9xiiZx31g7pyInWZSreC+2djt5686un/dQS
Y3U5Th4OCMHWRruufezXEjfr2h5Iay76zMBBg0vb137taTjY2r9taye37X5ZMHaTaUpKo5kjqcD0
nWH+5lHcPDjYwWlbe8zhjXaJ29ovPmAcD7SDvNeT6MjpnwJG4oTH6BCKrH8wDpN2n5M75qFboT5I
KBoNFJFrBMwXL+IfRMPwpcDGLrSf3cXYzkNjzejYIWyGf1NkuivEA6/d8AWueO2OT7RPftCOeSNw
14m35XU4G6kzi9CUkmWaTj5ByWWkC2nc976JD3/EkF9ZuIbw51faqW9h2bfY59HkyO8LZn7qvAXS
ufPiE0EdL/H3CUOYdv/3mgOA6QDcXOV9Q7Zvr0pNC4jABgBxeygxx7I7xq2myQIineqd2wRnS3oW
iw8fMb+a18hvcPTVzqtiTeR7EGztyBzXHvgCP/2eaprBpLkGsSYcMDuON2jhD7mmH0gwCK7mIcya
jCBAJPC/fhmHusUvVp+tBPdWW7QNfZf9ElmkZ5hIYbfYARmB4nXC/IP7Mt1PmsvAs+OHA6iBsp1s
RpFjgkuPnPAM44lyu7MdNOUBZvqz1cB9yBfEsgGLJGl4T75mQ8SaEjGAiwiHsNrSZ343NUgCoASW
kgIrIYwJAWyiAzrhAZ8gNajfsKxUKHKTTa8JFZ1mVQRAKyzgFa2GWGiaRaa5Fh2AC5aSXzSWoQIq
aHCBu1xUJcmKOMxY0PcGOl79jCkZo2h6RqY5GqUmagSardED2Zg0bSMCu0HPiZkaEMc8QOSgc4HN
UWBdMkrQY3Nya13dk6aOua7IMtqs8poHjlWO6Uq2zYur2R9gh4sEFgipyOwNoYMUmhOyAAzJAYc0
miBCVw5eSFNFQq++kOiSbmuAI6nFsElk67yGiYamDo5C26P9Jp3NSJ9KBRolgA5HmrS/9WLWOrhg
bA7Cgl1ZwXzLN+UD69CCFla7Fd0qhtUgvnZgUshAp7TX5JQ8EMXaqGAalXKdVwztFxcwSR58QOt/
yHJmKQ0J7BsW7i+9ZrOAqi/tb2QRsV2Z31E2veMnABGomS4RghoyZ9zdGIi3embkwwRjBcPwYz9i
AvJe8x4+zFLsAs2L8bzuWuasagOXQZw95+vCLDeOrjft0QGQ5w6QxCjihRrT/VC9NXc2TQelpgZX
M2tuDZStHXGoIR4fPlRgpzsbyA2N3ackSb+aEdw2h8O4aOatH4/RHtj66zydaxl8sTiJNh3rqB3+
gmfBuJ6sQ9wZis43Tj9DdsKwWFnfqjL8CAEF5KvlkOc7UaiXy1vu5z+8oQVOVZ6DQR3DqvmSa7jP
AuXHZ9ZXNojFGQ4xjIAE1OcggQZjuJkaEpRoXBA41K+5BghlkIRoPsoL89LvqAPeQg0bcqEODdCH
AocHbg2PaNRgor/paW9/gV7/BUeu5XIASPgPtG9g6HC//ymXq8tcqiSryDZM0008q0+VW0HDLJBe
RWOIaUZiS+4b7aTog22a4etKjWtKo7/pPR1vmrrEUHOH7UOqoz+8uH8Ccf96cY7jKMtF5OvZvkaK
fnt/BtDR/r//Y/5fO1giL2KXcEpahTVbj79ccDak0dlbRvTM8zP/6ssekh0e9/WgIg+71Tp3WcyC
KOzAogS0KLl56aDb7K35+Q8v8L9wYT3X4+X5KA0tIX6R9sEUcnuCrUlno80LVyX0wG0R7dIlBn7I
CwdVNuIohsrI5n9E3wRq0ZLlw7+/jN80xnyGnhAmn6MplX+np//tbTLtvjVCpIcn1DQsKRYC4mNo
RLnzBnkN8ZL+MCu4X0GZZX+QN+rL4z/4YP0JKUE4gY/OWZiIpX9RW9ah71Wog92T1CvplnVhEsdq
64w+Gff6Nw5hyKGQKdXm339nS3/2v/xk0+H85MoVrg3a+5/XhqnKpCQRzWEFFdePyL6IyDI2Psbo
A5HM+3nMObba6bVY1E9Q+g0co9t8r/bgsDExjH/mE8lWsz8wfysmyQ6+P2dJM1wdp3zPXYp4tA5/
kqfK3ynHvFNKKM+SNpfMr/LUmWzHjpgb+yT7hvmKsZxGPaYpWTpsUmkPmJDXbArAMqqNvch6HcD2
uyDAxZmJbWKHKjEZrfISpoieja5DdN1i2baap6qrunMviKZq0O95gGLZGyMiX77no+r3Y5uwcGA1
scoRXIDPi9DKeS5uqxaDI6zVPavp6x2l+O+f1O9XJ/gxGjIlPI/gb/HLB1UWuOt4p91Tz9x41XID
rwTGw3roP7eSSjBuGACbXvKpcVOx+/ef/bv0lp/tmQ5eDXafSIL/eZHAMhhRv7fuyRQuwccTqaq5
2W8rL9h4emz67z/t9+NKOZ5vKs049jm2fvlpwHmtGrWke4ot4we00g9ovFf36X5q5j+nKvjx7z/P
0sfLL/eAQ6yIAN9tw6f+9R4gybdm8lE6J5zV3pb86TUl8d5ssU0SZcWwQ68I4pKxf2g8V1VTIPMi
aTgoFUPAO1S88aCxhNXzXTSaVz5hPgRhbsYAqKZj7zALr5cuJDK+rU/U0P4fjg/r9wNUuQ7HF28Y
2ST8Fv/8gMDnBPOYufYpSgwNAGV8n7TNzexVeJo8fzqYpvFZsghzfRjoCKow1eYTMzYtRxwVCpGq
2LcBaTyZPfusM9yrMqqPVlyFr0vxIXDq5Q8s8P9yOfuWz2qXt53n/a/vuW+NsVgqB/xEGzPgd9h2
OLBIDigAj3CKzU2hjQ6MwsNc/AGi/Qus/X7aciV7rmQA7dnur89Dj+EtPzu3iMZkSVsXQEZMhXJn
aPD/YdgHkj3MV7PDjmgnHbsuraltJkHEPS6oP1ztpr5xf7n6MMiQXmMLx3UdqU/ovz12BhEDpPSB
YmRuzXml1UOL1vzcuP6i/VJ9oCvXMcblu+EZ5R/ubO/3WxuOuOcgqPNY2Px+rLDrUgJQ66kS4gsz
wQrliJw/O2qfy+x5iVlBS4eMrTzQKxyRhGiRQ5YkkfvmxdYhyAzza2N6B7AOziNAaSb369jENA/p
j/xql+DumMXl42SbtyWixCB3+RRisD6nQz2cyGhb9dYg9p0D77mLWLlVaGofwjjckk/VrjCMODti
X3n6EUK2jQlq2yR2/jxIkkUBI59ZSujFnzNbAI04wQ52hWrWnEMiGSML6VdLmQ7hlGeZWbwlInwG
99ySHsGicDQDaLdrxYWyib1wuoSJ5e5HndoWVsYFBO78No3yYCSokow8fW4MCjeK2ks7gCNAj8my
s6WjSnqCOsmjVpfCy166ML31bWTSnRXmHy6X//LA9gVGKAuKgEUDcT/M/na5FDHd42wEzgnAhTov
qbNHafAV1rh6GjpxViEyjHRGM5CYNDKt08FnLEi4DZyjWBqWywxZQ4zandVne2LtmROgZWRZUjXH
vnYwVhbGCoeC9YcX7vx+x/vC45SlPPaVVPcr8W8vPMwGZCvUgKe7TNRBYwKV/GcPcfYrQNE3BZgm
IwD2irk9wPpEZIGFNbvz4bDSPZivSGjIBmCRh/IBPHi8ZvosUQ82ANkzQx7TsGSumHwM2VZtB7Z8
eztosBxV7Bow/eem/1kmI/J608jJhsjY5JM5EJ7MqbrdKyuiNf1LfiMnnoPRn8i6s/DqB+yWz3Yu
nyaDXUjWfGsCRM+bKYvZFHJkHmqAa1gsyT5/U+Bq0BnHUA71tmyhupe8w48kiearBjfYoezQeTnW
+OXfH2Hm73YdX/CM5hQxJTfxr1lMom4hsyoeYZk6+Ax7Hlqvq7fI2fAX+ZlchR3UIlOrRtPSLskH
8Mz1FCGKSP0q3DfpH073e/TUPw41V/Lu2yYWIs42+9fXU8cti8tmXkgpcMaj1yKpIE1wKkXzEIOq
cbuntCsgelXoHieB+xmWxqbwWLzFUdle+tiM/lDp/n7q85JwNUlB+gRPy18LKLXAyA0ZHp6sKJbI
TAHtMq8IRvYNaWQynrGQ13mumK/M+2eSw7s1AafWWZoEnPzh4/qt3tevBa2xSYYDxeuvcSE57pyq
DcC0OyFWeGqE4th29T5mDbgaez60ACzkNmTvuelcw9x4Pa/NGKvHMM3AW9X5jb1+wP+ntzc13S7N
ZJycl2l5+8ML/f3p5FJQ6KYEcxMNwq+tWSajeHIrbzwZDWw7vJMC7ru4oI4lEoC144EBLHBrNP+P
QeAfDH9fl9zafpxHFyN+lgsmlNFzPkRh00AFi/tV06j8ks3jNQK0PPbPVT3la467h87vqhdOiPzM
xhLD0VhtrZ5jmEjJajMDpN4upf8lKLofYkH+Wc4yIH4K2BFS3AKuXoEg3ElshotaWE1qcb4bFHQv
Wuu9RKlvt55zdGrc382ce9vOqlu4MUCrnIjRNsq0nd0rb9+3mVaRecWBYYFEHuT6u4XozE2fLPMj
93TBVHI8MRsNkDcaREbbTnGeJGvh+5eqm7vdAAp3f29AShZ6qF9lB1UQyNusyDZcZiQIwzbvPeuD
OVPOJ+CGc6v6AjKJzX2cbQ27M484OH82Aj3IIBdFyHlzDSMoGm7f+4/3QzRhaHgWanghu/yLKBe8
EcZ2RGl1gV/73FqEdoUTWgrPDq9h9YmFf4LngKxwt5kP9046DhrQxijYE3/g3eBJsC6W0Hwws5hn
XB4cWtuZ/lBz/H7xOyadPn5jnzC935rduMAhg5qrJUFc0q2BKtA1dAXnCw/wzqhZIIzz///d75jc
9gTFsqTw5K/1ZhcKMH5T1JxUmnY7o7SvWT/458QosmMygNdelNx3MCRItVQw6WPGflqv4PSQUP79
prJ+aXCIcKHUsngSYgZzxG/3VIH1w6wbx2Y1bbxCGCD7XYLcNhwGtsh+99g37KMbBVfD7ueN9mss
HleiU3r+R0AZuwg0e1Oo8RrHxVcKEQbHlkGALMwPI6d28lnlL9GTZP2nSUw98Ntm56Tttpwm608n
PWFo/yxgbX4XohBdye9ikenj6GfT3x7soO662Ea0fYqmmphU8iFOi45lB7XDXPv+ZyyLpJLqL2lB
aE01x8fRC5ZT0uGEhlLLt1Bx+TZTebabpfFx0onx9y8xVTwS94nCsyEYV/+9YxC8YzO6gKdNULc1
pSwUOhAYCOFYgtSSkGcMFI/kk8GlZpmSkFgTO4mRryKdYPO/3wqUKUbI4BnnuDwlkQIT77Y/iYU2
TnG5TDzf237d5HDy1/lEXq8MBmRLmcwPUCwOiUHKEiFlwSlDrh0QW77kkypWnf52xizEQuJU6C/3
78Cf0FCKQvAVdzLFqhRPhdNhlmmSly6wcUsHdXigFyWFwLX3lhLIbKbope55aHGKoZirX/MuR2hs
8BSIIJt50Ycoh9nv1djZ2CWgFzfceGU10evdmfmX/Qq9IJa7sF87E36gfmYtU2XEcRjxu9kBr5B5
/bDYEQV4E087iU1rJdqSgOwgzdYTWhKL5cZzYg7kQ0SkkqNl2RLGzKogY8FqznZz9vEE7TNOaUhm
Sl28XG6YPQe7yjZ39/JsHqubnWhUV5iqXWZ30aHDKHZ/lezArwW79yPMTBJevcJ56VIrJiObq4H2
hc08EqGNmxndxZBlf0kQP9FcVEjuLVIGmo5ZU1cMtyCoxWsSCpJQ0A43BIy84PlfpzX3kDBqyXOp
rYxN5N3VfvY1LMLssU4QzJYpCix3dN3j3a7DY8tYhQQEwGAeEFN0Bfb2Gbs8bq0D12C4mooI8Srh
FvuIGCMStGinfQekVdt+wzt76OQIf9BOoTXV8MbQ2JSbuXTyCyoXrXZyLk6K8izER7HvELnucW6Z
q7ijf/Lrlt1j4L4iGLO2YC3DfZnjh0xB53UqNtj/hB+ZET1itWIMBUtOZRARrdw+hDT7aNQXa9sF
zWmOxzWrj7Sozc9F7nyE8fNZkcqyifoIXymu+KPVNztj8JyDDE2sfGF5dAUW/yrC1dcM1ieEs9TO
RWZvx8aOD/BrRn5o0jfTjZe56lzs8X9NKEWK7FA1z2WNSh0j2fPdmDprWe5U+68W+i6WMMwyHUq/
SzH1j6W59OvCSIqtGpFXkSHxCSUsuGjFZXR3FwcobG+AdTC+AGT91kTvIlzcvd+a2R7Qp3Z7Zda6
SKISWyvtOi4DrtfFelpQxryOaMRXaZxFiJP4I6FYV4w8JqetcNGNMF3w+hFRC3H1t7ih6ocECbs6
VsmhrQWMU5JL5IDvOckwL04Y/ra2MUe4sAP5jF6AH780L7OVeRvhiG1ipJi9XJB7CU/etUpZeZZH
G0zOC2SGcF01NeFBsU2Y08KGtci0/gjr7YYokkxgOUVAkB3ssPQRDYX60TuDPO8EEsgmujAsiY52
winUCm4IIoiNXSPTdtOlidgMLLCurtUyzPGon0bFA99jQ+2XEoUezoIzoLL0R5UiFUXbV11EHGtl
CoaTDGHlxS+e6FS6C6PebMsA0l/XXiIJtLU9TS4Mj2poqTLdsH6lriVLrLCfqJiwrPjtteh688GX
RoIn4hnjTr7CDMUZ07ZLthk6n4GKPY1nfv/o5BbWOhZquiVOMd9QUEVcActqGL1659iRuhlhaz5W
3Ew17ew6RIx5ivHB6wEu/NDauCQKP3HIkqwXn0sSdkP0A6+p5Qc8Ked501UhAeNKvaTpNx4MbFhb
qU5dTtdDJ1mHFrZNxLz2vsNkMQTgh5KbP5ntK2N5cydq4MppVGSnKQvP+XSa09jDWtK9ZzP8nziX
4Tqs0p5o9SE4l+Bw78Tk2n+P+vDo45M5pT4iuBnx+y5mrb1yMwioTjPkH/L0Q9/K9YTb6hyjJj8M
Q3Viy5icDYdHXOM7wMaKCl2jB3kV1Xk7kYgawrNG/2GW/mPZgdYH49kA3E+e7IJRX1dx45dVYW8M
gSetR2F+jPNCHMM5/8Ajn4MKjSrvtmDQ57c9hiT0bWtqYkhwEVyqjGXwPgQUO0FPv29TkwoVka3a
czXVdMu9vzfqirtZOA9+In+mobuZpc6xtNjSBM7kbGNUU0XIvhvhbHmec8rlOti4hf0G/t9aQUOw
dp1yqJuz9BHVPR9DQuosbGibDfCI88vYhxlGAdxiCwitlkGbWHxQuLkPbJt4CVwxpAwsNV4J30zP
jbhavZAPtC1o1eDTPI6NxMmPrBVtkiW3ipk9sV/NpvQsdUFA129LUrp2SLfEnvf1MHTZvCvrdDo6
ssZzrv9plsLx2tS0FqQ7iptjgluFYZV0NRS5ZfNSWyFE2rCfEE/cbEc6LzVHZe61JAnMZbEfh25c
L42L4WRIsfgEvVrXgQDFPtXJlmhpvJRzqy0j8YVgCVR5y5S8C/+jmz7Yce99ceFttE6d4dcqYaNO
4/CCSm191/6WYKA3c+S8556LqjDJoqNvdICpDfuaF/a8bYbmRkv53Yrrgxp8wPFiY1NK0RhN35Fz
4D7M2yfP0yFspekc7N57gJ35YDHjfrTa+ctsV8EGVvfFaoV/sBo4VYtEahtiT1z34WjuKdG2fby4
B9KxAvCwgiQIm64jsqFpzowZunYgUVm4xzytoYDW9st9LdN3Mj26RgMoLinepEDB0Q3upSvqs63F
1lOIbicD3p3YzdFKe9bJQYjReiDTyPfJ95P8FDOvxrNLIlIcRubFGdzzorLvdZf4DwGyIMmAZ98t
za2eZMqvEUBvDpb+pMO8ouVczH71gL4MSbFdGUc2z0BeRONvU96OGEgDoyAIAnPyXPoqujrYJ8zZ
VJe6cTdqkVDygvH97izvCAJRdR5tm6Ul/qdTK8eHION33fq+DOkqScDzkG7q2jQ3E9LW7RQzIyoZ
RAMb5+LwxHhMk4qIo9x8qpiOJP034exqxAh2E/hH0mNr2MRVikAPwz3ZMvDjK6zvo7Yw4hDFJ9xI
FnXRV6TF06Hq5A1Fa7GZk6ZCBNAHJ5o8dPJYo9emTikKsGfuY8t5jwMpr87SaqNScrRE9jmYRnvH
PtRcRbmmmuP1iUXRnRvPffEzYlvsxDgFOaBVt6QDTavxpZCtOPekV7NEndfdDKI+l+3BxPZrUZo/
M9t7BQksztmCXmUM/oe6M+ttW9uy9V8p1DtPsW+AuvdBEtVYsiTLjpu8EHacsG8XyUXy19dH5QCV
OBsx7uPFAXyS7L0jSiLXmmvOMb6R7rI4IzMD26o/OkZ0RE6ylhP2ZgAlzkHrWownso9v6D9qPqaM
7Ia2YM6B2TrbSkxAStpAXyzV08RmbCBv3RluxALSpsdusrwTrRM7RkAZMxFEYMnYrxb9V7p/1Z19
dwWchKlDdtZ8nkc0vc48IzpQ7xss40i6lbptfIUnf6U0k4q6EEQvgWD1fjJXptl2O0QeYhUabn+n
eBCK8TXftp1CFEhoQRmy7HRTRM4pUc1mo+QZppkJHyPMAoQqIn5z+nTaDbLDserll0ZL2dBy5V4N
zWqTGCQlOWaC+MSCEl3Ewc4b6upSTIASNNI42TnDbVDxWkOfPvWGuK/z4dHWZHChW4Qeqkr1U4/J
mvYQgJkxEYj5UjffCvJQIRx5WPP6aR8LdTrpYKkXTS6Vr6ORnXAidbbi/AiihHfbqK+ch5VVo7fk
bjAdrSe6oG2q7Zq0oL4xuTey2VSFA0xUmI56W8iDgT90a9fuG3QAHefYvm6Zkk3BmJO1Xle+aXmE
s2rQnX6KgAVwAsSjjFMxFy3sepQ3cHy+1JbuRyQ83KHGBgUXuSSRRd2da+TOq+QB8yZsQR2xHTck
q6iXykZzw2qyi0MX+/HQJRjUg3nP4Kg15NFNYj7b9UyTLASS5EpU2qqds8wF+N5dlI/nsJ7KtWlO
wbMdobYZ4KSXSX8Oe5NnjnCbozOxKzdIv8c40s+BYZ48a8ADIo3sMOKlBqXsPbgGHkfkfbddbdK/
GJs7S1Tiru9RRPbVZC7n88P1vpVowpeygeEiOpS/nWMMlwHC6zHpDO+R3cfzrRE9PEaf9VgBJOjR
x64aB0SwJ8fdpHDO44T9aHrS3Cu5isGSLLsN38zT0BQWMzpW2yBRl5WHOrRo8vBuRspUDeL4MR1M
AE0zJrcFWiDTfmtnGLtpG7r3mfsSTBYAFM27l+BXfnJFeKyBmU4x2/o8Luh0bE/cbZgXy4AxYgG4
RZiVnxRps6BxhuaqGHa52rJPNiaImr4fwAH0ftlRD2S1AeAiS6eNlwEG1bLSPLDVjPAhdARIVfGD
VobnM1XRl6LJu6WiD+NO1XBFBINlrK/5CkZprBHzpPucYdOuddqDPsA4HBiyuFZz5q9D/JuMSJjT
tNq0HlKNQW2VTUNI/aYMVEIDREJiPd6qub0FY/Nb0TPD9XC+EgkZJAcs1izNuv3ACP5BFuOxUXB1
mVRwYyESHI8WRlEB57Rs8HpqQMlVyNEzy0gk1iNc5WlRi0z4wexqwqovTlXdC3KTPHxWmgvht+03
+KvJHqT5RfqoeNXbzgBJ1k9ME1DuLPpwXsOKkRwF5MuhxcnAhhmdufqRYdnwkllYUMZ1nmU2pe3g
24FE3h4SGosdQxxl26Y3Whvc5G1W7t06fQvbWtlk4YCjw2QKVhrMw66IpBb9rI9sK1q0KTFgtKCO
MHHW11API6GQDJLmbYy8kVIbXZYb9wtB5vou1WduNukRKwAp7b4PWwMKpEXDrLQgcJZufLDyfRVM
4S24W7nGBAAKmlEJEnAwJzZDViviMyQXySMYGGUPjO5d5zT2Ng6GY4jgcjvo+g+nGS1C7t3D6OKL
ECaelHpM5DZClrlSFeOrieLYtzlRcGjqp2XP57d1mkfpsjToBtt6J+XlCoKiNlJ58EmchMx2xUwg
NdeOAWFkfR01t4rVPdSoFpeiBfBeuXbAgR3GeB9q2S0t5ECWw0Faw43LGeKmAgHWoazzUfymULXs
Zu8k+kmTrrhwPuf2nA2yOeE8bn7jpp55wpe7LztifAFlhWf69yuAwbXvhKG6ah1klaMS1Yemrrpl
1tQnrerGpw7GLoMuNSTRFCG6iWvNAQd8dDprH/YR3zx4iHVglV9lw794tR5aZFetBpJeUqxCKy1E
fVnjqlikbvtYd8ZDjw0Zm9EI7ISk4SQAEwaDaMnK/5YrER60TK9vJa+586T1qJTeV2qVRW26GUBd
jzKXpsYmawoMNFlyWwuQsvMpsynGn43SrLKNXeFoa6Exep0s9i517lp6xBvWekTB22X3gfFdA8aF
PbweKausrVqX+pNLukjevYUDnhnTkYEf6Rn+SI1j/6Abro/NEmKuaMM1zrZtiDsmnQxBlB/smMiL
bnEOvpsdhZxDY2BhazW5fy2OIATTuNX0h9SgJaZpnf0+Le3iqzIZ4W0ZFZx2XO3By+yFCO0Xo7f6
kx5Du1adbJ/U+SVsOHiZhgn3JRiI3TEVFFhK6repDS01rtxd3Op70YWjLyTZxb1G+q9CGqKdFsaJ
s+iBW760xbBDD6CvlBiP8bWCK1ldtZjpRYzqmLfkIWgDwuj0BZqSNtxMqvMj0uhH4crE6N0hC5Aj
zypRgsvI4fxaSpYdTxjPgnt9EYVjCwW4H3BWKYXvqaPPMgE2uZV7fWQE2mv18ScIchaQAX8aSFpQ
QTAbdCWGxCRA2qLzHozcm32HzrgosbOkNCvz5N6zZ3ulQDiI2nfj1qayQv9GhLAStFTOgY1hJrnF
NSZJyp0K0DtYhKZp+O7YwPkmNfHoCA7R7BWcF3TxXpEvsYUlgvW8n96UDVweHD/eUeqdvLGlLkEJ
R/3qiu+CKjCHkiHbD/UWArdOs/YqmmRQnN7YNC8JqgToYoXDxnQaurAc69yiEhtTUnZ7GccptiC7
R89bYCxftH3q62FZ3PRt+tq1dnxLKV8vGnsOE6du2kVleydb0nYN4bCljOq1aUonb/4ztSEjINfC
FWF/PUEO/QtZOO1athnhVCmZLKPjNL7nSg56w2xRaSVCm0hA5Z53/K6FJFGW/brhtFUb+MK4J7Gh
ArUbslw+20LfxSauZ0c9YqJVraHaFQMjsxHgENCVJXDT4YzEE4h3w6RUbfyh0w2IxJgSXBt0tKre
TW6qHWUDIKRrFBzbUvLscBB158NO1gZvjYSa4DYddzO5xeSQkNRNxFJyY4L+Wk6uvcnmYaKKN49j
lEROX9Yb5ifGjhjZkEjFAv3ThLGKLN+v/DPML3rnt3GsHYSsjzqZ3DtlxABOL/3s3ZSnJcQWm25R
RXcKpwusb1WshFaRWmqL+yrTxSVrEnOXk9czZUp+bo62tMw7Kw0PjVt+U93M9avehFaOOIFGhdut
6fhqDzVb1a5g6lE25TmzYLnJGDcf1HaQZgnxWNZ4iTPwFunozvqN+Da5ZLVr7e0u01YsH2fHHsEF
yJpsuIQlmjQQ+0Al2o8nesgro4HhkUA7vUOzypCutseFZUvB05iOJwOXG8bhKlvggzTuFJfF1tTF
HLkKNa7qcDRyViZaMJ3vXIjQGCeqbgP8FEAXmHcG4cJcluRo4cMm0yUfdIeMh459TdFpV3ux/SLH
d5cgOEqlgCOmPmRHtclfA6/42lk0TcbsQZCG8EXvJ9ym6B/BelR73eqJcuORwzSVM7OYohO71cq0
9eIgAJWsDVzbxJThF0dGeWks0N4snPcli9EYuTcWRdM6Gsy3qh7jR/QGz65W+WB+m+8W/c4w/eIW
rnHoOjW6NVmQNTRlB51AIaw3jr61iuk7wZ0R1oaMyZXRm49B8MKJ6CGnY3Qpw9RYxVF6IpxeZZIR
E9wRRRhMZZxuKegPsqCdriTBeN9UKo9PO1p4vGuw/AFJZ/VETyqyQ3GHx+tRpwS6NaqDosfqRisA
496MUdoxDaofiW0Tqzpt6hd3tiIEshpOdV2qd1IrnvHTVeexFD+KDhqZLpNsk0rFeZpGfSbUTcqx
HPF+pHIy1zpHr63oPFKCDEUcw+HcQUEqN04WrAwnQRRMi20JgYS1yp5BBVZbp4cG9fRNEBOOlY36
zYRFBj8PMtkdSk4aXV6mLiK9uJfJ8BSUZBpFIHQPgSb3xtwasce+p9rmMJeXzXhERzcedZaylTIM
dHW78Uvahea5H/mLFyaXVteSajdrGUJ3dX8fYdnc2r3KwzH/dqyC7l71dqadqaesjDalU2pfwkj6
jq7mLw3TlU0GpmLdlFr7xanzHYX/qrdxuy/8AK8y9yOEGlCRyqtWjS8S/sdj5GEDdz3X7/OVlbXk
lk/IyDxikZwW+hSneNdu92XUAR/mtXGAEGjOSDrB7wC+rrP9zYX/ff9+Jodrgf+d/7Ff+2gtN3Cr
9tZRP7sP2ZP9TjdYJymQtCgDgz8kF8ZGq5YKIl7FSxOLju+xCkMHGLfgjZuDdE+xvEfHToYRaRGo
ZjfmyveP/vHliLNs8Upu4jJYDP7g62vrpt7F5/jcP7rPxg+wN1S9lQ1YkHbOEo8ov00udet3FqMP
P83X7tvAuGpLYPwedP5ZfxAvDaJ1fCZ4oshibZY0rgOxwgmmtOtObujl415FCYKDRD1GYz4urSp6
iLpqLQCi4ZZiUNlVbrUFhNhvgqQzseI33jIxRmXnyuKI7a48ul30Iolz5kG1febWxltKIbCgnFVA
g6YEtxflISOj9LWsgAF0g1Lejkjuzp1UH6ewWAvZZ0/8IkGZVIbUmHH2RCd5aTVIEFIrqvGWm+aT
0dt0zBLKzaTYGxg+Ci7i/qnxCVCFw7o+t3KFI/PmnAKuCu7PDgnpt3Ul7ZVFhM3N9ccVPl+D+/z5
WydK6CNWuH6uQPkrGP9/kfnXX6WCW6PL84PGOO2GyddBiQ45ndt1rQ8lyTt2ybycX334bcN0ZDtZ
/SpxjeKmzB1IHhFZaHhSmZeth8y9XP/JFJBiE1sNHWItL26CxDg4DAjX138YEDZ2U/dheTNfgZS6
8sufV4VDEw4PTiG1/Ob6gyS2nIebH//7Z9dfgbWZl3327AzXsja/pijYr4MpmIOc5uu34opzJTPd
ZahVRER31U0gwnIztlkj9mqld5sSvNtkWf/+24WIi5+v8+HPkhqAk9YQ9sCc9MtU1NG6cXSMTCKK
2xUbGkQopS5uOPkUNwJbZ1Yk0wYdo87So0c4hBhU65n664/rn4VOk9HSK/fK/KlffzCPpXcaeyk/
B3sAd6MgkTBUVv3eiqFsNS2I/vmFJOP9n9rB/8+B/N/gi7XNePkexuVvbH1iwn5RhPyB4z+/Fq/5
63/+x/eCVvG4e8eDM/8H/0bxO86/NOZrTNHwQ6p4M5BTyO+i/T//qbjGv5gjGiz2moUHwJ5tIv9G
8Xv/QtpimUwJdSaMuj2LNP6N4ufv85hyXJXhIPmR4/2/oPivUvJflH2onTTHMeYf9Kv/lK4VSPeF
6Q2mz14SL0aKsUVr0dHXzYqusyO30AR+mIpQN9NETpawGJjWaCVDg9kXh4MTDqrrpP173xkJdG7X
zxKLQacXYAM2zBvFql5sgzGc5vSZTyC8vhZ21G2Yg9OOC/oU9GD5VE/tLalDBOh2VFFJS4iTwvyB
enhnvrmY0dDx4+BkjUsWPXAo9D36DrmCBzyRtikha5KcH5BDseFEC83kcFeM9oNSFvIz6dFVI/fh
I3Nn45WpO7Cy/jCrcJKzeHee4YdGWS2gO13GOEkWRWu9IDajZ0bIvdEeqbp9F6z+GrVGwKFoGU6B
2AhlYP9s5USZzfYXZRIHUghGB81gUrTIOI3a2mhThS0lMH3WTryBuOjpRMJYg3NeJqsyNL6HqvZQ
uiAfR0N71Er9u+4WK+4pYn3OV+hCl6usodUd/S2xQJFBj9GV8xGIoVcwJMmmtttvte3ca4m1cp2J
3DjwX1qGIbL7aloKEXlh1a51NuXaVZ5FPRynPMKIkHiEv/bmsupdmlmN/d3TpjeBzWITwyigySNS
DhIV4Vnl0O0Nl7AV0rKIMkh0tie8qjHDgIXhJU/09VKflkaAh1l15mxFBTGP8mY9FkssO4DiWkEm
jWfeMgFed6ryoNY2o8mZgtzXFyg0MYr1yMIA/GA1hMmJwSXsemy/2+o5saNj6exCkflRbpG2Gkav
qcYubGn3vzzu55/f/K9uQf2De4lnSAcR5NkqovvZ8zWL8n9RTFmNmtMSSrkhyrihMWD3KxlGd5T6
qASKmiNglj7Z0XSvOKQ/eXdDQdQTuYiU9Pjul5Wko9rYydLEorAaypR0LldfBEMXrWQbKytivODX
hnhlk7PJkeIQ8AefvAdWqF9tC7wHm/XJJhzAxkuB+vj391BkRc6zT36mq1iETYikWvS2uW3c+hXR
wSXAl0qokkXjfRpXiQzvaJCzG9c/YngT5BreWRXF6pXanNkRI2Xrph/IGyqL72hynyT4iL9f8UcB
MFfMwoXuHDk/nzpawt+vuIwYZ/SD2yLkSdeBrX5VkukHp3ycrTGPpVq82cpAsrEGslIt/boc58N7
E3/yyf355eOzIGXKnBdw1brK6X758vuKuXBbOy2iF2j4yKefsTdchIsI/5M3/EGYN79hNOEEitiW
pSE4nhX5v7xSUfVhYU0zxbvklKrg7yfHvcTxAjXcim9lVoyryZrKjavTICpNrkZDuCL0aDcakmUj
CFYApCuf7sAIZKGwl59c4QffElfoamTHYGNwmUSxm/x+hd1gCsojDy6/jjaeNk/fEY1RlCcoSGsI
rSecwzayD8L+DFs8fPLqJn/77+uy43rsV6gW+TIM9cPnE3D7hlXVtT5guXQUL1FpDFi3mVulTOiW
Jqc61FKOn6lE5DXTj6gtLljAHwtj/K7En7mSPviArt/W/IUZHj40+4/7Au8pLtOe6C17jP2urnZq
UL4Otf08tTkbLUlpbIdQXZY4nKku/uv//vfPOKB/WJA+KHLnl/bI8XE1JPuOY318liHTSbXoYuIj
IGWhQSvLJQ/QxKgVvFzv4SSYsI/ktnH799edA4I+fAN8/zbBHkjLMYVc1ee/3KEOrta0pkUHPrk8
dbJ7qCQjdwEQ33PB+JjvUTxdaHc8aop+K/VDbgdn4jAfa3KiZ+8AQpNPbgr9g01lviV1HXnyrBV2
uS0/rGuksLuYTrmkQVMvLoZ8IaDpmNfAzK8O7HkEILBF8oMeDydb6W4Vkjw6nfzNaTvfR9jwu0Rf
ou15ABtYjvrOy1r+g+5tFPLCHOaUKcPbrMhtueeLiQwGt/5kqftzifn9PXy4sVus8X0Q8h4cTN96
4Z2Rar3xrG0/+fr+XGB4HQe3CV4kjHz2vEf88vXZSu4OEAhpeYbNo1uOFzdDjbtsTfKyteLRqr0b
qo13s0fu2jNENpgnEYLS4qzW+rds8gj1Uj+7p/7xotiPNG5n04AP+/tFxUnbJiQIodXzJGyVDpuR
cTuCTUy5wVt9uCRpt82i4nlMHbSFNqel7oGunN9WzabugZwWZ6Wvnv/+Wf3Dna6TpmN7qkZkMff7
71ellgkdXmQbENrUSzuVz52h3TITOzWD8P/+Uto/rKoUmZhd2Jt1y/m40dHQ91RY0o0f05lcaI14
qCxSEpA/pCjJmerImAjfuh/IrkNtBpguWsUuVecn1/HniobK3YEVpFkG6AH1w+2B6U5Dti0anwzW
szauw2gbDg+efau448WOmrfWdDDbG+9/f92ruej3dX1+XQzLKPZUHbzW7591raAADSCJ+uFIdlxV
fM0V4F5OpN7mXf2Mdvw0DtVJgs9OVhPp6aaZfGVdJG9Vp22AnEFbqLQkURYkPwR4BE00aFDIvPr7
dWr/tNTgRODTMTHXuMaHx7STgaLWjIrpsHlnzezfaAg8I4BIpxDDpWi0ZaTq751mn0NGgXQw1S8Y
PMKVTV9/asW3cdCJTEk3huecaXa8xX3zKTti/o4+fpbmdUNS2Zgw7/3+WSJmJPyLFDR/DMovUDUN
Q72Mmn47au1DpVWP+lVbrpRfGwxmAbkHnh19ssx8NPtfl2TTdFl3KZldnp7fr4HVI+9CEfJEq+W3
RgYVYzTEu3RU+LLEnWS+tXKNGqhOIfYYSdeEa5xCPbzJvJz+4EQQUBZazFN7whESjahnvF8m6e6D
ov1AyVou++SOQgiYK8dvxobBSQFJulBSRnHVhlYaiQY05Fv0QqGzbGj5YhYjdYU8kdXf74k/Fy8M
/qphURvOM4WPZmCAgOTLWLNkUJpfMOMTFYcQLvEI+5qN9iQMy89qsPkb/P0bZucl2ZW7xOSZMT98
ukLqdtcmGbFYpQ2thETk2Jpg/o5rpWCoRwuD7usk7yCfDys9F3BYGOfCyVSYQtWbv79/68+ta+Zg
uGwmjqXjEfqwTiZJAD8qBeSCWuzglLjs0xgVFQe++KkYQyKkBCc1HWYWBj6+2kUxDMf0SF77Qme8
wFAsfh5D7w4nxsnqv0fky9CalYyNMuvJBgm0QFVDNoGxHpJw04rmLasta4H2ZUmXQV+CfUzz6Fve
Tzs3bp+jjgRtzyU+BY6Zw8x56C9tyNqA1gglhOdhbDtVgo8obYAVDdLtl3adPkYM2ZBPjSslbW4n
gPadA4U6bXZJnjxmdXj++8f20f8JKYo9mDKaunE+V37c9MB+wkOJ6smH94WLpkD3N6iPITkJS8sM
17mCKr2uAP7bafie2zWTdyW7qzrULz3im0+u5uMG9PNqsGs5Ko0qEht/f2CjHJynWjWTj85KoATy
XquqQKdQtgQXYhSSGlRtBO3hgukSDCeAb4vebb///TLmSu3XG3u+ClPTXNAqPE8cg36/CvKvtDxW
88nXA3ToUxW9OSYJJEO98YzysTTpe9fTJ8+v9g8vatDoAUiGt5OD8fyA/1ISDUzyXEuDMaZlxRcH
w+PSbtqFMdDlyN3HoJUbsgy2o+18U/LxwnfGQ/QN1MCDwbR6qWVohL1KeXBCAySrG3/ysOvzJ//7
ZwI6kdOFbV1BItaHh53MzqYshkT6o0h/DKOqHTub7LnWVB+HMTNvsEzUzPHTta0FryxPklhg7JxX
gDZ3TbKtIBNc/XqNsekF0gdkudoS3H51h2WRTOEk3Ft2dQqqObMGi8zfv1OEp//wDsB9mdwZKLEM
50NRAUrR6MNO6X3hd6LX1uRIKpxRigLpCHg0nYQYwJXgetCZb9wR/VQ8NbdaU2tkJwXrXk8zfzIM
Hncc71sYuwvKIjmPqVYmLie4EyScWF50FxepL8C1LntEaStVOxUsMrveqN7B1nq7umUyRULIZsqx
CmU4ev0olKzb0K4ADwNIy4aDmc0alhQhRNPEO3U2MTF4DBazzYA1B9tjkiHJUGv1PKoRjlpPzhYR
couIOoK+aTCNTDgbLwOTCJ8u6tACyPhQF3qyMtMIdEEYowwNtvS6brIJabfdWBeVcGSGSsjxKjN9
UVsNlrAOcS76gTr3cfI6OOpZ8W5Z59JBXq7p+Rrs/ZtGHjaImXVlTg9RUCIV75/zql8aiQH5CeM5
hF4G4kGHA3WmERlA1dvYO5MSgzbFInSLxvYqGzV8BLPPZ4hkDvjLO3oBVCnZmjDMe0KQUmJ4crwF
S0OaS8VQgxvPGBIKDPXNUNFFmjn/bcYKYZnDvvN0ZUf2O4nD7rHquVftFLqfHpTNyWpVaG8oi/WQ
phdC+wF/TsTlpTbaQ7Ot17qIdlhFcuIM8brXuYXASEU92aFD8DV9fO0mPv4AAvP+eve0HdnspJfA
AombAjqyQPMIKNKDx752wqJ7/vvtrH/cfFmj5uaDMZ+8TY868PflwkrcNmldd/DzfDyROuDHXnjJ
hnuHHMYqpcUnVSDco9Iky6bE1ui5UIDbNaJ/vL4kyHf9KRkhc2T1G/mkr9ihn1qUrMQYIiFITHFo
KmP392v+WLVyyXSUKMMcLB+mbX84Xw30FUURMhYUKUy7AUHbFbrvTuMzDtwnN8Z+M6wK1IOfnGr/
qOt55ZlQMjfOPG1mYPz+YaWj0rVoUwa/tUKg8lMRLqWeP1fviZHfMVVl9u0iV7Un7RXSE1qlYZ23
8VteyGcTFINiY84UFloAWpD0u9xjpIW0p8fP1qiPRdz1OnUQRhTOnIuve8QvewBq4MiSdK5BO9MX
EMjKJpX8xPguBKa6LI09BAsyGcTKqKFPTwkTECbKoupWmWLv6MOZC3YrMoyoez87c/y5NbNycuig
s2HOkb8fbjiEOSM8Xw+4QGE8EHv2ZWicNyi0Xy11wDoHzLqZLg6OMo4S4ah8+/u980cP1iEaBwId
gdBwu2zP/HDkmeoEb1/W4LvNMNvkg0EBN4Igd0Jc6uc8Ue3FNdkh68Hgj8Dd15UGp5QD6+nvV3Lt
4/y+E3IlgLkZpqnzMO3DzZTHU+FGdtb717zKfPTVsCKpmJi9a6UtQhWn4oS6DoPWnZ3Jr8jqyBYw
dhpRB5s0Zx1TdpiZ0kvPv3WNmegkqt+yjdd1Jcpj3KT1ggS9clEPRPTBxWW18iDLOaTW+rGREvyg
Kt8FMajEP81/sTu0R717iUxc2tfNQeZohSYjQtnURCUZmX6XZt1BRtayaCZ7DRf3jIy5O9odyWox
/q+wByJBjkgM1YehQIZQwO5206Aadx6xNuhU94RWk0JAMtcmnL1AJq6nT4r4j45wqlGoSpZu4nCn
r2jbH6oMipiRzDPZ+4FWBz6jYdAe1nHO1+gmi3gf3f3hJVGKX7tdJlL/odLF8M0Op/0VtWRg9Ybh
vVMkE+xCdvKTVqtBw/+PKoLV1qUS4yo9gyL196Uk0oI2DAIaQvXsCg4E5iYlyPS5Ciu2k4G/XrHv
qkziVWm22G31m9az5aYfR/nFilO0lZ160gNjOBHnzTscstthMqC3aulG72qB+pw4WiI/F1cH9lwD
Xl2wsiXG0jMasUlCt1kM9Jy2pdWu4XJVa5XVawEr0CBrK31FUU7mkkCYOLOVlvP/a/m409E7QEod
o2XbJ37VEilRRBAdA69KEHOGb2jcOeWMXtQd8TpjQAjabF0ojNCSqdnmHer9a813TUYIyZjDYey2
ixx9vujOUapC4izrW31gG8kj9JQ0j4I1FHlumlRZOWolj7ZdwSg1IkKxQaPrGOHn9AO9XcYFIScz
LktThoWqlw7SMqIpo5L1WHrZBnhRcKxTE6OysbkGyerGxFg3k3uSRvy8wTFRJkN9i0wSN8Ow11tS
x4M+dxBbu48R2nM/HcsOfU1OME/Vt2Ql6O/Yc1SMlocid9/HYDDW/ZSviAbl/eoJTZNvdePlD5ae
FfceDrUhBXGK3fooPOt2qGKT1CnSEsK8/FLNRV7O+dNpWvIKZiuKR021ExaQDMxxGQFtEDFFkUmG
yGEOpIPoxFT2CIZ4uaThvFl46nuEqGYTtaq2GcP4ZYpe2tQa7xTd+lYIMZJoRfJb147asuRrXhb1
THtsVbFlOMaZO8Raac6HpLJOpmNoJk9aXL/RqCu+ZL29VjNxjtSx/ZpW6bmH7sxShCtg4E5QxW0y
TsWyQW6NdowQRXMaD9H4jkNCvMsQAacW+G7IQwUR55sDv2AdRSFeOlOec33AwazIEykknHXtAgSy
E+PIIYz9Duf50kUSBVone9T2FpGdELLsBhwACT2sp6/jvL1dpdCZ7vRgHZKWEL3KWTRTpB807JMM
6oO9mDlLDmkTsZ3cTNnoh8xIl0R+tXsOTdyBUbSfLO9RMpSdLFPZRSqRDZlSk3k2B3VgLB4lErnM
viSlSfJrUBLO0IDQiW0Dh68t/Zx4pk3urDTU2wsrtfCjSbfbN4V6SWrnrrTG9qWYal7PO7p2zOuU
Ln4BrLBtTKpCZxsPOG/Nu7TMbqMQZahq5AEqw8LYY+wNYUgGw0NDzgVKv2ElEGXfBh2pAM28trqh
VXH72AQz5hmxBmBrFwwTSP0i/XdBpPWYKi+TG5z7GDsbOsGKMQBMALsbX7SJ+Bq0udM2Qu1xwsV0
Y3ZEmsDlXlCHRyS+6heJifyFZ1yXHs2sIM13kUHiBeVitCvs/iVXqnFrAZEmmlBs8LoQgI2d36sn
Ion7tRem1l09DmttrhT5liLEq9VicCLlaEnm/Ep6H+uoAVArCnhR0zODe/2CioyK0nyoh7LfySA/
4UggYUTqu0gASuE4e4iy2aOhagdTaskCoPREMgW0Q+q1Zmcp+c/fQe59EslIGBUOYMALCyUI5RKV
FCY3yQSuDdgfeUDg7o3ZWWodoCGivpAE7FzcDo7myn3C0XWBr9feqTorVN7tosghK6NiUY3nI1VF
3jiRfsNZKZ0z0RVETozkL7cG3wDS/GM2zpkXoUBvUG6vtf9IoS0Tzh6uWbt+Q+cAq2ivbfFZjVgl
NnTJIacZ0ddGgUeZAZkfguA2FEQWpIEKmWEaCJSoo/rkGPkXsyA1s+eNqFNWbtuISJxYDUi16V49
gngOrTp2bMXxyqEGPFjzDzMODj1xJlsYBdbecMAOjeUQ+lhJtloR2rcUvPatnujW7TuFBjSWCZN/
OxwDmx8hI4GbIIUW0M7BlmRr7WoWjHs71YzDmE+PTZBHZxP8uuzV7BJWbrkKM9mtr7/t1DacuVLV
enCKblWkYTWrQpexInZSeN2RepL85UGohI91xPtAVsQxs2/lbRtSoCWUlbAKKTFaacJ58MizTtJI
gUU5LGWAXIhQTvqIHYT4BL36mm/HQHmGhW04k180p1YKm4ZadVcDt3At2LNXUbiiYMIIYYUvqHyq
ZecmzgwLSzbEuolVD3v6qFfKK/sY3Pb0x2SXyDTddom+IrgdEpAWHL7d2KsXCqSvNeeAl8AFamsm
3QH8jrmBJEI+KsyQhWttVL3p12iP8QvnUD8YItHifLFaSPQmQjo0s/lIjgmipYx8QM6Vo+Xds0OZ
q5JBZWIkg0/vHumhgSFuiAE7hF397traT0aG3vd3mTqfocndPuVa9qUkwnU+D2dJ/aUbcfFx/jN3
VUtXEiVoC10DLUwE71W177J63LgG1VosoK0PpNIt+XRMTOGCWl0z+mVqYxWZSnMVB2lJuEWwH1pF
ErhHVSImCppOHGi4zSEy8UH36kvrCDJ/rYA0W+29zsM9JlhWArLpbXfU7mPLzBf91LWbTOoGR/iB
kVHi2mhwYtkaF8KNtgiVPb+B6jiv0Evi4jUgK1AyEwsKEcOdzndTeVAj+UMXQl+FOaG9tYVHzIY7
3TgRcmBvYehi15bTtort9wpjBJVLjljYa/AJ12SJEgRsLicxBWtiK/BBtItAz6rbKi8e2/+h6TyW
I1euIPpFiEDBYwug0Zbec4Mgh5wqeG+/XqdH0k568cx0N1B1TeZJuX65RbkFhBO6oeWajFkrd2dX
WL4WSyT7zPZt1DB0V00yCQBcVoL7gLTMRWwXgGbRrBFqpW+EnC9TG+kdgLpp0vFkWd1bkcgzVhxk
v8hzBAnjlk7/KEpCdLHYh5iAL1oGHfaqfIyb2oj9jkQdpxb7nFQSyPAuuQ1vtldiB7wOL7w4zQeK
IlA9MavmLfasn7EUCKQd/5i47a9B4jWT6BKTCNGrch2/FMl4ZwNFZqAvgkNzQAmNxvbs2gDgFA55
xtGk+6HXLirUTgjNRmLvDcJsVzMjDH27kL0T2r6bPSrPeMPe5OCsd6sQMbx3KLUc5Jwu32Xfi/sG
Js0e1eqy68Rynvvc2eV5597OyUedt9aBhE2xH80XB7ztmTSr0XluyXpJR4Luh2YteXK37prSTODq
oO0s45uAGE4ZeaD84Pru0ZOjG50eEta0cVYQCwjT9GnFhwVz245q4hB3Mi/XQ71av72RluAAuinU
tjwN7ZncXDWtHL7X6ZHrp8yPHVAlSwf0RjiYFP/r+GvzLdQX66KyhJ1R9VBAnvD119nWmt3qzPWu
oRwM6ibR9n5NMgLravh57eXfm2is2KhR6OU9KIsrR26+TorNrOIAyTI+4FWcofqn2noDHhYwUVOn
f8Mvd+DvAcM/kEUwPi5ye6oVITeVgDCUpBUnP0kPhggrn6g6V7YgOj3cgoty1rMHGgH/ELgooJzD
tDZMdljKYiyYYnPw350kKRm89dll1LDZGQWpv3rnqAvrNzac43y31A39UukEBOQ698Y6cnNXag1w
/K17Zg3+DZAzH5xBc/cvQ1G42m/TIbnG9W9RLaITaKwx7lcU7B6WpYPJxriTeYr5LSQLF0NMYh64
f73Iz1YcnPZH4+LSy3O7i2eFkSyd/Q+NTD+EQlZ57zmfLYSJoNYLc7+B2RxxRxotTgVnIbt7yOvX
RbfkBQaoG9hyQ4fojYjZycxZeSF3Ch8gYnEs5UWrJQff6z6qdMwwhtR0HU2z6w3LugNXf2jLasd3
51zQh3o3ULY+sJ6CcDYSMm1d+1Gx4cIDz6aDVpJrQGMw1TGUI8XWwXuypYIRvMPFlY+P/56A1sLg
tA6vjjZ8Czl9VqnCM3MdLheW82Smj+PEEVEP+RLWLs59AoOIRpO2cTGde3q/jhFOoWK//JawCh5W
yzMDk75F4ItFoZq/mmCizyUh5tginpSVGRj6xjtyMZN4wwImluQFN24dmfVkYdDlfPUbEFIsYuF4
8A1WqWiPWPYOr+R12TfKHJIwXcnDnAdeDi1rJDJLDFUeSXkYA8skGtv9hhvsSEBgG4JMBUCzjR9a
bW7xVDHO0KvyTWqsz5wpyULRb5JwAMiNRTZ15HS7++YKaaacQ7dhI9LKnjTBd6mkuRxqvTq56zSf
tcRND4SKKLM7NWM5nn3F/Fe3pph1B+ckGV27ZdDxGc7NO1x7ktguMxuayF6wBiJhey1K96wyj5C2
uTy2mRI7O4VIuLZqz6Xt3hDDlj5UXXWzabQNeKo4qaGqPeSOYT70FTIPKD3RbBKR7mNA4q3SH6Qu
bdBzyfvaZHk0KvMVMStV5JZ1x7Zm1DbFrmvZqNzln0SjPzI6s6TuySSr12XXTn57RjX1RZhovh/s
+cvSWw+TR0/0sOfy6W0m4Frm7Vk1mJjRbyd7yPBZIcp3RPWsGdv52YPiEuOMwRdbTRAY5I2F1mkg
HpgMj+Zz6jp8npXe7w3vWjL76RODn+9sGlTo80yXvfHpmHe6VRdH7IcthnXCUcc5/+OgDj4tYLQv
Vbq8FPU6BI6c3Yd+VkeewSXuE/LO7WVxH5cXxvjGqVLUq64D7aNy/rJLHE6sKvuYwM96l8sl1jho
XZhqN65dzpE2YGAxv/qMXwkzyj10QrJSUv028YfHDtQNPoqyJabrt2Xphxf9fcxx3kFZe/SgPTFo
kG7cFsP95jTQS7LpJODqBRuTjsAZunfZWD3eFfOKYXmtjIb4i4QdobU9cDacuBr0IJdYfzK9VjtS
i0I4x8THbE9m5ZNuiXGGaCF9jtp1agL9mnA6oHry2n7dkzp+EAlSZnAiuFyVccR1Qs/tpD9NOXzh
qVbE3qDWEmJ4onMFNS1sMkRsEhZd/dOrcpfBC8wjb9JBl4DGaKfpsxBUUczEIeHnCK1LVAVdrR28
0XqYfBtkvU8hNDb17aJjbJfLd5n1T/2Uizj7SMG/4dWaqfkdgkeTYniYUm4ZsWJjrVuxdzPtwI/0
XQwe30pZHjLmBxTO2YejWoZFbkluvCBBDU08FjI+DdeoFxTrPQO5Oa4sBpHEWlSoPP3XtdVXciqJ
6u1a0AWEDFKO9MSoYk8N3EYbQXrZYW3IJWjdwom3Ynyv1myhECfWKdOLF8MbgRkioxmdj2Fc3j38
EPdZbJLjwlRrHPfu2H31rVh3OQ01oOTRP+YTIFMCuBtcJkQDplvkLeAgGz09K08FZWXWO7bmmKN0
91My8Axqo2XOYnciyobuwyWDNjQHHTgI7MFz2i2QcvqPoabBkX16MEEpBTP49mDCLhkYDO2CRet2
xlRwBnbkd3Ves9PqqBCZc+lqqYcTTA/RmU5Yz7ssZYAz4a5y1gqvm1PHTmNEXIiP5iSGvQme0Mts
95So9bnYftGKpw+DkUcLonbeT+B+koo1SbioPYRBaG51nmPky3MBHi1J7PFKRGdYkfkREdE3eWqS
Z1vpdqi56+M2QhBT1iPt8GflbBeb9q8b1G276Af9qhVw6Fv0et8QE2h33g19/l0Bv6owUyyeMNDo
kFJIWMFq9iTt4TCODN/mPJ/m18rKHiWsPri5Jm9ROzBwTuU9i5oPDTpiQK7Rp1OYxgFKkqhnFox5
IaPJ5lRIWPJaww/I2bMCuXNqqQkD+pzXLiemMnOg8yLGYAA5M75lvpHA2Ii7tL3/R8eC5NKEvZYt
rEadX8jJzbk7/+Og1KX1XuQ8S32ynBJvc+8TCnPHB+Trt2QP1YuTxMvQhlU6UKiyog2wGXchB3YC
trC71MrUQwP05/1U52HVl5GJ6uRtWBx4P/Pz2m7i0LVUDVqbDLuUK/5YLmiBamtd7nN2iVxd20XT
fcy1jNkPrTButSaXu2YD+LtqFNpjk0e9I+E3LidXJGe9dN0wY7kl9j1Zf8fSIM+7LjoGqGBHkxqf
p9UZ+8lPo9nVx72laRiJK9YlQvuxZPJrCYILoDX74VC4P3BRTDyB+dM6rdEiX3RPvhcEDYZFzxpa
dPVfS4nPPrlfyLiGlXGRbq7vzIWQ7qyGsJ+hNCnG/AU66MHyB2bFcCCXvgUbUuLW98x63RtrfrA6
bgXidMtnQ5p/3N4/C7s3HmBHF0F5LWTJBPk+Zgt/vR7v8paJrOqzg8P2Cg/FTHg41Y2bN6+FyRnK
57wZR0E3l6NVqIXvx2aexViRdklRz69bQsYXG7Y3Zlz+HQ7o38UZp9AfuIwGYXGEJF6342b09pJE
NfSgGdQ8QhfvrKWMaRMbgHi+epnydd517fxrU+OcXVfHdmxVTCgd5scpSxBWNG9Z3kyR1YyM4Qmb
SRxMgs1645JNfoJ08VebkFFs+2Ki0xqsog+0woBOko4EXyb2mWGdus2uVCkXADJt6kPh4YWotJV1
SrXtoTNPtzZ+HMg4YtW/RzNPg15RQblwas7T/PMvMUPWoWF5FEbcwJNB/ME0AOHwR+2QEqRGO7Wr
7eaaa0gSQdcRjM1OnKTwWtt7VjOcPDF//JNQaD4zKBA91wBDDX8tFXnD1H3P3Ao7Up7c+jSqp3LK
CGN05k/Twj/sq7fEYHoPtygNCwhJoeQFDFRnP5CESOKctusIGQ8E3tBoKce9XUzfi9YcIZ/kME56
Gl8GEXAmNg5brgjTYwehHn03dlA/kLNY8P3OZZTmuhFwVBF2ydYJHTTygZa/POPbZxK1QwTHT/vp
NbhAt9Q4wSDogqZsarRa8kV0fK0WXWq9ck1Bprwq5nLSi5a4G5+ybtAiRPWKxbq4V7X1Q/LOEfv2
vWkrkzoaKC4h0C6kjhAsSxrIvG1Cb2U8kthfeBRKGvP5w/Bx1+sdLJeV5Xe1eFTOxR569l2Jh6ZQ
yLQ1KFzBMHgZLvHmxUIdczJ1tJvlmD9zW9x3mX6l/OUsHUwNfuGIB1jX6SQHyTpvcfZTp18I/zsP
BexEOfyt+pZvsCsZpaeg4u2JZf3MqgcZVkzaV40z3ixRdDikZtLwiBJelUe4cW1YCQ6dFgUWAalE
q14Hu4ySi9Sgoxo+tW7QiTK3+UHqUePicr8F0ImdlM95UpWx7RM5ibXjbNV9C+KCgkcfMaqYnal2
RcNcJR0ujr5vd12JsDoDkx5XPXBW7rhDv+HLU6OxA2Z+XeOUiBX5AxgSUh8Tmz0QmXcn7ZddVhaP
JQzIYEuyAnYLemHkbMce4JSDeG6vGVZxHuvnvmvrG2RU7vC12gZQ9jQ/W/M0nQwL9EIMikV2Q/9y
BU4NY6pObWITf+N3D1NXocOcaDQKD1mFy69Df9scN7PjHYNnwXpeMdglrQDX7XU/HE2mOC+F9ilS
3T4g9fzKNlmyKUDLYaonN830o2mP4WBK+M5jpxOjyj9dXbMezAusojGSs/dTkpNBZ5movefW9pdh
m/kB6JzaufV7m88WVxyDHS0tKJrqhJzOWQSt6CeEBfI1KZs70tuceKHgFbI569rsobTJOrbSkECc
7V5z0bZJWCiRb8BKttX2sphsNnAXAJSciN2bR+MAzTWLcux0ETf4D8kzVKYccTOdKbNzkhOr4VbV
Zb27Dg1W5FCXTbyPDNSvoUEcIWJ0Lwakld4biMj8q0ONFGggn8qad8lvFot0Q9O4sXt0W60lfyz+
3FcKp6NrB4MbbA85CgRnWprIr/n3AD6UO1Gbz40PaTwHPUIBoKC2WArzcFLEaf+Z+/lZ2g7Z7zOX
NPbKURZPYgAF0i+LCF13PJo8FR4ioG5FtaYNTLMaJ3sxHFRYsKRT6stwK39GcFcUo+gwLlL3m8M2
1LeFag+r5v5YZf130bGADXS8JanY41L3oc2UOnDro8c5HK3tNd5a1Y91AfZqk9fpefI9QNALpjyZ
I9kTdeiwQTr6D2V23dKk9XRDfLdBDQH6oBdo6/WKJkErKsbCIKz2+ULpzQQCWFBD3PjIvo/JYTqT
JDxWR1jXNAzGwkVLdHVUYa2LmhpWlYWlL2xcdz5miBgPiuD7MPe/LAJLHxQ8lbGBcDBoLuWqUne1
TuyzkQ7Q7DNGU75Xa/FUgj/oIeOfBsIfYIHAmfDrWwHI7cADpl/1S2OockPe48sK3N70zo6W7Jop
1c5oo27sROwmbX0rWv4A3YKt1s7wdlWd2+6Uh5q5HbV0Py3DFWgWVkm93C/oHCHCQd9CHRAoNwHY
kOWIoDXnoG+G/mwY0ysdfi9H+2HkaU9KkJdbzTg+aed856s1wTaQDIR2j9ZOLzMrNHSzizPyuQLO
LxHyrzIDtnBEn8KWBNtX6RQLVhYlMuUqSlNrlxGVznAMxD/VsjcTTlLA6QkID4lrMdYvK6EXRP4B
lWtrzpoUTFQ/ZxdvhV6NPVJZOgh0W378Oy0KA1a/m3h5qI3pQXfxu8ryo+9dwCSlfdGEfyy6Bp6z
QnezeDXQsZzM7mnt1kCZdjy7ymB3KVmOswpilJXuSokUggSYWBflV2qBgG40vIp85C+/8YpT2o8H
O5utu7FTcBdqjLU+ds395vBE/tNpFKMNOYdHp2oLYrxNd4j1NXuY9K/JipvVNpkiShausDpJWvX3
qlZvQ7ZB0KjrI6Xbl3VNiaEHOjbQtcJ/7Cfm0TfVVKmj28EFF6IbrrPHuBCpe78C9+UXdW6kPdJx
G9zRev4BWOn6u7cYcQ2RRQYe6p2z1UPUA+EGkl1kZzig1xHaVu6qSVl3KCBhONmDDVxxKY6a89lw
Bd5d+TDhYrf2rSYx+aPfDehx1p9iLf9CRAocs9XvYIt6N7ZHVgOlLIudK3/5SstVhBO4y6DOemV9
eZYMtWzsQ1FR+PQ9OoVZToR79WClJXWUw4g/vMuNuT1YzvYOHNdbXSPQll7c4g5L9xXMpGHl4RCq
0q4B5XDS+XB6q4gx7qwL3NNrHrn3UjGV23dkdARJz/jPTMyGcodKZnQGItEg8+IjoAxdgNuLjKh2
2Ldxao57KJQ6E2yuJVlv0bAnVnmIReft2U5Ud1qT8fRWze2YkLkMxSUytfy3ahEGenP6lqTdo6sA
rAykg7E5/yj69D6vputOUEMW2jE8TsbsrW3yt8Gyz2vlGdFiAOcicDu0nTV01isqWLZi56TsZ+c1
2NL8GV9SG+G8/bs0jhYQ6n4yu+xFWu1na/cUVembzhSQCxTfeilZuDp83F4uT6K2qGzk1dsira+p
sd6t1gXGZxJXW5y3Bn16Ns4kp/asOzJBb9coiKaOHXOSmwFUkafGJWtYlf0f7mlkITm50kWr7yu7
Y3daUBrq7jnx3UfgHH87NyWF3g5S8CEXxM+348RiFtgjxXgndlrT3dUulSGzbCJFDty7BLXY/TGv
Ris0mZgFmnGcS/FIKsBTNXOj6pX7M7D2riZ0vaAS/bDIkREMiCy2ZAkIq5nCBnF5IE0WlZahDm03
7ky3rfnKq2cprN2wuH9bR72BrAGiY0JCsoxmJBpp4Q3l+db5reZrKEwil2jryztVOrCb7OLba/oL
sXV1oCBxgGc89TOXEgMotl7FDa6wx3QUvOrABPZO926OhXMzVHShAyDKJUeI6fjFGOtEkEXIovYL
pY3JLi5Ahwiq0GOXyRTrDnQaE0piFGApSsRlK/jrNDQb8mHUkN31hv+oUhKzUUEHpclvWWZgb1Zt
6oJqO5jp0EbCQpnSNNmdhf8p+uee17UNuA1csYhFBzsL1v2Mvu4W+0UNxKwJePwsMvRzqrEvKjDi
tSYvKTRAYaE73db04FfwzSBqtoREFBUqELFwUZXRnGH9NTvUPAoYgZjaUzNh9SdnkJ+BEbdgnR+W
GsWIPpdL5Aq2ozfAUoK1nLMA3DW+oZ79T8NIqpAuE6cmb3fJWLyNHXWqbzBj4r9HAxz5Cfm448ib
qieooeTav89UXr3jkkqmsFjIiRRqUSV6JD0+5eY58aiz+BW86lQxIhoT/tRsGsgYNnFkAGUzn5kl
uYyy2P9k1qxzGvvXhJwfuIf00Mx2LFJLw0UyhlYbQDfo4EyZJo2xzTwchVE9dsJC3FXJiTdA0yM3
lcj6mJTeTvOw7opKIEd5tU3BSQcKKHf+pp322GLVQEO8Mj9uh5iUnV/fNJ3AfFyGymWlUbxr2KLB
sGHZMOVwKx1qLTlIM14vOW1XrHX1RyWWUNnmk0baBuSeXI67Pt2MWPexRTdnwVa9KfTf1MBggeg/
Izq7xuddTo+Aun/dZWTuUB0m4XaB4/V/HEOFc3ds6MSZUnGkglht8BWR91yQc6+cDBoEnO6GfddU
onaZXzBmPQEHuq0wnwVSR2Y2rOkN6aiUYWt12qoapmTe3adjjZannJkSXyc123bv0pYHUJY9YX2u
Qxai2W6y4bYbm1tomH3klLRICW2Y2HLcoeqgyuamSmhYJn4qb61dIErqBuzbeARtCYFN0FrbrHLc
isPMe69HlFm1ne+tgrbLYOQxNuiKWGPUd5lygGtWquWkn0/ZWtxkG9lPa2N+5f0kj2OGwtpEANxg
kHdYgoms0jncjByk88oysD9ohcUrU/GoF9X00zcvHuycK8kkPbipbqEYWK2wGAn+NkDHHRVsSA+J
nK8RoZv7220utCRKqfTWiZ6Z6wffBShnuAokW8/5QQOSwUts0xqP6ZNBlbfroaeHRYsTy0qrODco
0vEPuoxY10AoatWOz9BlnJ5sUENqsc+iJ6CEA4eLeu7ey3b6+lc/NKxra/Z2rY5NwL+Sd8kht3h5
C3dvDg6ctobOJxfudjQGdnCpu84/Hnf3OuUP6NEoJcz2l/Ax893toWTYg5qeMfdtRAas232DJdDs
KU+6hbTT3m0xVdXtR9W6MLcQ7sZdPtzayr4HDnRT9bQtCSqpEG0KqgWbst+YNUTA1h8YYZ/YPb5p
67uwsKfQWhVMkZVu2CXvhHP8MiTZd1HLLXbgFGT6FZ7K3qYZEfKzFz5wljzq83LwnP6ZMAyKVcHX
CsTK24adBFa9c9lCz3NzN+TWZ9VmByDVZ39sD4Snn2Tiws727XvXqg8NRoRrB9/H/qhTfTaMxtKv
1PD+KJMLxkdKpfcC4YLb2CHS3j1JEsN57eaehw9RIykF5PQyWkkcuoUVxsM4vBnQbxoXCmPenyRv
LmIcFsXZ55T7D3NbvbZQ2h39vRfOc3fd/kurfzQJxuX24wDTjZJbAYMCFIUk7Ov14rBaHjsC5Psa
3UbpPMx9d9ONNneFZJXcJN+WzAnxSKOp5OQcKcialVOEey2y5u4l0+kVt1a/1YzcOSwsQPGGoMdh
9XvSerh0ujG+lFZ132rrez+NUFfjjO+RKKfmp7Z02jznS2NYeA09tCcvveJpWKw2BrzcZAxYTOn4
rqnnm+XIol4NyddSDocUTtzaPIlWx/UxfKpevKTSf21W7Qbc+ceymheoY/nB8+Wh7PGi0LjQ0fe3
7WCNF76tEFZXFhWFfml0sYdCj05wMf62xdzvzNn0oFCVAqzb7GPjYQo4gLQ5TIPBssm9srqcqvj/
/6TUr/73/xn71bA4ChUYa5nFC8qSwKgFNB2B+Kw8kd9CwSXKZ13CYcid+tfc8Nd0nk/ogG+8GWoi
66gix0WZ18p0/kGS3X4QNoZeIiXoRamDj3Tjkc44oHqnTxfldFcxEGQ/pnknj12LnaJdsRGMT15X
nrQJpMpEYR925PCcTb+N3IZ8gU22RF6J0Q87vf42YXVARyxu/HXUwp5xt9duD37C7dt1LXWThVLR
pZPxhE3I1tRPe/vqOkiBsbELB9GXqeKhtCQLeBMdjFCIRsBuU61c/xr/oGkbHFvNMF2ybVdBsQqw
Cq1MPxd+rqEZ9qh8h8DPq7uE8NrARURB7anV/FBMzVM3R4BJCIdJkFxYL0gxSWm5r2v/dtBqgikN
+wwODjnNUO5ZGXejeb/Iv+sCW1gNhthVa97cFPvaMoNtmBLwQPkft0Q5avMBNm+6JHVfh723pRH4
ybcxY+c0klcYyYwGBpX6jrY4jyAv4h5FUB5eGx8dRJVZ1dQQ6EdgDC3PrVh46FJCCxlY63U/h3Pv
rzuzEPdm82ugMsW1tPlNjzvOOafjBnDWX2P0X+3JitHNPCu0bZehHBHWkPQTGwiht8FnUtJtSJG7
b9U5e7tx1bnqJXD6/iOXVCsNYjTskHrUaLivKpxmmOWPZm1R8ti48Q1j+TVtkdwBcyWbqMGhm+Tt
Mzvrl3GutR2aFIw/S/LIwII2a6z/qLz7my3rNyRh6FJjvtd5O8PS77ao90YMqWiqpx5zeT+o4QHj
EYs8w/qdModRrH3Oa94+y25iSUTfbbW9O32y7Tw/fVc5voFlAWZqs5+Dahrkm9Fizkr/0otPV3pK
shO5afAG+ifbmlneYjYFEI1aoC/eCUznofSa6aBVundTN9xqCBhO82zct5PvH3pF5B+2kSz02dlE
HWTDeLLED08gxOKr3GdkdE6ia33DZOtkbCsST18hdExYTWlk1wTGBLzBtbUlJA2VoDgkg+wJsWvj
b0MAIU8r2569wto4MKaZlgzo/1iMu20SIRlO4qSLo+0t006xl9ibOntqf1jKPcpd5hPypqwdh4AI
+za1hQGJ3PtdjWoLOIXSqGQAbvGHz4T4Qykw88VHuuHad7Z/k9Z9cjs1BjPq6mwUlNO2qnnyKK3O
vcnGwgQHRRVUPDCfIVaFqaRxXDPruWFB18xT9QR+Wj4sA3/TTK1KVe7EWZ/9NQBqHm1IpgDCk/XU
Kr7X4RVF4Bo1BN2EpV38LZiO2qu+xTroKyI4ah5cq252Tbf+Sdzm2+g9J6yEQg4gPPRZqH4rcgYD
r0cVWfgjVXG78AtgZmom+6tHMJKmNuTNjskezgIB4Xm9cdJRBiTk0It66Zcpq8+iSR4NgU3S1wh6
yJMue+p8TsdlML6ES0G/tgR1+tZK8qSrftFsG7uSzEKhA7kiNQAwWn+YNn9g2zgMLPJZZKWyU7Gl
EWWIqQd9ynSh/4hcSEoVGRksv2/awazCUnB4b5YfukP7vdp8LC23Y4GObHeV2pvOYzN3P3UyF4yT
KWZTJm4d649lOkvq0DDLcfXXLJdn23uFsz7suk4nnskZL6OJ6rpKGTiSaXRMF27YrGkjgtWrvb58
sQpnKl1TWK6CYVDm/Jn5loXJjz3bYs8KZGCHgA09H0dUbhtcGamu+vVnlLP5rnbJGve15VHZMfZb
Op0takCCRdmqur1r8IvYRZ0xesc2M/cO94xFmNYwbnuU9DiK0Mc2Fn/rqtR8Wjex7tXE/p9xCBZT
YgujxdUZSqGF3a79UGobW7y0byghUO+ZcY+BQt+qW1s2f1wd4K5lnQcHjvYoNh8/c0c0M1GzMwaS
eXE1jrn5pmC0HdUbobS9xyfw5Qt7viDLFLBcfpBFtvBurwOz0v31ep6zq9Zy4EJnopoPqE7b26k2
8iBtM8bksvtKRnXCtVnsrIL/DsNf6k0QDTu99/cLRVMjd12sAwGGZa3drSPiAVnLXVsWiHbs/p7P
iUXWPhNAxDwYOh3l+MisaLGYQrAA3eWL/NF9Msl6b4rIuvvriOZo87W6lM4Ya7YhmPuZpYzlfw3M
15iRY05gXtXOuBBAZLPrcfJfeNtNVJV+FRbzhoSwvV9zAjiNUhagjJe7Pln/NLWtHVsfmDqhsTwP
tm7FXTb14aS8wEW85LIjDUkqetGKor3x5jaNGfcW5252uXvlfJqJ5shqDCaW7C7j9qNkPQV6bUvu
fJLfRju/zPmKiqDc6DgSoWOtpwUUVWhdk0gS6YItqGaefKalR7/k3Ftpyxn1bnu75d9bkqhA8dP9
tSf3PCwTKfRZu1s7qT9p5ohNBaatp5ODomx/eewc8q6GUvcfxh5ruNxMearWuo+JwIj+CdVSIM1P
bV1NJwQQJadG2lTyZuYE3Ww2z2uHXzUBTGelPcHwtvWR4cGPzQTd9Fr8kLnghTkTWiQeCtPuODwY
NjqSDnXP0DHwMHSk/WIybifpPWyajbHCQgKcVD/p9MSqBnAhaJ2BwV0AwZbB1eKLwKOY7Nfi24TE
X7AG0S69tXwY7hM6tDemelOkSvGmWdepudOjBLNsfhlsC1eN5D8ns7WSB6YvZ+EBi2OyCAXXZImH
2AVGI96F1bDyo1Zf3UNkIhJhidygIYvcfJirq1wYsvM0MnShfwl7qZEF1dtIZXjvs/xvr7UHu2Pt
rBKUFGqRf0aWmzCYPyDNn8C5A3758V39bj4Jp7zJnQ7/cjs9LH59aVMKnVRLv9NsecTydcYt+ep4
2luOHQe0kiSKq7Wmc17asSbFM6k5v1HTYiya2+2n5rYM+zOIRTIgy5bp39J/L7RKVv6XZJ0+YIMk
vzXBcMyekbiglOu159H/SFX77Yrhzyq7P/qinyyhQstceDZEDUANj/JUc15Pxt42sGn9Y2WUSOO2
jdnPlPJDOrX2ksMPrTwRoCnbT4V+ntRKKmqS/7HIxUzG8RfOxS7P8FMYLL1kQeL99mxYwzsQVFY6
7I9qq4k9wypD/eo3p46gpVvVCtj23rN/CI6N3LIhTKUBhDtbD0K6fDH6NzgRzoame19S+9Fi9DBs
3hYp7sJICTxAPePAW5+hOu1O6pR7ZWYz+alttnd57JkTkXFkL9PjVkCJu377JCxNvMdk7egiC6s6
s/dVgt8ctA8kjCEyOsbFON7SmMwdqpVEHaglZEd9LlEl7sl8eYUZQQYL0Qimg7jPQfVP74uyfC6y
u00frbPdzY850NjbhRykyUD/kLraceqMn7KbVGzPDbs0s6ZQnxcjaG2WWDZapVJukbnwtHqe88jF
gz+p8p7atSoP6hpNqIb+zjCJfEm7BrUy0WD/zBtadoVm1vZTX3nOEQMXs7+uWoJ82txIIz6b1e3w
ZEkzPGSWlzJgGhom2I8iYYj5T4CzaP6vaDVCbzAiYMtCeoFXbrfMleS+YshyXXVkEx/RYwFZi14c
qpywHHbfGhgXXe1fRKoIUr0q+YlB4G9e3SIykPnFvietnean3wbzurDPkozDBNr8sjFCsWr030vC
4sMz0se1UdOhqjfGkLq/0yZg2T6zq6hBbBq1UBn+HTVz8x/qzmS5cSTbtv9Sc6Q5Ogdg9u4dkCBI
gupCTTSawBQdWkfff/1bYOTNyIysW/Vq+AYBo0iJUpCg4/g5e6/trifJe7kbbDb6KdumC/WiQWWX
GkFoGwwlsrZzAmfQcK5oU8e54AYNEYxpzn5oab7kYxG4GXR+DeRIH1NJiHnVDh1t9b2rc8kerHQ6
6+CZzandQgC9hU95Tl8mj7lAJl52aEqL4NbJfC4Y2u3cIYVfzQfiUGszMytsboYzmEdnC/nAY8jq
3L1EJj28lGnoQZ+tyxojnfnXRmnr78iQDSGGvEU6UmwQqL9aZSfNxMgjjOYwyWykPW+E5lQ9FVye
d5MTv0YjYBfbAV3vPilVJr6S6bdZWdhSW1yMdAhfsiK/o20SbP8ijdWkWD/UWitv2wnBZjyya0uj
R1pO55ZUN4ng/TB2BINObfp5aGtsPlWu4T5hG9fLWB7of8htNmRZ6cjn/wENhb0DnfSiE7kWdky4
SX0tk+PA4s0z2XugH/m/gRFc4Vx/9Y/bjoXvjY6tidVK/+VlsVBpR5O5adlGVzsVZOOhm6/Z/1TH
DtmDqsV3It1i30YN4K3qjqY39S/pzcHoFB/ganNmVLT6KzC9BMbAJEjqvZrOSZG+g+L9OhHBw8SS
yfSyMb6QXgD0A6+FrtssnYp2vPye19YXyxYoerKC/dlXdwNtlNgstaorL1ENIHds/425++9wA9uB
oIoSwbP4b1+hZn+CG5iibOIV+8JhsOSdvlbMfN34bShczFUomHZNx9/wr09BHPl/s2szSTRBWG9+
fenKX6gFjr1qhruNUOLhUbX1t1FgmlyaF1b1iRwpvFgocbVufGwjo6QxbFyKgqJlLpURzAQJAo3w
NSDEO8twWRpV6mt2yuRThaPoESoJv2qNb1ojO98ps1sITjgbyGJkBzneUC0STVqY92kRH4rIGYPe
Ic2lSlbyJlmCRYOGMCZti+Qx22NGTHXcBc7yEc/UJ0MxTVyo7HbCMciUX9lRi54M77xqmy0TiEte
q2MgmvXZt/vofVTUN7PrqZu4eQFq5uwa13yCJ4iZygugWa07e0wGRvj1I7Mm8o3zG+KG3jWucxng
lO3bD+hjiCHz0DQtM00PSpCEE+JrxgwXNwq2a9xWVKQ9AZGz9ko3gNAQBpREqgsZ3TfKvHgZjBra
KeMB89e9M2l3m9QKWGp+rozZRk4inZu7aHWILm2JHU4GfDVdHHRVdlIp0c9JVX7SiJn0y0G4F836
MBcd+2ual547y31S8MJf80qW/g0BaffStjf/+pz5G2PZsaGo0r3wdMakuBN/OWW8pQICOTVkMHjI
6OeSsO8q/+BOXcWELyHC08AMljqjb1jLO3o5+Zlq2YC50bwsmZ9JE1FHNGPoRq2jOvxFRdd/cnLz
y5iqwzqRqSeZIIPBX4v9ss4HUSfVv+FobX/iX5YYOCeG4RmApAzmS+4v/4WRR+qULvfB3rYpAiVj
YzWXqaY8wqD9ZGsN9I6k+sF3+Y9g+7dPwfP/2X7iS1UvLYGq/ZUm+/Or0+Hx8C+/4fituntT37pf
v+kvT9r99/Xh+Fu1QfL/8sXhCsd/N3zbAPtkE/z4A37/zv/XB39H7D8v9bf/+sfbV4XLKu36Nv3S
/5m+D7JwO3v+AOb+Ddj//K0sv3XdN/hjP5n9v//U79R+V/9N2g70PBcuDU/2O7HfE7/hGoBFCQMT
9jTHP4j9pvxNuroAx28I6wrl+oPYb1q/bUg+D3oG5y0i8v+I2A/w7JcTyXIND1o3qyd+fFarX08k
h6GRlkwA4xO2NHt8ynV4TdmYLLM/9+L90NhtSDpgTeKvYAakIcTZd9ud10euB/zdzJl6ffr9zllL
uj89fH3geh9CjJzUmYKAYHya9pZ2wbitCkUcM9i5fv3jpmsS9lt4/bGUkTwV6BauERrO1pq/3roe
hlQ44PMGFGCgOu6vcR1616E/ut6cospbD9eb1/wOpEdq3evM0nfsvttAUlZgcWEfbuHxolGaHyw3
f2/jldxhd5539mYaWS9cyg+zageMHUwtUUMibpuNEuFwqRiyLphuOjLrNiNxZnlGkCfxm84clzW2
fml1QIl9DtPt3rTEJ7WAkl+MLLRZYAOW7OiUaBZX98FCW1QX970YHyaLcWGxMHJedIYmIJ4YAgKS
GSipsXyKwwC/TEC2OtlWG6bxnF763gkAhEW+KJOPdWteljnOAuxl9B8qHDuICC7s2t+x2B5Tq7f3
1nFu8Jgyw80TtggKH8jAysWUnswjZX2AmfHcTf1KkiTkxLQw9qpEhasrcEoddW3nEE9maTWRcN6T
G+tjkK3GsF9192O5YkEhX/Rgk6TiL8K7WUgb2mZn2kksFe2oDqVyNUAomDA8IdHPDn1/zCqxvmjJ
49Rnn4q5PJRbbuYm295ysv0cF0bgrcPkOx6hDsm6tZDJphmc6caI7SfFB/Ak0g2SAmUqGqwAqQEz
adJOCtZnnxQMhsSJe0v3Yz5Zlv6d7qP0SyLCw6aoHyjXmndGHtpj6xyWQuv3DHcYaTtW4Cp6PjEb
eR/n/LCvNShIKDSCpCvJ9HO1Y1p4l7h3KCpaOq6DSQchZf+WV6kezLrb+KhFP0/bs8jlNs/mjyix
egzN40h5tr6mEaIfnRHV9YOyPnVbI3gx5gdRMmpPITH5STqZeyuxvsTEfu5Gk/FJ4XDaRBkxcGlp
HBfVHruBXVNvyFC38mOrCo8k2OnRExtjook67NJb7C1cPtWBuESQBS/NzU/xaB7cXrahGNOAneR5
JWWhbuV8k2qu8qN3nkEvmY5Y6RI8BfDkyUghNA+wW5a1etf3jJd1OuIakmKLZS2oW4OBN+YyHcOC
HtUNgYAGggicX2U7DT6aSkY+KDg0G8e/1vFB7E+l3NpghK8dZog2wIn1ixbnz60wS+I69ItYTw3Q
7xTCwF7RszjJStwgzKa7iAhwN6fjgpyg+szZUdKKm9KD2JAfS1wlfgmBgDnuDtnbtl0EtJe2H0d7
iC9WcbxG2KAyRWNfWhcdtx3sFTKM+kHfVdXMIB/9R2lYzABpY3YaO9TVO+G72VFJt0cpCg8b25aN
QTbUwlR08tSuhT59WLY/rCmReQ1IOPw1iTvwMc9Kl6+5E9WBzsZU+FOjXmXHRIhW+4RFm3aSGZBc
ZjrfCHLrcdvLlbcjIpHDsCrGH92HgtPs5Jh0C2l7sEING8FfILwitKtjEFl7t7BceXsI4sSNsMM5
cMQmx4Rjs1dp4HuOaAyKnTPh7F/OsWo/oh2x93ptZicWEMysfDQSUBZNUt7jGsQd0CiSocgRY1Lf
o0e9FTpOAXNu7YdBWF8LmzU1HgJUvQ/zmPZ3ACMX6IhtfO68p2j24vcdpnReoHQ+rXp5bjnHxLBs
3jKUZImhMR1MUfCNeIxXBti2B4cH/MQXevMlAQzxWwwoEdgMgJ7Uj1oUDaoY/Sh5RNCmHY2kuCcL
HW6HNFJyJbbZPmcj7BNWD0ahlnxvYrvjNMGXjeIVSq9bQhzAkwDvRu210omR8jkV5VtzlsyF97Qg
UnrPU3Sh5ziWE5NQkjYP4+R+s2aWlxFoyInkeGI5zqAB89dClmey+OhbteqjbX2nbdbvdQ3ZQl+k
5wjL1b6qv7sVu2Rg/iet1YdTPBXPs4roTmhteyzpE5DNhEnbpsWZlUQhknFzXnXWzeErg8SVdEXz
vbdQms4ISHZ5N5V+VXoGYw72HnAM49rSDzFTCMch2yrZtxpMRldHfDTZ7CQxkU7ncumZ4zJoZqb+
ea1Nnsfs7QvuXiWNVyKqXxEUwjrWt5C8wVz2AloHQsry8+xNb/PGVMH/O2jzvRpBJ5jIjbKkAZfi
3QtHr9iU5sXZMSIoIWI6u8nAVSbRzzBGjraNZp4UdySe5logolmiY1skpwmiDVmxq3qAF0U/FQt2
JIzooJyqO5O8OBBY34befIHOgNAPd5jfJtm7Zabt0L1v1RgHGjWIXzMMJgluOc7ejLHMbgAC2d7J
zOgPoIhgrtLelwm0mipPnhvFtWg1poh8O9Xt85JFY8q/2/FYbjYOavduwfElyA3qPoxWffLG5bbG
YrSDHXpEXP7BFVt8OR6QwsJCiSH5e+lJbQ9JtYW3BOqq5KKCFP1+yddnaD59AIiH7FeC+Va9oa+m
m9ZjrKeHTFuZsSbrhXX6LpV1HNhm8771anlchLzTsoBR6XwkOuk+zVpGMiM8X7PiM9GVHfwZSz5q
mn3y7GuUpBFs5UtYLRGejPySyuXOKe0nPjkfhVswDqzr+djmSehRz/w4sKMN8w7coGM81rbra1aO
yDTB92CNtNKR1HZ+hltANVN1Vqsnwmo7mInxqrik+8J1byMdfEUjVttnhvQuIT5j7ybe65gowpPz
6jTHqJ1RxeATQAnj7lJlPwsiQ+luL5+EC+NrsjxfcxMb0ZJQxiF2y7c6zYZwsKi+xlwzqTKVehR5
hnG8y4j6k/E5re1TA6VsdaomiLyvZC02B2bj3S719HQPdxkfLOicSSMNaIjR72jNfdyPdhDTRQ2l
Zpl7OXkJpmwwpLoHg6Vt3AqxUcZpuuwHI10ghXTvyhTBgNKKc8/e3yZJVGzrdzYR3NRu6W1GOTYB
Hn8UOimxntdUNDWOAElS0COTSWmdm4+SRCvsnI7JRaJuQpFE8bnkd3aiFMRzVxM2fT55R2lP9ylp
qA5ig1PuEmBHuPqzmelowFoklF46h45pjMe5y8JYMhhEPn+PrJ/5nmWAbl2wTyZZYZwq7FJ94qBI
QKwbGKTelV2/ns30aUnexy3xe7BCq/31z5Fev62wSMvhoweI8ZF9NDPdgCgPM5IDS2lgFF8S5hia
Tk3oGUWg9fVzdk1/W6ikA8IFb1cvJxRkMCbWPXgIE1qZuE6SnYBeR6CH/q2xNSJFlEzOjQQ34jSZ
LxsGm0WEOLNPN9hK2iGbiYaaC8PQhIlpNKGKXq0ueslWiuXOUoTtNu+F6T6q3iQHORHvTUN2Abii
MTGqcOpI4RwWFJS5Y/WnTN8G+n0S9K386MYd0d+lM/mJZ+G7L+I1rGilHBxXvaq0hY1VoF/Uhi50
qKN6PEg2s+tmfFKZS4Yp60Uiqrsy07VjZRSh15gvM17RvMmf00Yj5KM2x3DoUGmZmXzzENYy5krg
2bq882JBuMsMgdqcjxPzi428q/OHo/FU3kfqQBgRBuPcUqZBXokAp9Y3fC3aYSWeMM4ZK4nkez8X
F0wSZliL55rYg3Pcm0tobZsIC1dJwsBqX7h1u0d8CQCoEg6AkQp2aPlsW0N8KAU1mKgBGJVz/k5r
7OZo09exXdGccMa2IY5OEN3ElZA8hfFLeY8tuIaw3g5T/KVw3OVM00oFBlI109Q3r9uKiTjJ4xMR
a6SExUm7d5GlH002btaUmIFTEOEWY+uwEaBBV/B71OCIfrFtM6l0fUT4Lw2LbSBNP6mX8ZKmzROx
bGh9Bme8aO5MS8XVz8twckgEDru0f6N6AJyOY1qT3YVh5N4bQNepPBBTsoQGwRu7HKilPyS2hTtb
HlEfTKdu8/eVDq6HWhVGqOUkfDnVh1QDcVOwlv/4UFuTemc0W3sOCDeyYc5Co9WaUDJKOM7oHUlc
q5AcjDhyG073GoejElq7j4fihphFlg6peSwrRrWLsb8rXOTIHnpeoqhnUAq2wj21HozTAWYyO6vb
NJrScHlAojFsjW0T52P8XC2xDPoM78SgVnnu163ky0QYyUwBzHLeM0IiE8JZWfBg/IV2c5HlmoUN
jn9chRXgAXghw4IXL2LPXHXe+ybVqRfwFf44zZdEMI4cOqw98pOTGq8J/gnMMfVNZugXaUJrMtv1
sqUl2EgWdmm9tn62rnbYCkpqh6HSrp5uaI+O58R6VSXmV6NSo9+439UwaCARODC7oQKLbMafzKUx
N7B3tYg6+3HAuvieZNs5mOjB/rirkRtsLRnrw/UQSQehexEPNxDer0U6xG79HRfSLkTv3IdmPuAt
6Js3e8sr8tJU7meNXFwuS72vymYMU2kh+F8TsPco9k4TLQnExj0puySB4ECmh/shZTEKo1VY4dY+
/nErn+Qe6ymrNdehcpfbpJfEJfGGJfoqapJE8/t4Gk5dg82AlO2QjtyDV+IGErJxTmsD3rXxkGZv
j/08XO8rMsxBsTaTp7V9S1OpKAT++ljq0gngQeahmb5jmomIukQ9YNF22S+Da4dYO7mAVtK7awCU
HBPGNGGFxtTvG0PtyrbvQ6t13YOVVx8nPe+5NkCJmaqEnB3H+BYf68j8VA/0ClTuJiWulIST2XXf
sRVrQlpQ9Y8DVGlSFzE/70kWXcPrQWRkS5cMwkygVCwbxNzOTrSG14O2vmtMkMXXy9rPu5G/1Taf
oUXZIhTbYR3q57JnJgTkp/GX1HqLOuw3DAunCzPhFjQpi+/KUnwCwnleV4jskAxVFQxlVuKmLhq2
6kXgleM51rR9ZKA89WaxcbkQ1CfKergelCY+i6F6sgGb7VHgvTSeOXDhxN/Qerslz9JL1SKGHEmT
P7YdV7kurSidmUZC+eOCIPMasRGQu3Q9F8NL/ZxUroUha1soNUHry4sdUhJZBK+Lp0YlEC5prk6x
6ILIHIgV9vRp720f23yUa+i2Qx9UWvZ8vYtr2BI+NAir6EdwWJZhDLPJbIieWYU/bN21ceu79dtB
Q+wAeZwXzesCc2GiiF+O01cXVZBZMRHQfNjakWUOXyxuDDJsve2wGO0Du7Hpx13GtVlWG/Kln5s4
MJyRvNftILaDK5ug6hsMG9tK0SQPvCBAZreHSO6uw46yutiVsA9Z8TahstFRFMk1qsIi5vp7PYAN
Rc+GcFKIsdsNRPsgVWLnF14vVlHHf/p6CyhHEeSl/v5aoVaUo45KQOXPenmay+bE8Oer3rjJsQb8
pUbpnTRZexcjxk1djTR6AFLuI/wYvrWUZBHEXNXHGXiJ1nsDqm52As1wHDZYpowS3nftYUaVuB8R
qmFZbzD5zPLbuMz6BSrTxXUzrGjRSjge2P2iekziLEz0aQx59mGXRfmzXBnQMOdodhAxM7Qfeo4h
tLnPGn7X2ODP4e16iI04OoyRxL+6TNFtXaY1HPyKU7syfDyDeXpoXWLYyR7EOMpE3GwusVtw5tEc
Zds/+V7NpTeJHwbTechGKwf0DMSpMaDWZM5jHmffaUbkR97vfJ6DOhHtoVjTZL/U40ueqRO1dnxY
No0n7WhtBxqs3bXakh/SpTQOKK8WlEcvRWp+gzJYUtTiScLD+Mb+636I5yOWX3boXdQHLXJ+ZMuM
e9B7zA1Lq9Ntpp8jm1ETBoPIdnSFxoOJU3BnMWIJt1gSelyQl+qUF9tZgQY4HVi53kwHdEw7i1C3
nNEeXAznMzP+c+8VN6pZJlrR/Pe99YM9OWGWH8hHxrDgFfRWpG7D8Ewa1E5+TXMOU4XgopSDyesH
2hpgcy8DMjsgNOvTrMNcpOjIALzQdeyQyxITUd8gmaMlpWX6fbXovjI0TlA3vTF5cSSciq2RMAW0
oaENeA3CUsRcWvYNLpmfTF5zM9PHZc6qXkGb2SdDRctO4Ape+/VO7zDlAu3eNb32RIP26dBE9M1r
/ePY0a6DWwAJ+U2wK2K6JrpHtaYfsSQbj13Nf7uD6gt1TtEo5DLOWPGJAi4zb8F3oapKk6cOQeDe
ilipiHzeg3x5lkZ861DLjEh3b+ftjW4Wq7lxYD5XMUk4EpZv464Ybd+XXkG+kXJeaNm/ty0iOpPB
so5OX9xODltYD7QOF+z6romZkQ7Q1hBUM5tOIgegINrWMtJvi4zBYKnloApEgNoTdXXqnDV9eXbd
ItDl4qGgIB2wGtubZkRuuwzTKYdcQhOW7MYBRVACSPNU2PKx0BCWj4UZwVifDqsub+HZ7boOkEOh
6jZUHfQrVURbjvgA5H+3GngHBd1uQRSov0ir9BfgkqQFYpoHFrIX+gabokWvPNPD6fqNId9X00ju
DOy5exToBQXNpzh5SIY4Oi/Ytuj2xDth5vrmIqPxYKNx3eyX/O4bXSFc1rvp4MAMQI67NrxYgkUl
AhzWvtqt9X3+gnGTLWZckvcn7BsVJx/K7As7DGQKdo/xB7bY2he+kAaldv2wpCaqdWBPRFIwgu7q
545RNcwArMzCpc7FMxBbJXbn12rA3DhPMtqv8mOmTxPbOjPouwV0DJJIH5NhSBaEL+pqCcaJrZyV
6CVkNRNPCdtjuDnAWTO/NT5WWUYQem6+WL3xOTXL+tBMokALV70vFS1OfUDAl+rJpUVjG4DzpMSh
C1Qu+jPZhU1LRhvJw1hrrOco9doTw+4bVeXPuYXhyMvW0sdZhW3Lc4MEVSoLRfkWY7cbawJz7aRF
20LHe683jw4b2gm8cNebU4DxAk0NFyyLtn4KB6CsRiKEtUchoh4CnvEBud0nMpYAzuqJd+xZ0rtE
3hlR+j3OLAIwptjcuXW5FdY4QPSSq1FCkB22FPzWLoP9DdcCFxoWIwLi8mBAFxmQpwTekuGsNauU
Ebjd7ibdQ0o/WhDmyQ3utO5oE3Ja6wyvsxSqoDPjH3VbK9054zGxtS982P2kFbyN5Ta4FgabIqCs
jnFvqsuo80lrspeGunon27o6VoImcxfr7zGrp0f2OufVrW+IYT1bsBBovMBDsqr2BndYj7QrSMoF
DQi4YXKRcXMlW4DL7UpVzguRPzW1+d1oyZWk1c25M32anN4hG9obzqqBTP0MB4bV8CJtoEPAP3kZ
QDeyMa6b2wivKVKMV5GjG9bS/gPNX9gupnEPcFWAMdAujU1EjLWO7h6D4q4o+vs5QSrLBV7tc9jh
Ach3O60wKhiaz6e+xY2y753SPMwlxt2mqYB6eF/6qOKVWWvs6Nl6HrcPVMfePtLaeue1CF1ryjiQ
2H3OdaKTtOiQqEQ724jh2s7sHZYB2HiO2A/hB4Z6KAVspzgLAdUXzitdqS8oSltqMtC009nRPfGc
Vg5tfETMJm/SDuZRuvQXwPDibKyNv87qLAW9fcj9B/erc9RLJbBPOg7m922rP9IbxZmaCAFgK3tj
MgKeuSfsk66r7VsaanVMnDvbyR/HhVOMWBwPTJVpIhVcSugrOC/yMh982c3PllOFSrUZ9pt5JvWG
yVECz0ExiebTlbCoOohj7IUoNXcPUs4J49YJCgeFoLVQV2KU95tZnYpY/9gUNqemITOYQvptymCK
lN4360tmFyag4/GTNiBBb+3KOtvw9dbJkQdGyRL9fodOYHYlVNHuO2sMgmUBrb1E1t7HdIVn1oyj
PtIxS1bYMcr7XNFacFZGeBkCYcdx75jByUDfWj6AJ6vChURqoSDcatyfByh6bYht52/3/fwWbdXx
N+sx+SxN2enosvMqLPuNrna9mULzY2trE1hB673eLwrVNCTHvgpNxN7hn74fPQ9zS1W81Ncfv37P
n27+eLrt6attEygNPh769hSuOdzrq45bYXvwerj+7M8vf/wRP3/fn576l2//8fsQC4sDBgGW6iib
9tcfnLZdeLz9hsnOmEhff7UuE/2kkGxixzNerJfZ64Gbrfir3oBB0iDYNhPe5FHE/HqzbFQXNu6C
CHAYXqOtPUPZ8/shcyUD+OvXDHk9/XC9mYBxpqu+fVcnnCxEB1VEo3Wu1OXXx6/P55Q0CH88C4jp
7k/PL43sf57p+pOehZ08kRUF7+YT+uPv+Pln/Xiun1//s+/5Z/dZWu+ene7YbP1Ku1uacKKzs3Os
xfSvXybb6QVV//dHr7eu910fvX55PVyf4OeX/+xn/9lTqaGaKLd4L9qtF81cg208bdqY/y3n5fb1
P73TrNstR/uPx5EfN2H684euX18flg2blsE9E9Q+hS3+CYhA282ocoh8uN68PnQ92KlPR0KDGsvT
/Xz2662f95liMn+EAf1HSp//j3Q6aKC2PKH/Xadzm246nap/+7NO5/ef+h+djvcbegjSJV3XcqRN
PO5PrY7zm4GtFqEr4kaB8R4hLEi7Pvmvf1jeb6ZrWdJlxZS6eZXxdJRl20Pmb1uavOFZpq7bBile
//gleBuR0/8axC3tX9S2wtNZaZkomRA7CAX7VVYqgMXMwJH1CwY1dIfRXkZCLF/pabHhSfJibVng
M0GfRvPyzti10ZouL7XNmOt7obFsf6v1RCterGid4/f94BhovLcVizg/g2bwN4DZbrcjia46lW7l
dZhmlwmYUN/DvH3Cxordq8vz4mMK3sfwnckQ8oQ9ochOLgEbSTBLnvUrI1tk2krg9Ay7AW9IlLsG
Igh36Kxg9RQY+cacvPhm6WIpL0bFfGBH5UQKS001E7ZMbByUshFmubwZ03mXTStjXTycxecCnaO2
Y5hKLe06+CT3hTQ9DPBDaczrMRqH/EvsZQo+wyDYRmP+R4kzoLe292s7mu+twYZc5JDs6Zy4hoFt
2emOZIAdSLcSwD0iCJR0FfKx9NL+3IEjoY6c1iLS36y036xhrZbBa8oVRszVKCD4I0iI+2NOnUKK
Sb2liCmn7CEmdF0U4DrIPvejnmq72YvQZNam07ps/pC1qtOkvK44lp3FgMCeQVl8KgEmZ0E1gRRh
fI+lZC+qka577WhhzGAeRpWIC/MjMVHm8ELXOXKeumhyxq92ryP749z8qkNcao8QMTFFV5Cw02Cm
72XumcD1r8oaMG0JOVS3xSDhLsHNfxlKR+2bWidpY4ymOdtrsz55+xGVfthZNky1eW2ZinVqoyAs
dqG9WBlYyWDqVm1+51WoVJmgTWXmx0taizAuoFN9L5PO7fyB/l55qLp+rB7SzHGzw5gpysmmcwU1
Vapjfy6WQk4ENRaRYsAajeUDWbOt9n3GWg2JyNFIxoYtS2t9l/XM1rGgqZXaYFlVIS9ahoPsoDk6
2pIV7ZUH0zXLs6/CbnqXVnkFXAPeIyN7112hHfaixXAgBrWl/LgJ1ExGptgOxdQC7vfxI5K4ESVW
v7z3LAqRs8eFoQ9bz42YYNdjQzLkoU47U8XIuyw7fld28GsBGA0HkviSMxPldN8Z8IPAVDDcwnYN
WClufMDei2+s83C/av2LZXc213oXq05NxFfT6PZNwlqEP61K0eQRgWoVgPXdrkf2ZbLLK9m2bclC
QBDiRT73qQMZVxgAKwjjVGLwIJCqfse2nvgdxEaBohamf29R6rZxebZ1ER+tcYY+VU8QQ5uO1IAl
VYy+rNUJV5AjN1PVuv6qeukbGUqQYVQ1UotYf/KSPjlqWaqHmZm4FytP7WMkekAifRxDfjGeEQ8T
ZVAt9tPIpZxmiY4vozDwRAjbwLIjn2ioqDfJ1QtGiFdX943ZvQ22t34trXoO+JjNCFOm8T4STkR7
uRSI4/qZGdUcPyxqjvxZTsRkVkX6WMIEeJtGKwpxgha+6SbjcWLDgizX8fJbITrAAA6KoWKbqILU
l6+mJJhCjxOo85nAS8TKdsiyBh0QEOJ+t3R6e2OwzuIjKfjNjUU8pWcQy1BncNtMqb/IuCQx3Fuh
7Vhu/Ti6q7zVCAW+aFKP2QvBnCfAwqCfGKcXmVhRUDNLJGRDx1VmNHxFC2iZIwbgjvoMp06cV+j8
D0qqjLFhIonCKax7g8SOYzEk7B3wCLxg0m6PBbuyyzoR3YaeVbzY/DfoIdnRbaGEOk7jUhz4+8vH
rM40hAOdQDuurYeuYhYJPpUtIaZXcbe42eTrLtNfAiG7fU06AVwdeCcjnFYaj8t6sPHz8etsjAbd
JB2U8b2DMIYm9MduBvZDh5JhuON6d4Id+ZfaRSHSV04LwtVG3YXv4WJKZIbQNhdALeChICM4D2tj
Q03u14beH6SpdJNiLK5gbZi6kibDlamihgPFcIuzrLXloQGds1M49vdup9lkOSp9ZwBpBj2NJhVV
nnkYuSgQ7L26d1jmp3PRJ6BjuiUKmIPGzJJqPomewf9xcmtsmLY4qrwCY5Yu05dEGtSTJqKFZMi8
e7RBdN0jtkJ9gUtoSVR6F7eTDTTCWo6sV6jql2Y5li05Sq2Ji0rOA7lJ3pifR0QWp2VYtnnqZNyl
jWB6adr9EZ2VeWgk81Vj80bH64yKPBtUmC4eDkfGNQjoloqJzIx/SR/XAx4u3jul0RJh/rQ3cnu4
tyMGbvg77QOlprVXRmed+04y9aOQRl0Xi6Cck4IlTM7o00GpqYnZ+shz7XvbXgCN0LKruk1CWUf1
iSmzJDMCS31P7shO5J51iCi0g6ow7Vu9oEnqxkaJYmPVD6mbZIeEBflW73D0jLkwTgUmRL+pSZ0h
gqE+elGc+VMOiUTvZcUGOe32TDeBQAyKFqYOT401nzCWLjHgTmSlr1qNQPZ46s4p2hJWRh6tq9nD
3QnPdgVpEET66ECR0Ig37NZP3iTVThEmEGQt1Jo6AjtgQl4gL6hBperNlT/Wy+zLnhYK4gzSYWxw
223Mt+BgbY/ZREzuTLmM5RGNUZ92ZPCy+fSVxclE9z46W5ULu3mmg1T2Opq4wrJ9UF8MbhoYO1Fv
OohBsgEGCNAKGBbkUXioY+Ga0cjBhX9Iwd5uMl0wJQqDT1xLVMZtrx8F7RRmtfl4ky8lhZPnoBOj
YDtZuQYVUJvoRautOzLO5naGYg4hAuESFTm4CALlyXo31wNuNwSVo85rKBACGJo+HUS0fjcnojMp
bpcboGpPKx0tiJFxwmbGas9mMpUAumhJTYtt+e1sEgSEFtc35DT7FQYttt+JSf8XCSxnMKCugeSQ
seCdW2mso4kkdAu/gYOeahrvWurTo6jBS3p1DUNtBeKK0KJAxwtFNVJ0C2szxUee46/MNcyO2kiR
NxpNv9s47nRAEKexDZInayA1CfxSR4uCC/NUwIsEzYue0IJ7P8/YAZNcwWoY3Ql4AX1GsBqLL3Wx
TUxgjIzR4vxf7s5kOW4lTbpPhLLAGMA254EzKUrkBiaJEuYZCAxP3yfAW6Wqa7+1Wf+77lqgMlO6
YjIHIMI/9+P7rg2Mu4ZA1tWjWPKIzW3ey3i2djg7oUeEbsDXDtea5Q2w2Vn4HvqMV6+mt3o3K+89
WQh1OD2qCIPOGGwYswWnXQCJZhp2aWIWtGOqPTLRlicZpc2pgh+yVfQub3qzE9vJVCNQbP5NGQZQ
pgc33k3hMJ9zlz6hMfEiIMque+xkgo4MoQTTDaVgRgD5xmc9dx0cIZ99h29n5NFtTzEA9DPXiA6Y
FKOtXVrwmNOEYZPHh88d+MpXBg0/Ayi6Lf5rMkCGLtRxRUSmKPzaOQNG0sickRKBu1nVPG+M2BQn
Ky4T0GdVuI+qmiYJC6W+1G2DIWbik6VscRzKRGzaeggfOqcCoZ5W40n6+MXQwRi39WnBQCAPjwJL
xNM4ue7JaZg6cEmsT2Pr9FwzFv5Ol4kf+NetWzW11REV296EM42OlEFGt/3kWjehW8IVW/huOJIq
BQXLjh2JHMtXLw3z3xUnp7d8aEGG0n+cVLcT7QU0QQoCNXtCL5516TpJxjjgQ302cXsxmpLZAOoP
/TI/jH0HUpFrjAd/SzAjHXJjWK6tbyTDhjUKs1KGtgV5AMbWILbwAI90+tQwUYMgPFuAAsLR+kys
/d/dWYMs+e931h373Tb5z431+h/92ViLgD2zBBTzH7tq9x9Sgkyk8Zet9j/30+IfjHJNDwSKbxNv
0rvcv/bTxGKEIBJDBYkp/sfZF8v6e2k0FbRscR3hur5vS5KafwtRcRJLG+gvUCX0d8iJHmuzZBu3
zq5jC69ElrtHN8Mfqu+tBwS8fSsENuk5q8/K/FhDK+uBDxQ75s8QCzybrWAWmCUY6B1I/QmrpFPq
V++9IHIXRGV7Y+o1h1388gAVwVJtb2HTEIwPRk77eJhaRmD85+kNhBdcURZI+MG8DwvQgpMXNTf4
tPF3jDWeroGGdD3m9Jl3AnHIjgD2SPyhInp6KIo7wSUqyKDUrHaNHpyyanB37TpM1WPVLNt7TFlp
vlq+iumCXX7UTJ2binlsWIY/ulpH0qvwBkdNpwe3nh7henqYC+vb3lp6wOuvo1499GVBShccEdP9
xP6TFG9gn2LS6Nj7CDt6GMLGg2UkVLuJbJvowXIeMGKmxeJoMnOemD2beghNyqXcTrX4ZVsvgR5T
p3pg3enRdaeH2GC7DVhPnHm4VBC/ZNa9MPPGOopBNtRlL/Q/DrCFbWDlKXNyT8/L9eAc99Uu0aN0
ruYPEOofWPOeezOdmNEBDc4a3J8Ymk1rUEef9bMe0JOg2RMq0GN7HK/XRg/yPT3SH/VwP9Zj/rSR
D5I9KOfTHut91t2z48h2iVmnG5XxjKW2DGR4BxZtIki0nSDBV1BUT5gTl+8diVQqD6YgCc9FSG+k
idd+nNt8B3rNxYWQP7tAUmsfMbZCMtg1/QDpO2LClAUVnAwJxdtv0/BQ9K3aJJQknxF8Lsv0OPtl
fMrrnKuxdF6CokWj742zo/xbQrPGmZfmCifVBO5t/2LIQwpCGyOwDNlbwzUeEqX1Y5NME9dkwW/X
5rk6ybZjwTpIxZRcpafQkVydawGFFkzUeawgKGet+bjoCtMqteIX35Cgu0q4qQ2swiYXlAv3wFrg
MBBGyaKzK9TbhEKDqxwcAljWDRaocg8Byho7BoOOTbrDyKujaqYYiw50j/wRKmDAMxDz/TI6gLIN
94uqAp695V5EOhbbyhYUmkz92QAx2Nt2++RFKVkqmBsxSgCv2cgrzhr5qaZnZaB4j21oAYbu3NFH
ODjFxcFAASAxu3HMhcuF/0Lv5JtZDoxZ4ViDfAoXIq5UZ87JAUrXKbABRjYG138LHiHBk2MaJ4D7
44ylndxRtMO7F1OETN4r3gVxBUB4xtAWD1eVYCZI8vquwlXSN5BlgBwbR9JgLGCHJXrA/n6wXO+A
j20Bp0EypS/hkjRWLI59gfdFWvgXkAoYNSE6kCDfjm10gGrAesVZtsgLZzePs1vLTO6tiZIGthmJ
Pd4V85eeJi94ZMArDB9bgxE92/z129RP7/BHvEnln7sRn5ZpyJsKa9XEJXtTFIG61pb7Q1CFlCwE
TTxs6dubpFYwlLjNEFoE5yj5ArkUCGAGrCkqYNCYw64n3UL6b9yjuQOtBGsNNdPIgVNkfDbchxlx
81513TdDxV9ThxQ5a5J5j0wBHjv0NSZ8V7vVjxZmF5HKnECJv7eiRTvlPFAggWAKPTKR3IYspjes
0KN91xe/Y5zvQ1B/hNkc0mDKsmTENKwLgeNNO4GjZBcc7yyB2yWcHYIlLX3rXbUB19NsHcaAu772
oVLK8bY3COItlI+i1FyXxbu3k7A+Vh4z42zofjiFUR0Axf9KGufb0KQkG6mNwzRU3zPMT8C6MJaM
yfMeWcJXyFopm02X4FzCsiUdjMM8z99nBiBbWRMAUbI7iaJirZ/Et3ZkX0cV2VyJJuBPg8VUbewP
flbgUlWnDuvnQ2vtWzs8pVLXB/V4lLsZq1cdwRRBSVte5eT0bJeFufcX/2PEKlzhyehYud3EY/NA
52pzSqv8AyX2Z1r6kMJ1yLwyqAuO568EDBhRoyjsAKRxo2d95y7f4fryfWkh1MCuDI61IdSmZhsL
ASfHDCJGWH4V/RiZc6uJekxYxS6n3HurSsAY5dQCh0oyqr4gBlXuhxxfvST/1sssex4TLOKBy1UT
lly0zcX4qw8K9Vim6il0GRP7wTRvSju4dgtbXwK27xQGjX52m5bhRVTMYcm/tGw2NA8YcA79fnVe
MxuLAvjEtqA7gVepV+pn4X6Niih6FnHJer/jrFLczYHF1mdhwTwFGM67R8hfOXgTygkSmtr3U0Tz
SvCDPN/GJKmzjfxRHbF8PIuqyO6sOObE3GSnvp4ghgChQibq+PoB+Y6q5t2YEV9sprzbIBjDg1BU
x+RhZe9jb/oCYfVb4tQ47ZJkZ454Fvh8vFdYv2nU6d96Jhv4RLD89HDUSB2llHZUB4AE9I/mXrdx
zSXCxAlDcU46yK9m8s2WVnp1PePD9XGqZC54ALI/y87xJXjboKGwYTYwjEahjhzkezZ/FHL09kNl
jsUZ+yu+gsbaDtCRACYSS/TIXdGUoCD9LeleKhiOGQ6QIxAujFcZV4pOhEeutfcMqS+40/tNzsz3
Iiwg84M97lh71zc13brsSLsTfYS0KWBzOQDEeh2E+mYngksI0UthwyOdMkyeFdH7eAbZBYHP6DA6
+1Z2LKGKs93jfF6XGLsH48nzidbyMdq63VW0HV/jpDN+4mmzndF4CUR6H9kqul26HlFrl6MhXPAP
z3t4fpx15uVbVvPldSwVnKIoJe1Xdt+46riHcm5RJX0uZtIlPwhaEDFsIZls45vktBndV3QsdPWw
CWVXXowWToKoTObe+ci+v6Rjz6uh5Xbv4YIbpZ0lQxDX/JXQ69GES3lKicgeXSwrjQ3AbkY1P7sR
KBlGO5hM/LLaSsc0H0wKpZmd518mdr2HRWrdwBLhXTuWYGcA49DPscCEYB69K1grbONvmuHLs6Tu
Klg4V5sGQT2XjisZHAF92seBuTJUqRLxSMRYat30wteLYT00741bLWeRl+HW5WpNzWzBGcy3b5wi
TDZ+lnAVpJsSgAvtiPVoZY+wHS86haYbbQ9ZYR4K0NysQz0Plj8Cj+meOgpeTqZr3qVBYl3FFOa7
0XU+Wj+oTl5HiNJlxTK4L3w+LURDHIezJzJ8M5qMWkCXGgfzzMWbTwawc2rl4ewGfsnS7GQrEV9R
UFCQBhyarYH9OUN20HlMp3eaHcWNoCGz8dzAfo+AzDN3Qg4jukTYhBjphGYEWRNkWMLrCdtsM0T6
1JnLAMtvd2/Xzvtk8VlJnPbKnAukS+a+l37e72fZqZdegLCxBi6P691GlSgiKd/GvhFcQYLgIR1Y
nM6ue+75cuwGTXZP8+pZtE55KGSy3IxCn7/zwIfmV6uj9NqIs2D11GCl7K0MBy3xvdci6i6TV7t7
hh8zi+MuvQpR3qY9C3bXjTtaM3dN80g6GC9qKQFEEYzbJGxTKDZLCQ7IB5M9xhabToKZk5WfbgYp
6iTkQ1i9qqbwbpcwwea0AOshi1OZBtFZlAsL82BXnfzRwjHngRCTIKy6kAgOPTrpzWJlP2i/Crd5
zATNIw2xywPr6iAY3rAQuQ9iBQI7KJDAISCB0D/4ZH9gSFrLfdfcRJPX0AZpH/GKsf8g8cieo/u6
5JCZsyK/zkHCokBUz9WEodCMbc32oq3JrDxYeIA4ugxOqOQfd2mQ9q2nyRreuiQ4W7F8AwoS66Sj
TVzGpbcEVE46chqdTKSjIAXWitC12AnFutNtS+vwnUDqzJkmbemo5WPWdRR8v8dkgC9tv8UhjF3K
X761vgM2zOKyavUKE3n3k64r5xFq8LUt8OKzXjrbwES3bV16FxCrp+gSdzI8xpH66WLFv2USNGxD
sInp7ITPGGw/8oDap8kl254YT/DD+9fYBUaWxB+UflI91bTTDSDiK+7KqzVfFmdqNtnwFhDvuWcr
I5YguZXNiE6PE4y1K1kX5LVts3xTvGvf5xTz6pSVv6M9Hv9b3nO6KIQ5HINmua97yXc69huoqpZ1
yIFEQ8A9DCOoe+mepRgrUgRWRMQX/rZPzog33NuIyP9pUVqzGamN2oSedpSr7ktU0zXn1jtGYAiU
ZYtjc+ZztAQYpYabMoK6lTYL1wHpY4JAzXL87gmjcaXzOM73InX3VVrtE/qWP6w02XrK5KtdNw0r
XDLCC5UDEXvgfTRmd9M83VCNct/2Vv7Sa17h4PL716bRXuxJUVZkhefcsBHYS7CrrMOBt/PtppCy
Biqcm9Uxoy1bzN197Y3PVFlxiSTof8TafhNmk33qMHZt5wqz3Li82XXxMMHLvlGOsg6J1bOeBeIP
DkovrKgtCfGuUm27YNdkxh138yPq27gtRf5ayNY5eGzuJ8fyDq0LLryU6jyp2jskjjsdB+aOe+A2
XzFSZ/s4HMcz7XbEicyfHS5cvqfF7zRrDjHxvltTKThunCapIzI2Q0qjOmjDlyAzvStyHS7GjGv8
ZMtdxLrgprRGFmO4CLc20+ezAnBb190v2ka8fRX3ezeXz5TFJEjLBvXnRP5hd6MABCXeQqp5iVy2
r62Mkn3AeeAwYWc4mALPmo/xvKd8SQG+3Pa6YACIwR42ySbpkq+tBx1xMfBfGsJ6jns6BDrm3hRC
jbsFe16cGiyxpNGRowLtWZvqV5eYX7opcs4S5ybNxSKkw6wH0HDEj4XFMd7lipMJfVbucbCyJ2d2
rsxxmsOYdMUeDaLHQzHHG3Mqq6uAwU5rLIzzDINWUlFyaCDUMx6zNrgov1hV8mux+OeoVGN7bPPl
n/IfrHy/W5ZL8UHY30Qjn+2y4tsGGJjobFs7d5hKTU5HJ2+W1EyzeGsk0wgh+RXKKMRB2YivePow
ZpIII25FOUd7b/gvyZi5+5TmVCAgw8Oau2yEYV04T0mSPTqHuejw32ciU9+l/TMcyoHcRgfdy3hs
WoK5AaIvTi4O5PvMS6UP611O3uZWWMCX8Vfr/5hDnI8Ol6M2vvM8Lz0CPcBmngcPuMKJoeuf1umn
sB5qu+kuSuJa/OeTED1cKZdZ737N+6h/ZYH+X3c7aBhVaXRnqZ/bmgTq5HcKo01G58SC1ocna5r2
mWp/idYkQiApIaRggIWTfrLrLVvRg8oyn9RpSPJmfcxIli0f++ic61eliAayPPqWnZY0OVgkepwh
9S94VWBhBzbOuCF+WGOIsgfyMRuiPwHR3zeceC6VPqy3AvS5z1stb9P6N3oWANbeasNk540O1BOd
t1pjVnYXAeISFT3JA+jS7cLkidQM/91E8VjX8zY5cLhOrYoI8JNKW8b4rwMeH5KGfx5kosVasyFY
z173wWgzvGJCKpaR3Ar04c9jJat1Ah9AIqdwvPTMaz8P2H9ojfOTF5LzyG3SfFqzz2tsWTGjx9at
kp01EVH+czBzQdJHHxoo/npK0ZEc8xKU9gb+NZj/0xrNzXVUTLJG5wNd04fWEo8sC6IkLLyGz7tG
BsKFWgVcG1ohTKFoXjK+iWfTexsiaLYCSyimP4qHtBeOmuHxsj7uQ0Akv5uQ8Kl8LDwVZdSsgHU2
ag2vr1GpwKAGKFuKNzO9HXVUPJvcvAOwQnTcwG2yHUdabWGU9Zc/h9ya+kvmzTTBTuXj+jg/P73Q
6JaKZRTbP9HIumSSiFoHTmQ262NUyYvt4sNO63jYFp3XE1P456HUP7RzeqLq64MPts4Qr9HENaTY
6GcxzDnW+/U+SRzwIjkzsLCtXpjasVZ1IIgYEKQjWH691LkDwTapLAW1P9FUHeL+NRg1njrIOKdT
oKIm5mppxswL+eGnBTlyI1P7PGbGbai6s99K6MrhTLt2hhnKNYBg0osIbNgN32hAfCSme1SCRPyQ
ms+NHXydaV5kjHcwkhT+ZpM+JLOCS2k2/W3cg2ooPO8jNZ6hHeEgKeJg6wHEnt3oxk6d/DCwWoda
OQaHYoa8NeVHn+9xgSEct0J+l0PRpTViI05jqbJdyabhlDqhtfP8i0GUal/Z+SsF0OXG0Q0CeXHo
h2BgfxEB6Wvz56qmNyYq+t8s6YYzXPQjv9FrkmFU91LOlwJk7IytyOUjCONpOzEZ2CwalUz4erhP
K/5Z38DLtETVrT0ZcMFptGOkDME6H4mKUpM3DfZHD7kpJynIeSQAKWUZb47gc1Hp+HPPZB00cbhT
I3BcL6D1In/tCkmjeusBy8jZcFngdgYvM/ByYfQOUvfip625yfDzU1Lb0l6tXoNS3aq2mol8sj1z
+M02OQ6ch26It51hf2mKeQs1nNLl0fha2ZTGD9Vy9ClJadHKKFkIyVCpTbi4eCjeVuePLXGQX4oS
2h8R4gvaPdoGVVrSNN8Gm6sqSDK5r8rJOkfja0pU9QUla0PeiagXQRAKYfS2M3+E1yB3XZkeXMn1
rQnMaS/NAXCOz3KPXltep+8MbPIfnhreSjmBeJLxD7iHEGgWcDvzyJthRANooLH8wQv+1cpTnCOQ
qnp6s6RdHSNlfahCPScjGCic91EUPiyhpBCZQj0WM3S8UhSbI0tsJm+ixA3IUlZQt+sw3mAlUwV7
5Pf7cjyFFJXtXBWKo13J7IhpK922UQvLZop+2ZnH1JcFObMFra6px6UxlhPg9+3SDOzsGGVvTJJB
s5PCbO+CL+wQ6AOa2GLSreFRfIlW8I4tTk9Yp2o7ojAyCuFSQhnXA0WdtH/UnTjZPtOQOf5Cs6nF
KBL2aIC+CqQjvhbmQ/u0WPzimT/esgR/W2y/P3j0r7AhVQihzc6bKk3+ydK9ayna2W/5avHpcp27
dC6GTeS6bw7sFVxRT1VBBehkT6/CLGiaUP17aAw57EqBmUHyMevSGOUC3PCgWQBx+QaaM2Ef7u6q
KHYOaS+Qbdgxdn56bin1IekDrtBs9BCqAD8980xDQr0HU6Zgw934li/XRo8ycjlA6fbh86tCnm07
rw85QISNLIb0yXmoC1qDbRllWtqK0WLsi2j87xHuSlo5VMn23L2vLXDZbhqq7YDUN3tGdG3Sd5KX
xiWsYZGZQDhIu20TQMSPpG6/eWn2jrBNdjyqaCypz7VvRlfOrfuy6in+45dte29vTGztYq82gQdM
oOFUdMQzBVzIal9iBitsTT4M6MAkZWADqcnQ/YbNrhO2d/Bz46eLqZB8j/jdjrraeDJfq2RcDljp
M9jXZO1GuLReplAKwmzAMkeNVxHS14eJAL2P0zDr6ZDcObU/XkxT7GRs6Oy8YOv6Mma99SDIh2PI
4pMHGMs9V1UHKMzwvpPR+FJO+S6Tfb/LGrs4RH5zalyHAH/mqh1hzdOwcGK38ijdl5FPQQCX02Tk
DD7EsG77Gd+ae8cJCxxxwubGsgd+NtIkm8u7mAoylbjgu5pXa0nDi2GrQxNQ8tyZyfI6Kr/a9SEc
oRkbS2t5d9VsI9HS3Wq384lmyRsnCV6zOmm3PdjCo4lXDj2kOM5zcquyyGTTRdlETkwqnn9ERrcc
qaagg0R5Lyw8v4rYNpCxpqMMuP5XcbtXfa/I+EW3wLioYg2+DuGcUiWVE82Zxtc4rFGT5QWvDpuR
OjCPcpbPI3SjZRZHx9IJOOYxbPhcuFZR9b3K1deGyQFVWBn0YfU9qUY80K351E2UKvUWluQmJBxW
ReONEsN9V+S/EAMdRUJJhzVIfpHTCNFxuypMzql+bP2D9ZAYTXkpdH4kjfJXdM30QHRuvKyHpmFx
OnDS9alT3rhzCf/Cc+5GqmQJatCG2I3HyN22zXjJVUuvZMVyYT2EguXKemsO+1AQJ0/CQxeau3ra
+9rTVFuMVgZD0fPqRNQVMz41lzPkwwiMHkrzEDrhjvFnAysWcRXY30U63XTKw+y2yLnwBEF9H09c
xoPU9CHvAJi+4B87Z3jHWeFDkQGG0XB6ra0dljc0T19Cb5xhBXiSuqO0q87r482SW0cgdmzq/ccG
+X6/DIwnk+yJsg/vIGzqXSBXsrBW26l3k0ttDSiFBY2xAaOss8T/ffE6zJl574770qjgUWHl2M8i
p8ho8altM4cC7ANMFHaeW+0jJn7t4SdpIqBwgcdshpB5unciiDCePqy31sOY5myp1pvlAFOSAFos
smuZIAxNmW0yHzZ/kV6sLzOkVxqQWMDNZkLtbdR9RIJUSY+3+uICdbusd9nqAeo3+lOLCX67vkeS
ktTPd0uqZTw6KQHXSTbAxAPYmW2aYUmXM4I9gMSAzd820T/KmUq0c0h1Cy8HRW+PokiMo+14xSkN
3X0xw674c6ACmmWqlSDlrjfXP5kJoQE2EKcsi4trDEKcQUlyV8b1W6Y/k7OA5rjNkvbWgFRGP/S/
Huu97laZC70jMzs/b+kjeqsVA1U+3Wsmab3FPLo/D+XrCNz2wpnTpmg+4puQbQwN6XQ00Gg9rGzQ
ZXHodaUyehfYBdqMhh+Bqqou66314KaTpWvnqdwbu+RqKeOYlujU0KvsjY2edyFfWYZ0HpElRcuz
YUtadeOjNmsmldOH0caSLZ8xvdRfDzIZgoMVyTsoZdalp2SnmlFJuayfJaP5wY5ZhrOEI4unG6ZY
hssIhJAvJmQD7elgYJfkm0lnyYZawrL0Zm9jlSV7nn8dAhq3sAezhS1jkBy8rhB98bE7GnjwJ4AT
/CvoY9MmubUln1Fa8PzDlAx3mR3+0y0y6IZBrz5hJF1wsI7YXk6952yVRnEUercYYG/dUpYQbdc3
Yk2M5cuMm4OOWW+HU5fGKxZpDPFZkuOO5Iralu61sc1rzwgIgbKYjOPiuiCWUhpR+L6fYknZICy4
Sh2H2TkNXcK5i9qdMAjKw/pzxjVX9xlNI6TgAKgYH3t/YZwjiZIXAOVt1+l5sso5+YA9R72NqQ1X
7hUokZXaauuPBgws1q2BXCj2soETacjESltd7zoQSI42KTfs4Wzr+Bu70BZiMy4OJ0pb7wWDuEm4
cuBuVt3CZChm8OQrRGF7+OFZ81NK8RvQKnahYJ3rC2Blgljr/SlSaJ5twmuhquEq8yY518gKqwVn
0l7Yz5twqatL24GIYnqwW5963HyDGdKe12da5YjDW9vqb2XHW6hWcNeKhWzyHcPZAAsecBAx2+fY
O63/+jyARP3819f7Iks+fzajquayHix80hBm/nVfKbuDe7Y8GkP2Hkf20RtjioTxbPPr6E8XnxCT
5rPFOIWTPrnox1pHd6cxhcBDzyvgSF1lv74OcDO/LY7p79KJwgr9h/ENgDL7Isl0XPoOn96Y2Z/f
zfUpqpnaHm9umNPpbXlb+D/CufoCSgdBp5mjo6elFH0vnJMPNUGCkhrlETI+BD0aUl+qyR/rU12/
L+vd9bDoPxixQu5UgOa+PvOJVP7Btq0bKCV3EZXwsuHdTaWr3xXi4bV9yBI2gWoczqoosotH5S4L
Yebh9fyNK5hBSVKR61jDo5Ef8qZ+tgcfykQ23JklLelSQwjY0+wmtJZNH7S3KhEPrCAQIzlzWTmB
gFblFtPWaN5g3B+OjRnzHTQuVsWrSmL2Z42uuamC4smvrW9p7715OVHX2gyoyc2cY1CXFPG47k0O
5+hIcRaXc9Ff3Lq6drJ+cwebeYcrngxICiQOcOUARhObrniPAmvZDsoqyAMn2zKmuitBWVS2nx2b
hJK2+Wo34W1FxKCy3HEH1vQuHfN3TKWcZ53bYSzKjcyqn8jx3ZNCq1R02LeU0z/locC6neDNBi/J
qvAsG6PfERwDiUjlMDL9g59Sty4fTUl3Tu1kMxf35H7KWRkndV9SnursbYuNMYtUFir9eK7b6iff
SPqxDRZlVkI2wRKAzbsUkJzfYX9gWlBe58bFQGyX57lsBlo5H1wZOj/jEPIp+xOu8hVrVAWWzR/F
K1Gl+wDhYp+aWXb2xv63GbCupwXvkcyJTV2lERzWLyOi83BKCe9PZSuOo+cf17NI0Frpsl1vUsxk
nSGVYkPgvDb35j1dGQZe6jK4TIUU/x+Y8/9F4UfTQ7T87yyaV3YP37t/N2j+9Z/8ZdAMnH+wZ5cM
p33XQbPRxQ1/UcpNYf0D2iZBPh92r0P48N+dmkL/D7kAkgZ/wnP449QMAuGbugMDkrnnmP+T5KOJ
aPCfuHvBD7AJWBJ7dEGle54ugfi3Zokm7H2oI5N3NcPwbKfUfGL0EjeyHydqkHAQAfs9lnN9pGat
IXWhz7qcQzgBryfLQfr4Nhd4BR3z//P62HpmXm8pzRf8c7eymP30rXta/7AM4TM79flvC6Y1490S
mjmr5vRnHbX+rfXP1sc+L+R//rinRfFY29mVFg/KXhiijYxzIua0+b4wkjeoViZmSCztZH7XS3om
qEKzPfxYfhezKFgv5QgYSNxpFe8Xr6kJEnD+3xbipYym6WQ6xm6MjfiaW8nEiMj7rfoBaompYuem
ZbnmY6gm3KXRW/rQhTRizX7+1SwEHcKYyyiW5fU+13gk9esowxLeCZjrde23XofW683f7k61/b50
wMm7ZbqXbFKhqfQxfS7Dba7VUbML0aJMot11OV3WQ87uFlxu4WN66m+oz6BcCyPxdkUIrIdPXMB6
E2hUTZdKvK9YsJORSBDq9GVvfRqfy1ItX/+5y/PoD50YH/+2NP2zXO0rhv5jDnyaEOUJrtnnFT2F
x0AEqzn7yJp5DKXFdoAY+azIPYO90XoQWFXMKlWnqSd32xeUz8F4MQ6Lip/RGaCvMp+9LOIAO2u6
eIkOrNOjq1X+MNSYci4zYGHsfM8AFdSGq7IjLK8b/IrDJSlAQKOPnab7yFABdElaZWmQVftysAFb
VGG1E51iqCsWCHUUlhaELUpNZHVqi369hrhlGSYOwwiSmwwPfgSVf/NnhbaeVa2BDly4q5/n2KSq
/ANSwu3nSTZKacVdD6Hux11vkepTtBQ9hYvzVc6zsdNu6GQl6TVUs5xt7wy57ODHYXIqYXucgnTY
BzSxcinPZwYrLCHHGm04qxx7Zwj2PTGSKEpp8DugXGTL0CbfFthFL/Xn366pLcbSov+m0/2aujec
xQlizUkhGPPqDo8OG2AkKglpXFk/Dc0Ts/KWTIspwXTphXOjpyBQE6m+xLGDjSGtd0VIvCzWC1Zv
9vkurevA9UVxMxBFoq6f/va7r4UDsBPjYx+2BoQsIjO91gSYdpRsHTms3023GBGL15uha2zEQCZs
kNvCVgGcF+OjVQ08tuLGY7G7sXo/2OJ/03S1INh1DRvEcCYOt4SQ4nKDzWOs0JS8IXZ34VC/eBNd
BwtD+ots1Zfc8OZDNgQxrJiG+HFyaquJ7V1YnLp+FJdRT+C8/NiJhhZXvcdZV2qeodi+WREROB+C
if6QU/qmXYB+CWshnMN2H+Jd2iD+t7tGuaQ/RLFrNYHOgfcCLYUzRa/v1sVk7uci+l7oaUqrZxsW
vvKDMUU/opkPaKWoYMgZtp/odjtlKsEnpNmaBt1LsHxwfOtpka0PCWuSz1vrY/5oqj245J/rt9/X
pJGmyYCHLFVU7BVZy01c450NXcYiVAYSH8TItBemo6D0UIb8+ZSyfDo19Kyt56D1IbmuUQ2z3an8
O9C88bLuQzKffSfolrUkgl7K6kRGfOcuJW/n+ln4vOk0WJkHT9EkDtLUzKr3gA3nft3zZcHDPLNS
GSxi4YS98fj2LqQMKwsmZCN1F9ecISwB/Q7FbJfY/kNg4pdbX0qHOCzg3uuY0FHFKOWLZz0uhbFP
KhZwPULwTuQstNbz73qSK2NxnRzGtOs9AphYkYCGbmSblCdh1gZJhvHRYHM1xpiu8A3SNwsInN4Y
0oOrRKHFChuczU4sFB5je4X5jKZhkAo7elrrgOyB4KFv2alJJxlqSIFrFm4tbwewnfYSa+VkvRta
w0cjqoFSa6bcs/5RNNVx2pP2r1kLMJWWYqD0Ztf6UGmJxtUKzrTqNuvN9SD1g5+3tNRDlBZDrpZ/
gAvQerVqQo5Wh3KnOmNOLq6L1o8YkhfXYfTqfaWFpUJLTF4JCrjU8srUDCkAclD4kT6h9LhpLizX
F61Z4d4IILXAt3GyAjTygK2eKHeDyoVYdmpX2UsLY7aWwlZKGn5hhC392KxlsyAXdIBoYa0jS08r
MDaYkiCF2yi4/rC6IeWgwpVajku8nDyUmE7jOC0XhD0SeXSuKy3jpVrQC2n33PuZefYthuta9EPV
VNdUC4HAQTHmEDAn1zbV4cGLKnJg6/tTtOKvd2q9G7MQOtpyYjexLXq2k8yjnyb0yBRdEr5ydBoa
vQXvGVReKAWAfYo2qQ+lX6cHuy5fB5ihJFTRiSjM+utASzoAnRo1j+EaqSmBYrr+qQ7cY7jp0VTb
abwvJChY7OWcv3r0bQvdvkOJJUhmke9S3y00WoL2uDhQbRPU27lj8Yb/OdNCgwYki+OE1uuj+RZa
/GX4Knbg2C9Yq/ch+nDuxiY2oiHdZuNXgjrEB4fwpjVqfMaoy5gUmTCjN+MCM04tCjTMyJdMS9Kx
Fqd9VGoXtbpDtR61fL2gYxMayakSIDyvJW52bi3+nuC1YLfVj8t88mz7UKOLd6s+jlA+oJhPq3Su
RXQovpT4Oupga4EdB+srW2p3myAXawmedCTOEUOXBGeMPkhbFou8IyR3I5KKxtMofpfgNjdLGuAA
RuRXWu5PKGNM5YK5dYJByIrxBL6wYITPmABK046ac30d+F7rQYKhRwq9Hi70zd48TXrg0DB5KJhA
8JOlHkiEejTh6iEFeCCo6cwtSj3A8PUoA92JoYYebxDBp1WDiQcFKWB+9BBk0uMQ5DzkGfHb04OS
gIlJr0cnihlK22LBDxcPKAZJYPacH6bi/5OgfzHNvIFGxjAmYirTl2STU91eGkwLUfYl2VfMcCK8
f40e6kz1OUzBhObRf3F3Hs1xM2m2/is3Zo8OIOEXs5jylkaUSIobhCy89/j198mk+iu1prsj7uzm
RigQAAosloowme97znMcSBp6/ja15us8j8YjKHkqB2LVT7RWHTohxNy81XYZnYXdHDEb49J1Eenb
rnsvWiaq1jjz9frBF6+0KSoS++qiSFyVqkX14MiGFR4rQMWyidXLbpZsa0023tIJUQ5d7VU1JdcJ
a/4qYOCwI7IEWkIXfhKyUVbKllkrm2cdXTSeqrsCrRfeHBRPGWmplHRiVHnF54EeXCybcXwElFy0
5xrXplEX0a2ztOHNg5DBdFZ/Hm0C5RLnw2hX+QEr8udUNv5cOoCFbAW2JKrRGLRki9CVzcKeriGp
Sji6aSPqsqFo0FnM6DBqPp90+NiHj6kTnyOnKyWCFQF+1IiVSY8SGM46k03LRbYvY/qYnWxoYvqa
wXJy+CTbnTZ9T1f2PpMKaVuztasIGUHifoLzWpG3kFw69GArs0UdWWloqUdzOZR0WGfZanXBrSaN
sFeT7X9vZTs2kI1ZS7ZoHdms1WTbFnvpRBd3kO1cWzZ2M9niBTC5AjpAz7KfkNrSBw7oB8NOBSMv
W8QRvWJaBYh0w9VID7nMbVp71b4y+I/rJHCadJtDv3wBKf41jGhDL7IhXcvWdC+b1IJuNZZ7nX5f
/9mQjWyDjjZR8dtRtrg9et2NbHo7sv3d0QefZUOcgIBorvKjUTLQ9vMpP1W1w5wJ2S7JdRN9IYvH
BlMsmzCQnTrgtlAH3Tbh8vGT4G/yk9r5x8v/w33g668+0IOJMluHMhtsKIVaUz5xSaakT6C21SKW
r9w2Sbr6+8sOY8ad8N0ryTNEQywM9tRa5+jVMUTo1aQSe8GcQe1WC1o9vx9626fWHPTbFET/eqc/
XlabapGggnn/ZfNTip7zfV29ua7Z4VESFf84UG2+/4Lb+wDMl8NFy0mZHf/1a4FUDPsg645LMvhg
PeoX1elT/b0+aONN2iBIzNRsW+1Ui9sxt31YqpmR37b/OMYdkMEXWvc5c0CH3A774/1SNWH442dV
y/G2r+gxvsNdlFOLf/rJeh8jUeoBJvnt7TIcCbt0TB4rqwEcgArlwfBAPxcGA23yRH5fqGaa2lfT
KFrR0VtoOcv+21DJMsrt9fftf/6a6r6pd1HH4/PK1x2CpdG1yOypeVbn8IZidHH0PORUOCtQLd2r
1cVymVRMNapQ2aGxZe1Zrd0Wqotz29TrQcrXm8Ntl1orCI5aQ18c18rKe3tV/fw/28cVQzn/9va3
Y4jMe6yqctnpmmmcopwU9KgpfmgOKPa+0rz3BNX/X83hhm//28LjfzXpfy89qp+5WcMdy7bwYaPY
F4Yygv89H9HCCI5wyhEWJXbvd+YaRnBKlQQqGr5p2ig0sY//vfJo/k03DI722E2aofD+XyqPQhVS
fw/axGnOP1O36STYtmU7sjL5e+UxrgUllR6mZoa7yiS8GOlZe45i+5nQn5i5XhxuR8f6ZgJYbteS
3HZ0/OazO9UAm4Y2PoTO/OQ5+WfSnqONsyC1Kks0Y1htPvmGeS0BCx/NhaabMGPnFCGe8cIroHLg
m4L4hCTwLVyH7ks4J9PeB1cUWe2mClPv1EG+nW13uW4oo0xUFTArZsZs74QgsjCGHFalxlcSMwJi
XzGMg9+NILXzVE2wcxjmsKpL92c6mM5Ty9AJ8TL2lCS6z2zgzG0XMLLIyP7wZ2uVTLq9z4VY8WeZ
1o7u6Ft3jh4ssqeOmb5t0vzt2FTRp6panLMHp3LT14wzh8W6y71yeUhieOppC8i+fYxoBlw0D861
7hL/VzLiOJTZCVZ+cozLJH5YMI7A1a7ojSTTvV3e+wY6pC7B5+7rubEWFkQSXEbTOuzLH4Xt/ghI
ydmjd371Z2IP8rEozuNynpfFXpM3qxMCPwSrO2Nox2OJJM4PxDlq2qssocG2JDc7mZ/HXDzlGrEj
RR69+AuhhChxLcz4CAQJnm52y/gzyKb7rgkesiQNNjVCcdp0kI9idPl01PJD2sfW2SEvza51/54s
OqzQbbUae8RUg2W8BCW8967QUXumAeibeNc4srVvD7u8xiZq+YO+L0f7ahsU4+pwn6CnGGDC7yqC
cVdTlgQI3adwb6QeYSuMHzZgnGa4bv7Hyi4wATfkiMVjCUSkSg7LWLyVevqB2frRbau3htzwVZ37
y12goahvO33Bu0HQ+ey3dyKsT36SWmvHiSCZ66TdaAe/rsJPLen2xbIRYfEtoenUR9MHzAyFNyeH
vsiRRtrTW4S8CxSfsR5zCMm5btyPPY9qlFj0kL1XvbH7XdYMWO5947tWx598GURcfWxIh6ZnmfP/
Mtwv1pR8RlmGj4OA3TUj+y/uQHY77g0axx7ukVjT3APw1GteztzklyA4E3SXViShi9SBy9WBA5hq
6zOWDdT6Tb5Btk/MYgUtV8PUSeUjyypmH/S5EpyNfNzwy0CA5DENHjRaDFs/n1+JecH8TPaWQOAC
smrVtSGOlHw4mNoPe4l0NEU2ab+ZtU/R+pDU9j2IonGTZtASF188tqP3lEUEKz6XiVftCj41k0ri
RPWMhn3vPDT46nF0G60fbzSXlJY6Tc4Dw+61mZQlsLVvqYFV2rI87h+MvGthvllwhyScz1qXTNUM
uPAu9adNYzPOqLG0jsWH0sFs6jCn2w99/Bz1iB0dDBUTF3QksudKtz6XmbtGKncOY8ittANX+ha6
0ZX/Ew3jKwiVDwlXXOd5FzsWd0HjJith48ousIuupoG8t2xs9iKlgOtpxyFzHy3NR5FDJhFFlsME
CgaNBYyuBRpxpOffBDjDFdgunMSdt52z+GOoRQNesfGKrwraMuORTV775CgPKUKDYvypmTJPMqtp
sZL1Dn7K1BqMh5r11mZRdGc1zTH4XOMfY4oaYZqCiGN2cX9gyAtpt7N/Bn1KCzObgnNIbzdg2ElH
5cnCNCDc7ww6vF2eJBaopoxLpwMQEFoRBPoa2Y4+wF7IkIQ0zAH98FVFb/EM4DS3SBIDas+UfnE/
j8X8YZpwC3NR0kFF3gNI08QprwG2qrESmpyg5jBdQwEHba78eA3VLDi4UYngcwHCg1eJPAUUWCs0
0m/jjCtTt0kk1NyvVnxt7OZ7Sko8mTPpanErgv5apNBNJIw9f7XJX7Id89d7huzZjvgSci3CtqGy
nWgHL8V00mK5Txi7R1wqssYBG3rSqGQsiJm4+xzSrCbv5Tu4z5QcSdwFofcgYshdS0bouZ+SgVhn
iDGwBmw1dF1U18IPois1wD4aca+BWANvHCrtOuvzsjFRRKxj8IthZVCezitgek6b7SebM6OcLnnQ
XiOAYttFjyoweQ1MShNMXTfPWP4sivgV8HQjwgCbjRF8pjp/hg+k8zCb1l3U4kQMCEGdBsdZaUsi
QI/wG6Im2wnSG75MBkln2Hh4xOqevvW74n6Yqs9x7HoXf+zuprpEqt5Or6hk9ePUv2odiAKGyCX+
C21N+BEpm1HkrW0Dunec3jdhaJ25GXBTLkxzHSOPtoOmWZN1Q+FiVTZTuk/mxt8ODckGINOevTJ8
rmkObeuh0TaJTSPcsKGhJ0FZ7eIZ/jbaBTwpJkgmACSjQ/1LhCkRd+OnpGyW58U7tJbvbXqTrEiR
bgdzPBRh0h8EBNpdV9gh58zBm5nK4ui7L4YFQza1S7OtN1bhXp1S44noxKcAoURTsECweRjjMd5M
hv88ONGnGDw/iA8oUv5et8gh8KrhIs0yG6MP+csutqQcSmc5t1034KkqwWPOIMg5BJmwHevn2uPx
QiowbPyFA5F6u+sBN+8qwGeTMmUrxD3eGi5gbiSInWPtAGsFPFXXXB0qTlkazGD8nLcQbzPnJIGz
seGf7RDvd8kEp9FnvBBcyKWe7Y2KjlSQOJd4zrtLK8M09fJQ0dtCeVh/mfNNnogzaFraAZX10zcr
znwQdlHUfopqGhRhyT13gio1+uWmj32SdLToXixDdjXOLR1TIBOTeSVX84AY0Dl6jJq8ki8UtdlB
X4IffveCy9BaA1aH6TOmh6gz18GUUQFIx2CrufODfd9TldikRv2GGblG7s4DetRmlDvFuEmaCt4o
tee0T+O94IQbg77h3mJ9bWTcRqajqSdLdj1ngDOw0WyWV1fv3ubSyi964D2UjN7OWT63O5o04dlO
/TcjqatdLVxGQGP6MUHRvHblU5tIC9qWukzk5AtEnYGIJ2yDDTK910UD7RVZ1dU14A/24Ufc+NFO
z3/gF6EuDJSyxCsSjNkX6uDlBrt6uirSEP6Xy82qjTFquvpypE74CPN4WtsZI8HYml+AG9QbtyVo
tliQYGKTosip4/jgCptXYSeOSaNxevT4ZYPISzciMkJwehPcS5vsS3RzNBSCoyfTywhvYcwEJJX+
N3Ef8EYmk796OmucogA+V0Nubnxa9peqxXna2QadqSglyzXwD72Peyc3qQEbZvQlSyOmgCVMSsiQ
PJewL5TmjKvG6TgjOUGxrr9g2HOW/uMwDT4QjFG/Zu6W7oC7G4oEBFwoXm06mVBU7JXnIYlRY65U
ize4G/iqk5azFsyxRlMRRbuB4+KQe45k/CbHEUcjEsIa+xdBZ9uGfC3DsGhL2mYM/i1lUlxttSC6
92F48ATDoJPV+oclqw40GT9EsRmu7YVGY9IuG4BDq6ZFpWmYL23fYZ1KqmoH0iKDhOAwlBjdjTbU
7mbs/eGAxHZvQ7TeOPwx1/mEBXaGc3h0LIKxllfYvFzZtEel52u4uov7BoP3ax8AqG2K8GtMDoCQ
gQBG4hXE+1DsT7LpPPehj/nKpp8php8kY7irUIYLuDJmYB4JHLBoRjNsw5HZMtQMrInS52jejT9H
s/oyR86uLs1rLkMM4swjZaE3X+EXHPq0szZW0qFMjltubt6OIaKHKcYn0JrWAZXXdqzco6DpyGSo
JzZZZinIUAUQhfQrXCoG5C2kA4G0U0UKqt1ZxRbapsmso/ahaUmQAZkNrQpvAGdNK5T0aRns4GO9
2OVkPcRkPhQMVuTTMExdn9K971LIplOEzOq7R2IEKgRM+1rBddJsUnRORycbzmX+fYHCubIHfCRQ
OM7MXPWP83hEebeCntDsYpIqGCu9yTy+Ce90WVq0xoGV2DLcopExFwAqN46gFYH1nMqnDMOAZIRC
FdP7QLbKjtM6IHGX2iaQSDeeL+FMWIfRO9dexmyMY/BtccZyN/PM6WUUR4HPbt22uwz1xsYgzZFk
adLeXUqbZo5WDQJzTrKHhXHKllEfDVYJevPaOZUxIA15IJEMBgmT7sWTadDpkLwhZcdbplVXcyGk
IpfBIrZNxAhY0TOVdf+xn5OrJmNIJhlIEnrjZ11GlBCdc2jILMnM7GmouZU6+IEj0t0HHwG+rPxm
qX5POqseu93eCtpL4VRMYxrT247COQ5zc0GJcMRJGO+92iTwsIIj3o/l3skAgfAMXZiFUcs9O+J+
kEEsoY7nU0azhDKkZaaiFZLagutIRz+3KtrBAgiQ0zCUES8WWS8NmuSU7JdkNBIUGU64CihFrmyT
MQmTHWPbu1FE/zY8kfDHZL4jUwYQLlyguh6gK3KKCYO2VMRAjNoTavAW0ERdpIQp59gQeZz+BG1+
h71/l8gwm1LG2lTk28SWeDFk4I0vk29kBA4sxkxG4iThJ1dG5KTEQu7gk9DPZG5Sf7BkmI4Pd5Mb
fwCdraI1rFdfjFRE+JVSf+e0jLIkLjOx6PeC6/3ok9jjy+iesrc+an5EjAqcTuzPSKk+Jnj+Wxn6
U8v4n4gcIF0GAuUyGsj36ud5xtE4z121DWP7q9ban9BD8mcXr74MGIoSgC1yGEXwEJ05iF0yjMiQ
sUQ1+UQDOUXgvQgsktFFxHDuzBSFw1B+7lpNqrV10qvHtzGOynPJrSAuPA9ilnjCOAjhx6o+WjkO
RYHO2wEj2egPFPjdzSBjlfp0A9wcSGdI4FKZfCNx8SUhdPRCnee6aLO34nk5GT998prCntwm8ptA
ewIJlZFOgmwnIUOeAqO/+DaxT2icse4QBGXwGVe9DIdacB5SggiOYftQpG9jN2cXMbYVISvJHcSD
733xU4woOMoRt4Peg2uQUVT2SCjVBHpqkjFViwysWkiuKhxEE3mYkIBU3rnArB9lIE9E1iGeWBLH
akNbab13hQqwZfamIQ0DyATEEO1nE0g1Ny1dZpVg4CQejnCtuaeJknWXzrIX7qnUqNqo2KEJ/SjG
2j165vKSu7tSRnblMrwL4Os1zTu06Ix4HBnwNcior0aGfjWkfwVyXBIGzJtIurwatmbt4ThDPpz0
52rwPzUmV5rTPTsyVswkX2yUQWNOwrlM8BhdFqmAIYzMoaplk06Wk1I26NyiYpyt+tBzbebJ0xSR
uldElGWgnIRPGZ1m5mLztZMRaJ0MQyOER3woyEdLBUFphopMIzttsfdjS5Saa5qvOAfW187vntAh
fVzw3/EX5QYGJonGOx2Ptudv/b6qtpP8e9p75RHvf3LABLhVnm21MFCeOlxze7Wl0gtrCYT0rOBB
6HS/pNI0kJpTxHvaLuj1eyTHpKnm/bEF9XuEGcd/QQmK1Oooc3Kove1x9XAnS/v3HGcypPxdFk4A
6HDqPwLZWs31+LMw2/QYGQ6pooKsRVc8920TbipvKA5Y15kdDwhBuCN/G7UHJ7L7r2NWHTFAO+Tj
2MUZLAw5Ub2DxSkbCUmXKt68n7gx1RnfZ9h8c9zp6GgLBQsbnbVn2Fu+6WJr5LRi8ULey8t1Ffnp
vNWedBfasa6PD2bgXrWRwHXms/0mDquj3vUUgWiKwyg8mG03fwi0EnUyyQF61qGGrr9xK4LTZzpX
y8tPKcJmfHN3xJWPGylYaNLwTrjnBiH0KBXRi9RGl4ikQcyscyL9QCqjn9YBd+FBl+5InTPEa5Ep
ig/Ab8SmQ37N44Gcp+5US112LhXaHlLtQGq2HanebqSO20XQnSLs9hF4Vwi9iT4HRY70u58wsWN0
jctcX1tSHZ5InXgrFeOm1I4vUkXubBAkxPpDj7zcmIdw5ZauQX2W5rnUoFd1e+fOyNGAjTzBLWNI
9jggHd8jDQEB5Q6vuRmtXalsx3CRnkbE7plUvdfmrilIHFdyeE8q48MsPVNOuLOQzCOtq3e21P+P
Uqs0SWU9jn/E938tTKnmIqzs1z6Spdu1JpX6kOyIHJLqfeFp3xTVwVnC+5ZTaa+2ghqYPOJ/iI40
Q9us3UCnB2IsLxZHtgMt3RPcZGjzSycBFDbz1J10qa0sfEB62ehtzKl+VWCAEcwRDz354oDYddNK
v4L65Jr0MMSYGaiVYGtQH7VTZgdX+h5iDBDhkL6VGCKahCG/91fUbK4cHrdtSRvQE5LC1UdUi1mZ
O96vZ0GbvDaBw4Tnzkz8XY2QSRo+3hPJh4kA3SZormEr1eSxlPwx26yPnfeiKjumS0VLDM2BCDEs
QvJbMOARohFSq/xuU3o75tDL+3PNL8m0It+r/7Gt3Bjqe1DbdOibnSvmDzbWFR8LSy+9LORjYFDH
3kJ6njK6IEyZlP2F+RhOGOmJUagDC5sMbrpur9Ja1SdVdxG1WdLBWyNiDtcQI8qT+uiNmb3W0pEz
SWGlj0kHXZp1oN+CohUDjyedPFGPox1p1mMnXT6TyqKalPlnktIeTTqC6sL/QKcCCyRmoUi6hhiD
cU/IlZcIU5Eue9uz9BmZTovlKE70s44s+mw0PTOyCXyjAlHoYSfxIfiWkFvSG41k/pX6PYt0ONmZ
DDuS1idX6mhtzVyXWisOjmY5+priIngMOcJQ999UMnf9or3r8NvzJ6wo+UuvVZiiKQuk/0qtqYU6
43RsWov0a83KukUy7DaQbq73S0VdL8rmJV1fjNNdOGrKCSZNYYn0h/nSKeZJz5giR5TSRwZh1Fkl
Pd4yj5w/rGaV9JxNlf1DcUXyzL4DUeXvdGlTUwtTutZs6V9DKjacTGVqc6W/LZFOt1J63tyMuw0x
ynHLUJ3JVQmZOiCrgQziiQfbxugkc0aekGpRyfNZrUWx1hy6sNtoTYGG0/bx5SmSh1os8tT41js9
T1kVDI/axjz1zidd2vvU30FIAdf7X4Rqjie0b9qA6Glw4q/16M8XpnrLBXwFEiHSI/ehvnyaBKoH
O87vZ80zrwAxzWsdg0jXoOu2bfSs20zpJm/+9Rrizb2doAZGn4JzJhDDatH0rYczawN0zro4HpWu
DL2+OqAYp/YsHNhI8jUjHy+tE/wccVGvzVrbW8047/V06FZiDAcL9A/de5MLDb9xkd8NFlJgaFiH
lmqoAUiBG1RgR1ci55mNTT14AOQslwkfItWrJ2oLVHAbBklCfmi9occFLWhAPK+LayQlP9rApmYt
X/255/Fo9pfOtc5DWxwAjFyhIlO+KIziGsw/y96ILvhRqSFRcFst0Zwe44YspNDR8dczex7H2QK7
3goDzkQtID307kZ4NBQwUF4ixBbI8LR0jbtn1zHFAiyrfa5DqAs9WiqNoDYvIIkJEnKAw3iyH3W/
xYs/5W8VzNsNXv/Xvl5GRDmcDMboSbTYA8kBVB3aIdn3NWNs/RJ71QI/Mr4YtqjOyIX5MufK3iDG
T5ieRCF9zRn2EmaO/HxbuJOQ2b2LzEG+CDTHu8jzHyncAibGTJZBNJBsiqVjDBLi44951HldubFn
7JlkdcD6k2tWIrYanLaD/pfNV3l9XY8ip28zOOvdHxPIww2woW3soxYn7F6cDIuGu1rDnCbe124v
RG0lTlNQiHVKxxQmB4fokcXor7KhUv/1Bupd1MGWET+31Nd3ta45pwGuFj6wBDatWvVdQzvMFsAo
zR5PDYwqecBt0YxAX9Rm0UjJjp2na2MwGaJNLhzHjhSlRT5JpP85DHTvBPkr3Y0I7Jtg3mRIzOeW
k3OsUc4MTfeV4gosImygEAv3kD6jMwRqd/IrE1TZib8Lt8fQ1E46D85jxV11lIZsAkEyivIjfixy
Cc4GUlYrIcChzRlMGsF4tAT3Ncg8ZEpyF1iZtvHNjuChOO0LBPIfVFfWWM9fTahGaykW68v2Y5wy
xyVH/GVMPZhWJsl+XFWUW/u7Ioi+Z5UVoNnMiDseK1pvzVa0QLBkDfNkptmbMV4TkG02OJ/V4JAb
pIns26TX9RYQxylr2m++S8+bfGt/Mj8m/quFXnwT20CKOmv+xCMbqBNAEAQhVLrK5sn1aHx5TkLl
hHyDLndzEIaSDfQRtdyyppghs7287VTmL1mb4FwVVB5JF8GPh443sldtW/Et2JTbiuQB38wpyCLZ
YYs+DgQ254PHfe0eKSYh23p+XwpN31R58Cno5MVeblGCbbkPVkejACTrw5LrFiwWCW74xi2qO4+y
ttE4knE+nDyMhsiww7O0EZhm9dMl6Rlp2QGS4oM5Ex4iiE6gp9J95ckw7jxxn2kTCK7kYSqn/ZhE
r/VMj80HSUfjlBOLK8ZZgez82LhBREBRGhIhxRnAnXLv+xOMmhBOrhkk9wtvNlBdBJfLd0SobFuV
VIwzBNNbvbVI8Mwo9q9sYeM9r+a7PBU09j+2XYz23RQPCzdAruBg2zDBXZPNQfF20a91EHzuDMqU
cb0t6/w4eRPfT/ylohNAKPsONNVdVtLN0R40UZ0C+iSOnz3WwabroTd0QXHnGP7KIBQa5MZ3YnGI
D01oKQzxF4Qb26lHOkMikRM/Bp6XriE6bv2SRNDKMM+a36y1GSdoBGUFKXZPzcADdEPJr0y0leVX
W+xqaIup0TWeDn0dj/PI8NPUcSbnF8rnlpjusp+aGA7A5T8Bgv82VcvVK4BrjOG5FeFz4xhPhnPB
cPS9Me/SHNcD9b+naaS4RgP5WE9+cp41Z9rYDt6fBSjpmasduvNfi94MxXn2uJfmUfJWLRKN7jK4
TK0l2iFCeIGCjzbRyQoq/VFEZz0CCMUtgJ5DzTXe63uvTR77+uB7jN6mmUBPveCydxoZ/6m2CbdA
hVUy6h4F2vd06qd1QoWxHy2QzDZ33jFMzc8RYw+YCrNgKkQfTs4zqVXwx1S+gkb6NEQE4yuq5oSr
s222MS56ktpxIKAEQxcotfzMY2OnIGRXDgvVwnXdxzZfml3VUTpexXIwN3tmBUpr+uosekK4HpMY
5RIehurgocrcRxXsjBmPT2YFCWYEJeO6h3IKhl7OXgy5eDfX5/rQrXNKzfCXUJoSGL1OEq6VIiJY
r7YMHocF13AqDVQaskOpPY1WqBwkJBrMRp6STxfZJHT40kI1IpCmowtZLJSLnCnPSX9T3o5u0Z68
gv8JwDkeeeqgJqdhEIFxiv5KFGWyJjOjZbjolFTBcWoAVGfBtvXCFzF2/HfehWI3bVrPV7O2elQZ
Wuaa/XkKPaZDCIk3ihVgtgSYEryIgO62XRj2UR/JCwSqRrf39uuV0YXGHp1u7i0y4TVP0cE6NfhM
lZX6R5yqJspLyaXP+Ej6S8zePUwu6TsZ7Emr7Zi5Fs82uYPwneHUD9iJoMq5NOlKE+t037/qLY5I
E1f+oWH46/Q4CCgF9ifAv8Q0xWTPtdI7pRbhwgUbIqhXLjO1sCNywAItORCzxf+wXcpikzHkoRKQ
iHUXapSxyNHbxZWJRJ3b4nbKphFIVNlsqoZMirYfNE4ASA0MdZluEJKzbYlskd8zO5VlZ+z8J+V9
/V+usftW9kXXzB9+hHFZ/G7V9XHc/utc033z40eRfSm+//kjvwR2hvE3klEtgjuJYHGpvvJuvwR2
rvibywzT8BzDdoVwbOcva69n/g1XjqvjcNVth54QL7Xvoaa2/zfXQ2Hn+Y7lWVJ690eG6b/LNPUx
Fv+urhOG6/i4fXkjS0d796e6jrHI7Ot2Ml49gn7asD7PhHWcF4HTsdewZhR1TVqo2qkWOr1GDzEF
B0WIYs+3n1H7RvnC7Wi1Bv9sJ7DDXQp5jyp1esEA/2bm9Z2nn99Xucvp56SYKbOH9bx939Qq/exq
Nkeq7d9W338oI6xzPdqMzOO6TnYO05CVp8/uRS3gLA/D+3Ze99ygBfotAkznc5aWOkUG6tcXLUaQ
Xs2NhCvyg3VnzqRhe4aASOwc/nyfrhhtftkEpmDJ5z15j+Vm5vOuB61vLjHGi9GL/ZPaUgvRDUyc
3l+tqh65xGjh7sp+HajLrQpN2K9j7Dre9TTuzzbEybtFOJdEH656CIy+X5LqLbCS+zmNo4/c5Zyz
65bhpgMw/0aVF+dKknzoPBIqJi0YmaQP+VkbE++Uwe2J8/ys9qR46E6/ne4PZTaHZfF/ij5/KOOi
a//zPziZ/9s55FpSnimQajqeqV7/TaGJeDRpCR8yrk4qSLuU8BXlxmt7XB0rldqDzKk/qVfUplqL
pSPUl0xL5fNWC2WueyeMqO3fVtW2X1L39qa4o3w/6Xd2uouLMLtXi56kS8aSyLC8inRnYXt0GvrU
xtR6ycfQ3RPmdcmKcIFfO+sbi6Kxh6jyLWkQPsWG/gpmKCWxAZ58HzgF9r9lhxf4y4wIcR8lYOrD
3As2Is1RZnmDdwl027vcNtU+Chz2Hr3qi9q6vXg7VrNBUTOqRH8CzJ7Q13lHTxPTrJfNJ90OuOhu
2wYcCgHxmNffX1JHBdJkO1Td3w815eu3H1Jrvx1DOEN27GJrzbzLohA55BjCaXwCV7/vijRhPONQ
9cIQBEB19KZjAqh9lU0iup+X8YfTGM1jV1nUa2COs5/I4NsidwmuuW26buUBxWhpGsnjxsXEWhdV
OX2UAS1oUXRvwKFSLtYhOHXSQ6yMxEKzUGS6KXgp5Hpbt3DTR7JiUYCG/fxoWz2hEnGqvWds/8tE
Z4scrX+8+3kms0huzsj4TDTOf+RPYQOE0GGbKFEE160zhu2etKlzQ2OSVjVZmG7yFo4VkhpENodq
xBxtInOgI4zFfzS/1Jko79DmxdD+5OpStkQgBf33931+tXfjhpGu8QhKq3nSzQI4iq6jwmB8jjNC
KvAXRZud8M5uwQpMq6mxP9RN1l3NcIqeSRB8RXV2V1jjsJuMpAv3uWvBbMvN9IjY9aq2OEH//UVt
u//km3ENl+cC2msu6z9U1+ZMfM3kZVgl5+YQwCu+LP2qMdMCortapq5RXZBZVZf3bbUaDuZLmsJ4
D0l82iaQ+3CsWrhVga/c1Un/NY3rcD3N+vepdLiNae15pBB5Hy6m/5AOxMT6s8Yku9JOjZNDRVer
cLFde61WW0ZgaObkUe+rvx1gFgQACiQcDT450nO6BoZe0twNjByN1SQS8qdjwoTa+heHFG2YFJX4
4aciJFIi8n+k9UTRCNdVcYmqFNC1Wo3xkF+MSqc1XkagNTHDvvNO/uWJ6Et8xvut9fj9P//DFpYu
KEwQKuPpls03/seJGCRdQvb5iBd2RF2aO5RtbotKp5SjNklsYTJ+21Y7B7Xzj8Pfj1Q7TZKK4sko
DrdD1NofbzP3JdAx+ZtbPuzvv6VqXLg7pDZtnUxDA9alJECnyLMt+kLU2Ho7vYxGxX3VyHPCqmFl
2FrbwmuUrySzxys2Rd5fB8F7RcyBIf19n/ppubDqqvv1M7dXuhBTPSio+0i9DTUr3kYerSVS9OrD
hbd8kHtGS1GETKxwOaltR+5Um1ySwN8NPV4NBIp8EhlEJbs7O/Ws0WgqqYy4WWwfgfrRBjBC8aLW
1L6+Wp49EcIGj+f73iFCtkv8CzVO66CPyb3aItrNY9zA/jamv/HvL0MZa//neeHxcDV8gSrR1H15
A/vt0Tr5dhiMiemexgalXbGM4iEcmEmGWZuSglmYD2qfsRjjzjRJo0JFiXs2NCPZR6Santt1ddfj
4r1EMBNSuYXJNpWBvqyWpGqg6cPBOITV3ZiKao+5/2fe99qJXL7wrNZwI1D2r1qqYX+8MlgDFynN
TJyt0XI0YOKjgqWhB+jehTrojR66vab1Tg09BCY4jEdmbeKgoXzxARWc0nzxz5pTkRVE4NFKiETf
qM3bAg3Rr0Nu+xg7+LQvQaIf9SGfL3ZFBaJGzeO63nTJ4PTykeRqN6caQdtBez8tZc8t3CRt0Jav
FLpEwcBubqYg2Vtt/WJjSzinwRKc8yB0kJ38tT3N9a9XbvuSiLx11wY7RwTFRp+NnGoW5lqftuUj
DajoaZggHqP4BhVsiWM1CG48dU3kx78/SQzZ//vH88TSfYNwR8siuJH5AiP6fzxPAtFM5kjgyT5y
Axx+VXQG3PIVapr9+L4wRmMfgsNfJ9K6uvYCQ9ukFuMoz+8z/KAjqAw02Fid1et67T4DiBfn21s0
ZHuOpe/eq11WkjI58Ji50rOmumBYJzMS7b0tFy3q6/s8r+/zqbVOJCZ377v+2h8XgdyfEcPzj/tm
cwBgFRvH2IiCezzF/n2vF+4ahZS5VZu3F5BrYwobtAs6Kf9epKV9DKvhSZcVIrUYZIWoHYuE6Dm5
ajH0grM59w8auSB7tS/VGUglD9oQhJ/nyJy3aVDoB7VZ5j4d3TZ75n9dk8mApGgpnOizL+Ya2qxo
L6E1xc8DjH/RtNFn8lPmQzVF+lb9+FTPF9f5rs9R96SJrntisLEZ0FI/RCZbnkOkMs8CfauOEOC0
/y9l57XkNrJs0S9CBLx5bfqmbd/SC0JmBrbg/dffhWJPU6OjcyLugyqQWVlFNkXCZObe+xJaxUpO
SlcGKmJRDG22kz4nHYp9UpFxlrPXQYQPTS/oD5hfwBoVBIC8OuPbyIv6tlk+TcvK71Q0KpFnWVp6
VG7kZlEYG8exp54xR87S3HZRmRfXUr5OaJ9xdlWtJ4pWdDzxs1xCU2Y/2YNZnVNtuK/yIkW1uYq+
/SlWLjX06vvkaghx551Yu6bQX82wfVSnNv4JtP/FBCr+GlhRv7a4gt9XThJf0jkfLCP4GzutN3/A
eQJxdLrwhHAviMxM25rC0FaakZFzx5iNkF/rARyXbvOXr8XfB3tKXnMbBW9kC3m4mgfeyASanAnE
Y77HaszTAWLdyyqJml2mwesWKtz6L0obPGNCY/J6Em3yCMNR8lh50RulXB/NNSyNUtUF9TxossHZ
JAIiCHd6UFtLPFHF2SmNabwFrtKSX5uchTTVZJbDpl14J4LwxHNSuTc7ZfIvbqeo5IzqMv574E1q
k949pXabL6CCsrfSbJK63lMKhYPVov4K0L04DYFTnca27J5Cx0IbyckQTJhNPQFNoAr63eRPSv4Q
4SSBtneg43UYuy5c/W6HXBs3bUKq+fa7TRTEzirLNZeusPaNX1oXrbP1l9myuU+/AAkwXgIf9st5
Tq8yQ84Vnfox14zG/2Od3FOdd/lf6+ZXl6/w+Xry1Xs/KM6q3dKR9Oi2WfGdm0g6R6rcOkY8tnEX
R7Py2Efm18bpqQ6o2o8gch1Un1z30owKnfqR1q191TZeraS6yAhoy346Rlk9g4U1N3DujVva8aIn
oHnZnYzIve7e6br03TQnFKmK6mWK+nITm92wV6pYoRptdA/0iSNpPpbmuzk1r5SQYd599+lth3nf
Ul5skBTvoUlvqxIOw0OsWN5a8cS0l9vYrYv63LwNNCHabRuuJ2xzvG2TV7Rv9Wrl7VF4m8nx3f+x
l1eB3pNvyVXy1/k3xF61ovh08achVEWGcaSL6Qm1ZguhIwbXs86TYlcn1cmsJz2myELW3kcdvEl6
uCW88FBGsfFSuRm0Ab36YcpZadbO4N5VJaiezKsBpE2GRfEXyuHFJDq01oD0bosybx7lgDqm0Yvv
JirTEN5ZnNPC5t6mdRQyVcV8qng6elIp7aulnz/2nh89VZH4Enf69K2rR8pWIlEvHhidQ1Un4VJO
JD3kR4quvE4d1O25DW4ECXvvHR6dhQwwlchalr1/QGUmPgI0qc+GZtF2X6qAh2bLT+vzp9/k+svJ
E93tOzlRVvadNcs2Nkqcbbkn5UyuxD3yWtPwTVGVv4suyx8Vr6HdeqIAAt9G/5RQR/ZAM7wgApa8
xH1/V9KI8mT7MZZVHl0PJV4Z0GZdSE48Do5ycubchWfIraAFIlZRsgqd1U2CBF1c6xeuXwpJNNX+
AXzrzgwN7VuWDQXp8FrnRqS0zWVaWNXXuBmApiX2DytAKBU5S+Mh1GdYl9lwW4Si3YseZ19khA3c
0BDNMXft7mWCqOgubyP9K7RpH0eBpVCLx/V5IKPmysDNdZ07J2Ztnyfhhi+D6VCmC4q3rCjQ8ETA
8M6cTWukNSmfjB45qrZ4a1qHDEgZeLvEpE5mGac5j7vy6Hxc0G4fu5sURuMMZqtjkenlLknjwj6p
4MGmV7PXBVrM4F6EFn8MRZxrdPk1+5sf7FB5jbj5ans6UPLo4EadUQe39VEvFEhR1b85rfgXOQyI
Aq56lUqZQt/J1af4LUIwTluR8yNOTnhc5Y9qGu5uLnlUJN97UWjnDM3Ma2Rm+69lWgYkWZ034Hsw
0Pn6u2vNWLuWi0eR5v6FFH25yFQl2gwuQloI6tXWqomDfCmnZWCqO+QJSprW9QLR1DvhKvUx8pOt
67jedRul7LntS1FX9d2T6nVoHZGp5TvmnvTZSv9l6bHo5RwCDe1F1eL6YZyHbjy5EzeZiUKP3KNN
OftcGl12SbIWhv/eHjaxnmQXOdSWZ+99yztQ7ER1jQJO7WjPQWzXjxYddPZsFU6rcQIWwPUG/SIt
+Ew60iPoQkszc3IbtuUUito5VnfSnBYHYECZVn7xA+gBSypUmyABllDoyt+2UlQ/8wS2Ar2rv3g0
Ry55+lDgxxXWIVECzoFBlnwBZEuPJqGVl/3VKsJ6djtHQWAhAZsUlc3FU+BZGrIg+5ltUreKl6Zm
6GtIevp7p9Y3tJpW1r00wYxuqLQN0H5Vw1EehQAkaRT/J7g01Nq6p/8TNSGuNTJEK4e1SUl6X+m6
fyrmwe8E6iIqGGeR1B8+eQQNrEvePNr85pemZYavQ6IOu672QZxJ320nAFMKBWm2u07AXXPbCZyJ
uS5DS4cg1v8m8sH/a6TASg+89WPio+PsL0BwDBrN1EXo3heZ0x0Hc4bHwoP++rkIsaC7hi/nD1/Q
ZSAXueTd1y09IyvOSD+NStVfAdzeGUE1vkdpDKE1GJJlbprjOz2jARCQ2jr8IUyfw8S/w/ohNF5z
uK6k3xlsWLfb4M3SGorfk1m/Tga0vhQe+x9l7KOl1qJbpsHI7CdZ/nPwSRLEUN2+cdKOlpTIrUsx
uWCvVWvaw4oKj31G6taaosZdjsJtL3GZosxj13+rRb0sg8b+PukIwnRuSjFbV+jPqkS3N1XRHiBX
91aQr1fP6pC0d2ES1j9DqHRQ8Kn/Bjn6poa5/tbnKSTOIgrPwGOVtZ0N1JmTcZ2V+vjVtX7AuOm+
WwgqbkfkHdZ9kI9f4+KndPshGp3/cg/gZyG9n5rH0gPurdh9vUXLI3uvUhUEelA91qMtHoIhekE9
WrzT3MRjot6hVT2bPFSDmudB5dSJroRwKATEwuoukFcfeqrrMsvePaFOCw/yoH2XGNljHQFnMbXB
nGu4xltu9pvJqdUnkr3ioVH6RwuloLeoz8JdVLTGMnayF80wrfs+QLBWZAaSwQ4NhUA5EKmN8tRA
UEv/S1p11bUIvHVpdzRmiPMccRssSBnOSgj5mz22e+l3Zpf0dymsNZ1C9xEiZWVzH7XR+F6EPwNO
1KgID+OhTBsknWZ3G4Qzbn1qaKrtx/dk/PFfoxDL+dgrGn8YWqi8ZjrQF6OC2VlPFechgPp2Y/O8
SPdlywsUQZoui9Bq1leblnVxF5R6dE/HrkMTR+Y8RGO19vReO8HP5Tx0RguYv6FZeJ7L6AcrnGk6
KM4E3S6P2ns44pt91gOs4QI6XmhRF0ukRYxX+JroAQXE9cPuI+Trfb7uPEGuaAV0fggH4vOu3hpj
JF6qeEA5XM1zRM8Dddc5dbGduF+7gM1DWVr06Xuqqa+2mZt/x8XZ4pEb1rIYNu/MC/aZriHtnqv/
cTR+zv7XOKUz38nY1k9R2b619lQ+diBKjwiyo2Ooj8oXWifpaRGpeSqnInkwRvevhKzOlxGdn6WS
quPebwHpjJq3k/G2a9oro3Ztfjkm+BZacJwg+Fo4ZbgNMh450051n9q8Pxm6vRqsMXkdURi4NyO6
cuppcr6g5fwjTqPqwdQSi0sijGCGHrpf+rbPFk7vpsfUH8QT98IP5RzPFQ+C8FGZdghbZu96+cMM
FfMLdBF5BPAxbfjvoEkHWLHhUCOYffPgG3BVgBcl54YlJ22r/jiqwavDqmmlW+lDxKdFmSqamo1o
alrS5yW3dXKxDjhJJwtVpABLzGKs97eBc07z302tceo9yJiPFXmcWkBDs5Xwoh9uDyaTf+kLHeH6
nKFL9uNsVtlMS65X7lbOBsNI98c0ems5a5HdW8PCla2kqZuxu0XzC6kXO0tf+OTjvZhxWXJWvkaT
Bz+uVtm3l1AkcKYROlpm/wR24xqZZqF4QQb6LqDPEP6OpFiaQ1s98Syh0ZTmBFtplnUeolKcv0pL
nyNSC0GrrvXUvfR5dJrsMpOuOn/qG0QfjXpdjVVwua5AlGodlGG6on6DKL0HNC5S7UfTj7x3WKCA
tPHlvzgiAyWltBE9PK1+rEd6p4FjFi8OsDbuSfPp5wwckb8azXB/Wc7N2HQp1fZjueLxlVeaiRYb
QNAbo+LnpUShdYB4jkympg6vtMj3uyBKFADymGJsUZ1KtAANc0yjsgYQ78G0lbOdCd9FlWr6Xs4W
dfOeZ2F11lFleB2QAizMun/yUZp75qb0rld5AiybsdxOdp6dgoo3PRV996bRBbQRPu3DNveCb3Hp
lIvcKcu9nJ1CtHIpqz8loqoedVIC0h1FGiRNANIXclEQZPDpKgqVsXnLnCwxWK5uFaDe+ZjEIc1O
Cuhk+bQph2l6a7NyeJTGIODUQvan38oHUGB2H/GRFYpqQQviEOnDo5WET32ol0q6CJ0QzR14sKOs
4E6Fmg9CQJQ0D9loL37xKVyGTpGqo8M+R5t8oCd9HuREZZrqoTashfRrXanu6ym478swex4a69S2
jXuqjCZ7DmjNo0N39DZyslSneJcOZAvl7Ihk966zwU2bbR/vI51e+lTJn6bWivfSpbTZx5H03Uzf
o5v3ukw6/7Skz3VU/CD+oan1WY967UuVNHSCaXmyNmcz0Lp9F9sF4luZeijSqUENIUKILgD7UEIc
gdyC7z+kufIml2vekMJaZNc8Q0HekhfwihR0XgFJ1Y03NbFXfYF671A1xmVMphd5MXfGSN9ChUJO
eY6Si9zaTvZy9j8XySiR8d8xlw0a4IjwQ/cMbmjd30x5VM2z8kgPg2Rra9pGxlplzrf0Fvy/1/62
ldzhN5/DVWVViBppzS6ADiHr1Op66A4uFOMQ8awmUeg7m6thtPSl8zr1ywIYRuMFeqJI88y7yGHq
zSk/XjcEg99vstx9LAplqcYjdLgriwreXR1RIbgbvV49idCdTq5Xbjj/DaS9xIdL+lFCH7d2kP+4
+a9Lw5bfPKTl9dpoxIToblv0p/5ek4Zc6hghokwjdZbO93ix6nNnKgPfwIWYW7npdT9DpymAPu5H
GmA5kzd8XxKEPk/UISYVfqVlNvrG8WrJCTlUTUnbbmAgK0Tsze+oWnISnfkTGqV4a8o9biE2H+6i
jEqXjOrnS8jDuvW7JbII0fIWfV3NM029TgyAGldbvgI8qOkJyMhjb4PWblHoXklMHDi85jGpvXPs
OxS1Z5ic4ZTB0TSDBzknXZD2Fiu5qAlTLV2AFjiTgBa/LWjm5XKB3ZvFqqFhenXb5PNV7JibGWAm
45iDEleR/Cu85lim/ns0QNB+tRCjPhp6ZA530o4cvj55wq71PCN9chD05UCgqUJiC6xaLMBV/zot
o8t5CdV10F2x8vW6q/TJHWRIBIHtHmqRpfT/EiJnaxNwMMRfzqoZtQXNZ+0+nN+zr6DuCP/q1ByB
MjRHaxz/LuiHR4+8oFGB9rIOJgUmpilzF03ulks5I322A+s3XdxE0hFgrceWpserU85/bB6p2v3E
o68MpK32lZ45ex8GY/EU5f5hosRx8t20eGqysNxoytxKiwxxseiK52mqyNfLSch0VrQGBGvPsvKn
xsr6C9VRuKtYKTfz+7xdBHZPW8Psc5Nw7qZIXuWkXOQr9GYo1XsTNvlWVrU8xDUteAX0L2Ntd7vf
KlqAP69+GXvLvn/G/7JH80/sLUweffpviXjpF65z3Vta1/ehFwu3FeeoFPGBm7DqQWZhert++INr
ct2Ick5XP8jQxmkfpEtaMnPD4+ufFsq95M6fC0U3/XEvuc1n1G17+bKWVV63//dew/y+/u2SC+Ve
n39QNxlf3XK+p5xzTJ9uGSmtz7/gD/v9t0/jD3v9Pz4gmobE3rPDbzBCbCywSWeFdv4n38vE2g7Q
EpE3kIC6vIcEnsp5TnqsXIHZLeydjTS7pMqPEJg+S2uiTvVUZWN8V0CUe71DLUn7rUQTglK1awh5
SNwVJNOh9VFnpgo9Mw51wrdRzoxtVR+vEzBqiAW3rVzMZHjaaP+spNkOksS5o1I6s3nGHfJjMmnd
QcttyFegjorodX9wwoih5e5eESUaTp++IeWevig0gdAkIXKisoHRdWFtk62bl80DbRj7wivGo7Rg
nWkvM4OK3ujudZHe8CSRqtr3mwvAmremRcheSJ9c2dbCWahJ4a5vvsl89AP/2LpBdpblKHMan6Ul
S1WflpxT6v46J0tHs1Vmenb+d+S1xNWljwCJBhE912k3fgUCGi1LZXL3Wq7NzxjRc9p5v/oTGDd8
b0qOiObEp1rAEO4pTb8KQHad5KAmYXI9Cpq8WQUNuPjfJ+bgooq4+7bMb78smP3SLGDb3E8hlAB/
2nf2ebW+qDt+UvKNXMMCiFEUSpo5BQvgKVCK3E+14CwLcaC9CmYq1euh9MYxLAew/xAVNQq04PLw
6pUBgVHBOEa/wJa/0N0M81aR9DmBS1KlBkLQ2Y67l0Odpt5+1KFiWN+cmVDIt+Tt2u8atd9FGSfu
uxYucND5k5evMkvtIbSZvdc5ucv1MPVpGwqbftvwtHCqCrjS6Y3cl0YVO0tRTe2mBTdw1za1Y28S
R/wseFzfXqeHZmzulVA9drnu2pshyJHzCQJvdZ1uysQ/TtW+oANGv7vuX3rmygQ0yg+yTw653kdr
HyrEu3ZuPpI+MYqPI8XUR0BzavKexL21rSot3OpqTlonEMIkF9aH5yzsvaPdfPnFFRZOeC6r4bnN
Rmsno9DSYkGnjj4tGeBg22AVFnazon21WSD00J6CmuugZQTtdTDTzL2r9TanUP+vCRnsasoR8nHI
9Ize1ABxs4Gn5+ZRGXdyD+m57VZboLxV13ztof3eJaH6otSqcZRDkCNgflc443c9UvzNLz55WI0d
LTJDspCW97lMmkruiqVdw47WAhvcOeSkC38Kjn3CLVhiesFRmrdBhoEXv4bd/E4jrBVn2XZhN25F
yRC9qbnxRtD7u0Iqw1nZc+eNnAStdZ3kE4AJLKi/pfW4uNYvwLKm59m8ljqkaSnTr6YL1O2X2d/W
gvEAPQg/VsPvGxB3Mz1RLNYXJYyAW9UIpyddFxqae/DWy1np69N6j1JCcJauYLLNldrYFLpge34K
Q6M9d325u8WLHhaHNlbz/XU5CPWtH/OI1HRfLBL42p1NwuckSic/QQiXLgMT+qUuGDBvE/ORnAUl
2kKAS70MniOcqAOIJbIoOK/mv9f9e0NYDuFD0oepXULRY6w1EyII+gqaDimMNlld7cAqx/NUbCPN
Eperq3XGjxBZ/LEyN1gZA6KbmhPyhFkq9Y+wd911GYc13YJGdR0CI4/vYh7KVlnZh+TqLCQD7dJ8
m7IMgVXd7delQ7+pP6X9nVkH49GNYINy0TO6S12yQbEemJRvAYjnJB8WcV1F3wNdHPK8oPQ9uck2
CuAb6nUzefb8H52bjHs5mFH7cfRffbeQ1hjAFObBN9VW7lq6lKyah5/f7xD1iR71wrj2SMlbOTlQ
tv7FT1VBoAvmZwCEvCMI7uJbEFOchbc5edH0kbtY5Hv47pTDRh8rwBdpne1J9o2bptaNsyZ8eDx9
SqtdB4tVWxniG9XoUxjrz6oWKQ9tBTOfyBprLTPztm9SFmk7/6g5Q//mXK5P6yrnyR6FbfrIeJaX
axp+dutoNm9r8kLp39wTGbEJZpTCP8WpmKAsBd7RiK57biGze1LJ+M/GdTDKJyUK6rmawHwZADnV
K32rkhZHumjSl4lXPASu0Tx0qBlRIkd/ay4hxKS67xFAtxbyLZlDDYtxZ6Y7aVpedV0UjWnzBAAF
oDjvFMzIxyKNZ+5DGycFGDHd2ofG8BY2bvA4Rnn4WFrdtC7BbSylTw5RCi8ot54z1SBxciic9N7w
BvcoV8WuE1CdV1dyTrr8EJ0TPQj1u9siHcKIZVVwobn5mlT9e+o8SoRBQXt0h5ZSKergQN4uhBll
1IKDtEm8o6YeU0Ab2yyqYQ0myDFFPe1uQUYRwZGSm/7qlyAVNW5+HHO8jAwFl+KcmwtvKYavtVG0
+97s+nDlRclemvTb83xjti8ACcCxizK7yMEHaH8RhliRzOmP0jXBUXYfDP1DYUWldbSz3FqH9Lm5
RuLC9KZtI4vWVIHGxTqfa1aO+5LXRvqlyNIEGRgEzaU7i19ap+XsB5tc5KhkRoX2SAtsy7dO9Xf2
bEJT5J6UMdnKiKY7NxU4h0bXABdDq8N7/22IfXcL7dOqz4JN260dpzb+svvXhnM/Oc4pO6OkkH21
s0AsyOoeVGUAG6r9pQ5GdZSDwj3s9Sj0gmgJtSHyWyH44j6lE054/zrhVh75csAj67jq4kNW+4vR
6byji+4OZYBjaI1mu8kypV/A8xis5GRhGqW6VCOtvUexdyd9SmB7XP+QZL4DwCkOTov6KdCgr61b
QXTZebxTvQoeqcb8hMHH/ApxJczcJCiOtshoGIjARcsFsQrkHFmTYCFak26toFFBvnjHtEena/Fp
jnVACR/k9nU2lrPStOCSvZqfwUAC64egj4M9rCx/5Wrk0dLaBys49LRnpN/C/RhniCYhXfLs1k5+
8VQHwDKTAQpmzwFQ8mJo7EfpEkn0szSyBLYKAlxYdC2W7LNUjZYOZ1KKY3agrsM2zQ8OlA/pUh52
9QaJKWN/nQ3iDihKpHJhSLhkDxXkpFaaZHTYlN/k/blOs9+im/1V51WX1EChJzN6Pgc/HoFxz2PY
kBqKffiO5BRCtlbP7esEYQaNJfz2WiSTo+rS+wJS+U543yn532mQ/f30apABJpSPlKxKipufsRnF
uAWXNlfGlkZrvhQqScqsbg7ZXEOnkWlHAqX7SvGAVi1/7C5qkfRb2Nb8rR0jwVKbFKjTPusefKip
jihthneyvwqSr+6oZ1EIvLszXqQpZxtI4a+mr2TQMddGeYRaCGp5PanWSmQrOx9o1MNEOhB0TZT9
gAHl3jJ84+1PESK0vFM+oeYm0+Bp/8YHQG1iTpbLQebDLV0EaGG3dMj+e0Im0FEpkou4SQqN6z56
GH4sQHwOihobKPkoy8MVV1/L8i91OHlP4IohC+XsbUJ+dp+qdNTHs6nAT7FEOMmhvj3XlP9ZZKAf
9lTDJ3dbBNT8VUmrc9GP1YNVF/WDZ9M5lHhQ+YdWzA+hDKr/tJW07pZyTe9zQSFJaqykr51N6bvt
0030FJPEQ3auDVK6v2rzhJCPfx+W2XD2HBj37soATuw+748Kcpvn64RSGKd0OFwX+b3bn3vDCQ9D
Om2jsLLhSIS4e1d7Iax8FZrqhgbet0oUcm9z8HWd7ZTIB7cx9a55Z7rUeDUozbJlpFXhSsTjcJbh
cgha7XUQ05YOAbGVH4f8I1VYHllEv5o05R9pdMK500xHXH0yWMZJn/wIZLD2GXf9PKVtzOtun9Vt
nVwi98q+15zSt1ESHUy9sg9hCwVAMI4kam+2PNJzWLAjdyzX0hwCAb2jPIxmtfXmxG1dt6P340mF
o0YjAWx1J3seUiVUliKjtDDKGemUQ03TDXgPz9jA3NOfqrbrTtfVhvOl8KDbAmEHUwcch+9Ve6nV
2qNBslKPU8PnL90TRehVDZ/QNYos/kubpAplwAnSyCDdy6guLrLdpKvAsKHyW4ZdCp+ubRtQxgnz
0tWedoDK7166zNkl/ZUn4NRL26P0y6FQ3HDhDUOzoSoMz0rUTmuEm1pO3VUCzHPgqx05VKk/fckg
6gcxD9JX12OykSFySFIoEd3E9xYu2tX2aYZQPpdRoy5TrVaPeT/oeyMcrBWk8P3rmJqvZW7YP4u0
vqfxQHz5r6FFb78qgKl+8ghKDrf5CA0M/dddReB0r3NoPu9a/eeuRdN7YG7zhUXXw0WPTX2JVFC2
Kouce9PZl49Rs0XCEXaCT5/t9fVxBN5pzBEyTA5ROSwVUylOpe07F0OE6JrlyeMwGXB/Qi5ylxq+
ehRWrh1hD51GEDEcemPvLQw1a5ZV6//jFAgmH2X4CFH3HbmAYSOjpe+X1bBvLOzYg9d6pLJGI/a8
b6rD4tZpOuw9k7a3SSl99I461iF3JrjQA5irXDt7TJo4ezT60qesoXkLacoJTVenu9Yoip30cY+T
PabansfD+sGZjbxw+vtYm3XtZlNGpYGnLfU2VVYyRE4IVXnUVI9T0PxScH7Q/WX369urg2NHP3FI
4G2eI+Qi30SrLg+acXvzqbWOAiuaAKoXPoe9Ph3lUJn0y9yVNPfCDEz2fp7Q+RD4r3BmCE0EdlKa
4xCo1yVxrdhbbwqfAIarR7inlrqXBQcPLhlUOaz7KZyGkxwg1BlOUU6dAGYy0mH/8ttlsFKjxAF+
SS5SpvOy2OyQpaQ7VGb+Ir/t9r7g2m0EcXoYlNA+6PN5qM1N6xfTzzpoCyPwvjLkT3E3X0W5QZ88
Ov7n7eTQzUduC4F1M9knLUVOzSJJdV+ZdvgU9lF+aMrh6zVPMScrpjki4EbhXvo+IyrQCk9e4DW7
KBQwR4A3Qu7FQOY9FNPXsqENWNf09JTC4LotYXeHO9QnM35HhyZAaMNxj473lzTqIU3P8si17fQ8
qZQBBz8/3FzyaMrjv7syNLa/+d2+bBeKbzzoZUjvNqAc6pJwsUOvui4k+IbWsO2Yp2KD8k65qCyb
hkkrsS520FsXL1b8tSm8ctGSAVDuXDMpD37pHWSIHGgkjI+Z2m/0NACMYxg7sGg8w0qAbTSG+clA
lqZFKWfXpnppLDVI3k4qwdInw0I6JeGiLd2FTKV1TWXvIr9+/j3jFpVfJ5VveeyMBmzUtLhV9aS/
Ar73Fz1UDA+eBtdznJvZMYzbfFdBGLdRUYwZu4kHdGFaP0fOp/MtB5rZn4NIg/ZAp5+nr+P6DIu9
upeT3J+iQa2P35va1e67eQgAZwtarzi0x+nDKUSqX03eNNOjHhZrdFlend7grpL0/76uygzeNQrn
H4fIHFH1hUeLLn2oGNxgE82iPz6fl9bVyavbBvbGjQxvY5BBfnG19OxUQffdK3hMFXUyXEqQ73vf
TfjGu0X1PVjJ+cCr7KUzNdY+p+BAtSkY13Qp9IdOtbpD3nzJuhEx1J5cN1dGXPBbfUzewnwFWYYw
TOqFDLlNxOaxmGA5SZUohl+tihGVV2N4Hf8xpc+eJ+SRHIQ/0QxBCzHp0chAelPavwX1U/Xgiyrb
k0oJHv00+ksdPZ98Nhbi8+EjSAoN1YYH6em7Tt1HEGLJqWtQzINejCbz8rYmMuDY6ZFW3kqfHGKt
3lEzj07SUlHROvlavr5tBEbG2ead/iacetNQyTxX8yCPrPmGjnoWnL6zz0US0Lmbknd633QSdZV9
jszQOYs4aXaAlX78tnysudVzshFM/Rx7Xe4axiU0ARB/7OYASI1iekAMiKVI5ub5iHwJQiV+5qkH
ZZzUw/XIFdovJgWl5yE8iygzj7YbmNMyU3+asaodBMWk40SOc1rmbg7HNBeylWzJ8WrLP2XT+AEa
m2Eiru++TaGfHhMewTec92acx0guus25Sazz79KSQ+poswjFPDv6yGPZengYM1c53kLkUawjZeco
cO3pGkjucqrfTaWxnlLopcfKNR7s2epCxHV6gDZbOVk1igWcvD9m3YDuciGgmecWAiJwFxg5Vz5v
V1kWdi0UGpnt7hSZjfMwBJFzLjm/XoM9HsL2bpL8SORkEjkPPISkGysvn5AYfE2cVHPuVHTAz7E2
vHlhmtxD1eudwyz2zm6daYeMbwF4ikxQdvH6FV/lYHldJmNEqP5xmTlWGyfzefK19F3p6x4Pug1t
834FqaM81E2FLn0kzn/1yWkZ7micjj00wpYyWg5+QHf71S4ylXxMC/XPbdoBKkPnBPULviH3kdMm
Rxe4yRaa3bO0DCVJjvIomCdHKhhcv0DKL0PwngvpvAV2pFev0XJd3NHJ1wbIO/wWJ1dkIeDgu5yz
X+n41l7Jwf3oE8wIQJQAFplrJTSHA2wuA/xjId+4TxOeKmR/Sg8CSdoju2ugN0/LGOiBUXG9rbF8
01ql40D+XoWaBM51tkQavPRLpJemyTs3uvpsQ8p/b2u5d5bDCDPowdGTHR2J/IdLX2fCXy9argu/
OGtPf4aPvbvv5p3+tJbe26ViQCkYneJaLZYT2IwXJ8xeDGGWZxjTlBcwtceutaZLUWTct4yRT7sW
5N304/60ewHbd5vWD2VnVrClQcLfOrH2XBX6TxkBEnFPGU28h8LroH/Mjb0twppMg+2YUCLC2Kk2
qJR0PSBs3fDpmZf29VB6K2qKSEzTOX6N+mO87dSk20OY138LRKG2XJVe3FCdiqdN3Myc9Wl+lINb
dB9HN19Xt6AV4M+4uX6L9ZBO3cDm8V0uj8ixUwuf97xtp+s9LZ/JxyaZ35/qoYVkoi60SwMweFnn
CJVJEwiadhEOuPHYKL/dXPKognfQB6V8Cn1/hqXnE583zSswOPvqRYYEYj4F8HQHwTC7ywlVcElw
FQMKTjY3RrERkCnQ5pcpuyiOL9bM6+PNt7FobtB5Nw+c2JIlvAnaUi0bpJXltAw0Rhifh9y9D53g
6whZ6SaV4HQHDWoVUlVpIRbq70uJLRcCKr5r694QWsOhLcL3mqrS0aI79tkvwmBpTL3YQlLXPaPU
ZW9y4WRLOZu1RvZ/lJ3HktxGs4WfCBHwZtt2unscKfoNQiIleO/x9PdDgiRGI0rx301FVWZW9XDY
A5N58pwHPfV/F2fF5fFeU6LftRqeA12x4ydzGQZeyrj82xDk/nTIbKyn/A4xJmjMFwfSWJCZL7Nw
VOz7mfupHAKBCPB9Oaqbw7PiQD8AusB66OJPZT7B4Zg6wc1eBpn9yvarkDFdpO7g3vvvrWM30Eug
68e0g+CgXQgOyE0r120ps05YDcQta4mRIVuity2rTa17mBk0bbc5ZG+sTpBouR1dfyjowMenwnof
9mjamJnt7Ed1znhmgw/6rpur7GZrbnaT2bx4epWXfQcMt6fZzUFTkZiunA4i4DxP9Uc6zZa8W1Yn
zj0CTShzlfnbSZveKRQQPyeOZsC7u/StDixJxu+61KtotOuDm5lF6DU0owevP3LYiTvf6mWI0Sgv
L7K2BrWnkq4Pp2jQo4sjSwnSQtsvTxK0Tusm/2DYyXTRtIpyYFr61OGHxAFuoPIqMsOt/Fw12b1V
WP5tkbF5FtMWJ0urs9K9YvflrczcS1Na3QcAi/2dEi0NRo3Zf4ZAjPeGWP19AAV6bNVagbvZN97y
e//qpdr8e9YW3CvCMX2m1oRIUBM+z45PV7yq5/l+gEf5EATx/Vo1bZcKqZRJ44LHf5iK7mUl9oBX
tB09S8W+MRxtb9hBehcgmfVboTbzjX7deJep3qc4GpMnIB0WPJVQ6fVB3X4guRBRvg0yarAsUXGB
Zp4uEDDwqbm3oGg+pUvHla/CQlvkWXuXTaH/KDaZZZn2MTDhm5xDQMXOcuuxlqFClezJ8scPKdKa
182uGM5wr/juWQJKvxouvY6sj1kr3pvAB1QYmwl8ngAWdm4zaFdpqm2jMLkLTOUzDeVP6FuYDmT7
kX2vafWeKoM/n7hhhAd9afsuCwQx1JAGJmtu9feTDzZDlpu3790WfmKCxStLtaXbpivsJP6LHoqK
roncv7MUfT5IU6eL9McBIFF8kZZPmL7/GCO3ftLyLvnY343DXHy0NVM5qjwmc2v9Ojvgh4R5AnAq
/UjmfNqoKVqKAVcdIUlIegPYLRBMLc9UTimvea21MmCkwaAf0HIzjivDRVjXixT7MN/JOVbK9S8I
zecx9kLacekWD6wyeg9ea9jPiy0IgnG/eWUmtsJX6IBwaH1M9MLn16yjtzfO48ntkUnbkRfsLnU4
RzvFUli73+CjzO5Dc67vqXzql7bTTj5CYS20v9gyepfgNC29eo0Ro2ZBSdcT+Mo+1E4MZpk/emi2
UqU6GwuNAMJcb0Y77I6ZD/+xmjnhA+ChBC12yh1KkEYPdqNQNYetMLq2SUSCMa/7U56p6W9zXtjI
u8fqH54SHf02HP/yHOOhhZAVnIFpcgvhEyp30QzJi/Yupoj4EOtFuu/bMD/AuzNR8UxgQZuo7Jg8
KF9RnARBZi/3PpdvBChv/7E13OlxcLP8DkJBJMkRJ4sRwK1N5SluW+VpdMJPEdrUV1mJPcwT+xrz
5np0xsI4lJ4VvwXMkLydY0h8tBEMzQy3U4LGwDsjdZTnOu8fA9XS7sJKs26QLPPyLNMXQ1h8zD3e
mzcTJGfWDWCZs7Q23NKhnZ+akGuLGysIEKoRGrihO71p4IK4xotXQni3IsGnhmASOnDOretckoA8
taFPKsWxUKV1Y35ndqRmg/bExVJ5YwaK/wa2bSAhuvZFVmLPqgjR28Lx9yHKBWuYhTzaXq3y/ixx
fdX4Tz29zVzM3d9MK8gucZhpJ3Pyy0/x1J0KKux/hAqaFHZkzo+IDNQPdA8re3m9T3p3l/Bt/NwU
jnM0gjm7dinqCvSefAoUaKQzczR+L2L10kjpNJ3NfYsk07c2SqlO+VXwQYtN7TAB66EoYXV3KD+Z
l8mI9KsyGu8b0wx3JPeptbhhHF9bkB5IESy1F28iE/Z63S9+xVz8SUIeTPaDTbaP5ewj87fUoxEi
eXR5K7nlKO+6PPz6+rmuKS91DuxrrjsGkEwv5SYonH6z6US+tFVnOwdb7UkNVzaM7NUAdE8bskOX
WcpDxwMZWca2ALCpG5/M2LggwRN/6w2SXG2QJe9qJZjOAYDMC+Im6MBYvFw4SrhcREfob9XMUtFR
YC2znHrqd6OsZfCrMD6C53mqaDhHT9CtV+CUWaJCCDcr8rBjoE+HyX1SeRG+qHa/EHGPyXwdlkFm
MnhG2h3tOOx3BfyR6AxrJC072GbNhZtgoHfrSWZtw4U8Rygt1iEuGIWl4KdtC9tilzOACrhABbvT
RvKkqqGS72Qtw7oO7cY9Kkn71Zon+1rBC5HvFmZ61OJZazyOXHV+gd+N/Ortq1/1/O6mxt2DdoGJ
3Sm1gzmFw1NfN8OTzGLS/HvQTwpSntiCSkXMKFcn1Hbo1ztvgRLthcXXvEnyyys7maaHyuzNc+DN
z4VdfmnQDuLlODDeI976pRiTCPHszj/VldfcAqSGz+mU6k9Ux6yDEkbGO/AEoCCyeDgPvaaeAqS4
4UH3BlSrmOU0kq+zzVZuNqNxKCEoMVeyUnvjJeMjHFLNRw9Zq2vvBCaYc5aQsRTHMInjuzqzmo+A
KJKdCRTzUZboXWhO4n7w2qx8IoH3TfbUhs01rHbtgwRZqh2jDcXlTpaN1v2WAbgP9VJ5bKG5e44n
NQMm0XySlQyoaPggAQ3zLlB675q7pndNl8GjpsiNpT/TpEBFnjTXyYvLBXiiae/MqV20q9IEyUG8
eahaj3mgvpHVuuERVaD+XehlqJ3kINlMVbOeOyA5p4xu5wlpRUBGAJNj71yD7H8ql0Gfo/BOozlz
N9oQdO7IgZZPhhqPl6ZXP2U5nC5iQhbFu6Sa8cWuUphWzSg5W1lVAe9Th8dU0+4bCvi/ian3p3lX
ui48320aASe5p28k0Y+uWjVXGRCXt8+8S0OTkkPwXJcfhxrRM1BCzb7LlPEZZoHpGZq193mpefQj
YZKBG1d3DKyg4brxw1bWmXFfJjoM1Wyal0GcJdsHeK1fb6dcUh/IRfKaHMfTvo2N6iYDFLM1Knoh
FHkZ/+HQN+AB9YZmudMFuNYAMTtkN3sd/KT0E4BD5c4C4wUvoT84t145+oBeaddQLkPWIAIrbxhz
E1X9vbx8yHvGbFQuVyJUBKeWvFqJtm5k5dNz5dQ0/eU6CW+bxuFdbqfhg1Xmdy1KEc2x8PuPkNaT
G5ZSYjHTNGylivHR5uEFjVPrfU4b+NOkI9e9mNWZRCBwCeM4myN6w3kYH9Qlh5/D9nVHs+jn2p0W
5b4l17857LT7LCuxlwvHpsxkF/JIUK8TP0kxYBk2JzQo+2Bq7zqjGK60Rg/XNkDYQWZahwTQtvT6
gQx9HL1169nx7hS+OLfIrj+F9VRdUr+fnsv+HTWs/smRJzo7Ah42VzO338nlbmY375oyj9QLicf6
gooVpcjCGE4doBzuTGaMUE55AX8Q3AYNPcp28IdnWP8/uTRafgIpOZ1pSuEPr/WiT6Gjt7skyUJa
E5P2QwWkg7pp9MktvOk2hmELcJld6MSPh94FSDtF4TvDT7LDpI/9bR4Lal7LTF2GzbYt0zr3oNn/
6Wa/a+b6buZhv8nbp0QpkW4bquxrMy7y2BPa8nEdHwvLBWyjJjzY8SefdvDq+T6Ag7gJ+ndJC7Ku
y1AmWb1N0bzNbA/hVJxi0oboMUmt7NEHxNSTcYzr6kyTe16/gasTRRQDWn53oEQqgwOucK+ODp85
VX/FIFW/Alx716jt8L4ogN2MMTKVjm7UV3+h3Srjb7NrJx9ixwu47c0LTqYyPhpzN5wzI/eOLUzo
qBx4i2ihEzzXcKvX3vRkNx5K5bE9aacERep9N2Xhs9PlGNU+/liNSkEajw0yaKmpXG27f7P8R+bH
POZeVtf5FR78IVTCt3k7Fecha38PABndtNo8N+7ytZYSlgw/HbN8+0v/R5Ur5gHrNrNDSltIgNd3
vWt9W+/2ZVN+5XOSy6CBUaOx4+/LKiebYTYlPDh0NTtKbT1YyyCzxA0t6tqQMkI/Y6HtPaNGJ8Yt
sHezuzoEZSn2FyGeajtnsJPf1Fi3HsT7IqTXkJOubQg2N09gUkEZZy6xbTp3O5LP6r01lndjYc8X
WRn95BaH1WGYxKhZcdeA6LpwwY/vJ/Xc1lXxkM3gqTMNQLNPl/CIrBVGmKeYwvQ03o/R/boSx6KD
DEkG0C3ou3jMT7o/i+Tm2FX9LXRqkk6xM751Bm04+35kXSbTLZ4Qv4BBu0rDL4bTXGRPGldvkrLi
720Yjqmf/Fl1U0+h3O/fJob7LSeXchOTRXb10UVlSVZTXA1vfRsaoKZHUblCROqNbv8BDld9o9e9
f9Sozx5kafNUuVMM6HujTvffRA88oFtvkmU+Drly01rzrIz+MTPq6OMQz87Vagb+6sseHdBAs67U
jJuTZY4hnHZo3AVddVO9pLr1Wk39NXGf/EUF0Sv6/Fq29cmyNPPiZ1G2VzUfSRXIB/dFP85kBaP4
QU1oCPXuGjv6MJlOfcyWeib42fZ+9tH3rF24TkDW+CiCLi9RMszLG9K23GxB8zSVSbj6tCXqX0Nf
ba88appluORTwpunOI+Op7hcwUmAJcdp4eON57C4lxnqCdTwZc0Df3HPu/V8c/KrOP3WAzW4Ode9
lsFbhKX8PtBB3wfJVw1GYMD9U8Kzphvd6lDl+pDZ+UfAlk/yFgDN3ieHr9r7KM4BuAaxf4GIoL1H
fyY5aOnUf5wCru4wzVUoUSn9x0UbvusH+30PVd9T10+fJcowG+8udmChk6XFS/XBpZ3nIss+ATzk
aOWbyWnpYpy8NYpya32y2/A5DyAsi8k6XuzWjB/zKoiOylxY73koA/NZjvmfY/WOW6D1lxtP76va
rT/VEbxnUPen6251VI0L6Zv4kcfM77trPUJK1gmKZXeGfu5fkb0z5/JjkmfxO5qVwwuSstapRt7s
UzbDKkrv8h9lR/O/U/XWowbn5EOiuSGAOhwNf5FqHhRfZks1Yeks6yuCQ97dOCZ0R6W6fqgms39K
u145F4EzkgBIynsbFv6TB0DkTeYh+W5Zuv/RSeqvoLCqP0Ng7ys7z6hS2+qM6GoE00KrgnTG3oap
/daPznBTeIOiEDxfZGWB3apouinjarfFrOvVB2v2eBNXo2lQz4QQBMhyDZJT/BJ+hGbwUrC3Vgj3
EgN/TeGjDdjOjfIHWWzmEGjCYzjDLtFkrn5+5ZDg0ej1A3qXzt5dTnOsKlOpRkXhpU7ivqXA0EbG
nrvJQxq71ocAWaz7KKBjZyIP+SE1qurONnrnIF4PSq9jGc/eWbxRW7u7gOvETbyN4z7rnas/N15H
eToskrvE4UtTVtY1afTwAcn5Fn3wAWgQ8iHoPi3koHl/H5T1gwfBVbDvjFJ/8j2gIFX0ptO0iGQH
QwJLRgy75eMalVvlG5KDzi3KG5q3ZwVaTKUx4osEy15egqZ91JrmaTvFoIh1HHrdPtgTrG5cisL8
3PP131MBbB+otYI/WlJMM+Ktx3hGjdWHyOA3Jx7b5ynoj5Tv4e2bLCpgKGHqFwlWeNW7GpBn70ro
C9EgpYEavoxvrVOFl63fQp6UF7tp87sX+/bw/NOeDV1982L3zkxM7SbD3ISUcX6xDEzU1SDszXZr
nNVCeP96+mLj5ofnXj+Ctst2crhawN5Sqap32KoRvFahzD3G2V5KCzLM8l6+1SV+vZZQqVasxQxZ
q5l5ofvevRRRQNnXtYS723iwusarz9PotDttAKyiUct98BONdi+ZwrdtPCS7Mch1kMV1erN50aPb
+zuhXvBBB1/0D/68qoA2T7etltarpDltBHrbTrHRsD+fipE/XHHUKnIMo1dol4Kn3acuct4LeqtO
Gm4PlrmuxPdzJb4lUmBfsKaukdL9+TOyjjL7CMLCO0pPbgi13NRE45P03xrpUJ08ZA0P4rSzLHsL
KZb41oE/rr2hQ5cqrbq23/cPvh2trb2yJ3EQu8g9M7/B8v6Fi+tvXWIoAPub7wOPdiTJmwcx54pv
q+SjNXUX+22zMFQrD3phQDUkftiGh1MLkIBHp5WF+0VCRli4X6xfJGjEJet8qVWtBN0v/DKl3cPf
TUFm8xzRQjFGKqqCr7KpeNjbxxavM5FmQy6DhAhyu2RTZOpFqIh06rRAcyl/O63dwrZCxR1xtRo9
w52wCJkL75BQCW1LsW0MRIoGmCpNQmcvIRIMms0HM4hUn7R1GyhBPRvm17UBT1Zq+XXr0pb6TlB8
W7kJre/R0oL+t/2vLJyx9v/JiZQVOs2FBkPt3VPktM6DQT0FsAKzLolctA/sK/Ii2XWzD5XVzaiB
dfCtq8m424K3A7TllGUv+ZMMBMWPg3Ovc3emSpYzczL/cZjtck81iybvZZm3I2DMZZZ5E6qFdvIn
nW4jPTuLLc3bPVjh8Jr7QTQku9IPg8egM9W3aT6jEl65+rWsEu1tvThCtbqvl5VEuOakH9Lchwhr
2SADJY1d2VHL7sfU3ddpP65JELvR3ycBhPNFiZAYTUd6f1Qrozq4qkrxAqwOXIlefaFIQYq3QO+l
9yuAWcJNs0753cQrs43Q27xmsRHjK6YbobexaWZCDI9GtXYflPRjwQvZcmEpjIUj8cdqdmd7OEB9
n/GQ77nrdSVtzCOvltZVLiG/ovP04qndtwAyD3LReXUNEttMienOL5x3siK0vOts4AXTwQn1ZPeC
B1R2z9OzAWLpXqJ/dShMt9oumXpvvVY2ckGUwGQhIwW7f4Xh6KGoVXrynORxA9gvpmIxrTn0ZRkq
Q/KoZhBK+lHc0h6ftPdT23xb63tajo6ppltPUt4zuZccYCXkXRw5GjqpQSHNCx4pm8Cp5dp7sWxm
20Q/N6Z3AHYkQmXI2un3WVXcs6Duk+X/Xg3osZWlAPdlJsMKz0+Diuy/VqP+B6Z2tdUVNGGKqfE8
iL4AzGE8CCxVAVmGRXpak/4/l2uNwKEdFoHIETLGlv+1yVTitzJYodnALqLp5xQY0WqzadQxvTp5
lIjQMKNHeo8vNFL4PLWNMX8rNJTzCCzEm9z21Zth0JIlX6qfSyft/ANa8jTRK1r4JIMxBdFTEpAS
LhzdOr1y5GmYnUKDutcrxwD7CSkMqhg/T1LoXtp5owk56M/0lt20Vwru81XSW5nkASSP5eKIKcBc
iuFrqvvVgwxkVup1JstA7b4WCnCYV3ZZZqZaPZg+z0rDAHL7V/vrqYj3U0JGB9hQsF8eQ746PqI2
Yzp9zqx0OGo6nE/0aKfPmoMy5P8Y4fr+wS6s4bkM3AdlNv3blJWUFnv0v66+ru7KvKXXKx5TSuw1
HKPmwpsgg1Vbxq1urYNKd8NqEjtksT376CyvNdRm1uW2zS6tT35n0ODy923awrsAbzwqsbAKHLcN
WxyK5eVxoJqxF684Gs19dgFOXjbK1mKwqVJn8XVldl2WVuVH1/VKJJStwcLvymvr6sikwUxs4vU9
E9rfcu8NObJiWXVV/FB/qO1We6gzFMd2cwW7GBy4e9U1sC0OHe7VaSdrrdfCczbqgOJ6kscH8csR
pqoa+9pFMkMCZRiLNJoWuptP4VzU3EY4TBzrieu63Gs8wByNavQuWjsGb23Xf+eWQ/q5MC3vqI9j
AQwrSj9PKApqFFvIQ0YxuhoTNVqEAk6ZWqbnqgiafdGOyg11GfvjDAH6Qp4JM64CXbHxoTPzN6MD
MFWPYrQF0mq+uHkVoWWLTQY/VNtnNIOzFkqB1a7Z/ldvoEgoAdrUHlzLtWhAIY3kSi6pCGnU4nkJ
9v8fNpmR+CeXpCyAVllbS6DvWt8DxbEBX19tlmA5VSdZeNGgvZN0Xb4l6Kbs96EfY5qlSTSLU1J4
svzhW7N9W0Sq/T5WQNslfDPLRnxy3ub753mDmlNLMPKzZrrfE6OSHZVlojqoiMnUb52T3/jhZQSK
Wp22NOqv9m1eS3VfbrPGhLcXcbe1QYubTH0zGo8u9Q+UjxapOlpT63sRsnstbGcm5BXAYRYniRH3
FijLdbCVD1MfGqeRnClJbQY9KJBeX2bwiP/D9r/GhSC6YMqwz3Jc0LrfZsdyTyBaUA5veHDYyVQG
EyBhoSHjV9pe9rDZZSa2ufZ5/s6COzG93i8hbWRD30/5koIcn7HtldkgH8nj1C6NTfVm8c5BKQye
O3eaD5WR8qoANBAKE2YAV7xiJ1MZqCrAsQJ5cLF4N/svg+UYbwGQiXs79V9tOhJBOzUCC7cFy17Z
URhadrX6rzyEqsoeypv5Frb0lsbIOyGMCASsWyBjaanN5UWmEqNzlz9YFQicekBcgRbcVL2t7i7J
dzTQFselKfvqDL5xrXTt5VD8fSneV7Ztm5wiIa9sKVJ2lBYy2ImWz1B9OslRAvrnZ25HK25dHOEu
GHbOwoJhKcZdkMG4XrVu/gjKY6FSWPBi1ayvjpe2JaZrrLumGV1IQJewxSQnyWxxauGI1Ee9s/uE
FNDQeySmE7uNFiba5FbFevN9irD0DBV2udQajZAe0iaGTUGFXlxVJuj7w0LRgO3kUNhl4zidbSP9
A5ZpPEbNk7K1DN8jm1ChqSisj+se8TtmDrPzwpgnP58SzTZtPa0Nzcw/f3DxQr5oQwzKv0gGc1o4
R0yAFeD58azr7V+8nfjakyrI/sbggU8wVre3unGgox2Sbp3FJTrWO1mvU/HPdox23BavWN231orT
k3jFvobIuh4Qo9iv0+V0+hXQBXfjyzSN0bXznOAQuGiFjks2ox89mggVyXHUmn41cgp54unqHlLD
JQMiS9gap4ub8ii+2IuIbhKYM4+VNli3bbB8C7R6n3wEDBOcX9n/dQnE3brJVgnx2B8CYFv3b3bF
c+CP0OmSHeYEWuzI7PkOOFZ9ruseOK0e1vETfe/eIeI3eHhh1Cg93KVofK0xiEfFCFsslNnUFh8W
EXPZK3ZbQYw1SPJzJEKlbmVRL6LitGqbymUbOq7mfruKvxAu9WilPEyxEu9f3Rzmgpc5regrZA/L
8d7gA+ADqJBTpip8hSxqEeuaR2o+eC2eFxEwXtagCpCi75IYEcFluQwv3BI+qkF5TuPxi3jzBvRK
CZuocDPlC2mTzMB1jg3gooWhaZ6meq9HtM9wlywSnppo9dlJmAzC6EQvWb53TT08pIoGEpSOECQ7
NCW4yWzW9eBGfWshL108L6aFm8fAfGWXbFACs9k1Ku3asUOnhLk0Tix0M+tMbHCK+deR1vNX9nDZ
sO0qRyOjiSyFN/7vDgnZ9k7URqgL9OVx+7DBKuM7mpC/COanUZcynD18EnwQjS4DGlyLTS3mTxIx
C2boZ9y/2uSAcEEZkdN9caZsmFLYPSYtRuMKOjQe++Z3rToNkBaqf0mXNAop/qlPhvmkhmX0yYfB
YVdqZJdJPOSAB8JDgzTpJyUIzGvYNTa5gFh53yMbly5KBLw8LGPI45G/DPQh/Kk2qXGU1RrjUFe0
9mLYBls2yppC//fdm1ts6+FbjJL47voxmy2Gj+Gs0MwvJqtuNf+4fqw3Ilm2W+fiTJWuv5tQQVZK
BwGywOu0m7HkkmUmA2o/X1DgmU9iH+ziR9yLLf+Y/ty0xstW6+/nbh/zIkY+sfWsL5SqgNEuP86L
s3+5Zd09dkFAi+JvugP4SlHGd3mtBw8hNbq9m+nlZ3hzKKDbmnVvjrn9jibrO7HnvkK/uju6BwR7
wAJ9GZA1oWsYYLXDC/vCrFJ+9mP3uXIhxoXOoXlUKw3Jn8VuN52z98thuFnNb2i8Jwclj9WrDG7Q
wFaXjUO2e70W1xa5uRNIPr7v2WLWM7a1hDtGhILidsYrd7B97ovwKgncfUgHwz7QRwe1FiQPA9/I
D4HdWLCWY5OhXAQRB7fq8tUoa/GIVKLMQg1Nq9d7tiPMtoOmY1v/+5ESgzILaCKVdMm2b/vU7ZgX
nyo/yquY1T3bXn+h8LbLgk6/potsqMmrlrGXaavqKIgOqzDpEiBR+RIl/m0ps0pdBE5/xq37JNrX
xoPZNcadbBNTA+EGr8I/t4jRaawalB26hiogTORqSTktg8wEiSmzwqq+ozVluUaXAtzc9vhyxurb
tr44WYxy1Kvj5SOd2ThXfR2AuwYfuoUFuk0V30FUeAJOg0o12VJKcUMT3fxYKSH67rXoZi+DGLVo
rIodrLew7ItBJ5t8ys3+y4ud2x5wOsb3wPX8FyeXdCnegKYYQFzGT21Aaatxqmf+nIsHeoqBWtTc
JnfbOuePlLxhpJw224sYOQG1nvUECfEEoiFTGWYfsCxXFR8FFD4gbbo/s26qzm7bpA9U9WgUWpoA
Zdlr89weKDqmD0bNjX7MLrLQFsvkuDzeShzt3hm9iIYCA3I58ZiMWwVWBdum7u5aRN0fxohU9WCN
1n77wWW2/vTysyzpCzc17rcf9sUP7+dAKeOoRTR9+xdNTVV1hzw7T8Ok3+uI/DT5OFTliXSCf6D6
Od2yuivQqV+mMgCInm7FZpS1eHZlbIwvgl7tkeW6EU7s76eJ0TCCstq92P7C+uqQdX+gdaRk1P6T
DnXj2Vh6epIZjIYM5gIatKABWh2liHHWEBi9MEpgu9heOTabhGznh6l2bGe6CkrHzQFLMNj1/H2g
FzloKbezJtU/07Skdju/yoo1Zsp6oBtbOESV46G1tWSvy3PaL5/W6OcLuJpPNNwsz3nyGNd1f6Po
3JY0w1kXkve2eTfkSFzUlHDuJ1A+fBdsdss0GFoeDfsSmtO8TtcYcpgJMqM/omW2bjGh9252S3ST
xt+jX58YZVU5nWxaLiXGTbKKjr/lSIimR5rw2vee3dEYlmtAYqMaIuGgd2bkRUsvfJw7ZH31lA7T
EJ13+NGyYr7vp8CyTmRaWhK1Js0VgW3A6ofi3H3WhUSpdUupcug/rIeIp82t7pob48ISycHyGeIo
s88mbDsQhi2nRItK35RWl9geIThYht4zEpBxILcbRBbanRhfTLWm07D6dM5oKtn5ZU9RFN93J7yJ
QQzYW8gJLEZjfORxT7tJmDi/71+2bR9qopt2h/7zTTat+yX61fF9C0c06gYngIJU07O51K9I4HJH
+ftAMUG/1lbw3VFl7o/o/94iXhBQJncd2bPO5TjxvbSOiXmznV47G8uFvEhbLuzNco2Xtcy2YbM5
cgcQz7pnc1nLQZNXumCAst1m/9UxYvsfQl583K+OcVNYVocu+UucL4J/Pf3VEa93qnI3E2s9pP7O
G7qUL9OPX8y//6JefORQ0ymbu6Wzy1MYV+h87q4WghopzIXQSdg/B/pQMG5riZx60iY7mcp2cUc6
9P7rcbIWt8y2j9jOeXHuq0+UmFe2Vx+ldaVzsmoYHpafc/sR/vUjJWT9AWXLi0/fPm7997/6qIZK
PRwDamMG0c5QzOoOkWL7Zi/5hlkd+4ttDZBHsNoGI9Joj5K1BLc/d6h9hOfv+9ZodSYNf1r9q0Wi
HKNfTw/0vKh3vCSAAfG16Lh+lQONpx+ZylAsDyfVMujyHZH1LI9Imx+cXXjU0wFRbvlz2M4o2qgJ
T2KttcKy99smma0nyaEvzu8BwNioYO2NygFLGFOdkqGyte+z/7ZpVQjxpsQYo/8/bflfj34V92r5
//opX+19tdyOUtHw20eRqh7sODiR6KbJWe0hx8os7haQUxfQtKHzrlswaHsxvfEylZgEbqq7efDe
zQmkV7t+SilpL5tlsC3EhJsG2qfNtp5KLbpHqUp3D3KWEjg6AkbyCU3+Fymp/JBHiD0sT48yNMvz
3YoE5jGsBoej/ym2bnFUMc88B8v6g8dm6xYbEQ255DS3Rl97ye3Wc+9TRYIjYnFKhCoJ3gYOk3sb
h4SJQ2bCrCy7/n7k2kb80zF0+Xw2huwr/CgkdJdBS9Tm1DT2J2j/0cFRchK74ijzoY9O0mSwWg0l
TNc94verm18hctRVRvgb+VblMir9tFALwx4VWs45gdXiDGFSdt+RsLoPlIqcZJrtANvxXRabeOmq
+x4ittU9OF5y9Adb30mMNynIrm6HyZ5tKRvnufyjSVL3JPZEJQnVGYC8h9gBoWh4afdoUS7ryrm8
qZCuP7ogyR7FHjRDf6/A1v3KLk7VchFki5Cf2jbUTm9pC1WrfmhoODmsgcuhjmVd1SCEEfjvNaOt
XCSOrY4kS9eE5RbMF8S81Je22Fdh21Yry5/QImzPYV9WsAME1U3pfsxGO4AtCjGkd3aV+SfxStwW
8sLW8hjsIiNsjJpJP2ujnHS999el2gbWkzjsoslgEs+nkyw3h1GZlyHVg/vNpDrxfO8i6UhZdJcU
mnuVBJjMZJBElbdkq2S2OV7FBaY7Q/C5BErMqy3bMdupPKCEFADDkiYDaSc3XKU8iR7zAHXWQ2lr
EBgNCMPrPoQUwO6eukpPyTjkw0npPPOaVAB09IL2q51MZUCjA1zqz0ECQSN9t237ihphmboew73Y
coWq2G5zb2fRW/3DI+eAPyiuZXSpuQXcZPAXWILtpt+XYtMNvT4Vw/SXNhlWDY0aIeLY4n5l+7nt
v2PXTyTtzQ12+Vyk67qD10TuSWjdg6xs78s8+CorYX+nK+XJhs8Phkqo5DPeHnkTV8OVKD6hCeGZ
bvd1t8QHGuhRVbHGq2yoqji6VHELN0liz7+lM7p2TlqekbBL3vj00z5Fvk4+nA6lz/DVGvsmaPix
0NN579ZQAwy59jlJ3OnUm7BUSRhvBruiGOuPZtN24KwOmtUjt/2zX0cKzUU0kbgU4xAaP2rJL8rK
4IWDg5qp1V6CXnj+MeU95+I3dnCxEFq5l8H4OdO1Jmp3AKbRcA2AXSwObdDbFF6qn1MnaxEcKF11
38Jl0u6CmlfNF36ZhvRDXBF134e6FbY7sVXBzNOphKsVNz8xznSo7/ROKyEe4Jw1Ru3S+WINdQXO
HWXCB6/yQKJEOt/VhdEq7+3oBMrHXgmuxLYSXiVW6t/TNiAmGV6RXtElEqO3S/vrC4as/8+hLgVk
9dBq4e+9lwHfMofhfd6mxa3yvRBxwmUqQ23zV/1infRdcaNm1u7RPAaV/jNQHLIsfSiaUvoV1n4R
Ox08+gSXrhEARzHtb9XvilVZ3qVcSPHaajTo75p91ELLOFoD88UzWbpDOzaNXfeyWwaXztMKdP55
Fr49CZRzYrgmTxpypbtVimQWMZNlWBVO5rQh+Se6JqVD9xhs4zntQPhFq2R1y3rVPpHw71vllJ8K
KRIPpcYP2ZT/iLcdeP5SC24erR6vMphW79Fe0oC1BpiZZP/H2JUtSaojyy/CDCFA8JrkvlZVV1cv
L1h3nzMsYt/h668rqC5ycvrM3BeZFBFSZi2ZSCEPd/yqlM+u9feAJZRsEEhA5BIzj5XIJOvB7DUv
B3ze+2zXMri5mYP+cc2Hl1iG8xsCgeFwBCGmDqWU/pDRkVkdj6lHTU+H6WUsP9y1OkJXdBJe3NRL
1DrUAysRDtdj8gMUW3xen6aRc1nqYRYNl5B4grSClrdQGnUbJNcU5EA3iulEYAPqiShCVss2mbuz
9fbyECJHu3uHL/DU6DVvXqhReIapHc1VHYMZLeahhQ8161pwaCjXfSy9Sv/NGdRVNb0NCqEllrcx
jqkNWhw1mYxjDArRyIwA7qbFyfjw5riVGpuqBPNBZWUh3xRRDFJ4E1oat7S2m6PvxlH/F1lRJgRs
ObdQJWnaybCGhHhjBDfyAZfVHpnZuYdRq8MuBYwKrDdHvyj5JQIE4tIUoMopUBg9C7hoQEeChAsN
SMvAPWsYFxJriUjeZY5pQx5CVhVfW31gQYM6io/gR15ZSCEXKy6M+gSNhvrEVG8ZPropJmLJAEUn
HgFGq+Nm7/F7Jo67LzIQELhWXzPLN8zdN1NK30eGFRSrxe/y4jN469MduNKDM8ixgzP1HoZRgmdu
3LTTJol8yCssMdTze9wxrpc5LgCu5jiC9QOLzjNa7Hkwb5ndYyt3KsZ90/T6ETd9OkgaGm1Xu+aO
RmTvPpyLjXp/GiJPC2K3xf2nmAcbrb+8g2Xuf7fNb4u10HTgOgCmgKFAaZKyuZTIpTQv4EZgBNGv
ZKGGcsVxdkKl7DSblwQwFnEgCnPt8gp4AVYd6ZQgkgilkJDZXml0wljOIsvh4uGs0eAmcJVk2FTe
HWTuTi7LwaZyQn5y9C1ZqDFkAr4yUK6JCAexh2R4GKfVISslqnX/IfFOEyhDj28XxbwK+iD6wRMr
/+wPIG+jn9cse1yWl2E125bfD3k/Ysm+/E4/7IsJaqLVzmghEAUyff1kJJDr9eZuqQflgbp9k5xD
0NnsB1ENqClSkYMoLc0Dxz6gGqX/2+oXqguqDNvjY97PK4U2CGgHBcCimdAojsoDMpNK4X7y9zjt
xy/QK9bAjZy0+0FhrMnW8mYj8yq50UjWVnRJNP9KI0hvF5ewQ+28O4oLqqfFhXqmxscjpJuxqisu
UDt+tztJh2IJluRQUNY98exyHVc7SoI4bYFu7bWxOTM1xDfui2mI5MmAGtIbs/RVUtntKzMG/1MQ
6tBUQFDSJNC40YbPNCXpRXBmcuI4UMEJfA/4VvuhWpPX9Ke906LePwezY7ditSPOYFIQZzvGiTSK
Uc6AAZkt227uI8jTAgUGZhm/2yxTybHMo55hafk+ldYLjWy16BL2EMukgKiP4ewfljQjdpQmRLpK
2jKKTLtMEZhgrBKVWSHIUTNloqZnEL3nAAdsKRZUpqgXoi6ohnE91dRgXhm2nMfNzYkE6CLcsHyG
im3ot6HXaNDNtvTyhwwmBmmJ5xTqYdbOCZ1mmyZgOERlwXilJgGTEpTQJHLerVGznTa246nP2RG8
69abnVeHQPfzF3DN4MPQQoo9st+cJLRu7cTeKEYDDPCkjSEE0ztmvQ2OW+wa0wB0Sq0A/VMAexvN
3+uWfhuCSR4ydSFCDfiqJPjE2FnHc3RPpp7uZx5CgOF/n0GO0JrOhRAtNN8+7EbUgdPZRgLS0rsK
dYx5Zl0cGx+xCgQUXWLW65kAgKr7G6PZ277Rn4kEoFZMAEmZOfsRtUvgZVScAGRMHZCcmw4q4xdm
AJ5N4pIzDp2pXN8BDgjB8igHphv1D/JETaF6flKVBiRcIMFqp1rgNQOAUOWvUVhgeMUdkONMBjaU
rnFC1VQbrKkbqzH1yF2L0IGEIwXlOErKhGmrOyMFLXOssoMw3uM4M4PXmmf5bln34bXaKnYPZcq9
sZH5uDXjftyM0sUmJBlQBY3vRdwHzRehvcYOHHpgKbBEuMvHORHdqc358XE8u8h6N+GuSy6aarGx
2oADIVzdrXc3vwYh/PsL8mRjQSoAoHF/umtq9XgehNGlAJfD8z7+U8xv238PMaHSM6//3+Nc3wIm
ZX5N0A+sXQMaOX96C7RgzsA8yxP/E69Fsk2ilO9t5Ls2TmRZno6DMIB5zrWIrHdK4VCV6XRJxlDM
BC6spgv3SWKmiELFHpXpUQ/i0qgBoq6UHKVs8c5ShPOR0zyXKA+50IiVXXTAEwm4MeX8iOC5+fdg
9tMaVdzhaWHipB7ZDKB5QOHz4e7K9lNcmDg3ds14cnLoqU2NaXmtvw9qZK5QnNS0K+qyJrpANNja
g5I5iI5QpWlQ253l60qpVo1R3YKU1l3RaGlMJY71j0Ny4H8QFJlJB4RhpGqiwEMBksMBSq01RxV9
L052lg4Xo2uCIyqeIfjWBze9SINbUg7Gzux1HAI+bNTTrCiD6PX5wZwZTrhhCciRqKZyrrTMm972
0gEVu/OYyjGhdAYEoaIcpcghqLehiz06iKnbg28BE4476YsBYCL4bFV3HuNlL9b3O7NUUsyRaigg
wcZepIZ1WEwUQU6yGYVWQLAyZ0Ce/V6WHE3ZhOcqCd7s+AfyXagMcwL3xifmrzUfJ2+3HQV4bHvd
k33SbETStBx19a646gWqvIbCPdOI4qIuivcg0XLXoKVzd83QTcfSTPAC+1RrcFlQT6WOJx/2Tgmz
nA1TOg+JktQgR88a37NMH4otYchOcVGyE/VslJbgW9aMNouNHFGS468kqSVDKoZdU5hH0xxs6E/V
/AncsoFrPwUTtBFWTp68+aETnMgGRQUbQDNUsCKBtRa2zjYdkaoIGwkKw7cZyqZ6yKHZuC8CL6Cw
8CFCjSM+iSOoFy6Vs8NlMzS6p2n8Ai23f7woursjopi7sRygdu09zARnp1wnOQ+gcgdaC0CQs7Nm
yHyLMmUJ5MZvGzkqcEE0AOQjhhorqvIzZwGQNkOy73vfL1fcBwn0SF2mumbBwb4+gNRQQa3qesIR
nbpLIxVECxlU4LRUDA35CLKA1gVAyOl6c9U7YYLvhCD2sGfkXp4E+HN/NBzUVbgn/xhTj7v5dAQ3
ADaJtfHbXUBxJyq4tQ8Zr4+ajkYC0w5iCq2tjyN+vCP1ZiP5KZKMoROh6nXuPkynoIhWWuJpOXzK
sfzyckG41XMk6f1K9ke6HKMe/VmoF37cCy6Of7RRSO504fu94MOUZfjHwOXl/+gOasf1SrN0AO51
2V4TQKgE0PH06M9kmmUuNtQtCXm3/EHvouiPSZ6KIHR/HOPyD/8V5EoJrqf+DZDNKbm3jO0Q4BLs
mw5zNDnmmIeJmdzWfixOvZ3WUPuA7kLAgz0wygP/8jHUZBA1Lxozvxt+hWIdS4+RdHSACBPcRX4B
TaejWmIeB1noz8YxMkBNO0ikcPwaj8ElPAO/RTWPtSpGEE2a440uNrdOX/7IKt9rxhZy16hw71Zc
EevP3bKBeIINTqIEfIYHGmm4rDqPjmQd1LfRJWPcFdITbu+vB18rt6BpTFrcYfa+5lFRJ5VzUi/D
n29rDdDCWxxLKejiXQjOIM9S7DshCvAPQz51GNpyE+rO8JQy10ceHyWBmW+AbcwevxBzcF/7Fgrp
FJ0wA6kPQwnLucqL3zZ8M6O2tUU9CJEN89D85TQV6ngUKdqg6NE61VCPbA/DJUQzsDYqYjDPUDxq
ywqLLaiTc1dNbxBCbs9gm4GcpFIcqfsh+hmlzevYmcOrDXa/bdvFwgNjew6+G+1bj2ftCcSMAATE
OdCPsZIEofHSUMz4EWhCZhfUKvHglWUePu90PF6eqSv0KXxGxcEBle+4IFZeV5miqv4LT/60qfId
NvHcfWlsB9JvyKPVOTcAdoorsQXtvdyUIbLWeNSAanM+b8d+sA7rFOXEdLymkzk2SRBUfz+fq6P6
7HNPKMCvjssOgB7+yzbArPUdN5Jy/2CfeR2WuIfdA9E6PEwhWxvtsoaDjk7wzPB4Xo5H8I4U2EUG
0wgaiaxENlpZaWwr4+wn49KkEdhp5sjZT6GC5ovRHPaystZko4VGVKZAglQtR2Na6O49kEe3KtMb
dcgXI3nf1BPQBur20lbg6Kaq33uLzTfTdu0wTcfVMM7zoP5CDJg8NdOjOXdWGs8uimJmjAl+ik0n
thfahjvsu+248c4oHZArgwDN0FAYjItvYHDK4JABdkCjSggNjA0lWE+p22jZVmPBcHIgYyMBGDjj
1OOAvR9bI2pizpS626CvaehnUcdXcWW6p0gCVq92S/PGCVdVwKjmo/AksDepDYgrbkzKJ2oSx422
QwZ68MWW5UDnZgNgxLpxI7NRfOlCtz0PNQhE7ClwNhH0PQCL7esLsqD1hRzUIxtuMgbgzB18qhDx
EGY0wzBA2KHb9VpyhYKivQtUGUdEtRyKTnas0xds/Cos8Wd7Rhy0XMWC0R4fIPyn04gaWkitQXbo
1nVeWrfmutb84AwOejahwNbF3YM1vpANQDCtvlDXz21onsvsWLdQPDJT5JmpoWGVgSoFm7Cf801B
JoDlU/cSpd0AE97MiD5loCuGuzEko43jPJ5jaRqt0mcjnqPga5zWneb/Skz7a9pK9gYG9+JU6mbk
hQXX3zp9cHaTKOONdNrvJnisz1kLxr+BfeY9isZpUIDcDff1/mca1SDSepFxMW1F0yPNrMLJFgya
BqqYuN4Hev5qA/UC6fkRopOSpSsfAoEHGpKaIti50lUWsXcbkURAm+rdtnBGjLn1kkvRgdmAAfyS
BtWpVVyineKHs4lKdBmTmzx/srl5WxbzElLrGerujc5ziah0mTMv+c9j8hTQehZGcDCNHioEtSbB
VqwHm66M6/U8LoWIIHDNbUgGK7+joaqtlzfDcpB1jf1biCIQlBKEkh9j6lqqmJPG1MzDSjEw3Y1V
OA3vpjPNsPcoQV0vcRCyRVVO5b/4mqlvWIu7pPmu/t/RAX+ymXSdn8WavqnTulwRAuAx0M6n9VSB
BsS1TKhP4uY9w24TeigedV3F0YfyGSiU0DhyeHZ0NIdPm7vQ0enNtQu2GK+JGbRbpN6vyyIz32yk
oTYjjm/bCsRYTwHSfs+QuAhWiQtQNK/q+JmatJ+0Venb5m6xaWVYrDlkpjbZGIo18KUuhD0s/2ZF
WokS93DT2FK7kYkacEQ1G1AEgG+tDxzoO6jg0WRPuQPKPgq23Kzbm7YrVkNX6iuQ13TnQmX76kQ7
s9Run1kh8rcJ2VeVEmymHny7of5s00hkydHN/M9pYG9Mbo3nJlcbprtuEPgV8M+tv6ocxz9CkXA6
M17Chl3edHZVQ+E0rHrt2yBaEG5/2O9WnNeKW1DwQIIYkGha+2GdOV6Af2IT9xFSfsvbmuPJQK87
aRr+NAlK+5aY5b3cvbBxBTcZ7sTph1veWmLLdCfBs4l8Y3+pRjGuW30wUDAiQXdDxsUDlR/DsyiP
0WPj2zcG34JpsnlCNqI51DYLV+BIZy4wcDDafX/MUt6cIzdvnnD4bp7qFE8kYMrzNdmo4Wk0XYtQ
zJMKho3mauhBBh8A/b1b4ppRh4hx0IerCISpT4tjeZ0Pu0izf3sd5dAyYJoqEGOg4LpHVj/z/86g
aPwp1ti4t0M57CYedp/HxnwFB0/6K23FHwNi8DZbDlgt9cxLhs7+K4hwXQ/WyuDVNsdoF04BiI/L
nt2ED9m3euD6KkxACWFFKpftIDvVVmGzjdL6J40WOw2pCf0CNRfURXI9Xxe2D6Ikxevlj6JfV2Gq
eZpeIUm/8Hy5kLc/OqaFwnjELXbqkW0yxpth5OPBzLPcwx4j3lIimZLLqM4BRMeC6NIE1lky5WFU
Ho3YfiPTkpxGNXLmMYfjKkzlqskb5L5+q3tvTlcPAowHKg/375SdNCyn6psq5cb17G9mT6LhXIbU
e5i62NT8KgFR2GIaIuHvQg1Xs0o0OTUmS+nsrmfSnyH1rWvft4/DmfTHh+YvBdOjz4yn5sQi/kK3
EZUS9S0kNlCPNxRRzD/1Ce8PkYlyoPkCo0kSXNBq2NSM4AexwQAzZwCzLJSbZHBywADwGZNghFpn
XTJCVwEYH0M1PgeXCrbwoD1WwwX8Q0OCAVl1vOvsMj4DAajfQgvEhXUJmlUajmJiN+plHSRsLKQ2
RVCwm6uarKhdYJCqsXa9KIxARgz0awEMAuqSeX6qa8AhUSr9qmcseNWyQV5DVr7gazecTX2VH2QO
ZTokuCov6nJ7A6H5/jzY0F4kdcVQJpDQSoDFVFqNZKdGAoUA9TPsZ8GSfuRp3654ZPanocvf/vuF
MV0sj6qQrSya0NPzvF7f8awsdCqjgCCok6bTmkhaiF2FGgnm4R12p1+DvMxQEIE09ZSGuGL+9+Gd
TQM9caBlfE02amTfy63r9CBFVxvnPk7U7rnqNxZqfFFUgu0yOXAT595c3evsEET+bi1BIwUlqqVp
omrjhjbYLj/slgZhq5IrcegBEtYPjqpW2lUt4BzkEEnY7DJN9Cu36subCTrojS0AlfINWYLIPhLl
LS4Sto26TJtjKNARdblBNfKIR9+ov0xZ0nhlW02bSj3EqiLQzyyqULezjKnXDsAk1x3kNydy27qB
8I85RhH+6keebem46OQmg4RCGrUo6sUdG7YMlidV3tk0TNwk0DFxrFp3H+rj2kK29BiE/XDkHz0a
koNsfdQAvLSMyb1MWVZYbNRrJHSIdP3vB/MS//CKeh+O81uhGcu0ZQYYkX+/lYcYGv7pPZLNcFr7
oFc3Ll38oKrRu7ZaQYnZ9nEIHXSPMb3xoG6JC2NoG3wKsxxfvQOrVkWoT5/IVpkGiKo0iXrHWv/U
T6BersVYbMmpB1myqjoHnNqannySrP7Omnj84WDDtapBenQDN58OGM7ZTA0dgM7i52S22p6zPgQb
w++m940WVWeoZFts1At5Z+8N0/+12INChDezcNwrsgcQF9sroYXViHqpJ81q/Kem7zSwhOgMN8IG
R7cSxQbPWLYugsbUUBKS9ns7T8GAocJpIqREx3OVReeMQsimFOdSfNT62PmcxWmyp1TzkomOPnLS
loOv4M4A/5DKSJOdwuJCgquZxmmuaJutwLGwvQNX7NAkPmoFAScO9DB7oqYBse+RJ/WbOxrpbCK7
qQ4kJnL1ex8POZAogrYASjPZW8Lq7Cmx4+HYZ/gNo8IHBYZiqI74RgVcHtXmp2R0f8Zjkeae2QEE
unjzEZJkrXA2wi+xbYV4M3idSDp4aVzTj3CliVzcYgvVb79XXwl5psXrB0ed4WlUm/4b2fuBh1uz
lABAfOw6lt0FZGQkOI3rxF4nJXDvFFMYYpi3J6PNpu3kR9/aMUxPYwm5LKhqVPFqCI1xE5CoHLkG
kndolIpcpxp8nM6gqATqPVZf2KCGvwoFPMiEGYC3OQovUINrg51ylJaPC24WN8FucTsJ9Gzr5FYY
oJ0ADftor7ldDKcpLHZWULnQjWuxk3JNq1zbuBIFq6JtTNd8KvbZiPPm2PLBXuu4LtiLHiBAGmZ5
qF9ZD+pRCMtm26afOogQq3nUmIdWWN31zhwjuQm4d+9xlicH/BXGGz674RrUnKAL0K3LyHL/76Cv
8f4H+7vv5IMXdxYeHFAXW93RgVOXuMKTBsTLvgWlgT+6yUjk4V2HJJ8fyC3P0rUYvztmMb3J0ndw
lZYWByvX9BfLKEBBMYEPbgyT3BN1pOpZ27EFrApk4I2pnwfUhJ2bKGJIexjg3ncT/L270mlWUMDp
zo1tBqsBnBhbt027c+k4wMQqxxwjlJE8rd3kR8flSDXBtNhpxp9s0IoDnVwJLoL/RzC9JL4O1uMQ
lseHt7K8BPW0FlhXx6j+ZnUH4cHQ1l4jfVhxMBae4iFPXzm43DZunekbA/jZ18kNovOQMexyjMIG
feO4spFf+2TfTH0VRcLYa1ogv8alBkAxBJps3B9tIbF7Z4cacQ+QlJsBOW4mxZcpbSBaW4egEYTQ
xg4J92qPM/LbPGROk53qCarp8ZT+gsrMKlASMiZgWSr37Z5E1IHxqOATNNPAD7kdatGe2kF2J4A2
urm32CpXz33cR4BpwTCgPrx4JjGKfczrMv5XMoD9XdcgocUby/9kxfYTNM3G773ByjXZLWVHunO2
QzH33e7zRIOCjbH3q3JXaXV7sdUtfNto0aE2QIpHqvFki/3hmSLIZKhre5x9tBU5qQnc7tnEc+Rx
jRH6y6YNndBRpQ9zEfRg0BNJvbJDv9vqcQOGzrKNs83kotoayar64qqGz4lC1e0iULy0tn8KuY/Z
dl/Vuy4p/5VywJSokaqXRVGxRalUt0LdFvifFzf13CkLL7n7aE4UH2rdKuZnyIzlK1d32JaMhdWV
l7ulErV+otan9SiGevPsoB3CS2M9rj/IMASsAho7c4HCAymeNUiUKsRDuAPjQAB2bFXE8FjPMAc9
1DvQELpEu7KAjBJNyVIJ6G7oHJwSfF0g5DrjgMYugRYal5bYHuuprQ7Idt2SKjRBsa3c710/CJAh
A09EpMLv5lBQpOBd0AYOdjREgRqUMVLAtz+gsyOhZO1iqjesAePagpddYqhHDQFrH0Ie4uYFl5g/
LU3LPMyjYdAV3yE3XGzdVDIIng5mcpq7cdimyGYVLs7ShS68Trnmbq2edXdWu+Q+EuQqwOy75FTk
U7fL9Py6mP5jeXLVtPLcVWsOUMEGWkUtNL8cBFbjiTHIFPxeO42E5QVBXXmjrzWnBKV7xSqMi/bE
HJFkW7LiMiHwPbcrjgWKFPf5MFjFijzU3I3nSLLGapGY1oM45eRhMz9583jxP86/W0q0oP8yNRCA
FHqsgb0T4gXSr+urBqzM1cADn638ULYrywjC3eKJVAwNZc9v1WSJA82oCv4+l5xM/1a0qKIk3zLb
nTT7hPz+ZjHNL6XVKdvjPPp9cdAr+RaKrULc80cGUNSK0OiUmF/TAqCpyRFIQ6hm+OiV0MMrV3MY
oMflivw0pl40gEwgHKLbMmVZ5i5MvdiQdMjCLu7lHfCmkmvpFKlH3jmQ3DSmdeZ3ssxprT7xAMHC
A25ClbDLgCAnteZZmBkKngbSbuHa9qv6TLZZvFlHScW+SeOfMbeKnS9LdjF7M9iOwhcHu3KyTzzg
v8BtlP3Uql5h+m3gbrnFjp0fgzALCbIfPAYDHAKg+ox9oWTslBcZGO1dYPJT/ddkjdZrAkTiS29F
67rWrFcyFUa91kNwudJITjpSiTy50EhMw+Bxp5OHSqtsPJMrbaNptbtp1XRsnLJDUGpeg63/kR7i
UmbJRg9bMPeWYfbaxZGN6ksbeBz1TLfArPliWV9pQPFR2v8yzMw+0zN/qMJkMzGoq1EEMsoQCOyM
YUWL4XkKLVvhrnADXnzhToaMkAa9O1w8WvsIdZqHrsj9q5lzJBP03n6rLf2vfBz6f7lPuezNf7Wd
/cMG0/E8F3ItxS3WAvtuLnOGaS2EO8/FP6W/AiIEGUuFeo5w+bzp/TTYLKhn0wbqAYfrFGXgBiRE
y3pjuun4TBOaAXXncWX9YF08AT2XfwdRWfgTyjggQ3WH6BkHcgPfLyEHgwccVfA1rivtFdSK3GOT
Xn0C5Yd7Cgrz77RXKhpDXH/Nxtw8O0DNf9I5tLNDJD7fY5XNaJxV2vblc1I75SctmJA9AA/WhiYw
7B6eYlltLL+RXq77/sYqpvYsVNOrYqpcbSSpRzbfzpg3qtIrcsSOC1UGMxjsZjX3KQr33ocxHYrD
sg71lrX10BoPEe4N8Y6Lc1TgcrTDt0/kI1WWRDh6UbdLOtlAPX0ozjS2VDA3smAVtzXAyWpItv+Y
Qy5Uk2KXZSHFcjdbzWmHDiptjbEn3j3i4UP1SnCiHtkWlj5mtgWk/cTXBzvF/mnqg81Mvqld6qkB
kXePZLqJtBHQ76teljhBmW4ArQY3gtoIGLLn8RJDNhYmOPIDb/W/mNWIfq1t3Tfcl/pbaMpHgA7q
IHw3dSA101Eeg1hAnE+dZ6nRcu078JHpOeFOALimLY9gCH2PEFqy0+28lD906OWscuBGIZxYxNhd
VfZ+OY0YCUfil8YfXjqmQLsaEhAhd/D/j0865Fq3Bi5Bn+iTG2gNkqcDy8G4Dmfcc3MXyCQB8A9f
EobfsytQNLcOKOxaKb3OUyk2w/+7J5smP8zfAfgc7zRZJuuc2RA91JpjHhmpdcGeYRNXndjlzrRz
heM+UaPzCsRdjf9NH4d3Ewfi7ZaY3YoCIAuGxIbWNTvX1MDFrWZS7ABpGGgyu/khh4zhvNroywQ0
2oaDyy9QE6RO1G6omIlKlqiiybWsEjtBfb2YqEdhggqhaKzja3SuhtJjfIV1dgDumaCGAp0fb5BD
jnH6Bn8S2ai6ZvpwzOUkVFtjm2a8qWwoV4d95pV2md1cGWQ3MFhkt76HzEETgIeei9g1V7ly8wIc
5VkW/6Q4ZGjh0NLKOGlNcFjmUi9V9TnS2S3meSFoE69Ta7LOtOLyqpqWfoogfgdxULyHxT5OWb3i
zAI+9MMRdr7caSlUDRnXtVMqC3cTyCZFWUmlgWkfNnLQcGnIRl6y0bDVitEzg9b1yIYSLK2al6Fx
BZ2k9/EysUTJdtWU9fZPS4Ndqd0UKQNfuwSI3Czs5qvh6JHnT8n42kRui1x/ED1zbAC3duU6F0hl
Z9B6n8BFgiKWvc+qW858sSp4lz2FzEqfwMeSPdm1feI4up/JbuHLdgM1JAhykZqdq2jJA66j4BiK
n5vZKBur3lQ6AGMEjmhRKHOVv5GneNo7VxRMjSBXBaZYjQqxAb5TzBorUG/dRP30g3RUFs2Uu+GD
/gp56gn5GPzU0GNBhXkO5MzkrKMoG0EXJZGJ7Iqh9riFy+bOqPQr2agxlRdvpxO2nM0UkIEJ+Qpq
ABCRgiFktdjm1dQaZYhEoYRqJsUCtBh5ArceyASBDY2aqXRlsa2P8UhHbTMutl2OE4BjFwnohFvz
iuomZKUC/weLQZ2sRdK8LvbJB/pR8ugXmchJ8dRrpuAnV5MWE4XlBd8KYUNWQaW+UpUEq8IumHtk
wx9nl0tQAJOTmiWWhm5hfDHy7i88iLLD1KY5pPn4Otdj+QlUW0fQB9jnAPdcZ2Rqu33N2BOZFjv1
tGHEPp7iphTKnrENTiDy9EFaAoSollnmiIB3e6Hz/7VWXUpUkYLhdq1p2WnGU04WipfsMf5ambji
CgYfadMudtKnAXzPhg+WllFm2VMLissnKUS+pbhi0nGhTHF5a81xoEWw1r42qlzcbyaMhR0D33jg
xHhgwSj7otz4vg8hRkWjscwjegzQ+r5IH7Vbb4EEeDIw6psRDCVfh3puQU6UtQcbXykHB8ITKGdi
5o2aSXFmVBzXriWuAtcPDo07Pww9GA9kF6w0b3mKWtoWn96R/+ilpu1KEztY1jv1C9CAzYtuygrI
c8vfkY2aQPs8ykA+g19QgghtR78K+k2FQQeyVxEeyES/N7KXvR8Bhjv9Ryz4BefYHgVtwNVLFzIY
It1UbVDv7SriXwTTv0JlPX+qDMFeoYqKrEzHv2RVpu1QTA/pk/Gp7SF6YRGxN7Lbl5nNGwQNyQWQ
gWA3NZBJmY0z8TeFUpOGPm68B6i/zX5t6ttjldUnw+LhOZVQhAxRD/g1911rHQZSHvI8ir6WkwKN
F+JFN/rouenkZ4oCEsjfxQySyjTkZT6Bqq7tL50c8EzSEv8gWGYC2FLI3bzPVpttQIcuITayF9pr
OyZ3rmlTbqXht1CVLpp8XwbZNXP7K9ijQX1ul6C1WPaSVVVO+pY2ghLCrlumu9lq2UE2UouKl5U1
6pCBpFBA7VZZYFuHf2R4Ia4XYoJZQkZoJmh9qc/kMov9T7Fk66BN5xegOwfzesHMk2iQ4uUDKMat
GihAJHrEteNcXC0I0awgU9ruxjxyruSgpmyk3CPVFM/By4xGTQP3JoowbCWpi5Woofl+4F5xfJpq
w9MBuURjRBvUDKCAsZCQUDNJAVEofcSoHBjkxMncDtBKJOs8hhzkVrRjdCBbmRbv3nkORZNRh6Lu
Bmk55OlVds+1o/hQVekNbHSTfiRbl8UHYUzh8S5LN3cNRcPZ4zZnTYEij5B11Z1PBg5xaym06gC2
H/7Fbd3bkHfsueuY/CTiYjaXQq+PvTmASUNFJWNxPykdxM2tUuPZb4p5UqDl0QoCBGni7sCj5DGk
1b+hcK1d2bXpgOywL17iOHytJ734BmEta2Mj37yfVJg1tivI5+rPAS4ZR+xuB95cpZi2PVCb330w
EG96YTFIkTf9W8bGd7sAeRWKePV1HVrmsVVNl0LdYe45oXU/VI7uwfYw/Ah5WOr/sTyF4La2xkvu
rLg3b9Tomm3emga7M4lj1f7BEfC/irbsrosZQknlcajEK5laZENvdrl/kPCQiSx2VWZ9XfjgZ874
Ja6qlFBIBmzQjsf+V+KML8hGXWqMpuuaFXUpsGdiDmzUp6rWunY3aU34jN++dTUn5kV4ej8PykS9
CNzqAZIet8Xk8OgZzylIUn6ESt3EnYx0kFlQNmrGyHQ9HGXyLQ3pVcqxdzZ5y1NcKnRJ4KG6tdq3
NsptzfpYd/api9t85/ROcFkaUaYhMuUtjohTZP4VpCzfkS23bRwOKbDK5Re6vqSrSrrXjGuASvVK
hkAn4OaTHIMGJIdoEtTVwtTqGh7DdYG9alxWITRF1a2nPQKEDMKUAz4McPsTIpe1cDdVXZrAWDOZ
OmdXVSmYTuecw6hoIQLcv7R5vs9sO70hjZrdqDcOSXL7azEGSZ/OHn1yd1MNLPNiojCgQH4Jywdu
Wq1EDUUMDa6cQScEIgflWGZFQTisoWsxrhcbvQGZjP22arrAW5ZK1FzdNvy9X1u/+tTCFToFA1hk
nyA2sn9YZP4BzLZFJdswHmpVuTepaj7HENq1KyXK3XO3/D/CvqvJbV3p9hexCmDmq6icNcEz4xeW
wzYTwABm/vpvoeVtzfE5t+4Li90Aub01Egl0r7C18t7fVnbz0idAhtIhToMZi2zClPaEH7U1svQx
YTJ3o5uUgqEwxMEFsMv8NsB9bgu3Buw6M5bfKOeaQrvO1O8BF+0+z+0fpZ4KCsp4yqN86zRBdmuS
Kbv1sdddW7WF6WoXA3eIvPQioMKzPJRNj5oZEGu9PUFSPSnPDzIIkUZy6/dYZN1kqr64te/eKif1
rvV8tUXXZoAy4LsPPMvrPRyi2t0oqyhCmquiwrspFVvLqOqtFYU0AObsiHapL3YWxJYBvhblsuw6
frFcyAO3XdPCigGhUTr8klQ4+EM3LxsurKVTwFSHNxD2UJo7IaPYQhvT9YFk0THWUHKbWMMTsLv+
LvXnGhZNuZDmok7j5gBs07jlo9oaomoO0DcBwsfUGxaK6UDzWn8cq/sl/2v4kZPsVklQEQSsQLoI
df0IHbNTrNHlRct/n8WpGDHQhYaExAwIqRgFLg+nNEfBmA+7bW9nNoAYwiPrA9TQ5LlK87d4Drx9
oJdczpyDHQCe3Dxa6uR4Vjcu6JTreKh5HPpW3qxASsIIJdGTRJdLH6DqZKzhAZaDGvlvrrH1X4Hi
hKFLViQhBQBaAhn/ZxqFmZ2giZ5OArtCFA4qGN8vZp70R1mq/khnj8MjB1m9Yp3mEoRIQAILU/wC
/gALk7hxDoM+0JnhdtrJtwImsLBSB6zB3F45KPBgXcUE5Dx18n6g+H55m2CITmmoxWcDfYeuWhE/
MDayTVFoub96ALmEctyJQBwhVmCgqYF0ZrNu2mf4nZoSvPsH4sXP03kN00MA6DT6ggY0bn4Fy+1s
yetZhFmVmlus8JNnbO6iE7DIZ+IyNxz+muicQLsrmrbQ3coAO03dQ1BA/7QanXY1uxaccHXOlgZw
6cWJ3vuBCQp3H/T8anomNsIJJBSgmD59pQGv6Hu4LaWbtvEhc5dryZ4ExXVQZvVpmTq996yAi17M
VhdjM58YUJ9FwWD/OExp50MeU1OpKIltY7ooOO/RcKnKQ+XHnw+tnUKn65H8a47Ul8y95wPfDpwL
2GjzXjjetE/qdoZGDcJHDt4d+EQoLvPy0iagivyveY9crmprV/rfqsLrTm1ZdCc2TthOUawyFNhd
BenjYkT3WR/wZi5OkJ8Fpj6bQFGPgdBRCQ7JeCrIIE8AKXOKLM/ZjG55a9J+7QcTLB5So3nusVqA
4WQ27CgHlLixR5e6BMGtWgkYnZ7y1oBBkpXCNzvoAMIPcoelqyjH6nuEW6OSozoDgQXwX9eLRWt5
Yst4hLLi9PQod1CZAsw5tXdn6/RXBYTCWgOAxpFtJx+1nBpyKOguy6G8gGszLJs6Ycth8vAHDsbM
WeG9P4SqdMHzM+xiJ6ThPDmFHy+jMhWoMCj3ycli8zb3LxTQhAzA7lUO6MVK9TVe8AFU/zRcN5OO
xG9KnyYaoetjjbCxrfb6SElHQZpXwId3h73YmvRD6ZDk0MW9x03lvxRBnO8zU2YAEIDzBAfxRsuG
/H4t5YUP4IKvXuglRXleJNM2DeDZxOIBm5g6go8Qqt75hEcTnbXC/OZYjb0D6CBYWQH0Ws3eyG+w
NMV7sZRmaMbDV9RtK8BQ8vHGXXu4eU5hQfxRnFseWFvwAoewYK5c+w2TQCPEA99A5T3aBUa0l2pi
oWsHL4Enew1i/+7bHnsvakgk9KbBNzD3FE9Rmh/gJ8yXBfRwltqU5ZLow5Q0/QXGDmDCccUBU0Eu
M6zqkBvgD/QZ30kjku/TDIiRl7j5iaVS3JrYyxeJiTUzBE3AWinsY1kz69OhhZcH7AWhQ2x76vAY
pLk85lG3kINXw/chXtEzNfDnX0xEaB7rJyw9HOnZOtET8/GY/XtYz1a5e7b7fAmvUr4xYz87z6XM
z3RGB+x0QSXJ+3jF9Kg1KKBYXafYoBk1nspBDljnAp3V0o8w1z84sqVUClQ4i3fRpSqkbu/O0YEO
/gjg0I5O4dEMvXl2z6d6RvQYBAs5OtQx1qfdmL23rHohWmmD5TbM7nJ4r05ltMm7nh+IkkoHyteR
FYQ+OKEryhV6Lg2Am2rtbFe9UH5srCFYDriJ1DehGY87PW5S+/2yZkH75JQcJM8BBoTwhzVeEyCs
j2lRTgupQ7CQg31hQD60cbIZbQ1I7ACaMeoDndlAbkMoLJOrRy5lhTiWYGFAKfPPRErK0RXH2p5u
WON4Gxp85OnMZnhcGgpUZtTluhDM+X4JEQ7nmGcgvDIIJBZVoKB3gwOxo+kMv/1fvm/w9V95fJuH
doGVAI40JLPuw8/NYvO49nFJ6lqrkYPZTIyReOqxgynKLZBs44lSnw6QTDrRjMqX23semKolOvZq
+XjV4ouFhnE8VTBmxuvXMIS0F8wG8adj5mGAQ7WNxsDw+8VseNlq0CDrR2qQ41dnTNXOGeHzFPGh
2z6YgkQyhN3v7wEqkNMoDdAVOPt9xZ15SMkgKv/rNjTge1IACtAHcGHSajvWQ32Zno4jCfP4NWqM
wOhDxMP18Oy1cuwVeNfs4INuHZI5sA50hr2Wq9YVKqtQ41JbyrnQk1BrB1/Z+5y+SPGhobAREhET
kHK2QvnDW9y5ln+xM6uigi94Dn2SqEqj81gHK9QDnT1cg/A1IbYm8TZlas8L0QBCilXTU2ya1dbq
J3T0AOOHG2rSAG+YetZagVm7o7ZDRO6nNEpuqBTTyH/O+9SpoNFlrxc2tTfuwJ9h+PVIuS/eenBv
151flHLVArRSoUN/4tpImtykM98SO/iXAepIUyIr7kOWA9pJc4QHk7XFZKP4jNfm/7yuVkG+HBTU
LIkvIjy7PYmW7+6MEArxKNrd6SMUYoG+u3tGA6z6X5P1tXQnYG8X0MVdzLrE7YqpuDI01+rZK8+U
ooMsa3/FWscLKQQ4T17pbKjEp7mUz0oLxlZQavJ0c4c+svvnrT9q+pAzhW54ZfygP83jY6fwPlX/
adwGCj2egz5XEH1P4Kt4mqaSv0w14Pmx4c1bCj14VMGjZk5XFPJIRQAbjajmAg3y4hgsvw5DC/dw
RDRjrgt4RUYX7ijUz1X6XYgqLPGG+pj7aljHQogd/rjzS8TFC02AAAr2YGYdXOzi7PTQyH00WaiZ
QocYGE1bYLX16KiMhQQSKY+MlW+PyTFrygRUGBtgwkecRJAkb7qfNGgYNd7tdPp3XNJ1WSmKcGTO
AjhO6DQ783AFG7EKk0yIH7P5wfEo++nhgbYooxqCk44RA1IdJM8zt4EUwAJlRRu0TMT8GARGmePZ
KkAL0UDqnnheWFIlwnA2FNEhJmLXI7Y1PJvChA3QvAdXKKTGD++xOm8DG5uI/+4bUe4xbcCD99E3
GtMg3kBAG2Sb3miOXTQ/T3+szME86KH5JKFyP7RDHoI+aKJgpmC9oueQvznqETAizG+cleI46Ba7
P4s6ZE0ud50OLbP0NjwOMuikox+flo5zTmRzocjkH05q+pssz6eLFdvJsrJ49TG2/skzYuOfwlfb
2S+8r6VKxxBFUmMdwJ0a94PeZQV54+0Iqh4eoWk6bn2URxf15IA/SElvBvmIYTkxyQhz4ODkLlMu
/KXTde0VKNLuWpvYIxSgtknerBoD3QLdOv106PLNyCLjWJk9qln+W8WzNxhOZu9Zm/ZovKhsjbdL
+p7O6APPgNCcHdnKLwmamsChp+9aG/4gAecKaZoQU7fkPsjTNJoF47aPjYMjfHvJ5/SGfTk/QgWR
HwEARhXCJbg2JWKR1ls9B9oWeKTex2l+BGFogc0SHG8CuHDN+THIBSxQxWCmZ4gmGfZP2+KXxjbj
q1sC5OyztjjBN9N6rSrU9il0CvY5pNHHZKYnP8IksvINVo7zshpV+1SxcQBnYWY7ZhnNUzCA1BvZ
X2kM2oDNUz7EEUTj4to9uxJ1qDQpV1Ao7V+cyOoOcQ/QK4VJZwS3QbohRaly+pe0hlTBDGYaGl39
y2ilIuzw0Nn+7jo73MWX7U/nls54DSm9FGISK3CWpgMcnUCPBHET5QRgvgwY3/nTqgiidpHA0fVE
h8qt6xNKAX2YQK5xSTmGf/Bp0odH6BTc2xWWsaM8zaDBv0JQcz7goBvBtxn3pRmPe9DcFlpq67nB
B/fXAIWRrCDiCXO2ETjStsrCuHCKc5x25tLg2fwmkwR9SSf6x3Nh5Ifd2vcgjVGtK8ruMuXp18Gu
Xyb9EiQVNqbPyrwqYEk+lSvKPQagbL3DU6o43vOMrXIx8B10Nfhhdlqgjun0HjeJebCYCwj0LLQ0
B6boVFxr08i/L/n76qEGJTuqxZ6usXksVpriHZYNpCcAcvjaAJOzzoHM2FIYo4nfRx9xY9Zbgxnl
Wphd+jV343U2JOUXSF1Mewj/Yl+l86Uzv8STUZ/TedooJ+PXOgL4sPbQXGRGx6+GcPnVgW7Abiqc
HLvff3N0hp1yBwOrK13JXBt7w5KBzJFXy1bFsDjOWr7XgivfsG5C4QwacM8WZO/WHHDFI4Qb40MF
a9iNlefVTcYeCwte9EsGGmBIHwyWh9dcSXR4PTiO1WaH9crk45WnI9jNiGWgbcZmchiTcS9X0IQD
J4cMyWgWjbf4M4EPnMiln9ntspNWfO4EUwcVRfEaHZT4S93ZcKQ03Z9uPWNF7Vsfowp+TxWpUjB2
E1iu6alOxD9UXjVLv26bVatF4IQm43GWQGNENhZcVvShs/voczzTOE01TUduAEC+0MTHJTR4n+eM
cFuXWfIaGME/wuiLp3FO+WHssDHyg7z5Njbtegy86g2SIOU2DkZtu2rbH7P6SuO9BR4l7gUdrLRv
X2IV3bxubr7N8A8IczVvssJpQbyZf7jQuNyLUTY3EtNMc/PHFLmowSnFNrYz+Ciep/CVyILC31Oc
VOzdNLN+CUnPXd6o5DJ7fRctg2k7N0Ag36OpBTRzKmSLryYeH3g7qVM5zV9MlkdP7VgUxxJ+3KFh
Wvzc+PMPqobQwcklvqYmKlmPgkkqrHZZoYGKDx6Af20EHJH7L5222huOzvCkLw9T9UxBVfViNzjW
a1ty+3USBjTmezP9Nby1Ttr8yjr2q4aTxRc0bBM83yb/1HeO2LftPG8UnPRuSYdPi+ep+XXoAcjT
F4EBsp1hR/ENn0cZ1n3s3qwoAW+vMNG+rQyY1dp+A8qSDxb63I7qSge/T61DAcftMoi6YEE5EI1S
VE3retcM/u95kH5X0E6DRMIjR5OzSMLud/aOj3xRDQxa4xzKC7VUVxoYSvZ9VhVgYdAP2Dk9cMsZ
BFefgwbEBceRWqiPtfUSXdLXTjnmogKgFzuPRF6yOtdkstnYAqaRXKTK0d1hXvSlb+0fll2yX3NY
+KXxJek41NmhCo2KUNPc5lYADD7Jg+HEzY3yplt8SoFzVqHRAm1qajM0E18GvYDpY5abl0gf8sSY
jhwFvsApbXdB0yBziMKei24izaPc/SDQNE6E4+L3jGvvk4WT4P906DflACZdYOfYE+fDue56FIxd
MNCgwsB3ZZE+oZLyO/UYVAye1B6kRMLZqg2I8f6Zw3uUyBnKhJvOkRBYjvJ/6C3tdPhv1RJMU3qD
0yGH9yfQYW66p7CHbOSVmdaCIrqqhqHHBjyOz1dVEjKuBgoI0FpO/Q1o4N6m4nmxG9FQWniu0zzR
YUZnJixrYCs6Jtp7blDbzBPmjSagqy535ownoAuKoQjl5IiwNcXvC8SU/ZNVMJ037USLwWkJuE+n
lZYHvMeuYuC+Wh/Q752fZGtjv+sx8SMZ0hBEAXDzWPueYB2BV5O4mgmci6AHV5kolLewHtdhijZc
iNe5Hd5/lOT0KPWPtvblShQQYIM5PTAU9MPlNFxlkAcdCyusxigClav4yTqsNfHH5ufJFfyMrzs/
o4LQrSN3xh5U5+5zi5S9en599RsOj0M8KEDBRAOtKr1rlVQTuq8mJJL/5Jy8EhsVxDfTn9vNgKLy
m91CFLLzku8W+H2hnTD7BAVp6xxXDUQhrSb5XvnGoYaUbpi0bbA3aobtBGvSS2Qa+I3Nu6wX6QoP
HDsP4YYC9yN3hAoWdtxPskTtNKpuSgeUgX2WgmJ2DqZuzaoQjgLsyfo1m/b0T2ZBPCBP3OEFytnp
OsCPK4zsSQ5n7hVQBy6tbt0ag9w1xjRgb2C/zCkDOL0yOaoS/QD+Rvp+r6akDhRDYgf02rsSJiqg
yYJH03/H+B95ihwAZdzMs4+uLpDOTQU6VtGO9tGEOpoMImtf6cjDtrda0hyanflYFnrzNwc/XZRn
zKreT2Zf7FoBnphnYBtaq3LFzBFqUTqsO7B86IwOTIxYX5VtH1p5XZ55ZEHre1Yg4Lr+tEVFqVjy
ILZe4TD5OWwTyIo8RhPQv1dZN33retUvBs+yrjzN7KvMx/gyQnngkbJ0vq6dZxS6xm0rfPfEXSt5
reW6Zr75mg55+lrKdaMD2KfOT2P/2jTFwTVy/+rMrfk6G+U9MnvXfC0c8Sn6M2bkVv4ygQVRAj2l
LONLNVXexR1Qf2F5/Nb3Sbf3eY9Crx4cyqyE2Etqr8Eq/m52vrsEzNK4gdP9g3nx9NWxDV2FGuIT
5d06/5H3wef8HID1N4zBgAcZmmf6QyviwngC2HxpJsx8nWIvogjkTexc9NifmTSmIxPr11eGEthx
nvxNP3o8bH0sgGLg0N7ZVqm2fZ+7YjpUUAPG0Di9223OIXvgNMDVI0TDI8/799lMx0Ne5HMYi3x6
Nw1sWXwexxurMbDBg+sG+FVACB0onvH9OFQwoYYThR7/FLdm8iLw9oNzj/qw0rw8PQ4MeI9PIQgR
H22c4CH6n3nsqFK8LOBVSC8sFOB6sIlnC/W5f19ij9zjLTaPEDb2ijG0oQfyoQLtOWGqbwP0G1dd
2qk9LOqN58QpX2jJldRDGTLXFWcIWCsAvGN3QQNmYnyHoyx7cvG5HlgExn6k13DwS19lkXVtZ2AK
W5QqT0Pn/D5wUO5PmcKOFnSQaS1UZcCfj440qTyUU8zuF9ClysISyGj6+yOVHru9OWfHA50+Fkif
nrufTus8wFQxyd/LqMd8B3owHrPh0RL7HzId+lOZodElEzsDMYnF21qHwdjEYLugZkGjbup3aLcm
X2kw41lxsieGxVFYzBm8xDy4X+kWAR160ricFaq+xYzd54DO7YJGohZWT3aaJSsKy771gDE0wKiy
2RgOdp9tY7MXz6VfJGe7YGfQ6MRzgK7gc5S33iLF63JHOWdO2uMc51/RDFg6TeI/DQHgi0UPwwKj
Dqw3V0Zq7eH/YkMhqPggrMYT8Bp29g7N4hQuJn59TFmwdXkZXFjgMg+Plb5eAccIg2OdfBzAaH2N
DdNephnU+S3D8k6p13oAJKT+/UwUM4PwTe4th9qBnwIN00QxZO8SGsdhJmdxbCC0d+hi016DWd88
OZABDYXjZN8c19p5dmn/imS/VmZdfp+0lWxRjwwUaKuH6jIBTuiQW4zveqe/PtRLH2iULiud7WD0
v9y4LLJ8MTK4ZfeNr9wzwCAZaJoot4Gy3N+iWYN45qp29rM73zqOJVEZB2JbzzP0ATSbJcKDLOfC
vhCRxQiCZjNNEGV9UF14Cdsz/OsviSbD0IzCklF4l3P4c/39brbZbP4a9TIXBD40ycIHjNfgaIqV
0lJrgvDeB2anP8VjtXpAe+mshsTMfS6FRtK1W2Av+hD+YKDPYLW4SIeUPbso418H3u/8LjsMdll9
6by52UaxSDaDH9nvfuCF9eg639y47ZZYd8THGRKyt9hTagEJonjtokK3bHR1iipSdPBltkvqpN89
SletFhWgQco9Qj1XoKSxe6RoGt1yUPyXktj+oZWteR1VCus5eLl4i8gDxcEBEcxZJEFcbxonZ1j/
6DjIlbrAytXewIezvYe+nk4DpSGLbQsPowXlPLoknbiJjZ0bf76FnzO5w+PsO02k/yDdoW1cc4ey
69vjppQvLLvYO3P8fL8n5fopg5bFcEFRRH5NKhQvABr62dlYR/RO5Dw7bTdusA4Qu7Gfyhv6P8GC
16n6ydo975z6Byp1HWh3hXOxoFe6N6CgAy4Z6189qb7G+mbY2B0HOdfv0cVYk3YJqZbMvl9vW9TI
H6onn6S3aQqevwWQNyjPLRKgqheDBZHKe0xDgPLV4TQHzrYW03OL/4cnr02iUzlivewZM/uAopII
jcKTJ8efxucECqOUn0zAQ5JG2lsogPEPLAFKXmAJqtyLalA0p+d7p98E96c+xRCm+Zom+KU9XhH3
t0GZB/zQc/9+2T3nlu66clh0rJReExhGH5JmHKm68dKDrtLSmVy7RjUpaMPEKPG5kbTcPCtnD8zJ
KwnK0fyoEOnRSMDa1Piix+FhB0C5v8JHblRZAryoePWjDUQQQ+m0Dbu6VSnOWErCD86DQAv+Tlj8
/Tkbpjh0wdE7/pWvhVmeSwF1BD1I80UVxXxBp44HcabA6e8Dyh6NlbRdHgLLnp/TyDn2ljCLMK9b
E9i52tyMTh08KY9jFyPY8j5aQVZuWTpFg2cURgV0c58mD9RFBPdMNdqr0lfJyvhG0i6DbkbQ4R6O
EMu9i8v9NUxzPMtpQH8IylVvwI4b7/9DokVloTDinQ3DB0qcQx3K8IAxpJzU+rR0lsaigw1SgG+k
voIm0wCFRWmEHsRljnltAS5DA52RFcvMTy1QSHBnuxOXqXX9Y1VLBlRR9cOWA3+KO5s95Qwqo37m
eRsK40S5twQcIz1GBwvo7DUcZMQSQB3+xAJoefcJdHYTe1bHNoFGKhqlUre+KUOHKLKxgU+86TVG
i41DB5NB1yrKqv5gRFjn0Rm8HfVi0ISJZABF4pCSvp5z11J7xC43v3OzAuyM2jYmfH/Ajyu3Ayyr
d/BJA5QFeGC46qCp8zhQ7s+0JAO+wR55vYIS3xyyDk0O8kp7eKjRGeUUDKlYBpQBpch5jTzYKPRb
z93Ovf/8yLOqBZ4cEByDyRhamfN0HmBT+WUEZIGzIXrxIbHzNKJeOOm0NMH4xBoJGmM6rEDr3vij
36+MCtCoNDKGndL8YnjOHMEQtZ8ns/HXtrDYsh6V8zwUg3FxE29DEVhfzvN/zk88OPzSfBqMlRth
lRLc59NFen6u70/RY7435+la9iWsbnRFvgi6alwAMPgDc9mGctJmkPHQo7YNjsGiMwGmgngQX/TM
RExDj4M7gEj1exlYOvu2KGw0gLLpdzmP1qmf4ntVAHxmiJbqqTR+X7LOgPzkaMxDD7WFrgxANeXO
tSEOHztZn2BH9Z9xOyTVDk9ptWi5i/HH/KhPscC2DHdr6epAw+P0FNsQAtLRKPB3WuhijQjAkaNy
Qu1G3lVk4PjPEqKclKPJQSvHJRvHdkW50eenEjC9a9vi9Vb6r/iAitsIlAUWe8aXjtXAqo74IlLI
Jsh8C3eKwC3FaCJGF7JuQ7KfpA0A7dRWvxXmFcQQsew/PvTmJT3++hj4uAAicn+hi2mNpwcdWbNj
H5liA+QqKvNjBjH2oYEsuz6jQwRY9D03FmzcpENyegz+P+f+ryl+UI7rpMslADIB1u5dBbJLyppt
lXJUuSAAeRxYodZ5VSVPnQ2slgwK9Z4o2JaMrfmPrdlAtYQjMhDIu7nx+cZOGnMfDD5EZNj0Ufc+
XLih5AzlRKt5SVX9yuI8/Z618BiziqC+llFfH0VmqCUNRFg5lExOHxaMHtaN5ZZgt2Tt40rf5gwW
i6iaqYbVe8PR9s0sll+Lqr20XtzEMA55BVMW7jlF8bMxWfvWBG62TKKyuSq75ZtxNNge+wEoySXG
PpYBGopZYUJHOGGHbAAb0m5gAB6n7bCrYlhNVZqtluYMB8eq8ZYCl41ydBDNS1vgOQK+D9pwXXuD
qHS8UumkoIaVYgFeQJxmhSLvv/FjfHZcIMLcfDyxAWgZj+OpUpvDCDdMt9jYaGm9Z2b1NJVjdKug
kYwvtP9B6cesFtKP76atnoxZRDc3nc5JVrMfClp5F9diwdUJn6NIxV8glFSfzAB7Xdr9c9QGlmjO
ODs2WMNSsGE+tAP7JwH/89mOJpRcmmDcZAZrX10jAF83lz/+xwTp2toolaGGjjrfcRI+2LcDShlF
H0H1QIc0YA0TOwoZvBksgyleNE4rhhU82MrMeZa99E7Ql39qZs9+nr3CeXbr/moxfB8rUopiMOra
whQ3gfONnzcLaMklwI/hYPMsOZoq8iGIO9rLvwYopCk0uXc6QCUohr5HuY8tAEZrF2rJINWMXp6s
g6EoXlr00Q+xiTpennvypXal/ZzxkMYoIzMTKt9BJo6UM1gyrUypErT4MP9x+f1uk2s9z7C7sDr5
wrOuf06zFdaN+bFPmjWkxaad1Bt6fNnyI+UpBCQBj1w5giEM/k2/qHVVb2zMfonnZBfCnsc+cgO4
8/uIp0uC97jxrRtAYvWWcnTdRGVCT1cMKRZBme4doLrpNpRKRi2EB9uGZTUXAIPVRgQJvwoIdTMq
0RFIxG1qgd7ssE38aRWQr+uHHx7r2rCYAGSJbYCW5jTi6zjh6nW28m8GMFI/q6Y5oPzZv7tjLVeQ
zFJH9BtbSA1k18jFhnO2OcCodd5+QOtNQIPlw2FBtp0qdM4oTJtknaGq96VvWhvAVPDXMj0N6pjv
Q+oJgA8n5+Q7bRzSfNBMTe23Np8N0MluQPr/pLyq4DaamQVbc55hs1+MgMk0c7+D18XvM0fnII/Y
76AK+P8bdfQ8ugtz7JOoTYi06HpWU8ATI8tGKOf9qYKBJZ9Apu0RD99bcDCPlOkyAH0Kt4qPsi2t
RVCJ9lp6rX3ArsZdZrnbff/wvKj53jLpL7HTMbEULYHKFSCT07DdBACnKuMVIpf+RpgtYNpzi0Jl
5h+Kqb1MqJFf6eAk0r76eb3kXluhXv9vHr8yC8vVIdk+cigh19B97e2wV+apEtMH0fqEiN+y0nVu
JnqKl8DgUNHVtL5g6CqQyHtzL/vZeRPmB6Vt2XhbYbrDikJ9tfSEe8MuTF1qMPc/Xe3h378P6kEd
c3P+cCrevAqvXwOtXX+MVQbLhLw314YIqo+haA8QR4ghU20D765i6E/ofNbwNvQsdK7pclCbUarF
5XXmd58uB47+AOGF+GXmDVbFKByUhgfNEpZv8smKP3wVHGzhsOdGmtW5SGswknW+76xy2VjRuDe8
wX5vvlNWepPcBygALClMIw8UgKC2zjO+11BSgaYYVTThqOmfsmqCJC8+6hBrFv8kp3nzqGXSDOWx
jTNPYDxwe1GXfgWdSPPqQinoAGzPm1fbmgyR9dXBt9VbU9jqVjiNulEqQqrWqdmrogUYP4AxdSAn
eMNUHgInAYuBTsUc4aHNm49POZr4Kb6fUtaRufJDf/LKg9PMi9IGoSKYXfNH0i3ZMKU/Mqv2wxQd
93MMeaRjJEEIYI10PhoOQf1OmT/KyJsWAZp+N1e2LYBCTbIB+cp4ad0QNl8KYGEnuwEtF2MHCDiR
EK3zTUJEcUpj5z1nqOdkaOQBoJFsuoDLV5OlT1DEq74HPhTvoySYrkVZu4fchQwlDeDbkgB4+80b
hQLbTPOHsEa9ZS0+BZogcvPDsz3/Gf8QtUvxo1xnTW+8t7y730FGjRtGvZxOcICGgGxUK3Bi1dnD
k3cDGD6I8w4szjZThaaiKysBXxkdOzHahfd4Qhd1Y+n4vgqEvxkA6SOYeV3tg78VzfNlYFJcwJ3i
WEGijfAYAFRCXLKo4wsl+t8Ddl7NF6EH/rqCBuLIw0ClOATo0HmgW/lpy5cKmhM7YfLXyTDcDw4M
/RKqNyhIoWnzZgNlY6Wd99ENldpkQ5luUul7H/2EmiCs274oCCTvVRuwJeXtenyv2ih+aupCnEE+
cBeqmsBLM4xhyyzb2ILwNoWDX/MXwwvMkx3lHxRFrTM+M8Ch9BAdKis44uNnF6O1+EsB0f1FmQVw
BcNLcteZ/qSfjuOJ915wcH1A3HV015sEZQCGVOA13MP/nGc7xnCCxelbM83teRxSe5tqngoDmeed
4yu8kKofjqYO0QaL2gAyE/BqBbk/AsJapwGxaFYoVdVbCsfBvyWup9Zwaes3kpg0hOmH4mqIrftw
6CUfyk1agn7oQnMU6DNsNaLqUDDggRjKc08DuFeQ//fKE7bmfIettL3t6qg54xlcrYDeFC+OCz9Y
15qjr01mnLwA0OSFmjaiqpqrmFACBQUQxMg+UlcZ+NVxqPJmOVtT+j1yPaxv0vnD8PnvtXfcZNZV
fwpTDL5UmXCgQ/C5PA5xVk/HygH+rhzx+f4fZ+exZDeurelXOXHGzWgSoO3o24PtbXplljRhSCoV
vfd8+v6IrFKqUueqIq4GCMJwK/emAbDWb8YRQr2dcvcuh7Z0ufWGtCbpnLcrQ3TafStG8+h7MEg9
gAUvwgaF7tbyS4zKbwaaBtV086lDnX8r8Fi41FqQXToxe9s4zJwnLy3y1biIx/4xIqP8zavDYiU0
G2P0EADWWGrPaeBrz3D/+lORchOpKs41aBkOsdypaiI7tN+jrtoRN0nXQk+Hrea50cdYcz9nVezf
xb033zlx/rsUZvwxbttq6xBjOzBrUCVL5PRZ/CK4kfG1n821OtsbSneFSthw7Zy8exqdP8e3tWz3
Y5noO3W6oae3FZPOYz7UAtEUkmb2w0TA8SHse/Ohx1hG6xv7ompVUECTmRGJVlWtY8Tomi4TVh8e
1Vnj4KBnbrq8Fv76DNbr3kZrkTifGsd8/fARt4Y6q3YiDJGKM+ff4nmYPulRbq1tu+gvKAjqD+lf
7dPS7n5vX8b7rj99GkG7r8d2+nN8x5Oc4o10YrFeb8a+xZfMdNHcloP2HDOLrEPLDM/5ck1w53sg
7T/fdXU1PZesuJbWApGk28l3X6/bOPU3Rs4zbKEe89K5egIBTYAB0I3pOY/RYBXyRRi1f4m7CELS
Uo1KH+wXmjk4f1OtPegA/81JnfQXPWc+Wp1kdXbBLFL+p5NIediPvuEccnfS9r0Von8VZ9ptXwVy
PTABfiodsYvGuPuG8umHshuzly6OEF1IkvSaFdF8jlMz3jWJiD54YxWtJIn+b4lMV12paVsrD0mR
aI6FejWF1fb2BXAXpDQoJutJpPbFC+qq2qhufalrugOUH8BdZAp75xHfepjrAT4pAM8v5jRudWAn
KNomNzVIxI+1hjVVlw3jXWnl6UFKawRj3xg3QzGIlefH926a17eZI4MjivbGoSCSeosydrgJS1v8
lhhYSelT88dgkOB1suLrFHOiL0T3SIqLNwRB5JXRoUU0NYEbrp10XM+8mzChWqqJgwZe1WFuMfT3
lqiLe3T/dKu7j5K0v5eYsN7lfsDWa6kt7bGOnY6sWhZp9sHU3foJpl791JjtAfGY6u61aQbfrQHp
OqrO0MWfD5CVs1G9ppOzkdSDP1SnDe/l6XfVgVlrzQdkZ7/1j6iIts+hkQ+HRoudRdsFk6OhgQ3R
zp9zfG1RCDH8ExsL88FkR6zavTnD3WAMUvCKZnIEZIFyTzs+vcabdN3Uz5k+/1kt2/61+hqtCl0y
dctgy0XdZhyGjbR8/5Tqk3GJRettEzFqj63NSsSsDHj6mdjYEsHE0uNBM+v6k+fiHGGExTfsp4tV
47JzDk2JxIVhvGi9Jh8WqstFtRddOX2aOvvFy01r5zRDtplSj81PbH/q8G7ArsxP2PP33m7AxeTM
8rdG+J2HSOru9Oi1gbkyNV08jLGO3XvuoeAt2v5soPUFqWQ5bBe55SmDXt6mWrfqC/+jylm9pbB+
wGirnkTX2w2E1W6tqm+j32XIVDVbBksR/zj4hwybaCp0J+NmrdhuitBW9qgqLxl0guJao21GeI+v
/DfVHRRDhyf7Qn3LlzHuMmYwMgyH7TFZE5WR8yoMbe+qiqrFG1hLnHHL3tq/xnpNtzrsDKc5Iph9
90Pb62FrDg9E5ZPj+w9jQWtCc8iDtfrstJyGax9vtUW/XyK0g7Nq9U2J9qtibnFyr90QIoP0XgX+
VXvlRtsiivObt6FDiJVPmcf2UX2YOiGTRHOd1Cp3qk00JkHUDCl5+P023MflJ+Ch8lkHsdN0ZOX9
SRpUPWaqzdHmrf+Hk1BittaF25hwAzvJ+rrxz6UeZnemZ1orqCX9F9sorxLVi2fNJvEyIZN1MOtO
frDK5E4NaKF1rlxe3Hd+niFc4/rapun/CIxGbIVM3N1YC9J8sY7Bsz2fdEBqJ1W1QtNdG178R1lN
yaqMYvlh1PPkqqo+j8yTMd4T9oEqi7XWxojy8OMc+M0KRSj7xpEDCoyRcePDGfs41KW9a4We7VU1
6QeyJKx8dB970tcfFy+UICma159a/axmDlmK6Jh/jObYWvQyXHM9e4sJkarzt1sGWn3jZMBbzoMU
2wrfWduJAaZ/aVOF4VTpbRAn0y4cPX/11qHOYGmbnNiBPqh2v82tVVfn065nx3NjW9YJ4ohxGpea
alJHc4ZTUVZsVCXKxvYmInB6o6pDFmvHknyQan8d8b2TX0bs8FFEyv17mzpSg3nXJRsvR1j+rU0d
pQ12rhp/yAZrgHxlI866V0hK3UfaeEVYDhimk68824uuCnz52gFjVRxJP94vpEpro3r4mGRrmTGQ
Wg/Nk3//63//v//7dfw/wbfiriCzXuT/yrvsrsBhvPmvfzvi3/8in7g0H3//r39bwrINRKmQgpSe
NNg06PR//fwQ5QGjjf+VsqIdRkjqR7Rg0mLCxA8L1SmsvX3BK3HlCtkRUHe1CyuzYN0U8w1Uc+95
Jut8biamVVWNnbbbt649bV978wot+1CvQG72ID88yJZF7dYPcxWeYOaD/V1qLNPyi+GVz6qGR2rz
MFllsMX1RWxVmyqaAphLUUw3r7ty2OZ1nXl3GQIF4fo/19SGXW3R6Wep4N0Rg930JKmfs+AV3hg1
OczIdsjPbpAY94aL1buCNyLJ+3s6tMDFRP4UYhhiD215zeJk783WeKcK30ymOzebPzp+2Z7e2u0c
yQZn4OLbcC22v75WUtjvL5ajuzhjubbrSEN6wvz7xWqlNtdCx10SrygMTzyRAfXGemelDjWMOyCi
tUF+sYrI35YFyJ1wqaq298PdWNhwntwyh5If5WSVEJF/P0idqT6jNyt4vVpjrefBrC/mrMvDDF/I
UDJHqk0V2RBB4lWHdhg1ZEAbeYjK7PI2RLXLt/NU/fWM5VMR7XgdnM91c9EyAB1+CfHMb5qbLBds
4NPaw2Sr5x2tqqrHtr3kOqV/qEq1yH83S6GqhK3MY2INxLvD9rXprTPpHHRpRyRv3trezideZUDi
iMON6lUd6jNVdRIEgCwHGw3VUfQEus0gZlPVC7khiOEe5nLoX6bI/Vj0pXdbt4ZDAvgP1eqIrr46
UYm60jIoIlECJLrDkWSpkkohiQ9ucDP1pnvKBuHciXEgD1dXOnjEgJRc4vTONgJuumGx6typMWVj
5ivWzSfbLJyrm8JsWIkEzUFtELevVdXTepNzrZdibnlHAVRe237Xbd+srZTTlYNuVbEhXJ+shsy1
d7FRr3M/Gc6Z8EmG6kV9nUFv9JshQ/Wpn+Nyq3pUQeR9MUlYRvK6tvdW4Xx6bZukUx8M0WLmCGr3
XkwOkbJQPM0LXbSHe+PWKVLfSw0eVLziO3cAMammWoUvQBUGB1X1eXHtDYAUG1UV3Ue/GtJbDExv
LEMOZ54U2HdlbVp7cybGEy76U73Snypb83UMDD7kT5eOH8Z1EdFtr75jk+3jYNVBUwtd9sx6h9IG
EfOtqno9eJBeN62DqhqSnzKzTPOqqkE1bWAVDEdvYA2fLiIDqqjUQqxh/3PWwqfOmFl0QAt/kFMd
zc8Rsq5TaqUdWtToYsgBZ5lN1MG2HnoXj6NI/xKH4K/63Klvu2H4szCCFXCz5PZdM3pa7JXEzfj3
0WP5IiowJOr8dBgWzDqO9CJ2rmIB6cUG218eqdQcWm6gpUl1Bnk3bWoyuogrAuN77S7ClLuMU0yc
v17H/dm0jJli7T6seUtZJOJUSu4tL2da9bB3eG5FJA+Q7wKWDgbfXKLhfY6ZksJNajjRRpTzXd01
06pJDP1BFfpIlLSsh/moqj7EtVvk3nbY1enZ2veNdttVU7MtLCza1iNOqFUtxqPp9AS/kqeoNdnr
d+03C57vs6EN9RZjpejqx0Z+jmt32gmrmEFU2r91Sb5WhH1VgL1sbkFKd+wtsHhSbYrTHyxmwm8d
qk31qg5y3z+eUWATeXpl8wqvgT8DrAywZxpaO5REoDs4UUyiQTcWSZnPke46F5XDVglv1g2bRh8R
9ClkKTcq1720zVVhn4vIqAnOLjiipQ2bTUwOltoPiMdk8Fb/MDu9m5yki/GpaevStRzXdYRc+n9Y
SYRF1lWoLVdQfWzvEA14C3QgPruumtklVNlLVGnfRrf6WAxGvJdmDJChd9pdlS5Zh6m+isF7IuiA
H29RiU1ePAdpvO+yuWc1lOP4zvnkTWusqsxtY6Fk59e1/1smHWNVzNV61oDpS2MMTyMuKauoHe3b
KmmurQQMUwdGeo6A+UR1fP71F7fcv8/K0nV03TOkJT0W8Y7uvPviIA6Lcuy1amfP1s7AH+qMfr0k
WIBCehVFu5Zd4pofvF+zYEL+trTtC/eXvmYZnYBegdcAqlo+JtPTTNBqDxEiO7QBaOhk0FcDsW2U
9lJkLMSANpuXJDvUGXajg7RdxT7tZtLGXWwhxGQGkbXDngrfHJvFexmYFVEPBDw8b/rKfyhexlkg
CY23Kr/O16Z27lGF0SBeTekOsH+/DbUhf8yslVhkqnLXyk4mu78h9nZoY0N+qcKtPxbk0sZaouQU
o5bpev0GBuJTTQjrRBzFPLUVr/Zf/8au9dNvbOi2YxmmYdgWaet3K58l/BcTAE8x/kNNB3Y8vqO6
d7U7Bx1e9iprVfVM05hXZqx5V0K15lWQ1GcUBkBiMTDlUBW+1aRA/fJh+9oGp3pbEm1bR1ac3+cC
gIKvWd1Opn1+r9pIhhJyKqp+63qzf+2MLgs3molKb1yQZ7G7fL5LPBB1WezrX83gBFVUZ87qzTsv
lf2G7EoIZhRVM73VvVM/1N5JHXXjfJu4drx/axdE3yBaLeMmu/lD9OZwOznc5MhUZI+EM6xdm2ne
icxAew0tnChya+6f86D7UrQNDhgDhLs73hdomUeEtEtj6raajJ3nqe9hkLMIPtSZ7zwjIEL6vReY
H4VjcSHF++zWutwHVh6vU80ZTznZJ/y60+KK3eup9Fzj6JR9cQVamyR7rhJeSAsX2g5bcq++kxmn
X193Qzo/XXhBTMZwLJ20g5Du8vD98FaBTFhq0s6i3TSZIYgk4lBtlb6Q6K/h75NQnPTI/2hXHyT5
mM+enc1oStT+sSRG+6RhGNhIWX82SULjDyL0q8gwAR5L6+DHIbJORQOWsXJwmcWN4iMhuKepDjA3
Syuu9JITcJMZbVXD+sQiFQCELoKnoCXT5WheeTaslnSsXT6GUBTMLKpQ8qbGfqzYe0YLK3comJw9
dqcdKHQAema0RVpeXy9uNDd4acBA0vCDj1FYM/CbeAI+Ij8sNVNYyRULspep0qInlGO/uCNwxdfa
YHTbJsE2SFW1sffOukQaSVUHNx/uqwxH83ySd54MfH/lu58tDO1ug0xSI59Rr2TtRWTLNFLqC4RE
4Ugs1gHYh8bQ/hSYxCtRC+hnPOA6sUOgwL1Htahap/jYfdKwHmy5r//oNH+Dlbb7BVdjA+hL6TzG
TaNtWVfjce3LECwKoC4HUt6707NkMTvh9DDuvC9mQz7Nzfz0kDW2Rig1IviU5MFdHUVM3UXjX2wv
D46C2fg0zN545p3u7NFB6G4q5vSthUrBPc96upFNV35ILSjjWTcVHyuz/Brq8fSVQOKR2wFh8o4/
XmOTzhdNNwa6Zd98u3qAj1lfmNi/ZE2YZuDIovHEZDqe1FHy/WgMgML9w51u/3SnuwYJQUsXgC8M
z3u/E8/tEHE7U/dZtPjDxgotUjgRDEhF+HilgjQRQRHbwacD5NjobdJs0liBPaghgz2Fx6pyn5SA
z1tRVaj9eJ5sTv7Urt7alQCQFf6l8KOqAgZH9TpG1d9GD2XMZtto2s27Dr3EDx1WxrRpF/Rv/714
Uxx515ZqgTiV3VOv4MEZapUbwxKfU1/EhxoVyl0fT6wSyvbOFcJ/0Jy0vrHNRkfVjHYL78a1zICC
ySEYb8qJSS7IDQRlinr6fejlaTRyQVCLe+prKINin5d1ghAVxdDZMC3VYTYmaPs1okFtj55x1MtT
1PhrexGRwloMy1QWd5tEOMDAE5QqQKUhRDEPQL8R/emgZAeZ3exymJYrP5ieC+Hll37ho/ptoSEH
3p6zbmxJVNHUGqjvItbMfFEaYt9PpgeGSx5w6BSf/Aj+WKJXBtuSpDk02RAfZV0Zt32cBBtN50VT
xd1nsuzNoYr0Z7137NMQ6JgzgtC0iXUxP6ctIidhEEFSW3BkWf3kdoX5mZScjqF9Gxz6MCY7KIsP
YWAPB8e0wKQNSRtvR8zmV8rrQxXK8KMInBH+mSOas7EUqufVFUTV+xSlQ5Q4DqrDqGdAS1lOwIof
HY8PiQnkaMvyJnQj4FCbPklzb9diBEoSzWWrzDoXhLruGBgPlbbmnF8PDdxBjnHHVjCL6bGT0j2r
7h/GqMM0ifxwI0dAW6OJ2aVqtEZiZL9+Kn+eflxDCgMHF1c6ts3C9u/TD3NlJJpAx+XC0uetATDz
1pj7xlzZY7DRc+Gu4eqOm/cCS+wKhC92aSW7A7oB/lkViTaBfdE0FgwRPmLkK1kaq0N0GsJ0VYqx
OKEkWZxUozoa9YI3sOVsUjPde6neXFQBLB//axk86vGi6Odb4lknKrYhsDjeGZAj97/+IVDsfzcR
wxTl9SQ9Uuq8o5z3sSfNiqHyAe/ejWk4raSrly9FgNxg2BYPXYMWqB/N2zizi5cE5daLU/ty1Yx5
+ZK3drDH6iDZhX2I4S4W33gApngipMULyiPmEXH9CTvrv9q8ujCP4bKXUk2o0zQIMacvkZdqO6bo
1z7V/P0c9TnDsjFTTd/bneWz3oZ+b1/SRkdVk7KZDqmGMK8GvBjEXpuudD0rHtykzx+8Hlj/xMuC
6Y+q6rCc8a4nPHdhS5Q/cNHQUp/1g6qpUU3WJouqhLV++6A5XNAiWZAd1RA/T550w7X3updUZ1X0
Acay7VJ0CB6us8HKNqoDcEF1dhs/ZF2/jM5CeyaYA1l4YY2ZboTQVYN6u6KJmYS6oSBMz68csnFC
itgIRzTHlsE4DGk7gQQlq7qWBE8EsbaxKv/e6hJvUxrztFVtcSf8eyfuFl2WyuKRpKo6sAXeAGeu
b9VZGe4LN4VpHhxC9ruhz8pN73ugpOquukAOuX3N+n2vqs52GZG68nXEa+Yv/qtasBG8V8NUkzuL
W7Mpm/uROCz0lOSkqxfwyGds4Bm6a6tnYgdpyFv7tasB/f7apRpr0D3FXjU2w/zU6/OnNGaRdoMs
P49ldx/MNmQMfHebf3hk5Pt9oWOyFUbVwDYdg3eIsYTef1i6lpaMpq4Q/a5jW7yz+C7kcv4qwlm7
dl4UnrJAejfsm0CvOsFtg+DGOktT+wFzr3wX2GGCH5IEgt2O32SfRM+kA1b4AA9IN7cZ0JoOHbqN
WFyavDKBp+5K8+JhfrXRMnc3+JhaQAQyXjBS+D0ZnVss26KDa/fjvSqC4DOMkfIOQGq3yrnt/2Hj
5v302jA9j/2xJYQhCGib7zZuFn+BQ/q03kmEY7RN7c45+96wP4W22aEOEYVwQ+wMZUJzPtlDJg9h
oROI0btrX+bEUO1x76RoPYpQMtU57rV2MvkqdOaRGFzBRuyJEoRHy5rdrdbbmA6O/oDPXTtgLYZj
B/Bz5vUi+ZCM3nScRfAtsP0BqEnhXcjsfBziLt0GodM/xG5TropJbHyncR8MYxONfQiWr5QXFBjM
QxOS8BCQzIJa3uJz+WDmmri1hOYesc/8jcyXvBW5AZChGU9ASoo7w5xD1DDTS4pYwqYZS3FbEik5
IpbyqerH+eoMzny1lsKvyhawR5usBMmOVd742gtCz1xc4sKnCoT5b2Yz7tlJOI+SDA1afuD/l+ah
No29FKj9qZNqyRJFb8QI8FHLX1DAzuxBA3aBuTNphUNfWsFjW80rrStWqdTExzR1nC2Axnjz61nj
fcKCVx6bQMMUppDSJL/k/f0RcNy0Yd0+tbsp1rPd4OKOOX0v7Lxx13PsdetUBOkqFk28LiLCcGoN
JkYnR+F1VS3Lg7dChA6XbvS+lqzqzz52H6tc+s9tMvHzplV4M/tacONKI7ipzTj9hyCXijP8kC7j
C/FEu9jPCoepUFrvYj1tKgGaAA7f1fOI70Im4qsqwihAYheZkBU3mr1TbWPSBWdPt7dog+WPlR3W
myrs/F1djdkjrOQOqZzooDdethgnD5cpx7/SRU16DQHFw8nKc67vIvV2Fv9BVBtDHw2zKpAYZnRN
+9/naMJfS3fdG3XUYQsPWtKFmrN0qAL5YJyPJ89Bg385NYxne43nFu8JInU3w9eGsAkZW3u6I4Tr
nrkkwf3gdcUOMf1kVfVZ9YhMBOklbpre6FHokwXpJ3+yk406VEXvmfFa4DP6Q9uyoiAWkaMf/evb
y/lpy2S7umkTdkNixQJD+u5qsGEYsH1NG5gRuncLTj1eUP7ZwuBXBbiQelvMZr4u4a3c963rYSI5
nrLly+kTejDOrBdbWyOuuSa9JA+mO2HEYW/yELUfMZju2W2jZt1UNg+0Hw3bsPTPelzOBz2LvBVy
bOteWqhYxxsNEaqNO6bZPrZG5ymOg2lPXGTeAJ01DkHjaatyedcXpeMcQqP90gaalK9tqsOq3U3v
dR00BYZpwPc2CcQIUpzo7AesM7dFIsQ11cp+6+hVvI6Y6tD8Qlxy1lj3A8JYgdGL1rWBxUKewaZl
h/0w4i6/IqQsNx1Ozpeh6ruHtsTRzQlr6NJJdpizVmzrhVnWGj7iG5PNFBMxXa7SUAQrr+11INud
O2/i5Z5MJ+3jry/kf3isXINlhxCeZeq25S0X+oep0pgqcwDoWO8Ct9pD9vfORmCLmgWk66ETTr3N
6nrPe+ap6uPyMCQx3gpDncKLQowaR++/DkMR1yfVWLqoWOOANW20GNf3wkSPRR2potE8Z4fR0DUI
bVjWrx1taO298lBMZrkP7VIcgpqpdlqi/PCkx9sagQHYHdO2gz9yUcVoONllKAQo8sxENkI/RsL+
Mk4tYbFicSvQbL2/hA6Fqtr1thWTffIMNzu/FbMv0WcIEEjhdVesfNm3Rw9CjDP48lQJY5Gc8RFZ
4IIPAqW3MjXmA3q51j/M1877+ZrcMot7JmzCwa5rGe+uhAn/XqvmoAKzJ6JTF8xkIy0f9b8OJXhL
c4N7X7o9qR4Ln1LPbrBUxuaF6PONicTYjdb4PC1BWG0RnNeZnZdGlBPTmyKrYVoMvbUGETGvLUvr
DzpbBXx/mwaoluF+INlhlZc8LyNwyfyihpvbu36xPMGmNLglvFjeLJgCTAquoCOLazaj0ZgLgJ3g
NzYGs/qTwOjmSTrRCQgEWJTOzrdKmU4JzL0q0b3qyimJOdVKAuLsSTs6KxFDc6r3bgM+roysPzUQ
vTAFMmOML4uNmbNSw8a2CDZ9Knkj5LF3+zb4+/kOK4YV5r/TfrLa4i6L9euvn5qf1lZcK0t3dYvr
BZJcyncLzNAzu1h49gJiQqaK9Iy/MyZzeOqKOTiipzSs56UaB8EVX9yDyvXyqhBbbQoI2tbFShkx
jS5OTkJCpINilxHrAq7veggptVt8YbRHG8eCQx+b/kkV6Edqp1FmaFvZJDWHhQ4uLZx0MKj+EurR
scGt7IjbCLoOJWkqMuio3+BQaHr1s8VlYUHTblJNmw92L52TG2oNMduuP3lO+mORJ60HA+J7oxrj
t/jmoVa1j5b147isJOelUNW3NmzjnXT1Vn/rTtvkj7Apu2M4xi6YduY0CGIQobyoXTcZokHCNJJ1
1xp9sfMigoPcBk6U5JuCbdXWBXd1bNM2XKldCttLfwd0ZFpXNis9Qwdm5ui5f4Ms/W+kcOHYT61z
1EvXeLCTauUX+adf3wWG/R8eWTYYpufYpuvYwnt3G3T1lE5O63a7LM79tRN18tA6KHhtK+meM0uH
up6WBQ67trmOjTmEh4nbd9xXX9UauXCjekF4PzW2MZyMIhx57YGezJrpAQmbFVzN6oSXaHgKEXtf
3qKqiETR7Zwq+UgaeLxpS37CBA1j6NEzoIM54921XLlBj05pu+7MFo0XMQar3h7nC9qXfxaqmskB
/OuMk04zNJfJzpoLk+pdqEXR3h5zHFWGNH0YDTxgEeCPVpMmjVNqeAkcLPEFwsS4BZVQLSI/o1Fv
wJZ7x4BV6YFiO0OO4kLYB6Ltm7RK7ZO97CeAIwenYAYmTABsXSR9f5KZ3l/R/dyLrpxPAWHxTeAb
GTErr9uOfYTNeo7CURgWYM2Rzq+lTuRQtYOH2humH6z9LK43XbQszpZ9rhFpF1evs2ObtGO2qRZE
i9ch6JhLvdnbRSXXrS5q0GsyP7dtoxWEJ+Fh5IG49BgmVQVOdpOPRRb34zELPP+UBwid9qAVEJHK
8hN/YM6V8bOT4U2Q8FmRRMx6ZzMJIEvXTlufk6XeO5M81i3wSMtpnsJK+6T5RblQs5unehb1BgH4
eR8A70OpAx69xlU+D7UL7KNhC06cq8YiSG+vumHXj3ODQQVWM+4a10Ucv93hUUdZpR6D6jGwcV5s
w2Y+eqi5E7n3SRBq1UkuRcQ+5aSq3pDdg0Dsr5NMPwNpRNYucdqnNnzO+2DacaOi/VDH84WM13Rh
We/A8DjPwEOrlRFkgiUCRRGj1P3rJ0r+lGy0mfksh38UrCvfBf0AbWh16VowR5up+Vqa8wOQbjar
S1G3eXdS1WC8deCqIfsZXJqx2upTK/Zz0CNvgCzrHqv5YVWIFLDssmsdnd67qqoxt+FZQ9W+R2D6
nI9iI+xq2hVOzUKuzettFVvx1tTj+SlyEEvpyNdFsxVdEpbaIIXY7pe6r6/df4p1Gu8ifEwnruVa
AuoWiwDbk39fhLVuEYBPRVUPjbeeZLY5gOyfo0vs1N9MfKitvFpntkNoiyzX2tOguajCWY5mzeQ1
JxC4diG+LOGYMNW/QLwiXYuR4yn3e+PYjsL9MCMlCumWm5Zp8dQuKymD+PAlC+zPMVp1ewEVDFFc
iqBkNfHri2sue4K/7+BAJ4Cj0x0srk2Qln//lk4uWh87R8xkRkPby9SMbqylqKbe2Q8V856fdJcp
CYm+9DyoqmoE2NUXrrwpi1pfS7J0SgZu3ZFqG7BuuIkDqR0yh3i0BTLu6M1obxZN6yJsSxGQBLMg
4pxVrewmvERRA19FKbCIAQ3SCNbXjew8sq211a1CtGk/DGxFbmb9tol2LLs/t0DdnsPGjbcguphW
InjmRsl/jUtkcRNWK8slrv7rH0v+h1sClKHBDQGKAh2TZer5YV1eyDQwNXdoMYQU4W2WB1iALwX+
uoSkCL3s8s7tTyXOHStU4ew9zWi2O9sSUaqzPoIUIF2DHwp58c0oe/fO7NAOpBNMfHNB0cLfR9Ko
7mYrqO9i4DkgC7gqplWsyT3+5sa/qae/S5piK7H1Q+PoH76juUyP724Ij5SbtcQodO78dxEqoxrL
wXXLducTydqDdy0tgD3VsG462GVtl0JeXQqUsmHMdHznt7YhqYy1bqViHQxZeiYnZ2y5/ZhsiSde
F9XJvCIg1Uc+Cqk3UxpboGFttCt0EgtXJJp5AKCI+9FYXoiQe6tBjAZ+p5hWimCqNn6Qo3+xsNZr
u8g3o9O128RGddKr2u4gFtHFMEgPRVLdBKa/jTXf+h88L57Nj0xCyNB1fqB3t0CSdPk4eYgAwVC7
9O0kLmaBXWBTGf16cIzbWatA2XljQV7YDm4sdCsOrZ+9JI4TokFBEmwDWKfCwGi+NS2wiQRtshxK
RG+dIjeBzuia91kJq98avxYx6eOx/YC66sRapJpOc5+0SJkZH5oEAwoI7+3BNbSjHzbbaiJDN+cu
dFtSz3f5MH6MK4sIdpt+NY0c3oZrfuuT4qYSkDpKh5RL+xFuiuusUvMfQl0/Z4psRM4s3prCNG1A
1e8eFawf+Fbh0Oyg9AWYMPP3m6Y5nvTlS6gj1Ub+YpE5Hbxtl5xsrA0eO4RvWNt7m9s5WBZnyTwf
clKjZ9dOtz4biFPpz4j44PEauNpJ6pUAit+2hyE1TyUCBOdyCtO9WeRPMJrtk2ERdnSGCJQsRKhZ
Kw8C0MptXbjc4nbLgsNnz//rF4X584uCvaoUwtYJ8YJ2fLcGLUOWbyZ+jORnxEHpp+izNRxCcEhT
4aVrrzGI49pIoRtj+bV13P42kgjc2u4OqfvsJcf4YVMVBlv+0vlcykIuMwMR6V6/ajNsMBxHCGfD
lPWsqlk5/rQNNH069iC7I988a613lJOBntxEatbu9O4koeZVfSEPljbKdYU0q7Q8gOSAnmWa9Uei
PpuqtvNDP4Zff/1ziJ8DUx6YMJ2gN5lDh1X53x+aucz1srYITPUB7hGISTowjCa4qiK5LTDBeYTK
fB8mCStCUxTHOivCkyb137lXOpDNPvI3i/iE2bgYZhbj3i/+P2Nnttw2lm3bXzmR76iLvom4dR6I
no1EUY0lvyBsp42+7/H1d4CZlVnpqqi6L7RkUZQEAhtrrzXnmFPykKRF8gDs4UGMxx+znGnnqh+n
IOGEBihbs9sroGDrSyk8mLAqvf/8N91vjH9dJ8FSKbzJ3DbRKMg/VUXIMtNO3preg22t2oNquoAJ
ymNXaMq5r2vzWEM4XWg9ngfI+8wltN8frIKQY0VLQtHQMNWXwnJFwrxeuz6VL0J65t5wSNPVOv/5
YI6aiyZ2tGWysUTrPCv5eMqSeDlDuCnGw/1DMJoL+Bwethk/NblWTNPYE+68OBBR8XmfoDFML45T
M7Z2Go8XjWZdcMdt9UVvOKNcY+vs1BpBKZFU6AB2JJxr0fg71JWCmatH5hoNiGIEifBKUZCPAjIn
okGJcUhKJXnIBYlQvhZ1ayLN8VUet+y3h25Mvkm4mv7L7UrZq7Cf3waZRpesmqbJPz+9DWMHK0Bg
9fNyDtfi5CVJdF0nkHRWdEo4fZO36T0xOgHaliw8oIiLjsJonmnngVcbF0xVmxlu1D4hMT1fNzpX
5/vD8sdHI722Qyu2hqvJSnaEFYqPbMzO8/6QdesLXp/sAkNohN/ZJYehYvqA8/Ng1u3Tfznp/s1f
K+mmJFKLW8yQ7nvffypA1DIxkE9xMs/KhjA0hmUxWsaMydPMvfi0VqiZGEz/WOPkaa18rWSsmLV4
m1bOBGETlDCDppp0pMV1RjgLdfmw6fqEs2msw57ozGiqKxslx+iTZEqvcV4+GVmBYJZ8cJu5VWdv
02T5llJmTmqQFp4h0qDVwQOTv4H41GK1V6KNUGTwgPHY8owaC3bK5ur+UGOvvJgNcSDbihFUaRZP
mYf1UVlXqGJdfoubnRdhTlfCZPWgYgLk1PsWSrfmwdGr7U2SK+GQbnXDzltm4UoEElf1Ot1bybpb
tfTtc8hw/+VM0//Nsd8n/QaKZYlD/3NfgTTSqWmasvMgB7KK9u8Yo8cvuYoKUpDXHF+meY6jGEVE
VEg2kG/TNy0ze9b7aTx3vQUyvwruCcJD0yaBUd6ddYhfe4v99LZVjT1DqWobvX7VNiS7OaArBzmt
E1fr14FBTHAvAxh/F0d4HWu6KkdDqZ9QQGg6++SsO9QWCY1KXmABHCV2kmBXQQn0fttnbtMXMPEi
mUnZXl3Oq/I5gkTs3ftd0970ape89IEjXtJmUY6I0gUXmnZ+sFqBsBRZWv16plNeEibjomYzb0Dj
zNuWuT39NjYM8mlCbHgh+7Kx//OJr+1V50+X+V3tiiVrv9B/LrusJltprCEqlhMgbNpS3oy4+7Vc
QGynY8PylOCrVmECXGARiKESiaeuUMegNzQV1duWXrVuesGlf8ZWAkwrLb0CR1Egzqh/iGZj1Ga2
79qg5Q4L+Mak8yOTVeW54qycKvVrWWvpJY/FK3ak1FlNeIssup86xs3HqTAyHAHNWBJ9BtCpUYme
3mLahyaD1rjlZld+VXeB1b3fYeRSfzbX2Dpt1fScAC86WzRJjEwl7jMqc/SBPMhAxWkZKRgGZdoz
98P5f/7ic+vvvrdvdYNJIk6Gnz79X/97/fCl/N7/3/27/njWX7/nfy/P3st/fELg3tyfn/CXF+TH
/v5rOV+GL3/5xK0GpFxP4/duvX3vx2L4h1Fvf+b/7xf/5/v9VV7W5vvff/lWj9Wwv1qc1tUvv39p
N/ZJOiXHH0bA/fV//+J+CP7+y+X7kn6r/+Ubvn/ph7//Ipj63wxGCkixsPdxq5EY287f71+SJPNv
JNaqJlMayaQSoPJhFRySv/+iyH9jqTA0tP+7qJzz9pf/6etx/5Kk/k1jAMwSIlJCgOs3fvnHn379
7aT/7c36957Fn6VIooEQWNFFROyMlhkb/bRj65QJ62qVtJe6xBcWzzDJdpHdXW6X9wrSVuOaoDe9
qEa6/vag//GRAgMEvX0sIKGY/DV/yKYt/ZYIsPdYA8fHDaTkEdVs6yHBLt5mNXqNCyJEabBah57R
Jts6IzkRoFpjiOqGZ1Or5mupas7SGBbCtkl0mT+sl6jpCCAr2snexnyPAFW/Z8USThX8WiPtSR9C
+MMMrgRAa4DbYax8iK0NqNwkNl69pJWNcbJ/5KZ9+6f3+vcD+s+mT0n8qVyn0GJeoBp0jDWT0cbP
q0tKjGgCgmM6p3q6AWxmx/lYCV3ijMliBoPclxeIKoRGAxQ4KOJQXqMcIXRZooEGeTU6GGUS9i96
TJfM/FWOEjr/2KeiVS6vllpOx1w1/Xy/1BuIeQ4d2r0A49NUZX7MrqU6repknPJUJJQrapVPYpsK
SGC2w0Cc0buQPhI73HxUcpWG7WZ2blmCbsm0kqDYQTMPRi5LT9MECacgjIblMEE81WYNpSjEga0f
AnbvAtPRdL2uibJcRTyOTrTIG8SUGcJ2PR0E8pae4mFdfDOvUaQoTXVR+H5Sxy1wr6jFBXUh3GLs
5tv9o7RR5lu1+lMZmfbQ6vLbUKjoNeTY+gbj3f0NI6OkpUulPB8jcDV2w6b/0UD9sGXCdqr6taav
BPVix9jdH7hxhZ3CDKmmN3IYJqP30x1n028ZuUtNun6e4jjM2lchAuWiYiKCfJOmiP66wyjP0o+t
6K/QN4YvxTBj6JxW6W1Kd/6Ivsz/ZZf7r5eeqRgys0GETWx1/+XEoWOpoWUFQ6hsjSza+AiGw9gq
yfOkD9njsBVeNIygaCMspSehjsSvCCZ6ZC3leLT0Ba82LcYXSYml65TJ6Hb4TLWk1lGzaXHipGJ3
Jk6m/lpMBCOKBtousVgXQhonitIaif1pcts0079Tm9T0hyUZPNmjmE6MvdHpvCr6joyLLFjH6iS/
ZuTnhmDlJXse3FlGukAOlCS1FpZA3TBOqdZ8mzHbkpEp8BLgmGpHVyskGOv2e/ClZLz9l8uP0fa+
Afyn2zs1LWpvyWJKSsKzKP08Zu0pOKKaQb6vRcWhWBQn06zXGV9at1xxuAbJcBnrZzNtvDaVApRv
TodwKkr3iXbxMAHCS9bl2Eq4i8TaodN/yYwYCSIymm147pTGrRoa9/KJbz0P9NYTVPIpQIOmHz/X
ifL6SLLSXss9ynGEoHK4ZDOgNCl2xgHW43agya5/7MUPcpaHgs5X1BKdVpnvAwatgbnMhpF6mCIf
Twsd1XPVShepBbWuHTpBOebD7DWG4KVD7coT5kLjlcAzRumNA2nxZZNbDOFlqBOAc1hRwbAgHODo
OxBMHnHd+LmiuHkXo1D+boESIm9hfVVSx0BnrGChDLUmiBe3Xezl2cjt7BtFW6k7YvkQYRGc2sfi
WvPHMkFIxZdO+zEDAUs4X2g3xmIOcvypEx4X9U2wfBDAnfVVFJ6jDrOaeSLAPhvY4SVBrdu5hu42
AE+WNY6h+ebMaH6ZDkZseQrQ595m8hcwQ7yMCdf2InuMVz9NbR6KeyZELoaNyk/oT4k8B8xBn3Sx
9Zu0cIm9uUV6jdFVuUhr6Tcqg06ixnMjQDMICxsr2zSaQTrhDDL6p77YjvLWs1yilk2NFxXZ3ITo
emtyFpj5UPS9ByS6TwZbMz7HgnBN5Ioq7L2JYKdLm29lKB1L1WkyvHMG0F7y6p5FFPDTEmiKHHS5
YmuiiuFfkCHUKl4K6J2wELuR1oNWv1t1Y0M2U5dDLH1eRhIqmT8J8nXZANHHJSqWa9+9EdgMZp8s
IzWmJceLpfN7vOauCUstA3MxRufkGsXxW7wp5zhJ1QP6nR/FyA3X0r+m8RTGpnoAheYWJgFK7jJG
AgI/g5+2OZAsz1Y5ntaV0yU+RW99/MkkB1nRjosKPeORXB0t8+RXFcya+qUE0JMqsS2sv+IB4eww
PCuuDzkqpByaVS29j1XKrfl5gjhrFSZDRVfhNqO+DN1HvrxmVtDEn3v9SmbcpDjm2xwXHsBMjamV
kHhrehwG7kduAhHb6ph3Pch7luErCHBHIaNltgZfRrkGXSizwi2ih3k0OJj0uSoMSx91fFSVa0GI
Ka6H8lB/nnLwCj4NxGFPN5IsG95goLZ1clC1df9dIsbmg5HYqZCGSoFEh+sjRV/U5BYvXjoTOqRO
bFyRZoQ+9Fchlf1mfiNk7sEYc9v8Lu+ArVwMcm31MhmNPjfvNcIVMFiHGFloPmjwWlP+xNGZqspl
UONwGFYZD4VK47lXAEzyrNSViQ0V6Z/tHuVq4jKAF5iTpDAU1Y5bCHF3OnlE1ZQ91W17rNrJZ8pg
Z6gxln4COU+BY+FIL5B6TjC4YnawGDMNwCerhKINS2/WPJiVBJJRD8k7PCRIafpBPkLv99RBfY5R
9cKExmbV4jxP/KIQ7f3SjoUKvQ/M/Ar1G2B81Rsl7cB4zszDQngsk6dudGP8gvWxToIW6P7ob22Y
9f7G+DI+N+IhTo4yV8V2TqzPc7eAPH2T82+pJB11UnBwXGKRgj6oCM6kqnspibe9BX+8Ywsl3Pol
nvxdn3NamCAH/F1vJf1OekZR9FGRd5hKtexgsOpJghm+F9CSX0ZZlzyWmWLWFFduy+eO4KunMsV+
JYO3jMsY+kQ55ZABHomZWryuUIjeAF0VthMcRdp9X/N6La6ppM/P1jKHbVbTrEk01odJjULJElJH
NEvax516Ax+hH/pIDJd0M0KBKDtXyfCiGVtCKW2lr2RRj4+tQU+VkYg0ie17abaLR8p87ne1lYdN
1++c1OmDikiidHykHzp6KhBcOzUFP2k1xnhW9z4MQxFaUmo5XdH176I+AXhvCYIQQTe8FVp8uD+t
MSfjuAqMk++fxksp2mXac7MfBCpOY+EGs54yORk+zVUnk0aRxraRzW8KvJanemknp2DUGi4yGFwV
V8Xcz/rrYm4bElIVYEQuzu+ztZjOsjd+KC0fFlFabn0fe2sydM42TrRldldGv/sv7g9KNsHaKTNi
lfazZbMEgj/vRo2tx1RrrpoH6Yem49qE6qQ2xyxGu5kKWoq/9h+v1JEW2soyR6zPP0fiKrqmEJF6
ZFKLdCMp6nqcf6l348f9Z96/8f5w/78/P71/9c//W3XTxzkl+4NaI19LUpFNTamTX093c3OVwoSv
reU13PQSbS2i+XqzDZTBLISV6dy/lO5fvz9gLeI3uX9YDQrPr3udjK1xzAhvVNAYCIXgY9B/0IXK
J7bMK5hD1ajianVvsD3pvHiZzMcJ396iM5fE7TpIi6fKi10OsQsH1cm7xZ2azNU7rv14eJhlhRtr
72RMlUd5pdemeGo9h5hqQiTJo0hNJF1mUhhGQXooIyqQUTtAmB1X2Y+Sz5lsgpNUvakoPFKNPa1V
PTVZX5BUhHPJW1BJkDIaFk7rBraGKNLEb6vEVyYWDEt2RHRedZ+jC9y3Cp3PwQz6llqAlB2WK8LF
3VaUnZKRrt4YNsy6C3A2t0fkZybnVU69ScncOtNZBHsPiqBvCJnfT4UTsw2ssu0isjlhr+0U8+TW
ie6rXL/FOh+6fDxslYZeJPfLTPKFSPWbhtGEvUFMg+n0udEwj81k3o2t00zkbmbZZdsEMMoC91XB
SVL9ShrTo47FYqWrtliLzTTkcW96Yo89lkJ1UUXledq6L215lbruUzFyn4q2t9jYvmrF62gMPm6n
s9H3u5beL2XpMREGWlnNNdXHMK4flrbwB6O4v3njZDpoItyplAMhE85zz12j53YjWzbeZE9ecfMV
Xqn1DltWVytnb9eU0iFzpTiioa7ZTSMAec0DHABHrv1HOjgo8/N3K1uf62oIpKr3RdFPYiSYFndk
Nr4zPavvUOGPBtcs6HE/6Sc/jUQvHxUMRoBni9gn/ioxh6M81yFtuKPBgkaqobsS3NQppif0mEUT
jTMVf4/lFxV4EkF0B8yvFUwakXJIIbhK/qiBjGT4NDDZO+oIrwgop6iILrGZ/lgLh3g9CvgREPs7
RO86kPWsejzKceLr0eQbpehZg4Lvm7X5fZbMa6s3ByIQqTdrn+EB3bfFE+fsWeIXnEUuIUJ0shou
xejLS+oJWX6iwwhfvPCMhB1zw9Ig1f4mEwLKn41R3K3MN5EKQ6oz1xorFxoD93qJnTG4IVgx016t
mrMnmT1M0QX4suBUOZoNYwm68bqZTOszyxks1gfqb60fHbnI3TSR7WhTPZyUDtFXjoTaE1K8F02c
1kSURZ3flbFrbDNHLw+Re/OW+iD4wUiLPp3gM9xGak3x1srpCVnmecLRqVcs7SkUKYp7KtRQ/Zy3
UaBvzQXN5mEXueP2f2VnFELqOkWi5I2g21in3W0Wj9uyeDru/bU7zs2CYnZy2vGzZRiwS2tn1Wk6
RsbDiqOJHcW7WA+PTZ28lrVNv/ZRJ0l5Ujuu9vq1RnRftmsgqjU8dH7lSfaN+blu0wAZqqOj1i4J
G+ho2sTpGshqTQkveQC9xZS0llQ7QIEjZsCAbLPR+ngSRJapXgsBBoVtIvp1URy1TrbbcXYnmuKm
Et/qoYFU+UnY1HM2P/Ry6e1tB3WDfo1XUVY0Ch+T3CZmK9NK0YOYRoSbKwKCz9ZzX80vrbr51dYc
p/oN/RtIze0Wb8u3Qu9Ca0xPJbkOvEOTUXpjpDmMqsJGixiAElZBonbSGU+E8kTAuKVrkse+nC+8
rZ2vKvkFebKDbtad4FOJFqrG6ute56MlDgildGR19KNcAO2EmDH12j0FxxI8wWSFQXcupKpbSoVf
UiCVi4dFx+3MPoRz52XGkxGVrtQKX1orCqxtD4OMQllFR1Vw/de8j6zNa9HbIhIKxOVFcpCZYS+H
IWq/sHv/aDv1WI/rZaegrVHFveRY6Fgk681dSrvXCV0SZlbE3jc68bAtEXzXdwYqLhr4nnnePGde
Z6zHelYeq/Ux2bTv8/ysQkRlt4qQsbqtiRamZoh10u+3a6uSCYBku1Nnb0s1xxC/ip0ewCwKLRoB
tVK6s6i4dMn9toZZavaOYGKs7286Xq2c0XzZzCHtTkfTx5tm7NE950xlUxCkMjhDtTzLHixXL+pm
amKP4LiAlBI/LjmBt+rRVJvPXYS8h2yMaraBLrPdllBa1M5un5yExNYh8FWVAalAs41ouEAipEOy
c1Xa4mItyXkQxSON+/NiJWSFC3Zr1nukJmYnBVgErtJIgZgy23L2sFJ44Hk86BnI3TJ7oR58Ulv1
lqvbo85UtbZutF4fdzFxuTzE0dGcuR968vBZjEmIbCChMQi1+Y2X/NHsXq2v0fyUsQ2VNL/LXiLU
eIVviv1FxLCf6+lZTOtXwShvvcQszcBXWWwnFuQQq8pRHcp3yD6/Tkb8oZJ82sN4ZE7nFQXqdu5/
Szse914DUDrAd0Ng6PwyiXqRNONWjfNp6Z8bVg7BJdrTbUh82oN+kUyyF9GC/lkV+hCCvrMJK9yn
IdTm4mZ0qJ7bORwTw0VI8qL3H1K2OcK0hvJQh6K40gGBVdjnzmYMbqRNR40Uo5JQhYi9ZQLBNUKv
nlRvqzw9QJPwhGlzWvIAumg7LuVT3E9BuXzUeEOlrWbQXASaHAeSWHgJk7q8IB6QYtNQ3go0l9zb
mb6Y8qkq9tIlKw9xXL9u0GWXOTs1zF8WazyUpubncx5MUQqTyXzI+dGYjx4kNjlpmboTKAtTJn+K
22dBh6SSA9o0DwD+bnQCwy6Zbg0T92ZISJxiCncjJ0MFCskcOzm0CqFOTeTGVnwk6oYCPuXM2+dF
5UXPkX6CjheE6JIIUtBsKG/iKtDM6jBH0YsgmW+ypVxBkN121k7a4gFQMgiCOoIn8jyF4aksrQtT
8mBThmPd4DWS4sDMMr8QpGuz75c70Yu07UqeQtAa60MsVa9rtD3lyD6V8lAIw5Ux0Qut6HOhUcMV
SqjO7IIYJ6Y0qqDrjpYezkZ8G+f1kpr12ZS1kBAuc8IsKJi+VEsBQPlXqxzezOhbEc+HuKcbEO+g
JmdaZr8Ul1NRxQzOlhOR0uEM/17FpSBNOff99ROI8CAvBrxe1UeTaZ+6ZH0qxei1l1ANmNRe+0qZ
ipeSPeNai1DBlzecGz6uWqcUckef25MV9R/6Fl3jeAwlYqvZ6st1fyTm90kcpJOZ/Ciq+UvKMGJr
xmtfQTefqCuS5iLJzDFbpnaVgz84iK3keTT2tHH1mMcZC4F6lFrjxriGV+neBqN+kEfVpSV8KLJw
UPVgbkVvzOIn9DNOvmLGAB3Tp9JTl/X4zDQ3q9ezWWeHQqxucZV8Rvt71Cn191NczOLPhT6FsExd
aTZuY6ueFiUUpuGob4DLrflElsDVNPRTz6ZwWV5Fbo0jmRYVr0CX8NtWxcempRchIytebG0cHInL
y2olT8GukMrdGQ8DKVNfi/GtkY3QVOPbrPXBGBmnSbD7OT1zC6BKJ7SdbiqqSkEhG+2jMxVvWJtz
odITUOXTuBahKQ4o7zICJ5NPU5++q7nybMRImRFjbur62BgvhamdjDHFDyGHvVKcdbO6TJpxFpFJ
RBZEfdwaYm8bi2CPyL9FyZ8URuyS7lotAqZvqCS8dVZc8s7I3MzcLt8eR6akGZcxMj1OdNr0Cqai
lS5ldWjqhjSrPoSB+DyKximuNIzA0SXHhJECLY31T7VuHJtk8a2BLf4n/KKkYbW+SAUvmwUz9u0o
EI/RWcvTyEaWPZ6dZfTrdDwr6/KgmKzamZ+KFK0b3Q942gBO3gSut3mcHaElldagBBRk6hy4A0Nx
pit9hIcxrx5ytoAeTlVAa3BL2FHSHEGpaLlqkpC9r2BIV6xVdpuO3FZGcDTVY5lzCvcoL5hJ1Iry
60RICAyAW06bos+NA/AiTJzitbdEwjWV16KQWKfn79OCPBglT6MXwQjPdHkrRDUsSjSBYn4Z04k+
HJzsNmkDqyzcuayfhM18RRdyi3HPSLPgAYi9FYztJiUoi4ddZTcN+VHIZjbudJtLKZjWYe9knlXQ
TjlDcqOk1u7Vo64tp6ncbrBxH9mLPxQxqUbjEordlyVNSANTP9ZyfdFG+ZuBelFX12BGwpRj+VWm
EWGTEUzpeJpXDRvQJ7Clu6AVNpsaNkrnjyNzxKxnpRpOYQOtg4yVkyE3Nh1cxxBaX4VoUaBwzjAc
CmLszcs7GeFPi1l9bJXwno7xVYhil97q6gvZ4NLuWhbqrcVtfoza4jTro0HTTRE1t6WYaFn20pUa
SM38QdbZu42A3kBh6/QVWiHop8Srle9C+aNXkZCKIkEWEwUGYLk291L2QbQ6BMNHq+8vUe8ROBAA
GXYj0fR7imBJkE/5E8KNL0AWQ1OoOQstRmSiU6dvXIMnFig0Tn2Q1tItndn85OaDuOLWTR+YNtKP
FDwpgoNaYXuMl0Be6CFV3Ip0SoxtOmeWFGjSl6WNHo28vEQIgXFxPifrxp6MTX1HA6VCho5QjMSH
OOE3QzY7xo/CpNAV/aO1cu+GWNpIv+L+n/fPf+qi3Fs396/eH8a+wSdW4PkBvvtTu6f9o/Fzfw14
CFETTYEh0jWe5YRWQJ/QhSCHRqLQZBJQ92lFW4GHhuizgwC82cmE9vf/u38Ev9nCwL8/B7IdfcgU
rV4jTemGL2irjm0sYLAYpYodi7kcKcJbBMG4FduRfpLYd9yaJYMTtQBPIy3d7w9NZhQAo+6f0zPY
C6t/fD1SIpvZ+BLc/0u10uY4Gg3P/vMp9/+8f/Pvr/PnS2w9rmaiV3vnfgzuzZ/7YSpRzxzKKmNF
3g8T2UmfSJdLPXF34twfslqJDip3SNvYHSnx7kipZgSC948KBs0curUlllT/NO4HZNgP1f2jcT8U
AuETYRFRau4olD/fZVzR5FOaJEypEX7urljooEwySNL7sb2/QCXvR/S319pf2tSybwQEDW4SY3tG
YWQzp7VC/CcVKh+odven3j+6/18rmVBUUNlGYVawk+Al/nzG/aP7/2VbLay//Zj792Z9ZrB1y5/7
nMOPB7U5Rup+rIeu6TxhZWo8CdZhy9aHqen9Zm29cW08g75RJA/+DIEjY3Y9/xjYJ5UrwsNpsoVR
Y39Azl/fuqVWuvgO/XEeXXFY7HxZX9rV+io0l0hypck8xI9dtnqzDo58+oFC96rIiE6b2a3piYt7
XyFfH9YfQ8QEcNtCcexPZTZ6RO85mkEHKD9KceEYkNbXRjsxAgu30niC5/dYqJWvhCmxcWkv8cZU
1xp2BSzzk1ZXl6IT3WSofEGxJcWeeorqVQ+T0fIqoQ7iEWtVjx59vwXlIEJOcxMDWeGsJNCwqUVn
NGQSTxcg2O0L7ZQfmgCroj5Ny1gdxq5+TuX8ODa8b2PjpWg2O7/IUmeYMowPq51M40HgeBRp7Xc5
TYduO9cUD2JJjHJvHVXhI5r0JwV4xjz9uh+GLdJdvcS/NZOQW9Cj2+AGDrKTi6bHjNifzZHC+Hsv
dn6SneivBWR5eAq8Q/zY2kTVKKZ4FiGpaeDFpNgWKU7WvmTbFQeNJtgNpQc+K6IMc2fYEO+17q8S
8q18Yw+A2W1UcshZpjPHVHKr6bcYSUc4mOqQQ0rTD6oFjgXHYUMrczBWP54TELgvEGMZWfVeTQmT
8CNIyg1XU3/MFO3WNDfFWF7EcgvUPH0Z1IlWfeGsG3vbRHrK2hQvreHCLOAgcchJGcv7Kj3I4nCL
k/GAwRzQxl5AMjrZGGmpyA2nOVDJicJ5yR1D8nNaaU1v8rM1J6MCyhm0iq1gAyexRezKBR3KvKq8
hD9vqlt7n98zsgl04RNqWVxudMzG2M6TFwmgBnuUqbKcWbHchCSv8pKFdJEPIoyawpTtdcWIXQWp
cFMR4LJnIAfp11R714sfCrp12aRwXzrgHE6fV55OigrpqkGjDLZQjE7aFHbU7qaYiWIdP9Zcuiky
+lafHSJPHKN9qscCic182MenOoI1GVjBQkTxZqCbWIkI4S8TR+SXgI1kmVD5RXdbMPdCPjqVprtz
BGzTTQw6mflALEf7kVaW3/PDsmhy8ca7aq592WqGH7swyWwPGUkq5Bc7IqD4lFtKTEtv3L60tJsM
Zl86okdJOCgDDkT64nH2Qg9BSFInt5hc6gygY+sgzCpNhII+c+fEFuGyKnNxQUPvUNJh3A4SAYHl
sqCbWI9GYnxl84ZPS/DbuHkzUsMdTXiUE1OCRr5VElr8QbAFFmtJblltll2xQfeY/DRDdrJYczB4
/bpCezO6ixybLsBit0lGhpQXM0H/KvJmabuLHdqshgygPqcohOdI5hY9+9VqQWOIrszjXGXg8jEp
bGb+iIwkPjEwBfDrFn3KWnVzRBgDO6Rx+qbwooAX3YQOqNJ0R8Wy8DSKdm6WtjH0vsWYxZg0ZyXo
c4o2R8IylrlGRnheJwfLmthl2zkajAMNmUS+oQxhQtHP2t0yQF/OgV9Bh+C7CNtPGg/oVJmvY0st
iKk4xgs23zVjAIJBlE7oEDdBmoHLyMdgS4ewa6hDjNGOox9rh7pSEumcaYcUNHcKah/Bw/a4rSU2
nMGGDO+SF2EvUnK28tXt6RWrGmUU63FGv6gofoxRc1sYPprtAOxGpoXXH6eegls5yUVDP7S2k7I4
NpX1EBvvypI4e46WHjVBFL1pZcMA3/AahnoJiveCW4Y26QeUrTaOBg8kkVMbZJsagiOwVPZ4ZhuD
IBthQsNWhhGbl7awfHbYx3itfbP5VgJ6GBTrMI491kWk3ycYsu460zgpT+TIviSiRt9bPAIX9FRG
qeMSHyEBUus+Rpn2JBlMI9rmudfhzoxtf4J+CxmDYTFRLyVxQxa20tbFHdCk6Vstap5gDW6T0ftm
8YysPJCQ508NwijSa5bObsrenhBAC+tKnAXJU5iyadKw5ta2ye+ubxQpRF/pmnla9cnu2FlKNASN
sQd107pFonAOmP6mL7xJzElnWLvY9SvjEZCV3cYABNPsqWWlT/WEtgGJ57L50GaKa20WLVCVbUAT
FEitLAwAxlrbOsHUY083Ro7pYEpPQqr5ySiHyxDhJsd18qw0xNf3xj6A0o5jorxpyuCWUxyqHOm0
WFwTPV0pX2JyhCRWEKFb35sxfcXyeVXU+j2uk8/K0B0zowqr3HxnPAu/gxVRZPex74j1PKZbB/qo
BCTGH6bKDzXhSDW3dH3QTlP6ZW6k67YIoVShzC+fZWu6ZOn6nFjTh5xqv24du6Bae+1iNuJYeQ/b
pp0TWbz1go7cr8Q3vNgduzvlCY74A3ABChsKpmlhhyfY2hr5TS1dYivFF/r/6Dqz5UaBbdt+ERGQ
9K+otyVZ7l1+IVxlF00CSd99/RlQ+5wd9+G+EBJW2WULJSvXmnNMGxhG9Etp2gvq/W1HkFdTpOcu
cY8i6fYhF0Jo73N32rptR4Mq2tisoRMCBMv3nqFhheI2jCQvq3lLA2gHImprgn4Mq3HHlnOLRXNJ
gAA9HB+88FziEyss8FGK5q7h34MTulv+DGI6xTr9ioEv8+YnYnGPJru4fvRmzBDuKeqoEKIYyUMJ
PpubRZ9e8ERcWA6Xj/0+j4nenG70wTYmI5VonI5a5z7YDCKjBMRtqJ2kaO8qRdPEudDrfK2FOBc+
XuQSMjcuK9A915RMlFpnHFamW7/D6zd/Qii7m1QKDaQj0IPmYsTdzvR2Ne3wgca3TH0qyXOqfQ4m
OGUkbjAFtqFDdcGup5NgKq0/iFKD3myCqCRc6XlSN9d4y6nQi4xwo51uoUSqPxzjxZhvmKUQJ6C7
ISAwo8GS3ofuo+r/ztatOmrxret+MDkE7DUDq0957Ys5HBpx9AXX/WPhvpkakqbT9GaEATfM+kUk
m4zo4h9I6g/qIxnRGm0b4uH0DajWL/+dNQULKOK1a3nFaHWygvEFTQBFRsXbxqD9uWOpBCnj7Ttm
H0HcbYa/PYRu+ueS+xObaCetud8N7Y0Yg5lBm7TuwaxEVwUwaSugDb90cniGCMVUW4fNv6RE0yqu
7pDDq8BwjIbUAuEwyUFuxw8SAQhUorImt0PzhyjRIAvm2MKm36waxSxJp2Nd8J+yMjKUu879bpT+
bOdwRDUXHgJ4Jiov0lCG3TTWRWAZCtSF4/V8GNrdYJcaseDRBUhE13I3FdB/NZsitUjcfSopbWUt
caTQWw73sjfVZlzkp8XIQJ3gsZvtEjXXkyZzSCNZsOpp6Zs/i3Om03MjK9vbeT1IWmz8/aucpnnH
Ao1WPkYxS2Q3jLRFQLvq59eDht1f5AZ7lnBSl8Tx1TaxZ5diq1SX9ZxckKFhN9cHw5mrMz5tdwNb
ffoUsjw1MxSCbDRe4NLIx1VXI3yyIZdT0ii3U1sA/VsG1bpTqU29EIsT1W+5E2r3gt7ldT1YsUzo
SyEVMs4E7KozcnGimdJovgrDmK6zG9JFqazP9RRTYfaxeXLt1WRiHaWBu7xR67vFfpK9K9nDIYbx
fbWoOXVq0y1q5Og4ttr4nE5G0OTM0xIs3tv1X66HMv1KwM89hhLQVDfp/t6ovPpMSmdzXh/ZZHc5
Y3atiBq6W78zIhS6DEYHbUwvf7SUjOyurZgGqrjd5tSNFyuhzF5U5JpNbAG5gslG8Ob2HVHGlj+7
90PC26yVKn0sdS3clANjdtcsyZT3qOB6P+fVtZehW9XbhCkuaUFfMv6yHPhJlT7Pe73wrWNaDuEr
aof7bMx3cZ6XT7pZh5faMusgE6P5nucMyIfkBzVLEJGalwQzj9RQX+jIOxadKv9RHw37yPaheWaT
FQdpOud/wI4+YeSjiMMvu22s/k6rYUOmPT17gh+smzT5ZGkNE55meepPxakkyeIWuil5hG1zzej9
BFSFcptb1vQRmwN966Eazm4Xp+9a9unXUlwKUlPRxWTOKe+yASN0NOwi5ab3KNsNo3O+u8qGUJmG
SD/nIedvUlvFSRpJfGmdx2kmpTvStZvewt4TWg9V203TqwqHZgtGL9m1g456JhlveWGZf82O9E3G
MN9jTHY3vy2Ul1S7M3Tst1u3cVJgRNpfBimXyK7MbzXIi9KRwtYdTa38SCRyfAEMFV9mMp3KPGPg
nyoCRdJOPmi1bx+SNhnubaeCuNrUye+yfJjZ6zHkF3K3XiYVoYJjmj1bXc+nfCTlUk4FgaaWH10k
dOd98kTPX+383BnPNd34s4xruVNV/OkQ9HUyXfK1A38YEKPRRJMKCMDW81MG80Z6w0bFOLQ3X4ch
I2WOiXeDhfpAjCcDXdpRAOGsv7EhDrSS3C+nrcKgmHJzO9M72K5XdnRMU2967RuBGnrfDvnwFJlq
l8+ZeFb0iccktN9qdNLXyPcjqO2D/RZD5jqNfc8k2qqMw4wPlJt1wZgbKOAm74z+JSpC+0Eoupt+
PLy0TIACY8LCVaVz/0KFeUNjZF/9SetfMLCQzI3PlYaA7LekX4X30ZNkAYmDMi0ubhQPX6Mh0HaT
GfFqFkzR6mLkBpT13BUxGG/8iCu40Y/63KXfpBqnuPH14eY0CMzsUskNjPwUcYGMXiBlsPCOvfNt
sVug8x3/rmtuU3kDDafGVcT0bkho5BrZnRYVyaUYKx8qjN48zzm/hUCg0bo20n9lNw8zdQtJ44QB
jV3zoCLZPnR5mGBXV/PJcopx56N4o9daky5dKxe1zOKgILIdAQYK484qmJ1kWn5zgEYwuZt0yIay
uK0HPVqivB14z5OHMMyse3onvE+pn6rnaPn0zC5QoilzGRhmETUz6mavyuOLHS36d1x+jxFKlwje
1Tldf7JLQMBW6UJ95j6iCjHYW5JOmVcMHtejOUWXYRgR6c4ThgeCRq5NS6C9JwrzpbVRfhQ+Ovfl
YOlFEeCbLfeQ7WBaL0r5KW3Tx2EW72ocyNuB677rl1mo3jG8S0ZLXERDRbH6VPBzyG3dsq1mNf+o
Btt6t1xoT2XiGg94hoejl+3/rQCiDZHrz7Z5BQms7mn2oF3orGs6z+NW1LQwtSV0IDOimU0HBJEl
dGA9tR4IwTlmua6fXTuUd4XV/WmqmGqbAS2VZnJXFKyDS9aO2eTsZ+g6ElkHe3kbml236clAwgw+
j4CosLVtQC5IxKxJBZI0zO7rWbk7Lqn2PUsiVEp5+p12Fqnkztc/u0sutAgOkhM/e5ozkllt3xyz
i5/XAwt5tDEkMJAWueHifwd3mskbwZdoTlOPgYBjN080qw75JK2rmcUoCVMj3SsxKeCjSDuoAmdr
5yQ92xzwiv4RpuIZLxYLnO8AYE5SWN8HchzGbeUV03U9GBhkj5ad/bbL6T+nxg5MQzVQh1Px7dxs
qj9tqyStqHHyS4YE9MzPdbaea/sMYUPjiI5US/tPoy5xw4aiOgyRIt16K4gg2HaA4XZcYqK4s3Hf
x0bdHlIUNXY9Zhed6f4lGorssj5dHzE9wbxOzf3fU51jZVtJQbA4CIzzaHX6uWut/xw0U6lgjMHe
wpKZusBtFv3raMBPaGRKmpZXnMvlYGiNd7A173E95eCM+Hd+ffSfcwIvqsyBRKXcJ4ssQhTjbXPT
ri4olMikKu2+YjTN81ZTRkDYJ8Kwutq2WLkf5Mx8eD34Pkt7r2o6SP97an2Fu5xXvH49T6RAg08/
QpQfYnEs8aDJxB4AGfNMmPQ7lHL7/dBlyZPn/MayXT147CBXv+p64O4HqLYGqrQ+lcsrQl7R427a
epGvjllJyVGKnPpuyNxf4LeYAKRzcXP6wnmo/KwMkuULUdcbm7zPf5xasw5Q+6pzP9Vo8saYVEW3
PiPMcY/kC7J+U0/+i1IaloIaBgowteWcGatiMVxFktFkRPsMYRzbpJn+p2NX2dmUwyUuDPNmNYZ3
Qi6Jc61HZh6NYhc1c/hIoFj42Hlpf3JjplnrudjLyjPQ3MtavEqjMs6yNvkQ69M3jp/Ox2EQCW2/
BoynIn3DSWDtK7Am1Pf0RJC9b4fR8pqNZb3149i8DHMbMZdqjcDypNz59Ebu3aTWbrbe45AOre53
ks6PdaS3r/5s5Ufrj5B2DXYuEw/15BY0vmvrXU+9D5d70J3X1GprtSXR8R17URRJ5qsfJv/3NNla
asyv8IeDNlf9lXWruPkGcHgjMu9z5FNXgqJ/YCPCKZ/DEb1K/iIyZnXEiEway43oNuncscSzkUZN
7Unk8ALoj2HTOqHYeYuw9O47XcSHHh0eFWweniaui0Wv01zcTKg9LbOGTiYFQwZI8TXvA9hwbTDY
hf+n9dMNm0Prb2KbD9ICiIJ+et74aqZIHTqmzB3hdFnZFZfQ8vmRXfokF2a7MmlDEnQc3icrwr0J
DwWe0zvEGMShzq14FfOtKCFor9AZnsSWeDPdLHzM8hCFYwE6ukK/85ZM6SVbOkGh6ty7hOjWJ6SP
TTCa7MgZXaN98J4ZQbuFOf37Zn54m0rDO7Czq/bxWNg7AQPyqlV1dhxgDGLvyBk467o8Ytkqr9CK
UW36fvI0FzROAWTRn1a+hsm+fNZ6T9xMzR5ewTkE6+8mlXeBuSlOXUc9Wy9M+rYqtMMMvWenOQ3E
evmJ1Fbs5UTb1dXh9wVOIQWo/wsarGRT+cxzXLib16r1iuv6KIpmRjg+Ese07bG5iQ71p6iLY8r9
7ui35JNwQQg0g111X5WF2FbEVAQrwX2lvNd+ifE/7TEc1emzaqIKPNT/HjwsBf+eGlWH0ybPkbAu
Xy27mtASSKH7ITcGdShTw9zB7XaDYghxy6mEpJbYG+7Xu0KktOGuauqzWm4UetWWItAm42EYo/xo
h7Z9XxkDcx9F57OxOmyVyzmjrPGp6JZ8ccPnNU4CLJmxGT1jIBx2NO6lRhxvA1jGdopDZ0vvvXNn
Zs5N/NuzdpAngT0ROHYw6sJ8LeF57dTAK9dLJ2MMTPgS0mpYMszcLFoniijH9eB4GVD2Ot9ZTA20
duM2aPyaEsqnaUZlheWlo11vt35BX57G2puvWi19KYWen+wZzq9NatoVyMe+wD3zOBtp81hBDLy2
/8+p2a9PbskV0Tvqas1D+JhqMnw03Tk6WmRXb9Zz64E//IuYqb20wsp2ybJ5ksvBjav+pEvUJtoS
s2OHUC4rX79khTlckgkdYO1dSW4bL2wOxn+nJ6JNqEDQGqb0dyZHhfUugl9ycEyiCZmNk2/QJZhb
h4HQ7Vlv+x2GkuqZyd2T5zFYMjxaO8oBEFj7dLCH0oovY+P+ZDGRSEyh8i3hCvlNg+WJ94h8INUl
PzM6laPliuQRiyauKiNRX6X/oksMSKMvH5rBz19CrWMHy20WgZpZPIpF6WgM1qUpi6NbG/WjXboN
km/NxO+bZ8A+SYVk0iXNMhhtBkHxopXVl/QiNof1fWjx6euoZdxGON8Nk8renYvfcwvZV2HGc8K5
umN6k3y4Pa1R2FAvrMcDIjL9b1PI9IN/JzeGFtnW0cnidDvG5hPfwTnqTm5zRwLaewib4ge0LFfE
wPp67zjmY98ijFifUfzkhzlzvlZPcr4kPBKRFB+ShpjKeDErr+cqF99cUSdPRvRLr6P8KY67/jnt
4mGrj7O3X5/OfuEhE4of2Q34GGTfyyqaDgywCdOezOiXzKxHC+bmE6GP1UNqkwGZuV57j9+iYUqC
ndtKaeOvf8j1ME19sfWBTQeyoQG9bgHJKK8woWkeU5A2i+jOLptlUP5tIMbRfbfH8AQwrTxO6xfo
IGFSjhXeAgK+b+ujtCr12xgT5Kaq6AOwsXN02V3dqQp7EYGM1sWrkx/k5C9N1k+flXTi7Qzz+d4O
c7Yplq1tPVX0V9fT/UDOw/TJTSBhfl5pcLTLJ6c19Fuz5EoPBJGsz0bbQOvWRe7G7AfgZx0Ij8rs
i5swsh73zOBtqrmrj97U1xu0VNzI7TA6C9nWZ9uribkQ7s22Yu821u7Bmsrmsp5aD2FooRUvMXOH
YWGf62p+pbuMBSme5DkmdvQu6gfvOEJ8ubhene9jXR9okkvu1DJP30hlX1oT4TaipIWA1TSPVs6g
oMgNn9CyKdzWUROTYJGHO1sv7cfMN6NtU4Xaq2nRUTX8QXwWtIZIjHB/BtFv0hFLtzGV8ZOdog0v
c/k36hftiho+h14YgXCK7tXJqAxDKEg3tnkDNgVI0mx/79KuLA5j21vUykNxUJgD/z2al3Px8tVo
tK3L//d1Sm0abTaO2E3Md2J3nui4FY9TzbAtKiENRNJK2OCX83OaEVEekejxTC7jfx7F/3du/ep/
XwcTy75TDs7N9SXz8g3+PZr69MnqJ+yA8d/G7bl560Lvd1NNl72slXwazJClIqnaPbjjr6Sy7HtU
4MYTUwP7zPjweTBKxuFolrZdRqGt8Poc1yWnNBGUdqFnougiNA1P2Axu5+LbtEBxeJuv61N3edrm
Qrwid6BklclIxgi+CZjM04cG6GSb1ojkBu6YH5H9XHeefaoWo55GESG3Y6+Ge22M9G4bGhXythUI
sB5Gutk1rT2VaBlRd8nftZeIRbhyZYPWkb6kdKbFBmRnO4gK+38tvUwwAzSL9lJjlP+c7cZH7pqa
zzlxpLvYy4FP5V13UsPgImXzumumBhy/3aC/lFWnB7rywq8aaW4Yxs+MbNRra+CrhSAdPrPSUncq
hqWdJwnY1hXyLNbF53iMBT7Qtn8DHv6WPWg5Ge1aW6i7GaICWR9LZDtMwKCvW+NKpGTxDMfrQv+a
pEiVyGM7pfO+N3ryAGVd/TJEuOOePr0OwN7PNaBWIEh++SuvYz9InW5mIOQb24q85F2a2c55dMeZ
hF6DlMm2d84zzdI+sHQ8CnpU7s1WuBd7OVRwK4JWSSwCZQMrvtS6fZeR6L23srJ5iOTIVNBWpGM6
LGys1MjRS11R9ePY+NfQrF0niARNZYCPaDmWprQV4nkpao37+tKetqeI3aovmYHH2XQYIAEzJl47
exbwgZHwJbIcfVbc5eQwm+GubyaU1RvRNmKrQG7eQw6u7vk1yJBZH0Jyjg+i0USF810k+BjoILMj
as5odl6LodMP66n18N/OsjBBiaIPjoKSersKElPqUKRc7OBhq9/336afdvc0j/oqWM+sL1gPKIun
QMySMeGcWxCPp5ABo0mEFyserIos17qAQEOs0vny0AcTdF6fDxH7ihw19+x19tHX/WtL1c+ndMjE
hVXOC2jS27tIEgCJ6cMyKJzrZ9m8Qfft4k1Ewu2NZ/+aWHZcrc/kmDePk5cD+1SJtdWmnsYLoJB/
nXjwAPm+TqFuNcu2qIvpwq9frcH6v65f/fdUMGPws6g/+MDBHvFbAfVpwYYu33091WgAELO0fFif
jdrYrK9KxYiytp4flSXTa2wwFRuiLv4lwyrbMnq12DH43Uc+bvWqb26jFL+zSNiog/WesbWmMxpv
yc+IvWI7iUl/s6oeR5o/GHyClq/S+A5cDAUYQkmHKbTkI5wd9mSa9wI9Rj2QNEHnfD3v8I9Q9NG4
jnb//khao7Ld+nz9D4NmBSot6CNUOnb+NNL+94Xr80ZPdhBnNEpXHdzVcrCj8D+P/nuuNuOtnkzG
fkb0hqzAQt9TWxSOBvam5rPq8r0RTZsRFD/9mIaPC5gzWkQWyWkixk1N89MvDkDah6DQE2I5ujdf
zgcvMUpCR/w5KObTWFN+RxaRh+2ARIO0OstwFnyKG0j6v/tG+0N9yfSzjbZZWN8rK93nzXxAlNTs
5tq4wX5LAouo3Y0/EtjieNW1K83HrCRFyo6Ls9lFNn7H6h2cCtKz8Lg01JHYsMVD4+Rr5gO3fhyn
VO8swkZWfmGtas66EAyVKvFKLk0bAJNiiKholCDf9cOQ4XX86FksN5HeM6HCQqMjwlV+jnJTfuGU
eWKQvBfhrBhCAk+t4Z8lA8p3NLejP5xzgS8y94on20fqEiX2xUZTyNvFfCZRLfuttD+S+fjgxXTp
c+9VV0RdOLn3HOfjOU7pWoSDnwYN+uCEpYYwV/9XqOpT0hqvy1py0EN/m7fq3Rk7dnmyeLS5/Gz4
Vbn83RBbSUD77+UtTU2TKlJhDtdRFTEBjIKP1uHzPDj0MqbZvaaDhvejE+fJA+3aYICVWPb8NHyb
e/LOC2IIZIJtRI4UiE78W1T9B+tZERja+Ig3Wh1y09h2zK8rS/yYsfOtqQ+wc1OQVx0exeqpDgG5
Y7yivfc9qO670rJzCaEw8GccEV7b7vlJeyeinaLJU9OnXExZtJd0ngLIs1kgbPLsTUbcFvJGudAw
NJxsTe3cDVm6WSzPIfPwrJ4PuhwQPNfNPneyJzWbz2HhXOmZpRuH3lVVYfxqx+SlqgWBbmO0I6vk
rneRUbfLxQ0k7rbQ7qooy/cmZJx06PbJoD946fhAiOVDphpUVYSQevRqJ9wFiHXwWnhvTOC8qf1q
ev+ntIheC5HbTri+DJc439hkfIp5oYvM356GFzIq9pU5abiTpYMOr/QCEdYTRWB7rEb1QMvoy45R
VaKu5DZHsno0Zt+RqCQg0ehGf6xDdVPt4rT/KG3vXfhkGNiw2RglE8fnpSejbO80VlYi8SZ0TGzZ
xkWPVoZ+UHZdtC3pBagSDbVXHqLKibZuxI1y1o17pT9UJfmz1kTg3wh2UB997C1JfogR2ge9rR6p
N84JQO1N3baYFeRMgEZtX/BERoycO2RcW0rRdtGu9IKWZnlrjezFtxNjNzXQJWixbWxleffRPLzV
kgBayIa4egzetUKgq3LUtrW51hWsVWeMfkp7HyKb3nL3KOmQkRlNGE5QSeuOz3LJ4sGmpamedC+p
9qVU1Pc+bl0Sr4cc0zbKGGzvWQr6wE3ojGYQQhlsyWUCKBFklm2ERL8mCy2PHtPa/ZMlTbJNZv9i
jHzngpZaMX/7aNhQWOBIjqEhNDTU9x1a4YBEFVOypZxwMgoszKNBrCZms7HSjc2E1L3KH0IidTbK
bd61uP7xGLgumIcBPWOx4B9nQ/vRHO2jQISiCAz1nPpuolnW1Xcd2elkLZ7ApWRb1UZML3PNCerC
+mVLVsNMTL8jLzQxJup2gMegIiSSrblrmagRdY1fjliIyI8OCb0rql8ak7PsD2aqIcRwWhbVqXmu
svad4ukH4+GTG4ffVL4HT+nc8THGW6No2QTV/tb5jT/qSbbpq4abq+7/0r5kj6XZBlITjCUpkZgK
qY3QUCxFEdZfmTJTNtUy7mg+u7qT+6HkTdErEdSJwS8Yz7gU5W8rb74mH0IIpmq70xAqGeUnZlyu
hT5DLWIZJ9hSB1V/2y7JDkWePIZWvG9ZfV0HRaeMvWkvnGprWm1L2k321bnQ0rz4vgDSvJ8kUsO+
eOln+R2VLdNrp3k3pdnRIjB/AEPYmwJD7jjhlvTrYzTPxqXPYd/3DUZiqDCDefRlQ+Zq6Ji71E1h
BIEW0F3ooynWU98BPJCFYxEQC3rvS2SA8CtMp6fvYv9o4/SOkp1+qcErPE3bVk3sBXMfAjPvTnNH
sRoxTu/Rc2jDvAtpPElrm1195f3qTKgqDPseKDnvTNdGZQixIaDx92KEfE/lGzCvsnCjgybwUvFt
GIiyYszuYmmXV+n4GhLnBh2U+XiR4uKIUHgK99z6wtx4poF2oica0pzdP7YzIqqp21fNj3de3XpB
ZrUEpnUvnbNpJJPE0Sxfq2KKsEalB8MliQgqNZBtaH+e49s7LYZtXPQbK/SPbie+vQa9rscChEWZ
ICN4TQH37zfNax9qw/sb5aEVdEUO2ckmpVyGpoFJtL/12fB3oFHuWSybcZZ/UGq8cfV0e2HWjxN6
P2PWdTzq3Y+gi7kpCQ4ZNUkMhJ4hxcxQ8jFtuluw1UMSXgu0l1mN0tSAwO307UESyoQp/EdkWkOs
es7tX9vH1BtZgfkqNAFBUQ88DNEuGYEUVVXBpqz5tJjKB7Iz3nwcNhvFByMY2+633swMVcPpXA/p
Q9RhGHa9ska6F2TJvvNJwUCrVV8NGNNYGGj6k65IZkF3Lbqw2E10YAOdFCNIK6MJAWpED+8hArZB
d1H3oNZB9gFCJCINfM6Kq3AwqqdynGnbdS89gogTYq1htvg/+MWlbHKc4DVtgjhBXGbP/juXp72N
zaMQwt20Ja2lNNHfZZekRPMuY9hyYN+gT/jz4hl5NZiIViy5iF4ctG44opxvvBe6NdvBFvHVzao/
8UIGLMiwunOa+ZqunMDlIA19PiDIaINU1s0VmpJHzXvVx+LP0Iz1S2RfQVPpKZCbY9vStEhz7Q+g
qzxSHc23GaKQ4maeVCZ7XN1nG9XGKTsHSR5H+V34aXkTLZTuOVVIayAKNGDpGcgnzJD54/UJkljw
W07cffmjxaSG0CdyCZN2GK6i4go1nYkFt/TvER2BwWBRlRl1YOOn5KuZNzjWxcYrsyORy+Cb8n1T
2tnBsYmeSVAfoypsn8gEIRQtVyCbESUEo8p+Z6zcwgafVDjDEfahftDr+XcTVz/ehAFEsCsOSt9Y
GEm4P2UsaLzHbYV4L+NyBqpFYth0H3Fzjtvhi+0cxu+QjJ+2sV8tr3V2pcgQyNJfh/L7UqVeRje8
ogbovjMkDkGsX+osBrpmN7/GRvuuEY1HpVlsYLvem26aPPSnxNe4e48e+5oFsDz043uaAEz1fdLy
zD65tY35F5pa5va/pL90BZsZOHoi0AnW3OUH5Mp94tBvZ4GwIOG4vjgW7GzCKXf2jUehnun7vEye
o0o7eBEkCjWONQQ0d5PoeAf7vpjvSKyDboRa31S6tTEqpiAzOVkz1zrAOn5jlO0bvwe2nM/eH9Be
3m7WWvK2FCJacke8XTPGhL8Pi/p6O4Zz4GpDf83T+TqVZbPTiBOkyH8pLeHsy5LvDUvwy+Pf9fOo
32Wuuo0lruWiegQ7/a1TobWz+2WXxrdj6Q8lXiQs0ftypAomj3cRV5+RzC0d4whRRmFBEA/vGOQc
CdSdtirNEfdERb/L4947+qH35g4z6fFjdjNbStPZKb/jiQa3IDHWn+lzxHvPA0bYgU0y8vDLzrU5
GLS/UzKHO71pH+BHEsKDi/LQhqkCIe/2rxY21CGd3gkW3xmO1T61XfVVxnG/DfuLRVT7fmwDE+0H
wYwIk+2RZriMUOvoXNymYHIgaPQHVkWPTpTTXnNCcm1rBgp8tAJtGXKS74DBFcBdDOC4bMd7kvnO
RhxxC/b6d3gJ+ylyYC5JwFa1nXngENBzFuPb4BfTwvmYaSMYiCEdAwC+lb7HdnW2LcvcWVltA7Gq
RtwTGH2JSSOVhIrXNk/OUJLpVELd1P1NMZJ/3rFd3FSZ95bsipZ+BM6ICJ3HvR3zI8uOkURnZRjZ
XFlve4MeqVvj87AbIrKFxX0OrhEeXcLfjnkCvEI2OCr6k61QKCubRZYlEj8AJKjWFIyB8In3Pdsy
KJGLiwc5rTsB+aiI+1W6WW8as9+XqXOPwTW/yxW/sZY06d2ihozUTJ+I5XrnRa9ME8tASlylniqP
Y2wHcWQ198jS2O4Jdr+uLHZ6lbrsodXJ1ruKXEvLBPOjP6Rzcpld4R4LNx8C+nT7usPQTS8TOWLP
Trin7Hf1qjwJ/GxBa9OsQ5twHpCq0+W+OINCJt+wiuXkhU2sa4/cq1Howh4JTWrVqKF5yNx3CPoK
U7BLz/rkTVzJNilJJz+G2YYy1N3Ut16HSMhuVzGXZLPHpdc9suIgT2nuvFoguBVUV3l7hGOhwxwJ
PwEAjsL+bdAh2ujtCOt6VtHBccCbOkr8YoMCUzTDz6uqcI9KiIjPrma73xZfjT6Pu0lS+Hc5nUPT
OonM9jGiwZJqfCZQWVrdRrv8JshoUKUf6PGI+yVnsqOh+cocx9j5ZIVuSo2uOUFqZdDCzR4iQAza
Up8VQ5ttdbiMhud8WSxgxCFY93LMNoZdy4OuOVezXIKhEPIOgn8FUcnhf9SzsAIXkq5+TNDzUmc7
Qdq5+gZayMHIMQ6Q3fURMcjZtrlHb1bP323Pe3F762p3bIbg0NDntQ8O3cbAly3RJL7COaYb71k2
4o2wEeD56cieYamKoFfB6kVLbBJn5yGM15Cic0t/Y7b4XCVesYPPgsNgRr3cmCiro7/p5F7CWP+I
W99kg2LROKKuI0inxJxmoN+GtJfMzUUz87/emGIQzily6Tl8oEQH/R7VO8pUNxAuayafSAwNMsaY
FMWsw8dQ54JRvfUDd+M01YwQSuJt64iPcN/DbOlhIik+9ru2NkVg69FAxjBDNxrPjG0E5Ds7e7Rx
UzSjjYDQ9b4zwY0ych+a0gLl5p1URLSeVqIwJJiKKexDYXlPLplmeNWKjV+gOXJjuFLeG6u95TCZ
Ssma2NUmV6Vh+ZcQaUYor50v3r1BdxiYJmdGiCc5VRgaGwtJmPjjhe6fxIViGWv3iWvBhfQqZPTF
1e9x19CY4cOEYB0bB/hXq9sUYfjbRZMGkI4cu8H4KZcfR6IWYUFJ9kvqkB31hiW0Y3xP7WB8kSWM
Fzv8axsw+uFtnVKHfWnfgnNkG/+VJe3zUE+HBkUcQ1WKdPYaB6tx3pqcXDevI7yPzEkuEW3vmZ12
FJaj6EHgEfTcz9LN5YbQxJPrjsChcyzJvpUgfBk/8pguk5srpqytzV2pFGTeJQxHGhJpZPg30vLj
ZJj503pImSccIhSHm/Vpw04Lr46HkHfyqxPF5f9wdR7LjSvZFv0iRCSAhJvSeyMvTRAqqQree3z9
W4C6b93XEwRJkRJFAmnO2XvtbUI2Hdt7THVgQbwNOVwkavEeD8UAeiY0BjSvjKSY5yfOTg9fICaO
L4muhUjqfd3618xPnB0Uu6d8EpdGyhdad7ZKzBHUyOlIuOEuHvNxWde9wyZQh4yfOATMY00HEUdI
rS5ecytXLunAhBsI7yQGzHuKwJjuQP1qB4PMHxVPlufQ4le98oRPWSwaZWj2rWG9m/kJJM2bTEd3
ZefJoqeqtKeT8hQHyVdPQaqt+0dV6PnOF1rJSr/zF10aPDpUYdcOTKqxy7dQSpjLehYjFJjfE5k8
xnpxNCoNT7zJ2OzTFcis5KpY9cXuxrfWsrdmHF6kAwAmLPFO6jZmwihFJsP6l3GqeAvi7AaIayXj
FxWN43nE+q4rur8YUFgy8zhIsspDXAGTDehdxD1oMMuC5GK3VrVSfewKLV6jxtKXJXTG0SYmr2yS
A/KDi62kbIaFt3b58skc8LduOoGmqNVpFqyc+NWkiR66GD98rb8WWfaRa9GnUhpHQjnCTTWSZwV6
1EIw6+Xell6ZC8FX6ivRWcfaC9ulbrXpss7s10LD3KjpYH4zRKGwF6nFJY8JUv2j1VtgNDi94R5Y
xdEqx3oz/VONlRgbjYIZIYH3RCODq47CXyXMY0TqcQmZtAve+hTUjaqylgW/KPHq61jdAnYyUJJp
7nQnW2CnDWvJaGk8TFK6uEKZZKQBHXD/w9O1NUPAIUySCVSX+StPgYkImZpWISaROq8lVkIf36FQ
Q2xeFBwd2X602JCjvEI5ppqfjet9sjl+DKrmHGXNperSZaaXOA1TlZ262r7afvzRuOw88pQaQld6
e40U89ar9qTRfY2Q4FdFp108JlOG0lZbWjDJQEi3tvekg4cUqfKUGMwmyuR+7PSHMLrGJgve0mWL
HDnNSc8AK/tXHKzHKjDWgZvS7td/obiHbEHtbN3SgosiSkOq9slZDwbUaQ9VEe+RO/VLfcgvQ7D1
rMbbUC3PV4GNo7Oqte8i8DewFQ+0IaiMxl9lNrIRKHR1DZHs90Ds9kqU7Ag8vugmKY2FTMwKo5s8
Ihd/dEJjig2nZiLbe1eUv9BQHpCTikWbZs5Oo+6XutVZFTjJJy+rjUwfxTbDcNE5L7QGNl5XfVVk
SC3Izjlx/lCT905KSV+1qtV3f3Rj3HLOwuZMLZuLSsKIPQY4+EI+7VLtEAtjQBVdAJyXmbmtjV8i
H94Ku9+RvY1svXxNBjI+axDG44Am2zu7jCymbz4ahvZSC0CuTfXime5n/j0M+mPvmiuWUyfpgn/k
GuHq1eG/Wu1p9IPbEMp4A/jnqbATiNUV1oFiIHokhyKGrxOKAjVdr77LUT01fFiFXBe/Xd+7g3a7
NRnjQTptDyVNC5sppy+ZnVwIDnTAVn6OUnGyzXiGfMqMkY+htse1MZ0gIUbJvlDfQjbcK6tR70Bf
rMUQlA9xWih8EPqLamof8r0sTcKRfdSxLN8WWta+GwVItQhHqHqsXeYfh/LtxItjk4qdPfWap6BT
X/votfG/oV7cDY2kbtLu5LbyemiOTv8MHnmfjtSFsREtKsQlMh/YdTIeIIAN2RQq9YshmMX8YPjl
oynbGPRP1+rQncYBLulgYAmg7oYwkNVRKT9zvbwKxC3LEXcq13d/bCLjJccdiYLzzJ6zXTRlenGV
6g+ipk04RJ+mBirAaT7sW+U7u1rvr4KCf2ErXLUee+/BVuDmZOBWhuazHYJvqpkGXMP8e3QSzhl8
azhNdp4+fBD8l25HPmONPXE/ftMjtthHUIhM9WLX6tP+u6J9GyVQFlM3PvnBd0TEwEpRID1Lt6SZ
I0ETmRQzUwq8WpoVYBddItRFAtZzQyme06ZOF0asswCNrWDtZg4fnd5lmyHtwDMVX2rOStVnnPEH
Zxd34y9faXEuGcGGhGpkTOmloGKOcvKrz+2DmiJ6pTIA2xo0Zca3SwkJguTAbhljWfBMbeFSWVs4
uZHTIdy3oapVg0alibqAY1M7EUjk8O01b0YIUxBoYllFzIRwHSlBbCWsj3UbwwVshr3bNoSSVVi1
nYreYaO8isT/ThgVlo7uvFmZZD1fAXjMMPd6beCQDA6awtjnVBp3et1c1RajO/Uyiy2YF2/VdVFo
mDdL7MbFlzdJTVPqePi9UHdnjMh+SjypGh6k3b/FGmAAagNyYsx0OaMgUZsLxlKfoiQevAT7wBCw
0mP9XOS+vobEyHDOUq7WnANfLBaFczWlVpTN1vBJ5CWmPDXSVaDYCmfBPLaER6aEfpmhWV5YpqIv
LOcBtPNb04YuQAkaIZ1xd8SU9+O2D6LJ0k2TOM+u7J6RjeInSTukRP6RRLJroNIREOjlWLrUi8iQ
JzWPz6rlrnCJ4mwfWbq7KGu2SfBQKOJJ13Mfvb3z7rUsUqA7nMcwOQdUEBdWYNyrSHu0m0VF0uky
wbO/sTzIJEMVLTPfkWAhxw8CH5awVTlZ6y+q2u8YHe6dT6VRTfC6DYr55WTfSM7eUgpwbIV5zFU2
shqnFSuwE5GlzarEyOgQNJTWfFxO8lxmaEfC2Lnq2KSVhGSfqnwTTlItMpZIy9Yo2ZbH3U43KPw7
ItxSO0BQatQr29CAfUY0U5BqqqwIlwESpVWoqQ8AcZ2lBmG+q9O9GYLRcMhHSFPxCdEKzrM1KcUZ
osyYgimJrvdAFdqSpS4EGbITB4N4V5NLKY/0P03g48IC9eLDc6pLesK5MjhrEwsC6yugAIOFPBLN
WIgKyl0nQ/3IBQWBxNd/Sb9619gLHguQH+mI2MZWNvjOGLjQ0SkFg7DEzErjCbuB8miRCYLOY6NX
xyyo37KQDrPXu8s6Ml6NojmTJcwkhFNt4ffJ2ejkpVERKbt5ARjFYpfmFtWz6A+h2X/Q+dq2Fe04
SuYxDkJnCP7EMqCw5efdsgyTCw0p4ka7pw6KCQuDia4Uwr8T2mdJEUOp8f0GFpREvO7LIsU7LsMj
naxgUbIUtuuU3kPuPhfSSuBm+M9qSXe1lAog/Tb/EHp2oLj2MJQhw0jxDgod7njr3SYS7YgHj1bf
sAp7eBs48Bzt4CbVbyWxnqLROLtdyP9sLwUhVSuAeeXO9am+pjl7zgJPjA/k0NT7RZhF+6Y3Pmmh
2aVzDtQiXhIpTnhs3hZLy/d+aXb6zOaGuVfBBuy3WwRz3dJKnGsInmlrd90viwq66YU3r+/zvdXc
6KWQETm1tAzMhpQMiD/vu2fXgCdrZtNyK66O5Zqi1m8LSiG7bGspzZgBkf4MAw/5tCSlxlrB6WMW
r54fVnQo5b2j5ILh/VOz+5XjNMvYbvvLaKT1Qmj9l+mp48Ix2Sy7ZvrCsuwlYhljOuwIHOy/iL/N
DgclcmfXSs+JbW4KBGSoKRBl+NZI5SX9RUn8EuvP2Ga8pU2XfsEe708ry5OWJFtiWsHParW18guk
nREKhTFsroaSbbMwOJkhPtZ04OuuozP1p++cOWhBWR9vBFGUrb1vEoiLQiRISTySa6bkc0pRy0wo
uzyk8FnZDBw+LXAHqEcHNYual3lsYyQJXfPBlBygUi4XGtMpiZ/FopLlE/V2Y2cYFRI+Eobdb3fs
7HtCOdOsn9hbm9gNH3Rdn6CLMGAS5sD0sQu7BGMg9uZWo6OWqtSwwe2NXIddAItJB9cCmsDxLGAr
ERz/tnqVCrqiGEM/pdk4OHFZNRjlVpKTxq7as5UUG6YgbcOGbDWVkGRF2yjzWrK10XLaek+VWzgP
lS/2odHEu9JpnjWNUD3inTghzPg3evwne0SAYDYe7JGQWaL2UNDENudETQGmfQVZzXLA5DL1Ib/j
KyOaA70IqKd9OdTk6QnEVf26ZIHJQtZ/FQ7pJ8Jk8SvRfNZwAxdpELXsrkxAqH743jp+ioQg9aYO
/Ifd4K6hCq879c3kSx/j/JWdLwmbY3voQvu3N4huUROCkUDeWcRZ9kjApFoNJgEnCJltJ961eAmC
gY+xt+zgI2xJ1WOUapakORqLuks3lNkyl1yNficDCdKloVbhXdrGIgURVh2FKkJDlKM6xC9hHlEY
yV9ZmTX7WHRvokM9hqPcio5lTtHPcBsKe7h1XUCGZdzA1wazFgTBxoIkuVC7yFvmPWuOwKYEN6bs
fxZ1oewNx9lqY2esY2/Csjb5vXGTU5mKFEkNWCIAl+wMaD3XEf8IsVg0a6uRapz1O7OTke2SGa79
prnXdsUvY5uFtidW9WaVj+iEDYr7225yYEeUNttAQSaB7CgR2cOIbHHZyuRJtMG+83TqoOBUivG3
LECchvFznURfTaC9T8HheEeUZ7+iLDvW/Yf0jA9HA9wadia0gwHlWJV1C92Id1+yVABtK+UqzjXI
5LGxSgbqnVTf2V6zomdL5qhjtRFsT9nHv1Ml2kWie6FMtLByrhsvfgrG8mP4FGVHkU1ZheZWZJZK
z73as8y3Vk5G9RDEFTJvG4NigZgN3gQt5rXlYdgDEbLpQIBkwx0N0avqaV/Z0DyNI9XK1IhfSid8
qqsK16y9YM+Q9OGhY5oehHUZi/hdxIiQDDUGsteDIs/zZ4wCNAHk1q4TuTVIWxnptDVmYG2NoTvK
QF+rWGC2QC9Piq58eWbak51QUzvHXLIwOnyTU+UTOykK6o798qopAb3bAPU7F3SsW0NCUln8Q+ZF
MBInK1qftzrI12Vhfqa6tdec4k8RZxe7sogpTWg3OXuVTfUyL0L4c5EJRYs2a050T+H1e3yZNxbX
8L5JyBEiv7KcgQdVU5dBtUzxjlm5I7ZJVmDynESnyzuSIwjoNCwu/cC1hMGMKmsAa8F7c5AVL0KV
mrsDpp+Vc0OEoJVsW2Y02tlgy2q89q4uv3Il+o5M+T2AtCOkedeZlJrr167H82CF2r1WqNFMQQEV
Ou4FiRv05dVxlfQIus16WMWtSXxxlbyyMoFjhcyQomYDbDwmMSyd3nDaLK0e3/noPEPgYM3ij3CA
EsO9IxcJqgyXlmWfSunDLNkGUi2WRU9YgYdVkdQ1lbG3VdG1hJ+6XZFXE5BGaJXdSkubddmmB3wa
WB0UMNeAYzAr0pVhqb9S6+GmNSnELr37GKPsKSBX5BfmPH8X+z5VGzLDGHKJygJkO6aMgxa4ISn4
SlK1O2Mb8pZd7JyyuH/VhX5phPmexWJludqfiPQ9LKyNtay8ZYMeZqWarfPpgome1k0qhKMqPTqF
/4xJC1M980Psfwkt6tjVvyEN/9Z0iguIcT6TeHjtO9aQlc+0Yase8QU5sDzgYEnMrruUiAIRN4Dc
fekK9cGUimBf7kNrZNflehmoLrUXDFaknsOn4TKg5LXMXENf+mH9IgbYc5LWvFbjIUBN7NIVqkuG
kToqntsSI4vKPFfQ+WjFZ1oOe290qrWpj9e+pm0ofGLVkHJkENfSTRWzgDZDpPkBUm64XS+jH+cb
UfTNSjhWs8Hb/RW3zEiKpO+psNMKAIyOKuBSn1Sxgd5DzS90Q3GX/AMwf/RgbzuUjjVWM3LnFoPA
WjG+5T1cK0+jbs4S5BusE8MD+45e1RETtasGychybFEoCO+ziCn2i8L+NapsZoHc3duCVW5jnNse
/lZWjy2lJ/pAOEHkx0gp2U0DOC2kwCtBpLGeqF/NRCuZJ2mEExGF2UhGChjiZGNUVb+qTDZGUQU4
j6KeIUIC43228cNAtpvWTQAVatPLEtzwMtear0ax3EspP7KKKrqpWTHLkvE3o0l9pne1qXpg6pR3
A+VPww/5nht8ph5N6NZT9YX0LTaW+UZNESjYwE6GqXvgVKo4DQEr0di++6kz7HSZshseunxt1DHo
crXbYksrN4ViRjxuJ7ua+Xltu9FHq3mEgSQuNVbAnBKG00MWbUFs94E2LlwX0KId3JK6+q4LkWHY
Bjs9WMOL00NM7yU1tlACkfOw+DaaP+l18npHixZQBDhnwSIsQn29RP00lv5roqP31lvhExYiTmze
e6yIIdXImNF/iEKaj85JUUJ14bTOe20BMYvb/k9tDxRjOakUfAkip1YJfXQJtwUoeK3v+kIW7Alk
sFER+nNuq9NEi88hBJ+XllFGiaA5sdtS/SxD/DTJJjx8JXndnEwoURqN+nVOHs+m7IpDWMn3GLAH
hXjSWmW8V7vxWQlp1Wj6RqECRYETrJyhqebSV8NrXgPQ1iiGeKjntiO0jAW+LQYkb9NPTRh0pnSY
yhpfqvUqTVbYomPbaJvajpq4uA+CFipCy70R1e5dw/uCmB0ymZkCaHcKY5Wq6Aj7gfIalj0y0Rgz
Qz6YbMz9E55rut/AKhZ+xFTJKTSqLv+MSI1F0tEJs6g6aLkDqinun1KVzHJNuFvVJj4DGNrAfMln
12QsIkcyvEAfrUZc5bSzK6sluIQdQKWwejtqnJJREKZrWQ3FoZSQT+fDfNfMy3zKxXuwqSPDm9Zp
ehtTxM7PTZxbJSr1DBlPi4EAmx2q1LIdOI6ejV/TNdi8V3WGPLE6IZBTNqGn4WadHpoPSMfZsknj
aDbI/uUUl/P34E/BOOGcjkMM4A7b67KZ0KE4oAGDzrcmROjfu9kEutLhNDMD9skh5wolRHi6KSba
6DAd3MSl+43xkl0qaNT5oAT/vTXftSdwauN+1UDs9krGfJMnwANZPHNzPhAGQb6HzG5youBGUzZP
yOS2oGhZICyglzofajctf24lttOq6/lBTHYVQt7pSbGqFbyh4SOZLrrSNztY5P1/DlIGbKq7k574
CkYf7cuJARxavEO2GerSoijGAsEBGukqouRNmC1fVdyTNkVnRCYZ1dYK0aPb0cQqTZBUWjcSHDB9
HPM/PN9iqcOHQGakUAywBlhCRy8GCneIsG0fULRuTKDNyfTttvK5rBCN+R5KvMFcWnqWw/CPdLAA
nqRNQzgidPxjp/Cpi4Dki7/fzPxtzYdq+t7cmkgHxEdE+HzM50EwSGfdqPIjrNDhp0flt/SoRfR8
SKb6OCBlXSVZQX+OvbiuflMQ/U12nYLXHKNrzW8ZlYYoV9vG11VM1Ofwfz4XSftsiIvd/Fn9/Jj+
NpOW4bAILOqeXvwE6S2FAT9uvtlFGqDbIukqohPNr5/HWnQ6Pz9u5pteYWaH+dAlE/u5MBEWzDTh
wKrtiItsOmGn09TQRouIt+hVq9h4/pxM/3tezSeXGyXuBoLdiTnSLd7mU7JuVZC3GcQXtQ9DBFf+
3kPgsJ0/Unsm8M4fdv/PpfFzffxzN60SpKqIMEy+1gRUwGG+lXkjZbuSPiPCCEqiRVUSHz0dhPOf
W/MnRjeBdm9JB98v6vEQs3A6DH2Ejmk6RIZSIxFkSZKii2HHDZSwLYrgXk8H2grN0oaQs5GWy75x
kEQRFinzJLgm/+4MIV+uVoQ0sinrBgWlEdmPFlZKx7zRQzJOXTAc6kTXl43j16iZwL2U84H6vk87
+vL3+So6tYVWh9V+fvn8A823iYcgqHg9v2r+QT4E9S4cLcyFgaofDd25ucJzboWl0aalMJykPEQS
GqoaC+irbiXtdX4Gea/OTerNBzLwKULpv69MGljhXs5oPWjxKqfsfDcU27ubRSfWlITqn8c6tffu
ip0S81JkGlpv7s6HwvX6ow5/Zn7V/HqsR9V1YJJo/nnWz1PxGKV50lz8JLjZIjOPYdHIG8mWGBOw
RbNPDuXNnx4b8EGvE5req1HGPmwcVuIMhOX7/JS/zzODIwRI5Tr/om5kc8wJMK7RfKDf7W9Bbmg/
f2R+Ai4cSUriyAYOnySjIH9OGLm9VWKP8FQEk+gCiAZfisyl1h6Y61iQV7WIjci4SaU5FKOrn4bp
tYzvxk0hA2CZYMbdzo/NB6ZfgyUOhYC/j6lDGJ+m9eBANO++L/o/1CKDe25Fwy3P1z11r7sNcdNE
fncBZ6vdTHN4DCORHuva12/zQ81AV9AiJWqlIPWYH5p/GKJc35sam4H5sfng6EPFl/3vR5SCPZ/H
lkpqxOP8fWraVdCd8p4e/vSU+QehQRZVbcrXv399fhym0SIqLUJM/nlXDosvStL05ednDNObT+q6
3DSmAh4otwqSepepbbjXfDqUNrxaSfJcO2IAsr3OuKmZZdwEI/IyM4cC6SGPgX8ybjDO+4lUSids
emw+OJAijlW3HEFH/D29QsWIL6Z0aLgdOwpTi6horLUyAiktWtIhkcs/92YYHnvU83SFEQ80Fv3h
npUobO/uVheP0h8fy5r1+mj1K0x/n1UdKbdiOqRl7298Yqqn0rl7m38gsi4huwfZjoGOFkdDH0fn
vm/381N+HivdY8Ge//ZzL1TUOzkXx04juT6uVX+XKwRtYDceL8gCFmNG/MzU6Qqy7uSVxicz1ktV
EbHlss0K+wDlfUU7PboYaDEWvaIGK6fqnnXc1WOgPoWt5iyygl5sr9rPuebuKoCplcsbZtRYGKW5
MC2UJJVz7vAnDTjd6t77zh1YjUFuBasqMxcFGTtV4jqbIK6/3a7ZhyqGsSKY06KjcuFk8VcfETKK
qzfV+t9mEQtA4Hsv1al6me2w8Nz8k0xmfad7AdEfiLe5os8M1cZhZLGeN1p0Tvrxl6eQR8q1fxzQ
cBSYdLk5H8zaFqzvOktZzjfldH/+iRFnoIUgP9fRdax6ho35CU4cuv957nw/V2MVqCmvKv+55abj
cBiTb/JJiBubf/g/z/35yfwKO6zI+k7EvlAUqOt/n/3zRxso1Khppt/Nf/MS57W7mV/3r18+//Tn
jY2AG6w6JK54eksUNvVFOWhyNdjuf9/2/Ox//dqfF4Z6na/KPMD7NL3y7/tV//7vP3/y73/s+GGJ
Zdf5+vvQv/6x//2kDDHYO0laGFptvoO/r+mhgy0x3wHSHPrHwjDCLSh3I5f9Pcvz9kEJemfnDa61
II1gYuxKJKvw3MK9HqrtgxRdfm+pxkx35kdCq+y3ue23BHNipKRXvbfiFl1CxQhyHtpmOOZZd9OH
bUNYx0tvKuUFMT2BwGFvPfzkd08+2aMxlgNdoGgwaIYGVE11tuFD6SA94vkrRY7tw3zLS9Hv0n0O
j+jbS6rsTrMRulI9mOzwKG8BnmGjobLtSs320UFF2pcYwGMVG1ZOlLFqd85yREq6nV81H5QkXUWV
3NsFhFST+LuTJunOOJZxMKI2Ohlcy4tCtUmCMQzq2yl6MF8SKNQ6/bgvgE7M90hPGGkgoDVJK4xq
HvCBawCje5MOKSbn6ZaSeeG+o1/k0tuzHdpLzUNMWNcjeE+VyKcJVygaTHlYMJg6h4/c7d79hH/e
TtngC4FcNDcq94gkhChArbRektTa4l4lrS7oCXfq9DMtV28JXcd6t3X6xPSBk4uMTOWupM5bR2fh
vcjtS6LFL67tDh8yRAZEe+PRYVtwjA0tp9KYOxf0DxiVMuWFkq51L8ahuPJifCoxRRz2A5TZjPFN
8xJsQG6hv1qMQIMigwdHSUnETpsJaquCdrAnv7VCM/acxUTdESBTUD6pI+CVzdGYM9zjgNY9pyHF
RCzvV4NV6S6nrAfUx9/M7xIiznLUNKJxmnGn9Ap1fEpeqGUrLB2pcJ9yUAVTk647ewSTHsxBeEuZ
qN+RkQ43ar79z6GIqMwRmb7t+uoPNKxSR6/eWztLUIJJCc12x6EBXI77wlKGbSF6+viWFYLvrWr8
CQiBFPT2DtFSl78HZbpbdtUtyeJlM2HMaoAluFECWgvT3bIWkjPK6W9AMCkq5M9x4sk/uJ2eYVJU
bzRB4beneb1xAxIRMnMLpcGqln5vYyInjPakYd9f1ANtWoJ7sN2r7MSOrqm7x7pt3J9bkfwVpp1y
8qMh11cFMjYijtT8wZhQdMi8n0tXce4FPRYuISR9SmNC9ix6FZtDyNrSdW0Dag2C2ja0k4OWuN2Z
AkSFl87doBmo9yiF8lc+MLjXBClqknkzjyTMNeTfnRIX90rPv+wh8l+hKvYrZNHhtXER2hk5bTA9
778CNA5EEgBY8U1tI7u8oHgOcLXzqSRqFf0BqWKGCSrqIEPUONdOZ58VjSzbxHR3fgzsycHJC6Iy
Jh5JwLwhq/q9cwDcxyzwNhErKsYU36dqVhKUhAmtI3jo9q9DXF49O7eP0qE2mfQSou00jBQBV1g6
iltshvm5LbwHIgQIhhS0uY6DDlRcJw32SjCydaBJHGxaqE4vSpDdowAxMrRHF9RQ86ZK1XxtZJ6u
8kLTr2VtED7gRbAdNEC0uducyrBnF0wLaEOsM7HRum882n7mnXHs4LkZ9qnjv+tuPFl64oFmTiH7
+bFG6Ge1hjGxYc1p3z0FsbGBAbnH23BydOpW0rC1g2cTCx5PiBvf/U3fxb7UkiUKiCSflZBl1fDH
KNZLpTYeXaMs1zZS/A17O+uU+8EXWu/sgAkPNIvic0GDRvy0exc5JqWPu16iuGVT732IDqBD5uoU
Ks3k6OfMisIUnyT44vxS/Preysd8tDltZRwhNrGqjt0d3xqWEUy/qrkP9aieBkXWtXX7rEbuwMLf
/hpI1yDSVG0Q13D1mhmJ8kxZ0X6+oodWK3eYz9pFP3E1tQReQQKPNqNXvxqCaQEn2vJuT7yBLGkp
k7YueqTpLs4P48Ku4OrErnUOFC9/ZphmjmlZxFqe2AOC5n2mxmM1WvJRd4s/BBWlMlJP1cQ1MAxY
2WrepudiumtNd30R9EsMFsQSZWZwAZOEqSuIki8j3Ub1UP4aJjSqj96uUE3nHfX3ZSbXQqpeKkBi
HxU+fEpUgiGtSbM/6Fcm8R9C/EVghNQQsKydXKcJNn5bqY/OGOnEBXvN0q16wsf0zH/Mez2gUO9k
nKbcDdAcHgVZbGDMubwVdamKcmkbxkSMFFawdUX/rdsmxsuyos8rzSkFllkbIkdMpHwno7P5zpRW
lGvBW1iqVpldgEz0GytAcAy/vu/ax6AG6ZILBxg49/yK9qfi4X/uOI2CMnr8Gd9DYOx7GGseIE+z
fi+M/GzJCAp9RP83TVv+a878JdcjWtt5BE7mo9MRPdFRGf0ZDTFtoNaO9fs40P/QCVVbV1gd755u
nQosqi/klGGtSnDkzndx9igL1JVQsUKu3HkYLCSQztjR9mGQ2RcSdZOdP/gJ3or2hBdNvIPLcPgr
0ryOsUEvQK+MCDXlaDyleB7oWU/l3sn9YGr/uaV4Q7/E/AeCdUJI2TCTdqVJeyIccpr084OkVb0G
wt9GpOt1RtVsVOGz6u17del7WKz91ErXld4kTykyYejA5ndnkwukerm6RlFR33L0SihRtOf5nigc
esgbpVfFc5eUyck0qEhmE8alVvDxdBru5w4p4HU0hyWar+GtLlFqIpLO94EU/mMoLAJYh3AT9mIr
2woZ+DyjKmxZ24z6xPyYrHLAgt1Q3tvIdzblQCaIAqawK5IvtTWfMtnFB0k0xSYVGGmK0oRgaZr6
bT5AjiFKhGITqike83uMDDZZzfOiTEjd2mmqXy6HsMEpr5KL57cxkRkYs9f99JY7M0NiGLOQwt+o
3nQP0z3njPltDqAoW++rjp7jBjBBptr+r0YnAlUdg+xBG3vjAPEFb+A8Y7r0HUh0c8o79FJnM/9n
811VwBCtLQdEKaJSwR7yUff1V0Pi7klhL28VILV3S7UpOKFXXgZcKk9kAdd1Zz4GpdE+8Ue/tbp0
T51C1HIQBXb70EUBmSieXZ1zBxdamivWk6MR9VAHaXElzBZNr9U8pKnTXTV25c+qrB5aY+iv8xdc
u91Dpo7lsYiLG8ja4NZ4EUud1oq/XJ/KqEzVd8308bc5QXr0BM8oFQC0hI2DfGpoJCiMZmTjtc3R
02P1V22xd/cVu0XSYaZvbg5HvrezaKeUVfpWMetbkpVB5CTibsXqg9Td5I1JxNkmRbzRTVRhARJH
Au2qdSYZZoM0P45GtukUl+DFrP1qTXRBdQvnKk07UtIKT14E9kdqMvgQg6J6GET64TgU+BAzQIN0
s+gCw/iF0of6BLjSfwK9pEx3TLxXV4hG8IHjI2rD+rEt0uaKxidEh3DryjL+XcR3F9PRb41fw3Jb
s5+hmK5M2U2WpSB/9QJBuEji0HGa7lasAsBH1PS8CmywRl2ACiuc6GRaI7GHMT7Pn2EnkI5J7wZW
fq6Sz52H7EXmu/Nh5ueTf4n50i5NUJ9goeuyt85K7tiHkVWih1gdlsX0GNmgzC5MtOe21PAqRZEC
NakkPxIP+soeIOEuFOURLot1xf/KPb0ZnmNpxUeL0sKtwflxUNXxF6VMvDR5CZ96murm+Y5mYAJJ
MMeBwsSXl2F11AvvWYi0OSXdpNCdpibt/9/9+1PFP7PG+dP2Yf9QjXa5V0c6PDmaOqrp0PXm09Dq
BY3+UCXcNwisk6mMJJkF2kXLaVtl85Re+TlTpTlka11SA0vKIXxxQ9KhYX6EtYUkVFQ+dTgkEK0R
Zhd9zDXWr43GmpS69yLKwDr9oOtEhuS+tEVL5YBxSqXR9ha1Q7tCaSv2+nS39Ywd2d3jQxpdiRey
rqnBLoT94fCWdNGNqS+nN9sbj1LTX3vEaDj4vN8o9AsEoWDJqqDMkCRDPSlnalkdwaGo6BW2g5W/
ByKCb6K3r4ah2YfEp2me9Gmx7q26ZfGbKWfK51sgD+XdDAm8r9KNR4LbJSgsCFTmWLGmYGOIHhXd
ugT8qWaeerYEHfX/o+tMliNFom37RZiB008VfSsp1OcEkzKz6Huc7uvfcqLuLbuDN8EgpMqSQoRz
/Jy919aKMHmNWKYI5PG2IEb11dgS5sU4hOs2qfSVo3iKWs59t7yxpYwQyZI6sXKwyK7DshkvrkZ0
CR2mH4QD6IndX1oS/P3fE00bf2q7ts7LvzQZ+kehj+VpWb9a1FfYfjP9kqZWiOMezxTBGh1sgmr4
hU6ZVfiWgnVco8QG4OU1rOtJ89pU6SsbdSJ81UuDS6ustk28JuqLY1tJeDTYSJevJp73TZJCtq1C
ZKqpIiDmOmKLwfDd8wyT5I00r83yuq0WeUjW/v0yDO0PnbYBnWdJhiSC0+W7vNkqNyWgTNqaXb1t
YptY5976DIGs/slntv2GegCT3NUUNnINzN372Mnt36VMfye5kX4xsaZ3ODTROksm6zAmDfqR0MeF
LvtrJngrmAxtLXLncbUBUPdH6f/05JUmlvuSepH3ux/8Ta65BVI40MiBSORfXwOCkXT2J0kOFYFh
CFppa1AQD+Guc7QEK6Mczgr+BC2KwXWGNgF0UE3cB7wbkGmAFjm4ayCyIfvIoHodPkRs0nhzvfbR
1yRa+Mby6DiW7aWswG1ERu2RQOuKrSLKZaAoo9QwXn1n+CJD3rhMJIK8ThAPVuzZg73uVtuZexua
L24rZ+T2TNvReddTjW24lbwEKQajfE7R29sW21vbJH5p+RZyyK+MOEM0ja04ZvUYveA2pgR1pufl
CuwI/hWPbmZPVs3yklX70Ys1/hOqb/JSfX5qZ4Eg+n+2p/wKoFsNA/iv2q3OyJ+3lY2iOEsrcqlM
hyKrDJxvGqhMJRTjT3c9Z6M1Dg5HdTnV6IE8WKhpXqRfkVu+SnIgwocQOA0F3j9+GX7iDznPgT+e
87RM38alw5KJtqHekg4efqC+9w9W1nuXsSZQjlU4+GzlTxRL44NSkI03f2I/reOfTmqPfV50b4Ew
9X1dydehd3DU1QWaxTnTH4s80lfdaK7TLrNfIATY/EX4cUJ91NjF5GI1k3/3hHcK4j+3HTiWrRd2
OMLALHw79e+kZhMAEMzYVjzycKin8bsVDSutMy4zlTsqQWJtEP6bF89kNkGQLvlFyBJgrUUKqUCG
yUzkWdyHBaLlEIaWHsb7PkcUDifUJUqnGi9BSeZVJyt/m42ae600j16OEG9V42ADsFjrNVdpnvJG
PuF+QnDohox/cfYzD0DplNZiR907PmnU6k+j36f7sSC1R69MaxOEHsWGLXse79oe55si+c19p+/H
uf9dOQ4b6XAWIKOX/xN5chsrCEm1iLsg2pvcbuCi8MqPQURwtFmUn/BPyt5EKN1225ylgFvULq9G
N5hMjLsX3ai6AxQwe+uViXOkM2Qhjmvb515XjAtb2UDnF3yt7QYKmQaDxm5v9wPAd0y1AhzQYNXN
tkzWVkzsRN/F3W05jFlFgGTazbuoyH7CNG9uYZpBXTKrv2Ci7ifqlTCFWDqLOEBOX05bNonlXsdJ
+lEO+9Lz2X958DnCiuGE0XA2ck+VdffYNm752Kd5B4Ur0H8Gfo89WamEqiXheQHPEqABXcwRM4QD
GV9Bh1zI64tU0h4NKY23CqR3YzzGyMucPtCu9+5pV+nZGo4LWogeGhn71mjYopbbEQmlwNZmS19x
LPFoDOHh/qfA+zxt4hD2SJdSuni5cea+zQ4D1QjUQ6rfUD7RK5ie27wob+o3w3kRDrrzW52U3uT+
DtOBfhqkwlH2r46jq/5jZ+3MyvXfI3M66G3xp58T88kwunzX+pCAsjb3Vndaphby/HGL6rFuUTIs
0E6z8qGG5fYp+o24cryiBETpr/zi99un0LNLHWsaqQLVVUZGSs6nTE9QgP1THOIyXNJoqgCco8z8
6AQ5Hh1Hgf4mHXqAIEZJlubYpIRsBtP0pP/NaioCxlXk09a6sV9ug2kCpoDAKNogsqHvQWdkORhw
b9By4+wyC3jCzHe2oTmmN1PV7kHY4BPueLYJWxAgNa1DBc0UeePtYqhK24zQkwuoPqTZaLv9rI74
//LWjIhSmII8R6kd/O2GfzBmRX8KDRlW1SLDumeIJOh2GxzB+VqmSbkn9eh5NPjqfz+cmdO8J+D1
vgxADtT11RDTc0rbvj2BmGRfb8fxj2ecTA1lXpPCAe30+IYH17gxI1/79pBfPW98lXnfv0Zm3L+m
RA/BX34JfLM5liW7IUIoMipQU7Svjc6Tz3AwqMSRRCOpPkaMyw0mYsCbrFYJw61jX45EAdYYDWSb
s1ToyHtDT+rX+y9mSjPa4W50UXv5465G5rLLfAR/SYppo8wcb2ep0p1uSE0CeG5dOgJ8kNuVTnrR
h31DYs4W5J+9F5mtfcgR0xRbl8NUK/qxzADB/J8vpqX/bc66d10wsg3lx6VGMbwALrOBLiqKpLPb
d82qBOsFEilDyznpGXkEoXha/tIJCNZOTyOGbo2YTlFZD0cjYXM6xsPf5ZNTmMyYkqQ4tKHnX2or
8SDQeCmCLPnZ5aW2J3ILr3mgPUnQAF8ZixKu2sh/woMldpZmPlUymtem2ubXOlGffsAYWCiCdk3T
dYHKU8RCXlmWLkimJBq4/rHV6Bj7o40XqpBzfaA9XrRSMRnoWPSDwonwSpg+R7nLHYuxfK251nQa
wxDnYYrrnIb8/O3RqXqQM6p1zcswHndCO1ldNW88X9RPQC35E+K3iLHkACQuS4P10Ev//neSbqJA
MGlMq88kSMNNZc0Yx339z1jE0yZBJnCgf1+zxOVyT4uovS2790SFKs2ihUAk6aNBtESuBWT9IcOg
8SPCeOubg/UP99jRd7Jy5wDJ29h+Pl3wXYUPrZF53xTbRN7gOzpFXmXtqShKptE+I0aeeIaFLtPv
5O6+/oACJNggt+W7S7Jnoqfzr8AhEsEaU7qqwRgwtNfx41u2SRPQJy6iEBicTP+lazBPDKqRQP9V
oqacDpVqjpCQsW5qMBBpMwOeFNzHbpw/L4t9HYfPZWvYV0K7lCW4yX8n419d19vvCh35Gi70qh+D
CWIhldRgcP9WxMOASGrXy2cLIFl3GzJSUg03lghv0OEp0DHbDbHOhmQm71AjOJIgdMuO6SZMesRw
HT6WaxvbZaVw1Vo2zDMGd+S397CYeRz/0VkXny19/F1nsL+BAg6rIJp2YP6pd7Qy+5D+e5978x5e
BuRPEYzHUmBr64pJXAAe4D7UhrfcmY0PxEbG2vLC+gphU0Kzqi8SzRK+EfB5ONbrBvhVGKzGwZmx
t5WvDoj4fxrjh36dvYVnWm5GELgXmuprW6UujdWUX8wejelAatFyaCfXP9H5JdPXXoEoiB9bO/99
f5ejWlyWeqA10a8OHYAIOkB/qMu1VSlHxSLvjfPkZKTnhQSOwEU/xoJnkKoxe+bulxZZvK4DkKkq
TX/qyVM4pr11cqae7nVZxcMLHHwbpWreXHLspQ9E6ExPrg4KMCdwu3Qz948XmYizqhEyeh5AsAir
l4CUQ9xRICUntFQoumDyGk2/wn0dErkD6UZgq9mNBSbXecgINixwCHsY5uXU6ccuGmH0gmrCajey
YtbdbllVkxBSmLDnix+3BngcF/F3aMLZ8Wb/ZSZwBU368KI5frxb7qLGkuMxdQfkkEyAr/fnaslK
eRlThhCApfzrrFV/fOpyiuUBXGTR0r7P7aNLgNZLWoqXJfvHLvE6Zn763PjZc2IyrInc1n+6/4NN
THckjJutQTTpOnbontHcMDe209CU7RIGONWvJA5PXmjIQ+Fa4YXOlYlKl2IFk9hD6iTto/Sc8aGT
ASYh8oDcR8+fZ5ql75WsSSSYS8ddg/BgjqaKKW9g/aKCIRXQyYGSBFFl0MV1sQXX9UfUlwTYxPG0
BnWif7FX/Z1YzFLLDFIUVr+bF7Q+mzZIxJmMj6NhD4i98NqVdSzxrnGWmP2/Z9H/ns2ITUa9tN7+
/987gKLHO4ZLq2FBGucSWoAKN2CKpGENpt+8hBrQSoaJ6L20hbkbZS4OePnLrbD09CsmRAwfb/9T
SIG4vre0S+2Z5I+0INjoy5iBkf7qsvSQjOxM0Y0/F2YWfjouet4If+CFPLxgS6PwEmBcPyCeY3aa
y/lqd9DH0zbpXq2oVEIQcFaTRtQpDYRtobRSS92/HAAvMi6hOwqN5XdQl/xlM5J+7AT2g6WBHEa3
wua2xe8yWTqpXkqHE+nZsKGn2mxSsoMIg+ZQz9VwcGrTq3dRYterRMBpz9UeM5fwobpmxnWfV/Bg
Yxosk6BJxBxYPETsJYGk4hoyQNYes7zA0YUV5b2fUD9jXQl3yyUMKIRM/N1jdq+EaAUQo13Gxro5
xT9pSPnraX/usQWYoJq9W4qBtj8ewgmj0skevOBUBWroj0Z94ZvpnllelrPlENAkJdyczLCotuKN
MIHimbOlHwWW2OVXXA5T/s7YrPxMjPnkqueWiaC5gGP8Y4GRmkJADttCDNZa702eoEF20Akuw1sf
ilOvDsvrbf5vilwRmc6WiOKZhiuDW+6gkc0Ht9US0LaU70ElP8eW/C8bjoadWtkT7i0bnLHEvZaG
OBAE3IiIKVoZ+OhzSqfcFzSLz2ONjjzVsBqA2SJ3QT1olsVijPz3+09qNsQ8kRPoQWxAnCub5DTZ
Oc/LkS54kwkIXRxw1xmntqr0TQZGH+huaj9rWPCYr2vvUUg4KPBuCOTqEi9lsGacbW/GQIwYuGIT
W9yMMm1/n/oAyT/E6MoBrLSwgNxlZkVwVUxccg4wqYP1WdId+E/BYfFI4Af9tQgRBPhsDCVAs6Kx
yp9HK0VGMVF2kp2dpG7+qnl2tI6mDIV6R8Jb7Fvtumi9Z23Ixt//9ySkdJq1KDhbZFow8MV4uTSn
hMB9oBTdV9dhEhDq+alvHKXgN2CZ2TrOEm2Zq8uojXdm2EyfDd6C032RrEV2v61c3UT/lejcH0UQ
jfe7rpiHcdU12LPGPDuNdZW/FbxR7Hgtl+gC75kID9W/YFrt1nWyDyssE1FksfkgKvQhxoO5Lbyx
elx6lFoZG1ejZGiXtgcLTcdmEZZQ5G3MxtPeA7bQhwSw+wp0XgmpyqDNTj8wOIBXYh9VF846cd0P
Y6amX6Y4JsX4U9w6sN78YdzY6jKN9KPelvYxm8124/0uXGjCpiqfXF8Tt4Q4vLowD7PGy1NkNC+M
C/djUpkffltMx4jOIuqp34SWBCfRqoA+so44xW8Ijjmmq0GSJB2krCRTQqL2W5QetTJL8PEmlt4D
SVToXrh1iri7BBV96pZ+UqjqJNCH8qDVjBLZhAApEQqtKiJc/yC1jkz/SiK68G8w4R1o58aCGFxt
2tJjpEFfeBttYESL6ZRW2T3/zIxZBjXmOdVcmI8CTxL1llpH1Nz5vi+PqtzFvZEUr6FMx20ndbZA
tZkTsVOEa9T1/I26lrH+pJvRfnT8s1231COEh1UqKcXm3rqwaJyKNikhNJtxgP8Yfo0JvgsiRT9t
Cb0Vb8tlE7lik4ExCJq6ClaAPc4Fc/k9ysJ6V7StfqE7+O8ZN/m/Z8VlNKFR+lrKXFdHdYJV4suy
NXyL6lD4NYSprKdNFNfFmViT6jGr01ddTxWarZtwv0fBsBnUExNbLtg4nXTc+ztU800r10AfAXRF
W1t+FJ2LIbTYjZRxw8+ZpBdLFXnL4z6L6L1XFfZeCSAltQz5ggO4VMqthI/FzTa8HT22VL0797eo
iKyz1Q+nvso+p2TSHjNPa99T+7CMe1CPyas4zUH7x5BxgG0AIRET/NJY4VVdk2QJ4UMrdRgTefzt
5emL02/dyoh+7IbNP+Lx/DSMqfmMI3mHfpxpFEW7blrXCmwv2494NmlupemrJpiu2XmH/026fblz
DdM6kKcd4M2MnVWndgq1LLx9G+R4LpeKj3H/BQpFvetsQXHRJ9qbrLoVdku6u3PDwMl3eKd5Ljpj
ZB1RRiAXG+mswCYbatyoqf6jyFZRuAldof8ksvhaVBydOZgvRCt4tna5bwZLf6AhHxTa2ccW6+OU
bSEd+X1k3nzf6fbU4smefV1B44cBUK8RbBnIcW0Uq2VqTbJj/rScFRDyPGPTzQ71dspzpWrYYtP+
s69hXL3hqLffhW6BL8ot9Fk+XXGQBpJlfNuTNfUWesZfdKqH0ORZkDVPEEXp4ZkFd9eyq5Ve3B3D
LGk3HVXHAWNMjd0w3S1SEYOu64o+9o76IrsZRA6sYiebvpI5vXVuSC84magpUrlh9O4fUDGku1Fg
xE18Zpz+oPYDNHm2y+dk+dgsl55Hc32yiq09Ftojvs3oUQ4RUhSoRVBKaUeqrV2jRt5eGWS7+3y8
mTALhtZjUNRiv7TeB3e0tpiY0s1y6UW1e+yAcBBvzrNBTn/IbyIiW+nm/CRB0R3G1mMSiPZZ1/2v
KkOomzfaN0+A09Aw1FQn0+xNT4QspKtZtwI1AyfcRG36l0O6Bom7T9Bh/4SN9+YUk/E+No7YkN/n
nFKzGi5dMQusp5DRzYpRlWa4/loTWnwJ7KE4A3O65Tru8JQu9KtGMiBNjYLs4KA6jG2kuuuoIBo0
P4RNNGi8BhqZaeqSbJb07bMQPUINQbMSfBcdWP6VHYjg/Nh11vPyEE5LlDqt2RlsULFjFmXZA9Hn
A91q7QltdvZoMWKDvm37a6Fyw2PiXK4oMeHXz3W04ZNZHKyoQeKl87HV4Vs/Gi15ZPqodx9TQUdT
6Oe617yDbZUuKYhKdor+g6aQLkmVsqKTZ9bRdXlOzjnSKMwqH+0IlXX5QNk1hMcWe8N76JqkDGF1
jWZgmuny8VQf1Ea1U+4LIO3/+GYLaezYTo6r5W/gjcJfF0rSNwMF3BANWCAycsQbInb7TEH+aHSk
NY/eaF4GmxIZ24L+zkjT5w7zLcTZ6nJm7xsaCK/4tWKCnDu5JlNupnPo0qVWu3bBsr9rTInTW/XZ
Osv8mHQrOmRK42c0TX70TNmuU8GSWbva/Egaa/aY6Nx/y4dn+QJQbZigEwRJwfDk0mnQImbLp+XD
zdAPifvWaTww8hy+iNfww7qhRbdfaTAIiDsZEqJh5EmM+y4yOlNZLCrEihKD5UVSFjMcyw8+uaQP
ntHUxG0zMED2Nz3ZEgbN7GYkWwgwdkgN+KpSyQQzh6lgRF7Kr9BPdcjgg/bUubbScCBeHbV3Qytv
y3tQlI79IgHMJ0FSHyYngA6Ox/UQ6JZ/Dl2UtV1itDdZ0R6J6al+ton9QXiC0mlJF0y4QzPZmmrv
gqzHaWpQJGpRbUbMBZSp2RPmQHPfx5O5140muo5RuRkSqT/YESWSSfzeTvUDoSlV4Ydp+u2ax3Z8
0JPeWpMhk2wacqyvWohvzPeGw71ihWeJSSxL/0zS7LCD47g1jSF6/O/gV0y0J03++e8lTFbbOu7r
s5eBTl1KtXJgjKlnUFBDypl14cX9Ll68vOosXM6mgklKkuBl4/YYygakhGwh5w3yuaIjjWHa6l8N
2um+Idxb67XpIe69Zq05+HgHD/k0AeAX14YurK7IICPAo8dsJ5sL4Lz5u7UxZbug5o5F2pA9X2gf
NvG4lwBr0coe3IrfdBRr5BRYFnBangZJQYR33Xi1Bt+DLNAQY6Z5DxW739VIkOPDvX5xafxD0/rn
rrOaBiPepMb/xMAOYvQOvdnuTTVdKij898CtS3j2XBo2k8Oatg8bqWpi18Rh+t+z2ZpZ+aW+Tzof
hZFrfFIBks1DVAjYVjNJdgkS6M8pc7BZ6NFPS3cFhZ63NjtffhiO8d7Bx/uLGGs1ZhM5pkaBXttj
Nmbij77Qo6k+PJqPM82vN8elsW7bfo09QtvdRTxdKJ7DJtzn3K2XrGPtUeq6Wh2CyXTIRel3y9KV
2kJfi4CgnCRqkG80GEY8X7UHQjzPDPfQfqFzZPZiXXt1FRNw+ZQJkA/kbzHKUZfLF8LEfyDvd9hE
KbFjy4/hMareLpeG6iIrogdd0uQxbxQkQ+2GIFdll7wTv5Yrm/WVDTT6pYL29VYL5/7xvzMtUX11
snHXVZtACKzcAM/U/FnSD7yFffQxdV2y4nNXI8XjjN4zj3F1FqvXtGH896txz69WDNX9e5fXl+9Y
vreIoVSno/u3pXWxt7053Rh+Zn2YiUUPMYMyO5TO06JsSAYb8ef0Pphg6Q2iv7dL4VSTV7vVmUZk
qTerjChAuarBGfjTo9QIfHTduDws39q1sqZpLlM+UwQWBqKPTvFUpSdXgL/INHZDExuAt74rtXWO
V/gKxIPnXg5XJtLbHztu24/RZAFWev2pV0HhlZUeCBCNSQWeX/wO4GXeR9lT1Ez92asL4nx0N39v
SuOooTu29a6+VVbSvjOicjNfe8tiM3zxaIcsr4Y9KF5vkm+OIZr3bEjnM5KX/mEiC/xttq4hLYht
OSt1ttO7N8NjBSVOzvuB+fDWJnH2BrxG20F10nbL5dglb8s3dL6SVNmuSyYP//nyDw31MCOyVzC2
3vsZPfxmodeEW9+LkAsaRnDWxgpZCnkr37HvP41z3L0WUdkexw4ZZQW89BttAQCXMPr0sSDuXQ23
JZl+9bsd0Y1K0Cx1w5cJ3f5AbCljYXWppd0rUSrdrehGeZVkSkK85PUoaCdoDXV+nuivvhk5TTKk
uzRew0utpr9yFtrhiOuWirhi6iVQaxxkEct9A5DsbDn5LisF7w1KvPWyPI6SerDRSEy0kBext+tu
U2YDGTL09E9PRIjQu7+8t4oE0HevTjySNhSV3WpMdFBVHf2NTPrB1j8i/GSsIsOmewFIqJ+LnFLt
fq2FeB4COOKVHN+0uqKVT/X/pEeTy05Da85FGmgHfll7TxKAc5lmirF6DE9LbZGVTfIU0nhZrnCQ
4f7qevdEfim6EYr0QeBVcMqpubVuY+y5873dMLOCVewbd5Rj7q71eu8gLKu4jiXMq2zQjPfCHH9L
iBz/JES6sHn/O6FpeYBBEmVD9DZYPSL7moeP4O98atyRqIwiI5G55Fk0W1L/63+NujVv+rTWzlQB
1LJSb54ly/G5ID1r3Zhm850bxmEgAuQ9xoC2p48KIxrKBZLUkM09t4VBWrASCMWejSxHVDxEuyz6
YjhPMhbHsx4njMpscsRaDCCIGZNXfIwqlMqK/sBlhbcet6SRmG+hTcPTrrGUgDcdH6yOCV/MXKND
LybhxJyY7LewR7ikFTCuA0RuB5K6OrQbBNvKAL4bpp5x76hay7DpcdUOsp2l7Fheq6d3z4foEJV2
tjV0L7kNoz4fLLynRA8zRF5ea+r6VxVn6PwK/PA9g5RoA33DYOjFNZxRJWlTmn1ZVJ+Lq0iKLjp4
g7bXIgPvU5MrOZhQiTkUMRKQW7nqquxU1850JYhIYzrl10ewPRjuZP5e9Tok9KQ2ty4k+S8TaFDZ
VuNjmfhKtExxltaetVsUwXDgNmBrgjfHUdkLLtPdEHB92RbPuZtqz04t5Blpya1RUJzlIK0G73gW
XEewU+/cQJeC4fBP4bFljcOswmZruafI1kCRFH5+1vKJyJeh9B8EwiiVRarfzCgpcVnCzqtT48YQ
2bilKaojRL148Pz6V/qyVKjUz2RWX7LbXIXzVuSp+VGYkBiD1NNJyOq6XTdGzD6wak47wiEjAxlO
5Z3JKEYBlBdEJyexUgzuSUesz9xKzEO6RmuPiLXfqEGQK07VdE07ar5w9Ny9hZfiKUkF6MOQR+tQ
iuxIVn15DSvzM+rj4KE3U/d9+Q/QH7rv7MSCB0Zw3oNZjdZjpChCYZL/Nulhrdze7B69tKPH2kbb
Zg6dM5BmfcPcLF85vv8m3WS8EO3cv3baSwOt8i2h8juWcdGfs9B6NiuvOfHj4ICBkdSvG1QV63yJ
7mYyuqIaHZ5r8Z2bAbyrMdSOS/1jAevobJTJseCBlJJ/tnazyIK/4e3EYKINdfV2Z4TBLW6ozoVH
UmJSIhiae5XFbQ4gKFE4ro0xrr9kBUgh6EX+mKknaZgalypHZvFcx5nSn2T9gJsLbaU9VN9p7Jhn
uyXvgyDGaN8PDtTN0n1LqaX3ZUsq2XIW0wPBzeDWux5X2y7C9fILQUsph5U/WxH0Tf3fL0mN1aJB
4EeVuKxvAPNSSF+mfOrLMDpqwhDgwqb0FSJclB7t4paLeXrMtKxAVTGCbZ71Xy564ouFRHI/+/aN
4Mx876EffkBGY7yVTv03rFP51xZMqOzW/JkLxpcEs1fPKXzGvUs10hKpteMzXT3rJYprnfTtP2Je
l6Xp/Bk1ZG0inDwEtujRUwhbJTzmjQ6+9Lv5CySq+iZSMNyKeRgOQir0ch8Ux9iEi+lWefEtLSjK
aiBQJtYWNeYvhszTLbd6otbA0RAG40+fESrJsh20V2EjpnSm+R19bXtOWgPhvWohVA21M48qefEh
pZHmZbMXdNFcutgGt/EAznhF5MybZwx7+mz6VRe+d6kmkA0YkOKfOkO9WurPnZDmS1HLeIPdz9pL
NZoSfXe1WLxulocSPM+dZx6b0QrrY3lcdu+ZRq8SM1lqUfD2Jn6i1B5SbCE0MpU7K0eCgQsAFlZB
2DRw3PldC4eQjMFGfy9ClIVa+c17jlbYmUknMVGB9wYe68q3k5thq66WeHbmjGXVbIJjNtIoqGMK
ycKjxZqJFX1xxS10sk/2ceEpDap3X8/sM8IA6mE1JyxagpYTxBSkiIRvNV22SxOQZA30YW3p7nnp
CPgQz2g2NtdqbLpbNbOsObMY1lTr1PSjz+pL9wF8hD3RzKlmfV/kAVLX0fDVozS4v18NH3UNMeDN
D53q2ajMl1Lz9edkSG+OaFl9CY3YxjLGyZC5f/UxD58ar7BvQRBc8EF+hbmqimtMXGw/vtKatkCa
2uaTZM7/UAvEJDnSIpx8bDurmLQSiLw+bF21KYUjgSu70E5t9iyHxnzspIf2iL/qG5I6MPeeZf3I
zKVd2RS/lk4h2MpnI2rJ3iDl6TFoAnPXx3l0yjNk18OUtTsZTNGTJQDujz3JRDUQta1IxvyVuoLG
ZIgHcrmkpcaPakKNcQD5LTs5YfK9/13q6tJq2hzKjuXv5NxpgOYDomIx+W2WmymmS0x71QeH1RmH
+5tuCOq9uZy03WLUaWd8ayGRj4t3p+FZUoUlFHqV6lWpHBe314mO1myJs0S9qOOKZ5RQkSGpLoXm
JI+0hi+NWQX/doqgeJKtLo7LVsyqhvTckuBWEZbwpNXJG2+s9k76jTj2Abl4tY2vKJQkTnpZ/0O3
C5vIrDcvXdXq127OzhZVaLXqBZlkraMXR9rAzUtILXUUDXRInWR5gXL6WtMncCFOxTms9XTa36/J
CEMYQ1TVqrKJ9UkkcnQBzMPaNgW8HSAl5jHgIWvhvkLKUWUbrdSsF1F52jUkRMsHKrpsAO+HVGMr
6OZfjuaqwRYbw2X/6JVjsM19nI7zCEeB0KVsG2MLi2UHa0z6voviiuZe6hIoa8ax98VgcO/GMRR+
pSIULp9qv3cxPvabqGCKzwpK58AlCrTNWucQZXqzXpaQsKTLkEVxdWrVimL0OutvUtyQeNLrDWo0
TYkj957VBuulWT+6DNUGkqgPve+OT25n/imjaSWd1v5gYuvtExTc23snhCdHVEfeKWjnAsUCmmIy
gKz9InmP89eJW3oNkcV+ry3SQgrHNw7LZcskBoyf6uyI2HlvInvT6PJU2WN8NCjTL4JFcUSEuqka
ngdxRxCVFbNUeNzgKGk1q8Se0RTZcel/+RPqFWihp+XKUN0wD77xOsClCkzROi7lz3IAanvsq6q5
LlcEx3XHmV0RGPqs4+lJqZQYZkmjVtcfyzwYyYRv6kPdGtqhacwXS1cDTyXfG4qWT5cXfKRBmyMU
qAFUqdlMnWgQn5kPPztQ1o5MJvCdqcvlgDzLIg4QYJw1ERjsC+Z8y0cpa6dLQv739f4xG3z+z45T
3L+4fIdkoO8yG7kuV2HK5mKSJCrEMzNZXRRY68aI2I2BTVHDbFJukNidgpExhaj/vfmWO7DE5sQ8
di5QYPxP94IsXIwkBHekOiY3Oy/8VdR54S0jW+TsVsAnEejelpfCvpU7xlP86dV3LF+wtEJH4TSX
u+W15YA64snCOAvltsqAf4rO3+fA8MZaMMEETrae8WaaRKnlwZVMsOLE7XfUME6xZfOID+lJmxkY
8LwBGscoB9ztrdCxoiwDtH6yLkuvWynMxJQ0JxueMI7B+tv2BXBbZSFBfZWt4yYJjv0YyY+C54es
yUuIC++2CP/zYjgFDcMDPkr9q9/YlJGm2W1gKr64PcBhal4kgdBpSmgzKK/BMx/zwJn3tdMgmaeN
Da1SHZJe/nvWAk07AOTHOBnsmkAMyMV5Ei9maZ/IjuNsD+9xm9d7j3SRh7ocxst9eqrM8suZqPOb
HjKlsikI7y/FGSGzM5u1TWfV4qp+Kqi4wVOxkIjsLnjSq37TCT++Lq8vB00zYnagVLCVEQAEiRlB
6Ebs09wX71FaagcGlfqPVo79jvB0ZIbJmH0tZ8RV5Pez+2uClZdGzYNeNO2zHdPlbin2tji34k+s
yIfaNJo9Ix4drWO/06ZCfs2xHygp9HQuRNNfTNeT69Rq9bWd1igXgvmXWeCwWBb0PkEDA7ubPV32
HFdIOAf3mBuBdxykbV6kOixnmHjyi1Pt7hdjYl3AAxFEFCNxE4t7NrYqnzAOXJZLN6+Z0l9uM5QX
2yu7HWzufkMaIOOZ2bDXNP4q5vWm/j45vvsQlJ19SkZPO+dVY9BaIERiyuT7nAzmwYxbVgjVVIoK
m/6Oicq+pNEfoErc9w7TraiNAlwEP03v0cj/f+ydR3Pkxrqm/4pC64EuXCaAiauzKMtikcWib3KD
oGt47/Hr50G1dA5Z4iVn9hNSMFimCSCRyPzMa6DQwKfxnI0ZXLAw5/cCwLtD9+QXTV/G8nIcY++q
K5sVdnjatiNUK1b6wK5QqU9kAliFOCRIEeoBM622AA9PP0wS6O3hJWKmzLLeQvNi6tf2afTohWa0
cpwC1LoOPRTZWUyLpz+u0i3cNm3TbVo6PP95y3AwZTwkwmohIdhNYR8wc2PTBVQED4Hf4b0usvFI
RbgCMA5+YxCGGi8zNkmQh7s2xjKVypGKsJ80T10BWb7HTXv2q0F3eM3CRaVW5Valvi9ONMcYz4Tl
hRRz6WlYMXtOMnTVqZnF3U6glF0uK7eO5p4AfVjU3R4NsPgcoPPeHmLj3GzN+bsAly5juBr3ZY/T
mh84aKhMPahDgffwW2obAzQJUDf69GPAuXohVGfCfuUT+icpPJIYN7Cu4dDqt7Y1sROFcy1S1bgd
879eZVNLyVTb/kxmr3SuUF6wLG+neWOKMBEviVIukkGzrtQphUsysYUN4F4bWeGdRinAwtSdBCOL
0F6DSynnUdnpSzceoZC0+mSApgZipcUKRAqZaQR6CZw0s5F/vbaJW1YiF+1cayJ7byckfIniNoue
mub+8B56n91GpZSCLdj0Xub1xPSIR6phBmadLZMhvTLHAkqzqXonkeL89VvXKW82DYoTukHVgpKg
8+DTjNZSDAwIHNoLL8y3eWdmT0Ni2eyXwXgd2CP6MEPTrhSgstQhWvUCwCtQgUIHvWqi9xw7ch8l
EWhMsN6YKMlQYBpUgMpuwhXwQfRt2hw3JOAlW2f6cXh5+DEGFer4o7tH1LY7c2q3RVea33DNRLkp
N/qtm0JX5W1f7bszxbUAlRy0MxRMMKIKI221ANOfuRWeKP/+UUeGch4gjHZW023CTBK1yEn+Ls17
hOeBMyP4rS1+rbzSz85Gam2/Ai6oQeyxKjSxQ8hV4597MkyAQuJ7bQ6CTJ4eIDSFRkCgkc2ZGPtd
VvjTHd6O2pRsjSzDaYanoSAvUaxMu8yZX/PMtiERil69PHwgJ6U8s6itzX/e6+W4N22voVKJkRsA
I32e9VZ5YaBMNwtCzT0FAVHNowxLRfzljHvfpcMcJd0Nm1G9lwluttPbJW7IsHxghAOsXhnspvco
8G50JAKea0HBaDBsb08MZQH3Sa0F6J/ouapAD7GF+iEIqB5dGHsSF7HJbtdF1tinpZyWeXsqUOL+
eq0YBaupHOwns/aw1IUVJmlW2gnWSH7X09wWJq3nCOPwviAF9ExY4EYR7TVragQZqYIMD5F9BQP2
NYtu/LrW32gwgvFM/BJ0cC6XsqYIjXJOflaQoi1x+Opu6W5OHEJHfxvbB8RTvFdds6Gt5NUPNyHr
julkQnOKxksD0+Klb5LO9nRX1jxFzpk7Sv2kRonxlO5sf4o4i3KCmWgPSFkW69DF6IFUzKb50ceX
Vkt251fDtJtpl3SvEfj0K/WhNHS62lH95oR4ZyKR489MhOLB0+lvSVzcYQdgP6iBS0WMTvBNYNf6
InUdf0/1DJQEweuZhYLeKYRr/cRqz9NMcbdKCCRwGHLz7PAbYbhx5mEatD789p/3go/veZGQpxQz
8cHt001LBetEhLLfDb2Fnc2oJbc+HW7AAG70gvg6jZIeFcgRcRkv6rVnkt5+pit9dlEY8iKEj7cA
U9ZeGCENccOCzcJD45xSL/dOkBex8ZBGJH7wHf+igHA8CBjxdlX3p5S6EBi2iFM7wC3MfxW2EEyj
One8K7Vg6qLOkPzq+5H1dEqgXP7+23/9679f+v/tvWX7LB7IMn9Lm2RPja6u/vxdGL//lv96e/PK
S4GOJDRh2zKFqWOEYpp8/vJ0FaD+/Ofv2v8SCCSXsoWHZVo1sgBK3F+i4Il1ATbjj4Y0zx1K8z91
HX+gRq9epI3RhiO8/EZ0JCd2jvmUX3T1ImlTXgZWetOWPkpEIqleaAosmr6IF37j5eeSBjRmVg1V
jli1LjJlnMS46+qpKqBuVlnBBmtChqIi1c2NKcFDsad+yjIdNVXPfQOWuO+DMKQ17FUjwDNktm34
878o5CHwPbDaf79EoN7Y9kB0fn0qrAry5oGxnGQdOvQTQusA02oDJPtB2s2+HldL+ziuquMI+NfT
UyRod2nyaFwjIzb13BD52S8WkUZF9Aq5dG9RuK55DjkzRyQjycC4mjoY/xpQbG2446pDneeqAZiE
nx/LpeXCfTq8Zz2DnK2vgGrMdcTZL9TC084MHURJqZW4cnXZXosMCveD7T9BgaSQOm3ZkfAxPWGT
W6RpSAU5qcVNaao/IPLGPNNOwMMOib8DTjFpzrDVgyRKAwSuDsFPag8OTuS/NGLGMVLmnRZetUag
bjM9M5eAZsK9GtFCbwmT9qyA5UYfsNc9RHZ0bAF4D4F+EqVy3hnEk2U6zig5Bs8KcveLUXjJmY6c
eaR6+N0r2bBRwvrtCNOV2e1bRkVzk3X5+df3yTy6T9pUVFRtARZC0yQ/5cf5r2WDZiq9rm2x5yu2
Qzk8mF2d/ERJC2ZDFb2GHbMZTylxrdRg/XWvxsXddMgFhZ7fx1pOaRZG7jYO7eyeWv5GR8u4Fe0F
zF95PY6dtqirzFoRbl384rwVNYUsS0l3tW1eC5LqjZAz0zbch8LL2DODYtgZJPOnmAAndDJPJMqV
O4nu9sXhhw+t9MyBCmi1hFUyauTJN2Nif5y76JDbYBJsVgWhAgGxp8/frQlp4Ls99oLdNohf08YI
zqWntnP62QjC2vitIxLlrQ7I7S5DK7yHJbLqwGIuNcx/1wcKmsj8e5+i2j6XKHQ6cUPbZNpkpbWM
wvS1djDgU6o4A1UjvB63nTY7t5vO3Iw6MIVYinzltKJCmyAp9sgthzCFI/kyOA+YXcXPglLNQqkC
b62UwCwCDFgQd+KhoTQyPKPbMOsLL3nMc6BmZdm1pwYb+CVy5fhtV6J/1pPx1lCsxTcDp/9z4Cym
kFQtVUjd1tWjgRszBXm/oUYNJGMDPaDGUebE7WSSQxjiwsbjDcfEbAJNlpEJtyYAnqpNEOlBn9I1
E/9jao71lWOZ950TpQsalcVuiIIcLazOuU0CkyBzmDRIhexYSIyMLlFkzuyejhWi2uNNUgDT8pXI
OyuhYC1FI0KI1SrywR6xtEMv9wz9FCQmy/DsEPm0jT3za6+9lQO+Hp5ZYRRqDh4MU+k+fz1E+tF+
w9xy2HNsHjVDGqY4XhcRk0rbKu2KrbSxKshru7vCEugsy0LlXu/ibFPXsb7QOwlIrE+QgMpwxohG
hMUDDCxofNNzwnmpVIO99Pwc4RGP7EzGt9Sx13ZpQIkoTRTQBwy6RpQpQnX19RWYn1yBrQqNZZ2t
T0Ns8ONNxioTWwzA7ltbRVssqcFR9G1xdeDvuWhF0AQurmIBWRyPv13s2BhlISNme463iBv0E0rJ
dC7DfrwsVFhO2tSXMT0LWntdppeYUsdnFpnWYoTNqtHdx8OkoAbl0T/7G1d8+K0pO3ueaLmF8IJI
WP1JY1RlFzjQzGE63WqV44Ix9TEfjHwkyCnRQjSJFcpYeOuIIgeSUTe3Xw+PMV3+u4BCE4Y5bXgw
LVk+EOOanpF3iweCzNL2TGgAaddpJ73SV5fGAIUWHFA/a9E+rFg08DiRkGMm+HaFMNHCp6+wsQG9
z+oarcgyguQB16a+UVI3XWQKstdjVyWw50Nq4qHxisLidRgXw5PSpRGtXNys02Ci1IDtI19AvlmD
HAk6wfwxWli6cKRk0+dZcqnBM8NN4uwAM8Kgqd9Prw4YJNeW0TdxgC6Oh4OQyqLZzFTXGRpz+vzd
cCiQpAy8+VBkVzRaw2yt3m4waZoq4ipHSbmyoRnM6BVGqwyCGNIGqJfR7/lJKRt1LDVGXDLoy/Uv
uMXEe0kw+iNxmFu2nd8fOn7JOOjztvFfful4Ncpw28bAhb++s5r1z0uREy5c6uisSF0erW6KOnCX
jDQ/dQEsXObBU6ca40OfkmpVTbAuJ9SsF/RQcVP4vhENLRoxoO7yvsPZZrT1fCNZrsDTWedycNHU
AHDezA9n+V8fItrqEOG+ZBg3wlSqj17+62R5tfzv6V/8+xsfv/+v9Vu2e0reqi+/dH69ujn+woc/
ymH/Oq3FU/304cUyBeI8XDZv5XD1VjVx/XdIPn3z//bD394Of+VmyN/+/B01mLSe/poXZOnvf300
hfC6Ssjy75B/+vt/fThd4Z+/Xz8R+P+2D97K8u23p/T1t/OgaN7iT/7GG5LSf/6uCPmHSsfNsA3d
YJORKg949/b3R6Yqbaka0/I3TfUU/x7/z99N6w/N5COH+SENwin+TZU1h4/kH1MUYVrShgfOd4zf
/x6Lv9KTX3fv83RFl0fPk6HrBNYIM2pEOJrFKvPxeUIGHQRJ2vrrEKe9pZ51O7zk7jnuqqiSM4uO
yMyEPj8rRYWktQ/1xW8mqm44z9tAzqxSbWdhX5yreTWu6M5upTbcjIqD+FFetzNBeW/WoMllMjUx
iUq2IwydUYPy3WTxIw1I8ghC1b7vkJU1Fl6fqosWDvYs6MPXJtQBFJl3yGNidWNas0antuuid2iW
2YXjj3eOljvIrQ7XkDpD0McLPIhyurXec53na8eH9CzG11itcDDE6xR4h/XM0d9w6FWW3hjjQ9eD
JICk6wpdAZEeKLPGaZaaqV0yNDu8bpAKyCDcvkIiUGe9leHg7XoLejO4pRglpHX7BRjgdZyO2QI1
FXVJaODi5j6OJ6Amz8Ea+zOp0112LSCcen6XNK+ZLVZqM56bEUB3TxQ/UAB+dPqNAgs4JU2tG7xY
OvoJQ2utNB9jVkSyn30Zv+JReylc7y1xDW+JT5yyCIDAoLsr+dLY9D8tg8rrG2J787hFJywLvVsH
kkNu7Mdxspy1s8dukDu4CwgQKj+rOnjFaemmMBq5lo11amN8NqIgtaCLhtBOp68HnF54JPV5bJpI
BGJ3gOYXnD5TgZwBahiJFQzkNLDv8NTcnlprFj0DD56sn6yeMwv0GcpPG116z+TNl3Z7WmEEMQsi
EoAh8Z+70dqgH5/PC3Sv1Cinl6IhAtAFPytX7qoxWZa6vjTq2oWpGO8VZ7xn98LmVDAtrBzVaPr1
TXPZAkQbC3UZqUU1D9GvBliFVXFSdfj0jQxInrzlfc2EKepsk7ViUVOxWikp/YbR7hYl0MLIT5cd
8AzOI4Kb5o9zq8MRUYvRgjIyNIJcQkDTH4ixlRg/T+My1616CW8S/8KqeEQcAoPHclJKM6FRjW/C
ylalakOm0hTjlJl4a9QE7DHu8qGNLLYrWzBlRr1Ke0OfR3hCyfY0dofzuoqyhVWVJrp0EpLVSNMv
7SnEJ+E12/16GCu+T70B4eFyLww+0ktn0WRYoCQFZJ4Uyzd3YIzTAm7emRcpwbwc4ivpJJeVRBNb
3aYmUAsvetb1eOn1Jlyacgfmb9U6sY8PQH7tN9YqQCHQ8UEwqOhL1hj6gIOAFTAqp3gUYs6Up/sa
kylM5pgHppY+jnnbQVeSK0N3T7GMOqkHdRaH5d6aQMZF1N31oCH1Inp8txJ/UnyZcst3oZJBeUeq
qol7q2BDFdr0+bvYQKbwsr3G8tZ2zKSwMhQpQ3kiAjRTFXSivj6YdpTp/joaQqlToUdl/Tw6Wtto
Guo8rodePlbWqrMnTr8xGFazkLsmeMHq87xSo4vQyi7hYP745vDTwvyPi3UsVQImhC8mjhbuNCHT
zcA0gfSLntPSsuceSrG9mK+B5LEkHO5FUqEkEp/ZKUC90Vp9fQpH8cthABCVEeq0byAreBS/mIYw
k0Jo3jpq23NTT6Chyk2BifVgxktKfd8MuD39vaMrtnSd3U/TpzRaPyoBpYZaYe3D7TVot89oQa/L
6KIGrTYruxrrwrScCx+AJnCauU/v06rwbcfbstD908bG4gc/xjrdZncNwCLbFo9JswWMcWcjAtbo
0YmRFzsgp2szilmK4nphDZhljSx1JO2X6UBbYYShDDz+udKCUy9/zEbvWWARDywrAE7q2Etil0eE
Gie6A5oTRVbOg2HcoX9y2zjxGQIsmO/53RMK3TeJh7saML96ZnILl0FjC2pU1TzR3X2JJVxR/ghx
lmUNMap13miXySAWkK7PTa2n3VEG69hD9zQDKaYX9g0m33fRYN+w0jjUpIYiII8v7R06NMNci6xN
RTVMYQuLYUllLO3IsMb/P1j8JlhkDv7PseLsLQ7Gtw/BJd//Ky60rT9Mh8oQQR7rlnoI//6KC23n
D10XlnSmtUyS9v07MNRs/hH/jGSQbNdRp3LAX4GhJv6gwKRRC9BUy9FUVr//h8DwKCxkqUKSlcPo
hu1YDsJ7H5fShvR4ikyrda34G7cDx5E3uK+M3ywhR8ntr8NoxMQ4ZFEY06bawLsVexgLxwHPCf5M
UbZoN9Hu81cpZmAFWF23nGMSOCTm5t1N+GSb0D89qlA5orANhvPoqBGXBkwBQSZLOOyn0Lj8qvnh
VP1WDMNccYJTKekheH7BurGgA7h2bOiurb/nDqgz6kFgmZpbksYLPdGfgjZekAU/No1y4Q7qVZu/
aFp079TeDR3IjeICA7Wq07pS7r6+EGNa8d6tiL+Gz6ajLojjDc06WhG1zqAk5vTVurPDtykKwyBY
mdU6vHN/3Sa1C2Eq8mbS5kfG6uGyjmkRi4bvBGdmQ7cIyb2xkTeeVV4Vw3Whm6vcQifP3I6ZMTcR
j2qDbZMPy7IXl3p4ZcRon/p7vawCbJmB/SO2JCO8P2tHLL65uOkuHF+co0HJntITarLT9vNubvim
yMZIFhUMPGt3wC1m8BFLVInDmxwtcMq2r5Ft7QzGOIvjZRJ2521treFszloz30xO4aWF6JGSIxUG
jC+SC6bWGXXyc1qhm84+1aTctRI0YSyKh4D4x44gsA0CJkE3Yb0f1C7dfX1ZhyDkH5dFJshDrBps
31NY8e6yFGHBzbW4Z3qqz4aQvEBU6EtGcqRPpTU7RZCGCQAABiQzCwiCnhh7DJwgxJONqJj2GlE0
7/R2+fWJfTaXCJ/I7EhS4ThND82781IbO5eAaqt1zM6SSncDs+bh60Mc1cHJM1X6A9NTJw1J4eP4
EMNEy0YpbR2ky0S1t81Qnej5TVXY8zgeVpGqfVMtMo6XscMRDd1EyNQ26EscPSCy1pIhTP1qDfd5
mejYOqsPloiuywQ2h4+ZxqA+eNplQ3LjSwQew0sjdrbGaOC4SAk0CPD0rkG2DwvgQFd2m10gjrEX
MRoHWbJw3fDKScTGyc6igeCiaE5RrFo5nrPFKA8WAYQsk5y0Fc0P2hAvX4+mZk8R5vupNF0dWiNw
XblrJv99vGWg56w4jhSg87ZCxy+xAX7o4+NgmPepNlgbbFvOsHrC2I6kbgn5eBNTElv50gaSW2Zn
XXKtTL7BqrH3AaPPtNBZwrVAkx+ptkEd/QViwY+AG4OzEOnbWRaW8WIYPMiYcpL6SQ2S1caFcoHN
VaqVr7WHRJnG85jaXohfTnNl9/aDbLGaTEvXpnWQ7kZLO/Pjkvns3PgoEC40o6NH7Xs7BJe3mSzj
WUijHOfex3aw39ALP3F7PaEAUax8Aycs4SBkEFxl6UjrP81d8runcDTEkjbCOJeIdQwqVV7VlvDO
ChLTCTWenCEjRHnoJ8EPiTzYV5fOZ5vIx0iRcLTSSlmoQ78ew/YpSnwcVlFes5JqEVttP0O7KIJA
oqD3XCaPqrIGaXKe4rQosopEuJnwepU/rwLrRbT2QnXHcQapAw0+2yQlXSIjTzXa6xdFyCd+VVUL
2wpegab8qIMztUUBNA5A4GDHNSu0uz5UHqHznFe4Oqb0mBHIYk2DznILuUiX3WsPtyF3r2VpYIyM
+40R3za0JZYhsMxoD5gkRzeJI2HTRLEfdZ6ZGol8ZiChEyZrTbkmRUF0TO2ZDBFYwD5EuLf1jLke
NNukodBo4i3sDyGWg5V/6cbpnVTsBbgsLJl7Uj6UMbqkX5gAfCkBoHGMUcE6BLiD8AWaC1ZGbRj1
3siQ9qrNbyENO2GpAzRylrJszhU9Teehk54MbT/O0CN49ry+opWrMNFmRQM5mgQxybKnvnVekHM/
z9QaDVjqMnq0ort44UNomtvW0gjucQbEnh5HMw3o6HyaXgPu3NDOiysNcbevHzrnKOs7rGHCJGAB
VESOebyGZUkDHDxBYDguXH+Zdelb1MlTmOLQsGIekdjce/lV3qsbtRDqzBqCqzT245nthhFhQL6k
OX+SpXqFridwqyH7oVngsEYfbJfizNIwPYc6jgkBKLYeI+bGVq/Hvtm7iodYo2k/VBVooroJzzzi
sxkuhzNpxA/IDtCG8DRKN2228FruC9iPbVrrt12DHRB0uifdxzW6qthWVBDu+KeAgKDbZQXhQ0oZ
RCrFiz4BOdMMALAXvQFJR5glt+e1oj/Q9EtnQzxeawFy21HwE5jqxdD1J3TJSvOqkfIkT+dB5F5o
dCLRJFYcZxfJ9rzs3AeRgNqiiUZ9yZv3ZTagIuIVtDHjlzEIryKa9WPgXTUCCPmQN7chHkwaiXSs
rzu2aUTt7HkuGU4Ui2+/vqHHVfhfN9QSBgVX1lPdOMpicZvBzqqKy3Vh5vdJN1xFaAgX9hYDHSqb
kYIWQId6GtijirHWcdsDYJjYAVIJEKm8kDJgYYuToonfvj6zw5GPl3fhCMegp25Mphgfl/eOnlBJ
UZhehV3fIAIN6xBDgI1oIgPCC8q0QOlXgligBcsPzFTHjneD4y1TE6mhpEwHVMrCU2Qlzvu0PmmN
5MKJ5A/XqCZT5wixFzufY7Sr4Iv9ozEdd0kdVLJwRqdqSF0yrjT/mw1Z+2xDlrphamzGhsWW/PGa
VCMrkXOGbKWPIVCGXD3JQhthDTD6szqO18o4rGpvpMZr4SNsZekc0uCj4vwA5gF9i3R48NuLrwf6
qI4xzQBTV2mk2nTajH+ckztWsFBBfK5BoaFbgdt1HptIe1VrczT32DW+fn087aiQMR1Q6hT9LQoZ
Nl3PaZDehVqaUyjAHkeEEdTsJTMpZ1eGdUqN+pIO8WlsRLdurlEb1uaOka6/PvgnF8uxLVWl3aVP
E+vjsRXIujGytUwqZTjB4fFW4R44EsL0BMzQTdDAXx/ws1sudTq7BCqCRuYhiXl3taJTbKeAib7W
rfwNoB1QSH9fhnAIkX5bOqKZh721I2BAfKfHOzNeV8a4YEN/qzX+QRJ9Ezd9OgJ0Dkn8LN3Sjx8r
WditVTpMwbY6VdNJemZJIDU3K1Ti/OGbBFebynBHD7GkW4mikO1gP3GMB3OaWNYuDtzrXKgPMJiX
YZedgUen4Ky8jiK5srT4vuuSe5tCeN0HJ7nn2vOvb4Ex3dR/nISFs4akWoj0+fGE04DJ9SUuFgCB
YbfDhZm1Tfsa+SdmlmtzQ9bNPIr1TSHN69CKT5oqvLPC9CnFUX0Bq8PCsTdE/x0VB2tQNzlNlwWK
cteRHd+biILpwglPkeWao9RMq2g4l2PZzsa4RjFmsNa9h05LQEejiJV+ZihsKza3/euL/HyeOTql
FKHDQjue2bJRcJHyfJ6q3Ly2fDayPtWuQRQuqvYMWilalVg4z8zcfzHVZk9scCMHpjwCcrU/7jKt
SL85peM6w+E5d4Bl6IcaqZzmxruZDz4gFGWH4JfowqsaJS60VFCcwYIqyh46Oms9JK5eBvU3xz1O
5abjwnIAVWGzxMrjkRik4qkAkop1PDqnepHdU+X85hCfpHLSYOXiGQKSgHXZx0vzZNggUN8Va8wl
dnameQsTE6B54Vv1opLppgl4nOPE2Hx9k83Pls53x7WO9g/P8dOejQ0toTR68kxoPR44Mbt167kY
z+oWjc5KVektSRTzw+allGIHQBuxSTQ7a1q0K5l1zbLzg4vWoIWUYQkFihwjQuS6V0lu1LOkUS5L
alIzgLiAkrEdZQfdKIn3WFnhS+B5zCGzrhbShQyX3OlIEsywvMsG6MS2N9f66rxA1hOTvGFl+vHD
1yPwyQYqTc0g9AQVQnXuqHwwVFqqpi0ssEjhGY378w4wiwj9y68P89nUfX+Yo6kbNY0vZdMWa0oz
V0kaFsjQXPfjHQ4UyOSlSznIYNY1gI6/Pu5n8+r9cY2P8yqLSycg3OWRadt9SuGpdwH+u0hnhBs3
7Ve+XX4zoJ+uG4f9n56CA2rxaEp1lqr7ZoxMYoallA5GLqv9G1qk/sxe46HgNWS7KUYO7bknsx99
Z6zRMjhpbbpKlvCuvr5+/ZP8QkoCEToc8Hn4/+MAdH2Ad0DOBE+sfN60HgqYoH/B9ZTU+WYwfddN
Ak4bOU36sLQaS2usCNmIpgdM5ebTyoYFDI6hY/qW40AS6cnU5KDSV91+faqfrTLvz/SotpIBsdV9
Dyb/MEkReGhVet/12P5RqZ1WMtt0GAi2T6FN2In3K2gqG71HJSJft6Y4SfN2VtUqFYOo2MV1eikV
eYUDG0Iq7hYJxDdfkNbg+0M/nwzDPi9ClOiLfpH5MqENjfpAb8I9La5FOV6jITzMSt/coW96nxTt
jJ3qZXqQCjXclub+68H6R9nvcCWYPrETGACXDp+/2wtCDEF6vU+4r7n2yIJzLxTscPR0hQvgWTIW
J43io0HrAleAryNQFHJQhPTwr0PcTT0zJI2jSv+mpfarQnwUGVCDdEys3Dg1kJYfBzgLmIpRnuZr
M2ewukRe+B716r6rrLlSWRdlMpzZCCYvPGfcIx/OGoCWlq2RjNp29zMsA3VZjg7q5tCXzTIH596C
YPcNtIMLyLvAO8DvuzPfpBygZVSKeyu/8yrUgNSwSGcteujCzR4VVMvSsMwWXcm7nqlukPlbqC11
E4jL6swxvHkdmU8WMCm0HV5CPV3SXT7pdMoa9WlRao9CJHhKZnw5R0tjlrJAoQoJuiSGiJdtrCjB
KkWBYjUoq6yUNV5HUEs9scFpiyJSmO8woPMXUblK4vE89gZ9lSj2NqzVZcs2sMBrAeFLF7EBDT3f
IEHYxnWytYNLmNIkD25T06VLsfsawWmJbvJPZySLLOxOkkLdQ+85VyXVuTbe9G13orfFdW46PN4l
wZGJJGJfJ2QeAKHrWeDqZ4Zir0uLIYVQRW0AcABqO7gtiSUi0zO/LF7RKI7ScKc30S5M5bOl5SvV
b7lXzUms+FfocZNBsEjPguZHMsoWmTMuMJD8uWYwQvRAYkxvrQbxVDH3Oi44Din5tB1QHRUVktno
arOycDYy4DOjaSmg40eQ/XRH44JNYVGU+rMlFG8xFO3KjXNxC+YYB4o7bXTQvrKKBy/ADtOTyV3r
RjtFtbZ1B2keDx9n2fX6bDSsrVEhD2sWOFPTXahc5dlr5XPfxerMNb3Z4DEpMrt5iLj4qEx/ovq5
0yFHB1W0M1rQHXaNoviPuADwSSiG+krUYjTaAviX2aKy/Jnlv2pgSOe2H+60yQvxm0f7k4XQVg0e
H7pyDiX9o72yd9zCrQojX09Q4jxDWjRUCPeg+/fjFUinvZrASm3uqAtf2yLcP9VRQqeGR+ibE5kO
dPQw2yqJlmbpaA/x68eH2Q3h6CbwqteZBigosawtaSDe1Zd5KbZu459q7UOWVfOhyYBu4Ojd//jm
DKbl4vgMKKSAwyDmnfLpj2cAzLbHaqbI13onLn07fMxsb5fX5o3WFugHuCtsMq+MIH/t6u/glOYn
eZ0NRtwwBD4PwEOPjm2WfjxElEzXGazDRR+RPlNkwtekVfdq0z94Rv4zyw04dtXPINDnGk6qsaQI
Vj0NaoSoMbimB72qo7VsI2cZ+6Klj9RhAGTCPm/lz1BFhbEX5VUmEsQgjGzlVtptrBdn2oAkqIib
n7aSX6tgyCdb7itMfctTs0IvOw3lAvTTWTlhODVFbJhI60CdnOXcZd3m+I1DMDYUJDUEXhT2VBX9
5s58NjoImBE5qg5trUOe+m7/GeDFDg4CBOsqR1ItD1+BNs9bQ1AkrrJHCdggEcW1LugFDuMP+LWI
nAGiQdnNybcBFsNzVMGfYwbtm0zisxMTKqGsRX2Afsb0+bsTM7vCsOoGIagEEVYRkxXlzQ6WCATI
i86DTvv1QHwSPwO4nDZgh9Gg9fzxcEaV502XwcBUPHszavGyLOTKcozv2nxTnHb8JLClkvvb5gTu
nZ7Vd5dV+07RhCXK0KqRzHG32WZadBuF4TV2oKdJ5d2OY3veGAIZ/hHHr3JjlfrWxAH468v9rNYE
RIn4SRUCDOo/IqgojB0Dw4o1RPMYMoy9Ale8D8xTAZlkmKRYs2HZljXLdth+Uyz/Hw5O73ZKyaW0
ju5tZJc2jQEtW4eVGs98r9/qMtsVIlm2mnYBgXRmOPHPVEmuTcRpv77yTzIYG+yCQTcThMU/qqcN
Mv9Zbzv5OhZyr4TISpkNKr+G3KI6tlVM69oowLz76jcgtE8vGsQEzD2pWUTxRzNMIFSFUouWryfW
uWaqd0Hsou8CCDQw1iZ6yLO80JZiAP1TRtH911d9aPkfzTu6gcJ2bEDytJiPSj14aCWVSH2wr524
owgmkR8eLih/7tuSfoFZiWdgHbeyuna8H57enFR5uxKjMRsEnbxeaQP6WZdDjm9Obb0gbBMBhar0
RWvEd51bxPBoxz0OlGJunOS+o68qw6FOrolNkev6ym6rB8skIDOR2U+F9exTcZ9RYEpmInTnEF/R
P9buER0gMnnNy/Gud52TvPZWRtQ+aVV5bUXiGae6hxzz8XltDz+vdUthcbowIlxbA+hGszwJs8Vi
dIgksoEFHFHqfK5E9mnbYAdsblR1kUP/GyXBXou1Ad1hQXePE0p7Z2E0zX1bu69CNZYB8MhFGxTX
X9+FY9LGVOGdqn2TYaUDZ9A8evoFLuK507ssahYqgFFc36E+q0zCDeWstT2KUHG+UMJkBQd2nXWl
vshjsQnzBMq9Uj3UFOxghf4f5s5jO24s27ZfhDvgTec2YAJh6K2YHQyRKcJ7j69/E8p8JTEYxRiV
1bkdZcoigDg4Zu+15jIPYkUumYkLDmgFnVVRe22Wwv8ZSiLTyQ071hOx7zkbjNZ1rDVb3UivOS99
n6p1K1vJHRF1ILPV13AuYSeTWJ+jz8tmEvkKhgR4hzXf2jgzp5867eBJkk1CKlfp+7FLo4OmEKVN
hXktzl/7WN7DDSO7oXmk85S6iGuupjq+EtX5j8pMUVXr+l0FACZq6O0qV2TFz06b58KZj3WioyKh
JUEwg6cMzoZ4VDzJskmTG8IlQQAb7Hhb5aqfGOgB2/O5pRBKlNhrPULKw/8T2TKjscBc45g0iLx8
Dt6XVLnU8vJpGOlozw8Rf3yZ2vtElTbI/AHs9jxK3Ju+3I4v8NuBCw7dC4lIRBA+1TNGKxWCqPv1
YDtRwFh3e/i/qPBiuzyecNDwhLXRqwXV3c4n3Exw4hLhYb4YgB/iZJOOyTO4gRpLaXwlZZyio4HR
hNjkucuUp1jN4Y3mwZmHfWIelCSVXSiOLnhLyF0+roBlr9fYEsfC76mzZQSCSvEq1daYWCKJwS/u
whKhwOywWT9XRvpcdoebBPlEpaujWqy+a53pt+UXLVekaUNc+oCc+ooGyzx7krgfRVQOUD6XTt+1
tXaRa8pjtxYGzPFMU+lTIevoAxzdfU3RMcpFMuuatN8j/V59E3Y7MfnDotQjbZeCjP16IHza2ny8
5HEn0xzkLDLqlA2wNVwmqJnSggW3bM+1ND6trOt1JFWGLcs3i2f947Ml80bvlYRnC/B/Z2K6BLDP
YxX7vbYaFVTdNYPp2Ry1B0BTT3mcfO8GdUv2lpvUviWMxJmXjxomaOgLg5q/fP0UpJNPXjZRZBvo
F1mFP348eQFXbxKi7IuZsDcF/aJt4MY27Hyj3MkCwRNjwRsgGC+rJj/ZMhW42LBobocHWEUbtb3I
YW5Z7euZD3by+1l9QAauL7aUR0tzlQ0daouw9OtK2K+S4qozNkiZ3Wiqd6pS0RTfz2RcSW38UHf1
zmqTl7K9nfT0saEieubTfDq1rt/ib5/m6DElghBHEf0aouuRDlhshPXpkgI6SY77ctbJZ1YeqRTc
IFvc4xvbRDEs9BgMx+HrD3JyNKmSgSSM1hS97o9fV1jAMh9Tq0DE9BrNst23yraTvDK8wgyOyYKu
NoKHr6+53tuHTdJ6779dU/l4zU4qcmMkiNavrcEZTNnWh94dNTggoMP/u0sdvSyBGNTUrszCb8WC
BhRngaBDa3Mnn22AHVuB2d+vd6VJJLjokkoV+eNdKWpf1ToiGH8BXmJPZucmDXSRDnlr/V2JpWu1
XEhIclQSaZIIfmX9hjf+kGJv6QOdqlf+Ig7hn5OhbfAhsrl2jCR8EIb50Hb1uQOpvO79P30HaAEp
dJuyZZhHa3HesNFDdFj4CEm2sKD9CReQkLabqhUP6yQyEvU46OIhEnyc+bsqCjxw3baUy07VFT9f
2ywCQ18Mz2HvKLxTs4aSbOGtB2qdkJQLxj4IPBI07qu+P7Pqnpxlfvv4R8PWAPvayzlDSNfoHVJu
bh09lQ7DUGwLrOFht/yT94QZF1uFxvx13EZPZtpwWRIUPozM/apHrkz1qgnafUVQOAphN6c/UKbJ
udn+U0NiHVU/TSYoplXzeFS1aLXQdHGj8cx5Tddzj6BaCTzQgsWsBGGIhc+ttG8UuIH9R7uvX5/1
xPx5oNABMNm4sZeU+AMfh/XAUaQQEvbSU5uXtikjECzK64n0SLvTepZ2ZAeIHyVfyVUb1owKS1ne
tkxhVa1tQ7V+EJT7YGjizTgPz1KF97lpKQ5XkgJ4qFVXgffiCqQb2lK9G3X5uqvNa0JLXHx89LaX
Fut8RjsIsr2r9tjrjOhRyEJ3mLRL1apLYBtw2iyrdVYZUTffFykediWDVKnIe0lrrtF6PEbRxIpk
upmSXFW97BudeoiV4LYkGqyfGK6VtG/rPPZCkjlNENg2/KU9h3aKvA1vZxM/qDlKvqiKrnIVbpss
PwGIjnxZUjmzhcoONNxrlRwgP1X+XDaISnpzJ1btFYyYp2BG1NrP5v2MhM6rRIK9RlJpV5Al+RyX
WVLMl2kLm3nsqkOE67/vs2jPEydINUHSGt3nSrnYAoFk26zXRfAT0w/dl+TkD0XQotuhvs20lMCN
+oehdxbw26h05rjxIyF7M7V43flBKCJiyWuKEZqdgsJ+UL0iyL8b6eh1AsdPYyqTTdMoN1WkEsiR
Na9wtmQge0rt9LW515pup4HIvM6F8jkOwEMVMuWylvazPmECrBp3KgmKn9PnelRfkTvfK1KYbQno
fcFhCk2YomDLntTGQv5OKG7XFo4guYlkzVgU1YlM6rFwkIRaNhuFLlFrb+qtH12vvdf9nSGYXp+u
B1ug/LbeY5JcJtUbSjx2dRljJ4Tj2S/TdlD11056Cmo+d5dmfjCxw+1NeIgkGhDUN8wg07EJZkh/
GAOvxeigGHoPhGm6bBXx1cr1x4RdSzGrQMPKH1UaXHVD8j0L6ldhK83DTQNVNy71P0C1vkQj2d0k
N2kFlwtji5aLMfMMjL0RSLveSBkrXFZt+SGZ2odE1x7ikp+skdZC0d3HQnBFiJPqVtXwIlVUsXEU
zu7co0OcU20vCiJiTJqISkXRuOI7siCy25A0sGarKR3JmUJ9SmcuXwKaLJjVcEpRtw/V6G6u1fs0
uOh0EcFmKI1uB5x1GsXWzstO3YucXZG12RrI2rRJ39hXJptcYrzUOYIJcZAoPMYvgSZdiCQqZnXT
ulYKPFIgIgXjZUhuNlt6tHqiGb0RrbvwRWqEMKrXek7nFspDMZJ3U6vAwOjV2BzG7vsgSp2h8ZSV
okvLma69UDzDQGlgJI1PXdHfzNLsiXDHi1jUPWMpnHli+I9W29lano27Og4uys68H5WJLHXpflb1
F+uqH6bQbhhQmhU5OKobezS067EqCEbk3AVZ7NUCm9qZ6VtRlHu9xp46cyhxl6KFVK4QDffWZ7mn
UBuWSMK2p368/KnXUQJaV2HBCapvV91z+galuufshE5O6sZviOaQ0dU5mQPN7RB+q5Cm2mE9bbXQ
3FOteozbO7VLkV7jFIyKGT1zxhCYyMATrMHXOzRBHFOu2AnQbcuy3mnS6LqUzL1hGNtqEItLJS4O
UtgUrjyLk1ME/U3fXDX6SiSQi4Q6gugyi2+rfGZYIsQwc8XcLOSWOEOyohcIXwbtqdiWGFAFok0r
msamBRdkj82NnKidMzwoW72vFSfv20NoEjyUXvR59j2bAD1NZg6JevGXJgTqbeTSxsjyWwDkE0pJ
l6OoZJfyLjJT4tt4iSVruBETWQfyL1yNGkOo/gFZBzYpQtapZgHAfTT8NXnIZJoAmQQBPrviUj3z
32dwn8RAyuiYwkl5pbC+lWLmYqV5GbBGS690rK71mahStbJ2ciA9Kd2UXo6WZ9TiQ2m25O+xrTcs
/a2xzLuc4yB7BIUZBju1jdvBiFGXp7rFplf1DLQWrtyauVsho7Lbdrip4tbapHO8nSp58dYsmSru
1tnKsvsofUmNiLOk1gyboV3cqtfZ/pjWxZDGtPvWWWaa1NrWy2Ji2LN10mhNRbHfGeZjW8+jawLc
pnBmuJSQQgfxPwjsyAlL/lxdlYcV8rGtxukKJ7YjK8SdKEr6FoZkaSaE+9IAHv0xx3euWSopAb0q
oyXOGwACNc7+ll1m2UkSRxlL3AuxOtoYhGKbFTriKN6ll3OeCh6ZvVAA09C87q2amIWFFzygtwgM
N5JXD0q90SmTOmA/J69WRpmSZHJJuGSzN3GKJ/X8vkD79lsyeVidtWVrynQ7O8X4sxEAuc8GbxYV
Ksqew1MSqH+UQvZcpkgcFW0u7HykKSO3XsfwC3l+UVi85WH/WOn8iYy5SM55+ZTqBwl65rQaB0Ri
NkbdUazpsiJY2W7D5rEKRFRxwFJcc46tTauurxuYNv0yTdqbVgK3DF9KTpHPScWtpc25F1hMV6Ae
bbGcLyFAmB5JBZ6JIcuWSbgOUVCjLY5RIrUYFdrvpaVGXkHJmoLxnZCqT4Dcki0J3GBiqx+ixYo0
SEzIUu9VUt87nSzvMhanIZBv455BHrJWOpEavxMTh3NbqZhhyoCFDkt52aXfkbRHNkVgaUNA1qU+
EDpukbexRUxsj5WQbEdL+mNSJvMQdy1j+g1ta4RGH4ZCCwYcYkJLDuMgvw7GNDhEmQMCXoKV7boc
0KvPF/pssjiK1MRMcUMvCP1h09wmUbdREmx+Wc6HMVPjYuQvpUb6OM8d5+DG/BHl8U5RIrY9o41X
bF1hvVCYcZc/laZwo48tTl7ySruZC6cAn8kV5dkq4gtpJAsKcmFyDT291mteiT6rbkXC3t1ZEYnB
G9vnpmueOjXfxiFpeEH+JMTMIm2ZH6SxfQhbNlfpVJPuGMD+10jJi3mbliHegGyMHctIHoy+fAdf
APdUm5uLgT6Dn4tEmsdL7BULEyvt/4tAgECk5eJ+6Q9SEc37xiSVlC6BAy7wBwFzjskXgQUAzkRH
O7uZh4cozAH+Dz7uLxZqNdc3Irwfia3wKjVTHRWMKO+kMDlGVL5b+USSZ9DzFuTkhrCeq1W+ZYeu
OFEp6Q7BnZt2qSQ/xjzmNUZ1AQTjJzkz9IKl+ZGzr3dGpTNdABJV1xFgtYo2gjTdqjHvnVFne1wO
S8R33cc7YWYRM4AQoBEh437JXprqLWuh2QVxqdiyPB2gMCGqoARJiBE4UXyUzLnfIFJ17DJSjmlh
e9DMuvWsiK11JA/sMvRbPc4VNyV8w6qHilNp9E5Gz7DpxUPH2uZWIcGCScvbaQC1SvGM0rCMHVWf
emjAyfvUqqMTiO9apUdXWZFfdqIB6KxzRMyBu6WPaQjQYARsINljp/doWCx3ACNEr0B16Yzilxzg
VJIiS0m+17POWRBY2UuRgTK1Hg3eOQQHw75MpuoqztFJLG3DJbPqpi+Dbmuy4e2W1GLyKg6wtzMb
5NilHgUUk413ssruSelAPZf8KY6tbuOXoiAQTTNqlb3VpPsxJz1AGy07DIVHWsIJZg1EUKh14djc
NFtRvamGd8G4DZJDDth8cbUQi44t9zCcb+rqoQieAQzOyp8KryWZ3zArnmbiOcb7UH8F22ob+Wwn
1Zs84TCXNWxQKb2S0JUwK4UJnZrxjyC+wIOkKwAkFtyWi+FJoLDNvtjNRbeLjWgX6oafibukbS+x
VLkKTQ3Ssw+s8lfTiA+Gk0xpGYdWli+EqbieoCYuZAjLILzIvori1M/0foel9DrMmOo6esz0fqfb
KR1paUSbRE0oJcqXkhJdSpm0JQn5QpAEX2Gw0UKlwi7vJOGmHyJvBpRkcOriPO7GIkBVed4Vkk3C
zL6SrENbkoG+QkvSd5ZT0tGEjdoYrsCKanYju8LJU2OwaQXoFm3xmhJXVBAecoUcelWn86/fxwOW
yAIgJ/scIqa3gUmYlKJuiA9i2tvIkrZN5whicPvQWfdGX78LQ4CdQrkOtfC+G5ZLqbQ4+QUwOIeD
uWR7tSZHxUiuDDFfjz3eHIzOTFsmzbVLa57vKNpddOS+20IOlU6QHxVlII9R/tPqupfCGu7Z2lzi
rauG9lIhrzuPMqQnqWPF/Z2q1we6f5tIla9ijXCJcNfxkmlpeAv+bwtdE9y/eUeCx2Uia9+KLt8Z
ZrUP1eBlafJvGS+rlIePgqk8wxmHd5m3l6lCoRS9fjlP+yASthlrZiCLTzgX9qI4PtC8N5h4VM9K
dtlivFuBuGs0xa/B3walsO3anllTs/WZuPLSdFIgVQrVxCCW3yqRSMFE8QD7XM3W4pKkfTn3EZSg
6JZqD0sZzBfjeio5bo+iQxzWRsknAk5NP40UJ1ArjzAEnxO8XTMXTjpSxMw41Dkl3q6zTcOgAV84
DcYi2Rg80cqcRmPOrDNHVH9o8r7UaofW9Y4mIB2TZJstgr/G6+C38dRO3Viq8EgqgGpWHmpqRBur
C4XJ2lS8USJGSq4PacXaa5GlHJnqzVAZVwBrapr6fSTsxrFCDmRssmzZY/d3p3l+UAm+JFY5sCov
78nsMtCoYNEKADua+mtYF744TTjgDR/wotcK6S7C+QYPz4a5TAsfW48huAUlGRpCLklcG4ukHTLc
mEZJLWDRyMpw3xjGJjDbXceC0FC+U2G495FrxcVGaowrSUr2Og5wWSl2SSkfmnSH1WhvRdKmFZot
dXI/MIo7RTEeFk7WjUZ6bStszZkrshvrwpDVDoWqmngjJkOlyLZFPF/rFVtJFlu6s5qdSaLXyki0
mcUC1si60ikJdDsYm0R3QJCSii2BTJsZM2I1U/mQIrcf9r217XuilzFJBDRNTOG7uPzoc0oAHCoQ
AzvNqG2Q23nJUtqWkSPrlF0UWO5IILzZyFs9qTdimnjihUmgzUwOOeFLLrV3P0cPsEJC9k3DwUat
9pRSsQsKsJolexjeyJJ2U67LgyZek6YxTdtO4FxbvbSj4dK69UjB8LSYBCPdBNNhbmSl9yFTunoC
QXPMLxL1peVlD/jSY1Fmix1uDUMhG4M6TrB4RJy4eewK0SXRew4ndlsOX2YTZI+xNVrdb6qR4G7I
RUpA6p3g5FLmlPJd1meUZFphZ8aGRzj3UzAEhPZkztDRgxzmfZ4Bnuep9SrzRgQ1JNUc2RQcAegV
6dpuzwZ1ITSOcDg7CXXaqyG1gtjFMxwlD1oZbhZHScgswf4k6KJX916Awr4r/CS1wAvy5GMyaCuZ
Qyx587nsCaQIIZL8jlLdA+7lNXnNMyOyeChf8ry5IYV7phAqXjHRUPMhiXMNwsWl2hfyjn8YM3/q
YoViuwOnoIR3RYuyj9BMhLmP3FuBJCyY6FICtJei5OLbcXurOJhI0C2uVbHoCbVuz1PqNGXH1hDo
Uylt46rcwGYC6UIuS+3if7CbRXZUFFu5C/dyJliJ8cByR10PZ2Yw30nFd3OSAD64Q4itLiBnKzkM
isVHtVww9Rg47vBhZhxVhzF20z/zPiKxQds2BRuikqqLkrpinG+iqXLTHIiVwQGUW0ORZhfRiEhU
dWuswllaEf6y+GJVrPYYz0AIupBJGBIXJddEm0zqvmqJQxNJwZuau6wt2CqTQdCmohvlmG0RraV1
fJGGy21cy74Me6JXCZRN4wcpX7aKLO06nVNDNb0spn4NqWkXk11bjck6DDbCmsWssrWNUciJfi2J
G1EEvksCKVU9DgOJF3SwByXDBmxGJ5GYuJk9Evenl8tFtmRbXZEILcCiWXs9OXcS0thMTdlYYXEm
Qm6dQNllXkggFVWJ2dJKsUkTL7FKXBFfwgVa6tAr5nkzGQqgis0wj3sx+DGZ/R2jk52FuZkDyVWn
ymOrCNqRV7OP3cHQCJkXPK8yY08Y9FtNeMHCsZfyZFvJxq5tlos2jQ85HZCwZ75XV1c1dKwBB4cQ
uwURpFQyFqIvohrJaLofmvJ+nDh1pamIUDxzCJ16zwwKxsl0RRH5UJciZA9OisK0JTQGmesfVWRe
pf0IkT0gqzzYJWKxzQpzE8So+kYAzvItzDCTCjT4Cs8as8tajA7kjB0449yQ5rYDfrwduvechn01
ED+TardsdHcx5egB+m9FnpDVF9ugdbus2gTsMVKjPhBiuasIddPfknq8EnlsIWvhWNFNnZpNYETX
HLJF0nzaZN6QNU1yaDB4SXiJOuq1rceHpZucDutL0Y5+D6BJaYHymYvfZCrqQ0jirFRSEqIXuRNm
Urs50fd964Om9oiM2HRdtcYU+wqEwGTm3J6M/V3bVM2mHZtq/+uHJhWrvSmm94NU1husOi15VBFt
ivX/fv00ivKJQv6/++2fv3H0V37+M3Ox/P0PzvJKe/3185+//evvnfntn3+QVI0V06bvKJANBytM
x8PP//v1w9GvVUGM0+LnbyOZoxmVNIv768+oJJlX9q+f/9t/5+iPqPKyM7GebI9+/bfLHf1Tf13p
5y/+/DtxVou7GVnPr1/6+X9//Tnq4F0ZdjSeM1Y7PbqoVe1JGrXe1zKhu5D75rZVcGjWVTrZVdD9
mIXhQR6p0H/dzTnRAccxpopgvJBEogr82MpRxagGyUFrftT0nSkNTpjCYhG0/7w395cCS0UHDQT9
qLUYJbFYtCXTwND2e8gHbEJ4h1I75uw3T+1Gk86BRj5rcFYNGR5tZAer3tNYu9y/6U3UUh+Tjmxp
fwz7jQXMMgAbNvQljZnaJ3mPXAZ9Q8rmjcnaPA7jXVyaF0Y6ec3wuiiz9/VzPiV/+f3jHNusy7wJ
OKvwoJF6HaoaqV6NdSOFkR5Uu14mL8VapakUqgbaBSZqwardfv0ZTjRIP3yEoy+hFSahIVaGJzLW
10pwHSUv5sLizmxFwOGVPHX7ry94oqnPBWkkI7s1sXMfiU2nRUunqkDQIBSzl3WBR9iiR7mazJP+
jLjn5KUkCQwPemoTueXHbzuUqaksCfdWk6korvGQvbKN2tRLBeOcgPfUO4MVTP9JepHFYzOnik5b
JDel8DnqUsMDBNx0mYPHyMW+v1NqZDh17vUCvbBihnNIVklUx1T3Z5ozxn02NGekzec+0JGioVcr
dRQnBBs1oXdxpqPsIaEO7vjXX+fpMQzlD5EKgMFPeMEMRAkR3JxyhhRarEV8olhqCaf89Co22NWg
XbFNjDemXH5b8iu5LihGBufepBPt7xXRpoBDM0xN+5l38NuLLRmCngczSkbS2C+aGFKROVNHeGk4
a0yE+qUAqmaQTaE6bgsrOXf5E81vSIQrXxE8LSK/I02HCDFDrrKu9IMm91Dg27o4gK3KnhNt3BjF
8hT3DL+lQc8XGZgbWpPtim6cM/GfEOlwdYwVxL5bfJz1Y/72FApOdASnlEwZcmxROqN2VdfWd7HJ
LpK+uO+1zFbM5VsmEsb19TD4bIiEf4xjAWGQjLeFHJCPl56rdoDXzTAnEtbrtc6XgQuzVZdSx9Sl
kK2Pm5bYzJRM27bpqvAeyUFJTbrBa61vmCtSIzrOhxQmczW56QsVl1WBijZPEwJIozM6jXX4H+la
fvu88DE/ft5KKFiUDB6V0Zq7VXIemOoZ7daJ6WfVgTAqLAuywPGgCBe9zuCmlL5GNEKhU9W5UogK
1egffv3wT2h0sF1iC5RQM6vGT7H5b197rltNFIysamba0FGEIZWqtyVd8LoND5xWz4g9Tl4OGKC+
5hkgYD9aMhbOqoQ4oJkErkVe2+VcFq41Q87crmzar2/txDO0AHLLUEgAymNR+Pg1NXEG5J3sONxC
HEKWgGpVZmsAyDX19usrnRgQBBuwplogN7CeHF2JuIpFrHgx/CkGjJDTxJQ78+G/u8Z6t799UaE8
QeSyWPsSnHEZvS0sZmemovVjHo1rboO1VcM5o6ry0RSA4YvDxiAUfmeJIFPjP4dK3UbiLJ554U9+
MQh+VpeSDsjh6HENtHknUec6hbE8DXnyyk7pauX7ARL5R7f061JHT81Qw6HWKlayKjMF4qgGdzQh
Yefhfz4l8Mh+XWcd9799O8I4K5NRc0si9GvRUG7JgTsnaTw5yjQYcAoMG0uTjx5bP+uNbhFb56Mx
8PpA3uLN/CffDK4+opiom2J1/HgblTmbCI64jXpcKI3PbkA+pTS/UZ84s3c8sdwg2sYvBNiSzItj
JbM4ENrBBIHWbcneo3lwFwzcanSA0pkb+n0NmX6xzpk2Tg48AzmzwpZD+iRrlpog0xkPBQyi6r5e
kC6s5iwl85JhOONNOnUpLFkKyQ88T+OYZDxnMhCeVGfgLdaVJVD3CiUUjtCdklI/s107sQ+31mMJ
0EUD8I9x/N6OXaZZpVj4YwZ5XjrYZOkaS3hDnM3Xc9CpCULlyADCffXCfjpzSE2ph9qwChTzC0Dl
bysCOjfiM/6qU5fB3QT8Fpcr39XR+krnLzdD2oy+YkBXLCenbkJHB8T/9d1Ip8Ygc5CEK5HNF6ba
j6O9LiYmu4LrtO1qwaFazrX04H7NDcUZAiIsO4RivAnoCOhtTXVX/0EValAVX+7zrVljWJeMw6gN
LhyUM6/iT//C8WxsqQYuI+SgQH+PppSl7RYzyBisPY2SBdZiWHkCZE2j0jYClWgUmyAeNdRyOu07
MGrtS4rkRUg0tCaI4jIn7UxbrXN7kS0/LSuXM+O+T1R7UsJ9QelKMNJtgwRmLeCbarU583jXr+mr
Gzja2LZRq5ntircKB6wqbGzpw8u+Kv85KRiFFHmlCXiq3JxZ9tfn8umyGv5PccWXo2v9+K0Kct7r
Zc2bR9q7bS5UkMFrCAgopvLdQJ399V2eGqvsn/51taMFJp+BO1UJV1N7mVcbO21v2Dz/r69y+p7W
nCw2yRigj0ZqEaVdaxJi7k8aaVPQo4gO9UP1Aq6DU+rGmaF3au4CyPGvqx3NJwMKt6QquZqmvc9I
Fwxl9jXhKZLP3NXpZ4eDR16to2BmPn5TwUCPLq8okprC7AnFrUiAMBHp/+hufl3l6D0iKkpsDV0u
UNG+4IC01XkAtKl5kvpf3s7ReCeAMh5mhQsNa+p7/pbJL1otnxlvJ0cCBjeFYqGIt/PorMSibQ7M
8euGpvWF8V0hTrQklk2QJhSR1pkJ/+RI+HW1YxYT5pG4b0euRsKZN4UWIkbYq6bMKDfPfE2nb4z9
AK4eqgHHg0GvxUoR9ZnpTnnpIxgbz9HT+i7l5jnr4slht+48/r7S0YCAjmmKA6oFfzZkNx73Ztm7
yI/P3M/JRwdAlP00izIAlo+Duy2UOCh6RkNX3q7rCywUT6mfojb/RxdSsVhI/PDJBR2qs1HoBqt/
Fo5uVZoUpxEbROym8jNHkM9fEWxniRrBavtEdnM0s7YJBzroDoUfCMZmZXK3sMU7rJJksxvFf7xB
5GLQx0idUH4CMj8+v0GuIqmXmVjXi6H/ehqyyo+k6IroeD9XLuT2UAAs/nqe/Tw0uCjla53MCxmU
xdGMlC5WhiEK/22ZLp5oPEPrvSJb5sw7fKLuxWXIkEWdzh6Yo9bHe7MkFM1GzldmkIjUeXmJYBAA
dfyHeIF+KbB2E1uMlJ6pkbVnSqgn75AyAaAImJifIBE1TDEtrHnNOmHFg+Kdx62Xj5P3Dx6kzkUw
Z5o4WY7mwlEthTBEUOSHAWpB2rgLnU0BuvLXlzn5JDVQJJZC4QiC6tGTTFM5sIIhY7GXO5RptK4F
LO7LXdlcFoovDpG7UDcz3sXnsv7Pb1GiHcBUhRMcd+7RpRO5zNIomXM2w6DFS+GCbxqwcXFmCpY/
b6NwxCDzUAHF4ik8PvaJiyq0cWrmPvGcIsI/ldSnCiECWcqCiK4G89OluizVlmL8AJaIipgatxEa
LcwOciKjX8dH3sXLW6zg0U/Na8XqnrOW50I86Zlz8OdZjw/LztNCMg6l8bgvExZDFneWmvvket2p
t6pWuTShbuQgPnPmWZ/ux13eSvZQZNQp6upZOppeUStkSmYoOUhqLCmmxg3HgnZmRf98QJC0NY6Y
BgCoBbaTH9/TzkywJnVL7svWzFv6PNdk1Od/5CIq7Ln2ZKRJhHO+fj2m13/06M4+XPTozii3IJFF
OMYZHGA+7ANFG1E9I0TiGGLVsduU7cvXlzwxseMp5F1lPMPvPyamoFMV5UEfuGTVOMSF+IG2EEyP
YCBGSrK05+a/dbt6fIvkGUEkg89C1eRoOztbbTQ2Yp7745LbrWRs0EzZIrhvbak9TKuOQT7DPG/7
2QA0fe7cd+puf7+6/PFb7fUqXag7QklXRqeK8ZYMkxcjQwqxCKW5/tc88XeO4c1f93WUp3j00/89
FYz4IWzxH+cvrh/jX5mN/zfiFTXe1X+fmOOULXmLd/Hb999Tc9a/8/9Tc+T/0aih4gzB4S0bOAL/
laZIoA4ELl2jdEOh9ffQHOl/IJQCWsZevL6wFn/n79AcjTgddsuAgFcqksFK9B9k5vx0lv8+cimw
UK/SIFABWKYIcrR3FPKlF7PZSjdCW1oXQrrhrZEOLLQXCq4lHRuFR6VxtOPCjC5ihXSIttEfIqFF
SzePl0TnqTvZqG9kATazEvdMKaTW6WZlIiq6nQhycpEt+AWOoUMhmtc0AoRvxp+/PfC/B+TvCfaf
lhSKbnACeUrMabRcjivjS8iKmg6w9aXVmDtJ001DQAc669tIXzNkjJFMHMW6TikFIc7BK1D0Q+wP
emxdlLKGsLIPh40sNKE/ddI3iGfKXl8Oc9Xld3S+z00X+CGOJgyd3ty6aaEqSfj4J8QR5/msjepO
9qpR9MhGTB0R24ULkT3YTqN8U8jgjsJQ8iP6qJddlateDbLAA+LxLREHze+Gxs4qNJNw6vdYG2CD
TZLltjjvHZLx3lNZQIAT6LaOuMWJKV24eNIPlhV/E5JYcsXC8JY5HC7zaLlIypYoMV07iCGs/Jwd
N7sdO2HneB33jebUAzIvo8GC3Wemg29HxirTp76JLQlx72ucNu+11r1FOBfhYYV/guz51kM39qIR
1VVJLPXdHM3XZibdGkooXCP4hN5jlq8qQKVv8O0etW8WaMzvwiJs49UcmoQQ9kIZn7esjij7zPqC
io7T6K9Kqis4+1G3X9bsoTZaOKNKl5aQuIz0Ma6VpzLCqBOR+pz0S7IJdfUwB1aDcLWU7Ah9oUVU
dmAImHNZBVN1BKk4Gr4Vx35ZaOm2rpeHSQdHrxaEM5jDsE1Rx+qthVktRJlntTDVOKCgpSJDGWdD
vBmSPHWUPnruzCV2iXfDLz/p30moRiUoR8jV0zdVGIytiWKVehUf55IxKXn12D3ThHdMa07vOAN0
bDQChHaxrB1wUZLkKIRsb4IbUvKw16EuciZrbtwwCTN3XKxdWeELMAW8hzKGJPxS1bW29Dgd5rHz
+6hxraa/aIP0sTVykr69wJCHC30URPSEz0h/CDiF72SLuaqih1YSbFkoo4cc/sgI4tHOaJvYlRol
niXV8yZQIswmEregdqEjZCALg4DK3NApt8FSvqQdGnCtMrNLPVG3AlnVHHqIZBdoh5uYNMgLqV0p
7/tdnCNADUcMttEg5ntNSwlXKLB9BPG+/X/MnceS48zWXV9FoTluwCTcQBOC3hXJcl09QXRVfQ2b
QMKbp9dC/b8UVxHSQBpp0hHdXYYkgMw85+y9dipmwpkrSI6G7J8S9D84GPGw5iq5NaNE7pvV7HCq
3ZW9VX04rb4FJJ6u7YLRqhX31tqU4B8yWWw5SabcyuU/gylfM/rWb+1fO45RNFs3qzSCKQRq1cko
3aI55G6b9HLjFjnhKV4SSrLFZXGc46qnfCr74th1CyfZJFNm8EnYKcdwZbejPwd1PjQbq7b/JkYY
nyrd2NmuAYeUlWcyjhPgwUujrOZa15F7KJoNzsAn5pTZbpqsczknH5wrLpXhvCWN8YrT+LdjwnnX
grSXyHutF0JmLpOztK4OQ3+q5zgJOhubRYzlArddtWpH7Ffj5G/drn4LC/FHCf21UcU3x/0lE+Pe
pP0+YXUzTXVruuY1auFVMqgvIIwcmC4bQao3zt7K+cUun3YdD69DNeyHbuYx8FkGO+ltJmexPBGp
WnMP+Hc95yLBA6k6HO0iay+cN+5jklUBu9fONZNDW07n1tBw2ovypPsyZ6Uy35eIXwChzaOZO7L+
iuLLhW1LNn1fFW+11O7D+JtxEPwJ29r6GYRjF71xEQadRWc6p1CjZZi6gWGUjxIzgTsbexHxFI4F
BuIS1Z8+dXagU5cGofwVITpBau59RfJ3rIZdHSrMruYHLY0VJk+iwk0dPzuMhtl3b450UJnXyHG6
aj/mxklWKYN68bsf1JOsoZ80qt2EdbpbvKFzCBy+ydJ27zrNy6i5uCwCGE27stPLwGH9wUYwnAv8
TIoVY1vm6nMRtMVmDSl2cj+HMcwY+g8Bplvy4zzxqdfDb9d1vkqZntwaC2dTmjC5nAwRql0TfqGb
OHTsmxZ2VyyualtWrsKW3XxUuisp2iQyoniG4cYqBHzBOkVZX+3rBreUk+5moaIXsykemvT8zYzF
MPjZyAnttA5YyoEyEIO+TXFvgrgg6UW04zFPiI/qcZeuSPYZ9zEIRL6MbZaQ1mhbqvxUlu3Mbxz6
Z4bhHktQ45+hpJC9M8YcAaI4UBPBQr0ko73sXJSySh6imHGshkzkN1LUX61m1M8l1i9soCwktTZ/
Z+nEaoqz9zkZQ2enF4O2n11R3s1s0OCgh/DRmyhCt2AcJenF98zMD1GjRsLkc7l1eTc0ZeOnYpY3
7CA8jiqJ9oZvgTZsX5Rn3HiYrDMS58NsT9ZNRvFeVsq4K6+r1x0rO4bz3jpGta0tAnLr3QWLSTpB
crQQpC5QhHMcai1Od4/QIg5TZEQVi+WAIIIeNvi6ydTwJFTbUauSDBLVaR5os5wuXa+sdSIKHzNr
0m+wSk9PNmyMLfdwf8lxtuA0wo9odPQM0bSnKwPKwiPKIlYnZRC+gC+HgZLeP1Suz0epN7jLXahe
c1ZqR4i81w6b3qMwaprRufYCf+4wD+H8NoUz0mFky9dRkJLURBWsofymQSu4JYNFfBPyrr2BK4Hx
f/LU9mV0S1ESuaE0Hq7BKjsOs7YJ0+/ZK/V7MlfmQxccBup0M5IwuxaAf59kNc1BRW9oM1RxjIUw
eZhREm8sokfXbm3Ud4w8mGkKYolceRf5LE7FnCnuK698kqQHB9R3u74W9ZuuorVGQJhQFZYU4bWH
eohhN4SpszirMZo09xyhO7T1U129FmpIDrLi8aZxyQaQNN6mHYdtmXkhu+uSdi2zDf6aF23AHl+r
Kzeqt9FyxrQhtLu5hM2r99kcpC2+6NbDUaj6cxtrmHhbeGX6Uit3XowrOXyup2Ifz/4+lWm9kuhT
V+7VqZqzE+kbzcn2cWfxw7B9TCKRa8+7GF6yeEE4dkzlB+qS7YCj1q9wstjdtOM9dStl+Qeb6BGu
GVljkX2zx/RQuc2q9kssM2ZPEDW2VfZf97Mxu3Oq5ktkGp+e4jTpq++iqKg7e5wIWVUejRFHVGoT
2aznnK56Hf+eid8u7r5bwWy8h9GxDj2AIrGW0HUBGRE4FQI2zjk65+HAac1LK/K3jpStOSTOOStw
fZocRbp2wOImqOXDWWD4cDdREm06o74aSsCPHVE09WA+KusvObckprguODHyCbhHX6q45+i4BFmP
/UubpHsxE/NUjwQHkcuGn2LnpQ1aeBvogEYPOAMfudI1bx+1/qMVybNUqQkiIsHRr2FMHKyjGXsH
TRQShqL+HfbNd8YMg5w8MpBEkV4mw/2jHKVhlG/JQIC5e6qa37NFIFj6NBaklHf3usP2gxvpFYDI
2UuzfRnVVBDRtO1sxR7jpF8ueiIszFiN8KR15WQEY1tvOlW+5SKUK6mn74Sv3Y1m2NdT9Q6rT2JO
tY/GFP1xH5VRQu9KHNxZbfin6MfnkbSwqn4zFXkNdIJ4o+ML1dkTdsAnnto2iXC1iIvddLd0YAvM
orQNkplYOCdhgYj2fqaRnDzCxxjHnvRy9Q58ItnEpUV4VpjeVfrU69Xb7Pq7LuflFpUBtDsxjRUe
mr2hYT1LyBiEd8k8qYxYV/J2R1HL0SvjsJyl+l01dOKLWL4xIOR80IO+Gtrp4SARSemBHHp/W9X2
1tZqkpGM+WiJ5sgJL1nThIdzE/JKUNBYR+UTce9mf8OwEYHJyB36oRlg6xtqnLiz/FNqiU4EOB6+
YlIHFkDDdLbjcjsJj3/A0Pk1VTnyg4g0B8N7saZxviUZu77UKE7qPp0DvcounBzZ2jpD247NWWc6
dx/6SMdM5pGwEobWqe3ZokNZe++t1UebJkyTtSit/TzIjeGqMvALvzpnut7djTK/kB+4mkIlfuVR
6RwmUMTrrumsX5k276Qs3lFoqctQ9O1N2dZ7iVq6DN/zzIguKNbIXlj+Gg6hsSFKauvK+BBjrQ3a
Ap5yIMduPblivEof859dhfcQXsXRl20CAGTJM59xC3VZMe10Zoxbul7VuqYGuIPq4g+Ow7QqEns3
mNM/jhNisJmic+SaZNcN4jqxZnvTUD3X/T95h8nON5gdx91tcKPmmfi/4sV/oGX7Jjo7u06Zr726
XvViuiWM+Mx7jyqS/fAk8odM/ynyApD9kKSPCPIll7YUe1t26ePn3/rYWnv5TFwbw/hEiHRrJa2+
9kOx91NLXREIsKDgzbHyed9P/rtT2u0+Cmc8u6X3RDzEvRf+VyPRA4FU+VCFzhZJfnw047wHCKB/
OJlnrBjrdleTI289DUwoY+LAYNRSoCbFWTlNH7ijkR+qmWh3q4GMX/8qh8q5DDUWZnPQ3qusI9yo
VxQbFgY+lO+Ofsb2NW6N3lVrKAJG8HM6gpbMQiwzccrMlN3ZHq8EhjOUwspbhM1D4zZCqMAjnrWu
9cyJ13GGZCcM1+IeDQop+kMDenNDsOdLqjalzBIyw+TVzdvxNoUw4eH9h+tqSof1z7cWhSrWaffX
JHuPfexRNjLZ6a5mHXSzuECx7bY/p7VEdP2Bi+6G5hfPXbKaVe5smy7utxE2bg9/9JQVIJNN0NlG
Nt5ZO8m8wVa9nXKBG9SdCUVMM1e+WMlbFo27vkjlJSwMDo9I8oMQLsh3pQp3pTXAl2oRN6esp4HC
3VNI/c6H4a21hlaGFY/ZNnMmsCq4Bna95sCdGjx7ZUWGda2F/qQb5pO/dIzasVxSOWtM3m50McDH
hAgoMnPXCM0BGqKKfUcWDYWt5W6cHJJKn9KWoWm8awqzXuAs/s6DsYTjS34Wqv4uKxvqGo/iUq9K
1wNs1fvzteVTHBXcmyaJnhb5Jo4zyW9Jt50l5uO0tH3C6ZZH/q03+/4UinDczhVXlgy7n0s/TIVc
9baa1l5VfxdzorYyxi0/ZoZcJy3JiEZI+mzCCjBjy9l27eKaVLz3/7iOFocBObrZCfVzjD2qCxKg
KXhHZzhAGvFTHmyGqHZvP/9MhDbpl7N2N8j9gCvL/eX5iPyMHtp7GqpxneT2sFMTNkqjhoYvzcBO
3XTrWMVfkinzoJidJohGQqtCOV7NOfdBQ1ZfDUCTta691PaLzQk8iCqfsiQHFGRFVfwf91xDYw3v
rbuCzR0SNdHiLNe8fKM6b9w4am73Qw71i6MCvadqjJ+HOmFjnehLybh/I2qDI0KV/xJwvh56bq+T
VITrIkvaUzoJDNRG5V76ajrG2lwxFm8hY819eHOX0mCUxRfdU5BJaEB2ePd6PWyefGTDUJjFvFyv
g9uXBDzklNQACt9UGbvHwcj3PYd0GIXmsYDL8mvK633T2sbL5JdDYOBULgcbZ7CEjW90unV1fx5N
l+QcGcMsknUqDj9LgoxNYlRCrJFtmz878m8V+t755yFHYnquLZmdUxpjNgOLWyX8d1XTNtNU90wo
II5NG0JTPUpYXkPcX8aZWI/EIszBFy0MqtRwDppW/PPz+u3QaO5aYm+k/FWO1DyJm3QrQ3TPbuxr
5255diRqX7BHLEvl6ItgDGNep10HWmlQOuNVOWG6JR2zzoxV4s9QDwftWJf2pjQt/ZJa+jbR2vQ8
Os9RtfZ6yzrUnUeUaz1btIH4EBn7fObNeMxGcg1Nu/afWMLhSaSdOJXacwYMYOPqTX+s8HL3rmj2
g5dTbau7hcn5pIfTd9sK/ayiDYUHcZd55gFILtWuJco3MJvo0VZ6srNn55kUZ7kfl4XXm9dSy40D
wJ2vn8+e++y9mUzrns/VUp0RMYCL4mZWA8UnGJsQEEs+jrRr5XSNfOMvoLUStAjvAK26tde1grgT
t3EPFTZFgvvKS67lO51D9N2a501RwPhmo92YBoNwO5/bazhmLxhiJAlRUwdEQ6WbpGJ+0i1staiN
iPIdwabU5hz0OQCqtPVvFNBUImSPYkuG38C6LeLy5Hkx5ZrdwnoKIxEkfrcoIxZ/Q+SGD7PRV2SO
EfVDSMM6leEh8ziLtkMlv5Q4LCL4OEzPvl4bKwIOGtoxrPBWhcHfTmmSVfkn0mL1BDIcW1SE0W0c
plOl2pjmr9WTuGrT4VtWCQ5Y6iPrBXHwNlFmS2M7n//mtaWfMzv6VeUt8S1Rkp5UT9qvO5VloBOH
FMQ5EWjFMJTB0GZkVo3WHyvMm6cIwEdbm9HZmvQ9Cbn13SQBT2nj7Wddz1t3U+v5vGOTUbh6kh4D
7dAGPxf054nROFenQ/bQ69DfTX2a7yw9fbV0+pMYnJAhwvE32IfWannI7M4/R77IcElzIKXvKg5z
Mj7ZWcN90Hf3YrFJVCkOVb9gHwwde23EWkELLHN3QwjaxQJkc5BFRIBxYtXIleJuY+dOvXLipCFL
z97ErR4rmpcWlW+iYwjwUiBmy20kl2FA4YwTiOdiT48QbFxaMMEw5KeHV3tj5B1G8WxQ76Z7DPUJ
w3XbpM/DpyUgGnWFG7+E1h+jhUQ1pkYDkVF8uINqji0b6WqMp31Iv4uFnRucYArWLwjmuz5Sn9nc
GxdvOR73Oa1Yn/7Lsh6Zs0sYD7X/f3yiWjcwF1issD9HCpA9Az52z4eYiiZQjSSA/bwRL8/jHQ/n
k+EAtY/bkX6qb9YbdqZoTQqOcST9iMYLQ4NTpdF4S/A3Plfc/9x+pTrCLCsOGp8kftG6vLZaXm0J
vRZ06rTDCMHiJN0cn3VeO+h+B8rD0Db/2oUcL1XhDZcS8/B2ln0HBVV0+yzqLCD31i6HnPqksVY8
NFVfMlqNkP2Hcx0tFT7lfZDWurnnNuL6JM17mDXji38IlzUrEsatggsVe+E1dllMaMg8JabrHqdo
foAG2v4cXkZYdhTq3Ymev7XWVdwTdDzVd5aEQxiZ3Q3iYKQs/Y2WGQjIjifIzodwleM9/sqGf+aa
wKikUvoNUBoOSF97yxT5kQFhu+UjnkAbGKQN7HNd/Y4WcIvWjwDggFT02OpWjZzn48+Gj4N4lxpJ
fEk+LTzR17nxOOq4Wr7SkK4eC53ujN+pFA6IVmxzWvFH3+JkAHAW200IXX7Ug9Am6zMO6f87xpRv
jcRfSAhDcQVXlhmVcQYx9J1j3sBKRLJuEuPcbBtey7JvWARO7dw43+YSjkLdWFz02gmIjCrXJM68
1XCCMu1SJoa6t5p6kSBzoXQNxD9PhKKrzOCXDDZ0F9USGNOwWdOvi0+FSOoFjPL0c/CcUr85MUDh
JACls3e0301bXEt6ysCQuM2LOPLP/nJ41ERaH4h3ZAKgqbfUmxm6QBQ+JFm618ap+kpztnX8t2d6
/OFrqSTxO7F8aCXFm4UUcLKy8BfNdzr6IJSsvnauWjPcC3pSkvb+aZ7Hr3jwtUOysFIc2DVPrKqc
NyLgWnFl2Cf23XpVzTLeN7ZY4gyc+ZCI1r2nKqOZiIC9t957v26Bv2Tf0cB4psFYHvwcMQw/sl7t
il9GA+D200NtteLgJ6CytKHwqY8NF6CkWrsZ0EUkRP3GDYuH9IezRsLXVnbjkwHqxA6r6P1naW4r
Rc/EiuQZQeLCxGsWU9imMt3mopkKMhzojLofkydRifE2jnAlMWOg2UjdlWnl4sI8oacvnurrdDJK
MCXp8eeVKTsSb/7QPEdDdItoap6SFOKKl21EB3Hl56iU+RALhB9d2q1Y7hXxm9nbeWxmwoWgZRqw
YU6ZzzBkdpW6yT475o4lb0PG3KuNCduuRL7DTDHe2gSGcGMzeZFVZROHoydspGpHW/ki5/Y7c+ZF
PEwpNJQgKTVg/oVEpFAmlK5NcaLSs7a5xn1J4BoiuC5bDeGpy2pChQTdfXvQZ6aAk7YSBqzaOY/V
3hveHB1Y1gpp0absmnI75D4+OpcgenzT0QRw06jPP4d3l7n8dvQImR8ixL/TvDZDeaqb2KIqbP5C
hzX3nXAfiairQwUMZi0Su8f1BOg9rMOTa+qbIem8rUFTkCzO5rXRaGewfDAGXZ41zSjjNVPKkHaD
E+1+zvAM8XQ6KKqbz5PTAo1KYwLjtHzj9Ib9ZlEvr0fZ1vvO/k03x34tl9lEndFXg21YHXqKoV0O
AvbgcdjrvGg8+BLPudArAXyNh6DJ+meqfetgVMNdEOKp5b76GGzK+B44yFBBckiAkm7Y6+M9kT6K
sJNfP0fcuKUh209XS/VV8DP5/lm0yoE4wiLgtkF++58axP8rvcj/sxzk39Ug/1vVyf+HepHFr/J/
1ots8v/y/Cfv/3yX9b8LRpZv+h+CEfdfDlYRAzWlIAnC8FBUDf807X/7r5qv/wsLN7oBQgwWFem/
S0bEv5Y4eP7DsBBS/8Q1/qdkxLD+tazJUNZ/QhCItfi/kIwQ2Yr45H+VOwnTR3Eh+KG6jcl2+f9/
M4e5Yh4na3bsbdqHLzSFP8uYPlzzTnLBlclPEkw2jTykD9d2DA99KK6yJ1goTFwj0OnvEvC0NA9g
4lSgr/XR2oDH9XfgioI8xgrbaVVDfLNqV3kcbQsH0axbA6yKh6wL8ppmQT2zvgMPOw6Oq23SxGQW
ASyBp3HlpOMqy+1vFCOkjPruFbRgEtBNf9G88KNwvmeowlRNDczO3n1Z3gJz4K+FjZlQzsooCfoy
O3pGxRfQtMaY6zKlglg3F9Zfgr7gl3bMXn7+z6yi13FwDySuW6sydBM65xlN4sGH+9mt3G5I13nq
bGQz94QSjX4QFfykVBnrvuRUk/sv3kjCTWoxGGxrXuPQHU0n+7O8rLHlXJYRUzTP3kveE2PmmMz/
4+lAGDf1S/aZGrCDXV2BUYnUN3Pa3zTy/GDu6DAYEYPArIF5HA2bNIYgBjbuM4afFc30jxvfaFZa
PUVBJX87oK1WtRt/Srb8FRnQT5y6XyQffq03LBT2/EWS7VkBrCQLBqhRK+qXSkXvziCTVZ2TwFTI
9DfU1L8//1L5yZdWflRL16K09F8V94qM+kc0m8epgoveSXGo2cSZDuXXqS/gosdXuwOuA9BYBG1K
ukTdtkBbnYktAVlSrP+SDI/3wn+UdnEdXTw3cce8ZEHrNtDLK98hZqkOv6dQO0dNkW10nd5C+cUN
PK9qKV7wzvwyZHUwc9mu0nR45dDjBXX6UXn1GEhiisn2Gj5dDjUDvNrV4EEJNGVI0BFeqckfH1EO
0G3bmnl99fjsVsyODsm0NyoPAps1HCzNHA9ZmB8KJken0C2Rwyha2WVF5ufEtnYFmpfA6RYMHU9m
UqOIZuIZJFr0GIS9GuwZWWTZHP2JLURv1Ge+3PeZQ/N4SIS3LYmooY38gNzlAi+Ey+WTyTJTfzL0
RcgQNxBxRcQwOIv8g2FH2yRVf/XUqFYA1kiMdsUHUL2JbFTjIzeMJUeeg2+a41JhtxC3srGe9ak4
1Lg/VhyAUxByxs3W2esnxm0LySLoav8MRswJYuYBqwp1AY7Bu90gJpU8ooEzvKMUfx9b+F2jnnHI
+k41qrlY2/jF3tTjb9MQxboU84Eq6mPkaL+yuvCQOLAetUweDBE+UDJ8UWxse0UwrpX4QeGGXHGp
DiEPkDnXG0BY5lrP0/KgWmKQ4uHihh+Mh+/o8OJnxxgmFBeMpZwhUmeue810hEYQs2LB3T+CHPaT
Yz9X8sR495AkpTiGIQf32mZgIUNmoEWeBbIfXwpWolHpvwxSYPZYBoog7OX3kAzEqDald+qAw3Pc
jV6H1l7VXSzWUrjRvl86TiF4T8suZubEfbP/yUW17Az83Zyh3Sg/2n4C8QWJcaTPeZQcXZjzoybh
gtiUOc+FroCqu/ZJRda4rfpnh3iwtd4P700W/natnerSp8TKGb9pLLptWSw93fKjyC5+Ov6e7PzD
n6JoXUXQvkaQY/O0HaA0roeREXDsFCtvCF/o62/B0OPB28J0rVfTq1WRWpYLxF1R2a8JpnA21MvG
1u/iQO/VAZN/vAIsCXu5GvFmJOSx+grmlFc/MKsyfethkmmxZfN9NNctzuKDNnsbL2SCJ8bqXhCR
sW6pJoUpv/UeKXdhVC+tly++2YRbmaG7CItXGvT08bz27iW3SLdbqFo4BUtL9ocu+gcNX7EK862Y
8k1vW9fGJJtemuKv1swNyRvQM4cuQXc8H1RjwfuS/HZoiJHRAhh0izcnNsOzk8CuAlL20RQ2hYxd
rJU9AsJXXb5uS2NhJSZ3Zcdy7cSM65Xfd3tG7iV8PxnfkgmRvj6h06D1wc3JDrXV/ikl6Ql/6H4G
mplpK9OnXFcesRuxn7As+JzaSSRddzn3aLRK5Pjm6iI6DvR6jHL5OrOjD+EYt9hOSKg3O0EDJrrV
vkaLzjoOFbC52fH+uj29JZF7BVpAdCux16sdJ0eGVk+TmJ6rqvhyUPGYZrXSWlT1HuBWkD7hJksW
RnA7X8XsUW74ZXOdPaakhp890Q2cmHGLbgup+hwxol+nirAhNcEkGwCt0yY2/fKYD9/KfLSDRi83
zhZ6YXqgPp6ey8b/lY5oC1zZx7sO8UvWJeZjnoYQTVOFMGZyykfGNI5i3QNyh7gkb6+TPrw6RhWt
4pyhHVoIYrqRSzgtbfTcbg49JPs3Yuo2nh24bGgrr66eRUJCYaK7cGVdbDSEAPzGEF7sa73+W0eq
PDhs6rakpdfMiN+7zt+YvR/vK29Md5m3oW9eAJ6sPuq0OfmMF0L92VbaViN15ziIcd9oi4Sq83a9
zUbpOMn5pXaSa1Nmt0mmFz2JvJUj4w9Q5dVmNqFcDIZx7OLk0CjtbibwVjTnW+ltFvwcEkjw0MYZ
lRAqhU0ZGtnKJ5Rtlbz0G5GW9lpUZNAWpIa0+iDxAbAXjcTLMUDqQwNNWvWkN+V60tYivk2F90TJ
frUZFAY9qpNNOFpw/2hSNb59bnmQ12MXHbAKnpe2M5qU+HcWD7Q2K4SLib/3IaJhqd1MZQwUNsZ4
ZSJ2QMZEQ7MUXyOGuV2+SnV1RRf4MJ1KsR07gJnT9lBCwS1LwizqbScbbZskJACE4N0ZtJ4ip3/P
BNkrteH/mmuL/uWjbio24TFZg729FOjUVtHQDPjyff/VzhYhFFuxNzZrSrZNy0imovwLDPBs9YzQ
w46D2CrbgwqB8WtRHG9dzazWvUmv32V6tC4jTCOe/DDbkSZpi9CR5jzyWuhS+6mrMhynOP/QbEKo
cf8W+t5p4pZgx6a6DU5IgDPHxnXCdH3NfJvAh2UkyISFedSrpw3jSeqsr215GdJ4OBjuwvG2tmbn
facplwkxBLKl66iml6gQfsDc4JT0+l89oX5kZSLwIg2PYRHbT3I0rl06H3jQHp0K/6Zl/67J8mMe
kXul9mMcBhQbfeECLDK/Z9vYaxzO1iF5Iold/4M68TR2dbPtwKbj/RSEQYFNjTjG9p1RQtNIkaqK
6WGSV7YGRbxK2Jxo2X36Xs/KbiW0FES/ydrqVLrJ+5AvlLjGZ1FX3qMu82Csef+Q/ASTo0izfos8
/6r1l9rv96E5fBsex3UvLGm4DlTjuvHsTvYNRt5LKsWuNx1EgwnXIM4RSkSG3A/iNSKFJLAkjGmD
TjFdPzMYUjSoZHdwQ9TWZkJCoNr5kkXmP3721pencnTXCjIbEw/u/EwgkxH8QAYYQbpoViJZIooz
IahrDd42p3qTOaBKvhrfoPfePaku+XC1ooS24z3PY/opiFsYQnfv51fg3E+ubySH+Lft1FeEyE+d
dK89rsND6mWvtZeDBy5XtCjwdUSd2JP9kmNY/uuG7aPW2z3g6GpVNqG/aqpYgjTVL27n9NfRAKgW
sVUfjbYigMDoz0ZMXzSaq7OZdxkQJuePkcfywsVcg+2+93Ko6SJDe9XtZQbnqF/+rXDr8Bh5SO3s
Ypz4ERoziOZNNbFzGS3wiaFT6mCFP5qoCdeW6DXWcTCRWl+fnLi796651ZCPkTHjEofccMJSiXtg
UPMSCqoA/F5+0FB3+A2nKp6xlMDNyxAO2z6f9p0vT3KinuNBSwMxIGmQO3epFUxG/4FnTV8iIq0i
ZImxY6osmhWc2SP904hiLpvkYSCFiKMGTfbM9Ry2RuDtob0kfWt9IDXrpQrJjPfQY4QRjU/ZSn/D
Q0NTBKepKNurCEFmwVJayZSBh1gOf9zwzVq0Lvvg4G7roWUmqYS2SZyjnsf0Y7rsswwRKtIFf4ob
9MeVgIKv0QwRgrjOmkBLPiZWV954ahAqIWKOTjqIm8wnC8Ig3ZF+jn/ilPqPd204DmmRWNJY/4zx
28/XypGv+/kk+qqFcV8wa0s+USd8DOVwIrXiM4oo6xzFFs4cCHMaJKfle/ocCv/ytdKxEUZOyGGd
ipF3lI1XHRp04hP5WA32lyoeOTiZe22ERzuzLAIZg9br42DW4OMZrTZxeqE95RjZp40KICimvtvE
fWNs20FMp0WVFS8lAU3H9tHx43t9YvCniwymqXbLRyE3uUIyo3WXWmZm0DRZzsWbX0XhefdBirP0
uQg683bZan+EhhR7AR+admu9kq6y8tFP6VmOjrFoN6TW8qPawlh3nGz1SPuiXkCVPOWfP/UmEsbD
vBRVvvn3f37uZCy8DTE5x61BNkOr6wdXcM/0Xd1uamIH6PHFz4pcH0X+x7GZqrMqiow6FGl7hwbD
PiYofA9pVz5I5x0mr76gxY2L1j/beX2xBkr3tJCUO2HoBGIyUa+4JnNQnpMJFeOWbB5nbRO6iZ7b
mq4lEWmr2Hey3exEEYqUtWuMLU9J9MuZ9PDoOmd7DlFSlFMfOKCHGVDGK4DgdIP5cKLpzuSvQ4ZS
UH1ZwlmGOd0K1cwmzqECNagr6viR07Ige+sFGtylNJvvIf022sHZqKV10pvmkz24v0vJLUPx1jA8
OMctzOCS0p19uw+Uzq3TINMCgKozFnPIVZqjbaq15CvBOsMIc5ARj/ryOXt6RwRNBbGi4VqsY0af
5ygTfKW7Kb2YUDLkUyFPRRRrLznVB22X61zQeRADhrk64jXBiOIPUPkmcP+gfSu6P6FBzoaPfMgO
pb7k1lnsVeGL3S0797JCpAZ/M01/hXpwy2fWrZamRZrQu6djEI6Xn8cBNhtykSb/dCFzmUTtrJIq
PSQ0iVfdqHhRE2+DI5AldZL1eF/LZ+3xtTL+7+ydx3bjWpamX6VXznEXvBnURAQB0EuU1wRLCgPv
D+zT1wdGZt3I25ldXfOaMOjEoAHO2fvfvzG/SYN+N7YNXiAT6IkNyQanu/hbPFW7fnUmtxT1VU77
zh11+E8L3p0xJnxFucvn9DWncFkPzvW4hFJD5xSJe5h+ZVR664Iopcs5IpqOkKzFw7yFnBO6QCMC
OzIYNmNdZzBYEiep4ByT5exLpsD59XYYX9OGrKsS8E49SNs1Jr5ihQWwYL6MJZGbCwySe4OMXYsu
DH4Dv+q6ILTLRoIwXbSEEw09SzZRQl+36VHUERXT0HOXeHJUsb0gJGQtrOc3Im2s23cjaSx1qv7W
EBW8uc3Hbz+Hvr7nMnnC8PGzsXlb6w+BC+STMkoEAEbbplKcTaXk2t2A46iwrLcbZJYWvNzt+51X
xGwZdYArPfMK0Z8nY7qmeQSzutjrGZFo6avTZJ/a0j7kyZS7eKkuQW6T0lA5pDEYI1yIUYdnLmyq
FTljGiJL3bBdpPloTRzE5tQuXudIT8XMsbYukLeFe4oaSrLhm2kBBrUTeprBW3/+2xYwmUiDncgA
EV81Jha/im1395SjgU52Bfw8spGkcMz2ekdjVDGXxwMqa9xML6OA5bxjXwaXXE+TKQ49o0LrBL9p
XVldwP2GpfYOqVIHOdV5ksPhs66752wdvP8GAP8L/Zq2KjR/V+EZyK4VzOpQACMUxKzsnwFVs7W6
Ogp1fHB0jpqZ8Jq+ODBNwn59izp5Y5biW8IBp0/WOU45u26gYV6HT+s7k0rUOln0ti4C62+rO/l3
W5CIup/K5r5JjV3DQZj0HJW1tF3hTKeWUbFz5jMtOqeaelX/u2Df/0tpvH4iPE1V/OpMw3L+ojSG
xuU4ApsZbM3NczEW1O8gY0byJSzFr6b+zcwAE0fch/7fX6X6r/5jnEQwYUMJCL9O++evUsX/aKYJ
4qtsG68KI5YE47zCwCKFvi/Ms86yvK4iq4+Vsm75fU/C+JJ8GZDsRe28M4X6muWDmXT4dYg7IjN/
6Gtx03M2x1ES2KTE9bxxckS+1pphbthk/lsPLO2vEsH1mLBw2zDQgdpg7X/5IFqKcVU8J4Y3qpx4
6ztf178RCh9m66adftVDe+GYJ9aN09dCI4Q1fPJlzgnAHqWHzupA3N65A9a1cLBNq/O6xGeswL0G
9rsucrPybTHYMyuMJq2ZPyAX5VchhEadJYnX6zTyF8sFSFbarr8l9PCv20/2v/MhNmTRzldibqry
91HP6gf67+dDfv8pfhSf+T/Jidc/+cd0yEYajATYtkjOZUS0SoP/MR1S/1DXs80inxazOyjFf/s/
ZdWK+D/+plh/gM2aKk7WmBnIssYL/jkdsrT1+QZuKwqmrcb/ZDykWvJ6ZP62mikmqmXeBzlxAEQ4
q6yWHb+Nh7KxyAZtKTNfbyYipdYOqaFV0uLxKjk/i7WDWudUAYmYEOVpr6BI7GDePI9r3xU2xjmN
+gsziXPyUUoOEjJnuYT5eaJpW43agIi/wLse7bWra2jvhktIq1cqKAFCJGNFJl7wfj2nGZlllUX4
hYRnqtvjKBSTFny3amq3MJ321dpX6vQmy3QIs5ecpjMvlNOshl7c6yuYnbjVxIB+yAmlajDlb9E5
UV/SxU50s1EV5BEv6Kx9bquHMaCnQfJO9YTq+H5RHtOe8jDDcejOUBSEaGL5TgYWO/ezbpbfyGX7
AIODl+kLdZ3GsD+qIryC8pFIxAyEyid/lUmdasyRjGt0ayj9DAbi1RfaAXKcInRbDoIS2nyjJml2
gX2HQxqQqtWAeGmgi5EGOhDNHSb50qGZ+h/ocnfhiiTMQAqNrX+n4GDuZoL6tsAO0J0onJp3ILXX
MI2ZK6z4xCzv+k5DIwNwgYgi3CtgGcsKasQrugHKQYgnM69RftLPSAmo4bOELh9cpAceWWGSaQVM
bJCTEgTFzs3pgE5RGe2gkDPlCOumu2vSPEWEEhEuMSTKXb1obF8GiVapjVW1bv0kutXLSdA0+ynz
O/LyAoUwT0qnjLaD0AI62Peqr0nMXKGgfgWFkHI25P+VsSdqqlvFYWQj2Q4gdjksdzUxb5q0qdPp
II3xNkRCR7dKVQQQJa2QVLyCU+TOoY4Fr5pyFTkXCJZ4gkMCnAiula8AVwzSNYF4ATq76QqBDSsY
Bhuhhbs8QtZNwcrMlojAsJlqbwRHS8DT4HgxtvXH8rtub5x+JBcSwhQI3LJCcTKYXAg2N64g3diQ
hrZGwFnph5KDUZnDeHRItoqRuLgtSF+2Qn4O2F+/goD6Cgem4IIT+KAW3y+Sq4AZ1nN3aRHJdDo8
UarNhjwCQ8O1YoWAR0K4z5EsDHfxmhcjlBECSuRkiEhNQBUBLFvdRWLL0blCmYnmfC9a4Xf0NGGf
7kQDOKmFuBrBFEKvnr6jO2E+EGanFqS0ATF9NMBO+xVEFaCpWOqugbpTEK5Aqw7i2oO82gB7qjgA
dL1HRXIa9HalVI60xUWQlfTQqEkviY3ax4BBnIJGmx0WglkKrKVomQNiHOfHIb3iJl+uKp8CjVKS
BHXavofxEhMTr5/wz1N8dRaNq9fLK2NPN+bgJWoIqpsqAjOiW6jk+loo5Bma7Rr/1HYp3XhkQwnV
k82YGAeYHTP+ikZ0MNUhZ6wCOyftosJLRjO9m5iycNBxXhHxCGRCanywZMTc0M7fWfYUHk+ZGD6V
pXrs8mmH4xUcIFzW6oWA7qEOVCvZ45H3fUBiy6EuGCDGPaBLVB6YfG/Re38us6BCzfRkpwwjTnAp
RG0VJZUfkUNP+ni6icXcXDAggJoC+TGcwtDtWqtHqTb4dk/4URS9hCbTMJWTDW1ozQwoVEZPdnoc
k8k2m+OrYUgV6nZp1xIitoepQuxqY5FVWUTHyoHtFMaV4Wv6vEtuPUGOTWPpZD8QWyKTShLsO4mp
KQUrvZ0pvYsPucYZ2l9T7O/dKQf+z8gU0/WFcaQDeruELHKIYXFpkPcJH7GvbMRtRKuJTs5ORqwM
5zihlDX18aFOEArMZcM0iP2IYDMEFzPaHmy1QXhYzns4/e9DS8xsTUTdPWiw5qMBJVPKjh771FlO
eUH9E03mFYKS8ZJkC4uuVP8Q4+TBLOCowGCLkXDzszXC7NA6sO0GKwgRcr6FlTMfKiIHYTBspEmF
vxVlBr9JEm4sYWqHcR2vNW1LKMsMmrzoP0pLOeMvYF7kbMRFNYbdZBh5+co+qWJlKWfwpHM4g33o
4ptrbqXeUCFJqKRGmr231GZ75HsOODtbF0O27GgWGLsPCESukSYT38iAykiNNhjkdvYokolhJTyU
jE7hvHZT/tQlk/MD1oLrqNXHPNr1FeXUGkeV6UepM6xTkugsBhIJ3IacHOlejy32RPvaLp+S+mds
F8iyJZRiE5zViQQnl9DaNUqPw5SkQPr27VwCTCfzwzLU0Z1qsrQSRAvuPfpm0exJ8IUVm+vbUZo3
jXwqzWynhQjRVRX95Fg0JZRGjb0rdquW76iBL3cHj++SFM5jhFjGaNUC+YT2Qjr44l7CtERTUDxI
83DtBpXxa4p2LNaiNfQM1WUW1vs6Mx6VdTpE6ILt1bBICQBTtQOqwiiApT8dm5IfIgxjN0Vc9ELk
KorRQn5tzDh1FdTpH0zESYitPqoQVlonTx3BuHbvqis/ULXnMpgarcdAQf3QF825DnH2KJgynqHm
fmp2p20zB9uoBdJkMMMk2OR44N4VjT0/5nb0opQF3Oq8OhmNZgc53FlXd8ggclq/i9nWscYI95M0
Jl68ROcEanY9D+KUivY0W7SMzozWh1RAkqccZ/bZsyw3lVb5Q2uHmyGxydAhK7CJQ3+oVgJcVbxM
GiZ+ecwRIpnTezswjSr7hXWxviy6Fp1VZ1QCcInPGIHQwU4M/C6URPYqwPu4ibIn0qgZenRDd84F
FIe2bYediEi2w/aLOqKSlgOinG9SUk/3FGJ8CGjfpjWfpyX5uZjKq9UueEHYrScN9nDSBAKMmby2
AWDorUUaiGipFHcIxuo1wDt9UIVc3xloKz5LRtt38iCND2GDMbDCrsI6b1xbKRMn0A/jvk9eRDeP
zCuVeINICCJ/x4aTt1Fy4AR94tzpdlExV0GUNh9UjfqxihwtsBflu5Mzx8wyey9SMnmVmryhgzGw
wfJdI2TBoWRk6Otbc3wuSbZPSLhve6hLGcoC2NFepzANlp30HhoSMbAhtIKmSLY5oiMrIa9zLoSv
AzOLxDw4meLXTsxxgsY0nhje1s+y0V5qTd3DVi8RLVvb0oFuFb1Rk3SbuqSmmnjf42ScajK7ZrP5
qpo1kzlEhcE0pkdyjjt4SKAmEoqe3OfJVC8JZPE01b8KhbMGnqm2lSFLqwOwiloj46oa1DZCLVBj
twSOd0+o5DE/YXwxKEExL4SSzmeaC9esHU5gC7mZknJWdODxS1W95yUzJ3Wd3qZCfkp6TDcYWzAg
a1q/H8RD1sz9UV0zfBwRviyrCYIZFscJAaSfxE/2GmZ0u3CYKJLYJnrUmzP5dr/debsaVzpj5L9e
/fVX7cJ7VDXV/+1Jvx756/OrWzISyb79frG/3x79dReDi/Hw25//du/tWS3xiDuFRbcCQ9o360Xq
kBd1u3m7tqyRT3/e95enJHFBkNTt4b885/YKi7qmRP3lb/582f+vh8c1yYoQEoBAwyj2Q5eU+wxO
7LwR69Xb7T8fud3HiEdaonDX4lTFCFJqyv2fz7hdu90HX8EBRN04xCZlcADA/h0j/XZ7xdtFpQ7o
Fm5XzWLkOSzJlUuJMxJmEaZr86d+b9q62Wa2Vu7FEFV72+gjGPIq3Pqo3g3z8ve3CBPw79dCGEVD
M8BhQEOPpEspkMZOxf52TVqtWgB7kFhUK1Nf0pgVrhd4KyTeOLSvt/8KPSOCRnBQuNX8pxKc8v3t
ASmPmItLODTIE8lgMewxTgSrhoVtOAlZo6v49Xbt9ri66Dx+u/N224LwF/Q22+765N9e4nb7t9f5
8/GqW6Zdl+bhtjEHdiciavb4Yjdw9ce9ukSYuZrCRkm4fgHCVghoyxHOb+YG9sy4/qRtJPF4uf6a
t9u3a60UDa6zIOy/3Xe70NeYO41VnjzY9efQK6IbNfzqMfxRh4AByO07uF0k6y/y583b14SqVUXu
dNe3GWSY9Yu7Xdwe+/Pm7Y90ggx/PQq6xs5wu3175PbElFy+TaicQ5M5dkTCO1HX5gbat+e060zQ
ZiC24E4wao+OwD0hK05jE1505ZOxWFAuw7HBGEEulR1ep37UzQG9ZECY0bbKJM9yNLdkf51JL0aI
xqSEJUC5Iuoi87C6lw31UCYvFqmEmez4llTta7S1tV59pqhiiRNN5gACrW/a4TZuRSCM1hM6yR4K
EZfy6KEYaTKvJUAgq4cty+Cl1RvXUn9G5c9uSbxCX0kWqmsYfLpxZLgMXyRCuGUKH16Q12SKh5c/
OyykOueCtZq7WjGQv9fOGyKOw1Rspclfc7iibdxHMDukN9E27xgOPgzTG3aJXkLLm+XlUestr6w6
H4DBLaFym3pxqJz6QI6oOEyEuIueQlBr/UxGNlmkfAg6mPJ1jPS91XeHkVBd5OR72VSDSrePZjcF
ODwEYap8m4r5qQ/19zGJj0v7qfUAt1F8VNQMHDVlQL7QEUyHodP3ZgH0WetMFMZtaenHfhaBMqtB
W6GirSfEsORDT2y5+XkY2EqkzaQgCRuh1nQVdYB1DRf7eSiqBxs2cB038MTC+k4kwyN18CnD/2D9
APr0IrJtZebBglNlP1m7qhh/ZLnyaGrac+vIlzKR8eRE+U9Md5rB7oyZeZYkzWja9wlzGJnwlzzr
+be84OtyqhMywJmQhpZyD71fruLdJBofp8ptDuRqaVu0T5tqqxV2kKoMl04TbDRD5EfMPXa5pPq1
1WwYrSI+hbyiib0l6peonw4VlElThsKjJL6KX/s8nRszRYWhBnphbgTec40zPYRqfc6wbFHsfL9I
5cmZ+N9xL7VfbZH5FVUAHsh7yXiNy5nJnkruYcisyfCEbB00SJqZ2e2qqvYzLE6kaD7Q8Zxm7Vka
siCx1YOI5HvCjC99iiFLhPoHgbZIFK/8jCF+pDPxpjIhcz2RvotrTvwwMu4Rs+84uOvo4b43rKNh
l6dWy4+lre7MPjlltgFV5AlSGc5Vq3+/hU4XuKFL3vo8fkUabMksNUzVdr2uHjJd3ddVe2xszbOt
91JCl2WojKL0ZoTSSqDtCBYgbUQIlZUgQbJNrhW4eta/6NOXOsPJ7MTRwvginlQvrll8ut6NZpJL
w03TdPdyGbFmJt+qRDsPJdudbe5E+AzNdiePNqcBpeY0H4wV3RvEftRAKPSDPFrXFN1/Zg67JY0+
JnU4G7wC8MGeV343pvxKR32nTeMxBAWkeGHsujxInb3PdCKwC9sVafQwNLKHNWJQtwQoQPrDgd1Q
mrPdihe5tg9yY12XWt+nGODVUEuF1T5I8FL7qMddAvZrQwJogqya1aqMfFYomlJkanN2zsrx04p/
LgIFZVNhPNHtGZHz1QYSB5+5RA9xP7zD7T6oVu6S2erWQuUV5JdEV99zdQrkRD6NC6ZkEB1bHLJy
OXxu4vmhSo1Xpyjf01zQ8IcB3lyvmNz4wJabAfpFLapda02HjPlYLoPQTUCOMDZscZEwq8qg+1oh
A9bhxS7EM31DoNShj4X2vlSOOE3uYrs6Coi3gxVdQ2HsOrAQvT2WDNMZxntEpDAEIla6ZnVP9adM
EvcqwvZ0OU4hX7FcPtc0BxkIjGMs9xJfcaVyJEnKvZWmfqhEQVmbCMLEPtfiIC+cExrnhz4ptxnE
aA3/urjJzrggXszBulK+3oeK/TKE4ZNOupYVlUGFjD2SlCCUwtOQSU9Glt3Byj2h9fZ1rPqWfg10
l3YZRJQaDTX2OvjQwKYlxNm8WnIcVCLeVwhhsa4BGFV2cRldscc8m6UaLHni9oTvFoTB9kYQU/LL
6MiaZSJSeDgnin3uw+SEMJbpKFYdTo/BWXIax/Qw6+YFndqzFqeg4rmOo92hMsgvVms3vmrNSzI2
bmfS6EGplWUYr2oUhGEeyEsVlBp63+ldaodgLB6acNnXqu2Hw8L+JHu3Q1zLXuYkvuQ44nY5PH7Y
dVa7U6ueVaZDm4RQQRHeIs8nhaMgHOadnC6u0b2HdvyE0cx2NqYdQPpdvpTXKhl2GswjQjHhBnc7
8ZiSZQbVAn0H62ZFCHRUbkOMLsQBVVHRjwfZwPYm1k+mOZLRK4Ksmjd1KG8E4lUlpy8fimNeRl6W
JXuoB9tUhG84fn7Xo+zNROkfduWOkPFVgcoxTdq0VVyXpHpOQRQzW/dkuzmVue8QgZs+yYafEBvs
jA/2l9U+j9mlCRlFIijbGvVxibStIj4avPLQ0ZacRmddzu9MTb2UztXISRBRlAtU+ysyuIemy5+S
KdpV8BBCobpKekbC5mh1QD4wZfyKuA7xc21Xr1UdbpQi3oQxYsZk2Ru2dFDn9GSznswz1GBg4ZNe
GZsK+00LS+RRivEIRmOysCKEixcbFUcygfCJuuUdW3r9YS/lJWoST8nRKGdAiJKnmtMupJoIfUNU
x8QwtmJXWua2iU4Ile90s78qGJ2GGiWmPuxNLbkY+rVVx81id1jqZ9s80319Urejmm/RUbtTN+3o
xwJTZrJguI0Ochmz6oviiIgizwx/zvbJZO6qob5qSMGjIr/X7UentX+kzkUXxkXq5L0uZ56NU1JT
b9R62ob524xBohzDFSLx3o5HtyumA8D0XCACNZfNaO6nEEF8qO7Kfj7VrQ75ieDysPmka871/aRQ
dqGgsP1mdb9p1jV83s7saKEjMKuN9nFZHuaGLb6RPukmt4n1kOWd12Bx09clOPjk5VOQK7kfJjp4
OnClPW0qTPcbNEfIDL1Sp/yKdn3MYtdXrqLWgYNHdFl+2REmLEqyLUDPTbjampad5LD1Vfjzjh1i
5bfcq54Gjb02HsxOPljMaCoj3JUlbzSkcY4qLyqIpe/uoUcfJpir0jx9g/d5NaVqtygvuH3v51jx
s35+SszlaNoAs+CYZmoiQpcxNcn2rU5ktGbsoGhutcViIrxsQcCAmc9Ybh118VqK+oizKutRRi8x
bonv2ei0SDModyhNO/z8WNhZU7BcK1drJVBszF2ixGCKg7hBXMZF8RS98iTE6kwxIIqFfhJmvope
WZdYvrPHqVD8SAp3clSe8obiG3tRAKfnXm99IyT9DHfEvOLsj5+XSlwmvX4j1uXRDtFgmbHHdM8l
pOuu7j86dXAHfF0FDU/DvtiOnhTOe1Lut8OalC1TKbNyKArR04by3KZw0bGHtJaa/zgMqjdF7Xd6
GAWqbvmm9hM0z9Xk4jin8UFL52tM8vMSTUdekFFKtJcjTpUMH82M7XP0CZLfSi3eBUwahs6LK2x/
rcodndHFRRM2JpSSGEfdPNtylLkLpu+dsyC+ddzZrr2mv8/B8gtMLku4V4Y2HWQbVxx79PrMcA0h
wYshcr2Wt5qC70BfbAc9YQrXPFdsRtOyTTqkwzAnTUECTrlstXRyayvjSDKPeJkdVLKyeWgY18yj
zhtkWPILPKUufpwwsWtH9qgOUdyY+klVI44176XnPKVHsWFKFzh/qL3fG0ygNGr8bsfyDdgbwrLW
IJ7vRSXdQa32F03elvgojVPj9nzwctWG4CKqYuSq1lsNYZ5lH4wugQArb3F62IaG4zMLG2KDgIdy
D1KJvJYZChnxSH13cQ7fdax2EfSTZdo4TuhpueJ1mnJM8HBZPza8QwYP1S6Xxb74kYyFh81L6KC1
UDW/w2tKanzdaoNYGh5Jx3irKmDWWr40NmUDxW1Vs4rTNdZ4/DYroXGgVu8m3MHEFoEAnwO9/Pw0
WRaZvcyCYG8OHXO0FFeVggan5UOgO8Hlw+2tfIuNmI/x6gyrWqdeVFifQ325WHJKhivR4bl1DOfO
zw343NNXiHVi1jt7uW1f6+K+X9sjGbI9BXwvwLWdfnWHuIxYBU9YTxiTfqn09BIl5r0ZS27ZrNIN
TqA0PVWD4HPUbtHFLO3dQde0DwnuGyml4Oetov3yrEegIDmaz8QZ1+ABlwuKqNj0s3Fdxgjybecg
teUTdBswjdw1JaokwdrOClimppsShT7PsUeNcmz1A3ln26FJTkbNxFcZ4EAqjAXMLY4Xfud0xPL6
caIGAxlWtS6Cusvwq2v9yVHdZa5d8mv9KI98W51oXMwrWECgY3AxQDwvWZq1eH7SG91TsGXu89zr
4f+UnXNXjB8hSqVM9fvMvOtXpwtTOyPb9kvp1C86+rMPG+vRkQ1r6XUEdvMmKZtNa4LKqFqgo7dL
ysrDkJRmedquPx6UVLhl48YYRq8m+sHhla0V3hn6fTKA0Ur3Ua3u9NhhQxV4GOEUTQ6gQqWPA1vo
38AfVFbppu4YIVZCA4BiIFXtYR+m8vZ29XYRr3eWJn4gdqtlpG5l+DIsRcHzbw9BRVjHD6G0bDGO
rdm75WbT46rMaC5KVH/G5fEGf/wFDfnzvn+FoiRD/Nn1vBGJsOC7jGG9G06dzFAu+2hVNdsZI+jQ
fwFoDbj8BtXCzBcClKTgkkdJM5EEp3uD1Fv+L4RN77BO/oV+IeQ6pVVl0zb9A/O5QTqDQfNOHG/r
ypW0FUY9MVYyzmIuOK/b1bpKFONbZMnKXW7hOTkOqfmMXQz6s2Z4iyvH3o1VPrioQosHzRAvRRVK
ADuURFotd69pfaBsC4/LaNl3Pc7VhyqMYX6bQ/uWFBIHZlRa+9vNmOFRhtLkpemn4rTmr3ECOO1b
THCPazR5vrs9TUS6b06hr2Nhgjy271GtXmislcsyinfCOzAoy5UMxyE79QtqKG9iCvVmYSg3t/Yu
phu8WHgxP0ta5Fq1sQRWp1bbXIHY1Q0LbDl6i1aTtGvW5dQrZuKKaETYbCMsMZUwOdbpsIN+PT7K
ZZnjJlZ/JeXI/GZxOClIFPe1Qp/Y4s6GUWG1n0eZr4BS5Inco9GNzQelKR7x3NC2GHUI1VS8bJqk
J20WP9Rx7k6xgkizMAofNnj4nlsocGEBvoy5jRl1riyHqRhQwCoZRGfaVaHUrkDV1uurhxj6VTx/
CxY+A4AzRpikZN8y8ocQvUYOs6qjslJS9pV810THGdOqzh+S3VD6IAUl/c6KlEJ53oYKw9OLbcNF
2Ao8qCYJp6ujUcIxp8epkhJH8nRbwyqoJLYenQXDUX20Y7g/qI/4SnqyJe8dWTC/5HMPxk6ulnvs
vlYdxm5uTwOMDBjTh6UJ8ZeDlpMuW71H71JU5N1CcTeY+lmIkliu6qbZ5+lDHlYMjlP0b+Ouz0s3
HzgWHMmrhm5j5v1OIWRYxZ7b7uKtjDFYraLP6rYzST6lEjjokPqyhAcP5WSJvcxCV9fFgQRyk1j2
dpFbb2CmAlgLFDgHxUBc4Q+TbpzZCmzxFxJ6qMG7extXkXLBObxoESPmbpU5nomdRNlGbirj/Ckl
O6w5Nz187ir60AVCyQaxut61QQZ9ryuZBONrjlIu25QfZBxiEFGnH5p2D8hhvBfhO7xVEyGiSPYz
u6q8MxsN9eEhUkABMZUdUUFJ9bOiHmrthF8TP+2eFLqJeWzC6hR7egHI5lV26slPCIfT+Kk173kv
fA1d9jw5b2r7xIaIiDceAdGkejP3j6JkZVfe0mRlsKDkJL88Ny1PzNUd7l9MWDe5hOBC/+Sa8kwt
jSFtLp2R+qjG3oLo1UavBufVPqnioF7Q5sn2sVRnV8NlXulNZJFujZEprttU6vrdPIndVOtfkz3v
wa1/0lChq7eVIzzT5/w8avbR0DEjrS8jrnOdIt6okcBXgBgbKI2wK7rwWSiXmj1GOHhQt/cztCBh
Q4sqPuoMQ5zAwOxKr95uqk7K/DhL+FK1VUdGF6ivonkNSrASiHQMFqZXMM1ai/+lAqqVct210/4h
UxYmrBrmyG+RWnJmS/e69SFTq1TDIes6OoMRS6Vs09OF4mIL/9p6smcVXn57sJdpb5vNw4yV1RJb
ASI8VAdzv61AZW19VzF9l8lhgh9+cszqSa80Gm7ShOXGzxf5IVLHQO4Ole74SybvFg5/hG24hDiv
aasAuk4HlL6nuJqD1U5cuGbkeM403FljdWfSGdcuy0ymB9i+4bjfxkECR4YZerHQXSeIJB+H/qtW
/UX1RfsysJhGD+uprah+rpXoC0YENz9j+QkGeKQ4d/XZks6hvlpknnPcTWDxfyOHYnysyfAbt3od
GMpOaAe8HasIwetzYr/b6fuQ/Ug5PzqZGAzSa4gpuZT2mheySh6jAD3tKhfJ0HzWeOgPTzM1eiry
Td4/a8O4TzpOXDn0IHJ5g1CZkuh3cXRpp+XUq/YxR1VDhTFIoYcPrr9CDZJuvBWltM2waCwzCLV1
vzXINLxT0Bbiw0bFvEGnjI2yOIWjvSMT/eIkzScaUPlZsdoP2JjMR7tzbS1nDbVrpcsH0JqS3WLo
28cWxaY2SoR21KizShePRE+JRigzBkdzeu7hMgzwEZj7u3WiBBZmkr19zdPTLVWgG+51JvGD9VzP
WDThWNGbGMuxOH4P59a52trY7S2LcB88h+VPsmTNDsc7XVotoyV1REFXGMeiB1ouTGzb0Snk3xzr
iKwk+XJqTJbT9QmjQvU0VfpBKtBmsQwDtuYnZzHVb4pE6YKTksKouI0OYYXqO4Nk9mZnzv72DLOB
jtM6ev1YISBCkCzHm1HPrUPRQ8ay1Kje54NlbQVTOlp0Akhw9rGeGluVz5ozP5pjcs5Vzbw6bVf5
jWbajOfr5r0S4Q5LKVwlzDQ/RbLMurNGO2R5jzVuWSnHpVOjZ2vBDny2arzNmkfbNHuc+OxvZZJH
10gY0gPALWYb5a6aY5yRSil/bNMyf0y6g4wH/fV2jyFrYjsptry9PZYPpn2s8+heZkdB/dnsZ2tw
Trhj0xas12jUnFNnolebJeOTCdRXH0+p8PIlxQizvF3KUJYO3Yw/WWonT7YECewuxF5ib68Xt2uR
lJ01o3GCXirHid18+In7BtPJFEdkU4m7jY6sfFNp1Y+6BISbZQm6qaYeSS5Vj7drM6q2uzzKKw8L
SpPe34AUKFqJZQ6Z4JQ4J44LkAV9mPcUuSxli8Dr0w47qlzcwJgMMCzopvlq9biwZgz+NzfZYRlG
AxuN5FPatU+3uygAd0M6tZcUz8C0xp9Aw2sal+F5d7upSorjFRNK/NtNogKe/pcWXv/4j799+3e0
cGUlUv97XnjwmYjkdxr57fl/J4Vbyh9wwcj5QTXg6AYWQP9FCrf0P/Q1Ug7HHgQmur3GT/2dFK7K
f6C+0jTbgI6jOqpD+tM/SOH2HzLpUpwL//Aa+h+RwmGX/04JN7AqIhVN+8UvR/j2l4A0WUtwZZFj
a2trRNUwIowuRsVEiszGBI+hwHBmbB3nyLOWg0EcEeIUmCvGdF9k5gvMlh+WqQ0+NiiEIY4x87iy
7gCfYbalEPmWvL90Q4rYZBgu9oznZ4M7NhL2Ch/q/2TvTHYjR9pk+0QskE66k9zGPCk0SyltCEkp
cZ6d49P3CfVfQFZWdxXuXfemgEKmlDGQTnf7zI4FuFwukMckZgD0yxfwP+V2/lZtRxe6FKCQqO+6
lPf95nQXtIfXdqWQFSdiaFaA0AvNI1DZMRtROK0axk8ad0w0k8hZDl2nNn2jD15iOEcCrCzY6OcJ
7dw+oU68f+NtVCx84vO7SrF5cszudYjbiu2eOHDMv7ftql4kmKhXZKueO8ycITRgOWlBMYwtj74X
rbOwAY4qEpQdo7gPoK5C3Dn6kfUvxZvq9++UrBIkFcK4tum4Un5Ton6x+bceaFI3xyXHjH7GWOxu
s4Hqhiw6ZKKg84BxvOXOAzly8mFe9NUF57qSrDPOXvCk3HjK2GVR7Z6SBBI9INJ3fyjUtjbtNx2V
ydkvwx2/np/CnsqGGsavSMONN7f4gTSTnaY51sFQ7HXvvorgsyjjCI9iqA5V/nO2/AtYMLoR180M
FkSnEGPCEMEgHWZmFlYil21gz0d3usTip8jj8K4ZxzdlcQX/99Dzv+c4715cXFHw88x3/A/6qs5B
yEwin69iB0wMBVM3QWg6Z6W/UM1VdO+k47woEg4MVhyUJ9uJNiqdjJP0v2ZGWv98AdLN+VvYgjtL
UthJwzDEP1aA76axX76FhkoRk54AuRZTf1XA9c8Vw6RxxnZch4NY9/adZXblcc71ZiTtfaO5c6we
SZ0P+4coK5LrJravoQlR6v2+WBPwx+2ag2avB3+ddKi+5Dix4wcwq0e3/oxjL0BNktUCuykh1RR5
LyRVlVeSPL9fIsA7+mc+cylPnDpcvQ2ZceyrioCE0bQV5mAIS1icN6ZIqqWTho+Zn22CzrCo73AY
Hr5qpa6jsjLZZ9oM7I1yUXh7O2vfYu6jDHICxQyfcQ+YJrW3AqC+qwHZZK8EYo9JRDYL9ljZ3kP9
3vRheydDSRdA8m6VxnVt6zs5+ot56s6iyW49sE+9rI9k0c5JZlyrAnd6rDj6q/ypt6o72m0X2KsZ
H4X4XkuxH8b7pPYeKsWfFcO9H0INs6KTw9Ek3jW9dYzb+o4D4pdj3gZpOS5yS3/ULtqEkWLSZlSQ
5S2Y+vZnldhL+LgvJuaBhu+OFlCab8byXXc0MZTAmHUIrtcbmKlg2EGrI+nH4JYjfsCrEoUEHJOK
2zLQp1IFV5Xnf7WVfpnm7C6TKSb46CXqOCfLq7wQCNvx3oUeyi5nl/Tuc+ixR7DxdFupcei1T6hg
gq2gUaxXatDW5roeoWiCvPY1JP+0T2+baMAqHQZvgBKPvp4gSSjyZaQ54ppyqMZu1p7iOwK2cnYn
A4Ed0Z49CwFNirF+SO89lf6+MG2QEuMBeo1IZmIbs/MRtCANIuuKcogHJ3SeA6IAWAleCilOLQYF
O6JcTscNok0BQosx8ibIaYLrVq4JBYBlcqWccmT3F+zqUGKpaRepy4G+qc0lLUGM/MyCk99s/oR0
85HU3bopw2ldeZhZdWTtLyXxG5yU+CBL2jmiQP0oM9CzCcmCZZ26twC2iQckHeRbYUNtTaa19vt4
KWwNqMEsV7U1IYYGOcs5xS+sYfkKNySUloAkjqz1vjY7dvxJReKjA6jPsGEXVtljlhmMDHCirppG
UeKnoZcbLsboHuPAYLby2Efs13p7+nRtTledlfB4zFOfyJA9br3p8jcqJOLc9mhmMvXRTYp257eK
E5gBgZNOnSvQB0vQyMSnx2wn0nnHVyl3A+u3X8DqrZLyDZpHv/3O42dGY6wp7rnrNc6vOBtfx5jT
amd0grlSz39mBk5p3vLmSw/HmVrTG8hp4vIGvY7wUR2hhOQtGEDJTA3/U7xt3YROoumhH4pDG1kX
KJv1NKAr2wN8tcpKYQUn/jbNwh3tMfkW9//L7Fj1OpmYEQrUu2XRpdP6m8AwU9mwkkN99vGh7rzc
fW1CgjOAx7ZMAu2D4X1CPw0u2Cw2Cqw1NpWQJMHvR4/IcySA4Rp1tRaDeMCKVl0nrg8iTVNMklFN
lfazsRg6z9tWKmAkCC2e2IgRrqEh+4tQBxPiVIUxtY0VLKdwpKWgq1YihcXEiQc157Kx2snS+ZEE
dbIRzQz6MPuckMR3FBNwrdRFsjdVA1cE+teGBgzKCUeHiscYqE0/cbFTG0ll2IWz6omKoU8Oxzx0
PrQuDOaw0bmSGWpS256/OfXsUmBkTLegVqK1J7zqRPXoseEBfuxCMK6iv+ogYW1zB9NBWDU8Sf0Y
DJNDDAyDPLusralr++xM0TOSZbz1jeKp0A4oK89nCqrGm9YD1RLpY17hN6fKJznihGjTcMWGjiuQ
s72KTK7kJLE3lEcAOaIg0nDAj2Tjrawa2n1qk0hICaigY++WX7oJ00ow6CzXnoPY1rggeKoB1QZc
GN5NpqezyzQtrGj1WOTU12GygaDBTP5o2F64NJ3LohKe/BD5Id6Gvf2hgDLTsT4ua2F7iFjOLh5z
VqQcTlpHRhzbPULcp9E2IN4oUlzIqiJd5z97blMBL04e0zZ+qegAuGaHAwFwlM52aFI4r95NDt2F
u9RgEYyGXTeG3ZOJVjLYwTM3IN2IjpGse7PKlv48Gc+9hZevqtXFx9zdW002rMXocoAP4vQ+7WCl
tbiQLv+jyJnVgUgPvmf8kC1SCZOsbZn5xTFJOE1aoniNoZoDxKldYFWEuv3UuImU1IQJcTByevPN
OT01VfSmMJ5Aeisoggp5AX4X3IucSZ4dOU8xfs58vkSEHwqe6OBO6Poz0NWva0FZx2VWUKZJsqIX
YmMU8plcsIVMRF8niwu2TQL2VX/OUoMkkWMjMFGstkpuOMYyZYmrXV+recHoAPRUnQCaEot2HJe6
6BbD5RHWj2xW+04zlw5TSoSm5hQ2QYMkj7o/iuw6ojDq1m64cKT3BvFg46RTSAJAeBgY+fek5teZ
njYXdqPRXooX2xJkn2MugEaSmfdlvQek5C3StuNXxhH7Hms+ybqc9xDgeQ888SO8rJ4XaFBGdDA6
YWFsjWs9jS35+Pahi0S/cWPxIQZ8MNJxyutNrJrhlGLumJxm3Mgke4GusnWGNoGwU7/71CLZA7Zz
5JJFR46NiXXt7z16RNMehXMgf+1K7e4hsFyTzU5WEwsNRW3OvCpnoteMx/djYDQLaNBLOyA0m9gA
SIg53MzcaeT5MEwXIIRq318Zl+Wit2FxZ+FbHCcPfSi26I4/bZczkxQ3UzeR8GznPU54F4mvXEWS
QNUIYk1lDnN74AdNQWx1crM7oD0jeTNnWksjvhoHsG6ESQkTfwz19NgOuGjM6pZONvK1RX1tVTlk
v94j75IOe9HLH5HvH0F7fBUFBPxKUlTXz7JfFe2PouATU7LZT2HbLbFYfI6xsZtilJHuEg24CLWG
+4iHcE2alP3OXOP55U+oVqvWOclCGelPgHzrVyGmpwkVay+n5tE34qepVreMAreinl6GMD0oSt9W
E71do1iwgVyUc8PHSgCnZDxjjNh6OqO68wZsLngtfB5QsDjWoeG/Z/7cs0ujDzMq1aEMocJd5ppu
ZtzPfkgtfXYIZbwrGt8iL9ievTxnTpvmr7XBh1ak8tQBSkszWqOYguAOb5bRGA+LrKdZKxLPg2cu
7ay5qeL+dhrkppIMMmMQHqITTN31jzDNvgwneOnD3MfpZ3z2cbsyZrEg0hYRtGxuGzxvlv2Yj4/Z
XDNc6dk/BNm8ZOAGq2JDig5dLjA/WJ/tYzg+xEhL9qW5mR1Auyooa6vhay5TWn+WTe/f5/RrUAPC
UXuGd1ng7gUtQoPnzNgqpuhH9lyKabxzzXDXTjkNUc1b4HonCOSsmCq78mwm7HZKWsZ4YqD9aFgU
c1n+nY4mtVLz+AAzYYEb8qegVXE35hjXquZiqYvPVtxegk0G3UgM8UEOLRm1kU8VP1VVAWzLuBoY
ML0UDVPIavC5+7W3FXAiF7WM+6VIkR6bPoBVJmS2kcMcbKqGi9IpHJCbWlKNN8thCRzVOCt/wiTY
PgaZrs6inC6EuWxXjjj4iTIZqG79PuvEuKUX5bZyhkONjBzx5m2FZUlXX5ZscqA+xVNHK0E87FqY
lLXHrCkpCVhmFCQMP0rUMlbNdqHq+tv0C7oGaCw1FESueH2brlxrIlG4LPt2MbXQ2Kgf7CNcZ4FR
f9XVvKaTjeslf6kwY2B6wO3ij29k7+QiAurO5pvQYeGyAxnND2j007LMOOhP7eNo6y+yPB8p083W
jiHZTByRknxtWeRF9QAJRxns2u2sK04owA8tuvCShw5idIMiYxIq5MiUmOEPg9s9N2FPgqN6ZTO0
18POSRnw5M2O0UKzMFPoyjCfLrS14t7L6U5024mUa3Q2M2JNPk8EckfE5Sf6KWB4lrsg1s9h/6Ik
mSOQ/TEpb2gyFc+FzpuA4juI5gROOJTM1432uYsIi7dW+56AwVoCaoX2LNk+29mtsvwnd74SbvPC
L7kvQUGOrA6hQaLcpA91waF/adtsIdz6obOAJtWl+bPz+4NbE6gogID5WCDwsV5IF9xBGpYO2s6y
HXKbASbWRZj9kyu/qjGvORng9G0Ksudm/zZQ3cUY3gGPYVCIESPyL8oTz2J4OjV6d1sf2zBd1bN/
39iEhMeqPg21B4+6r8V6dMxFWFrPHQU7m473gSJEXnKi4nZtak3hoqE+wiQvToIrZgMT7tMKRoRw
sFZ1RieMQ2R2CLjzOgJtfRD3DP6SNwMLuxg5myclQ5Qw1SZQd3OLGSFl91NOjEKnedc2/oPt1e0m
o0nS7Pn9DEZepobZjznSgRFW4UNReukKX0FII6KBr5LZWavYdsxlxVRTICBnJCIZYyEpzB7VEJTx
LEXW3/hJCLk6tUxcQzWzY1c22ykwr+pqrPamxrNXwQwbLfcxEbg6O8R5XWc/Ogddv7q8xDKO90MU
ZUBV5+cp9N5Vgr9CB8l9G9bA8EaG1jQGL6Y+dM/25dZpmzbYJN6E8za4lKQpjgQX6AH3qADr6GHa
YsyrSuNLZWQ3KVubr4p5jJlVZeAmRwxM8s52O/xGrXOBdPf3eePqQwGP2sms4jb33XFVP07gc67r
8N4O7ZFbQJvnCLxZZAzZVoCGwDubX1b44FCI2dgb6iVo+AIjUWOMkQCBG34UthtVlOOV7abr2BDR
FScAbotlyBaBJTREDEmowpxyutOyGs9LrTy1ZaZ+99+BRU6sOXV9R07LFGdLidGz3ZBH/skKlZ66
TRChD7Sjs8LK92Z685ui8CuAQHC01UNo6+EqA8yLWBOcoqk9uxZjxjlq2et7jOXtXB5qEshLWTP6
guNY4fVDa2hmF38uLoPcR8UDapgdEVYG4WB/zAmkhsr7IXxDHeySWJHXzcTgjXTadxO1oTQwl1vL
vGLuE+7KYISQEwT3/cDdlEKHp7wMD10cmDHNRf2h63CZUGRFXtfpm9Mw6HsOmdntlJoLHTT7yHWe
IXvXm8uXoJq5oM7sEpHk1GnPU7wceWB6NnixYeZeijizrbCL4aDNBaKkLjkz2io4JPWleIjGoGxq
+rXIuJ1YO9/8DBPsbKsCGsbEjssCGmtcfJJVvPv+N2QruC9or84gsuylnZDrp+P8ZDkP9LRDPDTr
COqe882noJiSJcymc8vGCVhG15w51NIaslVuop3NU55ezV16nt0xWAmiTuvWFeoaM/CVxCW548P2
j3W+hhJQ3HTA6zjQYbwLitTctqr7aHjGQtQOZqqcJrGOmfSXhak3YWd96azgwUOV50YJ+jiSR9gJ
D05vx3fE7ryKfIOWV9+fDJgISF8mRCMnzJx9HcFoczzrWKFakMgeAWt2Irilu5FyTn3TX46Auopr
wOYeV6PVmGAM4AVWOFhYMcadr5xxW0XVqlSzf+tSzmoGRnpTWMawoHF53I411nfi4D96C96qYvyf
DDRYXg7sj0lUrhFJ7oo8MB4LWN2oDdOtcFrvIXGjXT+YG0608clpnHINvuBou/NNMFV3Lf1HLHlc
VVHEXW5Gzsl0nZrYN7MD9rrFyeuLE80507aBMH/y8MZLrx1XlJCdKXl1SKpezM+tve3QV8nmc+XY
ZbwO4WodPJ4HoQlzN1eUOrq5v6Xp6b2DfHOK8fZXqUM+HUGGOqfmmrR3vZubmmdb3OP8BiLiuBfk
s5NAO+B860Y1Lw6De5jnl0WZw0cyTA8oyxyNydnz+B6g4NT1uhNQ2hOrfTFEPUOUGPBoWe3aj0OH
apMAmKDr5dd2y+6lgEOWckndTTHg4CR5q2oyR1QxP1uUlmLAVunKbVmdOck9DAFilCb3y5M7++rs
bl6GDqdC068Ojtavbe5lNxHoOW6sjT32DgECdGyRkNwUAgumAVAFXgAlzDOthaofxTafAtpfOgcj
spm+0Au3mOe4eMxycQVsbDhKKIxGuvRUMp3pRJXA3T04zQP9NtrEMGIgVqFpq+ugnl9kYGcb1oev
gUjJMgZYuKKOUC4tXQxYavXnILpHuMCcUBv7Kumsefd9NdOzhlvD3g22e9ViqOSZzgU9usW0lXED
FTM+lbNBT2VsWHuIAOB/YGKwPPwII0nb1lg82X0jD4ndXUFSIVXPE6MaFwm649FjDUPAQBmvx/Le
ElrflSqllIFsTToKjMVGfT1SlnzU4/wqDZpT0zZfTTrlg+nHYPM9EohbQCyuC243qra9A8bfmCUL
XEfAi7aVRDqg/ShzTWvXh4BiAcaFkbudJ4J9dQjk9fsZa3nGYezRNX0HK0aZgmybplosItzgq1rT
O9f4gNhZ3750xFiWAi62nsigp6rqCXS9ODqFhGeRP7PSgEdfdnKHwD7UwrIPmuYLiTnzvjh6WacO
8FiYD7MER1Ya3wLabQ50Zh/qvK5WYZl0WENwj1VINthkPfeGhvTPyWoenZIrHQotuCGg2NfeR9BR
Cz53TUudefDDwHDJA5+BCvWECWnyFIEnKW/syD/MvbZB/iTORuW0wXIb31hNUh3Kxl2FqcLoP+hD
PHHs/EZfWpnHDQ+ePYNLqdlJAl2uxaHsVXhd0s10qOvmZM1sLmbME0CDEeB6TgcgLcTR1PaBwh1n
m7VoQYCdsMRTO8VztD5aoozuct7TABJwGkLIQLgF18rAXOoXs7+THWJIhIG+IuZFmxrru1pBkAxx
fkbi4HF+yNzAPk8Thxt2C7flnF3PKYVpOHR2srBdQkzVi3Op2TPhL25GsyqWyu2A/NjBk4GWuXKT
rqZ1C7gDgoyihrg0u1XpUZTmavfKzij/LlVT7aZhro9Brn8AW2X11DlOgkVvhDMu8PBGMy1e6ako
rxInPpOwT72xOZqHGasLtIstpkz6L/3JOOQEY6qmjw5aNYcyMySufWoXmxj45WyPd9mAgZhADDHJ
oK5eyN9kqx6W6NoZBGag0HgNIokIKn9yBYzrTJ+Sdm62mU+nwGSQTyKcvfIjZiE6JgI8lSDEg5gO
csogLZ4cMTWKuzzT16aRyVPpjfTAkxbBGzytlD9St/r9zw5NsTNoY2TUhlTHy/9wYuXdi73NdvSE
4jqdvIwAZDQ4OzxZ3VGDOTfd4pZ9oDphGx83gyI0OQwPbZw16zKJCBUZAiMyThu2EByBgZpkZ0Ve
IXYi99rq7HgjtXPJqOj47BXOV94CTveaHNzEWGCSjs1zY19OCxaUA05fkvLScYnHWK0IXCIYZ9tY
MdfhgLMKNLsrBg7ByqTcZyFC+m2NYfrwZjtZ5iZglaQGnAGwwsXtmESH3o8ilpojnhyAmk3/FUFM
ZUSUV8sEZ5IB7CTtfazRnHQ2fpx6C+J3zW7mgfYNeRzRbXda6EcbwtcOrvkyT7iQk8Z7ksqvENTt
ByYNaomPZliPBmrCLHq18RNGeTmaAmUA8ihdo3oJpNVsJk3Iiblsa8ZXtmIWxin14GZoim1LcqDz
XtMq9FeEFaknLXr4aC15PQ9Os7IYTnuCDDv9F91+NKx7KTgslBVtWzzfQI9Mab/DnAuZE5XPntd+
FjxWNTpDR31bP9Kvhb50mThQzzDIL6dNO4gozcFIph5H/6XfzPO9pddQUy6Cotmy5OF9J6jMHHlY
cO5wHwp4ql0R7g1KtFeGtncxoYgf7FgyOneBHw84nULPpHTFSrNTUPhANL1urVMOd6UyoxUMmhdZ
Vu26Bklq1pN3MkefbdEFOIZ7eexjghkKeWCm2owxf063pDAnb6t968mAmbxpoi+z6j+EgG3LqRlb
qaA+yQ0JFvVkba8K3t+/zIm/nQi/MPmkMnnntqvYiwnn7waMyJ8hFMdM4s3aeW/98tGySZ+GNpuM
EJTyIslwp0Y0JTSbrCJzLwI4K+Df3p2ZA0bj5V892YNVNzHMYXO1dnpqDaVXppQGHtLL07g1524h
0QcItXUUBKfqdqqN+AHjIQp0WsarqnI5bFrufSuGBCeIpzctrPPVZFbjKa3xr1UKN8EgL7jy9IO8
jMNcWb+hqRMyNqNzhusPGhIuZ6hKKyXFh8GYcm1Y1rSx2X6YYx0wuM+Mg5V7627AORFVFHmnqLmq
LLy7MJSvQA8GXE+JvUrmlHBZMCe4GsVLHmm5bRRTi0pax5xJGUmFWt0HjDSZLtpLfot39EY1rAzn
gfX4wMNlXcCl4Mw5diiXBR0sJqKUnul4dUrDOnqB/ADvOa0YQMwnEdXvYaKcvT3Nry0+h6MhIdhG
rtXtRXqpgMVCvBUdEtSlTBMN3mII+xgmw4IGmWk9JJfyjY5ODA6caHolGR0jSSegF8MEqKY/0KzZ
vcTOPrKwfHhpxRuy51sN++toiOLcRKD/ekttxq5lH2HSxlLn47AOk5hgdSvL/bezoYvC5djpZz2m
N9+7SC+y3ig5zdbfV+X/gT//N4eXcAH7/u8Or0VZvMXN568er++f+I/HS3l/WD7VOb7jutL2v+me
/wF/8keOwDzvuqZQNmYkvDp/gj/FH8w/FExO6ZjCu6CH/7R4iT9M4VhkaOEVSVeK/yeH18XB9ZcF
BtSCRwbS4yW6El7tX6Gf4yi6epwZFZVaPCmlf05GD8hEXWVt8EAL6Vfqp2JBhuGDY9c7csxSWugu
AgU0ayeGANQ64CnP0KbYtfvzna7YOZoNwHsvk4tfPtf/wbhlSfPvL9dhfsoHY/Kqsc/89eXShclM
3s0RL9yUUBjUdAMe/LLrfQJTUXwV5s+QbeAxDfOpZEceSLzOOdlsGjZKgBcZcYK05WkLG4895bTF
ZImEZZLxZa29bgQ784mpIyFIqumyhOHalTkaEjPmLFaqoGXckhp9EvQVFlIeIEkF7lmkb20brjL4
D9KaTmxPd4Vrv0KG8LDLt891tvet+Ynu3h4pnNNUK7IO1DEcRzJaXeqUuKM/cevAWCesulF8kJHO
mZ+5aL6DPa09LV/dTiOxDuIZj9YDOZxsHcJnpOfJYcyI8tMwc2gSjsrsKjejUct9CDAgiEZ31/J3
Uhvza8rhSlWLWJd6m1MGgBRJYKt07nMTDaiKGLMRvUJrOM0jw8jYxSnko3DhSY2+lJncmJb5YYjq
xumS1wr831Abu0FxgOty9rDEBMNla69YpD66LPzMc7Dx+UBpewMlsyGBTJKAUpCKxdFvYmq9YHV1
5gt8yAva4RVx4H6ClFDJmzDUbP0H8yE2ebxUbfshYnpKA0xn4Zw0J/a9O6RV5Df7w5TlPY0C+RqT
wGcKk8RrOgtqLIGM3GAkjxt9MhMo5Lb70ING7Gf3cRjwxjjDV1bIcikoftuMKUG8S/Uxw22ugOwc
VVB5WkYPY9RTq0NN6hLdOBvovU/delz0XtWs3IgNzP+tsP/sofX+cYU9xx9vzVvYvf26xlqXn/kT
riz+wCjpYqmzfNMR/sX0+J811nP/UJ4rHFOZpsQxa2MG/XONlayk0gfFjKMAS+Rl9/XnImv+wbLM
ci3/v+DKvLK/rLJSqm+uM/VVPkkEF8Pur2hlN4MJ6xB12ZiVIu/W4AprUMXcZQ1IAIWNsyDNI/Eq
yqmBSOsbyxpPg0d3lukhi0fDS+wWe2azwLLEkSHvebJ9qlW6/CFg5frnRfZ3fyiv1TelYznKUR7G
89+W2FLZlYRcC7/WLfd1ri9ly1u7uKmd8HqgLdiZb+hw2f3zP2r9zZJ7+e4sZoHKMX08kb9Zcgld
exNs1mYjIJhSz4u+1mGqP4VkQtmTHlrdrUX7isCBiHcQ3RXDqntvr2y8Egiy2lQUoKmi+JcPw/r9
gSMvr4sLCqISjULqdyh237SymWAUcg5CVoC+kYfGGSPb0Nbrsac1DKKGISm0wAD5zx/J90Xx66P5
8k8Lz1XK4krkvxcL6S8WUQmEhzb7qdm0GWUlld5DzGIsFV93npnBSo2cRUBGfaoChiY8iusALG7s
JFsJDxiGRvQJxUiSykf4atpbD6JsMgx31jhBaZpfys9Zdo+9aq8Scs92GN/kbUYmwRYPNgThZvKW
BoVtBY5sn8FuYVrgcrmCEwSgnABO3G1N/zFmupgixqguoCGoWl1WVm+SW82B0eutRaHqawixR9t0
ER7VJSe+akv5yI/fVd4yQAdpG7oJZUn1a1vtYSoQ2fKGHSEcoMklv8FktqcawkzdHS/uCdlzr0Sw
l3oCa6mmj7AVLMVVvel8lmqvp4WpInm50K///IVgDf/9Nlao3IDYuUpdl0vicuv88o0kwmQT5Ie0
W6q7Kd1nEW2td01/lOEaCdfgWRAwK1lngoHbArtW+4gKMD0pIFj+GiOAYy5DzRhzMT0iKszpwyXB
DIPorfEX03NM7q3EPrRka9JYayoLrGCNkCu6le9c+4f0Qs65zcF6zdsMB6pzeaDNtBGhP5OWWWM2
G/MftPbGcbgwh3VTLdR0fcFgKByEIT1m92l8lWHjkddm/gGUSQOy5ME9LgE5aGPZMoYr9mgCbB/I
0DqYXogP6c3EeDNZTybN9FtY3CBkdb5V1HcNqzHZRSUorv2Y7OkYQbBtKO2N9l15XXCUNrc+OBFk
vHYTwAdgTIW2ai4UEgpG3Bga0FY0BxPDcD4dG1KM/qasDzx1CUS3HjuHbu3Gu5H3g3gxOcdkWBoB
kBSYILcMPBC4ydbV8TUXXYxLIFuP/l0z/6CTcYzuQzREPiVA7zFNfZrWRMyPYymWBjD43swXgJqt
4db0N2l/nije6jc2I0b2Lz8jfGvuvy0l1t+eApfLx6ffAvcHjyjz8ue/XD4jJ3ZRZl66MSVF7c8u
HuSawS2Gay9bxLaxUNQCp+wO0+mKvsSLgr+MxXxFe80duOHrWaTbHl+qmlh3RvBETLU7/ajA0Rrj
fWH0q7EWG4AK3mVFbHtGWM/KEkDiP4mLIcCYO7+7qfOQHuCS06eJ08jGUgEAmNpUalPWNtfrmH2i
sSwmnSDkfLoo3bkHND5NMWBRHTRsJzxOfUapkV6BKzDwQzBTaB4kwJlpZaLgMXEvwttEv3MsNs2z
KG7H/N5wbzCLj96O0Bpdy+CpkL5rIPhoiyHWKxxk+bhggEuo3HEsGJ0SdVZsBnte2f6N7Z/74Maj
ilUiON7O9aOp753p2UmvG6bmEjnTlc92/KHxPo9+shpcgtPFTFkAjAry9zFYJ6NlAvljzDtM8eG/
fL02eZy/PuOVoi9FuCZoWJeNw2/PeKRQ2prdPN/Uxvw25m2zdivhYiyyLexXoPZpns4OTszAtsrN
a5NlbzUGXMQmtClrmtAZyltTj1d+579TmovJLh2+Aim6nbK7g2yDj6wPTlKUzdJucuCB7scQ994F
TptsddTS0QpzYeizZZFM4bYrrHfDMyBVGNH5n1dCNkm/P6/ZU9nEByT7I9vmsf3btZywNDtxDKXT
01nNA4L2xs6gm60xqGxonWGmU/EnHUuUmfSocu5YslgF3WZ0AWx4qjr0WF2gz7L0V/In8DwqNpG4
DJzkZgshP3Dfx4EjpZuT5WXcgn+OUheCR/soZG7hkHVmk7TI8NT6CXRJ3563IMUtOp/8NYeKzSRe
ihDMjFSlxoAHza/IuaPAz2eJg0Us39UJrtQaotkZI7deFH2O/BUa+HzLHaWkD3MbxStP1uu+mgHt
0ezCDIcSM+4o6C7gSjgzLM2SNduk/IAceH6K6DID4tPQYUFxlts/mNiFEkYwiyqlLTmiCrhAelzr
wgaoV8MALKkS3bc10doGBmFvHGABw1uWTbDCKW2cG9DozHHeSzF1K6OtPMb6ZD98K42gFgy3AhPN
was4slIwmx2/S2+92JIPE+wrvgOjOLqC1jrsiML0kjuZwN+Ymuh0UVyFE4ubIMN3KIX3qEKV7mo/
quB59f2ajFC76Bwi9jrBf9FiMADCipk7MSQfqxz22sRKwCK0IbXq3SZG3t0M3fTUWfapmAe8g5KJ
Nfo1hJc6/MayXaNcRoQM8vbWbdpnO8dSNNrdWQ92takwGN+5c62XItL+tq4jwFlJeh0J8zG0M+sd
oos88Q0tQjfsDg5QGctuKMXANhARdfxvA8HYCVxa8RCdjKRlX6Ljz2JMOGyD/36nXXPaZwy3FqSL
4o1ILeeUUFPIdUQlcdIly7SKm00UqnzpiqE+UY3w5PFlbJKu5YFRRm+TN0FszFWxybpoArShjA0R
5nrp+bRO+/lj47vewWmGBN/rxQ3f+D+Duqe8qSnLzX+xd2a7sSNZlv2V/AEmOA+P7fR5lGuWXgjp
SuJsHIykkfz6Wn4b1RURmZVZjX5tBCDcCGRed7kbzY6ds/fabP6yRixvRPoD6Rd7u0TQWSaSZA6E
UVOxaXOz5Rm3TCg0yT52JVLxqeD0dT7nwmYmhyDP6pInW5+mZYJmfCEmce8M+bD0KsJFcq8NNgha
sd878c4RzhiCY+oA9FdXBuQImIoAP2v86QV6t8JpZMJtJV+a8zDYaKmY17dSckhAuRcUHiLiZj9G
V3u89Rg4B4gsfCE2EyuIUyzrYHhWMdm5vmaJEFPcChjvAZjRUSGSxewhwiyPujBBMLWMnItW4aYR
sSQVZSayuq8YVGjZt+f3CqZc1iyFQoFefzc92ubMIiaG/uo2NdJmaRbGz6QPxiYbeohAt7KigMgk
K8sg6ly1kAqcdo8s5A7obcoZRRIX+uISDJLFs+HbbDZ1Hl9GDxRKAkttiQaRSl4vP1u+J4x2uPuL
fMB8EmnlQ1UBv+i7czCw/eQteSqaXTohbIgvxP75DgvdwNRTY3CpHwDLGASyBhqTUe8aVdpzSdDm
wgLquXRQYwwZh6eIhmoTRcN93U4MH8slziIqoWo9WSmAlnneRIz00IRwZKDjZ5B6C02JZLfGAUUc
a0PQStvmI+xOe9X2ebatSgbNZdy8+A6Ied+yD+zXxsrwfR4qxtkiLjg2rccMlkEdNS9DrlMZxygT
vhEH4jyDSdIyEdpWyj6Qu4C3uAQlTVSg21rPJMQ6FNPjDYKCVJDZT7ZR3X2e5u5mFpPFk0V+XTcD
q/H4GcZRDpN+ZJNUkgBaVDgXkdX10gApMnc1vfFBrM0IBYXWp4sa8lpYRGpYQmjQSlIKkkznazIy
0qPBx9jcKZZZQ1Og0AECNBNpHiavoljPWDfnjS2rapEAdAqnBk150GMCdORhjkrsHA1zJZ2stcUU
mDXVrA0WxJVffsYBG3ePwUBAnOF1YKc7qtHMRQSK5skOtDfQ/EwBBSV6qxjz8nilab3L0t9/A2l/
PcaPQSGU5hx/EsnTWANhJ1/YX3meemHbThZGgvo1xepLoKK7Nodu2mrABiGDNBt06LuUPJBNPPZP
lCSQ2UegjprNcDDqAK25BDBBFuzp7DWwPW1YEEp4Bwt8Qww1FKWGJKlyMq+BnyHpoKWZjWzJZdDs
ZIs5sGVQh4TAfBh79VpMk7P1AnRaSkY7Df+MzrPA7i920qpztBJSkhFqPEaDudbJWWVtfjlTrC0l
Caa6G0Ur7kIloIAWaxqmlq6xz954ryXJr1kXkK4oHRNXcaPQuEIqYueXfGTbtkObmQ1FD/XJ4+aY
EjUZ5x6ytApAiywBBJvRoaDe1ls9ptKmrVfHiAM9Do1AReYNB4OzlPE6pkwyJU3jpt9psUQ0fnN2
+napaagzCp7XsC5zB/nNE4zsbjeUdru2/HojYoyFkwadgM6deyKXPpK6dUISYoXYCpylN0q0Z7HV
bzDXSS6edha7R+Om4uwLw4P84usb347e24EWQ6SrYGul8EySb91AXp5pXB4KPlbIGNo+5754KeA2
kH4VuIepSA+Zj4VKa8bdWMB2i/AR7csMLQNMBBIkBgPpif+Fz/KW6ondqfti/NUdNavqj7//RJ2N
w067YzqLwUjvPHb9lVUE+ily62zvoHUKBr1eDRMySqDd91EUtQdR6Y9Jbuq7AvnF+fePnHL1HKPL
Ae+FCHMqwESxT9yWSleeGDGXp99/+v2jyUCw6TrPPM1qW0ImE9X0Q2SpoTN71t1V1xbmQbXxvAwa
5KRNDs6y0xnzUgdt9ToiB2zK0qMgUDcY7bOZSnNpCyQJfuXB46mhmjLsZDubRLkn8ZPt9qbEnJES
rcymhIZi2ys3zSuYkqhqnIQ4hlJAeVpkHLmn5Paj0OUGR3F1TMrWXAxNjMNcNZlHbO+h0gdupEHl
h3GctRd+UVJGSL4e4i7AxBqkIQlKgKImzEgME6+F3bertPKCB9HF2smrk0NGRO+oV/lHH9xiGWTi
YUYhliVTRorCUoREchSPIpczlJNmePPj+mpY9cofhQmYR/gHFRQHsnNi5iCNetfjob0iWpILo1bG
aUhzDMoufk2LEUNOWxqhSdM9osy1+Q2E2lu991nwGRARQSTtqLFVB2repdCaGIhPIz0x52uU+JgC
oqAuXtkzz0DitTAlQBqdzvQhB7UcTHFOtVRwfjuIS6FosdNqehUissqWziwUzHXtyI1uPnq1HaHf
JxMgb+dziVVmHyfmeBi7fOMhIL/i/jz6jUf5pbRPBA/ztkfzeypr6Z1yTxdbvGPv/fTmzD6Y0Lxi
kdQ1aR0SfqmWOffCIGA2ux2REmpXjnr8kWEGaxx4auo0/bKc6uEBTuijBOvpFkWDNZiOSR/F9jrj
KEhJqEnRN5/xEt1PzRzvEOMgXLcICM6kJAvaTp8tT43E2wf5Mhjojk1pyUCUWy/ay7UXxfMCqfOz
oVvu1k7e8xz66NymW226IHCbYJwbm471Do0cOpSsCPz2nuJgCpbNqH/IlLpYn17mUbSrvl9ourrD
XhsgQZjOqjLilRUdlJ2CvwKcnRTlrjUtGKURUiDYj4YiwsRXTOcpP5HeYIvjYQ/dODnJWJf0EW+3
JFKg52yCFNqNt4zw8jv302olVnEzX6VxlwS0UFqEx1SivocKRx2TTK4B7BynpnkzwdAuUN/jQyBu
jkvqyzzImnYUbLG5Ap0evfnBcI1QyS9EISaKyZoG1ESuUdot1WARtldo9UoO2JUju/sZh7UjDX+B
amAjO//Taqc3z3yN0X+FsU9CLy6sa6Bz4zRi73tQdmg3SNG1vDyaA4lAU0HUEWBSafE/sQx1RFi+
nadkWCX+sO+K4bUGbSS5YeINUc+14UI2Srq7mM+qrSeGYWb/SYHaDhyKevdGybdnofgE5g17qHrw
rl4KQWz6TfhhmuYv0XfPsTkdhSANQlifep2F6egsJjv2FniEr3yb9LxGHcxvFYecQ1wq1mWFBNkc
0xExiv7QZ+raq+ZhNvCipXn0ncoWm6viCLbAgaI/O/5+aW8i58gjWF2rI4Lrb3wMcXtHWZHxEArm
+f3RACCKGrP+mb8TyyhCPQu4xDbOXlHlz2DhUakanU5jmRVMMN4V5i+63+IpnsfXbLJfXMwFC8AR
dDTZGxHNpjc6aKZ99xiK8UZ+UP+ebcN/UqI8Z4h/giiC4QWPqkbnjzcgV2O1tdT8aGHjTv3iF0A2
ag0kBJajfUcdqdjFjO4mm38h3l0yY/lslf0wwm7qW0HCat0+I/xhIGcQ+eAkD6qo0rAc1Keti2OP
Vmgvo3KnUfgvsvSLkLlrZFh3hZ9urbqtCL9Cuprav2yjMEIiuoqtm8iXNJXJQpmZWHpC+3ZMmwcZ
uRz+7xWX7u0o4k89j+4VeXlgUz4zBOfS4RJOlvnObXgjD6g3ryBLUSaR6uVq4op4sAg9nQmpnnEb
p2OxnZv5swC+E/bGQxBUEJyBi1GyFGWn1oHjHySRO4ld7ogfvszzPfo5Oly8Xj1N8PIo1cx2q+eT
we3J/VWV2tWpnht1ix4exEWbUGtqcQacVx39emAFdsETQXkXzbXvnDh5RAwlqNhgzM2euRfIdewY
QbcEFVfaT73kMawhbABySA5FQeamDm9PcHonZUJgXzY8tkl6NaD/hJYL+d31zkYLXKA2i2coBmvT
pWw2+esH7hR4b9xD3dlLyyCnri8obxLbfW4K95ftd5CTza5n0nzBU1Us5wJhswkgoNTJuOrcZTfF
mIDNpSKrcLGIYjGs0okeK3pbuurI2+SnISktfZ9tY5INY9xmWucugwLO0w21bR86zsT32I/8Gnaw
QEfvh+ijiXtBYDZZzgYx0UNRpI8caxXR4hmhzua9MpBfB7p3HMrkJYZQTzn/g4nMXUaD4vcnBVQp
tYOK9IT1C2oFvk3ycdaZppJlMeV3HqgO3NBirScuHkm8IKXMj2UHRgAm4Yena99Gakq4BTQxiMdz
w5ixhIZ7lOAOFqHoMcxTbmYJ8Y9mUsLlNjqEmzn0wIpgxgq5YAclD2eopxEsg5u8pK9injEuNExI
Eizu+bRhS1yNk0mfhtRIEGg+yIkEa2fnhaX/DNwAVWU1f/7+0COr2WWyvvMdWKN9Hp/k5BgMU8Dw
s0c4XkVgSOwGiAPlgTuUjSWV0TTOrLNuzjoB9hb0C2wPvJ8Mxgf8tNxjWOLoiDNSZy/0OGeXtZnd
NO1lmrBIeuJ7kvZHydYEXgbAmgbdhGaH5r26anr3gv5L07sN6pV3YafvznBm1cOV0x/systCNb6n
Qn/IxHDNRXqxvenoDv6HIzRjYeSK6s+DTTJBZm5I17ilF8wuJbeFIjNHHuJbza8emTjCSK4fmdzn
XvQiIBmAjohtFjStWi6rAn128tWZXKwdAme0oH4Guv+dYdzDI8RjksujrJHW+lHy44vqlccUt1/z
MSC5Rk8tXs2EyMkk28Mjf3el9mN19Z0DGGHhDSnSCDV34AItDI3Nd4nE00z22hy8S5+vfy2Q+IiR
R8Kq02IZB+PnMHZn56alNK0c1PoggxD8Gol20jxZDT2z2wAmLvGwRbAKC+z/bVu+IJSmW2B2yarp
zWlBy/8pruVX5hVPmdHsU/QX0QBlOo2PEGgevBHaoJxcks604UVT2rHW4DmSRwoek8mbB1JcB/Yw
6+6HO3Cc5enMvYkEV9xrdS7eZUGDRZg2W15qfSrCWPjc6XIG0Akcr3lP22DZjmZ9sRv9MN6crg5k
D1yOPteQaAVNfEIP7Ef2M6rhYpnTgDVRt2kZhbTKa3oyZOOolEmNn1l3k9Lvp5ILop0+dio6jiKJ
V3nt0moMWourV+mFQbYrpUQgCn4jCRjf4hRdtM1wIHrr1t8b14MzLNgA/G3kf0JeQqmBaWUl25m8
kvlH+eJSuOqt1uqtcFGZzlMzLIFeLSvaiBQmCqQbDP+FAfHQNr1TVziwSBqmDUic7rJ0gpqHIcis
domEz0SkOR1BzUHnM8iTznJIoup+nMYvl5stJw+ZFy7TzBKrVmM/Y5gzLzZXnqWBiln3CKEq3Glp
pNOT2TOi8IMgtKNo6w6FtvRN4zHmyA81wgJlb7qroCuInjMHRprtAYpHQttbbgfbS9ZNOn6LLLm3
9W53208G7cawzACCukIzF7MQa9kLEDfNGaadNKdk1dvBQWmw+/Qqeo5iWps6s3HfU495xFXXkUqF
CqVRzAoIk4J/yzU7YK4Q7zH1D3eO7Doe9z0PASrbAUe+26jnCkmSp8OfLCItXpqj2GjY2NnaWrjy
VCCrSoNv2qrLUOt3VqcTAArxMYxf6lYwVNSTl8rxTz73b2YUw4M3Vy+3LywaaBbeIBoBIZ8xuXej
8cvzslVLr4JciXsyk0kEaDxaiXW+tsfb6JKMQ8PwQ0dkH4Gqf/AJDJtMZ458i34pLSr4YGbRshrf
ovgXDu2Tki1JB5rdrc1u042yIj/BTEIGtow81vSwFE7o+F54eEY8zZP7AXNQbhvRogM+HnqzdsBA
gdffSlZzRW9Mjs1u9PKfIcJr2LRWuXTKoV8AoxrslzzYwCSgl4NhLLxZR7Q8eYS//Kk32zQrH1ww
uq2bf3lRs3cg0WDPSW7BWwGNI7IqU6I/80BWC1UwobJt8BXkz/llQ8yonJ6sEWMalKDQoxbQXD+9
Qkb+Il52CIM6eGgiipugnp7wvDd5tfOpR1rV0P73TMrNgGVPzLTJDHnZKiqA9DDK+EdEajXl8sNx
4mMWlVqYia/Smu5MDzDngKK97m+0k6a/tK3Xh7lbHW1PPvZFT7SjWNpj9tjX1mcytMPt4wQR7NEH
m9xj0VtPWPqZtHnJRvktpZx255UW6cE+fT75NklvaaF0WQMtsMPeIUO2ZR6sHHNXqIGWtmZ9amVH
ahLMKj340LiALNVNpqdTk+D3NVzjJ+Mytiuto+uR89RzLRuFu4gR1eKamotVO9c4/M23KMVP1N3I
90W6K1CML6AhXvUWQ6lTcTCoYXRC7AH3vu8f8bkeEGB+wfXgImG8O+OQMaqqH5OAYXNRghHDZ8Tl
ecS2U+ruZzy2xyFxPpw2U5suovGup9YrxcRThhWZ/dAxwJoBXE5oomNKX8wD/ciG5imaDH/eyKm9
IxrioZxrekluOoZ5Xv7y/XbTddlP39aC4SZeqSB1d7LTTwHDk0VkBcMK19deTnTyNfOmblQcfuPA
JxHLfBEt27JbYefI2CPsr8GOr41c2U4rlpEGsaKiKiRKmuTNGocqcuV0aZHmNOneYRZRAtHVXKbD
rPakV9xyyD2ayyxi3L+4T5ybT9jSFSPS4UHl0ZtLgRgGxng/yfarHzmBHbt7gW6CYuZ9TktshC6x
q7ROT0SVurT7czZT+snAiYql1eJ+N7ijE8UTMRSdS2tVWhFxfLqx4c32d9mkByylssJQKzG+Ec7k
+IpXuVmUlQFRh79Ul86dU/XaOfbNJ7c1OBIGZoAm+2VhUangN8aW8QoyFBdDRdo2WxcnbJGsISja
t6nPUQreep/k9WYewJnF0WnOOVVcyFtLYXf9VuOpwdSP7gK9oEMHfp3ksDaUSva4fT4w7LzFIMnZ
YoZz12hnttgnEajrmNDdydHJpPmTldZ3uol3JHBSLhUYB7Am1XfAr15a4iB6uLXEn8yvDUBTGpPG
V9/duMk+X3SEV+ug/A15FUDsGVU3WQCMuH5A3xqvGeMQv9z0+4w0XLeXxc4zSSqadPOhLhIEqJW4
S7XmLob0v/Ly8YoJ7agXuLQxqjEW5gByJQd63BbTStqY7A0jXevKI87IyVocBNkv44bwQSN3EjHH
AGDkIjVHrJn6VTZERrZgSCpPhBHpZHTJqfmbblqZt0A74b2VaQKyInAOU46Yogs+pBWRKzpo6yHI
P8XEsKs0cEuhreiCYukxJsInRZ0gEh5CI+PGNk+AyFWLgcAtPmFXYzSMLH3J9anExE40C83WBjtc
WI2vrq6A+ATea7BJdWEhwIV4pYsfx1DGrlUGd1gz/crT7Mnt42k9afh1Wje+EmuaLSUmyMUwIJig
UcuidLVbhhktJEAiigykGhROlm/oW3zZkP98ayUcxiDTzMiiIhwQHv4cr0Cpk8BwooYqdpyO+Wps
BV9Sy3E7F2esUKhdjLuyuUxE+C2qRC/vndTeVDfvqVnx2AzGvTK11zrC5tSbyTXoAKC45n6ODRK0
gUH1I+nKjiPXedxYd23dtvux0u6rZPrIzPaQO4U6GPNwu7DEuFRZ+yD6IxBlsX9MLVpGc90BUzGR
eAxcU5Z9GsWMeEB2temDR7gx7Q5rWsB7sbkslri3FyTtiF2sfWQtcHVPwx6hvJZqnVy/uJDv1RBp
OK7HRyeAVmA6lXUyc/8I1TjlfCCMpLTJF58ldWhpBMvKHj9AFlywwg2XgUhsVJjTfqouxeiCgbox
2g37QzbZT1xwJmSohFvYUp9zNr4yvsrLOrvrRwaARFrTqXVSgovr7M0QpL/BCVuWnfmBz5IBFSNN
fBQEgwnakWl7J/kCj3ZhXfVMcFGnplL68Ol7mMACN17GeonW2o8+jFifQ3ck/S6fokMb49lMPq2p
EttUH+ZQm8xwSmlMOI2JyVyTYfsdZONTpzKQN553Ilz2UWr+yrBQKwh7KQ35WkH9yNqv2cOvVIGa
MdzuCWcNzOUKrE2EVWd2vQfoNZ9+Zr5aVrP1EoQcSCZmsD3IQQ18ghtNm/aGh9bPRMfHDOhxdun8
RuMIynB+SuQiq6f7gAgCbSZ0ZxRyN8/DxsSzk+iZxvzyx7O7+y4mD8DW4GRpU3TP0HdIJmhC+rS1
26HaNqV31UcXQxBKfqlJ4tvj7uLRULeMaZcXjlinQpOr0cnwB2PNWimiD/bGjOhQzcW+c3T7gCxv
XLEl1YvB7IZDXZuslt9/TFvyqJk1XOrMLSjoctpbMu/eauB4ZfQVD0kKHxIsv8haqB2Yhos02Jhx
jIoTjnjidejD+U3npDpmwnvPYALtMAYZd5OkaEYDSO+4Su9MxBJBY43nYO7cXdTHakPqHYTapvzh
Vjue0dZD9a+HLXoVgyQhmgURduTjxBnqt4n22HHIcZGOD76InofCNJaqjwkZ99N435XM9O1cuwRx
pY5ZEHz4sRLbOEGtEEj9qFrmkoOTP9tWZt4/peVcHvCwipUHgXCT4X6Wqil/9UbxNI+1e+jrvF7w
F9t72HVMgN0me3NVOS0CMBfrVPOxs0958CiRrExCEKxBG4LcNn3pFE55D0w0xKMEGL53cNkha146
9nbQsX8GPl9lBUEN44jYldjKt42Naaii4FAOe176A+hrCP3iPnCXmjPt41I/RFNCPo2nb4mr3hkJ
aK4OVYUCAr6uUzfFBsBT4DpA9fvSeekyoAFVwK7g14aikdAYdxqRRACz1k1Z20+z7FKyGR7JJcJT
yrG884gaYerT3k1abC1GZX05JVUCUdWEwTPMIkFJhw+mxzf+GKCZhg7L81COiEzK7rHKamc7xpr3
iCD0oWrBXxBX4+8nigSBou2JkSCVdWW++k6mn9mgT/6c4Vx3DvTzkdNFpKrHovkUBWSknKHPyrG9
m7yxeWfQej/BV6SJTpZA7b3gkiVop2c0KEF4bDp3PtcRMHozpZllw+C6NfuPeM+W9WCrA4uLXi/D
xVDPD6ZDAYWlbUC5Ojz7MCx2eesw9nNJv0DpMw5bopHFI42zDP00Ce/zAKK11EcQwW2y8fzcPJbA
R3JkkSDztXe7pmvtZ3520VDZOQZVzG2ybcxBfaO+M5Yfn1uZn4bZwgdG9MgmnuvhpdMCSnwJTKNg
wLucJXn2kqRFo9SGt7655edpQbyRsbc0dd18mob0vvK5hQ9NgvQUwvyMJw19yKjOmFWoagGemYlW
bBNOsEcsqA5SO+e+qH2xajyjeRJ9T+gT0wTAc0iFbL51Auebq7QwvUWTSTqClurHIkMWamU3zA/g
BVtp2AeV9eO5g/0MNazNs3jjgaXCuuIS+Kh4FjOoH5XT9+8eNSptVPcRe13xpKVevSjdxrhoTQp6
UusfdCtoLw3tRoC69QU7DPVWVZ5Rf9yue1MFpM7JFo0tzJX062o7e+wQNDvSLRdhMladLj6O2XMy
4nLKYT1bs/U1jWb+jo36IifW+jwW8zUVyEihcqX3FmsY250Xzpwm997Y/0Sam+6HuD525NDuCFXv
OBCKdtsPM24aaNJ6Kl/dZHxVTY87JmNDSiKQXlU7soKF0KH6/5bTOisI83JpSH63qeJZHTi6gN8k
1nFGq6bobIRNK9JdPfZEX1vOxSVQZy15a8Dz4MfHPpUzNfAidepftQFg/kfB1pnSbt6WJT/SGK3o
6P/SbFRHek95OXgI6Py+veS2bh2gAGUhko5opWxOjBIp3pkVhR6MXyoYrOGu1zNoUuRhVMRHDIhw
kf/Ey7bTvTMO3TSNkKoDRtmI8iYAb1BPERIYr0FR6EiAxBdWtM+uHIbH2lXJjvn4IleusdAH8uPI
u5ZklDVPMM6Z/Zt99qTfjKtaSRfC6EqSZuo2ephIdTzM/VvL+DDQ1RLPGBaragQyVktxLDor1Fsq
QzymCKgdSCiy69EA0rAUSWq8qQj9AEqtDV9XEE7G9AYkkxZMH39Zen9lvHbRgrk8IUvvGHUGLyZc
Zaeab2b1LKQTVp9pmW3NtIN7RqeOW6hFm7GYuWhYS4Cz2b1d9tn9FFUIYg1uW7//W1lAuRVR8a3V
JJPbQVrv0Tu8wCntNq7fPI55oD3NBjwKwJVf/v0czeKRUFb5wH3JN1QZAp+Uu2b49iZGVDhIiKy2
z5qLIcKe4qPjRsNmMKdvUsWdDTqNGpCvCK6NgvAyu8AqyLYVcJ/AbPgESYdOrgVX/0bQDkTU7xun
gSAToLvw7PFcsMSk6AaaGgjCQhfxSoQ5LdJz+NSmEb10oLhppkXx6fe/xmejcF/i1u3upjSoT+ZY
v8jK2PSFb726mTYvk065eDYs+zUoqsVIIKHM4uHq2CWit6wnrojgG6uytm2UpUvGhliQy9Z/kQNz
65as5IPeEp9WlYJkPaIeroV5DHokRsnUwkZr8hNQCCLXNc0kICYh8XEa5zvdf6xoES1GjOSAiZJf
lk/OFsASSBR4MNfTgbTmelc2xEKwWdG9qT8gY6A72cdTyhWDiMLeGCFYG+IngH1XG5lNtBhdz76P
qdhtnHJe3e+lMe8BMcGCbJ11H6DcCviyLOuqGnUvHBaY4dK4KZPyuZK3oVumX+3c0zYzNhDath26
lVunhXZ20zf4LDS6d5CWt0lqUmE3WN86eHPh5AXAb5rnKrvQRr0aGe9kJi1l1dcvaqTR4hNaxK2R
qlXv462THpIZHyGZxl1IdJ+1sGV/l+b2CWc3yi6kQ+oSEdqNEeQxKSzgdnr8q4me4F1TS4wPYLU/
Gp2bXG1UYuHeQ/z/iCOHESxmgWZqXpDsbpUGIFvPXnI7ggdZV8+qa1cd0+XQyv1Xzw8etQItvnKz
X51D01vTxrU9Qfj3MlJ1rerYeN7TUDKgKTUFxuh7yi4T76WW7zSujENkdvXNfImGpYo+lJafpiyv
kAni2g4G+cWB9hUB7QppVezAamEuEKEY6V/RfzAX8IMfNBncz3COMgxQMH8KaIQxB6buQ3ppUqSa
CQOhdlxYdMi5R2ybkT2KnsSyToafrCJ1GOZX5WGHt8DooiawfvpB/2xAny50VlNntGeNhngn4fMR
8ckwGDskX6IKG5Ngthyc40THgv4exNni2enM00ztEro6SuS0/N+S9P9v1P5vjdp/kLEvP7qPv32L
Lu2m80dJgMf/4s9YCP/2Ib7+tvhoP/uvP9kJEbD/p2Hb+LvruBC8AC8Yjm/q/xXK4eLKtj1ybtij
LF3nXvtfZkLv756tG8hmIWJwlbRRzP+nmdD9O7bDG+rfpzi6WcD/byzbwV+NBr6Lx8B1HYd3ptuG
9RdfWJ8lfulGzbRk6rihl3ec9oS9H71LfQwu2iU/J3eQss4V/zRntFXH+DDu0oO3LbfVvtrDlT41
Ie6SU3FpTs0puVQn7Ywo79Qd0lN7aA/2rt5Ga/7Zxrtxn+7KIzaKY3JujvJIGtKxP4qzOlohJKOj
tmc4uyu2kMT27lbs7QN3wxPZ35f6VJ/SC6kMl+jcH7JTcoJ9fLB21WHa/OF7/Ce28H/ygRg6nhDH
RM5KtsVfnBfFqIE+qOhYzWqmhOYwhk/z//YSNzvEH6w7hjVOmTXxEswPF5AuQhLT/42BxLhZHP/o
9+N7xX/PL+E5rm9g/fvza0RsZPRuynHppEhPBWOAcm+CAAgTh7GzOsFQ/ShzJlBBsx5MddcFOLjS
cud0v5JAsNj/D8Lgf/KZ+gZEqxtegEeAFX2zwv3hF66myJTCz2ec9C4DtnznzM7hX7/EP/y+vATI
TDJIDOy3zg1x8MeX0PrIVW0EVa6kzTF3xLHRrLBNf/2vX8Yw/+povT16hOXYju7bwQ108OcXihrf
tYqcB4YQ5i/hyge/ax4cLK32fCvhz2BJ2kWc2uc8d77coNtMAcqAiunubJeYXYPnwkufoolxk7D2
EM8YYDO+uo1s4hbcysQPIWwSXuPPRuEMSdwSl262tmisMNvzRy7rCVhDkKw5ZgUzo6UUIdDw4uDZ
nW5438xnCh6AfTXGd97OotLn1zHl7zUa+TC5asfyPzc2gTD+tbXp1GdjdQLrwAkW4TX0coLUCw+R
B2oKQGs/kc89FyPSOx6Fz86lG+0lvN/MvkVqc/bpakc3x3bjN7qVD4nXPqR4PrCQ5pc4Q87ZDIsx
QJDXm19xzgcBtGTfJIe4FEVoalgbiZ4GZfk2Vx5QzCm36KTTJkXm5XB5Mtk4VxG9HN/GW6FyMCvO
gJxLev3ZIHBzQcr3QvS2Fg70ojMk/UBSeRW8G0S5ePN9ZmOzn9WteuX/q43M5HyCShl11T6HqccB
sbAEN4J80H91N8YWGP8wcu1rY6x0n0Ihb5iUDKzthVswLhwoYoGTbyTaJpH0D0GZPlUDUlyvvbF+
/HM5Y/w35/7fbE3/uMZNg6EV684yLTbsvyw9c0y8isnduATH8OZMOaHV4PK8+u1fr/Hfdqs/7R0M
mv/4On9xprZxLmJf3l6Hq2FQZh8lelf0P3dVn24pJXcSf5Hsky3hEEekfCHepSU1+JIYz+XoQEZC
wFHfV5FzN5X1wpvyjwB1keWku3/9Tl2etX94ox6bCpZ8h/PrLx8ICbNcQvV8XGY6KYoxd71Zfxox
s8eefvzXL2X8w7nAh2KDVYHGwkFJIsKfn3s0GGlfBpZaVpmgd9pcuMu8oCjiEci/28nGiNeFA6qZ
AZ6qp+Kzm0UPrdSf0Hv8my/on70Vx8dBTtEQgHO5fSx/2E7JU/drMdtqabakhnbNoVDmv/l1beOf
fbZgYTxKFvM/2Duv5citbcv+Ssd9RwU2PDpu90Mm0ieZ9O4FQQvvPb6+ByjpHDJZIlv3+URIClVU
seC3WWvOMQ0MiEcLg2wECFRJOtxFJhDVKg+1XV4EmNPlxr7s5XrXivrEY2fQA/mdTTe/68JNQCys
GRUXNIiWppe+0pOdMaJe926JUghBRdU+6GazrGO4k5y9i/DE6CuqoACHkweDDpneiz0PmwZlTsWg
JWuTXr5DkZLcloZs+BriLpmyyLTiKwU4LzutnTyO+0TkOzOrDgbx2HWZbcdGXAPYSJXuFqTfhWeH
28Rkg82GOddRFg3+Oo2jR5e4chktWFmWC32gn43EhcySXcaAQStvI6PnkZp4KcPpYJBA1KoggWmd
MW3w6lxaqk/6AS3t6c+qSfSYqzjNBnYt5i3i1FkmrFUfZfc18dTeIDm9GTy7wegoZoJT2JxFNWod
QyYxGsx95p3EQ7AJiOqd7rgMUS7MxfVYBxvZ6zCfFBhLFJh90kLG8m53MpZ7I5oJiQZNicCE9/Cs
jIyznhqMagsQcPXO0/11TXphYgcr3c0voi4BoVgeXOIGZylGLaWuDoXnUXYNiO1MqBMfzGCZtz3l
ouJ+lJB4Al5dNAWJmS01+XRg7xnoycOAgDiRsDRK02so74MB54RdPMTDaS6l206GYidZ6f04eJsh
pC7NnalgZbKgMkSwZrh+nt7eKsnf0YhStzdUnmVkQ4dD/Q4fMCy628oc4FLRr/VSIMviuavI3UKy
5OejE4Q3CcJX8PaXgJgl+s7NrduT42Sh2S+sExhXpLDlF8CLl3nnX9CmkmR5bxE5bgsPuOXkDOG5
5+SUBwXPwLvic32cxle5sc66AkH1OWQBXLSHqql3Uo6Irg7vrbI6WBn3g9qbcy1wXaZjueNGwsyL
5wX+21aX976ezMmZ3KH7Wici2Kgiv0B7vmpDgPF+dlVHAMwIBZZbD6U6f1uWxts0904jlUeFIbUl
YshoWx0NZTHXgua2KCk1PNaDv1GYXmaiBFHPls9pG28n4VTzXPPMyNRrXLz7lCcp5Q9DjSI/0q5D
D9h6aL5EUUpV2u5lhN1szX1mQeD285FzkFp1UUNgJhK+hiyf8UCBhfoS5QcMz5Rj8OCT6jMgVUQc
dCuwDM2IRpjFmPYg2GGOv5zGe7kiis1qX60WuGJQv88UEauPMskuI7c9l/MeCFSNR96i8gijZ+wG
CKLdcnr6UhTjuo23iUBbEpnRa5AzB6GxZm+M5q3ddsWm6NqzsYVlzWDEyzgzGqzQSQn4udqVIiQE
Nnn2+uzFrO40LX7ENHghwUiZT9/SUFzaeMWD2iVFkFzkSD8zCHtueA+Jr9x5cnlb1s3tFP5Ut+xE
+Kr1IaROQXGx87N71U5xx61rjwz0UewJUzkb+2qXN7R0LmJcxW6W32ca5hgthlNLBvuFVxFJ5D4W
2nWdX1iBdpL66gBrkWZnyKrcho0/4ZDxkW2bljakO8UAwhafxXZyr0UpSMf61izlvRtHWxZojqk0
Z24drqafMLph7wvjDCHpFk/olvQSukbjPmDIGqxip3NPlYnhbkDNjKASqsaTQJkVxsxMUkmTjnjY
tsaG85RnyRq19/ssj1Z3awUU1033pE3rWwnCLqhIp0JR3hor11duaknskWyQ0hHbZ9MpaticPVYk
uH5XWohzSysOphK+tlm1i4Ag4XVaNlW4Gjr+Xtc96bi5s4ZhXUU3OH2hdC6BBfNOABexeXkIgf9j
5vxPEePvihjTvvBfO7XfVDG8JojjT6WL6Sf+ql0ov2xAkQZkNAWezjtR7i/YnApsjmWoZbMcBS2j
fqhdWL/II4T7Ywj5PZiQlcNftQvodTolDRxh1EPe8Un/97+f+//tvWZ/7iKro1//r7RJzkiNr6v/
819feJZA2yyDrZhlkW0qUxT5vA6S81HWfK1A3Y3nbxTIdUyZTItoZSsXMqCLR08CCVKgvuO7LLRL
GguTywpMWbSo8EtpBNyY3QNa/3UXoCrFq0O0kArjArx2G5jzD/f2N7vgqXLwabVqAMfDcmbJpGUa
1BY+n64kt0VhKq7m9GjHrHuPVpAgQN4aWT1FP+z/f3+sCTJE61yjlnR0rMyuiaWyNAf2cQ5EkkTL
udpLWPAXuvzDKtz+zXXBFaXIALyB9ejRyriv7U6tzIDW+EDASehiI76M7A3lB4S/tylgnYD94/f3
8svq1JigGNo70JQjHlcU2J7idQg9zRn7F5X50YTJkl73/tn3h/l6GzmIgSHUNqZ1//Eb5hOVXYSJ
pDmhtrcLB5sAQrgTs90n8o9PbHr8n1+P6Vhs63QD7J15jPxAFhQnBeZ/R80pA2h7ZqYwe7BpOXVK
vjcCwsava0buSLtSOhK+iWnv0FPX86p8Qldsef0s03BWPdXdle87WjLOEdDn1lOVUpXWh1mZ7pLx
DPvOLFDomFrgjYRjhDjenf6xcJ8Kj8inNxAExGwkoI6dUGfJ4J1P9KUmAPpevZmm5tS0JGqF1IM+
XPpofXDvpMlOaq9booSua0QTU0BZ66PrulJy/CTEuw/Ss3gl/cqR0qUJMbht5FUYpmu9eiIg9Yd3
451ldXwnpzhebdoj8+CO9kdFE3WmXgnNEaFyWRfuukrf14gz1fSWGqnyKqG5BOtgxztobbfOSJ+h
gPDDaShf39Gp4iULC82xwpM9/gaRg0ZpP2iOnl3J1GVQdKzKzCcTVl/K7I8tP3vGkrqLEC00KND9
MrtzwfLOhAbWmIpOaPU3TcvvWNJSFADJ++Ghs5OzUZB1GnpL2Wq2Ae12rEjfv/a/v4MfTp3R/eMO
M6e9Vlf2qDl+xtolcZ3MLfE9ELuy9BCSUXY88cwLAcI5ZRGGA2pd1z8USb+OKp/v3vS5fNjkqoUE
RD3jFMo+X9gGavrykbbITJMpIwbNJpcwDoTpPx6jOaqq2ooOR5UHd/TqYBUf5bJi00m1J0FiTcso
wYYh4dRAwIV9ODl8f6unwfHLuwoazyJdg4HGnm7Dh8scZE+mFFtwmWC5++GGvT299/aHnObfjWPU
gf88iiUfvYqg0HWSuMAa663veK9a8Jy5h0kWHf5wOb87EO0MjqUCT6QP9/lyqD8aQxdzOaF1nYjG
6eCABg07avFUxu7y+3v3pQ5i6CbzqCyzFAFnqh8drLYTyCDEozpd+dyF8mwMbr4/wB8VpOPH8+EQ
7xC3D4+n6JKkoj0HYB2IC3rWucZ+Q9T+FFQMZT0kG8Rf+blP3ilcfn9Ysvt2SoNeIdHdCvrQihyt
rqRo5C5a11imkNhzwnZj0WxVwK5hOFx2MspSM9hTesIQwKYsdpqcQJsw3zRipTXxlVkzxGfZwwj4
fRaFV3H01qfyBrhEmOxawmh9Hz66l6B5i1YeVUuKck5edaC4gJ1h+R7V18y91HJv6SvWvBuRLj6C
3JgbbOf0xDrRTHljVhmpVBWxKIItubug+LzwEermSrRu3OpcAWFNHhVyOTBM2oOnedsQdbNsR2sw
fvuaZmkYkkcM3YLoGtB+1jKvINXRs2Wju5a6dBfD1iOCb5sN1pJY7blf9GsoFtsxabYuhwhJQ4D5
7pQ60Uvi3E6SNbpy8s3bpQIuzoBv6cs3mbzVchC76mtCRTbISEboiJuhikt8DxQyLt3nQYFUbWrz
pFfbC4kk7mR4cHGfZaAFU6pEhHPvTZFuyjLeBHKIYApZEKUYP5GXSb7y/HyXy6D3PGvFezzv2V5a
QMyszjqMtrkujRJhiUHSSrQA1rkJ9fZCkaI1KscZllbSixYnjZocCsteS2pBaBE8P0FXAv1NZBLz
gZaradgA9uU16N+ZrWDwvBDBVdQeTP8wZPKiS84V+FI9oiEUKpjaSYi3uDyWIaYTmc8ysPAyHXEG
iXWqeE47nLhTck6G88C/bs1711i31Sk03lpvsFkiKrNfJgddJNFz68MVcJgWworZP+TAgeHLQDOO
t5a4LFjq5KHu0E6naKcRbisdIAyDzp+7wdl0XLhS86roNnoSn+QSnA2rOldFj5o2uFfRQOpdA8Ko
fB1cb60YzT4g7kLmK2gUcsmitzozLmAOnOntQ4Abu7Dlqwa3VD2X0mANSXRWEurpskm2gO/sFUBN
ZG5sCh28KbTmNhiWaWqAISYLtyJh2BDwXMRSJaWhIKJKFcGO6vU65gbYPqkuaXivGU88qn2AEphI
5qm3vhQ+NkUCAVT0f7g1qzjG2DPssWZfUPdakVn0FPbeFnLPqSXX8zCztoZvrHWtvIsjWjwCOR8k
RhjFCyshGqUot5Vlgz+u16hjCZfz6nVqyUuaLciHqkPlL9CPXRmWe6bjxhnvRop2WUHulnsLGW2e
+TW32CJ5AzATHh3ZJEClgAGtLyMVek+wzZqXkESh78e4L1BSaxpFmXzY3umKaWtHo6hMRYCSWcOU
V6QXKTWNkvhFr+Crmu6t1CBcyBf1kF8V1sX3h/7dAunDkY8XSC16TVFAdXAGDD4ZcCJPh86PHhsd
+vdH+t0s+/FIR+sZE6AFWCGOhJQW8AkZ1cR5l+R7fH+Y305I/76V0NQ/T+ZSoOmFj23aKx5d8jqs
H+aj390wHoehsUbBh3/c1JU8ZKXwdJnG6c/LADIXjbuFZ/X9VRi/m8RRxFEgZmJlr3q0WuibHO+L
weZKxhFlSPmMPcEy5jsRWv3Q6C0BNLjhjN7Bde6gRXWq3pwVLPyHnJFM96GNCiQrxtpMG3KQfEh7
z22RkBJaLjt7Ibm4gTFRy1E9U0n4qEIZXAsAuQxWT0rmSovJXoeehGsKVwKwtFlajrOQcBYLaaiU
YrjQTnt3oBF65QUwN9nWB/2uhaJldvWy1/RlyVpVlHspv63YTXlYR0IFidyysdj5VD1d2mZvG6ee
S5+fCLEql8GUwYZq5WUBEvj9hv6n6vS3VScqMX9fdZr0Mo8vWfWZv/2vqpNuTzkGOPaAFMuIZmQG
pD+rTvwW2yjKKGz4VRAcBh/IX/ht9RfLzklHA4HboObBT/1VdVJ/Tb+2gDDQNWP60P+JYoa/9WjJ
zubA5l/MwAroVZqPn79yQzJyf5TJSmwJyiF6uc2sdQMGpinVvUwJPZ7azMRXIqGdwaFjnEkccGkr
RQ+fMiFaFhPiOc1NJndTWVMId7CKqig8l83IREzm4jKnz9HzRo+owBF3HnL9xkuM1ymZB8AeCxQE
6X7tv0a6fGeAtQK2grJ9Wt3Ij1rkXVvwFKS6X7kgxMZYwiyGe7Qa50mhnkheSix4DCU0cdC4rhro
GYPWE5LeLGyvdoCkbRLaQZF+a6P1xf69LCrSthNgvfjBOz92at2dt8FGmLEDq+tsxFKs6dmyi+Jd
YhBm6srEFyJoQDpuwkSrY3MJsWNR9rgwc6/YCPmi7S+ybmYQPd3sh5j6b0U2JstJoUT3UrXrQmmn
I7vGfAIxMlrpOSdrkQMuzGWOJxmJLo4H+i+FcCSc554KzZYODpi/S37NAGEu69BYkOacBf7JiBoi
683bqGxXwqbUkRHfqcuHKjIXJfHf8SFXxetgNXdaIp9HaCaARS47Pzov2oesa2lxmMDPCI+PooXB
b4fA6WZFUlGfb6BA4TEIYC2yuNXUeU5qdEarZdYVs9p8C6tgY2DjU0Nrn+Xiosq8baAsG2oslW0u
rUw+8+DGKKUGfwOHiElybZtdTldqac8SkJOEDLYYQ4Ur+QtBY1XD+SiQVJtlcor4gUCpAXB5PkHr
IhLmoniOPeU+xJdcF3iGuOYmNW4rt1/aZbJppPFC1SpSDTaGAXa77WEnso6X+8c0r/cpu5VSbJQW
Siqoj13B8goYTbhNU8xdQ7QrWnTsVrKKhxDv94ByyEIqQpHFTNBDVgvBu4No4IBh9IaYVGdaUBOi
KAj5tkKSncBYGvKNXpwVEKkTS79Eir6FpLjQjUudFy2XTjX3uvIaRuQSwlNyqhHK00kk9ebZSTy6
D0UvrQfrQoMUncXyoRfEuCvduk8oQ3gxmxfbaQSNYMuYmZN7kNdzOgZOeceKbVqW9SKr+CgygZZD
YktBKGm5mY6t+E85WMdSdiKX150sOVTnpMvWZN5r24nNUwK4ztJo3qU9yrCrHLNUyEW7XjzzLSLe
JBV8KBLZ4Vz3sxN1epvg+QWidbQwWWumsXQ9FxkPz2mstrTETqjQ70wIX8RoBOelMtngA/cBwx4S
GHs11G9ynF1mtrz3UjZjJgaERtmWfr6smSPJWmmA5ZRQkn34MCk2B74t9klU7BcuxO6IHrUYkeBJ
dxhQTmiaO4jOSm87mP65lvZvpt+uoZDvhNlDBnR3EbuRpCaTwsYCn8eEWrXrMbbWRgNWRc4fWu8F
VsV5YMbrOmugRsDahgij2ZBjAyLhSYzEwbEbcqn/Y6X6n2n076ZRm+nt76fRJQiRZ19aNY8vr3HW
5K8f59PpR//q4ohfTIp0HljSEU2qG+q/5lND/LJIDFJw+GtCYaZlQfvXfGr80oWgv6PbiENNSlP/
nk/1X0QIqabNGlQwD1IVP+rafNfF0Y4XtTZxMmxBpmotOxC6SZ+n02jsWkMO+E7L3r5q64KA2myE
eT+c9iTgynIJuT0BJS5hXIvKJ6mBCR0pWH4p2B8UbZTWusqWye0fBnazul0SjSf8eFGX5OOpg15i
4VextGNaY/SzPRgKAHXsmuYjBcYaWEyFwsu2FpLCyi8vbvzRwu+u6AArzBoDeXXSJxmU7yDdd0V8
mNAnhmm+lDErywH5h0YY4CzL9U3j6z+wsYmrOF5soECkYcZYpbDmsY9lOKPKuIkIuHakBsSulEGs
6V3QtOrO9Fr0Mw22597X2H2Lp6hi8aFKcKATKwDjImNnzIPbiG4/kjjgBaM0S3r9PCv18yZQ2nny
iFFUBQuvH3y/7HZVmKwGzepXSRdgQiGcwbPyWyv1SlIvtUMm0Id29R3O9E1ikuOY4wmXyHKMu7s0
BjWvK+m+VKEhquY4VwPjUrTquZ/zRAIVFUkNNUVtrNNQk+6QwM78VjlvoxqCmApWyMB4HA7ZPq/a
ZUIDvxtOAtk/tP5BV2H2h6W1sOVAZj4J51gOspntYj6QDAL0lBrJVSmBRlU4ZSlzUEjC1zaz+Zjb
s5h5mEWSxQgZvPUaykxVP3cZX0NZuyeX883FSTnHYHxfxaTvtfae6NSzmsB0KW8Wvt3dm3W2j/zq
zq4KdSbs8K2ytHO911dqUzhu41/4RFKHPtajoLisWpBverUHRQmLf2JDiKwfqPrYt4HNyVZIGdkl
5rCZ1Go2Dp3tDC04e/AJYXubyAX3I4ct6Zu5OlPREwA+w/3P/1csXjxtmGUVuQMYah8Cv17HA1gP
FCRvjRG8wElqsopzHMj9TQxg8ZVkXCfkzM9GAfSKF0VyU8oftAH9ZKIzg3aWW2UuOmVthNG1VMAU
HEtO3CPzOqHrShMJo5/pYzLB4N8YYwR/4DQcOCF9MNmaycDYoSo/vx+zid2XLHf3ITSthd5pbyxK
Igkam9CZ/12J76gW0uUwuE+uj8/LMgjKjrTUkXsidUfNp7eQ3zUGLH+iNpdGrZ+DV2snW6lJ1jGu
G3q41tgMy2wUNwg/nDRp2s0Qo9eQRvx3Ug+7MspaMgsinJIGnpLcfBBCZZhIC9uxclvamLAQZq1X
svgmiETWyzO/0HTI8FQ+THCzAFRgRNjECyhZtYgsEt9LVetnyjDZzyAmqpYN97NNQXHGETR3ao5a
eRq5fCgeX9M8LdIFOfAEnCpFBOgZw3+NfT6ootPKiIJljXVOYjkJt151iNCcnEiH1BuJ7k2wuFvy
eWb4yDyte7Soi6iQ+MZJzEJYJ5UQChPpzu9MFqmmcg15+LxK5ppFqKgfRDGlSLLeY/pvKgEQrtFg
803Zl3MR2qw0B/JF+C4yAh2AKbYnKKvOdf00BypGCyJvgCYc4iTpt3KKu9rsb4OMep8GvmqRQqcR
TVlTR5QmCbD35nrqo1b4B5zvEZhd81QbR1hSyMEa7TmelG2uhbuxSPxX8BA3avimFjbxha3ROKOw
dkKWZjSy3iSrY9egkwafav1BszQirmM3ZjxRooWdJZsKlgmr8VM9rXcsrRF46s1dwOaoUwmuL5Ng
nZcGGqb2ArXSGu6Ih/s3b1bcj3ncjjtAVteD8N9iSooN2GB56GWSFhvENloZQYCRWHdizKec/2hF
KX9VYr6OvanM2UuVULl1V5wbQwkvJVHZw2SZk2P0pGVHsuSYD/4qd+FhcZuTIHjjA5gGm2qbGxRn
wibZFBWA19SgEKxCy5EhxsxP/QJLIcMu2rm8Xcax/lK0NRUKKs4x+jK6f7wxwgwdy6cXS94DUaLC
W0UaY7s1Gi/uCP3LHLulqnjpvGV5P5sMS8bwYkcGsl3zvvcDsNZS8ORzMjNKl81AkHzPcCwM7ESi
521FMM6NYKQqAiYOnF3WDNCXSuGbSUOdcj/jkqFbBJej6r6WunZeluK874s7396j/wAUNWD/kNJy
WTfWuRQjW6MvyPgkkD/xBvZxgPK6rhhAg2gBe5vKZkwieGqnEiwNfEqQgJBOt/VVhRKFl0VhVAyg
XtfeAfQCInCIhh8WSr9TYrDk+dR1Y80BOF+bKgwoh2nwfF5zGD0EqrgmQzjv63lnG2ug8Uu9u2uK
s6h8sWCD1xW7ZB1Tiq4uIrtzOlKSbArMJAXWRflURP1BTZTTRG14rvF9UhIzM2qLMOx3/IPp76Ql
qsYN5XWxiVtKwmBZNZXn7LNhYU1SFtlWAeA6aFC2wmylejcWCCCczvtQjs9KQOF+qG5brPguKE3m
YgrW6RYo1DoLVgUbKkD+S7OHT5VrCwWSWiGghFmnmNtkzHDI7ngSZjOsqmXmGiTpwHAf4wvftFaF
D41aChYd6wX8BDMrF442SC9N1f5QSlSmUuHH/tn7jaamrLC2NGRTOyq8hhoWQ4AtLF9afV+xJYgi
ddOX46q1eeVaep3I/xMdEC8Z38HW95NVrYOrpHYe9+VpMpWlE4OGPYs1JZ5Xol7/8CpMZ/D5DBHj
4CBGcoFBSz/uWIKtsysvAXpVTHAJ0x3nZTV061KaijipvouLJlhikaIGoLX3lawvoga6pvAipijh
39UNaQBh8qDJQ7AoGFjTZ9ybbBiTMVsIonU1ryIxQbvtwWPzDLGqapRQjZQpahTs2VBEqoaXODG7
rJmuhocMK37hspxKWz71RvhUjeDWUt6AxFTADbTBPEXulVzkHadIlmDOkqJRBd+TpD2q1Y2WiHsp
xByCSher/Gzs3Dszy1+Bl4C7UYe7wkTHa9VMl65+ApoIvI4RlJMCoXGUvNnLHJis9mUkwf6JSV7B
SoPso9HyU+oDIfkD1GwjBNffP4wpovT4YaCU0Ca/nOBf8+i7VGJIeXoCdgfp2XmSMATlavoWySkK
5BAoL0qWPnZv4R6RIYSAs1au/cGC9Qg9HuBj/xJDLht6fxljHvEHZa/m2eP356hNRfzPLwxjBwHx
CMHwMn2J5qnzvs2wbtaEc70oRkYgMQlGpBEp+XAYEvVKqA3h4+DoPHMdxOOhTtLVKIdLiSUPC9ai
aNe1m14W+XVeYEuGpJXFOBhCRlESqUYflRE0j964l0ptM1l1ZdY2vo6PrjqTU3GVueqh0l8h0pwE
mnzlsajVZSw2qiIfEmyrmiudYpF6/v6yv2TqvX/JqK5sE0ELxc/p0X3ohIu+KaLA57LZB83CrF1W
xlUUErkgQ58jFMxUB8w31VKhYVvk5sKk+GfBwbKA+eeWTYWFmgIae5Uor/dT+0d1gZPguWTZ+1b/
9/Rjz1k+sITz6/d96b9/tV5cLL79AyeXy6vjP/DpL2Rn++d5TWLKT79YvNtDzxvMHhevVRP/cXCk
jdOf/P/9zT9NplfDtwmXCu/k3xcGrvxXPKn+Y/L4qcQ+/dCfJQFToY5uqwK2moHY7GNJwJJ/sb7C
4GKrhqzq/N6/SgKK+QsnCFtUZCokNrFP/7PArsi/bCEYRfGxKjqfhPpPCgJTZeHTByYriE4te6pL
/FFj//ymabnRQgSdUrDV9iEssNP4adsQdyGq0yipRmjy4L8mUYDfWD6c5yZxDCuTNhrLFQguWKWH
WMy8GlUoHU9IqkkjzT/c0bM/PveP2tN3IdDHUWA6SeyyJoyXSeR6LECsie4qB73LVqWO7yemzEJ2
bKHDb7CDU9wNu7pA8tHJKfoAFkZOqhg9Ko94AeSaYEUvx/FaZxcJqHZ450LZ/HB+xysczk9HF2vy
nFTEuMetyCwk4tzoBTBOwGBzbhEBgmGyUEJbvZcihe2JH1fzzkAcQlhmOytDiDE15ZTToCmLTZA2
PziKfvNUDRSUCtIgcGi4mj8/1ZRi4RAUYbryYakibhmeklg+c2XkuZZSbH0XMs739+C4sMQtYIer
oqxCHMRgTXHr44g1eEHCbtBNGH0J+TP1DTPazKINr1iZ+sP9/u2x6C8hQtIFmXzHV+cWeVGmRkI3
JdYXlV+dujZeZQPkEVj0n9L/pk/36BOhEmRMmifFwul7fDM7pRhFraTJyiLodAYjTzpJsb7JeYKu
sm3ldY7Oyw4bLIIykXWpkLydwo59JE1knuf8J6i8Gn+T2ezGcYwh0wL8QxgyGQEUe0aPec0Am8Il
kYYfokjF8YprqjfirSbEHCE0VcejNWGP86HRWfGsPN06q2qJTlAMwol6yWxUKCXXRn4ySD7yl+Ba
x+3l9PCqFt+/G9Pz+PT5qjJmZ9YYeKTRRx87B7mpmSWlHe+GP+QO3NNZPyRnflSvM7Pd9C3Q91qv
lH/6Rk5HxbInyHBHoHr8UWoaGMVaypKVnRLPg+NIdWqN5kc87fRiKM/fX+SXl5L+qaIg3lem4iEU
gc8fQFprXigsj1VtT8tKzq4bKpqzyl0VBG18f6gvcZS4L0100oiXJ5oAE8TnY6ksrNOIJt6qMQZ3
EeT9lAO5G8PiTJLAvQiPRruoX/XaOE3q6qG0A7xvbq3+sOH4YtOczoPvz6ZYSslTHD9YNahrinNx
tEoyFdFsuFBKe2Ekj11AGJjn3wxGvo4JIomG4J7O4ItadGfSqB0UN7j7/pZ8vftMrqQN8I5hFf8i
wU8bpaw6j7sPsTyY1yXAx0JSk7OedJmtQpz594c7XjrzqA0UnjLiTpWHfQxyAD2vNaaJrKvQd76L
HypZdOou0OBGB1DuQ/sqi4ofRr2vXxHHtBnVzalNIKtHD13rypIkepxIYUByZkCZi06TSUhA1Hj3
ZHs9qYn69M8v02TbPl0kr7V29E43AwBf2G3Eh5npTb8bffutiJJDbcYXQqae45cNie7SD8/yy+Q1
5Wzz8eK1ZfnL4/z8dqO7xE+GjmxFeiJ1M4QwFBC9nthSYqTt4vofX6OpcBibpZRhqF/MGzlYKCIm
gpVNJlMpxby8XuR4obpJW5NtTYApjgDBeKTz9/2R35/Y53FxComGizBdK6PUkfRHjKEfDroJPw2a
Dny1EWX8jr2fsZ/q910KJyAbpF0vnqCDxgvypCA+lQ9qEMHsMqTitIp2dkU0Jymbyt1AznbfnnnN
ziIZSuuL6tSk9Et0V44cIqWGpVWwrTtPOYSxsZd018XimVhLKVdXdjEYD/VgnDaZuxZRYu1HK/zp
gr98NVPKKvG5ODyQOvEef36wejsSjjL45YpGB42iIZRmXRcf5DqUVn1ON8Pu1xDrijP+jh/u9Zd3
6vOhj1eQuVJJiS+RZIw5T1HtOeXAeUELaE4KhfvDcvXLWMSxMOgwMuJEoG83fcgfNm9B1VU53IaC
bCtrC6VrXg4DH227Jcf4hzfoy+zOoQxdU5Gn0XQUx4eSgmEoTakreL7yHeamOy2L3GkRNE+0ZJm4
5raJ8ksJDTKF+erSkoieCfBahwM12G5Mn5JUcbLqjukZdSQSRE2KABzFvuXoQ/1STGFGDKxrgS5N
y8KdLzp7Hunto0g8ws38bLIF+Myn+nj+/aV9XfNPlzatt1BJMsMcy+9Csn6Tus6KlTeEdPwIb5nl
vb0iI/yir4vLMDNCIg/IImlz94BHPIadt3VJfVwOoXhUXaJPaK6NC49Szw8v0zQAffpuOTXqmaaq
mBpQoWnX9vEBD5U/SnEk5SvMPkjYwgRAnq780/UEB5m2hYaFBkshqPfzQRoLf/zoqgTiuTmM+j5e
Gik64JjoW63/iULxxYMC2wB6t6WrYBf4z7HMqi31oZKDnKNZVTM34AfYvbczDKTprUsUcGqZHs2M
NAa53T8lHcA68ASsbhVwWz8tWn8zTmCFRAuJ1xHH4fG0o6t5NyB+L1aVqTfzbhJaG/VU+BbjAQD+
Q6qACSBRbCPs5vL71+79th49WxyY7LDZXjNKyUdjcqLn9EkMJV/J08zTlsaqMnIiUGOzdGrfWhIt
dVJbOqxvV7rXFKz/YU4pONDuPZUksbEofEd3A9RAoUBW3TY3GdiKKlKmzpCabyMv1tbdYG9U+hbk
Wf3w2bw/qE/nz5KEwgEbUq4BaMXR4GOOTcV2ciKmD8RWgJs+7zr1Ss7khDwmlvieBNc6ilFkk/1d
5DTffbxpWj5GtDyDKR85v0VAsygSkD5VQz53HDgBUS1sXNey3c4E0p0ZUKWNIcUH7kQ+JyuzjbMr
U69PU6YTXaRrIPAnGsVS2pTUogh70ku93kRCzFsFFajd400AZUveNP87s9G1zVvtnNcNugl1Vr2R
bq2GM/LdN5Xw+I6iA5nN60aSr8dR7mZNkQwLpGcneSOrS6kBRJro7g9f4GSr/fydMzFTG5mUjlM6
+LG1LSn1rqJAnq20XKwyBWBhqbaI9RlN+Sb2JCLFjh2REKu3FneVSmpiDozFHYGPUTjehXUTLOzQ
viZL5RRmLAE0rXEwGymc3H503NAhZZ2Fzt7dVs1Niz2wnHA3fdPfBblsEvkQXSWdLmZBXMrLH970
424Bi1e2K+xpFdbN9pdNBElVaR6bZrrqbTTnJiyBLgJm3cDtDZEG1lBy64xsabfUt0ksMLcHJEJS
5xYoQ1AtBRdaR7ME7CzmGxkmcRYoJt29BP2DWv4wp36Zv6eTZRCkqmGDTzle/KpuKxP8pKcr8oW0
uZpop9kIHzyJN1qh7l3fbX4Y479unKcj0qVg9atTontvtnyYxW1ZDbEA1ulqcO/iLifpIAvnI7gk
sIoWzFXJobIjz11ifkILj4jt5v+Da8bhy6LfMCh1HLdzdF9x/VJwBlIG/jcveSBeJ52Fsv+cmrHO
mExk4fcvxdd5gKu2DRp1NsVnfLhHw18vV6C/kFCt/IKXoYnQOg5SuFMM3mFxN2b+Jq+RzU4C0lKY
W16diHCa9IYu7PqHU1G+fn00i2zGf2prNmf0eQKkf6Q1fjOkKy9FbCvJ5spXtP9H2Hkst61sUfSL
UIXc6ClBMEmiom1ZE5Rs2cgZjfT1b+GOnkKZs1uua5MggO4+5+y9Nlm4TJXDv7OnHYmHfy3hA/Wx
cbCRCvXh3YWv8GkjorDV2ReROHM+R4X1/itUSa7YL8eSgTNYFtitRA1aGxKMwo2p2qs86R+VN12N
sN82lTtEW/kSOvNzNnOrGrEQPxqRZyzlXxlzXLJKAjtySN///pZfvBprY8emfjFw3ny8ZYM0wn7J
SAIyw4HhjAT+GdPhiR3rvN4irXIv6KQ+nW/5Vf7/A9dl8//eDGJIpoWhEHiL+h4DxoHM6UMBedae
l/2/L+3rT0KB7pBNodMqf/9JuZ02kxPzSYoo6xz86lw/wm79m1+oAT83VNZLoj1F/Wd8MZcEMtci
aeJVc+bxbWjllUtCRPDQJD0M6EQH7K/d4chHmeJ5r0tDsEvlXvoOX6zH65ALOzqV4Hoj319sJJKl
tA2t2GchVjQ7jvc6GiAtMs8zT9xGmVeSNIV92AVaO7/9+4e2vvpw6gjOW4zqLbpY7z98ABqYIVwp
9/3wI4zGbE/cJaIpCWykqN6KFpuJN70pwz1lcGpAoerPdXLrmR1AGAsL3Mo74Ffp5Q9dInFXy8o9
H+/HTNsukUYWq/iGt6v2W2N5dglTMWMJdBuTo1vGPxAuqwvDTYfv++EYRCd+lTl6wgIs+eHJ6avY
oEks+TGxLmMjiykh2vZR1tp84fX78tlxXJvNaYWW6R/fP/SLPKchcaKDwZJZZDdTDoHBHYlOKwYY
1GYX+qMtv6lOtntnXJ49DPFzDgnw3/fwczeOh5gRBE0MFgGqpg9rN2fCVLR9T6s3IwEghtk5BqSY
otASpJXonhduu6ar1gifgBgvfaeGPylxK9etYxEVRbTNhQ1s/ZE/3gT6NzAD2VLYNz6cRWPlOHVl
JMWeNgOj8Ll7zYj/vXTZ67/y4VNsgyvHscuI6JPdOnREnESrmJIiDBWrttMM87YKQR5SxeKrf5uG
Z5xcm1F5MMniR5rs5naSSOsmGVsHdEKhj1bTkkgDFjhPF+7KF2/Wu6/3YbVEeDd4aLJWqcWD2y43
//0EWk4EbzPe16YMZmyz5k1aXTq+fi5lPDYFQ7AruHS3gOK+f6dbdFcIEvnkRiMqptc7NisEfQ7z
ezzFv1tPzBsHGhFjs03REP+CuBHEwfLmkFPJgH95ng0TAWBFqMpoRjhdtSLHphAeBhoL0uzVSciW
goAxSFNcOJ5+sfWikmY0yeJPCax/eIFTx7Bb8uzzfaU5kuYFZo06yyCQz99nePGkQmjmcJMSu3Lh
1G98ecMcgxeJ2t7+xBzVxnnOew15ilbREKnAQNeCXK6KUOImCe/0XjwXMKuWh6XMLlFrvjp/cdRk
F1qpPutg+MM9Q2pHWSRy9rv+0ZLhXWj3Ak2rE5/IXWc642uJZ++coQjCMTd2ZOHs2mU8aml76fj5
yXqle4a1ytFpDXADPpEPCfEy9Gys831HPu8YmmS6D5gvpuF1mNdEzWWrxmnyYWOuaWcGqmCHZD8t
RDhd3ZXqtpxevUb8NlQBgO0ByfMTTNA3Vh/qzTENopCnkLrJUJjJgcoRlS0i33OJGzGH7lWzoeQT
goDZIb7XacoitI6/jcPff7+f5ufjE1e5gpktuEa00D784susCFEQcIyIYMo2OSjXjRbzhOUtTH/z
LmwF/hXIsEOW/9QX54W7YG06wztZBae80hTfEDRqm8Za9jmHPwJmm82kRyyoLc8sw8MyyPjL9rnv
zBrlSdBoiAeJRXn+94V8sfyz/NGp50bxH3So3j86Lp+eq8oFyJTisK5mLGSL5CtEmfk0wT2q6/oU
DsOtMsqgImWByB3SMaan1LPZwU2ZXlr93c9vEpNnzF8cq1iDkBi9/0aeE+ZyHDD42/31+tQfK2RP
LvlsXUmKSG2Iq7BxTH9g7TthwCnjls5Ia6Ehd5ygHBxknxWJZhFAg7BSZFumPwwvLqC52eM+oTjb
6XHfbGPyHK5E7z0Y7dz7uuvkhxAx+1MR3aSETfUM/K/m9GS1tkMMG7GFdaLfaQkaNKmORejBBg7H
cyHEz7yXzhaI21Oc2sCyPf1lJZ7urFjcp62KICROnW8PImTgJX8TdNlttUSzaZro4S1JQpo/TuYc
1H3XbCDve8fBDmzbXDtnGlGJWtwFMzBcCoWM4pNiv9DPfJttaD8v1jk2ZbkPZ/mrisa/RhW9kSAY
wyNysKkvk9wtjvfKRsL0tHgwemHsJanLuwpu0haWQ+ND4SElokEAlwL4xay25h9Cr+Gsga61MMjX
jvv+ezcUd/kY1bsmVgP8UCI2GCD+Yg/1Nn3fhsfRwxwQtYlzLyR656WyyIXfsf7tmzGUr+6If/BG
6QogKCLJZLKBH4/hcUGkcZ6saQx6HcTCeDN5w0+ixWAxjP2wE0Uf7kPIdUYa30EKzugjT9G+ZPRO
rEJP0PbwJwy1Hzgw3H1psd0sLnHweQQNl6g9N57xJ2oP5OBlgW0uIH+98UH0jDTI2DrqKOYQMHo7
GqTWzQjXp25IBG+gN/C+YlVD9g3lb4JjkBk8ZQuAUGNmZCfE30JXxk4IUoxnD7d6H7bHNF4sslBH
HNZt8+RqeuPDNCZwd/g5zkVIzHFiB5nD8LUYbpK4IAU5WfzJQIJlG/UZCN9+kRV+LqfBzEnOYuAe
5pCOsWWXj0mUMFHr5igAUPITmxcHsOalS6tsX9kiPab6TVyfiuq1E8il29SG9OC118IBD8oD0Rnx
oWEJSTUDE//geFsZEYWhYeE9pDs2teEAerom645xUutBfCMoMRnMJih0cUv4xL5Qo8Z+ZvPcDd+X
nM6knsArTG7szMWDTic40JS2Hx2EHDy9Z4KcNNL84r2W9IfatN96iblvWR7J4zpkTf/HreBWaKn1
I4qNX0ZskJaRRDNkbbomJr7TpJTtdzEYxmks4yLgRS/I5o6dA7/ldjDXcB5l77NMFE9MjyaYBCyV
VjY9z5aA2ch41U/tgr6PBMnSlyZo+x4Vn2uTYEdeKj3pQpz6hdy3NveC6Ttuv3EHyWyvUCPxLLov
nhgzHzvhNcnlBM+MhHZZw7AtY3bXKkxf5iGLdjWFz3XEyIGbNkQQb3FqxUeVQKseRR4GWV1wQCrz
l7xftvpg8PvKBrRnnMqtSwLaMW0gelduJE74dCqlljuNTNvFCYGlNp63D8dY+GFK9IrV16+lEY+7
kP5jQAq86es9MbuVc9WRZ4ojC452AjRqmzjhSxgrBoNEX96OWXzF/Btg+UZPGzewGNztQ2Tmp8Wy
nyeyVCHHVSDOh30SKxaA1mgPk7ThbOvYYjuj7M8jfSWsPDBRPGHeTlVOu5agwy7/FueAdPI8XkPC
Hfs80IwkcWYmhdwjD7vKhqCaWV3bwoqCosTVoFBTHBtb8oxk42Nc9XagoRTaRITn1n2IbLMjPhFg
8HIelUHAtJISVb8psC+rK41Q1jHJkn0Wea7fLkR9oO3CJ6IC+g/wBRKhfDKDNpgxxc3Q/tFIJyXA
pJI1ubKERG2R5Rs+fN1ng3b6JuqiG4LAJcQz/t7UDEHd/A7rXa5sNP0RbokCf4cb0b7rMheHK/3K
RXIEiaQZB+kvL2yyrTWIMeiyJtzlbfFg17hN2EE8ylhUJK72XVIiwBT+2wqQe8wznX2cyMrHoWD9
HGtULJyo1DlxiaMF2Qhfg6igK8Kr3EAZVvMji4zb3JuKt6rS72GBbhJsIEPqaLuyYVGzhn7X6Ma4
z5Ca+WVKDqrJy9n2YRpME4HsFS341K7Glxw4i3ATupAaKupFgyAHTnhwjWpTDWi/UyHo5BN6plR6
Ja2ye/HyBT90t5uYLK/WFgG2J3maSHC9YUTd7iQ9v23Vslh1rT3snRw3DYoxbWuHdrTLyyZw0yU8
TrmWfl+Ut+koKW90lZHlKAZsOAmJcnPlmbvZNtOgmFinDCt86sh7cvqhxGgxtzdKG/AA58uuMGex
vXAE+twvMuEEkCdO04523cfBnPTa1Goicm6xi5kbW5Ujwc8WaZ6kBG4ma1yus8Q9m1QTW0v0Ln3q
nNdXDVw1OTBSaFtHjqbPWZo0+tZwL32/zwUxgzyiE5jNrD2ej10W0EeOh4482yd0yDdFfjIHKvNM
dA8a++ViTLA1FB0KOY7PmkNiqrkElGt/VBdd97BzLp7QOIC9L51RzBBrsgor0X9+HHCUjYvKQDnp
vtTcV4IbtRtHTxWCc204RE19rHmJdktVuoFbGXeD3f2IRXEQTdaf25So10SGfpRWKazj6Tsxd9PB
9FLdzyFnm3qnY2jss53ec2C2kYzXPY0zLyN02FZhufXQlYiS19YunH062b+cArq9nJmPGXhA+rF4
BIJ9Gs2Ko83IxE+WHsF0Hf6LO2Pyjbwi6qdq51Mfy7fUbNrvS9ZcKoK+OFUjsmXTYfqwTvT1tdH0
f81OMxnAlRhVuicQANUFRjA/Q9zfWuCmS4vkgQUhlp92HEZj4zjbzRH7BBnKJQrPxOU9jKmaLvQU
nM8tD9rSCIH4UlBHqVTffym6GaPoZiPZa16UBHm4Wh5c+5ToPadpyHd7fIfkbyXhyYtsLxiHOGRY
D4IsCWdc/THWfvKZ9oDH/k6Jdm6VW+97uK3M6hyW5s55IblTP8Sj2jk4y3zDji3SKAv55PY9qIBp
OHpq7s5Yy8A4teq7AEPlEkelzeyVInLkXWtkJv7A6U+armQOOZFVOi3flTuY1+1Qd5wfuvRRdPXf
3jmrJcdQ7MBEqxpMQZMhN0p4OO1Nte4jBIYSzQuKCtUIk9Q9U8/0wcSc2+Hs3Bsm5emFhcT69GKg
ZaVhtipV6O2hsX531zMnq1GEhmSlq5Rev6fkITfVQzi6C1l1EMbJqflbx95dv9hwlmMcXu08aftW
6g9hjejv39/ni1KcwTzyL8uFR8RQ0nz/fayurfWW2Pt96ibVQyaHag0wKRiE5UB0uwiIXG7hlB7t
gz3X/Rm6FHVG290DFdAP4yCwBST1TC0NPb1uB/tJ2BjEivS6aUJ9Y3fwEBdNA+gLSOxQytR75JzN
MUOqK/JXvE0LCvMpFF1yX1S6Pzlze22uh9Ipy37JsW2u2zixdxYEvwtr5mf1LVoaSkhiIFBBQED+
8Kx7bphSnzvxvjCrX42jjftyAVgGNq3ZmLXmZ11vUsoZFARFd+Xacf19iJZ7DrAOIfPimm2VbRMH
Fms/EbupTh1p2nDFI+Mh1uPybsBtmLde+vTve/ZFX3jV5+Oxp7Og0wP9WI/bGW52Q6F+bDjNlk58
j6KFMyjlt2flgCUG5Yf19Jy24tRJepOF94165cJY4XMjnG9h8QgzUQAY/FEq2meOqYmxyPYhzRWj
k+mmk9nRW7wLn/PfLOz9XoIcBqgAjYd1VPOxc2UvEaP9jr2EjzxHTuPtUUM/e5XxjVyL58XJPV8Y
GqNiTg61VwHXg5AWIGUgQhJjXUaQhEsdLKxVq+Q4dFSaaVcaItDF8KStSBfDoW+k0GKgvSTjB8O9
IbU7uyI8j1MHGag0sB2jwpu3Hp/QKFn8wrRA022dDwcce8mmmeXdv2/zV7+vgMtArxAxEPli79/M
Ihdq4Q6mdJ8JmDAm+Y021mleG1f//qAvBtL8wLz/rACr+vOjnplFppcp+MJ9VM/9YzUh/qwCpi23
TnQUCov+YlUEoCKWSRpK1Smq2gv7zueeLAMqgMm6QZsdofPa7/m/vRBXoUoMEwWqrNpXZ2muqeJ/
kbJ3Vy+hDy+N3T2VdExRbly49s9NOj6ZZwoiPk069BjvP7loyFzylgwK/2hTodFdawi68UGlyQDo
SuCQHN5SZwVlqO+xn88bk2+UFo9kdL7EnXw1NGbFURLtXRFdkjUaXzwDHOtWpRpTRFRrH1r8GZTF
ztaZzXV6+5jHKGzCrEVxLp4ML7mvzHm/iu+WGXg/kGj65dhXu3IzTnNLy4HRci+0C4/l55Mm+iVO
wshoMcygMX3/g1HQq1ivh2Tf9+OrIjygYP3590354p68+4gP96RuyiWMmzFhVLj3hMHIpXuLnHVA
iyD1Et/588n+/fWs1/t/jx4dlDkRpVpLxfqe0+odB+c9R1fEsdqff1/XVx8lgDRihwKs631Un02U
7bEDE2LfuMsNOuQTh4Hva7R5rzeP//6o//6tD4vmKjBCuu6xQVgfZXdwQhMIsOtlTVEQOSnjqORv
53T2Lqqq7C6i9tU9KIrkSMPZMGmcWsM1+37fFXS3tPYwkLh9Xffy72D9ApEwbGIqDwQSPFRNBsOZ
dummP/cN2TyDzRRI1T/ZlsA32Dypenj2VnyTFes7dwRBldjNTWKlZ3s1jhc1/gV7JRT1ywSFvFwG
1uzKT0koC2RsgG1J44T8FXcILvws6wvz4WdhQWUMQnlCj+XjptXmLcq1ni6ZLPQgJdg9bSE9CXHQ
2CThz7OydRphGIUlb8FShL7eJSRbuIRiTTTxTU29qoFaoPLEFcPzB6uYWJuLtZvSJntSgRhYFCbd
jA59xBTt3LTfpYYgZkqPaYQRZ04s1XMq+te0TR/x30c08ZhLWCbC03U3n6v8sROavwoSxMBKlI75
sAsR5fz7l/hq0XcYbhr/yYB4VD68x6uzLK6igodR0Qup+oGzXd3+BIvRbuO2jrdq0MCQ2NVtOltc
kN0P9MOHi/Krzz5BHESUQThxXQ5hlNfvX8CmcmhyJ/CX8dEEg8Vk3SxSY4fLPehF+uIsEU9MGMcB
Zqhfs56OVwu3Q7aTcUOM9GaYDechHu+w8IcngLYHQyANTGsgRKE7XjFMxAdlR+NBVmKvu31za+jM
zfkfVhvAPAckcBE8G9tXesrsoneuBbHQ+6I5TymWu35YghodCRMDpAhVQ1grJb0fh+vZsGt30WT1
x14DbbeYCm20vFbu2O1nDCvtM54+GLceF2BmxrzVc+Vua228IvyW6ApRRITLz+rImGTaMTLbF7Pm
7qIGLzHn/udSMd6vu8QXUWb7RRKuHcpS+mBsNy3N8IEr9nv8Rtsxb1+yYvkVWcXJGurCH9Mm3Igu
8nzGtL9smOHb3jAZi43ttAvHV8OGsWSPerOZC2awiyIHoS3ES2fZJKCNXr19UQYRG5z9kmBqkmum
+sOu7fNjnqjHaGJ4W6VjCTkXR3/V+rNcgLCl/LFsBZnITnQfT791C4SfKmd9R253wvlMBWGr3kwZ
3XtFfC+i6bnPxB/3J/OznwCktsUssIaO4gohaG8QYV6aNqlHOaFDJTlCTIPqXZu7P+0Eg1yB4oNW
Ne0VwgeNbTi5IBIyROZEKLD7FeapqIkxI+tpXzcap8eZ2N8I8p/vMZFaKkYK7cByFf3uXZ3p4smz
J4IMSwlgtBJkk6GXLFX1S87Wj/+6KYk9vSWLk25WcWCrp0feGfBFDsDgMXrTku44dt4DFlLkZP1h
6jkV9ov2hjY12bdWIYM/2bR0UFbJY4Sqke6ztD3NOL82fdY9Jmu6tZH1N9gUCDSvxmUX2ekPdCU7
ZPiQFTkl7CqGMxu3BDxgkT4foAHjAeWkEjvYsksGYBtr7TkhKA3JfkZcnwW1F4pjP9v7hfOUz3Nl
0jiktwjF4WrM8+cmDzGlOOIMC6Mm5wtsx2iPQA1y/TuZ4Hsv7kATps2ydVz+GMHHCRE/vKGGZnHR
yBtnJgHFRcObm/qVsMEdT6IjJDwlI5kp4F+hyGmRDo9xEYmbZmEm2CMYqb30cUZun7X9a0bX7Ti5
xYNja9NJNaLdpbV2PeX3WN3gOxvJWSCE2Yxwhh7GqrpqZ7u76jronAvd50CZWX2jJCPjqV/WBltl
7Sd7bODA6Pa+sTnQuvq56AormCo5A4UWdMrCDCTm8my4yS+w4Jrq7jmFgwShpR55yqepN21DbiZO
0cOYdm/84knQJlx7aLVib1Tqm5PWqBwwo26WoQU27ZCp5bJqBZNbf6t5tmhB4SbWncE9RNr42qqG
2AUNAQ+tarkxLGdXwqTxi/FEdS6O9fQgQqP2pfGkOSWiXSZGVpJmBPKVfmyE9GutVdobmY8USnDn
rZHuldaKDfXDyYP3B6gDMAjktTRs3kxXv9dRptwk7nIN4d06DHIzWHV/47ZJUGXlsOtbCBVKayEG
Sc2BzYCS+r/KphRMyacCbjxqcyMa2J4Xmt+mooqaPLzItfeTaSCCY51GRV9rm9Q1+GrCyHwUj2dv
cK/0PDEBl9J+Z1xPWlel+bNpVIchcnwze3MaAq+8/tR3z7knT5xVB4Cjpol/ht6DBuJRhpkfOg3n
BwBfG2OB9pwyRzSsxaUbPtwlzaMWDQtMKNQCRQYhP2nNwB6r9LnsqmYr5KaQ+osxlPDSWT22SG1J
m0vfMtyMIPXzIKdhZPB3SLQX/Kb3UTr7SQvcnujM5WDKn8Iid88jp6UpOf+EXU+CGw45czYYJ6fq
dsL4alnjc5P2oFAEt0Ivq4ORjEyQvP4AxlOdDDCoqiBfXLZ3ZZd520TBdnSqhpHlLPYTBJ+0AJyl
PMLQBeKixCAQZiaEtBTEhDH/sfTse23U26wPAzW3BUKG7GiNursZRrR8pio7AgABxOv1U0oEoZQj
3bsJclOswepSa5sG4Freq2NqzzYQ9qOhBcMYvsnEuimr/g9Q/56pE/0De5J3Xhn7Qq16Che2WNZK
b58Sl1A4WROMdk8nHi4sg1wcQcAldYU7v8KONNhXoY1PVLIOgITKj3OvoaGeFk6B3okgSDAkrHLM
cXRzbP2+D8+D2SFeyJnfNymZA4yBNk5OU90prUeJuWCVu3q8kQTQDjY6Pw7Q8KWj+dQUVXqODTGA
hiKKhUAAR2oM4xd1b8WVsVsKWsR1Yf5Qkfq5GAxOi5mdfqnZoBK17IamOi9Zp2/52ciU7e8gqx86
M1TwLfpXQqYI8gvf9Ll+iaLo3kUUeOryX8ABXyoa8Ftbc85dYV43qc7395KRmBoPotMZNlIgmrTe
dYqNPxETbH9XfLPMTrAZ2uqqlQIhfu5tlV4/tlm/+B55QFXIRsDDXG6iirfK0ZpXha/W1dW965rX
U0mCnG4kp6xz9S2z6AXJdnSPxXCrYoZweqQxLaE6g9ptuv7kuTUkUtTd0Hujba5Z8k7X7B/VKIAV
ZPGu7mDaFJrAbWPcLiIrg9ydefjS5tpVYeQnboYDExcGVMA28ju9fg4rRueikHczGV0z8pZN6VRM
O9HXRNqdNnIemJsEK0LC4aN27W+dhxSRhCex1RbGffYpTGN1EBYZDFl/Ny74rApXtPvSwOwiek4P
M/0bujZEgS1HBA+cxWmGe2kUIjVIOua4JQaJOLlxEv2FCD/XjzXSXNwQYleHCi2yosNIFONmSod6
Wy00csJS6j60OSrn6gYGUbqr2P43C5S2TWX2a56khLYVI6ZhITF2fRmbe2wngJY2eiZubEQifqar
yp+z8Y8dd7EvW/1vWnGUwxC8hU5js5ctb11BcKXFc8driIhDj66FdlYifyTBq98Ir/BDnckj6Qu5
r2ygY9lI/LNRRs1W181bzLDOVuMQ6BvWeKe7FaQvh/c5LJHwmRx6NVZXYrmcqxBZBEshIzs8dMNN
sQB9xod85tRTbRMQg75lKfbAMQuGYumxxDA0iGh5qVhjmljXO8dZhp03q3hrec8A4HJwr1O8r4g0
KAoyQ702mf0mjjgOOIv0tdxGXWsr1hvKO2w0J63Rdx0SA5hlDCkx024Gp/rp1auawhs5+0asq+4I
uRa4T+ve2cw8I2V4AZGaETNpu/BNeFe7vE4gZ3fhAUta8pha3YOxCA2NTfZWGj0nTw++/2LGNFdC
ci/13I6uegeu36S2VmxqUKhde0eecrjp+kEPsEehoEprSPUBm9LS4P6RnLOZW9qkrHjasEe7yNmO
Zwj2szkforwcr3KDCiszDT8jUDSZuvKgksW4UHCZa9fifelpm7Q1AD67NLjABryvc/gXy4ojd7gz
s/QtNEBFp2vZoGwwez26Wbq223k2qoAf5UhpbpKC0YAfRzq0LdbtpM4af5BzSmFsDod5pp6pBVQo
lXQPcUm7M38B+QKji4ftQt38RZFGxYz+iwYsSu5P7YSkdbM4p2mw4xD/2jfVi4kMqrJltqlxORzp
2DxP4+8yc8XWSgciTzmYgHRp6ehLsEhu0gdejtEPg+FVBpfzQi//U1OK/hiYFG+1c2Do/CjKDkn5
GBGBYLVurNuxpac7WUS4/Ltktj51KeUqe2V3YlxHB+ejcnSVBChRx9T5TjxvElXVjz0vHuOZ+gnb
y2tkIEExlWR0VbTypM2aj9mQyPFqTg+yaBRKhx7YrW6V/oQLMADT8+INo3OQKXDrvhxrdGcK6nqe
l/fCa+FKyOlIiI3YcpyJWRFykpCRvGxUPzoIjw2Lhc/L+0cJ7hRPYfLdGUksd/Iz9mue7lB/NWWu
ziKuLsjgPw0K+S0YOOOjsfk9PvWyFpFD8fI62oC1jMHBJZAI6cG7axpEqtXErkbPnTFckv598bFM
leFgMLQykcavrcP/69Z1Uy0GrwTUuOTwSu1aOfjFXG9Pth4BToPAf11Ft1Yi3As3//PrC+bEhpqE
X2T1tZkfWrGTIGqoD5sY62gB52aNtin7fLq2hpmRkJ1ezSEh2KQ0ceT3fodd+p1yQfmRlU8bqUrT
bz3Ib3E4n+KOR9OdlyGQHWzzxbovLDQ5gO2cY4t5jhf4Yn/9U9+Lb63bDosPPHyiTT50OU2vqTQu
MNwB8MUg2URXzHe1g8fUHbg++tNasiMNcxzMmXuyrYiTJFvvUD+5BuWH0MeB6ICMBMrUg+PHgotM
749dhuGxa/Th1BUzAMg2P45mdo88jxLGJGPWCr8x2dQ5q/PCTMZ0KgnL6W0tfmj6kZI91nwbHflN
HKVBVjYv2gScNLbb184N+fQlFNu40F6VcrLrhvDfDSigcmO5i4BZ0EIgmBgP64aRH/CerJjYheb3
MqnjkD73hJcTWAvHLIHP6kdDfG2ZlXYT5drtoKjAUru8ioSn7RcHQl1XjONmNE3eMjbDDcep3wkF
uF8V4i2pnTPD8uFQK0Pf1KZbBItOdl3I/92o5rc7Ngw4s+G5mui4MqqGqm/+KBaJllrMw2kR9GHd
ZNobidYc0vycJU+pjr0wSmEal+10YTn8/JYYAluZAczLIsZNfnhLBILAWU+ScKeQpm7ZUza20cqb
rsVsn6Dyhi5cP+oFTKULK+SnDjdQMZtGHspR3hESUt+/nlomrZCs6JCAhyXZkfP+Gta9Rzt9rjcF
mQerrKIjKaYdzkzjHmvZ1LcwJZALy5vQnZpDh2V2L5X2qIVLdBBxtiVWrd4L/IIb6ha1yZSRHmYr
fNQopM5LL6LrYWZKU/82tNnaLQrOOFKALXYWCK25Yj7IkZqGVECtjICU4fY+NYml//eVfxpZcOGY
ZLhsxC5MlD68X5MKFb0+KXd50R/1sn1OdGsOeq8nCTn9s/SlurAjf97x1sRelxca6AVMwA8f2Et4
lpGyvV0cg1Wc+6TcJl77/O+rWm/XuyML/VhOK6it6JgzJ//wIVFrJDQeVpDHED6uOz6EZDLIMrX9
9+d8cTGYwxCXS9BbWA0/jP/QsDWZ0efeLpwcgL4Tb/FQqwsX85+t8/3VoLLBQI/zE/fFJ1psKBQw
PbqL8Hd7ILyVvmHwIM5zhhptFJz3ZUYVIPSI6msVPsjsgaZ1egNvmnx5QlZbhgrwMEj8KCwDz2BC
5ZBFxW9qxWlPP739LidZbJwEcV2CVv6g9/FBn2x5KqThR46xs/W5um0B0V568f4DyH+4uDVkR2dO
jl3pk3CH5kMT1rppA28kaClt4ke3nuItGRTq3GY/ZdE5Rx6nn3M3nDTNi2/TungN8/kwi+G+GExK
LiBHu0K0gPv7/BDFKHsgpIYbNg4aQJ7h01FEp1wJuMWl/ppMTE4SsdXr0j5MGVhw3UVN2+TeEvSQ
9jdGrVsPrQyd7TDkj1M3u/AmmSM5ES+sK7KHNHUy2t426SDjiGKhpEDwFtClIke5ynQqP1J0AzgN
s+gIao/A23L4M6jaOSXpXG7tGBnNEMnq5wBtYEubhB6VyfQus24ypgB7xMHmVrXp977KEXEszpsi
ZLHQ82g3Ge4CpKA6tnZUBWVhtfuGadgENXyO7fmUJCxDuWY/N059sE35MKZWdTbb7By5JM8CcFWB
IxZi92xqbJHVQbOQD1RUovbrwSDOq+t+uyTxVnX5NDbGlSapdp2Ihhr2J364thWPReIVkI6IZ9M1
7cFUw/XKcwWP0u/tVjo7Wza/PI8jB1OCahWnzBSx8XAnmuRlKrrnZcnE1cLoJJAtDGCrNEDqU9n6
yZSTB9wIwndQb22stVtA461ZGTwvw6S/0YvUrrwYPBpkVZIT7R9p27Y37IjPyiHpC4m5drDTdksk
Y3SjspZmtJ7HhyThhMWqXbGJr6COTu0FheJZF/HPpl10ZvVOTrJBFzFYW9IgHUlfrWKP8yojQ9ML
N5nTdZSV4VORteU2LRV628LVjpTp3u3YlGe6xVe0kEIUXAsKDXe4isJ013ulE5iVB+w+NaLXVlzF
nrcxoB/eu3Xxyy1Y8jWQrjeOSSRYpizEa4PdHk2303z0xCFCRK3wl6gyiKocqm+QCO5CpUL00m67
gdQA1r2yPR/hOjad3gyEqKy7qaQVMrSyexqX7NXi+bfkTD7O/yg7r964ra0N/yIC7OV2WKZKGnXZ
N4QcO+y97E3++vPQ300sGTY+HCAHSBwxmiE313orOjR+1b3AQH4yG0UGvPefp6ygIdJyQoLz5gP/
6WY4obsmjNjMw3jlPeh4cePHSXvtVLphARDH2UnunLZBdCipdBHkFp9mDQajXR/7ppt9Np4IN3pz
W9kwG8Mrcrb0dUabdZpFc4R7gCmsnfqwOkNFMHV+x9pdvSaULIARU8VUZ0NIznx6b0xUKGneq6a2
+SE2W4T45trs3NQrz3MdzbWlv3hIbV2ATmQzL3OWhExdBkQbwG3fgR0O2hCttrXXCrH4Y68vvrLW
yG6NLwCoGtUUlnGAicpDVclXoiccN3KS5OuA2Pw0qWkkVYOZGfnfTqhuQyyHg3Uop6ddUcomYrNN
gqlrk30+IMnEK2D7PAXGVmLBfGjzFDj1zG+k6qEt4zYYW35SvubVU1ust7PbLwdljcUxJeJKDHF5
abEs7YxKtw6idV0/Z+AFJp83dl/bstM5v8xJdNFMMtQmlNbCvFhPgwqW3HioutCjyypbrkOt8xG0
/RRSjnfsNKO8eA11D+DpG9GIexz/tolWXv1hSw9UtVlJEvA4jfo1Mw8g8k+xmO6bEo9biuth57lx
5BkthXbgcjvQ9uFA4IIR6J36XLVueqC3jMI9bGzNMr4ZQ6wdGQUWqGDcCg2Ve4kOnmWV3nyduptc
v18zWi9Q4u7YO0FjC/oXOHOWAyDKwtKYOXeLqItbY25AoZKWhqraQeYPjZ2TYy0x0Fwaj/D7NM2P
fc2BHBPXo1XLCbHVnTLm6U0zdsatanaXzjx6Na6reCk2fhZ/2rJAJTZG/UXqka0OX41ZpTPCRq7p
2mP16KT/yrJbdgOt6SdmAEDOsQAWkM27q4qD3juq37oOq1HNXc1A/Pzn2cL+PJqh7SE1yyUbfMva
3P75f1ZGiTJLW9zUjixptP6yLIOf2O1XL0ddwMb8VAL2nDS3EZC6OHvqgUowRVeWB6aicIF628cl
Qfj1ohV7JK9jZp5Upfky4n3Y2fMThaiJ71h4rawcnRbT+HLAuL3rVRnw8XtnQ0o+KY2TX0rDoAtR
DTXdqM5rp827WRNjMHcYusrJXU66lix7RcSQOgXkgVMnSWCyNwwbPd3obPUGYWZFbR6NTh7tLqHy
o8MSvirc9wKOzcwQ/oP4OqHrZs+9sL6OWGlCYxqHQ2/EVEqsnhoifpuizJbvUhn6C2r6hCn9qaMT
btfFzmZCHKezEPHfmp5/Rmt9mFLQpoOe8P2Dgn2UqYuxhUQx+S46ZcmPU78uN4M1Z4EzlhoivnGk
cSt+rDgW2ei75aRxrNeasM5uT4b7OnkvqtmeBNTmUiYlzX2sDm1s15xL0jlnqR7pszIcBw1uDD7+
KLMxvXgc8cG86p2/5Ll92w582n++xz4DQ2QYGrxLie1COf1RbDOiWFPXtrMjSkNr1pv1GzQkshC3
92n4Knbq7BHeo6JWF8mi+n+++Of7myA4sp8xrnib4GdbBv9zfxtIc0u5YnxZSralUuynQj2KrYtc
k+2WnF7+ZVr/7QUxXnpsBI5Kgs2vF4w7qMGl5IJT6VCFXGftLZQnkQ4WNA8D/ulvIRq/vaDDK5jw
U0zbH5Onito1zFEwuGNxOLoGEohqNheaefW7bu5MdG8wjH/+UD9vJIRmA7CjnkIW+Eli2/FPhGFx
yWn2ALXB53Z87X8DlX53Fb62DckCnLEc/ddP0pWJYs1W5bAuJ299lQM72JAFf/5VPt+chqUjeHJc
HjjzU1YCbkDMlDnVgARaER7lARvSTk+YsHaXFGPmCy8BLs1vS0W8/PnKv/neSAbeTMMATxpm3Y+/
HtmBcYmkxWy6C2JvuYuFaULAJN5+VNWwXRE0/vmSnwEIAALsJig5KRelT/7XS2ISTZdppJ5PMNcI
c9k7HBa+I8xiF5Na/+eLcZvx4349zwyLHODN47KldH/MoWgySx+r2LCj0tZTJEIrVTbpeL90hXsY
8tm+xWoltjtoddY7CEmanziHQrdNXlU0oz5xmP9wIuP4tBcPU1a5nktw112qYvPDEg5sQp1Td7HW
9pvWKrgFVb29FKNhIfKoa+ym7euomzclDMu10NXmFBOiHrcaJtUOHy52Z7av2bt1YbGqPpkDGkzI
Mhfc4IGqV8VOqUdsCDi1fKHV30Griig2lTlwnWzrjphhsWO935UqPRqxaURGAbarc4TT1mXe1xOL
VePCTNlVF+pK9zjzVLKTTGpA5swEXz0dM7vSblzJjNFODVOVI67G9pcmxkBQtzqSVTw8TkMLFEAb
Egb72OuC//BMwW+t1O2uLZO7pUiKvYK63Mmr/slp+3fkzIBCesrQPQz63uqAhVXzexIb2iM+OnSK
s6cc8kM96HeDRiOZbk37Mh1KFEuedbPMXqTKBSUCH96dlC0jSKGlO+IMnfNPUHnOTVo5Vho8f8La
guqcMG0mqtuYXGgBn5toRJxXJLkdmH11caVGwbgDwDo07QWHqb2riTnwxxYpayvsQywaNXLTe31C
GaIYo0nXETPJ0IurblCdXrRnpGZL8BNibobsi0JV1a4dRBwiFEDDZXFCdO1Flc5VGRaTCUvNT1mC
TwrmlTfOUikhgjQS6/G+hnOpPqlW8rYAk4VoM+/wa//TGP86ziwvWtFt/Uh4HciOSjoD5aWJmidL
HJJg9TrKCZXnWOjooCy0J0q3Ep9n1jh4Q75fc37gWBdwvbjg9lZt79PVLg4YSS92H1NpPfDUpaiE
fcMhSN81b+Ta24c+rq/TZC43XcntMSAQhTcPhwkNKYkI4A2Fp0ViNpQozUoakWITI6QFpDuTCwcR
9hYnWnOEsX3q80Y7xhXfT6fvy8LucOwYyXmZnidnKIOiaOegdDL10sfuy0IG4TmjHinQM9QzfQcB
XHUyfawXYez1rP6mpsVVG2T8VDxBog7Ct2Nh7dcO1Y0L1q13A81bpCKeOwU5hZvW9xnhWH5Z19UV
axmWOyUrzWO9rtLPUksETpLSu11n+7kB1W+o4rqxRH/JPAzAGQa+Ez4qSuupBrJS4wd/J75RNMFh
4fotiBsZmaW3x0CPLsAyER/OMClV20w3o7EGpTE/ZxIx0Fy7P6ZJdx7IHdjTLHiWnRSHtH7SdKU9
VwiJfj5I7kjUBD0GGiCAN0aNsSr7JjeAwKc28cmheJqs1T6MjYKL0l7UwMgaiecVuU4JMcVOy5Ze
mCw71YyUq0zPBRe6Nc3ukCLY5MeA3Cy60oRy82c2tKU2jKSBYxXlTVYNJ4An9UWxna/OSjB8gxcs
MGRi74wee7lXpdpzau/bTS1QL41N4jhDRFOZCO0zLm+QkByO3WiE3ZhcW3W2Q0JjHsqFbcxVyJHl
E3vLMsm0XtGnihyNHtk0D2hMvhSwkVTphk5F+nC6QjPUlnbMBhjCOEu0fbIWB31yqNzRMLgrpZ+p
5QMYRbjkcX2uZ3rvUo9arVKsY7hkWPEN8xjnGt3wldpQh+zxfGQy8y1ZYX3OwQcTfLSFNmGYZeFZ
0FFg1MvU0ChWku1M86bZJJyEOUKMYDFobH3fClqc9Hl9c+a58+FSYYZm2MIpsR+sWqSILqyEiDLO
bL2j9RVxSKsSbiFh+MVCZY05QhDqNNvNumMFIlvMtwx0RSMQAUFWRVDcSp+r7RVBl1lPBE25vjSH
RzzFqEhoHqhdk860GCp+So59l9X77fkiexTjxZizm5mSOyizlKMhNfOOCOs9EQHEphTyuhAiOdjd
fI45+Ph9fBZl89p1TXq/NFS9FW9aruvHVVb7RloV667HztvMuGhJkkbbOkVqpC04G9GrQne3y/e4
xRSOxywPSglC9lgzvrygTutCz0XzWSHtSOPHxuyVd8veDWZLHin6u2BoezAQK3tRNYwCMXHtiTCB
NAdqbFw1KDN1DlOsDfxtg+/fSh5Z10Exyo4W+6n7vkJehR1y4DDv8sssuG9A0sjlVJZ33kzqSxkv
flm0akTgxuKLxXQQnMl6Q9JI0lzLdFf2PdfIugs1TgOlbfxZd9We7XL4MlCh1/fXRV+7wKwVEsC7
cW+NOA+pdq4uw5pe5ta6x5/p7mcEmxg4aorIYM+qLvlW6Wod6ZJGPJdWRT+dvjam0R16Qil2q4p5
fR3f3GomuJLfqNA6YBDuyp9U41LxImrdwt0tc44kiqgFzRy/651FQEnFLW07koxyqsILL9IJlY0Q
wFGpR7tbpyAHzbG23ZhO7VHn7QaopFkuKUwFp89A+FoozCFGELKW2oMiyOSPi5om51i1gripS+An
oNUnmxd5tKQMSCXpxGzTIRE91qFV3NXPS/XRLMpHcyXmPtNy4mEJ5NxlMK683zlwmwoSdf23/CHS
JLvtHPuNYsxvC6rPf3itvHh1Uz2Tjb1DvJ7tRe695lmj7e2V+carelyIi1bd99zHeJ9UbvCW1was
WWBPfX+sl7hHefxPs/nsm3p4Q0gT3wNBTrcE2ZAI60YJCv/7JbVPEGg0mTVlH1IAh/TCQEU84Rlw
ORn3lElaQQUoBLaEQtdLq+kKhjoGjjJlHGrKfEm7/lIkNLYTCRiUpD/t7dlA4TQP6FHWabxDhO3R
PIfMWbGGY4rgAJyrIz37jXvaOg69XDAZ2o/CJBwmbYzlKvp7b/ymUah90hzndkqTu7xq7fd7KZb0
a51d+xY007NX66wu+ffZ8t46JDmNJmZEzC3A43ToSU26oB4+IrrOSBNGwM7zUNC/E4sdMN2Kn91W
9ljcr7YqrMuYtK+ue+oxzgXcsyP6/Lr05cznPYjCOA/ddKF9rfMR8DURISYPeYyXpLGvdTxfdJt0
26S28q+EUU29GbqCDFp61hAadl1OdI9GksnSBCOYJZaZE+eYfrA6dDzWltjcz8XVcMSZ+iBJgsAI
eElvpXc3SHwKGUrS87IVaCL3Jm8prUMOgjEwiMCt8Wk+5CgzqKCXSAe32tGuPXCG6jvMIsEknqbJ
SB4nilN/nucomuuopZWlKry910487oxT7uQ8QKg/OTx2wPiDj02LGUEavmMoew8Efo/cag5rlYL5
PncCMkQykHSK02mI3yEzWqrsRjHyL0bFMMrtTOECWKaO+/Sigv5CcwROx5tvXAXvEttFSMV5oYlS
B8sn5WRwi0vJ7bXLSRHeSVt7KUQvz7ZVc2h7W4JL7dhhmddvyGnRuSUe1DZRtkEuDbJ34/ggs6G9
HfS5PxRD882syide949rXQvqQ3kJ9QXHF/rY52VoDwn8NjFdNcdoYTzy/ws9lSaFiZO2KzOTpAid
aqS8E8KfDOM0LK/byJ3XTHmNiJ/idRpCR6JeHVPzR9N6L6Zo90Ij6TXFgHutJpiRAn1Xq8f5OeFx
Lf22K+u9VlXnUR9usOZ9qx3utdHoKAJFfROYxpTBpFCL54LuBz8PzdTgozGbL5VIf8jVcvw8nZeo
0DwaHwU6fd1iLDOevHI4lxO3KiVzJ10wozJznFlgjyRfz0dYztIdQq0ajk5LJ/IwITZJ1lcrx+CD
xBkWa0retOZRDAnxrSV6NcMgwtuI8zlaE7glJdfQ2Nf4NMnzZNrCUNWP2kiaCYrhMr1dWjIDl3IB
de9THm2rcU5raj8Vk9Xtm9VuL5QmbxElX+x6SG9tvFCneTJYgxpGW2vo/k1s+7rEkxWOADQ72RY2
Y/mPTX+9XwbBVaZEZSMZ5+Oaz8ru5/eciZFkbWwfxTbSJRX/9jSdhhj9et0DdvfzSCLMcDVisp7m
TvzF0/fZbwQ2ZQGT4bZ2TRVw5dfN3J5zNrjU2qC/7NErjTe7t+rIzIfQjQU6dC95g7DyaJj0q9St
4Rzav6zr6Kg+reuWSlvaxpu72Ik/8tlDpScNegk1Yr1mqDFTmkdWJNbCMkRIyPp8GHW4rdmkAUrb
XL1isbq3mNurU0N19ChhKUukJGlloDPWX2hUpJLcSJNDPhFH1Kdfifi7Ia43u+/L5T5trT5A5JdG
U37b9Y37oMaUhsVkYipabtwT5v5Dc5LI7IhU39kJBcyk5PS06P67dHWQlFX+YlfyRa0nHDC6IR6y
NmuOgM3Jnpn+qI7l9GANyj9Uiw/HfB7e2jguHgx9+lInl3zu51c9xgpRQjmGeJeMyFTLIur0eg08
LSkPRFV6z6iEi+ApSTsbc3XJK4ouVa+t1d06FvSxm9ZN76bzuRAW6my3PQxD6QUiFwP2kUT6kLPY
aiQ+i8SKCfOKyVVCrHxJh8651d3NuUm/idM0vNxU2QazEMu5MXdglsqlrPOVKIAnyIHuXKEkxtge
74VX8NHb1AwP3P+ZstxulZGBPjAFjK39Ug7NK+ERtwO78n2xLsfVy+9Vcx2uU50ePSPl6HCnRz3V
l2gU7DO6Mt5qVlYdkRYkCK2KPCqdOIkGiTlsbqt1P/SzGdBYOjMcEDBjA5HYYI24s8N6dSIFHdEL
dcq3Ik7CvprrgIouGS7wKdzKaRS3ytvEiuBLBJ771bSfvNxkwuuHL6SYG0eSAL6Qgko21byYoWiQ
7em1IGZHbfGSZQfDLOM9qdSjb3WA9PmEmo8F0pQqkH5qL/e2XilHpMhh+ZzxpD7R2a35+remT7JX
iULmLlXkP1NiILvaMIiVxgpE8Y2fWvorrXvlRSM7PkJD3p3tza9jrYxyPS+GA4dKfV41ezmSu0S3
43amZrrFypSI+2W172qLZ8COOU4F0tnVHAa2A4yJnqJYe+xjpMxzPxkj5JwyzPWtJe81cdPXs9hT
e1tF3qgshzypat92oUraxkgu9dbpiRv8rnM1KPZJedF62Z4wQei+U0NV/Rmo0zYBya84HXkJW1Ts
hpOjT9qELv/ByBOTOGHiyNYod+m5zDCaE1fybhkrsVPkpKoOIRuC5oJVu8sb9rQ/X/4zKMlxR0Ga
zjsGo9FH0aKrMvpkJeh4o0Kvimr8XsCQ+KNoar+Nl6c/X+3nKfbrL0uqOzg5LRcmh9lHDLRVh3yw
Sx2JiyI5p4zZjagoHZGS3/ZKgwdGQC/2xoNNjNFZW+LX0VMVH12g3EmrbcO1V9OwEFm7g6XOd62G
B6UZgH8UlRzyZFb9ajElymVepOOS3RlWIU6lq+1Xmc6hbcJ2g4MgccQHEMksORfuwmDjrfcmI4Td
slSWXksUnpwwbk5Hiup5PSudBZBgv1NZ0OI14Qbj88m4y8SXP38+CGI+3Q04Tb0tUwJrPVaUDTH/
z91QIspNSCPBlihj9exKx6+bDE8GvRO3c6BlJI4TDOj5maG8w3XieEEr55Py2xIjpthBFU+BWFzp
kyf2k5C966ofcZJRxFghRJmmjGi4vtrUd0HVxg9jgcjfXPTvRA38S+8TnCzoG47hVbuwcj712iif
TCvtIxdfZDBZ1o0uLfPLQNi0X7czPz7XT0uLb6fGcrRDf/d1aPLpdbhxMjK6Us9qjjG8NQXezrnv
1peEbIqr3FwGaKFgSiolvizQ8oEw0yWyCoQY0mm7V12QHk8UZkkWvy4P0nTFqTffVwIhSbwrtDfT
govstWm6SebBZlyutf0wN1chveKW9DUwj67LTlDEwVI0DQYiDpdp1qajNVYPS5v0QVuYyb4UJs6G
suv3swm/avUw7U5M+9Uwkuwq3O66NqPma/Pw1Srn9r6qq0fTltMtFoB415FxsneB7lYnBcHVz1bH
y1KUDk0X2YpMo2JYZee66HrSkmnrZ7ytfJyBb1pliqOHYyk0pLvHUBFkipVEemr3JzOzzhkw/J4w
UL7LqTghmraueaudFEM2xxkZQu7E9cnAhYuewQKWd+XVoSwIf7juHZcpjtmOYz0YCa4jFw51UWOY
SsCAR0oiX1zuFsPRTh03LIIakuwA8K4E3ti8xzkl6WWtitNYchtQ0kjAa5m+zADi51QZ49NCHiRL
YffIrby8sOew6FfGPzW5hGfCL0GMDfVkrcUVN91dMrbugTdVtROWNoWerkTuXC6+3TSOj+IzWGyr
eVqN/swY3YxjfnHc6Y0oMezAtTUGzTIj8DVG6yC70aXCCyvtRJ+3nWFZsc4FLsKoy1RCRyURZ1Qu
ItyqrZtGKR6TsjHwbswafUXJowCCtdbG2+l2ei+aBdVCZXzPtm4Np9GgYM8LFXTkZ4IkKhAkFfTu
/i8P+GdWBpW2A0W39VJy5H847U29TybVbGXkIJMMSEfooJoZ+EZTrYl71LxjkqCzaVGIsubZN9sU
nlQNbECl382LYBi1/xrm/lmBTYi7igyZrwXi9CNrag5Jmo1tQvJMu1yGeWyJXqjrM0qI1MzuCM8P
06VBVFQmL2pBNKATx9VfNPswi59OPnS5LlE6P+OnyND99eTLrdw24qoiHNJMFbpf9CTIPLmfthh3
V6+xyVUm/si+8Qn6BeJYoRS40WtDgq0wKmk1Q223F0SSNda/ABnWoSJDlzYpeYNESJeYg9FvFeQH
4D6TBS7UATeOKwfi+FF+l661sxU6JCROaGJYmy5sVEfeGqDuzZRdcNolvm4D8sWABH7XX5PMvssT
TT3OYLx9IchocEk6zrsW1Zx533gWEGn5gExvwTk1O8h83TvEhubRVIybeXVgq5IOG5f1JJ3lNPTN
A68kYHUBzFSP/2JlX08GBo4qoaQBQ+sDSZrpYe35M3ovfoDSRkuXgm6Q5L6sFl6WaeixgBM2RB9B
7mta9xjP+r2X1PqlNN1XItF7LKXTcoR/vDCA36Weh0spSe/VzVjuQGKniJWp1457nL7WmysFwEld
Wb6tz9APxBuTgKE/Ck1RwzRRMc0KfLYzoRFql54okKiiVPkrd/qZKMY+Y+MJRjfubDvSrzdH45g1
1AXvh3re670kW2Bt68DpR95i8d7GHMhxQdfI+58fV936/GjgEdJVyoKoxaKT5YP8V61n8K9Kl1Gz
thzko4Hpq45Zj811p5OkjzkLy7wzxV1odPjXa44WF6wvMonPDeBBg0yYbNo2wEAn+/GB8NC7yXLU
sG8o6jS9vat1WKSpETpo3jwf5twRTIEAd2OLjEni3Nzpg9w3SvriLU0d6L1KrYC+GlgqR+591zpN
YmyOK+aTnWUQO0dg5aGQRYkHpWayGutb226io6HYql9v0sZmpINiKWR1hNlqQqdfn3kHzkezbDj5
CuR1/fvSy0O8TG9S4tHvzPLiaHp7m8eEO+S54hzzqSFzSSf3WylRhrr20BBRgwpssBt5TPqcZux0
fvC09X7uvHGjFJnQFJSRJCsa0VANNikQ2PpjQ3GeCLe89K2DZMhe2qjgDVfiR7ojcvag6sYJ7ZRA
g7OltwIbH2tnvG8sb8CYWVehh83ZB3xFMpUrcM+GcVc2KbigWgNyuSwTNYbjijqn+FQS1AEiuE39
OA86Oh9PHUEF+LjVG0MQfLy01j7B1M/CbMJgmPmRnhtgvLR/n4f5e2qU5Q5D0Y0S9+MhfnDrEeOI
nrYYRi6pmlRXg8Cc27mYfbHpeyyg+UBL0Wj1Hb+wO4HDawndaQYyLG9hnE/qqg5KaggZ8zVJlKj9
LS/qeJ8n4iI2y4mXNXpgYyMZTCx53RbTYaewCsNbX5DtgrjI3ENSamtNBWzOX/RkIUDHMInBSL+m
sYvzYJmjPLtOZZfeenTeBfbqjSGTxfhIu9yprsgbY3w4jzXMipyK9MZr3vkiTBZ3aR3yWh6RQ3GX
tpAQfI/mRRgrlYoLhE/rTOFqixfbC+LYME96i5gTFNgk4SLSJm/2W3PJLgZmqCKXEbcOZYyznR1V
U4kkMrFAUdoC4Di+Cl0rI8XrWE7jXCXZlZDEbNJfCnpujwuR5K6aGUe9tG/SuCipCDRfmliDBppG
NoCMlGTHzfYwyIgTXZiSzolLVjy0fwv5VT7sIYGuaMMZcrgBYtvcgk60a+PxsQwriQyWkx1LMiKj
YWm+wRyWvie87oAlrkjwqLQEW9IzZ+OSQsdZVem/QlWvnivfEmt9XYRzFNNCv1y1fscBxgCsJ4+9
977o2c2opfWzZUyPTq5XJ7PEF1/1vX4SOLA1JivWnItEqDooBtl8wh/0iRcCS8ifz7PP2wUCAXBL
lj0PJ8hHPVapWlLVB2Ki01kXrFC8aGubyMnOSAn2LIHNAfr/ogH7jTWR4BwizAiA5ZqfwkQxu0zq
wDMaVTkW6SqOUWEj/CJE0YowvxzKAnfy1PGKKcb8h1IjdM7WAP4ALzKw6fzaJYQraBZEUkPmDtG/
u57QId9mHt2pqbK3Zqy3OQpyr3ruybCQOc3XJoWD8fxD1Qtrl8TJo0uuQ9Hq0TQMiPWnzNqpUvkm
BqaJbdQ3ymdMt8lftuttZvl13eVXR1btsN1TpvVRHYbdu+hJJJEE57DJISzcM0z7nadgBrhJhEM0
kyovf/6OfyMqJcOTMjON7HPcTh9j43rDjuPe60W0uqN+KJOWeonF3SVnJN4U9lnFs6LACxIgGg6e
uhvJGNilzpLveg+RJeDLHofUKz+j5FXHebWsOUQFfjrkjGYweMkXdYDyUQ5pbO/HYbxhtBl3bTX6
1YoMCJkOfMFjRSP2VgNLC7vfyPq9Kx01WmR8BUdcCT/hTyLEeLYgjd2e2R/v9rtcl2ggxJBTpQKy
VHF/tzDElByyudbJnZ7H1xGh6r6uChfJvUkUrNAoP6BYUbdJnliKcYTSILK7ZWCIeMwxWQxN0E2P
7EJqlGQrx6KhrFR3fMMNnv5F4vWb54sIVfLnvM3iRprar2NKIZniEb2KKK+Gw+qVN7H0skhzhu+z
mddBL+e/fNm/uaBpE4oLnELVBD7jXy9YqqsKjM46wbESmGLuYLmXV7Ld5wDArdan1z/fXL9BqzCR
gQBR8bs56X62X/wHn9DqVGVFr2QkiPneuaOLbmX5EjerEeGIQ1OzZKTmz0S1bjHfaP/+coJ9HgTp
puF/zGMuZOxHfKTz+oKzf5TEbbfT0ZzVmDh7WjFjO5BD9qCnjPhZQ1QJGvO/0AS/eZhN19mqjfm0
yaXdRsX//Oqd2vXACJOM1LzKdnbqa1OjHPn1Xz1dqEe6c8OlNd7+/IH/fl8EDfp53f/Di/5z0STR
eguziIzwU2yzH1Nda3da8P++CjrMLTMVzSA80YetlLfNMJhDKiNpAf5JmcO0ctP++SL65w2Pn61S
n6Y6iD3tj1ijgpULjUcpI7sVF7OP/8G/C82iD5RSddrwqHe31Vo/aklsQdTnd6s9JnutNIyoMBmE
4lYknCBih+PCn+c4vdFWvx1r+RT3luajFyJRK47/sgL85gnbEEtVQ0NFQMLPtfU/X4Ap406MvSKi
nhtKYk/bZRTEc+YQYYRABgta9bfYx9/c4zbKKd7SGy3lmB9utHQuqDvKpYgUooSIb/lqVhmFs5P9
mJWRWr+5OQXE6Ar+ZhTVnY+/LCY96pc2cyxOdt4eH7YdJiK8oYKGDYmyDOkjehYFyVXlNlG/9Yas
+NAmnfFynmFi8IO/d9OwHjvbe4OORww0S/qhrVTc5Azk0WIw82JKq8/tWr4Mq9x2FlU8LyXvf4xb
jOI0VFBcYGbHIff6UA7Jmbae+ErsKYn07DOKpr5xc/iJNnD7Z1QQjySIABQUZ1oYHRoyNRmanZRB
SiNK0Lp6viNcqPlSkjzKiHFUam25azFPPyzPhPw4wZDQREcBTr9b44JHFsIgsmxef6O5WkCGqRXF
saPvFNUFqJpUYpGIoN01g7SAQUx6jmJXf4qrb6Tw5LxeEzciJ2f2CdBozgoRbRQn6d/rSX3tFuNQ
Orm4KknrHGBAIVtt42Gk1/6i9rpzMQ0vzCgwirTeoC1Tr8OxyZPblhpdXDXpoS4IdEBbJE6tSRlB
XK+3CWvqUXZrvDfM763GFgqbowXFJBpfzbX1IAVSfm26oilsHmos9yFhEMqxgYxXgBLJaoh3nl08
mzM+yBpr8C635nvCtdujqlYHr+iX0IPAtlr36qELBRIvQpITyp/q4a5YHiaA1lvVEvdSpzox8dbQ
7Vv1thRy3nkxvembbR6inA3V7vD+pNXqI935ortsOl6rMvUN9suoTv6AECjs3XNFLJeWrCGNyDLo
qkE/OSmVIyAj7fyQaPExQboR5gPHkoP2faezWGooyY4tWpyowGNRDFXrF5L9QdUhyMzVRnrGXoaC
YZKHWqhR1mXrIdZcj+fXOaJBJLSkN/ZZXxHRbCnNwYlt36BU6VYtllBLFQPt0dQcObBQGqpoLFsC
XwbKrC0oA3/W04anY1Geqzk98uYtTq5wSOshvU1JbhwS9mhhsMGd0suw7Wnp4sVHoxT/5lasn918
yq4wUB5yCEQ2RYV8eX1WcoytxYAQSV8p5kn69CUFgr1X9Ju5sMuwBcULlaxTXvXHjv3qHOeoYQqW
yEFZr2Swzf+j7jy248bSbP0qtXKO7AMP3NVZgzAIH0EnidQEi5QoeHPggae/HyKzuiUqm+q6szuo
ymTSBOwx/7/3t1e9pUqM/chHKCc9xqlUkJmTX2704w4+lNf3lr+z7tHSME0PUbchFWgJdtU4El0h
NzmSLc0ooYGpw5eB9eN+DNTopKf5yrfm/AEbJFvc5epCZpakm9hXay0yeLr9kkVisGhE6D/hG91p
vdtdWtcHhpYSx+TYtJqJIaqXlZmaXoKAjZJKiKcpq8kSlsEd7zCaL6bu5ZAmp7lWn0d6eCAS6sZt
reImSpZtQeu5pUywbSqxglzho0YbyPOL3Bb6Q8xEMbGYR8U03WaV5a8bFcgQsVsVrEnL5ZiMI4kA
0QmHtBGb4S6ag+V9LNczI9vYVL+avd8uGWissfWhbkV/zwKQNM+I300ekZ6AjTRb6eUPY8uwGWYD
zxD1JtLICd2KeqVcgm2sfjGd62+7evPnzuATGyYI5ea3n1ulUze4vS29uG23GEEBaSBbDOI8vm/j
cNmaladg5vvi0/yyJ6RyYU+VFOv2RijrKKqV+1GY9TlRLXCeaV94BDIQOZO8WH1NNnxpknE0QBCz
A8Ti09RNex+4k6cja2L2aj5KykIa2bKYctsKsEFjravoEXLh2YgpfbEHf5ZB8/n99YWqzxPj99st
Thu/g8k/yLZDTPFm4kwyGACpXkrSnLrHvmIPgZs8Y7gZH1UHI2zqo4EarHzTEcQla01u0jm3teg7
NJmTc+f6/n3AzIVsCdi6qHOWXVl0FwWJT+W3oRIQIHZNcrTTUDUcrylrT7c+u8hL95SI4fiJ8Wi0
egN9L8Rf1ffGOs81cHlm4C7yMLUPuoqAy+rpNiSKDeHLIh0kauzwWOofkKDjjidnA7jva6JrRxfx
9UcYu3u7s57B53fnwnKHo9kbm6Zi/GjhzactAb0BpGhPUWx7WQ/uXZlZ+snusrvWF8OWrvumRlHB
FIqPkHcm2UfltBGVhOyHundX+9BbmUkShrh+rQwhMUK++xILNo0Q1uMVAj14FQbSC5fCd66zTY60
7Ear/E+dVdyNJinqpdTYtgElr7gBd0ZXaAh+NZpUc+GHB+ToU7xB9bTPyTSM7KbetabSekUZFqiB
9gWpSXZpL9ypompK3TMOSSsgXGFAx7gZUUovTaNEtDeU/SaE1LtWx/YTiiVr6bsNLXKjv+gZvFoX
6Qkkx9ZE8OR8GxHHUa4DOKgUI/vU8nZIOL0qbasT6mUIlyLUmOpOc4zPLiFxYtUpxgdyfAVpgaw5
ewjmfu7sfvWk/vygwnugEAMfQ2DjerPOkiQJxy3GUi+NixFuSAWyyTCcVSCUXWQkGOTLWF1aVDpM
qXHPmmUfhNM+DmJqwGL7/tGYb9flvC9zhVsnN5ilOWyUH0epUJqVa5id9JDRyEUXgZGZtFfXV7/a
cbRXcmCVlgSjrZdqyBhpBRCpnUvQuS3y9vq5m+8sbv1KeUz86kuCS7IpeyA9oXkHonEdpFW4oSZ5
k2flJ6rJ6HRVBZkVM0Aay1cnnB6bUENLbxeHpIFvY+uMKrZBSE6VPIqoeE7CXF+KT5YMDXySpDuK
Ono0qfNBisD6I7HRZy1R3M0u05qvwjG+hnX84ExhvSThbJ+ovLXvX7O/GWB/uGTzEv67gT3r/Aa1
DwP7MIPlkFfWlNOS4AZp+dP7n/TTjvt6dxzLFiaesflG/fhRZO+wPctz6YWB/QXq6LLxbS7PXMfs
LIdyL4VPiKXKuu3AtvZYc98/gLe7kfnz4avNRH16QRgdf/z8GtiwO0WB9BASs+1gxT4vbJ4zRb/F
NsHzgrKv8YMHi0Sc9z95PrM3wzmSeAyOVFRowFyf2+8uMmHgkkmkKjyI++z+arEDWYANBTTG+x+k
/s05GkBkhO6y1XPY6v14jnAJKlKxZOFlmbzIavygFfFTYQKLE5EFZUFvlrKU7QZDobJAQdfM+yN/
KgCjuWe2KCs5kgyVwo895LV5Y6MznIfb8RelVO1vrggWU/ytbEcdPBpv3tQSyhvPHc5Wy65vNCLb
DMwQKzeutk4+r4MMUR3h+C9UTBs0dUnfTFEBmhmrYQKNnwbFGXekgq0FWy9O5QXd2YQ8P+kB34EH
0rXbKsBuV8fBsIPHZBjq+t+80nTQBP+D7k4hGkLEm6e5ytMyaFz6EcCW1HVjpV+DfB77C2s/BFG2
ItMEZUCYGTcTwUA3ThxS1p1zaMONZj5nCWS1IJPWVrND7YJkVoXRhGB36H75TLzdC89HOufj4tuA
Lai+LaMSKisFRbsOJA9ahtosFmI0DU/F776M1oOT9DdDUsHbaD8hGNixorY2YN2xYLExRTPEHJXl
lroghW+w/P371/FtWejPg6PiR0UCMNHbl7IEf9H4LN9JTIA2wwIbxPnQ/arY93Y9db1RLGDnKGQM
pG9vFt7JOAGvxDQ9L2Kcof06+iFpC5l/Uyfha2MqmxKRVcBE3huzzkUOd++f50+j33wIqsmIb1mO
xnr2zROvRuBBGRNbD1stjeyW3bbrgNotfUgORp2y6LBvogYJWO6wSRl8GmC/OIS30+N8CJRCDMqd
KDd+kmTFmRWUVT+1nj3qt8ZYkxtczBiJPjhUNXrwCbEvDYQpWqVjbC+Qa5obM/tk6+OvxHo/VdCu
h+KqOogoi73e2/qM6Imx1cqq9fIIhSY0HuIfE/xw1LazzdAoL5pLGk5N5qxQEeSHkV4dQe8gHQ5u
Y8OK1mpZvAJm3OQheaNFiv5+rgC0pDVuKinXzaR0rGjtX8aL/9011CliWljkTa7mPAB/N5TTNs4i
acY8SeR87kL6CkTLdmsZ4inIp+IkVVrEvcvuqA0PMXo2Uz8pAc/a+/fyb14b7iR9fJOiuau9HT9R
SSuQoozGQ0KxhRYFZ0Tx/l8+gtAK1bou7+aVw3dn2tpQonJBCS1Ou5fE8BdNbVze/4j5mf9+XuQp
4FFEJijoLGnmW2d3r9jSVGun8kwjOzlRXGPw0I65n+2qoV53Vnc0w+EXc/F82G8+E+InlANhGYwG
b+fixLYDph5WAW0CBrkovsbk+egRTV8by9f75/c3d4m5gUU8UFoXZdL8MH13CctKSdBsE5kQD/k3
RSJOsLN/14zPLA8zlodgXtFYLAl//AyzV8IoYw3qWWRUIwGJvQy88oKVeLAS7eie3j+ln28ZH8ds
ojqaZcKSe/NUhGpaA3pSSGVNnGcqiYeowr+h6DjNCCsFoUtqskrk4/ufiqLsp9ummvQeqbeTLEMD
dp7kvruUUsRuRkmk9Ih1BuHrx+Oxzw25GoghVa0U6fzUH7OAPnlvg8nvXGetI8mn5Y+eHf1ZuI1H
W2ymhJIWNtV9gRV00bU2pmrZ39H2YeUfpcmhCrQz5mawSDhX1zXqyW1Q0N83NOVBpRiQT8KG6JO7
K+E34lK56bTrguorRoDq0tr+sgJUQlXWLc4xeVXot08R+oON2bfBMkNDeVsEKlEeygcl8a3baSgw
Tyr+3QBAckUjt18VFhW9ICC4pi1CUKLlfdKNo9eqDUhcxGxDGzs7RVQLTQm0lREo/q1vh+2+GbEk
m+IhDbR1wR1cKb0OEqvyw2OLtcDNDHFyikg9uS1V9ykcrJfJVL7qmH/AU7Aw9J10U4VwKmrfhnAu
Fd3rGj4nUsNH1PQ0JXvnkmSCCDe3wrBUO8T3iTDAWIojO0CDFgT9sFQ4vkXVC+wmDTg2LVXkKp3C
GQhtwjma7TfzhrSeXaUabo2s6/exq6gbdto50Ygrd+7BOTNaGjjXGfw3feDnzjBWFmvWJMsxOlTc
Gytkdshq4mp0DHQptTyvxIpG2CiCrmpahDWYqDlYE3MfuK+haCEBAP1a0aBFfU846ZKlG/yFWjb7
vI+XIC24ALHEMq2FHweDuu2ku3Dmky7cVpqX5HbBxSPAXHOaW/YyXgXEwfMLFDAKbtAFkB0swhbX
bey76V6fGQVzvA31jH7bCHdHHzjZjngHetXJz2oplUurGNi+Le0RPQaXzcElq+cdZG0c32O7CcMk
Xaof1Yi2wNDiOlRmCjvc6rWtZcU5dfxzEpCsVJupfgSRlol8A1aBYnSsrWwDRZBonIJgU/44KoMb
GJrNNnANYmBg2J7AOFRb3em2sjYfpqlR7nSAC/TPk0/4RdUlUTzaSjXz2yI0da9kP5p3enAjUk9i
ul7CABE3NvOu1QP9d5GVrPPep/vBphIRayyXvM09xixN7iCltTdYOj8nLrYZI8x2lOtUJC9zqmzQ
ACqCgDG1NDv6STvYkfH6/hDydsfBOInrCEnodfZW3wrv8pBed96ZpedYpb+eWlNdCNm9OC1P5vuf
9DdDFUEFs2gBXglr7zcjMu9TVSQOnxSk8lvr6Aq9ZKrHVl72iycB969VfqU5/XmimTk68xxgGKb6
EwQmsf1OxlSvPL1J01Ua9Heymd+TGsmEO0PdScCucMguURYDF0CygJ+bJuMIsZ6qxy7XftUj/Xma
1UCEsxMl9A80mP1m6oNX40o4O5mnOpho3dF/KetzSw5JNRY371/vv/koaj4sm9naUIp6O6P3fpbr
oU8NknH90R7JHer0rUFkAe/44/sfpV0LWj8uH9isMo2agGGFZjtv1n+lbZU1c0Dk1TO6IyrKD3Ew
4rw0s2AO8EG+pVaLPLDLrbD6VWg2wuvznroO0PzKt14MPUcDTYwKKdEpvqfyc4G1dAtfFqJkP0Lu
7GR1cI3ks9mnzZ40mH6VzuCuRMyMycjxUoleMLTyiSj6WXEXUREVnVRWTFifS7o0jl5D/wuBIsLv
rilxNd+wA34dRxLPEwvsqBLeQKaYPZ5A5QKOCXn3SgXGgGFFPmkJioA+LKdV36PXSxT6K7kivLwx
FqIyX5KyCDxcyDfwE9MFvlrgieIJ8vLXkX0FY7Pae5mo9wqGDmAR/m1pFzGFrkVqWY3XDLG2SDDY
4hAPX9vYuqAJ1okUKt3jpJtbifa370LP7CyL2AgcI06SWZ6QpLwEYevJMDbWYQlpxw2TajmDXNK2
TnaN02MJSMstKRPlqY9ycycD+0hGCSk6lEXWZucQrsXTiA/so5ZAgBJWSrBimAl2Opm9ysLUQljd
P8nS0rwaVd+BDEhrl1U0iRj7P9mDpJ6ZkFXmBOvZbv6hRJvMjr78OqqBts1DP11aMXWLDDJyIe7i
Poi3WK7URVtiYnGTIt6zQkHTQ8kLCk6+VVTjS8PYezQk3rsntZHKg10wkquddjatEu+06E65bvEK
SV05h+344AS4qH3b0lahvRo1M6CtjRvBvMOZXu+iQv+KOLM9lJaNQpNg+K0+ZHdpgBslrgfnqFUj
VmTV4W3RHrQSZlNQIV3SbVtuEIbvQcGA3Qwxe3djbKCQLzBNvhDL1Hh2Vt42rH8OWt3vaoXmoXT8
iFVNgkinuDh0wFYsIkbq3tLwEg3xN4qh6jYavQytXJ8Eqxwz1U7PlTuoojNz9ojSKDz2BpyXemJt
nNhUa5ixiMFj28cFtODGTrwaaptB1YYToU/upoB2tBZt/hA1RKcBc2JBpLdyiduPt7BTWQRE8hsj
InrXFBYpoDYvIEJrFUb5jt1Uu6krbTupgcSJgVNKUchYIKmJeTwG+adUrDO4NSfZT9/8Vv3kFjI7
F5VgmwUPGkQJUTJm+ppkclpH9BpIc9O3OSunXMvMI++nsmiw5ixrOUhSVoDTGY7ibtpR+VKP8kNa
6+YF6SvOiADY0PtD1J/1nB+GKHL+aB9R5sCOB71f/3Gp7OvQ+7H8Jl7DvnqZmLzJEiooVCxrWYzR
IYSzsh0q0SKXD+AWGzUhEuCHc1Hwf5l5V4cm4UVJuBNFnRHmQWY4g5niqTK8QfccLcZK1U+WuUCG
8Jk3nKtcK140OV8ojgMnrqutoah0Wxz7iLagXMSITHalnsRLhUvG0g8bo5a5p2Hs5MEuoke7cb4h
DvtmxXLNshKrug6YgWbpqRAGwA+toc1VgSWIx5o46PAjKXn2IZCMtX0ZZKcy23WAFTcDovPDNOBm
yLqvJnWB3aRPD4oDCCVzcjTpNQrZwP0mmnqp6GlxGPyi2NZDdJvFtrrQx6neuvou1JXwXLRPVBs+
mnVZ3/a2Au1K6U5RHdtLlEF0FgaBW1YJvGxo8QWT0TOoiXseBgJ+UAxpK9Q149pQaohXaZRfIvdl
cB9zvfocsyqz3XLaWYF2Z4qwOYtYgxWnW3jTstS51eCeIMISy6J04ovPwnvSso3BXnxltPY59cPk
ko/uiFWJbXIRVzVrL8T4peJsRit47hGpFwg/GNaaVdk5UHpa3IZWnTYeDSO6eK5ZHwGyuCBwQgef
VUe0kEjmoni3H/N2OgUAUDa5JjajXcl9Jhx/o6zqwpY7Iwu1XzhHzZ+WL4DJESygaLBsE3jo2yc2
C3Nzsit0NpOsSdOSHWEmRPj0HaemZ9WL0YTDQuL0XRplbLJSt8CdgPv2M+VR5/3akBucGgluwrwm
FgcFlJdjDCdfx3XXFfNZg0CYkmu7TzF3EJvRgsEdijuyhuu7sM73do8fQjUGd4+6wj3Hs+k4jx7A
kT6G7hCACI4WRWpcpg6E62Q59XJqs2hV6wRDduPQLvvEAAip5NB7aBaGtqEuyHZtV3kxXPw6tMhx
mSB1lMfGYJNgJxh5ABszOozsC68jwH98Gf5P8Frc/Pmq1//8T77+UpRjFQVh8+bLf27Xd+v/nH/j
v37ix5//5+a1OD9nr/W7P3S69x7e/sAPf5SP/euwVs/N8w9frPMmasbb9rUa717rNm2uB8AJzD/5
v/3mP16vf+VhLF//+O0L9aZm/mtBVOS//fWt3dc/fpvb5//x/Z//63vzCf7x2/m5e67r53/s6vQ5
//r2916f6+aP3xTb/B3FGHYcZIE0iNC+/vaP/vW/vqXZpKdSPGdZj7n5t3/kRdWEf/ymOr8bKrQn
Hl/It/p1NVgX7V/fonQ2yxZsCiUoTH/71wH+cAP/+4b+I2+zmyLKm5q/+xPYAQAiikO2LjRcdA7k
zZ6iLgAJqb3qr5We8NzmpbS2RXl2caqUi9yEA3DJ2Bh2yr4dMcGuJyq3KtliLfSUDlORIA2je2Gd
6SZHstx0BBwFdmBBnkh+Cy2VFufXpj+HmK74TeHn7FlBDdrPSnxrSLIzg1NSf7aNfTeunIQ4xT0J
kBWisG9ldgKU3hjshS9pcCrFRlfBeOqwbRaa89GmbDD/t+Y8gVljlbwohoODuKm4BNa2Hw6K+tib
W7I9F3n1wTIuEPSpWjjZbddchEpL2Vkm9Abt6rMzfQmcvc/K29IXeb+tLWw+J736UGmHfliL4HOf
nQB0F8Ornr/U5PGo20486uWHybqRBri3VW3tbfNGaltiGBeELebwGSOWmvcTq/PSJSr65d9/FT9F
SVS+fo2e375JP7yd/5+8aiabr//5VVu2L8/fv2DzT//rBTN+R+YCttfVbbbmf71bjvG7i0AUVTC6
Gyy2cz/zr3dL039HMerQckDdCSF23mn9691yf6f6SEML1QFvLf/4d16un3oRfAKCYcuwcaqjG3be
bFWroR/GQic9xrBhSCpmG3mpb7DjimD8NKwUunoGRlcwbmRbdssxJ8ghZg45urFUz2FfDh8Hsu0W
TWb1XwYS0yyyHndRaMBT0reS3VyUHmwHBtx3F/evYeL7YeGqfvp+pSfwuc5xKIBn6QTglPhxpcdq
Nq4BDQSbrDOXLgRQRHAuNoOmPEaj6azGGl2crYpuk5QZDe7A8oFlnatgygnjwP3Mie8GlwWsk9lP
iXvRQ2ojbB++lKXgO0mQr8HK3gg3nj4adFgrK3kstJTiTu1n6+v3sSB369Hp781AOsu+Z332/ln+
1CvmLDk5QKPcHkdY89D8Q+k3LfIpwGfhyfmg5AictdRVUlKnioWiggymLVsKXqm9sURQAbkiw613
6i/pGOFxVdkpV6Sp7Wz0PHaEKnTKyQxiN5KvBdtNMa8BHALhmM2CKtiO0kG1wpPw/mn8JEnmNBye
L5JRXHTJTA4/ngaifiubRsXxOlohaxbbcODAOlMUbItF4HRkQZiEAGoNbBKhdeNpam+KakYw6wrE
jCavPNJ4Ssj3xpF0Z/2DlpHgWRTBCmfj+IALPlzQbQEXmnWNZ7IzYy8eiiNWcOioWveplKOkgAjj
ni7oypGjciaLoqHx5nQEp7Dtm5WWY6M153EOoOE/OuG4d7X+piFEYx2bWGJBRSAcixvYjn1Tf1Z6
/J2O7sQnJ58+AFtdtHZTPunhfhwrPqyadleSS8YYXs8YBQxL42PPRpv6E9mKPrjO8CksW4LuagRM
1jAdW9yYBloJxXptjfRZxXJ2TgvAOA4MhZkwrJ8zJSZHtm5ANRDnbjSwRPHNn7WSRfP7t+0ai/P9
O2agpIBkRKvDdNhOWW/esSjPgqlPug40GYj0QARAF3x6t6NvEguE9AwRgH3SlE0TPTRWbR64wpuI
XclapS3ktcWwvT5qZlKvI93vdrgE2CgSO1xi4H//YOelyI/NLYZKGsyWRp+Zp+gthh8cItZLE5Nv
H7UuolZUpnqb7AIBPIDqyroQExSKyvroxw0QmKJgjPBDY8d+22+UQ07++SqRcNg0iVxr0BpInxin
lxaJM4ta1PeJHU07WGL0VJISq0KG9KvuWECXAGYJJbW09QjZbmFje6CFYk7rpISr5EaKtZABEAel
g62KCsdfirDAzBr7d2Xrb5VgvJ0M3N8FW8GVijvTcQroZu2Xvkw9K3X70xSQpFIOCgghuK87g/jy
wp4oYrr5B+6Pus769ok03XD534d2vWc6WcELg2F9k6EmsRJ+x5fT0/uXXhc/aW8Q+JiuA/xbZ62G
UHauU37Xouq1qRmb1se3p1KvC4rSQKHtJ6j8JmtFsSpaO1HCDq72z07Y0LoKOBeXvIilquXuTNDP
l11vi13husONwpC/LzXNP1eCWsnktyFWZYuIYWMcbgZygwncysRO+q5zxN3b+hbmT6O8S/uYOJCm
ug0oT21AZ5ID6oNVaweqSFFr1PR3Jt660V0liPE2WsQOHTEeuZfDAJBqLAae3alAT9xIFaVo/uIS
HHMsqoNhZsrBADu6IGMHdM2k5+2qMOzj9ZikqJJllQ+4gztl2guVLFiRNnd1bZ3iWPW9FPrXUpSI
eEerIktB0jQoxqlCiqd9ceVk3/x5bjIiZhjdEKRbSl1alZJem/sgPUakpHbhLC24bje+asyCTJyT
2O8udHx5q6ppOMC5jrfXK4qo4VIEfXKMyhiuQHVAjscwBq7pkKOTz+XYH3Hii7THWS2n8un6b4Xd
TuuWDLwbPHCr6+XtA8poiW0EJxHCDG9SBt0u7MrtMMmn6znasVj3A6THvp/8rebrc2W0R107BdXF
FyScX/9QNxYPve7U506x9J0AcVNWiPTptyAutgF6BZ2ec68jMSOZXc8pB0JAfIJuGKEOWjh8FiVa
lWEi1LeKeQnSaTpUyPUUUt63SpPCzhbo/EEgun/elEDX4z2YcdODYqg+lE2Z7e1GaJ6oybpBzF4f
ApRVSkzMtBLTNSzDMp65u2SChwErnvnxKnzr0muoAPJ83eeOekc+B/x1NV+TYOOj1job5SS/AUCM
TfIz6t45Dk7xDd3b3HfU7WVVp+palD39ns6Yo4PJzNlY2qWhwrGhl3lr50QIkrZ+RO+dLotAxDuy
2TUvd/KCEhaJMdejj9R9YEzVETYKU9/8mjRofhZZ3fcb33WfdWLDKbZSDCdUbX+9M7k/3tasDfa2
1EGCzjxKQ85twtFHgShFtJlEAzCrwfPhxgMueZIrSiAtmMgHakVIv93yE7fxzIknlyyHMhrbww2l
PhXHwADvOWRoaecbWtcMXomW4XjIk5Q3oEtXip/dt41vranoDCv6m/laLzPC+9o+PihtHh+E3WZr
NdJGvMOp/S3NaeQzSp0MhTtcUxhBzmy5G4DUH7m5CgbyFAUzEUorpxNYeRzrXioVkdJ046+3y0mq
ep+Z9tOQxNpdSTKKqvTQdxsHu0vRXoQeHSKku/djsk3n5/76NLaV5nj0oykUSaolzK6QBgQmVcgY
21iNwlMDQ//6npQi9VdqXKu7Imi2hATXiGj1M/1xZatKXLGyYrc3JOOjCMP6cH2rVVE2J4sa1Z/3
TZ9GHvTeQNaT1JsxZZ8NAaILYbuCnr7e2ryzL01rqbdJ/ULvugtL/T7NrJzByuCdbpNXSYbdhH4D
FwiESEIkY1Jaxm1IXuMDG+p91lNXM9PCWIMcCNda0wLKo66kS4Mnp1U0tr/+J9OnYF84Y+HNmvtN
FibAfTufRqpZU+IeAGTZ9jhsgjjy3DZJVpbehvetrjw1qoPFRcmzYot0PtmaDuUzq6ADqljlwWoc
sMYOJdTWYnUHhUJr1A2PYbAvUxw9Lt0nzyVYCoY5hpuYhL6FhaGIQOUabrFR3AaJ+wxP4EPQ48gi
od2nipkaNxW2fMeAJCn6cu9KsMC5HX1ORTedzBJpOVR+xfHHzz2kKUBk4wKyebdVoWotWkhSED5J
LCqCIdgWLVZ9DKglNkSjWFt6+ahSKrzt9I44BVfGC6bZ9EwWyWunm3N+FI3otmv9g286t3bLcitF
HHnIItOBbol11WjF0ZimS1k10UbYir5DYv1hkJD3tZHCbgFNhCSwWrtVR2SlOq82+mvCrYNw7G6D
wbwDYOuT63dGoZGtpqnPUE9bIoH/XN6nmqI+2JVFhc2I9FssjSVuLF2ht6TcVc6QAmIwnbXhp/VF
j4VLCTTNs2XbZWKVgzNeNEQGLq+/1sapeq9Gl8EZwmMIYHqRVJq7ARryeYB5/edBCSNw1zFp5Wed
0DAtsOSalt6qLht7UzmFvR2R8S/cRmJ0StV8eR0AwqwXEGX7ZRV1D8KJcnpSoJ7mC5KZ4QUVv7ID
nxoDStXyvWCxfv01S9jpqkVacRsFWw2thgJLFBud4nWTNX5o6cmrgdhyY1kg6colGohZG5REkN7p
UDbXmo2eKoRENJ1/NqaeSWzGEer0eDlCiiGaBGdYxhlhAOWgn3BA/nmS10HQ1IdvsaNQ/8mFcofP
LFlM4gPJYfVhktMqCMY5O6hqNnYxKAuVhuwuVwjM6wohjjY+5ht8sFSJymxrDNNwFrkEPl5Em+uf
iqzwZehpEgRwwBcSkvrY0lCINBhMf95ElaAChNdbqsByG9EM1cZhAbyt26ZTSe67Xi2Hwq49misc
t0bry2IXtxSiM8k2yPqto3WEpwO+r7MI4nzH8qQYe2j99HPXRZ9uJATuGxdz/9B0KFKGvlw5+Gig
5xrddmCbuJ7k2MDaJmEZnBaGS6F/YF3anO0y/2wJ4gZ1q7uXZWV4fVUXGHASyfCDzg+rvw8bzioX
qb7N6sL8OMbZ/fXESrV7bEMx3FR2CweiZ1mVJfWHVsGJquPwwX7NRqgdqnIVwm6ADsGVLRu4ZQrW
OcyafoAwhjOlnPcp6lksSGl/zTX9Y2ZkTyLXI/QZ/EpKZBnd/bja9R04pjZWgrsBvF9znwFYeOgH
m0V5midenMwBhmJiQQCTSpfmCofuLiZKYKfCFYWTythId2k8uyFHganqMST3YsMI+C0KWVEy6FXL
TNJEZhVt39Ss3bIYVGFh9z3ycQaBFGAHdBP30VCSw1j24T7Ic8XTy4nJKOxe6jz/UiT2YjA65SNA
X3aTwcKw4V27TpIDgGubxWQa7nGIxmUg6nI1NWrxSQCyGjIYJYnbfgr6WluMftaT9JlAYKhaa2PF
nbPNgniXGvZ4cs3nFtPkYpBdexfBWddsgHENlstVGRC7PDqFsddREW06M1XWPWnvdt09GEbRbKqk
fiwMk+EPEMMxhc26pPU+Z1RAYAxiTLIW9PYNpV+DFU2KU6+YBk8x2fQMih2f4mz6aEb149wDJbHE
9oqCLYtF73/Bi0GgilNkz0U8XHJnMIh0SaYjxiZQp83FdWLrM4i9ZVL4yUJrrIEMl48QdSuMuVQ/
ZcFL1UCNZh4d8l0B7tIratZFofvV8tORgC4KCINRmNsAqGoUdx3GtjC6E4qBnUvutXwzYs66Ufth
Q+0oPpWE+S1Z6DAZ9fqd27r5PavSmUiigc9J8rumMi+d0lbHuhRPfw710dhuE5XE5xDmxdmlblyU
RcQiMXqtDAFLIWwhdtDcXcIgCjc6pEpJUCukcSv7ogPsaK3IPQaqsc/oF+60km4paaj2kTCBfZBk
7a5AmbC5fhWAzr2+S3C8AzWWzwFbrNG+ABCG1SgItebN3vuYeNe+Q6/YjlAS0V/TtoVCwo1g/wqV
ylm7/oSegadomSNL3fQwHBeMagrJ8Z+Q7k+zbOMpkJl7JNHnq6N/9uu0OImUTRAokIHtMpbmxEYY
X0je2WEGQk6M4YCH83aZJHHJW+gWq6Qz+nUoafimjJCrHKb1njjfnIyGdB2m06XnXTqUsVz0RaYd
VLu9FBI6UdGjL5RphfcUN/CZSd/Z9mb9ch0lxzi58P1yLwae+8RGkdfToGafjfpS9gzWToDwx7ZW
CFfcVdTqeym7eifRZu70LCfCsvGTlWPDYGqSMARNGHhTA4Ly+hMdJYIdMCP3iAfK2BGLXD6lbFCX
LTBTyLVQgqos8xI6hVv4aNXSDpt2Y2qRurbDPtniqElQDQBTjEIt+WBaGfc7rr5RS3O53tRJSekx
wZw07bPU4aOqLdT167NkO6mynOB9rYdiBs6pzNImb3hkNQe0LqoX8QT7iHKQftbTKgazHJR5/Gly
5KcA+SdjZKYwjfOVyb1RyB48+eRuQhxriS0hJnDp5tGuVEV1r/9fws5jSW4kW6JfFGbQYptaZ5Yk
ixsYWUVCawQCwNe/A3AWb3rMZhZN44ZdIoGIK9yPW9WtVBCphy57zzpGFjQu1t5ziGQ3c/vki+S9
9dpiayTEkPZjFexZ4nH+2ITlQZLDsY+QjE2hWWTHtErQ2fRedMmFegfHva+QgBw9X92VH8QvIgFl
6lcfSwqONmRqnTkVg1crCvcYlQWfFAPT6GsplcB6adbwkx+YQPFKvTfJEN/CtthbdZns0hIVa2g6
/mEqnWtoSG7zybw7Po245X4fMrljSPwsjPS9mz9JM57egS+bN4rrHzrJ1geL4mc52i0SliAWO+aB
d+jiB5Hc4Iwyj8TnNkNjv2ALOCz1CGnXxA17/m8W2dqump+jQBXRLWFKTinr4Dtsjdcx9/TXMCUX
qZRefkdNSmaKlz8C9sp/i7fEaqe15RTqXvYDKd25fWwcI2CcmPxiBfq2XF+Uz/U5FM5T7Wn+uSF2
ZtVM9+X7EIlxCYG47czZ5LnqHLgB2oFIjeBSjsNhQmTxWI4HD2nF5NDHdnShp97Co1fNxT4rhmOT
dlhkqe6XPpKNLpb7ypkHlfjxgTWb2zBQlJ/zVCMbhn/tApSGhsaHR/iwwv6XjV3LJsNFDG54jBrd
OP/tm+qKHIS0/sL2Z+4VJx9EqFaeSE3dSbgA+8CtrHXu8Qv2pukknHi6Yk/YopHSN2abqw3dAFLO
GGj43GwLQzP2BDs42GPjYZdNtbdRNehKMVkB8YzJzkhq45RmE5tnI/umWiyKIsiM1ySzIMb5+ptn
T4yQmSkhzySV0zyVArIUfqn5eMnugevu3eZzaqoAbrV1yMfAPFrUMalFgENA9h+Ptb1vjIouyeBb
rg0QSAWdG3kjH+FQ/Aq3Fqj5hxUoeWNBOmIZnPRXoxN/xriXMEUsj6hRMOAkQFs3FhiPOAiDfVuF
4zkXsGMd5Vft3kDNyEYPZMUYTM9LFVnozX4UASFT3IlGXXWrXrUdxH6wqGHV/VF6rA5SAOgdO82h
ZDG1DQIklG0SQQTqViJi6vExsHdcBrNxYyGK6LNjCZlZhLJ/qVJGmF434W/qbU6XFKBEP14YJjBT
EMUxF63zOsy/VM9Lf+hFNd1z4R1HFwK9bwYA66TZrkKC0/D3l+XVndrvuc/Gczk++bqLqMA177YL
yMknQwFmM0DyKCcaAb30AzDwiUWzvIxjevXs9qvVavclcy3eIb88DbZK713gU83mhEDEDQA8N2Vj
00BY4IWs/H1VwfEo4Me/isH5ElG4to2wPdXjKynU6tFQgyDvWk/NLoSCsRtych5kP5qc9YN5kJ0O
d1Q6OzxzxqYy5uG9HX0RsJDcK58T/V+9D1RIUmP8cm8oZC49Z2+FIpJEyNE4NyVXvh922V1vkYgj
O1y1ddPe66L8EmHXXjSt2WVKMZL0tHHbRXAbx3KC396Oa6sDQFp54M+dirDXTONwW+qBkhd2i+ib
6YMAao7EQzAd6kg8lwMDowI06PPQDGjApi1WX7ZWxnDzaFV7VfUHYSeM8awELzQaMkcaR9XRopnz
Vs8p5rp0EsMeY26GfTsuT3lBunPXg2Xw6vKG5i9q/OKOQQwZWBNBGEmcbmvAb6IUb2FnjNNPpbR9
6PZPbms0+xTc7ToIeo3tWuJtnMD7aQ7UzTEH4FMtqZnjqvokYRiPILz/t6GXjwD/8WZIXgssyFfU
7j9LbNueNJBE5/mtlkP4WNoxQyPnIxL2B+o3f59r5i1x5Ds0QYJ8RrMgdZ37yeaGXS23B9kYOmLw
6klhojgObtOvRmE+irCz9kar5wd0RXCsgh194ClKVXNQ3UevK6qFyHwZIvd3MRnjBixFs5vUnCde
M8RqdaHdesSKa7u7LL/GDIjxPFC1KmbAyzquMMb0WTVoXh33bPl197ZsO4STNevKKYpVOQGyIcIh
pIhnb5pBhnqydWs2nLq0F2nQvlWsN48EnXTkZTb2efmKqW8yC5o/IWqaOfoB3Vqzq83ePvvsnsKx
fhTQh3EbxLsgM2m/WClkbn6s6uJkpEV7qqLprQH0f5sB/MVEEtGgvK1nGtXWlHgNWGVUT7HO1qn7
FjpGta9a1GhTRXukRxjzFCgPryT8QQ4eHlPeV55MfzOlww94hHc3hbnDSMXeUfAyTpHZPky78qk0
djo7mJWd1k/EshFORyBtYaqzqZPEBSVA33ft8BpqUYEKVydbJ7FnXWK0Xj5JhGEDQyzgJFEFqwm1
87EEb7gZCuMJ4XGzd2oT6siygKvppnbCRF1bJRzpbQelLhERbTc9DnsKkLLJYK2MZHw3OcbeXRl/
002+N4evj2L1vS7VE2fDUzOO7haOyLDWOOHPY9bZVxqOZCONINi6RveksJqQmBztXVNxqNCCNDU5
b1qn2+vMwxHjz68B4Q0Mx+3kQl7NE2N5ubU0d7bt/g46XdxtWk+ybIzisJgXhAgp9RqSkS1dRXdY
lv7Wyxi5JZAGLjb18TDpPqCs2F2NlJXbskzICzScu4P9Z471pGR3M3MV+eMz/2v9bCl6q+WRaubX
L5lfxFZDIetXvCmQlN+mKrdvTR5s/VxXD97Xn4xgqw+uQiZaE01h5EXnQjOgmzNo2aiJxQlw/0fX
dOFJD8WZmPjqgGyWVU1TO1RnqMAJLUkOVkeZYxsW3kPfTHbWHCnXC5Xumth78uaxvjcrAGzVJaul
sVj+cKu+vDq5/SJ60M1u6xUb4U5EkuXhRcLwOf/W4so/RoLRhzvowTkDFpBhVa+SU2Tzt4Jpazef
vO33Lq7lkcmXvxuKL2seyuryzdar/JbX+SGLgQZWG2ix0fMYkngxz8hywjjmHxHQZrE2vCE5qdJ6
bmjAZvcUinUbudGIlv7e5/Kr6iLaadPM7lHqp2tPILlOszjflQZnKjHQwB9q3T4DuHhjd1LtzVm6
a5LByuq2Jr2H6IpNkJoQcPnFXMcASFKLSnwPH7g9uMguDGekG470Wx4eBgcduQvrcGTPxcwcrkUs
E/Bhul5uc2HP9Wq2jX2qA3hB2Fj9LnpuNkZu/UrJlwAcLFeOXvp3mYNZm8d9x8AD66tVEYCMEZ9Y
plahKo2rGxjDhsLI3hSFLlekkVfbwn/h5wm3pe22r+SCEkfPYHg10VO92kZgnbqCJHqGF8Lp4+9N
1o+wXsHhlsasCMQUseLiR/3tUw7GeQe8ykkQGNHUzO4lQkGV8aZXnb2xh+5Tr3vtmEJvWXsBPpus
JrBTpOCoBy+yr/lXzGgQlEvGK6BwFaA4haeRmMQb6rJdCd3gJcSOyvND+Vr3CbT9edrYtnM+vO99
RV3/OlSewPrUSSw6brBl/QP6GyZlwJZiv9w5qZV1x9Bs2E2oV0KjUrJngB9PjvH3YSEjqd5Cls4x
T/Ep53Z6RufqQu63vspUBXtJugRr7vIWV258FzGNlavT+Lum+xTqbrghGSg+D5Gg0gxgpPDGxNum
8NQ1T2A8CxdoMwNh9gDm1o5ddZJa8TSgaj3SI9zzuNWuTlK1G70PDsu7zUC/39SIOXd2V8iVVfjG
Ac3Qm1VrJyDv6rScM1pZ3tNOlKdisLrrcqm1lgvuqSmfQTxrCCZC4GE9nSl/ObWxd6ThbZ/CVuBF
9+XJL0kp6r2hPkBq/dP0xrQXZnxnsfBRNTk3lBSsyPXQ4zZyXSzNTbutnM6hj0dW3Zk57ie42ns7
7w5iAAZXYsA/N6K/NWUfnMPE/VIkbK2CcXS2eW5X7A4n/GEazgHCiNrHlGO5qBB38Ng4yc4EiU3j
2JYr5qrebmi17601dnsNDzSxi8nIpjT9U9VetI9IqUHW3NGK1Ml1eTQm8GGemvQz0RDsVGcJU1N7
ZxFM+mnpo3qH+Ymq3U3oS/2MBeNLN3J2DHYYbpbpajJhY4cr9unWlX2OLP3BMH66UBdvxnmjg9gL
0xwXe21TQmZdm+2R1hKTMX8tWXfWBXB2hqlbDwls5WR2A8CfaeJ9tpUfnKgXCC24L1uW2g5exWSo
EwMtdLvoTKHipi3TJihNsGMjdL7OcHIHzJExGkG0XDuOKfc8QlJl2s6oBqJ4wW4L5h7xbsZow2PN
uvoeyPaeQDNa9ziVzlULvMzCChIqokgMeggKCh5+5UKRyMKa2B+id/lsYE7V2js8hXivm927HvAK
W+ZFR6ByDquKo94IGRuicNgx8CK3OO5NNsPorAjhK48Of3xISx4iq63PjVXf66x2LlWWl2RplD6D
e+dlsBv9RfA0r0dgkm1lji+1w9MUD1uXMwW4uvzmONEX2btEi07Ul5YtDsDkmWea2bkN7felCFse
WcOcZkgZ35xziPKiPPcRFNzG6x7K4U5bDgp4VvmuMOKz0svvRchvpqjSTZhmQNTHsj36k/taeRy7
6MC+1ZSeN1uE7aZMgj8uCxa46/gxB/K2leGs2yH5ie1f37mt72960R600tHQkU1E7ErJVsARxm7i
IDdrd1sYGYhyKypPDKk4X2dpliHzF9KE2C3Zxfhc6Rk5rLXvz/cKFAoRA39qDUXuYPIzylsiMcau
WA1jZOz9AnK9q+xPv4mqez/gNYBbRquPcIxQcNRjbr3y8kSdlmeRk7M/5RND+HlX78fhhVBHRVqD
9zt2+p7spmhfIolPSr+7R3Z4mSryKQfrezm52s3+0YxyOmPVWaPpoSE1g+CqEqc+LLITFc4shzwG
RzzZ9llCY73FFtY7VXlHbCnZcXlHyjg+urUgEoe50Gb53EooP/zo1ZmNLGy+vDr4fmD/YjlD3OPG
aS3jB6whbBUmAxfLJx15KghbQlPByxYPa6NKvRtenn1pJ69RYJrXZP4D9w+5x1l7SeC73xr3XA7j
95AV5jMYc3npM2mve4jG6UsTGy+LAiLzImRzkFnCKmQXqzHhdFKyZ6w23mljd100DkHnjNfG/rb0
A8p7XUIT4znjbekZGBKsQ3bv2DDa7VD7ZCFfIscmglLx90nqYPhnOZlkyH8rNfVq1L311oT1G605
Me5dGB3kgPzLQTi3CgVIfYxD/AOufzLha65Ba8iJggm1N4qR+hBYYXDpepCHdT5+a5JRW1cMa2I/
NZFHdz/8KtZfU6SQYJVSgoQkZBTbtC6Uvmpj+IN9Fzq3SUr+XxpYzc2TXfxw8CNnsx+51f9gaiqu
BLx5pKiDXfB8Bg61oV/aRGzB9lbPhFLKs+6ET1FnXgzO07e+wp6E6be8NjEk6kHU5HmEBLHmzVtN
zNsRr/N2nLccacJyirpsyP8MKJoey0VnO8yeQjN9Jlv7Ke3i/GoM6h11bLUOzam7eJ/QpNwnfFMr
u90FgzK30gTKHUwvhdZku9CwKb9mTVedQQ6EWIF21Tn4DmjpvkfWEvb2pWKRLEZRvxV24B0SZm0q
mD6XVTyDG562WJ4704+w8xREgLb+l9V8Nl7LcsOr3psIrLndt/vCIqcI5pZ1SjlXVt00+YwF+E5r
1E/5lLNnQ0fyqJlak3kyS5uUbx1dQ8tWdEHfrZagy3UuOhPruESrPq+qqiFvTuS0X4HTvMB0Q5IC
/gLgj75iAYg3aNLKhyUsjEpzXxzL9ioj72fqRQ3rW9CdtjateeUC4KXeNZdTu5sml+W4ReHh9yMt
doosy2UXt2aJ1MIcIoOyS83fBHESINxa0WPCu5rzfgRuYH0y8dHTF5qJGQ/tMuFux/5hZiFBRLKc
WHr2DKNo/6/pEB4TQXZCnuakiwrTvaqaKm2gjKCw4A6vReWsixrRhz3X7B7383akNt6kIcYVQDLM
gLz5/Yhj/WKvEqctHuiD8uJgY9e8EJthf5Mx+RN2b2uXTIM7Joi++mb1/PZrhH5fY+9Ez0yXcOHH
GybqwRWWQr0ZC9vayq6g4DLoZVEHk05sJ+McSlzeDBu0UgCfbA+kd6cXFg1mzQlqB/2z8HGlWkrq
H0Y9fdW+4phH/qLbAv1YK/WVzgoEY7zXfqFUxbo+RuUNxCi2kExeQmJp1hZffRVgiGF25BjH5d83
I4uMqEj8+yCvcUjona1ln1JDxFH1of5h1zAG2uwlR5h0yaR2bhmO7CZ88sdwiJ5nQ9MuVIvGztBB
vts7s8dHv0xCQ9Gz/WWp1b8jNXGeND91MeRNOCHmby7S1Ydyxui4PAdRStNe1F52rHxMRbpn14fR
jK6a1hrXzpL6HRxwVEZnsITyBTp/cBxK+xLKVCCkrae1hIN6VCNUDAUGWiVobjTtNz8JnCERAT2c
TW2OXxz7qBsvTlxIIPDIB6C5rvWcA2+Z504tDaBvfhrkzq65jOuPWqo/PX3Xw0yon9vMNnZOxxiF
mhWlpdTBSRGtsrbI8oYmVzJ4QmN4DWrrgKbuF6j6Zm1GI9GAk2C8k5IdGzKjWQ8MLF6mjFFKKsxw
W0Q4fXs9PRuD/V3BUHlTpLFMvbUd3cK9O0wNRzbyz31qPhlJxZMnpAHjMHEPZZQ7RPqM/ioTluDI
0u8gV527Ph+COJUx37JrCFmoFfLhZhfZDO61aXpMfTJpYVMazaYhF+gIyGfdVw0kwaiCcqNeAwaQ
t67PCYrpWaA0ZXmE7q+e3JjF5chaNh/Upc67dAWhIL1DTd84UdxeUmZGf7V4NQOVo858rMpQSIFZ
xWZH5COgDjPIbiyqRliQy1zGH1n9/l0GTKx6to2ppZfgbdkdKFoJ/NbVeO6RFvx9yAlGYDdW1dYa
Vs+nPpEkElam9o5u39mMEbFcree8LV+rabBr20GYEoQ10CXKvJwuVEQUt4syjlQOsSMpSj/zHhAL
PhKfmDslVps+u49KMb0Z6dyBJPD8Wtz4WLvNp7h3s7v4sj3BhLFxnlme/qzCZP5KY8kQZmIP27vp
CzGTcMjlMS5S/0LGDQeR7TREwqVMQO04vmkBedpm4HP2c5SbyDZfRa4fWp+ZaNGwnHCn2VHEnlB5
kiM1TMTZZDXw7jYs4tyRo7tVHKGBQZFgGXvPHg5CeqRfC+fN1dO/8oIKSvBxqTwdERxGI3Gvdk0r
mPcuOmSPOWVod+0trHgiW5MzOQSSvs5mxSMhM/43xO+5yl99co1LtyFEiKpgOzREf3TtqCHI043t
UtIt9QkMTDp7y0ACIjvy2acJ1vD8B+Pgr3oIpnuc6i9aicBeDCjwIfmxa7XNqyn9rSlMddSYqK5Z
4fp318MbtTwH7pA+R4QrD3b+qXfJW0XOCfkO3bGFy7sOG5M3OfB/+5Y0X4JSnTPGCq+5P09AOcDJ
mlopIxwfiZEhTh6ldRsYHMRMc6qk4rfbnOtZV46XtT143kdStJ8eUUiXrup+5KznL8gT5liCoebn
mPL2FM09eYIozEKjW1YQ5dOxZ1XQf1Qo2LeRaXRHx57iVVRnwEv75HPZ2fR6STKYDHCR12ZxaEsP
SQFAxNJ6EoosXgvhHM5gZOPSq74Ex8OFqL2Rijf+MdmV/qSH5qfX/55iLfrlR+0pmaulrqMJmmCc
fkDD2U9zUxgGccGjm2QsWCDhKCZPY+Ifi1J9sZgmxytOsBTYmjhlknSPSmdmkvYca1Yzh5rNQs0q
z5yLo5w/qLU4XtkUI/iJp/0irRp7UW5V4haXZlZhIoAqtmURcDREhwEH+H5RIS7STWnl5wz95Bop
Xs2Rh04sIJ7wadFwVqVDrBRUW176S6naXe/p+jVywvbJGNW6jEOESh5CITLsul0qo2rPgHYOfURx
MTjoeMJUtrvlGuMjesqSfWmmNKSRlz1N6pTPMuImoujqa/mdI9Qg1NBmPbnIKNMUei00i3Ynja4/
I8MFmbAcDCFQkVWO9PjMpKJElOWOm+VBjOdpKfYlvg6Y65Xm5yxNCHYgYNbB3BdeAe9Vm7aPgKuH
rC10tMMgbVbeKNIDNBt7g9DJ+6sjBwZ2cP3fnIc0xxjej4jlPUDVKH4QXrVAXOJrYwz9DuWh9cO0
aFqy8SCSMDgUXvSFihg3SG96j7GHL08KDoylTMRXqwIWnOlR++LW1u+w037hXk9uRqQZbyzUf+FE
TG5eiJavc59GCc5g6rx7YaHMNTolXtzoc3n9rFvTgyjMHOOX5jblzcTTyZSV2qOEDbKNiuGts9Pi
wFCRgG6jTh6VWxPH0PlrVOF/7GEgN29sX5RwKEOiZ63IaQ5mQX2b4ItBxmXe+uKyvJkGIsh5F+yd
PD07L4eP4El0usICSpTkf/8doIedNbnernDC4WnZkmeU4tgq3ASmKgTlnmXopncl+orlG52cOysI
xPLio9Hb+JAjdtglutGcfE0yGBQSDfusdkaw31+CeWWZtPQ4CeDlIBI/inR4D7btYKjnRsTTbRGC
L1WHlc2M4vmUDGRMha2tUsM6yL4zT0RMVUgQXYYVDKtP9ZCg9J5/7lEJdMSaI2GwEXHQ+WiSBrnx
560+GVAfIgl2opRHo3SrS01C8aPxAsYGo/gobJgMJUzBfckk6UorNK0qK+m3Vmrp5xK86dowKSfA
ntTrLjQ4TBk836ch+V56YXZjfQhYQ+uHi5Fv3VJW5+VaHXzxSxvGZj/A9rtKa0TlMV9U7UDFGGeM
OSFmWOfC7p9TCt3b8mPoSk57nVYOvTWb8LCUyXMN2WYVoKPfFs5K5YXcpZFrXtSkZXuIxtE28Xp3
FwBo3oRF6xDxuV2u6HzSkAlNagOZjqjPXJ1LA6pvUrvtIRXSepSYVeJRfMVtmn9XAU7/jlRxq6te
4tqPN9MwswdNA/WE6YtbmvhyjS7h2He6i8JEfzPSsbzHtKyaO4b3cv4YnF8eS6dHahE6oDfoMtT0
gnAK1SsJ2Anu4KvuJ3/m/5TloojtbPuZi7t58hXuMUvZCW+AHWOI6GqsigxB6jy6Ds5L2BrJAzJb
7zv1hZMMzoWXl3s5kZZaqvRUsJ0VIoLZ3R+Tohj3tcreUFOzs/MwTQRJoF/bEiTmUDU2RpIpOIYM
WpzIuqKL73alTTNYpao4ZvF0yYi9vxR/px7YgKbvbo7GqgqepsATr3lN0m5uTsyHMSN62h/bMCWk
YwR5szYzRH1XoCEVPaAFXg/YmApmR+FnVKhIw9etKfNXT6svCj7nykH8eMyrWLs1cfneysBd2Xr6
6vtjck2zxFlHKb0M24TqZgn5rEzMPz6buD1aFBBfbP52rpM8pbgUXqvojWo5OLeJFf/LqeH7u6Uz
QLjXbtDixq9tgO3/77OoR4pgiSSMSOqzyArqBTPyhhTYJE1vbQ78WuMA+FscSmwFO9EWNHk6F1NY
QEBpypxOlN2EcIZxr/U5xZMam6cCm+Lfr6AQ/u/LZE5S9wUcXB09zXJcuh138fLMqwbkWciRtWZB
A2ouMdM90oRtmqkfSaOqZz3HfYcl8bKURl7gedfMUNkxgJi/jhUmLqUl9rUAPbaP/Vzt4x53C93O
G/xmZ0drIlhY5t7eZ1Rgr1tndtGksflI5eisqiS0r0DoN6jY5IECt9v0Wf1tzDzt4rPkWgqw5SAz
PyJMUys/H+OT21DZzA280zLKLFD6IPvRbsUsRMdMKGAWiuSiBR+Jk8M6alBca3Oez9LE4SzRoNGY
01Psld9t1GaO03bkp1w8cu4dpIAEcjhHWwsuem53L9QPV4Yqsw2+Q//I4CVGgMaSz9dY0FXlPmyu
5jA0O+ZRGQpixsnhIO6wX8SWUUqK4/HU5frPpVTNu/KUEP0DFgOohNRuSc/QiJTEYDPqRjmvCb/n
mYuFJWr7NRI7XsRiNB92+V5wHW88I2LvYRevMLg6dL4V4R256a0wgrRHkSRfemBJKFlEPHiYpiBQ
PaNQYnjpVvAnMvO3pfLsodguxbVG6IzZ7p3KyYJVizMsFgOyetUWOxsFxx6O2jUy/elGUJHcRPhN
FYY1wCQZ8RItPochfE07I31yxInF2q2L0/xTICgB8jtF564baXpIO0FnR/AmIMP7UIt2pQXWn1FV
zkXrQO4NhNNYQ7SNa0YDGiIo182GU5N0pKtW/ofK4S+PxXgh47D+H2ZaQqP+6XQE4GnaFsRL5Gsm
iLF/N9vpbhnmUuRgUWZ5x4QNmteIpsysEjaIs4a7qnGjEBxW781a/VrGmWMZH1KtOKS2zc4gUS7j
/tG+Jnr+PuoSiU6Cp0dj0M1zIttDIX6MCcD+yIzFLtLH7rKMOEfH+AAvi34vH9jIYSMyLZMdZ+93
58RtnQPJASQSoNXYF+y0jijZ36nrGEdSMDqcImstHrQzDuFoW5E2tMV4gH+g8YMNXy3elxJzYI/s
ZFqW8e4kT9JkkDaXwH5IeJGv+S9qDg/HJ2I2oXWySzyNud/KVevoH6yM+r2mWyUepwjVQijezZKb
X1XIOFr6N6cajHXpRu3GCNr6UWoEv4bw1k8R4nwwLfk1dNVbYkNj5+u9sbM4OYlhnxd1RjvgQezz
Otn3WdySY48iCsF3vE514AtIDL6PFiXaMl/H7rMt5mYlJxpyEXPkDea7hiPwr9qBjbN/akVKiNIy
Azb8uFvlodttshqYlh0JBMJ28+ypoLvaQ4T6xUftJP0EHWWRmNsksMaDmkjag+qHf1jDoebFODGc
IobE1PP+8hOMkTk8Kn+9LGj6keOuy8cvzeHGqF33qTGHT9dsbqHpRXcV85vXs2o8NTL7HtsAutHW
5LJj0drDpDKF0GgcPAv9f6lvyojBrTVaH17cP7st+ah4E9ttkmYeFEiinoTHBmRZQEiSS2xEMG9i
nqr0G9e3kkuYFzTJfnAm2vDmpdZ4qgOJynQWwiRIoxmnIl7Fyfa2OLRLq2/PBJffWXOjs4uq+DsR
qM+hUSHgaBp0T0ni7JajN7OIkfFbDBTV2F+cTjdXeVk2j8bKfvkNXQ4SypKqRqQ7sMnfsyIcCGhw
UbVjhttoQ+GS+uusU2u6maNOWHIneP5mE3QOvo2RSoyxSNFNBHWHaMPtiNT4H57aGer6/73XNvGD
wLKh27pznIP2D0ctLVPKFr9P9uY4qoNImZxpA/ddro+v7oixz9c3AP+YBHkOTztZKLZkWsDm3eaM
Y2y4EAqQSLCsG0y1ApzIWxj1pxCwG4WQ424zv8Hu0fMkEGqyMWzpnmKdNewKlxMEBCZ3hYzKq54W
L91obRr8vXsLn/hhcsfXQHssT/WAvvx/nHDGfzCRQMfM8S8avwDyEP9JPXCYphXs9jBeiOJilFGx
m/Co7BIScTHEnzpCfk8MPFJUe2tkEvq+R8uOn5O9HuFjf5fusUkukxbDg5L4DDbE/vG25dO0kijv
if/CPTW5xrdm0PJLPtr24b9/fvZ/fH5MUiF1EMBmaaDXrX98fmZOT9zl7KayoOzQgEg8eOPBYHu0
z0X1I8vrR264RITFbFkbSe9Rpjc2tvdyjPLnzEg/rZ6AmWVzGkdNvket/JbO8WOmTi++XMtm5WBS
HvpjatnHNEqQOnvud3ye0Yq2+o9O+MFqlPJ7k+Ta2VfJL9lrOlNq91azKOSbKrwrwFESrc2z76fa
bgF1YIX9EcphEzcGrnOm+xthIbCP5JAeG21WGYVVsu5GDEG40UHoyb3TjtFOMglda2N1TTwZPFs4
NnGe/Y/f6n/A7Lnx4KYCMp2JJZbxDyLBCCwhdNOB1WTDRVEnMSoBC1MWkyTC1SVqyzxQj1bo40Pq
Yl9jV3n1GZAlpaifh10T5s250S0qvQwGnFEP2tUaExZSEruO325BV1mtm1krEA7PsvE3g6lb73Yl
76qtN8B2FZMY6xOHZP9CSjqY6SI4dzplh10O1B7zCjfMtO4YEZfFZRXvCTB5Mf1UbVGqROvI7VwS
D4tNS2gaVVOxFzFKyj4LnztV0zV3RrJpItfY9qb257//8vT5kfu3I0W3KSZc3PsGhwto7n+vGxw1
VIgsDQDDpsmNNgw/RIp4FfOlu/4rBtSN06IcTo2XmnBo0cblMfWfFs24YsxwtJJmi4tk+B8Q1//I
ugLXoLlA0GaGKQaLf+ajuIbeu1PPoa2ERy4DC4UMkQVzYfO3yOUld+k5+NHqI2iXYWs4uEUQlJGc
UoI3YkFZuteqTM4RF+Zqqqa3klvqNPivtN71kx6EPyJDK1baFN/EpOytbbXVTrItwkIEXlLDR1Qb
st8SIEKyr6XdhmiwoF/O4wQRM/VVZEcFlJL//RNx/vOQ4CdDOIwmYM4k8P7xOOvSxE2J8GrX19VL
1WXdfmLa6gvDZEcp9wDUxmPCCjqX8lyahXXKAnNbTaH+NqyaBhJ/hVh67yEm2ImsKvZuyoRA1fkn
a7ZL4Jo/9RhNtFZpkkKQ6LVo6u6KOYs5uuveapzr0JWHULO6rejj/gxe8x0xTr5dThffR99Dnsix
L9Luld3Kro3Cs6bl/iFGzCZtcH0zNK8Ah0lQOrDM3sMLaAX2w0+Lcisrq9/F/hjTgNvGPpwNN23F
ajURqoa8dTHRf60sDd7gzDoxez2HNae5ezvpfmpqKs72/3F3JstxI9m2/ZX6AaQBjn4aAUQfbEJs
JE5glJJE3/f4+rucmWVFUbqSZU3etTfIqlRKYjQA3P2cs/famDwmPJxby+wYm2DV5VCt/SZ9942R
+91jATiEZ8I1ZTyGYdmSafyOXZFyvNfHGK242ol4AxLpOklWU4EvIAjHatNU8E1tKTrPK31lBnl1
DOHYjmC27cgdTgUeqNA3M0v3FsTyuCDwojtNeV2k/R2By5geB2igoGMtz2xahbYKRqq11hp3Lmq7
VRXZ4RkDKQcWE4P9vCjtWtUBiYU1DD1hjMRbltOnaMAZYFtE0tScIEvMPFlglQi4LLxVPUcBOGh9
CQt+LqKzkA6jsJjrDVoVxoGS8lAOKgI0JgFhaur7txv5b77d3zimD5y9D7/876l637HAfgbvk2/j
2zva399v6/8ldk+TZ5b/HQZ2eM6f42/f8cDe/sa/gWDWH8QTqa5Gbtj3UDDb+UPHzkXcIExnWmTy
2Pcf4B4SWnJcwHUJvEcO7+DfUDD7D5ZP7mHmkS6HJlX/J1CwH/cJFjyA2oD7VPB9pFN8/0DYDfqC
pm2xXg35NeicXeAQ+Vd+qckZWBkRQ6f9XHQX+rqXwJhSulHDiJDQuFBWXomhIrpNejTffYF/32Hv
gV8/oLD4ZOQhkm0moBER3vyBIaX0eWtNDp1lcoI+GdjuJuAXAiSorWK0nS4ATp6tPnlNrPjsZrdT
i/TDnJ/nSXuQgpGA+dKqg8xXm+GrCNNnI+h0+Zhjiiam1sqcDpqgueqi35wEmbx93Hd554YJ/o2c
H0tYljzUvF9gZj5YWSCMDh2LmY5TP6Ek2k9ZW+1yZ6SfUo6HJoy+pYipaT2QtZ6Z1VXSWOtmuArj
8aS701miSVJoukOrH3HzXjOR+zxq+k0kKAyL0mMjOc1xeoTmuRGR8qho1amvynQtlYD5jH2GHLjZ
z6fiwTCChyhFZTGWiGRzhV7FEt4ttrEdq3HTjaHjsWC7/qj3F7fsNrL1aiZ8USoy/lVGTxCP4W0W
HII+Oyuds6Y7s66T6hBV0SfRP6sl6KS42XaWdUABYWWIGo39FBbqalK/DqHtqUj94H6Fn1UcqKSn
9lc5xuCYHkzWFw9phwsTrKKNOIIaC6WeMOxVwevSegVgMeC2dKBEcOvlEUdUU+qtGoODarjM9yY1
34rwRW3z9ieMKXut64e5RDAeJ2FPBHN7Bq1yF7Rd5jPTY2SqkAwm7+2yz58mo97nwZyucJhc9el8
jWLsaFBrmio0/1x7qFr1ATc+Abzo+GiDHUK1v+AsTFm6AZ9XdxLyHVl/VuhHRY6LtKe40K2brsbT
rC5WuzJqJij9ApVupluW2+GfrSiee0Oms11rjbVrGX/FfAz4P8wV3Gagrd0RDyZF9HDrQGEkQ7XJ
m+U+yrHMJmP3TNgCBA00uuvYfdQWPK5m9xSB4se3tR5pwXsxyAxsvvE+KGGlj8XzqBsIt/WxWhtA
rCuFzhzxq1SzloqRMZ+Ow6jeFxPq+CKGbZLq2tq0v9muEqzffhZfNqJF6TlsW7SYNnvlqM5fDNtY
pcy7eNhcc9d1+YsbjtdUSjd2x8BpKBykMO1wtt0HPcPVnGbR1mnAEiCWf+FfXF9kLzUxKCuj4Zqw
naKeTZmpAkPnQ2s8HoE2nVTOp43FoEFzuA+ckra6E2evDT7BKQovOdN8IpAjIi/kJ52I5GVc48cW
Q9uFAFE3Otq0xHBZz/u3EYeTNNymEYazoWTpa4LprpiAPblBta0zflgf6Lsgxj7EgUwBEIS9eeLY
HkUACmae1aVEqGRk3IUOgFB7HhfAIiQO9MUxhAHgQ+96MJruodJ64PSRTTg7+R5Lo35ZTMRpZcWt
WM1GRtgFvxmWjO8SdzuFqDZ1ePLkkZCarhcAp0ubiT+N/HVC4d9X193Q7mBJPZQZN7ITFvhHGdHm
X0bwyJugI/AvStrrKIOPulDEY4R3JGMZBiih0mvmtreQWB4dOFNrOOTrJel4ypuGYazlXo1qD6+/
4K9Z4/ww6ukjPXacUchTYoc7qv5qw4FAQSX/hJI+p8v8kA+1jnWiYAxKJsZqysRN5MTnzkyueWgv
ij0/0HzP1kOLAEbFOoFlkUurn5uMPp6uF8/Yv3ZuSDL5lE4+Dw5FWwlfS8l9R9EeAKM0O5GB7ium
B8zhYaPoHn6dbp3r8LZqjQRbMaSriuTatZ5nLhmUxiYwmU0p5nVT5M8hxIAQZfuc80jV5NvuSBjH
JkOqrbNNUpoLUc2NRsJRDJN/7drMVHOTP5ua0JATd94XvKGsmZniEUAE+Y+L00bp62JrfhTT7QKL
TvaeGzzEBuObaDTWQ8mG09iEM3duDViix2ISvtr18sD5mvVGrrbacmTN4PqB17BiO6MuGx+A5est
lzaFbrLS0/6kghRcpSC1y5pyMQ354LXZ3g2LdqOEIMaS0XzRmuoZQta46uYG/H2jniPSqiuDqwnK
JMU801+YBdDKjtsNM5VSXs6cHOWjWTY5dG+BJZd239u6qkzVNx1qcxC9Qsvs0IHzcYl32g0Dr5AC
FFk1SXyXZljSbah7nuiuB7pxiFdGoHi8P+xb9QrDHyjpNPvra6+C7GwKFopQHy9aPlz0cT5GVneR
smOaIUvLM22kJYB+UdLfzLsz0fU3y9xd5D5fTu1FsDMJJfDh+XzVsvnBySxU5OqDq8ffithYlyPv
LBm5uaj1QNMb/hCkwarqgFrh90jSwle05SHIyYMzECVCjT/1CbdsxxCSoAkBgoOfEDrjQGua5N6X
sHLPk8s3KtKgOCTtUYUgiWB1udcias8oZ8gaGNsgJqE9okfBI831zepv5oJxVk+f35pxTI+fOet1
65KBtlaHzwZUskS39k0+s29xBQHKeFmbYgMDY9yJ+U7V+QhTjHgobcKt4rbOKkn5WqoQ+a8aEx/G
IWs9NTUdahRhQTrsRtu+sSbeCAQBcndAfiQ6Sohk4fJLj/EqDCb/7fZYIPF5Oe3YsEMc99bFiPcC
Q6iBTCvU25JeL41ZWIeLBTuGMCBmbpHuMSzFHBpyrginbJthUukSnrs3uKKTxa9xKui5VC/QEbi/
4hBEJj+wq7gJ324IHcbLqlK6Uyf7CkYtUShWx6IGDEHwTAcVdboyMHsjHipZJYbpbMaq/xyNvG6Z
xc9gCi5IcHcK1K1VpvKQxCFo98SEer8A83l7YSzG3ToRz1oJ2Vzew3ZGudmC0oyDp7FD+Fwj2c+w
Y3hpPG8DlJiDCMNVQNYVHNAwXyl5vKsNbNOoha67Fhpu7L4GCsfet2tA2s99Ns/7WB5JujQP1kX2
0sJRhaH2YvPnYbBzL9tucBo7Fcxu4Xg1oABb1beWHj/HETe5/JdyyWevbBpWZW4ktGVcjG4S2xHd
ec8Rjo5gvUqq/iFveaXZQqBCKpJXt/qfuY20qE0qxKwTLju0W38h2YwK2pJRkzJKCBjU2xBMf9Lu
Bq1BPt18Cei9I46gn/3WzaV/avoEZB9dgbBUYQMCzrbSEsSbsaGWXjRqqKEyZEVLitubntcG/lix
Ev0VoRGlhyJCWTesgzgY56zCHEklzpXNPoVLP2CI5fPN7nIbuXXkhe0IlSOmbzAQE2yUWCJT3byg
an61hv6pULpu1xBVlmbGBcS8QOavnOakHbYCVktSND5sp5Awgzbh5NKEGzW1fYt3moHVfrvn7XHQ
Nn/5CriKIUZRufeIxmGMjN4AeF5TbRae5M3QAu+dCY+pnuuh6dELY2TSsnGLNnP2cpc7SM8e44qU
7DJT89XSM6PJSZtlWmD/aeCRaV9YNFifJ3YJkXDFKCe4WmnMTJDDLLFI6Wqc8IQ1jrnWKECCkKfy
7WEc5/x5nOtjWnSveq9B1RIBEJiG5RGLZyfcvZuNrzqMNAxjro+c59k2aEYoqXNnQwN20pGHjpsa
dzkmP93+1pXjeg64FoVKU7brSGrISr/WG9bRyXksIzJHeOSH1LpMcpmNbX7HYPFdp+BKqiEjAteI
PUIIiPZydJT4+NeFeRONEXNSKSIoMucbW6ay1jreCcvqukZKTQOHj88Y9pGT6/1UkQChLKygxZKd
0jw86gjF3MW5nUy4EToPf2yCBa1tXO8129DWjOunpkheU/koB82QrFQrXxOth4AGaKNnt5HPkAmI
+qLvp7j6hGpr8BX8DytGaWdIKg0FHt9MzNI+Y2jw3XBQPXN8FHIHzXqt8rP4YZpq+GvLDfSPVQpf
w+tjDWxi73gLsWAbgVNHZMWMBBULS1JwYzslsjfLIVV9wfQTgJHxILmMlEgMW/nIEyv2KhSLb808
fV30+PbTVGWcVradHt/KJzeBEOKoIJsy89FhZJcalVgnvXyrLcARNxmebKWG+VaxaAMJ1ldOZq4U
M3aOPRqhdZjkj3ly/XYQdhInWDvDt1GhHs9HigXdZOntmH3jF4nd8LVtTYA8bkU3DjnUOC2Oh27h
LgqVOwvhEa7qeGUZBk+Ty91qKGcVz4VXKunsRYM4h3nyGbWatnEz5WKFhZeqMWg4KhodQrHZG0dj
5hdMQDjI2POnIenhDVKYtWP8bLDBBWZ3YC/MVy1ZKaDzs5fZUFMYAjGEfaoAV81O0ehqqwD/wUrB
3IuqO/HZ0zJjPvLNcRAARUVaCb13zlP8zzIRlhqVd0bNNvL2X4aevAsirBfPnj5PAztV3pE6Ns0U
vsFjFbBCGn1JZagnuMHnBKt5q65HlYZYI14GS7dXte42qzf8Kc1+QOZZuck4D6sqxa7lapPPZCne
lTaAK9wTDs1POU2s3GvpOVdTgkUWIt3WaFk7hHpeZs0t801MfRkRgIzW1RVB1Ch4pnE+dErk57Za
HNys2VcJ48eYWeNMGtOm6RC8m5ZzijIDs1h6M0HLWdvYaVGJLHehG27amBHlW+86zIc7k8DJlYtf
faW1LT2XtLS5JzW6rXRNHZgR8QCIAkEFpVM1fXY1Bk24VDI/EeAw2oV9pS2AfsXhEaQZngVT/GaI
qf0QPEfnwyE9wpCxoxJb+33nI1PsrHJFSi4nQXmqVj3OwUjQlsnnT7h3GM8/tng4/Cjsps3cZNtq
SZ9xiyC5EhMC/cVdlQM3xD/vVv6sz/i+zfjftzP/L3YrTS7M/96tPJcU3C9N89y9DzDQ5F/6u2Fp
iT/A3mkqV5PZ0V+9x79jDPgtgWvEoO9owN2mYfifjqVFVoFu2ypaNtXWxPsYA+sPi267RdyIrdMa
owf5TzJCfoB/EzfCaEvwuLo4qgne+/5Ga62M0DbUod4QNNciSj3Sp3yobFsSYtc6Wr2uiuBjuh5u
KS/oH0AyIDUytqxXqy5bF9V1EbCxaxsxzzt7QJwyPxquu2vG9jovR9qfIYtTdRxrkK4hay39K1N8
XbJ5PdjtvkzgPReghLP6amjKlZI5e9toUIMOhGSx/c2On2ycYv4zM5tty5xLa6fHuTUPWTOAIst3
sfWlc/D1OcSYiUaGK5+CoD8qanRoF4WGFqgIItnovqHgqTkOm2eRjzcRgac8ZStHHAMnvBRJ+Kmy
w9fKPkcKDlAxh585BCBn4Zxok/V1FOZwnPHgK0O371BFmeFxbtbI8eheIXWpFkAsmacn1zPHo6mF
qQwEqUWaB1JORZmP9tEqEM/MWLbQ0jO82Wt0HLP6OCY5XwmtAbyy0to2DCXBtH/mSorEkYTvCiWo
zkAIyK7GzD1qx6upte/TXIHtqB4LwIdTkd2i1frkTsrdKNx7mnusCAsjXvs65uskAgAlhH5Oh/Eb
WqvbrjEIgS1X9uieDJvSdPQtJEFWndySZ/tkso4A62qoHz/raLJ7DZJAjD407a6VyUVCnNzWHSbG
vHkWRX7LmAXQcXxAV7cmOWyFh3cL4QDsDk22Ko+/KIrpaXX7YEcKWxA6zHw+CWf89M+Xp59Fony3
PP3X69f/weWJqe+vlqdP3b+OMVkj/yLC6F9XL0Pcvl+m3v7yf5Yp5haGAK3AgPtd1gqLlCPVArZw
DVdojvytf49VbHKM6CRDHNZIjKNL/36sghCFABbXsXEr8S//ZJHib7AIvR80OhZrHrIQlipHQ8P4
YYIxD2EtpiBUWaTETShg9oy4O/Kn0r6qFLIIewLNtHidSAlXfQ94rknwDRXwri908qjEKNk4LqsF
xxV3Y5sjiDGq6c5z7C8UMlue6xXKTsbipyrAjUecYBJtB7TtKp1aF7KBChwnbEK/i4eV6twZ41VI
+qMa34W5to7z1/IZMsvaqSTXRcZgmH5lf9HUryPmvkCtPNS6wOLUTYKraE5wu/XZSq8RIqmP5tUo
PqUV6mKASMTzrVp4832WrjJv0a60+XEI7tzmouZfmwFJNgTTVOPkggnRte8iOEBhFPqC5ruDnrfv
UMtwDjX4fEmMkAy18VyHJHJaXmWiRG6hfkxETQb6WdSE8fG15b1xEDafXsMhxzKaVCCUI5r6iC5i
uh9fG/MpmAF4JLhkMFOfmc6txeB31ecegjRH+757GqLrzqov6RJuwd4dAUrQJA0x41BhZimJfvFW
JLmnmc/ReEVy06YzujUhnjvEt3DuoPtQslOObPEPrSKdnuXQXGvqsu2oUceRE3I7Hp222YNzZInU
iqfCBXU76+ElmNqTAXdmLsubBsiE1h5rmrvLFF+WjjwROfwposJz2vAi9xj5HZRwf2uRnRrc9zbA
NXJH2gnCInbTsk93eOsBCphre2j3het+kl/pHJlYGU9JZZwu8s0uOZl4U38k3GTDGWAXWu6ltdMn
+TaqAdoHXz0Q6O08fklGA/E7aR/67AV8M43LFatdEmmyXZ08FWNz3S/6QVO4uXRIRsLr+dRzslyV
OlOulgitXjmlLiusmZ6Yjp5pMPt64BvwHO0456SePCVm78t9J6WcMILoEKMsTVWTZhycA2fe2lHg
i4D8aaX3q3DxTCvz5J7SkRFrTBOM8Rybw7RVSZlTwsCnq03r/TUegJhbYmtDK+NH7ByEHgmYrvMI
+W7sFF9p/ow7IqPzyMfWwEWBPRWfibvd4du+S2uGjXTMHZHt5uQLYqERPq9wnrra3ORZ5OvTPSWE
p3RPnCK6Fb52KOPGOclILx/MT5YY9ubwJRiDvdO6xw7dohJY61glUJVIrqXdo3k6T0S+5g55yZ0s
t9vplMMSTSArMgng7dCW5HkKFGru5l72+tWMKtS0nk3jUZ80T/6ntAyPVpF78LJ4X5rXphR8nCui
z736onUQGGgTqaZNT2DYTinfcf+yiHRfc/ifpUch69e2Oa8iyhny4L2Csag9kG2hPzY0yBm00veF
jRfRRnZekvG2Q6EYvw7Lvb1MOAu+mfpRmehHM4RLWpqHNIdip1g1/VOgPhbVOZtA7jHT6PW7Mjov
gM5mOaQot7kj1rl6Ty84Etc6OlXXeKkL363ytZ6k566JvDHqt5hZ1m2prROuA1LfKELzn+4HGlgD
YetBVxzMIt0ZLFR1Q+29RHRpbqUV2hqe+ohlSXS7YP6qwvBre1Yq9atVNzRs0n1C28cdNI+eI4Cr
5TNe7aNNjmUXoz3qnW00bysNRtM0oSingQS8HPuKr0Y9UmusPizYk1hwp9LLYmynZTn6xWFXDrwK
UXGDru8WEXposzZtQSxR2DC0bDaak+6oU1GJdP5ILz7OP6s9AHWL5Q69uvxrtIJOobocBxIeMvMr
EoHf6Oo04+OMWu5NpoGcnM2OU/nHmb/AK73o8cTzlOQ7k/5Z2Sj35F1utRzLvWJQbUf+JHKv4uLi
QvY1xlVOgWaoDFEdW5zRYMfNHCobc2fx3ytX8ajET8JARU9vznYMRk04Z9Se8p+wZgZ+zmWOwoc4
Xrw4XLbZwGa2WFT/HL9pklg9m5cW+T1DW3ginF45vmnJpqutdUAPbSHXU0tYnVhBRiPcCgF6eM45
4vfXpPHQug+hfY0bXeVdOMyFln4zKLnXR6hvCvdQhp9SrT/KfaMaFRA+dNZIcXl7gwSFwpFMTG3r
sNDNS3pSB2DdrIX9yMCTha8UCX803ILmPwz559oKzw6Fdq6zeTkXh/jiKVNOaqbc0iW5ZQPZEPrK
PnySi22Qq347wApoMtzBvd/CI1dbFm2bxa6NDwU/XC52XdmvpyF9EHQvBbZ22zpYqkJaUHRJ1PEK
tzWgkGnb0mWy+u5ImMNu6NNbdtWTbC7i0t6F06YkXMeusp0qWB+IxU0ysphLE8G8ftaG8iahuHGC
aGvMfJEDLXTeK4mdtaxFnOiQ6ztdCbazbjAaxjlWkAmRlTddVd60rHyaqvhtPF2FrOf//CD823Pu
/1cRgyhufnUSXjVxF7fRvx7iJoyLv1M9vz8Nyx/w79OwQYogzV7ycXQduZBO9+XfRbvxh2OqwrSd
v6rv90W784cNh8AhRlmja6NLqea/ZUaIkxCw8Kzotqzc0WX/k6L9o5bXMWFFvv0g3ULUK9AzvZfF
GNYAmKwjeX3OtSdw4y/TaO9TiylVrHuEy3zT4dNNBUnhQ/WASvry7qv7iaDohxVPvryDvdflM0qh
9vcvD1XIheWRBp6RhvdBbu1bgVfUcf2gcfZjGVz/+uWcn31cqbqlDcKlEB9F7VFndYk90oIg6Q6L
0wEq39puXOSTzUWoOS794qVuGFeYxQ4vzqktWoIHOKks5nkZ9KOqCVqD7lUlgrsYl1Q26DTIxNGt
GvYj7ZyV0b57nFMLwC+cR4j1jYHegRFiTZR5Zu+dvPAQ1e9mzgMD61+osas4wBF56oWy6zsOUvHB
Ta8ne/kWZBJEux/M8LY9meQojSLZJZGN1ZHzV2ocaPtsqrzbuiOcIpGx6x7aQYZPwXxBx9qr9cXW
GHeF+1LLiE4HgcnOUlfBTpSNH5BvkhLpKvpuW9vgcqLPLZN+V1GP8oe2tjga0JPV2Xmd4dj8+lL8
7MpTJQqUdjgAkZJ/f+Ux+fUtnA8XjwcOWnpGqe4l7SlAcCyBEP/NiyGjI4sF56Dz4S6HbYnwZABL
n86177oNOGfOxtCPUk4rwE1//Wrip3eZZQmHm5tC9+NdjcbLNPtRc70EIS0o1T2ffz1a5X0VHBTd
RT9E/tIg/CU8ox/d0Ys+Yl6BubI80oONkJMC2nHnb5DSz7ORr2kmv/bq7x6GHyphnj0XqbdrWSpn
fFf+/jtFXBREJRFfs+vNpcMxFT55Y98VZnRlLvmX33wjVOkfym75Yo5K1KmJ0le3qP3fv5hBMmNg
Z7xYZuXMwznFtQyh8D/kC0GalES1NWxCd/SLJIbbNF71hPamhOjwUOK92WKV3qjd4mlFeQNBZltV
tJlwoLTtqSbDxTTMXTowNh6oF/lnIEjMKF/SOtxMTbpz2WgtSLHlNK3dHDcjL9Qv/DEOx7KMkw0n
BwmUrVvgQkHN9Isnck48GqFcbMpOP25mJD0QMn34Q1LB5WuIjFAJ+XUXUreYayehEBU1JHKGdDPT
Lv2gz7gd6vjQ4DtRp+fa+BJQL1aWuU4BQVf8sBTDs75IV8q8LTSTiTClTYHVFb93xmHPqqhUTc4h
It81fEPQVzc8qjsGvx4dVXwBMq6E4jIM/ZbIqzB+dJXbqXoytdFPuqeAw1LJyd9uw21wZVWcKzgi
mjUnCKrrXqAZahmSMEuFNagsi0f26qqMGyqD4CKKaBuUwcmy+z32u50sxOXHCUkSxL+Gnw9LMUUl
hfMGphRsrZ3Qjr2I0M6Fn8PZvVj81IgAoXlJqPIjPnIOjYWfxHeVTIqvWQZamsFfjO4Yw5NIx2fR
awBUMhKPNKMniSehm9la4ykQ8CVCuBg1UVQKCT5QpjN0KGJYTyOR6tqsIsQi31nLwXtWYFkY32OW
VRzSZlz1LgvidUXjWOSkm0ZM/3p+zfcBmN4ntmY3dXQqyHglEoKAXROEDDnuGP6dEFRt3EOsIaME
B8BQRge3KU6aMl6RL3IlD5kZGjDXaT1wWitYNiI80Pe6Jgzv1FFvhzU3TTVvG9dYhUa3l2s8alMf
4vghK4avMqrMArwQU4QmfN2pOaFz28i6uhyc+6rr9iSkrAc1ZdeAnr7w/TmvLiyjKhz8iHgJZyR0
ywgR+yNRCIeN1U9XdXgM4KUpJZW3QRC9m+xarl0K3nEpRlQXxY1Dl16LD21lfxo5UM9cBOzSoI67
vey3yE/mZKrXKpMX1sHWDsCmSPPyfGXT24jUaKfFN2TjbuPQpOsDoYABaMjfkuEfTWzsgFNuZGs4
Qizz6wUFvurHBcViqiFshNH0DTV8O98vKGMEYoR4NNfrm+Eoeyz1Mm5UqMQgV0Q9b7rYOM+LeyrG
Zct7O1GAM0+IDiLvrpPJuQeMwU+4bSsSbyjRJ1hlDfuhMPoj2iP0UibuTxP+Ro5FkSth258Eh+yB
R9sJ5638b1NF/EW9oZO9lv0fyqNtlkL6bVOs3DF62fgg+/io/XzD/JoZKg9efS1MnfDZbtdJOEQx
MRxRTjlWQSaxRETSPkuVFX3+WaG9klZ7H8c3g+eRdWcdtClmkWUbGdGtNaFaTZs9hvotRtGdvGIu
g4lKyiUqOnVUOLLzA5V4YziDD2tzqzfLtofz6YDKiyyWL3LnXNlBIT+BTg383Z3SjH4QiEMZhL5q
tvvJyU62xtKsN1t9gF+AMHaK4NqGnwgIBXJnsF7xawaFcqkuDMVPbGO9uMvWIDkqoSk0ykYSP7qY
R18uxBz1NktBt06xvQXpHPpl02ZYwPfgpPSa0gjB84RufOSDriCD7UxbCg6YLpcozmksyJ+q4ZtW
uK+MCNZ1J1ZlM11NIAXxbt1i6Hwsw+Y5SssbU0OpvNeH/mgPX8pC82TRZeTTVaIOm7xUTonUd2fW
b04chrz/vu8zS9skg7C3kzrF/Pf352DM1qKFnetBqj/ZCwT8OT8Rx3SYZM/IphGZx75D76dlJtNO
1OPklthw9eVyBXWGKU3k6ufKDDZtMl/Bu36isjxBCPR7cgCX4aompMjuxqsYWYzN/Ta6GRGEEeTi
BWu07ouKWF22kJDtI5m3rTZvrRycQzghj1quUoOTn8oCQnoOiY471cl+I7q3ftj0KSmoplRDJZmW
quWD1010ozoWRQWENYr3pv7WQHAdHqZk3NigdSzajQAC36r9IeVhc6OtfIpSnVwnzgZy/R1sE/3R
TKvss3zKwbUwLjPP02zigGXvUYw1nOuD7FSig/TKmf8HPtdRFM9Z79vFS6zBoUwHBCXskxA0Sp2V
YAJwPWZoaxSpuyReLiX0je2NtZiundfdCxICFHbpTss8WbMXRu/TakCjsHg1QIwINEulH8EhqK2D
OLvfgHf30nZcya7s2ExbEXV7A4VjPg1+lvzOhSl+OEC/fbk6WjzbdDVDfBhkkK6ToKkrXaJTi5uq
S4i3HjcmT3kHOTIYIOj0fMmL58Jet5z01p6XbTLlJ8g0rDXinDmAA6VuH3xZD14TapS8QFunZWsK
TcxkdH+KJ/lky8/96/X7Z08HxhpXMxlJW5oh75x3Z89qgWhtOgmn/zj0c4RxsN+9qXN/U17Kc/3H
h5BnkAqbMy7H8Q/nfiIClqnVMtdD8HnIMgRpbvL060/CkPzH1yBRDB296QCWdj8YSxS3btIJnB2B
uDSEuA1VJdzWs87RnjNpGh/KmhWXDbPh2VTrbl8Wis/8gO0HpaVhnLu6+M23+7Nb4/1bknvnu2+3
qHizgLXYG4Met7C5G1GyL5Z1ItGPUnbwf/MV6D/7CnRBQ5MWB+KDD1+zaZGs3alwyUbY/sYwbtIw
XQ+Mj/o0lClYfl0VNzobkezfFT0wFx6RfDZ+s+a+Ve8fLzdrOx4sxC7wtj6sN5R+2pAPAc4ZzuWy
yzihVGuIeorrcGvjPMqyHZl/q0KH90BSpTvCK1D2v/42hHyVH96FIQzTJNlJo+b8/tsvlQY+5OA6
Xtd2+yHPd1EwkQEC/McdMZfL46W8Sfh/pjuGxm6QkDbHU1nU7AKgror2qR0GZnzGTi7eBv3QX79F
uTT86h3K6/nu/mhQxToakGlqXz8x0muGotuy/Yy3E/cNJVlGfjCH1l+/qCY/98dXpQ6DZIzWhKbY
hwUrmmvFtjgzeYHegmHCdEkBZNRH2cyd7fQkr0jAqh90jDdqDvTmX61MRvLhS3nz10u9d6/9bNEh
xJS+j2rRU9N/uDDYivKF1SAQTzBCwNjHstD6za4nZ9U/fE4LR7quM2HF4P3hc2ou4nVCtlh0pCqS
w9BoGjvZ7yapwecofDHz+NDxumaOXYHxZcl1t+kUw0S9madxI4/SLkmNxLt5Yw85k99zQqINmAgo
oXUfRsW6ml9t0uUSms2oag5VTOdYA9wZfTGShx5v2Ux0l1xp8AaeyBw+TSkyknF+SzRkuz/NGuNM
3kyfD3SOSZTjReVhA9DIvsSxMako+kfMzjar2bgA66DlTkUzcdNqTUQ8hPAUXGu/vkl+tnJZhqlx
rqczQQP0+zsTT51lt7jxPbUajg16x7eDdWqudQg1soj6zcv9bPG2AHsYrs1RRfvYhVocm0pTVRBl
muq3pCUFHoVWP2a3cmYRR9aKiOG1XEEWtb6OKLGsySUBns1WV/wpNQ/kGha6cQXc7LnUsJUVPN8R
JbZc9UwwrADy4EyKAySRLwb9DDkkJ4WN1ItXwmURZGKuiu+7cjkj3d41KiQmpipyjjoSGC1XBBLa
dsCsd7JgH2yi1PKjrLMGaj25QkxKwXRCZZjyBHmQmSDZgsprVCk+O/eJdZIqN9y2pdTd0i8gIQRC
h4PhPmFTZw69i9JmlQ8cCcx1MA5fJxRIgaN9k8fBiSOA3P/lDaoxY/71ly9+tiBYKDAEiySyRPPD
MhTBq8iIDcHDxBddJRSr07LNeR6C7h6zD9nL5kpUHMGU7EbT7Tvdyc6s4/LQiCKXfo7XtMkqZiSf
6ipWfOOstst2Yoz/6zf6swfa1my5YgiIF+qHw0qZhuEEKlSm4AV/avQOpPoAm/5OXh4pq8po6SWY
xn79srAIf7KSwB2nPS9UKYKRT8u7dXo0xWAsNS/81qRhJi8nca2aHOQDOMPfiZIQrBiNHCyjowmD
CMZMGSLpBL8e7WqArg3X219KcSNvaDfPv5TsfVbPzmLnp8Zlg5LDOChgYxV7IQE2b3WWw6l4PJKS
ti2c7IumRAdlMM/OvDdmdZ9xXHOgmIVtv475RzbP5M0E9MrvUhw9bL4pd6gyD7wLAD7RsK9R+LsL
shRiB+2/poZyb07om405Twg38zTsXFFusJfISGJflvWyf2bQGO040MtLnmvtXpZQGPPXVV/sZ8Lb
KW0DitIG7WpXUTNxGA465X4y06eaQM23/qEILrIAlOuuNFgaUjTDckfZO6YW8B254pF4QPuTanId
hMP2qsHkmv8Pe+ex3Ea2petXudHzrEi300Tc2wN4gARIECBEcZJBimJ67/Pp77dZ51RLKB0qTk96
0pOyItPvvda/foOrUB8evPZZ1i15tFAgqOMgudM5fuTOdRGthKLtIEttfWuA7gjmBk4maX3MLvsA
PRA9x4QTtMRW5NRPbe1FXy/lChEDTKhRssja27He4lAAnW9mFOZOLhPWGZcILKXijdU7t3L8qVvg
+oqxGRFziZbGUB/X2JPMnGqphcBUzbmgvmyDARQIoA0tpKSAENEEZwfWhd0tZQcjeR86wKUVvyUD
3F9kW2Ka1nXAXJX3q0l5GUD22I1WpOCB7L2rFhlLki1C2Tjl1TY17+Sy0DI3wAtjI1cpP+qRdGE5
bUYbr1JWVRZC1uHbHRXGSv2y8pljwmxouiVN8MJwkNewM2VgmYLgUEW1z06lHFXHIdJ3lY9Qh0LU
PwUsS/KNKhstA8CGx2BDPiafhQrC4IKBBTm+wGHuuW2Lr3516qz2Rg+BCmqWxZzQiQY+9SRD3b6W
KW/9xMXxoo2uNIQfF+F9goGfXN8EJWvQsTBzdom6t3GAyIi3QJG2+s0n/asSxKYAgtaEtB8e3M9f
tOYZPpZINrVhl+JYi3YPg69EY04+EEgKySqAKBbRAavGBg34DlHRzuoZI9UDUdE06kH9ndm99xJq
WB4zew/YS1wm4LJQlFCcrCE+P+dfNfHQeTlX6W5gfPQ/PyxCtVMqjStPOdSfcYOmmjmXI28W+KNE
BhuIAZ8f0PhV1+aomC84WL7igXW17NVaXmKyxrJX4dOUVWymMK7YK55NMPWaTjdxjL18y1vV3KkO
iBR1vcRi4winOdDuGMg/MWLoE/DBPEzDaXslQuLnvEL1fFSbBWnoNySJLA21BBU5JvZD78FxwZC+
wU9uUL77VfrnjfyHEcY/6s8rQ46rf/3P307S19/zw0v6vf6/P1FEPya8f7lv/OeviKk//XkO+4/T
+p/059AlKPuvGe/nipDIt5e3D0rpOX998fOfOKXyp/85RVf/MF12YOYvsGL+5Lf/c4qu/eEavJfk
F2DZrH/4lP2TVar9AZMUkwrBmNF1ATX+a4qu/qECmcBYx/3DkGlA/84U/bpAcMGgBa0/dh0OA/3r
4Zbm+6ZQQ4QolgPwUkllNzJUtISXJE2fsZ1g1suapNuinv1wx37R0nwUqD82VfLQaDtg3TvMNf/W
VFVWWKNpN1z0/5sqUE6hbQ8fmKk5lCelY6AnNb9JPF4SE0dRv0f71uHCCR1obq/8otumaaXNMN3/
/MRs7eorZqbIUBcFuwPzAb+QazepqoxswqQTNG7Yp8F8H49+SYqYK8Zk40K9gUmL4F4wCytM9HiK
/SRa/WXyixO2w8GC2XGDdjzH2CK2SW3E+csyuvc+doknt9jBI0zgG4CH2QatGQmLek7ksYnxuZ6S
rVDsc2NLiOFDpTU3Ddk5wQDckhVMgVxCY8MAmq5ot3X+rREDgTeTdW87/j5PkopRGConIzy0rq/j
4TaohHj1TIOUaRvH1VI0Lr4J1cFARmfoGHCU0avm5qcBi/G8dA5xUD8Ng3pBNXT0YnrqMHLX7dLV
8NZX1fi1sxH8T6b5qKPchVqn35bTeOeUDLFim60ybs2FpWTfiIsyF33W7MvCOppW+BbDbZ1VMr/R
9ncT1fAsUJBWGap38Yh7MTNn2Cp6xRKH/nlAnOswTJ6nPcp14e1aIQE9LXk2au0b9vyLtMM0Ez3H
MYjMYyemTQpgH/o4MNggzXNXg5mX39h+Xi/SQiizbrLXjU8ajJrATcbP/eBiWddE8M5IsVn6Vllj
P8yUzAjBMkhDxQK35UdJCah9lOKMKvVX0sbe0pT0s6rEEmkycHguuHAL/IjQ20ZHheQqzFdbfZNi
VgxZkMpebfexy4/HZDTYAhoWae/4q1ru2fZGfivZp6sKV8YIZhQhErum5dUKYnwfmuFGSKNa/N/n
FqY40Clh49ZVfPAvA7XLIvVVFxCggDWmlvHSN0hcb1Ur5Ekpj1FEXRzg9wkqw9Fz2a+JgT4c2WmJ
+wp8+Tm2AS91kLy7YX5K8XBetD7dtFfzhXU5LHP4XYA79a6tu4rK0N/rXa1T0Xn7NO4doG4bcSlI
7oIVJlyIhgBpRRg8d2tWjqI5CVx/08hGp0guMtqJ2ropTH3TW+OlrhDB5U7wLmTYT5XcGQMRBl6O
5YOXhEhvUKwlmjkvK8gnOHsK6J2Nve5JFptlMRVUXvhIPUxzWQQ+xy7S6GYM60OkTzaSQpxeSojo
pIePuyolO2GoprmfnESPjxgROEQ+9uTo2Mlz4sFqHb4Ng7gdewLTfK45sZJZPEE8zZKxWLhJe3Kz
LELHWrgrb/xaWNm0rOpJQ1vq14dR/qXRnYNlMOlGw2M5KPVNdyAlIJIWkthSwF7JhLWy9eRbMx0i
hq2ccjzyXeISzaxlFnT8kB6kz/KF9sti58URkeERL5041jmLb+IbjAMswhZFPqfT3frelK0xDi8Y
lotspoUKtF/xWKcVaaY28SeJvcIT5AZr3UVDgU3WpYa6scYkJ7DsJ4IX+aUlJjI+MVkI1tGnem1x
X8W0rshV33ScdfD+OCJiJ29OulLHGJRrwdfUitS5ETOc8jSW5FzJSZxruMimXmTecFHhCYleefIq
PofC4Nwdersuam6mqdunOSkjasgZo/I/9Qg6A4zMBZuETMKuKZBaZAIein313u9gPpLRJjLgCbVN
ITXEayiSc6Td50oYB1wejyr+6PDF34ngODcmHiplx4de9kzzoHz7Cs7VRuacDXgLs6k0VjZ6V5al
syLESu/5I458NwMGyyWp83ptHCnXn6FEonkNu3sLg8aeqCmt8ZZdCMe2ydIlDrkWWKN/j2P0qsuq
emEECaEl6P1jPX+CFHQZC+ugN1J/MLIwsFckYUQYKVpnV+z6KG+Wo2C/G+yv5Hvd4GPgzPLGf41M
fYfb2qUxK3WBTdEj/rD2LA2QFteteJgKHPSU707Mhmg1XGeofgNf2OF5++TFPGTHehDRFM4xKGVc
1BhEf4637C3LsMVkzyjp+EK8qO8QinzJUl5SUpakg4Z1GFPrMOhH0+Fxe0jbWsFU126qJ8dBwWVk
JL1kBI9M4t7WmYG5aK5r2h9FUWYstxxHJTOBd6GIg2dbj17HpFywXC1thWfiSojYeYybRyLAAD3a
4M3x2AlpuF+LESGx7dyONpBINXWo1AvtOQmy2yxmoyQ2hqkn+gDf2wmgoo8jWzmRBHXp8TmkTJGC
AMKfUcN7c+e2WXWzvoqeUdA4szav71zfQj+sXxi+zfQh43zt4WFM5lblQqggRRHSjHHA73YlcrFj
u8JHma8VB6D7QVj0rPqZXQUDdAgCRHSEj4PNlt7BOS9Ljbl6ObpM35LXsM5XTstwOvTYnqYyff7Y
7QuhoaxoF5kSvHcBt6sbvLOu4wGgm4vRQPNuuo9O1xJYk2wpdc5xwbc1CfpOc+I5NzEC+xHLh7gg
WSV6i7h5Xj85M1YPrNijAm+K8LVss+cyFMc+cg5jRImgGkGFm0VzU8bNpisxc6dUwVFiiO4s9AoZ
YGgqYcG+H969lNjEtnUdggGVc2cHb7Gb33d5Rp5j+RIlhcYsghVg6toIYx7/PSWtbhFEh7psCLeW
P9gDLhGQfF93rJKoqneU2KfQPWZkqS10AnRnhaOuNexM5voUGFB73K8QxvOFZrcLP+luJ/RBXtHu
qZRDbKWIuSdD4rZupbFJfq9oyW04SVQzi055qunzMABawHZgJ7kiBSv0coxJRfyaJ1BZupybVdZy
f2cXsTQVlFhB2BH0ywYHoJnpB291E7wXVrtPO4SW2H3FhvINM24+bL92cUJxXhn2YhG3jK0YHwZK
o77x2EuZz+IPMJ4H39pnfrcPsTOeWyNrnJ2l+NYT+tNX3BG7Tp69lumR0C4fNUCZHc1iY2fanW/V
+MfNRIcjcpUXB13JMKxnx5nsoFj6Y7i28CEfsPiJxkxdJoUyrkb3rm+MBgzExIkzup3q7JRr+LRX
OEWNUw8yELMGRZ0JSSKQ/5ATB17syAZ/i4Z4YbcTrrAevIoQxe1Mw450nrnxfdQYy65PHvwke8RP
mVvRo4nKntPpIfJQiE/TSFR21BNueRu0RL06eW6u6jwvF05Qn51i2pbkdG/JYMAqGf8TVoZdiLn4
PDNWGK0wROwvsa5vsN7XsS3zCR0XsB6q1O42hRpiDDTtE9dtl0RRoycr6htqxUHnL0XEy91imj7T
FPel9d2DW1c8mjo87eoxeRWjdkx00mo7irFEeG/pln6aTJbaytZTZaz8BJsprcCaI2Htk8kfyqyF
WjXr7922AQlr+BqJlk1DyEIdebQgfv0Cbh/eT535ioCTJztQKqWV/Uzm6vnzTuO6BbJU1IGQZmAC
GZCi1Q8mxg8ABRbyaP1aTDA8LhXzLOvQJGzdlsG3Vok7fYqx8ZzFsmTUyuTeHqiPpFIvFs3uaNtB
NKP1JKa07H7TnOlX0Mk/zozexzEs3Aev2cYQL6tG5C3a3+5Llfdfqsl/s/ALRw/VQlixof85A75q
5zbAMjFun0IPx6He8l9A+eY6cbwrUyKUMct4YZMR7hAKMDXs4yFVRItQS5j4U9SyMCEjpYCEhpqu
x6RQ04bfoDK/vBhTle7FDOwhtVxBV0qLjSYpw8qckf1q6ikECtXZaqzpMJwoX/nmJw+RVSjuNDO9
zwheKatgx9JxU5XWjeqNDK2gwJRslfHALiXqW+w3fUwrdS6IPI3Bw4OWfNrCbe9b1dj66K/J0it+
cyWaHCL90DN/PBYTAw4bj088f69BuB4DfrWbImVuDwCojateJgTF887aKYl1tJVCXSDeGOduzWts
KF8/f1//1hfzutKQMyAEfADVuJomOGHdlHjiYY+hNHuTxqxQjMPnh7hCGT8u0EYZYH+YGmvuFYA2
tsXYIMZRsJkRsHrNQ0eqWd2xpn5+HBh3f7+VtomthA7Pidv5wbf/4dtDNJCyGEbePKjombFFvGji
MR+Hr3HXYRSm7IhynZkt+7StyyVdsmoSSdh1CFFGzwddM+F9SPCvtAKsr2obWbxdahcr8E7JCDZX
sXAkVfCmJOax0HjRc4KuAymi4QgW1W8wUvWXXrpDF8OwjICW1o7fyQ9rVaxyWutgN3gmQcq5yyzv
JucAzGqAAazKIrqTvoYN6Sm0MaEJ617HEJAhno1NEC5eW9UlfAMXPCtOmVDRXTG71t6VE7kYc1nd
yNaf1JeLlu2LJj9ZHgERGRO5meLnBcLQ9K5uHZqH7Bac8TR28bvvB+/ZmG1NRqmZ2TzFnrONv5PG
gMoRoIb0+UtDYcSG4Z1to+CtNJjV2uNjTD8dYrrVMvt1aW+H0V45bBJlEN1AlD35Hm1BrOzgRaxT
EpMZJfjvViJWPoGBVkN4eeVDGWzLdKn25XPtFPeid7apm5LDaEHB59Y2QX6qW5pK2aQIQspZeeL7
ybPWjom9dKPhrwlyciDt4+TmkzoLnCpkv+qWRtvs4mFXQm2VWk7yW5e9getM3DnnOKUGZsMIgC2k
NPbJbS0PgyTCAi59FJ/lN9BAHp9ZJFCEDhbwgmLXS7nILMxOXkePGXyPyux2KnlAyLYIh9QY3Tgz
EZGEI6MCRzNZitR/9/J0GbQ4Prle+eSXLY6tyvdsKKNZ44+PphnOHK3d62Z00xFhD/y8JSLuUkzh
G07nyayxF0mIz67hv3qU8V1obY2GfcHFEnNu5O808i84mJrel7TlRSuNdk/yGAWflI439a0PzyUO
aQEigjUIMaYDdtV50OGw3YBCBK19jrv8aYq0o9FFr7DGIvYkSoNANlRhPi6noNwZ2LgCoCT3iYIJ
U+2dMzDuBL0bOZNsIGIN7QSvP8s+Rxo/FiR8WXrKiqoKOkhaV1KCGej6ICbQtd8IIvCd7LlVm2fS
ni+VSolkVHjYYCgRd3QveWkfRj96xaF37Qx4ATp5/FapBaBBcMDq4TFBuVnqmDF8LB//C4iDBjXV
+PDdD/PsZ0ibTfMTQLyt4j8NFuYYV+f1L7Vlkuf3D1Tc1v4gC0ga9bMrG9LR4C9tma3/YRJ8gSuY
A09axfrnL68FHcDc0lxAY1tQs0PF+QsV539pDks5dka2IynV/46y7GoTEsJln4MUh/QNhjZ70c+j
rkGtoqSrR39F9YZFbYuvYUJUmW6Up1bityMTWuTKF8sctlgM1b5/Ywhfm+m6d0fGyjEmeuqHu/kL
sPya7CHPCMEdsa+Smfu3Ob7tkBiv2x0YdCjWVkNL5SjdxSZTmC+5/w3ZyJTX90OV8XH9QpVVhmQg
cg9+vv7SVbqq6TWu39eaZdTixuKDJ6uZu45qQJ4aFKMZGiZpzvRg5uEi8E1ydNkgnX644OaMAl2Y
jyXpcKPi4lXgYRxrvqtAMIg2+OSHMX2fatTlsN3LEYAXWqtifKlFtCktFiVbrai5maiA57ZLJ6u+
KW3L+M5APzw6wzoR0U7HxEV0C5hQd37Agiu7xP/OTZflDnnvAnuin2+D3iUAPuUEqyNlIY18EA9D
jd6r5o5Ilt9UdlfVyJ+3XGOMojJihc5z9cqVgcdiPfDKedmyqSvCaUZ6GqBKhN51Ke3Xvn1+cXIk
df2QLZVoIAO1Pnj+NTWkipPWECpHVMNi79bKRvIP6m6MVwnrtpoGc5Im0UVQosg6wjSn8SYMkjvy
S0KpfNmTuL5P1fIed6CbNu4fymof+Plq8IeNkyzrDapvnMH5Nj4/8evpjLxVP50468NP1JLapRoJ
eSyiFYfA6S+pEr4hzgaP9CjIsia88Xx9m/fGJioJ+A46CZGnA57GmC1ofT7775yQXJTw5Gez/2g/
fqgkvTLN1a5K/FXn52cWih6cZBaWyg6o8C3LmJLbIFEVUWZo/2GpjbdK666TUnmoWuU3LeXHwO7q
26WTZDxo8TLB672q0SlgsUlthbK0yuLR1pU7BTNvN9P2Y5moS9vsvmACCyfFw8OkCELGOyTxxm4L
kt885Va/b23vwWtuTW3VtGWFkXfyyvzyqQHS0hs+fC8pl03S91vDTU/EVucLoiDZlufS5j0qxwsq
NLy0PaDhFmSU8AisZkX1NtTWAaONV613zrgzPpH711Eqxc+OwQSmdQ4fta9XrZkbPeSt/qxk1kUH
QibiMGmwsfGQv60EdXc0guv5+HgYEVHQ5Zh9KeBOgmMH763dXaxKrJtAPAHFAd2xbmsePhefP/Or
9vjjHaRLkbQqxM7Y6v38DpIzFk5qApEuHNNnkHRzIYsxIC+wCDmRGQJGLCqF5+eHve7//jwuwlO6
WQam6nUUgN22mJWyMiyjGh/e6rFt6cIZMR+N0N70rrVDvDGnG1mM3JnPj/33jB32AtZB/CWEbfKq
X7HFO0YNZQbAvhpx37yp42bRRg5Em7Ijl2Qqmcu0e0gxyVYT7cauz4SN5Lfe8DK2bj33TALMdemy
PkX5bVFXDMGqeJwZBJGkkb6Iep2l/C6BSs9oDTdo9pAkAgNSarIQnVi9C+VoM9D6BvnjTeTX8XJs
qnzhduMFoQz/NQM0+fySNePviyTCT+bUxLswq2ZU/vNzDuqq19FT+SsQkmRW1ulZRTlkdiZuDPic
GvbWAiG3NfZCOp5ohtT1tSM3ivZmpk9iawJYK1aL329VnTTqB8N+LRiMrNqh6JATpfeVKdalmjyP
uMgCK9LY8W80mhEuydWGDODXMrYPad8MW8NhitkMmyZwo7WeSTFQH26C3GKaGQ/MxHQ8EJWdYqoX
MlObmYAsZbd7dQKksML4qKjlruzDtwrxSZx4+IQ2WLcBv3pwR+1mGTd0twbzK9hb9kJzw68iwIWo
s5O1yOz3hG6H1oW5iCtiIDQLrWLPAyWdxpoN5PFi1G48dI1xSGjcZmHnmbOkMM/1NC49Uwxbyjbk
ZlkeLwdGCpGqvDD1s5alvurcEe94G7F5MPKjqW5sdGUiGLrFIk7DaYUMCift7iWk2qbeTvU9YuCp
SmISKFt9V80Ur8hXBl5WTefSyD4EtRGjckvc1UAW8ixwsSfP8HEf+F5k+1EV3SIZDZDFgA1OCWGT
05QHJVZPQjE3NrEPM2LO+xna9UXKGo5yKQYpCtaGZX1r4vhmFD67XKy+xpYHNE8srK+mD2kTv7Ju
bERs3sTwkynVknlkGcfP38y/GRYK1BoowqFNQNpgHTJ+fjFJF5rg71WEbPjD0i+c1ZCpD0lMtETM
uU7JS9PPxbdEZ5YRBvba0l7i0Ru2qW1/oTIDUHznFR3lFh/OJsjKmkULHzkJjNDAeaFkuAQlk3TF
ArH7cB3uO2cexx3/VgevSWpvWzXYds791GUnBYuhXPHfdFFhE1Q/TaX1PdFsun0gvs5iD/6YsqQF
sIdE/YRBA54Y062ZdV9DEhCYMzGXZnx2ylyL34zRKBmhdtgcCLOm2R6eRYbt1ARyJ0dTeQ924jCS
VbwHYp1+I4uR9cPPOygNBC5rLHIS+7wWl5uq6SWJhilMZoGa1D4oplUCqBt5/Mry+5R4716EOaKs
BT9/qn8/Mks6fDXMLmWk1DW6Jyk/yN3QHAqUP7MqOxpte1uVfGO1PSyEqW5b21xrPbvw5wfWr3BF
9hUEJuxjpAkJfFaveWv8VzysdJzPFewjsE5XgcNb7z2OigNZ8eZKaAH2Ywn1HIQGU5THFoTlAxix
AqAZc2IUqdSP0D6WRTMRblneY5v9puvT5fMz/cUtwldENmYaZu3MI35+74vQd3K3m8i5GXSiOO0b
OwcnBGuplHhZCfNoUXEM+Gh/fti/7wPcnx8Oe7UPqJg2d1UE/B24jKYJ6cC3LkjuHY1Z42+OJM0L
r94/jkUnK/UXPI3r2kKDj1BXleYufRixfdV8VcSDGIl9ycZV1TrkFZP+IiPGAigIYRd9dXENFv2w
mnQnXgYa65lX8lmXQEeDAlzowyINk3SFXcCXgJkBk5oTACfO+50PQUGw1VoVFkBILTqd5XckX3pt
+NrFb+N0FhiCyN66g9U6YCHt2jkJHyQ9uNV0p5chvAq720dWjpNppZ2gfA+Uhwz9Bx8SLJ9qA5iu
B+9+AbEhYMjpOyu7xXw7yBP05BlD/pLpWXnUE2bcuULYhRvaa7t9jy2si6eME3LNdSTqlorH/aqW
rrrIgPnxtl59UAyU+J68HXMW1dB+5fBJEX06zwMNBaaZvjXRK3Y41pz+uScOY3DnQpsbAt8tc134
zCodc5iVmRHOUTwH3MjsTh0lDy4gPkEVcjgz1dYiC8ttovY4TeLfTYi3OpMtSGjOAqLXB6iesPgZ
mkmm2miEM8/Pvkjq2geAV8rAy4Tk+9YsTrGn1sRNR69dEL+Z1lJpLG3ZSmpUuAetKtaBTt80QZGP
FbY6CZjm0VgsS8go89QvKUMqkxwTt3/oAu9+9Ngfu4KhKxNjutQaRhrJQjdVPszaPru3eoJ9nDRa
GcqmmIZhwaj3tfZHYjfMaBGUyk03JtyYNnyPnaUaktvbWiU3JEpmVoRNk6vsxERN4PXmPmi4tCph
caqHceMlKi5Vjrpza+M+ibNbp+j3ZBY9py4zuLA+la2FQcWk3xUF8mkc6y5hDbsQePEeL8AFfJoz
AUQRdCiPR1Cr8UrJyfdDs01AiDqz+yZeRkR2ZG5hbs30te5zxotBy/NznnVFS2fhwIOAA3UfminY
yLB2mwFxnMBKMlce/KK4d/i1i95tX1vie+w4XjeQZ+ZdADZvp9sxqR/5A8/pACXHJAWEVIe4ca1D
7eLmogzMC5HVMwJwy42CZnuZaW0LnSy9+0hkcHuiUKX3AbUDTkTJvBJYv4eZekdO3yLTbGZIPmGr
fBRA++2jVfP3itIibBhlBwGrh1MyjkyLeAtvYl8M2rFOMHQMtPQ5UsxLIlyoQNRXnVU+gdScKYL3
+khaEAOKTgEB1Rrn7AtKnCEzMN/I4jffCt8/sn+KdNz5fT2rHfPoBppPwcxubkbUqVb3PdOGb35A
WnSEJTmhzfNBgDhUQfO91ElhqfGah5ARLMxSbKHDZ7MusFZO4SzH3lFnAg1VlmIwDrcJnMJnQpn0
5YvV7IO+fPqgIbYTRTA27Og6RuVBb3BLESY3IvBQGIj2q5ACok7XQJqBoMfI23tRv/eU6K02zrVG
WoFEdnO8S7pgrFdIm4gfS9QbOy7vhoHkCl+8NbXXbGjPDl2iQHpJKKo/bN37lqGx179FCWkxZqGC
241ry+4XidFdCrN4qn0bOzxo9Q1ujXwXs7pOMLFXoX2UTP9xB37Sp2bfuveWMZ0+IHMN5ovV+XNL
IVLAvIsYtcwgz2JkaJB1NOlEQRDFeB+MJtX2gCbjrArx9DEksoNmF3rZluSOk1LbZ4T8zEryvaGT
iq3a+ym/bWq1Xn6UW34pOaXWREyQccxyApihZN0oTDnmeQmZwYTMQF+yTx3G1AaMhqSDspNE/QJh
yX2qlOPaiScDPiT+Fc5dE/XvtDbYe4T6pdG9F89mppPIbKAX4BFOWsUGRoY0GMm44z5uytj5mmsN
gnHtEZ27u+r9BjJSE57A3ZcYxdXkRUcHu4DyYJZuuWtLbGX7rET65l6K1N93dv8lxRfbkmWdQ9jB
LE3ZMmvBYs4i+2pOyZI5pb/wcXlZ1Dr0KLdbdhnTkAnuS2slTI7tNESqfidIUrEJ0VxkAnGH6cx0
IhBW1hieBtfbMGxj7DwkhzHnFMbkZsjtF6ulvtTC4MZRmKc0eXKsgzV2ej4XQccEfPLnDGw0oHKk
SvpSU/dqdjS3dPgCbcVnaWp8hQhd6eTGWWX4RD7DS4tPiO7ilWt+sxRj2mAEypyk0dY1AellMW1y
hnoqXEtTyJYopMDmY38OBph4broj/OOgFqQNCyWf+70RYxRRPg1adqp9eGhq0n7VR/fU9ua7y+wn
TGq+J5z/odCt9TiHBkuUuDaEr1nVv0IzxYO/3XTD9OYm4RtmDvRtAuaxUKpt3Msra5MlE3H6a+8s
At6RwmXpsdx+EzWPJW4w2FsOFzeKHtxAfyHQB0lOA6ui6BjMq1lM1WcwUXSAPEcNYiamlJ/XOn9z
NKbsBM42SKx0VBD962mvmRspA4ncXaawz2Y1TFsKz8zgIpgZLdSe9U0f6H7Z3+ZDCaHTr+5tZL8L
M2KGRerLwlTtp8hn5VON/jJkEWDzWDBjMw/VZNxHU3b0nOCohxO5bNL/XBnV5ecXYfyidtY5DKJZ
G6kbMMHPJWk0RQ6SmMBdlqq1Dbr8tkr58FLck5nU39dR9VRU5X3SwBJCBXajV/e6b60TnzrNyigX
IB5vhqx/8VS+jqmRgsHyhMRqqwe4kIBq2yVfUavYW13NTyIvT7WJ10gKBc1QdvBlfleCyuHLdQVK
Rwl5UrXAEv8WOFni3hF64IvLaXRHyI7qqTTqQy7gOca07ZtWW8d18DQxai6nQYfLBQdX1YPLKElr
lcbLH6e5Ma/8cxTF2ho5wbsRQmj8/M6bv7jz0nAbO2x02YDCV82Ah2ltBzxhL+scAMiN89uaULD5
Ry9LV+J7IgMMs4ylXWAPzbJp++xjXqscEiHOoOIhDTAjFE+1MO23tgmUKoll2hrfiZqCLvGAZhDG
vut9eWwMQpyDYa9CmO/ybg/mG8301p/HloAfOs2dGjdAhTaoppi2RxrdPnV3SkTchxyQu2nym071
F53Ch/egwVwIJ43rOVVNN1iqnrDJoy5OE87ddQQep7Px9VvFTH4jev3lW+EYuKKggLe0a4Gz3fNM
3Zy3Ah7kfTmxWkwgejAXVJ1APFHaxBhKSx5AgM+f868OzAdmEO/tUONc+9FgkVOFoTvZ9BX+SJZg
jGt/Gl1ICtuZ2CH5BCdMaaYu9J70os8P/as7LJg0os0BaIFa+vO3PYlIgR3d2MtuYMrPgz5WrbWd
WjDHAX4t7uq/WU20awM+lkTmWiAQOHIw5fzo1H8YJuRBVJqJUdvLpGQJz1z+qev8TQh9Cbgv+DqZ
ysyXcu0PXKVN3LMV/a/c6zwW3//ff3z7l9Nt6eLyr6fbJAhcwuzb96z5EHw1wff/s66+Zy9vYfa9
/mlKLn/PP4VfTKQ1QdiJiYu+irUHM4L/En6ZiIywFwIs1DX00X+NuDXjD0weHJ19xIIFhU3qXyNu
Tf+DISS/yZLmDB/T739jyK27EiL8EecisQBJJCatFoQrhvBXq2eI86aCgXGMVVt6G2oNLF0LZiEB
YKO1FhCW09Hddq509+wW8u/QIx1FX7iKiW2Xsy1ot0M8IGhT5wwqV5LqJ3/UZv5iQKNXO2ut98AJ
jb2tcmcbGMy7nK0O4ByG2TyvxFH+yAQtNfNQPyQxUKo40poBUejhho1S9PltODYUXvY2HcSRgOVD
2opjqqeUoPltOyGSGDfyLCJmw12zTtGGS+pYxAxTJ61AniSs4AFpht3kGC4ip+T8nCl6VV37kLXm
RZQ7SQd0mfrjEN8tmjp59QprKynWXV1tRtta546xdgtMwskcO9vEBU+mccSAkuESwxd5QEXVj4qZ
3eqghEENj94V67i/6+PiIWrNddBnt4P0iOJ3yF8ovWoDu1nIk8qybN7AeJmA3gZwR3k28oZ2oXuW
P5uZ1dNgmwd58nLaYsKjkQ74hTDWBc8ukXzZJMPx2TmzXt1qqb/Jm8UIE6H0xTa0xdYCPbF845hw
9Mq+s/T41orkI6IXVEhSAUsZ8VxQ4MHzUm4l21HNUXvI4UDdY+tSzVvH3tqWcchM7rBmbeX/zxJz
jQVsbpQ3IRsBLO+13hlHOhOsV41jVVRPIFlHq2sXZizWIl3i6rDNa06oFWtcEhcSzu25Nvl3tIKH
MHrUaK8s967kyTlRt9G975iVHqaRP9TyiLTgSSvSdV4I3kCeJvt2WZIfDS3A11ZC2ssmyW0fd3eD
eegttMmjt6jFd/kDmWKs9WAdSAtKns9ImajxhqrVn5eSaeltp6hoIOKPS5c/bdZ4NpSI9nkDkhz0
lVui4WPbFslrOQXvqs7uU2tUsGLrG+ba5lzDIXxP5K3p8pUUznxcHNVJxy0cefDynsjfId+2cDDX
ymQd5OlNGRosjqkSOwHa0uu2dH/7+Pbk99m1/f9n7zx27MiSbPsvPfeEazHoyXW/MrQgQ0wcERSu
tfav72WRzdfMIIuBwnujhwaqkARFuDrCjtm2vQIZ+QNzUdzq5Iu0qndvMFflXdY4NfWTsY9aZHN8
YfaRoHGR7hcI5Xi/DjbkMvtsgCELzn5LTasAkxPo33kxWkd5NLmFSnG3UkQVKYu9oDND3a0w6den
0VzuIvU2UW/levIzZW2IGWATj0X728uiMenlFYG6WSe/1PdqNZ/Ji+H8y7TuP4gBfzlCsIoR/bBW
yjYN313/5w49tIaSw3TOAoVjbaEth9VoSVE4pEmTV7nzWDbLFk9mVOFHmZlN1Z/jZWAbrBKtue9W
JxgFBtG1j6KqMxdAkTztxuV1ebNx6RYsWHyln3aQ67/X2T85+ry/73cFnLoeR+Td3LeeN48yPSPk
kcmsvPz5Mu77CObtOpxNqCZI+/F756AJz/mxweQLObB+A/gRBNxWVmPxl12SY4/AR0wRZKjL95c3
VjDD9ZRFj1XADpX7Gj/ovvQuh968yVLj8qqpMeDoFEwpJ/CM5V4yoQoOxW68m9B8iiH2SPgfqeOd
tKNhH4yIKj9f8+ExL3Cf5q/LAruWlE8Zp70VvriSxmd6SZ5LVxinNoXPycI88Jj0Ga2a7aOOh1C0
mjtvRD3Yseb9mEZy3/hMvNq5cyljsvfWY1rtZNaF2TktjQtoGVmLpDfrLc6XnWqKvqmthbUCCykP
qjXOUZYcvRM14py9tk78KmX8WlOuG3OPpvBS5YaTEtKNFn8wGt7rCd5/pXejoTKc/x7F8mrl/YgS
V1bZRlAsOjoX0zr+eWSIROHd9m9SOqSWz9EbcZnc0k+BJn1eK6cbJ33bz2W7iWI+NatcgxnKny9l
/vZayNY4NcB4M98cUX+6VpvWrdHZGGZWrLCykf+IESiuHWW7k6EmW5ts37LUZGTlcK8lZJBoQzZJ
2TCR6l2mLIRkSOgrKs5htFUMEHk/cuNy+pH3lTJZY9WkZdRiz1S28h7f9oQVE3NmgUdRSx02ZmHc
yIY28dtvy2nl3UOG4VRNqxHbachu/uf38IvLm3xmi65UPCcI+zDz+uc7B3UAyd3V0qDrdogtXlSQ
pEXIRGInh7boD9E3W0UkywaGW9YxImiQzOuf7+I3KwLYSXRmJoU+Oh/erZgKi1zjzbAlF65OFYcg
7V42fWg+2AZ/sP68OSH9c5gxxmzyoOijGGnva5oZNMrYCXnkir3XK5ybqLZOXVxfetVVLx3NBJ2l
AwKC2l1CsNOxWeU1iwQx3YBpTcEhnO/XZ97lWriXmJ5dKQoeQVr8Kt+5pj82H3sMl+DK4kaYlt2j
g0+azrGcWa7RDSeLeq7OvtGDv2OJkUVf4iIUSo8zdmKhVp7njH+LbdFTjUsZLrRJw/u26U01wO6Z
kuQjeascMwTO2JC6H3Q96L/G4jITXR3fPbqW1Tdb9p8mSEUfKuII3tJb/LpgewANL1u3GQUGiRpE
9qlLxMBYTULrWEzJaz22jwr8Ufqhzx32tobg+u8ATdnK83SFsn37rn39+OcR9LvpLCkXkaJSFn3v
TakZQ2P0g5UieuIIwGolsaMENJxsP1gYfzkPy5RBzEZ7lNSl9fc5Huyx0hiNThpgNnUp5wba7/f9
wdRAzVLme4sfiZllD1gwovnzgzrvM0xydQ8hLOctEy/O906lmTbSmA+qJVgXtoWiZJ9jV8kLD68z
TkEGnjLkjHK33xqTQv88HqV04sp6JQcPEf7LyiahiQRaEoHIoWowjcPc2wCTwKlJmwebn6VX4Bmy
84kkuIQgBnlP2eBW9qUVQztZ0CRMkGusE4cANskYjv1GhsEcG/u0rPbzxdumZxFSpiAQiaslVpQe
sVpnYSdMJicGlKV6bDXaK6gRc5fxDi+G+w4LCLmWHDgMcd5mZiTMFCW9XoBzj9jpsVDJqjTzsf/8
mn+RdPKabRc9HSV210XV8m4vyhQaulkbWCSI6HUt3VNhpuyabTPaqxhfcpsSKbQRC0RP8Mt+TQAq
68Wf7+Q3E1HuBGk6ZBPbEiH5P3fFJkxQZ7A4NiVKQ13b5/1V61UnL17Q3B3AQV5KDCmLttyQ3FwW
cgrhOCNbT8sRzUpJPrOKSVhtcJcSDqdVc96W0Qfv7deowUahwg7Oziqp53c3OyIpzXH0TolfOZBE
7WOCICgKw/smtY5vJwEl2r29oP+3jQ//nzF12CD/dW7o0x25oX+N0+Hf/sgHmX/JPvg/PB3yLT/y
QRbdEJZJetEgQH9rX/g/eEkXvKRoQVgF2aotg+RoVw19/J//oTnCwNUpVuGvR8MEGrF/Ix8k2Z6f
92mh6bzpTWT8czcSNfy0AymuTvq01EHXid80bbyL++Fq+sEl3s1y5By4305cgrD6wq3iHYiyhGCT
PnNEatMHOvH3k+PvBwIOovJqPP39ltorY0bZUg2DlnJ5WV5VLBoVJG+cUzDTuhe32p+++29OdG/t
j+9fIek0zaQ3RVoLJY/90yv0rKpt1JVsgwvGw9pUan4mAItMU7EKX/ZNCRzMGM/EJc6MMyo4y2W/
YEIfYY3Hy17G0m9xhFQV++7Pd/a7VwGjFPoyFWfu8N3pQktNul/XOQyqWLkV2mKMJxCpv7NIvnVL
Cj2fP4ho3hoWfnkZP13zXXbR1KOFNYswHg/F7WphRZq/OBgwlEtQY/ZW95TrMRMuMQ8WN2kLc9I/
P/TvBvTPD/1ucexdkoltw0PXeYpjaHyKzezw50v8Es/LGHtT/KMvRyz4fozh4zRS++r54iEu1So0
TnzxhLmcpZcIk492YV6MWPuJ85vXV9cRxkFO+cGe9QslXe6Cln1aVFRd0srvpi4K4kHH3SkMQBT2
+N1m8xLAhA6WLj9kJXzNJj4qOKZi/5haHgOAKGL53BTup7jrP8BUGe/rF283g4W1ELUJyd7XpLxw
cSNjLMLAmM5KTACgUBw8XLAyXBnERbhtpk3tRBuOR5/KGtd7fBHhFWIhaZ48anF9MwdrBJwE0zuB
PYhbo5iVRqBkUuYsvpPnQ40lJQnTZVx3JvABnBEtcC3jsAQffODfDSKmMoE5jn7MbHnan6Z009al
bcZVGPQmDAfCPeGwIiTYmvrg0xW0r+MqyDJCJ/qUPBOoNrNr8Z7izvL/fCuyeLyfT0DVCErI5Jt4
wv/zToqQWn04lWHgILOYl12CIbKH0V9d0cKKCYqhJ7v4g/H9SyOYfEyXcyotcCaJ7PflLyNyNcQ6
INYy9T61i8CiX3adYIOIxRPQkmI1tqC3NAgcamqd8J44NREdRZxIZEUT2IW3QE9cvPMB79tkiHYy
+cUdV9yFZwcTJ5wMQ++qWi9bsDaLYd8ZAIXUZd67KdF2heNa3VwJUcZe4fYwrPUGYZ+H9eWKKah6
v1j/bjKGp+ZcbFC9wd2fX7ybT0ptQuvAAC7Q02MxGFtb+hOwZq/xLRWXUyCtf/62hiuL0S9fF/kA
6REU3b+c/9bYdTOld7zADrMDHgRB7Z3WHPKG8azP41le4Ha7Xts00kHdCgZLoBKYXBNxlsuwS+bh
SEV6t5Bd6bOXoUMCV6Sn1AC7WSVPMxKsHGRGjfx+mq8aZhLGe1gajDszxOQVe2QHzR3qq63T4u2J
uWneGmwS9mFd09sFS0ohTa0ZxszZ4Od15LdDIz60hxkA8mysgdAXygKfbwaIfGEVH7UOoMBCzYg/
20wKvRtOhqwkPTlQGuYGNAbAHrPaVS6tZ9jLG7FyibntSE/v1QhFS3Xng/0U3bdxfbboyo4l8Kj2
/caLcQanCXNejJPlsdql+oVtDGfCWM4IuT38YoVVVSU8hrHsZxfVHrdmz6k/TBFkZRaQJfKH8pyo
4ZT2MWZJQW/nT83SnwlnJtW742Qouw6qpoBAlzg9IXM4KWSwQ3i203KtGjpQmGHXkwEVW2KxKBZo
zoxEMKfvQoeB0vQMFX4Uq6DAs8HEXXDguBAEz2gD5qJnpMcptOry/VRE90tbvbBjbmcas1TFSeiP
mS/1iQcz3c+FltwKdt4B3hxeRpV539TdrrCxhlrjU4d78JrGN22ZX0eZiPcQ0WLtI+zlIeqvXEh8
wrOy5+zQONduiVivWmFSJVjLQPLCsTUkf+vpn3DAP9i2+1mQnpbFfSN5pr1hXjYcNbecUo2LrKUs
xqIsC3Rlf4/5urLryRdv8iti18Aot2bzvFjhfR63B0CuKCLx1mOI4I54El2wgRZTaWFUQyQhMDlw
tLZBx1K7SdV7FRmnrPwbzyAHQpSiTNMZZtuY8yrncrkKrHS04uvETxOcM+WbQMAzYEEyMkqFg6iY
iznWsl9zACZ2v0t4E2PEm2L3yZBEw9tA7lsesU4QwpJt9ccZj8R4vNDagYKI0AyQvKWAtrx5X+re
eVraB2HXjg6u3mwCSqLus9A6aydf8Gvkq7ecug5RBhljwIu6o829LA5k/PbrZAXD96LD6FrJsCzc
6ilea/iiQ3bdCR0uG/clzgz8jjXyvfkkczfQXxfu8N4KUIh/6mDCzD1AYk56Z8WU71zUiuKUnhZ4
ejuIVLilWgAIzrQVr+kOyK365sGDRBc/MIRvO31cD13m2xa3Wpy0CKoE/8qo8EbCV1noMCsfUTC6
CR7DTg1bGw92a9I2lsHzw7Gl1yTE/7kGDSVv1GWMVSBojCUHs4XgdSK4i7BKztmfjZUO3tXHZHxn
Ir4UpVOWwSXGkX5SYf3qw65SqR+g25T/D+DGZMzGPFiCh1ZKrJBb8MNxpJ7Maas12UGNEPXAZJuB
PpiAaccYCWYHTBduGRnfPU1Ipzb67hrGKYO5JPSmaY73Mph7iGUWi9FU0HKl6rsB8xbuJI/Z1gFC
iW23mROJQDC39XucFvxKS/Ebm7YRX1eCFgGDaG3y1BGkmOAPEiSvZnhGz+lGSBniHdFnyx5BEM9k
oQR++vMm8bstgqZO17JV6RF5H+WhILLJM+keJtTtFS7XyPrn/WDpH+z5v8jZZM/3MJalJ18VZ9Z3
cTPGTXndYD8TiAd5kVIt5QmhSW8ioL2ytgm5WB0tn9bHwwhTTGvDbRVmgQDDKDu7xLoh02/F0N6b
Mc0D/qZa4YMxZs+Rdt8jyw/r9ipkYXH7Bzysz8WSJCVm/fP7+kXF9veD2HTTgGm1rfctUr2RxiUW
yh6FhBRy+pWgAzuUprQA3BO4XAD2Cib4Finc1pn/KhjAReWTZg+vq6HT5cLET82DiwsrB8YPwjnk
Q79u+UQZnkeswce0nHeHstxu56JPiDJqkyWYVWDg3lxI10m2pcwJZZkKMGkmB3SU/BU5Nkq6CUca
zDqsUwj8SihpHW4gxQmV9mkxJqz1QYPBYBOrWtumDu7FQZp56IQhKEBsFDbGCl+jrtS98DOaadxO
DS0dhj/zzwX4xB6zbyNw1DbVcNvbr69Rw7wulLsZx/S06a60JfVH1ztPMuPCja1Tj8VIAkgvAz0t
WWezTW8KvNOc0YLWqm7VMDu2uFYPA/ABjPp54WpOQiz3KzoFMgCwYmAyE8CA46bH+CDsQSqCG8Md
tmLTLidEWcFMj8lPyDEIYKLDFp9PWufERmV0oaBVtfFgHPorAVGPBD0LQAhNXWFwi/ibgrnHutO1
V4ogjMBJ2F7miz+7bPJM9K7C7IuxvQLEM5VA+IP0lJ6iOPs+utnB4KBsDvOt8iqIREooe4g9b8gy
8XoXw/sRN30NcooEDFoz+aG660fc68f8EBK1xKpy62bR3tIgXeGQrgDr6x39ZOr9mR0erDo9k/kl
JD0wL0kT3grKHLZ2ppx1Xoa/O6+78s47LG7C0T030uiYzxdzB8ZxHXeCGtAGYJmspjmH7pqcg4p6
IenuFyc9kLCgq+4tHNuHWMtL0BCPL0p2Z+dA8gjKGuJDBxx713v49tC8iQfWZABw4UuMfXOl4kns
LTNGqru6JjziByQw0cviTE7yhndnDRzCZuNi6p4NC0gMoX0Bg8UriJ0yFNh8jnh8Tad6V7j3kNE4
/Fm+6RFGqYmPt+ZRaKoYoJ0K+wv8Lv6XsrNYgvsswR3RM9z2y37I80BD2kzOs2MTAU+AD80+Adng
qdoXAZbaoXEhBu9e5HwKOX+EHpFTuVzKbQosxMxY9VOGEd8v8vDIARAwY9Zu2fOlhfGRfW8MFXQ9
Ytru2dZQgU/FtWSqhHKuA/fTauM0FSM6mRhSKth5TocxHbbrQrdVxcGXQ21lZTclB13Jp2HXRiR9
Idz7FqaVAjsi4kcNDSLzhBatjblkTwQ65rzrFJBupGNk3NrAZiNQK+M07mTOyYpbeN1RkEMLy6up
QkTGoNIDzYk5m/i/b3vX3OgEsQkslhRMnODh7YIMGA0PKh1NTsVrVvhcAAgs4kHhcczT/RJfrmp/
/cESLGvYP441ZKfpThVrBA9J21t55afjM1XIdOD9EFpGyp2EaQW4ZB1OpeBKZajJAptk0Z3jcMcm
pD+8PlvjI5ba+3oVmU1RVNqkNcGEQ4j559m5Uhu1VY3ZC7qc0U1wF6LnDxmhS/GRj8cvpYy3XQep
xVs2Bgjsu+qqbuVTbuRgupeJKFDp8ekG21Gur0K/7IFUrDgdIrL1HXh+JS0zwkAULq6UoP/8+n8b
Mfx0K+92mHmktaFDYhhYxnzpNFG6iav6Je2c+z9fB7+0X78zuiaM1ABdoE58/5210lPKUolcGh/S
k7J6C33cfYsrWXxbLJucBOygNy+Sp8G88kaxQA9zlo6N5TJWvk6cLgarv8JF/HapXGymWK0N/YSy
aR5YVONpJwQVZZ5ebdwcFm84xnbRbjR3OpvXBpzJQqvDJ6NKn5cR02LFhowJvG6CTWLRblYtb8RS
EKUy6DgdClVoAF6hLUT9aF9cOKSTTXcSOUg63Whtd5e9MAenCZPOqsgOYTicoU47VY5xUWWcOzlv
dk5ySyB627EkFe0ER4lKekn+thIrzn7a6J367GVOMGV3gFIPVU6bteCCMPRd/SGOHlJ3xT7cXi9L
bbmcejalBGBqbQO8yi5Vy7sT5t1csp+txbnZ2hd0ddx31o5exRtsyq57sbZ2CbGoHH+hfuqLiWSi
ZFR+Tz0AN73k7ApABvFjIGE6bGWVZuZyQiY203lWKac1CuQIm3P8SDT3rh+rZ72I2aXik52uB5tN
TACbptm/Km38bZltHNZccgPLXa94J9cm8cCiKeXBLlJurb57KXSeYQKWPIZ3lU24ZTQDTDZIsVn0
0ANiTTxOi5BQ4w5XPbBEIbw2VuTT9HkSFhBEzNAtrxEFFRuLqEbOjJgdXE8kOAzuQ9JBuMrcNr26
Y98VBnPVA8rQvbuM2yATeiPwXtnFG5WDQNvslgUzblICueJtZeXpMNAQAswM3oZBfVrIbAiixE30
YI6eBovNtIZMBuszgzMmu6ZTO59EKuj08KTy8jz2Zr/PNN+sleDtUkCKo6JFHkShlESWQ/uU1eQH
2T89WLWYr6N1jDZ2l2cbMLu+BD6LciMHXdvxPgt5M894/A5o7fRVjdVjlibpRoC+ynpbTO6rwoIl
0OUhUj5vvAb7g8m07ysF7WKVQVr7HmJtU3rT3oOt1dWMLTPkgEzT2wKmy4j8MKcLFIKNnINa6z53
zbtUPafR6ypph0sjz2/eEgR0KsVdILmDlC1Zonqrba9qtX81OZ3G0/AJAUkwlsmjnRDrxZhjY8X3
kmTqxtbrfb3kN33vfG5wNlbm5NDp7i39UE90uCIXDp8WXTd4jc697RbXJq57pT3tRvdSkghyAJwY
xGHnfp2xYnjLERDC6DNG9nZGSAPGLB/8ARLwMMFygtgMCHdbYrjV2c6+0oyTNzxDsHvjAS3VVav0
r0md3phZeDIKejNJScrfog51kqMbyS0INToOEXZ7EX2R0Cxp2hcau68w5/lMbzDhmnaKi2vDTTn7
UY/W9b2y0KUmWVfkPC90/u3SwrBoFiZipzXnjSS8Th+s5r9ZY12aIKgS0pmDZPxddaknLVosOG4H
QoCvFno9CQkl8dWhU5KcwZ8Xde299AH3NQpZbA+GYf7GNFVF0DsbyP6CMWX+6hntedFFzAdSwTlJ
IC7z1q6gPesfnI20X/drJGIeKneQnCTf37vcLLSL2bY5OUHtLpt1aXwhe3HEPMhRnTa1vXCrEy17
NtSX2ErPJ/S6CThBQXpJOgCnyg/exi+6gLecMEZg9JI6Gh/hXU54zJtE0XvDQ9SaP9WYwMh5omph
O2llwPU5JlLMGsOtQxwmx7KCdteMpXBpr+RlScbLC9ujooKF8rzzqLqqGo5qgO2mePig9Pm7ihBp
ZCIeh6Y6fvFu57ejpc0dLASCoeKkQ2QcE0V2CrmxTwQnOHjjRWrpGzm5j3kROEDVULveSD6nIFX6
55H0y8CVdLoBLpeEoWoxeP8ZfSmpY8S0c0OZ1Z6FnFapw5lUfGQq5uV/V2H/V6Dw5V82r0jq4F8L
FPyhffny8k8+kfyLH7IE9y+b5hRqWx6VYYCGrCs/ZAneX9IfIg0qhkNw+YNNpP9FRE8fCl/VkHI3
RbEfkgQMGpFJiVpB/HvRvv87kgTde1/0ov2QmJJgT+U2aL6WwvZP54cS6+/UDh16TuL+Mc9wtLXX
W4Kpyh+WbdLj6pDCx4twKY9K5x5nPfLhzV7sddMnBxf1tqaNe8K5bJkxM0xNIjYxnkHDN6wdsEuD
WGteW58ujSB2o5d6CFtmNpk9L2fVC9lqVumZXzIs/kNzooOwxHsxIuOLCxluNIuNF7BrX0vrhZpi
323L35mzr3o3PbtO0FGDGNTvVftAOunzTD8qTknprtXwa3CMrN72D2N3lmuKuUtw3TgkJv35nrcj
qvuUt3h4Yd83w7KDZzO26xlpK+ZwOO+Tua2DVLr2hzV7XjG/hSLu+dTcYfZopEEabIWpC50GtT6k
wwhgvo51Ok/oX1/KblulII2TDolt4lX13rJPZZLXW8AbepDQGNA9RTFvssiax7pRCoyu82Qz5m6z
C60IDwMPjI5pUKkgp9RvtLPKmse9rg5I/L2V2uCUfscJ96jMfUdlV0FONcXNtnPq51pJ76K+x7HX
wcNsVpv+rIr0e0t/abULDKnGIwLJUfzlgyVP7U2LpUaQjtPzYmq4KYvrbBl+WUGJ+M7SBl1Kam5V
sOfJYvWz9LQQi2MdgX0/dZx6Y8IizO0S3Wi67owJa2yFKm0B9gbXCaxspvVzp2fmrrf46HO+H+bo
qrar4xCmX+VU5rr1XT2GpyLEBNhd6AwHEQNwwT1ZOVneuqRlPrWeqReeG92wHQnZEsPaXfh1mzJQ
vLmgQ2kmHxOfUdOhVvB3l1A+UoToLI1cNEebpOkeR7qTt0mKwXtNnnWAeNnr9x4h5IbmThPAOP3e
EeiXxInO3aT8jmEZ8RVd95gs9JVyTzX+MsRyPND78FB65bPqUWPwXiY+/GYSfxLLHC4W8q20LX4p
tOhMhIOYbiSHtqQiGJtsCr3DQOsd+6Qmw6u0UM2ZGJnFOHsy0j9XbXXdcCxL4+GxJkuSluK3iPpa
2sZXE4VkI/b1GMWctAoWjmHvtET9rDfjxdI5u4qqcdX3N0aHptnI3Ht8QkBYKj1tViYYg+yro3D+
j3VmF5JMjCtKhhENKAIBTunML9eLPqHub1HnTKr1xpPKJrKGe69fW8xkkuckxGo+NNeTF7nHVtFq
zkaNuy/6RqWHQ3mpEsPHCq0PhHqVtV3n92l0lnbFszR0JW58tySUIMsEa4PO9WkTGZvNNDvfFLt6
bjR78eda/1LFWM/o61kymedxNt6MFF5WHHnKMtwtGTQw0zu45KGqOnteajpTxXA7aRjNVbPu27ih
j8ydYCvZj6mCJ9zE8HWS5i7pCwPowbYlX+BPD0ueaR/sxb9EdbKimppIGSxCKOv9ZmyMJvasfakH
fWP4qgaMa3GzoEyjb/MC4cQJcd7Izsu62lqhNv8dl/zv3vyHvZlc07/em+9eXtHT01ea9Mvx63/+
B5vm/2zMxl9g6QmDyVjpZMokSv6xMfNHJLTYiKjFsqmpbOc/NmdEgXSbkoMhdMefwSba+rE580f8
QIzF0DZwFsGo4N/RC/4S1tkWrg0EBzoJPo8u13/uzT3pcixJPJ3ocWNgSLG6+nVrjLeh2Z2UEgz4
+GgVdMeXWnbCqeTAMgUAxYH8YcYKslr9ysCP3VCmfZ9nhzh5NcuHNrIObovbrdreejZyfgvPCWMl
p6RF5/nSnzQi7aROTpFqt5swa3cZDkqp/qgq3r4gnQOa6ioGn6nO7asX2pdq7NIicEwwxTON4Xa2
a9w8zMn9e1r978D+lwObbrs/D+yEZunNS0uvdP6tWH4e5G//9Ef0qf9FdY7MsEbKE+GpEOl/DHL9
LxdRHaljhIvoKXUyqf8zyNFSOZwQsUkTTdQ/BjmnDTImroVWgenx74xxCS//mb4G8Q1uQ2UGYgrz
nncxrL2Tr7GpB+q+uAyP5aE6z4L4A7dtOm9+dxlxGOB0xLnXluPwT1GuXZbG2HOaC9he6vglZk+j
LOD5ZYE4JojDq2FBcQE9eINLJsUedk9b24/kqrCDoXZwMz5hUVUnGyvAXuQV3NT8RDLRI/ohlXIx
ND7cQRc7/g0eDeyt7Obh6vdf3WvlU3LfE6Hgj3zlFIhd8H+iOrsp7wjQxius7tR6052vL1GxM77T
9BcG+rZ+qh8A+QKo8/Apa+QX8Utzo9IlJ7+O+q3zHPYn8JbmXUIH8ob2VLXaRWaAUMbDwwzXDPKW
3aH/Pth+/jl/thKcUUhCBng9ZdCW1SDHaY+azsNPY/D67y/3c8/lrwpdnBUwC0GoRz8Sx/h3hQAF
c49sbVfe3G7YK5fmNjtpqe/SCrUjcbVX+S9SrxMxT/Rg1B/tvfLTfxlOP12dI9XP3zmvpnWaOPAE
1oZvYfsNcg6/C5Yg3MD38THeviDI/L985HeDy6KREN4wlC5j2JRf1cpHujC+4k+Fi5N5XTFobtZi
Q/fdcb6I8cwyL5rq9Od7sJmp7x6cKYyaTiQFGkfDd1vFonczu4KqB+GzuWzEkeu7Ax7qjjb4e+Vy
eIZpd2Pvi5v22H3rv2b79HPubswjfWLVRv3aKLtV9fuFO8WLSd+1e+9Ju8ArbldepFtt62zDp/LV
vDZulL1zMj7hKrXzrq2v7rNxXdx5V/Rl4452RfI22tFN1lTBnx/vV6kzasyfH08e/6f5axp9Us3y
eMlnTgNMHH2bP3SPKBe/kYh9XT+0JQaV8MEblSXlp0u6ERtem+OZXH4xX4pL6378OsINNammYkkd
qK7ftoGDKTHLw0V0p1+wAnjR9ZIfo/G2vl4ushfrCU+a8DYG4bqZcgrSOyzBNMNviu99CIPwbAZo
kPlxs2kzEEgB8D+FVLu38yrgJofWpJToD9Tsb/ovqENUd9O4m4IpRPfJjoIlLcfpp5qft2K0t5vv
i1fnERFC0vqw5033LI3xCKB6748wY82jAXILoJSBbRYSvaD9gkTPc79q/b1nnGNoPdKfGBQrmqBb
s9D2vfNp3FEqUcqdNR4K8wCObKx3Umow5F7c2wocITIFw3eueudgpsdQ9WsroNjq5ypsMrzrz5d2
v95VL8Ur+WVwTlh89WTMr7vvEyq/m+UVAVVyhaNoc0ZdqZiD8nx5XU55gf8aNnYEIJup9tvBb7uD
fhs+ayj6qg0eNc2lATdl2pRXvXe0Qdyjl6LmMx2BW2rd/gpAqSjO9Ns+PLLcY5/z6kWBu1Id3vQP
9XVIltfGev1iMW5697CoF3lGBQn+WXJu6F+dqaQIsVN0hJXuXWWcdLy8sFvDONq2N0PzpV2vFzvI
H80xEPDPgvjulnOyFnHKwshWP8OS3fnesY88mIXvvAyvBm+t2WvX2mP1SqGFPcSNL6L8oJjbsdhp
SJ4g0ranGXm5mdwNOZ50+1n385DDq78Ue0RS0brV8GKrfb3baQ4OzBejcmFElxkYuO6ubQ5ldG2N
mFIGnKI9kvj6PtW+Nhm62i0GSkwcq92n6HyfKn0D+QXiwxLu85cm3ADHNbCg0O0vnrqHy6rtl3yX
O9gkAhPa5JiUfstvLESKGYWNYEqCHqkAdmzI61hE5lO5nA/uOTlHln7P+hrux/be6y7cfpcCNKge
jfHS0fzhKblBCYIQAO+EiMF2bWQnNjhl2ta0gaa7pdhh1OhosOUyvilzjIpqgFTKSa7a9Cqb7736
JB1fn6wEucJFB0Cz2izP3qsnyQ+mDZ6J/vpEC/PMQH3g+Iujm00Terpvte0UBeaAq65vfRJ1OUXK
8ESxWtsTRdulTzZDiSEp+R0dLC2ctD2tBL3jVxF9HDu1QJ2GZEPuSFF9dlunDGxEghjq62eDFbQ1
43uvwnZC1ez5rr0zov0yfuKODCi0pj8tPh2nmKEW/dW4Bkbns2u7MbwnhHd+rW3U7wsAPt9k/875
N1vvm6pvMSbWeEUYQPfBhEZzwZ+/29XobdPAaPaVt4lxVk3Q/m0LZhjcv6915uccvHEURn6RYWVC
t8JxaXZute+tq5rqoEbTximLB9isL8QlFmn1IrBxsHWYU7L2nOnhfnUeG2sLo6LGxmtEbdR+WV0/
z08DNO3hi65dl83nDrZye1zXQ0yh+Ht0Ht6RhIA57OXbtj2j/mdV20Xb9Is/GJv8bEgDcmEgrY6m
u2XUTy8ZD5Pv9AVP3Y1XHRifU01l77VNj553F1I1Vo/rLXM9/oxD9mR8poQMJXhndo8LhiliIHLI
q63nbp3qZUCufFWfuvPsulh3hY6qCqHjWTu8pIxrMlWgro75UT9Fhy4Ch+eb2iZ9SVtcNo9KGdTh
WVfe2s55Pn1TlUM0+1TRi/K1n65Lddf2j2rLONi6Kpr5IHVOUXG0DfRk17Z+2ZZn86nWLhotgLLr
NTgKQkvGcL17KJX7tLoAqWl3O6PaVJ+zB1xV9eccM/DCx3l4qvxsPsCWU+cju8X8MKVb7FZ02OZF
oI0B2UvFvStdhtZmhI9lPlhsCFcra0XN3h1465luYXRxnSr7xKDtS5wHAyTSzF9MXF1tMzp0cB8y
EKLZwRs+hefp1dzd8p0sUMyYyx6K6/U7IcC4Hk0wAJPxJVORmF568RVGsskzZWHTN9jvHhD5OtUR
h311vDBxvr1DHYDCNVF35afyuXqKXsYLHZp4Dm6RJC6qrAc+HqEYXZQmrxRtEXS9cWMR6Ja7XN1R
4OVmR3e3sERixuX4eHDHLmt7eqWd2yfjKnlY70hB47bC6mt9iXAU2CwXHFC7WyfElGgzfcvrTf4F
Yl9hyqWwNmUyNxfZAac8j4wU+Wu2kuvyxSM0P3qv8Eb10rdIampBX2wZBS2Z3kQCdX5zaIMMFE27
MQmj03PGUH3bFvJI6jUo0x3SLZUz9JUAZFiB8E3g2O3X3+pvqbYLb3B3TTKf44Lb4vlKkYpNeFvU
EkpoPuu7VLZdFMXJhTk8qutl0sJ1PIdW5mQXmUv6ym+feal1sXVURNR+GLOK+WxJENtVRL4u6eFd
8eA+lN9HVoWNyfDluED7z9n00O6IQ1OE5ZPPXJaBQLiGhzRaGAyo680QolqiUyHAzZKSObq/FoMq
+BFsl86l8ArEXfUqIT7E6FvblV+0lHy1D1/UhVbu3eMS2p7cR7BfCuxS9E4YMztbjHZgno7fpFCu
Bs5njYGvU8Hc1/oZ8RmVxi/OPX87/rZeV0+OTQ7/VFa7lY68y+m+ecC0czLQPm6aBKXfNn2Oo03+
TUGWTuVhE5wtpxgvbkAV6yZ/NIhgVL+AEHfUL+vHSjsZOgtssDrnPNshowrPu4VMUO/S6SZzd3mE
dO6gujslOqzVrav5Pf0Juq9tecmuAl8QJ0bfgl95lWosNB7f+7GwjhUka5ZuNIvOeESePFMh9xNM
TlHRvSBoHq/nLyniBXQBtCi5zc26h0rjkrO9a/6LuzNZThzd8virOO6muxf4SkIMiuhbEQlmsDGe
nc6sDSGwEsQggQamVb9Gr3vVi971G9Sb9JP07xNWmU9QxrZ0K7l3U1HYzqOPo/Od+fzPnVaYVbjt
Y1w8c9X/oSo3jlopTSr+ojkdt93+hepVSwh77tJftorr+qrIWMW9grs5PVeHN4vpBZsRpqsLVjOA
kmy7565NjrNG//kQVS9AU2lMx2bke/5t8SL47rHac3nhuXVmw2YzBg+qa6WpfHOvc7fug4vyWZ/N
rhE/+9K4mD8WHiZqdXWOy/cUNMrfnBGIw7X+tcdVZSjAa7AGo7++NObnszxjhRfTXHNtt6bt1ZMr
tmhUOz2KBqXLwa1xIar01+Nvs6AyMpUW2t946LRWLVblXQTtHG1EX43zcnV4R+P3I4Hf9CpvzlrB
pKq1MfJ8ueHoRgmv1uy50FvTUr2AlzNj3KwyuZ5MK8M2GrL03TW1q/43h1OD1R8+DKgYNae5Cli7
j3PgXr/j+LX8lsqi3eAsf19k9fOh4DK541QMIkpBSCK0VYfq2hg5BCFUys1OG1zz+1GreKM+OfXp
9aRdqKE4kIPZuXPRv2GpZK3Y6FyV650rxyrcLJp290BQtNs+wHk08BryrK9WyTvKEQrbpTqOr+Nv
zevz8/lT39LPlzW6WUdV90C1O4IwkuNq8SgxP82QskFFTH5U2WY0LSCheGY8zUY9Wi9V47bP7pMC
COzCJGlcXueMzcXhY/i9LzBMySlWfNQluchyRZ2ySeo6B6wMELu5lndb9mv5r1QEjfmDS8KlX3mb
NRHKy1vnTYTD8yDv5ny+0ZlAdMaxKJ3pj6wupBFV0+qGX5may7vCr85d+UmtqSxjJytzu8q19MmB
g+z2KgqZ2WJc4h25uZW31Ja8Iw4yeGCfxroJsmtjdBu0Os0x29zq/WHdP/C69nR3yE9NxK7j0Ww5
WcyJXUluERXZg3bn60irT4CbpQPuRu/muKOrijqq5c3J99Uh9h8Ul8RNWdn9dWemkYaZmCxDwN8t
mtObfHf+oNfKl2W3XmAlbLfQJoSY/xhpuIaVwCw3GWNBtUy6equwqGA2C9+wFF086yf1/G35EJiR
u+kSkuui2QRMDCMpz0o4LYwVrrJzs7jzrsvY8O7wfv3gXBa+za7A2JpWlFpQzz9otUmj0/Db/Uf9
2qtR77sG7K1JT9v5uDGvqbf9mwUu0Y8iSR483gv66JtgKD/l2DJ/Rhkt11JaswNvV0BX7h6+RJqn
RNKUwkWCu8C3UrFYanAXID561/o1di2AE8/oZMjs3pn7Nad8Ha1q7oyxu+vgIfzBhS23qXP23Zpt
sm4XJGhC7VnhYcj+GaPBP8+H1YFdy+PyF2vTcmXIbmn0KEqWKIjY1mgsvUqhNmuPe6TygmmNq63r
wADWc5ghv0IMsiQLaYgwEvRGOjQ1IWDTJiHRqO1+I1O5fFxTYS/ThF4Jb+hL7PQAiJrQJb1usgqp
84BKUOZUH85WpWvRLHY1bQ3uRiQrlhV2FffDymBWD59WF3hVS0AI57fhoP62VOT3SgXQJOQt6bAo
JbPE4/VsoI7EtQkvfHZjPfcRC4cEcR2fg3k/NlYMHpjBWk6ZGqlq+CF5rExzsqgpo0Y+RwFZ+JhO
F1D1IjFRe/KIC1ooMbfRWA7Py9650m8onUpJaRI+h7mz6ePb598dxxHKhoQ9SzrZIcYwsayl5zNb
A4yGa1duFy8W7cH3iV1dXOkPq+vOtXKptezrYdOrBRerM/uexMaBp+8Vy9enR1DSWwkzkJkXVGq5
U8seZc3gZk6uimQ4+YIfotaqVRy3hjulsC6pGz36T6oNicf03OnKY54u8H/595fHnpmBKX1gEoUa
4m1oieWtfjgO4tKe+Mv3/vKlEnkALJdKiCi4vFHVDE7aVH4saYHsy7+K6z75U4o6YNZQpAT347Xo
kz+lMg0QSgnNQTOSQAKKiz7lUwW9QvfHLhIKvwL/gCIkkFTgROulj1R9+Cc7OqxA1ZW5SuazKBIo
iUR9Z9Cxy/pqnj/Ll7osFql6HTIXJPu+FcqPYm20pn5XBoxdl1c13ytW9JLC5BJGi6YSsR/aR79M
5zda5x5Ye5qILNZjVNblBb5Ia1IoEEP8cDV6mZzHNcpImXQYjSYpsdAp/NP5wPQ2YAdnHtPH6uSR
uanKEHeaNalVtVA4G7s4ccqsaUPd9Err+lyhLfvcYFUZqUfyGrej/jU5Noep7DEjnqvRiGDzcTgn
HA1Y7YQDPGAbjQ3+Rmm6bPo5NhcwiB24XgXYMbaRVHJzepoGxTMI2zZ/DfwugXgJBAmvpHJrOkyp
PS2Up/HA0lhbYLC/pMz8Dqslauu50TI6oD+u7vzOXZlNbOyrJ4YKi9festC15+pXf1wgF2Z03EpP
XftzgGqDeWOos0dHZaZ/3skxHsgNNZYqo1+a41QGyndFIRnF1C+BGjE0yz1vDb3U0lFX06k1mzwW
w5sCmntE9VjgFhtep2rPSN0VyZ7Q65xXvzKftcblHc7O3GI3WLG/o0DXF9eeDmpjSLQP+N7Kobfn
yS/eLTS9Kn5YUqxiCZbxp+vJoqoM+KK08ICbWCkNcmwsYcJhaE3nY8ZpG0au0/TUNVPfFpPPZ0aw
ApaBdTGD5hA8weXyvBxcMPFXtWmamo5pbV50PVKaK7IZrAGszotPzvhpSkmOKfIgl2NbO/v0cown
TyynAJ4+uMwFY3SxCiyf2pzvDs61tVEJ52p1PvKqjGr6i0lNm/O/dJfkFiI/7VFMW9ZmAVN+41u1
XDgT4/O22vbDWXOtDKr6ZEwy/3G17tpwYjY9G3s34XLGUp2b/IC3RrVFHy+anv+k2Bc66alBDhPu
+NXlMKRdLld1XLvB4eqrgV8POt6Ftli3wqW1NiZVQPaqtXOHYdgiM7sCeCx/57hPw5llz/TL8pCg
dOE/ga8d9K2P69u23fNc3/0RRPryd/0Z6cTXT83aXe3NP2jf1x+Sf3CMCpl+cMp6BxWyLSvkzb+K
FbJG5ybt5SW0L7sEQJySdDLTswJJKQ+ClS4gHl91MvEDtlysJKWxZButHJ1cEK0h1OGp4gNt8RGd
LDSuHDKBjqirrEOj7cVgnEt2HlSlsGTtTyl/FrCycVxgpt2h6yQ8BF4jfJCdx9BvoNHhLWDgEj6K
PaXKsKCAf6YGzO041CrXt32GSVTW3ymkh6bFcV2gVQWu0yhToZ8OSGxNmqSvZ5Rf9Hyu4Tnsawnv
B0tGN5xzd95bDy+LbHoZBQvmkPEy3GqJ+fsiY/vTiQsC4O1gHlb8tV7rq15TA3WitCxVF3jn2kxp
lufsZ2MGf+vl32y+z3YZfA8zyyogk7RIsFZhZ8VAziuBELQCt5qFFaS12gwdVDrLzTXEHelb7p6H
7LeiAOCzUlAvalpJWPntGmVf7Qw0xS7ATA3sl7lA+1grIOZ4yrxJ+WRoT1klhjEYYBVmWIcZVgLl
4FTBJ8Pk3oWruzK2pIyfhuFaFq3Q/TEsPy4KfVLHNK2Xl9UBRU89/zTr8yqoHw1sFlIUAC8p1oxF
nhbMTisMuuvZwxw728GQ2np3vbgNino9NPLnS7i7IJkaaHpl4rHxjVGXPjajgDutsN/Kx+TZoxyz
YpMLv6NdKcqCLDUYC9PenLqio69ZXMdE6bStiVChwwIMDC/LphTKMEyZV5igrhaYPQoG5KCN4lnH
U2mpPWedE9ayWlQCMhD9qs7mNRsDKxz6KZPak5CZmUItN7kFkISR3Wl1LgBJcozsYmoctmUyu1wp
Khajm1WHAlA/P74ASvqsSCdlWa91VquqM6VpZXK7IMHvk4sXA0gq/760rIxYSuQMKJaGj2s/AGnE
afiG5YPx4pFxHGv5+hAEn9m8QNa/PR6INYI57HpbX1vFZe7Mxv0YD+nhBJWlQGpavZ0NSJeAtGDM
O+cLDusAdwbAE4tYNdassd1rCJhlOK4uZnC7NKkth6XbqU5Sr5irg8VSZ7lby9Us+pfZFKWyZai7
npdbc5LCJd1n98W6gluVy5Onwd66E6dWXH0td901OOWzGja4mR/aqAOmWcsK0NUBM9yz9sD+tha5
b+/XEi9YXbO/z8/X1m7D92gw9XMXMy64ZtCyuWaRBuXicr+1ttmLtbrLiwCOBPxwPT/Xc4u7zmDV
mrNUBRgRdswzNL4QkWHPRlBcP+Q9/DphSy44JRW7/DQKbwvqslrg8RRgF3zFtUNVXffqdD/RdA7S
gFhQqTwyeguCknaV95xvjqtfDt1i3Z/RnbxWr1n6e7bM0wi8cgnx1jUDXJSACu+CasVw4gMASytH
A3acL/Ok6Y323FcrjnCPyn2GSsf2r3PhOJWFC2XgS4XCqXpbhUR9oglNSRAKOhL6X0z2JnJYw76m
0jmODlFwVzX7XvGZgQKVhKoCvpxPs8Vy+M3us1Y8YKMCWTV7gF9sVHS6hxe1QXF5QKft0dzSeRKp
LKJLe6k5aO7Rqr1cUIhzf0wM0riDSm5iNKYG7VPhAQ23V42S3GSmWFGKenKqeD3xplN1scoDoD2u
+uzcw0C4FFoiTmcbPjYs98qcWH7SWdkOHn/J2JvZikR34ksC1Y2hENEnTURO8OB+7o/eJiQFrObz
xGaC1g88uxdsNxzSWcggiuwfRYeKwuW3aLAm2Q7CZ1bH6MopbYqM+inMtyD2olFxzO7Bl1/nSqVT
/IVSgQ5eesw05p22X/NbbHj7G+4G87vsfOsbWK+9xTo9jOm5gBNGqI0HpjEeqCS4UKadU1WZISrB
iii2PzougDKMbpB85Y/KQl4/pYctT3aCWXejqAv8621ZAI33FPhC5pUUGlDpVN0I39aF2X2H73nP
7/mb98kCUpwMGD7KhEKB4TCDzm+NpnKEPikKlHxOxXVh1oE/Ad+GTA5cPyYm4MinFQUNeF6DXnyF
awFodNS/vC0KXAidtRtIC4EVW51FVvSncOEPG7kBOH/fdUhQeFWNeQMeiIkSVhtoBBWi4LPNA6N8
agicI/A3GOYlXPlZPPhDAwFyq1h/kU4pMEepg5KpMyypsL5dyPs2F8oK0xd5sW6LZSzERGKg8qdI
whtcYJgkJRd0HS7gF9J5XwK0X3xJiQnGKb3X7IHASJCmRX0eHRNYlLN5MwkH5gO+Ql49JeJl3Bk3
QCP5S3p5mwmGccp2TYVlRbiNQmVsmP7na8bEjX51FURt5j2XIUHgVSUUWVUHMj24ARsvQMT+EguK
bLnjq6MzFEacjlAOQO4RCy7fw4XEhXrlQr50ij9IDgxhZ5moJuBzt7lQLpxqZZF/KbDCSiiFnyUI
iW/wKgicOq1e1NVTsO3IDQpYQbQjKPUSE0q4jCQIXw3o0TFBQ5+980IkGPkqCnrplGF5vczkZcmg
XCHSq9uiwIg9ipMlTOBlEUpGJbHjsg6AeYsIN92F0PiSIhnMhSfBCjSYzIVy/pSbUCiUVPwFYUo3
TuqfrxkT7/H1QqC0NoFdCutgUKwUaRMRRwk/ISEKpQLWA4cafwl/MTKhxyUJGho7bTidL7DLVANn
lI4tZkh3QigD1amAQEMsuYmmjy6EouKhpb0PaAUdT4GJP2YLRZyYEAUq5MiCAb+pe4O/Lpr+jksW
CqwrTqsUSgwzMxPKfmWFYCSCE5FUo4pq5KJodEJFnvPRMUFVRDtJKs1YpO+BNT6kFND/LykDiQmF
/GkJV2nbsT4uSVANrZxaKyin3AVkgfaPklJQkjGUoZ4SXoLQidYQNcrjsw9USQU4YipZ0CnFGkAC
Yx8pReIkJ+Jp2HPKhSmQVKB7kw3RR6cbwe1KfSP0wimYUVpZIBPhMBBVyr5C0TglvDLYDRcln44x
nkaVpdUL+fwpVXd2Q7E2SqSPRMC8rRfIKtCiJGrVItO2CbiPSy8Q5+dTB9REzHQekG+l9UxFIBKy
wA5CUC8KsJu2SLoMC0fnN7J3cXOmFH4jaTRQDQDWwkaILowkExR8Kh13UuC7EHfmjy+Q0ggB0ypH
wkliatCMyKtgC4Ty274QJFfK7KTkzpDSU7AgcOm4LgSeTmo7ScyMnaRNpazkS8SOvOptJpSLpyhg
gVixUZ3HZydx6wUgfio7mYcLOEybZCvxVIIHeI3U/Sh60RwldONG8o4oloQHAkogHQ/Kp+RTKUyK
LWQUpZL2wRD1BwqWSEq0PPD4JEE0B6VWjdgH3jO3waCxaY9qVFVWJYo1VgZyd4x+IxFwObUsGKfs
iUQjYCIZuoomBBJagd2SJQP82ONMMeEqiBRpqguh50/Z1IaJQC9E8FdwdZsJJZGOpDbNgkuVDdsR
BMyR2QexcywtF5RTsa6NKxHlnaP8+jYXyiB7gspaZNmYaNqkJh498JiUI+vXUssCXKAnAwCpMlvz
8kwiJmSBYhX4xiJ8j5SCMCHHJQuaqhpplSMlORJpZFAoVEd1+ITfSBWC/DwFaor5QnUeIxfIjKS9
EVScdIPdmFtF6O0bYein6E6cKTDFWFt5hP07pM1fXk2KGKKAY0gv9nYubZsLOI5cE+DOxEoieHB8
skAeVMBHpbIReZo2sI/UJsmh8H9JvUDDAq6ESpTxOoR0XHoBnZ2aCagF0kwwgC8arZ2WlaPwHKnR
4lm+QEB/IJx8hx35vUOQyc3xc010qdmWvzW/dvAP4r65XQIvPVACUBNfj2Uk0p+K6bYN8U1ZR3z+
pedyAocfRA1KW78QfYxbH92eZToH/kaqim9aMrcoxB1Q0bFfzvLCr91vIh289sKk+IdN2/JMr8fi
+ajH7+Vbiz7Qv/2lBui3b5tSF6TY5PZ6kL/9RT7n1p16i/CXH3RXSnRBZkzSfeHle0k6AV8jSJCl
UYaITT7vB+kmGaBqKSnCVXdqxacS8iWybtzENMe8cgHJPPkysZKM1fIMu6Sj/SWkG9YcJwRBrJ1L
R/debKDfd2Y8SeGw/DE/9on6712BuxdAbnn8+O9fThJh60bsjC/P9vWTr7h0Lf4BrnrVdMxn6UaK
9h35DYROIOaC+7bLCNjvtvOte97wLMsZm85zTEqwUJR90xJuW0u7J20jUMUoe1qy96YAnL1BJXrW
Ccc+aduz0MK3iUlHIiDSH2mf9OjYgfV8ch+YjFrG5CLqopMyLfUqBLix++4WGU+RI/jDJ3CYd73a
qunZ3S52LKYlDi+yklTjqVccoP/zLrAwNP981/fLuI/ml+5vBmL0xem7Y4loBjoBcH5/gbaJZSSS
myzoWo48mir6HP5QDN8p5ZXQC51nOyYkzir8/LRkAcOSVOKu9Q8/rGvvrGnYHdu9E/fHCXjZJ1Xm
SiQNqWegdyOiJ/96dlf9t5gLgieZ6CxcTs+VVa1YT5Wa1+6EjRKSji28paDeKRm/q9jIlXVOYvbH
BxZsKbzlK7/3OebUOvlqec+Sxyj2NqdlzNnQ7uKBScItQJfT0q31V9MgJiPYIHA+UhOdhSboETZG
jUlZx5LUh6jKpH6AZweeTFaMI6YmGwxsdypr5lIGF/GBG94AUlimXM7AM2mYXfkSljN4fY1BQuPv
xg7hhzXeriDgf6R/ZdXf/jewTp7/5Xzu2p5068ijpiffspyVJL17AsqP8+LS7iYdgAgtL638Xlps
lh1IdkTVM5AyzpvgggAwS3vaNjFM3/R7phfTEvqHpWTxx72gRO/yd9vmChAZWRxE20D6I4/NhaSD
o8aTDMgmiGZwi9sY0l4i7BIjrOkPG6J9TUdWZmoWxqjtroWWJIqLjxlJhNgBl/bUVzY+d0wmopqF
Yo+oJhghBqDSnnajLIFQ9X0zjMlFp95NtYQfVsV3ePRy+gDMzvgpn790LxminWyhJuZE03Lk3nKs
vjmOCQlesIco/pji0CJ9YJ5cWq4jCV20QDP1od3JTiZOtHamphs+y6F8tMIxLdUHVw5BwMPM4Ki/
/Zd78uBOfvvvKEVz4/32P07PljOqjEulf9BD6NjJ7K/oh0vNFdNZJ5WdlkW67bG/cwtFB23a8xIE
j2zHPKmbvuQIAG6XnjiVBjvhxYIlm57u/cJc28nUI8PD6Sn/uuN2a2IEKS2Xf7UnXbO7kFVGMQtO
RGn2+50LLob33z70z8vS0XekqqnzdNvn/7sVySrmwCNtHPNy4wjEnz5vRaqrqRf6MR1BNQtPq2Gu
TZLOnj3dpsz2vfjj5w987skGhHbqDIj6nmlJJjpq6HlbbDedDW/VJTjrLD5c9MJEN0Baoheul7Ch
zFWkJ9sKF6YdxHSi04ou8LSnvbS6piMH+lTd0tO9niTEIAsVdgsAkOxqixa/tCy4N8Nn++SLZybt
jwAGTE0csF0pzAe/Iz3Vl7KROPNJbWJ7O9UjMU2Y9uhPgH+yddEZxaSE0DFdF3/8vI74boEzGpOJ
qBYzuHgNihTOSdOKwI23qesMxWcg0viB3ZNzXzgTkkIGoQdtJIaw03L8Szc8aYe+JC8v1DMQmj86
P32dBTEeZoCmTscvIIsHL9W2Ra393kmy76dbTThSuS3+V+/6/QtjI6UX9UhIpF5M+j924f3LGD0s
a4oMtPsX59klCI0lUzAwg4xH1Agin1Vsg0gr/RVr3LfDSUwo0gsZXCqAE2FsFCM2LW9t9d05UYz0
lAxUGoc3E47aboNQ+OGESiUc96mwS8cVE3BpeX1mOQB6S5o9CxV87sEGuc0jixRbzQcDV2YCjXip
mVBdW73B3opdFpm2ur3T8lI6qFgP+6x103OtfWZot73r4+JWx3nvWTFnI3WRwcVu2F26UBKum1hE
klaKG2wocHxrFVMSBzYysJQNy8N9lclmwQfaoGTuCkCctEyoei7AkpKGAC8wPd1m6KB6JCYwHJie
7nlvR0cwYpkB3cAcy6cVG5vTcvfC8hICBv5SBmTxVCklyV5w1CGf9sCXZjBPSEMWyb9LOxiESQ8l
mp1Oe+D7sTs3R8kjZ8DjSxv1zuIQP7ASeZksEpaX7B6Y0Djh9WNpENoH9Mr44+fDo7Y7foYnMaGI
biEDtdZ2HTNZtsvgirSFbpcOm0Ue9Mqie8nbDbYOpysP21C6pBemrCuyMM0A2SecH+AFYsZ8Xhxu
6OkOExUqhjLTE76jiJRwq8DlSk9X3Gi68CSZAHwpA8KR1vRsR64/ZBF83E8TyVuA2jI48NwkrvOe
Y0riKoNRFX/8vEzcL6xn2XgAC5sFWTtYb25dTGxz5Ayk7XEk8uOScwnCafyYz7PiJRfWsp3+sytH
j7vDJOGHI7CvOFc95I4lRpLGAHIt/dnRyBgoq+/JAp1FcHNvecl8ZhaNbJt6xMnj1cmVFUbN5b8m
69tZqFLSbJboYG0nssiAHGSQFtlMybTNnvWcjCsZkc3CbbxzeyNzLFUsSoxQM/2WXmhaLCOaSwJj
gM1B/u4Q6X35uT9pXCaaNkibtds+v9AXDN5t/6j2koiMUorSs+LfxD98qyZEIsdeJ7TUIcYe9jiq
rh+YJ3eJsbQsCty18cm9OZ6bJPriYwqVXcrA3DbotbXoM5EM+e4g3cd1atN1nsVM4faByXPHHz9v
C65gsGf2Q+nE6puDLu/sv76hcXUikz2cadgnnW/IbJbzacxnxtL+2em07dP/3a4by0a8vuwqCtgZ
S9zl1ecF4S70ky07AigpLdkHWmDkdBNzlYfIbvPxVRPt++m7iiGHpOTlS0ZRoxh7TSsGb9RVftI8
8pe9M76FwwpkH8//pPsourv/Cd/Ejz4d/WzJkd20DG7aF8KQrmkPZcIH79phS/zFo/YsK5wMAj3K
5P2x+Wz5g1gbRHFTBoxor0xRqpHIZnHgQZh8aRlkuCuMyVn29lnFOty0WrdKp537LL+zLHKa9559
ckl/g2TWs4gZsbhyhTGLhCNOU/+kJf5z/+UuZmqk5bNosT6nUuxYCZsJ9mH8oM+bYijLrw4wqfRU
L8yprBrULPpqWiuvv2JTYYK0WHWVVog3MWfLTQyXqQJ5My3tTX/8HtoZXOkWrYKjwS5LMrjXl6Y8
jwm+VnpeENWb7s4VEQg3ablMsoY56IQsZxHCkUB/tufy/L/6JsDKO4MWCJur5J3OYgzzyprKExNs
tUjP4BvKQDuClkWd+AZYIHs6Jfvox6eMzLOSgVTck3c0p1xribKagafyMDB3O9cFIHhaQX4wh/Yu
p9m2lQVpmxGgmM7GB8rixMRdwm1LSgdIpPGzPm+gHtddaw87sqjkfbWtgLxBfMaIH1moovMAQILp
SxfINnVAzsWGqLQS0god0x/Y3r4ngJCegf2+n9K0Ol7ta2QBUTQLv6NtPz+TRK6ZfhAzRPB/M1Lw
xxxCQ7xrEPR+YI9cHIU9LCLqBgz0YDr2cKwS6W/zpMVY5Pj//uM//ZG5EknEZ7HFfvOKxTcit1oE
+Db+0ecvwoMNREKOUV95vhXgOrbQZfHOLXztUbjvndN7CkJeBs84c0fP7slfTx7MEcGYLafsWCLK
QqAMXkzLDG3PltrnVIUMZkmAZ6e9fDdmbmznegPbzPl+GNMTb/rlGRm86nvi1T2UM1Adl+Y0GCSc
gw1rDqrqn5ee+R2wKG2KZvsriIv4dylRfPHCrim9vfjD5+8+OTUWaG/aZCum12VMLCYaWa34Q5on
9EN7LBcTsnCTxGmpfqC3X1ViFiU8Aa3BUBdZf4l0FmHmlTk3mb/eYzqyiAar5oq+jn1aNguXppqQ
PbEeI63GO3NZtp2ojWXhZMR098PyZBFhgWyXBMzLouWnDtneIEcB7hnYuVAeas5iUL/JLJmUp2PJ
Rfr3eMFlSbxGNYtJpBd2tE0PXNUdEIcsYJxEI4Yv5vUlX5HVJ+mZckOTcuCK2q9Us2dTXXra98FJ
yw4CP5puuLLmtqyqsggFeMRl2JOzHqyGSH/2B/q47GfzOTr7g9s1ExgBAi46rWIR9boNc6oIpuvv
U4paFnMacOmrTes8sJG0AEbAaxvVsJNzyALfpgJMiu0PeCS1072anvV36bn3eP/mEzKQ3wodqQlw
JXCy05+8SncBacCYUOTBZBFd3Juy46WVMvD3N2ijNdB1aTUL5RucxSDKhj5uEg21Y2uy2uYK6/Hi
j5/37BB+oZrlfkTWb2SRaXyhLTdw51XW8Bw697YrXvtTZxQFtuo/ZbUXEd0BgD7c1/vzXsQGQDpt
THeEDRBeX1hGucaYRc6sQn0jMT2SRb9lxRMgLPGFFdo4CwCgKll9KRGWRQ6s6o7dJJxiFhnbWg9f
Xm7RywKpeuMZCyzMBLBiFmMSdXM8EhMN+7ymUgZZtEZIb4OUZiDBFUtJCnNEupSkuyQaahbTkTeb
3kLJgLJjN/2JbywvjKlEeb4ssDYfvZCEjnRYLYsb8pWG9TVo6NKL0w5jK37SDOz7Z1t9ci8Jtt7Y
Mr1f/h8AAP//</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1" descr="http://one10.dot.gov/office/phmsa/PHG/Shared%20Documents/PHMSA-icon-2560-X-144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88714" y="0"/>
            <a:ext cx="18000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01600" y="762000"/>
            <a:ext cx="1188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DOT_PHMSA_LONG signature_bb_jpg.jpg"/>
          <p:cNvPicPr/>
          <p:nvPr userDrawn="1"/>
        </p:nvPicPr>
        <p:blipFill>
          <a:blip r:embed="rId3" cstate="print"/>
          <a:srcRect/>
          <a:stretch>
            <a:fillRect/>
          </a:stretch>
        </p:blipFill>
        <p:spPr bwMode="auto">
          <a:xfrm>
            <a:off x="136957" y="76200"/>
            <a:ext cx="1895044" cy="609600"/>
          </a:xfrm>
          <a:prstGeom prst="rect">
            <a:avLst/>
          </a:prstGeom>
          <a:noFill/>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67" y="0"/>
            <a:ext cx="12192000" cy="6858000"/>
          </a:xfrm>
          <a:prstGeom prst="rect">
            <a:avLst/>
          </a:prstGeom>
        </p:spPr>
      </p:pic>
    </p:spTree>
    <p:extLst>
      <p:ext uri="{BB962C8B-B14F-4D97-AF65-F5344CB8AC3E}">
        <p14:creationId xmlns:p14="http://schemas.microsoft.com/office/powerpoint/2010/main" val="364076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0" y="6370638"/>
            <a:ext cx="3860800" cy="487362"/>
          </a:xfrm>
        </p:spPr>
        <p:txBody>
          <a:bodyPr>
            <a:normAutofit/>
          </a:bodyPr>
          <a:lstStyle>
            <a:lvl1pPr>
              <a:defRPr sz="1600">
                <a:solidFill>
                  <a:schemeClr val="bg1"/>
                </a:solidFill>
              </a:defRPr>
            </a:lvl1pPr>
          </a:lstStyle>
          <a:p>
            <a:r>
              <a:rPr lang="en-US"/>
              <a:t>Click to edit Master title style</a:t>
            </a:r>
          </a:p>
        </p:txBody>
      </p:sp>
      <p:sp>
        <p:nvSpPr>
          <p:cNvPr id="4" name="Footer Placeholder 3"/>
          <p:cNvSpPr>
            <a:spLocks noGrp="1"/>
          </p:cNvSpPr>
          <p:nvPr>
            <p:ph type="ftr" sz="quarter" idx="11"/>
          </p:nvPr>
        </p:nvSpPr>
        <p:spPr>
          <a:xfrm>
            <a:off x="4165600" y="6356351"/>
            <a:ext cx="3860800" cy="365125"/>
          </a:xfrm>
        </p:spPr>
        <p:txBody>
          <a:bodyPr/>
          <a:lstStyle/>
          <a:p>
            <a:endParaRPr lang="en-US"/>
          </a:p>
        </p:txBody>
      </p:sp>
      <p:sp>
        <p:nvSpPr>
          <p:cNvPr id="5" name="Slide Number Placeholder 4"/>
          <p:cNvSpPr>
            <a:spLocks noGrp="1"/>
          </p:cNvSpPr>
          <p:nvPr>
            <p:ph type="sldNum" sz="quarter" idx="12"/>
          </p:nvPr>
        </p:nvSpPr>
        <p:spPr>
          <a:xfrm>
            <a:off x="8737600" y="6356351"/>
            <a:ext cx="2844800" cy="365125"/>
          </a:xfrm>
        </p:spPr>
        <p:txBody>
          <a:bodyPr/>
          <a:lstStyle/>
          <a:p>
            <a:fld id="{219F28EF-447D-42BE-84AD-4173871F8768}"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7" y="0"/>
            <a:ext cx="12192000" cy="6858000"/>
          </a:xfrm>
          <a:prstGeom prst="rect">
            <a:avLst/>
          </a:prstGeom>
        </p:spPr>
      </p:pic>
    </p:spTree>
    <p:extLst>
      <p:ext uri="{BB962C8B-B14F-4D97-AF65-F5344CB8AC3E}">
        <p14:creationId xmlns:p14="http://schemas.microsoft.com/office/powerpoint/2010/main" val="74263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380568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76BC1-11FC-414A-AF48-3972296105F7}"/>
              </a:ext>
            </a:extLst>
          </p:cNvPr>
          <p:cNvSpPr>
            <a:spLocks noGrp="1"/>
          </p:cNvSpPr>
          <p:nvPr>
            <p:ph type="dt" sz="half" idx="10"/>
          </p:nvPr>
        </p:nvSpPr>
        <p:spPr/>
        <p:txBody>
          <a:bodyPr/>
          <a:lstStyle/>
          <a:p>
            <a:fld id="{287E8783-0958-47FF-B12F-10D635F927F0}" type="datetimeFigureOut">
              <a:rPr lang="en-US" smtClean="0"/>
              <a:t>7/2/2019</a:t>
            </a:fld>
            <a:endParaRPr lang="en-US"/>
          </a:p>
        </p:txBody>
      </p:sp>
      <p:sp>
        <p:nvSpPr>
          <p:cNvPr id="3" name="Footer Placeholder 2">
            <a:extLst>
              <a:ext uri="{FF2B5EF4-FFF2-40B4-BE49-F238E27FC236}">
                <a16:creationId xmlns:a16="http://schemas.microsoft.com/office/drawing/2014/main" id="{68FE75E3-F9F2-4E08-A45D-C69880E66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DA7B6D-6573-4734-8A4E-B5FF199794D3}"/>
              </a:ext>
            </a:extLst>
          </p:cNvPr>
          <p:cNvSpPr>
            <a:spLocks noGrp="1"/>
          </p:cNvSpPr>
          <p:nvPr>
            <p:ph type="sldNum" sz="quarter" idx="12"/>
          </p:nvPr>
        </p:nvSpPr>
        <p:spPr/>
        <p:txBody>
          <a:bodyPr/>
          <a:lstStyle/>
          <a:p>
            <a:fld id="{2B8C485F-268C-43DE-AF5D-8844F87BF223}" type="slidenum">
              <a:rPr lang="en-US" smtClean="0"/>
              <a:t>‹#›</a:t>
            </a:fld>
            <a:endParaRPr lang="en-US"/>
          </a:p>
        </p:txBody>
      </p:sp>
    </p:spTree>
    <p:extLst>
      <p:ext uri="{BB962C8B-B14F-4D97-AF65-F5344CB8AC3E}">
        <p14:creationId xmlns:p14="http://schemas.microsoft.com/office/powerpoint/2010/main" val="73343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301D-23D5-464C-9B01-2073FC8543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DF0911-4EA9-4EAB-A00A-F2E014A9D239}"/>
              </a:ext>
            </a:extLst>
          </p:cNvPr>
          <p:cNvSpPr>
            <a:spLocks noGrp="1"/>
          </p:cNvSpPr>
          <p:nvPr>
            <p:ph type="dt" sz="half" idx="10"/>
          </p:nvPr>
        </p:nvSpPr>
        <p:spPr/>
        <p:txBody>
          <a:bodyPr/>
          <a:lstStyle/>
          <a:p>
            <a:fld id="{287E8783-0958-47FF-B12F-10D635F927F0}" type="datetimeFigureOut">
              <a:rPr lang="en-US" smtClean="0"/>
              <a:t>7/2/2019</a:t>
            </a:fld>
            <a:endParaRPr lang="en-US"/>
          </a:p>
        </p:txBody>
      </p:sp>
      <p:sp>
        <p:nvSpPr>
          <p:cNvPr id="4" name="Footer Placeholder 3">
            <a:extLst>
              <a:ext uri="{FF2B5EF4-FFF2-40B4-BE49-F238E27FC236}">
                <a16:creationId xmlns:a16="http://schemas.microsoft.com/office/drawing/2014/main" id="{2575D76D-316A-4270-8F0E-AFF0CABE76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C23AE7-17F9-4288-A8E3-4B952B045CF7}"/>
              </a:ext>
            </a:extLst>
          </p:cNvPr>
          <p:cNvSpPr>
            <a:spLocks noGrp="1"/>
          </p:cNvSpPr>
          <p:nvPr>
            <p:ph type="sldNum" sz="quarter" idx="12"/>
          </p:nvPr>
        </p:nvSpPr>
        <p:spPr/>
        <p:txBody>
          <a:bodyPr/>
          <a:lstStyle/>
          <a:p>
            <a:fld id="{2B8C485F-268C-43DE-AF5D-8844F87BF223}" type="slidenum">
              <a:rPr lang="en-US" smtClean="0"/>
              <a:t>‹#›</a:t>
            </a:fld>
            <a:endParaRPr lang="en-US"/>
          </a:p>
        </p:txBody>
      </p:sp>
    </p:spTree>
    <p:extLst>
      <p:ext uri="{BB962C8B-B14F-4D97-AF65-F5344CB8AC3E}">
        <p14:creationId xmlns:p14="http://schemas.microsoft.com/office/powerpoint/2010/main" val="142453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1" descr="http://one10.dot.gov/office/phmsa/PHG/Shared%20Documents/PHMSA-icon-2560-X-144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88714" y="0"/>
            <a:ext cx="18000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01600" y="762000"/>
            <a:ext cx="1188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DOT_PHMSA_LONG signature_bb_jpg.jpg"/>
          <p:cNvPicPr/>
          <p:nvPr userDrawn="1"/>
        </p:nvPicPr>
        <p:blipFill>
          <a:blip r:embed="rId3" cstate="print"/>
          <a:srcRect/>
          <a:stretch>
            <a:fillRect/>
          </a:stretch>
        </p:blipFill>
        <p:spPr bwMode="auto">
          <a:xfrm>
            <a:off x="136957" y="76200"/>
            <a:ext cx="1895044" cy="609600"/>
          </a:xfrm>
          <a:prstGeom prst="rect">
            <a:avLst/>
          </a:prstGeom>
          <a:noFill/>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67" y="0"/>
            <a:ext cx="12192000" cy="6858000"/>
          </a:xfrm>
          <a:prstGeom prst="rect">
            <a:avLst/>
          </a:prstGeom>
        </p:spPr>
      </p:pic>
    </p:spTree>
    <p:extLst>
      <p:ext uri="{BB962C8B-B14F-4D97-AF65-F5344CB8AC3E}">
        <p14:creationId xmlns:p14="http://schemas.microsoft.com/office/powerpoint/2010/main" val="158033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0" y="6370638"/>
            <a:ext cx="3860800" cy="487362"/>
          </a:xfrm>
        </p:spPr>
        <p:txBody>
          <a:bodyPr>
            <a:normAutofit/>
          </a:bodyPr>
          <a:lstStyle>
            <a:lvl1pPr>
              <a:defRPr sz="1600">
                <a:solidFill>
                  <a:schemeClr val="bg1"/>
                </a:solidFill>
              </a:defRPr>
            </a:lvl1pPr>
          </a:lstStyle>
          <a:p>
            <a:r>
              <a:rPr lang="en-US"/>
              <a:t>Click to edit Master title style</a:t>
            </a:r>
          </a:p>
        </p:txBody>
      </p:sp>
      <p:sp>
        <p:nvSpPr>
          <p:cNvPr id="4" name="Footer Placeholder 3"/>
          <p:cNvSpPr>
            <a:spLocks noGrp="1"/>
          </p:cNvSpPr>
          <p:nvPr>
            <p:ph type="ftr" sz="quarter" idx="11"/>
          </p:nvPr>
        </p:nvSpPr>
        <p:spPr>
          <a:xfrm>
            <a:off x="4165600" y="6356351"/>
            <a:ext cx="3860800" cy="365125"/>
          </a:xfrm>
        </p:spPr>
        <p:txBody>
          <a:bodyPr/>
          <a:lstStyle/>
          <a:p>
            <a:endParaRPr lang="en-US"/>
          </a:p>
        </p:txBody>
      </p:sp>
      <p:sp>
        <p:nvSpPr>
          <p:cNvPr id="5" name="Slide Number Placeholder 4"/>
          <p:cNvSpPr>
            <a:spLocks noGrp="1"/>
          </p:cNvSpPr>
          <p:nvPr>
            <p:ph type="sldNum" sz="quarter" idx="12"/>
          </p:nvPr>
        </p:nvSpPr>
        <p:spPr>
          <a:xfrm>
            <a:off x="8737600" y="6356351"/>
            <a:ext cx="2844800" cy="365125"/>
          </a:xfrm>
        </p:spPr>
        <p:txBody>
          <a:bodyPr/>
          <a:lstStyle/>
          <a:p>
            <a:fld id="{219F28EF-447D-42BE-84AD-4173871F8768}"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7" y="0"/>
            <a:ext cx="12192000" cy="6858000"/>
          </a:xfrm>
          <a:prstGeom prst="rect">
            <a:avLst/>
          </a:prstGeom>
        </p:spPr>
      </p:pic>
    </p:spTree>
    <p:extLst>
      <p:ext uri="{BB962C8B-B14F-4D97-AF65-F5344CB8AC3E}">
        <p14:creationId xmlns:p14="http://schemas.microsoft.com/office/powerpoint/2010/main" val="142531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212993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8.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5C8E-9DE7-42FE-A9BB-92C35561222A}" type="datetimeFigureOut">
              <a:rPr lang="en-US" smtClean="0"/>
              <a:t>7/2/2019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F28EF-447D-42BE-84AD-4173871F8768}" type="slidenum">
              <a:rPr lang="en-US" smtClean="0"/>
              <a:t>‹#›</a:t>
            </a:fld>
            <a:endParaRPr lang="en-US"/>
          </a:p>
        </p:txBody>
      </p:sp>
      <p:pic>
        <p:nvPicPr>
          <p:cNvPr id="8" name="Picture 1" descr="http://one10.dot.gov/office/phmsa/PHG/Shared%20Documents/PHMSA-icon-2560-X-144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88714" y="0"/>
            <a:ext cx="18000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1600" y="762000"/>
            <a:ext cx="1188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DOT_PHMSA_LONG signature_bb_jpg.jpg"/>
          <p:cNvPicPr/>
          <p:nvPr/>
        </p:nvPicPr>
        <p:blipFill>
          <a:blip r:embed="rId9" cstate="print"/>
          <a:srcRect/>
          <a:stretch>
            <a:fillRect/>
          </a:stretch>
        </p:blipFill>
        <p:spPr bwMode="auto">
          <a:xfrm>
            <a:off x="136957" y="76200"/>
            <a:ext cx="1895044" cy="609600"/>
          </a:xfrm>
          <a:prstGeom prst="rect">
            <a:avLst/>
          </a:prstGeom>
          <a:noFill/>
        </p:spPr>
      </p:pic>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7" y="0"/>
            <a:ext cx="12192000" cy="6858000"/>
          </a:xfrm>
          <a:prstGeom prst="rect">
            <a:avLst/>
          </a:prstGeom>
        </p:spPr>
      </p:pic>
    </p:spTree>
    <p:extLst>
      <p:ext uri="{BB962C8B-B14F-4D97-AF65-F5344CB8AC3E}">
        <p14:creationId xmlns:p14="http://schemas.microsoft.com/office/powerpoint/2010/main" val="189365703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5C8E-9DE7-42FE-A9BB-92C35561222A}" type="datetimeFigureOut">
              <a:rPr lang="en-US" smtClean="0"/>
              <a:t>7/2/2019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F28EF-447D-42BE-84AD-4173871F8768}" type="slidenum">
              <a:rPr lang="en-US" smtClean="0"/>
              <a:t>‹#›</a:t>
            </a:fld>
            <a:endParaRPr lang="en-US"/>
          </a:p>
        </p:txBody>
      </p:sp>
      <p:pic>
        <p:nvPicPr>
          <p:cNvPr id="8" name="Picture 1" descr="http://one10.dot.gov/office/phmsa/PHG/Shared%20Documents/PHMSA-icon-2560-X-14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88714" y="0"/>
            <a:ext cx="18000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01600" y="762000"/>
            <a:ext cx="1188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DOT_PHMSA_LONG signature_bb_jpg.jpg"/>
          <p:cNvPicPr/>
          <p:nvPr/>
        </p:nvPicPr>
        <p:blipFill>
          <a:blip r:embed="rId7" cstate="print"/>
          <a:srcRect/>
          <a:stretch>
            <a:fillRect/>
          </a:stretch>
        </p:blipFill>
        <p:spPr bwMode="auto">
          <a:xfrm>
            <a:off x="136957" y="76200"/>
            <a:ext cx="1895044" cy="609600"/>
          </a:xfrm>
          <a:prstGeom prst="rect">
            <a:avLst/>
          </a:prstGeom>
          <a:noFill/>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67" y="0"/>
            <a:ext cx="12192000" cy="6858000"/>
          </a:xfrm>
          <a:prstGeom prst="rect">
            <a:avLst/>
          </a:prstGeom>
        </p:spPr>
      </p:pic>
    </p:spTree>
    <p:extLst>
      <p:ext uri="{BB962C8B-B14F-4D97-AF65-F5344CB8AC3E}">
        <p14:creationId xmlns:p14="http://schemas.microsoft.com/office/powerpoint/2010/main" val="2250566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4/relationships/chartEx" Target="../charts/chartEx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4/relationships/chartEx" Target="../charts/chartEx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4/relationships/chartEx" Target="../charts/chartEx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6AEE-65AD-4B36-91F2-29A44BCA6F2A}"/>
              </a:ext>
            </a:extLst>
          </p:cNvPr>
          <p:cNvSpPr>
            <a:spLocks noGrp="1"/>
          </p:cNvSpPr>
          <p:nvPr>
            <p:ph type="title"/>
          </p:nvPr>
        </p:nvSpPr>
        <p:spPr>
          <a:xfrm>
            <a:off x="838200" y="273132"/>
            <a:ext cx="10515600" cy="5902037"/>
          </a:xfrm>
        </p:spPr>
        <p:txBody>
          <a:bodyPr>
            <a:normAutofit fontScale="90000"/>
          </a:bodyPr>
          <a:lstStyle/>
          <a:p>
            <a:pPr algn="l"/>
            <a:r>
              <a:rPr lang="en-US" sz="6700" b="1" dirty="0"/>
              <a:t>Control Room Management</a:t>
            </a:r>
            <a:br>
              <a:rPr lang="en-US" sz="5300" b="1" dirty="0"/>
            </a:br>
            <a:br>
              <a:rPr lang="en-US" dirty="0"/>
            </a:br>
            <a:r>
              <a:rPr lang="en-US" sz="3200" b="1" dirty="0"/>
              <a:t>API Control Room Forum</a:t>
            </a:r>
            <a:br>
              <a:rPr lang="en-US" sz="3200" b="1" dirty="0"/>
            </a:br>
            <a:r>
              <a:rPr lang="en-US" sz="3200" b="1" dirty="0"/>
              <a:t>April - 2019</a:t>
            </a:r>
            <a:br>
              <a:rPr lang="en-US" b="1" dirty="0"/>
            </a:br>
            <a:br>
              <a:rPr lang="en-US" b="1" dirty="0"/>
            </a:br>
            <a:r>
              <a:rPr lang="en-US" b="1" dirty="0"/>
              <a:t>Byron Coy  PE</a:t>
            </a:r>
            <a:br>
              <a:rPr lang="en-US" b="1" dirty="0"/>
            </a:br>
            <a:r>
              <a:rPr lang="en-US" sz="3600" b="1" dirty="0"/>
              <a:t>Sr. Technical Advisor</a:t>
            </a:r>
            <a:br>
              <a:rPr lang="en-US" b="1" dirty="0"/>
            </a:br>
            <a:br>
              <a:rPr lang="en-US" b="1" dirty="0"/>
            </a:br>
            <a:r>
              <a:rPr lang="en-US" sz="2400" b="1" dirty="0"/>
              <a:t>Pipeline &amp; Hazardous Materials Safety Administration</a:t>
            </a:r>
            <a:br>
              <a:rPr lang="en-US" sz="2400" b="1" dirty="0"/>
            </a:br>
            <a:r>
              <a:rPr lang="en-US" sz="2400" b="1" dirty="0"/>
              <a:t>US Department of Transportation</a:t>
            </a:r>
            <a:endParaRPr lang="en-US" b="1" dirty="0"/>
          </a:p>
        </p:txBody>
      </p:sp>
    </p:spTree>
    <p:extLst>
      <p:ext uri="{BB962C8B-B14F-4D97-AF65-F5344CB8AC3E}">
        <p14:creationId xmlns:p14="http://schemas.microsoft.com/office/powerpoint/2010/main" val="28910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662B64-1A21-4354-B1D2-23C6D95F574F}"/>
              </a:ext>
            </a:extLst>
          </p:cNvPr>
          <p:cNvSpPr>
            <a:spLocks noGrp="1"/>
          </p:cNvSpPr>
          <p:nvPr>
            <p:ph type="title"/>
          </p:nvPr>
        </p:nvSpPr>
        <p:spPr>
          <a:xfrm>
            <a:off x="482379" y="1911761"/>
            <a:ext cx="6080760" cy="2369923"/>
          </a:xfrm>
        </p:spPr>
        <p:txBody>
          <a:bodyPr>
            <a:normAutofit fontScale="90000"/>
          </a:bodyPr>
          <a:lstStyle/>
          <a:p>
            <a:r>
              <a:rPr lang="en-US" dirty="0"/>
              <a:t>PHMSA</a:t>
            </a:r>
            <a:br>
              <a:rPr lang="en-US" dirty="0"/>
            </a:br>
            <a:r>
              <a:rPr lang="en-US" dirty="0"/>
              <a:t>Control Room Inspections</a:t>
            </a:r>
            <a:br>
              <a:rPr lang="en-US" dirty="0"/>
            </a:br>
            <a:r>
              <a:rPr lang="en-US" dirty="0"/>
              <a:t>2012-2018</a:t>
            </a:r>
            <a:br>
              <a:rPr lang="en-US" dirty="0"/>
            </a:br>
            <a:r>
              <a:rPr lang="en-US" sz="5300" b="1" dirty="0"/>
              <a:t>220 Inspections</a:t>
            </a:r>
          </a:p>
        </p:txBody>
      </p:sp>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6955BC52-65D0-48FF-BE35-EC0E3D9D7A17}"/>
                  </a:ext>
                </a:extLst>
              </p:cNvPr>
              <p:cNvGraphicFramePr/>
              <p:nvPr>
                <p:extLst>
                  <p:ext uri="{D42A27DB-BD31-4B8C-83A1-F6EECF244321}">
                    <p14:modId xmlns:p14="http://schemas.microsoft.com/office/powerpoint/2010/main" val="2052580234"/>
                  </p:ext>
                </p:extLst>
              </p:nvPr>
            </p:nvGraphicFramePr>
            <p:xfrm>
              <a:off x="4358640" y="213360"/>
              <a:ext cx="7452360" cy="6262846"/>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6955BC52-65D0-48FF-BE35-EC0E3D9D7A17}"/>
                  </a:ext>
                </a:extLst>
              </p:cNvPr>
              <p:cNvPicPr>
                <a:picLocks noGrp="1" noRot="1" noChangeAspect="1" noMove="1" noResize="1" noEditPoints="1" noAdjustHandles="1" noChangeArrowheads="1" noChangeShapeType="1"/>
              </p:cNvPicPr>
              <p:nvPr/>
            </p:nvPicPr>
            <p:blipFill>
              <a:blip r:embed="rId3"/>
              <a:stretch>
                <a:fillRect/>
              </a:stretch>
            </p:blipFill>
            <p:spPr>
              <a:xfrm>
                <a:off x="4358640" y="213360"/>
                <a:ext cx="7452360" cy="6262846"/>
              </a:xfrm>
              <a:prstGeom prst="rect">
                <a:avLst/>
              </a:prstGeom>
            </p:spPr>
          </p:pic>
        </mc:Fallback>
      </mc:AlternateContent>
    </p:spTree>
    <p:extLst>
      <p:ext uri="{BB962C8B-B14F-4D97-AF65-F5344CB8AC3E}">
        <p14:creationId xmlns:p14="http://schemas.microsoft.com/office/powerpoint/2010/main" val="236724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FF2F-7C19-45C2-B503-AC09750887CF}"/>
              </a:ext>
            </a:extLst>
          </p:cNvPr>
          <p:cNvSpPr>
            <a:spLocks noGrp="1"/>
          </p:cNvSpPr>
          <p:nvPr>
            <p:ph type="title"/>
          </p:nvPr>
        </p:nvSpPr>
        <p:spPr>
          <a:xfrm>
            <a:off x="679656" y="377423"/>
            <a:ext cx="8534400" cy="688916"/>
          </a:xfrm>
        </p:spPr>
        <p:txBody>
          <a:bodyPr>
            <a:normAutofit fontScale="90000"/>
          </a:bodyPr>
          <a:lstStyle/>
          <a:p>
            <a:r>
              <a:rPr lang="en-US" b="1" dirty="0"/>
              <a:t>Compliance Cases from Inspections</a:t>
            </a:r>
          </a:p>
        </p:txBody>
      </p:sp>
      <p:graphicFrame>
        <p:nvGraphicFramePr>
          <p:cNvPr id="3" name="Table 2">
            <a:extLst>
              <a:ext uri="{FF2B5EF4-FFF2-40B4-BE49-F238E27FC236}">
                <a16:creationId xmlns:a16="http://schemas.microsoft.com/office/drawing/2014/main" id="{9AE48165-339D-4FE6-A2BD-313EBB2EC550}"/>
              </a:ext>
            </a:extLst>
          </p:cNvPr>
          <p:cNvGraphicFramePr>
            <a:graphicFrameLocks noGrp="1"/>
          </p:cNvGraphicFramePr>
          <p:nvPr>
            <p:extLst>
              <p:ext uri="{D42A27DB-BD31-4B8C-83A1-F6EECF244321}">
                <p14:modId xmlns:p14="http://schemas.microsoft.com/office/powerpoint/2010/main" val="3629401598"/>
              </p:ext>
            </p:extLst>
          </p:nvPr>
        </p:nvGraphicFramePr>
        <p:xfrm>
          <a:off x="1190845" y="1191895"/>
          <a:ext cx="7512022" cy="4645874"/>
        </p:xfrm>
        <a:graphic>
          <a:graphicData uri="http://schemas.openxmlformats.org/drawingml/2006/table">
            <a:tbl>
              <a:tblPr firstRow="1" bandRow="1">
                <a:tableStyleId>{5C22544A-7EE6-4342-B048-85BDC9FD1C3A}</a:tableStyleId>
              </a:tblPr>
              <a:tblGrid>
                <a:gridCol w="1216298">
                  <a:extLst>
                    <a:ext uri="{9D8B030D-6E8A-4147-A177-3AD203B41FA5}">
                      <a16:colId xmlns:a16="http://schemas.microsoft.com/office/drawing/2014/main" val="3183812222"/>
                    </a:ext>
                  </a:extLst>
                </a:gridCol>
                <a:gridCol w="1216298">
                  <a:extLst>
                    <a:ext uri="{9D8B030D-6E8A-4147-A177-3AD203B41FA5}">
                      <a16:colId xmlns:a16="http://schemas.microsoft.com/office/drawing/2014/main" val="1398062499"/>
                    </a:ext>
                  </a:extLst>
                </a:gridCol>
                <a:gridCol w="1216298">
                  <a:extLst>
                    <a:ext uri="{9D8B030D-6E8A-4147-A177-3AD203B41FA5}">
                      <a16:colId xmlns:a16="http://schemas.microsoft.com/office/drawing/2014/main" val="919637346"/>
                    </a:ext>
                  </a:extLst>
                </a:gridCol>
                <a:gridCol w="1216298">
                  <a:extLst>
                    <a:ext uri="{9D8B030D-6E8A-4147-A177-3AD203B41FA5}">
                      <a16:colId xmlns:a16="http://schemas.microsoft.com/office/drawing/2014/main" val="2894332208"/>
                    </a:ext>
                  </a:extLst>
                </a:gridCol>
                <a:gridCol w="1328393">
                  <a:extLst>
                    <a:ext uri="{9D8B030D-6E8A-4147-A177-3AD203B41FA5}">
                      <a16:colId xmlns:a16="http://schemas.microsoft.com/office/drawing/2014/main" val="2496456699"/>
                    </a:ext>
                  </a:extLst>
                </a:gridCol>
                <a:gridCol w="95693">
                  <a:extLst>
                    <a:ext uri="{9D8B030D-6E8A-4147-A177-3AD203B41FA5}">
                      <a16:colId xmlns:a16="http://schemas.microsoft.com/office/drawing/2014/main" val="1498111622"/>
                    </a:ext>
                  </a:extLst>
                </a:gridCol>
                <a:gridCol w="1222744">
                  <a:extLst>
                    <a:ext uri="{9D8B030D-6E8A-4147-A177-3AD203B41FA5}">
                      <a16:colId xmlns:a16="http://schemas.microsoft.com/office/drawing/2014/main" val="576487796"/>
                    </a:ext>
                  </a:extLst>
                </a:gridCol>
              </a:tblGrid>
              <a:tr h="844112">
                <a:tc>
                  <a:txBody>
                    <a:bodyPr/>
                    <a:lstStyle/>
                    <a:p>
                      <a:pPr algn="ctr" fontAlgn="b"/>
                      <a:r>
                        <a:rPr lang="en-US" sz="1800" b="1" i="0" u="none" strike="noStrike" dirty="0">
                          <a:solidFill>
                            <a:schemeClr val="tx1"/>
                          </a:solidFill>
                          <a:effectLst/>
                          <a:latin typeface="Calibri" panose="020F0502020204030204" pitchFamily="34" charset="0"/>
                        </a:rPr>
                        <a:t>Year</a:t>
                      </a:r>
                    </a:p>
                    <a:p>
                      <a:pPr algn="ctr" fontAlgn="b"/>
                      <a:endParaRPr lang="en-US" sz="18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dirty="0">
                          <a:solidFill>
                            <a:schemeClr val="tx1"/>
                          </a:solidFill>
                          <a:effectLst/>
                          <a:latin typeface="Calibri" panose="020F0502020204030204" pitchFamily="34" charset="0"/>
                        </a:rPr>
                        <a:t>Warning Letter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dirty="0">
                          <a:solidFill>
                            <a:schemeClr val="tx1"/>
                          </a:solidFill>
                          <a:effectLst/>
                          <a:latin typeface="Calibri" panose="020F0502020204030204" pitchFamily="34" charset="0"/>
                        </a:rPr>
                        <a:t>Notice of Amendment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dirty="0">
                          <a:solidFill>
                            <a:schemeClr val="tx1"/>
                          </a:solidFill>
                          <a:effectLst/>
                          <a:latin typeface="Calibri" panose="020F0502020204030204" pitchFamily="34" charset="0"/>
                        </a:rPr>
                        <a:t>Notice of Probable Violation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50" b="1" i="0" u="none" strike="noStrike" dirty="0">
                          <a:solidFill>
                            <a:schemeClr val="tx1"/>
                          </a:solidFill>
                          <a:effectLst/>
                          <a:latin typeface="Calibri" panose="020F0502020204030204" pitchFamily="34" charset="0"/>
                        </a:rPr>
                        <a:t>   </a:t>
                      </a:r>
                    </a:p>
                    <a:p>
                      <a:pPr algn="ctr" fontAlgn="b"/>
                      <a:r>
                        <a:rPr lang="en-US" sz="1800" b="1" i="0" u="none" strike="noStrike" dirty="0">
                          <a:solidFill>
                            <a:schemeClr val="tx1"/>
                          </a:solidFill>
                          <a:effectLst/>
                          <a:latin typeface="Calibri" panose="020F0502020204030204" pitchFamily="34" charset="0"/>
                        </a:rPr>
                        <a:t>Civil</a:t>
                      </a:r>
                    </a:p>
                    <a:p>
                      <a:pPr algn="ctr" fontAlgn="b"/>
                      <a:r>
                        <a:rPr lang="en-US" sz="1800" b="1" i="0" u="none" strike="noStrike" dirty="0">
                          <a:solidFill>
                            <a:schemeClr val="tx1"/>
                          </a:solidFill>
                          <a:effectLst/>
                          <a:latin typeface="Calibri" panose="020F0502020204030204" pitchFamily="34" charset="0"/>
                        </a:rPr>
                        <a:t>Penalty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i="0" u="none" strike="noStrike" dirty="0">
                          <a:solidFill>
                            <a:schemeClr val="tx1"/>
                          </a:solidFill>
                          <a:effectLst/>
                          <a:latin typeface="Calibri" panose="020F0502020204030204" pitchFamily="34" charset="0"/>
                        </a:rPr>
                        <a:t>Totals</a:t>
                      </a:r>
                    </a:p>
                    <a:p>
                      <a:pPr algn="ctr" fontAlgn="b"/>
                      <a:endParaRPr lang="en-US" sz="18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990092"/>
                  </a:ext>
                </a:extLst>
              </a:tr>
              <a:tr h="422418">
                <a:tc>
                  <a:txBody>
                    <a:bodyPr/>
                    <a:lstStyle/>
                    <a:p>
                      <a:pPr algn="ctr" fontAlgn="b"/>
                      <a:r>
                        <a:rPr lang="en-US" sz="2400" b="0" i="0" u="none" strike="noStrike" dirty="0">
                          <a:solidFill>
                            <a:srgbClr val="000000"/>
                          </a:solidFill>
                          <a:effectLst/>
                          <a:latin typeface="Calibri" panose="020F0502020204030204" pitchFamily="34" charset="0"/>
                        </a:rPr>
                        <a:t>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2212873"/>
                  </a:ext>
                </a:extLst>
              </a:tr>
              <a:tr h="422418">
                <a:tc>
                  <a:txBody>
                    <a:bodyPr/>
                    <a:lstStyle/>
                    <a:p>
                      <a:pPr algn="ctr" fontAlgn="b"/>
                      <a:r>
                        <a:rPr lang="en-US" sz="2400" b="0" i="0" u="none" strike="noStrike">
                          <a:solidFill>
                            <a:srgbClr val="000000"/>
                          </a:solidFill>
                          <a:effectLst/>
                          <a:latin typeface="Calibri" panose="020F0502020204030204" pitchFamily="34" charset="0"/>
                        </a:rPr>
                        <a:t>2013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4386002"/>
                  </a:ext>
                </a:extLst>
              </a:tr>
              <a:tr h="422418">
                <a:tc>
                  <a:txBody>
                    <a:bodyPr/>
                    <a:lstStyle/>
                    <a:p>
                      <a:pPr algn="ctr" fontAlgn="b"/>
                      <a:r>
                        <a:rPr lang="en-US" sz="2400" b="0" i="0" u="none" strike="noStrike">
                          <a:solidFill>
                            <a:srgbClr val="000000"/>
                          </a:solidFill>
                          <a:effectLst/>
                          <a:latin typeface="Calibri" panose="020F0502020204030204" pitchFamily="34" charset="0"/>
                        </a:rPr>
                        <a:t>2014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5914840"/>
                  </a:ext>
                </a:extLst>
              </a:tr>
              <a:tr h="422418">
                <a:tc>
                  <a:txBody>
                    <a:bodyPr/>
                    <a:lstStyle/>
                    <a:p>
                      <a:pPr algn="ctr" fontAlgn="b"/>
                      <a:r>
                        <a:rPr lang="en-US" sz="2400" b="0" i="0" u="none" strike="noStrike">
                          <a:solidFill>
                            <a:srgbClr val="000000"/>
                          </a:solidFill>
                          <a:effectLst/>
                          <a:latin typeface="Calibri" panose="020F0502020204030204" pitchFamily="34" charset="0"/>
                        </a:rPr>
                        <a:t>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5953291"/>
                  </a:ext>
                </a:extLst>
              </a:tr>
              <a:tr h="422418">
                <a:tc>
                  <a:txBody>
                    <a:bodyPr/>
                    <a:lstStyle/>
                    <a:p>
                      <a:pPr algn="ctr" fontAlgn="b"/>
                      <a:r>
                        <a:rPr lang="en-US" sz="2400" b="0" i="0" u="none" strike="noStrike">
                          <a:solidFill>
                            <a:srgbClr val="000000"/>
                          </a:solidFill>
                          <a:effectLst/>
                          <a:latin typeface="Calibri" panose="020F0502020204030204" pitchFamily="34" charset="0"/>
                        </a:rPr>
                        <a:t>2016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1708818"/>
                  </a:ext>
                </a:extLst>
              </a:tr>
              <a:tr h="422418">
                <a:tc>
                  <a:txBody>
                    <a:bodyPr/>
                    <a:lstStyle/>
                    <a:p>
                      <a:pPr algn="ctr" fontAlgn="b"/>
                      <a:r>
                        <a:rPr lang="en-US" sz="2400" b="0" i="0" u="none" strike="noStrike">
                          <a:solidFill>
                            <a:srgbClr val="000000"/>
                          </a:solidFill>
                          <a:effectLst/>
                          <a:latin typeface="Calibri" panose="020F0502020204030204" pitchFamily="34" charset="0"/>
                        </a:rPr>
                        <a:t>2017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027336"/>
                  </a:ext>
                </a:extLst>
              </a:tr>
              <a:tr h="422418">
                <a:tc>
                  <a:txBody>
                    <a:bodyPr/>
                    <a:lstStyle/>
                    <a:p>
                      <a:pPr algn="ctr" fontAlgn="b"/>
                      <a:r>
                        <a:rPr lang="en-US" sz="2400" b="0" i="0" u="none" strike="noStrike">
                          <a:solidFill>
                            <a:srgbClr val="000000"/>
                          </a:solidFill>
                          <a:effectLst/>
                          <a:latin typeface="Calibri" panose="020F0502020204030204" pitchFamily="34" charset="0"/>
                        </a:rPr>
                        <a:t>2018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6515556"/>
                  </a:ext>
                </a:extLst>
              </a:tr>
              <a:tr h="422418">
                <a:tc>
                  <a:txBody>
                    <a:bodyPr/>
                    <a:lstStyle/>
                    <a:p>
                      <a:pPr algn="ctr" fontAlgn="b"/>
                      <a:r>
                        <a:rPr lang="en-US" sz="2400" b="0" i="0" u="none" strike="noStrike">
                          <a:solidFill>
                            <a:srgbClr val="000000"/>
                          </a:solidFill>
                          <a:effectLst/>
                          <a:latin typeface="Calibri" panose="020F0502020204030204" pitchFamily="34" charset="0"/>
                        </a:rPr>
                        <a:t>2019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7477965"/>
                  </a:ext>
                </a:extLst>
              </a:tr>
              <a:tr h="422418">
                <a:tc>
                  <a:txBody>
                    <a:bodyPr/>
                    <a:lstStyle/>
                    <a:p>
                      <a:pPr algn="ctr" fontAlgn="b"/>
                      <a:r>
                        <a:rPr lang="en-US" sz="2400" b="0" i="0" u="none" strike="noStrike" dirty="0">
                          <a:solidFill>
                            <a:srgbClr val="000000"/>
                          </a:solidFill>
                          <a:effectLst/>
                          <a:latin typeface="Calibri" panose="020F0502020204030204" pitchFamily="34" charset="0"/>
                        </a:rPr>
                        <a:t>Totals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710392"/>
                  </a:ext>
                </a:extLst>
              </a:tr>
            </a:tbl>
          </a:graphicData>
        </a:graphic>
      </p:graphicFrame>
      <p:sp>
        <p:nvSpPr>
          <p:cNvPr id="4" name="TextBox 3">
            <a:extLst>
              <a:ext uri="{FF2B5EF4-FFF2-40B4-BE49-F238E27FC236}">
                <a16:creationId xmlns:a16="http://schemas.microsoft.com/office/drawing/2014/main" id="{B6DE268C-874F-4A33-8C28-86C7AD174B44}"/>
              </a:ext>
            </a:extLst>
          </p:cNvPr>
          <p:cNvSpPr txBox="1"/>
          <p:nvPr/>
        </p:nvSpPr>
        <p:spPr>
          <a:xfrm>
            <a:off x="9109483" y="2597481"/>
            <a:ext cx="2309030" cy="1569660"/>
          </a:xfrm>
          <a:prstGeom prst="rect">
            <a:avLst/>
          </a:prstGeom>
          <a:noFill/>
        </p:spPr>
        <p:txBody>
          <a:bodyPr wrap="none" rtlCol="0">
            <a:spAutoFit/>
          </a:bodyPr>
          <a:lstStyle/>
          <a:p>
            <a:r>
              <a:rPr lang="en-US" sz="3200" b="1" dirty="0"/>
              <a:t>Web Search:</a:t>
            </a:r>
          </a:p>
          <a:p>
            <a:r>
              <a:rPr lang="en-US" sz="3200" b="1" dirty="0" err="1"/>
              <a:t>cpf</a:t>
            </a:r>
            <a:r>
              <a:rPr lang="en-US" sz="3200" b="1" dirty="0"/>
              <a:t> 192.631</a:t>
            </a:r>
          </a:p>
          <a:p>
            <a:r>
              <a:rPr lang="en-US" sz="3200" b="1" dirty="0" err="1"/>
              <a:t>cpf</a:t>
            </a:r>
            <a:r>
              <a:rPr lang="en-US" sz="3200" b="1" dirty="0"/>
              <a:t> 195.446</a:t>
            </a:r>
          </a:p>
        </p:txBody>
      </p:sp>
    </p:spTree>
    <p:extLst>
      <p:ext uri="{BB962C8B-B14F-4D97-AF65-F5344CB8AC3E}">
        <p14:creationId xmlns:p14="http://schemas.microsoft.com/office/powerpoint/2010/main" val="1540415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76A95B7-9B73-4513-9033-BF45AB3558AF}"/>
              </a:ext>
            </a:extLst>
          </p:cNvPr>
          <p:cNvGraphicFramePr/>
          <p:nvPr>
            <p:extLst>
              <p:ext uri="{D42A27DB-BD31-4B8C-83A1-F6EECF244321}">
                <p14:modId xmlns:p14="http://schemas.microsoft.com/office/powerpoint/2010/main" val="1224252430"/>
              </p:ext>
            </p:extLst>
          </p:nvPr>
        </p:nvGraphicFramePr>
        <p:xfrm>
          <a:off x="1271546" y="424070"/>
          <a:ext cx="8680837" cy="5481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1707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5F8892B-8694-4F78-8C0A-3EB87D19FC9F}"/>
              </a:ext>
            </a:extLst>
          </p:cNvPr>
          <p:cNvGraphicFramePr/>
          <p:nvPr>
            <p:extLst>
              <p:ext uri="{D42A27DB-BD31-4B8C-83A1-F6EECF244321}">
                <p14:modId xmlns:p14="http://schemas.microsoft.com/office/powerpoint/2010/main" val="3501356362"/>
              </p:ext>
            </p:extLst>
          </p:nvPr>
        </p:nvGraphicFramePr>
        <p:xfrm>
          <a:off x="1301364" y="397564"/>
          <a:ext cx="9393140" cy="53896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666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74D8-16E1-4E8A-8A31-7A274C1B6EE1}"/>
              </a:ext>
            </a:extLst>
          </p:cNvPr>
          <p:cNvSpPr>
            <a:spLocks noGrp="1"/>
          </p:cNvSpPr>
          <p:nvPr>
            <p:ph type="title"/>
          </p:nvPr>
        </p:nvSpPr>
        <p:spPr>
          <a:xfrm>
            <a:off x="812619" y="318051"/>
            <a:ext cx="6753447" cy="753987"/>
          </a:xfrm>
        </p:spPr>
        <p:txBody>
          <a:bodyPr>
            <a:normAutofit fontScale="90000"/>
          </a:bodyPr>
          <a:lstStyle/>
          <a:p>
            <a:r>
              <a:rPr lang="en-US" b="1" dirty="0"/>
              <a:t>Notice of Amendment Items</a:t>
            </a:r>
          </a:p>
        </p:txBody>
      </p:sp>
      <p:graphicFrame>
        <p:nvGraphicFramePr>
          <p:cNvPr id="4" name="Table 3">
            <a:extLst>
              <a:ext uri="{FF2B5EF4-FFF2-40B4-BE49-F238E27FC236}">
                <a16:creationId xmlns:a16="http://schemas.microsoft.com/office/drawing/2014/main" id="{91E3748E-AD17-4FD1-A512-FF472C7667B8}"/>
              </a:ext>
            </a:extLst>
          </p:cNvPr>
          <p:cNvGraphicFramePr>
            <a:graphicFrameLocks noGrp="1"/>
          </p:cNvGraphicFramePr>
          <p:nvPr>
            <p:extLst>
              <p:ext uri="{D42A27DB-BD31-4B8C-83A1-F6EECF244321}">
                <p14:modId xmlns:p14="http://schemas.microsoft.com/office/powerpoint/2010/main" val="329450376"/>
              </p:ext>
            </p:extLst>
          </p:nvPr>
        </p:nvGraphicFramePr>
        <p:xfrm>
          <a:off x="1235601" y="1231065"/>
          <a:ext cx="7905780" cy="4517601"/>
        </p:xfrm>
        <a:graphic>
          <a:graphicData uri="http://schemas.openxmlformats.org/drawingml/2006/table">
            <a:tbl>
              <a:tblPr firstRow="1" bandRow="1">
                <a:tableStyleId>{5C22544A-7EE6-4342-B048-85BDC9FD1C3A}</a:tableStyleId>
              </a:tblPr>
              <a:tblGrid>
                <a:gridCol w="4025512">
                  <a:extLst>
                    <a:ext uri="{9D8B030D-6E8A-4147-A177-3AD203B41FA5}">
                      <a16:colId xmlns:a16="http://schemas.microsoft.com/office/drawing/2014/main" val="3672378710"/>
                    </a:ext>
                  </a:extLst>
                </a:gridCol>
                <a:gridCol w="1258957">
                  <a:extLst>
                    <a:ext uri="{9D8B030D-6E8A-4147-A177-3AD203B41FA5}">
                      <a16:colId xmlns:a16="http://schemas.microsoft.com/office/drawing/2014/main" val="554607372"/>
                    </a:ext>
                  </a:extLst>
                </a:gridCol>
                <a:gridCol w="1245704">
                  <a:extLst>
                    <a:ext uri="{9D8B030D-6E8A-4147-A177-3AD203B41FA5}">
                      <a16:colId xmlns:a16="http://schemas.microsoft.com/office/drawing/2014/main" val="301372102"/>
                    </a:ext>
                  </a:extLst>
                </a:gridCol>
                <a:gridCol w="1375607">
                  <a:extLst>
                    <a:ext uri="{9D8B030D-6E8A-4147-A177-3AD203B41FA5}">
                      <a16:colId xmlns:a16="http://schemas.microsoft.com/office/drawing/2014/main" val="3999378705"/>
                    </a:ext>
                  </a:extLst>
                </a:gridCol>
              </a:tblGrid>
              <a:tr h="389466">
                <a:tc>
                  <a:txBody>
                    <a:bodyPr/>
                    <a:lstStyle/>
                    <a:p>
                      <a:pPr algn="l" fontAlgn="b"/>
                      <a:r>
                        <a:rPr lang="en-US" sz="2400" b="1" i="0" u="none" strike="noStrike" dirty="0">
                          <a:solidFill>
                            <a:schemeClr val="tx1"/>
                          </a:solidFill>
                          <a:effectLst/>
                          <a:latin typeface="Calibri" panose="020F0502020204030204" pitchFamily="34" charset="0"/>
                        </a:rPr>
                        <a:t> Regulation Section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solidFill>
                            <a:schemeClr val="tx1"/>
                          </a:solidFill>
                          <a:effectLst/>
                          <a:latin typeface="Calibri" panose="020F0502020204030204" pitchFamily="34" charset="0"/>
                        </a:rPr>
                        <a:t>HL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solidFill>
                            <a:schemeClr val="tx1"/>
                          </a:solidFill>
                          <a:effectLst/>
                          <a:latin typeface="Calibri" panose="020F0502020204030204" pitchFamily="34" charset="0"/>
                        </a:rPr>
                        <a:t>GT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solidFill>
                            <a:schemeClr val="tx1"/>
                          </a:solidFill>
                          <a:effectLst/>
                          <a:latin typeface="Calibri" panose="020F0502020204030204" pitchFamily="34" charset="0"/>
                        </a:rPr>
                        <a:t>Totals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073974"/>
                  </a:ext>
                </a:extLst>
              </a:tr>
              <a:tr h="370840">
                <a:tc>
                  <a:txBody>
                    <a:bodyPr/>
                    <a:lstStyle/>
                    <a:p>
                      <a:pPr algn="l" fontAlgn="b"/>
                      <a:r>
                        <a:rPr lang="en-US" sz="2400" b="0" i="0" u="none" strike="noStrike" dirty="0">
                          <a:solidFill>
                            <a:srgbClr val="000000"/>
                          </a:solidFill>
                          <a:effectLst/>
                          <a:latin typeface="Calibri" panose="020F0502020204030204" pitchFamily="34" charset="0"/>
                        </a:rPr>
                        <a:t> a - Procedures &amp; Applicability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7341083"/>
                  </a:ext>
                </a:extLst>
              </a:tr>
              <a:tr h="370840">
                <a:tc>
                  <a:txBody>
                    <a:bodyPr/>
                    <a:lstStyle/>
                    <a:p>
                      <a:pPr algn="l" fontAlgn="b"/>
                      <a:r>
                        <a:rPr lang="en-US" sz="2400" b="0" i="0" u="none" strike="noStrike" dirty="0">
                          <a:solidFill>
                            <a:srgbClr val="000000"/>
                          </a:solidFill>
                          <a:effectLst/>
                          <a:latin typeface="Calibri" panose="020F0502020204030204" pitchFamily="34" charset="0"/>
                        </a:rPr>
                        <a:t> b - Roles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5443122"/>
                  </a:ext>
                </a:extLst>
              </a:tr>
              <a:tr h="370840">
                <a:tc>
                  <a:txBody>
                    <a:bodyPr/>
                    <a:lstStyle/>
                    <a:p>
                      <a:pPr algn="l" fontAlgn="b"/>
                      <a:r>
                        <a:rPr lang="en-US" sz="2400" b="0" i="0" u="none" strike="noStrike" dirty="0">
                          <a:solidFill>
                            <a:srgbClr val="000000"/>
                          </a:solidFill>
                          <a:effectLst/>
                          <a:latin typeface="Calibri" panose="020F0502020204030204" pitchFamily="34" charset="0"/>
                        </a:rPr>
                        <a:t> c - Adequate Information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381461"/>
                  </a:ext>
                </a:extLst>
              </a:tr>
              <a:tr h="370840">
                <a:tc>
                  <a:txBody>
                    <a:bodyPr/>
                    <a:lstStyle/>
                    <a:p>
                      <a:pPr algn="l" fontAlgn="b"/>
                      <a:r>
                        <a:rPr lang="en-US" sz="2400" b="0" i="0" u="none" strike="noStrike" dirty="0">
                          <a:solidFill>
                            <a:srgbClr val="000000"/>
                          </a:solidFill>
                          <a:effectLst/>
                          <a:latin typeface="Calibri" panose="020F0502020204030204" pitchFamily="34" charset="0"/>
                        </a:rPr>
                        <a:t> d - Fatigue Management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0353309"/>
                  </a:ext>
                </a:extLst>
              </a:tr>
              <a:tr h="370840">
                <a:tc>
                  <a:txBody>
                    <a:bodyPr/>
                    <a:lstStyle/>
                    <a:p>
                      <a:pPr algn="l" fontAlgn="b"/>
                      <a:r>
                        <a:rPr lang="en-US" sz="2400" b="0" i="0" u="none" strike="noStrike" dirty="0">
                          <a:solidFill>
                            <a:srgbClr val="000000"/>
                          </a:solidFill>
                          <a:effectLst/>
                          <a:latin typeface="Calibri" panose="020F0502020204030204" pitchFamily="34" charset="0"/>
                        </a:rPr>
                        <a:t> e - Alarm Management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025944"/>
                  </a:ext>
                </a:extLst>
              </a:tr>
              <a:tr h="370840">
                <a:tc>
                  <a:txBody>
                    <a:bodyPr/>
                    <a:lstStyle/>
                    <a:p>
                      <a:pPr algn="l" fontAlgn="b"/>
                      <a:r>
                        <a:rPr lang="en-US" sz="2400" b="0" i="0" u="none" strike="noStrike" dirty="0">
                          <a:solidFill>
                            <a:srgbClr val="000000"/>
                          </a:solidFill>
                          <a:effectLst/>
                          <a:latin typeface="Calibri" panose="020F0502020204030204" pitchFamily="34" charset="0"/>
                        </a:rPr>
                        <a:t> f - Change Management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2783752"/>
                  </a:ext>
                </a:extLst>
              </a:tr>
              <a:tr h="370840">
                <a:tc>
                  <a:txBody>
                    <a:bodyPr/>
                    <a:lstStyle/>
                    <a:p>
                      <a:pPr algn="l" fontAlgn="b"/>
                      <a:r>
                        <a:rPr lang="en-US" sz="2400" b="0" i="0" u="none" strike="noStrike" dirty="0">
                          <a:solidFill>
                            <a:srgbClr val="000000"/>
                          </a:solidFill>
                          <a:effectLst/>
                          <a:latin typeface="Calibri" panose="020F0502020204030204" pitchFamily="34" charset="0"/>
                        </a:rPr>
                        <a:t> g – Experience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8953663"/>
                  </a:ext>
                </a:extLst>
              </a:tr>
              <a:tr h="370840">
                <a:tc>
                  <a:txBody>
                    <a:bodyPr/>
                    <a:lstStyle/>
                    <a:p>
                      <a:pPr algn="l" fontAlgn="b"/>
                      <a:r>
                        <a:rPr lang="en-US" sz="2400" b="0" i="0" u="none" strike="noStrike" dirty="0">
                          <a:solidFill>
                            <a:srgbClr val="000000"/>
                          </a:solidFill>
                          <a:effectLst/>
                          <a:latin typeface="Calibri" panose="020F0502020204030204" pitchFamily="34" charset="0"/>
                        </a:rPr>
                        <a:t> h – Training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2568328"/>
                  </a:ext>
                </a:extLst>
              </a:tr>
              <a:tr h="370840">
                <a:tc>
                  <a:txBody>
                    <a:bodyPr/>
                    <a:lstStyle/>
                    <a:p>
                      <a:pPr algn="l" fontAlgn="b"/>
                      <a:r>
                        <a:rPr lang="en-US" sz="2400" b="0" i="0" u="none" strike="noStrike" dirty="0">
                          <a:solidFill>
                            <a:srgbClr val="000000"/>
                          </a:solidFill>
                          <a:effectLst/>
                          <a:latin typeface="Calibri" panose="020F0502020204030204" pitchFamily="34" charset="0"/>
                        </a:rPr>
                        <a:t> I – Validation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389138"/>
                  </a:ext>
                </a:extLst>
              </a:tr>
              <a:tr h="370840">
                <a:tc>
                  <a:txBody>
                    <a:bodyPr/>
                    <a:lstStyle/>
                    <a:p>
                      <a:pPr algn="l" fontAlgn="b"/>
                      <a:r>
                        <a:rPr lang="en-US" sz="2400" b="0" i="0" u="none" strike="noStrike" dirty="0">
                          <a:solidFill>
                            <a:srgbClr val="000000"/>
                          </a:solidFill>
                          <a:effectLst/>
                          <a:latin typeface="Calibri" panose="020F0502020204030204" pitchFamily="34" charset="0"/>
                        </a:rPr>
                        <a:t> j - Deviations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480669"/>
                  </a:ext>
                </a:extLst>
              </a:tr>
              <a:tr h="370840">
                <a:tc>
                  <a:txBody>
                    <a:bodyPr/>
                    <a:lstStyle/>
                    <a:p>
                      <a:pPr algn="l" fontAlgn="b"/>
                      <a:r>
                        <a:rPr lang="en-US" sz="2400" b="1" i="0" u="none" strike="noStrike" dirty="0">
                          <a:solidFill>
                            <a:srgbClr val="000000"/>
                          </a:solidFill>
                          <a:effectLst/>
                          <a:latin typeface="Calibri" panose="020F0502020204030204" pitchFamily="34" charset="0"/>
                        </a:rPr>
                        <a:t> Totals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137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105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242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9296109"/>
                  </a:ext>
                </a:extLst>
              </a:tr>
            </a:tbl>
          </a:graphicData>
        </a:graphic>
      </p:graphicFrame>
    </p:spTree>
    <p:extLst>
      <p:ext uri="{BB962C8B-B14F-4D97-AF65-F5344CB8AC3E}">
        <p14:creationId xmlns:p14="http://schemas.microsoft.com/office/powerpoint/2010/main" val="4224584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1A16-BC98-47A9-ABB4-0A8C1174A22B}"/>
              </a:ext>
            </a:extLst>
          </p:cNvPr>
          <p:cNvSpPr>
            <a:spLocks noGrp="1"/>
          </p:cNvSpPr>
          <p:nvPr>
            <p:ph type="title"/>
          </p:nvPr>
        </p:nvSpPr>
        <p:spPr>
          <a:xfrm>
            <a:off x="752548" y="620695"/>
            <a:ext cx="7689112" cy="680595"/>
          </a:xfrm>
        </p:spPr>
        <p:txBody>
          <a:bodyPr>
            <a:normAutofit fontScale="90000"/>
          </a:bodyPr>
          <a:lstStyle/>
          <a:p>
            <a:r>
              <a:rPr lang="en-US" b="1" dirty="0"/>
              <a:t>Top 5 : Notice of Amendment Items</a:t>
            </a:r>
          </a:p>
        </p:txBody>
      </p:sp>
      <p:graphicFrame>
        <p:nvGraphicFramePr>
          <p:cNvPr id="4" name="Table 3">
            <a:extLst>
              <a:ext uri="{FF2B5EF4-FFF2-40B4-BE49-F238E27FC236}">
                <a16:creationId xmlns:a16="http://schemas.microsoft.com/office/drawing/2014/main" id="{7C29181D-7B1E-4FAE-9022-7D7CE4C12176}"/>
              </a:ext>
            </a:extLst>
          </p:cNvPr>
          <p:cNvGraphicFramePr>
            <a:graphicFrameLocks noGrp="1"/>
          </p:cNvGraphicFramePr>
          <p:nvPr>
            <p:extLst>
              <p:ext uri="{D42A27DB-BD31-4B8C-83A1-F6EECF244321}">
                <p14:modId xmlns:p14="http://schemas.microsoft.com/office/powerpoint/2010/main" val="2879552965"/>
              </p:ext>
            </p:extLst>
          </p:nvPr>
        </p:nvGraphicFramePr>
        <p:xfrm>
          <a:off x="773517" y="1475001"/>
          <a:ext cx="7647173" cy="3420454"/>
        </p:xfrm>
        <a:graphic>
          <a:graphicData uri="http://schemas.openxmlformats.org/drawingml/2006/table">
            <a:tbl>
              <a:tblPr firstRow="1" bandRow="1">
                <a:tableStyleId>{5C22544A-7EE6-4342-B048-85BDC9FD1C3A}</a:tableStyleId>
              </a:tblPr>
              <a:tblGrid>
                <a:gridCol w="5701415">
                  <a:extLst>
                    <a:ext uri="{9D8B030D-6E8A-4147-A177-3AD203B41FA5}">
                      <a16:colId xmlns:a16="http://schemas.microsoft.com/office/drawing/2014/main" val="1277512512"/>
                    </a:ext>
                  </a:extLst>
                </a:gridCol>
                <a:gridCol w="1945758">
                  <a:extLst>
                    <a:ext uri="{9D8B030D-6E8A-4147-A177-3AD203B41FA5}">
                      <a16:colId xmlns:a16="http://schemas.microsoft.com/office/drawing/2014/main" val="1269839383"/>
                    </a:ext>
                  </a:extLst>
                </a:gridCol>
              </a:tblGrid>
              <a:tr h="418174">
                <a:tc>
                  <a:txBody>
                    <a:bodyPr/>
                    <a:lstStyle/>
                    <a:p>
                      <a:pPr algn="l" fontAlgn="b"/>
                      <a:r>
                        <a:rPr lang="en-US" sz="2400" b="1" i="0" u="none" strike="noStrike" dirty="0">
                          <a:solidFill>
                            <a:schemeClr val="tx1"/>
                          </a:solidFill>
                          <a:effectLst/>
                          <a:latin typeface="Calibri" panose="020F0502020204030204" pitchFamily="34" charset="0"/>
                        </a:rPr>
                        <a:t> Regulations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solidFill>
                            <a:schemeClr val="tx1"/>
                          </a:solidFill>
                          <a:effectLst/>
                          <a:latin typeface="Calibri" panose="020F0502020204030204" pitchFamily="34" charset="0"/>
                        </a:rPr>
                        <a:t>Item Count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127403"/>
                  </a:ext>
                </a:extLst>
              </a:tr>
              <a:tr h="370840">
                <a:tc>
                  <a:txBody>
                    <a:bodyPr/>
                    <a:lstStyle/>
                    <a:p>
                      <a:pPr algn="l" fontAlgn="b"/>
                      <a:r>
                        <a:rPr lang="en-US" sz="2400" b="0" i="0" u="none" strike="noStrike" dirty="0">
                          <a:solidFill>
                            <a:srgbClr val="000000"/>
                          </a:solidFill>
                          <a:effectLst/>
                          <a:latin typeface="Calibri" panose="020F0502020204030204" pitchFamily="34" charset="0"/>
                        </a:rPr>
                        <a:t> (a), Have Procedures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0250018"/>
                  </a:ext>
                </a:extLst>
              </a:tr>
              <a:tr h="370840">
                <a:tc>
                  <a:txBody>
                    <a:bodyPr/>
                    <a:lstStyle/>
                    <a:p>
                      <a:pPr algn="l" fontAlgn="b"/>
                      <a:r>
                        <a:rPr lang="en-US" sz="2400" b="0" i="0" u="none" strike="noStrike" dirty="0">
                          <a:solidFill>
                            <a:srgbClr val="000000"/>
                          </a:solidFill>
                          <a:effectLst/>
                          <a:latin typeface="Calibri" panose="020F0502020204030204" pitchFamily="34" charset="0"/>
                        </a:rPr>
                        <a:t> (d)(4), Maximum Hours of Service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506599"/>
                  </a:ext>
                </a:extLst>
              </a:tr>
              <a:tr h="370840">
                <a:tc>
                  <a:txBody>
                    <a:bodyPr/>
                    <a:lstStyle/>
                    <a:p>
                      <a:pPr algn="l" fontAlgn="b"/>
                      <a:r>
                        <a:rPr lang="en-US" sz="2400" b="0" i="0" u="none" strike="noStrike" dirty="0">
                          <a:solidFill>
                            <a:srgbClr val="000000"/>
                          </a:solidFill>
                          <a:effectLst/>
                          <a:latin typeface="Calibri" panose="020F0502020204030204" pitchFamily="34" charset="0"/>
                        </a:rPr>
                        <a:t> (c)(2), Point-to-Point Verification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449792"/>
                  </a:ext>
                </a:extLst>
              </a:tr>
              <a:tr h="370840">
                <a:tc>
                  <a:txBody>
                    <a:bodyPr/>
                    <a:lstStyle/>
                    <a:p>
                      <a:pPr algn="l" fontAlgn="b"/>
                      <a:r>
                        <a:rPr lang="en-US" sz="2400" b="0" i="0" u="none" strike="noStrike" dirty="0">
                          <a:solidFill>
                            <a:srgbClr val="000000"/>
                          </a:solidFill>
                          <a:effectLst/>
                          <a:latin typeface="Calibri" panose="020F0502020204030204" pitchFamily="34" charset="0"/>
                        </a:rPr>
                        <a:t> (e)(1), Alarm Review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683002"/>
                  </a:ext>
                </a:extLst>
              </a:tr>
              <a:tr h="370840">
                <a:tc>
                  <a:txBody>
                    <a:bodyPr/>
                    <a:lstStyle/>
                    <a:p>
                      <a:pPr algn="l" fontAlgn="b"/>
                      <a:r>
                        <a:rPr lang="en-US" sz="2400" b="0" i="0" u="none" strike="noStrike" dirty="0">
                          <a:solidFill>
                            <a:srgbClr val="000000"/>
                          </a:solidFill>
                          <a:effectLst/>
                          <a:latin typeface="Calibri" panose="020F0502020204030204" pitchFamily="34" charset="0"/>
                        </a:rPr>
                        <a:t> (b)(4), Recording Shift Change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4139646"/>
                  </a:ext>
                </a:extLst>
              </a:tr>
              <a:tr h="370840">
                <a:tc>
                  <a:txBody>
                    <a:bodyPr/>
                    <a:lstStyle/>
                    <a:p>
                      <a:pPr algn="l" fontAlgn="b"/>
                      <a:r>
                        <a:rPr lang="en-US" sz="2400" b="0" i="0" u="none" strike="noStrike" dirty="0">
                          <a:solidFill>
                            <a:srgbClr val="000000"/>
                          </a:solidFill>
                          <a:effectLst/>
                          <a:latin typeface="Calibri" panose="020F0502020204030204" pitchFamily="34" charset="0"/>
                        </a:rPr>
                        <a:t> (c)(1), Implementing API RP-1165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739027"/>
                  </a:ext>
                </a:extLst>
              </a:tr>
              <a:tr h="370840">
                <a:tc>
                  <a:txBody>
                    <a:bodyPr/>
                    <a:lstStyle/>
                    <a:p>
                      <a:pPr algn="l" fontAlgn="b"/>
                      <a:r>
                        <a:rPr lang="en-US" sz="2400" b="0" i="0" u="none" strike="noStrike" dirty="0">
                          <a:solidFill>
                            <a:srgbClr val="000000"/>
                          </a:solidFill>
                          <a:effectLst/>
                          <a:latin typeface="Calibri" panose="020F0502020204030204" pitchFamily="34" charset="0"/>
                        </a:rPr>
                        <a:t> (d)(1), Shift Lengths &amp; Schedules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0805264"/>
                  </a:ext>
                </a:extLst>
              </a:tr>
              <a:tr h="370840">
                <a:tc>
                  <a:txBody>
                    <a:bodyPr/>
                    <a:lstStyle/>
                    <a:p>
                      <a:pPr algn="l" fontAlgn="b"/>
                      <a:r>
                        <a:rPr lang="en-US" sz="2400" b="0" i="0" u="none" strike="noStrike" dirty="0">
                          <a:solidFill>
                            <a:srgbClr val="000000"/>
                          </a:solidFill>
                          <a:effectLst/>
                          <a:latin typeface="Calibri" panose="020F0502020204030204" pitchFamily="34" charset="0"/>
                        </a:rPr>
                        <a:t> (f)(1), Coordination of Change Management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6726216"/>
                  </a:ext>
                </a:extLst>
              </a:tr>
            </a:tbl>
          </a:graphicData>
        </a:graphic>
      </p:graphicFrame>
      <p:sp>
        <p:nvSpPr>
          <p:cNvPr id="3" name="TextBox 2">
            <a:extLst>
              <a:ext uri="{FF2B5EF4-FFF2-40B4-BE49-F238E27FC236}">
                <a16:creationId xmlns:a16="http://schemas.microsoft.com/office/drawing/2014/main" id="{D7E0591B-4C89-4797-84A2-552A5E267C6A}"/>
              </a:ext>
            </a:extLst>
          </p:cNvPr>
          <p:cNvSpPr txBox="1"/>
          <p:nvPr/>
        </p:nvSpPr>
        <p:spPr>
          <a:xfrm>
            <a:off x="8666922" y="2158017"/>
            <a:ext cx="3116110" cy="2062103"/>
          </a:xfrm>
          <a:prstGeom prst="rect">
            <a:avLst/>
          </a:prstGeom>
          <a:noFill/>
        </p:spPr>
        <p:txBody>
          <a:bodyPr wrap="square" rtlCol="0">
            <a:spAutoFit/>
          </a:bodyPr>
          <a:lstStyle/>
          <a:p>
            <a:r>
              <a:rPr lang="en-US" sz="3200" b="1" dirty="0"/>
              <a:t>In 2018, (a) is 3</a:t>
            </a:r>
            <a:r>
              <a:rPr lang="en-US" sz="3200" b="1" baseline="30000" dirty="0"/>
              <a:t>rd</a:t>
            </a:r>
            <a:r>
              <a:rPr lang="en-US" sz="3200" b="1" dirty="0"/>
              <a:t> highest cited violations in all of 192 &amp; 195</a:t>
            </a:r>
          </a:p>
        </p:txBody>
      </p:sp>
    </p:spTree>
    <p:extLst>
      <p:ext uri="{BB962C8B-B14F-4D97-AF65-F5344CB8AC3E}">
        <p14:creationId xmlns:p14="http://schemas.microsoft.com/office/powerpoint/2010/main" val="34445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74D8-16E1-4E8A-8A31-7A274C1B6EE1}"/>
              </a:ext>
            </a:extLst>
          </p:cNvPr>
          <p:cNvSpPr>
            <a:spLocks noGrp="1"/>
          </p:cNvSpPr>
          <p:nvPr>
            <p:ph type="title"/>
          </p:nvPr>
        </p:nvSpPr>
        <p:spPr>
          <a:xfrm>
            <a:off x="909381" y="346140"/>
            <a:ext cx="7253177" cy="659219"/>
          </a:xfrm>
        </p:spPr>
        <p:txBody>
          <a:bodyPr>
            <a:normAutofit fontScale="90000"/>
          </a:bodyPr>
          <a:lstStyle/>
          <a:p>
            <a:r>
              <a:rPr lang="en-US" b="1" dirty="0"/>
              <a:t>Non-Notice of Amendment Items</a:t>
            </a:r>
          </a:p>
        </p:txBody>
      </p:sp>
      <p:graphicFrame>
        <p:nvGraphicFramePr>
          <p:cNvPr id="4" name="Table 3">
            <a:extLst>
              <a:ext uri="{FF2B5EF4-FFF2-40B4-BE49-F238E27FC236}">
                <a16:creationId xmlns:a16="http://schemas.microsoft.com/office/drawing/2014/main" id="{91E3748E-AD17-4FD1-A512-FF472C7667B8}"/>
              </a:ext>
            </a:extLst>
          </p:cNvPr>
          <p:cNvGraphicFramePr>
            <a:graphicFrameLocks noGrp="1"/>
          </p:cNvGraphicFramePr>
          <p:nvPr>
            <p:extLst>
              <p:ext uri="{D42A27DB-BD31-4B8C-83A1-F6EECF244321}">
                <p14:modId xmlns:p14="http://schemas.microsoft.com/office/powerpoint/2010/main" val="3373636524"/>
              </p:ext>
            </p:extLst>
          </p:nvPr>
        </p:nvGraphicFramePr>
        <p:xfrm>
          <a:off x="909381" y="1230611"/>
          <a:ext cx="6908800" cy="4517601"/>
        </p:xfrm>
        <a:graphic>
          <a:graphicData uri="http://schemas.openxmlformats.org/drawingml/2006/table">
            <a:tbl>
              <a:tblPr firstRow="1" bandRow="1">
                <a:tableStyleId>{5C22544A-7EE6-4342-B048-85BDC9FD1C3A}</a:tableStyleId>
              </a:tblPr>
              <a:tblGrid>
                <a:gridCol w="3334252">
                  <a:extLst>
                    <a:ext uri="{9D8B030D-6E8A-4147-A177-3AD203B41FA5}">
                      <a16:colId xmlns:a16="http://schemas.microsoft.com/office/drawing/2014/main" val="3672378710"/>
                    </a:ext>
                  </a:extLst>
                </a:gridCol>
                <a:gridCol w="1137684">
                  <a:extLst>
                    <a:ext uri="{9D8B030D-6E8A-4147-A177-3AD203B41FA5}">
                      <a16:colId xmlns:a16="http://schemas.microsoft.com/office/drawing/2014/main" val="554607372"/>
                    </a:ext>
                  </a:extLst>
                </a:gridCol>
                <a:gridCol w="1158949">
                  <a:extLst>
                    <a:ext uri="{9D8B030D-6E8A-4147-A177-3AD203B41FA5}">
                      <a16:colId xmlns:a16="http://schemas.microsoft.com/office/drawing/2014/main" val="301372102"/>
                    </a:ext>
                  </a:extLst>
                </a:gridCol>
                <a:gridCol w="1277915">
                  <a:extLst>
                    <a:ext uri="{9D8B030D-6E8A-4147-A177-3AD203B41FA5}">
                      <a16:colId xmlns:a16="http://schemas.microsoft.com/office/drawing/2014/main" val="3999378705"/>
                    </a:ext>
                  </a:extLst>
                </a:gridCol>
              </a:tblGrid>
              <a:tr h="389466">
                <a:tc>
                  <a:txBody>
                    <a:bodyPr/>
                    <a:lstStyle/>
                    <a:p>
                      <a:pPr algn="l" fontAlgn="b"/>
                      <a:r>
                        <a:rPr lang="en-US" sz="2400" b="1" i="0" u="none" strike="noStrike" dirty="0">
                          <a:solidFill>
                            <a:schemeClr val="tx1"/>
                          </a:solidFill>
                          <a:effectLst/>
                          <a:latin typeface="Calibri" panose="020F0502020204030204" pitchFamily="34" charset="0"/>
                        </a:rPr>
                        <a:t> Regulation Section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solidFill>
                            <a:schemeClr val="tx1"/>
                          </a:solidFill>
                          <a:effectLst/>
                          <a:latin typeface="Calibri" panose="020F0502020204030204" pitchFamily="34" charset="0"/>
                        </a:rPr>
                        <a:t>HL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solidFill>
                            <a:schemeClr val="tx1"/>
                          </a:solidFill>
                          <a:effectLst/>
                          <a:latin typeface="Calibri" panose="020F0502020204030204" pitchFamily="34" charset="0"/>
                        </a:rPr>
                        <a:t>GT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solidFill>
                            <a:schemeClr val="tx1"/>
                          </a:solidFill>
                          <a:effectLst/>
                          <a:latin typeface="Calibri" panose="020F0502020204030204" pitchFamily="34" charset="0"/>
                        </a:rPr>
                        <a:t>Totals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1073974"/>
                  </a:ext>
                </a:extLst>
              </a:tr>
              <a:tr h="370840">
                <a:tc>
                  <a:txBody>
                    <a:bodyPr/>
                    <a:lstStyle/>
                    <a:p>
                      <a:pPr algn="l" fontAlgn="b"/>
                      <a:r>
                        <a:rPr lang="en-US" sz="2400" b="0" i="0" u="none" strike="noStrike" dirty="0">
                          <a:solidFill>
                            <a:srgbClr val="000000"/>
                          </a:solidFill>
                          <a:effectLst/>
                          <a:latin typeface="Calibri" panose="020F0502020204030204" pitchFamily="34" charset="0"/>
                        </a:rPr>
                        <a:t> a - Follow Procedures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7341083"/>
                  </a:ext>
                </a:extLst>
              </a:tr>
              <a:tr h="370840">
                <a:tc>
                  <a:txBody>
                    <a:bodyPr/>
                    <a:lstStyle/>
                    <a:p>
                      <a:pPr algn="l" fontAlgn="b"/>
                      <a:r>
                        <a:rPr lang="en-US" sz="2400" b="0" i="0" u="none" strike="noStrike" dirty="0">
                          <a:solidFill>
                            <a:srgbClr val="000000"/>
                          </a:solidFill>
                          <a:effectLst/>
                          <a:latin typeface="Calibri" panose="020F0502020204030204" pitchFamily="34" charset="0"/>
                        </a:rPr>
                        <a:t> b - Roles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5443122"/>
                  </a:ext>
                </a:extLst>
              </a:tr>
              <a:tr h="370840">
                <a:tc>
                  <a:txBody>
                    <a:bodyPr/>
                    <a:lstStyle/>
                    <a:p>
                      <a:pPr algn="l" fontAlgn="b"/>
                      <a:r>
                        <a:rPr lang="en-US" sz="2400" b="0" i="0" u="none" strike="noStrike" dirty="0">
                          <a:solidFill>
                            <a:srgbClr val="000000"/>
                          </a:solidFill>
                          <a:effectLst/>
                          <a:latin typeface="Calibri" panose="020F0502020204030204" pitchFamily="34" charset="0"/>
                        </a:rPr>
                        <a:t> c - Adequate Information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381461"/>
                  </a:ext>
                </a:extLst>
              </a:tr>
              <a:tr h="370840">
                <a:tc>
                  <a:txBody>
                    <a:bodyPr/>
                    <a:lstStyle/>
                    <a:p>
                      <a:pPr algn="l" fontAlgn="b"/>
                      <a:r>
                        <a:rPr lang="en-US" sz="2400" b="0" i="0" u="none" strike="noStrike" dirty="0">
                          <a:solidFill>
                            <a:srgbClr val="000000"/>
                          </a:solidFill>
                          <a:effectLst/>
                          <a:latin typeface="Calibri" panose="020F0502020204030204" pitchFamily="34" charset="0"/>
                        </a:rPr>
                        <a:t> d - Fatigue Management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0353309"/>
                  </a:ext>
                </a:extLst>
              </a:tr>
              <a:tr h="370840">
                <a:tc>
                  <a:txBody>
                    <a:bodyPr/>
                    <a:lstStyle/>
                    <a:p>
                      <a:pPr algn="l" fontAlgn="b"/>
                      <a:r>
                        <a:rPr lang="en-US" sz="2400" b="0" i="0" u="none" strike="noStrike" dirty="0">
                          <a:solidFill>
                            <a:srgbClr val="000000"/>
                          </a:solidFill>
                          <a:effectLst/>
                          <a:latin typeface="Calibri" panose="020F0502020204030204" pitchFamily="34" charset="0"/>
                        </a:rPr>
                        <a:t> e - Alarm Management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025944"/>
                  </a:ext>
                </a:extLst>
              </a:tr>
              <a:tr h="370840">
                <a:tc>
                  <a:txBody>
                    <a:bodyPr/>
                    <a:lstStyle/>
                    <a:p>
                      <a:pPr algn="l" fontAlgn="b"/>
                      <a:r>
                        <a:rPr lang="en-US" sz="2400" b="0" i="0" u="none" strike="noStrike" dirty="0">
                          <a:solidFill>
                            <a:srgbClr val="000000"/>
                          </a:solidFill>
                          <a:effectLst/>
                          <a:latin typeface="Calibri" panose="020F0502020204030204" pitchFamily="34" charset="0"/>
                        </a:rPr>
                        <a:t> f - Change Management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2783752"/>
                  </a:ext>
                </a:extLst>
              </a:tr>
              <a:tr h="370840">
                <a:tc>
                  <a:txBody>
                    <a:bodyPr/>
                    <a:lstStyle/>
                    <a:p>
                      <a:pPr algn="l" fontAlgn="b"/>
                      <a:r>
                        <a:rPr lang="en-US" sz="2400" b="0" i="0" u="none" strike="noStrike" dirty="0">
                          <a:solidFill>
                            <a:srgbClr val="000000"/>
                          </a:solidFill>
                          <a:effectLst/>
                          <a:latin typeface="Calibri" panose="020F0502020204030204" pitchFamily="34" charset="0"/>
                        </a:rPr>
                        <a:t> g – Experience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8953663"/>
                  </a:ext>
                </a:extLst>
              </a:tr>
              <a:tr h="370840">
                <a:tc>
                  <a:txBody>
                    <a:bodyPr/>
                    <a:lstStyle/>
                    <a:p>
                      <a:pPr algn="l" fontAlgn="b"/>
                      <a:r>
                        <a:rPr lang="en-US" sz="2400" b="0" i="0" u="none" strike="noStrike" dirty="0">
                          <a:solidFill>
                            <a:srgbClr val="000000"/>
                          </a:solidFill>
                          <a:effectLst/>
                          <a:latin typeface="Calibri" panose="020F0502020204030204" pitchFamily="34" charset="0"/>
                        </a:rPr>
                        <a:t> h – Training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2568328"/>
                  </a:ext>
                </a:extLst>
              </a:tr>
              <a:tr h="370840">
                <a:tc>
                  <a:txBody>
                    <a:bodyPr/>
                    <a:lstStyle/>
                    <a:p>
                      <a:pPr algn="l" fontAlgn="b"/>
                      <a:r>
                        <a:rPr lang="en-US" sz="2400" b="0" i="0" u="none" strike="noStrike" dirty="0">
                          <a:solidFill>
                            <a:srgbClr val="000000"/>
                          </a:solidFill>
                          <a:effectLst/>
                          <a:latin typeface="Calibri" panose="020F0502020204030204" pitchFamily="34" charset="0"/>
                        </a:rPr>
                        <a:t> I – Validation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389138"/>
                  </a:ext>
                </a:extLst>
              </a:tr>
              <a:tr h="370840">
                <a:tc>
                  <a:txBody>
                    <a:bodyPr/>
                    <a:lstStyle/>
                    <a:p>
                      <a:pPr algn="l" fontAlgn="b"/>
                      <a:r>
                        <a:rPr lang="en-US" sz="2400" b="0" i="0" u="none" strike="noStrike" dirty="0">
                          <a:solidFill>
                            <a:srgbClr val="000000"/>
                          </a:solidFill>
                          <a:effectLst/>
                          <a:latin typeface="Calibri" panose="020F0502020204030204" pitchFamily="34" charset="0"/>
                        </a:rPr>
                        <a:t> j – Deviations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480669"/>
                  </a:ext>
                </a:extLst>
              </a:tr>
              <a:tr h="370840">
                <a:tc>
                  <a:txBody>
                    <a:bodyPr/>
                    <a:lstStyle/>
                    <a:p>
                      <a:pPr algn="l" fontAlgn="b"/>
                      <a:r>
                        <a:rPr lang="en-US" sz="2400" b="1" i="0" u="none" strike="noStrike" dirty="0">
                          <a:solidFill>
                            <a:srgbClr val="000000"/>
                          </a:solidFill>
                          <a:effectLst/>
                          <a:latin typeface="Calibri" panose="020F0502020204030204" pitchFamily="34" charset="0"/>
                        </a:rPr>
                        <a:t> Totals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panose="020F0502020204030204" pitchFamily="34" charset="0"/>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9296109"/>
                  </a:ext>
                </a:extLst>
              </a:tr>
            </a:tbl>
          </a:graphicData>
        </a:graphic>
      </p:graphicFrame>
      <p:sp>
        <p:nvSpPr>
          <p:cNvPr id="3" name="TextBox 2">
            <a:extLst>
              <a:ext uri="{FF2B5EF4-FFF2-40B4-BE49-F238E27FC236}">
                <a16:creationId xmlns:a16="http://schemas.microsoft.com/office/drawing/2014/main" id="{B982B64A-DB43-405C-B16D-A98E8B1528BF}"/>
              </a:ext>
            </a:extLst>
          </p:cNvPr>
          <p:cNvSpPr txBox="1"/>
          <p:nvPr/>
        </p:nvSpPr>
        <p:spPr>
          <a:xfrm>
            <a:off x="8335928" y="2519916"/>
            <a:ext cx="3317356" cy="1938992"/>
          </a:xfrm>
          <a:prstGeom prst="rect">
            <a:avLst/>
          </a:prstGeom>
          <a:noFill/>
        </p:spPr>
        <p:txBody>
          <a:bodyPr wrap="square" rtlCol="0">
            <a:spAutoFit/>
          </a:bodyPr>
          <a:lstStyle/>
          <a:p>
            <a:r>
              <a:rPr lang="en-US" sz="4000" b="1" dirty="0"/>
              <a:t>Penalties from Inspections $168,500</a:t>
            </a:r>
          </a:p>
        </p:txBody>
      </p:sp>
    </p:spTree>
    <p:extLst>
      <p:ext uri="{BB962C8B-B14F-4D97-AF65-F5344CB8AC3E}">
        <p14:creationId xmlns:p14="http://schemas.microsoft.com/office/powerpoint/2010/main" val="53876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5DF2-FFB6-41A8-85B4-5338EA84DD52}"/>
              </a:ext>
            </a:extLst>
          </p:cNvPr>
          <p:cNvSpPr>
            <a:spLocks noGrp="1"/>
          </p:cNvSpPr>
          <p:nvPr>
            <p:ph type="title"/>
          </p:nvPr>
        </p:nvSpPr>
        <p:spPr>
          <a:xfrm>
            <a:off x="838199" y="379671"/>
            <a:ext cx="5194853" cy="805753"/>
          </a:xfrm>
        </p:spPr>
        <p:txBody>
          <a:bodyPr>
            <a:normAutofit/>
          </a:bodyPr>
          <a:lstStyle/>
          <a:p>
            <a:r>
              <a:rPr lang="en-US" b="1" dirty="0"/>
              <a:t>Inspection Questions</a:t>
            </a:r>
          </a:p>
        </p:txBody>
      </p:sp>
      <p:sp>
        <p:nvSpPr>
          <p:cNvPr id="3" name="Content Placeholder 2">
            <a:extLst>
              <a:ext uri="{FF2B5EF4-FFF2-40B4-BE49-F238E27FC236}">
                <a16:creationId xmlns:a16="http://schemas.microsoft.com/office/drawing/2014/main" id="{3B49D37F-E548-4132-A79D-C50399EF3209}"/>
              </a:ext>
            </a:extLst>
          </p:cNvPr>
          <p:cNvSpPr>
            <a:spLocks noGrp="1"/>
          </p:cNvSpPr>
          <p:nvPr>
            <p:ph idx="1"/>
          </p:nvPr>
        </p:nvSpPr>
        <p:spPr>
          <a:xfrm>
            <a:off x="838199" y="1468786"/>
            <a:ext cx="9975209" cy="3883390"/>
          </a:xfrm>
        </p:spPr>
        <p:txBody>
          <a:bodyPr>
            <a:normAutofit fontScale="92500" lnSpcReduction="20000"/>
          </a:bodyPr>
          <a:lstStyle/>
          <a:p>
            <a:r>
              <a:rPr lang="en-US" dirty="0"/>
              <a:t>Original Full-Program Inspection Form</a:t>
            </a:r>
          </a:p>
          <a:p>
            <a:pPr lvl="1"/>
            <a:r>
              <a:rPr lang="en-US" sz="2600" dirty="0"/>
              <a:t>March 01, 2012, Rev-3</a:t>
            </a:r>
          </a:p>
          <a:p>
            <a:pPr lvl="1"/>
            <a:r>
              <a:rPr lang="en-US" sz="2600" dirty="0"/>
              <a:t>100+ questions covering all aspects of CRM Regulations</a:t>
            </a:r>
          </a:p>
          <a:p>
            <a:r>
              <a:rPr lang="en-US" sz="3000" dirty="0"/>
              <a:t>Integrated Inspection</a:t>
            </a:r>
          </a:p>
          <a:p>
            <a:pPr lvl="1"/>
            <a:r>
              <a:rPr lang="it-IT" sz="2600" dirty="0"/>
              <a:t>CRM Screening Questions</a:t>
            </a:r>
          </a:p>
          <a:p>
            <a:pPr lvl="1"/>
            <a:r>
              <a:rPr lang="it-IT" sz="2600" dirty="0"/>
              <a:t>6-10 CRM Overview Questions</a:t>
            </a:r>
          </a:p>
          <a:p>
            <a:r>
              <a:rPr lang="it-IT" sz="3000" dirty="0"/>
              <a:t>Full-Program Inspection Form maintained for targeted use</a:t>
            </a:r>
          </a:p>
          <a:p>
            <a:pPr lvl="1"/>
            <a:r>
              <a:rPr lang="it-IT" sz="2600" dirty="0"/>
              <a:t>Previously uninspected control rooms</a:t>
            </a:r>
          </a:p>
          <a:p>
            <a:pPr lvl="1"/>
            <a:r>
              <a:rPr lang="it-IT" sz="2600" dirty="0"/>
              <a:t>Newly established operator or control room</a:t>
            </a:r>
          </a:p>
          <a:p>
            <a:pPr lvl="1"/>
            <a:r>
              <a:rPr lang="it-IT" sz="2600" dirty="0"/>
              <a:t>Just cause after incident/accident with CRM affiliation</a:t>
            </a:r>
          </a:p>
          <a:p>
            <a:pPr marL="457200" lvl="1" indent="0">
              <a:buNone/>
            </a:pPr>
            <a:endParaRPr lang="en-US" sz="2600" dirty="0"/>
          </a:p>
          <a:p>
            <a:pPr marL="457200" lvl="1" indent="0">
              <a:buNone/>
            </a:pPr>
            <a:endParaRPr lang="en-US" dirty="0"/>
          </a:p>
        </p:txBody>
      </p:sp>
    </p:spTree>
    <p:extLst>
      <p:ext uri="{BB962C8B-B14F-4D97-AF65-F5344CB8AC3E}">
        <p14:creationId xmlns:p14="http://schemas.microsoft.com/office/powerpoint/2010/main" val="711308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3B8F4A-67E8-4D44-BCD7-D2E3E30C4902}"/>
              </a:ext>
            </a:extLst>
          </p:cNvPr>
          <p:cNvSpPr>
            <a:spLocks noGrp="1"/>
          </p:cNvSpPr>
          <p:nvPr>
            <p:ph type="title"/>
          </p:nvPr>
        </p:nvSpPr>
        <p:spPr>
          <a:xfrm>
            <a:off x="1699222" y="346942"/>
            <a:ext cx="8373153" cy="772559"/>
          </a:xfrm>
        </p:spPr>
        <p:txBody>
          <a:bodyPr>
            <a:normAutofit fontScale="90000"/>
          </a:bodyPr>
          <a:lstStyle/>
          <a:p>
            <a:r>
              <a:rPr lang="en-US" dirty="0"/>
              <a:t>Accident/Incident : Causal &amp; Severity</a:t>
            </a:r>
          </a:p>
        </p:txBody>
      </p:sp>
      <p:pic>
        <p:nvPicPr>
          <p:cNvPr id="7" name="Picture 6">
            <a:extLst>
              <a:ext uri="{FF2B5EF4-FFF2-40B4-BE49-F238E27FC236}">
                <a16:creationId xmlns:a16="http://schemas.microsoft.com/office/drawing/2014/main" id="{93EF0683-39BE-40A9-8E28-5FB3857A36E5}"/>
              </a:ext>
            </a:extLst>
          </p:cNvPr>
          <p:cNvPicPr>
            <a:picLocks noChangeAspect="1"/>
          </p:cNvPicPr>
          <p:nvPr/>
        </p:nvPicPr>
        <p:blipFill>
          <a:blip r:embed="rId2"/>
          <a:stretch>
            <a:fillRect/>
          </a:stretch>
        </p:blipFill>
        <p:spPr>
          <a:xfrm>
            <a:off x="1093139" y="1303182"/>
            <a:ext cx="10247929" cy="4720855"/>
          </a:xfrm>
          <a:prstGeom prst="rect">
            <a:avLst/>
          </a:prstGeom>
        </p:spPr>
      </p:pic>
    </p:spTree>
    <p:extLst>
      <p:ext uri="{BB962C8B-B14F-4D97-AF65-F5344CB8AC3E}">
        <p14:creationId xmlns:p14="http://schemas.microsoft.com/office/powerpoint/2010/main" val="1859511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74F5-0F53-4D0B-938E-BD353E9C7BC7}"/>
              </a:ext>
            </a:extLst>
          </p:cNvPr>
          <p:cNvSpPr>
            <a:spLocks noGrp="1"/>
          </p:cNvSpPr>
          <p:nvPr>
            <p:ph type="title"/>
          </p:nvPr>
        </p:nvSpPr>
        <p:spPr>
          <a:xfrm>
            <a:off x="1990908" y="204947"/>
            <a:ext cx="8102009" cy="946297"/>
          </a:xfrm>
        </p:spPr>
        <p:txBody>
          <a:bodyPr>
            <a:normAutofit fontScale="90000"/>
          </a:bodyPr>
          <a:lstStyle/>
          <a:p>
            <a:pPr algn="ctr"/>
            <a:r>
              <a:rPr lang="en-US" dirty="0"/>
              <a:t>Alarm Management Problems</a:t>
            </a:r>
            <a:br>
              <a:rPr lang="en-US" dirty="0"/>
            </a:br>
            <a:r>
              <a:rPr lang="en-US" sz="2800" dirty="0"/>
              <a:t>Increase Accident/Incident Severity</a:t>
            </a:r>
            <a:endParaRPr lang="en-US" dirty="0"/>
          </a:p>
        </p:txBody>
      </p:sp>
      <p:graphicFrame>
        <p:nvGraphicFramePr>
          <p:cNvPr id="4" name="Table 3">
            <a:extLst>
              <a:ext uri="{FF2B5EF4-FFF2-40B4-BE49-F238E27FC236}">
                <a16:creationId xmlns:a16="http://schemas.microsoft.com/office/drawing/2014/main" id="{D3AB5380-1B03-4BF7-9467-8A5A9C1DABBF}"/>
              </a:ext>
            </a:extLst>
          </p:cNvPr>
          <p:cNvGraphicFramePr>
            <a:graphicFrameLocks noGrp="1"/>
          </p:cNvGraphicFramePr>
          <p:nvPr>
            <p:extLst>
              <p:ext uri="{D42A27DB-BD31-4B8C-83A1-F6EECF244321}">
                <p14:modId xmlns:p14="http://schemas.microsoft.com/office/powerpoint/2010/main" val="4129134877"/>
              </p:ext>
            </p:extLst>
          </p:nvPr>
        </p:nvGraphicFramePr>
        <p:xfrm>
          <a:off x="742122" y="1244009"/>
          <a:ext cx="10851463" cy="4435536"/>
        </p:xfrm>
        <a:graphic>
          <a:graphicData uri="http://schemas.openxmlformats.org/drawingml/2006/table">
            <a:tbl>
              <a:tblPr firstRow="1" bandRow="1">
                <a:tableStyleId>{5C22544A-7EE6-4342-B048-85BDC9FD1C3A}</a:tableStyleId>
              </a:tblPr>
              <a:tblGrid>
                <a:gridCol w="7371793">
                  <a:extLst>
                    <a:ext uri="{9D8B030D-6E8A-4147-A177-3AD203B41FA5}">
                      <a16:colId xmlns:a16="http://schemas.microsoft.com/office/drawing/2014/main" val="2062789415"/>
                    </a:ext>
                  </a:extLst>
                </a:gridCol>
                <a:gridCol w="1540045">
                  <a:extLst>
                    <a:ext uri="{9D8B030D-6E8A-4147-A177-3AD203B41FA5}">
                      <a16:colId xmlns:a16="http://schemas.microsoft.com/office/drawing/2014/main" val="564841896"/>
                    </a:ext>
                  </a:extLst>
                </a:gridCol>
                <a:gridCol w="1939625">
                  <a:extLst>
                    <a:ext uri="{9D8B030D-6E8A-4147-A177-3AD203B41FA5}">
                      <a16:colId xmlns:a16="http://schemas.microsoft.com/office/drawing/2014/main" val="3042646035"/>
                    </a:ext>
                  </a:extLst>
                </a:gridCol>
              </a:tblGrid>
              <a:tr h="440142">
                <a:tc>
                  <a:txBody>
                    <a:bodyPr/>
                    <a:lstStyle/>
                    <a:p>
                      <a:pPr algn="l"/>
                      <a:r>
                        <a:rPr lang="en-US" sz="2400" dirty="0">
                          <a:solidFill>
                            <a:schemeClr val="tx1"/>
                          </a:solidFill>
                        </a:rPr>
                        <a:t>Violation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 of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Penalty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473287"/>
                  </a:ext>
                </a:extLst>
              </a:tr>
              <a:tr h="440142">
                <a:tc>
                  <a:txBody>
                    <a:bodyPr/>
                    <a:lstStyle/>
                    <a:p>
                      <a:pPr algn="l"/>
                      <a:r>
                        <a:rPr lang="en-US" sz="1800" b="1" dirty="0"/>
                        <a:t>Failed to notify appropriate Emergency personnel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$400,000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352940"/>
                  </a:ext>
                </a:extLst>
              </a:tr>
              <a:tr h="440142">
                <a:tc>
                  <a:txBody>
                    <a:bodyPr/>
                    <a:lstStyle/>
                    <a:p>
                      <a:pPr algn="l"/>
                      <a:r>
                        <a:rPr lang="en-US" sz="1800" b="1" dirty="0"/>
                        <a:t>Failed to take necessary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$400,000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482968"/>
                  </a:ext>
                </a:extLst>
              </a:tr>
              <a:tr h="440142">
                <a:tc>
                  <a:txBody>
                    <a:bodyPr/>
                    <a:lstStyle/>
                    <a:p>
                      <a:pPr algn="l"/>
                      <a:r>
                        <a:rPr lang="en-US" sz="1800" b="1" dirty="0"/>
                        <a:t>Failed to remediate known condition within reasonable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$300,000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476104"/>
                  </a:ext>
                </a:extLst>
              </a:tr>
              <a:tr h="440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Inadequate response to unintended shutdown or pressure alarm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2493602"/>
                  </a:ext>
                </a:extLst>
              </a:tr>
              <a:tr h="440142">
                <a:tc>
                  <a:txBody>
                    <a:bodyPr/>
                    <a:lstStyle/>
                    <a:p>
                      <a:pPr algn="l"/>
                      <a:r>
                        <a:rPr lang="en-US" sz="1800" b="1" dirty="0"/>
                        <a:t>Inadequate response to emergency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$600,000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6292312"/>
                  </a:ext>
                </a:extLst>
              </a:tr>
              <a:tr h="440142">
                <a:tc>
                  <a:txBody>
                    <a:bodyPr/>
                    <a:lstStyle/>
                    <a:p>
                      <a:pPr algn="l"/>
                      <a:r>
                        <a:rPr lang="en-US" sz="1800" b="1" dirty="0"/>
                        <a:t>Failed to respond to creep alarm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$123,000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4060136"/>
                  </a:ext>
                </a:extLst>
              </a:tr>
              <a:tr h="440142">
                <a:tc>
                  <a:txBody>
                    <a:bodyPr/>
                    <a:lstStyle/>
                    <a:p>
                      <a:pPr algn="l"/>
                      <a:r>
                        <a:rPr lang="en-US" sz="1800" b="1" dirty="0"/>
                        <a:t>Unqualified Controller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721730"/>
                  </a:ext>
                </a:extLst>
              </a:tr>
              <a:tr h="440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Inadequate communications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1200125"/>
                  </a:ext>
                </a:extLst>
              </a:tr>
              <a:tr h="440142">
                <a:tc>
                  <a:txBody>
                    <a:bodyPr/>
                    <a:lstStyle/>
                    <a:p>
                      <a:pPr algn="l"/>
                      <a:r>
                        <a:rPr lang="en-US" sz="2400" b="1" kern="1200" dirty="0">
                          <a:solidFill>
                            <a:schemeClr val="tx1"/>
                          </a:solidFill>
                          <a:latin typeface="+mn-lt"/>
                          <a:ea typeface="+mn-ea"/>
                          <a:cs typeface="+mn-cs"/>
                        </a:rPr>
                        <a:t>Totals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kern="1200" dirty="0">
                          <a:solidFill>
                            <a:schemeClr val="tx1"/>
                          </a:solidFill>
                          <a:latin typeface="+mn-lt"/>
                          <a:ea typeface="+mn-ea"/>
                          <a:cs typeface="+mn-cs"/>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kern="1200" dirty="0">
                          <a:solidFill>
                            <a:schemeClr val="tx1"/>
                          </a:solidFill>
                          <a:latin typeface="+mn-lt"/>
                          <a:ea typeface="+mn-ea"/>
                          <a:cs typeface="+mn-cs"/>
                        </a:rPr>
                        <a:t>$2,223,800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5668742"/>
                  </a:ext>
                </a:extLst>
              </a:tr>
            </a:tbl>
          </a:graphicData>
        </a:graphic>
      </p:graphicFrame>
    </p:spTree>
    <p:extLst>
      <p:ext uri="{BB962C8B-B14F-4D97-AF65-F5344CB8AC3E}">
        <p14:creationId xmlns:p14="http://schemas.microsoft.com/office/powerpoint/2010/main" val="403620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2D634553-EA81-4B50-9869-10A585F74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0499"/>
            <a:ext cx="8084909" cy="50261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AB7C5E-21B0-428B-AAF7-AD0D3D50B614}"/>
              </a:ext>
            </a:extLst>
          </p:cNvPr>
          <p:cNvSpPr>
            <a:spLocks noGrp="1"/>
          </p:cNvSpPr>
          <p:nvPr>
            <p:ph type="title"/>
          </p:nvPr>
        </p:nvSpPr>
        <p:spPr>
          <a:xfrm>
            <a:off x="7159487" y="2329990"/>
            <a:ext cx="4740965" cy="1327610"/>
          </a:xfrm>
        </p:spPr>
        <p:txBody>
          <a:bodyPr>
            <a:normAutofit fontScale="90000"/>
          </a:bodyPr>
          <a:lstStyle/>
          <a:p>
            <a:r>
              <a:rPr lang="en-US" b="1" dirty="0"/>
              <a:t>James Reason’s</a:t>
            </a:r>
            <a:br>
              <a:rPr lang="en-US" b="1" dirty="0"/>
            </a:br>
            <a:r>
              <a:rPr lang="en-US" b="1" dirty="0"/>
              <a:t>Swiss Cheese Model</a:t>
            </a:r>
          </a:p>
        </p:txBody>
      </p:sp>
      <p:sp>
        <p:nvSpPr>
          <p:cNvPr id="5" name="TextBox 4">
            <a:extLst>
              <a:ext uri="{FF2B5EF4-FFF2-40B4-BE49-F238E27FC236}">
                <a16:creationId xmlns:a16="http://schemas.microsoft.com/office/drawing/2014/main" id="{6BDBF953-97AE-4171-8B0B-53BE470FB039}"/>
              </a:ext>
            </a:extLst>
          </p:cNvPr>
          <p:cNvSpPr txBox="1"/>
          <p:nvPr/>
        </p:nvSpPr>
        <p:spPr>
          <a:xfrm>
            <a:off x="2978377" y="4909966"/>
            <a:ext cx="6981142" cy="954107"/>
          </a:xfrm>
          <a:prstGeom prst="rect">
            <a:avLst/>
          </a:prstGeom>
          <a:noFill/>
        </p:spPr>
        <p:txBody>
          <a:bodyPr wrap="none" rtlCol="0">
            <a:spAutoFit/>
          </a:bodyPr>
          <a:lstStyle/>
          <a:p>
            <a:r>
              <a:rPr lang="en-US" sz="2800" b="1" dirty="0"/>
              <a:t>It usually takes several concurrent conditions,</a:t>
            </a:r>
          </a:p>
          <a:p>
            <a:r>
              <a:rPr lang="en-US" sz="2800" b="1" dirty="0"/>
              <a:t>before a serious incident or accident occurs</a:t>
            </a:r>
          </a:p>
        </p:txBody>
      </p:sp>
    </p:spTree>
    <p:extLst>
      <p:ext uri="{BB962C8B-B14F-4D97-AF65-F5344CB8AC3E}">
        <p14:creationId xmlns:p14="http://schemas.microsoft.com/office/powerpoint/2010/main" val="158651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5DF2-FFB6-41A8-85B4-5338EA84DD52}"/>
              </a:ext>
            </a:extLst>
          </p:cNvPr>
          <p:cNvSpPr>
            <a:spLocks noGrp="1"/>
          </p:cNvSpPr>
          <p:nvPr>
            <p:ph type="title"/>
          </p:nvPr>
        </p:nvSpPr>
        <p:spPr>
          <a:xfrm>
            <a:off x="838200" y="498940"/>
            <a:ext cx="10515600" cy="805753"/>
          </a:xfrm>
        </p:spPr>
        <p:txBody>
          <a:bodyPr/>
          <a:lstStyle/>
          <a:p>
            <a:r>
              <a:rPr lang="en-US" b="1" dirty="0"/>
              <a:t>NTSB Recommendation P-11-009</a:t>
            </a:r>
          </a:p>
        </p:txBody>
      </p:sp>
      <p:sp>
        <p:nvSpPr>
          <p:cNvPr id="3" name="Content Placeholder 2">
            <a:extLst>
              <a:ext uri="{FF2B5EF4-FFF2-40B4-BE49-F238E27FC236}">
                <a16:creationId xmlns:a16="http://schemas.microsoft.com/office/drawing/2014/main" id="{3B49D37F-E548-4132-A79D-C50399EF3209}"/>
              </a:ext>
            </a:extLst>
          </p:cNvPr>
          <p:cNvSpPr>
            <a:spLocks noGrp="1"/>
          </p:cNvSpPr>
          <p:nvPr>
            <p:ph idx="1"/>
          </p:nvPr>
        </p:nvSpPr>
        <p:spPr>
          <a:xfrm>
            <a:off x="838199" y="1468786"/>
            <a:ext cx="9975209" cy="3883390"/>
          </a:xfrm>
        </p:spPr>
        <p:txBody>
          <a:bodyPr>
            <a:normAutofit fontScale="92500"/>
          </a:bodyPr>
          <a:lstStyle/>
          <a:p>
            <a:r>
              <a:rPr lang="en-US" dirty="0"/>
              <a:t>Issued September 26, 2011</a:t>
            </a:r>
          </a:p>
          <a:p>
            <a:pPr lvl="1"/>
            <a:r>
              <a:rPr lang="en-US" sz="2600" i="1" dirty="0"/>
              <a:t>Require operators of natural gas transmission and distribution pipelines and hazardous liquid pipelines to ensure that their control room operators immediately and directly notify the 911 emergency call center(s) for the communities and jurisdictions in which those pipelines are located when a possible rupture of any pipeline is indicated.</a:t>
            </a:r>
          </a:p>
          <a:p>
            <a:pPr lvl="1"/>
            <a:r>
              <a:rPr lang="it-IT" sz="2600" dirty="0"/>
              <a:t>Control Room operator or delegated representative</a:t>
            </a:r>
          </a:p>
          <a:p>
            <a:pPr lvl="1"/>
            <a:r>
              <a:rPr lang="it-IT" sz="2600" dirty="0"/>
              <a:t>San Bruno, CA, Natural Gas Incident (9/9/2010)</a:t>
            </a:r>
          </a:p>
          <a:p>
            <a:pPr lvl="1"/>
            <a:r>
              <a:rPr lang="it-IT" sz="2600" dirty="0"/>
              <a:t>Carmichael, MS, Propane Accident (11/1/2007)</a:t>
            </a:r>
          </a:p>
          <a:p>
            <a:pPr marL="457200" lvl="1" indent="0">
              <a:buNone/>
            </a:pPr>
            <a:endParaRPr lang="en-US" sz="2600" dirty="0"/>
          </a:p>
          <a:p>
            <a:pPr marL="457200" lvl="1" indent="0">
              <a:buNone/>
            </a:pPr>
            <a:endParaRPr lang="en-US" dirty="0"/>
          </a:p>
        </p:txBody>
      </p:sp>
    </p:spTree>
    <p:extLst>
      <p:ext uri="{BB962C8B-B14F-4D97-AF65-F5344CB8AC3E}">
        <p14:creationId xmlns:p14="http://schemas.microsoft.com/office/powerpoint/2010/main" val="3513574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5DF2-FFB6-41A8-85B4-5338EA84DD52}"/>
              </a:ext>
            </a:extLst>
          </p:cNvPr>
          <p:cNvSpPr>
            <a:spLocks noGrp="1"/>
          </p:cNvSpPr>
          <p:nvPr>
            <p:ph type="title"/>
          </p:nvPr>
        </p:nvSpPr>
        <p:spPr>
          <a:xfrm>
            <a:off x="838200" y="498940"/>
            <a:ext cx="10515600" cy="805753"/>
          </a:xfrm>
        </p:spPr>
        <p:txBody>
          <a:bodyPr/>
          <a:lstStyle/>
          <a:p>
            <a:r>
              <a:rPr lang="en-US" b="1" dirty="0"/>
              <a:t>NTSB Recommendation P-11-009</a:t>
            </a:r>
          </a:p>
        </p:txBody>
      </p:sp>
      <p:sp>
        <p:nvSpPr>
          <p:cNvPr id="3" name="Content Placeholder 2">
            <a:extLst>
              <a:ext uri="{FF2B5EF4-FFF2-40B4-BE49-F238E27FC236}">
                <a16:creationId xmlns:a16="http://schemas.microsoft.com/office/drawing/2014/main" id="{3B49D37F-E548-4132-A79D-C50399EF3209}"/>
              </a:ext>
            </a:extLst>
          </p:cNvPr>
          <p:cNvSpPr>
            <a:spLocks noGrp="1"/>
          </p:cNvSpPr>
          <p:nvPr>
            <p:ph idx="1"/>
          </p:nvPr>
        </p:nvSpPr>
        <p:spPr>
          <a:xfrm>
            <a:off x="838199" y="1468786"/>
            <a:ext cx="10515601" cy="4351338"/>
          </a:xfrm>
        </p:spPr>
        <p:txBody>
          <a:bodyPr>
            <a:normAutofit fontScale="92500"/>
          </a:bodyPr>
          <a:lstStyle/>
          <a:p>
            <a:r>
              <a:rPr lang="en-US" dirty="0"/>
              <a:t>PHMSA Advisory Bulletin ADB-12-09</a:t>
            </a:r>
          </a:p>
          <a:p>
            <a:pPr lvl="1"/>
            <a:r>
              <a:rPr lang="en-US" dirty="0"/>
              <a:t>Communication between pipeline facility operators and local emergency responders</a:t>
            </a:r>
          </a:p>
          <a:p>
            <a:pPr lvl="1"/>
            <a:r>
              <a:rPr lang="en-US" dirty="0"/>
              <a:t>§§ 192.615, 193.2509 and 195.402</a:t>
            </a:r>
          </a:p>
          <a:p>
            <a:pPr lvl="1"/>
            <a:r>
              <a:rPr lang="en-US" dirty="0"/>
              <a:t>Promptly notify 9–1–1 emergency call centers, or the local equivalent</a:t>
            </a:r>
          </a:p>
          <a:p>
            <a:pPr lvl="1"/>
            <a:r>
              <a:rPr lang="en-US" dirty="0"/>
              <a:t>Inquire if there are any other reported indicators of possible pipeline emergencies such as odors, unexplained noises, product releases, explosions, fires, etc.</a:t>
            </a:r>
          </a:p>
          <a:p>
            <a:pPr lvl="1"/>
            <a:r>
              <a:rPr lang="en-US" dirty="0"/>
              <a:t>Early coordination will facilitate a more timely and effective response </a:t>
            </a:r>
          </a:p>
        </p:txBody>
      </p:sp>
    </p:spTree>
    <p:extLst>
      <p:ext uri="{BB962C8B-B14F-4D97-AF65-F5344CB8AC3E}">
        <p14:creationId xmlns:p14="http://schemas.microsoft.com/office/powerpoint/2010/main" val="3279636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5DF2-FFB6-41A8-85B4-5338EA84DD52}"/>
              </a:ext>
            </a:extLst>
          </p:cNvPr>
          <p:cNvSpPr>
            <a:spLocks noGrp="1"/>
          </p:cNvSpPr>
          <p:nvPr>
            <p:ph type="title"/>
          </p:nvPr>
        </p:nvSpPr>
        <p:spPr>
          <a:xfrm>
            <a:off x="838200" y="498940"/>
            <a:ext cx="10515600" cy="805753"/>
          </a:xfrm>
        </p:spPr>
        <p:txBody>
          <a:bodyPr/>
          <a:lstStyle/>
          <a:p>
            <a:r>
              <a:rPr lang="en-US" b="1" dirty="0"/>
              <a:t>NTSB Recommendation P-11-009</a:t>
            </a:r>
          </a:p>
        </p:txBody>
      </p:sp>
      <p:sp>
        <p:nvSpPr>
          <p:cNvPr id="3" name="Content Placeholder 2">
            <a:extLst>
              <a:ext uri="{FF2B5EF4-FFF2-40B4-BE49-F238E27FC236}">
                <a16:creationId xmlns:a16="http://schemas.microsoft.com/office/drawing/2014/main" id="{3B49D37F-E548-4132-A79D-C50399EF3209}"/>
              </a:ext>
            </a:extLst>
          </p:cNvPr>
          <p:cNvSpPr>
            <a:spLocks noGrp="1"/>
          </p:cNvSpPr>
          <p:nvPr>
            <p:ph idx="1"/>
          </p:nvPr>
        </p:nvSpPr>
        <p:spPr>
          <a:xfrm>
            <a:off x="838199" y="1468786"/>
            <a:ext cx="9975209" cy="4351338"/>
          </a:xfrm>
        </p:spPr>
        <p:txBody>
          <a:bodyPr>
            <a:normAutofit/>
          </a:bodyPr>
          <a:lstStyle/>
          <a:p>
            <a:r>
              <a:rPr lang="en-US" dirty="0"/>
              <a:t>Status : Open – Acceptable Response</a:t>
            </a:r>
          </a:p>
          <a:p>
            <a:r>
              <a:rPr lang="en-US" dirty="0"/>
              <a:t>PHMSA Rulemaking in progress for 192 &amp; 195</a:t>
            </a:r>
          </a:p>
          <a:p>
            <a:r>
              <a:rPr lang="en-US" dirty="0"/>
              <a:t>RIN 2137-AF06, Line Segmenting &amp; Rupture Detection</a:t>
            </a:r>
          </a:p>
          <a:p>
            <a:r>
              <a:rPr lang="en-US" dirty="0"/>
              <a:t>https://www.transportation.gov/regulations/march-2019-significant-rulemakings-report</a:t>
            </a:r>
          </a:p>
        </p:txBody>
      </p:sp>
    </p:spTree>
    <p:extLst>
      <p:ext uri="{BB962C8B-B14F-4D97-AF65-F5344CB8AC3E}">
        <p14:creationId xmlns:p14="http://schemas.microsoft.com/office/powerpoint/2010/main" val="2509310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yscale Photography of Woman Wearing Virtual Reality Headset">
            <a:extLst>
              <a:ext uri="{FF2B5EF4-FFF2-40B4-BE49-F238E27FC236}">
                <a16:creationId xmlns:a16="http://schemas.microsoft.com/office/drawing/2014/main" id="{0A305243-554F-4762-80B8-66241CFB7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057" y="1027813"/>
            <a:ext cx="4669482" cy="47667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control room (b)(5)">
            <a:extLst>
              <a:ext uri="{FF2B5EF4-FFF2-40B4-BE49-F238E27FC236}">
                <a16:creationId xmlns:a16="http://schemas.microsoft.com/office/drawing/2014/main" id="{031EF2EA-D93B-4118-9502-6F0875F63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617" y="1027813"/>
            <a:ext cx="4771405" cy="47667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6D7969-4238-4446-BA23-71024DA4AADB}"/>
              </a:ext>
            </a:extLst>
          </p:cNvPr>
          <p:cNvSpPr txBox="1"/>
          <p:nvPr/>
        </p:nvSpPr>
        <p:spPr>
          <a:xfrm>
            <a:off x="958617" y="381483"/>
            <a:ext cx="4898842" cy="461665"/>
          </a:xfrm>
          <a:prstGeom prst="rect">
            <a:avLst/>
          </a:prstGeom>
          <a:noFill/>
        </p:spPr>
        <p:txBody>
          <a:bodyPr wrap="none" rtlCol="0">
            <a:spAutoFit/>
          </a:bodyPr>
          <a:lstStyle/>
          <a:p>
            <a:r>
              <a:rPr lang="en-US" sz="2400" b="1" dirty="0"/>
              <a:t>Be aware of your system limitations </a:t>
            </a:r>
          </a:p>
        </p:txBody>
      </p:sp>
      <p:sp>
        <p:nvSpPr>
          <p:cNvPr id="4" name="TextBox 3">
            <a:extLst>
              <a:ext uri="{FF2B5EF4-FFF2-40B4-BE49-F238E27FC236}">
                <a16:creationId xmlns:a16="http://schemas.microsoft.com/office/drawing/2014/main" id="{CD097A8B-C627-44A5-8963-A1326CF80C34}"/>
              </a:ext>
            </a:extLst>
          </p:cNvPr>
          <p:cNvSpPr txBox="1"/>
          <p:nvPr/>
        </p:nvSpPr>
        <p:spPr>
          <a:xfrm>
            <a:off x="6673494" y="196816"/>
            <a:ext cx="4748608" cy="830997"/>
          </a:xfrm>
          <a:prstGeom prst="rect">
            <a:avLst/>
          </a:prstGeom>
          <a:noFill/>
        </p:spPr>
        <p:txBody>
          <a:bodyPr wrap="none" rtlCol="0">
            <a:spAutoFit/>
          </a:bodyPr>
          <a:lstStyle/>
          <a:p>
            <a:r>
              <a:rPr lang="en-US" sz="2400" b="1" dirty="0"/>
              <a:t>Deploying new technology,</a:t>
            </a:r>
          </a:p>
          <a:p>
            <a:r>
              <a:rPr lang="en-US" sz="2400" b="1" dirty="0"/>
              <a:t>does not guarantee Improvements </a:t>
            </a:r>
          </a:p>
        </p:txBody>
      </p:sp>
    </p:spTree>
    <p:extLst>
      <p:ext uri="{BB962C8B-B14F-4D97-AF65-F5344CB8AC3E}">
        <p14:creationId xmlns:p14="http://schemas.microsoft.com/office/powerpoint/2010/main" val="257184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6AEE-65AD-4B36-91F2-29A44BCA6F2A}"/>
              </a:ext>
            </a:extLst>
          </p:cNvPr>
          <p:cNvSpPr>
            <a:spLocks noGrp="1"/>
          </p:cNvSpPr>
          <p:nvPr>
            <p:ph type="title"/>
          </p:nvPr>
        </p:nvSpPr>
        <p:spPr>
          <a:xfrm>
            <a:off x="838200" y="622852"/>
            <a:ext cx="10515600" cy="5062331"/>
          </a:xfrm>
        </p:spPr>
        <p:txBody>
          <a:bodyPr>
            <a:normAutofit/>
          </a:bodyPr>
          <a:lstStyle/>
          <a:p>
            <a:r>
              <a:rPr lang="en-US" b="1" dirty="0"/>
              <a:t>Byron Coy  PE</a:t>
            </a:r>
            <a:br>
              <a:rPr lang="en-US" b="1" dirty="0"/>
            </a:br>
            <a:r>
              <a:rPr lang="en-US" sz="3600" b="1" dirty="0"/>
              <a:t>Sr. Technical Advisor</a:t>
            </a:r>
            <a:br>
              <a:rPr lang="en-US" sz="3600" b="1" dirty="0"/>
            </a:br>
            <a:br>
              <a:rPr lang="en-US" sz="3600" b="1" dirty="0"/>
            </a:br>
            <a:r>
              <a:rPr lang="en-US" sz="3600" b="1" dirty="0"/>
              <a:t>byron.coy@dot.gov</a:t>
            </a:r>
            <a:br>
              <a:rPr lang="en-US" sz="3600" b="1" dirty="0"/>
            </a:br>
            <a:br>
              <a:rPr lang="en-US" sz="3600" b="1" dirty="0"/>
            </a:br>
            <a:r>
              <a:rPr lang="en-US" sz="3600" b="1" dirty="0"/>
              <a:t>Web Search : PHMSA </a:t>
            </a:r>
            <a:r>
              <a:rPr lang="en-US" sz="3600" b="1" dirty="0" err="1"/>
              <a:t>Primis</a:t>
            </a:r>
            <a:r>
              <a:rPr lang="en-US" sz="3600" b="1" dirty="0"/>
              <a:t> Control Room</a:t>
            </a:r>
            <a:br>
              <a:rPr lang="en-US" b="1" dirty="0"/>
            </a:br>
            <a:br>
              <a:rPr lang="en-US" b="1" dirty="0"/>
            </a:br>
            <a:r>
              <a:rPr lang="en-US" sz="2400" b="1" dirty="0"/>
              <a:t>Pipeline &amp; Hazardous Materials Safety Administration</a:t>
            </a:r>
            <a:br>
              <a:rPr lang="en-US" sz="2400" b="1" dirty="0"/>
            </a:br>
            <a:r>
              <a:rPr lang="en-US" sz="2400" b="1" dirty="0"/>
              <a:t>US Department of Transportation</a:t>
            </a:r>
            <a:endParaRPr lang="en-US" b="1" dirty="0"/>
          </a:p>
        </p:txBody>
      </p:sp>
    </p:spTree>
    <p:extLst>
      <p:ext uri="{BB962C8B-B14F-4D97-AF65-F5344CB8AC3E}">
        <p14:creationId xmlns:p14="http://schemas.microsoft.com/office/powerpoint/2010/main" val="73540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7C5E-21B0-428B-AAF7-AD0D3D50B614}"/>
              </a:ext>
            </a:extLst>
          </p:cNvPr>
          <p:cNvSpPr>
            <a:spLocks noGrp="1"/>
          </p:cNvSpPr>
          <p:nvPr>
            <p:ph type="title"/>
          </p:nvPr>
        </p:nvSpPr>
        <p:spPr>
          <a:xfrm>
            <a:off x="331303" y="513177"/>
            <a:ext cx="5049079" cy="706023"/>
          </a:xfrm>
        </p:spPr>
        <p:txBody>
          <a:bodyPr>
            <a:normAutofit fontScale="90000"/>
          </a:bodyPr>
          <a:lstStyle/>
          <a:p>
            <a:r>
              <a:rPr lang="en-US" b="1" dirty="0"/>
              <a:t>Swiss Cheese Model</a:t>
            </a:r>
          </a:p>
        </p:txBody>
      </p:sp>
      <p:sp>
        <p:nvSpPr>
          <p:cNvPr id="3" name="Content Placeholder 2">
            <a:extLst>
              <a:ext uri="{FF2B5EF4-FFF2-40B4-BE49-F238E27FC236}">
                <a16:creationId xmlns:a16="http://schemas.microsoft.com/office/drawing/2014/main" id="{9BDE3AB6-8E66-4B9D-86F2-C2E3A56B182D}"/>
              </a:ext>
            </a:extLst>
          </p:cNvPr>
          <p:cNvSpPr>
            <a:spLocks noGrp="1"/>
          </p:cNvSpPr>
          <p:nvPr>
            <p:ph idx="1"/>
          </p:nvPr>
        </p:nvSpPr>
        <p:spPr>
          <a:xfrm>
            <a:off x="609600" y="1417638"/>
            <a:ext cx="10548730" cy="4347058"/>
          </a:xfrm>
        </p:spPr>
        <p:txBody>
          <a:bodyPr>
            <a:normAutofit lnSpcReduction="10000"/>
          </a:bodyPr>
          <a:lstStyle/>
          <a:p>
            <a:r>
              <a:rPr lang="en-US" dirty="0"/>
              <a:t>It usually takes several concurrent conditions before a serious incident or accident occurs</a:t>
            </a:r>
          </a:p>
          <a:p>
            <a:r>
              <a:rPr lang="en-US" dirty="0"/>
              <a:t>If the work you do on Control Room Management removes just one errant condition…</a:t>
            </a:r>
          </a:p>
          <a:p>
            <a:r>
              <a:rPr lang="en-US" dirty="0"/>
              <a:t>The chance of another event like Bellingham, WA will be reduced</a:t>
            </a:r>
          </a:p>
          <a:p>
            <a:r>
              <a:rPr lang="en-US" dirty="0"/>
              <a:t>20 Year Anniversary of Bellingham</a:t>
            </a:r>
          </a:p>
          <a:p>
            <a:r>
              <a:rPr lang="en-US" dirty="0"/>
              <a:t>Where (3) lives </a:t>
            </a:r>
            <a:r>
              <a:rPr lang="en-US"/>
              <a:t>were lost :  </a:t>
            </a:r>
            <a:r>
              <a:rPr lang="en-US" dirty="0"/>
              <a:t>June 10, 1999</a:t>
            </a:r>
          </a:p>
        </p:txBody>
      </p:sp>
    </p:spTree>
    <p:extLst>
      <p:ext uri="{BB962C8B-B14F-4D97-AF65-F5344CB8AC3E}">
        <p14:creationId xmlns:p14="http://schemas.microsoft.com/office/powerpoint/2010/main" val="152313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7C5E-21B0-428B-AAF7-AD0D3D50B614}"/>
              </a:ext>
            </a:extLst>
          </p:cNvPr>
          <p:cNvSpPr>
            <a:spLocks noGrp="1"/>
          </p:cNvSpPr>
          <p:nvPr>
            <p:ph type="title"/>
          </p:nvPr>
        </p:nvSpPr>
        <p:spPr>
          <a:xfrm>
            <a:off x="400878" y="421678"/>
            <a:ext cx="7593419" cy="846987"/>
          </a:xfrm>
        </p:spPr>
        <p:txBody>
          <a:bodyPr>
            <a:normAutofit fontScale="90000"/>
          </a:bodyPr>
          <a:lstStyle/>
          <a:p>
            <a:r>
              <a:rPr lang="en-US" b="1" dirty="0"/>
              <a:t>Authority to Direct or Supersede</a:t>
            </a:r>
          </a:p>
        </p:txBody>
      </p:sp>
      <p:sp>
        <p:nvSpPr>
          <p:cNvPr id="3" name="Content Placeholder 2">
            <a:extLst>
              <a:ext uri="{FF2B5EF4-FFF2-40B4-BE49-F238E27FC236}">
                <a16:creationId xmlns:a16="http://schemas.microsoft.com/office/drawing/2014/main" id="{190DE5B9-5623-48B1-97F6-4FA5055E89F7}"/>
              </a:ext>
            </a:extLst>
          </p:cNvPr>
          <p:cNvSpPr>
            <a:spLocks noGrp="1"/>
          </p:cNvSpPr>
          <p:nvPr>
            <p:ph idx="1"/>
          </p:nvPr>
        </p:nvSpPr>
        <p:spPr>
          <a:xfrm>
            <a:off x="675861" y="1374914"/>
            <a:ext cx="10972800" cy="4525963"/>
          </a:xfrm>
        </p:spPr>
        <p:txBody>
          <a:bodyPr>
            <a:normAutofit fontScale="92500" lnSpcReduction="10000"/>
          </a:bodyPr>
          <a:lstStyle/>
          <a:p>
            <a:r>
              <a:rPr lang="en-US" dirty="0"/>
              <a:t>(b)(5), The roles, responsibilities and qualifications of others with the authority to direct or supersede the controller</a:t>
            </a:r>
          </a:p>
          <a:p>
            <a:r>
              <a:rPr lang="en-US" dirty="0"/>
              <a:t>FAQs, January-2018</a:t>
            </a:r>
          </a:p>
          <a:p>
            <a:pPr lvl="1"/>
            <a:r>
              <a:rPr lang="en-US" dirty="0"/>
              <a:t>B.07, Procedures to account for occasions when the controller disagrees</a:t>
            </a:r>
          </a:p>
          <a:p>
            <a:pPr lvl="1"/>
            <a:r>
              <a:rPr lang="en-US" dirty="0"/>
              <a:t>B.08, Qualifications for area of responsibilities</a:t>
            </a:r>
          </a:p>
          <a:p>
            <a:pPr lvl="1"/>
            <a:r>
              <a:rPr lang="en-US" dirty="0"/>
              <a:t>B.09, Roles &amp; Responsibilities established by the time of implementation</a:t>
            </a:r>
          </a:p>
          <a:p>
            <a:pPr lvl="1"/>
            <a:r>
              <a:rPr lang="en-US" dirty="0"/>
              <a:t>B.10, Written Policy to allow (or disallow)</a:t>
            </a:r>
          </a:p>
          <a:p>
            <a:r>
              <a:rPr lang="en-US" dirty="0"/>
              <a:t>FAQ D.02, Hours of service for on-duty time</a:t>
            </a:r>
          </a:p>
          <a:p>
            <a:r>
              <a:rPr lang="en-US" dirty="0"/>
              <a:t>Web: PHMSA PRIMIS Control Room</a:t>
            </a:r>
          </a:p>
        </p:txBody>
      </p:sp>
    </p:spTree>
    <p:extLst>
      <p:ext uri="{BB962C8B-B14F-4D97-AF65-F5344CB8AC3E}">
        <p14:creationId xmlns:p14="http://schemas.microsoft.com/office/powerpoint/2010/main" val="193022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7C5E-21B0-428B-AAF7-AD0D3D50B614}"/>
              </a:ext>
            </a:extLst>
          </p:cNvPr>
          <p:cNvSpPr>
            <a:spLocks noGrp="1"/>
          </p:cNvSpPr>
          <p:nvPr>
            <p:ph type="title"/>
          </p:nvPr>
        </p:nvSpPr>
        <p:spPr>
          <a:xfrm>
            <a:off x="371060" y="405653"/>
            <a:ext cx="3722551" cy="761926"/>
          </a:xfrm>
        </p:spPr>
        <p:txBody>
          <a:bodyPr>
            <a:normAutofit fontScale="90000"/>
          </a:bodyPr>
          <a:lstStyle/>
          <a:p>
            <a:r>
              <a:rPr lang="en-US" b="1" dirty="0"/>
              <a:t>Team Training</a:t>
            </a:r>
          </a:p>
        </p:txBody>
      </p:sp>
      <p:sp>
        <p:nvSpPr>
          <p:cNvPr id="3" name="Content Placeholder 2">
            <a:extLst>
              <a:ext uri="{FF2B5EF4-FFF2-40B4-BE49-F238E27FC236}">
                <a16:creationId xmlns:a16="http://schemas.microsoft.com/office/drawing/2014/main" id="{190DE5B9-5623-48B1-97F6-4FA5055E89F7}"/>
              </a:ext>
            </a:extLst>
          </p:cNvPr>
          <p:cNvSpPr>
            <a:spLocks noGrp="1"/>
          </p:cNvSpPr>
          <p:nvPr>
            <p:ph idx="1"/>
          </p:nvPr>
        </p:nvSpPr>
        <p:spPr>
          <a:xfrm>
            <a:off x="715618" y="1295401"/>
            <a:ext cx="10972800" cy="4525963"/>
          </a:xfrm>
        </p:spPr>
        <p:txBody>
          <a:bodyPr>
            <a:normAutofit lnSpcReduction="10000"/>
          </a:bodyPr>
          <a:lstStyle/>
          <a:p>
            <a:r>
              <a:rPr lang="en-US" dirty="0"/>
              <a:t>(h)(6), Control room team training and exercises for controllers and other individuals</a:t>
            </a:r>
          </a:p>
          <a:p>
            <a:r>
              <a:rPr lang="en-US" dirty="0"/>
              <a:t>FAQs, January-2018</a:t>
            </a:r>
          </a:p>
          <a:p>
            <a:pPr lvl="1"/>
            <a:r>
              <a:rPr lang="en-US" dirty="0"/>
              <a:t>H.05, Participants, including (b)(5)</a:t>
            </a:r>
          </a:p>
          <a:p>
            <a:pPr lvl="1"/>
            <a:r>
              <a:rPr lang="en-US" dirty="0"/>
              <a:t>H.06, Content</a:t>
            </a:r>
          </a:p>
          <a:p>
            <a:pPr lvl="1"/>
            <a:r>
              <a:rPr lang="en-US" dirty="0"/>
              <a:t>H.07, Training Techniques</a:t>
            </a:r>
          </a:p>
          <a:p>
            <a:pPr lvl="1"/>
            <a:r>
              <a:rPr lang="en-US" dirty="0"/>
              <a:t>H.08, Deadlines &amp; Frequency</a:t>
            </a:r>
          </a:p>
          <a:p>
            <a:pPr lvl="1"/>
            <a:r>
              <a:rPr lang="en-US" dirty="0"/>
              <a:t>H.09, Controller Participation</a:t>
            </a:r>
          </a:p>
          <a:p>
            <a:r>
              <a:rPr lang="en-US" dirty="0"/>
              <a:t>Web: PHMSA PRIMIS Control Room</a:t>
            </a:r>
          </a:p>
          <a:p>
            <a:endParaRPr lang="en-US" dirty="0"/>
          </a:p>
        </p:txBody>
      </p:sp>
    </p:spTree>
    <p:extLst>
      <p:ext uri="{BB962C8B-B14F-4D97-AF65-F5344CB8AC3E}">
        <p14:creationId xmlns:p14="http://schemas.microsoft.com/office/powerpoint/2010/main" val="2942410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3C720D-ACEF-4E09-8852-1BC35C8F991D}"/>
              </a:ext>
            </a:extLst>
          </p:cNvPr>
          <p:cNvGraphicFramePr>
            <a:graphicFrameLocks noGrp="1"/>
          </p:cNvGraphicFramePr>
          <p:nvPr>
            <p:extLst>
              <p:ext uri="{D42A27DB-BD31-4B8C-83A1-F6EECF244321}">
                <p14:modId xmlns:p14="http://schemas.microsoft.com/office/powerpoint/2010/main" val="1168379593"/>
              </p:ext>
            </p:extLst>
          </p:nvPr>
        </p:nvGraphicFramePr>
        <p:xfrm>
          <a:off x="6928185" y="514406"/>
          <a:ext cx="4480560" cy="5103300"/>
        </p:xfrm>
        <a:graphic>
          <a:graphicData uri="http://schemas.openxmlformats.org/drawingml/2006/table">
            <a:tbl>
              <a:tblPr firstRow="1" bandRow="1">
                <a:tableStyleId>{5C22544A-7EE6-4342-B048-85BDC9FD1C3A}</a:tableStyleId>
              </a:tblPr>
              <a:tblGrid>
                <a:gridCol w="2829827">
                  <a:extLst>
                    <a:ext uri="{9D8B030D-6E8A-4147-A177-3AD203B41FA5}">
                      <a16:colId xmlns:a16="http://schemas.microsoft.com/office/drawing/2014/main" val="203635463"/>
                    </a:ext>
                  </a:extLst>
                </a:gridCol>
                <a:gridCol w="1650733">
                  <a:extLst>
                    <a:ext uri="{9D8B030D-6E8A-4147-A177-3AD203B41FA5}">
                      <a16:colId xmlns:a16="http://schemas.microsoft.com/office/drawing/2014/main" val="1872034314"/>
                    </a:ext>
                  </a:extLst>
                </a:gridCol>
              </a:tblGrid>
              <a:tr h="510330">
                <a:tc>
                  <a:txBody>
                    <a:bodyPr/>
                    <a:lstStyle/>
                    <a:p>
                      <a:pPr algn="l" fontAlgn="b"/>
                      <a:r>
                        <a:rPr lang="en-US" sz="3200" b="0" i="0" u="none" strike="noStrike" dirty="0">
                          <a:solidFill>
                            <a:srgbClr val="000000"/>
                          </a:solidFill>
                          <a:effectLst/>
                          <a:latin typeface="Calibri" panose="020F0502020204030204" pitchFamily="34" charset="0"/>
                        </a:rPr>
                        <a:t> Texas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3200" b="0" i="0" u="none" strike="noStrike" dirty="0">
                          <a:solidFill>
                            <a:srgbClr val="000000"/>
                          </a:solidFill>
                          <a:effectLst/>
                          <a:latin typeface="Calibri" panose="020F0502020204030204" pitchFamily="34" charset="0"/>
                        </a:rPr>
                        <a:t>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214960"/>
                  </a:ext>
                </a:extLst>
              </a:tr>
              <a:tr h="510330">
                <a:tc>
                  <a:txBody>
                    <a:bodyPr/>
                    <a:lstStyle/>
                    <a:p>
                      <a:pPr algn="l" fontAlgn="b"/>
                      <a:r>
                        <a:rPr lang="en-US" sz="3200" b="0" i="0" u="none" strike="noStrike" dirty="0">
                          <a:solidFill>
                            <a:srgbClr val="000000"/>
                          </a:solidFill>
                          <a:effectLst/>
                          <a:latin typeface="Calibri" panose="020F0502020204030204" pitchFamily="34" charset="0"/>
                        </a:rPr>
                        <a:t> Oklahoma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3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2041370"/>
                  </a:ext>
                </a:extLst>
              </a:tr>
              <a:tr h="510330">
                <a:tc>
                  <a:txBody>
                    <a:bodyPr/>
                    <a:lstStyle/>
                    <a:p>
                      <a:pPr algn="l" fontAlgn="b"/>
                      <a:r>
                        <a:rPr lang="en-US" sz="3200" b="0" i="0" u="none" strike="noStrike" dirty="0">
                          <a:solidFill>
                            <a:srgbClr val="000000"/>
                          </a:solidFill>
                          <a:effectLst/>
                          <a:latin typeface="Calibri" panose="020F0502020204030204" pitchFamily="34" charset="0"/>
                        </a:rPr>
                        <a:t> Georgia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3200" b="0" i="0" u="none" strike="noStrike" dirty="0">
                          <a:solidFill>
                            <a:srgbClr val="000000"/>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3222324"/>
                  </a:ext>
                </a:extLst>
              </a:tr>
              <a:tr h="510330">
                <a:tc>
                  <a:txBody>
                    <a:bodyPr/>
                    <a:lstStyle/>
                    <a:p>
                      <a:pPr algn="l" fontAlgn="b"/>
                      <a:r>
                        <a:rPr lang="en-US" sz="3200" b="0" i="0" u="none" strike="noStrike" dirty="0">
                          <a:solidFill>
                            <a:srgbClr val="000000"/>
                          </a:solidFill>
                          <a:effectLst/>
                          <a:latin typeface="Calibri" panose="020F0502020204030204" pitchFamily="34" charset="0"/>
                        </a:rPr>
                        <a:t> Colorado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32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8199266"/>
                  </a:ext>
                </a:extLst>
              </a:tr>
              <a:tr h="510330">
                <a:tc>
                  <a:txBody>
                    <a:bodyPr/>
                    <a:lstStyle/>
                    <a:p>
                      <a:pPr algn="l" fontAlgn="b"/>
                      <a:r>
                        <a:rPr lang="en-US" sz="3200" b="0" i="0" u="none" strike="noStrike" dirty="0">
                          <a:solidFill>
                            <a:srgbClr val="000000"/>
                          </a:solidFill>
                          <a:effectLst/>
                          <a:latin typeface="Calibri" panose="020F0502020204030204" pitchFamily="34" charset="0"/>
                        </a:rPr>
                        <a:t> California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32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7946791"/>
                  </a:ext>
                </a:extLst>
              </a:tr>
              <a:tr h="510330">
                <a:tc>
                  <a:txBody>
                    <a:bodyPr/>
                    <a:lstStyle/>
                    <a:p>
                      <a:pPr algn="l" fontAlgn="b"/>
                      <a:r>
                        <a:rPr lang="en-US" sz="3200" b="0" i="0" u="none" strike="noStrike" dirty="0">
                          <a:solidFill>
                            <a:srgbClr val="000000"/>
                          </a:solidFill>
                          <a:effectLst/>
                          <a:latin typeface="Calibri" panose="020F0502020204030204" pitchFamily="34" charset="0"/>
                        </a:rPr>
                        <a:t> Pennsylvania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32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1945856"/>
                  </a:ext>
                </a:extLst>
              </a:tr>
              <a:tr h="510330">
                <a:tc>
                  <a:txBody>
                    <a:bodyPr/>
                    <a:lstStyle/>
                    <a:p>
                      <a:pPr algn="l" fontAlgn="b"/>
                      <a:r>
                        <a:rPr lang="en-US" sz="3200" b="0" i="0" u="none" strike="noStrike" dirty="0">
                          <a:solidFill>
                            <a:srgbClr val="000000"/>
                          </a:solidFill>
                          <a:effectLst/>
                          <a:latin typeface="Calibri" panose="020F0502020204030204" pitchFamily="34" charset="0"/>
                        </a:rPr>
                        <a:t> Florida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32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8791375"/>
                  </a:ext>
                </a:extLst>
              </a:tr>
              <a:tr h="510330">
                <a:tc>
                  <a:txBody>
                    <a:bodyPr/>
                    <a:lstStyle/>
                    <a:p>
                      <a:pPr algn="l" fontAlgn="b"/>
                      <a:r>
                        <a:rPr lang="en-US" sz="3200" b="0" i="0" u="none" strike="noStrike" dirty="0">
                          <a:solidFill>
                            <a:srgbClr val="000000"/>
                          </a:solidFill>
                          <a:effectLst/>
                          <a:latin typeface="Calibri" panose="020F0502020204030204" pitchFamily="34" charset="0"/>
                        </a:rPr>
                        <a:t> Alaska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32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2849718"/>
                  </a:ext>
                </a:extLst>
              </a:tr>
              <a:tr h="510330">
                <a:tc>
                  <a:txBody>
                    <a:bodyPr/>
                    <a:lstStyle/>
                    <a:p>
                      <a:pPr algn="l" fontAlgn="b"/>
                      <a:r>
                        <a:rPr lang="en-US" sz="3200" b="0" i="0" u="none" strike="noStrike" dirty="0">
                          <a:solidFill>
                            <a:srgbClr val="000000"/>
                          </a:solidFill>
                          <a:effectLst/>
                          <a:latin typeface="Calibri" panose="020F0502020204030204" pitchFamily="34" charset="0"/>
                        </a:rPr>
                        <a:t> Utah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32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4603292"/>
                  </a:ext>
                </a:extLst>
              </a:tr>
              <a:tr h="510330">
                <a:tc>
                  <a:txBody>
                    <a:bodyPr/>
                    <a:lstStyle/>
                    <a:p>
                      <a:pPr algn="l" fontAlgn="b"/>
                      <a:r>
                        <a:rPr lang="en-US" sz="3200" b="0" i="0" u="none" strike="noStrike" dirty="0">
                          <a:solidFill>
                            <a:srgbClr val="000000"/>
                          </a:solidFill>
                          <a:effectLst/>
                          <a:latin typeface="Calibri" panose="020F0502020204030204" pitchFamily="34" charset="0"/>
                        </a:rPr>
                        <a:t> Wyoming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32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49666"/>
                  </a:ext>
                </a:extLst>
              </a:tr>
            </a:tbl>
          </a:graphicData>
        </a:graphic>
      </p:graphicFrame>
      <p:sp>
        <p:nvSpPr>
          <p:cNvPr id="3" name="Title 2">
            <a:extLst>
              <a:ext uri="{FF2B5EF4-FFF2-40B4-BE49-F238E27FC236}">
                <a16:creationId xmlns:a16="http://schemas.microsoft.com/office/drawing/2014/main" id="{9CF4C8EE-3F91-4CF8-90FA-B86943EDB31C}"/>
              </a:ext>
            </a:extLst>
          </p:cNvPr>
          <p:cNvSpPr>
            <a:spLocks noGrp="1"/>
          </p:cNvSpPr>
          <p:nvPr>
            <p:ph type="title"/>
          </p:nvPr>
        </p:nvSpPr>
        <p:spPr>
          <a:xfrm>
            <a:off x="563880" y="514406"/>
            <a:ext cx="5928360" cy="1487363"/>
          </a:xfrm>
        </p:spPr>
        <p:txBody>
          <a:bodyPr>
            <a:normAutofit fontScale="90000"/>
          </a:bodyPr>
          <a:lstStyle/>
          <a:p>
            <a:r>
              <a:rPr lang="en-US" b="1" dirty="0"/>
              <a:t>Interstate Control Rooms</a:t>
            </a:r>
            <a:br>
              <a:rPr lang="en-US" b="1" dirty="0"/>
            </a:br>
            <a:r>
              <a:rPr lang="en-US" b="1" dirty="0"/>
              <a:t>Top 10 States</a:t>
            </a:r>
          </a:p>
        </p:txBody>
      </p:sp>
      <p:sp>
        <p:nvSpPr>
          <p:cNvPr id="5" name="TextBox 4">
            <a:extLst>
              <a:ext uri="{FF2B5EF4-FFF2-40B4-BE49-F238E27FC236}">
                <a16:creationId xmlns:a16="http://schemas.microsoft.com/office/drawing/2014/main" id="{1C9F5C28-1FDF-457D-8D79-F6D8AA51FEEB}"/>
              </a:ext>
            </a:extLst>
          </p:cNvPr>
          <p:cNvSpPr txBox="1"/>
          <p:nvPr/>
        </p:nvSpPr>
        <p:spPr>
          <a:xfrm>
            <a:off x="563880" y="2403146"/>
            <a:ext cx="5584128" cy="3108543"/>
          </a:xfrm>
          <a:prstGeom prst="rect">
            <a:avLst/>
          </a:prstGeom>
          <a:noFill/>
        </p:spPr>
        <p:txBody>
          <a:bodyPr wrap="square" rtlCol="0">
            <a:spAutoFit/>
          </a:bodyPr>
          <a:lstStyle/>
          <a:p>
            <a:pPr marL="342900" indent="-342900">
              <a:buFontTx/>
              <a:buChar char="-"/>
            </a:pPr>
            <a:r>
              <a:rPr lang="en-US" sz="2800" dirty="0"/>
              <a:t>There is currently no requirement for Operators to report the number or location of their of Control Rooms </a:t>
            </a:r>
          </a:p>
          <a:p>
            <a:pPr marL="342900" indent="-342900">
              <a:buFontTx/>
              <a:buChar char="-"/>
            </a:pPr>
            <a:r>
              <a:rPr lang="en-US" sz="2800" dirty="0"/>
              <a:t>All jurisdictional Control Rooms should be in compliance with the Regulations</a:t>
            </a:r>
          </a:p>
        </p:txBody>
      </p:sp>
    </p:spTree>
    <p:extLst>
      <p:ext uri="{BB962C8B-B14F-4D97-AF65-F5344CB8AC3E}">
        <p14:creationId xmlns:p14="http://schemas.microsoft.com/office/powerpoint/2010/main" val="394776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759B70D-AAAE-4CFC-BA6A-22C9C72BB620}"/>
              </a:ext>
            </a:extLst>
          </p:cNvPr>
          <p:cNvGraphicFramePr/>
          <p:nvPr>
            <p:extLst>
              <p:ext uri="{D42A27DB-BD31-4B8C-83A1-F6EECF244321}">
                <p14:modId xmlns:p14="http://schemas.microsoft.com/office/powerpoint/2010/main" val="120165471"/>
              </p:ext>
            </p:extLst>
          </p:nvPr>
        </p:nvGraphicFramePr>
        <p:xfrm>
          <a:off x="646744" y="326666"/>
          <a:ext cx="9061334" cy="535713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7199B42-CB54-4FED-9D8D-CC1E10B48AC0}"/>
              </a:ext>
            </a:extLst>
          </p:cNvPr>
          <p:cNvSpPr txBox="1"/>
          <p:nvPr/>
        </p:nvSpPr>
        <p:spPr>
          <a:xfrm>
            <a:off x="9143999" y="2448641"/>
            <a:ext cx="2809462" cy="1384995"/>
          </a:xfrm>
          <a:prstGeom prst="rect">
            <a:avLst/>
          </a:prstGeom>
          <a:noFill/>
        </p:spPr>
        <p:txBody>
          <a:bodyPr wrap="square" rtlCol="0">
            <a:spAutoFit/>
          </a:bodyPr>
          <a:lstStyle/>
          <a:p>
            <a:r>
              <a:rPr lang="en-US" sz="2800" b="1" dirty="0"/>
              <a:t>More inspections to be scheduled in 2019</a:t>
            </a:r>
          </a:p>
        </p:txBody>
      </p:sp>
    </p:spTree>
    <p:extLst>
      <p:ext uri="{BB962C8B-B14F-4D97-AF65-F5344CB8AC3E}">
        <p14:creationId xmlns:p14="http://schemas.microsoft.com/office/powerpoint/2010/main" val="111571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5" name="Chart 4">
                <a:extLst>
                  <a:ext uri="{FF2B5EF4-FFF2-40B4-BE49-F238E27FC236}">
                    <a16:creationId xmlns:a16="http://schemas.microsoft.com/office/drawing/2014/main" id="{9A8A4640-4315-4C19-B644-7C9AB1A7EE8F}"/>
                  </a:ext>
                </a:extLst>
              </p:cNvPr>
              <p:cNvGraphicFramePr/>
              <p:nvPr>
                <p:extLst>
                  <p:ext uri="{D42A27DB-BD31-4B8C-83A1-F6EECF244321}">
                    <p14:modId xmlns:p14="http://schemas.microsoft.com/office/powerpoint/2010/main" val="3387838945"/>
                  </p:ext>
                </p:extLst>
              </p:nvPr>
            </p:nvGraphicFramePr>
            <p:xfrm>
              <a:off x="4688958" y="95693"/>
              <a:ext cx="6817242" cy="647274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9A8A4640-4315-4C19-B644-7C9AB1A7EE8F}"/>
                  </a:ext>
                </a:extLst>
              </p:cNvPr>
              <p:cNvPicPr>
                <a:picLocks noGrp="1" noRot="1" noChangeAspect="1" noMove="1" noResize="1" noEditPoints="1" noAdjustHandles="1" noChangeArrowheads="1" noChangeShapeType="1"/>
              </p:cNvPicPr>
              <p:nvPr/>
            </p:nvPicPr>
            <p:blipFill>
              <a:blip r:embed="rId3"/>
              <a:stretch>
                <a:fillRect/>
              </a:stretch>
            </p:blipFill>
            <p:spPr>
              <a:xfrm>
                <a:off x="4688958" y="95693"/>
                <a:ext cx="6817242" cy="6472747"/>
              </a:xfrm>
              <a:prstGeom prst="rect">
                <a:avLst/>
              </a:prstGeom>
            </p:spPr>
          </p:pic>
        </mc:Fallback>
      </mc:AlternateContent>
      <p:sp>
        <p:nvSpPr>
          <p:cNvPr id="6" name="Title 5">
            <a:extLst>
              <a:ext uri="{FF2B5EF4-FFF2-40B4-BE49-F238E27FC236}">
                <a16:creationId xmlns:a16="http://schemas.microsoft.com/office/drawing/2014/main" id="{2F662B64-1A21-4354-B1D2-23C6D95F574F}"/>
              </a:ext>
            </a:extLst>
          </p:cNvPr>
          <p:cNvSpPr>
            <a:spLocks noGrp="1"/>
          </p:cNvSpPr>
          <p:nvPr>
            <p:ph type="title"/>
          </p:nvPr>
        </p:nvSpPr>
        <p:spPr>
          <a:xfrm>
            <a:off x="363110" y="1789717"/>
            <a:ext cx="6080760" cy="2418253"/>
          </a:xfrm>
        </p:spPr>
        <p:txBody>
          <a:bodyPr>
            <a:normAutofit fontScale="90000"/>
          </a:bodyPr>
          <a:lstStyle/>
          <a:p>
            <a:r>
              <a:rPr lang="en-US" dirty="0"/>
              <a:t>PHMSA</a:t>
            </a:r>
            <a:br>
              <a:rPr lang="en-US" dirty="0"/>
            </a:br>
            <a:r>
              <a:rPr lang="en-US" dirty="0"/>
              <a:t>Control Room Inspections</a:t>
            </a:r>
            <a:br>
              <a:rPr lang="en-US" dirty="0"/>
            </a:br>
            <a:r>
              <a:rPr lang="en-US" dirty="0"/>
              <a:t>2012-2014</a:t>
            </a:r>
            <a:br>
              <a:rPr lang="en-US" dirty="0"/>
            </a:br>
            <a:r>
              <a:rPr lang="en-US" sz="5300" b="1" dirty="0"/>
              <a:t>163 Inspections</a:t>
            </a:r>
            <a:endParaRPr lang="en-US" b="1" dirty="0">
              <a:solidFill>
                <a:srgbClr val="FF0000"/>
              </a:solidFill>
            </a:endParaRPr>
          </a:p>
        </p:txBody>
      </p:sp>
    </p:spTree>
    <p:extLst>
      <p:ext uri="{BB962C8B-B14F-4D97-AF65-F5344CB8AC3E}">
        <p14:creationId xmlns:p14="http://schemas.microsoft.com/office/powerpoint/2010/main" val="2834049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662B64-1A21-4354-B1D2-23C6D95F574F}"/>
              </a:ext>
            </a:extLst>
          </p:cNvPr>
          <p:cNvSpPr>
            <a:spLocks noGrp="1"/>
          </p:cNvSpPr>
          <p:nvPr>
            <p:ph type="title"/>
          </p:nvPr>
        </p:nvSpPr>
        <p:spPr>
          <a:xfrm>
            <a:off x="402866" y="1954291"/>
            <a:ext cx="6080760" cy="2306128"/>
          </a:xfrm>
        </p:spPr>
        <p:txBody>
          <a:bodyPr>
            <a:normAutofit fontScale="90000"/>
          </a:bodyPr>
          <a:lstStyle/>
          <a:p>
            <a:r>
              <a:rPr lang="en-US" dirty="0"/>
              <a:t>PHMSA</a:t>
            </a:r>
            <a:br>
              <a:rPr lang="en-US" dirty="0"/>
            </a:br>
            <a:r>
              <a:rPr lang="en-US" dirty="0"/>
              <a:t>Control Room Inspections</a:t>
            </a:r>
            <a:br>
              <a:rPr lang="en-US" dirty="0"/>
            </a:br>
            <a:r>
              <a:rPr lang="en-US" dirty="0"/>
              <a:t>2012-2016</a:t>
            </a:r>
            <a:br>
              <a:rPr lang="en-US" dirty="0"/>
            </a:br>
            <a:r>
              <a:rPr lang="en-US" sz="5300" b="1" dirty="0"/>
              <a:t>203 Inspections</a:t>
            </a:r>
          </a:p>
        </p:txBody>
      </p:sp>
      <mc:AlternateContent xmlns:mc="http://schemas.openxmlformats.org/markup-compatibility/2006" xmlns:cx4="http://schemas.microsoft.com/office/drawing/2016/5/10/chartex">
        <mc:Choice Requires="cx4">
          <p:graphicFrame>
            <p:nvGraphicFramePr>
              <p:cNvPr id="8" name="Chart 7">
                <a:extLst>
                  <a:ext uri="{FF2B5EF4-FFF2-40B4-BE49-F238E27FC236}">
                    <a16:creationId xmlns:a16="http://schemas.microsoft.com/office/drawing/2014/main" id="{783A5B27-A26F-40FC-B78C-62A34E33FBD9}"/>
                  </a:ext>
                </a:extLst>
              </p:cNvPr>
              <p:cNvGraphicFramePr/>
              <p:nvPr>
                <p:extLst>
                  <p:ext uri="{D42A27DB-BD31-4B8C-83A1-F6EECF244321}">
                    <p14:modId xmlns:p14="http://schemas.microsoft.com/office/powerpoint/2010/main" val="3417834938"/>
                  </p:ext>
                </p:extLst>
              </p:nvPr>
            </p:nvGraphicFramePr>
            <p:xfrm>
              <a:off x="4710223" y="95693"/>
              <a:ext cx="6887417" cy="633558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hart 7">
                <a:extLst>
                  <a:ext uri="{FF2B5EF4-FFF2-40B4-BE49-F238E27FC236}">
                    <a16:creationId xmlns:a16="http://schemas.microsoft.com/office/drawing/2014/main" id="{783A5B27-A26F-40FC-B78C-62A34E33FBD9}"/>
                  </a:ext>
                </a:extLst>
              </p:cNvPr>
              <p:cNvPicPr>
                <a:picLocks noGrp="1" noRot="1" noChangeAspect="1" noMove="1" noResize="1" noEditPoints="1" noAdjustHandles="1" noChangeArrowheads="1" noChangeShapeType="1"/>
              </p:cNvPicPr>
              <p:nvPr/>
            </p:nvPicPr>
            <p:blipFill>
              <a:blip r:embed="rId3"/>
              <a:stretch>
                <a:fillRect/>
              </a:stretch>
            </p:blipFill>
            <p:spPr>
              <a:xfrm>
                <a:off x="4710223" y="95693"/>
                <a:ext cx="6887417" cy="6335587"/>
              </a:xfrm>
              <a:prstGeom prst="rect">
                <a:avLst/>
              </a:prstGeom>
            </p:spPr>
          </p:pic>
        </mc:Fallback>
      </mc:AlternateContent>
    </p:spTree>
    <p:extLst>
      <p:ext uri="{BB962C8B-B14F-4D97-AF65-F5344CB8AC3E}">
        <p14:creationId xmlns:p14="http://schemas.microsoft.com/office/powerpoint/2010/main" val="3633376174"/>
      </p:ext>
    </p:extLst>
  </p:cSld>
  <p:clrMapOvr>
    <a:masterClrMapping/>
  </p:clrMapOvr>
</p:sld>
</file>

<file path=ppt/theme/theme1.xml><?xml version="1.0" encoding="utf-8"?>
<a:theme xmlns:a="http://schemas.openxmlformats.org/drawingml/2006/main" name="1_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8060</TotalTime>
  <Words>1036</Words>
  <Application>Microsoft Office PowerPoint</Application>
  <PresentationFormat>Widescreen</PresentationFormat>
  <Paragraphs>295</Paragraphs>
  <Slides>24</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1_PCHELPS PHMSA Presentation Template</vt:lpstr>
      <vt:lpstr>PCHELPS PHMSA Presentation Template</vt:lpstr>
      <vt:lpstr>Control Room Management  API Control Room Forum April - 2019  Byron Coy  PE Sr. Technical Advisor  Pipeline &amp; Hazardous Materials Safety Administration US Department of Transportation</vt:lpstr>
      <vt:lpstr>James Reason’s Swiss Cheese Model</vt:lpstr>
      <vt:lpstr>Swiss Cheese Model</vt:lpstr>
      <vt:lpstr>Authority to Direct or Supersede</vt:lpstr>
      <vt:lpstr>Team Training</vt:lpstr>
      <vt:lpstr>Interstate Control Rooms Top 10 States</vt:lpstr>
      <vt:lpstr>PowerPoint Presentation</vt:lpstr>
      <vt:lpstr>PHMSA Control Room Inspections 2012-2014 163 Inspections</vt:lpstr>
      <vt:lpstr>PHMSA Control Room Inspections 2012-2016 203 Inspections</vt:lpstr>
      <vt:lpstr>PHMSA Control Room Inspections 2012-2018 220 Inspections</vt:lpstr>
      <vt:lpstr>Compliance Cases from Inspections</vt:lpstr>
      <vt:lpstr>PowerPoint Presentation</vt:lpstr>
      <vt:lpstr>PowerPoint Presentation</vt:lpstr>
      <vt:lpstr>Notice of Amendment Items</vt:lpstr>
      <vt:lpstr>Top 5 : Notice of Amendment Items</vt:lpstr>
      <vt:lpstr>Non-Notice of Amendment Items</vt:lpstr>
      <vt:lpstr>Inspection Questions</vt:lpstr>
      <vt:lpstr>Accident/Incident : Causal &amp; Severity</vt:lpstr>
      <vt:lpstr>Alarm Management Problems Increase Accident/Incident Severity</vt:lpstr>
      <vt:lpstr>NTSB Recommendation P-11-009</vt:lpstr>
      <vt:lpstr>NTSB Recommendation P-11-009</vt:lpstr>
      <vt:lpstr>NTSB Recommendation P-11-009</vt:lpstr>
      <vt:lpstr>PowerPoint Presentation</vt:lpstr>
      <vt:lpstr>Byron Coy  PE Sr. Technical Advisor  byron.coy@dot.gov  Web Search : PHMSA Primis Control Room  Pipeline &amp; Hazardous Materials Safety Administration US Department of Transportation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Coy, Byron (PHMSA)</dc:creator>
  <cp:lastModifiedBy>Coy, Byron (PHMSA)</cp:lastModifiedBy>
  <cp:revision>102</cp:revision>
  <dcterms:created xsi:type="dcterms:W3CDTF">2019-03-26T15:05:05Z</dcterms:created>
  <dcterms:modified xsi:type="dcterms:W3CDTF">2019-07-02T15:14:04Z</dcterms:modified>
</cp:coreProperties>
</file>