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4"/>
  </p:sldMasterIdLst>
  <p:notesMasterIdLst>
    <p:notesMasterId r:id="rId55"/>
  </p:notesMasterIdLst>
  <p:handoutMasterIdLst>
    <p:handoutMasterId r:id="rId56"/>
  </p:handoutMasterIdLst>
  <p:sldIdLst>
    <p:sldId id="275" r:id="rId5"/>
    <p:sldId id="277" r:id="rId6"/>
    <p:sldId id="370" r:id="rId7"/>
    <p:sldId id="368" r:id="rId8"/>
    <p:sldId id="373" r:id="rId9"/>
    <p:sldId id="364" r:id="rId10"/>
    <p:sldId id="374" r:id="rId11"/>
    <p:sldId id="386" r:id="rId12"/>
    <p:sldId id="409" r:id="rId13"/>
    <p:sldId id="412" r:id="rId14"/>
    <p:sldId id="375" r:id="rId15"/>
    <p:sldId id="376" r:id="rId16"/>
    <p:sldId id="410" r:id="rId17"/>
    <p:sldId id="377" r:id="rId18"/>
    <p:sldId id="378" r:id="rId19"/>
    <p:sldId id="380" r:id="rId20"/>
    <p:sldId id="387" r:id="rId21"/>
    <p:sldId id="382" r:id="rId22"/>
    <p:sldId id="306" r:id="rId23"/>
    <p:sldId id="319" r:id="rId24"/>
    <p:sldId id="318" r:id="rId25"/>
    <p:sldId id="326" r:id="rId26"/>
    <p:sldId id="383" r:id="rId27"/>
    <p:sldId id="372" r:id="rId28"/>
    <p:sldId id="301" r:id="rId29"/>
    <p:sldId id="389" r:id="rId30"/>
    <p:sldId id="307" r:id="rId31"/>
    <p:sldId id="388" r:id="rId32"/>
    <p:sldId id="390" r:id="rId33"/>
    <p:sldId id="308" r:id="rId34"/>
    <p:sldId id="391" r:id="rId35"/>
    <p:sldId id="310" r:id="rId36"/>
    <p:sldId id="392" r:id="rId37"/>
    <p:sldId id="309" r:id="rId38"/>
    <p:sldId id="393" r:id="rId39"/>
    <p:sldId id="311" r:id="rId40"/>
    <p:sldId id="394" r:id="rId41"/>
    <p:sldId id="312" r:id="rId42"/>
    <p:sldId id="395" r:id="rId43"/>
    <p:sldId id="313" r:id="rId44"/>
    <p:sldId id="396" r:id="rId45"/>
    <p:sldId id="569" r:id="rId46"/>
    <p:sldId id="314" r:id="rId47"/>
    <p:sldId id="398" r:id="rId48"/>
    <p:sldId id="397" r:id="rId49"/>
    <p:sldId id="337" r:id="rId50"/>
    <p:sldId id="363" r:id="rId51"/>
    <p:sldId id="407" r:id="rId52"/>
    <p:sldId id="408" r:id="rId53"/>
    <p:sldId id="570" r:id="rId54"/>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DE4A91-5962-B873-03ED-74A39046020C}" name="Valencia, Flor (PHMSA)" initials="VF(" userId="S::Flor.Valencia@ad.dot.gov::c976dda0-9fca-4cca-99f5-1c28fbf7cee2" providerId="AD"/>
  <p188:author id="{5E5DEFAD-F01B-AECE-B5D7-96B8E1D398AC}" name="Sheppard, Carla (PHMSA)" initials="SC(" userId="S::carla.sheppard@ad.dot.gov::6e2fcf65-7345-4f05-b755-977afe77ad74" providerId="AD"/>
  <p188:author id="{98C321B8-D1DD-983B-61C4-53AB1CCB326F}" name="White, Andre (PHMSA)" initials="WA(" userId="S::andre.white@ad.dot.gov::cbf49c55-84a6-44fa-b2c5-41ab8b9b5c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879" autoAdjust="0"/>
  </p:normalViewPr>
  <p:slideViewPr>
    <p:cSldViewPr>
      <p:cViewPr varScale="1">
        <p:scale>
          <a:sx n="63" d="100"/>
          <a:sy n="63" d="100"/>
        </p:scale>
        <p:origin x="540"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D2BBC-C9E5-4323-B8C3-72D08814C9BA}" type="doc">
      <dgm:prSet loTypeId="urn:microsoft.com/office/officeart/2005/8/layout/pyramid1" loCatId="pyramid" qsTypeId="urn:microsoft.com/office/officeart/2005/8/quickstyle/simple1" qsCatId="simple" csTypeId="urn:microsoft.com/office/officeart/2005/8/colors/accent1_5" csCatId="accent1" phldr="1"/>
      <dgm:spPr/>
      <dgm:t>
        <a:bodyPr/>
        <a:lstStyle/>
        <a:p>
          <a:endParaRPr lang="en-US"/>
        </a:p>
      </dgm:t>
    </dgm:pt>
    <dgm:pt modelId="{F5E27837-DC99-4C01-935D-586B9FDDC3B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1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1600" b="1"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Director</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Aaron Mitchell</a:t>
          </a:r>
        </a:p>
      </dgm:t>
    </dgm:pt>
    <dgm:pt modelId="{A48224F3-9F7E-4111-A2B4-E1C0C13D375C}" type="parTrans" cxnId="{4121A2D7-82FC-4C15-8518-62623441E8BF}">
      <dgm:prSet/>
      <dgm:spPr/>
      <dgm:t>
        <a:bodyPr/>
        <a:lstStyle/>
        <a:p>
          <a:endParaRPr lang="en-US"/>
        </a:p>
      </dgm:t>
    </dgm:pt>
    <dgm:pt modelId="{B97344C3-DDB9-45C8-9294-FC3F9479967F}" type="sibTrans" cxnId="{4121A2D7-82FC-4C15-8518-62623441E8BF}">
      <dgm:prSet/>
      <dgm:spPr/>
      <dgm:t>
        <a:bodyPr/>
        <a:lstStyle/>
        <a:p>
          <a:endParaRPr lang="en-US"/>
        </a:p>
      </dgm:t>
    </dgm:pt>
    <dgm:pt modelId="{8DDA553B-0E70-4707-98CB-2D27C329F8A7}">
      <dgm:prSet phldrT="[Text]" custT="1"/>
      <dgm:spPr/>
      <dgm:t>
        <a:bodyPr/>
        <a:lstStyle/>
        <a:p>
          <a:pPr algn="ctr"/>
          <a:r>
            <a:rPr lang="en-US" sz="1400" b="1" dirty="0">
              <a:latin typeface="Times New Roman" panose="02020603050405020304" pitchFamily="18" charset="0"/>
              <a:cs typeface="Times New Roman" panose="02020603050405020304" pitchFamily="18" charset="0"/>
            </a:rPr>
            <a:t>Chief </a:t>
          </a:r>
        </a:p>
        <a:p>
          <a:pPr algn="ctr"/>
          <a:r>
            <a:rPr lang="en-US" sz="1400" dirty="0">
              <a:latin typeface="Times New Roman" panose="02020603050405020304" pitchFamily="18" charset="0"/>
              <a:cs typeface="Times New Roman" panose="02020603050405020304" pitchFamily="18" charset="0"/>
            </a:rPr>
            <a:t>Carla Sheppard</a:t>
          </a:r>
        </a:p>
      </dgm:t>
    </dgm:pt>
    <dgm:pt modelId="{F968DBD5-E1A0-4168-838A-EBE1740EC9B2}" type="parTrans" cxnId="{B2971C80-87B3-4E47-B796-262106E8EAA0}">
      <dgm:prSet/>
      <dgm:spPr/>
      <dgm:t>
        <a:bodyPr/>
        <a:lstStyle/>
        <a:p>
          <a:endParaRPr lang="en-US"/>
        </a:p>
      </dgm:t>
    </dgm:pt>
    <dgm:pt modelId="{ADA1E86D-B6A4-40D9-BA3B-A1178AA13C2C}" type="sibTrans" cxnId="{B2971C80-87B3-4E47-B796-262106E8EAA0}">
      <dgm:prSet/>
      <dgm:spPr/>
      <dgm:t>
        <a:bodyPr/>
        <a:lstStyle/>
        <a:p>
          <a:endParaRPr lang="en-US"/>
        </a:p>
      </dgm:t>
    </dgm:pt>
    <dgm:pt modelId="{0F2D54DC-E15C-48B3-99F4-D82AC8F4AFAF}">
      <dgm:prSet phldrT="[Text]" custT="1"/>
      <dgm:spPr/>
      <dgm:t>
        <a:bodyPr/>
        <a:lstStyle/>
        <a:p>
          <a:r>
            <a:rPr lang="en-US" sz="1400" b="1" dirty="0">
              <a:latin typeface="Times New Roman" panose="02020603050405020304" pitchFamily="18" charset="0"/>
              <a:cs typeface="Times New Roman" panose="02020603050405020304" pitchFamily="18" charset="0"/>
            </a:rPr>
            <a:t>Senior Grants Management Specialist</a:t>
          </a:r>
        </a:p>
        <a:p>
          <a:r>
            <a:rPr lang="en-US" sz="1400" b="0" i="0" dirty="0">
              <a:latin typeface="Times New Roman" panose="02020603050405020304" pitchFamily="18" charset="0"/>
              <a:cs typeface="Times New Roman" panose="02020603050405020304" pitchFamily="18" charset="0"/>
            </a:rPr>
            <a:t>Flor Valencia</a:t>
          </a:r>
        </a:p>
      </dgm:t>
    </dgm:pt>
    <dgm:pt modelId="{EA79D3E3-11C4-4D0E-83F7-C34E78FE38A1}" type="parTrans" cxnId="{51FBB36D-6CEF-4431-8883-752B58846EF6}">
      <dgm:prSet/>
      <dgm:spPr/>
      <dgm:t>
        <a:bodyPr/>
        <a:lstStyle/>
        <a:p>
          <a:endParaRPr lang="en-US"/>
        </a:p>
      </dgm:t>
    </dgm:pt>
    <dgm:pt modelId="{CA746F93-B070-43EA-89B4-B66B9BE521BA}" type="sibTrans" cxnId="{51FBB36D-6CEF-4431-8883-752B58846EF6}">
      <dgm:prSet/>
      <dgm:spPr/>
      <dgm:t>
        <a:bodyPr/>
        <a:lstStyle/>
        <a:p>
          <a:endParaRPr lang="en-US"/>
        </a:p>
      </dgm:t>
    </dgm:pt>
    <dgm:pt modelId="{DA0267D6-5994-4CA3-9503-E5581A0A446D}">
      <dgm:prSet custT="1"/>
      <dgm:spPr/>
      <dgm:t>
        <a:bodyPr/>
        <a:lstStyle/>
        <a:p>
          <a:r>
            <a:rPr lang="en-US" sz="1400" b="1" dirty="0">
              <a:latin typeface="Times New Roman" panose="02020603050405020304" pitchFamily="18" charset="0"/>
              <a:cs typeface="Times New Roman" panose="02020603050405020304" pitchFamily="18" charset="0"/>
            </a:rPr>
            <a:t>Grants Management Specialists</a:t>
          </a:r>
        </a:p>
        <a:p>
          <a:r>
            <a:rPr lang="en-US" sz="1400" dirty="0">
              <a:latin typeface="Times New Roman" panose="02020603050405020304" pitchFamily="18" charset="0"/>
              <a:cs typeface="Times New Roman" panose="02020603050405020304" pitchFamily="18" charset="0"/>
            </a:rPr>
            <a:t>Bonita Brown, Lisa Reichenbacher, Suezett Edwards and Andre White</a:t>
          </a:r>
        </a:p>
      </dgm:t>
    </dgm:pt>
    <dgm:pt modelId="{91226B3B-9D62-435C-8FBC-410A9AD96979}" type="parTrans" cxnId="{04C366FB-E708-4903-B1E0-69E963BF96C7}">
      <dgm:prSet/>
      <dgm:spPr/>
      <dgm:t>
        <a:bodyPr/>
        <a:lstStyle/>
        <a:p>
          <a:endParaRPr lang="en-US"/>
        </a:p>
      </dgm:t>
    </dgm:pt>
    <dgm:pt modelId="{78927F88-B6AF-481C-8E87-A3F61C331BDA}" type="sibTrans" cxnId="{04C366FB-E708-4903-B1E0-69E963BF96C7}">
      <dgm:prSet/>
      <dgm:spPr/>
      <dgm:t>
        <a:bodyPr/>
        <a:lstStyle/>
        <a:p>
          <a:endParaRPr lang="en-US"/>
        </a:p>
      </dgm:t>
    </dgm:pt>
    <dgm:pt modelId="{050BC8A1-451E-449F-AA79-CB87D9069736}">
      <dgm:prSet custT="1"/>
      <dgm:spPr/>
      <dgm:t>
        <a:bodyPr/>
        <a:lstStyle/>
        <a:p>
          <a:r>
            <a:rPr lang="en-US" sz="1400" b="1" dirty="0">
              <a:latin typeface="Times New Roman" panose="02020603050405020304" pitchFamily="18" charset="0"/>
              <a:cs typeface="Times New Roman" panose="02020603050405020304" pitchFamily="18" charset="0"/>
            </a:rPr>
            <a:t>Program Support</a:t>
          </a:r>
        </a:p>
        <a:p>
          <a:r>
            <a:rPr lang="en-US" sz="1400" b="0" dirty="0">
              <a:latin typeface="Times New Roman" panose="02020603050405020304" pitchFamily="18" charset="0"/>
              <a:cs typeface="Times New Roman" panose="02020603050405020304" pitchFamily="18" charset="0"/>
            </a:rPr>
            <a:t> Shamia Nixon – Administrative Assistant </a:t>
          </a:r>
        </a:p>
        <a:p>
          <a:r>
            <a:rPr lang="en-US" sz="1400" b="0" dirty="0">
              <a:latin typeface="Times New Roman" panose="02020603050405020304" pitchFamily="18" charset="0"/>
              <a:cs typeface="Times New Roman" panose="02020603050405020304" pitchFamily="18" charset="0"/>
            </a:rPr>
            <a:t>Emma Salinas- Program Analyst </a:t>
          </a:r>
        </a:p>
        <a:p>
          <a:r>
            <a:rPr lang="en-US" sz="1400" b="0" dirty="0">
              <a:latin typeface="Times New Roman" panose="02020603050405020304" pitchFamily="18" charset="0"/>
              <a:cs typeface="Times New Roman" panose="02020603050405020304" pitchFamily="18" charset="0"/>
            </a:rPr>
            <a:t>Mahelia Whittier – Business Analyst</a:t>
          </a:r>
        </a:p>
      </dgm:t>
    </dgm:pt>
    <dgm:pt modelId="{7A87D695-9BF2-451B-A69A-2D344193BFC3}" type="parTrans" cxnId="{AFD8E264-3C83-41B3-A15B-45EABE9726BB}">
      <dgm:prSet/>
      <dgm:spPr/>
      <dgm:t>
        <a:bodyPr/>
        <a:lstStyle/>
        <a:p>
          <a:endParaRPr lang="en-US"/>
        </a:p>
      </dgm:t>
    </dgm:pt>
    <dgm:pt modelId="{C405A7A4-5DB9-4411-94A0-0B17E1CF52BE}" type="sibTrans" cxnId="{AFD8E264-3C83-41B3-A15B-45EABE9726BB}">
      <dgm:prSet/>
      <dgm:spPr/>
      <dgm:t>
        <a:bodyPr/>
        <a:lstStyle/>
        <a:p>
          <a:endParaRPr lang="en-US"/>
        </a:p>
      </dgm:t>
    </dgm:pt>
    <dgm:pt modelId="{2D3DE748-1990-4A62-A34D-88DA88AC1EEC}" type="pres">
      <dgm:prSet presAssocID="{7C0D2BBC-C9E5-4323-B8C3-72D08814C9BA}" presName="Name0" presStyleCnt="0">
        <dgm:presLayoutVars>
          <dgm:dir/>
          <dgm:animLvl val="lvl"/>
          <dgm:resizeHandles val="exact"/>
        </dgm:presLayoutVars>
      </dgm:prSet>
      <dgm:spPr/>
    </dgm:pt>
    <dgm:pt modelId="{FD8129F3-8C05-4602-BF58-90C7D9495083}" type="pres">
      <dgm:prSet presAssocID="{F5E27837-DC99-4C01-935D-586B9FDDC3B6}" presName="Name8" presStyleCnt="0"/>
      <dgm:spPr/>
    </dgm:pt>
    <dgm:pt modelId="{6B551887-6517-4E34-96B7-2E9A4979619E}" type="pres">
      <dgm:prSet presAssocID="{F5E27837-DC99-4C01-935D-586B9FDDC3B6}" presName="level" presStyleLbl="node1" presStyleIdx="0" presStyleCnt="5" custScaleX="103294" custScaleY="77668">
        <dgm:presLayoutVars>
          <dgm:chMax val="1"/>
          <dgm:bulletEnabled val="1"/>
        </dgm:presLayoutVars>
      </dgm:prSet>
      <dgm:spPr/>
    </dgm:pt>
    <dgm:pt modelId="{B24988C5-891B-4B77-B4A1-CD870978E755}" type="pres">
      <dgm:prSet presAssocID="{F5E27837-DC99-4C01-935D-586B9FDDC3B6}" presName="levelTx" presStyleLbl="revTx" presStyleIdx="0" presStyleCnt="0">
        <dgm:presLayoutVars>
          <dgm:chMax val="1"/>
          <dgm:bulletEnabled val="1"/>
        </dgm:presLayoutVars>
      </dgm:prSet>
      <dgm:spPr/>
    </dgm:pt>
    <dgm:pt modelId="{EE1912E6-59E8-42AF-ACF9-0060E9BC66C3}" type="pres">
      <dgm:prSet presAssocID="{8DDA553B-0E70-4707-98CB-2D27C329F8A7}" presName="Name8" presStyleCnt="0"/>
      <dgm:spPr/>
    </dgm:pt>
    <dgm:pt modelId="{AA411E4C-AB49-4C3A-8690-DC81619A4D16}" type="pres">
      <dgm:prSet presAssocID="{8DDA553B-0E70-4707-98CB-2D27C329F8A7}" presName="level" presStyleLbl="node1" presStyleIdx="1" presStyleCnt="5" custScaleX="100505" custScaleY="73082" custLinFactNeighborX="-37" custLinFactNeighborY="-725">
        <dgm:presLayoutVars>
          <dgm:chMax val="1"/>
          <dgm:bulletEnabled val="1"/>
        </dgm:presLayoutVars>
      </dgm:prSet>
      <dgm:spPr/>
    </dgm:pt>
    <dgm:pt modelId="{D0F7F635-1275-43AF-8574-BFB0EF958E62}" type="pres">
      <dgm:prSet presAssocID="{8DDA553B-0E70-4707-98CB-2D27C329F8A7}" presName="levelTx" presStyleLbl="revTx" presStyleIdx="0" presStyleCnt="0">
        <dgm:presLayoutVars>
          <dgm:chMax val="1"/>
          <dgm:bulletEnabled val="1"/>
        </dgm:presLayoutVars>
      </dgm:prSet>
      <dgm:spPr/>
    </dgm:pt>
    <dgm:pt modelId="{21087A11-9778-4750-8C8E-711408EEF88D}" type="pres">
      <dgm:prSet presAssocID="{0F2D54DC-E15C-48B3-99F4-D82AC8F4AFAF}" presName="Name8" presStyleCnt="0"/>
      <dgm:spPr/>
    </dgm:pt>
    <dgm:pt modelId="{EBF6C7AF-DE44-42AF-9348-2F9648C2F0A2}" type="pres">
      <dgm:prSet presAssocID="{0F2D54DC-E15C-48B3-99F4-D82AC8F4AFAF}" presName="level" presStyleLbl="node1" presStyleIdx="2" presStyleCnt="5" custScaleY="75686">
        <dgm:presLayoutVars>
          <dgm:chMax val="1"/>
          <dgm:bulletEnabled val="1"/>
        </dgm:presLayoutVars>
      </dgm:prSet>
      <dgm:spPr/>
    </dgm:pt>
    <dgm:pt modelId="{F297AEC7-4F29-40B0-8432-07144A4A5CE0}" type="pres">
      <dgm:prSet presAssocID="{0F2D54DC-E15C-48B3-99F4-D82AC8F4AFAF}" presName="levelTx" presStyleLbl="revTx" presStyleIdx="0" presStyleCnt="0">
        <dgm:presLayoutVars>
          <dgm:chMax val="1"/>
          <dgm:bulletEnabled val="1"/>
        </dgm:presLayoutVars>
      </dgm:prSet>
      <dgm:spPr/>
    </dgm:pt>
    <dgm:pt modelId="{58DC7C48-B220-4B20-B598-8F67234130B3}" type="pres">
      <dgm:prSet presAssocID="{DA0267D6-5994-4CA3-9503-E5581A0A446D}" presName="Name8" presStyleCnt="0"/>
      <dgm:spPr/>
    </dgm:pt>
    <dgm:pt modelId="{ACD163D8-F720-4A6B-A022-4B77AEB0E1B8}" type="pres">
      <dgm:prSet presAssocID="{DA0267D6-5994-4CA3-9503-E5581A0A446D}" presName="level" presStyleLbl="node1" presStyleIdx="3" presStyleCnt="5" custScaleX="100654" custScaleY="78346" custLinFactNeighborX="-189" custLinFactNeighborY="1250">
        <dgm:presLayoutVars>
          <dgm:chMax val="1"/>
          <dgm:bulletEnabled val="1"/>
        </dgm:presLayoutVars>
      </dgm:prSet>
      <dgm:spPr/>
    </dgm:pt>
    <dgm:pt modelId="{CA2FA4B5-831F-492E-8803-89CC506798E3}" type="pres">
      <dgm:prSet presAssocID="{DA0267D6-5994-4CA3-9503-E5581A0A446D}" presName="levelTx" presStyleLbl="revTx" presStyleIdx="0" presStyleCnt="0">
        <dgm:presLayoutVars>
          <dgm:chMax val="1"/>
          <dgm:bulletEnabled val="1"/>
        </dgm:presLayoutVars>
      </dgm:prSet>
      <dgm:spPr/>
    </dgm:pt>
    <dgm:pt modelId="{946F98D1-7A78-47C5-AF4A-741AAD624FB9}" type="pres">
      <dgm:prSet presAssocID="{050BC8A1-451E-449F-AA79-CB87D9069736}" presName="Name8" presStyleCnt="0"/>
      <dgm:spPr/>
    </dgm:pt>
    <dgm:pt modelId="{81C70475-03BF-4B12-B23D-FF24B9B12A34}" type="pres">
      <dgm:prSet presAssocID="{050BC8A1-451E-449F-AA79-CB87D9069736}" presName="level" presStyleLbl="node1" presStyleIdx="4" presStyleCnt="5" custScaleY="77884" custLinFactNeighborX="177" custLinFactNeighborY="-3169">
        <dgm:presLayoutVars>
          <dgm:chMax val="1"/>
          <dgm:bulletEnabled val="1"/>
        </dgm:presLayoutVars>
      </dgm:prSet>
      <dgm:spPr/>
    </dgm:pt>
    <dgm:pt modelId="{F98E1D13-955C-4417-B22A-4A234DE2B38A}" type="pres">
      <dgm:prSet presAssocID="{050BC8A1-451E-449F-AA79-CB87D9069736}" presName="levelTx" presStyleLbl="revTx" presStyleIdx="0" presStyleCnt="0">
        <dgm:presLayoutVars>
          <dgm:chMax val="1"/>
          <dgm:bulletEnabled val="1"/>
        </dgm:presLayoutVars>
      </dgm:prSet>
      <dgm:spPr/>
    </dgm:pt>
  </dgm:ptLst>
  <dgm:cxnLst>
    <dgm:cxn modelId="{3250E01A-E02D-431B-BF07-94A1173A14A6}" type="presOf" srcId="{F5E27837-DC99-4C01-935D-586B9FDDC3B6}" destId="{B24988C5-891B-4B77-B4A1-CD870978E755}" srcOrd="1" destOrd="0" presId="urn:microsoft.com/office/officeart/2005/8/layout/pyramid1"/>
    <dgm:cxn modelId="{2DA7B634-EB63-4677-B34D-7BDE01601791}" type="presOf" srcId="{8DDA553B-0E70-4707-98CB-2D27C329F8A7}" destId="{AA411E4C-AB49-4C3A-8690-DC81619A4D16}" srcOrd="0" destOrd="0" presId="urn:microsoft.com/office/officeart/2005/8/layout/pyramid1"/>
    <dgm:cxn modelId="{AFD8E264-3C83-41B3-A15B-45EABE9726BB}" srcId="{7C0D2BBC-C9E5-4323-B8C3-72D08814C9BA}" destId="{050BC8A1-451E-449F-AA79-CB87D9069736}" srcOrd="4" destOrd="0" parTransId="{7A87D695-9BF2-451B-A69A-2D344193BFC3}" sibTransId="{C405A7A4-5DB9-4411-94A0-0B17E1CF52BE}"/>
    <dgm:cxn modelId="{BE3E8569-C2FE-44D5-B799-94B1E42A3DA1}" type="presOf" srcId="{DA0267D6-5994-4CA3-9503-E5581A0A446D}" destId="{ACD163D8-F720-4A6B-A022-4B77AEB0E1B8}" srcOrd="0" destOrd="0" presId="urn:microsoft.com/office/officeart/2005/8/layout/pyramid1"/>
    <dgm:cxn modelId="{51FBB36D-6CEF-4431-8883-752B58846EF6}" srcId="{7C0D2BBC-C9E5-4323-B8C3-72D08814C9BA}" destId="{0F2D54DC-E15C-48B3-99F4-D82AC8F4AFAF}" srcOrd="2" destOrd="0" parTransId="{EA79D3E3-11C4-4D0E-83F7-C34E78FE38A1}" sibTransId="{CA746F93-B070-43EA-89B4-B66B9BE521BA}"/>
    <dgm:cxn modelId="{8A1D3C55-DB69-4A41-97F1-4D3E2990711E}" type="presOf" srcId="{050BC8A1-451E-449F-AA79-CB87D9069736}" destId="{F98E1D13-955C-4417-B22A-4A234DE2B38A}" srcOrd="1" destOrd="0" presId="urn:microsoft.com/office/officeart/2005/8/layout/pyramid1"/>
    <dgm:cxn modelId="{0A52E376-2CDC-406E-B9F3-D07CFF571128}" type="presOf" srcId="{0F2D54DC-E15C-48B3-99F4-D82AC8F4AFAF}" destId="{EBF6C7AF-DE44-42AF-9348-2F9648C2F0A2}" srcOrd="0" destOrd="0" presId="urn:microsoft.com/office/officeart/2005/8/layout/pyramid1"/>
    <dgm:cxn modelId="{B2971C80-87B3-4E47-B796-262106E8EAA0}" srcId="{7C0D2BBC-C9E5-4323-B8C3-72D08814C9BA}" destId="{8DDA553B-0E70-4707-98CB-2D27C329F8A7}" srcOrd="1" destOrd="0" parTransId="{F968DBD5-E1A0-4168-838A-EBE1740EC9B2}" sibTransId="{ADA1E86D-B6A4-40D9-BA3B-A1178AA13C2C}"/>
    <dgm:cxn modelId="{E436EC84-B2E4-4284-8327-5F5D4E06BD66}" type="presOf" srcId="{050BC8A1-451E-449F-AA79-CB87D9069736}" destId="{81C70475-03BF-4B12-B23D-FF24B9B12A34}" srcOrd="0" destOrd="0" presId="urn:microsoft.com/office/officeart/2005/8/layout/pyramid1"/>
    <dgm:cxn modelId="{513FFB93-5FCB-48DD-97F2-E1E6BA6EC530}" type="presOf" srcId="{DA0267D6-5994-4CA3-9503-E5581A0A446D}" destId="{CA2FA4B5-831F-492E-8803-89CC506798E3}" srcOrd="1" destOrd="0" presId="urn:microsoft.com/office/officeart/2005/8/layout/pyramid1"/>
    <dgm:cxn modelId="{70EB83A3-7AD7-4C52-8CC6-3A07AADE927A}" type="presOf" srcId="{F5E27837-DC99-4C01-935D-586B9FDDC3B6}" destId="{6B551887-6517-4E34-96B7-2E9A4979619E}" srcOrd="0" destOrd="0" presId="urn:microsoft.com/office/officeart/2005/8/layout/pyramid1"/>
    <dgm:cxn modelId="{5CEED6C1-B2E7-438E-BBF4-E94D6DE030AB}" type="presOf" srcId="{7C0D2BBC-C9E5-4323-B8C3-72D08814C9BA}" destId="{2D3DE748-1990-4A62-A34D-88DA88AC1EEC}" srcOrd="0" destOrd="0" presId="urn:microsoft.com/office/officeart/2005/8/layout/pyramid1"/>
    <dgm:cxn modelId="{4121A2D7-82FC-4C15-8518-62623441E8BF}" srcId="{7C0D2BBC-C9E5-4323-B8C3-72D08814C9BA}" destId="{F5E27837-DC99-4C01-935D-586B9FDDC3B6}" srcOrd="0" destOrd="0" parTransId="{A48224F3-9F7E-4111-A2B4-E1C0C13D375C}" sibTransId="{B97344C3-DDB9-45C8-9294-FC3F9479967F}"/>
    <dgm:cxn modelId="{55948CDC-FC6B-49A4-88BE-8F357E766735}" type="presOf" srcId="{0F2D54DC-E15C-48B3-99F4-D82AC8F4AFAF}" destId="{F297AEC7-4F29-40B0-8432-07144A4A5CE0}" srcOrd="1" destOrd="0" presId="urn:microsoft.com/office/officeart/2005/8/layout/pyramid1"/>
    <dgm:cxn modelId="{6FF77BEE-84B8-4A94-85BD-B3F2595AA878}" type="presOf" srcId="{8DDA553B-0E70-4707-98CB-2D27C329F8A7}" destId="{D0F7F635-1275-43AF-8574-BFB0EF958E62}" srcOrd="1" destOrd="0" presId="urn:microsoft.com/office/officeart/2005/8/layout/pyramid1"/>
    <dgm:cxn modelId="{04C366FB-E708-4903-B1E0-69E963BF96C7}" srcId="{7C0D2BBC-C9E5-4323-B8C3-72D08814C9BA}" destId="{DA0267D6-5994-4CA3-9503-E5581A0A446D}" srcOrd="3" destOrd="0" parTransId="{91226B3B-9D62-435C-8FBC-410A9AD96979}" sibTransId="{78927F88-B6AF-481C-8E87-A3F61C331BDA}"/>
    <dgm:cxn modelId="{AE03C0D7-DC31-49D7-A6FD-95B859346F49}" type="presParOf" srcId="{2D3DE748-1990-4A62-A34D-88DA88AC1EEC}" destId="{FD8129F3-8C05-4602-BF58-90C7D9495083}" srcOrd="0" destOrd="0" presId="urn:microsoft.com/office/officeart/2005/8/layout/pyramid1"/>
    <dgm:cxn modelId="{09FC9F81-DF1E-474D-8131-30A11F228D8A}" type="presParOf" srcId="{FD8129F3-8C05-4602-BF58-90C7D9495083}" destId="{6B551887-6517-4E34-96B7-2E9A4979619E}" srcOrd="0" destOrd="0" presId="urn:microsoft.com/office/officeart/2005/8/layout/pyramid1"/>
    <dgm:cxn modelId="{9C356B5F-1D44-48A3-A527-D69B04BEC95E}" type="presParOf" srcId="{FD8129F3-8C05-4602-BF58-90C7D9495083}" destId="{B24988C5-891B-4B77-B4A1-CD870978E755}" srcOrd="1" destOrd="0" presId="urn:microsoft.com/office/officeart/2005/8/layout/pyramid1"/>
    <dgm:cxn modelId="{9F100E55-F292-4F33-A61B-BFEECDECA0CB}" type="presParOf" srcId="{2D3DE748-1990-4A62-A34D-88DA88AC1EEC}" destId="{EE1912E6-59E8-42AF-ACF9-0060E9BC66C3}" srcOrd="1" destOrd="0" presId="urn:microsoft.com/office/officeart/2005/8/layout/pyramid1"/>
    <dgm:cxn modelId="{973A2AB4-9776-4DC0-935E-53DBA2D95973}" type="presParOf" srcId="{EE1912E6-59E8-42AF-ACF9-0060E9BC66C3}" destId="{AA411E4C-AB49-4C3A-8690-DC81619A4D16}" srcOrd="0" destOrd="0" presId="urn:microsoft.com/office/officeart/2005/8/layout/pyramid1"/>
    <dgm:cxn modelId="{D94879D2-E9D5-4D61-BFA8-DA2D823C00A1}" type="presParOf" srcId="{EE1912E6-59E8-42AF-ACF9-0060E9BC66C3}" destId="{D0F7F635-1275-43AF-8574-BFB0EF958E62}" srcOrd="1" destOrd="0" presId="urn:microsoft.com/office/officeart/2005/8/layout/pyramid1"/>
    <dgm:cxn modelId="{A469D2FB-DBF6-487F-B4E5-DA5B38323083}" type="presParOf" srcId="{2D3DE748-1990-4A62-A34D-88DA88AC1EEC}" destId="{21087A11-9778-4750-8C8E-711408EEF88D}" srcOrd="2" destOrd="0" presId="urn:microsoft.com/office/officeart/2005/8/layout/pyramid1"/>
    <dgm:cxn modelId="{B256161B-D009-4A39-9DE8-26EF2A0BED97}" type="presParOf" srcId="{21087A11-9778-4750-8C8E-711408EEF88D}" destId="{EBF6C7AF-DE44-42AF-9348-2F9648C2F0A2}" srcOrd="0" destOrd="0" presId="urn:microsoft.com/office/officeart/2005/8/layout/pyramid1"/>
    <dgm:cxn modelId="{47DC8297-2FC2-4DB5-825F-899141F1C819}" type="presParOf" srcId="{21087A11-9778-4750-8C8E-711408EEF88D}" destId="{F297AEC7-4F29-40B0-8432-07144A4A5CE0}" srcOrd="1" destOrd="0" presId="urn:microsoft.com/office/officeart/2005/8/layout/pyramid1"/>
    <dgm:cxn modelId="{9DF3FAA4-9EA2-4919-B057-CE02E316CF5E}" type="presParOf" srcId="{2D3DE748-1990-4A62-A34D-88DA88AC1EEC}" destId="{58DC7C48-B220-4B20-B598-8F67234130B3}" srcOrd="3" destOrd="0" presId="urn:microsoft.com/office/officeart/2005/8/layout/pyramid1"/>
    <dgm:cxn modelId="{FCCB6E9D-811D-41F6-B529-1084FEC2E033}" type="presParOf" srcId="{58DC7C48-B220-4B20-B598-8F67234130B3}" destId="{ACD163D8-F720-4A6B-A022-4B77AEB0E1B8}" srcOrd="0" destOrd="0" presId="urn:microsoft.com/office/officeart/2005/8/layout/pyramid1"/>
    <dgm:cxn modelId="{40292893-444F-4BAE-9287-9B3E3E15B687}" type="presParOf" srcId="{58DC7C48-B220-4B20-B598-8F67234130B3}" destId="{CA2FA4B5-831F-492E-8803-89CC506798E3}" srcOrd="1" destOrd="0" presId="urn:microsoft.com/office/officeart/2005/8/layout/pyramid1"/>
    <dgm:cxn modelId="{65E96C1F-EC55-47CC-AC9B-DB386CCC9D2D}" type="presParOf" srcId="{2D3DE748-1990-4A62-A34D-88DA88AC1EEC}" destId="{946F98D1-7A78-47C5-AF4A-741AAD624FB9}" srcOrd="4" destOrd="0" presId="urn:microsoft.com/office/officeart/2005/8/layout/pyramid1"/>
    <dgm:cxn modelId="{07E49210-F070-46FE-A2E9-8185A9685A9B}" type="presParOf" srcId="{946F98D1-7A78-47C5-AF4A-741AAD624FB9}" destId="{81C70475-03BF-4B12-B23D-FF24B9B12A34}" srcOrd="0" destOrd="0" presId="urn:microsoft.com/office/officeart/2005/8/layout/pyramid1"/>
    <dgm:cxn modelId="{858421EA-AF35-43B8-BB79-43C0D3172106}" type="presParOf" srcId="{946F98D1-7A78-47C5-AF4A-741AAD624FB9}" destId="{F98E1D13-955C-4417-B22A-4A234DE2B38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1887-6517-4E34-96B7-2E9A4979619E}">
      <dsp:nvSpPr>
        <dsp:cNvPr id="0" name=""/>
        <dsp:cNvSpPr/>
      </dsp:nvSpPr>
      <dsp:spPr>
        <a:xfrm>
          <a:off x="3184221" y="0"/>
          <a:ext cx="1689319" cy="927958"/>
        </a:xfrm>
        <a:prstGeom prst="trapezoid">
          <a:avLst>
            <a:gd name="adj" fmla="val 88121"/>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100" b="1"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latin typeface="Times New Roman" panose="02020603050405020304" pitchFamily="18" charset="0"/>
              <a:cs typeface="Times New Roman" panose="02020603050405020304" pitchFamily="18" charset="0"/>
            </a:rPr>
            <a:t>Director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latin typeface="Times New Roman" panose="02020603050405020304" pitchFamily="18" charset="0"/>
              <a:cs typeface="Times New Roman" panose="02020603050405020304" pitchFamily="18" charset="0"/>
            </a:rPr>
            <a:t>Aaron Mitchell</a:t>
          </a:r>
        </a:p>
      </dsp:txBody>
      <dsp:txXfrm>
        <a:off x="3184221" y="0"/>
        <a:ext cx="1689319" cy="927958"/>
      </dsp:txXfrm>
    </dsp:sp>
    <dsp:sp modelId="{AA411E4C-AB49-4C3A-8690-DC81619A4D16}">
      <dsp:nvSpPr>
        <dsp:cNvPr id="0" name=""/>
        <dsp:cNvSpPr/>
      </dsp:nvSpPr>
      <dsp:spPr>
        <a:xfrm>
          <a:off x="2432527" y="919295"/>
          <a:ext cx="3190358" cy="873165"/>
        </a:xfrm>
        <a:prstGeom prst="trapezoid">
          <a:avLst>
            <a:gd name="adj" fmla="val 88121"/>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Chief </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Carla Sheppard</a:t>
          </a:r>
        </a:p>
      </dsp:txBody>
      <dsp:txXfrm>
        <a:off x="2990839" y="919295"/>
        <a:ext cx="2073733" cy="873165"/>
      </dsp:txXfrm>
    </dsp:sp>
    <dsp:sp modelId="{EBF6C7AF-DE44-42AF-9348-2F9648C2F0A2}">
      <dsp:nvSpPr>
        <dsp:cNvPr id="0" name=""/>
        <dsp:cNvSpPr/>
      </dsp:nvSpPr>
      <dsp:spPr>
        <a:xfrm>
          <a:off x="1644860" y="1801123"/>
          <a:ext cx="4768041" cy="904277"/>
        </a:xfrm>
        <a:prstGeom prst="trapezoid">
          <a:avLst>
            <a:gd name="adj" fmla="val 88121"/>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Senior Grants Management Specialist</a:t>
          </a:r>
        </a:p>
        <a:p>
          <a:pPr marL="0" lvl="0" indent="0" algn="ctr" defTabSz="622300">
            <a:lnSpc>
              <a:spcPct val="90000"/>
            </a:lnSpc>
            <a:spcBef>
              <a:spcPct val="0"/>
            </a:spcBef>
            <a:spcAft>
              <a:spcPct val="35000"/>
            </a:spcAft>
            <a:buNone/>
          </a:pPr>
          <a:r>
            <a:rPr lang="en-US" sz="1400" b="0" i="0" kern="1200" dirty="0">
              <a:latin typeface="Times New Roman" panose="02020603050405020304" pitchFamily="18" charset="0"/>
              <a:cs typeface="Times New Roman" panose="02020603050405020304" pitchFamily="18" charset="0"/>
            </a:rPr>
            <a:t>Flor Valencia</a:t>
          </a:r>
        </a:p>
      </dsp:txBody>
      <dsp:txXfrm>
        <a:off x="2479267" y="1801123"/>
        <a:ext cx="3099227" cy="904277"/>
      </dsp:txXfrm>
    </dsp:sp>
    <dsp:sp modelId="{ACD163D8-F720-4A6B-A022-4B77AEB0E1B8}">
      <dsp:nvSpPr>
        <dsp:cNvPr id="0" name=""/>
        <dsp:cNvSpPr/>
      </dsp:nvSpPr>
      <dsp:spPr>
        <a:xfrm>
          <a:off x="786882" y="2720336"/>
          <a:ext cx="6459738" cy="936058"/>
        </a:xfrm>
        <a:prstGeom prst="trapezoid">
          <a:avLst>
            <a:gd name="adj" fmla="val 88121"/>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Grants Management Specialists</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Bonita Brown, Lisa Reichenbacher, Suezett Edwards and Andre White</a:t>
          </a:r>
        </a:p>
      </dsp:txBody>
      <dsp:txXfrm>
        <a:off x="1917336" y="2720336"/>
        <a:ext cx="4198829" cy="936058"/>
      </dsp:txXfrm>
    </dsp:sp>
    <dsp:sp modelId="{81C70475-03BF-4B12-B23D-FF24B9B12A34}">
      <dsp:nvSpPr>
        <dsp:cNvPr id="0" name=""/>
        <dsp:cNvSpPr/>
      </dsp:nvSpPr>
      <dsp:spPr>
        <a:xfrm>
          <a:off x="0" y="3603597"/>
          <a:ext cx="8057762" cy="930538"/>
        </a:xfrm>
        <a:prstGeom prst="trapezoid">
          <a:avLst>
            <a:gd name="adj" fmla="val 88121"/>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Program Support</a:t>
          </a:r>
        </a:p>
        <a:p>
          <a:pPr marL="0" lvl="0" indent="0" algn="ctr" defTabSz="622300">
            <a:lnSpc>
              <a:spcPct val="90000"/>
            </a:lnSpc>
            <a:spcBef>
              <a:spcPct val="0"/>
            </a:spcBef>
            <a:spcAft>
              <a:spcPct val="35000"/>
            </a:spcAft>
            <a:buNone/>
          </a:pPr>
          <a:r>
            <a:rPr lang="en-US" sz="1400" b="0" kern="1200" dirty="0">
              <a:latin typeface="Times New Roman" panose="02020603050405020304" pitchFamily="18" charset="0"/>
              <a:cs typeface="Times New Roman" panose="02020603050405020304" pitchFamily="18" charset="0"/>
            </a:rPr>
            <a:t> Shamia Nixon – Administrative Assistant </a:t>
          </a:r>
        </a:p>
        <a:p>
          <a:pPr marL="0" lvl="0" indent="0" algn="ctr" defTabSz="622300">
            <a:lnSpc>
              <a:spcPct val="90000"/>
            </a:lnSpc>
            <a:spcBef>
              <a:spcPct val="0"/>
            </a:spcBef>
            <a:spcAft>
              <a:spcPct val="35000"/>
            </a:spcAft>
            <a:buNone/>
          </a:pPr>
          <a:r>
            <a:rPr lang="en-US" sz="1400" b="0" kern="1200" dirty="0">
              <a:latin typeface="Times New Roman" panose="02020603050405020304" pitchFamily="18" charset="0"/>
              <a:cs typeface="Times New Roman" panose="02020603050405020304" pitchFamily="18" charset="0"/>
            </a:rPr>
            <a:t>Emma Salinas- Program Analyst </a:t>
          </a:r>
        </a:p>
        <a:p>
          <a:pPr marL="0" lvl="0" indent="0" algn="ctr" defTabSz="622300">
            <a:lnSpc>
              <a:spcPct val="90000"/>
            </a:lnSpc>
            <a:spcBef>
              <a:spcPct val="0"/>
            </a:spcBef>
            <a:spcAft>
              <a:spcPct val="35000"/>
            </a:spcAft>
            <a:buNone/>
          </a:pPr>
          <a:r>
            <a:rPr lang="en-US" sz="1400" b="0" kern="1200" dirty="0">
              <a:latin typeface="Times New Roman" panose="02020603050405020304" pitchFamily="18" charset="0"/>
              <a:cs typeface="Times New Roman" panose="02020603050405020304" pitchFamily="18" charset="0"/>
            </a:rPr>
            <a:t>Mahelia Whittier – Business Analyst</a:t>
          </a:r>
        </a:p>
      </dsp:txBody>
      <dsp:txXfrm>
        <a:off x="1410108" y="3603597"/>
        <a:ext cx="5237545" cy="9305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095" cy="465297"/>
          </a:xfrm>
          <a:prstGeom prst="rect">
            <a:avLst/>
          </a:prstGeom>
        </p:spPr>
        <p:txBody>
          <a:bodyPr vert="horz" lIns="91641" tIns="45820" rIns="91641" bIns="45820" rtlCol="0"/>
          <a:lstStyle>
            <a:lvl1pPr algn="l">
              <a:defRPr sz="1200"/>
            </a:lvl1pPr>
          </a:lstStyle>
          <a:p>
            <a:endParaRPr lang="en-US"/>
          </a:p>
        </p:txBody>
      </p:sp>
      <p:sp>
        <p:nvSpPr>
          <p:cNvPr id="3" name="Date Placeholder 2"/>
          <p:cNvSpPr>
            <a:spLocks noGrp="1"/>
          </p:cNvSpPr>
          <p:nvPr>
            <p:ph type="dt" sz="quarter" idx="1"/>
          </p:nvPr>
        </p:nvSpPr>
        <p:spPr>
          <a:xfrm>
            <a:off x="3995574" y="0"/>
            <a:ext cx="3056095" cy="465297"/>
          </a:xfrm>
          <a:prstGeom prst="rect">
            <a:avLst/>
          </a:prstGeom>
        </p:spPr>
        <p:txBody>
          <a:bodyPr vert="horz" lIns="91641" tIns="45820" rIns="91641" bIns="45820" rtlCol="0"/>
          <a:lstStyle>
            <a:lvl1pPr algn="r">
              <a:defRPr sz="1200"/>
            </a:lvl1pPr>
          </a:lstStyle>
          <a:p>
            <a:fld id="{A287493D-AE51-4418-9E71-36B23C2388DE}" type="datetimeFigureOut">
              <a:rPr lang="en-US" smtClean="0"/>
              <a:t>2/5/2024</a:t>
            </a:fld>
            <a:endParaRPr lang="en-US"/>
          </a:p>
        </p:txBody>
      </p:sp>
      <p:sp>
        <p:nvSpPr>
          <p:cNvPr id="4" name="Footer Placeholder 3"/>
          <p:cNvSpPr>
            <a:spLocks noGrp="1"/>
          </p:cNvSpPr>
          <p:nvPr>
            <p:ph type="ftr" sz="quarter" idx="2"/>
          </p:nvPr>
        </p:nvSpPr>
        <p:spPr>
          <a:xfrm>
            <a:off x="1" y="8842216"/>
            <a:ext cx="3056095" cy="465297"/>
          </a:xfrm>
          <a:prstGeom prst="rect">
            <a:avLst/>
          </a:prstGeom>
        </p:spPr>
        <p:txBody>
          <a:bodyPr vert="horz" lIns="91641" tIns="45820" rIns="91641"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95574" y="8842216"/>
            <a:ext cx="3056095" cy="465297"/>
          </a:xfrm>
          <a:prstGeom prst="rect">
            <a:avLst/>
          </a:prstGeom>
        </p:spPr>
        <p:txBody>
          <a:bodyPr vert="horz" lIns="91641" tIns="45820" rIns="91641" bIns="45820"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5:00:37.11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7:56.163"/>
    </inkml:context>
    <inkml:brush xml:id="br0">
      <inkml:brushProperty name="width" value="0.05" units="cm"/>
      <inkml:brushProperty name="height" value="0.05" units="cm"/>
      <inkml:brushProperty name="color" value="#FFFFFF"/>
    </inkml:brush>
  </inkml:definitions>
  <inkml:trace contextRef="#ctx0" brushRef="#br0">537 466 24575,'511'0'0,"-495"1"0,21-1 0,-35 0 0,0 0 0,1-1 0,-1 1 0,1-1 0,-1 0 0,1 1 0,-1-1 0,0 0 0,1 0 0,3-2 0,-6 3 0,0-1 0,0 1 0,0 0 0,0 0 0,0 0 0,0-1 0,0 1 0,0 0 0,0 0 0,0 0 0,0-1 0,0 1 0,0 0 0,0 0 0,0 0 0,0 0 0,0 0 0,0 0 0,0 0 0,0 0 0,0-1 0,0 1 0,0 0 0,0 0 0,0 0 0,0-1 0,0 1 0,0 0 0,0 0 0,0 0 0,0 0 0,0-1 0,-1 1 0,1 0 0,0 0 0,0 0 0,0 0 0,-1 0 0,1 0 0,0 0 0,0 0 0,0 0 0,-1 0 0,1 0 0,0 0 0,0 0 0,0 0 0,0 0 0,0 0 0,0 0 0,0 0 0,0 0 0,-1 0 0,1 0 0,-12-3 0,-55-3 0,-112 6 0,87 1 0,76-1 0,-9 0 0,21 0 0,13 0 0,36 3 0,0 2 0,63 13 0,-102-17 0,12 3 0,39 1 0,-45-6 0,-16-1 0,-22-2 0,-392-5 0,264 11 0,16-2 0,232-5 0,100-19 0,-142 18 0,376-59 0,-288 43 0,-126 20 0,-1 1 0,1-2 0,-1 0 0,0 0 0,1 0 0,13-8 0,-25 10 0,-1 1 0,1-1 0,-1-1 0,2 2 0,-3-2 0,2 1 0,-1 0 0,1-1 0,2-1 0,-4 2 0,0 0 0,0 0 0,1 1 0,-1-1 0,0 0 0,1 0 0,-1 1 0,0-1 0,0 1 0,0-1 0,0 0 0,0 1 0,0-1 0,0 0 0,0 0 0,0 1 0,0-1 0,-1-1 0,0 0 0,1 1 0,-2-2 0,1 2 0,0-1 0,-1 1 0,1-1 0,0 1 0,0-1 0,-2 1 0,2-1 0,-1 2 0,1-2 0,-1 1 0,0 1 0,0-2 0,-3 1 0,-16-8 0,-2 3 0,1-1 0,-1 2 0,-38-4 0,-98 0 0,153 9 0,-196 0 0,23 1 0,191-1 0,120 0 0,-124-1 0,0-1 0,0 1 0,-1-2 0,1 0 0,-1 0 0,1 0 0,-1 0 0,0-1 0,0 0 0,-1 0 0,0-1 0,1 0 0,-1 0 0,-1-1 0,7-6 0,-11 11 0,0 0 0,0 0 0,-1 0 0,2-1 0,-1 1 0,-1 0 0,1 0 0,-1-1 0,1 1 0,0-1 0,-1 1 0,0 0 0,0-1 0,1 1 0,-1-1 0,0 1 0,0-1 0,0 1 0,0-1 0,0 1 0,0-1 0,0 1 0,-1-1 0,1 1 0,0-1 0,-1 1 0,1 0 0,-1 0 0,0-1 0,1 1 0,-1 0 0,0-1 0,0 2 0,0-2 0,0 1 0,0 0 0,0 0 0,0 0 0,0 0 0,-2-1 0,-3-1 0,0-1 0,0 0 0,0 1 0,-1 0 0,0 1 0,0 0 0,-11-4 0,-18 0 0,0 2 0,-41-1 0,-71 7 0,147-2 0,-17 1 0,36-1 0,448 3-584,-285-3 447,-126 0 137,-14 1 0,0-1 0,0-2 0,50-10 0,-88 12 0,-1-1 0,0 0 0,0 1 0,1-1 0,-1 0 0,0 0 0,3-2 0,-5 3 0,0 0 0,1 0 0,-1 0 0,0 0 0,0 0 0,0 0 0,0 0 0,1 0 0,-1-1 0,0 1 0,0 0 0,0 0 0,0 0 0,0-1 0,0 1 0,0 0 0,1 0 0,-1 0 0,0-1 0,0 1 0,0 0 0,0 0 0,0 0 0,0 0 0,0 0 0,0 0 0,0-1 0,0 1 0,0 0 0,0 0 0,-1 0 0,1-1 0,0 1 0,0 0 0,0 0 0,0-1 0,0 1 0,0 0 0,0 0 0,-1 0 0,1 0 0,0 0 0,0 0 0,0 0 0,0 0 0,-1 0 0,1 0 0,0-1 0,-3-1 0,0 1 0,0-1 0,-1 2 0,1-2 0,-1 1 0,0 1 0,-4-2 0,-84-5 342,-153 5 0,193 4-305,169-2-37,-645-20-583,-2 17-30,512 3 612,-20 2-35,37-2 42,0 0 0,0 0 0,0 0 0,1 0 0,-2 0-1,1 0 1,1 0 0,-1 0 0,0 0 0,0 1 0,0-1 0,0 1 0,0-1 0,-1 1 0,2 0-16,1 0 0,-1-1 0,0 1 0,1-1 0,-1 0 0,0 1 0,0 0 0,1-1 0,-1 1 0,1-1 0,0 0 0,-1 0 0,0 1 0,0-1 0,1 1 0,0-1 0,0 0 0,-1 1 0,0-1 0,1 0 0,0 0 0,0 0 1,39 15-981,75 18-4838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8:02.590"/>
    </inkml:context>
    <inkml:brush xml:id="br0">
      <inkml:brushProperty name="width" value="0.05" units="cm"/>
      <inkml:brushProperty name="height" value="0.05" units="cm"/>
      <inkml:brushProperty name="color" value="#FFFFFF"/>
    </inkml:brush>
  </inkml:definitions>
  <inkml:trace contextRef="#ctx0" brushRef="#br0">1 113 24575,'776'0'0,"-767"0"0,-7 0 0,0 1 0,0-1 0,1 0 0,-1 0 0,0-1 0,0 1 0,1 0 0,-1 0 0,0-1 0,0 0 0,4-1 0,-6 2 0,0 0 0,0 0 0,0 0 0,0 0 0,0-1 0,0 1 0,0 0 0,0 0 0,1 0 0,-1 0 0,0 0 0,0 0 0,0-1 0,0 1 0,0 0 0,0 0 0,0 0 0,0 0 0,0 0 0,0 0 0,0 0 0,0 0 0,0 0 0,0 0 0,0 0 0,0-1 0,0 1 0,0 0 0,0 0 0,0 0 0,0 0 0,0 0 0,0-1 0,-1 1 0,1 0 0,0 0 0,0 0 0,0 0 0,0 0 0,0 0 0,0-1 0,0 1 0,0 0 0,0 0 0,0 0 0,0 0 0,0 0 0,0 0 0,0 0 0,0 0 0,-1 0 0,1 0 0,0 0 0,0 0 0,0 0 0,-1 0 0,-9-3 0,1 0 0,-1 1 0,-1 0 0,1 0 0,0 2 0,-19 0 0,10-1 0,-12 0 0,18 2 0,0-2 0,0 0 0,1 0 0,-1-1 0,0 0 0,-12-5 0,2 0 0,0 0 0,-1 2 0,0 0 0,-32-1 0,-92 3 0,500 5 0,-319-5 0,-32 2 0,0 1 0,0 0 0,0-1 0,0 1 0,0 0 0,-1 0 0,2-1 0,-1 1 0,-1-1 0,1 0 0,0 1 0,1-2 0,-2 1 0,0 1 0,0 0 0,1 0 0,-1-1 0,0 1 0,0-1 0,0 1 0,0-1 0,0 1 0,0 0 0,0 0 0,0-1 0,0 1 0,0-1 0,0 1 0,-1-1 0,1 1 0,0 0 0,0 0 0,0-1 0,-1 1 0,1-1 0,0 1 0,0-1 0,0 1 0,0 0 0,0 0 0,-1 0 0,1-1 0,-1 1 0,1 0 0,0-1 0,-1 1 0,-2-2 0,0-1 0,-1 1 0,1 0 0,-1 0 0,0 0 0,1 1 0,-1-1 0,0 2 0,0-2 0,0 1 0,-5 0 0,-48-2 0,46 2 0,-134 3 0,415-2 0,-617 0 0,487 10 248,-60-3-1861,-37-4-5213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8:14.574"/>
    </inkml:context>
    <inkml:brush xml:id="br0">
      <inkml:brushProperty name="width" value="0.05" units="cm"/>
      <inkml:brushProperty name="height" value="0.05" units="cm"/>
      <inkml:brushProperty name="color" value="#FFFFFF"/>
    </inkml:brush>
  </inkml:definitions>
  <inkml:trace contextRef="#ctx0" brushRef="#br0">263 249 24575,'377'0'0,"-370"0"0,-5 0 0,-1 0 0,2 1 0,-1-1 0,-1 0 0,2-1 0,-1 1 0,-1 0 0,2 0 0,-1 0 0,-1-1 0,2 0 0,1-1 0,-4 0 0,-6-1 0,-91-18 0,-350-33 0,383 49 0,14-1 0,40 3 0,10 3 0,0-1 0,0 1 0,0 0 0,0 0 0,0 0 0,0 0 0,0 0 0,0 0 0,0 0 0,0 0 0,0 0 0,0 0 0,0 0 0,-1 0 0,1 0 0,0 0 0,0 0 0,0 0 0,0 0 0,0-1 0,1 1 0,-1 0 0,0 0 0,0 0 0,0 0 0,0 0 0,0 0 0,0 0 0,0-1 0,0 1 0,0 0 0,0 0 0,0 0 0,0 0 0,0 0 0,0 0 0,0 0 0,0 0 0,1 0 0,-1 0 0,0-1 0,0 1 0,0 0 0,0 0 0,0 0 0,0 0 0,0 0 0,0 0 0,0 0 0,0 0 0,0 0 0,0 0 0,0 0 0,0 0 0,0 0 0,0 0 0,10-3 0,1 0 0,-2 1 0,1 0 0,1 0 0,-1 1 0,14 0 0,11-1 0,82-9-86,171-18-474,-123 7 452,167-21 82,-2 18 30,-770 30 772,423-5-776,11-1 0,0 0 0,0 1 0,-1 0 0,1 1 0,0 0 0,0-1 0,0 2 0,0-1 0,-8 4 0,14-5 0,0 0 0,0 1 0,-1-1 0,1 0 0,0 0 0,0 0 0,0 0 0,0 0 0,0 0 0,0 0 0,0 0 0,0 0 0,0 0 0,0 0 0,0 0 0,0 0 0,0 1 0,0-1 0,-1 0 0,1 0 0,0 0 0,0 0 0,0 1 0,0-1 0,0 0 0,0 0 0,0 0 0,0 1 0,0-1 0,0 0 0,0 0 0,0 0 0,0 0 0,0 0 0,0 0 0,1 0 0,-1 0 0,0 0 0,0 1 0,0-1 0,0 0 0,0 0 0,0 0 0,8 7 0,8 1 0,-10-6 0,12 4 0,-18-6 0,0 0 0,0 0 0,0 0 0,0 0 0,0 1 0,0-1 0,0 0 0,0 0 0,1 0 0,-1 0 0,0 0 0,0 0 0,0 0 0,0 0 0,0 0 0,0 0 0,0 0 0,0 0 0,0 0 0,0 1 0,0-1 0,0 0 0,0 0 0,0 0 0,0 0 0,0 0 0,0 0 0,0 0 0,1 0 0,-1 1 0,0-1 0,0 0 0,0 0 0,-1 0 0,1 0 0,0 0 0,0 0 0,0 0 0,0 0 0,0 0 0,0 0 0,0 0 0,0 0 0,0 0 0,0 0 0,0 0 0,0 0 0,0 0 0,0 0 0,0 0 0,0 0 0,0 0 0,0 1 0,-1-1 0,1 0 0,0 0 0,0 0 0,-12 2 0,-208 2 0,143-5 0,0 1 0,-83 0 0,149 0 0,0 0 0,0 1 0,-1 1 0,1 0 0,-17 5 0,20-2 0,7-1 0,2-3 0,0 0 0,0 0 0,-1-1 0,2 1 0,-1 0 0,-1 0 0,2-1 0,-1 0 0,0 1 0,0-1 0,0 1 0,2 0 0,22 3 0,0 1 0,47 0 0,-22-2 0,15 2 0,243 30 0,-277-27 0,-29-5 0,-8 0 0,-8 0 0,1-1 0,-1 0 0,-22-2 0,13 0 0,-440 3 0,243-5 0,609 2 0,-441 0 0,349 0 0,-614 0 0,976 0 0,-1292 0 0,921 0 0,-269 1 0,36-5 0,-54 4 0,-1 0 0,0 0 0,0 0 0,0 0 0,0 0 0,0 0 0,0 0 0,1 0 0,-1 0 0,0 0 0,0 0 0,1 0 0,-1 0 0,0 0 0,0 0 0,1 0 0,-1 0 0,0 0 0,0 0 0,0 0 0,0-1 0,0 1 0,0 0 0,0 0 0,1 0 0,-1 0 0,0 0 0,0 0 0,0 0 0,0 0 0,1 0 0,-1-1 0,0 1 0,0 0 0,0 0 0,0-1 0,0 1 0,0 0 0,0 0 0,0-1 0,0 1 0,0 0 0,0 0 0,0 0 0,0 0 0,0 0 0,0 0 0,0-1 0,0 1 0,0 0 0,0 0 0,0-1 0,0 1 0,0 0 0,0 0 0,-1-1 0,0 0 0,-2-1 0,1 2 0,1-2 0,-2 1 0,1 0 0,0 0 0,-4 0 0,-59-17 0,-112-15 0,10 3 0,140 23 0,27 7 0,0 0 0,0 0 0,0 0 0,0 0 0,0 0 0,0 0 0,-1 0 0,1 0 0,0-1 0,0 1 0,0 0 0,0 0 0,0 0 0,0 0 0,0 0 0,0 0 0,0 0 0,0 0 0,0 0 0,0 0 0,0-1 0,0 1 0,0 0 0,0 0 0,0 0 0,0 0 0,0 0 0,0 0 0,0 0 0,0 0 0,0 0 0,0 0 0,0 0 0,0 0 0,0 0 0,0 0 0,0 0 0,0 0 0,0 0 0,0 0 0,0 0 0,0 0 0,0-1 0,0 1 0,0 0 0,0 0 0,0 0 0,1 0 0,-1 0 0,0 0 0,0 0 0,0 0 0,0 0 0,0 0 0,0 0 0,0 0 0,0 0 0,0 0 0,1 0 0,-1 0 0,0 0 0,0 0 0,0 0 0,0 0 0,0 0 0,0 0 0,0 0 0,1 0 0,14-3 0,234 1 6,-167 4-1377,-2-1-5455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8:26.050"/>
    </inkml:context>
    <inkml:brush xml:id="br0">
      <inkml:brushProperty name="width" value="0.05" units="cm"/>
      <inkml:brushProperty name="height" value="0.05" units="cm"/>
      <inkml:brushProperty name="color" value="#FFFFFF"/>
    </inkml:brush>
  </inkml:definitions>
  <inkml:trace contextRef="#ctx0" brushRef="#br0">737 434 24575,'-268'0'0,"325"0"0,-34 0 0,-18 0 0,-7 0 0,-27 0 0,21 0 0,21 0 0,311 0 0,-317 1 0,1-1 0,-2 0 0,2-1 0,-1 0 0,1 0 0,-1-1 0,-1 1 0,15-7 0,-21 8 0,1 0 0,0 0 0,-1 0 0,1-1 0,-1 1 0,0 0 0,1 0 0,-1 0 0,1 0 0,0-1 0,-1 1 0,0-1 0,0 1 0,1-1 0,-1 1 0,1 0 0,-1 0 0,0-1 0,1 0 0,-1 1 0,0-1 0,0 1 0,0 0 0,0-1 0,0 0 0,0 1 0,1-1 0,-1 1 0,0-1 0,-1 0 0,1 0 0,0 1 0,-1-1 0,0 0 0,0 0 0,1 1 0,0 0 0,-1-1 0,0 1 0,0-1 0,1 1 0,-1-1 0,0 1 0,0 0 0,1 0 0,-3-1 0,-5-1 0,1-1 0,-17 0 0,-213-1 0,182 5 0,37-1 0,21 0 0,30 0 0,85 1 0,190-2 0,-298 1 0,-1-1 0,1 0 0,0 0 0,0-1 0,16-5 0,-14-2 0,-12 9 0,1 0 0,-1 0 0,0 0 0,0 0 0,0-1 0,0 1 0,0 0 0,0 0 0,0-1 0,0 1 0,0 0 0,0-1 0,0 1 0,0 0 0,0 0 0,0 0 0,0 0 0,0 0 0,0-1 0,0 1 0,0 0 0,0-1 0,0 1 0,0 0 0,0 0 0,0-1 0,-1 1 0,1 0 0,0 0 0,0 0 0,0 0 0,-1 0 0,0-2 0,-1 1 0,0 0 0,0 0 0,0 0 0,1 0 0,-2 0 0,1 1 0,1-1 0,-5 0 0,-33-4 0,-1 2 0,-67 2 0,65 2 0,24-1 0,-34 4 0,39 1 0,13-5 0,-1 0 0,1 0 0,0 0 0,0 0 0,0 0 0,0 0 0,0 0 0,0 0 0,0 0 0,0 0 0,0 0 0,0 0 0,0 0 0,0 1 0,0-1 0,0 0 0,0 0 0,0 0 0,0 0 0,0 0 0,0 1 0,0-1 0,0 0 0,0 0 0,0 0 0,0 0 0,0 0 0,0 0 0,0 1 0,1-1 0,-1 0 0,0 0 0,0 0 0,0 0 0,0 0 0,0 0 0,0 0 0,0 0 0,1 0 0,-1 0 0,0 0 0,0 0 0,0 0 0,0 0 0,0 0 0,0 0 0,1 0 0,-1 0 0,0 0 0,24 6 0,12-4 0,19 2 0,-51-4 0,0 0 0,0 1 0,0 1 0,0-2 0,0 2 0,0-1 0,0 2 0,-1-2 0,7 5 0,-10-5 0,1-1 0,0 1 0,-1-1 0,0 0 0,1 1 0,-1-1 0,1 1 0,0 0 0,-1-1 0,0 0 0,0 1 0,0-1 0,1 1 0,-1 0 0,0-1 0,1 1 0,-1-1 0,0 1 0,0 0 0,1-1 0,-1 1 0,0 0 0,0 0 0,0-1 0,0 0 0,0 1 0,-1 0 0,1 0 0,0-1 0,0 1 0,0-1 0,-1 1 0,1 0 0,-1-1 0,1 1 0,0-1 0,0 1 0,0 0 0,-1-1 0,1 0 0,-1 1 0,0-1 0,1 1 0,0-1 0,-1 1 0,1-1 0,-1 0 0,0 0 0,1 1 0,-2 0 0,-7 3 0,0-1 0,0 0 0,-1 0 0,1 0 0,-11 0 0,10-1 0,-69 9 0,-1-3 0,-126-2 0,191-7 0,23 1 0,28-1 0,342-21 0,-338 14 0,-32 4 0,-14 1 0,-21 0 0,-308-4 0,234 8 0,-324 0 0,402-1 0,43 0 0,142-1 0,306 11 0,-442-8 0,-1 1 0,35 9 0,-49-7 0,-11-5 0,0 0 0,0 0 0,0 0 0,0 0 0,0 0 0,0 0 0,0 1 0,0-1 0,0 0 0,0 0 0,1 0 0,-1 0 0,0 0 0,0 0 0,0 0 0,0 0 0,0 0 0,0 0 0,0 0 0,0 0 0,0 0 0,0 1 0,0-1 0,0 0 0,0 0 0,-1 0 0,1 0 0,0 0 0,0 0 0,0 0 0,0 1 0,0-1 0,0 0 0,0 0 0,0 0 0,0 0 0,0 0 0,0 0 0,-1 0 0,1 0 0,0 0 0,0 1 0,0-1 0,0 0 0,-16 4 0,-95 3 0,177-6 0,-15-1 0,69-7 0,-90 2 0,-29 4 0,0 1 0,0 0 0,0-1 0,1 1 0,-2 0 0,2-1 0,-1 1 0,-1 0 0,2-1 0,-1 0 0,-1 0 0,2 1 0,-1-1 0,-1 0 0,1 0 0,0 1 0,0-1 0,1-2 0,-3 3 0,1-1 0,0 1 0,0-1 0,-1 1 0,1 0 0,0-1 0,0 1 0,0-1 0,0 1 0,-1-1 0,1 1 0,-1 0 0,1 0 0,-1-1 0,1 1 0,0 0 0,0-1 0,-1 1 0,1 0 0,-1-1 0,0 1 0,1 0 0,0 0 0,0 0 0,-1 0 0,0 0 0,0 0 0,-13-4 0,-1 0 0,0 2 0,1 0 0,-18-1 0,-7 0 0,-9-2 0,-37-5 0,118 7 0,130 3 0,35-1 0,-152-2 0,-41 3 0,-2-1 0,2 0 0,-1 0 0,0-1 0,1 1 0,-2-1 0,7-3 0,-9 5 0,0 0 0,-1-1 0,0 1 0,1 0 0,0 0 0,-1 0 0,1-1 0,-1 1 0,0-1 0,0 1 0,1-1 0,-1 1 0,1 0 0,-1-1 0,1 1 0,-1-1 0,0 0 0,0 1 0,0 0 0,0-1 0,0 0 0,1 1 0,-1-1 0,0 1 0,0-1 0,0 1 0,0-1 0,0 0 0,0 1 0,0-2 0,-1 1 0,1 1 0,-1-1 0,0-1 0,0 2 0,1-1 0,-1 0 0,0 0 0,0 1 0,1-1 0,-1 0 0,0 0 0,0 1 0,0 0 0,0-1 0,-2 0 0,-11-4 0,-1 1 0,1 0 0,-1 1 0,-1 1 0,1 0 0,-25 1 0,15 0 0,-53-1 0,-36-2 0,99 0 0,15 4 0,0 0 0,0 0 0,0 0 0,0 1 0,0-1 0,0-1 0,0 1 0,0 0 0,-1 0 0,1 0 0,0 0 0,0 0 0,0 0 0,0 0 0,0 0 0,0 0 0,0 0 0,-1 0 0,1 0 0,0 0 0,0 0 0,0 0 0,0 0 0,0 0 0,0 0 0,0-1 0,0 1 0,0 0 0,0 0 0,0 0 0,-1 0 0,1 0 0,0 0 0,0 0 0,0 0 0,0-1 0,0 1 0,0 0 0,0 0 0,0 0 0,0 0 0,0 0 0,0 0 0,0 0 0,0 0 0,0 0 0,0 0 0,0 0 0,0 0 0,0 0 0,1 0 0,-1 0 0,0 0 0,0-1 0,0 1 0,0 0 0,2-1 0,1 0 0,-1 1 0,1-1 0,-1 0 0,0 0 0,1 1 0,3 0 0,87-5 0,-599 6 0,823-1 0,-287 0 0,0-2 0,0-1 0,0 0 0,-1-3 0,0 0 0,0-2 0,28-12 0,-39 12 0,-1-1 0,0-1 0,-1 0 0,0-1 0,23-21 0,1-1 0,-4 7 0,55-27 0,-55 32 0,-29 13 0,-7 7 0,0 1 0,0 0 0,0-1 0,0 1 0,0 0 0,0 0 0,0-1 0,0 1 0,-1 0 0,1 0 0,0 0 0,0 0 0,0 0 0,0 0 0,-1-1 0,1 1 0,0 0 0,0 0 0,0 0 0,-1 0 0,1-1 0,0 1 0,0 0 0,0 0 0,0 0 0,0 0 0,0 0 0,-1 0 0,1-1 0,-24-1 0,22 1 0,-265 4 0,137 0 0,29 0-75,-371-2-769,183-26-368,238 17-4848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8:37.487"/>
    </inkml:context>
    <inkml:brush xml:id="br0">
      <inkml:brushProperty name="width" value="0.05" units="cm"/>
      <inkml:brushProperty name="height" value="0.05" units="cm"/>
      <inkml:brushProperty name="color" value="#FFFFFF"/>
    </inkml:brush>
  </inkml:definitions>
  <inkml:trace contextRef="#ctx0" brushRef="#br0">909 226 24575,'126'1'0,"137"-2"0,-249 0 0,1 0 0,-1 0 0,1-1 0,21-6 0,-36 8 0,0 0 0,1 0 0,0 0 0,0 0 0,-1-1 0,1 1 0,0 0 0,-1 0 0,1 0 0,-1 0 0,1-1 0,0 1 0,-1-1 0,1 1 0,-1-1 0,0 1 0,1 0 0,-1-1 0,1 0 0,0 1 0,-1-1 0,0 1 0,0-1 0,1-1 0,-2 2 0,1 0 0,-1-1 0,1 0 0,-1 0 0,0 1 0,1 0 0,-1-1 0,0 0 0,0 1 0,1-1 0,-2 1 0,1 0 0,1 0 0,-1-1 0,0 1 0,0 0 0,0 0 0,-1-1 0,-30-4 0,0 0 0,0 2 0,-43 2 0,12-1 0,46 2 0,-141-12 0,151 10 0,12 0 0,100-2 0,-62 4 0,804-1-1481,-693 2 1377,-127-1 104,-45 0 0,-1203 0 1585,1326 0-1585,-510 0 0,843 0 0,-672 0 0,659 0 0,-702 0 0,392 0 0,-310 0 0,519 0 0,-431 0 0,-996 0-1554,1233 0 1554,18 0 0,853 0-902,-942-1 902,-48-2 0,-11 3 0,0 0 0,0 0 0,0 0 0,0 0 0,0 0 0,1 0 0,-1 0 0,0 0 0,0 0 0,0 0 0,0 0 0,0-1 0,0 1 0,0 0 0,0 0 0,0 0 0,0 0 0,0 0 0,0-1 0,0 1 0,0 0 0,0 0 0,0 0 0,0 0 0,0 0 0,0 0 0,0-1 0,0 1 0,0 0 0,-1 0 0,1 0 0,0 0 0,0 0 0,0 0 0,0 0 0,0 0 0,0 0 0,0 0 0,0 0 0,0 0 0,0 0 0,0 0 0,0 0 0,0 0 0,0 0 0,0 0 0,0 0 0,0 0 0,-1 0 0,1 0 0,0 0 0,0 0 0,0 0 0,0 0 0,-8-3 0,0 0 0,0 2 0,-12-3 0,-877-114 497,800 107-99,77 7-304,20 4-94,0-1 0,0 1 1,0 0-1,0-1 1,0 1-1,0 0 0,0 0 1,0-1-1,1 1 1,-1 0-1,0 0 0,0 0 1,1 0-1,-1 0 1,0 0-1,0 0 0,1 0 1,-1 0-1,0 0 1,0-1-1,0 1 1,0 0-1,1 0 0,-1 0 1,0 0-1,1 0 1,-1 0-1,0 0 0,0 0 1,1 0-1,-1 0 1,0 0-1,0 0 0,0 0 1,1 1-1,47-4-9,78 1 9,1109 7-426,-2003-5 2314,768 0-1888,-10 0 0,22 3 0,117 17-1365,70 9-5461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8:53.350"/>
    </inkml:context>
    <inkml:brush xml:id="br0">
      <inkml:brushProperty name="width" value="0.2" units="cm"/>
      <inkml:brushProperty name="height" value="0.2" units="cm"/>
      <inkml:brushProperty name="color" value="#FFFFFF"/>
    </inkml:brush>
  </inkml:definitions>
  <inkml:trace contextRef="#ctx0" brushRef="#br0">1 134 24575,'452'0'0,"-719"0"0,364 0 0,842 0-944,-910 0 944,1 0 0,55 6 0,-82-6 0,0 0 0,0 1 0,1 0 0,-1 0 0,0 0 0,0 1 0,0-2 0,4 5 0,-7-4 0,1-1 0,-1 0 0,1 0 0,-1 0 0,0 0 0,0 1 0,1-1 0,-1 0 0,0 1 0,0-1 0,0 1 0,0-1 0,0 0 0,0 0 0,0 0 0,0 1 0,0-1 0,1 1 0,-1-1 0,0 1 0,0-1 0,0 0 0,0 0 0,0 1 0,-1-1 0,1 1 0,0-1 0,0 0 0,0 1 0,0-1 0,0 0 0,0 0 0,0 1 0,0-1 0,0 0 0,-1 1 0,1-1 0,0 1 0,-1-1 0,1 0 0,0 0 0,-1 0 0,1 0 0,0 0 0,0 1 0,-1-1 0,-7 4 9,2 0 0,-2-1-1,0 0 1,0 0 0,1 0 0,-1-2 0,-1 1 0,-7 1-1,2-1 70,-334 42 709,279-40-787,66-3 0,2-1 0,-1 0 0,-1 0 0,1 0 0,0 0 0,0-1 0,-1 1 0,2-1 0,-1 0 0,-1 1 0,0-2 0,3 2 0,-1-1 0,1 1 0,0 0 0,0 0 0,0 0 0,1 0 0,-1 0 0,0 0 0,0 0 0,0-1 0,0 1 0,0 0 0,0 0 0,0-1 0,0 1 0,0 0 0,0 0 0,0 0 0,0-1 0,0 1 0,0 0 0,0 0 0,0 0 0,1 0 0,-1 0 0,0 0 0,0 0 0,0 0 0,1 0 0,-1 0 0,0 0 0,0 0 0,1 0 0,-1 0 0,0-1 0,0 1 0,0 0 0,20-6 0,66-10 0,65-6 0,275-26-1103,-182 23 345,-25 1 360,-36 4 339,-53 5 59,-69 6 0,-58 8 0,-5-1 0,-15 1 0,-74-1 0,-59 2 0,-427 3-1399,-442-1 2698,1112-2-1046,1184 0 36,-1877 0 1587,745 0-1931,206-1-302,-9-15 117,-360 13 240,-30 1 0,-97 1 0,-61 1-163,-1291 1-1626,1664-1 1789,445 0-1519,137 0 3249,-1610 0-527,1034 0-1067,155 2-884,382-5 383,-641 0 481,-57 0-116,-12 3 0,0 0 0,0 0 0,0 0 0,0 0 0,0 0 0,0 0 0,0 0 0,0 0 0,0 0 0,0 0 0,0 0 0,0-1 0,0 1 0,0 0 0,0 0 0,0 0 0,0 0 0,0 0 0,0-1 0,0 1 0,0 0 0,-1 0 0,1 0 0,0 0 0,0 0 0,0 0 0,0 0 0,0 0 0,0 0 0,-1 0 0,1-1 0,0 1 0,0 0 0,0 0 0,0 0 0,0 0 0,-1 0 0,1 0 0,0 0 0,0 0 0,0 0 0,0 0 0,0 0 0,0 0 0,0 0 0,0 0 0,0 0 0,0 0 0,0 1 0,0-1 0,-1 0 0,1 0 0,0 0 0,-29-4 0,-1 1 0,-30 2 0,18 0 0,-111-1 0,-1113-1-874,1252 3 873,-17 0 1,57 1 0,179-3-38,384 13 1680,-530-7-1086,-38 0-415,-21-4-141,0 0 0,0 0 0,0 0 0,0 0 0,0 0 0,0 0 0,0 0 0,-1 0 0,1 0 0,0 0 0,0 0 0,0 0-1,0 0 1,0 0 0,0 0 0,0 0 0,0 0 0,0 0 0,0 0 0,0 0 0,0 0 0,0 0 0,0 0 0,0 0 0,0 0-1,0 0 1,0 0 0,0 0 0,0 0 0,0 0 0,0 1 0,0-1 0,0 0 0,0 0 0,0 0 0,0 0 0,0 0 0,0 0-1,0 0 1,0 0 0,0 0 0,0 0 0,0 0 0,0 0 0,0 0 0,0 0 0,0 0 0,0 0 0,0 0 0,0 0 0,0 0-1,0 0 1,0 0 0,0 0 0,0 0 0,0 0 0,-11 2 2,-127 5 103,114-4 234,20 0-208,16 0-79,221 5-53,-155-8-146,67-1-436,174 6 423,-269 0 160,-44-2 0,-13-1 0,-23 2 0,-476 2-139,348-7 97,-481 0 42,614 1 0,51 0 0,1209 0-683,-1338 0 683,-802 0 477,1061 0-439,905 0-1500,-1036 0 1444,2 1-1,-2 1 0,1 1 1,-1 2-1,1 0 0,40 15 1,37 23-5341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9:03.934"/>
    </inkml:context>
    <inkml:brush xml:id="br0">
      <inkml:brushProperty name="width" value="0.2" units="cm"/>
      <inkml:brushProperty name="height" value="0.2" units="cm"/>
      <inkml:brushProperty name="color" value="#FFFFFF"/>
    </inkml:brush>
  </inkml:definitions>
  <inkml:trace contextRef="#ctx0" brushRef="#br0">0 114 24575,'1'1'0,"-1"0"0,0 0 0,1 0 0,-1 0 0,0-1 0,0 1 0,1 0 0,-1-1 0,1 1 0,0-1 0,-1 1 0,0 0 0,1 0 0,0-1 0,0 0 0,-1 1 0,0-1 0,1 1 0,0-1 0,0 1 0,-1-1 0,1 0 0,0 0 0,0 1 0,-1-1 0,2 0 0,-1 0 0,28 5 0,-26-5 0,223 3 0,-133-3 0,-15 0 0,83-1 0,-136-3 0,-25 4 0,-1 0 0,1 0 0,0 0 0,0 0 0,0 0 0,0 0 0,0-1 0,0 1 0,-1 0 0,1 0 0,0 0 0,0 0 0,0 0 0,0 0 0,0 0 0,0 0 0,0 0 0,0 0 0,-1 0 0,1 0 0,0-1 0,0 1 0,0 0 0,0 0 0,0 0 0,0 0 0,0-1 0,0 1 0,0 0 0,0 0 0,0 0 0,0 0 0,0-1 0,0 1 0,1 0 0,-1 0 0,0 0 0,0 0 0,0 0 0,0 0 0,0 0 0,0 0 0,0 0 0,0 0 0,0 0 0,1 0 0,-1-1 0,0 1 0,0 0 0,0 0 0,0 0 0,1 0 0,-19-4 0,-17 3 0,-1 1 0,0 0 0,-55 12 0,34-6 0,-102 11 0,195-14 0,440-3 0,-202-2 0,-409 4 0,-171-4 0,295 1 0,0 0 0,0 0 0,-12-4 0,13-1 0,10 6 0,0-1 0,0 1 0,0 0 0,-1 0 0,1 0 0,0 0 0,0-1 0,0 1 0,0 0 0,0-1 0,0 1 0,0 0 0,0-1 0,0 1 0,0 0 0,0 0 0,0 0 0,0 0 0,0-1 0,0 1 0,1 0 0,-1 0 0,0-1 0,0 1 0,0 0 0,0-1 0,0 1 0,0 0 0,0 0 0,1 0 0,1-3 0,1 1 0,0 0 0,0 0 0,0 0 0,0 0 0,0 0 0,0 1 0,0-1 0,1 2 0,5-3 0,43-9 0,-37 10 0,208-29 0,19-3 0,-225 31 0,-12 2 0,-1 0 0,1 1 0,0-1 0,-1-1 0,1 2 0,-1-3 0,1 2 0,-1-1 0,1 0 0,5-4 0,-10 2 0,-9 1 0,-15 0 0,-2 0 0,1 1 0,-30 3 0,14 0 0,-162 0 0,-89 0 0,523 0 0,-106-2 0,-274 0 0,-258 3 0,354 1 0,42 0 0,14 0 0,26 0 0,398 8-364,-137-9 161,-229 0 203,124 10 0,-184-12 0,1 0 0,-1 0 0,2 0 0,-2 1 0,1-1 0,-1 1 0,1 0 0,-1-1 0,4 3 0,-5-3 0,0 0 0,0 0 0,0 0 0,0 0 0,0 0 0,0 0 0,1 1 0,-1-1 0,0 0 0,0 0 0,0 1 0,0-1 0,0 0 0,0 0 0,0 1 0,0-1 0,0 0 0,0 0 0,0 0 0,0 0 0,0 0 0,0 0 0,0 1 0,0-1 0,0 0 0,0 1 0,0-1 0,0 0 0,-1 0 0,1 1 0,0-1 0,0 0 0,0 0 0,0 0 0,0 0 0,0 0 0,0 0 0,0 0 0,0 0 0,-1 0 0,1 1 0,0-1 0,-4 2 0,1 0 0,0 0 0,-1 0 0,1-1 0,0 0 0,-1 0 0,-4 1 0,-31 6 91,0-2 1,-43 1-1,-83-4 201,157-3-291,-16 0-1,22-1 0,6 1 0,40-1 0,128 1 0,-967 0-929,760 0 929,0-1 0,-47 6 0,73-3 0,13 1 0,14 2 0,0-1 0,38 2 0,-43-4 0,413 17 929,-733-20-929,1069 1 0,-1628 0 0,1456 0 0,-679 0 0,73 0 0,64 0 0,85 0 0,-101-4-1365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9:15.417"/>
    </inkml:context>
    <inkml:brush xml:id="br0">
      <inkml:brushProperty name="width" value="0.2" units="cm"/>
      <inkml:brushProperty name="height" value="0.2" units="cm"/>
      <inkml:brushProperty name="color" value="#FFFFFF"/>
    </inkml:brush>
  </inkml:definitions>
  <inkml:trace contextRef="#ctx0" brushRef="#br0">547 162 24575,'1'0'0,"-1"-1"0,1 0 0,-1 0 0,0 1 0,0-1 0,1 1 0,-1-1 0,1 0 0,0 1 0,-1-1 0,0 1 0,1-1 0,0 1 0,0-1 0,-1 1 0,1 0 0,0-1 0,0 1 0,-1 0 0,1-1 0,0 1 0,0 0 0,4-2 0,251-91 0,-208 78 0,-1-2 0,-46 16 0,0 1 0,1-1 0,-2 1 0,2-1 0,-1 1 0,-1 0 0,2-1 0,-1 0 0,-1 0 0,1 1 0,0-1 0,0 0 0,-1 0 0,1 1 0,1-3 0,-2 3 0,0 0 0,-1-1 0,0 0 0,1 1 0,-1-1 0,1 1 0,0 0 0,-1-1 0,1 1 0,-1-1 0,0 1 0,1 0 0,0-1 0,-1 1 0,0 0 0,0 0 0,1 0 0,-1 0 0,1 0 0,-1 0 0,0 0 0,1 0 0,-1 0 0,-1 0 0,-25-3 0,-1 1 0,-37 3 0,29 0 0,9-1 0,7 0 0,1 0 0,-2 1 0,2 1 0,-27 7 0,40-6 0,8-1 0,8 0 0,-1 0 0,0-1 0,1 0 0,17 0 0,-8-1 0,-4 0 0,116 9 0,-107-6 0,1 0 0,-1 3 0,30 9 0,-51-15 0,0 2 0,0-1 0,1 1 0,-1-1 0,0 2 0,0-2 0,0 1 0,0 1 0,0-1 0,2 4 0,-4-6 0,-1 1 0,1-1 0,-1 1 0,1 0 0,-1-1 0,0 1 0,0-1 0,0 1 0,1 0 0,-1 0 0,0-1 0,0 1 0,0 0 0,0 0 0,1-1 0,-2 1 0,1 0 0,0 0 0,0-1 0,0 0 0,-1 3 0,1-3 0,0 2 0,-2-1 0,1 1 0,1-1 0,-1 0 0,-1 0 0,2 0 0,-1 0 0,-1 0 0,1 0 0,0 0 0,0 0 0,-1 0 0,-1 0 0,-10 6 0,-1-1 0,1-1 0,-29 7 0,-49 6 0,69-14 0,-7 0 0,20-3 0,-1 0 0,1 0 0,0 2 0,0-1 0,0 1 0,-16 7 0,25-10 0,0 0 0,0 0 0,0 0 0,0 0 0,0 0 0,0 0 0,0 0 0,0 0 0,-1 0 0,1 0 0,0 0 0,0 0 0,0 0 0,0 0 0,0 0 0,-1 0 0,1 0 0,0 0 0,0 0 0,0 0 0,0 1 0,0-1 0,0 0 0,0 0 0,0 0 0,0 0 0,0 0 0,-1 1 0,1-1 0,0 0 0,0 0 0,0 0 0,0 0 0,0 1 0,0-1 0,0 0 0,0 0 0,0 0 0,0 0 0,0 0 0,1 0 0,-1 0 0,0 0 0,0 0 0,0 0 0,0 1 0,0-1 0,0 0 0,0 0 0,0 0 0,0 0 0,1 0 0,-1 1 0,0-1 0,0 0 0,0 0 0,0 0 0,0 0 0,1 0 0,-1 0 0,0 0 0,0 0 0,0 0 0,0 0 0,5 2 0,-1-1 0,2 0 0,-2 0 0,1 0 0,0 0 0,10-1 0,-4 0 0,111 1 0,-444-4 0,177 5 0,111-4 0,23 1 0,1 1 0,0 0 0,-1 0 0,1 0 0,0 2 0,0-1 0,-20 7 0,30-8 0,0 0 0,-1 0 0,1 0 0,-1 0 0,1 0 0,0 0 0,-1 0 0,1 0 0,0 1 0,0-1 0,-1 0 0,1 0 0,0 0 0,-1 0 0,1 0 0,0 0 0,-1 1 0,1-1 0,0 0 0,0 1 0,0-1 0,0 0 0,0 1 0,-1-1 0,1 0 0,0 0 0,0 0 0,0 1 0,0-1 0,-1 1 0,1-1 0,0 1 0,0-1 0,0 0 0,0 0 0,0 0 0,0 1 0,0-1 0,0 1 0,0-1 0,1 1 0,-1-1 0,1 1 0,-1 0 0,1 0 0,1-1 0,-2 1 0,1 0 0,1 0 0,-2-1 0,2 0 0,-1 1 0,0 0 0,1 0 0,15 3 0,-1 0 0,2-1 0,-1-1 0,0 0 0,24-2 0,-13 1 0,300 1 0,-456-3 0,192 2 0,81-3 0,-120-1 0,-19 0 0,-11 0 0,-13-1 0,-145-5 0,107 9 0,-58-9 0,99 6 0,15 3 0,0 0 0,0 0 0,0 0 0,0 0 0,-1 0 0,1 0 0,0 0 0,0 0 0,0 0 0,0 0 0,0 0 0,0 0 0,0 0 0,0 0 0,0 0 0,0 0 0,0 0 0,0-1 0,0 1 0,0 0 0,0 0 0,0 0 0,0 0 0,0 0 0,0 0 0,0 0 0,0 0 0,0 0 0,-1 0 0,1 0 0,0-1 0,0 1 0,0 0 0,0 0 0,0 0 0,0 0 0,0 0 0,0 0 0,0 0 0,0 0 0,0-1 0,0 1 0,0 0 0,0 0 0,0 0 0,0 0 0,0 0 0,0 0 0,0 0 0,0 0 0,0 0 0,0 0 0,1 0 0,-1 0 0,0 0 0,0 0 0,0 0 0,0 0 0,0 0 0,0 0 0,0 0 0,20-5 0,50 3 0,-71 2 0,-18 0 0,12 1 0,10-1 0,51 0 0,192-1 0,-234 1 0,-5 0 0,-1 0 0,1 0 0,-1-1 0,1 0 0,-1 1 0,0-2 0,7-2 0,-13 1 0,-7 2 0,-19-3 0,0 1 0,-36 2 0,-2-1 0,-563-68 0,571 61 0,14 3 0,34 4 0,10 1 0,17-1 0,88 1 0,0 4 0,146 23 0,-203-19 0,-8-1 0,67 20 0,-108-26 0,25 10 0,-25-10 0,1 0 0,-2 1 0,2-1 0,-1 1 0,-1 0 0,2-1 0,-1 1 0,-1 0 0,1 0 0,0-1 0,0 1 0,-1 0 0,1 0 0,0 0 0,0 0 0,-1 0 0,0 0 0,2 1 0,-2-2 0,-1 1 0,1 0 0,0-1 0,0 1 0,0-1 0,0 0 0,-1 1 0,1 0 0,0-1 0,0 1 0,0-1 0,0 0 0,-1 1 0,1-1 0,0 1 0,-1-1 0,1 1 0,-1-1 0,1 0 0,0 0 0,-1 0 0,1 1 0,-1-1 0,1 0 0,-1 1 0,1-1 0,0 0 0,-1 0 0,0 1 0,0-1 0,-20 4 0,19-4 0,-55 6 0,0-3 0,-62-4 0,53-1 0,58 2 0,-43-1 0,45 1 0,9 0 0,29 0 0,1597 0-1744,-1651-1 1744,-27-4 0,20 2 0,-367-36 0,199 19 0,165 18 10,5 0 67,-36-8 0,57 7 267,9 1 94,8 0-248,0 1-1,1 1 0,14 0 1,-4 0-150,175 0-40,-353-12 0,501 21-1365,183 9-5461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9:32.216"/>
    </inkml:context>
    <inkml:brush xml:id="br0">
      <inkml:brushProperty name="width" value="0.025" units="cm"/>
      <inkml:brushProperty name="height" value="0.025" units="cm"/>
      <inkml:brushProperty name="color" value="#FFFFFF"/>
    </inkml:brush>
  </inkml:definitions>
  <inkml:trace contextRef="#ctx0" brushRef="#br0">1 0 24575,'3'2'0,"0"0"0,0-1 0,1 1 0,-1-1 0,0 0 0,1 1 0,-1-2 0,0 1 0,1-1 0,-1 1 0,1-1 0,3 0 0,5 1 0,309 26 0,-148-22 0,-165-5 0,-16 0 0,-21-1 0,-410 0 0,957 1 0,-564 0 0,496 0 0,-549 1 0,-129-2 0,195-2 0,30 0 0,8 0 0,15 0 0,333-8 0,-286 12 0,-52 0 0,-18-1 0,-23 0 0,4 0 0,43 0 0,407 0 0,-793 0 0,387 0 0,-17 0 0,-17 0 0,-111 0 0,676 0 0,-502 1 0,89 15 0,-135-15 0,-6 0 0,-12 1 0,-21 0 0,-818-2 0,358-2 0,636 2-1365,63 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9:38.480"/>
    </inkml:context>
    <inkml:brush xml:id="br0">
      <inkml:brushProperty name="width" value="0.025" units="cm"/>
      <inkml:brushProperty name="height" value="0.025" units="cm"/>
      <inkml:brushProperty name="color" value="#FFFFFF"/>
    </inkml:brush>
  </inkml:definitions>
  <inkml:trace contextRef="#ctx0" brushRef="#br0">603 210 24575,'497'0'0,"-599"0"0,-120-1 0,196-2 0,1 0 0,-26-8 0,-22-2 0,-85 3 0,3 0 0,136 6 0,19 4 0,0 0 0,0 0 0,0-1 0,0 1 0,0 0 0,0 0 0,0 0 0,0 0 0,0 0 0,0 0 0,0-1 0,0 1 0,0 0 0,0 0 0,0 0 0,0 0 0,0 0 0,0 0 0,0 0 0,0 0 0,0 0 0,0 0 0,0 0 0,0 0 0,0-1 0,0 1 0,0 0 0,0 0 0,0 0 0,0 0 0,0 0 0,0-1 0,0 1 0,0 0 0,0 0 0,0 0 0,0 0 0,0 0 0,0 0 0,0 0 0,0-1 0,0 1 0,0 0 0,1 0 0,-1 0 0,0 0 0,0 0 0,0 0 0,0 0 0,0 0 0,1 0 0,-1 0 0,0 0 0,0 0 0,0 0 0,0 0 0,0 0 0,1 0 0,-1 0 0,0 0 0,33-8 0,192-11 0,-128 14 0,47-13 0,-60 15 0,-85 3 0,1 0 0,0 0 0,0 0 0,0 0 0,0 0 0,0 0 0,0 0 0,0 1 0,0-1 0,0 0 0,0 0 0,0 0 0,0 0 0,0 0 0,0 0 0,0 0 0,0 0 0,0 0 0,0 0 0,0 1 0,0-1 0,0 0 0,0 0 0,0 0 0,0 0 0,0 0 0,0 0 0,0 0 0,0 0 0,0 0 0,0 0 0,0 0 0,1 0 0,-1 0 0,0 0 0,0 0 0,0 0 0,0 0 0,0 0 0,0 0 0,0 0 0,0 0 0,0 0 0,0 0 0,0 0 0,0 0 0,1 0 0,-1 0 0,0 0 0,0 0 0,0 0 0,0 0 0,0 0 0,0 0 0,0 0 0,0 0 0,0 0 0,1 0 0,-10 6 0,-14 4 0,-54 10 0,16-5 0,47-8 0,14-7 0,0 0 0,0 0 0,0 0 0,0 1 0,0-1 0,0 0 0,0 0 0,-1 0 0,1 0 0,0 0 0,0 1 0,0-1 0,0 0 0,0 0 0,0 0 0,0 0 0,0 0 0,0 0 0,0 0 0,0 0 0,0 0 0,0 0 0,0 1 0,0-1 0,1 0 0,-1 0 0,0 0 0,0 0 0,0 0 0,0 1 0,0-1 0,0 0 0,0 0 0,0 0 0,0 0 0,1 0 0,-1 0 0,0 1 0,0-1 0,0 0 0,0 0 0,0 0 0,0 0 0,0 0 0,0 0 0,0 0 0,0 0 0,0 0 0,1 0 0,2 1 0,1 0 0,-1 0 0,1-1 0,-1 0 0,5 1 0,131-2 0,-193 1 0,35 0 0,17 0 0,10 0 0,399 0 0,-441 0 0,-458-9 0,480 9 0,-229-17 0,5-16 0,234 33 0,1 0 0,0 0 0,-1-1 0,1 1 0,-1 0 0,1 0 0,-1-1 0,2 0 0,-2 0 0,1 1 0,-1-1 0,1 0 0,0 0 0,0 1 0,-2-3 0,3 3 0,0-1 0,0 1 0,0 0 0,0-1 0,0 1 0,-1 0 0,1-1 0,0 1 0,0 0 0,1 0 0,-1 0 0,0-1 0,0 1 0,0 0 0,0-1 0,0 1 0,0 0 0,0-1 0,0 1 0,1 0 0,-1 0 0,0 0 0,0 0 0,1-1 0,-1 1 0,0 0 0,0 0 0,0-1 0,15-7 0,21-3 0,0 3 0,1 1 0,52-4 0,-68 9 0,122-9 0,146 11 0,-136 2 0,-21-2 0,-1108 0 0,967 0-151,0 0-1,0-1 0,0 0 0,0 0 1,1-1-1,-1 0 0,0-1 1,-10-4-1,-9-7-6674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5:01:10.30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9:51.633"/>
    </inkml:context>
    <inkml:brush xml:id="br0">
      <inkml:brushProperty name="width" value="0.025" units="cm"/>
      <inkml:brushProperty name="height" value="0.025" units="cm"/>
      <inkml:brushProperty name="color" value="#FFFFFF"/>
    </inkml:brush>
  </inkml:definitions>
  <inkml:trace contextRef="#ctx0" brushRef="#br0">203 91 24575,'732'0'0,"-757"-1"0,-40-7 0,-20-5 0,-292-39 0,302 43 0,55 5 0,20 4 0,0 0 0,0 0 0,0 0 0,0 0 0,0 0 0,1 0 0,-1 0 0,0 0 0,0 0 0,0 0 0,0 0 0,0 0 0,0 0 0,0-1 0,0 1 0,0 0 0,0 0 0,0 0 0,0 0 0,0 0 0,0 0 0,0 0 0,1 0 0,-1 0 0,0 0 0,0 0 0,0 0 0,0-1 0,0 1 0,0 0 0,0 0 0,0 0 0,0 0 0,0 0 0,0 0 0,0 0 0,0 0 0,0 0 0,0 0 0,0 0 0,-1 0 0,1 0 0,0 0 0,0 0 0,0 0 0,34-2 0,283 12-401,-110-3-24,263 1 259,-986-9 1158,500 1-992,4-1 0,0 1 0,0 1 0,1 1 0,-14 1 0,24-3 0,0 0 0,0 1 0,0-1 0,0 0 0,0 0 0,1 1 0,-1-1 0,0 1 0,0-1 0,1 0 0,-1 0 0,1 1 0,-1 0 0,0-1 0,1 1 0,-1-1 0,1 1 0,-1-1 0,0 1 0,1 0 0,0-1 0,-1 1 0,0 1 0,2-2 0,-1 2 0,0-1 0,1-1 0,-1 1 0,0 0 0,1 0 0,0-1 0,-1 1 0,1 0 0,-1 0 0,1-1 0,0 0 0,-1 1 0,1 0 0,-1-1 0,1 1 0,0-1 0,0 0 0,0 1 0,0-1 0,0 1 0,-1-1 0,3 1 0,11 3 0,0 1 0,0-1 0,28 4 0,48 0 0,-69-7 0,72 4 0,24 2 0,-84-3 0,-30-2 0,-12 1 0,-112 1 0,80-3 0,-942 0-1223,1850-1 2446,-1343 0-1223,1407 0 0,-908-1 0,-52-2 0,-424-44-462,183 17 250,182 21 212,51 4 157,34 4-50,8 2-58,70 9-1615,72 9-4698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0:02.593"/>
    </inkml:context>
    <inkml:brush xml:id="br0">
      <inkml:brushProperty name="width" value="0.05" units="cm"/>
      <inkml:brushProperty name="height" value="0.05" units="cm"/>
      <inkml:brushProperty name="color" value="#FFFFFF"/>
    </inkml:brush>
  </inkml:definitions>
  <inkml:trace contextRef="#ctx0" brushRef="#br0">239 69 24575,'1164'0'0,"-2519"0"0,1348 0 0,4 0 0,0 0 0,-1 0 0,1 0 0,-1 0 0,1 0 0,-1-1 0,1 0 0,0 0 0,-3-1 0,5 2 0,1 0 0,0 0 0,-1-1 0,1 1 0,0 0 0,-1 0 0,1 0 0,0 0 0,0 0 0,0 0 0,0 0 0,0-1 0,0 1 0,0 0 0,-1-1 0,1 1 0,0 0 0,0-1 0,0 1 0,0 0 0,0 0 0,0 0 0,0 0 0,-1-1 0,1 1 0,0 0 0,0-1 0,0 1 0,0-1 0,1 1 0,-1 0 0,0 0 0,0 0 0,0 0 0,0-1 0,0 1 0,0 0 0,1-1 0,-1 1 0,9-8 0,0 4 0,0 0 0,0 1 0,0 0 0,0 1 0,0 1 0,15-2 0,63 0 0,-64 2 0,566 1 0,-258 1 0,1078-1 0,-1245-11 0,-15-1 0,-116 12-1365,-4 0-5461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0:09.909"/>
    </inkml:context>
    <inkml:brush xml:id="br0">
      <inkml:brushProperty name="width" value="0.05" units="cm"/>
      <inkml:brushProperty name="height" value="0.05" units="cm"/>
      <inkml:brushProperty name="color" value="#FFFFFF"/>
    </inkml:brush>
  </inkml:definitions>
  <inkml:trace contextRef="#ctx0" brushRef="#br0">110 46 24575,'633'0'0,"-601"0"0,-1 1 0,0 1 0,1 2 0,55 15 0,-66-13 0,1-2 0,0 1 0,36 0 0,68-5 0,-66-1 0,325 1 0,-429-3 0,0-2 0,-50-11 0,26 4 0,49 9 0,-59-9 0,-101-5 0,127 16 0,-122-6 0,-324-8 0,340 16 0,-84-1 0,646 30 0,-314-18 0,6 1 0,100 1 0,566-15-1365,-736 1-5461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0:17.620"/>
    </inkml:context>
    <inkml:brush xml:id="br0">
      <inkml:brushProperty name="width" value="0.1" units="cm"/>
      <inkml:brushProperty name="height" value="0.1" units="cm"/>
      <inkml:brushProperty name="color" value="#FFFFFF"/>
    </inkml:brush>
  </inkml:definitions>
  <inkml:trace contextRef="#ctx0" brushRef="#br0">140 0 24575,'16'1'0,"1"0"0,-2 2 0,2-1 0,18 7 0,63 24 0,-43-13 0,-18-9 0,0-1 0,1-2 0,0-1 0,0-2 0,70-1 0,253-6 0,-509 3 0,-176-3 0,246-4 0,-106-22 0,27 2 0,114 22 0,-71 0 0,112 4 0,4 0 0,8 1 0,23 0 0,203 33 0,-51-6 0,-166-26 0,89 11 0,120-1 0,-62-12-1365,-138 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0:20.758"/>
    </inkml:context>
    <inkml:brush xml:id="br0">
      <inkml:brushProperty name="width" value="0.1" units="cm"/>
      <inkml:brushProperty name="height" value="0.1" units="cm"/>
      <inkml:brushProperty name="color" value="#FFFFFF"/>
    </inkml:brush>
  </inkml:definitions>
  <inkml:trace contextRef="#ctx0" brushRef="#br0">0 10 24575,'639'0'0,"-623"-1"-682,25-2-1,-16-2-6143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0:50.393"/>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1:09.735"/>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1:10.073"/>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1:10.421"/>
    </inkml:context>
    <inkml:brush xml:id="br0">
      <inkml:brushProperty name="width" value="0.1" units="cm"/>
      <inkml:brushProperty name="height" value="0.1" units="cm"/>
      <inkml:brushProperty name="color" value="#FFFFFF"/>
    </inkml:brush>
  </inkml:definitions>
  <inkml:trace contextRef="#ctx0" brushRef="#br0">0 0 24575,'4'4'0,"5"5"0,4 4 0,2 5 0,0-2 0,6 5 0,2 14 0,2 4 0,8-1 0,17-6 0,0-9-8191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11:10.761"/>
    </inkml:context>
    <inkml:brush xml:id="br0">
      <inkml:brushProperty name="width" value="0.1" units="cm"/>
      <inkml:brushProperty name="height" value="0.1" units="cm"/>
      <inkml:brushProperty name="color" value="#FFFFFF"/>
    </inkml:brush>
  </inkml:definitions>
  <inkml:trace contextRef="#ctx0" brushRef="#br0">0 0 24575,'8'0'0,"10"0"0,1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3:12.870"/>
    </inkml:context>
    <inkml:brush xml:id="br0">
      <inkml:brushProperty name="width" value="0.05" units="cm"/>
      <inkml:brushProperty name="height" value="0.05" units="cm"/>
      <inkml:brushProperty name="color" value="#FFFFFF"/>
    </inkml:brush>
  </inkml:definitions>
  <inkml:trace contextRef="#ctx0" brushRef="#br0">0 241 24575,'5'-1'0,"1"-1"0,0 1 0,-1-1 0,8 1 0,8-2 0,179-31 100,-14 2-601,386-28-2505,7 36 1944,-214 10 755,-347 13 270,2 1 27,-1-1 0,2-1 0,-2-1 0,1 0 0,22-8 0,-41 11 26,1-1 1,-1 1-1,1-1 1,-1 0-1,1 0 1,-1 1-1,1-1 0,-1-1 1,1 2-1,-1-1 1,0-1-1,2-1 1,-3 3-1,1 0 0,-1 0 0,0-1 0,0 1 0,0-1 0,0 1 0,0 0 0,0-1 0,0 1 0,0 0 0,0 0 0,0 0 0,0 0 0,0-1 0,0 1 0,0-1 0,0 1 0,0 0 0,0-1 0,-1 1 0,1 0 0,0 0 0,0 0 0,0 0 0,-1 0 0,1-1 0,-12-7 618,-4 4-249,0 0 0,0 1-1,0 1 1,-1 0 0,-19 1-1,30 1-271,-142-1 120,-185 23 0,-3 35-69,278-43-164,48-9 0,10-5 0,0 1 0,0-1 0,1 0 0,-1 0 0,0 1 0,0-1 0,0 0 0,0 1 0,1-1 0,-1 0 0,0 0 0,0 0 0,0 0 0,0 0 0,0 0 0,0 0 0,1 1 0,-1-1 0,0 0 0,0 0 0,1 0 0,-1 0 0,0 0 0,1 0 0,-1 1 0,0-1 0,0 0 0,0 0 0,0 0 0,1 0 0,-1 0 0,1 0 0,18 2 0,26 1 0,566 1-1591,-433-6 1675,-121 2-76,33-1 402,-179 0-327,-1565 1-459,1649 0 562,10 1-117,29 1-99,-1 0 42,133 10-12,77 2-552,62-1-1657,1206 11-414,-1604-24 2623,-52-1 0,-48 1 180,-1347-1 642,1507 1-822,28 1 0,7-1 0,52 3 0,96 2 0,74 0-110,455 0-683,41 1 736,-564 1 732,-150-6-656,-1-1 0,0 1 0,1 0 1,-1 0-1,1 0 0,-1 0 0,0 2 1,10 3-1,-15-6-19,0 0 0,0 0-1,0 1 1,0-1 0,0 1 0,0-1 0,0 0 0,1 1-1,-1-1 1,0 0 0,0 0 0,0 0 0,-1 1-1,1-1 1,0 0 0,0 1 0,0-1 0,0 0 0,0 1-1,0-1 1,0 0 0,-1 0 0,1 0 0,0 1-1,0-1 1,0 0 0,0 0 0,0 1 0,0-1 0,-1 0-1,1 0 1,0 1 0,0-1 0,-1 0 0,1 0 0,0 0-1,-1 0 1,1 0 0,0 0 0,0 0 0,0 0-1,-1 0 1,1 0 0,-1 0 0,-6 3 1,1 0 0,-1-1-1,-9 2 1,-117 17-1,-75 6-6,-64 6-19,-1636 68-545,1846-101 488,57-1 66,13 0 12,105-1 24,104 1-219,73 1-600,-38-1 723,434 1-126,-13 17 1107,-516-8-659,-100-2 14,-50-6-204,-6 1-11,-24 2-5,-422 3 1482,296-8-799,-941-1 1798,1064 1-2521,11 1 0,0 0 0,1 0 0,-30 6 0,43-6 0,1 0-1,-1 0 1,0 0 0,1 0 0,0 0 0,-1 0 0,0 0-1,1 1 1,-1-1 0,1 0 0,0 1 0,-1-1 0,0 0-1,1 1 1,-1-1 0,1 0 0,0 0 0,-1 0 0,1 1 0,-1 0-1,1-1 1,-1 1 0,1-1 0,0 0 0,0 1 0,0-1-1,0 1 1,-1-1 0,1 1 0,0-1 0,0 1 0,0-1-1,-1 1 1,1 0 0,0-1 0,0 0 0,0 2 0,1-1 22,0 1 0,-1-1 1,1 1-1,1-1 0,-2 0 0,1 1 1,1-2-1,-2 2 0,2-1 0,-1 0 1,2 1-1,6 4 198,0 0 0,0-1 0,0-1 0,0 0 0,19 6 0,53 9-127,-58-15 17,121 22-1432,-87-17-5504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3:19.432"/>
    </inkml:context>
    <inkml:brush xml:id="br0">
      <inkml:brushProperty name="width" value="0.05" units="cm"/>
      <inkml:brushProperty name="height" value="0.05" units="cm"/>
      <inkml:brushProperty name="color" value="#FFFFFF"/>
    </inkml:brush>
  </inkml:definitions>
  <inkml:trace contextRef="#ctx0" brushRef="#br0">1305 114 24575,'-288'0'0,"437"0"0,188-1 0,-314 1 0,-1-1 0,0-1 0,34-7 0,-43 3 0,-13 6 0,1 0 0,-1 0 0,0 0 0,0-1 0,1 1 0,-1 0 0,0 0 0,0-1 0,0 1 0,0 0 0,0 0 0,0 0 0,0 0 0,0 0 0,0-1 0,0 1 0,1 0 0,-1 0 0,0-1 0,0 1 0,0 0 0,0-1 0,0 1 0,0 0 0,0 0 0,0 0 0,0 0 0,-1-1 0,1-1 0,-1 1 0,-1 0 0,2 0 0,-2 0 0,1-1 0,0 2 0,-1-1 0,1-1 0,-1 2 0,1-1 0,-1 0 0,-2 0 0,-19-8 0,1 1 0,-1 1 0,0 2 0,-34-5 0,-253-17-731,-6 20-171,262 6 871,-497 1-428,525 1 459,40 0 0,1-1 0,678 56 359,-544-36-359,-53 0 78,-72-11 109,-24-9-183,1 0-1,-1 1 0,0-1 0,0 0 1,0 0-1,0 0 0,0 0 0,1 0 1,-1 1-1,0-1 0,0 0 0,0 0 1,1 0-1,-1 1 0,0-1 0,0 0 1,0 0-1,1 0 0,-1 0 0,0 0 1,0 0-1,0 1 0,0-1 0,0 0 1,0 1-1,0-1 0,0 0 0,0 0 1,0 1-1,0-1 0,0 0 0,0 0 1,0 0-1,0 0 0,0 1 0,0-1 1,0 0-1,0 0 0,0 1 0,-1-1 1,-1 2 3,-1-1-1,0 0 1,0 1 0,0-1 0,0 0 0,0 0 0,0 0 0,0-1 0,-6 0 0,-78 9-32,-117-5 1,128-4-146,-610-3-95,667 3 265,17 0 0,5 0 0,26-1 0,515 1 1440,-515 0-1329,-28-2-54,-7 1-4,-48-4 66,-500-8-119,461 12 0,296 2 0,-14-1-329,153 0-1339,477-1-852,-679-3 2520,-119 3 0,40-4 0,-56 4 0,0 0 0,0 0 0,1 0 0,-1-2 0,-1 2 0,1-1 0,0-1 0,6-3 0,-11 6 1,0 0 0,0 0 0,1-1 0,-1 1 0,1 0 1,-1 0-1,0 0 0,1-1 0,-1 1 0,0 0 0,0-1 0,0 1 0,0 0 0,0 0 0,1 0 0,-1 0 0,0 0 0,0-1 0,0 1 0,1-1 0,-1 1 0,0 0 0,0-1 0,0 1 0,0 0 0,0 0 0,0 0 1,0-1-1,0 1 0,0-1 0,0 1 0,0-1 0,0 1 0,-2 0 18,1-1 0,-1 0 0,1 0 0,-1 1 0,0 0 0,1-1 1,-1 1-1,1 0 0,-1-1 0,0 1 0,0 0 0,-2 1 0,-166 9 221,-79 16-4438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3:23.573"/>
    </inkml:context>
    <inkml:brush xml:id="br0">
      <inkml:brushProperty name="width" value="0.05" units="cm"/>
      <inkml:brushProperty name="height" value="0.05" units="cm"/>
      <inkml:brushProperty name="color" value="#FFFFFF"/>
    </inkml:brush>
  </inkml:definitions>
  <inkml:trace contextRef="#ctx0" brushRef="#br0">8 138 24575,'1439'0'-1344,"-1312"-1"1344,-115 0 0,0 0 0,0 0 0,-1-1 0,16-4 0,-27 5 0,1 1 0,-1 0 0,0 0 0,0 0 0,1 0 0,-1 0 0,1 0 0,-1 0 0,1 0 0,-1 0 0,0-1 0,0 1 0,0 0 0,1-1 0,-1 1 0,0 0 0,1-1 0,-1 1 0,0 0 0,0 0 0,1 0 0,-1-1 0,0 1 0,0-1 0,0 1 0,0-1 0,0 1 0,0 0 0,0 0 0,0-2 0,0 1 0,0 1 0,-1 0 0,1-1 0,-1 0 0,0 0 0,1 1 0,-1-1 0,0 1 0,0-1 0,1 0 0,0 1 0,-1 0 0,-1 0 0,2-1 0,-1 1 0,-1-1 0,-16-5 0,0 1 0,-29-4 0,-107-14 0,-716-40-935,840 62 1150,63 1-238,-27 0 33,150 1-10,243 2 0,-333 2 0,-63-5 38,0 1 1,0-1-1,0 0 0,0 1 1,0 0-1,0 0 1,-1 0-1,4 2 1,-4 2 653,-9 0 1,-7-1-619,1-1-1,-2 0 1,1-2 0,-26 1-1,20 0-95,-209 4 22,-5 1 0,188-4 0,41 0 0,11-1 0,24 1 0,397 3 0,-341-7 0,-52 1 0,-68 0 0,-71 0 0,-157-1-324,-393 2-961,636-1 1285,0 1 0,-25 3 0,44-4 0,0 0 0,0 0 0,0 0 0,0 0 0,-1 0 0,1 0 0,0 0 0,0 0 0,0 0 0,-1 0 0,1 0 0,0 0 0,0 0 0,-1 0 0,1 0 0,0 0 0,0 0 0,0 0 0,0 0 0,0 0 0,0 0 0,0 1 0,0-1 0,0 0 0,-1 0 0,1 0 0,0 0 0,0 0 0,0 1 0,0-1 0,0 0 0,0 0 0,0 0 0,-1 1 0,1-1 0,0 0 0,0 0 0,0 0 0,0 0 0,0 0 0,0 0 0,0 0 0,0 0 0,0 1 0,0-1 0,0 0 0,0 0 0,0 0 0,0 1 0,0-1 0,0 0 0,0 0 0,0 0 0,1 1 0,-1-1 0,0 0 0,0 0 0,0 0 0,0 0 0,0 0 0,0 0 0,1 0 0,-1 0 0,0 0 0,21 9 0,93 12 0,83 3-455,851 66-2087,-912-79 1931,-35-3 649,-84-5 391,-17-2-194,-5 0-41,-73 1 20,-78-1-214,-853-6-61,965 5 726,89 0 49,189 1-679,210-2 1177,-589 1-804,107 0-422,-571-18-1353,534 9 1367,64 5 22,19 1 132,23-2 139,1 2 1,37 2-1,-30 1-295,88-2-88,121-4-111,-229 5 675,27-5 0,-34 1-267,-12 4-207,0 1 1,0 0 0,0 0-1,0 0 1,0 0-1,1 0 1,-1 0 0,0 0-1,0 0 1,0 0-1,0 0 1,0 0 0,0 0-1,0 0 1,0 0-1,0 0 1,0-1 0,0 1-1,0 0 1,0 0-1,0 0 1,0 0-1,0 0 1,0-1 0,0 1-1,0 0 1,0 0-1,0 0 1,0 0 0,0 0-1,0-1 1,0 1-1,0 0 1,0 0 0,0 0-1,0 0 1,0 0-1,0 0 1,0 0 0,-1 0-1,1 0 1,0 0-1,0 0 1,0 0 0,0 0-1,0 0 1,0 0-1,0 0 1,-1 0-1,-6-3 0,0 0 0,0 1 0,0 0 0,-1 0 0,1 2 0,-1-1 0,-10 0 0,4 0 0,-84-6 95,91 6 98,8 1 1,17-1 21,31 2-1709,-11-1-5332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15:06:54.578"/>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1118 274,'9'0,"3"1,-1-1,0-1,0 0,0 0,0-2,21-5,13-9,78-18,44-16,-16 3,285-32,-75 54,-2 27,-195 2,-131-2,-222 15,-111 12,-256 52,477-67,-45 5,120-18,-3 2,21 3,51 13,123 18,76-8,-142-17,190 17,-280-24,-25-3,-14 0,-249-1,9 0,-58-1,-1400 0,1844 2,41 6,48 2,4-1,351 19,347 69,-920-95,233 29,-82-4,63 7,-198-33,-15-1,-35-5,0 3,-32-3,34 5,-310-31,19 2,-596-21,729 41,15 1,-117 7,270 3,0-1,0-1,0 1,-1-2,1 0,-14-5,23 6,0 0,0 0,1 0,-1-1,1 1,-4-4,6 4,-1 1,1 0,-1 0,1-1,0 1,0-1,-1 1,1-1,0 1,-1 0,1-1,0 1,0-1,-1 0,1 1,0 0,0-1,0 1,0-1,0 0,0 1,0 0,0-1,0 0,0 1,0-1,1 1,-1 0,0-1,0 1,1-1,-1 0,0 1,1 0,-1 0,0-1,0 1,0-1,1 1,-1-1,1 1,0 0,-1 0,5-3,-1 0,1 0,-1 1,1 1,0-2,8 0,33-9,81-11,55 7,-160 14,526-19,0 21,-468 1,-57 0,-52-1,-342-18,0-26,236 27,-99-12,-652-97,811 109,298 50,-17 2,-126-22,598 92,-253-63,13 2,-420-41,-17-2,-5 0,-32 0,36-1,-101 0,-64 0,-61-1,-1011-2,1217 3,-190 4,200-4,-1 1,-14 3,25-4,0 0,0 0,0 0,0 0,0 0,0 0,-1 0,1 0,0 0,0 0,0 0,0 0,0 0,0 0,-1 0,1 0,0 0,0 0,0 0,0 0,0 0,0 0,0 1,0-1,0 0,0 0,0 0,0 0,0 0,0 0,0 0,0 0,0 0,0 0,0 0,0 0,0 0,0 0,0 0,-1 0,1 1,0-1,0 0,0 0,0 0,0 0,0 0,1 0,-1 1,0-1,0 0,0 0,0 0,0 0,0 0,0 0,0 0,0 1,0-1,0 0,0 0,0 0,0 0,13 4,37 3,77 1,-95-7,157 8,327 40,-99-8,-234-28,26 0,-267-11,-63-3,-48-1,-49-8,-398-50,-1-25,422 57,105 14,70 9,21 4,-1 1,0 0,0-1,0 1,0 0,1 0,-1 0,0 0,0 0,0 0,0-1,0 1,0 0,1 0,-1 0,0-1,0 1,1 0,-1 0,0 0,1 0,-1 0,0 0,0 0,0 0,0 0,1 0,-1 0,0 0,1 0,-1 0,0 0,1 0,-1 0,0 0,52-2,-52 2,135 0,58 1,132 2,434-1,-723-2,-5 0,1-1,34-6,-61 5,-15 0,-74-3,17 1,-281-31,186 17,91 9,59 6,20 1,32 0,70 1,54 1,1123 3,-2154-3,1055 0,4 0,1213 0,-1271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7:14.932"/>
    </inkml:context>
    <inkml:brush xml:id="br0">
      <inkml:brushProperty name="width" value="0.05" units="cm"/>
      <inkml:brushProperty name="height" value="0.05" units="cm"/>
      <inkml:brushProperty name="color" value="#FFFFFF"/>
    </inkml:brush>
  </inkml:definitions>
  <inkml:trace contextRef="#ctx0" brushRef="#br0">300 24 24575,'237'0'0,"-309"0"0,100-1 0,33 1 0,-55 1 0,0-1 0,0 2 0,0-2 0,0 2 0,0-1 0,0 2 0,7 2 0,-13-5 0,1 0 0,-1 1 0,1-1 0,0 0 0,-1 0 0,1 1 0,-1-1 0,1 1 0,0-1 0,-1 1 0,0-1 0,1 0 0,-1 1 0,1 0 0,-1-1 0,1 1 0,-1 0 0,0 0 0,0-1 0,0 1 0,0-1 0,0 0 0,0 0 0,0 1 0,0-1 0,0 0 0,0 1 0,-1-1 0,1 1 0,0-1 0,0 0 0,-1 0 0,1 0 0,0 0 0,0 1 0,-1-1 0,1 0 0,0 0 0,0 1 0,0-1 0,-1 0 0,1 0 0,-1 1 0,-26 8 0,26-9 0,-71 16 0,-96 10 0,164-26 0,-38 3 0,-1 3 0,1 0 0,-49 16 0,91-22 0,-1 0 0,0 1 0,0-1 0,1 0 0,-1 1 0,0-1 0,0 0 0,1 0 0,-1 0 0,1 1 0,-1-1 0,0 1 0,1-1 0,-1 1 0,1-1 0,-1 1 0,0-1 0,1 2 0,0-2 0,0 1 0,1-1 0,0 1 0,0-1 0,-1 1 0,1-1 0,0 0 0,0 0 0,-1 1 0,1-1 0,0 0 0,0 0 0,-1 1 0,1-1 0,0 0 0,0 0 0,1 0 0,45 4 0,79-3 0,-70-2 0,233 0 0,-265 0 0,-22 0 0,-8-2 0,-10-1 0,-256-10 0,358 14 0,131 0 0,-202 0 0,1-1 0,-1-1 0,1 0 0,16-5 0,-21 1 0,-8 2 0,-5 3 0,1 0 0,1 1 0,-2-1 0,1 0 0,0 0 0,0 1 0,0-1 0,-1 1 0,1-1 0,0 1 0,0-1 0,-3 1 0,-32-6 0,0 1 0,-1 2 0,-49 2 0,44 1 0,-57 0 0,654 3 0,-301-5 0,-849 2 0,1167 0 0,-670 0 0,106 0 0,-10 0 0,-25 0 0,-235 2-185,-308-5-404,542 3 589,-1-1 0,-46-10 0,72 11 0,-1-1 0,1 0 0,0 0 0,-1 0 0,1-1 0,-3-1 0,6 3 0,0 0 0,-1 0 0,1 0 0,0 0 0,0 0 0,0 0 0,0 0 0,0-1 0,-1 1 0,1 0 0,0 0 0,0 0 0,0-1 0,-1 1 0,1 0 0,0 0 0,0-1 0,0 1 0,0 0 0,-1 0 0,1 0 0,0 0 0,0 0 0,0-1 0,0 1 0,0 0 0,0-1 0,0 1 0,0 0 0,0-1 0,0 1 0,0 0 0,0 0 0,0 0 0,0 0 0,0 0 0,0-1 0,0 1 0,1 0 0,-1 0 0,0-1 0,0 1 0,0 0 0,0 0 0,1-1 0,-1 1 0,0 0 0,0 0 0,0 0 0,1 0 0,-1 0 0,0 0 0,0 0 0,0 0 0,0-1 0,0 1 0,1 0 0,13-5 0,2 2 354,31-2 1,-34 4-290,-29-2-65,-53-6 0,55 6 0,21 0 0,25 1 0,59 3 0,-48 0 0,81-7 0,-110 2 0,-14 1 0,-7 1 0,-25-4 0,-1 3 0,-60 2 0,49 1 0,-70 0 0,112 0 0,-34 0 0,32 0 0,0 0 0,0 0 0,0 1 0,0-1 0,0 1 0,0 0 0,0 0 0,-5 4 0,8-5 0,1 0 0,-1 0 0,0 1 0,1-1 0,0 0 0,0 0 0,-1 0 0,1 1 0,-1-1 0,1 1 0,-1-1 0,1 1 0,0-1 0,0 0 0,0 0 0,-1 1 0,1 0 0,0-1 0,0 1 0,-1-1 0,1 0 0,0 1 0,0-1 0,0 1 0,0 0 0,0-1 0,0 0 0,0 1 0,0-1 0,0 1 0,0 0 0,0-1 0,0 0 0,0 1 0,0-1 0,1 1 0,-1 0 0,0-1 0,1 0 0,-1 0 0,0 1 0,0 0 0,0-1 0,0 1 0,1-1 0,-1 0 0,1 0 0,-1 1 0,1-1 0,-1 0 0,0 1 0,1-1 0,-1 0 0,2 1 0,1 1 0,2 0 0,-1 0 0,0 0 0,9 2 0,44 10 0,79 7 0,-47-9 0,-10-1 0,70 13 0,-148-24 0,1 1 0,-1-1 0,0 0 0,1 1 0,-1-1 0,1 0 0,-2 0 0,2 1 0,-1 0 0,0 0 0,3 0 0,-22 4 0,-158 19 0,-97 12 0,489-54-1365,121-10-5461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7:26.578"/>
    </inkml:context>
    <inkml:brush xml:id="br0">
      <inkml:brushProperty name="width" value="0.05" units="cm"/>
      <inkml:brushProperty name="height" value="0.05" units="cm"/>
      <inkml:brushProperty name="color" value="#FFFFFF"/>
    </inkml:brush>
  </inkml:definitions>
  <inkml:trace contextRef="#ctx0" brushRef="#br0">534 308 24575,'-1'-1'0,"1"1"0,0 0 0,-1-1 0,1 1 0,0-1 0,-1 1 0,1 0 0,0 0 0,0 0 0,0-1 0,0 1 0,0-1 0,0 1 0,0-1 0,0 1 0,0 0 0,0 0 0,0-1 0,0 1 0,0 0 0,0-1 0,0 1 0,0-1 0,0 1 0,0 0 0,0 0 0,0-1 0,0 1 0,0-1 0,0 1 0,1-1 0,-1 1 0,0 0 0,0 0 0,1 0 0,0-1 0,13-10 0,8-2 0,2 2 0,-1 0 0,2 1 0,26-6 0,-8 5 0,72-8 0,-105 18 0,20-3 0,-29 4 0,1 0 0,-1 0 0,1-1 0,-1 0 0,1 1 0,-1-1 0,0 1 0,0-1 0,1 0 0,-1 0 0,0 0 0,1 0 0,-2 0 0,4-2 0,-3 1 0,0 1 0,0 0 0,1-1 0,-1 2 0,0-2 0,0 1 0,1 1 0,-1-2 0,1 1 0,-1 1 0,2-1 0,-2 1 0,1-1 0,-1 0 0,4 1 0,31-4 0,-23 3 0,56-1 0,1 3 0,79 10 0,136 35 0,-221-34 0,-41-3 0,-23-9 0,0 0 0,1 0 0,-1 0 0,0 0 0,0 0 0,0 0 0,0 0 0,0 0 0,0 0 0,0 0 0,0 0 0,1 0 0,-1 0 0,0 0 0,0 0 0,0 0 0,0 0 0,0 0 0,0 0 0,0 0 0,0 0 0,0 1 0,0-1 0,0 0 0,0 0 0,0 0 0,0 0 0,0 0 0,0 0 0,0 0 0,0 1 0,0-1 0,0 0 0,0 0 0,0 0 0,0 0 0,0 0 0,0 0 0,0 1 0,0-1 0,0 0 0,0 0 0,0 0 0,0 0 0,0 0 0,0 0 0,0 0 0,0 0 0,0 0 0,0 0 0,-1 0 0,1 0 0,-12 3 0,-28 1 0,-73-2 0,57-3 0,-127-1 0,-167 2 0,296 3 0,41-1 0,10 1 0,21 1 0,68 3 0,109-4 0,-115-3 0,51-1 0,-593 1-533,258 0 377,169 0 156,-116 5 0,143-4 0,0 1 0,0-1 0,-1 2 0,-6 2 0,13-5 0,1 1 0,0-1 0,0 0 0,0 1 0,0 0 0,0 0 0,0-1 0,0 1 0,0 0 0,-1 1 0,2-2 0,0 0 0,-1 1 0,1-1 0,0 0 0,0 1 0,0-1 0,0 0 0,0 0 0,0 0 0,0 0 0,0 1 0,0-1 0,0 0 0,0 1 0,0-1 0,0 0 0,0 1 0,0-1 0,0 0 0,0 0 0,0 0 0,0 0 0,0 0 0,0 1 0,1-1 0,-1 0 0,0 1 0,0-1 0,0 0 0,1 0 0,-1 1 0,2 0 0,0 1 0,0-1 0,1 0 0,-1 0 0,0 0 0,0 1 0,1-2 0,3 2 0,25 4 0,0-2 0,57 3 0,-81-7 0,812 8-465,-580-10 395,-110 1 70,-218 0 0,-299-31-789,-2-17-194,306 38 1169,-70-11 1,53 4 562,97 17-720,0 0 0,0 0 1,1-1-1,-1 1 0,0-1 0,0 1 1,-5-4-1,9 4-30,0 1 1,-1 0-1,1 0 0,0-1 1,0 1-1,0 0 0,-1 0 1,1-1-1,0 1 0,0 0 1,0 0-1,0 0 0,-1 0 1,1-1-1,0 1 0,0 0 1,0-1-1,0 1 1,0 0-1,0-1 0,0 1 1,0 0-1,0 0 0,0 0 1,0 0-1,0-1 0,0 1 1,0 0-1,0-1 0,1 1 1,-1 0-1,0-1 0,0 1 1,0 0-1,1 0 0,0-2-1,0 1 0,1 1-1,-1-2 1,0 1 0,0 1-1,1-1 1,-1 0 0,1 0-1,2 0 1,29-9 2,52-9 0,-49 13 0,470-60 1687,-464 60-1687,-36 3 0,-9 0 0,-10 0 0,-1 0 0,1 0 0,-1 1 0,-19-1 0,9 2 0,-404-13 0,226 11 0,325 5 0,427 31-856,-143-6 307,-320-23 549,-56-1 0,-57-2 0,-567-2 528,272 0-319,639 18 348,-308-15-446,-14 0-83,-26-2-56,-458 2-545,112-3 183,508 1 390,1029 0-2013,-1779 0 1887,343 0 3115,451 0-2876,-563 0-113,567 1 0,222-3 0,-351-1 0,-43 0 0,-14 0 0,-20 0 0,-409-28-143,425 30 124,-448-53-676,426 47 695,31 6 0,-2 0 0,0 9 0,-15 147-35,3-16 212,10-112-393,-1 0-1,-15 42 0,15-51-6609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03T15:07:41.917"/>
    </inkml:context>
    <inkml:brush xml:id="br0">
      <inkml:brushProperty name="width" value="0.05" units="cm"/>
      <inkml:brushProperty name="height" value="0.05" units="cm"/>
      <inkml:brushProperty name="color" value="#FFFFFF"/>
    </inkml:brush>
  </inkml:definitions>
  <inkml:trace contextRef="#ctx0" brushRef="#br0">159 92 24575,'63'0'0,"31"-1"0,171 20 0,-166-1 0,50 7 0,112 3 0,-237-26 0,26 6 0,-49-8 0,0 0 0,-1 0 0,1 0 0,0 0 0,0 0 0,-1 1 0,1-1 0,0 0 0,0 1 0,-1-1 0,1 1 0,0-1 0,0 0 0,-1 1 0,1 0 0,-1-1 0,2 1 0,-3 0 0,1-1 0,-1 0 0,1 1 0,-1-1 0,1 1 0,0-1 0,-1 0 0,1 0 0,-1 0 0,0 0 0,1 0 0,0 1 0,-1-1 0,1 0 0,-1 0 0,0 0 0,1 0 0,0 0 0,-1 0 0,0 0 0,1 0 0,-1 0 0,1-1 0,0 1 0,-1 0 0,-1 0 0,-27-4 0,-30-9 0,-12-1 0,-40 2 0,91 7 0,15 0 0,5 5 0,1 0 0,-1-1 0,0 1 0,0 0 0,0 0 0,1 0 0,-1-1 0,0 1 0,1 0 0,-1-1 0,1 1 0,-1 0 0,0 0 0,0 0 0,1-1 0,-1 1 0,1 0 0,-1 0 0,1 0 0,-1 0 0,1 0 0,16-3 0,-1 2 0,33-1 0,-36 3 0,-1-1 0,1-1 0,0 0 0,0-1 0,-1 0 0,1 0 0,13-6 0,-25 8 0,1-1 0,-1 0 0,1 1 0,-1-1 0,1 1 0,-1-1 0,1-1 0,-2 2 0,2-1 0,-1-1 0,0 2 0,1-2 0,-2 1 0,1 0 0,1-1 0,-2 2 0,1-2 0,0 1 0,0-1 0,-1 1 0,1-1 0,-1 1 0,1-1 0,0-1 0,-2 2 0,1-1 0,-1 1 0,1-1 0,-1 0 0,1 0 0,-1 1 0,0 0 0,0 0 0,1-1 0,-1 1 0,-1-1 0,2 1 0,-2 0 0,1 0 0,0 0 0,0 0 0,0-1 0,-1 2 0,1-1 0,-1 0 0,1 0 0,-1 1 0,1-1 0,-2 0 0,-13-6 0,-1 1 0,1 1 0,-1 1 0,0 0 0,-24-2 0,-90 0 0,102 5 0,-428 1 0,443 1 0,26-1 0,214 0 0,-782 0 0,1921 0-1401,-2018 0 2802,638 0-1401,-18 0 0,-36 4 0,53 0 0,17-3 0,-1-1 0,0 0 0,0 0 0,0 1 0,0-1 0,0 0 0,1 0 0,-1 0 0,0 0 0,0 0 0,0 1 0,0-1 0,0 0 0,0 0 0,1 0 0,-1 1 0,0-1 0,0 0 0,1 0 0,-1 0 0,0 0 0,1 0 0,-1 1 0,0-1 0,0 0 0,0 0 0,0 0 0,1 0 0,-1 0 0,1 0 0,31 4 0,207 19 0,-221-20 0,-19 0 0,-10 0 0,-50 5 0,0-3 0,-71-2 0,68-3 0,-68 1 0,-170 9 0,291-9 0,0 1 0,-16 4 0,21-1 0,13-1 0,13 1 0,1-2 0,-1-1 0,1 0 0,22-2 0,-2 1 0,950 6-1738,-697-9 1452,-114 1 165,-156-2 121,-27 0 0,-12-1 0,-357-63 1653,360 66-1522,-4-1-64,-1-1 0,0 0 0,1-1-1,-18-7 1,33 11-65,0 0 0,1-1-1,-1 1 1,1-1 0,-1 1-1,0-1 1,1 1 0,-1 0-1,0-1 1,1 1 0,-1-1 0,1 0-1,0 1 1,-1 0 0,0-2-1,1 1-1,0 1 1,0 0-1,0 0 0,0 0 0,0 0 1,0 0-1,0-1 0,0 1 0,0 0 0,0-1 1,0 1-1,0 0 0,1-1 0,-1 1 1,0 0-1,0 0 0,0 0 0,1 0 0,-1 0 1,0 0-1,0-1 0,0 1 0,0 0 0,0 0 1,0 0-1,1-1 0,-1 1 0,0 0 1,0 0-1,1 0 0,3-1-1,0-1-1,0 1 1,0 0 0,7-1-1,42-4 2,56 2 0,-92 3 0,950-1-1405,-616 3 1106,-228 0 299,-593-2 1278,245 2-852,270-2-426,-20 0 0,1 1 0,-1 1 0,32 5 0,-55-6 0,1 0 0,-2 1 0,1 0 0,0 0 0,-1-1 0,2 1 0,1 2 0,-4-3 0,1 0 0,-1 1 0,0-1 0,1 1 0,-1-1 0,0 0 0,0 0 0,0 0 0,0 1 0,0-1 0,0 0 0,0 1 0,0-1 0,1 1 0,-1-1 0,0 0 0,0 0 0,0 1 0,0-1 0,0 1 0,0-1 0,0 0 0,0 1 0,0-1 0,-1 0 0,1 0 0,0 1 0,0-1 0,0 1 0,0-1 0,0 0 0,0 1 0,0-1 0,0 0 0,-1 0 0,1 0 0,0 1 0,-1-1 0,1 0 0,0 1 0,-1-1 0,1 0 0,0 0 0,0 1 0,0-1 0,-1 0 0,1 0 0,-1 0 0,1 0 0,-1 0 0,-3 3 0,-1-1 0,1 0 0,-1 0 0,0 0 0,1-1 0,-11 3 0,-36 3 0,32-6 0,-378 16 0,292-16 0,619-3 0,-211 2 0,-392 0 0,-563 0-831,506-2 831,-169-12-1226,-81-4-4908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6095" cy="465297"/>
          </a:xfrm>
          <a:prstGeom prst="rect">
            <a:avLst/>
          </a:prstGeom>
        </p:spPr>
        <p:txBody>
          <a:bodyPr vert="horz" lIns="91630" tIns="45815" rIns="91630" bIns="45815" rtlCol="0"/>
          <a:lstStyle>
            <a:lvl1pPr algn="l">
              <a:defRPr sz="1200"/>
            </a:lvl1pPr>
          </a:lstStyle>
          <a:p>
            <a:endParaRPr lang="en-US"/>
          </a:p>
        </p:txBody>
      </p:sp>
      <p:sp>
        <p:nvSpPr>
          <p:cNvPr id="3" name="Date Placeholder 2"/>
          <p:cNvSpPr>
            <a:spLocks noGrp="1"/>
          </p:cNvSpPr>
          <p:nvPr>
            <p:ph type="dt" idx="1"/>
          </p:nvPr>
        </p:nvSpPr>
        <p:spPr>
          <a:xfrm>
            <a:off x="3995574" y="0"/>
            <a:ext cx="3056095" cy="465297"/>
          </a:xfrm>
          <a:prstGeom prst="rect">
            <a:avLst/>
          </a:prstGeom>
        </p:spPr>
        <p:txBody>
          <a:bodyPr vert="horz" lIns="91630" tIns="45815" rIns="91630" bIns="45815" rtlCol="0"/>
          <a:lstStyle>
            <a:lvl1pPr algn="r">
              <a:defRPr sz="1200"/>
            </a:lvl1pPr>
          </a:lstStyle>
          <a:p>
            <a:fld id="{6AA549CA-EEC1-486A-B810-B82C7E5C1304}" type="datetimeFigureOut">
              <a:rPr lang="en-US" smtClean="0"/>
              <a:t>2/5/2024</a:t>
            </a:fld>
            <a:endParaRPr lang="en-US"/>
          </a:p>
        </p:txBody>
      </p:sp>
      <p:sp>
        <p:nvSpPr>
          <p:cNvPr id="4" name="Slide Image Placeholder 3"/>
          <p:cNvSpPr>
            <a:spLocks noGrp="1" noRot="1" noChangeAspect="1"/>
          </p:cNvSpPr>
          <p:nvPr>
            <p:ph type="sldImg" idx="2"/>
          </p:nvPr>
        </p:nvSpPr>
        <p:spPr>
          <a:xfrm>
            <a:off x="425450" y="700088"/>
            <a:ext cx="6202363" cy="3489325"/>
          </a:xfrm>
          <a:prstGeom prst="rect">
            <a:avLst/>
          </a:prstGeom>
          <a:noFill/>
          <a:ln w="12700">
            <a:solidFill>
              <a:prstClr val="black"/>
            </a:solidFill>
          </a:ln>
        </p:spPr>
        <p:txBody>
          <a:bodyPr vert="horz" lIns="91630" tIns="45815" rIns="91630" bIns="45815" rtlCol="0" anchor="ctr"/>
          <a:lstStyle/>
          <a:p>
            <a:endParaRPr lang="en-US"/>
          </a:p>
        </p:txBody>
      </p:sp>
      <p:sp>
        <p:nvSpPr>
          <p:cNvPr id="5" name="Notes Placeholder 4"/>
          <p:cNvSpPr>
            <a:spLocks noGrp="1"/>
          </p:cNvSpPr>
          <p:nvPr>
            <p:ph type="body" sz="quarter" idx="3"/>
          </p:nvPr>
        </p:nvSpPr>
        <p:spPr>
          <a:xfrm>
            <a:off x="705008" y="4421110"/>
            <a:ext cx="5643248" cy="4189254"/>
          </a:xfrm>
          <a:prstGeom prst="rect">
            <a:avLst/>
          </a:prstGeom>
        </p:spPr>
        <p:txBody>
          <a:bodyPr vert="horz" lIns="91630" tIns="45815" rIns="91630" bIns="458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216"/>
            <a:ext cx="3056095" cy="465297"/>
          </a:xfrm>
          <a:prstGeom prst="rect">
            <a:avLst/>
          </a:prstGeom>
        </p:spPr>
        <p:txBody>
          <a:bodyPr vert="horz" lIns="91630" tIns="45815" rIns="91630" bIns="45815" rtlCol="0" anchor="b"/>
          <a:lstStyle>
            <a:lvl1pPr algn="l">
              <a:defRPr sz="1200"/>
            </a:lvl1pPr>
          </a:lstStyle>
          <a:p>
            <a:endParaRPr lang="en-US"/>
          </a:p>
        </p:txBody>
      </p:sp>
      <p:sp>
        <p:nvSpPr>
          <p:cNvPr id="7" name="Slide Number Placeholder 6"/>
          <p:cNvSpPr>
            <a:spLocks noGrp="1"/>
          </p:cNvSpPr>
          <p:nvPr>
            <p:ph type="sldNum" sz="quarter" idx="5"/>
          </p:nvPr>
        </p:nvSpPr>
        <p:spPr>
          <a:xfrm>
            <a:off x="3995574" y="8842216"/>
            <a:ext cx="3056095" cy="465297"/>
          </a:xfrm>
          <a:prstGeom prst="rect">
            <a:avLst/>
          </a:prstGeom>
        </p:spPr>
        <p:txBody>
          <a:bodyPr vert="horz" lIns="91630" tIns="45815" rIns="91630" bIns="45815"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4" name="Notes Placeholder 3">
            <a:extLst>
              <a:ext uri="{FF2B5EF4-FFF2-40B4-BE49-F238E27FC236}">
                <a16:creationId xmlns:a16="http://schemas.microsoft.com/office/drawing/2014/main" id="{D0DD1B6E-7C55-47D2-96FD-4713D5E45D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6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56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5318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60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20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3017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30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This slide should always be blue</a:t>
            </a:r>
          </a:p>
        </p:txBody>
      </p:sp>
    </p:spTree>
    <p:extLst>
      <p:ext uri="{BB962C8B-B14F-4D97-AF65-F5344CB8AC3E}">
        <p14:creationId xmlns:p14="http://schemas.microsoft.com/office/powerpoint/2010/main" val="242551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944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94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If you are using the SF-424A provided by us</a:t>
            </a:r>
          </a:p>
          <a:p>
            <a:r>
              <a:rPr lang="en-US" dirty="0"/>
              <a:t>See</a:t>
            </a:r>
            <a:r>
              <a:rPr lang="en-US" baseline="0" dirty="0"/>
              <a:t> the Year 2 allocation email sent last week.</a:t>
            </a:r>
            <a:endParaRPr lang="en-US" dirty="0"/>
          </a:p>
        </p:txBody>
      </p:sp>
    </p:spTree>
    <p:extLst>
      <p:ext uri="{BB962C8B-B14F-4D97-AF65-F5344CB8AC3E}">
        <p14:creationId xmlns:p14="http://schemas.microsoft.com/office/powerpoint/2010/main" val="121939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43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This slide should always be blue</a:t>
            </a:r>
          </a:p>
        </p:txBody>
      </p:sp>
    </p:spTree>
    <p:extLst>
      <p:ext uri="{BB962C8B-B14F-4D97-AF65-F5344CB8AC3E}">
        <p14:creationId xmlns:p14="http://schemas.microsoft.com/office/powerpoint/2010/main" val="368010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424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Follow state and federal (2 CFR 200) procurement requirements…</a:t>
            </a:r>
          </a:p>
        </p:txBody>
      </p:sp>
    </p:spTree>
    <p:extLst>
      <p:ext uri="{BB962C8B-B14F-4D97-AF65-F5344CB8AC3E}">
        <p14:creationId xmlns:p14="http://schemas.microsoft.com/office/powerpoint/2010/main" val="1001752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Follow state and federal (2 CFR 200) procurement requirements…</a:t>
            </a:r>
          </a:p>
        </p:txBody>
      </p:sp>
    </p:spTree>
    <p:extLst>
      <p:ext uri="{BB962C8B-B14F-4D97-AF65-F5344CB8AC3E}">
        <p14:creationId xmlns:p14="http://schemas.microsoft.com/office/powerpoint/2010/main" val="100175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If</a:t>
            </a:r>
            <a:r>
              <a:rPr lang="en-US" baseline="0" dirty="0"/>
              <a:t> this is the case, when your agency procurement policy requires you to treat sub-recipients as sub-grants, please denote this in your budget narrative.</a:t>
            </a:r>
          </a:p>
          <a:p>
            <a:endParaRPr lang="en-US" dirty="0"/>
          </a:p>
          <a:p>
            <a:pPr>
              <a:defRPr/>
            </a:pPr>
            <a:r>
              <a:rPr lang="en-US" dirty="0">
                <a:latin typeface="Calibri" panose="020F0502020204030204" pitchFamily="34" charset="0"/>
                <a:ea typeface="Calibri" panose="020F0502020204030204" pitchFamily="34" charset="0"/>
                <a:cs typeface="Times New Roman" panose="02020603050405020304" pitchFamily="18" charset="0"/>
              </a:rPr>
              <a:t>At PHMSA we request that any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sub-award</a:t>
            </a:r>
            <a:r>
              <a:rPr lang="en-US" dirty="0">
                <a:latin typeface="Calibri" panose="020F0502020204030204" pitchFamily="34" charset="0"/>
                <a:ea typeface="Calibri" panose="020F0502020204030204" pitchFamily="34" charset="0"/>
                <a:cs typeface="Times New Roman" panose="02020603050405020304" pitchFamily="18" charset="0"/>
              </a:rPr>
              <a:t> costs are provided under the Other line-item, unless you’re agency’s procurement policy specifically/explicitly requests sub-awards be categorized as sub-contracts.</a:t>
            </a:r>
          </a:p>
        </p:txBody>
      </p:sp>
    </p:spTree>
    <p:extLst>
      <p:ext uri="{BB962C8B-B14F-4D97-AF65-F5344CB8AC3E}">
        <p14:creationId xmlns:p14="http://schemas.microsoft.com/office/powerpoint/2010/main" val="188249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If</a:t>
            </a:r>
            <a:r>
              <a:rPr lang="en-US" baseline="0" dirty="0"/>
              <a:t> this is the case, when your agency procurement policy requires you to treat sub-recipients as sub-grants, please denote this in your budget narrative.</a:t>
            </a:r>
          </a:p>
          <a:p>
            <a:endParaRPr lang="en-US" dirty="0"/>
          </a:p>
          <a:p>
            <a:pPr>
              <a:defRPr/>
            </a:pPr>
            <a:r>
              <a:rPr lang="en-US" dirty="0">
                <a:latin typeface="Calibri" panose="020F0502020204030204" pitchFamily="34" charset="0"/>
                <a:ea typeface="Calibri" panose="020F0502020204030204" pitchFamily="34" charset="0"/>
                <a:cs typeface="Times New Roman" panose="02020603050405020304" pitchFamily="18" charset="0"/>
              </a:rPr>
              <a:t>At PHMSA we request that any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sub-award</a:t>
            </a:r>
            <a:r>
              <a:rPr lang="en-US" dirty="0">
                <a:latin typeface="Calibri" panose="020F0502020204030204" pitchFamily="34" charset="0"/>
                <a:ea typeface="Calibri" panose="020F0502020204030204" pitchFamily="34" charset="0"/>
                <a:cs typeface="Times New Roman" panose="02020603050405020304" pitchFamily="18" charset="0"/>
              </a:rPr>
              <a:t> costs are provided under the Other line-item, unless you’re agency’s procurement policy specifically/explicitly requests sub-awards be categorized as sub-contracts.</a:t>
            </a:r>
          </a:p>
        </p:txBody>
      </p:sp>
    </p:spTree>
    <p:extLst>
      <p:ext uri="{BB962C8B-B14F-4D97-AF65-F5344CB8AC3E}">
        <p14:creationId xmlns:p14="http://schemas.microsoft.com/office/powerpoint/2010/main" val="188249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a:p>
            <a:pPr marL="170867" indent="-170867">
              <a:buFont typeface="Arial" panose="020B0604020202020204" pitchFamily="34" charset="0"/>
              <a:buChar char="•"/>
            </a:pPr>
            <a:endParaRPr lang="en-US" dirty="0"/>
          </a:p>
        </p:txBody>
      </p:sp>
    </p:spTree>
    <p:extLst>
      <p:ext uri="{BB962C8B-B14F-4D97-AF65-F5344CB8AC3E}">
        <p14:creationId xmlns:p14="http://schemas.microsoft.com/office/powerpoint/2010/main" val="317431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86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354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07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136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341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556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578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6x6 rule</a:t>
            </a:r>
            <a:r>
              <a:rPr lang="en-US" sz="1200" kern="1200" dirty="0">
                <a:solidFill>
                  <a:schemeClr val="tx1"/>
                </a:solidFill>
                <a:effectLst/>
                <a:latin typeface="+mn-lt"/>
                <a:ea typeface="+mn-ea"/>
                <a:cs typeface="+mn-cs"/>
              </a:rPr>
              <a:t>: each of your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lines or bullets should have no more than </a:t>
            </a:r>
            <a:r>
              <a:rPr lang="en-US" sz="1200" b="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words. You don't need to use complete sentences and can minimize your use of pronouns, connective words and prepositions.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Slides per minute rule:</a:t>
            </a:r>
            <a:r>
              <a:rPr lang="en-US" sz="1200" kern="1200" dirty="0">
                <a:solidFill>
                  <a:schemeClr val="tx1"/>
                </a:solidFill>
                <a:effectLst/>
                <a:latin typeface="+mn-lt"/>
                <a:ea typeface="+mn-ea"/>
                <a:cs typeface="+mn-cs"/>
              </a:rPr>
              <a:t> A good </a:t>
            </a:r>
            <a:r>
              <a:rPr lang="en-US" sz="1200" b="1" kern="1200" dirty="0">
                <a:solidFill>
                  <a:schemeClr val="tx1"/>
                </a:solidFill>
                <a:effectLst/>
                <a:latin typeface="+mn-lt"/>
                <a:ea typeface="+mn-ea"/>
                <a:cs typeface="+mn-cs"/>
              </a:rPr>
              <a:t>rule of thumb</a:t>
            </a:r>
            <a:r>
              <a:rPr lang="en-US" sz="1200" kern="1200" dirty="0">
                <a:solidFill>
                  <a:schemeClr val="tx1"/>
                </a:solidFill>
                <a:effectLst/>
                <a:latin typeface="+mn-lt"/>
                <a:ea typeface="+mn-ea"/>
                <a:cs typeface="+mn-cs"/>
              </a:rPr>
              <a:t> for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is to have no more than one slide per minute of </a:t>
            </a:r>
            <a:r>
              <a:rPr lang="en-US" sz="1200" b="1" kern="1200" dirty="0">
                <a:solidFill>
                  <a:schemeClr val="tx1"/>
                </a:solidFill>
                <a:effectLst/>
                <a:latin typeface="+mn-lt"/>
                <a:ea typeface="+mn-ea"/>
                <a:cs typeface="+mn-cs"/>
              </a:rPr>
              <a:t>presentation</a:t>
            </a:r>
            <a:r>
              <a:rPr lang="en-US" sz="1200" kern="1200" dirty="0">
                <a:solidFill>
                  <a:schemeClr val="tx1"/>
                </a:solidFill>
                <a:effectLst/>
                <a:latin typeface="+mn-lt"/>
                <a:ea typeface="+mn-ea"/>
                <a:cs typeface="+mn-cs"/>
              </a:rPr>
              <a:t> time. Thus, for your pre-defense, you should try to limit your total number of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28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This slide should always be blue</a:t>
            </a:r>
          </a:p>
        </p:txBody>
      </p:sp>
    </p:spTree>
    <p:extLst>
      <p:ext uri="{BB962C8B-B14F-4D97-AF65-F5344CB8AC3E}">
        <p14:creationId xmlns:p14="http://schemas.microsoft.com/office/powerpoint/2010/main" val="143538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87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r>
              <a:rPr lang="en-US" dirty="0"/>
              <a:t>This slide should always be blue</a:t>
            </a:r>
          </a:p>
        </p:txBody>
      </p:sp>
    </p:spTree>
    <p:extLst>
      <p:ext uri="{BB962C8B-B14F-4D97-AF65-F5344CB8AC3E}">
        <p14:creationId xmlns:p14="http://schemas.microsoft.com/office/powerpoint/2010/main" val="302141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0088"/>
            <a:ext cx="6202363" cy="34893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31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000137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9042400" y="6356351"/>
            <a:ext cx="2844800" cy="365125"/>
          </a:xfrm>
          <a:ln/>
        </p:spPr>
        <p:txBody>
          <a:bodyPr/>
          <a:lstStyle>
            <a:lvl1pPr>
              <a:defRPr/>
            </a:lvl1pPr>
          </a:lstStyle>
          <a:p>
            <a:pPr>
              <a:defRPr/>
            </a:pPr>
            <a:fld id="{A37B69A5-BA6F-4BB5-A40A-0EC1B5725BB6}" type="slidenum">
              <a:rPr lang="en-US"/>
              <a:pPr>
                <a:defRPr/>
              </a:pPr>
              <a:t>‹#›</a:t>
            </a:fld>
            <a:endParaRPr lang="en-US"/>
          </a:p>
        </p:txBody>
      </p:sp>
    </p:spTree>
    <p:extLst>
      <p:ext uri="{BB962C8B-B14F-4D97-AF65-F5344CB8AC3E}">
        <p14:creationId xmlns:p14="http://schemas.microsoft.com/office/powerpoint/2010/main" val="2637370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a:p>
        </p:txBody>
      </p:sp>
    </p:spTree>
    <p:extLst>
      <p:ext uri="{BB962C8B-B14F-4D97-AF65-F5344CB8AC3E}">
        <p14:creationId xmlns:p14="http://schemas.microsoft.com/office/powerpoint/2010/main" val="1290183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79CDE-7D7C-46BF-A58B-2F105EB1CE33}" type="datetimeFigureOut">
              <a:rPr lang="en-US" smtClean="0"/>
              <a:t>2/5/2024</a:t>
            </a:fld>
            <a:endParaRPr lang="en-US"/>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241066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C03EBE-C1E2-458F-BC19-3DBADA2B4120}"/>
              </a:ext>
            </a:extLst>
          </p:cNvPr>
          <p:cNvPicPr>
            <a:picLocks noChangeAspect="1"/>
          </p:cNvPicPr>
          <p:nvPr userDrawn="1"/>
        </p:nvPicPr>
        <p:blipFill>
          <a:blip r:embed="rId2"/>
          <a:stretch>
            <a:fillRect/>
          </a:stretch>
        </p:blipFill>
        <p:spPr>
          <a:xfrm>
            <a:off x="5541" y="3036"/>
            <a:ext cx="12192000" cy="6854964"/>
          </a:xfrm>
          <a:prstGeom prst="rect">
            <a:avLst/>
          </a:prstGeom>
        </p:spPr>
      </p:pic>
      <p:sp>
        <p:nvSpPr>
          <p:cNvPr id="4" name="Date Placeholder 3"/>
          <p:cNvSpPr>
            <a:spLocks noGrp="1"/>
          </p:cNvSpPr>
          <p:nvPr>
            <p:ph type="dt" sz="half" idx="10"/>
          </p:nvPr>
        </p:nvSpPr>
        <p:spPr>
          <a:xfrm>
            <a:off x="0" y="5715001"/>
            <a:ext cx="1320800" cy="365125"/>
          </a:xfrm>
        </p:spPr>
        <p:txBody>
          <a:bodyPr/>
          <a:lstStyle/>
          <a:p>
            <a:fld id="{68B79CDE-7D7C-46BF-A58B-2F105EB1CE33}" type="datetimeFigureOut">
              <a:rPr lang="en-US" smtClean="0"/>
              <a:t>2/5/2024</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2007" y="796"/>
            <a:ext cx="711200" cy="365125"/>
          </a:xfr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412671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79CDE-7D7C-46BF-A58B-2F105EB1CE33}" type="datetimeFigureOut">
              <a:rPr lang="en-US" smtClean="0"/>
              <a:t>2/5/2024</a:t>
            </a:fld>
            <a:endParaRPr lang="en-US"/>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268641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79CDE-7D7C-46BF-A58B-2F105EB1CE33}" type="datetimeFigureOut">
              <a:rPr lang="en-US" smtClean="0"/>
              <a:t>2/5/2024</a:t>
            </a:fld>
            <a:endParaRPr lang="en-US"/>
          </a:p>
        </p:txBody>
      </p:sp>
      <p:sp>
        <p:nvSpPr>
          <p:cNvPr id="5" name="Slide Number Placeholder 4"/>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44057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C4A94-3448-4A55-A7BA-B587ABD00B3F}"/>
              </a:ext>
            </a:extLst>
          </p:cNvPr>
          <p:cNvPicPr>
            <a:picLocks noChangeAspect="1"/>
          </p:cNvPicPr>
          <p:nvPr userDrawn="1"/>
        </p:nvPicPr>
        <p:blipFill>
          <a:blip r:embed="rId2"/>
          <a:stretch>
            <a:fillRect/>
          </a:stretch>
        </p:blipFill>
        <p:spPr>
          <a:xfrm>
            <a:off x="0" y="1518"/>
            <a:ext cx="12192000" cy="6854964"/>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89" y="5729358"/>
            <a:ext cx="1320800" cy="365125"/>
          </a:xfrm>
        </p:spPr>
        <p:txBody>
          <a:bodyPr/>
          <a:lstStyle/>
          <a:p>
            <a:fld id="{68B79CDE-7D7C-46BF-A58B-2F105EB1CE33}" type="datetimeFigureOut">
              <a:rPr lang="en-US" smtClean="0"/>
              <a:t>2/5/2024</a:t>
            </a:fld>
            <a:endParaRPr lang="en-US"/>
          </a:p>
        </p:txBody>
      </p:sp>
      <p:sp>
        <p:nvSpPr>
          <p:cNvPr id="6" name="Slide Number Placeholder 5"/>
          <p:cNvSpPr>
            <a:spLocks noGrp="1"/>
          </p:cNvSpPr>
          <p:nvPr>
            <p:ph type="sldNum" sz="quarter" idx="12"/>
          </p:nvPr>
        </p:nvSpPr>
        <p:spPr>
          <a:xfrm>
            <a:off x="0" y="11720"/>
            <a:ext cx="711200" cy="365125"/>
          </a:xfr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14138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362233886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phmsa.dot.gov/sites/phmsa.dot.gov/files/2020-12/HMEP%20Sample%20Application.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phmsa.dot.gov/sites/phmsa.dot.gov/files/2023-10/PHMSA-HMEP-Grant-Guide-10-11-23.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hmsa.dot.gov/sites/phmsa.dot.gov/files/2023-10/PHMSA-HMEP-Grant-Guide-10-11-23.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phmsa.dot.gov/sites/phmsa.dot.gov/files/2020-12/HMEP%20Sample%20Application.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6.png"/><Relationship Id="rId3" Type="http://schemas.openxmlformats.org/officeDocument/2006/relationships/image" Target="../media/image9.png"/><Relationship Id="rId21" Type="http://schemas.openxmlformats.org/officeDocument/2006/relationships/image" Target="../media/image17.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30.png"/><Relationship Id="rId50" Type="http://schemas.openxmlformats.org/officeDocument/2006/relationships/customXml" Target="../ink/ink24.xml"/><Relationship Id="rId7" Type="http://schemas.openxmlformats.org/officeDocument/2006/relationships/image" Target="../media/image10.png"/><Relationship Id="rId12" Type="http://schemas.openxmlformats.org/officeDocument/2006/relationships/customXml" Target="../ink/ink5.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18.xml"/><Relationship Id="rId46" Type="http://schemas.openxmlformats.org/officeDocument/2006/relationships/customXml" Target="../ink/ink22.xml"/><Relationship Id="rId2" Type="http://schemas.openxmlformats.org/officeDocument/2006/relationships/notesSlide" Target="../notesSlides/notesSlide19.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1.png"/><Relationship Id="rId41"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12.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5.png"/><Relationship Id="rId40" Type="http://schemas.openxmlformats.org/officeDocument/2006/relationships/customXml" Target="../ink/ink19.xml"/><Relationship Id="rId45" Type="http://schemas.openxmlformats.org/officeDocument/2006/relationships/image" Target="../media/image29.png"/><Relationship Id="rId53" Type="http://schemas.openxmlformats.org/officeDocument/2006/relationships/image" Target="../media/image33.png"/><Relationship Id="rId5" Type="http://schemas.openxmlformats.org/officeDocument/2006/relationships/image" Target="../media/image90.png"/><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1.png"/><Relationship Id="rId10" Type="http://schemas.openxmlformats.org/officeDocument/2006/relationships/customXml" Target="../ink/ink4.xml"/><Relationship Id="rId19" Type="http://schemas.openxmlformats.org/officeDocument/2006/relationships/image" Target="../media/image16.png"/><Relationship Id="rId31" Type="http://schemas.openxmlformats.org/officeDocument/2006/relationships/image" Target="../media/image22.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0.png"/><Relationship Id="rId30" Type="http://schemas.openxmlformats.org/officeDocument/2006/relationships/customXml" Target="../ink/ink14.xml"/><Relationship Id="rId35" Type="http://schemas.openxmlformats.org/officeDocument/2006/relationships/image" Target="../media/image24.png"/><Relationship Id="rId43" Type="http://schemas.openxmlformats.org/officeDocument/2006/relationships/image" Target="../media/image28.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customXml" Target="../ink/ink26.xml"/><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customXml" Target="../ink/ink28.xml"/><Relationship Id="rId5" Type="http://schemas.openxmlformats.org/officeDocument/2006/relationships/customXml" Target="../ink/ink27.xml"/><Relationship Id="rId4" Type="http://schemas.openxmlformats.org/officeDocument/2006/relationships/image" Target="../media/image190.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phmsa.dot.gov/sites/phmsa.dot.gov/files/2020-12/HMEP%20Sample%20Application.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ecfr.gov/current/title-2/subtitle-A/chapter-II/part-200/subpart-E/subject-group-ECFRed1f39f9b3d4e72/section-200.430"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30"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31"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3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ecfr.gov/current/title-2/subtitle-A/chapter-II/part-200/subpart-E/subject-group-ECFRed1f39f9b3d4e72/section-200.474" TargetMode="External"/><Relationship Id="rId1" Type="http://schemas.openxmlformats.org/officeDocument/2006/relationships/slideLayout" Target="../slideLayouts/slideLayout3.xml"/><Relationship Id="rId4" Type="http://schemas.openxmlformats.org/officeDocument/2006/relationships/hyperlink" Target="https://freepngimg.com/png/30826-travel-free-download"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74"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39"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39"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ecfr.gov/current/title-2/subtitle-A/chapter-II/part-200/subpart-E/subject-group-ECFRed1f39f9b3d4e72/section-200.453"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53"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gi-bin/text-idx?node=se2.1.200_1330&amp;rgn=div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gi-bin/text-idx?node=se2.1.200_1330&amp;rgn=div8"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d41a10959e1acab/section-200.416" TargetMode="External"/><Relationship Id="rId2" Type="http://schemas.openxmlformats.org/officeDocument/2006/relationships/hyperlink" Target="https://www.ecfr.gov/current/title-2/subtitle-A/chapter-II/part-200/subpart-E/subject-group-ECFRd93f2a98b1f6455/section-200.414" TargetMode="Externa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hyperlink" Target="mailto:hmep.grants@dot.g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d41a10959e1acab/section-200.416" TargetMode="External"/><Relationship Id="rId2" Type="http://schemas.openxmlformats.org/officeDocument/2006/relationships/hyperlink" Target="https://www.ecfr.gov/current/title-2/subtitle-A/chapter-II/part-200/subpart-E/subject-group-ECFRd93f2a98b1f6455/section-200.414"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ecfr.gov/current/title-2/subtitle-A/chapter-II/part-200/subpart-D/section-200.306"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ection-200.306"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www.ecfr.gov/current/title-2/subtitle-A/chapter-II/part-200/subpart-D/section-200.306"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autismodiario.com/2018/06/28/hipotesis-para-que-mas-hipotesis/" TargetMode="External"/><Relationship Id="rId2" Type="http://schemas.openxmlformats.org/officeDocument/2006/relationships/image" Target="../media/image47.jpg"/><Relationship Id="rId1" Type="http://schemas.openxmlformats.org/officeDocument/2006/relationships/slideLayout" Target="../slideLayouts/slideLayout5.xml"/><Relationship Id="rId5" Type="http://schemas.openxmlformats.org/officeDocument/2006/relationships/hyperlink" Target="https://unknowncystic.wordpress.com/2012/05/" TargetMode="Externa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hyperlink" Target="mailto:HMEP.Grants@dot.gov" TargetMode="External"/><Relationship Id="rId7"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www.phmsa.dot.gov/grants/hazmat/hmep-resources" TargetMode="External"/><Relationship Id="rId4" Type="http://schemas.openxmlformats.org/officeDocument/2006/relationships/hyperlink" Target="http://www.phmsa.dot.gov/hazmat/grant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phmsa.dot.gov/hazmat-program-management-data-and-statistics/data-operations/incident-reportin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phmsa.dot.gov/sites/phmsa.dot.gov/files/2020-12/HMEP%20Sample%20Application.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0" y="3886200"/>
            <a:ext cx="6400800" cy="1752600"/>
          </a:xfrm>
          <a:prstGeom prst="rect">
            <a:avLst/>
          </a:prstGeom>
        </p:spPr>
        <p:txBody>
          <a:bodyPr/>
          <a:lstStyle/>
          <a:p>
            <a:endParaRPr lang="en-US"/>
          </a:p>
          <a:p>
            <a:endParaRPr lang="en-US"/>
          </a:p>
          <a:p>
            <a:endParaRPr lang="en-US"/>
          </a:p>
          <a:p>
            <a:endParaRPr lang="en-US"/>
          </a:p>
        </p:txBody>
      </p:sp>
      <p:sp>
        <p:nvSpPr>
          <p:cNvPr id="5" name="Rectangle 4">
            <a:extLst>
              <a:ext uri="{FF2B5EF4-FFF2-40B4-BE49-F238E27FC236}">
                <a16:creationId xmlns:a16="http://schemas.microsoft.com/office/drawing/2014/main" id="{EE516275-FEDD-4A93-B12B-637403498963}"/>
              </a:ext>
            </a:extLst>
          </p:cNvPr>
          <p:cNvSpPr/>
          <p:nvPr/>
        </p:nvSpPr>
        <p:spPr>
          <a:xfrm>
            <a:off x="1427527" y="3976807"/>
            <a:ext cx="9336946" cy="1938992"/>
          </a:xfrm>
          <a:prstGeom prst="rect">
            <a:avLst/>
          </a:prstGeom>
          <a:effectLst/>
        </p:spPr>
        <p:txBody>
          <a:bodyPr wrap="square">
            <a:spAutoFit/>
          </a:bodyPr>
          <a:lstStyle/>
          <a:p>
            <a:pPr algn="ctr">
              <a:defRPr/>
            </a:pPr>
            <a:r>
              <a:rPr lang="en-US" sz="2400" b="1" dirty="0">
                <a:ln w="11430"/>
                <a:solidFill>
                  <a:srgbClr val="4F81BD">
                    <a:lumMod val="50000"/>
                  </a:srgbClr>
                </a:solidFill>
                <a:latin typeface="Times New Roman" panose="02020603050405020304" pitchFamily="18" charset="0"/>
                <a:cs typeface="Times New Roman" panose="02020603050405020304" pitchFamily="18" charset="0"/>
              </a:rPr>
              <a:t>Pipeline &amp; Hazardous Materials Safety Administration:</a:t>
            </a:r>
            <a:br>
              <a:rPr lang="en-US" sz="2400" b="1" dirty="0">
                <a:ln w="11430"/>
                <a:solidFill>
                  <a:srgbClr val="4F81BD">
                    <a:lumMod val="50000"/>
                  </a:srgbClr>
                </a:solidFill>
                <a:latin typeface="Times New Roman" panose="02020603050405020304" pitchFamily="18" charset="0"/>
                <a:cs typeface="Times New Roman" panose="02020603050405020304" pitchFamily="18" charset="0"/>
              </a:rPr>
            </a:br>
            <a:r>
              <a:rPr lang="en-US" sz="2400" b="1" dirty="0">
                <a:ln w="11430"/>
                <a:solidFill>
                  <a:srgbClr val="4F81BD">
                    <a:lumMod val="50000"/>
                  </a:srgbClr>
                </a:solidFill>
                <a:latin typeface="Times New Roman" panose="02020603050405020304" pitchFamily="18" charset="0"/>
                <a:cs typeface="Times New Roman" panose="02020603050405020304" pitchFamily="18" charset="0"/>
              </a:rPr>
              <a:t>Hazardous Materials Emergency Preparedness (HMEP) Grant</a:t>
            </a:r>
            <a:br>
              <a:rPr lang="en-US" sz="2400" b="1" dirty="0">
                <a:ln w="11430"/>
                <a:solidFill>
                  <a:srgbClr val="4F81BD">
                    <a:lumMod val="50000"/>
                  </a:srgbClr>
                </a:solidFill>
                <a:latin typeface="Times New Roman" panose="02020603050405020304" pitchFamily="18" charset="0"/>
                <a:cs typeface="Times New Roman" panose="02020603050405020304" pitchFamily="18" charset="0"/>
              </a:rPr>
            </a:br>
            <a:r>
              <a:rPr lang="en-US" sz="2400" b="1" dirty="0">
                <a:ln w="11430"/>
                <a:solidFill>
                  <a:srgbClr val="4F81BD">
                    <a:lumMod val="50000"/>
                  </a:srgbClr>
                </a:solidFill>
                <a:latin typeface="Times New Roman" panose="02020603050405020304" pitchFamily="18" charset="0"/>
                <a:cs typeface="Times New Roman" panose="02020603050405020304" pitchFamily="18" charset="0"/>
              </a:rPr>
              <a:t>Continuing Application Webinar</a:t>
            </a:r>
          </a:p>
          <a:p>
            <a:pPr algn="ctr">
              <a:defRPr/>
            </a:pPr>
            <a:r>
              <a:rPr lang="en-US" sz="2400" dirty="0">
                <a:ln w="11430"/>
                <a:solidFill>
                  <a:srgbClr val="4F81BD">
                    <a:lumMod val="50000"/>
                  </a:srgbClr>
                </a:solidFill>
                <a:latin typeface="Times New Roman" panose="02020603050405020304" pitchFamily="18" charset="0"/>
                <a:cs typeface="Times New Roman" panose="02020603050405020304" pitchFamily="18" charset="0"/>
              </a:rPr>
              <a:t>States &amp; Territories</a:t>
            </a:r>
          </a:p>
          <a:p>
            <a:pPr algn="ctr">
              <a:defRPr/>
            </a:pPr>
            <a:r>
              <a:rPr lang="en-US" sz="2400" dirty="0">
                <a:ln w="11430"/>
                <a:solidFill>
                  <a:srgbClr val="4F81BD">
                    <a:lumMod val="50000"/>
                  </a:srgbClr>
                </a:solidFill>
                <a:latin typeface="Times New Roman" panose="02020603050405020304" pitchFamily="18" charset="0"/>
                <a:cs typeface="Times New Roman" panose="02020603050405020304" pitchFamily="18" charset="0"/>
              </a:rPr>
              <a:t>February 1, 2024</a:t>
            </a:r>
          </a:p>
        </p:txBody>
      </p:sp>
      <p:sp>
        <p:nvSpPr>
          <p:cNvPr id="12" name="Slide Number Placeholder 1"/>
          <p:cNvSpPr txBox="1">
            <a:spLocks/>
          </p:cNvSpPr>
          <p:nvPr/>
        </p:nvSpPr>
        <p:spPr>
          <a:xfrm>
            <a:off x="8229600" y="632510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a:t>
            </a:fld>
            <a:endParaRPr lang="en-US" dirty="0"/>
          </a:p>
        </p:txBody>
      </p:sp>
      <p:pic>
        <p:nvPicPr>
          <p:cNvPr id="10" name="Picture 3">
            <a:extLst>
              <a:ext uri="{FF2B5EF4-FFF2-40B4-BE49-F238E27FC236}">
                <a16:creationId xmlns:a16="http://schemas.microsoft.com/office/drawing/2014/main" id="{716BFBB4-1EC5-4A4D-8EE8-6559AEE463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8630" y="-228600"/>
            <a:ext cx="8050771" cy="432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11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9600" y="1344389"/>
            <a:ext cx="10972800" cy="4169222"/>
          </a:xfrm>
          <a:solidFill>
            <a:schemeClr val="tx1"/>
          </a:solidFill>
          <a:ln>
            <a:solidFill>
              <a:schemeClr val="tx1"/>
            </a:solidFill>
          </a:ln>
        </p:spPr>
        <p:txBody>
          <a:bodyPr/>
          <a:lstStyle/>
          <a:p>
            <a:pPr marL="457200" lvl="1" indent="0">
              <a:buNone/>
            </a:pPr>
            <a:r>
              <a:rPr lang="en-US" sz="2000" dirty="0">
                <a:latin typeface="Times New Roman" panose="02020603050405020304" pitchFamily="18" charset="0"/>
                <a:cs typeface="Times New Roman" panose="02020603050405020304" pitchFamily="18" charset="0"/>
              </a:rPr>
              <a:t>   </a:t>
            </a:r>
          </a:p>
          <a:p>
            <a:pPr marL="0" indent="0">
              <a:spcAft>
                <a:spcPts val="600"/>
              </a:spcAft>
              <a:buNone/>
            </a:pPr>
            <a:r>
              <a:rPr lang="en-US" sz="2300" b="1" dirty="0">
                <a:latin typeface="Times New Roman" panose="02020603050405020304" pitchFamily="18" charset="0"/>
                <a:cs typeface="Times New Roman" panose="02020603050405020304" pitchFamily="18" charset="0"/>
              </a:rPr>
              <a:t>Part C: Statement of work:</a:t>
            </a:r>
          </a:p>
          <a:p>
            <a:pPr marL="0" indent="0">
              <a:spcAft>
                <a:spcPts val="600"/>
              </a:spcAft>
              <a:buNone/>
            </a:pPr>
            <a:r>
              <a:rPr lang="en-US" sz="2000" dirty="0">
                <a:latin typeface="Times New Roman" panose="02020603050405020304" pitchFamily="18" charset="0"/>
                <a:cs typeface="Times New Roman" panose="02020603050405020304" pitchFamily="18" charset="0"/>
              </a:rPr>
              <a:t>Provide information for each sub-grant, contract or agreement. This includes:</a:t>
            </a:r>
          </a:p>
          <a:p>
            <a:pPr marL="914400" lvl="1" indent="-457200">
              <a:spcAft>
                <a:spcPts val="600"/>
              </a:spcAft>
              <a:buAutoNum type="arabicPeriod"/>
            </a:pPr>
            <a:r>
              <a:rPr lang="en-US" sz="2000" dirty="0">
                <a:latin typeface="Times New Roman" panose="02020603050405020304" pitchFamily="18" charset="0"/>
                <a:cs typeface="Times New Roman" panose="02020603050405020304" pitchFamily="18" charset="0"/>
              </a:rPr>
              <a:t>Needs Assessment that indicates the HMEP planning and training needs.</a:t>
            </a:r>
          </a:p>
          <a:p>
            <a:pPr marL="1141413" lvl="1" indent="-227013">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there are no updates/changes to the Needs Assessment indicate this by entering “</a:t>
            </a:r>
            <a:r>
              <a:rPr lang="en-US" sz="2000" b="1" u="sng" dirty="0">
                <a:latin typeface="Times New Roman" panose="02020603050405020304" pitchFamily="18" charset="0"/>
                <a:cs typeface="Times New Roman" panose="02020603050405020304" pitchFamily="18" charset="0"/>
              </a:rPr>
              <a:t>no changes</a:t>
            </a:r>
            <a:r>
              <a:rPr lang="en-US" sz="2000" dirty="0">
                <a:latin typeface="Times New Roman" panose="02020603050405020304" pitchFamily="18" charset="0"/>
                <a:cs typeface="Times New Roman" panose="02020603050405020304" pitchFamily="18" charset="0"/>
              </a:rPr>
              <a:t>” in the section.</a:t>
            </a:r>
          </a:p>
          <a:p>
            <a:pPr marL="914400" lvl="1" indent="-457200">
              <a:spcAft>
                <a:spcPts val="600"/>
              </a:spcAft>
              <a:buAutoNum type="arabicPeriod"/>
            </a:pPr>
            <a:r>
              <a:rPr lang="en-US" sz="2000" dirty="0">
                <a:latin typeface="Times New Roman" panose="02020603050405020304" pitchFamily="18" charset="0"/>
                <a:cs typeface="Times New Roman" panose="02020603050405020304" pitchFamily="18" charset="0"/>
              </a:rPr>
              <a:t>Goals &amp; Objectives </a:t>
            </a:r>
          </a:p>
          <a:p>
            <a:pPr marL="1141413" lvl="1" indent="-227013">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there are no updates/changes to the Goals and Objectives indicate this by entering “</a:t>
            </a:r>
            <a:r>
              <a:rPr lang="en-US" sz="2000" b="1" u="sng" dirty="0">
                <a:latin typeface="Times New Roman" panose="02020603050405020304" pitchFamily="18" charset="0"/>
                <a:cs typeface="Times New Roman" panose="02020603050405020304" pitchFamily="18" charset="0"/>
              </a:rPr>
              <a:t>no changes</a:t>
            </a:r>
            <a:r>
              <a:rPr lang="en-US" sz="2000" dirty="0">
                <a:latin typeface="Times New Roman" panose="02020603050405020304" pitchFamily="18" charset="0"/>
                <a:cs typeface="Times New Roman" panose="02020603050405020304" pitchFamily="18" charset="0"/>
              </a:rPr>
              <a:t>” in the section.</a:t>
            </a:r>
          </a:p>
          <a:p>
            <a:pPr lvl="1">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457200" lvl="1" indent="0">
              <a:spcAft>
                <a:spcPts val="600"/>
              </a:spcAft>
              <a:buNone/>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Project Narrative Overview </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10</a:t>
            </a:fld>
            <a:endParaRPr lang="en-US" dirty="0"/>
          </a:p>
        </p:txBody>
      </p:sp>
    </p:spTree>
    <p:extLst>
      <p:ext uri="{BB962C8B-B14F-4D97-AF65-F5344CB8AC3E}">
        <p14:creationId xmlns:p14="http://schemas.microsoft.com/office/powerpoint/2010/main" val="1986066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23087"/>
            <a:ext cx="12192000" cy="794273"/>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723900" y="1841761"/>
            <a:ext cx="10744200" cy="3445329"/>
          </a:xfrm>
          <a:solidFill>
            <a:schemeClr val="tx1"/>
          </a:solidFill>
          <a:ln>
            <a:solidFill>
              <a:schemeClr val="tx1"/>
            </a:solidFill>
          </a:ln>
        </p:spPr>
        <p:txBody>
          <a:bodyPr/>
          <a:lstStyle/>
          <a:p>
            <a:pPr marL="0" indent="0">
              <a:spcBef>
                <a:spcPts val="552"/>
              </a:spcBef>
              <a:spcAft>
                <a:spcPts val="600"/>
              </a:spcAft>
              <a:buNone/>
            </a:pPr>
            <a:r>
              <a:rPr lang="en-US" sz="2000" dirty="0">
                <a:latin typeface="Times New Roman" panose="02020603050405020304" pitchFamily="18" charset="0"/>
                <a:cs typeface="Times New Roman" panose="02020603050405020304" pitchFamily="18" charset="0"/>
              </a:rPr>
              <a:t>A clear and well-supported statement that identifies and addresses instances where needs are or not met.  </a:t>
            </a:r>
            <a:endParaRPr lang="en-US" altLang="en-US" sz="2000" dirty="0">
              <a:latin typeface="Times New Roman" panose="02020603050405020304" pitchFamily="18" charset="0"/>
              <a:cs typeface="Times New Roman" panose="02020603050405020304" pitchFamily="18" charset="0"/>
            </a:endParaRPr>
          </a:p>
          <a:p>
            <a:pPr algn="ctr">
              <a:spcBef>
                <a:spcPts val="552"/>
              </a:spcBef>
              <a:spcAft>
                <a:spcPts val="600"/>
              </a:spcAft>
              <a:buNone/>
              <a:defRPr/>
            </a:pPr>
            <a:r>
              <a:rPr lang="en-US" altLang="en-US" sz="2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DESIRED PROGRAM</a:t>
            </a:r>
            <a:r>
              <a:rPr lang="en-US" alt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 </a:t>
            </a:r>
            <a:r>
              <a:rPr lang="en-US" alt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ACTUAL PROGRAM </a:t>
            </a:r>
            <a:r>
              <a:rPr lang="en-US" altLang="en-US" sz="2000" b="1" dirty="0">
                <a:latin typeface="Times New Roman" panose="02020603050405020304" pitchFamily="18" charset="0"/>
                <a:cs typeface="Times New Roman" panose="02020603050405020304" pitchFamily="18" charset="0"/>
              </a:rPr>
              <a:t>= </a:t>
            </a:r>
            <a:r>
              <a:rPr lang="en-US" alt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 NEED</a:t>
            </a:r>
          </a:p>
          <a:p>
            <a:pPr algn="ctr">
              <a:spcBef>
                <a:spcPts val="552"/>
              </a:spcBef>
              <a:spcAft>
                <a:spcPts val="600"/>
              </a:spcAft>
              <a:buNone/>
              <a:defRPr/>
            </a:pPr>
            <a:r>
              <a:rPr lang="en-US" altLang="en-US" sz="2000" dirty="0">
                <a:latin typeface="Times New Roman" panose="02020603050405020304" pitchFamily="18" charset="0"/>
                <a:cs typeface="Times New Roman" panose="02020603050405020304" pitchFamily="18" charset="0"/>
              </a:rPr>
              <a:t>It’s important to differentiate between program </a:t>
            </a:r>
            <a:r>
              <a:rPr lang="en-US" alt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needs</a:t>
            </a:r>
            <a:r>
              <a:rPr lang="en-US" altLang="en-US" sz="2000" dirty="0">
                <a:latin typeface="Times New Roman" panose="02020603050405020304" pitchFamily="18" charset="0"/>
                <a:cs typeface="Times New Roman" panose="02020603050405020304" pitchFamily="18" charset="0"/>
              </a:rPr>
              <a:t> and program </a:t>
            </a:r>
            <a:r>
              <a:rPr lang="en-US" alt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wants</a:t>
            </a:r>
            <a:r>
              <a:rPr lang="en-US" altLang="en-US" sz="2000" dirty="0">
                <a:latin typeface="Times New Roman" panose="02020603050405020304" pitchFamily="18" charset="0"/>
                <a:cs typeface="Times New Roman" panose="02020603050405020304" pitchFamily="18" charset="0"/>
              </a:rPr>
              <a:t>.  </a:t>
            </a:r>
          </a:p>
          <a:p>
            <a:pPr marL="57150" lvl="1" indent="0">
              <a:spcBef>
                <a:spcPts val="0"/>
              </a:spcBef>
              <a:spcAft>
                <a:spcPts val="600"/>
              </a:spcAft>
              <a:buNone/>
              <a:defRPr/>
            </a:pPr>
            <a:endParaRPr lang="en-US" altLang="en-US" sz="2300" i="1" dirty="0">
              <a:solidFill>
                <a:srgbClr val="FF0000"/>
              </a:solidFill>
              <a:latin typeface="Times New Roman" panose="02020603050405020304" pitchFamily="18" charset="0"/>
              <a:cs typeface="Times New Roman" panose="02020603050405020304" pitchFamily="18" charset="0"/>
            </a:endParaRPr>
          </a:p>
          <a:p>
            <a:pPr marL="57150" lvl="1" indent="0">
              <a:spcBef>
                <a:spcPts val="0"/>
              </a:spcBef>
              <a:spcAft>
                <a:spcPts val="600"/>
              </a:spcAft>
              <a:buNone/>
              <a:defRPr/>
            </a:pPr>
            <a:endParaRPr lang="en-US" altLang="en-US" sz="2000" i="1" dirty="0">
              <a:solidFill>
                <a:srgbClr val="FF0000"/>
              </a:solidFill>
              <a:latin typeface="Times New Roman" panose="02020603050405020304" pitchFamily="18" charset="0"/>
              <a:cs typeface="Times New Roman" panose="02020603050405020304" pitchFamily="18" charset="0"/>
            </a:endParaRPr>
          </a:p>
          <a:p>
            <a:pPr marL="57150" lvl="1" indent="0">
              <a:spcBef>
                <a:spcPts val="0"/>
              </a:spcBef>
              <a:spcAft>
                <a:spcPts val="600"/>
              </a:spcAft>
              <a:buNone/>
              <a:defRPr/>
            </a:pPr>
            <a:r>
              <a:rPr lang="en-US" altLang="en-US" sz="2000" i="1" dirty="0">
                <a:solidFill>
                  <a:srgbClr val="FF0000"/>
                </a:solidFill>
                <a:latin typeface="Times New Roman" panose="02020603050405020304" pitchFamily="18" charset="0"/>
                <a:cs typeface="Times New Roman" panose="02020603050405020304" pitchFamily="18" charset="0"/>
              </a:rPr>
              <a:t>Note: If you have previously included </a:t>
            </a:r>
            <a:r>
              <a:rPr lang="en-US" altLang="en-US" sz="2000" i="1" u="sng" dirty="0">
                <a:solidFill>
                  <a:srgbClr val="FF0000"/>
                </a:solidFill>
                <a:latin typeface="Times New Roman" panose="02020603050405020304" pitchFamily="18" charset="0"/>
                <a:cs typeface="Times New Roman" panose="02020603050405020304" pitchFamily="18" charset="0"/>
              </a:rPr>
              <a:t>all</a:t>
            </a:r>
            <a:r>
              <a:rPr lang="en-US" altLang="en-US" sz="2000" i="1" dirty="0">
                <a:solidFill>
                  <a:srgbClr val="FF0000"/>
                </a:solidFill>
                <a:latin typeface="Times New Roman" panose="02020603050405020304" pitchFamily="18" charset="0"/>
                <a:cs typeface="Times New Roman" panose="02020603050405020304" pitchFamily="18" charset="0"/>
              </a:rPr>
              <a:t> activities covering the </a:t>
            </a:r>
            <a:r>
              <a:rPr lang="en-US" altLang="en-US" sz="2000" i="1" u="sng" dirty="0">
                <a:solidFill>
                  <a:srgbClr val="FF0000"/>
                </a:solidFill>
                <a:latin typeface="Times New Roman" panose="02020603050405020304" pitchFamily="18" charset="0"/>
                <a:cs typeface="Times New Roman" panose="02020603050405020304" pitchFamily="18" charset="0"/>
              </a:rPr>
              <a:t>entire</a:t>
            </a:r>
            <a:r>
              <a:rPr lang="en-US" altLang="en-US" sz="2000" i="1" dirty="0">
                <a:solidFill>
                  <a:srgbClr val="FF0000"/>
                </a:solidFill>
                <a:latin typeface="Times New Roman" panose="02020603050405020304" pitchFamily="18" charset="0"/>
                <a:cs typeface="Times New Roman" panose="02020603050405020304" pitchFamily="18" charset="0"/>
              </a:rPr>
              <a:t> 3-year performance period in your year1 application and there are no changes, please annotate “</a:t>
            </a:r>
            <a:r>
              <a:rPr lang="en-US" altLang="en-US" sz="2000" b="1" i="1" dirty="0">
                <a:solidFill>
                  <a:srgbClr val="FF0000"/>
                </a:solidFill>
                <a:latin typeface="Times New Roman" panose="02020603050405020304" pitchFamily="18" charset="0"/>
                <a:cs typeface="Times New Roman" panose="02020603050405020304" pitchFamily="18" charset="0"/>
              </a:rPr>
              <a:t>no changes</a:t>
            </a:r>
            <a:r>
              <a:rPr lang="en-US" altLang="en-US" sz="2000" i="1" dirty="0">
                <a:solidFill>
                  <a:srgbClr val="FF0000"/>
                </a:solidFill>
                <a:latin typeface="Times New Roman" panose="02020603050405020304" pitchFamily="18" charset="0"/>
                <a:cs typeface="Times New Roman" panose="02020603050405020304" pitchFamily="18" charset="0"/>
              </a:rPr>
              <a:t>” in this section</a:t>
            </a:r>
            <a:r>
              <a:rPr lang="en-US" altLang="en-US" sz="2000" b="1" i="1" dirty="0">
                <a:solidFill>
                  <a:srgbClr val="FF0000"/>
                </a:solidFill>
                <a:latin typeface="Times New Roman" panose="02020603050405020304" pitchFamily="18" charset="0"/>
                <a:cs typeface="Times New Roman" panose="02020603050405020304" pitchFamily="18" charset="0"/>
              </a:rPr>
              <a:t>.</a:t>
            </a:r>
          </a:p>
          <a:p>
            <a:pPr lvl="1"/>
            <a:endParaRPr lang="en-US" dirty="0"/>
          </a:p>
          <a:p>
            <a:endParaRPr lang="en-US" dirty="0"/>
          </a:p>
          <a:p>
            <a:endParaRPr lang="en-US" dirty="0"/>
          </a:p>
        </p:txBody>
      </p:sp>
      <p:sp>
        <p:nvSpPr>
          <p:cNvPr id="7" name="Rectangle 2"/>
          <p:cNvSpPr txBox="1">
            <a:spLocks noChangeArrowheads="1"/>
          </p:cNvSpPr>
          <p:nvPr/>
        </p:nvSpPr>
        <p:spPr>
          <a:xfrm>
            <a:off x="1671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Part C: Needs Assessment</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11</a:t>
            </a:fld>
            <a:endParaRPr lang="en-US" dirty="0"/>
          </a:p>
        </p:txBody>
      </p:sp>
    </p:spTree>
    <p:extLst>
      <p:ext uri="{BB962C8B-B14F-4D97-AF65-F5344CB8AC3E}">
        <p14:creationId xmlns:p14="http://schemas.microsoft.com/office/powerpoint/2010/main" val="849302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23087"/>
            <a:ext cx="12192000" cy="794273"/>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571500" y="1714499"/>
            <a:ext cx="11049000" cy="3429001"/>
          </a:xfrm>
          <a:solidFill>
            <a:schemeClr val="tx1"/>
          </a:solidFill>
          <a:ln>
            <a:solidFill>
              <a:schemeClr val="tx1"/>
            </a:solidFill>
          </a:ln>
        </p:spPr>
        <p:txBody>
          <a:bodyPr/>
          <a:lstStyle/>
          <a:p>
            <a:pPr marL="857250" lvl="2" indent="-342900">
              <a:spcBef>
                <a:spcPts val="552"/>
              </a:spcBef>
              <a:spcAft>
                <a:spcPts val="600"/>
              </a:spcAft>
              <a:buFont typeface="Wingdings" panose="05000000000000000000" pitchFamily="2" charset="2"/>
              <a:buChar char="§"/>
              <a:defRPr/>
            </a:pPr>
            <a:r>
              <a:rPr lang="en-US" altLang="en-US" sz="2000" b="1" dirty="0">
                <a:latin typeface="Times New Roman" panose="02020603050405020304" pitchFamily="18" charset="0"/>
                <a:cs typeface="Times New Roman" panose="02020603050405020304" pitchFamily="18" charset="0"/>
              </a:rPr>
              <a:t>Planning activities </a:t>
            </a:r>
            <a:r>
              <a:rPr lang="en-US" sz="2000" dirty="0">
                <a:latin typeface="Times New Roman" panose="02020603050405020304" pitchFamily="18" charset="0"/>
                <a:cs typeface="Times New Roman" panose="02020603050405020304" pitchFamily="18" charset="0"/>
              </a:rPr>
              <a:t>fall under section 303 of the Emergency Planning and Community Right-To-Know Act (EPCRA), e.g., commodity flow studies, hazard risk analyses, emergency plans to be written, emergency plans to be updated, and emergency plans to be exercised.</a:t>
            </a:r>
            <a:endParaRPr lang="en-US" altLang="en-US" sz="2000" b="1" dirty="0">
              <a:latin typeface="Times New Roman" panose="02020603050405020304" pitchFamily="18" charset="0"/>
              <a:cs typeface="Times New Roman" panose="02020603050405020304" pitchFamily="18" charset="0"/>
            </a:endParaRPr>
          </a:p>
          <a:p>
            <a:pPr marL="857250" lvl="2" indent="-342900">
              <a:spcBef>
                <a:spcPts val="552"/>
              </a:spcBef>
              <a:spcAft>
                <a:spcPts val="600"/>
              </a:spcAft>
              <a:buFont typeface="Wingdings" panose="05000000000000000000" pitchFamily="2" charset="2"/>
              <a:buChar char="§"/>
              <a:defRPr/>
            </a:pPr>
            <a:r>
              <a:rPr lang="en-US" altLang="en-US" sz="2000" b="1" dirty="0">
                <a:latin typeface="Times New Roman" panose="02020603050405020304" pitchFamily="18" charset="0"/>
                <a:cs typeface="Times New Roman" panose="02020603050405020304" pitchFamily="18" charset="0"/>
              </a:rPr>
              <a:t>Training activities </a:t>
            </a:r>
            <a:r>
              <a:rPr lang="en-US" sz="2000" dirty="0">
                <a:latin typeface="Times New Roman" panose="02020603050405020304" pitchFamily="18" charset="0"/>
                <a:cs typeface="Times New Roman" panose="02020603050405020304" pitchFamily="18" charset="0"/>
              </a:rPr>
              <a:t>fall under the NFPA 472 core competencies or OSHA 29 CFR § 1910.120(q). Provide training type, training activity description, number of courses to be held, and the projected number of individuals to be trained.</a:t>
            </a:r>
            <a:endParaRPr lang="en-US" sz="2000" b="1" dirty="0">
              <a:latin typeface="Times New Roman" panose="02020603050405020304" pitchFamily="18" charset="0"/>
              <a:cs typeface="Times New Roman" panose="02020603050405020304" pitchFamily="18" charset="0"/>
            </a:endParaRPr>
          </a:p>
          <a:p>
            <a:pPr marL="514350" lvl="2" indent="0">
              <a:spcBef>
                <a:spcPts val="552"/>
              </a:spcBef>
              <a:spcAft>
                <a:spcPts val="600"/>
              </a:spcAft>
              <a:buNone/>
              <a:defRPr/>
            </a:pPr>
            <a:endParaRPr lang="en-US" altLang="en-US" sz="2000" b="1" i="1" dirty="0">
              <a:solidFill>
                <a:srgbClr val="FF0000"/>
              </a:solidFill>
              <a:latin typeface="Times New Roman" panose="02020603050405020304" pitchFamily="18" charset="0"/>
              <a:cs typeface="Times New Roman" panose="02020603050405020304" pitchFamily="18" charset="0"/>
            </a:endParaRPr>
          </a:p>
          <a:p>
            <a:pPr marL="514350" lvl="2" indent="0">
              <a:spcBef>
                <a:spcPts val="552"/>
              </a:spcBef>
              <a:spcAft>
                <a:spcPts val="600"/>
              </a:spcAft>
              <a:buNone/>
              <a:defRPr/>
            </a:pPr>
            <a:r>
              <a:rPr lang="en-US" altLang="en-US" sz="2000" i="1" dirty="0">
                <a:solidFill>
                  <a:srgbClr val="FF0000"/>
                </a:solidFill>
                <a:latin typeface="Times New Roman" panose="02020603050405020304" pitchFamily="18" charset="0"/>
                <a:cs typeface="Times New Roman" panose="02020603050405020304" pitchFamily="18" charset="0"/>
              </a:rPr>
              <a:t>Note: If you have previously included </a:t>
            </a:r>
            <a:r>
              <a:rPr lang="en-US" altLang="en-US" sz="2000" i="1" u="sng" dirty="0">
                <a:solidFill>
                  <a:srgbClr val="FF0000"/>
                </a:solidFill>
                <a:latin typeface="Times New Roman" panose="02020603050405020304" pitchFamily="18" charset="0"/>
                <a:cs typeface="Times New Roman" panose="02020603050405020304" pitchFamily="18" charset="0"/>
              </a:rPr>
              <a:t>all</a:t>
            </a:r>
            <a:r>
              <a:rPr lang="en-US" altLang="en-US" sz="2000" i="1" dirty="0">
                <a:solidFill>
                  <a:srgbClr val="FF0000"/>
                </a:solidFill>
                <a:latin typeface="Times New Roman" panose="02020603050405020304" pitchFamily="18" charset="0"/>
                <a:cs typeface="Times New Roman" panose="02020603050405020304" pitchFamily="18" charset="0"/>
              </a:rPr>
              <a:t> activities covering the </a:t>
            </a:r>
            <a:r>
              <a:rPr lang="en-US" altLang="en-US" sz="2000" i="1" u="sng" dirty="0">
                <a:solidFill>
                  <a:srgbClr val="FF0000"/>
                </a:solidFill>
                <a:latin typeface="Times New Roman" panose="02020603050405020304" pitchFamily="18" charset="0"/>
                <a:cs typeface="Times New Roman" panose="02020603050405020304" pitchFamily="18" charset="0"/>
              </a:rPr>
              <a:t>entire</a:t>
            </a:r>
            <a:r>
              <a:rPr lang="en-US" altLang="en-US" sz="2000" i="1" dirty="0">
                <a:solidFill>
                  <a:srgbClr val="FF0000"/>
                </a:solidFill>
                <a:latin typeface="Times New Roman" panose="02020603050405020304" pitchFamily="18" charset="0"/>
                <a:cs typeface="Times New Roman" panose="02020603050405020304" pitchFamily="18" charset="0"/>
              </a:rPr>
              <a:t> 3-year performance period in your year1 application and there are no changes, please annotate “</a:t>
            </a:r>
            <a:r>
              <a:rPr lang="en-US" altLang="en-US" sz="2000" b="1" i="1" dirty="0">
                <a:solidFill>
                  <a:srgbClr val="FF0000"/>
                </a:solidFill>
                <a:latin typeface="Times New Roman" panose="02020603050405020304" pitchFamily="18" charset="0"/>
                <a:cs typeface="Times New Roman" panose="02020603050405020304" pitchFamily="18" charset="0"/>
              </a:rPr>
              <a:t>no changes</a:t>
            </a:r>
            <a:r>
              <a:rPr lang="en-US" altLang="en-US" sz="2000" i="1" dirty="0">
                <a:solidFill>
                  <a:srgbClr val="FF0000"/>
                </a:solidFill>
                <a:latin typeface="Times New Roman" panose="02020603050405020304" pitchFamily="18" charset="0"/>
                <a:cs typeface="Times New Roman" panose="02020603050405020304" pitchFamily="18" charset="0"/>
              </a:rPr>
              <a:t>” in this section.</a:t>
            </a:r>
            <a:endParaRPr lang="en-US" sz="2300" dirty="0">
              <a:latin typeface="Times New Roman" panose="02020603050405020304" pitchFamily="18" charset="0"/>
              <a:cs typeface="Times New Roman" panose="02020603050405020304" pitchFamily="18" charset="0"/>
            </a:endParaRPr>
          </a:p>
          <a:p>
            <a:endParaRPr lang="en-US" dirty="0"/>
          </a:p>
        </p:txBody>
      </p:sp>
      <p:sp>
        <p:nvSpPr>
          <p:cNvPr id="7" name="Rectangle 2"/>
          <p:cNvSpPr txBox="1">
            <a:spLocks noChangeArrowheads="1"/>
          </p:cNvSpPr>
          <p:nvPr/>
        </p:nvSpPr>
        <p:spPr>
          <a:xfrm>
            <a:off x="1671282" y="118178"/>
            <a:ext cx="9144000" cy="1373736"/>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Activities Supporting Program Goals</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12</a:t>
            </a:fld>
            <a:endParaRPr lang="en-US" dirty="0"/>
          </a:p>
        </p:txBody>
      </p:sp>
    </p:spTree>
    <p:extLst>
      <p:ext uri="{BB962C8B-B14F-4D97-AF65-F5344CB8AC3E}">
        <p14:creationId xmlns:p14="http://schemas.microsoft.com/office/powerpoint/2010/main" val="3555718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571500" y="1643477"/>
            <a:ext cx="11048999" cy="3571046"/>
          </a:xfrm>
          <a:solidFill>
            <a:schemeClr val="tx1"/>
          </a:solidFill>
          <a:ln>
            <a:solidFill>
              <a:schemeClr val="tx1"/>
            </a:solidFill>
          </a:ln>
        </p:spPr>
        <p:txBody>
          <a:bodyPr/>
          <a:lstStyle/>
          <a:p>
            <a:pPr marL="0" indent="0">
              <a:spcAft>
                <a:spcPts val="600"/>
              </a:spcAft>
              <a:buNone/>
            </a:pPr>
            <a:r>
              <a:rPr lang="en-US" sz="2300" b="1" dirty="0">
                <a:latin typeface="Times New Roman" panose="02020603050405020304" pitchFamily="18" charset="0"/>
                <a:cs typeface="Times New Roman" panose="02020603050405020304" pitchFamily="18" charset="0"/>
              </a:rPr>
              <a:t>Part C: Statement of work:</a:t>
            </a:r>
            <a:endParaRPr lang="en-US" sz="2000" b="1" dirty="0">
              <a:latin typeface="Times New Roman" panose="02020603050405020304" pitchFamily="18" charset="0"/>
              <a:cs typeface="Times New Roman" panose="02020603050405020304" pitchFamily="18" charset="0"/>
            </a:endParaRPr>
          </a:p>
          <a:p>
            <a:pPr lvl="1">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activities must be allowable, allocable, reasonable, and necessary (2 CFR 200).</a:t>
            </a:r>
          </a:p>
          <a:p>
            <a:pPr lvl="1">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Grantee should complete the Activity Information and Sub-Grantee Activity Information table.</a:t>
            </a:r>
          </a:p>
          <a:p>
            <a:pPr lvl="2">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Do not leave blank.</a:t>
            </a:r>
          </a:p>
          <a:p>
            <a:pPr lvl="2">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Do not skip over.</a:t>
            </a:r>
          </a:p>
          <a:p>
            <a:pPr lvl="2">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If it does not apply insert, N/A.</a:t>
            </a:r>
          </a:p>
          <a:p>
            <a:pPr marL="457200" lvl="1" indent="0">
              <a:buNone/>
            </a:pPr>
            <a:endParaRPr lang="en-US" sz="2000" dirty="0">
              <a:solidFill>
                <a:schemeClr val="tx1">
                  <a:lumMod val="75000"/>
                  <a:lumOff val="25000"/>
                </a:schemeClr>
              </a:solidFill>
              <a:hlinkClick r:id="rId3">
                <a:extLst>
                  <a:ext uri="{A12FA001-AC4F-418D-AE19-62706E023703}">
                    <ahyp:hlinkClr xmlns:ahyp="http://schemas.microsoft.com/office/drawing/2018/hyperlinkcolor" val="tx"/>
                  </a:ext>
                </a:extLst>
              </a:hlinkClick>
            </a:endParaRPr>
          </a:p>
          <a:p>
            <a:pPr marL="457200" lvl="1" indent="0">
              <a:buNone/>
            </a:pPr>
            <a:r>
              <a:rPr lang="en-US" sz="2000" dirty="0">
                <a:solidFill>
                  <a:schemeClr val="tx1">
                    <a:lumMod val="75000"/>
                    <a:lumOff val="25000"/>
                  </a:schemeClr>
                </a:solidFill>
                <a:hlinkClick r:id="rId3">
                  <a:extLst>
                    <a:ext uri="{A12FA001-AC4F-418D-AE19-62706E023703}">
                      <ahyp:hlinkClr xmlns:ahyp="http://schemas.microsoft.com/office/drawing/2018/hyperlinkcolor" val="tx"/>
                    </a:ext>
                  </a:extLst>
                </a:hlinkClick>
              </a:rPr>
              <a:t>HMEP Sample Application : OMB Form 424A (dot.gov)</a:t>
            </a:r>
            <a:endParaRPr lang="en-US" sz="2000" dirty="0">
              <a:solidFill>
                <a:schemeClr val="tx1">
                  <a:lumMod val="75000"/>
                  <a:lumOff val="25000"/>
                </a:schemeClr>
              </a:solidFill>
            </a:endParaRPr>
          </a:p>
          <a:p>
            <a:pPr marL="457200" lvl="1" indent="0">
              <a:buNone/>
            </a:pPr>
            <a:r>
              <a:rPr lang="en-US" sz="2000" dirty="0">
                <a:latin typeface="Times New Roman" panose="02020603050405020304" pitchFamily="18" charset="0"/>
                <a:ea typeface="Times New Roman" panose="02020603050405020304" pitchFamily="18" charset="0"/>
                <a:hlinkClick r:id="rId4"/>
              </a:rPr>
              <a:t>HMEP Grant Guide</a:t>
            </a: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solidFill>
                <a:schemeClr val="tx1">
                  <a:lumMod val="75000"/>
                  <a:lumOff val="25000"/>
                </a:schemeClr>
              </a:solidFill>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a:solidFill>
                  <a:prstClr val="white"/>
                </a:solidFill>
                <a:latin typeface="Times New Roman" panose="02020603050405020304" pitchFamily="18" charset="0"/>
                <a:cs typeface="Times New Roman" panose="02020603050405020304" pitchFamily="18" charset="0"/>
              </a:rPr>
              <a:t>Part C:Activities Supporting Program Goals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3824" y="5562600"/>
            <a:ext cx="2144177" cy="1309098"/>
          </a:xfrm>
          <a:prstGeom prst="rect">
            <a:avLst/>
          </a:prstGeom>
        </p:spPr>
      </p:pic>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13</a:t>
            </a:fld>
            <a:endParaRPr lang="en-US" dirty="0"/>
          </a:p>
        </p:txBody>
      </p:sp>
    </p:spTree>
    <p:extLst>
      <p:ext uri="{BB962C8B-B14F-4D97-AF65-F5344CB8AC3E}">
        <p14:creationId xmlns:p14="http://schemas.microsoft.com/office/powerpoint/2010/main" val="2665953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23087"/>
            <a:ext cx="12192000" cy="794273"/>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7" name="Rectangle 2"/>
          <p:cNvSpPr txBox="1">
            <a:spLocks noChangeArrowheads="1"/>
          </p:cNvSpPr>
          <p:nvPr/>
        </p:nvSpPr>
        <p:spPr>
          <a:xfrm>
            <a:off x="1671282" y="118178"/>
            <a:ext cx="9144000" cy="1373736"/>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Project Narrative Reminders (Part 1)</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14</a:t>
            </a:fld>
            <a:endParaRPr lang="en-US" dirty="0"/>
          </a:p>
        </p:txBody>
      </p:sp>
      <p:sp>
        <p:nvSpPr>
          <p:cNvPr id="9" name="TextBox 8">
            <a:extLst>
              <a:ext uri="{FF2B5EF4-FFF2-40B4-BE49-F238E27FC236}">
                <a16:creationId xmlns:a16="http://schemas.microsoft.com/office/drawing/2014/main" id="{14AC6B25-FC91-48E0-B0A3-6B636346F6B5}"/>
              </a:ext>
            </a:extLst>
          </p:cNvPr>
          <p:cNvSpPr txBox="1"/>
          <p:nvPr/>
        </p:nvSpPr>
        <p:spPr>
          <a:xfrm>
            <a:off x="609600" y="2190199"/>
            <a:ext cx="10972800" cy="2169825"/>
          </a:xfrm>
          <a:prstGeom prst="rect">
            <a:avLst/>
          </a:prstGeom>
          <a:noFill/>
          <a:ln/>
        </p:spPr>
        <p:txBody>
          <a:bodyPr wrap="square">
            <a:spAutoFit/>
          </a:bodyPr>
          <a:lstStyle/>
          <a:p>
            <a:pPr marL="174625" lvl="1"/>
            <a:r>
              <a:rPr lang="en-US" altLang="en-US" sz="2000" dirty="0">
                <a:latin typeface="Times New Roman" panose="02020603050405020304" pitchFamily="18" charset="0"/>
                <a:cs typeface="Times New Roman" panose="02020603050405020304" pitchFamily="18" charset="0"/>
              </a:rPr>
              <a:t>The HMEP Grant Guide provides direct examples of allowable, generally unallowable, and conditionally allowable activities. </a:t>
            </a:r>
            <a:r>
              <a:rPr lang="en-US" altLang="en-US" sz="2000" b="1" dirty="0">
                <a:latin typeface="Times New Roman" panose="02020603050405020304" pitchFamily="18" charset="0"/>
                <a:cs typeface="Times New Roman" panose="02020603050405020304" pitchFamily="18" charset="0"/>
              </a:rPr>
              <a:t>These examples are for reference only.  </a:t>
            </a:r>
            <a:r>
              <a:rPr lang="en-US" sz="2000" dirty="0">
                <a:latin typeface="Times New Roman" panose="02020603050405020304" pitchFamily="18" charset="0"/>
                <a:ea typeface="Times New Roman" panose="02020603050405020304" pitchFamily="18" charset="0"/>
                <a:hlinkClick r:id="rId3"/>
              </a:rPr>
              <a:t>HMEP Grant Guide</a:t>
            </a:r>
            <a:endParaRPr lang="en-US" sz="2000" dirty="0">
              <a:latin typeface="Times New Roman" panose="02020603050405020304" pitchFamily="18" charset="0"/>
              <a:ea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marL="627063" lvl="1" indent="-171450">
              <a:spcBef>
                <a:spcPts val="552"/>
              </a:spcBef>
              <a:spcAft>
                <a:spcPts val="600"/>
              </a:spcAft>
              <a:buFont typeface="Wingdings" panose="05000000000000000000" pitchFamily="2" charset="2"/>
              <a:buChar char="§"/>
              <a:defRPr/>
            </a:pPr>
            <a:r>
              <a:rPr lang="en-US" altLang="en-US" sz="2000" dirty="0">
                <a:solidFill>
                  <a:srgbClr val="FF0000"/>
                </a:solidFill>
                <a:latin typeface="Times New Roman" panose="02020603050405020304" pitchFamily="18" charset="0"/>
                <a:cs typeface="Times New Roman" panose="02020603050405020304" pitchFamily="18" charset="0"/>
              </a:rPr>
              <a:t>No more than 25% </a:t>
            </a:r>
            <a:r>
              <a:rPr lang="en-US" altLang="en-US" sz="2000" dirty="0">
                <a:latin typeface="Times New Roman" panose="02020603050405020304" pitchFamily="18" charset="0"/>
                <a:cs typeface="Times New Roman" panose="02020603050405020304" pitchFamily="18" charset="0"/>
              </a:rPr>
              <a:t>of the grant can fund maintenance and administration costs (M&amp;A).</a:t>
            </a:r>
          </a:p>
          <a:p>
            <a:pPr marL="627063" lvl="1" indent="-171450">
              <a:spcBef>
                <a:spcPts val="552"/>
              </a:spcBef>
              <a:spcAft>
                <a:spcPts val="600"/>
              </a:spcAf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Grantees are highly encouraged to include sub-grantee information in the grant application. However, if not included, grantees will be required to submit an activity request form.</a:t>
            </a:r>
            <a:endParaRPr lang="en-US" altLang="en-US" sz="2000" i="1" dirty="0">
              <a:solidFill>
                <a:srgbClr val="FF0000"/>
              </a:solidFill>
              <a:latin typeface="Times New Roman" panose="02020603050405020304" pitchFamily="18" charset="0"/>
              <a:cs typeface="Times New Roman" panose="02020603050405020304" pitchFamily="18" charset="0"/>
            </a:endParaRPr>
          </a:p>
        </p:txBody>
      </p:sp>
      <p:pic>
        <p:nvPicPr>
          <p:cNvPr id="12" name="Picture 11" descr="General Survey &lt;strong&gt;Reminder&lt;/strong&gt;">
            <a:extLst>
              <a:ext uri="{FF2B5EF4-FFF2-40B4-BE49-F238E27FC236}">
                <a16:creationId xmlns:a16="http://schemas.microsoft.com/office/drawing/2014/main" id="{AFCF74A7-08D5-4D87-91AA-DA22AF03B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929209"/>
            <a:ext cx="2139042" cy="961984"/>
          </a:xfrm>
          <a:prstGeom prst="rect">
            <a:avLst/>
          </a:prstGeom>
        </p:spPr>
      </p:pic>
    </p:spTree>
    <p:extLst>
      <p:ext uri="{BB962C8B-B14F-4D97-AF65-F5344CB8AC3E}">
        <p14:creationId xmlns:p14="http://schemas.microsoft.com/office/powerpoint/2010/main" val="4004866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23087"/>
            <a:ext cx="12192000" cy="794273"/>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7" name="Rectangle 2"/>
          <p:cNvSpPr txBox="1">
            <a:spLocks noChangeArrowheads="1"/>
          </p:cNvSpPr>
          <p:nvPr/>
        </p:nvSpPr>
        <p:spPr>
          <a:xfrm>
            <a:off x="1671282" y="118178"/>
            <a:ext cx="9144000" cy="1373736"/>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Project Narrative Reminders (Part 2)</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15</a:t>
            </a:fld>
            <a:endParaRPr lang="en-US" dirty="0"/>
          </a:p>
        </p:txBody>
      </p:sp>
      <p:sp>
        <p:nvSpPr>
          <p:cNvPr id="9" name="TextBox 8">
            <a:extLst>
              <a:ext uri="{FF2B5EF4-FFF2-40B4-BE49-F238E27FC236}">
                <a16:creationId xmlns:a16="http://schemas.microsoft.com/office/drawing/2014/main" id="{14AC6B25-FC91-48E0-B0A3-6B636346F6B5}"/>
              </a:ext>
            </a:extLst>
          </p:cNvPr>
          <p:cNvSpPr txBox="1"/>
          <p:nvPr/>
        </p:nvSpPr>
        <p:spPr>
          <a:xfrm>
            <a:off x="533400" y="2113255"/>
            <a:ext cx="11125200" cy="2631490"/>
          </a:xfrm>
          <a:prstGeom prst="rect">
            <a:avLst/>
          </a:prstGeom>
          <a:noFill/>
          <a:ln/>
        </p:spPr>
        <p:txBody>
          <a:bodyPr wrap="square">
            <a:spAutoFit/>
          </a:bodyPr>
          <a:lstStyle/>
          <a:p>
            <a:pPr marL="171450" lvl="1" indent="-171450">
              <a:spcBef>
                <a:spcPts val="552"/>
              </a:spcBef>
              <a:spcAft>
                <a:spcPts val="600"/>
              </a:spcAf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Ensure grantee and sub-grantee activity information grid is complete with a brief synopsis under the description column. If a section is not applicable, please indicate N/A. </a:t>
            </a:r>
            <a:endParaRPr lang="en-US" altLang="en-US" sz="2000" dirty="0">
              <a:solidFill>
                <a:prstClr val="black"/>
              </a:solidFill>
              <a:latin typeface="Times New Roman" panose="02020603050405020304" pitchFamily="18" charset="0"/>
              <a:cs typeface="Times New Roman" panose="02020603050405020304" pitchFamily="18" charset="0"/>
            </a:endParaRPr>
          </a:p>
          <a:p>
            <a:pPr marL="174625" lvl="1" indent="-174625">
              <a:spcBef>
                <a:spcPts val="552"/>
              </a:spcBef>
              <a:spcAft>
                <a:spcPts val="600"/>
              </a:spcAft>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If there are multiple activity requests post-award, an updated application may be required. </a:t>
            </a:r>
            <a:endParaRPr lang="en-US" altLang="en-US" sz="2000" i="1" dirty="0">
              <a:solidFill>
                <a:srgbClr val="FF0000"/>
              </a:solidFill>
              <a:latin typeface="Times New Roman" panose="02020603050405020304" pitchFamily="18" charset="0"/>
              <a:cs typeface="Times New Roman" panose="02020603050405020304" pitchFamily="18" charset="0"/>
            </a:endParaRPr>
          </a:p>
          <a:p>
            <a:pPr marL="0" lvl="1">
              <a:spcAft>
                <a:spcPts val="600"/>
              </a:spcAft>
              <a:defRPr/>
            </a:pPr>
            <a:endParaRPr lang="en-US" altLang="en-US" sz="2000" i="1" dirty="0">
              <a:solidFill>
                <a:srgbClr val="FF0000"/>
              </a:solidFill>
              <a:latin typeface="Times New Roman" panose="02020603050405020304" pitchFamily="18" charset="0"/>
              <a:cs typeface="Times New Roman" panose="02020603050405020304" pitchFamily="18" charset="0"/>
            </a:endParaRPr>
          </a:p>
          <a:p>
            <a:pPr marL="0" lvl="1">
              <a:spcAft>
                <a:spcPts val="600"/>
              </a:spcAft>
              <a:defRPr/>
            </a:pPr>
            <a:endParaRPr lang="en-US" altLang="en-US" sz="2000" i="1" dirty="0">
              <a:solidFill>
                <a:srgbClr val="FF0000"/>
              </a:solidFill>
              <a:latin typeface="Times New Roman" panose="02020603050405020304" pitchFamily="18" charset="0"/>
              <a:cs typeface="Times New Roman" panose="02020603050405020304" pitchFamily="18" charset="0"/>
            </a:endParaRPr>
          </a:p>
          <a:p>
            <a:pPr marL="0" lvl="1">
              <a:spcAft>
                <a:spcPts val="600"/>
              </a:spcAft>
              <a:defRPr/>
            </a:pPr>
            <a:r>
              <a:rPr lang="en-US" altLang="en-US" sz="2000" i="1" dirty="0">
                <a:solidFill>
                  <a:srgbClr val="FF0000"/>
                </a:solidFill>
                <a:latin typeface="Times New Roman" panose="02020603050405020304" pitchFamily="18" charset="0"/>
                <a:cs typeface="Times New Roman" panose="02020603050405020304" pitchFamily="18" charset="0"/>
              </a:rPr>
              <a:t>Reminder: If you have previously included </a:t>
            </a:r>
            <a:r>
              <a:rPr lang="en-US" altLang="en-US" sz="2000" i="1" u="sng" dirty="0">
                <a:solidFill>
                  <a:srgbClr val="FF0000"/>
                </a:solidFill>
                <a:latin typeface="Times New Roman" panose="02020603050405020304" pitchFamily="18" charset="0"/>
                <a:cs typeface="Times New Roman" panose="02020603050405020304" pitchFamily="18" charset="0"/>
              </a:rPr>
              <a:t>all</a:t>
            </a:r>
            <a:r>
              <a:rPr lang="en-US" altLang="en-US" sz="2000" i="1" dirty="0">
                <a:solidFill>
                  <a:srgbClr val="FF0000"/>
                </a:solidFill>
                <a:latin typeface="Times New Roman" panose="02020603050405020304" pitchFamily="18" charset="0"/>
                <a:cs typeface="Times New Roman" panose="02020603050405020304" pitchFamily="18" charset="0"/>
              </a:rPr>
              <a:t> activities covering the </a:t>
            </a:r>
            <a:r>
              <a:rPr lang="en-US" altLang="en-US" sz="2000" i="1" u="sng" dirty="0">
                <a:solidFill>
                  <a:srgbClr val="FF0000"/>
                </a:solidFill>
                <a:latin typeface="Times New Roman" panose="02020603050405020304" pitchFamily="18" charset="0"/>
                <a:cs typeface="Times New Roman" panose="02020603050405020304" pitchFamily="18" charset="0"/>
              </a:rPr>
              <a:t>entire</a:t>
            </a:r>
            <a:r>
              <a:rPr lang="en-US" altLang="en-US" sz="2000" i="1" dirty="0">
                <a:solidFill>
                  <a:srgbClr val="FF0000"/>
                </a:solidFill>
                <a:latin typeface="Times New Roman" panose="02020603050405020304" pitchFamily="18" charset="0"/>
                <a:cs typeface="Times New Roman" panose="02020603050405020304" pitchFamily="18" charset="0"/>
              </a:rPr>
              <a:t> 3-year performance period and there are no changes, please annotate “</a:t>
            </a:r>
            <a:r>
              <a:rPr lang="en-US" altLang="en-US" sz="2000" b="1" i="1" dirty="0">
                <a:solidFill>
                  <a:srgbClr val="FF0000"/>
                </a:solidFill>
                <a:latin typeface="Times New Roman" panose="02020603050405020304" pitchFamily="18" charset="0"/>
                <a:cs typeface="Times New Roman" panose="02020603050405020304" pitchFamily="18" charset="0"/>
              </a:rPr>
              <a:t>no changes</a:t>
            </a:r>
            <a:r>
              <a:rPr lang="en-US" altLang="en-US" sz="2000" i="1" dirty="0">
                <a:solidFill>
                  <a:srgbClr val="FF0000"/>
                </a:solidFill>
                <a:latin typeface="Times New Roman" panose="02020603050405020304" pitchFamily="18" charset="0"/>
                <a:cs typeface="Times New Roman" panose="02020603050405020304" pitchFamily="18" charset="0"/>
              </a:rPr>
              <a:t>” in this section</a:t>
            </a:r>
            <a:r>
              <a:rPr lang="en-US" altLang="en-US" sz="2000" b="1" i="1" dirty="0">
                <a:solidFill>
                  <a:srgbClr val="FF0000"/>
                </a:solidFill>
                <a:latin typeface="Times New Roman" panose="02020603050405020304" pitchFamily="18" charset="0"/>
                <a:cs typeface="Times New Roman" panose="02020603050405020304" pitchFamily="18" charset="0"/>
              </a:rPr>
              <a:t>.</a:t>
            </a:r>
          </a:p>
        </p:txBody>
      </p:sp>
      <p:pic>
        <p:nvPicPr>
          <p:cNvPr id="12" name="Picture 11" descr="General Survey &lt;strong&gt;Reminder&lt;/strong&gt;">
            <a:extLst>
              <a:ext uri="{FF2B5EF4-FFF2-40B4-BE49-F238E27FC236}">
                <a16:creationId xmlns:a16="http://schemas.microsoft.com/office/drawing/2014/main" id="{B750B296-C1F5-4EC6-9E1A-4DB6BC042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919637"/>
            <a:ext cx="2133600" cy="959537"/>
          </a:xfrm>
          <a:prstGeom prst="rect">
            <a:avLst/>
          </a:prstGeom>
        </p:spPr>
      </p:pic>
    </p:spTree>
    <p:extLst>
      <p:ext uri="{BB962C8B-B14F-4D97-AF65-F5344CB8AC3E}">
        <p14:creationId xmlns:p14="http://schemas.microsoft.com/office/powerpoint/2010/main" val="332620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486400"/>
          </a:xfrm>
          <a:prstGeom prst="rect">
            <a:avLst/>
          </a:prstGeom>
          <a:solidFill>
            <a:schemeClr val="accent1">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r>
              <a:rPr lang="en-US" b="1" dirty="0">
                <a:solidFill>
                  <a:prstClr val="white"/>
                </a:solidFill>
                <a:latin typeface="Times New Roman" panose="02020603050405020304" pitchFamily="18" charset="0"/>
                <a:cs typeface="Times New Roman" panose="02020603050405020304" pitchFamily="18" charset="0"/>
              </a:rPr>
              <a:t>Completing the Budget and Budget Narrative </a:t>
            </a:r>
          </a:p>
          <a:p>
            <a:pPr>
              <a:defRPr/>
            </a:pPr>
            <a:br>
              <a:rPr lang="en-US" b="1" dirty="0">
                <a:solidFill>
                  <a:prstClr val="white"/>
                </a:solidFill>
                <a:latin typeface="Georgia" panose="02040502050405020303" pitchFamily="18" charset="0"/>
              </a:rPr>
            </a:br>
            <a:endParaRPr lang="en-US" b="1" dirty="0">
              <a:solidFill>
                <a:prstClr val="white"/>
              </a:solidFill>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824" y="5562600"/>
            <a:ext cx="2144177" cy="1309098"/>
          </a:xfrm>
          <a:prstGeom prst="rect">
            <a:avLst/>
          </a:prstGeom>
        </p:spPr>
      </p:pic>
      <p:sp>
        <p:nvSpPr>
          <p:cNvPr id="9"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16</a:t>
            </a:fld>
            <a:endParaRPr lang="en-US" dirty="0"/>
          </a:p>
        </p:txBody>
      </p:sp>
    </p:spTree>
    <p:extLst>
      <p:ext uri="{BB962C8B-B14F-4D97-AF65-F5344CB8AC3E}">
        <p14:creationId xmlns:p14="http://schemas.microsoft.com/office/powerpoint/2010/main" val="99127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865096"/>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7" name="Rectangle 2"/>
          <p:cNvSpPr txBox="1">
            <a:spLocks noChangeArrowheads="1"/>
          </p:cNvSpPr>
          <p:nvPr/>
        </p:nvSpPr>
        <p:spPr>
          <a:xfrm>
            <a:off x="1391881" y="171358"/>
            <a:ext cx="97028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Completing the Budget and Budget Narrative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824" y="5562600"/>
            <a:ext cx="2144177" cy="1309098"/>
          </a:xfrm>
          <a:prstGeom prst="rect">
            <a:avLst/>
          </a:prstGeom>
        </p:spPr>
      </p:pic>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17</a:t>
            </a:fld>
            <a:endParaRPr lang="en-US" dirty="0"/>
          </a:p>
        </p:txBody>
      </p:sp>
      <p:sp>
        <p:nvSpPr>
          <p:cNvPr id="12" name="TextBox 11">
            <a:extLst>
              <a:ext uri="{FF2B5EF4-FFF2-40B4-BE49-F238E27FC236}">
                <a16:creationId xmlns:a16="http://schemas.microsoft.com/office/drawing/2014/main" id="{B54CB8E4-8C65-431A-9AF7-1B9A1856D69B}"/>
              </a:ext>
            </a:extLst>
          </p:cNvPr>
          <p:cNvSpPr txBox="1"/>
          <p:nvPr/>
        </p:nvSpPr>
        <p:spPr>
          <a:xfrm>
            <a:off x="1600200" y="1665993"/>
            <a:ext cx="8915400" cy="2862322"/>
          </a:xfrm>
          <a:prstGeom prst="rect">
            <a:avLst/>
          </a:prstGeom>
          <a:noFill/>
          <a:ln/>
        </p:spPr>
        <p:txBody>
          <a:bodyPr wrap="square">
            <a:spAutoFit/>
          </a:bodyPr>
          <a:lstStyle/>
          <a:p>
            <a:pPr algn="ctr">
              <a:spcBef>
                <a:spcPts val="552"/>
              </a:spcBef>
              <a:spcAft>
                <a:spcPts val="600"/>
              </a:spcAft>
            </a:pPr>
            <a:r>
              <a:rPr lang="en-US" sz="3600" dirty="0">
                <a:latin typeface="Times New Roman" panose="02020603050405020304" pitchFamily="18" charset="0"/>
                <a:cs typeface="Times New Roman" panose="02020603050405020304" pitchFamily="18" charset="0"/>
              </a:rPr>
              <a:t>This section provides step by step instructions on how to correctly complete sections A through F within the budget SF-424A form and application budget narrative overview information.</a:t>
            </a:r>
          </a:p>
        </p:txBody>
      </p:sp>
      <p:sp>
        <p:nvSpPr>
          <p:cNvPr id="15" name="TextBox 14">
            <a:extLst>
              <a:ext uri="{FF2B5EF4-FFF2-40B4-BE49-F238E27FC236}">
                <a16:creationId xmlns:a16="http://schemas.microsoft.com/office/drawing/2014/main" id="{31A3403E-5789-44E4-80DF-C1CD92B9E64D}"/>
              </a:ext>
            </a:extLst>
          </p:cNvPr>
          <p:cNvSpPr txBox="1"/>
          <p:nvPr/>
        </p:nvSpPr>
        <p:spPr>
          <a:xfrm>
            <a:off x="228600" y="5486400"/>
            <a:ext cx="5867400" cy="385362"/>
          </a:xfrm>
          <a:prstGeom prst="rect">
            <a:avLst/>
          </a:prstGeom>
          <a:noFill/>
          <a:ln/>
        </p:spPr>
        <p:txBody>
          <a:bodyPr wrap="square">
            <a:spAutoFit/>
          </a:bodyPr>
          <a:lstStyle/>
          <a:p>
            <a:pPr>
              <a:lnSpc>
                <a:spcPct val="115000"/>
              </a:lnSpc>
              <a:spcAft>
                <a:spcPts val="10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HMEP Sample Application : OMB Form 424A (dot.gov)</a:t>
            </a: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88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18889"/>
            <a:ext cx="12192000" cy="1033305"/>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7" name="Rectangle 2"/>
          <p:cNvSpPr txBox="1">
            <a:spLocks noChangeArrowheads="1"/>
          </p:cNvSpPr>
          <p:nvPr/>
        </p:nvSpPr>
        <p:spPr>
          <a:xfrm>
            <a:off x="1671282" y="118178"/>
            <a:ext cx="9144000" cy="1373736"/>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Budget Narrative Overview</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18</a:t>
            </a:fld>
            <a:endParaRPr lang="en-US" dirty="0"/>
          </a:p>
        </p:txBody>
      </p:sp>
      <p:sp>
        <p:nvSpPr>
          <p:cNvPr id="9" name="TextBox 8">
            <a:extLst>
              <a:ext uri="{FF2B5EF4-FFF2-40B4-BE49-F238E27FC236}">
                <a16:creationId xmlns:a16="http://schemas.microsoft.com/office/drawing/2014/main" id="{14AC6B25-FC91-48E0-B0A3-6B636346F6B5}"/>
              </a:ext>
            </a:extLst>
          </p:cNvPr>
          <p:cNvSpPr txBox="1"/>
          <p:nvPr/>
        </p:nvSpPr>
        <p:spPr>
          <a:xfrm>
            <a:off x="990600" y="1767006"/>
            <a:ext cx="10884040" cy="3323987"/>
          </a:xfrm>
          <a:prstGeom prst="rect">
            <a:avLst/>
          </a:prstGeom>
          <a:noFill/>
          <a:ln/>
        </p:spPr>
        <p:txBody>
          <a:bodyPr wrap="square">
            <a:spAutoFit/>
          </a:bodyPr>
          <a:lstStyle/>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Applicants must include a </a:t>
            </a:r>
            <a:r>
              <a:rPr lang="en-US" sz="2300" dirty="0">
                <a:solidFill>
                  <a:srgbClr val="C00000"/>
                </a:solidFill>
                <a:latin typeface="Times New Roman" panose="02020603050405020304" pitchFamily="18" charset="0"/>
                <a:cs typeface="Times New Roman" panose="02020603050405020304" pitchFamily="18" charset="0"/>
              </a:rPr>
              <a:t>budget (SF424A form) </a:t>
            </a:r>
            <a:r>
              <a:rPr lang="en-US" sz="2300" dirty="0">
                <a:latin typeface="Times New Roman" panose="02020603050405020304" pitchFamily="18" charset="0"/>
                <a:cs typeface="Times New Roman" panose="02020603050405020304" pitchFamily="18" charset="0"/>
              </a:rPr>
              <a:t>and </a:t>
            </a:r>
            <a:r>
              <a:rPr lang="en-US" sz="2300" dirty="0">
                <a:solidFill>
                  <a:srgbClr val="C00000"/>
                </a:solidFill>
                <a:latin typeface="Times New Roman" panose="02020603050405020304" pitchFamily="18" charset="0"/>
                <a:cs typeface="Times New Roman" panose="02020603050405020304" pitchFamily="18" charset="0"/>
              </a:rPr>
              <a:t>budget narrative as a part of the continuing grant application.</a:t>
            </a:r>
            <a:r>
              <a:rPr lang="en-US" sz="2300" dirty="0">
                <a:latin typeface="Times New Roman" panose="02020603050405020304" pitchFamily="18" charset="0"/>
                <a:cs typeface="Times New Roman" panose="02020603050405020304" pitchFamily="18" charset="0"/>
              </a:rPr>
              <a:t>  The budget and budget narrative provide cost detail on activities and projected purchases listed in the project narrative.</a:t>
            </a:r>
          </a:p>
          <a:p>
            <a:pPr lvl="1">
              <a:spcBef>
                <a:spcPts val="552"/>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The </a:t>
            </a:r>
            <a:r>
              <a:rPr lang="en-US" sz="2000" b="1" dirty="0">
                <a:latin typeface="Times New Roman" panose="02020603050405020304" pitchFamily="18" charset="0"/>
                <a:cs typeface="Times New Roman" panose="02020603050405020304" pitchFamily="18" charset="0"/>
              </a:rPr>
              <a:t>budget</a:t>
            </a:r>
            <a:r>
              <a:rPr lang="en-US" sz="2000" dirty="0">
                <a:latin typeface="Times New Roman" panose="02020603050405020304" pitchFamily="18" charset="0"/>
                <a:cs typeface="Times New Roman" panose="02020603050405020304" pitchFamily="18" charset="0"/>
              </a:rPr>
              <a:t> provides an overview of costs organized by object class category. </a:t>
            </a:r>
          </a:p>
          <a:p>
            <a:pPr lvl="1">
              <a:spcBef>
                <a:spcPts val="552"/>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The </a:t>
            </a:r>
            <a:r>
              <a:rPr lang="en-US" sz="2000" b="1" dirty="0">
                <a:latin typeface="Times New Roman" panose="02020603050405020304" pitchFamily="18" charset="0"/>
                <a:cs typeface="Times New Roman" panose="02020603050405020304" pitchFamily="18" charset="0"/>
              </a:rPr>
              <a:t>budget narrative </a:t>
            </a:r>
            <a:r>
              <a:rPr lang="en-US" sz="2000" dirty="0">
                <a:latin typeface="Times New Roman" panose="02020603050405020304" pitchFamily="18" charset="0"/>
                <a:cs typeface="Times New Roman" panose="02020603050405020304" pitchFamily="18" charset="0"/>
              </a:rPr>
              <a:t>explains costs in detail and how they are calculated. </a:t>
            </a:r>
          </a:p>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Together, the budget and budget narrative provide a forecast of expenditures to measure against the applicant’s actual financial operations.</a:t>
            </a:r>
            <a:endParaRPr lang="en-US" altLang="en-US" sz="2000" i="1" dirty="0">
              <a:solidFill>
                <a:srgbClr val="FF0000"/>
              </a:solidFill>
              <a:latin typeface="Times New Roman" panose="02020603050405020304" pitchFamily="18" charset="0"/>
              <a:cs typeface="Times New Roman" panose="02020603050405020304" pitchFamily="18" charset="0"/>
            </a:endParaRPr>
          </a:p>
          <a:p>
            <a:pPr marL="0" lvl="1">
              <a:spcAft>
                <a:spcPts val="600"/>
              </a:spcAft>
              <a:defRPr/>
            </a:pPr>
            <a:endParaRPr lang="en-US" altLang="en-US"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278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8895" y="266234"/>
            <a:ext cx="8458200" cy="684803"/>
          </a:xfrm>
          <a:prstGeom prst="rect">
            <a:avLst/>
          </a:prstGeom>
          <a:ln/>
        </p:spPr>
        <p:txBody>
          <a:bodyPr vert="horz" wrap="square" lIns="68580" tIns="34290" rIns="68580" bIns="34290" rtlCol="0" anchor="ctr">
            <a:spAutoFit/>
          </a:bodyPr>
          <a:lstStyle/>
          <a:p>
            <a:pPr algn="ctr"/>
            <a:r>
              <a:rPr lang="en-US" sz="4000" b="1" dirty="0">
                <a:latin typeface="Times New Roman" panose="02020603050405020304" pitchFamily="18" charset="0"/>
                <a:cs typeface="Times New Roman" panose="02020603050405020304" pitchFamily="18" charset="0"/>
              </a:rPr>
              <a:t>SF-424A form: Section A</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pic>
        <p:nvPicPr>
          <p:cNvPr id="6" name="Picture 5"/>
          <p:cNvPicPr>
            <a:picLocks noChangeAspect="1"/>
          </p:cNvPicPr>
          <p:nvPr/>
        </p:nvPicPr>
        <p:blipFill rotWithShape="1">
          <a:blip r:embed="rId3"/>
          <a:srcRect l="1806" t="9297" r="1580"/>
          <a:stretch/>
        </p:blipFill>
        <p:spPr>
          <a:xfrm>
            <a:off x="1918895" y="1714500"/>
            <a:ext cx="7860875" cy="2000250"/>
          </a:xfrm>
          <a:prstGeom prst="rect">
            <a:avLst/>
          </a:prstGeom>
        </p:spPr>
      </p:pic>
      <p:sp>
        <p:nvSpPr>
          <p:cNvPr id="5" name="Rectangle 4"/>
          <p:cNvSpPr/>
          <p:nvPr/>
        </p:nvSpPr>
        <p:spPr>
          <a:xfrm>
            <a:off x="1918895" y="4067353"/>
            <a:ext cx="8458200" cy="1280800"/>
          </a:xfrm>
          <a:prstGeom prst="rect">
            <a:avLst/>
          </a:prstGeom>
        </p:spPr>
        <p:txBody>
          <a:bodyPr wrap="square">
            <a:spAutoFit/>
          </a:bodyPr>
          <a:lstStyle/>
          <a:p>
            <a:pPr>
              <a:lnSpc>
                <a:spcPct val="115000"/>
              </a:lnSpc>
            </a:pPr>
            <a:r>
              <a:rPr lang="en-US" sz="2300" dirty="0">
                <a:latin typeface="Times New Roman" panose="02020603050405020304" pitchFamily="18" charset="0"/>
                <a:ea typeface="Calibri" panose="020F0502020204030204" pitchFamily="34" charset="0"/>
                <a:cs typeface="Times New Roman" panose="02020603050405020304" pitchFamily="18" charset="0"/>
              </a:rPr>
              <a:t>Enter the </a:t>
            </a:r>
            <a:r>
              <a:rPr lang="en-US" sz="2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Year-3 (FY24) Federal and Non-Federal </a:t>
            </a:r>
            <a:r>
              <a:rPr lang="en-US" sz="2300" dirty="0">
                <a:latin typeface="Times New Roman" panose="02020603050405020304" pitchFamily="18" charset="0"/>
                <a:ea typeface="Calibri" panose="020F0502020204030204" pitchFamily="34" charset="0"/>
                <a:cs typeface="Times New Roman" panose="02020603050405020304" pitchFamily="18" charset="0"/>
              </a:rPr>
              <a:t>amounts in their respective columns under the New or Revised Budget heading. Column G will calculate the total automatically.</a:t>
            </a:r>
          </a:p>
        </p:txBody>
      </p:sp>
      <p:sp>
        <p:nvSpPr>
          <p:cNvPr id="7" name="Rectangle 6"/>
          <p:cNvSpPr/>
          <p:nvPr/>
        </p:nvSpPr>
        <p:spPr>
          <a:xfrm>
            <a:off x="6381750" y="2228850"/>
            <a:ext cx="3314700" cy="14859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2266950" y="2914091"/>
            <a:ext cx="914400" cy="553998"/>
          </a:xfrm>
          <a:prstGeom prst="rect">
            <a:avLst/>
          </a:prstGeom>
          <a:ln/>
        </p:spPr>
        <p:txBody>
          <a:bodyPr vert="horz" wrap="square" lIns="68580" tIns="34290" rIns="68580" bIns="34290" rtlCol="0" anchor="ctr">
            <a:spAutoFit/>
          </a:bodyPr>
          <a:lstStyle/>
          <a:p>
            <a:r>
              <a:rPr lang="en-US" sz="1050" b="1" dirty="0"/>
              <a:t>HMEP Year 3 Continuing Application</a:t>
            </a:r>
          </a:p>
        </p:txBody>
      </p:sp>
      <p:sp>
        <p:nvSpPr>
          <p:cNvPr id="9" name="Slide Number Placeholder 8"/>
          <p:cNvSpPr>
            <a:spLocks noGrp="1"/>
          </p:cNvSpPr>
          <p:nvPr>
            <p:ph type="sldNum" sz="quarter" idx="12"/>
          </p:nvPr>
        </p:nvSpPr>
        <p:spPr/>
        <p:txBody>
          <a:bodyPr/>
          <a:lstStyle/>
          <a:p>
            <a:pPr>
              <a:defRPr/>
            </a:pPr>
            <a:fld id="{A37B69A5-BA6F-4BB5-A40A-0EC1B5725BB6}" type="slidenum">
              <a:rPr lang="en-US" smtClean="0"/>
              <a:pPr>
                <a:defRPr/>
              </a:pPr>
              <a:t>19</a:t>
            </a:fld>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E66E2AC3-750D-4FDF-9E76-FE29AA0C2D01}"/>
                  </a:ext>
                </a:extLst>
              </p14:cNvPr>
              <p14:cNvContentPartPr/>
              <p14:nvPr/>
            </p14:nvContentPartPr>
            <p14:xfrm>
              <a:off x="10159994" y="2428123"/>
              <a:ext cx="270" cy="270"/>
            </p14:xfrm>
          </p:contentPart>
        </mc:Choice>
        <mc:Fallback xmlns="">
          <p:pic>
            <p:nvPicPr>
              <p:cNvPr id="12" name="Ink 11">
                <a:extLst>
                  <a:ext uri="{FF2B5EF4-FFF2-40B4-BE49-F238E27FC236}">
                    <a16:creationId xmlns:a16="http://schemas.microsoft.com/office/drawing/2014/main" id="{E66E2AC3-750D-4FDF-9E76-FE29AA0C2D01}"/>
                  </a:ext>
                </a:extLst>
              </p:cNvPr>
              <p:cNvPicPr/>
              <p:nvPr/>
            </p:nvPicPr>
            <p:blipFill>
              <a:blip r:embed="rId5"/>
              <a:stretch>
                <a:fillRect/>
              </a:stretch>
            </p:blipFill>
            <p:spPr>
              <a:xfrm>
                <a:off x="10119494" y="2347123"/>
                <a:ext cx="81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81A9DF98-2CDB-4C17-AF85-F12AE6194732}"/>
                  </a:ext>
                </a:extLst>
              </p14:cNvPr>
              <p14:cNvContentPartPr/>
              <p14:nvPr/>
            </p14:nvContentPartPr>
            <p14:xfrm>
              <a:off x="8046974" y="1702363"/>
              <a:ext cx="270" cy="270"/>
            </p14:xfrm>
          </p:contentPart>
        </mc:Choice>
        <mc:Fallback xmlns="">
          <p:pic>
            <p:nvPicPr>
              <p:cNvPr id="16" name="Ink 15">
                <a:extLst>
                  <a:ext uri="{FF2B5EF4-FFF2-40B4-BE49-F238E27FC236}">
                    <a16:creationId xmlns:a16="http://schemas.microsoft.com/office/drawing/2014/main" id="{81A9DF98-2CDB-4C17-AF85-F12AE6194732}"/>
                  </a:ext>
                </a:extLst>
              </p:cNvPr>
              <p:cNvPicPr/>
              <p:nvPr/>
            </p:nvPicPr>
            <p:blipFill>
              <a:blip r:embed="rId7"/>
              <a:stretch>
                <a:fillRect/>
              </a:stretch>
            </p:blipFill>
            <p:spPr>
              <a:xfrm>
                <a:off x="7979474" y="1567363"/>
                <a:ext cx="1350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AB4F3082-1190-4098-938A-512925F9A393}"/>
                  </a:ext>
                </a:extLst>
              </p14:cNvPr>
              <p14:cNvContentPartPr/>
              <p14:nvPr/>
            </p14:nvContentPartPr>
            <p14:xfrm>
              <a:off x="8748692" y="1727203"/>
              <a:ext cx="974430" cy="212490"/>
            </p14:xfrm>
          </p:contentPart>
        </mc:Choice>
        <mc:Fallback xmlns="">
          <p:pic>
            <p:nvPicPr>
              <p:cNvPr id="23" name="Ink 22">
                <a:extLst>
                  <a:ext uri="{FF2B5EF4-FFF2-40B4-BE49-F238E27FC236}">
                    <a16:creationId xmlns:a16="http://schemas.microsoft.com/office/drawing/2014/main" id="{AB4F3082-1190-4098-938A-512925F9A393}"/>
                  </a:ext>
                </a:extLst>
              </p:cNvPr>
              <p:cNvPicPr/>
              <p:nvPr/>
            </p:nvPicPr>
            <p:blipFill>
              <a:blip r:embed="rId9"/>
              <a:stretch>
                <a:fillRect/>
              </a:stretch>
            </p:blipFill>
            <p:spPr>
              <a:xfrm>
                <a:off x="8739696" y="1718214"/>
                <a:ext cx="992062" cy="23010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01DD0402-022C-4D3F-82A2-DACBE52CFDE2}"/>
                  </a:ext>
                </a:extLst>
              </p14:cNvPr>
              <p14:cNvContentPartPr/>
              <p14:nvPr/>
            </p14:nvContentPartPr>
            <p14:xfrm>
              <a:off x="8614232" y="1884883"/>
              <a:ext cx="659340" cy="50220"/>
            </p14:xfrm>
          </p:contentPart>
        </mc:Choice>
        <mc:Fallback xmlns="">
          <p:pic>
            <p:nvPicPr>
              <p:cNvPr id="24" name="Ink 23">
                <a:extLst>
                  <a:ext uri="{FF2B5EF4-FFF2-40B4-BE49-F238E27FC236}">
                    <a16:creationId xmlns:a16="http://schemas.microsoft.com/office/drawing/2014/main" id="{01DD0402-022C-4D3F-82A2-DACBE52CFDE2}"/>
                  </a:ext>
                </a:extLst>
              </p:cNvPr>
              <p:cNvPicPr/>
              <p:nvPr/>
            </p:nvPicPr>
            <p:blipFill>
              <a:blip r:embed="rId11"/>
              <a:stretch>
                <a:fillRect/>
              </a:stretch>
            </p:blipFill>
            <p:spPr>
              <a:xfrm>
                <a:off x="8605234" y="1875851"/>
                <a:ext cx="676975" cy="6792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C1A3CC81-5652-4ADF-995B-EECC831477BB}"/>
                  </a:ext>
                </a:extLst>
              </p14:cNvPr>
              <p14:cNvContentPartPr/>
              <p14:nvPr/>
            </p14:nvContentPartPr>
            <p14:xfrm>
              <a:off x="9136682" y="1891903"/>
              <a:ext cx="596160" cy="91260"/>
            </p14:xfrm>
          </p:contentPart>
        </mc:Choice>
        <mc:Fallback xmlns="">
          <p:pic>
            <p:nvPicPr>
              <p:cNvPr id="25" name="Ink 24">
                <a:extLst>
                  <a:ext uri="{FF2B5EF4-FFF2-40B4-BE49-F238E27FC236}">
                    <a16:creationId xmlns:a16="http://schemas.microsoft.com/office/drawing/2014/main" id="{C1A3CC81-5652-4ADF-995B-EECC831477BB}"/>
                  </a:ext>
                </a:extLst>
              </p:cNvPr>
              <p:cNvPicPr/>
              <p:nvPr/>
            </p:nvPicPr>
            <p:blipFill>
              <a:blip r:embed="rId13"/>
              <a:stretch>
                <a:fillRect/>
              </a:stretch>
            </p:blipFill>
            <p:spPr>
              <a:xfrm>
                <a:off x="9127682" y="1882921"/>
                <a:ext cx="613800" cy="10886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C8670092-0406-450F-A593-623A8768075F}"/>
                  </a:ext>
                </a:extLst>
              </p14:cNvPr>
              <p14:cNvContentPartPr/>
              <p14:nvPr/>
            </p14:nvContentPartPr>
            <p14:xfrm>
              <a:off x="8553212" y="1707493"/>
              <a:ext cx="1277640" cy="192510"/>
            </p14:xfrm>
          </p:contentPart>
        </mc:Choice>
        <mc:Fallback xmlns="">
          <p:pic>
            <p:nvPicPr>
              <p:cNvPr id="39" name="Ink 38">
                <a:extLst>
                  <a:ext uri="{FF2B5EF4-FFF2-40B4-BE49-F238E27FC236}">
                    <a16:creationId xmlns:a16="http://schemas.microsoft.com/office/drawing/2014/main" id="{C8670092-0406-450F-A593-623A8768075F}"/>
                  </a:ext>
                </a:extLst>
              </p:cNvPr>
              <p:cNvPicPr/>
              <p:nvPr/>
            </p:nvPicPr>
            <p:blipFill>
              <a:blip r:embed="rId15"/>
              <a:stretch>
                <a:fillRect/>
              </a:stretch>
            </p:blipFill>
            <p:spPr>
              <a:xfrm>
                <a:off x="8535217" y="1671510"/>
                <a:ext cx="1313270" cy="26411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A9B273AB-9D1F-4BF8-BDC8-77A01D3DC664}"/>
                  </a:ext>
                </a:extLst>
              </p14:cNvPr>
              <p14:cNvContentPartPr/>
              <p14:nvPr/>
            </p14:nvContentPartPr>
            <p14:xfrm>
              <a:off x="8632592" y="1893253"/>
              <a:ext cx="446580" cy="71010"/>
            </p14:xfrm>
          </p:contentPart>
        </mc:Choice>
        <mc:Fallback xmlns="">
          <p:pic>
            <p:nvPicPr>
              <p:cNvPr id="40" name="Ink 39">
                <a:extLst>
                  <a:ext uri="{FF2B5EF4-FFF2-40B4-BE49-F238E27FC236}">
                    <a16:creationId xmlns:a16="http://schemas.microsoft.com/office/drawing/2014/main" id="{A9B273AB-9D1F-4BF8-BDC8-77A01D3DC664}"/>
                  </a:ext>
                </a:extLst>
              </p:cNvPr>
              <p:cNvPicPr/>
              <p:nvPr/>
            </p:nvPicPr>
            <p:blipFill>
              <a:blip r:embed="rId17"/>
              <a:stretch>
                <a:fillRect/>
              </a:stretch>
            </p:blipFill>
            <p:spPr>
              <a:xfrm>
                <a:off x="8623596" y="1884242"/>
                <a:ext cx="464213" cy="8867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64C22E5D-0048-4E50-99E7-42E1EB637528}"/>
                  </a:ext>
                </a:extLst>
              </p14:cNvPr>
              <p14:cNvContentPartPr/>
              <p14:nvPr/>
            </p14:nvContentPartPr>
            <p14:xfrm>
              <a:off x="8580752" y="1759333"/>
              <a:ext cx="644760" cy="159570"/>
            </p14:xfrm>
          </p:contentPart>
        </mc:Choice>
        <mc:Fallback xmlns="">
          <p:pic>
            <p:nvPicPr>
              <p:cNvPr id="41" name="Ink 40">
                <a:extLst>
                  <a:ext uri="{FF2B5EF4-FFF2-40B4-BE49-F238E27FC236}">
                    <a16:creationId xmlns:a16="http://schemas.microsoft.com/office/drawing/2014/main" id="{64C22E5D-0048-4E50-99E7-42E1EB637528}"/>
                  </a:ext>
                </a:extLst>
              </p:cNvPr>
              <p:cNvPicPr/>
              <p:nvPr/>
            </p:nvPicPr>
            <p:blipFill>
              <a:blip r:embed="rId19"/>
              <a:stretch>
                <a:fillRect/>
              </a:stretch>
            </p:blipFill>
            <p:spPr>
              <a:xfrm>
                <a:off x="8571752" y="1750348"/>
                <a:ext cx="662400" cy="1771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03DC21E8-E54C-4218-9DB8-B45636208CFE}"/>
                  </a:ext>
                </a:extLst>
              </p14:cNvPr>
              <p14:cNvContentPartPr/>
              <p14:nvPr/>
            </p14:nvContentPartPr>
            <p14:xfrm>
              <a:off x="8763272" y="1908643"/>
              <a:ext cx="1028430" cy="72360"/>
            </p14:xfrm>
          </p:contentPart>
        </mc:Choice>
        <mc:Fallback xmlns="">
          <p:pic>
            <p:nvPicPr>
              <p:cNvPr id="42" name="Ink 41">
                <a:extLst>
                  <a:ext uri="{FF2B5EF4-FFF2-40B4-BE49-F238E27FC236}">
                    <a16:creationId xmlns:a16="http://schemas.microsoft.com/office/drawing/2014/main" id="{03DC21E8-E54C-4218-9DB8-B45636208CFE}"/>
                  </a:ext>
                </a:extLst>
              </p:cNvPr>
              <p:cNvPicPr/>
              <p:nvPr/>
            </p:nvPicPr>
            <p:blipFill>
              <a:blip r:embed="rId21"/>
              <a:stretch>
                <a:fillRect/>
              </a:stretch>
            </p:blipFill>
            <p:spPr>
              <a:xfrm>
                <a:off x="8754276" y="1899643"/>
                <a:ext cx="1046062"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8668FD28-A594-4B97-8E14-B301B7656CF1}"/>
                  </a:ext>
                </a:extLst>
              </p14:cNvPr>
              <p14:cNvContentPartPr/>
              <p14:nvPr/>
            </p14:nvContentPartPr>
            <p14:xfrm>
              <a:off x="9241442" y="1765813"/>
              <a:ext cx="517050" cy="173070"/>
            </p14:xfrm>
          </p:contentPart>
        </mc:Choice>
        <mc:Fallback xmlns="">
          <p:pic>
            <p:nvPicPr>
              <p:cNvPr id="43" name="Ink 42">
                <a:extLst>
                  <a:ext uri="{FF2B5EF4-FFF2-40B4-BE49-F238E27FC236}">
                    <a16:creationId xmlns:a16="http://schemas.microsoft.com/office/drawing/2014/main" id="{8668FD28-A594-4B97-8E14-B301B7656CF1}"/>
                  </a:ext>
                </a:extLst>
              </p:cNvPr>
              <p:cNvPicPr/>
              <p:nvPr/>
            </p:nvPicPr>
            <p:blipFill>
              <a:blip r:embed="rId23"/>
              <a:stretch>
                <a:fillRect/>
              </a:stretch>
            </p:blipFill>
            <p:spPr>
              <a:xfrm>
                <a:off x="9232447" y="1756818"/>
                <a:ext cx="534681" cy="19070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a:extLst>
                  <a:ext uri="{FF2B5EF4-FFF2-40B4-BE49-F238E27FC236}">
                    <a16:creationId xmlns:a16="http://schemas.microsoft.com/office/drawing/2014/main" id="{A8FC3CC5-5680-4ABF-96C6-9FCF5BF441B6}"/>
                  </a:ext>
                </a:extLst>
              </p14:cNvPr>
              <p14:cNvContentPartPr/>
              <p14:nvPr/>
            </p14:nvContentPartPr>
            <p14:xfrm>
              <a:off x="9402362" y="1917013"/>
              <a:ext cx="294030" cy="41310"/>
            </p14:xfrm>
          </p:contentPart>
        </mc:Choice>
        <mc:Fallback xmlns="">
          <p:pic>
            <p:nvPicPr>
              <p:cNvPr id="44" name="Ink 43">
                <a:extLst>
                  <a:ext uri="{FF2B5EF4-FFF2-40B4-BE49-F238E27FC236}">
                    <a16:creationId xmlns:a16="http://schemas.microsoft.com/office/drawing/2014/main" id="{A8FC3CC5-5680-4ABF-96C6-9FCF5BF441B6}"/>
                  </a:ext>
                </a:extLst>
              </p:cNvPr>
              <p:cNvPicPr/>
              <p:nvPr/>
            </p:nvPicPr>
            <p:blipFill>
              <a:blip r:embed="rId25"/>
              <a:stretch>
                <a:fillRect/>
              </a:stretch>
            </p:blipFill>
            <p:spPr>
              <a:xfrm>
                <a:off x="9393365" y="1908033"/>
                <a:ext cx="311665" cy="5891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5" name="Ink 44">
                <a:extLst>
                  <a:ext uri="{FF2B5EF4-FFF2-40B4-BE49-F238E27FC236}">
                    <a16:creationId xmlns:a16="http://schemas.microsoft.com/office/drawing/2014/main" id="{65981D4D-4203-4C28-9E85-17DF7D7355DF}"/>
                  </a:ext>
                </a:extLst>
              </p14:cNvPr>
              <p14:cNvContentPartPr/>
              <p14:nvPr/>
            </p14:nvContentPartPr>
            <p14:xfrm>
              <a:off x="9347552" y="1764463"/>
              <a:ext cx="487350" cy="89910"/>
            </p14:xfrm>
          </p:contentPart>
        </mc:Choice>
        <mc:Fallback xmlns="">
          <p:pic>
            <p:nvPicPr>
              <p:cNvPr id="45" name="Ink 44">
                <a:extLst>
                  <a:ext uri="{FF2B5EF4-FFF2-40B4-BE49-F238E27FC236}">
                    <a16:creationId xmlns:a16="http://schemas.microsoft.com/office/drawing/2014/main" id="{65981D4D-4203-4C28-9E85-17DF7D7355DF}"/>
                  </a:ext>
                </a:extLst>
              </p:cNvPr>
              <p:cNvPicPr/>
              <p:nvPr/>
            </p:nvPicPr>
            <p:blipFill>
              <a:blip r:embed="rId27"/>
              <a:stretch>
                <a:fillRect/>
              </a:stretch>
            </p:blipFill>
            <p:spPr>
              <a:xfrm>
                <a:off x="9338560" y="1755472"/>
                <a:ext cx="504974" cy="10753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6" name="Ink 45">
                <a:extLst>
                  <a:ext uri="{FF2B5EF4-FFF2-40B4-BE49-F238E27FC236}">
                    <a16:creationId xmlns:a16="http://schemas.microsoft.com/office/drawing/2014/main" id="{1F233EB9-5AEC-49BC-9429-ABA804A6139D}"/>
                  </a:ext>
                </a:extLst>
              </p14:cNvPr>
              <p14:cNvContentPartPr/>
              <p14:nvPr/>
            </p14:nvContentPartPr>
            <p14:xfrm>
              <a:off x="8778662" y="1761493"/>
              <a:ext cx="482490" cy="165240"/>
            </p14:xfrm>
          </p:contentPart>
        </mc:Choice>
        <mc:Fallback xmlns="">
          <p:pic>
            <p:nvPicPr>
              <p:cNvPr id="46" name="Ink 45">
                <a:extLst>
                  <a:ext uri="{FF2B5EF4-FFF2-40B4-BE49-F238E27FC236}">
                    <a16:creationId xmlns:a16="http://schemas.microsoft.com/office/drawing/2014/main" id="{1F233EB9-5AEC-49BC-9429-ABA804A6139D}"/>
                  </a:ext>
                </a:extLst>
              </p:cNvPr>
              <p:cNvPicPr/>
              <p:nvPr/>
            </p:nvPicPr>
            <p:blipFill>
              <a:blip r:embed="rId29"/>
              <a:stretch>
                <a:fillRect/>
              </a:stretch>
            </p:blipFill>
            <p:spPr>
              <a:xfrm>
                <a:off x="8769667" y="1752493"/>
                <a:ext cx="500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 name="Ink 46">
                <a:extLst>
                  <a:ext uri="{FF2B5EF4-FFF2-40B4-BE49-F238E27FC236}">
                    <a16:creationId xmlns:a16="http://schemas.microsoft.com/office/drawing/2014/main" id="{BC178509-17F8-470F-9F2D-242B966CE919}"/>
                  </a:ext>
                </a:extLst>
              </p14:cNvPr>
              <p14:cNvContentPartPr/>
              <p14:nvPr/>
            </p14:nvContentPartPr>
            <p14:xfrm>
              <a:off x="8700902" y="1860313"/>
              <a:ext cx="775170" cy="81810"/>
            </p14:xfrm>
          </p:contentPart>
        </mc:Choice>
        <mc:Fallback xmlns="">
          <p:pic>
            <p:nvPicPr>
              <p:cNvPr id="47" name="Ink 46">
                <a:extLst>
                  <a:ext uri="{FF2B5EF4-FFF2-40B4-BE49-F238E27FC236}">
                    <a16:creationId xmlns:a16="http://schemas.microsoft.com/office/drawing/2014/main" id="{BC178509-17F8-470F-9F2D-242B966CE919}"/>
                  </a:ext>
                </a:extLst>
              </p:cNvPr>
              <p:cNvPicPr/>
              <p:nvPr/>
            </p:nvPicPr>
            <p:blipFill>
              <a:blip r:embed="rId31"/>
              <a:stretch>
                <a:fillRect/>
              </a:stretch>
            </p:blipFill>
            <p:spPr>
              <a:xfrm>
                <a:off x="8691905" y="1851343"/>
                <a:ext cx="792804" cy="9939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 name="Ink 47">
                <a:extLst>
                  <a:ext uri="{FF2B5EF4-FFF2-40B4-BE49-F238E27FC236}">
                    <a16:creationId xmlns:a16="http://schemas.microsoft.com/office/drawing/2014/main" id="{C0BF0304-2FF9-4937-9A34-B40A09DB4BA9}"/>
                  </a:ext>
                </a:extLst>
              </p14:cNvPr>
              <p14:cNvContentPartPr/>
              <p14:nvPr/>
            </p14:nvContentPartPr>
            <p14:xfrm>
              <a:off x="8676602" y="1773643"/>
              <a:ext cx="917460" cy="87210"/>
            </p14:xfrm>
          </p:contentPart>
        </mc:Choice>
        <mc:Fallback xmlns="">
          <p:pic>
            <p:nvPicPr>
              <p:cNvPr id="48" name="Ink 47">
                <a:extLst>
                  <a:ext uri="{FF2B5EF4-FFF2-40B4-BE49-F238E27FC236}">
                    <a16:creationId xmlns:a16="http://schemas.microsoft.com/office/drawing/2014/main" id="{C0BF0304-2FF9-4937-9A34-B40A09DB4BA9}"/>
                  </a:ext>
                </a:extLst>
              </p:cNvPr>
              <p:cNvPicPr/>
              <p:nvPr/>
            </p:nvPicPr>
            <p:blipFill>
              <a:blip r:embed="rId33"/>
              <a:stretch>
                <a:fillRect/>
              </a:stretch>
            </p:blipFill>
            <p:spPr>
              <a:xfrm>
                <a:off x="8640595" y="1737754"/>
                <a:ext cx="989114" cy="15862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Ink 48">
                <a:extLst>
                  <a:ext uri="{FF2B5EF4-FFF2-40B4-BE49-F238E27FC236}">
                    <a16:creationId xmlns:a16="http://schemas.microsoft.com/office/drawing/2014/main" id="{1D807BC4-EFBA-4AC6-93B1-9852ACEB27F6}"/>
                  </a:ext>
                </a:extLst>
              </p14:cNvPr>
              <p14:cNvContentPartPr/>
              <p14:nvPr/>
            </p14:nvContentPartPr>
            <p14:xfrm>
              <a:off x="9386432" y="1796863"/>
              <a:ext cx="432270" cy="57780"/>
            </p14:xfrm>
          </p:contentPart>
        </mc:Choice>
        <mc:Fallback xmlns="">
          <p:pic>
            <p:nvPicPr>
              <p:cNvPr id="49" name="Ink 48">
                <a:extLst>
                  <a:ext uri="{FF2B5EF4-FFF2-40B4-BE49-F238E27FC236}">
                    <a16:creationId xmlns:a16="http://schemas.microsoft.com/office/drawing/2014/main" id="{1D807BC4-EFBA-4AC6-93B1-9852ACEB27F6}"/>
                  </a:ext>
                </a:extLst>
              </p:cNvPr>
              <p:cNvPicPr/>
              <p:nvPr/>
            </p:nvPicPr>
            <p:blipFill>
              <a:blip r:embed="rId35"/>
              <a:stretch>
                <a:fillRect/>
              </a:stretch>
            </p:blipFill>
            <p:spPr>
              <a:xfrm>
                <a:off x="9350439" y="1760975"/>
                <a:ext cx="503895" cy="12919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32DD93FE-42E0-469A-9B4E-6C2C67A8189F}"/>
                  </a:ext>
                </a:extLst>
              </p14:cNvPr>
              <p14:cNvContentPartPr/>
              <p14:nvPr/>
            </p14:nvContentPartPr>
            <p14:xfrm>
              <a:off x="8440082" y="1835473"/>
              <a:ext cx="783810" cy="90720"/>
            </p14:xfrm>
          </p:contentPart>
        </mc:Choice>
        <mc:Fallback xmlns="">
          <p:pic>
            <p:nvPicPr>
              <p:cNvPr id="50" name="Ink 49">
                <a:extLst>
                  <a:ext uri="{FF2B5EF4-FFF2-40B4-BE49-F238E27FC236}">
                    <a16:creationId xmlns:a16="http://schemas.microsoft.com/office/drawing/2014/main" id="{32DD93FE-42E0-469A-9B4E-6C2C67A8189F}"/>
                  </a:ext>
                </a:extLst>
              </p:cNvPr>
              <p:cNvPicPr/>
              <p:nvPr/>
            </p:nvPicPr>
            <p:blipFill>
              <a:blip r:embed="rId37"/>
              <a:stretch>
                <a:fillRect/>
              </a:stretch>
            </p:blipFill>
            <p:spPr>
              <a:xfrm>
                <a:off x="8404094" y="1799473"/>
                <a:ext cx="855425"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a:extLst>
                  <a:ext uri="{FF2B5EF4-FFF2-40B4-BE49-F238E27FC236}">
                    <a16:creationId xmlns:a16="http://schemas.microsoft.com/office/drawing/2014/main" id="{005218C7-817C-4E80-9D30-25CA464F17A9}"/>
                  </a:ext>
                </a:extLst>
              </p14:cNvPr>
              <p14:cNvContentPartPr/>
              <p14:nvPr/>
            </p14:nvContentPartPr>
            <p14:xfrm>
              <a:off x="8501102" y="1933483"/>
              <a:ext cx="640170" cy="16740"/>
            </p14:xfrm>
          </p:contentPart>
        </mc:Choice>
        <mc:Fallback xmlns="">
          <p:pic>
            <p:nvPicPr>
              <p:cNvPr id="51" name="Ink 50">
                <a:extLst>
                  <a:ext uri="{FF2B5EF4-FFF2-40B4-BE49-F238E27FC236}">
                    <a16:creationId xmlns:a16="http://schemas.microsoft.com/office/drawing/2014/main" id="{005218C7-817C-4E80-9D30-25CA464F17A9}"/>
                  </a:ext>
                </a:extLst>
              </p:cNvPr>
              <p:cNvPicPr/>
              <p:nvPr/>
            </p:nvPicPr>
            <p:blipFill>
              <a:blip r:embed="rId39"/>
              <a:stretch>
                <a:fillRect/>
              </a:stretch>
            </p:blipFill>
            <p:spPr>
              <a:xfrm>
                <a:off x="8496784" y="1929209"/>
                <a:ext cx="648806" cy="2528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13C9B2EA-519F-4A8B-B367-9051000C3210}"/>
                  </a:ext>
                </a:extLst>
              </p14:cNvPr>
              <p14:cNvContentPartPr/>
              <p14:nvPr/>
            </p14:nvContentPartPr>
            <p14:xfrm>
              <a:off x="9169352" y="1882453"/>
              <a:ext cx="424710" cy="75600"/>
            </p14:xfrm>
          </p:contentPart>
        </mc:Choice>
        <mc:Fallback xmlns="">
          <p:pic>
            <p:nvPicPr>
              <p:cNvPr id="52" name="Ink 51">
                <a:extLst>
                  <a:ext uri="{FF2B5EF4-FFF2-40B4-BE49-F238E27FC236}">
                    <a16:creationId xmlns:a16="http://schemas.microsoft.com/office/drawing/2014/main" id="{13C9B2EA-519F-4A8B-B367-9051000C3210}"/>
                  </a:ext>
                </a:extLst>
              </p:cNvPr>
              <p:cNvPicPr/>
              <p:nvPr/>
            </p:nvPicPr>
            <p:blipFill>
              <a:blip r:embed="rId41"/>
              <a:stretch>
                <a:fillRect/>
              </a:stretch>
            </p:blipFill>
            <p:spPr>
              <a:xfrm>
                <a:off x="9165033" y="1878133"/>
                <a:ext cx="433348"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EAF62CA0-B7C2-4EC5-8308-A7E6FD34C47C}"/>
                  </a:ext>
                </a:extLst>
              </p14:cNvPr>
              <p14:cNvContentPartPr/>
              <p14:nvPr/>
            </p14:nvContentPartPr>
            <p14:xfrm>
              <a:off x="8524052" y="1908913"/>
              <a:ext cx="484380" cy="40770"/>
            </p14:xfrm>
          </p:contentPart>
        </mc:Choice>
        <mc:Fallback xmlns="">
          <p:pic>
            <p:nvPicPr>
              <p:cNvPr id="53" name="Ink 52">
                <a:extLst>
                  <a:ext uri="{FF2B5EF4-FFF2-40B4-BE49-F238E27FC236}">
                    <a16:creationId xmlns:a16="http://schemas.microsoft.com/office/drawing/2014/main" id="{EAF62CA0-B7C2-4EC5-8308-A7E6FD34C47C}"/>
                  </a:ext>
                </a:extLst>
              </p:cNvPr>
              <p:cNvPicPr/>
              <p:nvPr/>
            </p:nvPicPr>
            <p:blipFill>
              <a:blip r:embed="rId43"/>
              <a:stretch>
                <a:fillRect/>
              </a:stretch>
            </p:blipFill>
            <p:spPr>
              <a:xfrm>
                <a:off x="8519734" y="1904621"/>
                <a:ext cx="493017" cy="49353"/>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Ink 53">
                <a:extLst>
                  <a:ext uri="{FF2B5EF4-FFF2-40B4-BE49-F238E27FC236}">
                    <a16:creationId xmlns:a16="http://schemas.microsoft.com/office/drawing/2014/main" id="{CED0DF5A-7242-41E4-B686-1A72EE33D319}"/>
                  </a:ext>
                </a:extLst>
              </p14:cNvPr>
              <p14:cNvContentPartPr/>
              <p14:nvPr/>
            </p14:nvContentPartPr>
            <p14:xfrm>
              <a:off x="8558882" y="1917013"/>
              <a:ext cx="1045440" cy="24840"/>
            </p14:xfrm>
          </p:contentPart>
        </mc:Choice>
        <mc:Fallback xmlns="">
          <p:pic>
            <p:nvPicPr>
              <p:cNvPr id="54" name="Ink 53">
                <a:extLst>
                  <a:ext uri="{FF2B5EF4-FFF2-40B4-BE49-F238E27FC236}">
                    <a16:creationId xmlns:a16="http://schemas.microsoft.com/office/drawing/2014/main" id="{CED0DF5A-7242-41E4-B686-1A72EE33D319}"/>
                  </a:ext>
                </a:extLst>
              </p:cNvPr>
              <p:cNvPicPr/>
              <p:nvPr/>
            </p:nvPicPr>
            <p:blipFill>
              <a:blip r:embed="rId45"/>
              <a:stretch>
                <a:fillRect/>
              </a:stretch>
            </p:blipFill>
            <p:spPr>
              <a:xfrm>
                <a:off x="8549882" y="1908013"/>
                <a:ext cx="1063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Ink 54">
                <a:extLst>
                  <a:ext uri="{FF2B5EF4-FFF2-40B4-BE49-F238E27FC236}">
                    <a16:creationId xmlns:a16="http://schemas.microsoft.com/office/drawing/2014/main" id="{FD5FAD5B-D422-4801-9111-C80AE225D01C}"/>
                  </a:ext>
                </a:extLst>
              </p14:cNvPr>
              <p14:cNvContentPartPr/>
              <p14:nvPr/>
            </p14:nvContentPartPr>
            <p14:xfrm>
              <a:off x="8549702" y="1932943"/>
              <a:ext cx="594270" cy="33480"/>
            </p14:xfrm>
          </p:contentPart>
        </mc:Choice>
        <mc:Fallback xmlns="">
          <p:pic>
            <p:nvPicPr>
              <p:cNvPr id="55" name="Ink 54">
                <a:extLst>
                  <a:ext uri="{FF2B5EF4-FFF2-40B4-BE49-F238E27FC236}">
                    <a16:creationId xmlns:a16="http://schemas.microsoft.com/office/drawing/2014/main" id="{FD5FAD5B-D422-4801-9111-C80AE225D01C}"/>
                  </a:ext>
                </a:extLst>
              </p:cNvPr>
              <p:cNvPicPr/>
              <p:nvPr/>
            </p:nvPicPr>
            <p:blipFill>
              <a:blip r:embed="rId47"/>
              <a:stretch>
                <a:fillRect/>
              </a:stretch>
            </p:blipFill>
            <p:spPr>
              <a:xfrm>
                <a:off x="8540703" y="1923943"/>
                <a:ext cx="611907"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Ink 55">
                <a:extLst>
                  <a:ext uri="{FF2B5EF4-FFF2-40B4-BE49-F238E27FC236}">
                    <a16:creationId xmlns:a16="http://schemas.microsoft.com/office/drawing/2014/main" id="{ADD378A3-3AA3-4E1A-A93D-66DB6D9B745E}"/>
                  </a:ext>
                </a:extLst>
              </p14:cNvPr>
              <p14:cNvContentPartPr/>
              <p14:nvPr/>
            </p14:nvContentPartPr>
            <p14:xfrm>
              <a:off x="8547002" y="1933483"/>
              <a:ext cx="378270" cy="48600"/>
            </p14:xfrm>
          </p:contentPart>
        </mc:Choice>
        <mc:Fallback xmlns="">
          <p:pic>
            <p:nvPicPr>
              <p:cNvPr id="56" name="Ink 55">
                <a:extLst>
                  <a:ext uri="{FF2B5EF4-FFF2-40B4-BE49-F238E27FC236}">
                    <a16:creationId xmlns:a16="http://schemas.microsoft.com/office/drawing/2014/main" id="{ADD378A3-3AA3-4E1A-A93D-66DB6D9B745E}"/>
                  </a:ext>
                </a:extLst>
              </p:cNvPr>
              <p:cNvPicPr/>
              <p:nvPr/>
            </p:nvPicPr>
            <p:blipFill>
              <a:blip r:embed="rId49"/>
              <a:stretch>
                <a:fillRect/>
              </a:stretch>
            </p:blipFill>
            <p:spPr>
              <a:xfrm>
                <a:off x="8529006" y="1915483"/>
                <a:ext cx="413902"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Ink 56">
                <a:extLst>
                  <a:ext uri="{FF2B5EF4-FFF2-40B4-BE49-F238E27FC236}">
                    <a16:creationId xmlns:a16="http://schemas.microsoft.com/office/drawing/2014/main" id="{96AC45BE-3C36-4805-AD7F-86809933D3C4}"/>
                  </a:ext>
                </a:extLst>
              </p14:cNvPr>
              <p14:cNvContentPartPr/>
              <p14:nvPr/>
            </p14:nvContentPartPr>
            <p14:xfrm>
              <a:off x="9378602" y="1970203"/>
              <a:ext cx="259470" cy="3510"/>
            </p14:xfrm>
          </p:contentPart>
        </mc:Choice>
        <mc:Fallback xmlns="">
          <p:pic>
            <p:nvPicPr>
              <p:cNvPr id="57" name="Ink 56">
                <a:extLst>
                  <a:ext uri="{FF2B5EF4-FFF2-40B4-BE49-F238E27FC236}">
                    <a16:creationId xmlns:a16="http://schemas.microsoft.com/office/drawing/2014/main" id="{96AC45BE-3C36-4805-AD7F-86809933D3C4}"/>
                  </a:ext>
                </a:extLst>
              </p:cNvPr>
              <p:cNvPicPr/>
              <p:nvPr/>
            </p:nvPicPr>
            <p:blipFill>
              <a:blip r:embed="rId51"/>
              <a:stretch>
                <a:fillRect/>
              </a:stretch>
            </p:blipFill>
            <p:spPr>
              <a:xfrm>
                <a:off x="9360633" y="1952653"/>
                <a:ext cx="295048" cy="3825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Ink 57">
                <a:extLst>
                  <a:ext uri="{FF2B5EF4-FFF2-40B4-BE49-F238E27FC236}">
                    <a16:creationId xmlns:a16="http://schemas.microsoft.com/office/drawing/2014/main" id="{6105BCC9-4D8A-42F7-87E1-A96B9B85A4C3}"/>
                  </a:ext>
                </a:extLst>
              </p14:cNvPr>
              <p14:cNvContentPartPr/>
              <p14:nvPr/>
            </p14:nvContentPartPr>
            <p14:xfrm>
              <a:off x="-750029" y="2858773"/>
              <a:ext cx="270" cy="270"/>
            </p14:xfrm>
          </p:contentPart>
        </mc:Choice>
        <mc:Fallback xmlns="">
          <p:pic>
            <p:nvPicPr>
              <p:cNvPr id="58" name="Ink 57">
                <a:extLst>
                  <a:ext uri="{FF2B5EF4-FFF2-40B4-BE49-F238E27FC236}">
                    <a16:creationId xmlns:a16="http://schemas.microsoft.com/office/drawing/2014/main" id="{6105BCC9-4D8A-42F7-87E1-A96B9B85A4C3}"/>
                  </a:ext>
                </a:extLst>
              </p:cNvPr>
              <p:cNvPicPr/>
              <p:nvPr/>
            </p:nvPicPr>
            <p:blipFill>
              <a:blip r:embed="rId53"/>
              <a:stretch>
                <a:fillRect/>
              </a:stretch>
            </p:blipFill>
            <p:spPr>
              <a:xfrm>
                <a:off x="-763529" y="2845273"/>
                <a:ext cx="27000" cy="27000"/>
              </a:xfrm>
              <a:prstGeom prst="rect">
                <a:avLst/>
              </a:prstGeom>
            </p:spPr>
          </p:pic>
        </mc:Fallback>
      </mc:AlternateContent>
    </p:spTree>
    <p:extLst>
      <p:ext uri="{BB962C8B-B14F-4D97-AF65-F5344CB8AC3E}">
        <p14:creationId xmlns:p14="http://schemas.microsoft.com/office/powerpoint/2010/main" val="4114036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1143000" y="1624427"/>
            <a:ext cx="7924800" cy="3962400"/>
          </a:xfrm>
          <a:solidFill>
            <a:schemeClr val="tx1"/>
          </a:solidFill>
          <a:ln>
            <a:solidFill>
              <a:schemeClr val="tx1"/>
            </a:solidFill>
          </a:ln>
        </p:spPr>
        <p:txBody>
          <a:bodyPr/>
          <a:lstStyle/>
          <a:p>
            <a:pPr>
              <a:spcBef>
                <a:spcPts val="552"/>
              </a:spcBef>
              <a:spcAft>
                <a:spcPts val="600"/>
              </a:spcAft>
              <a:buFont typeface="Wingdings" panose="05000000000000000000" pitchFamily="2" charset="2"/>
              <a:buChar char="§"/>
              <a:defRPr/>
            </a:pPr>
            <a:r>
              <a:rPr lang="en-US" altLang="en-US" sz="2300" dirty="0">
                <a:latin typeface="Times New Roman" panose="02020603050405020304" pitchFamily="18" charset="0"/>
                <a:cs typeface="Times New Roman" panose="02020603050405020304" pitchFamily="18" charset="0"/>
              </a:rPr>
              <a:t>PHMSA Introduction and Overview</a:t>
            </a:r>
          </a:p>
          <a:p>
            <a:pPr>
              <a:spcBef>
                <a:spcPts val="552"/>
              </a:spcBef>
              <a:spcAft>
                <a:spcPts val="600"/>
              </a:spcAft>
              <a:buFont typeface="Wingdings" panose="05000000000000000000" pitchFamily="2" charset="2"/>
              <a:buChar char="§"/>
              <a:defRPr/>
            </a:pPr>
            <a:r>
              <a:rPr lang="en-US" altLang="en-US" sz="2300" dirty="0">
                <a:latin typeface="Times New Roman" panose="02020603050405020304" pitchFamily="18" charset="0"/>
                <a:cs typeface="Times New Roman" panose="02020603050405020304" pitchFamily="18" charset="0"/>
              </a:rPr>
              <a:t>Tentative deadlines</a:t>
            </a:r>
          </a:p>
          <a:p>
            <a:pPr>
              <a:spcBef>
                <a:spcPts val="552"/>
              </a:spcBef>
              <a:spcAft>
                <a:spcPts val="600"/>
              </a:spcAft>
              <a:buFont typeface="Wingdings" panose="05000000000000000000" pitchFamily="2" charset="2"/>
              <a:buChar char="§"/>
              <a:defRPr/>
            </a:pPr>
            <a:r>
              <a:rPr lang="en-US" altLang="en-US" sz="2300" dirty="0">
                <a:latin typeface="Times New Roman" panose="02020603050405020304" pitchFamily="18" charset="0"/>
                <a:cs typeface="Times New Roman" panose="02020603050405020304" pitchFamily="18" charset="0"/>
              </a:rPr>
              <a:t>Developing the Continuing Application</a:t>
            </a:r>
          </a:p>
          <a:p>
            <a:pPr lvl="1">
              <a:spcBef>
                <a:spcPts val="552"/>
              </a:spcBef>
              <a:spcAft>
                <a:spcPts val="600"/>
              </a:spcAft>
              <a:buFont typeface="Arial" panose="020B0604020202020204" pitchFamily="34" charset="0"/>
              <a:buChar char="•"/>
              <a:defRPr/>
            </a:pPr>
            <a:r>
              <a:rPr lang="en-US" altLang="en-US" sz="2300" dirty="0">
                <a:latin typeface="Times New Roman" panose="02020603050405020304" pitchFamily="18" charset="0"/>
                <a:cs typeface="Times New Roman" panose="02020603050405020304" pitchFamily="18" charset="0"/>
              </a:rPr>
              <a:t>Project Narrative</a:t>
            </a:r>
          </a:p>
          <a:p>
            <a:pPr lvl="1">
              <a:spcBef>
                <a:spcPts val="552"/>
              </a:spcBef>
              <a:spcAft>
                <a:spcPts val="600"/>
              </a:spcAft>
              <a:buFont typeface="Arial" panose="020B0604020202020204" pitchFamily="34" charset="0"/>
              <a:buChar char="•"/>
              <a:defRPr/>
            </a:pPr>
            <a:r>
              <a:rPr lang="en-US" altLang="en-US" sz="2300" dirty="0">
                <a:latin typeface="Times New Roman" panose="02020603050405020304" pitchFamily="18" charset="0"/>
                <a:cs typeface="Times New Roman" panose="02020603050405020304" pitchFamily="18" charset="0"/>
              </a:rPr>
              <a:t>Budget SF-424A form &amp; Budget Narrative	</a:t>
            </a:r>
          </a:p>
          <a:p>
            <a:pPr>
              <a:spcBef>
                <a:spcPts val="552"/>
              </a:spcBef>
              <a:spcAft>
                <a:spcPts val="600"/>
              </a:spcAft>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Questions/Comments</a:t>
            </a:r>
          </a:p>
          <a:p>
            <a:pPr>
              <a:spcBef>
                <a:spcPts val="552"/>
              </a:spcBef>
              <a:spcAft>
                <a:spcPts val="600"/>
              </a:spcAft>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Contact Information</a:t>
            </a: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Agenda</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2</a:t>
            </a:fld>
            <a:endParaRPr lang="en-US" dirty="0"/>
          </a:p>
        </p:txBody>
      </p:sp>
      <p:pic>
        <p:nvPicPr>
          <p:cNvPr id="2" name="Picture 1">
            <a:extLst>
              <a:ext uri="{FF2B5EF4-FFF2-40B4-BE49-F238E27FC236}">
                <a16:creationId xmlns:a16="http://schemas.microsoft.com/office/drawing/2014/main" id="{13EA3A64-8368-E22C-15F8-76F4000F4BB0}"/>
              </a:ext>
            </a:extLst>
          </p:cNvPr>
          <p:cNvPicPr>
            <a:picLocks noChangeAspect="1"/>
          </p:cNvPicPr>
          <p:nvPr/>
        </p:nvPicPr>
        <p:blipFill>
          <a:blip r:embed="rId3"/>
          <a:stretch>
            <a:fillRect/>
          </a:stretch>
        </p:blipFill>
        <p:spPr>
          <a:xfrm>
            <a:off x="7772400" y="1624427"/>
            <a:ext cx="3462828" cy="3609145"/>
          </a:xfrm>
          <a:prstGeom prst="rect">
            <a:avLst/>
          </a:prstGeom>
        </p:spPr>
      </p:pic>
    </p:spTree>
    <p:extLst>
      <p:ext uri="{BB962C8B-B14F-4D97-AF65-F5344CB8AC3E}">
        <p14:creationId xmlns:p14="http://schemas.microsoft.com/office/powerpoint/2010/main" val="1591638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6600" y="307398"/>
            <a:ext cx="8458200" cy="684803"/>
          </a:xfrm>
          <a:prstGeom prst="rect">
            <a:avLst/>
          </a:prstGeom>
          <a:ln/>
        </p:spPr>
        <p:txBody>
          <a:bodyPr vert="horz" wrap="square" lIns="68580" tIns="34290" rIns="68580" bIns="34290" rtlCol="0" anchor="ctr">
            <a:spAutoFit/>
          </a:bodyPr>
          <a:lstStyle/>
          <a:p>
            <a:pPr algn="ctr"/>
            <a:r>
              <a:rPr lang="en-US" sz="4000" b="1" dirty="0">
                <a:latin typeface="Times New Roman" panose="02020603050405020304" pitchFamily="18" charset="0"/>
                <a:cs typeface="Times New Roman" panose="02020603050405020304" pitchFamily="18" charset="0"/>
              </a:rPr>
              <a:t>SF-424A form: Section B</a:t>
            </a:r>
          </a:p>
        </p:txBody>
      </p:sp>
      <p:pic>
        <p:nvPicPr>
          <p:cNvPr id="7" name="Picture 6"/>
          <p:cNvPicPr>
            <a:picLocks noChangeAspect="1"/>
          </p:cNvPicPr>
          <p:nvPr/>
        </p:nvPicPr>
        <p:blipFill rotWithShape="1">
          <a:blip r:embed="rId2"/>
          <a:srcRect l="2327" t="1986" r="981"/>
          <a:stretch/>
        </p:blipFill>
        <p:spPr>
          <a:xfrm>
            <a:off x="916753" y="1762622"/>
            <a:ext cx="6457369" cy="3609758"/>
          </a:xfrm>
          <a:prstGeom prst="rect">
            <a:avLst/>
          </a:prstGeom>
        </p:spPr>
      </p:pic>
      <p:sp>
        <p:nvSpPr>
          <p:cNvPr id="5" name="Rectangle 4"/>
          <p:cNvSpPr/>
          <p:nvPr/>
        </p:nvSpPr>
        <p:spPr>
          <a:xfrm>
            <a:off x="7711892" y="2057402"/>
            <a:ext cx="2956108" cy="2421176"/>
          </a:xfrm>
          <a:prstGeom prst="rect">
            <a:avLst/>
          </a:prstGeom>
        </p:spPr>
        <p:txBody>
          <a:bodyPr wrap="square">
            <a:spAutoFit/>
          </a:bodyPr>
          <a:lstStyle/>
          <a:p>
            <a:pPr marL="342900" indent="-342900">
              <a:spcAft>
                <a:spcPts val="750"/>
              </a:spcAft>
              <a:buFont typeface="Arial" panose="020B0604020202020204" pitchFamily="34" charset="0"/>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Enter </a:t>
            </a:r>
            <a:r>
              <a:rPr lang="en-US" sz="2300" b="1" u="sng" dirty="0">
                <a:latin typeface="Times New Roman" panose="02020603050405020304" pitchFamily="18" charset="0"/>
                <a:ea typeface="Calibri" panose="020F0502020204030204" pitchFamily="34" charset="0"/>
                <a:cs typeface="Times New Roman" panose="02020603050405020304" pitchFamily="18" charset="0"/>
              </a:rPr>
              <a:t>federal costs</a:t>
            </a:r>
            <a:r>
              <a:rPr lang="en-US" sz="2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only in column (1)</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750"/>
              </a:spcAf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Aft>
                <a:spcPts val="750"/>
              </a:spcAft>
              <a:buFont typeface="Arial" panose="020B0604020202020204" pitchFamily="34" charset="0"/>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If identifying </a:t>
            </a:r>
            <a:r>
              <a:rPr lang="en-US" sz="2300" b="1" u="sng" dirty="0">
                <a:latin typeface="Times New Roman" panose="02020603050405020304" pitchFamily="18" charset="0"/>
                <a:ea typeface="Calibri" panose="020F0502020204030204" pitchFamily="34" charset="0"/>
                <a:cs typeface="Times New Roman" panose="02020603050405020304" pitchFamily="18" charset="0"/>
              </a:rPr>
              <a:t>cost share</a:t>
            </a:r>
            <a:r>
              <a:rPr lang="en-US" sz="2300" dirty="0">
                <a:latin typeface="Times New Roman" panose="02020603050405020304" pitchFamily="18" charset="0"/>
                <a:ea typeface="Calibri" panose="020F0502020204030204" pitchFamily="34" charset="0"/>
                <a:cs typeface="Times New Roman" panose="02020603050405020304" pitchFamily="18" charset="0"/>
              </a:rPr>
              <a:t> amounts, enter in </a:t>
            </a:r>
            <a:r>
              <a:rPr lang="en-US" sz="2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column (2)</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2971800" y="2391116"/>
            <a:ext cx="714150" cy="450123"/>
          </a:xfrm>
          <a:prstGeom prst="rect">
            <a:avLst/>
          </a:prstGeom>
          <a:ln/>
        </p:spPr>
        <p:txBody>
          <a:bodyPr vert="horz" wrap="square" lIns="68580" tIns="34290" rIns="68580" bIns="34290" rtlCol="0" anchor="ctr">
            <a:spAutoFit/>
          </a:bodyPr>
          <a:lstStyle/>
          <a:p>
            <a:r>
              <a:rPr lang="en-US" sz="825" b="1" dirty="0"/>
              <a:t>HMEP Year 3 Continuing Application</a:t>
            </a:r>
          </a:p>
        </p:txBody>
      </p:sp>
      <p:sp>
        <p:nvSpPr>
          <p:cNvPr id="9" name="Slide Number Placeholder 8"/>
          <p:cNvSpPr>
            <a:spLocks noGrp="1"/>
          </p:cNvSpPr>
          <p:nvPr>
            <p:ph type="sldNum" sz="quarter" idx="12"/>
          </p:nvPr>
        </p:nvSpPr>
        <p:spPr/>
        <p:txBody>
          <a:bodyPr/>
          <a:lstStyle/>
          <a:p>
            <a:pPr>
              <a:defRPr/>
            </a:pPr>
            <a:fld id="{A37B69A5-BA6F-4BB5-A40A-0EC1B5725BB6}" type="slidenum">
              <a:rPr lang="en-US" smtClean="0"/>
              <a:pPr>
                <a:defRPr/>
              </a:pPr>
              <a:t>20</a:t>
            </a:fld>
            <a:endParaRPr lang="en-US" dirty="0"/>
          </a:p>
        </p:txBody>
      </p:sp>
      <p:grpSp>
        <p:nvGrpSpPr>
          <p:cNvPr id="15" name="Group 14">
            <a:extLst>
              <a:ext uri="{FF2B5EF4-FFF2-40B4-BE49-F238E27FC236}">
                <a16:creationId xmlns:a16="http://schemas.microsoft.com/office/drawing/2014/main" id="{A09AA94F-08C9-4139-B953-8300558DA42C}"/>
              </a:ext>
            </a:extLst>
          </p:cNvPr>
          <p:cNvGrpSpPr/>
          <p:nvPr/>
        </p:nvGrpSpPr>
        <p:grpSpPr>
          <a:xfrm>
            <a:off x="4865012" y="3448453"/>
            <a:ext cx="270" cy="270"/>
            <a:chOff x="4454682" y="3454937"/>
            <a:chExt cx="360" cy="3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F38C342-7775-4B9C-9819-C49C7BBD9439}"/>
                    </a:ext>
                  </a:extLst>
                </p14:cNvPr>
                <p14:cNvContentPartPr/>
                <p14:nvPr/>
              </p14:nvContentPartPr>
              <p14:xfrm>
                <a:off x="4454682" y="3454937"/>
                <a:ext cx="360" cy="360"/>
              </p14:xfrm>
            </p:contentPart>
          </mc:Choice>
          <mc:Fallback xmlns="">
            <p:pic>
              <p:nvPicPr>
                <p:cNvPr id="2" name="Ink 1">
                  <a:extLst>
                    <a:ext uri="{FF2B5EF4-FFF2-40B4-BE49-F238E27FC236}">
                      <a16:creationId xmlns:a16="http://schemas.microsoft.com/office/drawing/2014/main" id="{AF38C342-7775-4B9C-9819-C49C7BBD9439}"/>
                    </a:ext>
                  </a:extLst>
                </p:cNvPr>
                <p:cNvPicPr/>
                <p:nvPr/>
              </p:nvPicPr>
              <p:blipFill>
                <a:blip r:embed="rId4"/>
                <a:stretch>
                  <a:fillRect/>
                </a:stretch>
              </p:blipFill>
              <p:spPr>
                <a:xfrm>
                  <a:off x="4436682" y="34372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F247187C-D83D-4C8E-8681-D70C4048AACD}"/>
                    </a:ext>
                  </a:extLst>
                </p14:cNvPr>
                <p14:cNvContentPartPr/>
                <p14:nvPr/>
              </p14:nvContentPartPr>
              <p14:xfrm>
                <a:off x="4454682" y="3454937"/>
                <a:ext cx="360" cy="360"/>
              </p14:xfrm>
            </p:contentPart>
          </mc:Choice>
          <mc:Fallback xmlns="">
            <p:pic>
              <p:nvPicPr>
                <p:cNvPr id="8" name="Ink 7">
                  <a:extLst>
                    <a:ext uri="{FF2B5EF4-FFF2-40B4-BE49-F238E27FC236}">
                      <a16:creationId xmlns:a16="http://schemas.microsoft.com/office/drawing/2014/main" id="{F247187C-D83D-4C8E-8681-D70C4048AACD}"/>
                    </a:ext>
                  </a:extLst>
                </p:cNvPr>
                <p:cNvPicPr/>
                <p:nvPr/>
              </p:nvPicPr>
              <p:blipFill>
                <a:blip r:embed="rId4"/>
                <a:stretch>
                  <a:fillRect/>
                </a:stretch>
              </p:blipFill>
              <p:spPr>
                <a:xfrm>
                  <a:off x="4436682" y="3437297"/>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1FB76295-6A23-45F0-B697-393DFD6F0591}"/>
                  </a:ext>
                </a:extLst>
              </p14:cNvPr>
              <p14:cNvContentPartPr/>
              <p14:nvPr/>
            </p14:nvContentPartPr>
            <p14:xfrm>
              <a:off x="7281242" y="2571493"/>
              <a:ext cx="92880" cy="89370"/>
            </p14:xfrm>
          </p:contentPart>
        </mc:Choice>
        <mc:Fallback xmlns="">
          <p:pic>
            <p:nvPicPr>
              <p:cNvPr id="10" name="Ink 9">
                <a:extLst>
                  <a:ext uri="{FF2B5EF4-FFF2-40B4-BE49-F238E27FC236}">
                    <a16:creationId xmlns:a16="http://schemas.microsoft.com/office/drawing/2014/main" id="{1FB76295-6A23-45F0-B697-393DFD6F0591}"/>
                  </a:ext>
                </a:extLst>
              </p:cNvPr>
              <p:cNvPicPr/>
              <p:nvPr/>
            </p:nvPicPr>
            <p:blipFill>
              <a:blip r:embed="rId7"/>
              <a:stretch>
                <a:fillRect/>
              </a:stretch>
            </p:blipFill>
            <p:spPr>
              <a:xfrm>
                <a:off x="7263311" y="2553547"/>
                <a:ext cx="128382" cy="1249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0DEA8932-B29C-4D4A-9516-876B6DDB22E4}"/>
                  </a:ext>
                </a:extLst>
              </p14:cNvPr>
              <p14:cNvContentPartPr/>
              <p14:nvPr/>
            </p14:nvContentPartPr>
            <p14:xfrm>
              <a:off x="7711892" y="2651413"/>
              <a:ext cx="16470" cy="270"/>
            </p14:xfrm>
          </p:contentPart>
        </mc:Choice>
        <mc:Fallback xmlns="">
          <p:pic>
            <p:nvPicPr>
              <p:cNvPr id="11" name="Ink 10">
                <a:extLst>
                  <a:ext uri="{FF2B5EF4-FFF2-40B4-BE49-F238E27FC236}">
                    <a16:creationId xmlns:a16="http://schemas.microsoft.com/office/drawing/2014/main" id="{0DEA8932-B29C-4D4A-9516-876B6DDB22E4}"/>
                  </a:ext>
                </a:extLst>
              </p:cNvPr>
              <p:cNvPicPr/>
              <p:nvPr/>
            </p:nvPicPr>
            <p:blipFill>
              <a:blip r:embed="rId9"/>
              <a:stretch>
                <a:fillRect/>
              </a:stretch>
            </p:blipFill>
            <p:spPr>
              <a:xfrm>
                <a:off x="7693990" y="2637913"/>
                <a:ext cx="51916" cy="27000"/>
              </a:xfrm>
              <a:prstGeom prst="rect">
                <a:avLst/>
              </a:prstGeom>
            </p:spPr>
          </p:pic>
        </mc:Fallback>
      </mc:AlternateContent>
      <p:sp>
        <p:nvSpPr>
          <p:cNvPr id="4" name="TextBox 3">
            <a:extLst>
              <a:ext uri="{FF2B5EF4-FFF2-40B4-BE49-F238E27FC236}">
                <a16:creationId xmlns:a16="http://schemas.microsoft.com/office/drawing/2014/main" id="{BDDAD405-AB78-05BD-21C0-05E7B6464B57}"/>
              </a:ext>
            </a:extLst>
          </p:cNvPr>
          <p:cNvSpPr txBox="1"/>
          <p:nvPr/>
        </p:nvSpPr>
        <p:spPr>
          <a:xfrm>
            <a:off x="3886200" y="2324881"/>
            <a:ext cx="640502" cy="646331"/>
          </a:xfrm>
          <a:prstGeom prst="rect">
            <a:avLst/>
          </a:prstGeom>
          <a:ln/>
        </p:spPr>
        <p:txBody>
          <a:bodyPr vert="horz" wrap="square" lIns="91440" tIns="45720" rIns="91440" bIns="45720" rtlCol="0" anchor="ctr">
            <a:spAutoFit/>
          </a:bodyPr>
          <a:lstStyle/>
          <a:p>
            <a:r>
              <a:rPr lang="en-US" sz="1200" dirty="0"/>
              <a:t>Match/Cost Share</a:t>
            </a:r>
          </a:p>
        </p:txBody>
      </p:sp>
    </p:spTree>
    <p:extLst>
      <p:ext uri="{BB962C8B-B14F-4D97-AF65-F5344CB8AC3E}">
        <p14:creationId xmlns:p14="http://schemas.microsoft.com/office/powerpoint/2010/main" val="2688130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50" y="263513"/>
            <a:ext cx="8458200" cy="684803"/>
          </a:xfrm>
          <a:prstGeom prst="rect">
            <a:avLst/>
          </a:prstGeom>
          <a:ln/>
        </p:spPr>
        <p:txBody>
          <a:bodyPr vert="horz" wrap="square" lIns="68580" tIns="34290" rIns="68580" bIns="34290" rtlCol="0" anchor="ctr">
            <a:spAutoFit/>
          </a:bodyPr>
          <a:lstStyle/>
          <a:p>
            <a:pPr algn="ctr"/>
            <a:r>
              <a:rPr lang="en-US" sz="4000" b="1" dirty="0">
                <a:latin typeface="Times New Roman" panose="02020603050405020304" pitchFamily="18" charset="0"/>
                <a:cs typeface="Times New Roman" panose="02020603050405020304" pitchFamily="18" charset="0"/>
              </a:rPr>
              <a:t>SF-424A form: Section C, D &amp; E</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002278" y="1696667"/>
            <a:ext cx="2731522" cy="3126112"/>
          </a:xfrm>
          <a:prstGeom prst="rect">
            <a:avLst/>
          </a:prstGeom>
        </p:spPr>
        <p:txBody>
          <a:bodyPr wrap="square">
            <a:spAutoFit/>
          </a:bodyPr>
          <a:lstStyle/>
          <a:p>
            <a:pPr marL="227013" indent="-227013">
              <a:buFont typeface="Arial" panose="020B0604020202020204" pitchFamily="34" charset="0"/>
              <a:buChar char="•"/>
            </a:pPr>
            <a:r>
              <a:rPr lang="en-US" sz="2200" b="1" dirty="0">
                <a:latin typeface="Times New Roman" panose="02020603050405020304" pitchFamily="18" charset="0"/>
                <a:ea typeface="Calibri" panose="020F0502020204030204" pitchFamily="34" charset="0"/>
                <a:cs typeface="Times New Roman" panose="02020603050405020304" pitchFamily="18" charset="0"/>
              </a:rPr>
              <a:t>Section C:</a:t>
            </a:r>
          </a:p>
          <a:p>
            <a:pPr marL="227013"/>
            <a:r>
              <a:rPr lang="en-US" sz="2200" dirty="0">
                <a:latin typeface="Times New Roman" panose="02020603050405020304" pitchFamily="18" charset="0"/>
                <a:ea typeface="Calibri" panose="020F0502020204030204" pitchFamily="34" charset="0"/>
                <a:cs typeface="Times New Roman" panose="02020603050405020304" pitchFamily="18" charset="0"/>
              </a:rPr>
              <a:t>Enter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cost share only</a:t>
            </a:r>
            <a:r>
              <a:rPr lang="en-US" sz="2200" dirty="0">
                <a:latin typeface="Times New Roman" panose="02020603050405020304" pitchFamily="18" charset="0"/>
                <a:ea typeface="Calibri" panose="020F0502020204030204" pitchFamily="34" charset="0"/>
                <a:cs typeface="Times New Roman" panose="02020603050405020304" pitchFamily="18" charset="0"/>
              </a:rPr>
              <a:t> in this section.</a:t>
            </a:r>
          </a:p>
          <a:p>
            <a:pPr>
              <a:lnSpc>
                <a:spcPct val="115000"/>
              </a:lnSpc>
              <a:spcAft>
                <a:spcPts val="75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750"/>
              </a:spcAft>
              <a:buFont typeface="Arial" panose="020B0604020202020204" pitchFamily="34" charset="0"/>
              <a:buChar char="•"/>
            </a:pPr>
            <a:r>
              <a:rPr lang="en-US" sz="2200" b="1" dirty="0">
                <a:latin typeface="Times New Roman" panose="02020603050405020304" pitchFamily="18" charset="0"/>
                <a:ea typeface="Calibri" panose="020F0502020204030204" pitchFamily="34" charset="0"/>
                <a:cs typeface="Times New Roman" panose="02020603050405020304" pitchFamily="18" charset="0"/>
              </a:rPr>
              <a:t>Sections D and E: </a:t>
            </a:r>
            <a:r>
              <a:rPr lang="en-US" sz="2200" dirty="0">
                <a:latin typeface="Times New Roman" panose="02020603050405020304" pitchFamily="18" charset="0"/>
                <a:ea typeface="Calibri" panose="020F0502020204030204" pitchFamily="34" charset="0"/>
                <a:cs typeface="Times New Roman" panose="02020603050405020304" pitchFamily="18" charset="0"/>
              </a:rPr>
              <a:t>Are </a:t>
            </a:r>
            <a:r>
              <a:rPr lang="en-US" sz="22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not</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required </a:t>
            </a:r>
            <a:r>
              <a:rPr lang="en-US" sz="2200" dirty="0">
                <a:latin typeface="Times New Roman" panose="02020603050405020304" pitchFamily="18" charset="0"/>
                <a:ea typeface="Calibri" panose="020F0502020204030204" pitchFamily="34" charset="0"/>
                <a:cs typeface="Times New Roman" panose="02020603050405020304" pitchFamily="18" charset="0"/>
              </a:rPr>
              <a:t>for the continuing application.</a:t>
            </a:r>
            <a:endParaRPr lang="en-US" sz="2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2099" t="3174"/>
          <a:stretch/>
        </p:blipFill>
        <p:spPr>
          <a:xfrm>
            <a:off x="4291124" y="1655957"/>
            <a:ext cx="6148277" cy="1773044"/>
          </a:xfrm>
          <a:prstGeom prst="rect">
            <a:avLst/>
          </a:prstGeom>
        </p:spPr>
      </p:pic>
      <p:sp>
        <p:nvSpPr>
          <p:cNvPr id="6" name="TextBox 5"/>
          <p:cNvSpPr txBox="1"/>
          <p:nvPr/>
        </p:nvSpPr>
        <p:spPr>
          <a:xfrm>
            <a:off x="2266951" y="2093839"/>
            <a:ext cx="2519317" cy="276999"/>
          </a:xfrm>
          <a:prstGeom prst="rect">
            <a:avLst/>
          </a:prstGeom>
          <a:ln/>
        </p:spPr>
        <p:txBody>
          <a:bodyPr vert="horz" wrap="square" lIns="68580" tIns="34290" rIns="68580" bIns="34290" rtlCol="0" anchor="ctr">
            <a:spAutoFit/>
          </a:bodyPr>
          <a:lstStyle/>
          <a:p>
            <a:endParaRPr lang="en-US" sz="1350" dirty="0"/>
          </a:p>
        </p:txBody>
      </p:sp>
      <p:sp>
        <p:nvSpPr>
          <p:cNvPr id="7" name="TextBox 6"/>
          <p:cNvSpPr txBox="1"/>
          <p:nvPr/>
        </p:nvSpPr>
        <p:spPr>
          <a:xfrm>
            <a:off x="4520689" y="2015571"/>
            <a:ext cx="2400301" cy="238527"/>
          </a:xfrm>
          <a:prstGeom prst="rect">
            <a:avLst/>
          </a:prstGeom>
          <a:ln/>
        </p:spPr>
        <p:txBody>
          <a:bodyPr vert="horz" wrap="square" lIns="68580" tIns="34290" rIns="68580" bIns="34290" rtlCol="0" anchor="ctr">
            <a:spAutoFit/>
          </a:bodyPr>
          <a:lstStyle/>
          <a:p>
            <a:r>
              <a:rPr lang="en-US" sz="1100" dirty="0"/>
              <a:t>HMEP Year 3 Continuing Application </a:t>
            </a:r>
          </a:p>
        </p:txBody>
      </p:sp>
      <p:sp>
        <p:nvSpPr>
          <p:cNvPr id="10" name="Slide Number Placeholder 9"/>
          <p:cNvSpPr>
            <a:spLocks noGrp="1"/>
          </p:cNvSpPr>
          <p:nvPr>
            <p:ph type="sldNum" sz="quarter" idx="12"/>
          </p:nvPr>
        </p:nvSpPr>
        <p:spPr/>
        <p:txBody>
          <a:bodyPr/>
          <a:lstStyle/>
          <a:p>
            <a:pPr>
              <a:defRPr/>
            </a:pPr>
            <a:fld id="{A37B69A5-BA6F-4BB5-A40A-0EC1B5725BB6}" type="slidenum">
              <a:rPr lang="en-US" smtClean="0"/>
              <a:pPr>
                <a:defRPr/>
              </a:pPr>
              <a:t>21</a:t>
            </a:fld>
            <a:endParaRPr lang="en-US" dirty="0"/>
          </a:p>
        </p:txBody>
      </p:sp>
      <p:pic>
        <p:nvPicPr>
          <p:cNvPr id="9" name="Picture 8">
            <a:extLst>
              <a:ext uri="{FF2B5EF4-FFF2-40B4-BE49-F238E27FC236}">
                <a16:creationId xmlns:a16="http://schemas.microsoft.com/office/drawing/2014/main" id="{13B1C0A3-1E9C-4F66-B689-4ADCAC2DBFF7}"/>
              </a:ext>
            </a:extLst>
          </p:cNvPr>
          <p:cNvPicPr>
            <a:picLocks noChangeAspect="1"/>
          </p:cNvPicPr>
          <p:nvPr/>
        </p:nvPicPr>
        <p:blipFill rotWithShape="1">
          <a:blip r:embed="rId3"/>
          <a:srcRect l="12117" t="46024" r="62547" b="18185"/>
          <a:stretch/>
        </p:blipFill>
        <p:spPr>
          <a:xfrm>
            <a:off x="4267201" y="3567500"/>
            <a:ext cx="6148277" cy="2081210"/>
          </a:xfrm>
          <a:prstGeom prst="rect">
            <a:avLst/>
          </a:prstGeom>
        </p:spPr>
      </p:pic>
    </p:spTree>
    <p:extLst>
      <p:ext uri="{BB962C8B-B14F-4D97-AF65-F5344CB8AC3E}">
        <p14:creationId xmlns:p14="http://schemas.microsoft.com/office/powerpoint/2010/main" val="989600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49" y="427023"/>
            <a:ext cx="8458200" cy="684803"/>
          </a:xfrm>
          <a:prstGeom prst="rect">
            <a:avLst/>
          </a:prstGeom>
          <a:ln/>
        </p:spPr>
        <p:txBody>
          <a:bodyPr vert="horz" wrap="square" lIns="68580" tIns="34290" rIns="68580" bIns="34290" rtlCol="0" anchor="ctr">
            <a:spAutoFit/>
          </a:bodyPr>
          <a:lstStyle/>
          <a:p>
            <a:pPr algn="ctr"/>
            <a:r>
              <a:rPr lang="en-US" sz="4000" b="1" dirty="0">
                <a:latin typeface="Times New Roman" panose="02020603050405020304" pitchFamily="18" charset="0"/>
                <a:cs typeface="Times New Roman" panose="02020603050405020304" pitchFamily="18" charset="0"/>
              </a:rPr>
              <a:t>SF-424A form: Section F</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371600" y="3009582"/>
            <a:ext cx="9525000" cy="2169825"/>
          </a:xfrm>
          <a:prstGeom prst="rect">
            <a:avLst/>
          </a:prstGeom>
        </p:spPr>
        <p:txBody>
          <a:bodyPr wrap="square">
            <a:spAutoFit/>
          </a:bodyPr>
          <a:lstStyle/>
          <a:p>
            <a:pPr marL="342900" indent="-342900">
              <a:spcBef>
                <a:spcPts val="552"/>
              </a:spcBef>
              <a:spcAft>
                <a:spcPts val="600"/>
              </a:spcAft>
              <a:buFont typeface="Arial" panose="020B0604020202020204" pitchFamily="34" charset="0"/>
              <a:buChar char="•"/>
            </a:pPr>
            <a:r>
              <a:rPr lang="en-US" sz="2300" b="1" dirty="0">
                <a:latin typeface="Times New Roman" panose="02020603050405020304" pitchFamily="18" charset="0"/>
                <a:ea typeface="Calibri" panose="020F0502020204030204" pitchFamily="34" charset="0"/>
                <a:cs typeface="Times New Roman" panose="02020603050405020304" pitchFamily="18" charset="0"/>
              </a:rPr>
              <a:t>Section F </a:t>
            </a:r>
            <a:r>
              <a:rPr lang="en-US" sz="2300" dirty="0">
                <a:latin typeface="Times New Roman" panose="02020603050405020304" pitchFamily="18" charset="0"/>
                <a:ea typeface="Calibri" panose="020F0502020204030204" pitchFamily="34" charset="0"/>
                <a:cs typeface="Times New Roman" panose="02020603050405020304" pitchFamily="18" charset="0"/>
              </a:rPr>
              <a:t>includes the grand total of the budget for direct and indirect charges. Cost share </a:t>
            </a:r>
            <a:r>
              <a:rPr lang="en-US" sz="2300" b="1" u="sng" dirty="0">
                <a:latin typeface="Times New Roman" panose="02020603050405020304" pitchFamily="18" charset="0"/>
                <a:ea typeface="Calibri" panose="020F0502020204030204" pitchFamily="34" charset="0"/>
                <a:cs typeface="Times New Roman" panose="02020603050405020304" pitchFamily="18" charset="0"/>
              </a:rPr>
              <a:t>should not be included </a:t>
            </a:r>
            <a:r>
              <a:rPr lang="en-US" sz="2300" dirty="0">
                <a:latin typeface="Times New Roman" panose="02020603050405020304" pitchFamily="18" charset="0"/>
                <a:ea typeface="Calibri" panose="020F0502020204030204" pitchFamily="34" charset="0"/>
                <a:cs typeface="Times New Roman" panose="02020603050405020304" pitchFamily="18" charset="0"/>
              </a:rPr>
              <a:t>in the total for direct charges.</a:t>
            </a:r>
          </a:p>
          <a:p>
            <a:pPr>
              <a:spcBef>
                <a:spcPts val="552"/>
              </a:spcBef>
              <a:spcAft>
                <a:spcPts val="600"/>
              </a:spcAf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ts val="552"/>
              </a:spcBef>
              <a:spcAft>
                <a:spcPts val="600"/>
              </a:spcAft>
              <a:buFont typeface="Arial" panose="020B0604020202020204" pitchFamily="34" charset="0"/>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If claiming Indirect Costs, fill out Indirect Charges section and attach the </a:t>
            </a:r>
            <a:r>
              <a:rPr lang="en-US" sz="2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Indirect Cost Rate Agreement</a:t>
            </a:r>
            <a:r>
              <a:rPr lang="en-US" sz="15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p:cNvPicPr>
            <a:picLocks noChangeAspect="1"/>
          </p:cNvPicPr>
          <p:nvPr/>
        </p:nvPicPr>
        <p:blipFill rotWithShape="1">
          <a:blip r:embed="rId2"/>
          <a:srcRect l="21875" t="82308" r="20625" b="8038"/>
          <a:stretch/>
        </p:blipFill>
        <p:spPr>
          <a:xfrm>
            <a:off x="1809749" y="1917580"/>
            <a:ext cx="7821890" cy="711320"/>
          </a:xfrm>
          <a:prstGeom prst="rect">
            <a:avLst/>
          </a:prstGeom>
        </p:spPr>
      </p:pic>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22</a:t>
            </a:fld>
            <a:endParaRPr lang="en-US" dirty="0"/>
          </a:p>
        </p:txBody>
      </p:sp>
    </p:spTree>
    <p:extLst>
      <p:ext uri="{BB962C8B-B14F-4D97-AF65-F5344CB8AC3E}">
        <p14:creationId xmlns:p14="http://schemas.microsoft.com/office/powerpoint/2010/main" val="2226348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486400"/>
          </a:xfrm>
          <a:prstGeom prst="rect">
            <a:avLst/>
          </a:prstGeom>
          <a:solidFill>
            <a:schemeClr val="accent1">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r>
              <a:rPr lang="en-US" b="1" dirty="0">
                <a:solidFill>
                  <a:prstClr val="white"/>
                </a:solidFill>
                <a:latin typeface="Times New Roman" panose="02020603050405020304" pitchFamily="18" charset="0"/>
                <a:cs typeface="Times New Roman" panose="02020603050405020304" pitchFamily="18" charset="0"/>
              </a:rPr>
              <a:t>Application Budget Narrative Line Items </a:t>
            </a:r>
          </a:p>
          <a:p>
            <a:pPr>
              <a:defRPr/>
            </a:pPr>
            <a:r>
              <a:rPr lang="en-US" b="1" dirty="0">
                <a:solidFill>
                  <a:prstClr val="white"/>
                </a:solidFill>
                <a:latin typeface="Times New Roman" panose="02020603050405020304" pitchFamily="18" charset="0"/>
                <a:cs typeface="Times New Roman" panose="02020603050405020304" pitchFamily="18" charset="0"/>
              </a:rPr>
              <a:t> </a:t>
            </a:r>
          </a:p>
          <a:p>
            <a:pPr>
              <a:defRPr/>
            </a:pPr>
            <a:br>
              <a:rPr lang="en-US" b="1" dirty="0">
                <a:solidFill>
                  <a:prstClr val="white"/>
                </a:solidFill>
                <a:latin typeface="Georgia" panose="02040502050405020303" pitchFamily="18" charset="0"/>
              </a:rPr>
            </a:br>
            <a:endParaRPr lang="en-US" b="1" dirty="0">
              <a:solidFill>
                <a:prstClr val="white"/>
              </a:solidFill>
              <a:latin typeface="Georgia" panose="02040502050405020303" pitchFamily="18" charset="0"/>
            </a:endParaRPr>
          </a:p>
        </p:txBody>
      </p:sp>
      <p:sp>
        <p:nvSpPr>
          <p:cNvPr id="9"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23</a:t>
            </a:fld>
            <a:endParaRPr lang="en-US" dirty="0"/>
          </a:p>
        </p:txBody>
      </p:sp>
    </p:spTree>
    <p:extLst>
      <p:ext uri="{BB962C8B-B14F-4D97-AF65-F5344CB8AC3E}">
        <p14:creationId xmlns:p14="http://schemas.microsoft.com/office/powerpoint/2010/main" val="2583579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23087"/>
            <a:ext cx="12192000" cy="794273"/>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248400" y="1675002"/>
            <a:ext cx="3463976" cy="3962400"/>
          </a:xfrm>
          <a:solidFill>
            <a:schemeClr val="tx1"/>
          </a:solidFill>
          <a:ln>
            <a:solidFill>
              <a:schemeClr val="tx1"/>
            </a:solidFill>
          </a:ln>
        </p:spPr>
        <p:txBody>
          <a:bodyPr/>
          <a:lstStyle/>
          <a:p>
            <a:pPr marL="0" indent="0">
              <a:spcBef>
                <a:spcPts val="552"/>
              </a:spcBef>
              <a:spcAft>
                <a:spcPts val="600"/>
              </a:spcAft>
              <a:buNone/>
            </a:pPr>
            <a:r>
              <a:rPr lang="en-US" sz="2300" dirty="0">
                <a:latin typeface="Times New Roman" panose="02020603050405020304" pitchFamily="18" charset="0"/>
                <a:cs typeface="Times New Roman" panose="02020603050405020304" pitchFamily="18" charset="0"/>
              </a:rPr>
              <a:t>This section provides the definition as well as tips for correctly filling out each line item in your application budget narrative (Section D).</a:t>
            </a:r>
          </a:p>
          <a:p>
            <a:pPr>
              <a:spcBef>
                <a:spcPts val="552"/>
              </a:spcBef>
              <a:spcAft>
                <a:spcPts val="600"/>
              </a:spcAft>
              <a:buFont typeface="Wingdings" panose="05000000000000000000" pitchFamily="2" charset="2"/>
              <a:buChar char="§"/>
            </a:pPr>
            <a:endParaRPr lang="en-US" dirty="0"/>
          </a:p>
          <a:p>
            <a:pPr marL="0" indent="0">
              <a:buNone/>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HMEP Sample Application : OMB Form 424A (dot.gov)</a:t>
            </a:r>
            <a:endParaRPr 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US" dirty="0"/>
          </a:p>
        </p:txBody>
      </p:sp>
      <p:sp>
        <p:nvSpPr>
          <p:cNvPr id="7" name="Rectangle 2"/>
          <p:cNvSpPr txBox="1">
            <a:spLocks noChangeArrowheads="1"/>
          </p:cNvSpPr>
          <p:nvPr/>
        </p:nvSpPr>
        <p:spPr>
          <a:xfrm>
            <a:off x="1671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Application Budget Narrative Line Items </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24</a:t>
            </a:fld>
            <a:endParaRPr lang="en-US" dirty="0"/>
          </a:p>
        </p:txBody>
      </p:sp>
      <p:pic>
        <p:nvPicPr>
          <p:cNvPr id="9" name="Picture 8">
            <a:extLst>
              <a:ext uri="{FF2B5EF4-FFF2-40B4-BE49-F238E27FC236}">
                <a16:creationId xmlns:a16="http://schemas.microsoft.com/office/drawing/2014/main" id="{064BDA24-8D57-4261-9A9A-FEB3B2887B2A}"/>
              </a:ext>
            </a:extLst>
          </p:cNvPr>
          <p:cNvPicPr>
            <a:picLocks noChangeAspect="1"/>
          </p:cNvPicPr>
          <p:nvPr/>
        </p:nvPicPr>
        <p:blipFill rotWithShape="1">
          <a:blip r:embed="rId4"/>
          <a:srcRect l="2655" t="37590" r="72094" b="2131"/>
          <a:stretch/>
        </p:blipFill>
        <p:spPr>
          <a:xfrm>
            <a:off x="3253180" y="1676401"/>
            <a:ext cx="2461820" cy="34875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9612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50" y="191965"/>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Personnel Costs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200.430</a:t>
            </a:r>
            <a:r>
              <a:rPr lang="en-US" sz="4000" dirty="0">
                <a:latin typeface="Times New Roman" panose="02020603050405020304" pitchFamily="18" charset="0"/>
                <a:ea typeface="Calibri" panose="020F0502020204030204" pitchFamily="34" charset="0"/>
                <a:cs typeface="Times New Roman" panose="02020603050405020304" pitchFamily="18" charset="0"/>
              </a:rPr>
              <a:t>) Part 1</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676400" y="2329689"/>
            <a:ext cx="9144000" cy="1154162"/>
          </a:xfrm>
          <a:prstGeom prst="rect">
            <a:avLst/>
          </a:prstGeom>
        </p:spPr>
        <p:txBody>
          <a:bodyPr wrap="square">
            <a:spAutoFit/>
          </a:bodyPr>
          <a:lstStyle/>
          <a:p>
            <a:pPr>
              <a:spcBef>
                <a:spcPts val="552"/>
              </a:spcBef>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the cost of wages and salaries paid to employees of the applicant who are directly involved in grant implementation. Generally, personnel are issued a W-2 by the applicant</a:t>
            </a:r>
            <a:r>
              <a:rPr lang="en-US" sz="2300" dirty="0">
                <a:latin typeface="Times New Roman" panose="02020603050405020304" pitchFamily="18" charset="0"/>
                <a:cs typeface="Times New Roman" panose="02020603050405020304" pitchFamily="18" charset="0"/>
              </a:rPr>
              <a:t>.</a:t>
            </a:r>
          </a:p>
        </p:txBody>
      </p:sp>
      <p:sp>
        <p:nvSpPr>
          <p:cNvPr id="6" name="Slide Number Placeholder 5"/>
          <p:cNvSpPr>
            <a:spLocks noGrp="1"/>
          </p:cNvSpPr>
          <p:nvPr>
            <p:ph type="sldNum" sz="quarter" idx="12"/>
          </p:nvPr>
        </p:nvSpPr>
        <p:spPr/>
        <p:txBody>
          <a:bodyPr/>
          <a:lstStyle/>
          <a:p>
            <a:pPr>
              <a:defRPr/>
            </a:pPr>
            <a:fld id="{A37B69A5-BA6F-4BB5-A40A-0EC1B5725BB6}" type="slidenum">
              <a:rPr lang="en-US" smtClean="0"/>
              <a:pPr>
                <a:defRPr/>
              </a:pPr>
              <a:t>25</a:t>
            </a:fld>
            <a:endParaRPr lang="en-US" dirty="0"/>
          </a:p>
        </p:txBody>
      </p:sp>
      <p:pic>
        <p:nvPicPr>
          <p:cNvPr id="8" name="Picture 7" descr="&lt;strong&gt;Staff&lt;/strong&gt; clipart project team - Pencil and in color &lt;strong&gt;staff&lt;/strong&gt; ...">
            <a:extLst>
              <a:ext uri="{FF2B5EF4-FFF2-40B4-BE49-F238E27FC236}">
                <a16:creationId xmlns:a16="http://schemas.microsoft.com/office/drawing/2014/main" id="{91AFD6AC-8B58-43CC-A733-3302B891F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1" y="4250613"/>
            <a:ext cx="2814439" cy="1520727"/>
          </a:xfrm>
          <a:prstGeom prst="rect">
            <a:avLst/>
          </a:prstGeom>
        </p:spPr>
      </p:pic>
    </p:spTree>
    <p:extLst>
      <p:ext uri="{BB962C8B-B14F-4D97-AF65-F5344CB8AC3E}">
        <p14:creationId xmlns:p14="http://schemas.microsoft.com/office/powerpoint/2010/main" val="358191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4025" y="238735"/>
            <a:ext cx="862965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Personnel Costs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200.430</a:t>
            </a:r>
            <a:r>
              <a:rPr lang="en-US" sz="4000" dirty="0">
                <a:latin typeface="Times New Roman" panose="02020603050405020304" pitchFamily="18" charset="0"/>
                <a:ea typeface="Calibri" panose="020F0502020204030204" pitchFamily="34" charset="0"/>
                <a:cs typeface="Times New Roman" panose="02020603050405020304" pitchFamily="18" charset="0"/>
              </a:rPr>
              <a:t>) Part 2</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143000" y="2344087"/>
            <a:ext cx="10134600" cy="2169825"/>
          </a:xfrm>
          <a:prstGeom prst="rect">
            <a:avLst/>
          </a:prstGeom>
        </p:spPr>
        <p:txBody>
          <a:bodyPr wrap="square">
            <a:spAutoFit/>
          </a:bodyPr>
          <a:lstStyle/>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Utilize the budget narrative to give the position title, position description, employee status (full or part-time), hourly wage or salary, percentage of time dedicated to the grant, and total cost to the grant.</a:t>
            </a:r>
          </a:p>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Show your computational work and any assumptions made. </a:t>
            </a:r>
          </a:p>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Consultant or sub-grantee costs should </a:t>
            </a:r>
            <a:r>
              <a:rPr lang="en-US" sz="2300" u="sng" dirty="0">
                <a:solidFill>
                  <a:srgbClr val="FF0000"/>
                </a:solidFill>
                <a:latin typeface="Times New Roman" panose="02020603050405020304" pitchFamily="18" charset="0"/>
                <a:cs typeface="Times New Roman" panose="02020603050405020304" pitchFamily="18" charset="0"/>
              </a:rPr>
              <a:t>not</a:t>
            </a:r>
            <a:r>
              <a:rPr lang="en-US" sz="2300" dirty="0">
                <a:latin typeface="Times New Roman" panose="02020603050405020304" pitchFamily="18" charset="0"/>
                <a:cs typeface="Times New Roman" panose="02020603050405020304" pitchFamily="18" charset="0"/>
              </a:rPr>
              <a:t> be included.</a:t>
            </a:r>
          </a:p>
        </p:txBody>
      </p:sp>
      <p:sp>
        <p:nvSpPr>
          <p:cNvPr id="6" name="Slide Number Placeholder 5"/>
          <p:cNvSpPr>
            <a:spLocks noGrp="1"/>
          </p:cNvSpPr>
          <p:nvPr>
            <p:ph type="sldNum" sz="quarter" idx="12"/>
          </p:nvPr>
        </p:nvSpPr>
        <p:spPr/>
        <p:txBody>
          <a:bodyPr/>
          <a:lstStyle/>
          <a:p>
            <a:pPr>
              <a:defRPr/>
            </a:pPr>
            <a:fld id="{A37B69A5-BA6F-4BB5-A40A-0EC1B5725BB6}" type="slidenum">
              <a:rPr lang="en-US" smtClean="0"/>
              <a:pPr>
                <a:defRPr/>
              </a:pPr>
              <a:t>26</a:t>
            </a:fld>
            <a:endParaRPr lang="en-US" dirty="0"/>
          </a:p>
        </p:txBody>
      </p:sp>
    </p:spTree>
    <p:extLst>
      <p:ext uri="{BB962C8B-B14F-4D97-AF65-F5344CB8AC3E}">
        <p14:creationId xmlns:p14="http://schemas.microsoft.com/office/powerpoint/2010/main" val="2833829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2100" y="2536449"/>
            <a:ext cx="9067800" cy="1508105"/>
          </a:xfrm>
          <a:prstGeom prst="rect">
            <a:avLst/>
          </a:prstGeom>
        </p:spPr>
        <p:txBody>
          <a:bodyPr wrap="square">
            <a:spAutoFit/>
          </a:bodyPr>
          <a:lstStyle/>
          <a:p>
            <a:pPr>
              <a:spcBef>
                <a:spcPts val="552"/>
              </a:spcBef>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the cost of benefits paid to personnel as compensation in addition to their regular salaries and wages, including the cost of the applicant’s share of FICA, health insurance, workers’ compensation, and vacation.</a:t>
            </a:r>
          </a:p>
        </p:txBody>
      </p:sp>
      <p:sp>
        <p:nvSpPr>
          <p:cNvPr id="3" name="TextBox 2"/>
          <p:cNvSpPr txBox="1"/>
          <p:nvPr/>
        </p:nvSpPr>
        <p:spPr>
          <a:xfrm>
            <a:off x="1866900" y="317464"/>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Fringe Benefits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200.431</a:t>
            </a:r>
            <a:r>
              <a:rPr lang="en-US" sz="4000" dirty="0">
                <a:latin typeface="Times New Roman" panose="02020603050405020304" pitchFamily="18" charset="0"/>
                <a:ea typeface="Calibri" panose="020F0502020204030204" pitchFamily="34" charset="0"/>
                <a:cs typeface="Times New Roman" panose="02020603050405020304" pitchFamily="18" charset="0"/>
              </a:rPr>
              <a:t>) Part 1</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27</a:t>
            </a:fld>
            <a:endParaRPr lang="en-US" dirty="0"/>
          </a:p>
        </p:txBody>
      </p:sp>
    </p:spTree>
    <p:extLst>
      <p:ext uri="{BB962C8B-B14F-4D97-AF65-F5344CB8AC3E}">
        <p14:creationId xmlns:p14="http://schemas.microsoft.com/office/powerpoint/2010/main" val="318841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362200"/>
            <a:ext cx="10668000" cy="2877711"/>
          </a:xfrm>
          <a:prstGeom prst="rect">
            <a:avLst/>
          </a:prstGeom>
        </p:spPr>
        <p:txBody>
          <a:bodyPr wrap="square">
            <a:spAutoFit/>
          </a:bodyPr>
          <a:lstStyle/>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Utilize the budget narrative to include a description of specific benefits charged to the project and at what percentage. Fringe benefits are only allowable for the percentage of time devoted to the grant.</a:t>
            </a:r>
          </a:p>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Please show your computational work and any assumptions made.</a:t>
            </a:r>
          </a:p>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While personnel should have a corresponding fringe cost (and vice versa), personnel and fringe costs must be separated into their respective line-item categories. </a:t>
            </a:r>
            <a:r>
              <a:rPr lang="en-US" sz="2300" dirty="0">
                <a:solidFill>
                  <a:srgbClr val="C00000"/>
                </a:solidFill>
                <a:latin typeface="Times New Roman" panose="02020603050405020304" pitchFamily="18" charset="0"/>
                <a:cs typeface="Times New Roman" panose="02020603050405020304" pitchFamily="18" charset="0"/>
              </a:rPr>
              <a:t>Please do not combine these costs together.</a:t>
            </a:r>
          </a:p>
        </p:txBody>
      </p:sp>
      <p:sp>
        <p:nvSpPr>
          <p:cNvPr id="3" name="TextBox 2"/>
          <p:cNvSpPr txBox="1"/>
          <p:nvPr/>
        </p:nvSpPr>
        <p:spPr>
          <a:xfrm>
            <a:off x="1866900" y="317464"/>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Fringe Benefits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200.431</a:t>
            </a:r>
            <a:r>
              <a:rPr lang="en-US" sz="4000" dirty="0">
                <a:latin typeface="Times New Roman" panose="02020603050405020304" pitchFamily="18" charset="0"/>
                <a:ea typeface="Calibri" panose="020F0502020204030204" pitchFamily="34" charset="0"/>
                <a:cs typeface="Times New Roman" panose="02020603050405020304" pitchFamily="18" charset="0"/>
              </a:rPr>
              <a:t>) Part 2</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28</a:t>
            </a:fld>
            <a:endParaRPr lang="en-US" dirty="0"/>
          </a:p>
        </p:txBody>
      </p:sp>
    </p:spTree>
    <p:extLst>
      <p:ext uri="{BB962C8B-B14F-4D97-AF65-F5344CB8AC3E}">
        <p14:creationId xmlns:p14="http://schemas.microsoft.com/office/powerpoint/2010/main" val="1447095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3996" y="429168"/>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Travel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200.474</a:t>
            </a:r>
            <a:r>
              <a:rPr lang="en-US" sz="4000" dirty="0">
                <a:latin typeface="Times New Roman" panose="02020603050405020304" pitchFamily="18" charset="0"/>
                <a:ea typeface="Calibri" panose="020F0502020204030204" pitchFamily="34" charset="0"/>
                <a:cs typeface="Times New Roman" panose="02020603050405020304" pitchFamily="18" charset="0"/>
              </a:rPr>
              <a:t>) Part 1</a:t>
            </a:r>
          </a:p>
        </p:txBody>
      </p:sp>
      <p:sp>
        <p:nvSpPr>
          <p:cNvPr id="4" name="TextBox 3"/>
          <p:cNvSpPr txBox="1"/>
          <p:nvPr/>
        </p:nvSpPr>
        <p:spPr>
          <a:xfrm>
            <a:off x="1963996"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562100" y="2392793"/>
            <a:ext cx="9067800" cy="1154162"/>
          </a:xfrm>
          <a:prstGeom prst="rect">
            <a:avLst/>
          </a:prstGeom>
        </p:spPr>
        <p:txBody>
          <a:bodyPr wrap="square">
            <a:spAutoFit/>
          </a:bodyPr>
          <a:lstStyle/>
          <a:p>
            <a:pPr>
              <a:spcBef>
                <a:spcPts val="552"/>
              </a:spcBef>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the travel costs of personnel that are reasonable and necessary to effectively manage and carry out grant activities, provide oversight, and measure program effectiveness.</a:t>
            </a:r>
          </a:p>
        </p:txBody>
      </p:sp>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29</a:t>
            </a:fld>
            <a:endParaRPr lang="en-US" dirty="0"/>
          </a:p>
        </p:txBody>
      </p:sp>
      <p:pic>
        <p:nvPicPr>
          <p:cNvPr id="9" name="Picture 8" descr="Diagram&#10;&#10;Description automatically generated">
            <a:extLst>
              <a:ext uri="{FF2B5EF4-FFF2-40B4-BE49-F238E27FC236}">
                <a16:creationId xmlns:a16="http://schemas.microsoft.com/office/drawing/2014/main" id="{80937563-1894-4C40-A0EF-6DD8EFD17FD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67200" y="3571855"/>
            <a:ext cx="3139491" cy="2293938"/>
          </a:xfrm>
          <a:prstGeom prst="rect">
            <a:avLst/>
          </a:prstGeom>
        </p:spPr>
      </p:pic>
    </p:spTree>
    <p:extLst>
      <p:ext uri="{BB962C8B-B14F-4D97-AF65-F5344CB8AC3E}">
        <p14:creationId xmlns:p14="http://schemas.microsoft.com/office/powerpoint/2010/main" val="149515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18889"/>
            <a:ext cx="12192000" cy="947248"/>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7" name="Rectangle 2"/>
          <p:cNvSpPr txBox="1">
            <a:spLocks noChangeArrowheads="1"/>
          </p:cNvSpPr>
          <p:nvPr/>
        </p:nvSpPr>
        <p:spPr>
          <a:xfrm>
            <a:off x="1671282" y="118178"/>
            <a:ext cx="9144000" cy="1101022"/>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PHMSA Hazmat Grants Team </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3</a:t>
            </a:fld>
            <a:endParaRPr lang="en-US" dirty="0"/>
          </a:p>
        </p:txBody>
      </p:sp>
      <p:graphicFrame>
        <p:nvGraphicFramePr>
          <p:cNvPr id="9" name="Diagram 8">
            <a:extLst>
              <a:ext uri="{FF2B5EF4-FFF2-40B4-BE49-F238E27FC236}">
                <a16:creationId xmlns:a16="http://schemas.microsoft.com/office/drawing/2014/main" id="{0DA51BF0-CB05-45A0-A897-BC720AB1F1EF}"/>
              </a:ext>
            </a:extLst>
          </p:cNvPr>
          <p:cNvGraphicFramePr/>
          <p:nvPr>
            <p:extLst>
              <p:ext uri="{D42A27DB-BD31-4B8C-83A1-F6EECF244321}">
                <p14:modId xmlns:p14="http://schemas.microsoft.com/office/powerpoint/2010/main" val="2872433115"/>
              </p:ext>
            </p:extLst>
          </p:nvPr>
        </p:nvGraphicFramePr>
        <p:xfrm>
          <a:off x="2029019" y="1128400"/>
          <a:ext cx="8057762"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539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900" y="456334"/>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Travel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200.474</a:t>
            </a:r>
            <a:r>
              <a:rPr lang="en-US" sz="4000" dirty="0">
                <a:latin typeface="Times New Roman" panose="02020603050405020304" pitchFamily="18" charset="0"/>
                <a:ea typeface="Calibri" panose="020F0502020204030204" pitchFamily="34" charset="0"/>
                <a:cs typeface="Times New Roman" panose="02020603050405020304" pitchFamily="18" charset="0"/>
              </a:rPr>
              <a:t>) Part 2</a:t>
            </a:r>
          </a:p>
        </p:txBody>
      </p:sp>
      <p:sp>
        <p:nvSpPr>
          <p:cNvPr id="4" name="TextBox 3"/>
          <p:cNvSpPr txBox="1"/>
          <p:nvPr/>
        </p:nvSpPr>
        <p:spPr>
          <a:xfrm>
            <a:off x="1963996"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066800" y="2428877"/>
            <a:ext cx="10134600" cy="2369880"/>
          </a:xfrm>
          <a:prstGeom prst="rect">
            <a:avLst/>
          </a:prstGeom>
        </p:spPr>
        <p:txBody>
          <a:bodyPr wrap="square">
            <a:spAutoFit/>
          </a:bodyPr>
          <a:lstStyle/>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Utilize the budget narrative to explain travel costs. Include the travel purpose, method of travel, number of people traveling, the number of days, and an estimated cost for each trip. Please provide an explanation of what activities the travel will cover.</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Show your computational work and any assumptions made. Estimates are acceptable if you provide a basis for determining the estimated amount requested.</a:t>
            </a:r>
          </a:p>
        </p:txBody>
      </p:sp>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30</a:t>
            </a:fld>
            <a:endParaRPr lang="en-US" dirty="0"/>
          </a:p>
        </p:txBody>
      </p:sp>
    </p:spTree>
    <p:extLst>
      <p:ext uri="{BB962C8B-B14F-4D97-AF65-F5344CB8AC3E}">
        <p14:creationId xmlns:p14="http://schemas.microsoft.com/office/powerpoint/2010/main" val="2940435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900" y="304699"/>
            <a:ext cx="8458200" cy="1300356"/>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a:t>
            </a:r>
            <a:r>
              <a:rPr lang="en-US" sz="4000" dirty="0">
                <a:latin typeface="Times New Roman" panose="02020603050405020304" pitchFamily="18" charset="0"/>
                <a:ea typeface="Calibri" panose="020F0502020204030204" pitchFamily="34" charset="0"/>
                <a:cs typeface="Times New Roman" panose="02020603050405020304" pitchFamily="18" charset="0"/>
              </a:rPr>
              <a:t> Equipment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200.439</a:t>
            </a:r>
            <a:r>
              <a:rPr lang="en-US" sz="4000" dirty="0">
                <a:latin typeface="Times New Roman" panose="02020603050405020304" pitchFamily="18" charset="0"/>
                <a:ea typeface="Calibri" panose="020F0502020204030204" pitchFamily="34" charset="0"/>
                <a:cs typeface="Times New Roman" panose="02020603050405020304" pitchFamily="18" charset="0"/>
              </a:rPr>
              <a:t>) Part 1</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628775" y="2722654"/>
            <a:ext cx="8934450" cy="1135696"/>
          </a:xfrm>
          <a:prstGeom prst="rect">
            <a:avLst/>
          </a:prstGeom>
        </p:spPr>
        <p:txBody>
          <a:bodyPr wrap="square">
            <a:spAutoFit/>
          </a:bodyPr>
          <a:lstStyle/>
          <a:p>
            <a:pPr>
              <a:spcBef>
                <a:spcPts val="552"/>
              </a:spcBef>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non-expendable personal property having a </a:t>
            </a:r>
            <a:r>
              <a:rPr lang="en-US" sz="23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useful life of three or more years </a:t>
            </a:r>
            <a:r>
              <a:rPr lang="en-US" sz="2300" dirty="0">
                <a:latin typeface="Times New Roman" panose="02020603050405020304" pitchFamily="18" charset="0"/>
                <a:ea typeface="Calibri" panose="020F0502020204030204" pitchFamily="34" charset="0"/>
                <a:cs typeface="Times New Roman" panose="02020603050405020304" pitchFamily="18" charset="0"/>
              </a:rPr>
              <a:t>and a per-unit cost of </a:t>
            </a:r>
            <a:r>
              <a:rPr lang="en-US" sz="2300" b="1" dirty="0">
                <a:latin typeface="Times New Roman" panose="02020603050405020304" pitchFamily="18" charset="0"/>
                <a:ea typeface="Calibri" panose="020F0502020204030204" pitchFamily="34" charset="0"/>
                <a:cs typeface="Times New Roman" panose="02020603050405020304" pitchFamily="18" charset="0"/>
              </a:rPr>
              <a:t>$5,000 or more </a:t>
            </a:r>
            <a:r>
              <a:rPr lang="en-US" sz="2300" dirty="0">
                <a:latin typeface="Times New Roman" panose="02020603050405020304" pitchFamily="18" charset="0"/>
                <a:ea typeface="Calibri" panose="020F0502020204030204" pitchFamily="34" charset="0"/>
                <a:cs typeface="Times New Roman" panose="02020603050405020304" pitchFamily="18" charset="0"/>
              </a:rPr>
              <a:t>per unit.</a:t>
            </a:r>
          </a:p>
          <a:p>
            <a:pPr marL="257175" indent="-257175">
              <a:lnSpc>
                <a:spcPct val="120000"/>
              </a:lnSpc>
              <a:buFont typeface="Symbol" panose="05050102010706020507" pitchFamily="18" charset="2"/>
              <a:buChar char=""/>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37B69A5-BA6F-4BB5-A40A-0EC1B5725BB6}" type="slidenum">
              <a:rPr lang="en-US" smtClean="0"/>
              <a:pPr>
                <a:defRPr/>
              </a:pPr>
              <a:t>31</a:t>
            </a:fld>
            <a:endParaRPr lang="en-US" dirty="0"/>
          </a:p>
        </p:txBody>
      </p:sp>
    </p:spTree>
    <p:extLst>
      <p:ext uri="{BB962C8B-B14F-4D97-AF65-F5344CB8AC3E}">
        <p14:creationId xmlns:p14="http://schemas.microsoft.com/office/powerpoint/2010/main" val="3562145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50" y="340201"/>
            <a:ext cx="8458200" cy="1300356"/>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r>
              <a:rPr lang="en-US" sz="4000" dirty="0">
                <a:latin typeface="Times New Roman" panose="02020603050405020304" pitchFamily="18" charset="0"/>
                <a:ea typeface="Calibri" panose="020F0502020204030204" pitchFamily="34" charset="0"/>
                <a:cs typeface="Times New Roman" panose="02020603050405020304" pitchFamily="18" charset="0"/>
              </a:rPr>
              <a:t>Equipment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200.439</a:t>
            </a:r>
            <a:r>
              <a:rPr lang="en-US" sz="4000" dirty="0">
                <a:latin typeface="Times New Roman" panose="02020603050405020304" pitchFamily="18" charset="0"/>
                <a:ea typeface="Calibri" panose="020F0502020204030204" pitchFamily="34" charset="0"/>
                <a:cs typeface="Times New Roman" panose="02020603050405020304" pitchFamily="18" charset="0"/>
              </a:rPr>
              <a:t>) Part 2</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066800" y="2253037"/>
            <a:ext cx="10287000" cy="2523768"/>
          </a:xfrm>
          <a:prstGeom prst="rect">
            <a:avLst/>
          </a:prstGeom>
        </p:spPr>
        <p:txBody>
          <a:bodyPr wrap="square">
            <a:spAutoFit/>
          </a:bodyPr>
          <a:lstStyle/>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Utilize the budget narrative to include a description, quantity, and per-unit price for all equipment and how the equipment will be used on grant activities.</a:t>
            </a:r>
          </a:p>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Show your computational work and any assumptions made.</a:t>
            </a:r>
          </a:p>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If the expense is under the usual threshold of $5,000 per item, it belongs under supplies. However, if the applicant’s equipment threshold is below $5,000, please utilize the budget narrative to provide an explanation and state the policy citation.</a:t>
            </a:r>
          </a:p>
        </p:txBody>
      </p:sp>
      <p:sp>
        <p:nvSpPr>
          <p:cNvPr id="6" name="Slide Number Placeholder 5"/>
          <p:cNvSpPr>
            <a:spLocks noGrp="1"/>
          </p:cNvSpPr>
          <p:nvPr>
            <p:ph type="sldNum" sz="quarter" idx="12"/>
          </p:nvPr>
        </p:nvSpPr>
        <p:spPr/>
        <p:txBody>
          <a:bodyPr/>
          <a:lstStyle/>
          <a:p>
            <a:pPr>
              <a:defRPr/>
            </a:pPr>
            <a:fld id="{A37B69A5-BA6F-4BB5-A40A-0EC1B5725BB6}" type="slidenum">
              <a:rPr lang="en-US" smtClean="0"/>
              <a:pPr>
                <a:defRPr/>
              </a:pPr>
              <a:t>32</a:t>
            </a:fld>
            <a:endParaRPr lang="en-US" dirty="0"/>
          </a:p>
        </p:txBody>
      </p:sp>
    </p:spTree>
    <p:extLst>
      <p:ext uri="{BB962C8B-B14F-4D97-AF65-F5344CB8AC3E}">
        <p14:creationId xmlns:p14="http://schemas.microsoft.com/office/powerpoint/2010/main" val="3254008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900" y="430643"/>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Supplies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200.453</a:t>
            </a:r>
            <a:r>
              <a:rPr lang="en-US" sz="4000" dirty="0">
                <a:latin typeface="Times New Roman" panose="02020603050405020304" pitchFamily="18" charset="0"/>
                <a:ea typeface="Calibri" panose="020F0502020204030204" pitchFamily="34" charset="0"/>
                <a:cs typeface="Times New Roman" panose="02020603050405020304" pitchFamily="18" charset="0"/>
              </a:rPr>
              <a:t>) Part 1</a:t>
            </a:r>
          </a:p>
        </p:txBody>
      </p:sp>
      <p:sp>
        <p:nvSpPr>
          <p:cNvPr id="5" name="Rectangle 4"/>
          <p:cNvSpPr/>
          <p:nvPr/>
        </p:nvSpPr>
        <p:spPr>
          <a:xfrm>
            <a:off x="1866900" y="2570769"/>
            <a:ext cx="8458200" cy="1135696"/>
          </a:xfrm>
          <a:prstGeom prst="rect">
            <a:avLst/>
          </a:prstGeom>
        </p:spPr>
        <p:txBody>
          <a:bodyPr wrap="square">
            <a:spAutoFit/>
          </a:bodyPr>
          <a:lstStyle/>
          <a:p>
            <a:pPr>
              <a:spcBef>
                <a:spcPts val="554"/>
              </a:spcBef>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tangible materials costing less than $5,000 per unit, such as copy paper, pens and pencils, and computers. </a:t>
            </a:r>
          </a:p>
          <a:p>
            <a:pPr marL="257175" indent="-257175">
              <a:lnSpc>
                <a:spcPct val="120000"/>
              </a:lnSpc>
              <a:buFont typeface="Symbol" panose="05050102010706020507" pitchFamily="18" charset="2"/>
              <a:buChar char=""/>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SA Updates Strategic Sourcing Tool for &lt;strong&gt;Office Supplies&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280700"/>
            <a:ext cx="2408638" cy="1445183"/>
          </a:xfrm>
          <a:prstGeom prst="rect">
            <a:avLst/>
          </a:prstGeom>
        </p:spPr>
      </p:pic>
      <p:sp>
        <p:nvSpPr>
          <p:cNvPr id="4" name="Slide Number Placeholder 3"/>
          <p:cNvSpPr>
            <a:spLocks noGrp="1"/>
          </p:cNvSpPr>
          <p:nvPr>
            <p:ph type="sldNum" sz="quarter" idx="12"/>
          </p:nvPr>
        </p:nvSpPr>
        <p:spPr/>
        <p:txBody>
          <a:bodyPr/>
          <a:lstStyle/>
          <a:p>
            <a:pPr>
              <a:defRPr/>
            </a:pPr>
            <a:fld id="{A37B69A5-BA6F-4BB5-A40A-0EC1B5725BB6}" type="slidenum">
              <a:rPr lang="en-US" smtClean="0"/>
              <a:pPr>
                <a:defRPr/>
              </a:pPr>
              <a:t>33</a:t>
            </a:fld>
            <a:endParaRPr lang="en-US" dirty="0"/>
          </a:p>
        </p:txBody>
      </p:sp>
    </p:spTree>
    <p:extLst>
      <p:ext uri="{BB962C8B-B14F-4D97-AF65-F5344CB8AC3E}">
        <p14:creationId xmlns:p14="http://schemas.microsoft.com/office/powerpoint/2010/main" val="570526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50" y="381000"/>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Supplies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200.453</a:t>
            </a:r>
            <a:r>
              <a:rPr lang="en-US" sz="4000" dirty="0">
                <a:latin typeface="Times New Roman" panose="02020603050405020304" pitchFamily="18" charset="0"/>
                <a:ea typeface="Calibri" panose="020F0502020204030204" pitchFamily="34" charset="0"/>
                <a:cs typeface="Times New Roman" panose="02020603050405020304" pitchFamily="18" charset="0"/>
              </a:rPr>
              <a:t>) Part 2</a:t>
            </a:r>
          </a:p>
        </p:txBody>
      </p:sp>
      <p:sp>
        <p:nvSpPr>
          <p:cNvPr id="5" name="Rectangle 4"/>
          <p:cNvSpPr/>
          <p:nvPr/>
        </p:nvSpPr>
        <p:spPr>
          <a:xfrm>
            <a:off x="1257300" y="2438400"/>
            <a:ext cx="9677400" cy="2169825"/>
          </a:xfrm>
          <a:prstGeom prst="rect">
            <a:avLst/>
          </a:prstGeom>
        </p:spPr>
        <p:txBody>
          <a:bodyPr wrap="square">
            <a:spAutoFit/>
          </a:bodyPr>
          <a:lstStyle/>
          <a:p>
            <a:pPr marL="342900" indent="-34290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Please utilize the budget narrative to provide the quantity and per-unit cost for supplies and how the supplies will be used on grant activities.</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Please show your computational work and any assumptions made.</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The costs for supplies should be reasonable and PHMSA will consider past requests that appear to be similar, such as laptops.</a:t>
            </a:r>
          </a:p>
        </p:txBody>
      </p:sp>
      <p:sp>
        <p:nvSpPr>
          <p:cNvPr id="4" name="Slide Number Placeholder 3"/>
          <p:cNvSpPr>
            <a:spLocks noGrp="1"/>
          </p:cNvSpPr>
          <p:nvPr>
            <p:ph type="sldNum" sz="quarter" idx="12"/>
          </p:nvPr>
        </p:nvSpPr>
        <p:spPr/>
        <p:txBody>
          <a:bodyPr/>
          <a:lstStyle/>
          <a:p>
            <a:pPr>
              <a:defRPr/>
            </a:pPr>
            <a:fld id="{A37B69A5-BA6F-4BB5-A40A-0EC1B5725BB6}" type="slidenum">
              <a:rPr lang="en-US" smtClean="0"/>
              <a:pPr>
                <a:defRPr/>
              </a:pPr>
              <a:t>34</a:t>
            </a:fld>
            <a:endParaRPr lang="en-US" dirty="0"/>
          </a:p>
        </p:txBody>
      </p:sp>
    </p:spTree>
    <p:extLst>
      <p:ext uri="{BB962C8B-B14F-4D97-AF65-F5344CB8AC3E}">
        <p14:creationId xmlns:p14="http://schemas.microsoft.com/office/powerpoint/2010/main" val="1782164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50" y="454445"/>
            <a:ext cx="8458200" cy="1300356"/>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r>
              <a:rPr lang="en-US" sz="4000" dirty="0">
                <a:latin typeface="Times New Roman" panose="02020603050405020304" pitchFamily="18" charset="0"/>
                <a:ea typeface="Calibri" panose="020F0502020204030204" pitchFamily="34" charset="0"/>
                <a:cs typeface="Times New Roman" panose="02020603050405020304" pitchFamily="18" charset="0"/>
              </a:rPr>
              <a:t>Contractual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2 CFR 200.330</a:t>
            </a:r>
            <a:r>
              <a:rPr lang="en-US" sz="4000" dirty="0">
                <a:latin typeface="Times New Roman" panose="02020603050405020304" pitchFamily="18" charset="0"/>
                <a:ea typeface="Calibri" panose="020F0502020204030204" pitchFamily="34" charset="0"/>
                <a:cs typeface="Times New Roman" panose="02020603050405020304" pitchFamily="18" charset="0"/>
              </a:rPr>
              <a:t>) Part 1</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514600" y="2722980"/>
            <a:ext cx="7391399" cy="781752"/>
          </a:xfrm>
          <a:prstGeom prst="rect">
            <a:avLst/>
          </a:prstGeom>
        </p:spPr>
        <p:txBody>
          <a:bodyPr wrap="square">
            <a:spAutoFit/>
          </a:bodyPr>
          <a:lstStyle/>
          <a:p>
            <a:pPr>
              <a:spcBef>
                <a:spcPts val="552"/>
              </a:spcBef>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the cost of any contract agreement</a:t>
            </a:r>
            <a:r>
              <a:rPr lang="en-US" sz="1500" dirty="0">
                <a:latin typeface="Calibri" panose="020F0502020204030204" pitchFamily="34" charset="0"/>
                <a:ea typeface="Calibri" panose="020F0502020204030204" pitchFamily="34" charset="0"/>
                <a:cs typeface="Times New Roman" panose="02020603050405020304" pitchFamily="18" charset="0"/>
              </a:rPr>
              <a:t>.</a:t>
            </a:r>
          </a:p>
          <a:p>
            <a:pPr>
              <a:lnSpc>
                <a:spcPct val="120000"/>
              </a:lnSpc>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lt;strong&gt;Contract&lt;/strong&gt;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1" y="4228069"/>
            <a:ext cx="2223183" cy="1471747"/>
          </a:xfrm>
          <a:prstGeom prst="rect">
            <a:avLst/>
          </a:prstGeom>
        </p:spPr>
      </p:pic>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35</a:t>
            </a:fld>
            <a:endParaRPr lang="en-US" dirty="0"/>
          </a:p>
        </p:txBody>
      </p:sp>
    </p:spTree>
    <p:extLst>
      <p:ext uri="{BB962C8B-B14F-4D97-AF65-F5344CB8AC3E}">
        <p14:creationId xmlns:p14="http://schemas.microsoft.com/office/powerpoint/2010/main" val="31096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900" y="412424"/>
            <a:ext cx="8458200" cy="1300356"/>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r>
              <a:rPr lang="en-US" sz="4000" dirty="0">
                <a:latin typeface="Times New Roman" panose="02020603050405020304" pitchFamily="18" charset="0"/>
                <a:ea typeface="Calibri" panose="020F0502020204030204" pitchFamily="34" charset="0"/>
                <a:cs typeface="Times New Roman" panose="02020603050405020304" pitchFamily="18" charset="0"/>
              </a:rPr>
              <a:t>Contractual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2 CFR 200.330</a:t>
            </a:r>
            <a:r>
              <a:rPr lang="en-US" sz="4000" dirty="0">
                <a:latin typeface="Times New Roman" panose="02020603050405020304" pitchFamily="18" charset="0"/>
                <a:ea typeface="Calibri" panose="020F0502020204030204" pitchFamily="34" charset="0"/>
                <a:cs typeface="Times New Roman" panose="02020603050405020304" pitchFamily="18" charset="0"/>
              </a:rPr>
              <a:t>) Part 2</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952500" y="2209800"/>
            <a:ext cx="10287000" cy="2877711"/>
          </a:xfrm>
          <a:prstGeom prst="rect">
            <a:avLst/>
          </a:prstGeom>
        </p:spPr>
        <p:txBody>
          <a:bodyPr wrap="square">
            <a:spAutoFit/>
          </a:bodyPr>
          <a:lstStyle/>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A</a:t>
            </a:r>
            <a:r>
              <a:rPr lang="en-US" sz="2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contract </a:t>
            </a:r>
            <a:r>
              <a:rPr lang="en-US" sz="2300" dirty="0">
                <a:latin typeface="Times New Roman" panose="02020603050405020304" pitchFamily="18" charset="0"/>
                <a:ea typeface="Calibri" panose="020F0502020204030204" pitchFamily="34" charset="0"/>
                <a:cs typeface="Times New Roman" panose="02020603050405020304" pitchFamily="18" charset="0"/>
              </a:rPr>
              <a:t>is a legal instrument implemented by grant recipients to purchase property or acquire services usually in order to carry out a project. The property or services acquired are not directly involved in programmatic activities.</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Utilize the budget narrative to identify your contracts and explain how costs were derived for each.</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Show your computational work, any assumptions made, and how each contract relates to grant activities.</a:t>
            </a:r>
          </a:p>
        </p:txBody>
      </p:sp>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36</a:t>
            </a:fld>
            <a:endParaRPr lang="en-US" dirty="0"/>
          </a:p>
        </p:txBody>
      </p:sp>
    </p:spTree>
    <p:extLst>
      <p:ext uri="{BB962C8B-B14F-4D97-AF65-F5344CB8AC3E}">
        <p14:creationId xmlns:p14="http://schemas.microsoft.com/office/powerpoint/2010/main" val="3507730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50" y="457200"/>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Other -Part 1</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990600" y="2514601"/>
            <a:ext cx="10134600" cy="2369880"/>
          </a:xfrm>
          <a:prstGeom prst="rect">
            <a:avLst/>
          </a:prstGeom>
        </p:spPr>
        <p:txBody>
          <a:bodyPr wrap="square">
            <a:spAutoFit/>
          </a:bodyPr>
          <a:lstStyle/>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direct costs that do not fit any of the aforementioned categories, such as sub-awards, rent for buildings used to conduct grant activities, utilities, leased equipment, childcare, transportation expenses, employee training, tuition, etc</a:t>
            </a:r>
            <a:r>
              <a:rPr lang="en-US" sz="15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Backfill, overtime, and volunteers' stipends should be identified under the Other line-item</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37</a:t>
            </a:fld>
            <a:endParaRPr lang="en-US" dirty="0"/>
          </a:p>
        </p:txBody>
      </p:sp>
    </p:spTree>
    <p:extLst>
      <p:ext uri="{BB962C8B-B14F-4D97-AF65-F5344CB8AC3E}">
        <p14:creationId xmlns:p14="http://schemas.microsoft.com/office/powerpoint/2010/main" val="1126394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4435" y="277043"/>
            <a:ext cx="8458200" cy="1402948"/>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Other- Part 2</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066800" y="1905001"/>
            <a:ext cx="10058400" cy="3247043"/>
          </a:xfrm>
          <a:prstGeom prst="rect">
            <a:avLst/>
          </a:prstGeom>
        </p:spPr>
        <p:txBody>
          <a:bodyPr wrap="square">
            <a:spAutoFit/>
          </a:bodyPr>
          <a:lstStyle/>
          <a:p>
            <a:pPr marL="285750" indent="-285750">
              <a:spcBef>
                <a:spcPts val="552"/>
              </a:spcBef>
              <a:spcAft>
                <a:spcPts val="6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For sub-award, please follow your agency’s procurement policy when it comes to classifying sub-grantees as contractual or “other” costs.</a:t>
            </a:r>
          </a:p>
          <a:p>
            <a:pPr marL="860822" indent="-342900">
              <a:spcBef>
                <a:spcPts val="552"/>
              </a:spcBef>
              <a:spcAft>
                <a:spcPts val="600"/>
              </a:spcAft>
              <a:buFont typeface="Arial" panose="020B0604020202020204" pitchFamily="34" charset="0"/>
              <a:buChar char="•"/>
              <a:tabLst>
                <a:tab pos="517922"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 At PHMSA we request that any sub-award costs are provided under the Other line-item, unless your agency’s procurement policy categorizes sub-awards as sub-contracts</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spcBef>
                <a:spcPts val="552"/>
              </a:spcBef>
              <a:spcAft>
                <a:spcPts val="6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Utilize the budget narrative to itemize “other” direct costs and provide a reasonable explanation. </a:t>
            </a:r>
          </a:p>
          <a:p>
            <a:pPr marL="285750" indent="-285750">
              <a:spcBef>
                <a:spcPts val="552"/>
              </a:spcBef>
              <a:spcAft>
                <a:spcPts val="6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Show your computational work, any assumptions made, and how “other” direct costs relate to grant activities.</a:t>
            </a:r>
          </a:p>
        </p:txBody>
      </p:sp>
      <p:sp>
        <p:nvSpPr>
          <p:cNvPr id="7" name="Slide Number Placeholder 6"/>
          <p:cNvSpPr>
            <a:spLocks noGrp="1"/>
          </p:cNvSpPr>
          <p:nvPr>
            <p:ph type="sldNum" sz="quarter" idx="12"/>
          </p:nvPr>
        </p:nvSpPr>
        <p:spPr/>
        <p:txBody>
          <a:bodyPr/>
          <a:lstStyle/>
          <a:p>
            <a:pPr>
              <a:defRPr/>
            </a:pPr>
            <a:fld id="{A37B69A5-BA6F-4BB5-A40A-0EC1B5725BB6}" type="slidenum">
              <a:rPr lang="en-US" smtClean="0"/>
              <a:pPr>
                <a:defRPr/>
              </a:pPr>
              <a:t>38</a:t>
            </a:fld>
            <a:endParaRPr lang="en-US" dirty="0"/>
          </a:p>
        </p:txBody>
      </p:sp>
    </p:spTree>
    <p:extLst>
      <p:ext uri="{BB962C8B-B14F-4D97-AF65-F5344CB8AC3E}">
        <p14:creationId xmlns:p14="http://schemas.microsoft.com/office/powerpoint/2010/main" val="36777629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24490"/>
            <a:ext cx="11125200" cy="2121093"/>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Indirect Costs </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hlinkClick r:id="rId2"/>
              </a:rPr>
              <a:t>2 CFR 200.414</a:t>
            </a:r>
            <a:r>
              <a:rPr lang="en-US" sz="4000" dirty="0">
                <a:latin typeface="Times New Roman" panose="02020603050405020304" pitchFamily="18" charset="0"/>
                <a:ea typeface="Calibri" panose="020F0502020204030204" pitchFamily="34" charset="0"/>
                <a:cs typeface="Times New Roman" panose="02020603050405020304" pitchFamily="18" charset="0"/>
              </a:rPr>
              <a:t>) &amp;(</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2 CFR 200.416</a:t>
            </a:r>
            <a:r>
              <a:rPr lang="en-US" sz="4000" dirty="0">
                <a:latin typeface="Times New Roman" panose="02020603050405020304" pitchFamily="18" charset="0"/>
                <a:ea typeface="Calibri" panose="020F0502020204030204" pitchFamily="34" charset="0"/>
                <a:cs typeface="Times New Roman" panose="02020603050405020304" pitchFamily="18" charset="0"/>
              </a:rPr>
              <a:t>) Part 1</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895600" y="3143230"/>
            <a:ext cx="6631406" cy="1135696"/>
          </a:xfrm>
          <a:prstGeom prst="rect">
            <a:avLst/>
          </a:prstGeom>
        </p:spPr>
        <p:txBody>
          <a:bodyPr wrap="square">
            <a:spAutoFit/>
          </a:bodyPr>
          <a:lstStyle/>
          <a:p>
            <a:pPr>
              <a:spcBef>
                <a:spcPts val="552"/>
              </a:spcBef>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costs incurred for common or joint objectives that benefit more than one project.</a:t>
            </a:r>
          </a:p>
          <a:p>
            <a:pPr>
              <a:lnSpc>
                <a:spcPct val="120000"/>
              </a:lnSpc>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astle Hills, TX - Official Website | Official Websi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348" y="4589544"/>
            <a:ext cx="1863304" cy="1490090"/>
          </a:xfrm>
          <a:prstGeom prst="rect">
            <a:avLst/>
          </a:prstGeom>
        </p:spPr>
      </p:pic>
      <p:sp>
        <p:nvSpPr>
          <p:cNvPr id="6" name="Slide Number Placeholder 5"/>
          <p:cNvSpPr>
            <a:spLocks noGrp="1"/>
          </p:cNvSpPr>
          <p:nvPr>
            <p:ph type="sldNum" sz="quarter" idx="12"/>
          </p:nvPr>
        </p:nvSpPr>
        <p:spPr/>
        <p:txBody>
          <a:bodyPr/>
          <a:lstStyle/>
          <a:p>
            <a:pPr>
              <a:defRPr/>
            </a:pPr>
            <a:fld id="{A37B69A5-BA6F-4BB5-A40A-0EC1B5725BB6}" type="slidenum">
              <a:rPr lang="en-US" smtClean="0"/>
              <a:pPr>
                <a:defRPr/>
              </a:pPr>
              <a:t>39</a:t>
            </a:fld>
            <a:endParaRPr lang="en-US" dirty="0"/>
          </a:p>
        </p:txBody>
      </p:sp>
    </p:spTree>
    <p:extLst>
      <p:ext uri="{BB962C8B-B14F-4D97-AF65-F5344CB8AC3E}">
        <p14:creationId xmlns:p14="http://schemas.microsoft.com/office/powerpoint/2010/main" val="3626826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23087"/>
            <a:ext cx="12192000" cy="794273"/>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9600" y="1657198"/>
            <a:ext cx="10972800" cy="3543604"/>
          </a:xfrm>
          <a:solidFill>
            <a:schemeClr val="tx1"/>
          </a:solidFill>
          <a:ln>
            <a:solidFill>
              <a:schemeClr val="tx1"/>
            </a:solidFill>
          </a:ln>
        </p:spPr>
        <p:txBody>
          <a:bodyPr/>
          <a:lstStyle/>
          <a:p>
            <a:pPr marL="400050">
              <a:spcBef>
                <a:spcPts val="552"/>
              </a:spcBef>
              <a:spcAft>
                <a:spcPts val="600"/>
              </a:spcAft>
              <a:buFont typeface="Wingdings" panose="05000000000000000000" pitchFamily="2" charset="2"/>
              <a:buChar char="§"/>
            </a:pPr>
            <a:r>
              <a:rPr lang="en-US" sz="2300" b="1" dirty="0">
                <a:latin typeface="Times New Roman" panose="02020603050405020304" pitchFamily="18" charset="0"/>
                <a:cs typeface="Times New Roman" panose="02020603050405020304" pitchFamily="18" charset="0"/>
              </a:rPr>
              <a:t>February 1 – April 1, 2024: </a:t>
            </a:r>
            <a:r>
              <a:rPr lang="en-US" sz="2300" dirty="0">
                <a:latin typeface="Times New Roman" panose="02020603050405020304" pitchFamily="18" charset="0"/>
                <a:cs typeface="Times New Roman" panose="02020603050405020304" pitchFamily="18" charset="0"/>
              </a:rPr>
              <a:t>Year 3</a:t>
            </a:r>
            <a:r>
              <a:rPr lang="en-US" sz="2300" b="1"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Continuing application submissions.</a:t>
            </a:r>
          </a:p>
          <a:p>
            <a:pPr marL="400050">
              <a:spcBef>
                <a:spcPts val="552"/>
              </a:spcBef>
              <a:spcAft>
                <a:spcPts val="600"/>
              </a:spcAft>
              <a:buFont typeface="Wingdings" panose="05000000000000000000" pitchFamily="2" charset="2"/>
              <a:buChar char="§"/>
            </a:pPr>
            <a:r>
              <a:rPr lang="en-US" sz="2300" b="1" dirty="0">
                <a:latin typeface="Times New Roman" panose="02020603050405020304" pitchFamily="18" charset="0"/>
                <a:cs typeface="Times New Roman" panose="02020603050405020304" pitchFamily="18" charset="0"/>
              </a:rPr>
              <a:t>April – May 2024:</a:t>
            </a:r>
            <a:r>
              <a:rPr lang="en-US" sz="2300" dirty="0">
                <a:latin typeface="Times New Roman" panose="02020603050405020304" pitchFamily="18" charset="0"/>
                <a:cs typeface="Times New Roman" panose="02020603050405020304" pitchFamily="18" charset="0"/>
              </a:rPr>
              <a:t> Continuing application review by PHMSA. </a:t>
            </a:r>
          </a:p>
          <a:p>
            <a:pPr marL="400050">
              <a:spcBef>
                <a:spcPts val="552"/>
              </a:spcBef>
              <a:spcAft>
                <a:spcPts val="600"/>
              </a:spcAft>
              <a:buFont typeface="Wingdings" panose="05000000000000000000" pitchFamily="2" charset="2"/>
              <a:buChar char="§"/>
            </a:pPr>
            <a:r>
              <a:rPr lang="en-US" sz="2300" b="1" dirty="0">
                <a:latin typeface="Times New Roman" panose="02020603050405020304" pitchFamily="18" charset="0"/>
                <a:cs typeface="Times New Roman" panose="02020603050405020304" pitchFamily="18" charset="0"/>
              </a:rPr>
              <a:t>August 2024 (</a:t>
            </a:r>
            <a:r>
              <a:rPr lang="en-US" sz="2300" b="1" dirty="0">
                <a:solidFill>
                  <a:srgbClr val="C00000"/>
                </a:solidFill>
                <a:latin typeface="Times New Roman" panose="02020603050405020304" pitchFamily="18" charset="0"/>
                <a:cs typeface="Times New Roman" panose="02020603050405020304" pitchFamily="18" charset="0"/>
              </a:rPr>
              <a:t>tentative</a:t>
            </a:r>
            <a:r>
              <a:rPr lang="en-US" sz="2300" b="1"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Modified Notice of Grant Agreement (NGA) issued. Period of performance is 10/01/2022 – 09/30/2025.</a:t>
            </a:r>
          </a:p>
          <a:p>
            <a:pPr marL="57150" indent="0">
              <a:spcBef>
                <a:spcPts val="552"/>
              </a:spcBef>
              <a:spcAft>
                <a:spcPts val="600"/>
              </a:spcAft>
              <a:buNone/>
            </a:pPr>
            <a:endParaRPr lang="en-US" sz="2300" dirty="0">
              <a:latin typeface="Times New Roman" panose="02020603050405020304" pitchFamily="18" charset="0"/>
              <a:cs typeface="Times New Roman" panose="02020603050405020304" pitchFamily="18" charset="0"/>
            </a:endParaRPr>
          </a:p>
          <a:p>
            <a:pPr marL="57150" indent="0">
              <a:spcBef>
                <a:spcPts val="552"/>
              </a:spcBef>
              <a:spcAft>
                <a:spcPts val="600"/>
              </a:spcAft>
              <a:buNone/>
            </a:pPr>
            <a:r>
              <a:rPr lang="en-US" sz="2300" dirty="0">
                <a:latin typeface="Times New Roman" panose="02020603050405020304" pitchFamily="18" charset="0"/>
                <a:cs typeface="Times New Roman" panose="02020603050405020304" pitchFamily="18" charset="0"/>
              </a:rPr>
              <a:t>Any questions concerning your application should be submitted to </a:t>
            </a:r>
            <a:r>
              <a:rPr lang="en-US" sz="2300" dirty="0">
                <a:latin typeface="Times New Roman" panose="02020603050405020304" pitchFamily="18" charset="0"/>
                <a:cs typeface="Times New Roman" panose="02020603050405020304" pitchFamily="18" charset="0"/>
                <a:hlinkClick r:id="rId3"/>
              </a:rPr>
              <a:t>hmep.grants@dot.gov</a:t>
            </a:r>
            <a:r>
              <a:rPr lang="en-US" sz="2300" dirty="0">
                <a:latin typeface="Times New Roman" panose="02020603050405020304" pitchFamily="18" charset="0"/>
                <a:cs typeface="Times New Roman" panose="02020603050405020304" pitchFamily="18" charset="0"/>
              </a:rPr>
              <a:t>.</a:t>
            </a:r>
          </a:p>
          <a:p>
            <a:pPr lvl="1"/>
            <a:endParaRPr lang="en-US" dirty="0"/>
          </a:p>
          <a:p>
            <a:endParaRPr lang="en-US" dirty="0"/>
          </a:p>
          <a:p>
            <a:endParaRPr lang="en-US" dirty="0"/>
          </a:p>
        </p:txBody>
      </p:sp>
      <p:sp>
        <p:nvSpPr>
          <p:cNvPr id="7" name="Rectangle 2"/>
          <p:cNvSpPr txBox="1">
            <a:spLocks noChangeArrowheads="1"/>
          </p:cNvSpPr>
          <p:nvPr/>
        </p:nvSpPr>
        <p:spPr>
          <a:xfrm>
            <a:off x="1671282" y="118178"/>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Tentative Deadlines</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4</a:t>
            </a:fld>
            <a:endParaRPr lang="en-US" dirty="0"/>
          </a:p>
        </p:txBody>
      </p:sp>
    </p:spTree>
    <p:extLst>
      <p:ext uri="{BB962C8B-B14F-4D97-AF65-F5344CB8AC3E}">
        <p14:creationId xmlns:p14="http://schemas.microsoft.com/office/powerpoint/2010/main" val="3013915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900" y="294508"/>
            <a:ext cx="8458200" cy="2121093"/>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p>
          <a:p>
            <a:pPr algn="ctr">
              <a:spcAft>
                <a:spcPts val="75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Indirect Costs </a:t>
            </a:r>
          </a:p>
          <a:p>
            <a:pPr algn="ctr">
              <a:spcAft>
                <a:spcPts val="750"/>
              </a:spcAft>
            </a:pPr>
            <a:r>
              <a:rPr lang="en-US" sz="4000" dirty="0">
                <a:latin typeface="Calibri" panose="020F0502020204030204" pitchFamily="34" charset="0"/>
                <a:ea typeface="Calibri" panose="020F0502020204030204" pitchFamily="34" charset="0"/>
                <a:cs typeface="Times New Roman" panose="02020603050405020304" pitchFamily="18" charset="0"/>
              </a:rPr>
              <a:t>(</a:t>
            </a:r>
            <a:r>
              <a:rPr lang="en-US" sz="4000" dirty="0">
                <a:latin typeface="Calibri" panose="020F0502020204030204" pitchFamily="34" charset="0"/>
                <a:ea typeface="Calibri" panose="020F0502020204030204" pitchFamily="34" charset="0"/>
                <a:cs typeface="Times New Roman" panose="02020603050405020304" pitchFamily="18" charset="0"/>
                <a:hlinkClick r:id="rId2"/>
              </a:rPr>
              <a:t>2 CFR 200.414</a:t>
            </a:r>
            <a:r>
              <a:rPr lang="en-US" sz="4000" dirty="0">
                <a:latin typeface="Calibri" panose="020F0502020204030204" pitchFamily="34" charset="0"/>
                <a:ea typeface="Calibri" panose="020F0502020204030204" pitchFamily="34" charset="0"/>
                <a:cs typeface="Times New Roman" panose="02020603050405020304" pitchFamily="18" charset="0"/>
              </a:rPr>
              <a:t>) &amp;(</a:t>
            </a:r>
            <a:r>
              <a:rPr lang="en-US" sz="4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2 CFR 200.416</a:t>
            </a:r>
            <a:r>
              <a:rPr lang="en-US" sz="4000" dirty="0">
                <a:latin typeface="Calibri" panose="020F0502020204030204" pitchFamily="34" charset="0"/>
                <a:ea typeface="Calibri" panose="020F0502020204030204" pitchFamily="34" charset="0"/>
                <a:cs typeface="Times New Roman" panose="02020603050405020304" pitchFamily="18" charset="0"/>
              </a:rPr>
              <a:t>)Part 2</a:t>
            </a:r>
          </a:p>
        </p:txBody>
      </p:sp>
      <p:sp>
        <p:nvSpPr>
          <p:cNvPr id="4" name="TextBox 3"/>
          <p:cNvSpPr txBox="1"/>
          <p:nvPr/>
        </p:nvSpPr>
        <p:spPr>
          <a:xfrm>
            <a:off x="192405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143000" y="2952296"/>
            <a:ext cx="10134600" cy="2369880"/>
          </a:xfrm>
          <a:prstGeom prst="rect">
            <a:avLst/>
          </a:prstGeom>
        </p:spPr>
        <p:txBody>
          <a:bodyPr wrap="square">
            <a:spAutoFit/>
          </a:bodyPr>
          <a:lstStyle/>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If the applicant has a current and fully executed indirect cost rate, a copy of the indirect cost agreement signed by the cognizant Federal agency must be included with the application.</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If the indirect cost rate agreement is in the renewal process and will not be approved by the continuing application due date, attach the letter of renewal or letter of request sent to your cognizant agency.</a:t>
            </a:r>
          </a:p>
        </p:txBody>
      </p:sp>
      <p:sp>
        <p:nvSpPr>
          <p:cNvPr id="6" name="Slide Number Placeholder 5"/>
          <p:cNvSpPr>
            <a:spLocks noGrp="1"/>
          </p:cNvSpPr>
          <p:nvPr>
            <p:ph type="sldNum" sz="quarter" idx="12"/>
          </p:nvPr>
        </p:nvSpPr>
        <p:spPr/>
        <p:txBody>
          <a:bodyPr/>
          <a:lstStyle/>
          <a:p>
            <a:pPr>
              <a:defRPr/>
            </a:pPr>
            <a:fld id="{A37B69A5-BA6F-4BB5-A40A-0EC1B5725BB6}" type="slidenum">
              <a:rPr lang="en-US" smtClean="0"/>
              <a:pPr>
                <a:defRPr/>
              </a:pPr>
              <a:t>40</a:t>
            </a:fld>
            <a:endParaRPr lang="en-US" dirty="0"/>
          </a:p>
        </p:txBody>
      </p:sp>
    </p:spTree>
    <p:extLst>
      <p:ext uri="{BB962C8B-B14F-4D97-AF65-F5344CB8AC3E}">
        <p14:creationId xmlns:p14="http://schemas.microsoft.com/office/powerpoint/2010/main" val="261955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3377" y="320060"/>
            <a:ext cx="8229600" cy="1300356"/>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r>
              <a:rPr lang="en-US" sz="4000" dirty="0">
                <a:latin typeface="Times New Roman" panose="02020603050405020304" pitchFamily="18" charset="0"/>
                <a:ea typeface="Calibri" panose="020F0502020204030204" pitchFamily="34" charset="0"/>
                <a:cs typeface="Times New Roman" panose="02020603050405020304" pitchFamily="18" charset="0"/>
              </a:rPr>
              <a:t>Matching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200.306</a:t>
            </a:r>
            <a:r>
              <a:rPr lang="en-US" sz="4000" dirty="0">
                <a:latin typeface="Times New Roman" panose="02020603050405020304" pitchFamily="18" charset="0"/>
                <a:ea typeface="Calibri" panose="020F0502020204030204" pitchFamily="34" charset="0"/>
                <a:cs typeface="Times New Roman" panose="02020603050405020304" pitchFamily="18" charset="0"/>
              </a:rPr>
              <a:t>) Part 1</a:t>
            </a:r>
          </a:p>
        </p:txBody>
      </p:sp>
      <p:sp>
        <p:nvSpPr>
          <p:cNvPr id="4" name="TextBox 3"/>
          <p:cNvSpPr txBox="1"/>
          <p:nvPr/>
        </p:nvSpPr>
        <p:spPr>
          <a:xfrm>
            <a:off x="198120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752600" y="2507209"/>
            <a:ext cx="8839200" cy="1661993"/>
          </a:xfrm>
          <a:prstGeom prst="rect">
            <a:avLst/>
          </a:prstGeom>
        </p:spPr>
        <p:txBody>
          <a:bodyPr wrap="square">
            <a:spAutoFit/>
          </a:bodyPr>
          <a:lstStyle/>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This line item refers to costs not paid by Federal funds. This amount is </a:t>
            </a:r>
            <a:r>
              <a:rPr lang="en-US" sz="2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 for HMEP grants</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On the SF-424A line-item budget, please ensure to enter the match in </a:t>
            </a:r>
            <a:r>
              <a:rPr lang="en-US" sz="2300" u="sng" dirty="0">
                <a:latin typeface="Times New Roman" panose="02020603050405020304" pitchFamily="18" charset="0"/>
                <a:ea typeface="Calibri" panose="020F0502020204030204" pitchFamily="34" charset="0"/>
                <a:cs typeface="Times New Roman" panose="02020603050405020304" pitchFamily="18" charset="0"/>
              </a:rPr>
              <a:t>Section A and Section C.</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37B69A5-BA6F-4BB5-A40A-0EC1B5725BB6}" type="slidenum">
              <a:rPr lang="en-US" smtClean="0"/>
              <a:pPr>
                <a:defRPr/>
              </a:pPr>
              <a:t>41</a:t>
            </a:fld>
            <a:endParaRPr lang="en-US" dirty="0"/>
          </a:p>
        </p:txBody>
      </p:sp>
    </p:spTree>
    <p:extLst>
      <p:ext uri="{BB962C8B-B14F-4D97-AF65-F5344CB8AC3E}">
        <p14:creationId xmlns:p14="http://schemas.microsoft.com/office/powerpoint/2010/main" val="2612532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57147" y="68515"/>
            <a:ext cx="12192000" cy="1153429"/>
          </a:xfrm>
          <a:prstGeom prst="rect">
            <a:avLst/>
          </a:prstGeom>
          <a:noFill/>
          <a:ln w="85725">
            <a:noFill/>
          </a:ln>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5700" b="1" dirty="0">
                <a:latin typeface="Times New Roman" panose="02020603050405020304" pitchFamily="18" charset="0"/>
                <a:ea typeface="+mn-ea"/>
                <a:cs typeface="Times New Roman" panose="02020603050405020304" pitchFamily="18" charset="0"/>
              </a:rPr>
              <a:t>Application Budget Narrative:</a:t>
            </a:r>
          </a:p>
          <a:p>
            <a:pPr>
              <a:spcBef>
                <a:spcPts val="0"/>
              </a:spcBef>
              <a:defRPr/>
            </a:pPr>
            <a:r>
              <a:rPr lang="en-US" sz="5700" dirty="0">
                <a:latin typeface="Times New Roman" panose="02020603050405020304" pitchFamily="18" charset="0"/>
                <a:ea typeface="Calibri" panose="020F0502020204030204" pitchFamily="34" charset="0"/>
                <a:cs typeface="Times New Roman" panose="02020603050405020304" pitchFamily="18" charset="0"/>
              </a:rPr>
              <a:t>Matching (</a:t>
            </a:r>
            <a:r>
              <a:rPr lang="en-US" sz="57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2 CFR 200.306</a:t>
            </a:r>
            <a:r>
              <a:rPr lang="en-US" sz="5700" dirty="0">
                <a:latin typeface="Times New Roman" panose="02020603050405020304" pitchFamily="18" charset="0"/>
                <a:ea typeface="Calibri" panose="020F0502020204030204" pitchFamily="34" charset="0"/>
                <a:cs typeface="Times New Roman" panose="02020603050405020304" pitchFamily="18" charset="0"/>
              </a:rPr>
              <a:t>) Part 2</a:t>
            </a:r>
            <a:endParaRPr lang="en-US" altLang="en-US" sz="5700" b="1" cap="all" dirty="0">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1694143" y="1040130"/>
            <a:ext cx="8524221" cy="4335780"/>
          </a:xfrm>
          <a:solidFill>
            <a:schemeClr val="tx1"/>
          </a:solidFill>
          <a:ln>
            <a:solidFill>
              <a:schemeClr val="tx1"/>
            </a:solidFill>
          </a:ln>
        </p:spPr>
        <p:txBody>
          <a:bodyPr/>
          <a:lstStyle/>
          <a:p>
            <a:pPr>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p>
          <a:p>
            <a:pPr>
              <a:buFont typeface="Wingdings" panose="05000000000000000000" pitchFamily="2" charset="2"/>
              <a:buChar char="q"/>
            </a:pPr>
            <a:endParaRPr lang="en-US" dirty="0"/>
          </a:p>
          <a:p>
            <a:endParaRPr lang="en-US" dirty="0"/>
          </a:p>
          <a:p>
            <a:endParaRPr lang="en-US" dirty="0"/>
          </a:p>
        </p:txBody>
      </p:sp>
      <p:sp>
        <p:nvSpPr>
          <p:cNvPr id="7" name="Rectangle 2"/>
          <p:cNvSpPr txBox="1">
            <a:spLocks noChangeArrowheads="1"/>
          </p:cNvSpPr>
          <p:nvPr/>
        </p:nvSpPr>
        <p:spPr>
          <a:xfrm>
            <a:off x="1671282" y="152199"/>
            <a:ext cx="9144000" cy="697817"/>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57250">
              <a:defRPr/>
            </a:pPr>
            <a:endParaRPr lang="en-US" dirty="0">
              <a:solidFill>
                <a:prstClr val="whit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C73363F-F97C-2BAD-98A5-920DAA2BEE1B}"/>
              </a:ext>
            </a:extLst>
          </p:cNvPr>
          <p:cNvSpPr txBox="1"/>
          <p:nvPr/>
        </p:nvSpPr>
        <p:spPr>
          <a:xfrm>
            <a:off x="1694142" y="1040131"/>
            <a:ext cx="8966238" cy="461665"/>
          </a:xfrm>
          <a:prstGeom prst="rect">
            <a:avLst/>
          </a:prstGeom>
          <a:noFill/>
          <a:ln/>
        </p:spPr>
        <p:txBody>
          <a:bodyPr wrap="square">
            <a:spAutoFit/>
          </a:bodyPr>
          <a:lstStyle/>
          <a:p>
            <a:pPr>
              <a:spcBef>
                <a:spcPct val="20000"/>
              </a:spcBef>
              <a:defRPr/>
            </a:pPr>
            <a:endParaRPr lang="en-US" sz="2400" dirty="0">
              <a:solidFill>
                <a:srgbClr val="212529"/>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03E504D-7870-BCCE-2283-05FB4349BACF}"/>
              </a:ext>
            </a:extLst>
          </p:cNvPr>
          <p:cNvSpPr txBox="1"/>
          <p:nvPr/>
        </p:nvSpPr>
        <p:spPr>
          <a:xfrm>
            <a:off x="838200" y="1193660"/>
            <a:ext cx="8966238" cy="369332"/>
          </a:xfrm>
          <a:prstGeom prst="rect">
            <a:avLst/>
          </a:prstGeom>
          <a:noFill/>
          <a:ln/>
        </p:spPr>
        <p:txBody>
          <a:bodyPr wrap="square">
            <a:spAutoFit/>
          </a:bodyPr>
          <a:lstStyle/>
          <a:p>
            <a:pPr>
              <a:spcAft>
                <a:spcPts val="1200"/>
              </a:spcAft>
              <a:defRPr/>
            </a:pPr>
            <a:r>
              <a:rPr lang="en-US" b="1" dirty="0">
                <a:solidFill>
                  <a:prstClr val="black"/>
                </a:solidFill>
                <a:latin typeface="Times New Roman" panose="02020603050405020304" pitchFamily="18" charset="0"/>
                <a:cs typeface="Times New Roman" panose="02020603050405020304" pitchFamily="18" charset="0"/>
              </a:rPr>
              <a:t>Cost Sharing/Matching</a:t>
            </a:r>
          </a:p>
        </p:txBody>
      </p:sp>
      <p:sp>
        <p:nvSpPr>
          <p:cNvPr id="12" name="TextBox 11">
            <a:extLst>
              <a:ext uri="{FF2B5EF4-FFF2-40B4-BE49-F238E27FC236}">
                <a16:creationId xmlns:a16="http://schemas.microsoft.com/office/drawing/2014/main" id="{C25C45C8-5151-2B27-F84B-0B89CDC8D1CC}"/>
              </a:ext>
            </a:extLst>
          </p:cNvPr>
          <p:cNvSpPr txBox="1"/>
          <p:nvPr/>
        </p:nvSpPr>
        <p:spPr>
          <a:xfrm>
            <a:off x="1694142" y="3086487"/>
            <a:ext cx="8860866" cy="369332"/>
          </a:xfrm>
          <a:prstGeom prst="rect">
            <a:avLst/>
          </a:prstGeom>
          <a:noFill/>
          <a:ln/>
        </p:spPr>
        <p:txBody>
          <a:bodyPr wrap="square">
            <a:spAutoFit/>
          </a:bodyPr>
          <a:lstStyle/>
          <a:p>
            <a:pPr>
              <a:defRPr/>
            </a:pPr>
            <a:endParaRPr lang="en-US"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Table 8">
            <a:extLst>
              <a:ext uri="{FF2B5EF4-FFF2-40B4-BE49-F238E27FC236}">
                <a16:creationId xmlns:a16="http://schemas.microsoft.com/office/drawing/2014/main" id="{630C698D-45AB-81AF-F519-C4A2056FEE29}"/>
              </a:ext>
            </a:extLst>
          </p:cNvPr>
          <p:cNvGraphicFramePr>
            <a:graphicFrameLocks noGrp="1"/>
          </p:cNvGraphicFramePr>
          <p:nvPr>
            <p:extLst>
              <p:ext uri="{D42A27DB-BD31-4B8C-83A1-F6EECF244321}">
                <p14:modId xmlns:p14="http://schemas.microsoft.com/office/powerpoint/2010/main" val="3089599169"/>
              </p:ext>
            </p:extLst>
          </p:nvPr>
        </p:nvGraphicFramePr>
        <p:xfrm>
          <a:off x="838200" y="1756771"/>
          <a:ext cx="10515600" cy="4064752"/>
        </p:xfrm>
        <a:graphic>
          <a:graphicData uri="http://schemas.openxmlformats.org/drawingml/2006/table">
            <a:tbl>
              <a:tblPr bandRow="1">
                <a:tableStyleId>{5C22544A-7EE6-4342-B048-85BDC9FD1C3A}</a:tableStyleId>
              </a:tblPr>
              <a:tblGrid>
                <a:gridCol w="5323935">
                  <a:extLst>
                    <a:ext uri="{9D8B030D-6E8A-4147-A177-3AD203B41FA5}">
                      <a16:colId xmlns:a16="http://schemas.microsoft.com/office/drawing/2014/main" val="3014550285"/>
                    </a:ext>
                  </a:extLst>
                </a:gridCol>
                <a:gridCol w="5191665">
                  <a:extLst>
                    <a:ext uri="{9D8B030D-6E8A-4147-A177-3AD203B41FA5}">
                      <a16:colId xmlns:a16="http://schemas.microsoft.com/office/drawing/2014/main" val="2636244653"/>
                    </a:ext>
                  </a:extLst>
                </a:gridCol>
              </a:tblGrid>
              <a:tr h="3094497">
                <a:tc>
                  <a:txBody>
                    <a:bodyPr/>
                    <a:lstStyle/>
                    <a:p>
                      <a:r>
                        <a:rPr lang="en-US" sz="1600" dirty="0">
                          <a:solidFill>
                            <a:srgbClr val="FF0000"/>
                          </a:solidFill>
                          <a:latin typeface="Times New Roman" panose="02020603050405020304" pitchFamily="18" charset="0"/>
                          <a:cs typeface="Times New Roman" panose="02020603050405020304" pitchFamily="18" charset="0"/>
                        </a:rPr>
                        <a:t>Cost sharing or matching </a:t>
                      </a:r>
                      <a:r>
                        <a:rPr lang="en-US" sz="1600" dirty="0">
                          <a:latin typeface="Times New Roman" panose="02020603050405020304" pitchFamily="18" charset="0"/>
                          <a:cs typeface="Times New Roman" panose="02020603050405020304" pitchFamily="18" charset="0"/>
                        </a:rPr>
                        <a:t>is the portion of project costs not paid by Federal funds. For planning and training grants, this amount is 20%, if applicable. </a:t>
                      </a:r>
                    </a:p>
                    <a:p>
                      <a:r>
                        <a:rPr lang="en-US" sz="1600" dirty="0">
                          <a:latin typeface="Times New Roman" panose="02020603050405020304" pitchFamily="18" charset="0"/>
                          <a:cs typeface="Times New Roman" panose="02020603050405020304" pitchFamily="18" charset="0"/>
                        </a:rPr>
                        <a:t>On the 424A budget, enter match in Section A and C. </a:t>
                      </a:r>
                    </a:p>
                    <a:p>
                      <a:r>
                        <a:rPr lang="en-US" sz="1600" dirty="0">
                          <a:solidFill>
                            <a:srgbClr val="FF0000"/>
                          </a:solidFill>
                          <a:latin typeface="Times New Roman" panose="02020603050405020304" pitchFamily="18" charset="0"/>
                          <a:cs typeface="Times New Roman" panose="02020603050405020304" pitchFamily="18" charset="0"/>
                        </a:rPr>
                        <a:t>Match </a:t>
                      </a:r>
                      <a:r>
                        <a:rPr lang="en-US" sz="1600" dirty="0">
                          <a:latin typeface="Times New Roman" panose="02020603050405020304" pitchFamily="18" charset="0"/>
                          <a:cs typeface="Times New Roman" panose="02020603050405020304" pitchFamily="18" charset="0"/>
                        </a:rPr>
                        <a:t>must be fully described in the budget narrative in a clearly marked section for match.  Explain the amount and how it will be met in the same manner you would for a federal share cost item. </a:t>
                      </a:r>
                    </a:p>
                    <a:p>
                      <a:r>
                        <a:rPr lang="en-US" sz="1600" dirty="0">
                          <a:latin typeface="Times New Roman" panose="02020603050405020304" pitchFamily="18" charset="0"/>
                          <a:cs typeface="Times New Roman" panose="02020603050405020304" pitchFamily="18" charset="0"/>
                        </a:rPr>
                        <a:t>You can do a soft or a hard (cash) match.</a:t>
                      </a:r>
                    </a:p>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HMEP grant grant award.</a:t>
                      </a:r>
                    </a:p>
                    <a:p>
                      <a:r>
                        <a:rPr lang="en-US" sz="1600" dirty="0">
                          <a:latin typeface="Times New Roman" panose="02020603050405020304" pitchFamily="18" charset="0"/>
                          <a:cs typeface="Times New Roman" panose="02020603050405020304" pitchFamily="18" charset="0"/>
                        </a:rPr>
                        <a:t>Match can be calculated by using the federal share (award) divided by the percentage of Total Project Cost minus federal share. </a:t>
                      </a:r>
                    </a:p>
                    <a:p>
                      <a:r>
                        <a:rPr lang="en-US" sz="1600" dirty="0">
                          <a:latin typeface="Times New Roman" panose="02020603050405020304" pitchFamily="18" charset="0"/>
                          <a:cs typeface="Times New Roman" panose="02020603050405020304" pitchFamily="18" charset="0"/>
                        </a:rPr>
                        <a:t>Match can also be calculated by multiplying Federal share by 25%.</a:t>
                      </a:r>
                    </a:p>
                    <a:p>
                      <a:r>
                        <a:rPr lang="en-US" sz="1600" dirty="0">
                          <a:solidFill>
                            <a:srgbClr val="FF0000"/>
                          </a:solidFill>
                          <a:latin typeface="Times New Roman" panose="02020603050405020304" pitchFamily="18" charset="0"/>
                          <a:cs typeface="Times New Roman" panose="02020603050405020304" pitchFamily="18" charset="0"/>
                        </a:rPr>
                        <a:t>Example:</a:t>
                      </a:r>
                    </a:p>
                    <a:p>
                      <a:r>
                        <a:rPr lang="en-US" sz="1600" dirty="0">
                          <a:latin typeface="Times New Roman" panose="02020603050405020304" pitchFamily="18" charset="0"/>
                          <a:cs typeface="Times New Roman" panose="02020603050405020304" pitchFamily="18" charset="0"/>
                        </a:rPr>
                        <a:t>With a match of 20%, and federal share of 80%, a $250,000 federal share:</a:t>
                      </a:r>
                    </a:p>
                    <a:p>
                      <a:r>
                        <a:rPr lang="en-US" sz="1600" dirty="0">
                          <a:latin typeface="Times New Roman" panose="02020603050405020304" pitchFamily="18" charset="0"/>
                          <a:cs typeface="Times New Roman" panose="02020603050405020304" pitchFamily="18" charset="0"/>
                        </a:rPr>
                        <a:t>• $250,000 divided by 80% = $312,500</a:t>
                      </a:r>
                    </a:p>
                    <a:p>
                      <a:r>
                        <a:rPr lang="en-US" sz="1600" dirty="0">
                          <a:latin typeface="Times New Roman" panose="02020603050405020304" pitchFamily="18" charset="0"/>
                          <a:cs typeface="Times New Roman" panose="02020603050405020304" pitchFamily="18" charset="0"/>
                        </a:rPr>
                        <a:t>•$312,500 minus $250,000 = $62,500</a:t>
                      </a:r>
                    </a:p>
                    <a:p>
                      <a:r>
                        <a:rPr lang="en-US" sz="1600" dirty="0">
                          <a:latin typeface="Times New Roman" panose="02020603050405020304" pitchFamily="18" charset="0"/>
                          <a:cs typeface="Times New Roman" panose="02020603050405020304" pitchFamily="18" charset="0"/>
                        </a:rPr>
                        <a:t>•The 20% cost share is $62,500.</a:t>
                      </a:r>
                    </a:p>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2034203"/>
                  </a:ext>
                </a:extLst>
              </a:tr>
              <a:tr h="803392">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1" dirty="0">
                          <a:solidFill>
                            <a:srgbClr val="FF0000"/>
                          </a:solidFill>
                          <a:latin typeface="Times New Roman" panose="02020603050405020304" pitchFamily="18" charset="0"/>
                          <a:cs typeface="Times New Roman" panose="02020603050405020304" pitchFamily="18" charset="0"/>
                        </a:rPr>
                        <a:t>Example:</a:t>
                      </a:r>
                      <a:r>
                        <a:rPr lang="en-US" sz="1600" dirty="0">
                          <a:latin typeface="Times New Roman" panose="02020603050405020304" pitchFamily="18" charset="0"/>
                          <a:cs typeface="Times New Roman" panose="02020603050405020304" pitchFamily="18" charset="0"/>
                        </a:rPr>
                        <a:t> $25,000 of Federal share request: $25,000 * 25% =$62,500 match required</a:t>
                      </a:r>
                    </a:p>
                  </a:txBody>
                  <a:tcPr/>
                </a:tc>
                <a:extLst>
                  <a:ext uri="{0D108BD9-81ED-4DB2-BD59-A6C34878D82A}">
                    <a16:rowId xmlns:a16="http://schemas.microsoft.com/office/drawing/2014/main" val="4163517226"/>
                  </a:ext>
                </a:extLst>
              </a:tr>
            </a:tbl>
          </a:graphicData>
        </a:graphic>
      </p:graphicFrame>
      <p:sp>
        <p:nvSpPr>
          <p:cNvPr id="2" name="Slide Number Placeholder 1">
            <a:extLst>
              <a:ext uri="{FF2B5EF4-FFF2-40B4-BE49-F238E27FC236}">
                <a16:creationId xmlns:a16="http://schemas.microsoft.com/office/drawing/2014/main" id="{0137FD2F-9786-1908-A30E-45A49468D868}"/>
              </a:ext>
            </a:extLst>
          </p:cNvPr>
          <p:cNvSpPr>
            <a:spLocks noGrp="1"/>
          </p:cNvSpPr>
          <p:nvPr>
            <p:ph type="sldNum" sz="quarter" idx="12"/>
          </p:nvPr>
        </p:nvSpPr>
        <p:spPr/>
        <p:txBody>
          <a:bodyPr/>
          <a:lstStyle/>
          <a:p>
            <a:fld id="{BE4FB471-EBB4-4D81-9EA6-902E33AD37CE}" type="slidenum">
              <a:rPr lang="en-US" smtClean="0"/>
              <a:t>42</a:t>
            </a:fld>
            <a:endParaRPr lang="en-US" dirty="0"/>
          </a:p>
        </p:txBody>
      </p:sp>
    </p:spTree>
    <p:extLst>
      <p:ext uri="{BB962C8B-B14F-4D97-AF65-F5344CB8AC3E}">
        <p14:creationId xmlns:p14="http://schemas.microsoft.com/office/powerpoint/2010/main" val="235969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0037" y="304800"/>
            <a:ext cx="8267700" cy="1300356"/>
          </a:xfrm>
          <a:prstGeom prst="rect">
            <a:avLst/>
          </a:prstGeom>
          <a:ln/>
        </p:spPr>
        <p:txBody>
          <a:bodyPr vert="horz" wrap="square" lIns="68580" tIns="34290" rIns="68580" bIns="34290" rtlCol="0" anchor="ctr">
            <a:spAutoFit/>
          </a:bodyPr>
          <a:lstStyle/>
          <a:p>
            <a:pPr algn="ctr">
              <a:spcAft>
                <a:spcPts val="75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Application Budget Narrative: </a:t>
            </a:r>
            <a:r>
              <a:rPr lang="en-US" sz="4000" dirty="0">
                <a:latin typeface="Times New Roman" panose="02020603050405020304" pitchFamily="18" charset="0"/>
                <a:ea typeface="Calibri" panose="020F0502020204030204" pitchFamily="34" charset="0"/>
                <a:cs typeface="Times New Roman" panose="02020603050405020304" pitchFamily="18" charset="0"/>
              </a:rPr>
              <a:t>Matching (</a:t>
            </a:r>
            <a:r>
              <a:rPr lang="en-US" sz="4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2 CFR 200.306</a:t>
            </a:r>
            <a:r>
              <a:rPr lang="en-US" sz="4000" dirty="0">
                <a:latin typeface="Times New Roman" panose="02020603050405020304" pitchFamily="18" charset="0"/>
                <a:ea typeface="Calibri" panose="020F0502020204030204" pitchFamily="34" charset="0"/>
                <a:cs typeface="Times New Roman" panose="02020603050405020304" pitchFamily="18" charset="0"/>
              </a:rPr>
              <a:t>) Part 2</a:t>
            </a:r>
          </a:p>
        </p:txBody>
      </p:sp>
      <p:sp>
        <p:nvSpPr>
          <p:cNvPr id="4" name="TextBox 3"/>
          <p:cNvSpPr txBox="1"/>
          <p:nvPr/>
        </p:nvSpPr>
        <p:spPr>
          <a:xfrm>
            <a:off x="1981200" y="3290502"/>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1371600" y="2405644"/>
            <a:ext cx="9753600" cy="2323713"/>
          </a:xfrm>
          <a:prstGeom prst="rect">
            <a:avLst/>
          </a:prstGeom>
        </p:spPr>
        <p:txBody>
          <a:bodyPr wrap="square">
            <a:spAutoFit/>
          </a:bodyPr>
          <a:lstStyle/>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Utilize the budget narrative to clearly explain how matching costs will be met.</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Identify the type of match (i.e. soft, in-kind, cash, or combination match).</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Matching should be described in the same level of detail as Federal dollars, including a breakdown by object class category.</a:t>
            </a:r>
          </a:p>
          <a:p>
            <a:pPr marL="285750" indent="-285750">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Show your computational work and any assumptions made</a:t>
            </a:r>
            <a:r>
              <a:rPr lang="en-US" sz="23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6" name="Slide Number Placeholder 5"/>
          <p:cNvSpPr>
            <a:spLocks noGrp="1"/>
          </p:cNvSpPr>
          <p:nvPr>
            <p:ph type="sldNum" sz="quarter" idx="12"/>
          </p:nvPr>
        </p:nvSpPr>
        <p:spPr/>
        <p:txBody>
          <a:bodyPr/>
          <a:lstStyle/>
          <a:p>
            <a:pPr>
              <a:defRPr/>
            </a:pPr>
            <a:fld id="{A37B69A5-BA6F-4BB5-A40A-0EC1B5725BB6}" type="slidenum">
              <a:rPr lang="en-US" smtClean="0"/>
              <a:pPr>
                <a:defRPr/>
              </a:pPr>
              <a:t>43</a:t>
            </a:fld>
            <a:endParaRPr lang="en-US" dirty="0"/>
          </a:p>
        </p:txBody>
      </p:sp>
    </p:spTree>
    <p:extLst>
      <p:ext uri="{BB962C8B-B14F-4D97-AF65-F5344CB8AC3E}">
        <p14:creationId xmlns:p14="http://schemas.microsoft.com/office/powerpoint/2010/main" val="1860081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23086"/>
            <a:ext cx="12192000" cy="1469164"/>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2280882" y="2438400"/>
            <a:ext cx="7924800" cy="2971800"/>
          </a:xfrm>
          <a:solidFill>
            <a:schemeClr val="tx1"/>
          </a:solidFill>
          <a:ln>
            <a:solidFill>
              <a:schemeClr val="tx1"/>
            </a:solidFill>
          </a:ln>
        </p:spPr>
        <p:txBody>
          <a:bodyPr/>
          <a:lstStyle/>
          <a:p>
            <a:pPr lvl="1"/>
            <a:endParaRPr lang="en-US" dirty="0"/>
          </a:p>
          <a:p>
            <a:endParaRPr lang="en-US" dirty="0"/>
          </a:p>
          <a:p>
            <a:endParaRPr lang="en-US" dirty="0"/>
          </a:p>
        </p:txBody>
      </p:sp>
      <p:sp>
        <p:nvSpPr>
          <p:cNvPr id="7" name="Rectangle 2"/>
          <p:cNvSpPr txBox="1">
            <a:spLocks noChangeArrowheads="1"/>
          </p:cNvSpPr>
          <p:nvPr/>
        </p:nvSpPr>
        <p:spPr>
          <a:xfrm>
            <a:off x="1671282" y="118178"/>
            <a:ext cx="9144000" cy="1786822"/>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Budget SF-424A form &amp; Application Budget Narrative Common Errors</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44</a:t>
            </a:fld>
            <a:endParaRPr lang="en-US" dirty="0"/>
          </a:p>
        </p:txBody>
      </p:sp>
      <p:sp>
        <p:nvSpPr>
          <p:cNvPr id="9" name="TextBox 8">
            <a:extLst>
              <a:ext uri="{FF2B5EF4-FFF2-40B4-BE49-F238E27FC236}">
                <a16:creationId xmlns:a16="http://schemas.microsoft.com/office/drawing/2014/main" id="{E4A4B1E5-3EDC-410E-ABA1-CC585E06B86D}"/>
              </a:ext>
            </a:extLst>
          </p:cNvPr>
          <p:cNvSpPr txBox="1"/>
          <p:nvPr/>
        </p:nvSpPr>
        <p:spPr>
          <a:xfrm>
            <a:off x="833082" y="1844441"/>
            <a:ext cx="10820400" cy="3539430"/>
          </a:xfrm>
          <a:prstGeom prst="rect">
            <a:avLst/>
          </a:prstGeom>
          <a:noFill/>
          <a:ln/>
        </p:spPr>
        <p:txBody>
          <a:bodyPr wrap="square">
            <a:spAutoFit/>
          </a:bodyPr>
          <a:lstStyle/>
          <a:p>
            <a:pPr marL="342900" indent="-342900">
              <a:spcBef>
                <a:spcPts val="552"/>
              </a:spcBef>
              <a:spcAft>
                <a:spcPts val="600"/>
              </a:spcAft>
              <a:buFont typeface="Wingdings" panose="05000000000000000000" pitchFamily="2" charset="2"/>
              <a:buChar char="§"/>
            </a:pPr>
            <a:r>
              <a:rPr lang="en-US" sz="2200" b="1" dirty="0">
                <a:latin typeface="Times New Roman" panose="02020603050405020304" pitchFamily="18" charset="0"/>
                <a:ea typeface="Calibri" panose="020F0502020204030204" pitchFamily="34" charset="0"/>
                <a:cs typeface="Times New Roman" panose="02020603050405020304" pitchFamily="18" charset="0"/>
              </a:rPr>
              <a:t>SF-424A  Section B: </a:t>
            </a:r>
            <a:r>
              <a:rPr lang="en-US" sz="2200" dirty="0">
                <a:latin typeface="Times New Roman" panose="02020603050405020304" pitchFamily="18" charset="0"/>
                <a:ea typeface="Calibri" panose="020F0502020204030204" pitchFamily="34" charset="0"/>
                <a:cs typeface="Times New Roman" panose="02020603050405020304" pitchFamily="18" charset="0"/>
              </a:rPr>
              <a:t>Federal and Non-Federal are listed and often combined. Remember to identify Federal funds in column (1) and nonfederal in column (2) in this section of the SF-424A.</a:t>
            </a:r>
          </a:p>
          <a:p>
            <a:pPr marL="342900" indent="-342900">
              <a:spcBef>
                <a:spcPts val="552"/>
              </a:spcBef>
              <a:spcAft>
                <a:spcPts val="6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Applicant will identify indirect cost on SF-424A and budget narrative but does not submit a valid indirect cost rate agreement</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spcBef>
                <a:spcPts val="552"/>
              </a:spcBef>
              <a:spcAft>
                <a:spcPts val="6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No detail information provided on how the applicant will meet the match requirement. Remember to identify how the match will be met (in-kind, soft match, cash/hard match) and where the match will come from. (i.e. personnel, participant time spent in training).</a:t>
            </a:r>
          </a:p>
          <a:p>
            <a:pPr marL="342900" indent="-342900">
              <a:spcBef>
                <a:spcPts val="552"/>
              </a:spcBef>
              <a:spcAft>
                <a:spcPts val="6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173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4BD6C2-B70F-4D78-A8AC-C8A5FA7FA6C2}"/>
              </a:ext>
            </a:extLst>
          </p:cNvPr>
          <p:cNvSpPr txBox="1">
            <a:spLocks/>
          </p:cNvSpPr>
          <p:nvPr/>
        </p:nvSpPr>
        <p:spPr>
          <a:xfrm>
            <a:off x="0" y="23086"/>
            <a:ext cx="12192000" cy="1272314"/>
          </a:xfrm>
          <a:prstGeom prst="rect">
            <a:avLst/>
          </a:prstGeom>
          <a:solidFill>
            <a:schemeClr val="tx2"/>
          </a:solidFill>
          <a:ln w="8572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800100" y="1752600"/>
            <a:ext cx="10591800" cy="3962400"/>
          </a:xfrm>
          <a:solidFill>
            <a:schemeClr val="tx1"/>
          </a:solidFill>
          <a:ln>
            <a:solidFill>
              <a:schemeClr val="tx1"/>
            </a:solidFill>
          </a:ln>
        </p:spPr>
        <p:txBody>
          <a:bodyPr/>
          <a:lstStyle/>
          <a:p>
            <a:pPr>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SF-424A line items should have a corresponding explanation in the budget narrative as to how it was calculated.</a:t>
            </a:r>
          </a:p>
          <a:p>
            <a:pPr>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The applicant must explain how they will meet the 20% matching contribution in the budget narrative.</a:t>
            </a:r>
          </a:p>
          <a:p>
            <a:pPr>
              <a:spcBef>
                <a:spcPts val="552"/>
              </a:spcBef>
              <a:spcAft>
                <a:spcPts val="600"/>
              </a:spcAft>
              <a:buFont typeface="Wingdings" panose="05000000000000000000" pitchFamily="2" charset="2"/>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The applicant must submit an Indirect Cost Rate Agreement (ICRA) if claiming indirect costs. If the ICRA has expired, please reach out to your cognizant agency to establish an updated rate.</a:t>
            </a:r>
          </a:p>
          <a:p>
            <a:pPr marL="0" indent="0">
              <a:spcBef>
                <a:spcPts val="552"/>
              </a:spcBef>
              <a:spcAft>
                <a:spcPts val="600"/>
              </a:spcAft>
              <a:buNone/>
            </a:pPr>
            <a:endParaRPr lang="en-US" sz="2300" dirty="0">
              <a:solidFill>
                <a:schemeClr val="tx1">
                  <a:lumMod val="75000"/>
                  <a:lumOff val="25000"/>
                </a:schemeClr>
              </a:solidFill>
              <a:latin typeface="Times New Roman" panose="02020603050405020304" pitchFamily="18" charset="0"/>
              <a:cs typeface="Times New Roman" panose="02020603050405020304" pitchFamily="18" charset="0"/>
            </a:endParaRPr>
          </a:p>
          <a:p>
            <a:pPr lvl="1"/>
            <a:endParaRPr lang="en-US" dirty="0"/>
          </a:p>
          <a:p>
            <a:endParaRPr lang="en-US" dirty="0"/>
          </a:p>
          <a:p>
            <a:endParaRPr lang="en-US" dirty="0"/>
          </a:p>
        </p:txBody>
      </p:sp>
      <p:sp>
        <p:nvSpPr>
          <p:cNvPr id="7" name="Rectangle 2"/>
          <p:cNvSpPr txBox="1">
            <a:spLocks noChangeArrowheads="1"/>
          </p:cNvSpPr>
          <p:nvPr/>
        </p:nvSpPr>
        <p:spPr>
          <a:xfrm>
            <a:off x="1671282" y="118178"/>
            <a:ext cx="9144000" cy="1024822"/>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Budget SF-424A form &amp; Application Budget Narrative Reminders</a:t>
            </a:r>
          </a:p>
        </p:txBody>
      </p:sp>
      <p:sp>
        <p:nvSpPr>
          <p:cNvPr id="10" name="TextBox 9"/>
          <p:cNvSpPr txBox="1"/>
          <p:nvPr/>
        </p:nvSpPr>
        <p:spPr>
          <a:xfrm>
            <a:off x="4511294" y="5163980"/>
            <a:ext cx="3463977" cy="246221"/>
          </a:xfrm>
          <a:prstGeom prst="rect">
            <a:avLst/>
          </a:prstGeom>
          <a:ln/>
        </p:spPr>
        <p:txBody>
          <a:bodyPr vert="horz" wrap="square" lIns="91440" tIns="45720" rIns="91440" bIns="45720" rtlCol="0" anchor="ctr">
            <a:spAutoFit/>
          </a:bodyPr>
          <a:lstStyle/>
          <a:p>
            <a:pPr algn="ctr"/>
            <a:endParaRPr lang="en-US" sz="1000" b="1" dirty="0">
              <a:solidFill>
                <a:schemeClr val="tx2"/>
              </a:solidFill>
              <a:latin typeface="Arial" panose="020B0604020202020204" pitchFamily="34" charset="0"/>
              <a:cs typeface="Arial" panose="020B0604020202020204" pitchFamily="34" charset="0"/>
            </a:endParaRPr>
          </a:p>
        </p:txBody>
      </p:sp>
      <p:sp>
        <p:nvSpPr>
          <p:cNvPr id="16"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45</a:t>
            </a:fld>
            <a:endParaRPr lang="en-US" dirty="0"/>
          </a:p>
        </p:txBody>
      </p:sp>
      <p:pic>
        <p:nvPicPr>
          <p:cNvPr id="9" name="Picture 8" descr="General Survey &lt;strong&gt;Reminder&lt;/strong&gt;">
            <a:extLst>
              <a:ext uri="{FF2B5EF4-FFF2-40B4-BE49-F238E27FC236}">
                <a16:creationId xmlns:a16="http://schemas.microsoft.com/office/drawing/2014/main" id="{CF8E0A33-775C-42A0-A2DD-C4BADD75A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5974" y="4718125"/>
            <a:ext cx="2590800" cy="1165151"/>
          </a:xfrm>
          <a:prstGeom prst="rect">
            <a:avLst/>
          </a:prstGeom>
        </p:spPr>
      </p:pic>
    </p:spTree>
    <p:extLst>
      <p:ext uri="{BB962C8B-B14F-4D97-AF65-F5344CB8AC3E}">
        <p14:creationId xmlns:p14="http://schemas.microsoft.com/office/powerpoint/2010/main" val="2111808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4FB471-EBB4-4D81-9EA6-902E33AD37CE}" type="slidenum">
              <a:rPr lang="en-US" smtClean="0"/>
              <a:t>46</a:t>
            </a:fld>
            <a:endParaRPr lang="en-US" dirty="0"/>
          </a:p>
        </p:txBody>
      </p:sp>
      <p:pic>
        <p:nvPicPr>
          <p:cNvPr id="5" name="Picture 4" descr="A picture containing clipart&#10;&#10;Description automatically generated">
            <a:extLst>
              <a:ext uri="{FF2B5EF4-FFF2-40B4-BE49-F238E27FC236}">
                <a16:creationId xmlns:a16="http://schemas.microsoft.com/office/drawing/2014/main" id="{3C9279B0-ECBD-415F-96A3-0D958009B1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95650" y="1828802"/>
            <a:ext cx="5829300" cy="3105923"/>
          </a:xfrm>
          <a:prstGeom prst="rect">
            <a:avLst/>
          </a:prstGeom>
        </p:spPr>
      </p:pic>
      <p:pic>
        <p:nvPicPr>
          <p:cNvPr id="8" name="Picture 7" descr="Diagram&#10;&#10;Description automatically generated">
            <a:extLst>
              <a:ext uri="{FF2B5EF4-FFF2-40B4-BE49-F238E27FC236}">
                <a16:creationId xmlns:a16="http://schemas.microsoft.com/office/drawing/2014/main" id="{AC59A6D1-5EC3-41D0-B56B-5B5AAB83243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38800" y="2667000"/>
            <a:ext cx="1314450" cy="971550"/>
          </a:xfrm>
          <a:prstGeom prst="rect">
            <a:avLst/>
          </a:prstGeom>
        </p:spPr>
      </p:pic>
    </p:spTree>
    <p:extLst>
      <p:ext uri="{BB962C8B-B14F-4D97-AF65-F5344CB8AC3E}">
        <p14:creationId xmlns:p14="http://schemas.microsoft.com/office/powerpoint/2010/main" val="2675712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827839"/>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9600" y="1622953"/>
            <a:ext cx="10972800" cy="2667000"/>
          </a:xfrm>
          <a:solidFill>
            <a:schemeClr val="tx1"/>
          </a:solidFill>
          <a:ln>
            <a:solidFill>
              <a:schemeClr val="tx1"/>
            </a:solidFill>
          </a:ln>
        </p:spPr>
        <p:txBody>
          <a:bodyPr/>
          <a:lstStyle/>
          <a:p>
            <a:pPr>
              <a:spcBef>
                <a:spcPts val="552"/>
              </a:spcBef>
              <a:spcAft>
                <a:spcPts val="600"/>
              </a:spcAft>
              <a:buFont typeface="Symbol" panose="05050102010706020507" pitchFamily="18" charset="2"/>
              <a:buChar char="·"/>
              <a:defRPr/>
            </a:pPr>
            <a:r>
              <a:rPr lang="en-US" sz="2300" dirty="0">
                <a:latin typeface="Times New Roman" panose="02020603050405020304" pitchFamily="18" charset="0"/>
                <a:cs typeface="Times New Roman" panose="02020603050405020304" pitchFamily="18" charset="0"/>
              </a:rPr>
              <a:t>General Inquiries E-mail: </a:t>
            </a:r>
            <a:r>
              <a:rPr lang="en-US" sz="2300" dirty="0">
                <a:latin typeface="Times New Roman" panose="02020603050405020304" pitchFamily="18" charset="0"/>
                <a:cs typeface="Times New Roman" panose="02020603050405020304" pitchFamily="18" charset="0"/>
                <a:hlinkClick r:id="rId3"/>
              </a:rPr>
              <a:t>HMEP.Grants@dot.gov</a:t>
            </a:r>
            <a:endParaRPr lang="en-US" sz="2300" dirty="0">
              <a:latin typeface="Times New Roman" panose="02020603050405020304" pitchFamily="18" charset="0"/>
              <a:cs typeface="Times New Roman" panose="02020603050405020304" pitchFamily="18" charset="0"/>
            </a:endParaRPr>
          </a:p>
          <a:p>
            <a:pPr>
              <a:spcBef>
                <a:spcPts val="552"/>
              </a:spcBef>
              <a:spcAft>
                <a:spcPts val="600"/>
              </a:spcAft>
              <a:buFont typeface="Symbol" panose="05050102010706020507" pitchFamily="18" charset="2"/>
              <a:buChar char="·"/>
              <a:defRPr/>
            </a:pPr>
            <a:r>
              <a:rPr lang="en-US" sz="2300" dirty="0">
                <a:latin typeface="Times New Roman" panose="02020603050405020304" pitchFamily="18" charset="0"/>
                <a:cs typeface="Times New Roman" panose="02020603050405020304" pitchFamily="18" charset="0"/>
              </a:rPr>
              <a:t>General Inquiries Telephone number: 202-366-1109</a:t>
            </a:r>
          </a:p>
          <a:p>
            <a:pPr>
              <a:spcBef>
                <a:spcPts val="552"/>
              </a:spcBef>
              <a:spcAft>
                <a:spcPts val="600"/>
              </a:spcAft>
              <a:buFont typeface="Symbol" panose="05050102010706020507" pitchFamily="18" charset="2"/>
              <a:buChar char="·"/>
              <a:defRPr/>
            </a:pPr>
            <a:r>
              <a:rPr lang="en-US" sz="2300" dirty="0">
                <a:latin typeface="Times New Roman" panose="02020603050405020304" pitchFamily="18" charset="0"/>
                <a:cs typeface="Times New Roman" panose="02020603050405020304" pitchFamily="18" charset="0"/>
              </a:rPr>
              <a:t>Hazardous Materials Grants Program Website: </a:t>
            </a:r>
            <a:r>
              <a:rPr lang="en-US" sz="2300" dirty="0">
                <a:latin typeface="Times New Roman" panose="02020603050405020304" pitchFamily="18" charset="0"/>
                <a:cs typeface="Times New Roman" panose="02020603050405020304" pitchFamily="18" charset="0"/>
                <a:hlinkClick r:id="rId4"/>
              </a:rPr>
              <a:t>http://www.phmsa.dot.gov/hazmat/grants</a:t>
            </a:r>
            <a:endParaRPr lang="en-US" sz="2300" dirty="0">
              <a:latin typeface="Times New Roman" panose="02020603050405020304" pitchFamily="18" charset="0"/>
              <a:cs typeface="Times New Roman" panose="02020603050405020304" pitchFamily="18" charset="0"/>
            </a:endParaRPr>
          </a:p>
          <a:p>
            <a:pPr>
              <a:spcBef>
                <a:spcPts val="552"/>
              </a:spcBef>
              <a:spcAft>
                <a:spcPts val="600"/>
              </a:spcAft>
              <a:buFont typeface="Symbol" panose="05050102010706020507" pitchFamily="18" charset="2"/>
              <a:buChar char="·"/>
              <a:defRPr/>
            </a:pPr>
            <a:r>
              <a:rPr lang="en-US" sz="2300" dirty="0">
                <a:latin typeface="Times New Roman" panose="02020603050405020304" pitchFamily="18" charset="0"/>
                <a:cs typeface="Times New Roman" panose="02020603050405020304" pitchFamily="18" charset="0"/>
              </a:rPr>
              <a:t>HMEP Resources: </a:t>
            </a:r>
            <a:r>
              <a:rPr lang="en-US" sz="2300" dirty="0">
                <a:latin typeface="Times New Roman" panose="02020603050405020304" pitchFamily="18" charset="0"/>
                <a:cs typeface="Times New Roman" panose="02020603050405020304" pitchFamily="18" charset="0"/>
                <a:hlinkClick r:id="rId5"/>
              </a:rPr>
              <a:t>https://www.phmsa.dot.gov/grants/hazmat/hmep-resources</a:t>
            </a:r>
            <a:endParaRPr lang="en-US" sz="2300"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163282" y="136524"/>
            <a:ext cx="10160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Hazmat Grant Program Contact Information:</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3824" y="5562600"/>
            <a:ext cx="2144177" cy="1309098"/>
          </a:xfrm>
          <a:prstGeom prst="rect">
            <a:avLst/>
          </a:prstGeom>
        </p:spPr>
      </p:pic>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47</a:t>
            </a:fld>
            <a:endParaRPr lang="en-US" dirty="0"/>
          </a:p>
        </p:txBody>
      </p:sp>
      <p:pic>
        <p:nvPicPr>
          <p:cNvPr id="11" name="Picture 10" descr="| Gizakia - Una persona, un futuro">
            <a:extLst>
              <a:ext uri="{FF2B5EF4-FFF2-40B4-BE49-F238E27FC236}">
                <a16:creationId xmlns:a16="http://schemas.microsoft.com/office/drawing/2014/main" id="{6F14C2D2-3D47-4EC0-A5D5-9F85C80BDA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4197805"/>
            <a:ext cx="3505200" cy="1752600"/>
          </a:xfrm>
          <a:prstGeom prst="rect">
            <a:avLst/>
          </a:prstGeom>
        </p:spPr>
      </p:pic>
    </p:spTree>
    <p:extLst>
      <p:ext uri="{BB962C8B-B14F-4D97-AF65-F5344CB8AC3E}">
        <p14:creationId xmlns:p14="http://schemas.microsoft.com/office/powerpoint/2010/main" val="2885339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1"/>
            <a:ext cx="12192000" cy="869495"/>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9600" y="1905000"/>
            <a:ext cx="10972800" cy="3333141"/>
          </a:xfrm>
          <a:solidFill>
            <a:schemeClr val="tx1"/>
          </a:solidFill>
          <a:ln>
            <a:solidFill>
              <a:schemeClr val="tx1"/>
            </a:solidFill>
          </a:ln>
        </p:spPr>
        <p:txBody>
          <a:bodyPr/>
          <a:lstStyle/>
          <a:p>
            <a:pPr>
              <a:spcBef>
                <a:spcPts val="0"/>
              </a:spcBef>
              <a:spcAft>
                <a:spcPts val="600"/>
              </a:spcAft>
              <a:buFont typeface="Wingdings" panose="05000000000000000000" pitchFamily="2" charset="2"/>
              <a:buChar char="§"/>
            </a:pPr>
            <a:r>
              <a:rPr lang="en-US" sz="2400"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Will an HMEP conference be held in early fall that we need to budget for?</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800100" lvl="1">
              <a:spcBef>
                <a:spcPts val="600"/>
              </a:spcBef>
              <a:spcAft>
                <a:spcPts val="600"/>
              </a:spcAft>
              <a:buFont typeface="Arial" panose="020B0604020202020204" pitchFamily="34" charset="0"/>
              <a:buChar char="•"/>
            </a:pPr>
            <a:r>
              <a:rPr lang="en-US" sz="2400"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The Hazmat Grant Conference will take place in early September 2024. We will provide more information as we solidify the exact dates and location.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buFont typeface="Wingdings" panose="05000000000000000000" pitchFamily="2" charset="2"/>
              <a:buChar char="§"/>
            </a:pPr>
            <a:r>
              <a:rPr lang="en-US" sz="2400"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Will the webinar presentation be available for download?</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800100" lvl="1">
              <a:spcBef>
                <a:spcPts val="6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Yes. The webinar presentation will be available on the PHMSA hazmat grant website. </a:t>
            </a:r>
          </a:p>
          <a:p>
            <a:pPr marL="514350" lvl="1" indent="0">
              <a:spcBef>
                <a:spcPts val="600"/>
              </a:spcBef>
              <a:spcAft>
                <a:spcPts val="6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514350" lvl="1" indent="0">
              <a:lnSpc>
                <a:spcPct val="107000"/>
              </a:lnSpc>
              <a:spcBef>
                <a:spcPts val="0"/>
              </a:spcBef>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FAQs: Part 1:</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48</a:t>
            </a:fld>
            <a:endParaRPr lang="en-US" dirty="0"/>
          </a:p>
        </p:txBody>
      </p:sp>
    </p:spTree>
    <p:extLst>
      <p:ext uri="{BB962C8B-B14F-4D97-AF65-F5344CB8AC3E}">
        <p14:creationId xmlns:p14="http://schemas.microsoft.com/office/powerpoint/2010/main" val="25386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1"/>
            <a:ext cx="12192000" cy="869495"/>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9600" y="1485900"/>
            <a:ext cx="10972799" cy="3886200"/>
          </a:xfrm>
          <a:solidFill>
            <a:schemeClr val="tx1"/>
          </a:solidFill>
          <a:ln>
            <a:solidFill>
              <a:schemeClr val="tx1"/>
            </a:solidFill>
          </a:ln>
        </p:spPr>
        <p:txBody>
          <a:bodyPr/>
          <a:lstStyle/>
          <a:p>
            <a:pPr>
              <a:spcBef>
                <a:spcPts val="0"/>
              </a:spcBef>
              <a:buFont typeface="Wingdings" panose="05000000000000000000" pitchFamily="2" charset="2"/>
              <a:buChar char="§"/>
            </a:pPr>
            <a:r>
              <a:rPr lang="en-US" sz="2200"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Any restrictions on operable second hand or used equipment purchases?</a:t>
            </a: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marL="803275" indent="-285750">
              <a:spcBef>
                <a:spcPts val="600"/>
              </a:spcBef>
            </a:pPr>
            <a:r>
              <a:rPr lang="en-US" sz="2000"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Purchase of operable second hand or used equipment is allowable as long as the equipment viable life cycle. The equipment must have at least five years or more in its life cycle.</a:t>
            </a:r>
          </a:p>
          <a:p>
            <a:pPr marL="803275" indent="-285750">
              <a:spcBef>
                <a:spcPts val="600"/>
              </a:spcBef>
            </a:pP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600"/>
              </a:spcAft>
              <a:buFont typeface="Wingdings" panose="05000000000000000000" pitchFamily="2" charset="2"/>
              <a:buChar char="§"/>
            </a:pPr>
            <a:r>
              <a:rPr lang="en-US" sz="2200"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Is there a new link on the PHMSA website to submit Activity Requests that support the new UEI number vs the outdated DUNS number?</a:t>
            </a: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marL="800100" lvl="1">
              <a:spcBef>
                <a:spcPts val="0"/>
              </a:spcBef>
              <a:spcAft>
                <a:spcPts val="800"/>
              </a:spcAft>
              <a:buFont typeface="Arial" panose="020B0604020202020204" pitchFamily="34" charset="0"/>
              <a:buChar char="•"/>
            </a:pPr>
            <a:r>
              <a:rPr lang="en-US" sz="2000"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The website for Activity Request (AR) has not been updated to show the new UEI requirement.  We are working with our IT department to make updates to the site. If you are submitting an AR, enter the UEI number in the DUNS box.  </a:t>
            </a:r>
          </a:p>
          <a:p>
            <a:pPr marL="800100" lvl="1">
              <a:spcBef>
                <a:spcPts val="0"/>
              </a:spcBef>
              <a:spcAft>
                <a:spcPts val="800"/>
              </a:spcAft>
              <a:buFont typeface="Arial" panose="020B0604020202020204" pitchFamily="34" charset="0"/>
              <a:buChar char="•"/>
            </a:pPr>
            <a:r>
              <a:rPr lang="en-US" sz="2000"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AR are currently being submitted through the HMEP mailbox.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514350" lvl="1" indent="0">
              <a:spcBef>
                <a:spcPts val="600"/>
              </a:spcBef>
              <a:spcAft>
                <a:spcPts val="60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514350" lvl="1" indent="0">
              <a:lnSpc>
                <a:spcPct val="107000"/>
              </a:lnSpc>
              <a:spcBef>
                <a:spcPts val="0"/>
              </a:spcBef>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FAQs: Part 2:</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49</a:t>
            </a:fld>
            <a:endParaRPr lang="en-US" dirty="0"/>
          </a:p>
        </p:txBody>
      </p:sp>
    </p:spTree>
    <p:extLst>
      <p:ext uri="{BB962C8B-B14F-4D97-AF65-F5344CB8AC3E}">
        <p14:creationId xmlns:p14="http://schemas.microsoft.com/office/powerpoint/2010/main" val="3837100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562600"/>
          </a:xfrm>
          <a:prstGeom prst="rect">
            <a:avLst/>
          </a:prstGeom>
          <a:solidFill>
            <a:schemeClr val="accent1">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r>
              <a:rPr lang="en-US" sz="4200" b="1" dirty="0">
                <a:solidFill>
                  <a:prstClr val="white"/>
                </a:solidFill>
                <a:latin typeface="Times New Roman" panose="02020603050405020304" pitchFamily="18" charset="0"/>
                <a:cs typeface="Times New Roman" panose="02020603050405020304" pitchFamily="18" charset="0"/>
              </a:rPr>
              <a:t>HMEP Grant: </a:t>
            </a:r>
          </a:p>
          <a:p>
            <a:pPr>
              <a:defRPr/>
            </a:pPr>
            <a:r>
              <a:rPr lang="en-US" sz="4200" b="1" dirty="0">
                <a:solidFill>
                  <a:prstClr val="white"/>
                </a:solidFill>
                <a:latin typeface="Times New Roman" panose="02020603050405020304" pitchFamily="18" charset="0"/>
                <a:cs typeface="Times New Roman" panose="02020603050405020304" pitchFamily="18" charset="0"/>
              </a:rPr>
              <a:t>Continuing Application Information</a:t>
            </a:r>
          </a:p>
          <a:p>
            <a:pPr>
              <a:defRPr/>
            </a:pPr>
            <a:br>
              <a:rPr lang="en-US" b="1" dirty="0">
                <a:solidFill>
                  <a:prstClr val="white"/>
                </a:solidFill>
                <a:latin typeface="Georgia" panose="02040502050405020303" pitchFamily="18" charset="0"/>
              </a:rPr>
            </a:br>
            <a:endParaRPr lang="en-US" b="1" dirty="0">
              <a:solidFill>
                <a:prstClr val="white"/>
              </a:solidFill>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992061"/>
            <a:ext cx="1853920" cy="847050"/>
          </a:xfrm>
          <a:prstGeom prst="rect">
            <a:avLst/>
          </a:prstGeom>
        </p:spPr>
      </p:pic>
      <p:sp>
        <p:nvSpPr>
          <p:cNvPr id="9"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5</a:t>
            </a:fld>
            <a:endParaRPr lang="en-US" dirty="0"/>
          </a:p>
        </p:txBody>
      </p:sp>
    </p:spTree>
    <p:extLst>
      <p:ext uri="{BB962C8B-B14F-4D97-AF65-F5344CB8AC3E}">
        <p14:creationId xmlns:p14="http://schemas.microsoft.com/office/powerpoint/2010/main" val="164685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1"/>
            <a:ext cx="12192000" cy="869495"/>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9600" y="1485900"/>
            <a:ext cx="10972799" cy="3886200"/>
          </a:xfrm>
          <a:solidFill>
            <a:schemeClr val="tx1"/>
          </a:solidFill>
          <a:ln>
            <a:solidFill>
              <a:schemeClr val="tx1"/>
            </a:solidFill>
          </a:ln>
        </p:spPr>
        <p:txBody>
          <a:bodyPr/>
          <a:lstStyle/>
          <a:p>
            <a:pPr>
              <a:spcBef>
                <a:spcPts val="0"/>
              </a:spcBef>
              <a:buFont typeface="Wingdings" panose="05000000000000000000" pitchFamily="2" charset="2"/>
              <a:buChar char="§"/>
            </a:pPr>
            <a:r>
              <a:rPr lang="en-US" sz="2200"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On the allocation email it is said that you use Census, incident frequency, and average cost of incident by transport mode. Where do you get the number of incidents from?</a:t>
            </a: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pPr marL="803275" indent="-285750">
              <a:spcBef>
                <a:spcPts val="600"/>
              </a:spcBef>
            </a:pPr>
            <a:r>
              <a:rPr lang="en-US" sz="2000"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The Hazardous Materials Regulations (HMR) require certain types of hazmat incidents be reported to PHMSA via an incident report form 5800.1. PHMSA collects the information into our system. PHMSA grants program uses this information as part of the allocation formula. For more information on PHMSA’s incident reporting click this link </a:t>
            </a:r>
            <a:r>
              <a:rPr lang="en-US" sz="1600" dirty="0">
                <a:hlinkClick r:id="rId3"/>
              </a:rPr>
              <a:t>Incident Reporting | PHMSA (dot.gov)</a:t>
            </a:r>
            <a:r>
              <a:rPr lang="en-US" sz="1600" dirty="0"/>
              <a:t>.</a:t>
            </a:r>
            <a:endParaRPr lang="en-US" sz="2200" b="1" dirty="0">
              <a:latin typeface="Times New Roman" panose="02020603050405020304" pitchFamily="18" charset="0"/>
              <a:cs typeface="Times New Roman" panose="02020603050405020304" pitchFamily="18" charset="0"/>
            </a:endParaRPr>
          </a:p>
          <a:p>
            <a:pPr marL="284163" indent="-284163">
              <a:spcBef>
                <a:spcPts val="1200"/>
              </a:spcBef>
              <a:buFont typeface="Wingdings" panose="05000000000000000000" pitchFamily="2" charset="2"/>
              <a:buChar char="§"/>
            </a:pPr>
            <a:r>
              <a:rPr lang="en-US" sz="2200"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Can we put funding for CUPA conference, a regional Hazmat Response plan contract and Continuing Challenge funding as contractual in the budget and budget narrative?</a:t>
            </a:r>
          </a:p>
          <a:p>
            <a:pPr>
              <a:spcBef>
                <a:spcPts val="600"/>
              </a:spcBef>
            </a:pPr>
            <a:r>
              <a:rPr lang="en-US" sz="2000" dirty="0">
                <a:solidFill>
                  <a:srgbClr val="242424"/>
                </a:solidFill>
                <a:latin typeface="Times New Roman" panose="02020603050405020304" pitchFamily="18" charset="0"/>
                <a:ea typeface="Calibri" panose="020F0502020204030204" pitchFamily="34" charset="0"/>
                <a:cs typeface="Times New Roman" panose="02020603050405020304" pitchFamily="18" charset="0"/>
              </a:rPr>
              <a:t>Grantees should follow their agency/state procurement policy. If your policy dictates that these are considered contract, then you would provide the information on them under contractual.</a:t>
            </a: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FAQs: Part 3:</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50</a:t>
            </a:fld>
            <a:endParaRPr lang="en-US" dirty="0"/>
          </a:p>
        </p:txBody>
      </p:sp>
    </p:spTree>
    <p:extLst>
      <p:ext uri="{BB962C8B-B14F-4D97-AF65-F5344CB8AC3E}">
        <p14:creationId xmlns:p14="http://schemas.microsoft.com/office/powerpoint/2010/main" val="5495019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838200" y="1219200"/>
            <a:ext cx="10668000" cy="4545487"/>
          </a:xfrm>
          <a:solidFill>
            <a:schemeClr val="tx1"/>
          </a:solidFill>
          <a:ln>
            <a:solidFill>
              <a:schemeClr val="tx1"/>
            </a:solidFill>
          </a:ln>
        </p:spPr>
        <p:txBody>
          <a:bodyPr/>
          <a:lstStyle/>
          <a:p>
            <a:pPr marL="457200" lvl="1" indent="-457200">
              <a:spcBef>
                <a:spcPts val="0"/>
              </a:spcBef>
              <a:spcAft>
                <a:spcPts val="600"/>
              </a:spcAft>
              <a:buFont typeface="Wingdings" panose="05000000000000000000" pitchFamily="2" charset="2"/>
              <a:buChar char="§"/>
              <a:defRPr/>
            </a:pPr>
            <a:r>
              <a:rPr lang="en-US" altLang="en-US" sz="2300" dirty="0">
                <a:latin typeface="Times New Roman" panose="02020603050405020304" pitchFamily="18" charset="0"/>
                <a:cs typeface="Times New Roman" panose="02020603050405020304" pitchFamily="18" charset="0"/>
              </a:rPr>
              <a:t>Standard Form:</a:t>
            </a:r>
          </a:p>
          <a:p>
            <a:pPr marL="742950" lvl="2" indent="-342900">
              <a:spcBef>
                <a:spcPts val="0"/>
              </a:spcBef>
              <a:spcAft>
                <a:spcPts val="600"/>
              </a:spcAft>
              <a:buFont typeface="Symbol" panose="05050102010706020507" pitchFamily="18" charset="2"/>
              <a:buChar char="·"/>
              <a:defRPr/>
            </a:pPr>
            <a:r>
              <a:rPr lang="en-US" altLang="en-US" sz="2000" dirty="0">
                <a:latin typeface="Times New Roman" panose="02020603050405020304" pitchFamily="18" charset="0"/>
                <a:cs typeface="Times New Roman" panose="02020603050405020304" pitchFamily="18" charset="0"/>
              </a:rPr>
              <a:t>Budget Information (SF-424A)</a:t>
            </a:r>
          </a:p>
          <a:p>
            <a:pPr marL="742950" lvl="2" indent="-342900">
              <a:spcBef>
                <a:spcPts val="0"/>
              </a:spcBef>
              <a:spcAft>
                <a:spcPts val="600"/>
              </a:spcAft>
              <a:buFont typeface="Symbol" panose="05050102010706020507" pitchFamily="18" charset="2"/>
              <a:buChar char="·"/>
              <a:defRPr/>
            </a:pPr>
            <a:endParaRPr lang="en-US" sz="2000" dirty="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
              <a:defRPr/>
            </a:pPr>
            <a:r>
              <a:rPr lang="en-US" sz="2300" dirty="0">
                <a:latin typeface="Times New Roman" panose="02020603050405020304" pitchFamily="18" charset="0"/>
                <a:cs typeface="Times New Roman" panose="02020603050405020304" pitchFamily="18" charset="0"/>
              </a:rPr>
              <a:t>Application Forms: </a:t>
            </a:r>
          </a:p>
          <a:p>
            <a:pPr lvl="1">
              <a:spcBef>
                <a:spcPts val="0"/>
              </a:spcBef>
              <a:spcAft>
                <a:spcPts val="600"/>
              </a:spcAft>
              <a:buFont typeface="Symbol" panose="05050102010706020507" pitchFamily="18" charset="2"/>
              <a:buChar char="·"/>
              <a:defRPr/>
            </a:pPr>
            <a:r>
              <a:rPr lang="en-US" altLang="en-US" sz="2000" dirty="0">
                <a:latin typeface="Times New Roman" panose="02020603050405020304" pitchFamily="18" charset="0"/>
                <a:cs typeface="Times New Roman" panose="02020603050405020304" pitchFamily="18" charset="0"/>
              </a:rPr>
              <a:t>Project Narrative</a:t>
            </a:r>
          </a:p>
          <a:p>
            <a:pPr lvl="1">
              <a:spcBef>
                <a:spcPts val="0"/>
              </a:spcBef>
              <a:spcAft>
                <a:spcPts val="600"/>
              </a:spcAft>
              <a:buFont typeface="Symbol" panose="05050102010706020507" pitchFamily="18" charset="2"/>
              <a:buChar char="·"/>
              <a:defRPr/>
            </a:pPr>
            <a:r>
              <a:rPr lang="en-US" altLang="en-US" sz="2000" dirty="0">
                <a:latin typeface="Times New Roman" panose="02020603050405020304" pitchFamily="18" charset="0"/>
                <a:cs typeface="Times New Roman" panose="02020603050405020304" pitchFamily="18" charset="0"/>
              </a:rPr>
              <a:t>Budget Narrative </a:t>
            </a:r>
          </a:p>
          <a:p>
            <a:pPr lvl="1">
              <a:spcBef>
                <a:spcPts val="0"/>
              </a:spcBef>
              <a:spcAft>
                <a:spcPts val="600"/>
              </a:spcAft>
              <a:buFont typeface="Symbol" panose="05050102010706020507" pitchFamily="18" charset="2"/>
              <a:buChar char="·"/>
              <a:defRPr/>
            </a:pPr>
            <a:r>
              <a:rPr lang="en-US" altLang="en-US" sz="2000" dirty="0">
                <a:latin typeface="Times New Roman" panose="02020603050405020304" pitchFamily="18" charset="0"/>
                <a:cs typeface="Times New Roman" panose="02020603050405020304" pitchFamily="18" charset="0"/>
              </a:rPr>
              <a:t>Indirect Cost Agreement (if applicable)</a:t>
            </a:r>
          </a:p>
          <a:p>
            <a:pPr marL="457200" lvl="1" indent="0">
              <a:spcBef>
                <a:spcPts val="0"/>
              </a:spcBef>
              <a:buNone/>
              <a:defRPr/>
            </a:pPr>
            <a:endParaRPr lang="en-US"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457200" lvl="1" indent="0">
              <a:spcBef>
                <a:spcPts val="0"/>
              </a:spcBef>
              <a:buNone/>
              <a:defRP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HMEP Sample Application : OMB Form 424A (dot.gov)</a:t>
            </a:r>
            <a:endParaRPr lang="en-US" altLang="en-US" sz="2000" i="1" dirty="0">
              <a:latin typeface="Times New Roman" panose="02020603050405020304" pitchFamily="18" charset="0"/>
              <a:cs typeface="Times New Roman" panose="02020603050405020304" pitchFamily="18" charset="0"/>
            </a:endParaRPr>
          </a:p>
          <a:p>
            <a:pPr marL="114300" indent="0">
              <a:spcBef>
                <a:spcPts val="0"/>
              </a:spcBef>
              <a:buNone/>
              <a:defRPr/>
            </a:pPr>
            <a:endParaRPr lang="en-US" altLang="en-US" sz="2000" i="1" dirty="0">
              <a:latin typeface="Times New Roman" panose="02020603050405020304" pitchFamily="18" charset="0"/>
              <a:cs typeface="Times New Roman" panose="02020603050405020304" pitchFamily="18" charset="0"/>
            </a:endParaRPr>
          </a:p>
          <a:p>
            <a:pPr marL="114300" indent="0">
              <a:spcBef>
                <a:spcPts val="0"/>
              </a:spcBef>
              <a:buNone/>
              <a:defRPr/>
            </a:pPr>
            <a:r>
              <a:rPr lang="en-US" altLang="en-US" sz="2000" i="1" dirty="0">
                <a:latin typeface="Times New Roman" panose="02020603050405020304" pitchFamily="18" charset="0"/>
                <a:cs typeface="Times New Roman" panose="02020603050405020304" pitchFamily="18" charset="0"/>
              </a:rPr>
              <a:t>No certification forms, Governor’s letters, statements, etc., are required. This was done in Year 1 and considered valid for the entire project period unless applicant provides notification of a change</a:t>
            </a:r>
            <a:r>
              <a:rPr lang="en-US" altLang="en-US" sz="2000" i="1" dirty="0">
                <a:cs typeface="Times New Roman" panose="02020603050405020304" pitchFamily="18" charset="0"/>
              </a:rPr>
              <a:t>.</a:t>
            </a: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Continuing Application Form Items</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6</a:t>
            </a:fld>
            <a:endParaRPr lang="en-US" dirty="0"/>
          </a:p>
        </p:txBody>
      </p:sp>
    </p:spTree>
    <p:extLst>
      <p:ext uri="{BB962C8B-B14F-4D97-AF65-F5344CB8AC3E}">
        <p14:creationId xmlns:p14="http://schemas.microsoft.com/office/powerpoint/2010/main" val="945562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486400"/>
          </a:xfrm>
          <a:prstGeom prst="rect">
            <a:avLst/>
          </a:prstGeom>
          <a:solidFill>
            <a:schemeClr val="accent1">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endParaRPr lang="en-US" sz="4200" b="1" dirty="0">
              <a:solidFill>
                <a:prstClr val="white"/>
              </a:solidFill>
              <a:latin typeface="Georgia" panose="02040502050405020303" pitchFamily="18" charset="0"/>
            </a:endParaRPr>
          </a:p>
          <a:p>
            <a:pPr>
              <a:defRPr/>
            </a:pPr>
            <a:endParaRPr lang="en-US" sz="1050" b="1" dirty="0">
              <a:solidFill>
                <a:prstClr val="white"/>
              </a:solidFill>
              <a:latin typeface="Georgia" panose="02040502050405020303" pitchFamily="18" charset="0"/>
            </a:endParaRPr>
          </a:p>
          <a:p>
            <a:pPr>
              <a:defRPr/>
            </a:pPr>
            <a:r>
              <a:rPr lang="en-US" sz="4200" b="1" dirty="0">
                <a:solidFill>
                  <a:prstClr val="white"/>
                </a:solidFill>
                <a:latin typeface="Times New Roman" panose="02020603050405020304" pitchFamily="18" charset="0"/>
                <a:cs typeface="Times New Roman" panose="02020603050405020304" pitchFamily="18" charset="0"/>
              </a:rPr>
              <a:t>Completing Project Narrative (Sections: A &amp; C)</a:t>
            </a:r>
          </a:p>
        </p:txBody>
      </p:sp>
      <p:sp>
        <p:nvSpPr>
          <p:cNvPr id="9"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7</a:t>
            </a:fld>
            <a:endParaRPr lang="en-US" dirty="0"/>
          </a:p>
        </p:txBody>
      </p:sp>
    </p:spTree>
    <p:extLst>
      <p:ext uri="{BB962C8B-B14F-4D97-AF65-F5344CB8AC3E}">
        <p14:creationId xmlns:p14="http://schemas.microsoft.com/office/powerpoint/2010/main" val="3300207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38100"/>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09600" y="1344389"/>
            <a:ext cx="10972800" cy="4169222"/>
          </a:xfrm>
          <a:solidFill>
            <a:schemeClr val="tx1"/>
          </a:solidFill>
          <a:ln>
            <a:solidFill>
              <a:schemeClr val="tx1"/>
            </a:solidFill>
          </a:ln>
        </p:spPr>
        <p:txBody>
          <a:bodyPr/>
          <a:lstStyle/>
          <a:p>
            <a:pPr marL="0" indent="0">
              <a:spcAft>
                <a:spcPts val="600"/>
              </a:spcAft>
              <a:buNone/>
            </a:pPr>
            <a:r>
              <a:rPr lang="en-US" sz="2300" b="1" dirty="0">
                <a:latin typeface="Times New Roman" panose="02020603050405020304" pitchFamily="18" charset="0"/>
                <a:cs typeface="Times New Roman" panose="02020603050405020304" pitchFamily="18" charset="0"/>
              </a:rPr>
              <a:t>Part A: Project narrative includes Grantee Information</a:t>
            </a:r>
          </a:p>
          <a:p>
            <a:pPr marL="457200" lvl="1" indent="0">
              <a:buNone/>
            </a:pPr>
            <a:r>
              <a:rPr lang="en-US" sz="2000" dirty="0">
                <a:latin typeface="Times New Roman" panose="02020603050405020304" pitchFamily="18" charset="0"/>
                <a:cs typeface="Times New Roman" panose="02020603050405020304" pitchFamily="18" charset="0"/>
              </a:rPr>
              <a:t>1.    </a:t>
            </a:r>
            <a:r>
              <a:rPr lang="en-US" sz="1900" dirty="0">
                <a:latin typeface="Times New Roman" panose="02020603050405020304" pitchFamily="18" charset="0"/>
                <a:cs typeface="Times New Roman" panose="02020603050405020304" pitchFamily="18" charset="0"/>
              </a:rPr>
              <a:t>Designated Agency (Name, address and web page) </a:t>
            </a:r>
          </a:p>
          <a:p>
            <a:pPr marL="457200" lvl="1" indent="0">
              <a:buNone/>
            </a:pPr>
            <a:r>
              <a:rPr lang="en-US" sz="1900" dirty="0">
                <a:latin typeface="Times New Roman" panose="02020603050405020304" pitchFamily="18" charset="0"/>
                <a:cs typeface="Times New Roman" panose="02020603050405020304" pitchFamily="18" charset="0"/>
              </a:rPr>
              <a:t>2.    Contact Information: </a:t>
            </a:r>
          </a:p>
          <a:p>
            <a:pPr lvl="2">
              <a:buFont typeface="Courier New" panose="02070309020205020404" pitchFamily="49" charset="0"/>
              <a:buChar char="o"/>
            </a:pPr>
            <a:r>
              <a:rPr lang="en-US" sz="1900" b="1" dirty="0">
                <a:latin typeface="Times New Roman" panose="02020603050405020304" pitchFamily="18" charset="0"/>
                <a:cs typeface="Times New Roman" panose="02020603050405020304" pitchFamily="18" charset="0"/>
              </a:rPr>
              <a:t>Authorized Representative </a:t>
            </a:r>
            <a:r>
              <a:rPr lang="en-US" sz="1900" dirty="0">
                <a:latin typeface="Times New Roman" panose="02020603050405020304" pitchFamily="18" charset="0"/>
                <a:cs typeface="Times New Roman" panose="02020603050405020304" pitchFamily="18" charset="0"/>
              </a:rPr>
              <a:t>(signs your agency Notice of Grant Award).</a:t>
            </a:r>
          </a:p>
          <a:p>
            <a:pPr lvl="2">
              <a:buFont typeface="Courier New" panose="02070309020205020404" pitchFamily="49" charset="0"/>
              <a:buChar char="o"/>
            </a:pPr>
            <a:r>
              <a:rPr lang="en-US" sz="1900" b="1" dirty="0">
                <a:latin typeface="Times New Roman" panose="02020603050405020304" pitchFamily="18" charset="0"/>
                <a:cs typeface="Times New Roman" panose="02020603050405020304" pitchFamily="18" charset="0"/>
              </a:rPr>
              <a:t>Program Manager </a:t>
            </a:r>
            <a:r>
              <a:rPr lang="en-US" sz="1900" dirty="0">
                <a:latin typeface="Times New Roman" panose="02020603050405020304" pitchFamily="18" charset="0"/>
                <a:cs typeface="Times New Roman" panose="02020603050405020304" pitchFamily="18" charset="0"/>
              </a:rPr>
              <a:t>(is responsible for completing your agency Performance progress reports, submits activity request and provides programmatic activities status for your agency).</a:t>
            </a:r>
          </a:p>
          <a:p>
            <a:pPr lvl="2">
              <a:buFont typeface="Courier New" panose="02070309020205020404" pitchFamily="49" charset="0"/>
              <a:buChar char="o"/>
            </a:pPr>
            <a:r>
              <a:rPr lang="en-US" sz="1900" b="1" dirty="0">
                <a:latin typeface="Times New Roman" panose="02020603050405020304" pitchFamily="18" charset="0"/>
                <a:cs typeface="Times New Roman" panose="02020603050405020304" pitchFamily="18" charset="0"/>
              </a:rPr>
              <a:t>Finance Program Manager or Equivalent </a:t>
            </a:r>
            <a:r>
              <a:rPr lang="en-US" sz="1900" dirty="0">
                <a:latin typeface="Times New Roman" panose="02020603050405020304" pitchFamily="18" charset="0"/>
                <a:cs typeface="Times New Roman" panose="02020603050405020304" pitchFamily="18" charset="0"/>
              </a:rPr>
              <a:t>(is responsible for completing your agency SF425 form (Federal Financial Report), SF424A form, submits DELPHI drawdown and provides financial update status for your agency).</a:t>
            </a:r>
          </a:p>
          <a:p>
            <a:pPr lvl="2">
              <a:buFont typeface="Courier New" panose="02070309020205020404" pitchFamily="49" charset="0"/>
              <a:buChar char="o"/>
            </a:pPr>
            <a:r>
              <a:rPr lang="en-US" sz="1900" b="1" dirty="0">
                <a:latin typeface="Times New Roman" panose="02020603050405020304" pitchFamily="18" charset="0"/>
                <a:cs typeface="Times New Roman" panose="02020603050405020304" pitchFamily="18" charset="0"/>
              </a:rPr>
              <a:t>Other Point of Contact for Grant </a:t>
            </a:r>
            <a:r>
              <a:rPr lang="en-US" sz="1900" dirty="0">
                <a:latin typeface="Times New Roman" panose="02020603050405020304" pitchFamily="18" charset="0"/>
                <a:cs typeface="Times New Roman" panose="02020603050405020304" pitchFamily="18" charset="0"/>
              </a:rPr>
              <a:t>(Anyone else who works on the HMEP grant you deem necessary to be included in HMEP distribution emails).</a:t>
            </a:r>
          </a:p>
          <a:p>
            <a:pPr lvl="2">
              <a:buFont typeface="Courier New" panose="02070309020205020404" pitchFamily="49" charset="0"/>
              <a:buChar char="o"/>
            </a:pPr>
            <a:endParaRPr lang="en-US" sz="1900" dirty="0">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Project Narrative Overview </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8</a:t>
            </a:fld>
            <a:endParaRPr lang="en-US" dirty="0"/>
          </a:p>
        </p:txBody>
      </p:sp>
    </p:spTree>
    <p:extLst>
      <p:ext uri="{BB962C8B-B14F-4D97-AF65-F5344CB8AC3E}">
        <p14:creationId xmlns:p14="http://schemas.microsoft.com/office/powerpoint/2010/main" val="3496243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0" y="-10568"/>
            <a:ext cx="12192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685800" y="1793174"/>
            <a:ext cx="10972800" cy="3271651"/>
          </a:xfrm>
          <a:solidFill>
            <a:schemeClr val="tx1"/>
          </a:solidFill>
          <a:ln>
            <a:solidFill>
              <a:schemeClr val="tx1"/>
            </a:solidFill>
          </a:ln>
        </p:spPr>
        <p:txBody>
          <a:bodyPr/>
          <a:lstStyle/>
          <a:p>
            <a:pPr marL="0" indent="0">
              <a:spcAft>
                <a:spcPts val="1200"/>
              </a:spcAft>
              <a:buNone/>
            </a:pPr>
            <a:r>
              <a:rPr lang="en-US" sz="2300" b="1" dirty="0">
                <a:latin typeface="Times New Roman" panose="02020603050405020304" pitchFamily="18" charset="0"/>
                <a:cs typeface="Times New Roman" panose="02020603050405020304" pitchFamily="18" charset="0"/>
              </a:rPr>
              <a:t>Part A: Project narrative includes Grantee Information</a:t>
            </a:r>
          </a:p>
          <a:p>
            <a:pPr marL="0" indent="0">
              <a:buNone/>
            </a:pPr>
            <a:r>
              <a:rPr lang="en-US" sz="2000" dirty="0">
                <a:latin typeface="Times New Roman" panose="02020603050405020304" pitchFamily="18" charset="0"/>
                <a:cs typeface="Times New Roman" panose="02020603050405020304" pitchFamily="18" charset="0"/>
              </a:rPr>
              <a:t>3.    Organizational Information: </a:t>
            </a:r>
          </a:p>
          <a:p>
            <a:pPr marL="0" indent="0">
              <a:buNone/>
            </a:pPr>
            <a:r>
              <a:rPr lang="en-US" sz="2000" dirty="0">
                <a:latin typeface="Times New Roman" panose="02020603050405020304" pitchFamily="18" charset="0"/>
                <a:cs typeface="Times New Roman" panose="02020603050405020304" pitchFamily="18" charset="0"/>
              </a:rPr>
              <a:t>        Provide information about your organization. This should include: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Organization Mission</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Organizational Structure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Organization experience and capacity to manage Federal grant programs.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are a new designated agency for the HMEP grant you </a:t>
            </a:r>
            <a:r>
              <a:rPr lang="en-US" sz="2000" b="1" u="sng" cap="small" dirty="0">
                <a:latin typeface="Times New Roman" panose="02020603050405020304" pitchFamily="18" charset="0"/>
                <a:cs typeface="Times New Roman" panose="02020603050405020304" pitchFamily="18" charset="0"/>
              </a:rPr>
              <a:t>must</a:t>
            </a:r>
            <a:r>
              <a:rPr lang="en-US" sz="2000" dirty="0">
                <a:latin typeface="Times New Roman" panose="02020603050405020304" pitchFamily="18" charset="0"/>
                <a:cs typeface="Times New Roman" panose="02020603050405020304" pitchFamily="18" charset="0"/>
              </a:rPr>
              <a:t> complete this section.</a:t>
            </a:r>
          </a:p>
          <a:p>
            <a:pPr lvl="1">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0" indent="0">
              <a:spcAft>
                <a:spcPts val="600"/>
              </a:spcAft>
              <a:buNone/>
            </a:pPr>
            <a:endParaRPr lang="en-US" sz="2000" dirty="0"/>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a:solidFill>
                  <a:prstClr val="white"/>
                </a:solidFill>
                <a:latin typeface="Times New Roman" panose="02020603050405020304" pitchFamily="18" charset="0"/>
                <a:cs typeface="Times New Roman" panose="02020603050405020304" pitchFamily="18" charset="0"/>
              </a:rPr>
              <a:t>Project Narrative Overview </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9</a:t>
            </a:fld>
            <a:endParaRPr lang="en-US" dirty="0"/>
          </a:p>
        </p:txBody>
      </p:sp>
    </p:spTree>
    <p:extLst>
      <p:ext uri="{BB962C8B-B14F-4D97-AF65-F5344CB8AC3E}">
        <p14:creationId xmlns:p14="http://schemas.microsoft.com/office/powerpoint/2010/main" val="1379580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B55702CFC774469E09918D32EB6D94" ma:contentTypeVersion="15" ma:contentTypeDescription="Create a new document." ma:contentTypeScope="" ma:versionID="f14f355ac9ace177d60793171c6f4119">
  <xsd:schema xmlns:xsd="http://www.w3.org/2001/XMLSchema" xmlns:xs="http://www.w3.org/2001/XMLSchema" xmlns:p="http://schemas.microsoft.com/office/2006/metadata/properties" xmlns:ns2="57eaee3b-2cea-42a3-8e75-468cd5f08aff" xmlns:ns3="1fa3e2f1-c5a5-420d-927b-39a079d68ecb" targetNamespace="http://schemas.microsoft.com/office/2006/metadata/properties" ma:root="true" ma:fieldsID="6ac03569d9f775f3790ad9982b106db6" ns2:_="" ns3:_="">
    <xsd:import namespace="57eaee3b-2cea-42a3-8e75-468cd5f08aff"/>
    <xsd:import namespace="1fa3e2f1-c5a5-420d-927b-39a079d68e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DescriptiveName" minOccurs="0"/>
                <xsd:element ref="ns2:Category"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aee3b-2cea-42a3-8e75-468cd5f08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DescriptiveName" ma:index="16" nillable="true" ma:displayName="Descriptive Name" ma:format="Dropdown" ma:internalName="DescriptiveName">
      <xsd:simpleType>
        <xsd:restriction base="dms:Text">
          <xsd:maxLength value="255"/>
        </xsd:restriction>
      </xsd:simpleType>
    </xsd:element>
    <xsd:element name="Category" ma:index="17" nillable="true" ma:displayName="Category" ma:format="Dropdown" ma:internalName="Category">
      <xsd:simpleType>
        <xsd:restriction base="dms:Choice">
          <xsd:enumeration value="Fireworks"/>
          <xsd:enumeration value="Hazardous Matt"/>
          <xsd:enumeration value="Emergency Response"/>
          <xsd:enumeration value="LNG"/>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a3e2f1-c5a5-420d-927b-39a079d68ec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59a6107-12be-4207-8bca-079ecf322113}" ma:internalName="TaxCatchAll" ma:showField="CatchAllData" ma:web="1fa3e2f1-c5a5-420d-927b-39a079d68ec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57eaee3b-2cea-42a3-8e75-468cd5f08aff" xsi:nil="true"/>
    <DescriptiveName xmlns="57eaee3b-2cea-42a3-8e75-468cd5f08aff" xsi:nil="true"/>
    <TaxCatchAll xmlns="1fa3e2f1-c5a5-420d-927b-39a079d68ecb" xsi:nil="true"/>
    <lcf76f155ced4ddcb4097134ff3c332f xmlns="57eaee3b-2cea-42a3-8e75-468cd5f08a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ACA544-5566-43C6-A716-926F75493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aee3b-2cea-42a3-8e75-468cd5f08aff"/>
    <ds:schemaRef ds:uri="1fa3e2f1-c5a5-420d-927b-39a079d68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A5CEF2-8A8D-4459-8C77-0481BD36A747}">
  <ds:schemaRefs>
    <ds:schemaRef ds:uri="http://purl.org/dc/elements/1.1/"/>
    <ds:schemaRef ds:uri="http://schemas.microsoft.com/office/2006/metadata/properties"/>
    <ds:schemaRef ds:uri="http://purl.org/dc/terms/"/>
    <ds:schemaRef ds:uri="57eaee3b-2cea-42a3-8e75-468cd5f08aff"/>
    <ds:schemaRef ds:uri="http://schemas.microsoft.com/office/2006/documentManagement/types"/>
    <ds:schemaRef ds:uri="http://schemas.microsoft.com/office/infopath/2007/PartnerControls"/>
    <ds:schemaRef ds:uri="http://schemas.openxmlformats.org/package/2006/metadata/core-properties"/>
    <ds:schemaRef ds:uri="1fa3e2f1-c5a5-420d-927b-39a079d68ecb"/>
    <ds:schemaRef ds:uri="http://www.w3.org/XML/1998/namespace"/>
    <ds:schemaRef ds:uri="http://purl.org/dc/dcmitype/"/>
  </ds:schemaRefs>
</ds:datastoreItem>
</file>

<file path=customXml/itemProps3.xml><?xml version="1.0" encoding="utf-8"?>
<ds:datastoreItem xmlns:ds="http://schemas.openxmlformats.org/officeDocument/2006/customXml" ds:itemID="{76C6A2AC-9363-4976-99DC-4FBEC6458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PHMSA PowerPoint Template High Reso</Template>
  <TotalTime>6359</TotalTime>
  <Words>4557</Words>
  <Application>Microsoft Office PowerPoint</Application>
  <PresentationFormat>Widescreen</PresentationFormat>
  <Paragraphs>430</Paragraphs>
  <Slides>50</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Courier New</vt:lpstr>
      <vt:lpstr>Georgia</vt:lpstr>
      <vt:lpstr>Symbol</vt:lpstr>
      <vt:lpstr>Times New Roman</vt:lpstr>
      <vt:lpstr>Wingdings</vt:lpstr>
      <vt:lpstr>1_PCHELPS PHMSA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Nilson, Bruce (PHMSA)</dc:creator>
  <cp:lastModifiedBy>Sheppard, Carla (PHMSA)</cp:lastModifiedBy>
  <cp:revision>36</cp:revision>
  <cp:lastPrinted>2023-01-23T20:01:05Z</cp:lastPrinted>
  <dcterms:created xsi:type="dcterms:W3CDTF">2021-03-08T20:57:16Z</dcterms:created>
  <dcterms:modified xsi:type="dcterms:W3CDTF">2024-02-05T15:00:13Z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0x0101005AB55702CFC774469E09918D32EB6D94</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