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NUL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4"/>
  </p:sldMasterIdLst>
  <p:notesMasterIdLst>
    <p:notesMasterId r:id="rId25"/>
  </p:notesMasterIdLst>
  <p:handoutMasterIdLst>
    <p:handoutMasterId r:id="rId26"/>
  </p:handoutMasterIdLst>
  <p:sldIdLst>
    <p:sldId id="275" r:id="rId5"/>
    <p:sldId id="363" r:id="rId6"/>
    <p:sldId id="365" r:id="rId7"/>
    <p:sldId id="354" r:id="rId8"/>
    <p:sldId id="362" r:id="rId9"/>
    <p:sldId id="355" r:id="rId10"/>
    <p:sldId id="356" r:id="rId11"/>
    <p:sldId id="379" r:id="rId12"/>
    <p:sldId id="371" r:id="rId13"/>
    <p:sldId id="357" r:id="rId14"/>
    <p:sldId id="377" r:id="rId15"/>
    <p:sldId id="380" r:id="rId16"/>
    <p:sldId id="381" r:id="rId17"/>
    <p:sldId id="382" r:id="rId18"/>
    <p:sldId id="282" r:id="rId19"/>
    <p:sldId id="360" r:id="rId20"/>
    <p:sldId id="372" r:id="rId21"/>
    <p:sldId id="378" r:id="rId22"/>
    <p:sldId id="383" r:id="rId23"/>
    <p:sldId id="352" r:id="rId24"/>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engee, Lily  (PHMSA)" initials="BL(" lastIdx="4" clrIdx="0">
    <p:extLst>
      <p:ext uri="{19B8F6BF-5375-455C-9EA6-DF929625EA0E}">
        <p15:presenceInfo xmlns:p15="http://schemas.microsoft.com/office/powerpoint/2012/main" userId="S-1-5-21-982035342-1880134254-310265210-512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254061"/>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48219-193C-9AFF-4BA0-A55A02AFEBD6}" v="132" dt="2021-10-12T20:04:56.778"/>
    <p1510:client id="{2F024B37-24BA-2C1B-10EE-8DF232D2F68C}" v="93" dt="2021-10-12T18:40:24.714"/>
    <p1510:client id="{D80D003E-946E-4FFD-BB07-C9D40E41D0FB}" v="4" dt="2021-10-12T20:25:22.170"/>
    <p1510:client id="{F9A8A09D-AE3F-4903-BAB6-B63D6F464878}" v="35" dt="2021-10-12T19:37:12.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ller, Shelby (PHMSA)" userId="S::shelby.geller@ad.dot.gov::1e3665c9-9b21-49cc-b2d1-5473e68389f8" providerId="AD" clId="Web-{1ED48219-193C-9AFF-4BA0-A55A02AFEBD6}"/>
    <pc:docChg chg="modSld">
      <pc:chgData name="Geller, Shelby (PHMSA)" userId="S::shelby.geller@ad.dot.gov::1e3665c9-9b21-49cc-b2d1-5473e68389f8" providerId="AD" clId="Web-{1ED48219-193C-9AFF-4BA0-A55A02AFEBD6}" dt="2021-10-12T20:04:56.778" v="127"/>
      <pc:docMkLst>
        <pc:docMk/>
      </pc:docMkLst>
      <pc:sldChg chg="modSp">
        <pc:chgData name="Geller, Shelby (PHMSA)" userId="S::shelby.geller@ad.dot.gov::1e3665c9-9b21-49cc-b2d1-5473e68389f8" providerId="AD" clId="Web-{1ED48219-193C-9AFF-4BA0-A55A02AFEBD6}" dt="2021-10-12T20:03:59.194" v="41"/>
        <pc:sldMkLst>
          <pc:docMk/>
          <pc:sldMk cId="1732818261" sldId="362"/>
        </pc:sldMkLst>
        <pc:graphicFrameChg chg="mod modGraphic">
          <ac:chgData name="Geller, Shelby (PHMSA)" userId="S::shelby.geller@ad.dot.gov::1e3665c9-9b21-49cc-b2d1-5473e68389f8" providerId="AD" clId="Web-{1ED48219-193C-9AFF-4BA0-A55A02AFEBD6}" dt="2021-10-12T20:03:59.194" v="41"/>
          <ac:graphicFrameMkLst>
            <pc:docMk/>
            <pc:sldMk cId="1732818261" sldId="362"/>
            <ac:graphicFrameMk id="5" creationId="{00000000-0000-0000-0000-000000000000}"/>
          </ac:graphicFrameMkLst>
        </pc:graphicFrameChg>
      </pc:sldChg>
      <pc:sldChg chg="modSp">
        <pc:chgData name="Geller, Shelby (PHMSA)" userId="S::shelby.geller@ad.dot.gov::1e3665c9-9b21-49cc-b2d1-5473e68389f8" providerId="AD" clId="Web-{1ED48219-193C-9AFF-4BA0-A55A02AFEBD6}" dt="2021-10-12T20:04:29.244" v="76" actId="20577"/>
        <pc:sldMkLst>
          <pc:docMk/>
          <pc:sldMk cId="3496972389" sldId="371"/>
        </pc:sldMkLst>
        <pc:spChg chg="mod">
          <ac:chgData name="Geller, Shelby (PHMSA)" userId="S::shelby.geller@ad.dot.gov::1e3665c9-9b21-49cc-b2d1-5473e68389f8" providerId="AD" clId="Web-{1ED48219-193C-9AFF-4BA0-A55A02AFEBD6}" dt="2021-10-12T20:04:29.244" v="76" actId="20577"/>
          <ac:spMkLst>
            <pc:docMk/>
            <pc:sldMk cId="3496972389" sldId="371"/>
            <ac:spMk id="11" creationId="{00000000-0000-0000-0000-000000000000}"/>
          </ac:spMkLst>
        </pc:spChg>
      </pc:sldChg>
      <pc:sldChg chg="modSp">
        <pc:chgData name="Geller, Shelby (PHMSA)" userId="S::shelby.geller@ad.dot.gov::1e3665c9-9b21-49cc-b2d1-5473e68389f8" providerId="AD" clId="Web-{1ED48219-193C-9AFF-4BA0-A55A02AFEBD6}" dt="2021-10-12T20:04:56.778" v="127"/>
        <pc:sldMkLst>
          <pc:docMk/>
          <pc:sldMk cId="2397660025" sldId="377"/>
        </pc:sldMkLst>
        <pc:spChg chg="mod">
          <ac:chgData name="Geller, Shelby (PHMSA)" userId="S::shelby.geller@ad.dot.gov::1e3665c9-9b21-49cc-b2d1-5473e68389f8" providerId="AD" clId="Web-{1ED48219-193C-9AFF-4BA0-A55A02AFEBD6}" dt="2021-10-12T20:04:56.778" v="127"/>
          <ac:spMkLst>
            <pc:docMk/>
            <pc:sldMk cId="2397660025" sldId="377"/>
            <ac:spMk id="7" creationId="{00000000-0000-0000-0000-000000000000}"/>
          </ac:spMkLst>
        </pc:spChg>
      </pc:sldChg>
    </pc:docChg>
  </pc:docChgLst>
  <pc:docChgLst>
    <pc:chgData name="Geller, Shelby (PHMSA)" userId="S::shelby.geller@ad.dot.gov::1e3665c9-9b21-49cc-b2d1-5473e68389f8" providerId="AD" clId="Web-{2F024B37-24BA-2C1B-10EE-8DF232D2F68C}"/>
    <pc:docChg chg="modSld">
      <pc:chgData name="Geller, Shelby (PHMSA)" userId="S::shelby.geller@ad.dot.gov::1e3665c9-9b21-49cc-b2d1-5473e68389f8" providerId="AD" clId="Web-{2F024B37-24BA-2C1B-10EE-8DF232D2F68C}" dt="2021-10-12T18:40:18.619" v="55" actId="20577"/>
      <pc:docMkLst>
        <pc:docMk/>
      </pc:docMkLst>
      <pc:sldChg chg="modSp">
        <pc:chgData name="Geller, Shelby (PHMSA)" userId="S::shelby.geller@ad.dot.gov::1e3665c9-9b21-49cc-b2d1-5473e68389f8" providerId="AD" clId="Web-{2F024B37-24BA-2C1B-10EE-8DF232D2F68C}" dt="2021-10-12T18:40:18.619" v="55" actId="20577"/>
        <pc:sldMkLst>
          <pc:docMk/>
          <pc:sldMk cId="183911931" sldId="275"/>
        </pc:sldMkLst>
        <pc:spChg chg="mod">
          <ac:chgData name="Geller, Shelby (PHMSA)" userId="S::shelby.geller@ad.dot.gov::1e3665c9-9b21-49cc-b2d1-5473e68389f8" providerId="AD" clId="Web-{2F024B37-24BA-2C1B-10EE-8DF232D2F68C}" dt="2021-10-12T18:40:18.619" v="55" actId="20577"/>
          <ac:spMkLst>
            <pc:docMk/>
            <pc:sldMk cId="183911931" sldId="275"/>
            <ac:spMk id="5" creationId="{EE516275-FEDD-4A93-B12B-637403498963}"/>
          </ac:spMkLst>
        </pc:spChg>
      </pc:sldChg>
    </pc:docChg>
  </pc:docChgLst>
  <pc:docChgLst>
    <pc:chgData name="Geller, Shelby (PHMSA)" userId="1e3665c9-9b21-49cc-b2d1-5473e68389f8" providerId="ADAL" clId="{F9A8A09D-AE3F-4903-BAB6-B63D6F464878}"/>
    <pc:docChg chg="undo custSel addSld delSld modSld sldOrd">
      <pc:chgData name="Geller, Shelby (PHMSA)" userId="1e3665c9-9b21-49cc-b2d1-5473e68389f8" providerId="ADAL" clId="{F9A8A09D-AE3F-4903-BAB6-B63D6F464878}" dt="2021-10-12T19:38:40.794" v="1719" actId="14100"/>
      <pc:docMkLst>
        <pc:docMk/>
      </pc:docMkLst>
      <pc:sldChg chg="modSp mod">
        <pc:chgData name="Geller, Shelby (PHMSA)" userId="1e3665c9-9b21-49cc-b2d1-5473e68389f8" providerId="ADAL" clId="{F9A8A09D-AE3F-4903-BAB6-B63D6F464878}" dt="2021-10-12T18:43:28.123" v="90" actId="20577"/>
        <pc:sldMkLst>
          <pc:docMk/>
          <pc:sldMk cId="183911931" sldId="275"/>
        </pc:sldMkLst>
        <pc:spChg chg="mod">
          <ac:chgData name="Geller, Shelby (PHMSA)" userId="1e3665c9-9b21-49cc-b2d1-5473e68389f8" providerId="ADAL" clId="{F9A8A09D-AE3F-4903-BAB6-B63D6F464878}" dt="2021-10-12T18:43:28.123" v="90" actId="20577"/>
          <ac:spMkLst>
            <pc:docMk/>
            <pc:sldMk cId="183911931" sldId="275"/>
            <ac:spMk id="5" creationId="{EE516275-FEDD-4A93-B12B-637403498963}"/>
          </ac:spMkLst>
        </pc:spChg>
      </pc:sldChg>
      <pc:sldChg chg="modSp mod">
        <pc:chgData name="Geller, Shelby (PHMSA)" userId="1e3665c9-9b21-49cc-b2d1-5473e68389f8" providerId="ADAL" clId="{F9A8A09D-AE3F-4903-BAB6-B63D6F464878}" dt="2021-10-12T19:30:31.065" v="1578" actId="20577"/>
        <pc:sldMkLst>
          <pc:docMk/>
          <pc:sldMk cId="3961285318" sldId="352"/>
        </pc:sldMkLst>
        <pc:spChg chg="mod">
          <ac:chgData name="Geller, Shelby (PHMSA)" userId="1e3665c9-9b21-49cc-b2d1-5473e68389f8" providerId="ADAL" clId="{F9A8A09D-AE3F-4903-BAB6-B63D6F464878}" dt="2021-10-12T19:30:31.065" v="1578" actId="20577"/>
          <ac:spMkLst>
            <pc:docMk/>
            <pc:sldMk cId="3961285318" sldId="352"/>
            <ac:spMk id="4" creationId="{00000000-0000-0000-0000-000000000000}"/>
          </ac:spMkLst>
        </pc:spChg>
      </pc:sldChg>
      <pc:sldChg chg="modSp mod">
        <pc:chgData name="Geller, Shelby (PHMSA)" userId="1e3665c9-9b21-49cc-b2d1-5473e68389f8" providerId="ADAL" clId="{F9A8A09D-AE3F-4903-BAB6-B63D6F464878}" dt="2021-10-12T18:54:21.175" v="177" actId="20577"/>
        <pc:sldMkLst>
          <pc:docMk/>
          <pc:sldMk cId="3575436744" sldId="354"/>
        </pc:sldMkLst>
        <pc:spChg chg="mod">
          <ac:chgData name="Geller, Shelby (PHMSA)" userId="1e3665c9-9b21-49cc-b2d1-5473e68389f8" providerId="ADAL" clId="{F9A8A09D-AE3F-4903-BAB6-B63D6F464878}" dt="2021-10-12T18:54:21.175" v="177" actId="20577"/>
          <ac:spMkLst>
            <pc:docMk/>
            <pc:sldMk cId="3575436744" sldId="354"/>
            <ac:spMk id="13" creationId="{00000000-0000-0000-0000-000000000000}"/>
          </ac:spMkLst>
        </pc:spChg>
      </pc:sldChg>
      <pc:sldChg chg="delSp modSp mod">
        <pc:chgData name="Geller, Shelby (PHMSA)" userId="1e3665c9-9b21-49cc-b2d1-5473e68389f8" providerId="ADAL" clId="{F9A8A09D-AE3F-4903-BAB6-B63D6F464878}" dt="2021-10-12T18:58:49.212" v="301" actId="1076"/>
        <pc:sldMkLst>
          <pc:docMk/>
          <pc:sldMk cId="2712786026" sldId="355"/>
        </pc:sldMkLst>
        <pc:spChg chg="mod">
          <ac:chgData name="Geller, Shelby (PHMSA)" userId="1e3665c9-9b21-49cc-b2d1-5473e68389f8" providerId="ADAL" clId="{F9A8A09D-AE3F-4903-BAB6-B63D6F464878}" dt="2021-10-12T18:58:27.208" v="291" actId="1076"/>
          <ac:spMkLst>
            <pc:docMk/>
            <pc:sldMk cId="2712786026" sldId="355"/>
            <ac:spMk id="27" creationId="{00000000-0000-0000-0000-000000000000}"/>
          </ac:spMkLst>
        </pc:spChg>
        <pc:spChg chg="del">
          <ac:chgData name="Geller, Shelby (PHMSA)" userId="1e3665c9-9b21-49cc-b2d1-5473e68389f8" providerId="ADAL" clId="{F9A8A09D-AE3F-4903-BAB6-B63D6F464878}" dt="2021-10-12T18:58:22.208" v="289" actId="478"/>
          <ac:spMkLst>
            <pc:docMk/>
            <pc:sldMk cId="2712786026" sldId="355"/>
            <ac:spMk id="28" creationId="{00000000-0000-0000-0000-000000000000}"/>
          </ac:spMkLst>
        </pc:spChg>
        <pc:spChg chg="del">
          <ac:chgData name="Geller, Shelby (PHMSA)" userId="1e3665c9-9b21-49cc-b2d1-5473e68389f8" providerId="ADAL" clId="{F9A8A09D-AE3F-4903-BAB6-B63D6F464878}" dt="2021-10-12T18:58:22.208" v="289" actId="478"/>
          <ac:spMkLst>
            <pc:docMk/>
            <pc:sldMk cId="2712786026" sldId="355"/>
            <ac:spMk id="29" creationId="{00000000-0000-0000-0000-000000000000}"/>
          </ac:spMkLst>
        </pc:spChg>
        <pc:spChg chg="del">
          <ac:chgData name="Geller, Shelby (PHMSA)" userId="1e3665c9-9b21-49cc-b2d1-5473e68389f8" providerId="ADAL" clId="{F9A8A09D-AE3F-4903-BAB6-B63D6F464878}" dt="2021-10-12T18:58:22.208" v="289" actId="478"/>
          <ac:spMkLst>
            <pc:docMk/>
            <pc:sldMk cId="2712786026" sldId="355"/>
            <ac:spMk id="53" creationId="{00000000-0000-0000-0000-000000000000}"/>
          </ac:spMkLst>
        </pc:spChg>
        <pc:spChg chg="del">
          <ac:chgData name="Geller, Shelby (PHMSA)" userId="1e3665c9-9b21-49cc-b2d1-5473e68389f8" providerId="ADAL" clId="{F9A8A09D-AE3F-4903-BAB6-B63D6F464878}" dt="2021-10-12T18:58:22.208" v="289" actId="478"/>
          <ac:spMkLst>
            <pc:docMk/>
            <pc:sldMk cId="2712786026" sldId="355"/>
            <ac:spMk id="54" creationId="{00000000-0000-0000-0000-000000000000}"/>
          </ac:spMkLst>
        </pc:spChg>
        <pc:spChg chg="mod">
          <ac:chgData name="Geller, Shelby (PHMSA)" userId="1e3665c9-9b21-49cc-b2d1-5473e68389f8" providerId="ADAL" clId="{F9A8A09D-AE3F-4903-BAB6-B63D6F464878}" dt="2021-10-12T18:58:49.212" v="301" actId="1076"/>
          <ac:spMkLst>
            <pc:docMk/>
            <pc:sldMk cId="2712786026" sldId="355"/>
            <ac:spMk id="55" creationId="{00000000-0000-0000-0000-000000000000}"/>
          </ac:spMkLst>
        </pc:spChg>
        <pc:spChg chg="mod">
          <ac:chgData name="Geller, Shelby (PHMSA)" userId="1e3665c9-9b21-49cc-b2d1-5473e68389f8" providerId="ADAL" clId="{F9A8A09D-AE3F-4903-BAB6-B63D6F464878}" dt="2021-10-12T18:58:49.212" v="301" actId="1076"/>
          <ac:spMkLst>
            <pc:docMk/>
            <pc:sldMk cId="2712786026" sldId="355"/>
            <ac:spMk id="56" creationId="{00000000-0000-0000-0000-000000000000}"/>
          </ac:spMkLst>
        </pc:spChg>
        <pc:spChg chg="mod">
          <ac:chgData name="Geller, Shelby (PHMSA)" userId="1e3665c9-9b21-49cc-b2d1-5473e68389f8" providerId="ADAL" clId="{F9A8A09D-AE3F-4903-BAB6-B63D6F464878}" dt="2021-10-12T18:58:49.212" v="301" actId="1076"/>
          <ac:spMkLst>
            <pc:docMk/>
            <pc:sldMk cId="2712786026" sldId="355"/>
            <ac:spMk id="57" creationId="{00000000-0000-0000-0000-000000000000}"/>
          </ac:spMkLst>
        </pc:spChg>
      </pc:sldChg>
      <pc:sldChg chg="modSp mod">
        <pc:chgData name="Geller, Shelby (PHMSA)" userId="1e3665c9-9b21-49cc-b2d1-5473e68389f8" providerId="ADAL" clId="{F9A8A09D-AE3F-4903-BAB6-B63D6F464878}" dt="2021-10-12T19:07:03.042" v="690" actId="6549"/>
        <pc:sldMkLst>
          <pc:docMk/>
          <pc:sldMk cId="2312655778" sldId="357"/>
        </pc:sldMkLst>
        <pc:spChg chg="mod">
          <ac:chgData name="Geller, Shelby (PHMSA)" userId="1e3665c9-9b21-49cc-b2d1-5473e68389f8" providerId="ADAL" clId="{F9A8A09D-AE3F-4903-BAB6-B63D6F464878}" dt="2021-10-12T19:05:37.962" v="579" actId="1076"/>
          <ac:spMkLst>
            <pc:docMk/>
            <pc:sldMk cId="2312655778" sldId="357"/>
            <ac:spMk id="7" creationId="{00000000-0000-0000-0000-000000000000}"/>
          </ac:spMkLst>
        </pc:spChg>
        <pc:spChg chg="mod">
          <ac:chgData name="Geller, Shelby (PHMSA)" userId="1e3665c9-9b21-49cc-b2d1-5473e68389f8" providerId="ADAL" clId="{F9A8A09D-AE3F-4903-BAB6-B63D6F464878}" dt="2021-10-12T19:07:03.042" v="690" actId="6549"/>
          <ac:spMkLst>
            <pc:docMk/>
            <pc:sldMk cId="2312655778" sldId="357"/>
            <ac:spMk id="20" creationId="{00000000-0000-0000-0000-000000000000}"/>
          </ac:spMkLst>
        </pc:spChg>
        <pc:picChg chg="mod">
          <ac:chgData name="Geller, Shelby (PHMSA)" userId="1e3665c9-9b21-49cc-b2d1-5473e68389f8" providerId="ADAL" clId="{F9A8A09D-AE3F-4903-BAB6-B63D6F464878}" dt="2021-10-12T19:06:49.035" v="688" actId="14100"/>
          <ac:picMkLst>
            <pc:docMk/>
            <pc:sldMk cId="2312655778" sldId="357"/>
            <ac:picMk id="21" creationId="{00000000-0000-0000-0000-000000000000}"/>
          </ac:picMkLst>
        </pc:picChg>
      </pc:sldChg>
      <pc:sldChg chg="modSp add del mod">
        <pc:chgData name="Geller, Shelby (PHMSA)" userId="1e3665c9-9b21-49cc-b2d1-5473e68389f8" providerId="ADAL" clId="{F9A8A09D-AE3F-4903-BAB6-B63D6F464878}" dt="2021-10-12T19:38:40.794" v="1719" actId="14100"/>
        <pc:sldMkLst>
          <pc:docMk/>
          <pc:sldMk cId="1092680823" sldId="360"/>
        </pc:sldMkLst>
        <pc:picChg chg="mod">
          <ac:chgData name="Geller, Shelby (PHMSA)" userId="1e3665c9-9b21-49cc-b2d1-5473e68389f8" providerId="ADAL" clId="{F9A8A09D-AE3F-4903-BAB6-B63D6F464878}" dt="2021-10-12T19:38:40.794" v="1719" actId="14100"/>
          <ac:picMkLst>
            <pc:docMk/>
            <pc:sldMk cId="1092680823" sldId="360"/>
            <ac:picMk id="10" creationId="{00000000-0000-0000-0000-000000000000}"/>
          </ac:picMkLst>
        </pc:picChg>
      </pc:sldChg>
      <pc:sldChg chg="modSp mod">
        <pc:chgData name="Geller, Shelby (PHMSA)" userId="1e3665c9-9b21-49cc-b2d1-5473e68389f8" providerId="ADAL" clId="{F9A8A09D-AE3F-4903-BAB6-B63D6F464878}" dt="2021-10-12T19:02:32.849" v="478" actId="20577"/>
        <pc:sldMkLst>
          <pc:docMk/>
          <pc:sldMk cId="1732818261" sldId="362"/>
        </pc:sldMkLst>
        <pc:graphicFrameChg chg="mod modGraphic">
          <ac:chgData name="Geller, Shelby (PHMSA)" userId="1e3665c9-9b21-49cc-b2d1-5473e68389f8" providerId="ADAL" clId="{F9A8A09D-AE3F-4903-BAB6-B63D6F464878}" dt="2021-10-12T19:02:32.849" v="478" actId="20577"/>
          <ac:graphicFrameMkLst>
            <pc:docMk/>
            <pc:sldMk cId="1732818261" sldId="362"/>
            <ac:graphicFrameMk id="5" creationId="{00000000-0000-0000-0000-000000000000}"/>
          </ac:graphicFrameMkLst>
        </pc:graphicFrameChg>
      </pc:sldChg>
      <pc:sldChg chg="modSp mod">
        <pc:chgData name="Geller, Shelby (PHMSA)" userId="1e3665c9-9b21-49cc-b2d1-5473e68389f8" providerId="ADAL" clId="{F9A8A09D-AE3F-4903-BAB6-B63D6F464878}" dt="2021-10-12T19:27:59.171" v="1557" actId="1076"/>
        <pc:sldMkLst>
          <pc:docMk/>
          <pc:sldMk cId="1903197431" sldId="363"/>
        </pc:sldMkLst>
        <pc:spChg chg="mod">
          <ac:chgData name="Geller, Shelby (PHMSA)" userId="1e3665c9-9b21-49cc-b2d1-5473e68389f8" providerId="ADAL" clId="{F9A8A09D-AE3F-4903-BAB6-B63D6F464878}" dt="2021-10-12T19:27:50.448" v="1555" actId="20577"/>
          <ac:spMkLst>
            <pc:docMk/>
            <pc:sldMk cId="1903197431" sldId="363"/>
            <ac:spMk id="10" creationId="{00000000-0000-0000-0000-000000000000}"/>
          </ac:spMkLst>
        </pc:spChg>
        <pc:spChg chg="mod">
          <ac:chgData name="Geller, Shelby (PHMSA)" userId="1e3665c9-9b21-49cc-b2d1-5473e68389f8" providerId="ADAL" clId="{F9A8A09D-AE3F-4903-BAB6-B63D6F464878}" dt="2021-10-12T19:27:59.171" v="1557" actId="1076"/>
          <ac:spMkLst>
            <pc:docMk/>
            <pc:sldMk cId="1903197431" sldId="363"/>
            <ac:spMk id="11" creationId="{00000000-0000-0000-0000-000000000000}"/>
          </ac:spMkLst>
        </pc:spChg>
      </pc:sldChg>
      <pc:sldChg chg="del">
        <pc:chgData name="Geller, Shelby (PHMSA)" userId="1e3665c9-9b21-49cc-b2d1-5473e68389f8" providerId="ADAL" clId="{F9A8A09D-AE3F-4903-BAB6-B63D6F464878}" dt="2021-10-12T18:58:52.017" v="302" actId="47"/>
        <pc:sldMkLst>
          <pc:docMk/>
          <pc:sldMk cId="3029999711" sldId="369"/>
        </pc:sldMkLst>
      </pc:sldChg>
      <pc:sldChg chg="addSp delSp modSp mod">
        <pc:chgData name="Geller, Shelby (PHMSA)" userId="1e3665c9-9b21-49cc-b2d1-5473e68389f8" providerId="ADAL" clId="{F9A8A09D-AE3F-4903-BAB6-B63D6F464878}" dt="2021-10-12T19:04:42.245" v="559" actId="20577"/>
        <pc:sldMkLst>
          <pc:docMk/>
          <pc:sldMk cId="3496972389" sldId="371"/>
        </pc:sldMkLst>
        <pc:spChg chg="mod">
          <ac:chgData name="Geller, Shelby (PHMSA)" userId="1e3665c9-9b21-49cc-b2d1-5473e68389f8" providerId="ADAL" clId="{F9A8A09D-AE3F-4903-BAB6-B63D6F464878}" dt="2021-10-12T19:03:32.406" v="494" actId="1036"/>
          <ac:spMkLst>
            <pc:docMk/>
            <pc:sldMk cId="3496972389" sldId="371"/>
            <ac:spMk id="5" creationId="{00000000-0000-0000-0000-000000000000}"/>
          </ac:spMkLst>
        </pc:spChg>
        <pc:spChg chg="mod">
          <ac:chgData name="Geller, Shelby (PHMSA)" userId="1e3665c9-9b21-49cc-b2d1-5473e68389f8" providerId="ADAL" clId="{F9A8A09D-AE3F-4903-BAB6-B63D6F464878}" dt="2021-10-12T19:03:32.406" v="494" actId="1036"/>
          <ac:spMkLst>
            <pc:docMk/>
            <pc:sldMk cId="3496972389" sldId="371"/>
            <ac:spMk id="9" creationId="{00000000-0000-0000-0000-000000000000}"/>
          </ac:spMkLst>
        </pc:spChg>
        <pc:spChg chg="del mod">
          <ac:chgData name="Geller, Shelby (PHMSA)" userId="1e3665c9-9b21-49cc-b2d1-5473e68389f8" providerId="ADAL" clId="{F9A8A09D-AE3F-4903-BAB6-B63D6F464878}" dt="2021-10-12T19:01:19.933" v="452" actId="478"/>
          <ac:spMkLst>
            <pc:docMk/>
            <pc:sldMk cId="3496972389" sldId="371"/>
            <ac:spMk id="10" creationId="{00000000-0000-0000-0000-000000000000}"/>
          </ac:spMkLst>
        </pc:spChg>
        <pc:spChg chg="mod">
          <ac:chgData name="Geller, Shelby (PHMSA)" userId="1e3665c9-9b21-49cc-b2d1-5473e68389f8" providerId="ADAL" clId="{F9A8A09D-AE3F-4903-BAB6-B63D6F464878}" dt="2021-10-12T19:03:39.139" v="499" actId="1038"/>
          <ac:spMkLst>
            <pc:docMk/>
            <pc:sldMk cId="3496972389" sldId="371"/>
            <ac:spMk id="11" creationId="{00000000-0000-0000-0000-000000000000}"/>
          </ac:spMkLst>
        </pc:spChg>
        <pc:spChg chg="mod">
          <ac:chgData name="Geller, Shelby (PHMSA)" userId="1e3665c9-9b21-49cc-b2d1-5473e68389f8" providerId="ADAL" clId="{F9A8A09D-AE3F-4903-BAB6-B63D6F464878}" dt="2021-10-12T19:03:39.139" v="499" actId="1038"/>
          <ac:spMkLst>
            <pc:docMk/>
            <pc:sldMk cId="3496972389" sldId="371"/>
            <ac:spMk id="12" creationId="{00000000-0000-0000-0000-000000000000}"/>
          </ac:spMkLst>
        </pc:spChg>
        <pc:spChg chg="mod">
          <ac:chgData name="Geller, Shelby (PHMSA)" userId="1e3665c9-9b21-49cc-b2d1-5473e68389f8" providerId="ADAL" clId="{F9A8A09D-AE3F-4903-BAB6-B63D6F464878}" dt="2021-10-12T19:03:39.139" v="499" actId="1038"/>
          <ac:spMkLst>
            <pc:docMk/>
            <pc:sldMk cId="3496972389" sldId="371"/>
            <ac:spMk id="13" creationId="{00000000-0000-0000-0000-000000000000}"/>
          </ac:spMkLst>
        </pc:spChg>
        <pc:spChg chg="mod">
          <ac:chgData name="Geller, Shelby (PHMSA)" userId="1e3665c9-9b21-49cc-b2d1-5473e68389f8" providerId="ADAL" clId="{F9A8A09D-AE3F-4903-BAB6-B63D6F464878}" dt="2021-10-12T19:03:39.139" v="499" actId="1038"/>
          <ac:spMkLst>
            <pc:docMk/>
            <pc:sldMk cId="3496972389" sldId="371"/>
            <ac:spMk id="14" creationId="{00000000-0000-0000-0000-000000000000}"/>
          </ac:spMkLst>
        </pc:spChg>
        <pc:spChg chg="mod">
          <ac:chgData name="Geller, Shelby (PHMSA)" userId="1e3665c9-9b21-49cc-b2d1-5473e68389f8" providerId="ADAL" clId="{F9A8A09D-AE3F-4903-BAB6-B63D6F464878}" dt="2021-10-12T19:03:32.406" v="494" actId="1036"/>
          <ac:spMkLst>
            <pc:docMk/>
            <pc:sldMk cId="3496972389" sldId="371"/>
            <ac:spMk id="15" creationId="{00000000-0000-0000-0000-000000000000}"/>
          </ac:spMkLst>
        </pc:spChg>
        <pc:spChg chg="mod">
          <ac:chgData name="Geller, Shelby (PHMSA)" userId="1e3665c9-9b21-49cc-b2d1-5473e68389f8" providerId="ADAL" clId="{F9A8A09D-AE3F-4903-BAB6-B63D6F464878}" dt="2021-10-12T19:03:32.406" v="494" actId="1036"/>
          <ac:spMkLst>
            <pc:docMk/>
            <pc:sldMk cId="3496972389" sldId="371"/>
            <ac:spMk id="17" creationId="{00000000-0000-0000-0000-000000000000}"/>
          </ac:spMkLst>
        </pc:spChg>
        <pc:spChg chg="mod">
          <ac:chgData name="Geller, Shelby (PHMSA)" userId="1e3665c9-9b21-49cc-b2d1-5473e68389f8" providerId="ADAL" clId="{F9A8A09D-AE3F-4903-BAB6-B63D6F464878}" dt="2021-10-12T19:03:39.139" v="499" actId="1038"/>
          <ac:spMkLst>
            <pc:docMk/>
            <pc:sldMk cId="3496972389" sldId="371"/>
            <ac:spMk id="18" creationId="{00000000-0000-0000-0000-000000000000}"/>
          </ac:spMkLst>
        </pc:spChg>
        <pc:spChg chg="mod">
          <ac:chgData name="Geller, Shelby (PHMSA)" userId="1e3665c9-9b21-49cc-b2d1-5473e68389f8" providerId="ADAL" clId="{F9A8A09D-AE3F-4903-BAB6-B63D6F464878}" dt="2021-10-12T19:03:39.139" v="499" actId="1038"/>
          <ac:spMkLst>
            <pc:docMk/>
            <pc:sldMk cId="3496972389" sldId="371"/>
            <ac:spMk id="19" creationId="{00000000-0000-0000-0000-000000000000}"/>
          </ac:spMkLst>
        </pc:spChg>
        <pc:spChg chg="mod">
          <ac:chgData name="Geller, Shelby (PHMSA)" userId="1e3665c9-9b21-49cc-b2d1-5473e68389f8" providerId="ADAL" clId="{F9A8A09D-AE3F-4903-BAB6-B63D6F464878}" dt="2021-10-12T19:04:36.258" v="557" actId="6549"/>
          <ac:spMkLst>
            <pc:docMk/>
            <pc:sldMk cId="3496972389" sldId="371"/>
            <ac:spMk id="20" creationId="{00000000-0000-0000-0000-000000000000}"/>
          </ac:spMkLst>
        </pc:spChg>
        <pc:spChg chg="add mod">
          <ac:chgData name="Geller, Shelby (PHMSA)" userId="1e3665c9-9b21-49cc-b2d1-5473e68389f8" providerId="ADAL" clId="{F9A8A09D-AE3F-4903-BAB6-B63D6F464878}" dt="2021-10-12T19:03:32.406" v="494" actId="1036"/>
          <ac:spMkLst>
            <pc:docMk/>
            <pc:sldMk cId="3496972389" sldId="371"/>
            <ac:spMk id="21" creationId="{57B7451C-29A2-4E8E-B7C4-FFE429AE729D}"/>
          </ac:spMkLst>
        </pc:spChg>
        <pc:spChg chg="add mod">
          <ac:chgData name="Geller, Shelby (PHMSA)" userId="1e3665c9-9b21-49cc-b2d1-5473e68389f8" providerId="ADAL" clId="{F9A8A09D-AE3F-4903-BAB6-B63D6F464878}" dt="2021-10-12T19:04:17.827" v="521" actId="1076"/>
          <ac:spMkLst>
            <pc:docMk/>
            <pc:sldMk cId="3496972389" sldId="371"/>
            <ac:spMk id="22" creationId="{56FFB4D0-8BC9-4823-9402-F10AFBEE28A0}"/>
          </ac:spMkLst>
        </pc:spChg>
        <pc:spChg chg="add mod">
          <ac:chgData name="Geller, Shelby (PHMSA)" userId="1e3665c9-9b21-49cc-b2d1-5473e68389f8" providerId="ADAL" clId="{F9A8A09D-AE3F-4903-BAB6-B63D6F464878}" dt="2021-10-12T19:04:42.245" v="559" actId="20577"/>
          <ac:spMkLst>
            <pc:docMk/>
            <pc:sldMk cId="3496972389" sldId="371"/>
            <ac:spMk id="23" creationId="{0FD79D62-C17D-44D0-97C6-0019A11B1BBF}"/>
          </ac:spMkLst>
        </pc:spChg>
        <pc:picChg chg="mod">
          <ac:chgData name="Geller, Shelby (PHMSA)" userId="1e3665c9-9b21-49cc-b2d1-5473e68389f8" providerId="ADAL" clId="{F9A8A09D-AE3F-4903-BAB6-B63D6F464878}" dt="2021-10-12T19:03:39.139" v="499" actId="1038"/>
          <ac:picMkLst>
            <pc:docMk/>
            <pc:sldMk cId="3496972389" sldId="371"/>
            <ac:picMk id="16" creationId="{00000000-0000-0000-0000-000000000000}"/>
          </ac:picMkLst>
        </pc:picChg>
      </pc:sldChg>
      <pc:sldChg chg="del">
        <pc:chgData name="Geller, Shelby (PHMSA)" userId="1e3665c9-9b21-49cc-b2d1-5473e68389f8" providerId="ADAL" clId="{F9A8A09D-AE3F-4903-BAB6-B63D6F464878}" dt="2021-10-12T19:27:04.117" v="1432" actId="2696"/>
        <pc:sldMkLst>
          <pc:docMk/>
          <pc:sldMk cId="2245112449" sldId="373"/>
        </pc:sldMkLst>
      </pc:sldChg>
      <pc:sldChg chg="modSp mod">
        <pc:chgData name="Geller, Shelby (PHMSA)" userId="1e3665c9-9b21-49cc-b2d1-5473e68389f8" providerId="ADAL" clId="{F9A8A09D-AE3F-4903-BAB6-B63D6F464878}" dt="2021-10-12T19:07:49.141" v="782" actId="20577"/>
        <pc:sldMkLst>
          <pc:docMk/>
          <pc:sldMk cId="2397660025" sldId="377"/>
        </pc:sldMkLst>
        <pc:spChg chg="mod">
          <ac:chgData name="Geller, Shelby (PHMSA)" userId="1e3665c9-9b21-49cc-b2d1-5473e68389f8" providerId="ADAL" clId="{F9A8A09D-AE3F-4903-BAB6-B63D6F464878}" dt="2021-10-12T19:07:49.141" v="782" actId="20577"/>
          <ac:spMkLst>
            <pc:docMk/>
            <pc:sldMk cId="2397660025" sldId="377"/>
            <ac:spMk id="6" creationId="{00000000-0000-0000-0000-000000000000}"/>
          </ac:spMkLst>
        </pc:spChg>
      </pc:sldChg>
      <pc:sldChg chg="modSp add mod">
        <pc:chgData name="Geller, Shelby (PHMSA)" userId="1e3665c9-9b21-49cc-b2d1-5473e68389f8" providerId="ADAL" clId="{F9A8A09D-AE3F-4903-BAB6-B63D6F464878}" dt="2021-10-12T19:26:32.796" v="1426" actId="1076"/>
        <pc:sldMkLst>
          <pc:docMk/>
          <pc:sldMk cId="2740962567" sldId="380"/>
        </pc:sldMkLst>
        <pc:spChg chg="mod">
          <ac:chgData name="Geller, Shelby (PHMSA)" userId="1e3665c9-9b21-49cc-b2d1-5473e68389f8" providerId="ADAL" clId="{F9A8A09D-AE3F-4903-BAB6-B63D6F464878}" dt="2021-10-12T19:26:32.796" v="1426" actId="1076"/>
          <ac:spMkLst>
            <pc:docMk/>
            <pc:sldMk cId="2740962567" sldId="380"/>
            <ac:spMk id="6" creationId="{00000000-0000-0000-0000-000000000000}"/>
          </ac:spMkLst>
        </pc:spChg>
        <pc:spChg chg="mod">
          <ac:chgData name="Geller, Shelby (PHMSA)" userId="1e3665c9-9b21-49cc-b2d1-5473e68389f8" providerId="ADAL" clId="{F9A8A09D-AE3F-4903-BAB6-B63D6F464878}" dt="2021-10-12T19:11:17.365" v="816" actId="20577"/>
          <ac:spMkLst>
            <pc:docMk/>
            <pc:sldMk cId="2740962567" sldId="380"/>
            <ac:spMk id="7" creationId="{00000000-0000-0000-0000-000000000000}"/>
          </ac:spMkLst>
        </pc:spChg>
        <pc:picChg chg="mod">
          <ac:chgData name="Geller, Shelby (PHMSA)" userId="1e3665c9-9b21-49cc-b2d1-5473e68389f8" providerId="ADAL" clId="{F9A8A09D-AE3F-4903-BAB6-B63D6F464878}" dt="2021-10-12T19:26:29.572" v="1425" actId="1076"/>
          <ac:picMkLst>
            <pc:docMk/>
            <pc:sldMk cId="2740962567" sldId="380"/>
            <ac:picMk id="9" creationId="{00000000-0000-0000-0000-000000000000}"/>
          </ac:picMkLst>
        </pc:picChg>
      </pc:sldChg>
      <pc:sldChg chg="modSp add mod">
        <pc:chgData name="Geller, Shelby (PHMSA)" userId="1e3665c9-9b21-49cc-b2d1-5473e68389f8" providerId="ADAL" clId="{F9A8A09D-AE3F-4903-BAB6-B63D6F464878}" dt="2021-10-12T19:26:48.670" v="1431" actId="1076"/>
        <pc:sldMkLst>
          <pc:docMk/>
          <pc:sldMk cId="4033749684" sldId="381"/>
        </pc:sldMkLst>
        <pc:spChg chg="mod">
          <ac:chgData name="Geller, Shelby (PHMSA)" userId="1e3665c9-9b21-49cc-b2d1-5473e68389f8" providerId="ADAL" clId="{F9A8A09D-AE3F-4903-BAB6-B63D6F464878}" dt="2021-10-12T19:26:48.670" v="1431" actId="1076"/>
          <ac:spMkLst>
            <pc:docMk/>
            <pc:sldMk cId="4033749684" sldId="381"/>
            <ac:spMk id="6" creationId="{00000000-0000-0000-0000-000000000000}"/>
          </ac:spMkLst>
        </pc:spChg>
        <pc:spChg chg="mod">
          <ac:chgData name="Geller, Shelby (PHMSA)" userId="1e3665c9-9b21-49cc-b2d1-5473e68389f8" providerId="ADAL" clId="{F9A8A09D-AE3F-4903-BAB6-B63D6F464878}" dt="2021-10-12T19:16:38.195" v="940" actId="20577"/>
          <ac:spMkLst>
            <pc:docMk/>
            <pc:sldMk cId="4033749684" sldId="381"/>
            <ac:spMk id="7" creationId="{00000000-0000-0000-0000-000000000000}"/>
          </ac:spMkLst>
        </pc:spChg>
        <pc:spChg chg="mod">
          <ac:chgData name="Geller, Shelby (PHMSA)" userId="1e3665c9-9b21-49cc-b2d1-5473e68389f8" providerId="ADAL" clId="{F9A8A09D-AE3F-4903-BAB6-B63D6F464878}" dt="2021-10-12T19:16:33.542" v="934" actId="20577"/>
          <ac:spMkLst>
            <pc:docMk/>
            <pc:sldMk cId="4033749684" sldId="381"/>
            <ac:spMk id="8" creationId="{BDABE23A-A2D3-4A5A-82E3-C32986CD3013}"/>
          </ac:spMkLst>
        </pc:spChg>
        <pc:picChg chg="mod">
          <ac:chgData name="Geller, Shelby (PHMSA)" userId="1e3665c9-9b21-49cc-b2d1-5473e68389f8" providerId="ADAL" clId="{F9A8A09D-AE3F-4903-BAB6-B63D6F464878}" dt="2021-10-12T19:26:47.044" v="1430" actId="1076"/>
          <ac:picMkLst>
            <pc:docMk/>
            <pc:sldMk cId="4033749684" sldId="381"/>
            <ac:picMk id="9" creationId="{00000000-0000-0000-0000-000000000000}"/>
          </ac:picMkLst>
        </pc:picChg>
      </pc:sldChg>
      <pc:sldChg chg="modSp add mod">
        <pc:chgData name="Geller, Shelby (PHMSA)" userId="1e3665c9-9b21-49cc-b2d1-5473e68389f8" providerId="ADAL" clId="{F9A8A09D-AE3F-4903-BAB6-B63D6F464878}" dt="2021-10-12T19:24:37.339" v="1417" actId="14100"/>
        <pc:sldMkLst>
          <pc:docMk/>
          <pc:sldMk cId="2094346024" sldId="382"/>
        </pc:sldMkLst>
        <pc:spChg chg="mod">
          <ac:chgData name="Geller, Shelby (PHMSA)" userId="1e3665c9-9b21-49cc-b2d1-5473e68389f8" providerId="ADAL" clId="{F9A8A09D-AE3F-4903-BAB6-B63D6F464878}" dt="2021-10-12T19:24:28.977" v="1414" actId="1038"/>
          <ac:spMkLst>
            <pc:docMk/>
            <pc:sldMk cId="2094346024" sldId="382"/>
            <ac:spMk id="6" creationId="{00000000-0000-0000-0000-000000000000}"/>
          </ac:spMkLst>
        </pc:spChg>
        <pc:spChg chg="mod">
          <ac:chgData name="Geller, Shelby (PHMSA)" userId="1e3665c9-9b21-49cc-b2d1-5473e68389f8" providerId="ADAL" clId="{F9A8A09D-AE3F-4903-BAB6-B63D6F464878}" dt="2021-10-12T19:18:09.250" v="1051" actId="20577"/>
          <ac:spMkLst>
            <pc:docMk/>
            <pc:sldMk cId="2094346024" sldId="382"/>
            <ac:spMk id="7" creationId="{00000000-0000-0000-0000-000000000000}"/>
          </ac:spMkLst>
        </pc:spChg>
        <pc:picChg chg="mod">
          <ac:chgData name="Geller, Shelby (PHMSA)" userId="1e3665c9-9b21-49cc-b2d1-5473e68389f8" providerId="ADAL" clId="{F9A8A09D-AE3F-4903-BAB6-B63D6F464878}" dt="2021-10-12T19:24:37.339" v="1417" actId="14100"/>
          <ac:picMkLst>
            <pc:docMk/>
            <pc:sldMk cId="2094346024" sldId="382"/>
            <ac:picMk id="9" creationId="{00000000-0000-0000-0000-000000000000}"/>
          </ac:picMkLst>
        </pc:picChg>
      </pc:sldChg>
      <pc:sldChg chg="add del">
        <pc:chgData name="Geller, Shelby (PHMSA)" userId="1e3665c9-9b21-49cc-b2d1-5473e68389f8" providerId="ADAL" clId="{F9A8A09D-AE3F-4903-BAB6-B63D6F464878}" dt="2021-10-12T19:34:08.318" v="1580"/>
        <pc:sldMkLst>
          <pc:docMk/>
          <pc:sldMk cId="943063153" sldId="383"/>
        </pc:sldMkLst>
      </pc:sldChg>
      <pc:sldChg chg="modSp add mod ord">
        <pc:chgData name="Geller, Shelby (PHMSA)" userId="1e3665c9-9b21-49cc-b2d1-5473e68389f8" providerId="ADAL" clId="{F9A8A09D-AE3F-4903-BAB6-B63D6F464878}" dt="2021-10-12T19:38:14.228" v="1713" actId="20577"/>
        <pc:sldMkLst>
          <pc:docMk/>
          <pc:sldMk cId="1944952413" sldId="383"/>
        </pc:sldMkLst>
        <pc:spChg chg="mod">
          <ac:chgData name="Geller, Shelby (PHMSA)" userId="1e3665c9-9b21-49cc-b2d1-5473e68389f8" providerId="ADAL" clId="{F9A8A09D-AE3F-4903-BAB6-B63D6F464878}" dt="2021-10-12T19:34:28.730" v="1645" actId="20577"/>
          <ac:spMkLst>
            <pc:docMk/>
            <pc:sldMk cId="1944952413" sldId="383"/>
            <ac:spMk id="7" creationId="{00000000-0000-0000-0000-000000000000}"/>
          </ac:spMkLst>
        </pc:spChg>
        <pc:spChg chg="mod">
          <ac:chgData name="Geller, Shelby (PHMSA)" userId="1e3665c9-9b21-49cc-b2d1-5473e68389f8" providerId="ADAL" clId="{F9A8A09D-AE3F-4903-BAB6-B63D6F464878}" dt="2021-10-12T19:38:14.228" v="1713" actId="20577"/>
          <ac:spMkLst>
            <pc:docMk/>
            <pc:sldMk cId="1944952413" sldId="383"/>
            <ac:spMk id="9" creationId="{00000000-0000-0000-0000-000000000000}"/>
          </ac:spMkLst>
        </pc:spChg>
        <pc:picChg chg="mod">
          <ac:chgData name="Geller, Shelby (PHMSA)" userId="1e3665c9-9b21-49cc-b2d1-5473e68389f8" providerId="ADAL" clId="{F9A8A09D-AE3F-4903-BAB6-B63D6F464878}" dt="2021-10-12T19:37:59.765" v="1707" actId="1036"/>
          <ac:picMkLst>
            <pc:docMk/>
            <pc:sldMk cId="1944952413" sldId="383"/>
            <ac:picMk id="10" creationId="{00000000-0000-0000-0000-000000000000}"/>
          </ac:picMkLst>
        </pc:picChg>
      </pc:sldChg>
    </pc:docChg>
  </pc:docChgLst>
  <pc:docChgLst>
    <pc:chgData name="Ballengee, Lily  (PHMSA)" userId="9ce34bf2-8f12-44c6-a289-ca9798fb01ee" providerId="ADAL" clId="{D80D003E-946E-4FFD-BB07-C9D40E41D0FB}"/>
    <pc:docChg chg="undo custSel modSld">
      <pc:chgData name="Ballengee, Lily  (PHMSA)" userId="9ce34bf2-8f12-44c6-a289-ca9798fb01ee" providerId="ADAL" clId="{D80D003E-946E-4FFD-BB07-C9D40E41D0FB}" dt="2021-10-12T20:29:51.423" v="239" actId="14100"/>
      <pc:docMkLst>
        <pc:docMk/>
      </pc:docMkLst>
      <pc:sldChg chg="modSp mod">
        <pc:chgData name="Ballengee, Lily  (PHMSA)" userId="9ce34bf2-8f12-44c6-a289-ca9798fb01ee" providerId="ADAL" clId="{D80D003E-946E-4FFD-BB07-C9D40E41D0FB}" dt="2021-10-12T20:17:23.276" v="1" actId="1076"/>
        <pc:sldMkLst>
          <pc:docMk/>
          <pc:sldMk cId="2312655778" sldId="357"/>
        </pc:sldMkLst>
        <pc:picChg chg="mod">
          <ac:chgData name="Ballengee, Lily  (PHMSA)" userId="9ce34bf2-8f12-44c6-a289-ca9798fb01ee" providerId="ADAL" clId="{D80D003E-946E-4FFD-BB07-C9D40E41D0FB}" dt="2021-10-12T20:17:23.276" v="1" actId="1076"/>
          <ac:picMkLst>
            <pc:docMk/>
            <pc:sldMk cId="2312655778" sldId="357"/>
            <ac:picMk id="21" creationId="{00000000-0000-0000-0000-000000000000}"/>
          </ac:picMkLst>
        </pc:picChg>
      </pc:sldChg>
      <pc:sldChg chg="modSp mod">
        <pc:chgData name="Ballengee, Lily  (PHMSA)" userId="9ce34bf2-8f12-44c6-a289-ca9798fb01ee" providerId="ADAL" clId="{D80D003E-946E-4FFD-BB07-C9D40E41D0FB}" dt="2021-10-12T20:18:03.933" v="17" actId="1036"/>
        <pc:sldMkLst>
          <pc:docMk/>
          <pc:sldMk cId="1732818261" sldId="362"/>
        </pc:sldMkLst>
        <pc:graphicFrameChg chg="mod">
          <ac:chgData name="Ballengee, Lily  (PHMSA)" userId="9ce34bf2-8f12-44c6-a289-ca9798fb01ee" providerId="ADAL" clId="{D80D003E-946E-4FFD-BB07-C9D40E41D0FB}" dt="2021-10-12T20:18:03.933" v="17" actId="1036"/>
          <ac:graphicFrameMkLst>
            <pc:docMk/>
            <pc:sldMk cId="1732818261" sldId="362"/>
            <ac:graphicFrameMk id="5" creationId="{00000000-0000-0000-0000-000000000000}"/>
          </ac:graphicFrameMkLst>
        </pc:graphicFrameChg>
      </pc:sldChg>
      <pc:sldChg chg="modSp mod">
        <pc:chgData name="Ballengee, Lily  (PHMSA)" userId="9ce34bf2-8f12-44c6-a289-ca9798fb01ee" providerId="ADAL" clId="{D80D003E-946E-4FFD-BB07-C9D40E41D0FB}" dt="2021-10-12T20:21:11.001" v="89" actId="1076"/>
        <pc:sldMkLst>
          <pc:docMk/>
          <pc:sldMk cId="3496972389" sldId="371"/>
        </pc:sldMkLst>
        <pc:spChg chg="mod">
          <ac:chgData name="Ballengee, Lily  (PHMSA)" userId="9ce34bf2-8f12-44c6-a289-ca9798fb01ee" providerId="ADAL" clId="{D80D003E-946E-4FFD-BB07-C9D40E41D0FB}" dt="2021-10-12T20:20:10.843" v="65" actId="1035"/>
          <ac:spMkLst>
            <pc:docMk/>
            <pc:sldMk cId="3496972389" sldId="371"/>
            <ac:spMk id="5" creationId="{00000000-0000-0000-0000-000000000000}"/>
          </ac:spMkLst>
        </pc:spChg>
        <pc:spChg chg="mod">
          <ac:chgData name="Ballengee, Lily  (PHMSA)" userId="9ce34bf2-8f12-44c6-a289-ca9798fb01ee" providerId="ADAL" clId="{D80D003E-946E-4FFD-BB07-C9D40E41D0FB}" dt="2021-10-12T20:20:10.843" v="65" actId="1035"/>
          <ac:spMkLst>
            <pc:docMk/>
            <pc:sldMk cId="3496972389" sldId="371"/>
            <ac:spMk id="9" creationId="{00000000-0000-0000-0000-000000000000}"/>
          </ac:spMkLst>
        </pc:spChg>
        <pc:spChg chg="mod">
          <ac:chgData name="Ballengee, Lily  (PHMSA)" userId="9ce34bf2-8f12-44c6-a289-ca9798fb01ee" providerId="ADAL" clId="{D80D003E-946E-4FFD-BB07-C9D40E41D0FB}" dt="2021-10-12T20:20:22.830" v="84" actId="1035"/>
          <ac:spMkLst>
            <pc:docMk/>
            <pc:sldMk cId="3496972389" sldId="371"/>
            <ac:spMk id="11" creationId="{00000000-0000-0000-0000-000000000000}"/>
          </ac:spMkLst>
        </pc:spChg>
        <pc:spChg chg="mod">
          <ac:chgData name="Ballengee, Lily  (PHMSA)" userId="9ce34bf2-8f12-44c6-a289-ca9798fb01ee" providerId="ADAL" clId="{D80D003E-946E-4FFD-BB07-C9D40E41D0FB}" dt="2021-10-12T20:20:22.830" v="84" actId="1035"/>
          <ac:spMkLst>
            <pc:docMk/>
            <pc:sldMk cId="3496972389" sldId="371"/>
            <ac:spMk id="12" creationId="{00000000-0000-0000-0000-000000000000}"/>
          </ac:spMkLst>
        </pc:spChg>
        <pc:spChg chg="mod">
          <ac:chgData name="Ballengee, Lily  (PHMSA)" userId="9ce34bf2-8f12-44c6-a289-ca9798fb01ee" providerId="ADAL" clId="{D80D003E-946E-4FFD-BB07-C9D40E41D0FB}" dt="2021-10-12T20:20:22.830" v="84" actId="1035"/>
          <ac:spMkLst>
            <pc:docMk/>
            <pc:sldMk cId="3496972389" sldId="371"/>
            <ac:spMk id="13" creationId="{00000000-0000-0000-0000-000000000000}"/>
          </ac:spMkLst>
        </pc:spChg>
        <pc:spChg chg="mod">
          <ac:chgData name="Ballengee, Lily  (PHMSA)" userId="9ce34bf2-8f12-44c6-a289-ca9798fb01ee" providerId="ADAL" clId="{D80D003E-946E-4FFD-BB07-C9D40E41D0FB}" dt="2021-10-12T20:20:22.830" v="84" actId="1035"/>
          <ac:spMkLst>
            <pc:docMk/>
            <pc:sldMk cId="3496972389" sldId="371"/>
            <ac:spMk id="14" creationId="{00000000-0000-0000-0000-000000000000}"/>
          </ac:spMkLst>
        </pc:spChg>
        <pc:spChg chg="mod">
          <ac:chgData name="Ballengee, Lily  (PHMSA)" userId="9ce34bf2-8f12-44c6-a289-ca9798fb01ee" providerId="ADAL" clId="{D80D003E-946E-4FFD-BB07-C9D40E41D0FB}" dt="2021-10-12T20:20:10.843" v="65" actId="1035"/>
          <ac:spMkLst>
            <pc:docMk/>
            <pc:sldMk cId="3496972389" sldId="371"/>
            <ac:spMk id="15" creationId="{00000000-0000-0000-0000-000000000000}"/>
          </ac:spMkLst>
        </pc:spChg>
        <pc:spChg chg="mod">
          <ac:chgData name="Ballengee, Lily  (PHMSA)" userId="9ce34bf2-8f12-44c6-a289-ca9798fb01ee" providerId="ADAL" clId="{D80D003E-946E-4FFD-BB07-C9D40E41D0FB}" dt="2021-10-12T20:20:10.843" v="65" actId="1035"/>
          <ac:spMkLst>
            <pc:docMk/>
            <pc:sldMk cId="3496972389" sldId="371"/>
            <ac:spMk id="17" creationId="{00000000-0000-0000-0000-000000000000}"/>
          </ac:spMkLst>
        </pc:spChg>
        <pc:spChg chg="mod">
          <ac:chgData name="Ballengee, Lily  (PHMSA)" userId="9ce34bf2-8f12-44c6-a289-ca9798fb01ee" providerId="ADAL" clId="{D80D003E-946E-4FFD-BB07-C9D40E41D0FB}" dt="2021-10-12T20:20:22.830" v="84" actId="1035"/>
          <ac:spMkLst>
            <pc:docMk/>
            <pc:sldMk cId="3496972389" sldId="371"/>
            <ac:spMk id="18" creationId="{00000000-0000-0000-0000-000000000000}"/>
          </ac:spMkLst>
        </pc:spChg>
        <pc:spChg chg="mod">
          <ac:chgData name="Ballengee, Lily  (PHMSA)" userId="9ce34bf2-8f12-44c6-a289-ca9798fb01ee" providerId="ADAL" clId="{D80D003E-946E-4FFD-BB07-C9D40E41D0FB}" dt="2021-10-12T20:20:22.830" v="84" actId="1035"/>
          <ac:spMkLst>
            <pc:docMk/>
            <pc:sldMk cId="3496972389" sldId="371"/>
            <ac:spMk id="19" creationId="{00000000-0000-0000-0000-000000000000}"/>
          </ac:spMkLst>
        </pc:spChg>
        <pc:spChg chg="mod">
          <ac:chgData name="Ballengee, Lily  (PHMSA)" userId="9ce34bf2-8f12-44c6-a289-ca9798fb01ee" providerId="ADAL" clId="{D80D003E-946E-4FFD-BB07-C9D40E41D0FB}" dt="2021-10-12T20:20:22.830" v="84" actId="1035"/>
          <ac:spMkLst>
            <pc:docMk/>
            <pc:sldMk cId="3496972389" sldId="371"/>
            <ac:spMk id="20" creationId="{00000000-0000-0000-0000-000000000000}"/>
          </ac:spMkLst>
        </pc:spChg>
        <pc:spChg chg="mod">
          <ac:chgData name="Ballengee, Lily  (PHMSA)" userId="9ce34bf2-8f12-44c6-a289-ca9798fb01ee" providerId="ADAL" clId="{D80D003E-946E-4FFD-BB07-C9D40E41D0FB}" dt="2021-10-12T20:20:10.843" v="65" actId="1035"/>
          <ac:spMkLst>
            <pc:docMk/>
            <pc:sldMk cId="3496972389" sldId="371"/>
            <ac:spMk id="21" creationId="{57B7451C-29A2-4E8E-B7C4-FFE429AE729D}"/>
          </ac:spMkLst>
        </pc:spChg>
        <pc:spChg chg="mod">
          <ac:chgData name="Ballengee, Lily  (PHMSA)" userId="9ce34bf2-8f12-44c6-a289-ca9798fb01ee" providerId="ADAL" clId="{D80D003E-946E-4FFD-BB07-C9D40E41D0FB}" dt="2021-10-12T20:21:11.001" v="89" actId="1076"/>
          <ac:spMkLst>
            <pc:docMk/>
            <pc:sldMk cId="3496972389" sldId="371"/>
            <ac:spMk id="22" creationId="{56FFB4D0-8BC9-4823-9402-F10AFBEE28A0}"/>
          </ac:spMkLst>
        </pc:spChg>
        <pc:spChg chg="mod">
          <ac:chgData name="Ballengee, Lily  (PHMSA)" userId="9ce34bf2-8f12-44c6-a289-ca9798fb01ee" providerId="ADAL" clId="{D80D003E-946E-4FFD-BB07-C9D40E41D0FB}" dt="2021-10-12T20:21:08.065" v="88" actId="1076"/>
          <ac:spMkLst>
            <pc:docMk/>
            <pc:sldMk cId="3496972389" sldId="371"/>
            <ac:spMk id="23" creationId="{0FD79D62-C17D-44D0-97C6-0019A11B1BBF}"/>
          </ac:spMkLst>
        </pc:spChg>
        <pc:picChg chg="mod">
          <ac:chgData name="Ballengee, Lily  (PHMSA)" userId="9ce34bf2-8f12-44c6-a289-ca9798fb01ee" providerId="ADAL" clId="{D80D003E-946E-4FFD-BB07-C9D40E41D0FB}" dt="2021-10-12T20:20:22.830" v="84" actId="1035"/>
          <ac:picMkLst>
            <pc:docMk/>
            <pc:sldMk cId="3496972389" sldId="371"/>
            <ac:picMk id="16" creationId="{00000000-0000-0000-0000-000000000000}"/>
          </ac:picMkLst>
        </pc:picChg>
      </pc:sldChg>
      <pc:sldChg chg="modSp mod">
        <pc:chgData name="Ballengee, Lily  (PHMSA)" userId="9ce34bf2-8f12-44c6-a289-ca9798fb01ee" providerId="ADAL" clId="{D80D003E-946E-4FFD-BB07-C9D40E41D0FB}" dt="2021-10-12T20:22:55.707" v="91" actId="14100"/>
        <pc:sldMkLst>
          <pc:docMk/>
          <pc:sldMk cId="2740962567" sldId="380"/>
        </pc:sldMkLst>
        <pc:spChg chg="mod">
          <ac:chgData name="Ballengee, Lily  (PHMSA)" userId="9ce34bf2-8f12-44c6-a289-ca9798fb01ee" providerId="ADAL" clId="{D80D003E-946E-4FFD-BB07-C9D40E41D0FB}" dt="2021-10-12T20:22:55.707" v="91" actId="14100"/>
          <ac:spMkLst>
            <pc:docMk/>
            <pc:sldMk cId="2740962567" sldId="380"/>
            <ac:spMk id="6" creationId="{00000000-0000-0000-0000-000000000000}"/>
          </ac:spMkLst>
        </pc:spChg>
      </pc:sldChg>
      <pc:sldChg chg="modSp mod">
        <pc:chgData name="Ballengee, Lily  (PHMSA)" userId="9ce34bf2-8f12-44c6-a289-ca9798fb01ee" providerId="ADAL" clId="{D80D003E-946E-4FFD-BB07-C9D40E41D0FB}" dt="2021-10-12T20:29:51.423" v="239" actId="14100"/>
        <pc:sldMkLst>
          <pc:docMk/>
          <pc:sldMk cId="2094346024" sldId="382"/>
        </pc:sldMkLst>
        <pc:spChg chg="mod">
          <ac:chgData name="Ballengee, Lily  (PHMSA)" userId="9ce34bf2-8f12-44c6-a289-ca9798fb01ee" providerId="ADAL" clId="{D80D003E-946E-4FFD-BB07-C9D40E41D0FB}" dt="2021-10-12T20:29:51.423" v="239" actId="14100"/>
          <ac:spMkLst>
            <pc:docMk/>
            <pc:sldMk cId="2094346024" sldId="382"/>
            <ac:spMk id="6" creationId="{00000000-0000-0000-0000-000000000000}"/>
          </ac:spMkLst>
        </pc:spChg>
        <pc:spChg chg="mod">
          <ac:chgData name="Ballengee, Lily  (PHMSA)" userId="9ce34bf2-8f12-44c6-a289-ca9798fb01ee" providerId="ADAL" clId="{D80D003E-946E-4FFD-BB07-C9D40E41D0FB}" dt="2021-10-12T20:26:42.764" v="143" actId="20577"/>
          <ac:spMkLst>
            <pc:docMk/>
            <pc:sldMk cId="2094346024" sldId="382"/>
            <ac:spMk id="7" creationId="{00000000-0000-0000-0000-000000000000}"/>
          </ac:spMkLst>
        </pc:spChg>
        <pc:picChg chg="mod">
          <ac:chgData name="Ballengee, Lily  (PHMSA)" userId="9ce34bf2-8f12-44c6-a289-ca9798fb01ee" providerId="ADAL" clId="{D80D003E-946E-4FFD-BB07-C9D40E41D0FB}" dt="2021-10-12T20:29:45.351" v="238" actId="1076"/>
          <ac:picMkLst>
            <pc:docMk/>
            <pc:sldMk cId="2094346024" sldId="382"/>
            <ac:picMk id="9"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38F1-7BA4-4F49-A2D1-35464552B505}"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92730679-01DF-443F-B444-8E3A838F2A5D}">
      <dgm:prSet phldrT="[Text]"/>
      <dgm:spPr/>
      <dgm:t>
        <a:bodyPr/>
        <a:lstStyle/>
        <a:p>
          <a:r>
            <a:rPr lang="en-US"/>
            <a:t>Improving Customer Service</a:t>
          </a:r>
        </a:p>
      </dgm:t>
    </dgm:pt>
    <dgm:pt modelId="{8076F131-5362-411D-91D7-DB2351E68EF4}" type="parTrans" cxnId="{F4F63254-3181-414A-A871-DD1B1B3A78C9}">
      <dgm:prSet/>
      <dgm:spPr/>
      <dgm:t>
        <a:bodyPr/>
        <a:lstStyle/>
        <a:p>
          <a:endParaRPr lang="en-US"/>
        </a:p>
      </dgm:t>
    </dgm:pt>
    <dgm:pt modelId="{DC696CF7-4591-4570-BBF9-F703F1E0FDD6}" type="sibTrans" cxnId="{F4F63254-3181-414A-A871-DD1B1B3A78C9}">
      <dgm:prSet/>
      <dgm:spPr/>
      <dgm:t>
        <a:bodyPr/>
        <a:lstStyle/>
        <a:p>
          <a:endParaRPr lang="en-US"/>
        </a:p>
      </dgm:t>
    </dgm:pt>
    <dgm:pt modelId="{49A22F96-6AA1-4999-A46C-0E76EFB1BF8A}">
      <dgm:prSet phldrT="[Text]"/>
      <dgm:spPr/>
      <dgm:t>
        <a:bodyPr/>
        <a:lstStyle/>
        <a:p>
          <a:r>
            <a:rPr lang="en-US"/>
            <a:t>Issuing Acknowledgement Letters</a:t>
          </a:r>
        </a:p>
      </dgm:t>
    </dgm:pt>
    <dgm:pt modelId="{94C87559-DA44-40AF-894C-147629DE3ABF}" type="parTrans" cxnId="{072E3ECE-4CFE-4BDC-A1C4-22DFC19692AC}">
      <dgm:prSet/>
      <dgm:spPr/>
      <dgm:t>
        <a:bodyPr/>
        <a:lstStyle/>
        <a:p>
          <a:endParaRPr lang="en-US"/>
        </a:p>
      </dgm:t>
    </dgm:pt>
    <dgm:pt modelId="{79FCAF53-47F0-41D1-9D65-698B77CA0197}" type="sibTrans" cxnId="{072E3ECE-4CFE-4BDC-A1C4-22DFC19692AC}">
      <dgm:prSet/>
      <dgm:spPr/>
      <dgm:t>
        <a:bodyPr/>
        <a:lstStyle/>
        <a:p>
          <a:endParaRPr lang="en-US"/>
        </a:p>
      </dgm:t>
    </dgm:pt>
    <dgm:pt modelId="{2AE14F12-CF92-40F6-A2DE-EDEA7E35ACDC}">
      <dgm:prSet phldrT="[Text]"/>
      <dgm:spPr/>
      <dgm:t>
        <a:bodyPr/>
        <a:lstStyle/>
        <a:p>
          <a:r>
            <a:rPr lang="en-US"/>
            <a:t>Streamlining Concurrence Process</a:t>
          </a:r>
        </a:p>
      </dgm:t>
    </dgm:pt>
    <dgm:pt modelId="{76AB3F00-7DBF-4137-BC2C-79DB85EE3642}" type="parTrans" cxnId="{6442F7DB-2F00-4D9B-8DCC-64F25DDBB6F4}">
      <dgm:prSet/>
      <dgm:spPr/>
      <dgm:t>
        <a:bodyPr/>
        <a:lstStyle/>
        <a:p>
          <a:endParaRPr lang="en-US"/>
        </a:p>
      </dgm:t>
    </dgm:pt>
    <dgm:pt modelId="{593B44A8-E931-4163-8B07-374036227CCF}" type="sibTrans" cxnId="{6442F7DB-2F00-4D9B-8DCC-64F25DDBB6F4}">
      <dgm:prSet/>
      <dgm:spPr/>
      <dgm:t>
        <a:bodyPr/>
        <a:lstStyle/>
        <a:p>
          <a:endParaRPr lang="en-US"/>
        </a:p>
      </dgm:t>
    </dgm:pt>
    <dgm:pt modelId="{D4FD7C68-E1E4-423F-8AD7-18C881DD2D51}">
      <dgm:prSet phldrT="[Text]"/>
      <dgm:spPr/>
      <dgm:t>
        <a:bodyPr/>
        <a:lstStyle/>
        <a:p>
          <a:r>
            <a:rPr lang="en-US"/>
            <a:t>Increasing Stakeholder Communication and Outreach</a:t>
          </a:r>
        </a:p>
      </dgm:t>
    </dgm:pt>
    <dgm:pt modelId="{E9640154-4F19-4DC3-87B8-6E2A402CA340}" type="parTrans" cxnId="{BBBDF17B-675A-480E-8937-29F1BF15FE45}">
      <dgm:prSet/>
      <dgm:spPr/>
      <dgm:t>
        <a:bodyPr/>
        <a:lstStyle/>
        <a:p>
          <a:endParaRPr lang="en-US"/>
        </a:p>
      </dgm:t>
    </dgm:pt>
    <dgm:pt modelId="{3EAA7A6A-E7CD-4212-875C-BFBE2D23A708}" type="sibTrans" cxnId="{BBBDF17B-675A-480E-8937-29F1BF15FE45}">
      <dgm:prSet/>
      <dgm:spPr/>
      <dgm:t>
        <a:bodyPr/>
        <a:lstStyle/>
        <a:p>
          <a:endParaRPr lang="en-US"/>
        </a:p>
      </dgm:t>
    </dgm:pt>
    <dgm:pt modelId="{892D46D3-E2ED-49A6-8103-1538170AFCBF}">
      <dgm:prSet phldrT="[Text]"/>
      <dgm:spPr/>
      <dgm:t>
        <a:bodyPr/>
        <a:lstStyle/>
        <a:p>
          <a:r>
            <a:rPr lang="en-US"/>
            <a:t>Working 100% Electronically Due to COVID-19</a:t>
          </a:r>
        </a:p>
      </dgm:t>
    </dgm:pt>
    <dgm:pt modelId="{DDFAAAA4-B70D-45A1-B4B5-4C93FA890AF1}" type="parTrans" cxnId="{6D004C5A-6048-4E4E-89D4-A6ED8F1FCF95}">
      <dgm:prSet/>
      <dgm:spPr/>
      <dgm:t>
        <a:bodyPr/>
        <a:lstStyle/>
        <a:p>
          <a:endParaRPr lang="en-US"/>
        </a:p>
      </dgm:t>
    </dgm:pt>
    <dgm:pt modelId="{F4118F0A-5BC9-48D3-99D9-070AB04504D4}" type="sibTrans" cxnId="{6D004C5A-6048-4E4E-89D4-A6ED8F1FCF95}">
      <dgm:prSet/>
      <dgm:spPr/>
      <dgm:t>
        <a:bodyPr/>
        <a:lstStyle/>
        <a:p>
          <a:endParaRPr lang="en-US"/>
        </a:p>
      </dgm:t>
    </dgm:pt>
    <dgm:pt modelId="{C6FD8EDA-6AE7-4995-9CB3-29E3D9F33D79}" type="pres">
      <dgm:prSet presAssocID="{EBFF38F1-7BA4-4F49-A2D1-35464552B505}" presName="Name0" presStyleCnt="0">
        <dgm:presLayoutVars>
          <dgm:chMax val="7"/>
          <dgm:chPref val="7"/>
          <dgm:dir/>
        </dgm:presLayoutVars>
      </dgm:prSet>
      <dgm:spPr/>
    </dgm:pt>
    <dgm:pt modelId="{E7F1337D-9827-437A-9D3A-DCEBE0EBA4BC}" type="pres">
      <dgm:prSet presAssocID="{EBFF38F1-7BA4-4F49-A2D1-35464552B505}" presName="Name1" presStyleCnt="0"/>
      <dgm:spPr/>
    </dgm:pt>
    <dgm:pt modelId="{BDAC12F8-0509-4F4C-93F5-F734CBBE0CC0}" type="pres">
      <dgm:prSet presAssocID="{EBFF38F1-7BA4-4F49-A2D1-35464552B505}" presName="cycle" presStyleCnt="0"/>
      <dgm:spPr/>
    </dgm:pt>
    <dgm:pt modelId="{B0FA1118-85EC-46F0-807A-4AB9DEB10F07}" type="pres">
      <dgm:prSet presAssocID="{EBFF38F1-7BA4-4F49-A2D1-35464552B505}" presName="srcNode" presStyleLbl="node1" presStyleIdx="0" presStyleCnt="5"/>
      <dgm:spPr/>
    </dgm:pt>
    <dgm:pt modelId="{DC097067-2E90-49A3-B946-A1C237354000}" type="pres">
      <dgm:prSet presAssocID="{EBFF38F1-7BA4-4F49-A2D1-35464552B505}" presName="conn" presStyleLbl="parChTrans1D2" presStyleIdx="0" presStyleCnt="1"/>
      <dgm:spPr/>
    </dgm:pt>
    <dgm:pt modelId="{C2CE894D-1AE8-4515-8715-126CD3B44D1A}" type="pres">
      <dgm:prSet presAssocID="{EBFF38F1-7BA4-4F49-A2D1-35464552B505}" presName="extraNode" presStyleLbl="node1" presStyleIdx="0" presStyleCnt="5"/>
      <dgm:spPr/>
    </dgm:pt>
    <dgm:pt modelId="{F0655AAF-3306-47EC-B4D2-6E21AFBDF728}" type="pres">
      <dgm:prSet presAssocID="{EBFF38F1-7BA4-4F49-A2D1-35464552B505}" presName="dstNode" presStyleLbl="node1" presStyleIdx="0" presStyleCnt="5"/>
      <dgm:spPr/>
    </dgm:pt>
    <dgm:pt modelId="{5A686BD2-E178-4310-B0CE-2FEF78C7DFF0}" type="pres">
      <dgm:prSet presAssocID="{92730679-01DF-443F-B444-8E3A838F2A5D}" presName="text_1" presStyleLbl="node1" presStyleIdx="0" presStyleCnt="5">
        <dgm:presLayoutVars>
          <dgm:bulletEnabled val="1"/>
        </dgm:presLayoutVars>
      </dgm:prSet>
      <dgm:spPr/>
    </dgm:pt>
    <dgm:pt modelId="{2AFE5C25-AF5C-4CDE-BE14-2D1DC0A30F24}" type="pres">
      <dgm:prSet presAssocID="{92730679-01DF-443F-B444-8E3A838F2A5D}" presName="accent_1" presStyleCnt="0"/>
      <dgm:spPr/>
    </dgm:pt>
    <dgm:pt modelId="{1A0907CB-D491-46EA-82FE-FDC682D2B59F}" type="pres">
      <dgm:prSet presAssocID="{92730679-01DF-443F-B444-8E3A838F2A5D}" presName="accentRepeatNode" presStyleLbl="solidFgAcc1" presStyleIdx="0" presStyleCnt="5"/>
      <dgm:spPr/>
    </dgm:pt>
    <dgm:pt modelId="{133FDFC3-2CE8-4276-9C79-9EC9C174F138}" type="pres">
      <dgm:prSet presAssocID="{49A22F96-6AA1-4999-A46C-0E76EFB1BF8A}" presName="text_2" presStyleLbl="node1" presStyleIdx="1" presStyleCnt="5">
        <dgm:presLayoutVars>
          <dgm:bulletEnabled val="1"/>
        </dgm:presLayoutVars>
      </dgm:prSet>
      <dgm:spPr/>
    </dgm:pt>
    <dgm:pt modelId="{CF988BEF-0CB6-4E60-B489-385668CE0B31}" type="pres">
      <dgm:prSet presAssocID="{49A22F96-6AA1-4999-A46C-0E76EFB1BF8A}" presName="accent_2" presStyleCnt="0"/>
      <dgm:spPr/>
    </dgm:pt>
    <dgm:pt modelId="{F5529E21-F013-48B4-A506-74DAC52E8197}" type="pres">
      <dgm:prSet presAssocID="{49A22F96-6AA1-4999-A46C-0E76EFB1BF8A}" presName="accentRepeatNode" presStyleLbl="solidFgAcc1" presStyleIdx="1" presStyleCnt="5"/>
      <dgm:spPr/>
    </dgm:pt>
    <dgm:pt modelId="{2C1CA46E-C5CC-4A84-AFAE-B1F270D6E681}" type="pres">
      <dgm:prSet presAssocID="{2AE14F12-CF92-40F6-A2DE-EDEA7E35ACDC}" presName="text_3" presStyleLbl="node1" presStyleIdx="2" presStyleCnt="5">
        <dgm:presLayoutVars>
          <dgm:bulletEnabled val="1"/>
        </dgm:presLayoutVars>
      </dgm:prSet>
      <dgm:spPr/>
    </dgm:pt>
    <dgm:pt modelId="{6A52E4AC-91A6-474B-A4DF-1962706DFC0B}" type="pres">
      <dgm:prSet presAssocID="{2AE14F12-CF92-40F6-A2DE-EDEA7E35ACDC}" presName="accent_3" presStyleCnt="0"/>
      <dgm:spPr/>
    </dgm:pt>
    <dgm:pt modelId="{6688B55E-03C7-46A3-B86A-9076E1C60C7B}" type="pres">
      <dgm:prSet presAssocID="{2AE14F12-CF92-40F6-A2DE-EDEA7E35ACDC}" presName="accentRepeatNode" presStyleLbl="solidFgAcc1" presStyleIdx="2" presStyleCnt="5"/>
      <dgm:spPr/>
    </dgm:pt>
    <dgm:pt modelId="{DEF859BB-49EE-4665-9FE2-998464A62310}" type="pres">
      <dgm:prSet presAssocID="{D4FD7C68-E1E4-423F-8AD7-18C881DD2D51}" presName="text_4" presStyleLbl="node1" presStyleIdx="3" presStyleCnt="5">
        <dgm:presLayoutVars>
          <dgm:bulletEnabled val="1"/>
        </dgm:presLayoutVars>
      </dgm:prSet>
      <dgm:spPr/>
    </dgm:pt>
    <dgm:pt modelId="{4BF76C57-38A6-49AF-B41E-2FA1B2CCCE91}" type="pres">
      <dgm:prSet presAssocID="{D4FD7C68-E1E4-423F-8AD7-18C881DD2D51}" presName="accent_4" presStyleCnt="0"/>
      <dgm:spPr/>
    </dgm:pt>
    <dgm:pt modelId="{1D4A497D-A427-408B-8823-7366BEC8EBAD}" type="pres">
      <dgm:prSet presAssocID="{D4FD7C68-E1E4-423F-8AD7-18C881DD2D51}" presName="accentRepeatNode" presStyleLbl="solidFgAcc1" presStyleIdx="3" presStyleCnt="5"/>
      <dgm:spPr/>
    </dgm:pt>
    <dgm:pt modelId="{5F2FA57E-6B35-4D37-9456-025E19FC8008}" type="pres">
      <dgm:prSet presAssocID="{892D46D3-E2ED-49A6-8103-1538170AFCBF}" presName="text_5" presStyleLbl="node1" presStyleIdx="4" presStyleCnt="5">
        <dgm:presLayoutVars>
          <dgm:bulletEnabled val="1"/>
        </dgm:presLayoutVars>
      </dgm:prSet>
      <dgm:spPr/>
    </dgm:pt>
    <dgm:pt modelId="{8A5EBFD3-7C29-4357-B5F6-0C43CFCB9B3D}" type="pres">
      <dgm:prSet presAssocID="{892D46D3-E2ED-49A6-8103-1538170AFCBF}" presName="accent_5" presStyleCnt="0"/>
      <dgm:spPr/>
    </dgm:pt>
    <dgm:pt modelId="{042DC08D-B99C-4B2E-914F-906E47E3FA50}" type="pres">
      <dgm:prSet presAssocID="{892D46D3-E2ED-49A6-8103-1538170AFCBF}" presName="accentRepeatNode" presStyleLbl="solidFgAcc1" presStyleIdx="4" presStyleCnt="5"/>
      <dgm:spPr/>
    </dgm:pt>
  </dgm:ptLst>
  <dgm:cxnLst>
    <dgm:cxn modelId="{6F488F2B-3BEB-43BD-A0E7-31B8DBFCF9E6}" type="presOf" srcId="{2AE14F12-CF92-40F6-A2DE-EDEA7E35ACDC}" destId="{2C1CA46E-C5CC-4A84-AFAE-B1F270D6E681}" srcOrd="0" destOrd="0" presId="urn:microsoft.com/office/officeart/2008/layout/VerticalCurvedList"/>
    <dgm:cxn modelId="{D658AD3F-25E1-46A4-9885-376EB9B0607E}" type="presOf" srcId="{DC696CF7-4591-4570-BBF9-F703F1E0FDD6}" destId="{DC097067-2E90-49A3-B946-A1C237354000}" srcOrd="0" destOrd="0" presId="urn:microsoft.com/office/officeart/2008/layout/VerticalCurvedList"/>
    <dgm:cxn modelId="{5BCBA66D-2884-4E8D-8851-A49EBDE3D10A}" type="presOf" srcId="{49A22F96-6AA1-4999-A46C-0E76EFB1BF8A}" destId="{133FDFC3-2CE8-4276-9C79-9EC9C174F138}" srcOrd="0" destOrd="0" presId="urn:microsoft.com/office/officeart/2008/layout/VerticalCurvedList"/>
    <dgm:cxn modelId="{C3B9C250-BFC3-4DB2-9F47-ED9ECC788C53}" type="presOf" srcId="{892D46D3-E2ED-49A6-8103-1538170AFCBF}" destId="{5F2FA57E-6B35-4D37-9456-025E19FC8008}" srcOrd="0" destOrd="0" presId="urn:microsoft.com/office/officeart/2008/layout/VerticalCurvedList"/>
    <dgm:cxn modelId="{F4F63254-3181-414A-A871-DD1B1B3A78C9}" srcId="{EBFF38F1-7BA4-4F49-A2D1-35464552B505}" destId="{92730679-01DF-443F-B444-8E3A838F2A5D}" srcOrd="0" destOrd="0" parTransId="{8076F131-5362-411D-91D7-DB2351E68EF4}" sibTransId="{DC696CF7-4591-4570-BBF9-F703F1E0FDD6}"/>
    <dgm:cxn modelId="{2F2FAE56-59A4-4E8B-AC2B-263BF1FE293F}" type="presOf" srcId="{D4FD7C68-E1E4-423F-8AD7-18C881DD2D51}" destId="{DEF859BB-49EE-4665-9FE2-998464A62310}" srcOrd="0" destOrd="0" presId="urn:microsoft.com/office/officeart/2008/layout/VerticalCurvedList"/>
    <dgm:cxn modelId="{6D004C5A-6048-4E4E-89D4-A6ED8F1FCF95}" srcId="{EBFF38F1-7BA4-4F49-A2D1-35464552B505}" destId="{892D46D3-E2ED-49A6-8103-1538170AFCBF}" srcOrd="4" destOrd="0" parTransId="{DDFAAAA4-B70D-45A1-B4B5-4C93FA890AF1}" sibTransId="{F4118F0A-5BC9-48D3-99D9-070AB04504D4}"/>
    <dgm:cxn modelId="{BBBDF17B-675A-480E-8937-29F1BF15FE45}" srcId="{EBFF38F1-7BA4-4F49-A2D1-35464552B505}" destId="{D4FD7C68-E1E4-423F-8AD7-18C881DD2D51}" srcOrd="3" destOrd="0" parTransId="{E9640154-4F19-4DC3-87B8-6E2A402CA340}" sibTransId="{3EAA7A6A-E7CD-4212-875C-BFBE2D23A708}"/>
    <dgm:cxn modelId="{BDFCCCCC-AE51-4F0C-A29C-BEEECB1FED0F}" type="presOf" srcId="{EBFF38F1-7BA4-4F49-A2D1-35464552B505}" destId="{C6FD8EDA-6AE7-4995-9CB3-29E3D9F33D79}" srcOrd="0" destOrd="0" presId="urn:microsoft.com/office/officeart/2008/layout/VerticalCurvedList"/>
    <dgm:cxn modelId="{072E3ECE-4CFE-4BDC-A1C4-22DFC19692AC}" srcId="{EBFF38F1-7BA4-4F49-A2D1-35464552B505}" destId="{49A22F96-6AA1-4999-A46C-0E76EFB1BF8A}" srcOrd="1" destOrd="0" parTransId="{94C87559-DA44-40AF-894C-147629DE3ABF}" sibTransId="{79FCAF53-47F0-41D1-9D65-698B77CA0197}"/>
    <dgm:cxn modelId="{99BFC7DB-0D8D-429C-876D-3D31C96BFAEA}" type="presOf" srcId="{92730679-01DF-443F-B444-8E3A838F2A5D}" destId="{5A686BD2-E178-4310-B0CE-2FEF78C7DFF0}" srcOrd="0" destOrd="0" presId="urn:microsoft.com/office/officeart/2008/layout/VerticalCurvedList"/>
    <dgm:cxn modelId="{6442F7DB-2F00-4D9B-8DCC-64F25DDBB6F4}" srcId="{EBFF38F1-7BA4-4F49-A2D1-35464552B505}" destId="{2AE14F12-CF92-40F6-A2DE-EDEA7E35ACDC}" srcOrd="2" destOrd="0" parTransId="{76AB3F00-7DBF-4137-BC2C-79DB85EE3642}" sibTransId="{593B44A8-E931-4163-8B07-374036227CCF}"/>
    <dgm:cxn modelId="{43C78996-011C-4DBA-8DD1-F2DA320A8761}" type="presParOf" srcId="{C6FD8EDA-6AE7-4995-9CB3-29E3D9F33D79}" destId="{E7F1337D-9827-437A-9D3A-DCEBE0EBA4BC}" srcOrd="0" destOrd="0" presId="urn:microsoft.com/office/officeart/2008/layout/VerticalCurvedList"/>
    <dgm:cxn modelId="{8CFD4273-82F3-4970-85E9-B78F1F403FCA}" type="presParOf" srcId="{E7F1337D-9827-437A-9D3A-DCEBE0EBA4BC}" destId="{BDAC12F8-0509-4F4C-93F5-F734CBBE0CC0}" srcOrd="0" destOrd="0" presId="urn:microsoft.com/office/officeart/2008/layout/VerticalCurvedList"/>
    <dgm:cxn modelId="{1322ABB1-1D90-4EBF-9920-434ABC947A3A}" type="presParOf" srcId="{BDAC12F8-0509-4F4C-93F5-F734CBBE0CC0}" destId="{B0FA1118-85EC-46F0-807A-4AB9DEB10F07}" srcOrd="0" destOrd="0" presId="urn:microsoft.com/office/officeart/2008/layout/VerticalCurvedList"/>
    <dgm:cxn modelId="{57963165-519F-466A-AEC4-EAEAE47EC6D7}" type="presParOf" srcId="{BDAC12F8-0509-4F4C-93F5-F734CBBE0CC0}" destId="{DC097067-2E90-49A3-B946-A1C237354000}" srcOrd="1" destOrd="0" presId="urn:microsoft.com/office/officeart/2008/layout/VerticalCurvedList"/>
    <dgm:cxn modelId="{13A2AA22-1DEA-4DC5-8DE8-99FBB72AD949}" type="presParOf" srcId="{BDAC12F8-0509-4F4C-93F5-F734CBBE0CC0}" destId="{C2CE894D-1AE8-4515-8715-126CD3B44D1A}" srcOrd="2" destOrd="0" presId="urn:microsoft.com/office/officeart/2008/layout/VerticalCurvedList"/>
    <dgm:cxn modelId="{0D6E725F-34DA-44DF-9316-E4AF56B503A0}" type="presParOf" srcId="{BDAC12F8-0509-4F4C-93F5-F734CBBE0CC0}" destId="{F0655AAF-3306-47EC-B4D2-6E21AFBDF728}" srcOrd="3" destOrd="0" presId="urn:microsoft.com/office/officeart/2008/layout/VerticalCurvedList"/>
    <dgm:cxn modelId="{0E40FEF6-3ECD-436A-AB49-4CC1FB4E5365}" type="presParOf" srcId="{E7F1337D-9827-437A-9D3A-DCEBE0EBA4BC}" destId="{5A686BD2-E178-4310-B0CE-2FEF78C7DFF0}" srcOrd="1" destOrd="0" presId="urn:microsoft.com/office/officeart/2008/layout/VerticalCurvedList"/>
    <dgm:cxn modelId="{E207A5AC-E0A3-4AB7-BC77-A5854737D2CF}" type="presParOf" srcId="{E7F1337D-9827-437A-9D3A-DCEBE0EBA4BC}" destId="{2AFE5C25-AF5C-4CDE-BE14-2D1DC0A30F24}" srcOrd="2" destOrd="0" presId="urn:microsoft.com/office/officeart/2008/layout/VerticalCurvedList"/>
    <dgm:cxn modelId="{2621B0DC-C83A-497F-A5BB-13DE642F6A82}" type="presParOf" srcId="{2AFE5C25-AF5C-4CDE-BE14-2D1DC0A30F24}" destId="{1A0907CB-D491-46EA-82FE-FDC682D2B59F}" srcOrd="0" destOrd="0" presId="urn:microsoft.com/office/officeart/2008/layout/VerticalCurvedList"/>
    <dgm:cxn modelId="{2C4FF361-63B4-4673-9E5F-CC5ABD59F317}" type="presParOf" srcId="{E7F1337D-9827-437A-9D3A-DCEBE0EBA4BC}" destId="{133FDFC3-2CE8-4276-9C79-9EC9C174F138}" srcOrd="3" destOrd="0" presId="urn:microsoft.com/office/officeart/2008/layout/VerticalCurvedList"/>
    <dgm:cxn modelId="{BC755E45-3758-44A7-A1A7-E72C8F65DD28}" type="presParOf" srcId="{E7F1337D-9827-437A-9D3A-DCEBE0EBA4BC}" destId="{CF988BEF-0CB6-4E60-B489-385668CE0B31}" srcOrd="4" destOrd="0" presId="urn:microsoft.com/office/officeart/2008/layout/VerticalCurvedList"/>
    <dgm:cxn modelId="{6391223C-6057-44CD-8CDA-A26B513062E8}" type="presParOf" srcId="{CF988BEF-0CB6-4E60-B489-385668CE0B31}" destId="{F5529E21-F013-48B4-A506-74DAC52E8197}" srcOrd="0" destOrd="0" presId="urn:microsoft.com/office/officeart/2008/layout/VerticalCurvedList"/>
    <dgm:cxn modelId="{650E1974-5FB2-4989-A7C4-85B3710BA521}" type="presParOf" srcId="{E7F1337D-9827-437A-9D3A-DCEBE0EBA4BC}" destId="{2C1CA46E-C5CC-4A84-AFAE-B1F270D6E681}" srcOrd="5" destOrd="0" presId="urn:microsoft.com/office/officeart/2008/layout/VerticalCurvedList"/>
    <dgm:cxn modelId="{0EB460FB-2162-4806-B4C0-AF7005D2C296}" type="presParOf" srcId="{E7F1337D-9827-437A-9D3A-DCEBE0EBA4BC}" destId="{6A52E4AC-91A6-474B-A4DF-1962706DFC0B}" srcOrd="6" destOrd="0" presId="urn:microsoft.com/office/officeart/2008/layout/VerticalCurvedList"/>
    <dgm:cxn modelId="{0E5FAEE2-9D31-41DB-ADF1-6A5960B07C0D}" type="presParOf" srcId="{6A52E4AC-91A6-474B-A4DF-1962706DFC0B}" destId="{6688B55E-03C7-46A3-B86A-9076E1C60C7B}" srcOrd="0" destOrd="0" presId="urn:microsoft.com/office/officeart/2008/layout/VerticalCurvedList"/>
    <dgm:cxn modelId="{712306C6-FD83-499D-9C53-05847E24C803}" type="presParOf" srcId="{E7F1337D-9827-437A-9D3A-DCEBE0EBA4BC}" destId="{DEF859BB-49EE-4665-9FE2-998464A62310}" srcOrd="7" destOrd="0" presId="urn:microsoft.com/office/officeart/2008/layout/VerticalCurvedList"/>
    <dgm:cxn modelId="{28C29CC6-4A34-4303-B01F-3D1FFCB99AD1}" type="presParOf" srcId="{E7F1337D-9827-437A-9D3A-DCEBE0EBA4BC}" destId="{4BF76C57-38A6-49AF-B41E-2FA1B2CCCE91}" srcOrd="8" destOrd="0" presId="urn:microsoft.com/office/officeart/2008/layout/VerticalCurvedList"/>
    <dgm:cxn modelId="{3CFB3FCD-E821-4F00-93C8-9E3E0D5DDD9A}" type="presParOf" srcId="{4BF76C57-38A6-49AF-B41E-2FA1B2CCCE91}" destId="{1D4A497D-A427-408B-8823-7366BEC8EBAD}" srcOrd="0" destOrd="0" presId="urn:microsoft.com/office/officeart/2008/layout/VerticalCurvedList"/>
    <dgm:cxn modelId="{2237FA01-22F3-4AFF-B6B6-05352833CCD0}" type="presParOf" srcId="{E7F1337D-9827-437A-9D3A-DCEBE0EBA4BC}" destId="{5F2FA57E-6B35-4D37-9456-025E19FC8008}" srcOrd="9" destOrd="0" presId="urn:microsoft.com/office/officeart/2008/layout/VerticalCurvedList"/>
    <dgm:cxn modelId="{9B485BC0-5292-40ED-B8AA-92CD6469E888}" type="presParOf" srcId="{E7F1337D-9827-437A-9D3A-DCEBE0EBA4BC}" destId="{8A5EBFD3-7C29-4357-B5F6-0C43CFCB9B3D}" srcOrd="10" destOrd="0" presId="urn:microsoft.com/office/officeart/2008/layout/VerticalCurvedList"/>
    <dgm:cxn modelId="{4347629E-6E7C-4341-A5AF-C73D9E8C0BC6}" type="presParOf" srcId="{8A5EBFD3-7C29-4357-B5F6-0C43CFCB9B3D}" destId="{042DC08D-B99C-4B2E-914F-906E47E3FA5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38F1-7BA4-4F49-A2D1-35464552B505}"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92730679-01DF-443F-B444-8E3A838F2A5D}">
      <dgm:prSet phldrT="[Text]"/>
      <dgm:spPr/>
      <dgm:t>
        <a:bodyPr/>
        <a:lstStyle/>
        <a:p>
          <a:r>
            <a:rPr lang="en-US"/>
            <a:t>Improving Customer Service</a:t>
          </a:r>
        </a:p>
      </dgm:t>
    </dgm:pt>
    <dgm:pt modelId="{8076F131-5362-411D-91D7-DB2351E68EF4}" type="parTrans" cxnId="{F4F63254-3181-414A-A871-DD1B1B3A78C9}">
      <dgm:prSet/>
      <dgm:spPr/>
      <dgm:t>
        <a:bodyPr/>
        <a:lstStyle/>
        <a:p>
          <a:endParaRPr lang="en-US"/>
        </a:p>
      </dgm:t>
    </dgm:pt>
    <dgm:pt modelId="{DC696CF7-4591-4570-BBF9-F703F1E0FDD6}" type="sibTrans" cxnId="{F4F63254-3181-414A-A871-DD1B1B3A78C9}">
      <dgm:prSet/>
      <dgm:spPr/>
      <dgm:t>
        <a:bodyPr/>
        <a:lstStyle/>
        <a:p>
          <a:endParaRPr lang="en-US"/>
        </a:p>
      </dgm:t>
    </dgm:pt>
    <dgm:pt modelId="{49A22F96-6AA1-4999-A46C-0E76EFB1BF8A}">
      <dgm:prSet phldrT="[Text]"/>
      <dgm:spPr/>
      <dgm:t>
        <a:bodyPr/>
        <a:lstStyle/>
        <a:p>
          <a:r>
            <a:rPr lang="en-US"/>
            <a:t>Issuing Acknowledgement Letters</a:t>
          </a:r>
        </a:p>
      </dgm:t>
    </dgm:pt>
    <dgm:pt modelId="{94C87559-DA44-40AF-894C-147629DE3ABF}" type="parTrans" cxnId="{072E3ECE-4CFE-4BDC-A1C4-22DFC19692AC}">
      <dgm:prSet/>
      <dgm:spPr/>
      <dgm:t>
        <a:bodyPr/>
        <a:lstStyle/>
        <a:p>
          <a:endParaRPr lang="en-US"/>
        </a:p>
      </dgm:t>
    </dgm:pt>
    <dgm:pt modelId="{79FCAF53-47F0-41D1-9D65-698B77CA0197}" type="sibTrans" cxnId="{072E3ECE-4CFE-4BDC-A1C4-22DFC19692AC}">
      <dgm:prSet/>
      <dgm:spPr/>
      <dgm:t>
        <a:bodyPr/>
        <a:lstStyle/>
        <a:p>
          <a:endParaRPr lang="en-US"/>
        </a:p>
      </dgm:t>
    </dgm:pt>
    <dgm:pt modelId="{2AE14F12-CF92-40F6-A2DE-EDEA7E35ACDC}">
      <dgm:prSet phldrT="[Text]"/>
      <dgm:spPr/>
      <dgm:t>
        <a:bodyPr/>
        <a:lstStyle/>
        <a:p>
          <a:r>
            <a:rPr lang="en-US"/>
            <a:t>Streamlining Concurrence Process</a:t>
          </a:r>
        </a:p>
      </dgm:t>
    </dgm:pt>
    <dgm:pt modelId="{76AB3F00-7DBF-4137-BC2C-79DB85EE3642}" type="parTrans" cxnId="{6442F7DB-2F00-4D9B-8DCC-64F25DDBB6F4}">
      <dgm:prSet/>
      <dgm:spPr/>
      <dgm:t>
        <a:bodyPr/>
        <a:lstStyle/>
        <a:p>
          <a:endParaRPr lang="en-US"/>
        </a:p>
      </dgm:t>
    </dgm:pt>
    <dgm:pt modelId="{593B44A8-E931-4163-8B07-374036227CCF}" type="sibTrans" cxnId="{6442F7DB-2F00-4D9B-8DCC-64F25DDBB6F4}">
      <dgm:prSet/>
      <dgm:spPr/>
      <dgm:t>
        <a:bodyPr/>
        <a:lstStyle/>
        <a:p>
          <a:endParaRPr lang="en-US"/>
        </a:p>
      </dgm:t>
    </dgm:pt>
    <dgm:pt modelId="{D4FD7C68-E1E4-423F-8AD7-18C881DD2D51}">
      <dgm:prSet phldrT="[Text]"/>
      <dgm:spPr/>
      <dgm:t>
        <a:bodyPr/>
        <a:lstStyle/>
        <a:p>
          <a:r>
            <a:rPr lang="en-US"/>
            <a:t>Increasing Stakeholder Communication and Outreach</a:t>
          </a:r>
        </a:p>
      </dgm:t>
    </dgm:pt>
    <dgm:pt modelId="{E9640154-4F19-4DC3-87B8-6E2A402CA340}" type="parTrans" cxnId="{BBBDF17B-675A-480E-8937-29F1BF15FE45}">
      <dgm:prSet/>
      <dgm:spPr/>
      <dgm:t>
        <a:bodyPr/>
        <a:lstStyle/>
        <a:p>
          <a:endParaRPr lang="en-US"/>
        </a:p>
      </dgm:t>
    </dgm:pt>
    <dgm:pt modelId="{3EAA7A6A-E7CD-4212-875C-BFBE2D23A708}" type="sibTrans" cxnId="{BBBDF17B-675A-480E-8937-29F1BF15FE45}">
      <dgm:prSet/>
      <dgm:spPr/>
      <dgm:t>
        <a:bodyPr/>
        <a:lstStyle/>
        <a:p>
          <a:endParaRPr lang="en-US"/>
        </a:p>
      </dgm:t>
    </dgm:pt>
    <dgm:pt modelId="{892D46D3-E2ED-49A6-8103-1538170AFCBF}">
      <dgm:prSet phldrT="[Text]"/>
      <dgm:spPr/>
      <dgm:t>
        <a:bodyPr/>
        <a:lstStyle/>
        <a:p>
          <a:r>
            <a:rPr lang="en-US"/>
            <a:t>Working In a Fully Virtual Environment </a:t>
          </a:r>
        </a:p>
      </dgm:t>
    </dgm:pt>
    <dgm:pt modelId="{DDFAAAA4-B70D-45A1-B4B5-4C93FA890AF1}" type="parTrans" cxnId="{6D004C5A-6048-4E4E-89D4-A6ED8F1FCF95}">
      <dgm:prSet/>
      <dgm:spPr/>
      <dgm:t>
        <a:bodyPr/>
        <a:lstStyle/>
        <a:p>
          <a:endParaRPr lang="en-US"/>
        </a:p>
      </dgm:t>
    </dgm:pt>
    <dgm:pt modelId="{F4118F0A-5BC9-48D3-99D9-070AB04504D4}" type="sibTrans" cxnId="{6D004C5A-6048-4E4E-89D4-A6ED8F1FCF95}">
      <dgm:prSet/>
      <dgm:spPr/>
      <dgm:t>
        <a:bodyPr/>
        <a:lstStyle/>
        <a:p>
          <a:endParaRPr lang="en-US"/>
        </a:p>
      </dgm:t>
    </dgm:pt>
    <dgm:pt modelId="{C6FD8EDA-6AE7-4995-9CB3-29E3D9F33D79}" type="pres">
      <dgm:prSet presAssocID="{EBFF38F1-7BA4-4F49-A2D1-35464552B505}" presName="Name0" presStyleCnt="0">
        <dgm:presLayoutVars>
          <dgm:chMax val="7"/>
          <dgm:chPref val="7"/>
          <dgm:dir/>
        </dgm:presLayoutVars>
      </dgm:prSet>
      <dgm:spPr/>
    </dgm:pt>
    <dgm:pt modelId="{E7F1337D-9827-437A-9D3A-DCEBE0EBA4BC}" type="pres">
      <dgm:prSet presAssocID="{EBFF38F1-7BA4-4F49-A2D1-35464552B505}" presName="Name1" presStyleCnt="0"/>
      <dgm:spPr/>
    </dgm:pt>
    <dgm:pt modelId="{BDAC12F8-0509-4F4C-93F5-F734CBBE0CC0}" type="pres">
      <dgm:prSet presAssocID="{EBFF38F1-7BA4-4F49-A2D1-35464552B505}" presName="cycle" presStyleCnt="0"/>
      <dgm:spPr/>
    </dgm:pt>
    <dgm:pt modelId="{B0FA1118-85EC-46F0-807A-4AB9DEB10F07}" type="pres">
      <dgm:prSet presAssocID="{EBFF38F1-7BA4-4F49-A2D1-35464552B505}" presName="srcNode" presStyleLbl="node1" presStyleIdx="0" presStyleCnt="5"/>
      <dgm:spPr/>
    </dgm:pt>
    <dgm:pt modelId="{DC097067-2E90-49A3-B946-A1C237354000}" type="pres">
      <dgm:prSet presAssocID="{EBFF38F1-7BA4-4F49-A2D1-35464552B505}" presName="conn" presStyleLbl="parChTrans1D2" presStyleIdx="0" presStyleCnt="1"/>
      <dgm:spPr/>
    </dgm:pt>
    <dgm:pt modelId="{C2CE894D-1AE8-4515-8715-126CD3B44D1A}" type="pres">
      <dgm:prSet presAssocID="{EBFF38F1-7BA4-4F49-A2D1-35464552B505}" presName="extraNode" presStyleLbl="node1" presStyleIdx="0" presStyleCnt="5"/>
      <dgm:spPr/>
    </dgm:pt>
    <dgm:pt modelId="{F0655AAF-3306-47EC-B4D2-6E21AFBDF728}" type="pres">
      <dgm:prSet presAssocID="{EBFF38F1-7BA4-4F49-A2D1-35464552B505}" presName="dstNode" presStyleLbl="node1" presStyleIdx="0" presStyleCnt="5"/>
      <dgm:spPr/>
    </dgm:pt>
    <dgm:pt modelId="{5A686BD2-E178-4310-B0CE-2FEF78C7DFF0}" type="pres">
      <dgm:prSet presAssocID="{92730679-01DF-443F-B444-8E3A838F2A5D}" presName="text_1" presStyleLbl="node1" presStyleIdx="0" presStyleCnt="5">
        <dgm:presLayoutVars>
          <dgm:bulletEnabled val="1"/>
        </dgm:presLayoutVars>
      </dgm:prSet>
      <dgm:spPr/>
    </dgm:pt>
    <dgm:pt modelId="{2AFE5C25-AF5C-4CDE-BE14-2D1DC0A30F24}" type="pres">
      <dgm:prSet presAssocID="{92730679-01DF-443F-B444-8E3A838F2A5D}" presName="accent_1" presStyleCnt="0"/>
      <dgm:spPr/>
    </dgm:pt>
    <dgm:pt modelId="{1A0907CB-D491-46EA-82FE-FDC682D2B59F}" type="pres">
      <dgm:prSet presAssocID="{92730679-01DF-443F-B444-8E3A838F2A5D}" presName="accentRepeatNode" presStyleLbl="solidFgAcc1" presStyleIdx="0" presStyleCnt="5"/>
      <dgm:spPr/>
    </dgm:pt>
    <dgm:pt modelId="{133FDFC3-2CE8-4276-9C79-9EC9C174F138}" type="pres">
      <dgm:prSet presAssocID="{49A22F96-6AA1-4999-A46C-0E76EFB1BF8A}" presName="text_2" presStyleLbl="node1" presStyleIdx="1" presStyleCnt="5">
        <dgm:presLayoutVars>
          <dgm:bulletEnabled val="1"/>
        </dgm:presLayoutVars>
      </dgm:prSet>
      <dgm:spPr/>
    </dgm:pt>
    <dgm:pt modelId="{CF988BEF-0CB6-4E60-B489-385668CE0B31}" type="pres">
      <dgm:prSet presAssocID="{49A22F96-6AA1-4999-A46C-0E76EFB1BF8A}" presName="accent_2" presStyleCnt="0"/>
      <dgm:spPr/>
    </dgm:pt>
    <dgm:pt modelId="{F5529E21-F013-48B4-A506-74DAC52E8197}" type="pres">
      <dgm:prSet presAssocID="{49A22F96-6AA1-4999-A46C-0E76EFB1BF8A}" presName="accentRepeatNode" presStyleLbl="solidFgAcc1" presStyleIdx="1" presStyleCnt="5"/>
      <dgm:spPr/>
    </dgm:pt>
    <dgm:pt modelId="{2C1CA46E-C5CC-4A84-AFAE-B1F270D6E681}" type="pres">
      <dgm:prSet presAssocID="{2AE14F12-CF92-40F6-A2DE-EDEA7E35ACDC}" presName="text_3" presStyleLbl="node1" presStyleIdx="2" presStyleCnt="5">
        <dgm:presLayoutVars>
          <dgm:bulletEnabled val="1"/>
        </dgm:presLayoutVars>
      </dgm:prSet>
      <dgm:spPr/>
    </dgm:pt>
    <dgm:pt modelId="{6A52E4AC-91A6-474B-A4DF-1962706DFC0B}" type="pres">
      <dgm:prSet presAssocID="{2AE14F12-CF92-40F6-A2DE-EDEA7E35ACDC}" presName="accent_3" presStyleCnt="0"/>
      <dgm:spPr/>
    </dgm:pt>
    <dgm:pt modelId="{6688B55E-03C7-46A3-B86A-9076E1C60C7B}" type="pres">
      <dgm:prSet presAssocID="{2AE14F12-CF92-40F6-A2DE-EDEA7E35ACDC}" presName="accentRepeatNode" presStyleLbl="solidFgAcc1" presStyleIdx="2" presStyleCnt="5"/>
      <dgm:spPr/>
    </dgm:pt>
    <dgm:pt modelId="{DEF859BB-49EE-4665-9FE2-998464A62310}" type="pres">
      <dgm:prSet presAssocID="{D4FD7C68-E1E4-423F-8AD7-18C881DD2D51}" presName="text_4" presStyleLbl="node1" presStyleIdx="3" presStyleCnt="5">
        <dgm:presLayoutVars>
          <dgm:bulletEnabled val="1"/>
        </dgm:presLayoutVars>
      </dgm:prSet>
      <dgm:spPr/>
    </dgm:pt>
    <dgm:pt modelId="{4BF76C57-38A6-49AF-B41E-2FA1B2CCCE91}" type="pres">
      <dgm:prSet presAssocID="{D4FD7C68-E1E4-423F-8AD7-18C881DD2D51}" presName="accent_4" presStyleCnt="0"/>
      <dgm:spPr/>
    </dgm:pt>
    <dgm:pt modelId="{1D4A497D-A427-408B-8823-7366BEC8EBAD}" type="pres">
      <dgm:prSet presAssocID="{D4FD7C68-E1E4-423F-8AD7-18C881DD2D51}" presName="accentRepeatNode" presStyleLbl="solidFgAcc1" presStyleIdx="3" presStyleCnt="5"/>
      <dgm:spPr/>
    </dgm:pt>
    <dgm:pt modelId="{5F2FA57E-6B35-4D37-9456-025E19FC8008}" type="pres">
      <dgm:prSet presAssocID="{892D46D3-E2ED-49A6-8103-1538170AFCBF}" presName="text_5" presStyleLbl="node1" presStyleIdx="4" presStyleCnt="5">
        <dgm:presLayoutVars>
          <dgm:bulletEnabled val="1"/>
        </dgm:presLayoutVars>
      </dgm:prSet>
      <dgm:spPr/>
    </dgm:pt>
    <dgm:pt modelId="{8A5EBFD3-7C29-4357-B5F6-0C43CFCB9B3D}" type="pres">
      <dgm:prSet presAssocID="{892D46D3-E2ED-49A6-8103-1538170AFCBF}" presName="accent_5" presStyleCnt="0"/>
      <dgm:spPr/>
    </dgm:pt>
    <dgm:pt modelId="{042DC08D-B99C-4B2E-914F-906E47E3FA50}" type="pres">
      <dgm:prSet presAssocID="{892D46D3-E2ED-49A6-8103-1538170AFCBF}" presName="accentRepeatNode" presStyleLbl="solidFgAcc1" presStyleIdx="4" presStyleCnt="5"/>
      <dgm:spPr/>
    </dgm:pt>
  </dgm:ptLst>
  <dgm:cxnLst>
    <dgm:cxn modelId="{6F488F2B-3BEB-43BD-A0E7-31B8DBFCF9E6}" type="presOf" srcId="{2AE14F12-CF92-40F6-A2DE-EDEA7E35ACDC}" destId="{2C1CA46E-C5CC-4A84-AFAE-B1F270D6E681}" srcOrd="0" destOrd="0" presId="urn:microsoft.com/office/officeart/2008/layout/VerticalCurvedList"/>
    <dgm:cxn modelId="{D658AD3F-25E1-46A4-9885-376EB9B0607E}" type="presOf" srcId="{DC696CF7-4591-4570-BBF9-F703F1E0FDD6}" destId="{DC097067-2E90-49A3-B946-A1C237354000}" srcOrd="0" destOrd="0" presId="urn:microsoft.com/office/officeart/2008/layout/VerticalCurvedList"/>
    <dgm:cxn modelId="{5BCBA66D-2884-4E8D-8851-A49EBDE3D10A}" type="presOf" srcId="{49A22F96-6AA1-4999-A46C-0E76EFB1BF8A}" destId="{133FDFC3-2CE8-4276-9C79-9EC9C174F138}" srcOrd="0" destOrd="0" presId="urn:microsoft.com/office/officeart/2008/layout/VerticalCurvedList"/>
    <dgm:cxn modelId="{C3B9C250-BFC3-4DB2-9F47-ED9ECC788C53}" type="presOf" srcId="{892D46D3-E2ED-49A6-8103-1538170AFCBF}" destId="{5F2FA57E-6B35-4D37-9456-025E19FC8008}" srcOrd="0" destOrd="0" presId="urn:microsoft.com/office/officeart/2008/layout/VerticalCurvedList"/>
    <dgm:cxn modelId="{F4F63254-3181-414A-A871-DD1B1B3A78C9}" srcId="{EBFF38F1-7BA4-4F49-A2D1-35464552B505}" destId="{92730679-01DF-443F-B444-8E3A838F2A5D}" srcOrd="0" destOrd="0" parTransId="{8076F131-5362-411D-91D7-DB2351E68EF4}" sibTransId="{DC696CF7-4591-4570-BBF9-F703F1E0FDD6}"/>
    <dgm:cxn modelId="{2F2FAE56-59A4-4E8B-AC2B-263BF1FE293F}" type="presOf" srcId="{D4FD7C68-E1E4-423F-8AD7-18C881DD2D51}" destId="{DEF859BB-49EE-4665-9FE2-998464A62310}" srcOrd="0" destOrd="0" presId="urn:microsoft.com/office/officeart/2008/layout/VerticalCurvedList"/>
    <dgm:cxn modelId="{6D004C5A-6048-4E4E-89D4-A6ED8F1FCF95}" srcId="{EBFF38F1-7BA4-4F49-A2D1-35464552B505}" destId="{892D46D3-E2ED-49A6-8103-1538170AFCBF}" srcOrd="4" destOrd="0" parTransId="{DDFAAAA4-B70D-45A1-B4B5-4C93FA890AF1}" sibTransId="{F4118F0A-5BC9-48D3-99D9-070AB04504D4}"/>
    <dgm:cxn modelId="{BBBDF17B-675A-480E-8937-29F1BF15FE45}" srcId="{EBFF38F1-7BA4-4F49-A2D1-35464552B505}" destId="{D4FD7C68-E1E4-423F-8AD7-18C881DD2D51}" srcOrd="3" destOrd="0" parTransId="{E9640154-4F19-4DC3-87B8-6E2A402CA340}" sibTransId="{3EAA7A6A-E7CD-4212-875C-BFBE2D23A708}"/>
    <dgm:cxn modelId="{BDFCCCCC-AE51-4F0C-A29C-BEEECB1FED0F}" type="presOf" srcId="{EBFF38F1-7BA4-4F49-A2D1-35464552B505}" destId="{C6FD8EDA-6AE7-4995-9CB3-29E3D9F33D79}" srcOrd="0" destOrd="0" presId="urn:microsoft.com/office/officeart/2008/layout/VerticalCurvedList"/>
    <dgm:cxn modelId="{072E3ECE-4CFE-4BDC-A1C4-22DFC19692AC}" srcId="{EBFF38F1-7BA4-4F49-A2D1-35464552B505}" destId="{49A22F96-6AA1-4999-A46C-0E76EFB1BF8A}" srcOrd="1" destOrd="0" parTransId="{94C87559-DA44-40AF-894C-147629DE3ABF}" sibTransId="{79FCAF53-47F0-41D1-9D65-698B77CA0197}"/>
    <dgm:cxn modelId="{99BFC7DB-0D8D-429C-876D-3D31C96BFAEA}" type="presOf" srcId="{92730679-01DF-443F-B444-8E3A838F2A5D}" destId="{5A686BD2-E178-4310-B0CE-2FEF78C7DFF0}" srcOrd="0" destOrd="0" presId="urn:microsoft.com/office/officeart/2008/layout/VerticalCurvedList"/>
    <dgm:cxn modelId="{6442F7DB-2F00-4D9B-8DCC-64F25DDBB6F4}" srcId="{EBFF38F1-7BA4-4F49-A2D1-35464552B505}" destId="{2AE14F12-CF92-40F6-A2DE-EDEA7E35ACDC}" srcOrd="2" destOrd="0" parTransId="{76AB3F00-7DBF-4137-BC2C-79DB85EE3642}" sibTransId="{593B44A8-E931-4163-8B07-374036227CCF}"/>
    <dgm:cxn modelId="{43C78996-011C-4DBA-8DD1-F2DA320A8761}" type="presParOf" srcId="{C6FD8EDA-6AE7-4995-9CB3-29E3D9F33D79}" destId="{E7F1337D-9827-437A-9D3A-DCEBE0EBA4BC}" srcOrd="0" destOrd="0" presId="urn:microsoft.com/office/officeart/2008/layout/VerticalCurvedList"/>
    <dgm:cxn modelId="{8CFD4273-82F3-4970-85E9-B78F1F403FCA}" type="presParOf" srcId="{E7F1337D-9827-437A-9D3A-DCEBE0EBA4BC}" destId="{BDAC12F8-0509-4F4C-93F5-F734CBBE0CC0}" srcOrd="0" destOrd="0" presId="urn:microsoft.com/office/officeart/2008/layout/VerticalCurvedList"/>
    <dgm:cxn modelId="{1322ABB1-1D90-4EBF-9920-434ABC947A3A}" type="presParOf" srcId="{BDAC12F8-0509-4F4C-93F5-F734CBBE0CC0}" destId="{B0FA1118-85EC-46F0-807A-4AB9DEB10F07}" srcOrd="0" destOrd="0" presId="urn:microsoft.com/office/officeart/2008/layout/VerticalCurvedList"/>
    <dgm:cxn modelId="{57963165-519F-466A-AEC4-EAEAE47EC6D7}" type="presParOf" srcId="{BDAC12F8-0509-4F4C-93F5-F734CBBE0CC0}" destId="{DC097067-2E90-49A3-B946-A1C237354000}" srcOrd="1" destOrd="0" presId="urn:microsoft.com/office/officeart/2008/layout/VerticalCurvedList"/>
    <dgm:cxn modelId="{13A2AA22-1DEA-4DC5-8DE8-99FBB72AD949}" type="presParOf" srcId="{BDAC12F8-0509-4F4C-93F5-F734CBBE0CC0}" destId="{C2CE894D-1AE8-4515-8715-126CD3B44D1A}" srcOrd="2" destOrd="0" presId="urn:microsoft.com/office/officeart/2008/layout/VerticalCurvedList"/>
    <dgm:cxn modelId="{0D6E725F-34DA-44DF-9316-E4AF56B503A0}" type="presParOf" srcId="{BDAC12F8-0509-4F4C-93F5-F734CBBE0CC0}" destId="{F0655AAF-3306-47EC-B4D2-6E21AFBDF728}" srcOrd="3" destOrd="0" presId="urn:microsoft.com/office/officeart/2008/layout/VerticalCurvedList"/>
    <dgm:cxn modelId="{0E40FEF6-3ECD-436A-AB49-4CC1FB4E5365}" type="presParOf" srcId="{E7F1337D-9827-437A-9D3A-DCEBE0EBA4BC}" destId="{5A686BD2-E178-4310-B0CE-2FEF78C7DFF0}" srcOrd="1" destOrd="0" presId="urn:microsoft.com/office/officeart/2008/layout/VerticalCurvedList"/>
    <dgm:cxn modelId="{E207A5AC-E0A3-4AB7-BC77-A5854737D2CF}" type="presParOf" srcId="{E7F1337D-9827-437A-9D3A-DCEBE0EBA4BC}" destId="{2AFE5C25-AF5C-4CDE-BE14-2D1DC0A30F24}" srcOrd="2" destOrd="0" presId="urn:microsoft.com/office/officeart/2008/layout/VerticalCurvedList"/>
    <dgm:cxn modelId="{2621B0DC-C83A-497F-A5BB-13DE642F6A82}" type="presParOf" srcId="{2AFE5C25-AF5C-4CDE-BE14-2D1DC0A30F24}" destId="{1A0907CB-D491-46EA-82FE-FDC682D2B59F}" srcOrd="0" destOrd="0" presId="urn:microsoft.com/office/officeart/2008/layout/VerticalCurvedList"/>
    <dgm:cxn modelId="{2C4FF361-63B4-4673-9E5F-CC5ABD59F317}" type="presParOf" srcId="{E7F1337D-9827-437A-9D3A-DCEBE0EBA4BC}" destId="{133FDFC3-2CE8-4276-9C79-9EC9C174F138}" srcOrd="3" destOrd="0" presId="urn:microsoft.com/office/officeart/2008/layout/VerticalCurvedList"/>
    <dgm:cxn modelId="{BC755E45-3758-44A7-A1A7-E72C8F65DD28}" type="presParOf" srcId="{E7F1337D-9827-437A-9D3A-DCEBE0EBA4BC}" destId="{CF988BEF-0CB6-4E60-B489-385668CE0B31}" srcOrd="4" destOrd="0" presId="urn:microsoft.com/office/officeart/2008/layout/VerticalCurvedList"/>
    <dgm:cxn modelId="{6391223C-6057-44CD-8CDA-A26B513062E8}" type="presParOf" srcId="{CF988BEF-0CB6-4E60-B489-385668CE0B31}" destId="{F5529E21-F013-48B4-A506-74DAC52E8197}" srcOrd="0" destOrd="0" presId="urn:microsoft.com/office/officeart/2008/layout/VerticalCurvedList"/>
    <dgm:cxn modelId="{650E1974-5FB2-4989-A7C4-85B3710BA521}" type="presParOf" srcId="{E7F1337D-9827-437A-9D3A-DCEBE0EBA4BC}" destId="{2C1CA46E-C5CC-4A84-AFAE-B1F270D6E681}" srcOrd="5" destOrd="0" presId="urn:microsoft.com/office/officeart/2008/layout/VerticalCurvedList"/>
    <dgm:cxn modelId="{0EB460FB-2162-4806-B4C0-AF7005D2C296}" type="presParOf" srcId="{E7F1337D-9827-437A-9D3A-DCEBE0EBA4BC}" destId="{6A52E4AC-91A6-474B-A4DF-1962706DFC0B}" srcOrd="6" destOrd="0" presId="urn:microsoft.com/office/officeart/2008/layout/VerticalCurvedList"/>
    <dgm:cxn modelId="{0E5FAEE2-9D31-41DB-ADF1-6A5960B07C0D}" type="presParOf" srcId="{6A52E4AC-91A6-474B-A4DF-1962706DFC0B}" destId="{6688B55E-03C7-46A3-B86A-9076E1C60C7B}" srcOrd="0" destOrd="0" presId="urn:microsoft.com/office/officeart/2008/layout/VerticalCurvedList"/>
    <dgm:cxn modelId="{712306C6-FD83-499D-9C53-05847E24C803}" type="presParOf" srcId="{E7F1337D-9827-437A-9D3A-DCEBE0EBA4BC}" destId="{DEF859BB-49EE-4665-9FE2-998464A62310}" srcOrd="7" destOrd="0" presId="urn:microsoft.com/office/officeart/2008/layout/VerticalCurvedList"/>
    <dgm:cxn modelId="{28C29CC6-4A34-4303-B01F-3D1FFCB99AD1}" type="presParOf" srcId="{E7F1337D-9827-437A-9D3A-DCEBE0EBA4BC}" destId="{4BF76C57-38A6-49AF-B41E-2FA1B2CCCE91}" srcOrd="8" destOrd="0" presId="urn:microsoft.com/office/officeart/2008/layout/VerticalCurvedList"/>
    <dgm:cxn modelId="{3CFB3FCD-E821-4F00-93C8-9E3E0D5DDD9A}" type="presParOf" srcId="{4BF76C57-38A6-49AF-B41E-2FA1B2CCCE91}" destId="{1D4A497D-A427-408B-8823-7366BEC8EBAD}" srcOrd="0" destOrd="0" presId="urn:microsoft.com/office/officeart/2008/layout/VerticalCurvedList"/>
    <dgm:cxn modelId="{2237FA01-22F3-4AFF-B6B6-05352833CCD0}" type="presParOf" srcId="{E7F1337D-9827-437A-9D3A-DCEBE0EBA4BC}" destId="{5F2FA57E-6B35-4D37-9456-025E19FC8008}" srcOrd="9" destOrd="0" presId="urn:microsoft.com/office/officeart/2008/layout/VerticalCurvedList"/>
    <dgm:cxn modelId="{9B485BC0-5292-40ED-B8AA-92CD6469E888}" type="presParOf" srcId="{E7F1337D-9827-437A-9D3A-DCEBE0EBA4BC}" destId="{8A5EBFD3-7C29-4357-B5F6-0C43CFCB9B3D}" srcOrd="10" destOrd="0" presId="urn:microsoft.com/office/officeart/2008/layout/VerticalCurvedList"/>
    <dgm:cxn modelId="{4347629E-6E7C-4341-A5AF-C73D9E8C0BC6}" type="presParOf" srcId="{8A5EBFD3-7C29-4357-B5F6-0C43CFCB9B3D}" destId="{042DC08D-B99C-4B2E-914F-906E47E3FA50}"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7067-2E90-49A3-B946-A1C237354000}">
      <dsp:nvSpPr>
        <dsp:cNvPr id="0" name=""/>
        <dsp:cNvSpPr/>
      </dsp:nvSpPr>
      <dsp:spPr>
        <a:xfrm>
          <a:off x="-5858531" y="-896599"/>
          <a:ext cx="6974589" cy="6974589"/>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86BD2-E178-4310-B0CE-2FEF78C7DFF0}">
      <dsp:nvSpPr>
        <dsp:cNvPr id="0" name=""/>
        <dsp:cNvSpPr/>
      </dsp:nvSpPr>
      <dsp:spPr>
        <a:xfrm>
          <a:off x="487791" y="323733"/>
          <a:ext cx="7567373"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Improving Customer Service</a:t>
          </a:r>
        </a:p>
      </dsp:txBody>
      <dsp:txXfrm>
        <a:off x="487791" y="323733"/>
        <a:ext cx="7567373" cy="647881"/>
      </dsp:txXfrm>
    </dsp:sp>
    <dsp:sp modelId="{1A0907CB-D491-46EA-82FE-FDC682D2B59F}">
      <dsp:nvSpPr>
        <dsp:cNvPr id="0" name=""/>
        <dsp:cNvSpPr/>
      </dsp:nvSpPr>
      <dsp:spPr>
        <a:xfrm>
          <a:off x="82866" y="242748"/>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FDFC3-2CE8-4276-9C79-9EC9C174F138}">
      <dsp:nvSpPr>
        <dsp:cNvPr id="0" name=""/>
        <dsp:cNvSpPr/>
      </dsp:nvSpPr>
      <dsp:spPr>
        <a:xfrm>
          <a:off x="952044" y="1295244"/>
          <a:ext cx="7103120"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Issuing Acknowledgement Letters</a:t>
          </a:r>
        </a:p>
      </dsp:txBody>
      <dsp:txXfrm>
        <a:off x="952044" y="1295244"/>
        <a:ext cx="7103120" cy="647881"/>
      </dsp:txXfrm>
    </dsp:sp>
    <dsp:sp modelId="{F5529E21-F013-48B4-A506-74DAC52E8197}">
      <dsp:nvSpPr>
        <dsp:cNvPr id="0" name=""/>
        <dsp:cNvSpPr/>
      </dsp:nvSpPr>
      <dsp:spPr>
        <a:xfrm>
          <a:off x="547118" y="1214258"/>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1CA46E-C5CC-4A84-AFAE-B1F270D6E681}">
      <dsp:nvSpPr>
        <dsp:cNvPr id="0" name=""/>
        <dsp:cNvSpPr/>
      </dsp:nvSpPr>
      <dsp:spPr>
        <a:xfrm>
          <a:off x="1094532" y="2266754"/>
          <a:ext cx="6960632"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Streamlining Concurrence Process</a:t>
          </a:r>
        </a:p>
      </dsp:txBody>
      <dsp:txXfrm>
        <a:off x="1094532" y="2266754"/>
        <a:ext cx="6960632" cy="647881"/>
      </dsp:txXfrm>
    </dsp:sp>
    <dsp:sp modelId="{6688B55E-03C7-46A3-B86A-9076E1C60C7B}">
      <dsp:nvSpPr>
        <dsp:cNvPr id="0" name=""/>
        <dsp:cNvSpPr/>
      </dsp:nvSpPr>
      <dsp:spPr>
        <a:xfrm>
          <a:off x="689607" y="2185769"/>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859BB-49EE-4665-9FE2-998464A62310}">
      <dsp:nvSpPr>
        <dsp:cNvPr id="0" name=""/>
        <dsp:cNvSpPr/>
      </dsp:nvSpPr>
      <dsp:spPr>
        <a:xfrm>
          <a:off x="952044" y="3238265"/>
          <a:ext cx="7103120"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Increasing Stakeholder Communication and Outreach</a:t>
          </a:r>
        </a:p>
      </dsp:txBody>
      <dsp:txXfrm>
        <a:off x="952044" y="3238265"/>
        <a:ext cx="7103120" cy="647881"/>
      </dsp:txXfrm>
    </dsp:sp>
    <dsp:sp modelId="{1D4A497D-A427-408B-8823-7366BEC8EBAD}">
      <dsp:nvSpPr>
        <dsp:cNvPr id="0" name=""/>
        <dsp:cNvSpPr/>
      </dsp:nvSpPr>
      <dsp:spPr>
        <a:xfrm>
          <a:off x="547118" y="3157280"/>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A57E-6B35-4D37-9456-025E19FC8008}">
      <dsp:nvSpPr>
        <dsp:cNvPr id="0" name=""/>
        <dsp:cNvSpPr/>
      </dsp:nvSpPr>
      <dsp:spPr>
        <a:xfrm>
          <a:off x="487791" y="4209776"/>
          <a:ext cx="7567373"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Working 100% Electronically Due to COVID-19</a:t>
          </a:r>
        </a:p>
      </dsp:txBody>
      <dsp:txXfrm>
        <a:off x="487791" y="4209776"/>
        <a:ext cx="7567373" cy="647881"/>
      </dsp:txXfrm>
    </dsp:sp>
    <dsp:sp modelId="{042DC08D-B99C-4B2E-914F-906E47E3FA50}">
      <dsp:nvSpPr>
        <dsp:cNvPr id="0" name=""/>
        <dsp:cNvSpPr/>
      </dsp:nvSpPr>
      <dsp:spPr>
        <a:xfrm>
          <a:off x="82866" y="4128791"/>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7067-2E90-49A3-B946-A1C237354000}">
      <dsp:nvSpPr>
        <dsp:cNvPr id="0" name=""/>
        <dsp:cNvSpPr/>
      </dsp:nvSpPr>
      <dsp:spPr>
        <a:xfrm>
          <a:off x="-5858531" y="-896599"/>
          <a:ext cx="6974589" cy="6974589"/>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86BD2-E178-4310-B0CE-2FEF78C7DFF0}">
      <dsp:nvSpPr>
        <dsp:cNvPr id="0" name=""/>
        <dsp:cNvSpPr/>
      </dsp:nvSpPr>
      <dsp:spPr>
        <a:xfrm>
          <a:off x="487791" y="323733"/>
          <a:ext cx="7567373"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Improving Customer Service</a:t>
          </a:r>
        </a:p>
      </dsp:txBody>
      <dsp:txXfrm>
        <a:off x="487791" y="323733"/>
        <a:ext cx="7567373" cy="647881"/>
      </dsp:txXfrm>
    </dsp:sp>
    <dsp:sp modelId="{1A0907CB-D491-46EA-82FE-FDC682D2B59F}">
      <dsp:nvSpPr>
        <dsp:cNvPr id="0" name=""/>
        <dsp:cNvSpPr/>
      </dsp:nvSpPr>
      <dsp:spPr>
        <a:xfrm>
          <a:off x="82866" y="242748"/>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FDFC3-2CE8-4276-9C79-9EC9C174F138}">
      <dsp:nvSpPr>
        <dsp:cNvPr id="0" name=""/>
        <dsp:cNvSpPr/>
      </dsp:nvSpPr>
      <dsp:spPr>
        <a:xfrm>
          <a:off x="952044" y="1295244"/>
          <a:ext cx="7103120"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Issuing Acknowledgement Letters</a:t>
          </a:r>
        </a:p>
      </dsp:txBody>
      <dsp:txXfrm>
        <a:off x="952044" y="1295244"/>
        <a:ext cx="7103120" cy="647881"/>
      </dsp:txXfrm>
    </dsp:sp>
    <dsp:sp modelId="{F5529E21-F013-48B4-A506-74DAC52E8197}">
      <dsp:nvSpPr>
        <dsp:cNvPr id="0" name=""/>
        <dsp:cNvSpPr/>
      </dsp:nvSpPr>
      <dsp:spPr>
        <a:xfrm>
          <a:off x="547118" y="1214258"/>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1CA46E-C5CC-4A84-AFAE-B1F270D6E681}">
      <dsp:nvSpPr>
        <dsp:cNvPr id="0" name=""/>
        <dsp:cNvSpPr/>
      </dsp:nvSpPr>
      <dsp:spPr>
        <a:xfrm>
          <a:off x="1094532" y="2266754"/>
          <a:ext cx="6960632"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Streamlining Concurrence Process</a:t>
          </a:r>
        </a:p>
      </dsp:txBody>
      <dsp:txXfrm>
        <a:off x="1094532" y="2266754"/>
        <a:ext cx="6960632" cy="647881"/>
      </dsp:txXfrm>
    </dsp:sp>
    <dsp:sp modelId="{6688B55E-03C7-46A3-B86A-9076E1C60C7B}">
      <dsp:nvSpPr>
        <dsp:cNvPr id="0" name=""/>
        <dsp:cNvSpPr/>
      </dsp:nvSpPr>
      <dsp:spPr>
        <a:xfrm>
          <a:off x="689607" y="2185769"/>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859BB-49EE-4665-9FE2-998464A62310}">
      <dsp:nvSpPr>
        <dsp:cNvPr id="0" name=""/>
        <dsp:cNvSpPr/>
      </dsp:nvSpPr>
      <dsp:spPr>
        <a:xfrm>
          <a:off x="952044" y="3238265"/>
          <a:ext cx="7103120"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Increasing Stakeholder Communication and Outreach</a:t>
          </a:r>
        </a:p>
      </dsp:txBody>
      <dsp:txXfrm>
        <a:off x="952044" y="3238265"/>
        <a:ext cx="7103120" cy="647881"/>
      </dsp:txXfrm>
    </dsp:sp>
    <dsp:sp modelId="{1D4A497D-A427-408B-8823-7366BEC8EBAD}">
      <dsp:nvSpPr>
        <dsp:cNvPr id="0" name=""/>
        <dsp:cNvSpPr/>
      </dsp:nvSpPr>
      <dsp:spPr>
        <a:xfrm>
          <a:off x="547118" y="3157280"/>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A57E-6B35-4D37-9456-025E19FC8008}">
      <dsp:nvSpPr>
        <dsp:cNvPr id="0" name=""/>
        <dsp:cNvSpPr/>
      </dsp:nvSpPr>
      <dsp:spPr>
        <a:xfrm>
          <a:off x="487791" y="4209776"/>
          <a:ext cx="7567373" cy="6478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425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Working In a Fully Virtual Environment </a:t>
          </a:r>
        </a:p>
      </dsp:txBody>
      <dsp:txXfrm>
        <a:off x="487791" y="4209776"/>
        <a:ext cx="7567373" cy="647881"/>
      </dsp:txXfrm>
    </dsp:sp>
    <dsp:sp modelId="{042DC08D-B99C-4B2E-914F-906E47E3FA50}">
      <dsp:nvSpPr>
        <dsp:cNvPr id="0" name=""/>
        <dsp:cNvSpPr/>
      </dsp:nvSpPr>
      <dsp:spPr>
        <a:xfrm>
          <a:off x="82866" y="4128791"/>
          <a:ext cx="809851" cy="8098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095" cy="465297"/>
          </a:xfrm>
          <a:prstGeom prst="rect">
            <a:avLst/>
          </a:prstGeom>
        </p:spPr>
        <p:txBody>
          <a:bodyPr vert="horz" lIns="91641" tIns="45820" rIns="91641" bIns="45820" rtlCol="0"/>
          <a:lstStyle>
            <a:lvl1pPr algn="l">
              <a:defRPr sz="1200"/>
            </a:lvl1pPr>
          </a:lstStyle>
          <a:p>
            <a:endParaRPr lang="en-US"/>
          </a:p>
        </p:txBody>
      </p:sp>
      <p:sp>
        <p:nvSpPr>
          <p:cNvPr id="3" name="Date Placeholder 2"/>
          <p:cNvSpPr>
            <a:spLocks noGrp="1"/>
          </p:cNvSpPr>
          <p:nvPr>
            <p:ph type="dt" sz="quarter" idx="1"/>
          </p:nvPr>
        </p:nvSpPr>
        <p:spPr>
          <a:xfrm>
            <a:off x="3995574" y="0"/>
            <a:ext cx="3056095" cy="465297"/>
          </a:xfrm>
          <a:prstGeom prst="rect">
            <a:avLst/>
          </a:prstGeom>
        </p:spPr>
        <p:txBody>
          <a:bodyPr vert="horz" lIns="91641" tIns="45820" rIns="91641" bIns="45820" rtlCol="0"/>
          <a:lstStyle>
            <a:lvl1pPr algn="r">
              <a:defRPr sz="1200"/>
            </a:lvl1pPr>
          </a:lstStyle>
          <a:p>
            <a:fld id="{A287493D-AE51-4418-9E71-36B23C2388DE}" type="datetimeFigureOut">
              <a:rPr lang="en-US" smtClean="0"/>
              <a:t>10/12/2021</a:t>
            </a:fld>
            <a:endParaRPr lang="en-US"/>
          </a:p>
        </p:txBody>
      </p:sp>
      <p:sp>
        <p:nvSpPr>
          <p:cNvPr id="4" name="Footer Placeholder 3"/>
          <p:cNvSpPr>
            <a:spLocks noGrp="1"/>
          </p:cNvSpPr>
          <p:nvPr>
            <p:ph type="ftr" sz="quarter" idx="2"/>
          </p:nvPr>
        </p:nvSpPr>
        <p:spPr>
          <a:xfrm>
            <a:off x="1" y="8842216"/>
            <a:ext cx="3056095" cy="465297"/>
          </a:xfrm>
          <a:prstGeom prst="rect">
            <a:avLst/>
          </a:prstGeom>
        </p:spPr>
        <p:txBody>
          <a:bodyPr vert="horz" lIns="91641" tIns="45820" rIns="91641"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95574" y="8842216"/>
            <a:ext cx="3056095" cy="465297"/>
          </a:xfrm>
          <a:prstGeom prst="rect">
            <a:avLst/>
          </a:prstGeom>
        </p:spPr>
        <p:txBody>
          <a:bodyPr vert="horz" lIns="91641" tIns="45820" rIns="91641" bIns="45820"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6095" cy="465297"/>
          </a:xfrm>
          <a:prstGeom prst="rect">
            <a:avLst/>
          </a:prstGeom>
        </p:spPr>
        <p:txBody>
          <a:bodyPr vert="horz" lIns="91630" tIns="45815" rIns="91630" bIns="45815" rtlCol="0"/>
          <a:lstStyle>
            <a:lvl1pPr algn="l">
              <a:defRPr sz="1200"/>
            </a:lvl1pPr>
          </a:lstStyle>
          <a:p>
            <a:endParaRPr lang="en-US"/>
          </a:p>
        </p:txBody>
      </p:sp>
      <p:sp>
        <p:nvSpPr>
          <p:cNvPr id="3" name="Date Placeholder 2"/>
          <p:cNvSpPr>
            <a:spLocks noGrp="1"/>
          </p:cNvSpPr>
          <p:nvPr>
            <p:ph type="dt" idx="1"/>
          </p:nvPr>
        </p:nvSpPr>
        <p:spPr>
          <a:xfrm>
            <a:off x="3995574" y="0"/>
            <a:ext cx="3056095" cy="465297"/>
          </a:xfrm>
          <a:prstGeom prst="rect">
            <a:avLst/>
          </a:prstGeom>
        </p:spPr>
        <p:txBody>
          <a:bodyPr vert="horz" lIns="91630" tIns="45815" rIns="91630" bIns="45815" rtlCol="0"/>
          <a:lstStyle>
            <a:lvl1pPr algn="r">
              <a:defRPr sz="1200"/>
            </a:lvl1pPr>
          </a:lstStyle>
          <a:p>
            <a:fld id="{6AA549CA-EEC1-486A-B810-B82C7E5C1304}" type="datetimeFigureOut">
              <a:rPr lang="en-US" smtClean="0"/>
              <a:t>10/12/2021</a:t>
            </a:fld>
            <a:endParaRPr lang="en-US"/>
          </a:p>
        </p:txBody>
      </p:sp>
      <p:sp>
        <p:nvSpPr>
          <p:cNvPr id="4" name="Slide Image Placeholder 3"/>
          <p:cNvSpPr>
            <a:spLocks noGrp="1" noRot="1" noChangeAspect="1"/>
          </p:cNvSpPr>
          <p:nvPr>
            <p:ph type="sldImg" idx="2"/>
          </p:nvPr>
        </p:nvSpPr>
        <p:spPr>
          <a:xfrm>
            <a:off x="425450" y="700088"/>
            <a:ext cx="6202363" cy="3489325"/>
          </a:xfrm>
          <a:prstGeom prst="rect">
            <a:avLst/>
          </a:prstGeom>
          <a:noFill/>
          <a:ln w="12700">
            <a:solidFill>
              <a:prstClr val="black"/>
            </a:solidFill>
          </a:ln>
        </p:spPr>
        <p:txBody>
          <a:bodyPr vert="horz" lIns="91630" tIns="45815" rIns="91630" bIns="45815" rtlCol="0" anchor="ctr"/>
          <a:lstStyle/>
          <a:p>
            <a:endParaRPr lang="en-US"/>
          </a:p>
        </p:txBody>
      </p:sp>
      <p:sp>
        <p:nvSpPr>
          <p:cNvPr id="5" name="Notes Placeholder 4"/>
          <p:cNvSpPr>
            <a:spLocks noGrp="1"/>
          </p:cNvSpPr>
          <p:nvPr>
            <p:ph type="body" sz="quarter" idx="3"/>
          </p:nvPr>
        </p:nvSpPr>
        <p:spPr>
          <a:xfrm>
            <a:off x="705008" y="4421110"/>
            <a:ext cx="5643248" cy="4189254"/>
          </a:xfrm>
          <a:prstGeom prst="rect">
            <a:avLst/>
          </a:prstGeom>
        </p:spPr>
        <p:txBody>
          <a:bodyPr vert="horz" lIns="91630" tIns="45815" rIns="91630" bIns="458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216"/>
            <a:ext cx="3056095" cy="465297"/>
          </a:xfrm>
          <a:prstGeom prst="rect">
            <a:avLst/>
          </a:prstGeom>
        </p:spPr>
        <p:txBody>
          <a:bodyPr vert="horz" lIns="91630" tIns="45815" rIns="91630" bIns="45815" rtlCol="0" anchor="b"/>
          <a:lstStyle>
            <a:lvl1pPr algn="l">
              <a:defRPr sz="1200"/>
            </a:lvl1pPr>
          </a:lstStyle>
          <a:p>
            <a:endParaRPr lang="en-US"/>
          </a:p>
        </p:txBody>
      </p:sp>
      <p:sp>
        <p:nvSpPr>
          <p:cNvPr id="7" name="Slide Number Placeholder 6"/>
          <p:cNvSpPr>
            <a:spLocks noGrp="1"/>
          </p:cNvSpPr>
          <p:nvPr>
            <p:ph type="sldNum" sz="quarter" idx="5"/>
          </p:nvPr>
        </p:nvSpPr>
        <p:spPr>
          <a:xfrm>
            <a:off x="3995574" y="8842216"/>
            <a:ext cx="3056095" cy="465297"/>
          </a:xfrm>
          <a:prstGeom prst="rect">
            <a:avLst/>
          </a:prstGeom>
        </p:spPr>
        <p:txBody>
          <a:bodyPr vert="horz" lIns="91630" tIns="45815" rIns="91630" bIns="45815"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4" name="Notes Placeholder 3">
            <a:extLst>
              <a:ext uri="{FF2B5EF4-FFF2-40B4-BE49-F238E27FC236}">
                <a16:creationId xmlns:a16="http://schemas.microsoft.com/office/drawing/2014/main" id="{D0DD1B6E-7C55-47D2-96FD-4713D5E45D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6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15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177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023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61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57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925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47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1433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402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14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35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66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285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83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88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39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22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26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00013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9042400" y="6356351"/>
            <a:ext cx="2844800" cy="365125"/>
          </a:xfrm>
          <a:ln/>
        </p:spPr>
        <p:txBody>
          <a:bodyPr/>
          <a:lstStyle>
            <a:lvl1pPr>
              <a:defRPr/>
            </a:lvl1pPr>
          </a:lstStyle>
          <a:p>
            <a:pPr>
              <a:defRPr/>
            </a:pPr>
            <a:fld id="{A37B69A5-BA6F-4BB5-A40A-0EC1B5725BB6}" type="slidenum">
              <a:rPr lang="en-US"/>
              <a:pPr>
                <a:defRPr/>
              </a:pPr>
              <a:t>‹#›</a:t>
            </a:fld>
            <a:endParaRPr lang="en-US"/>
          </a:p>
        </p:txBody>
      </p:sp>
    </p:spTree>
    <p:extLst>
      <p:ext uri="{BB962C8B-B14F-4D97-AF65-F5344CB8AC3E}">
        <p14:creationId xmlns:p14="http://schemas.microsoft.com/office/powerpoint/2010/main" val="26373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a:p>
        </p:txBody>
      </p:sp>
    </p:spTree>
    <p:extLst>
      <p:ext uri="{BB962C8B-B14F-4D97-AF65-F5344CB8AC3E}">
        <p14:creationId xmlns:p14="http://schemas.microsoft.com/office/powerpoint/2010/main" val="129018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79CDE-7D7C-46BF-A58B-2F105EB1CE33}" type="datetimeFigureOut">
              <a:rPr lang="en-US" smtClean="0"/>
              <a:t>10/12/2021</a:t>
            </a:fld>
            <a:endParaRPr lang="en-US"/>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24106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C03EBE-C1E2-458F-BC19-3DBADA2B4120}"/>
              </a:ext>
            </a:extLst>
          </p:cNvPr>
          <p:cNvPicPr>
            <a:picLocks noChangeAspect="1"/>
          </p:cNvPicPr>
          <p:nvPr userDrawn="1"/>
        </p:nvPicPr>
        <p:blipFill>
          <a:blip r:embed="rId2"/>
          <a:stretch>
            <a:fillRect/>
          </a:stretch>
        </p:blipFill>
        <p:spPr>
          <a:xfrm>
            <a:off x="5541" y="3036"/>
            <a:ext cx="12192000" cy="6854964"/>
          </a:xfrm>
          <a:prstGeom prst="rect">
            <a:avLst/>
          </a:prstGeom>
        </p:spPr>
      </p:pic>
      <p:sp>
        <p:nvSpPr>
          <p:cNvPr id="4" name="Date Placeholder 3"/>
          <p:cNvSpPr>
            <a:spLocks noGrp="1"/>
          </p:cNvSpPr>
          <p:nvPr>
            <p:ph type="dt" sz="half" idx="10"/>
          </p:nvPr>
        </p:nvSpPr>
        <p:spPr>
          <a:xfrm>
            <a:off x="0" y="5715001"/>
            <a:ext cx="1320800" cy="365125"/>
          </a:xfrm>
        </p:spPr>
        <p:txBody>
          <a:bodyPr/>
          <a:lstStyle/>
          <a:p>
            <a:fld id="{68B79CDE-7D7C-46BF-A58B-2F105EB1CE33}" type="datetimeFigureOut">
              <a:rPr lang="en-US" smtClean="0"/>
              <a:t>10/12/2021</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2007" y="796"/>
            <a:ext cx="711200" cy="365125"/>
          </a:xfr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41267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79CDE-7D7C-46BF-A58B-2F105EB1CE33}" type="datetimeFigureOut">
              <a:rPr lang="en-US" smtClean="0"/>
              <a:t>10/12/2021</a:t>
            </a:fld>
            <a:endParaRPr lang="en-US"/>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26864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79CDE-7D7C-46BF-A58B-2F105EB1CE33}" type="datetimeFigureOut">
              <a:rPr lang="en-US" smtClean="0"/>
              <a:t>10/12/2021</a:t>
            </a:fld>
            <a:endParaRPr lang="en-US"/>
          </a:p>
        </p:txBody>
      </p:sp>
      <p:sp>
        <p:nvSpPr>
          <p:cNvPr id="5" name="Slide Number Placeholder 4"/>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4405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C4A94-3448-4A55-A7BA-B587ABD00B3F}"/>
              </a:ext>
            </a:extLst>
          </p:cNvPr>
          <p:cNvPicPr>
            <a:picLocks noChangeAspect="1"/>
          </p:cNvPicPr>
          <p:nvPr userDrawn="1"/>
        </p:nvPicPr>
        <p:blipFill>
          <a:blip r:embed="rId2"/>
          <a:stretch>
            <a:fillRect/>
          </a:stretch>
        </p:blipFill>
        <p:spPr>
          <a:xfrm>
            <a:off x="0" y="1518"/>
            <a:ext cx="12192000" cy="6854964"/>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89" y="5729358"/>
            <a:ext cx="1320800" cy="365125"/>
          </a:xfrm>
        </p:spPr>
        <p:txBody>
          <a:bodyPr/>
          <a:lstStyle/>
          <a:p>
            <a:fld id="{68B79CDE-7D7C-46BF-A58B-2F105EB1CE33}" type="datetimeFigureOut">
              <a:rPr lang="en-US" smtClean="0"/>
              <a:t>10/12/2021</a:t>
            </a:fld>
            <a:endParaRPr lang="en-US"/>
          </a:p>
        </p:txBody>
      </p:sp>
      <p:sp>
        <p:nvSpPr>
          <p:cNvPr id="6" name="Slide Number Placeholder 5"/>
          <p:cNvSpPr>
            <a:spLocks noGrp="1"/>
          </p:cNvSpPr>
          <p:nvPr>
            <p:ph type="sldNum" sz="quarter" idx="12"/>
          </p:nvPr>
        </p:nvSpPr>
        <p:spPr>
          <a:xfrm>
            <a:off x="0" y="11720"/>
            <a:ext cx="711200" cy="365125"/>
          </a:xfr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14138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362233886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nuestromar.org/noticias/categorias/64418-01-17/reflexiones-acciones-gubernamentales-transporte-y-sectores-multimodalism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3.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hyperlink" Target="https://www.flickr.com/photos/86530412@N02/8233288287" TargetMode="External"/><Relationship Id="rId9" Type="http://schemas.microsoft.com/office/2007/relationships/diagramDrawing" Target="../diagrams/drawing1.xml"/><Relationship Id="rId14"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cntr@dot.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516275-FEDD-4A93-B12B-637403498963}"/>
              </a:ext>
            </a:extLst>
          </p:cNvPr>
          <p:cNvSpPr/>
          <p:nvPr/>
        </p:nvSpPr>
        <p:spPr>
          <a:xfrm>
            <a:off x="1295400" y="1371600"/>
            <a:ext cx="9618133" cy="3908762"/>
          </a:xfrm>
          <a:prstGeom prst="rect">
            <a:avLst/>
          </a:prstGeom>
          <a:effectLst/>
        </p:spPr>
        <p:txBody>
          <a:bodyPr wrap="square" lIns="91440" tIns="45720" rIns="91440" bIns="45720" anchor="t">
            <a:spAutoFit/>
          </a:bodyPr>
          <a:lstStyle/>
          <a:p>
            <a:pPr algn="ctr">
              <a:defRPr/>
            </a:pPr>
            <a:r>
              <a:rPr lang="en-US" sz="3200" b="1">
                <a:ln w="11430"/>
                <a:solidFill>
                  <a:srgbClr val="254061"/>
                </a:solidFill>
                <a:latin typeface="Times New Roman"/>
                <a:cs typeface="Times New Roman"/>
              </a:rPr>
              <a:t>2021 Nonprofit Virtual Meeting:</a:t>
            </a:r>
          </a:p>
          <a:p>
            <a:pPr algn="ctr">
              <a:defRPr/>
            </a:pPr>
            <a:r>
              <a:rPr lang="en-US" sz="3200" b="1">
                <a:ln w="11430"/>
                <a:solidFill>
                  <a:srgbClr val="254061"/>
                </a:solidFill>
                <a:latin typeface="Times New Roman" panose="02020603050405020304" pitchFamily="18" charset="0"/>
                <a:cs typeface="Times New Roman" panose="02020603050405020304" pitchFamily="18" charset="0"/>
              </a:rPr>
              <a:t>Standards &amp; Rulemaking Update</a:t>
            </a:r>
          </a:p>
          <a:p>
            <a:pPr algn="ctr">
              <a:defRPr/>
            </a:pPr>
            <a:endParaRPr lang="en-US" sz="3200" b="1">
              <a:ln w="11430"/>
              <a:solidFill>
                <a:srgbClr val="4F81BD">
                  <a:lumMod val="50000"/>
                </a:srgbClr>
              </a:solidFill>
              <a:latin typeface="Times New Roman" panose="02020603050405020304" pitchFamily="18" charset="0"/>
              <a:cs typeface="Times New Roman" panose="02020603050405020304" pitchFamily="18" charset="0"/>
            </a:endParaRPr>
          </a:p>
          <a:p>
            <a:pPr algn="ctr">
              <a:defRPr/>
            </a:pPr>
            <a:r>
              <a:rPr lang="en-US" sz="3200" b="1">
                <a:ln w="11430"/>
                <a:solidFill>
                  <a:srgbClr val="4F81BD">
                    <a:lumMod val="50000"/>
                  </a:srgbClr>
                </a:solidFill>
                <a:latin typeface="Times New Roman" panose="02020603050405020304" pitchFamily="18" charset="0"/>
                <a:cs typeface="Times New Roman" panose="02020603050405020304" pitchFamily="18" charset="0"/>
              </a:rPr>
              <a:t>Shelby Geller</a:t>
            </a:r>
          </a:p>
          <a:p>
            <a:pPr algn="ctr">
              <a:defRPr/>
            </a:pPr>
            <a:r>
              <a:rPr lang="en-US" sz="2400">
                <a:ln w="11430"/>
                <a:solidFill>
                  <a:srgbClr val="4F81BD">
                    <a:lumMod val="50000"/>
                  </a:srgbClr>
                </a:solidFill>
                <a:latin typeface="Times New Roman" panose="02020603050405020304" pitchFamily="18" charset="0"/>
                <a:cs typeface="Times New Roman" panose="02020603050405020304" pitchFamily="18" charset="0"/>
              </a:rPr>
              <a:t>Pipeline and Hazardous Materials Safety Administration </a:t>
            </a:r>
          </a:p>
          <a:p>
            <a:pPr algn="ctr">
              <a:defRPr/>
            </a:pPr>
            <a:r>
              <a:rPr lang="en-US" sz="2400">
                <a:ln w="11430"/>
                <a:solidFill>
                  <a:srgbClr val="4F81BD">
                    <a:lumMod val="50000"/>
                  </a:srgbClr>
                </a:solidFill>
                <a:latin typeface="Times New Roman" panose="02020603050405020304" pitchFamily="18" charset="0"/>
                <a:cs typeface="Times New Roman" panose="02020603050405020304" pitchFamily="18" charset="0"/>
              </a:rPr>
              <a:t>Regulatory Specialist, Standards and Rulemaking Division</a:t>
            </a:r>
          </a:p>
          <a:p>
            <a:pPr algn="ctr">
              <a:defRPr/>
            </a:pPr>
            <a:r>
              <a:rPr lang="en-US" sz="2400">
                <a:ln w="11430"/>
                <a:solidFill>
                  <a:srgbClr val="4F81BD">
                    <a:lumMod val="50000"/>
                  </a:srgbClr>
                </a:solidFill>
                <a:latin typeface="Times New Roman" panose="02020603050405020304" pitchFamily="18" charset="0"/>
                <a:cs typeface="Times New Roman" panose="02020603050405020304" pitchFamily="18" charset="0"/>
              </a:rPr>
              <a:t>Office of Hazardous Materials Safety</a:t>
            </a:r>
          </a:p>
          <a:p>
            <a:pPr algn="ctr">
              <a:defRPr/>
            </a:pPr>
            <a:endParaRPr lang="en-US" sz="2400">
              <a:ln w="11430"/>
              <a:solidFill>
                <a:srgbClr val="4F81BD">
                  <a:lumMod val="50000"/>
                </a:srgbClr>
              </a:solidFill>
              <a:latin typeface="Times New Roman" panose="02020603050405020304" pitchFamily="18" charset="0"/>
              <a:cs typeface="Times New Roman" panose="02020603050405020304" pitchFamily="18" charset="0"/>
            </a:endParaRPr>
          </a:p>
          <a:p>
            <a:pPr algn="ctr">
              <a:defRPr/>
            </a:pPr>
            <a:r>
              <a:rPr lang="en-US" sz="2400">
                <a:ln w="11430"/>
                <a:solidFill>
                  <a:srgbClr val="4F81BD">
                    <a:lumMod val="50000"/>
                  </a:srgbClr>
                </a:solidFill>
                <a:latin typeface="Times New Roman" panose="02020603050405020304" pitchFamily="18" charset="0"/>
                <a:cs typeface="Times New Roman" panose="02020603050405020304" pitchFamily="18" charset="0"/>
              </a:rPr>
              <a:t>October 2021</a:t>
            </a:r>
          </a:p>
        </p:txBody>
      </p:sp>
    </p:spTree>
    <p:extLst>
      <p:ext uri="{BB962C8B-B14F-4D97-AF65-F5344CB8AC3E}">
        <p14:creationId xmlns:p14="http://schemas.microsoft.com/office/powerpoint/2010/main" val="18391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6932" y="38100"/>
            <a:ext cx="12175067"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730247" y="145166"/>
            <a:ext cx="10748435"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HM-215P: International Harmonization Final Rule</a:t>
            </a:r>
          </a:p>
        </p:txBody>
      </p:sp>
      <p:sp>
        <p:nvSpPr>
          <p:cNvPr id="20" name="Rectangle 19"/>
          <p:cNvSpPr/>
          <p:nvPr/>
        </p:nvSpPr>
        <p:spPr>
          <a:xfrm>
            <a:off x="2209800" y="990600"/>
            <a:ext cx="10134600" cy="5115246"/>
          </a:xfrm>
          <a:prstGeom prst="rect">
            <a:avLst/>
          </a:prstGeom>
        </p:spPr>
        <p:txBody>
          <a:bodyPr wrap="square" anchor="t">
            <a:spAutoFit/>
          </a:bodyPr>
          <a:lstStyle/>
          <a:p>
            <a:pPr lvl="0">
              <a:spcBef>
                <a:spcPct val="20000"/>
              </a:spcBef>
            </a:pPr>
            <a:r>
              <a:rPr lang="en-US" sz="2400" b="1">
                <a:latin typeface="Times New Roman" panose="02020603050405020304" pitchFamily="18" charset="0"/>
                <a:cs typeface="Times New Roman" panose="02020603050405020304" pitchFamily="18" charset="0"/>
              </a:rPr>
              <a:t>Overview:</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NPRM published August 10, 2021; Comment period closed October 12, 2021.</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Aligns with international standards that became effective on January 1, 2021, and facilitates the safe global trade of hazardous materials. </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Recently adopted amendments within international standards include:</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New classification for infectious waste of Category A</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Updates to ISO cylinder manufacturing and testing standards</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New entries to the organic peroxides table</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Expansion of existing options to transport large robust articles (i.e., refrigerating machines)</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Revise shipping paper requirements for lithium batteries (damaged / defective / recycling)</a:t>
            </a:r>
          </a:p>
        </p:txBody>
      </p:sp>
      <p:pic>
        <p:nvPicPr>
          <p:cNvPr id="21" name="Picture 20" descr="How consumers are footing the bill for the U.S.-Chin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30153" y="2374675"/>
            <a:ext cx="4368956" cy="2108650"/>
          </a:xfrm>
          <a:prstGeom prst="rect">
            <a:avLst/>
          </a:prstGeom>
        </p:spPr>
      </p:pic>
    </p:spTree>
    <p:extLst>
      <p:ext uri="{BB962C8B-B14F-4D97-AF65-F5344CB8AC3E}">
        <p14:creationId xmlns:p14="http://schemas.microsoft.com/office/powerpoint/2010/main" val="231265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266700" y="145166"/>
            <a:ext cx="11658600" cy="731838"/>
          </a:xfr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srgbClr val="FFFFFF"/>
                </a:solidFill>
                <a:latin typeface="Times New Roman"/>
                <a:cs typeface="Times New Roman"/>
              </a:rPr>
              <a:t>HM-265: Modal Safety Advancements NPRM</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600" y="1905000"/>
            <a:ext cx="5334000" cy="3637919"/>
          </a:xfrm>
          <a:prstGeom prst="rect">
            <a:avLst/>
          </a:prstGeom>
        </p:spPr>
        <p:txBody>
          <a:bodyPr wrap="square">
            <a:spAutoFit/>
          </a:bodyPr>
          <a:lstStyle/>
          <a:p>
            <a:pPr lvl="0">
              <a:spcBef>
                <a:spcPct val="20000"/>
              </a:spcBef>
            </a:pPr>
            <a:r>
              <a:rPr lang="en-US" sz="2400" b="1">
                <a:latin typeface="Times New Roman" panose="02020603050405020304" pitchFamily="18" charset="0"/>
                <a:cs typeface="Times New Roman" panose="02020603050405020304" pitchFamily="18" charset="0"/>
              </a:rPr>
              <a:t>Overview:</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Under review within the Department.</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Proposes modal-specific (e.g., rail, highway, and vessel) amendments to maintain or increase safe transportation of hazardous materials.</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Includes consideration of actions identified by internal agency review and public comments.</a:t>
            </a:r>
          </a:p>
        </p:txBody>
      </p:sp>
      <p:pic>
        <p:nvPicPr>
          <p:cNvPr id="9" name="Picture 2"/>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48400" y="2618717"/>
            <a:ext cx="5461261" cy="2204928"/>
          </a:xfrm>
          <a:prstGeom prst="rect">
            <a:avLst/>
          </a:prstGeom>
        </p:spPr>
      </p:pic>
    </p:spTree>
    <p:extLst>
      <p:ext uri="{BB962C8B-B14F-4D97-AF65-F5344CB8AC3E}">
        <p14:creationId xmlns:p14="http://schemas.microsoft.com/office/powerpoint/2010/main" val="239766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266700" y="145166"/>
            <a:ext cx="116586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HM-233G: Conversion of Special Permits NPRM</a:t>
            </a:r>
          </a:p>
        </p:txBody>
      </p:sp>
      <p:sp>
        <p:nvSpPr>
          <p:cNvPr id="6" name="Rectangle 5"/>
          <p:cNvSpPr/>
          <p:nvPr/>
        </p:nvSpPr>
        <p:spPr>
          <a:xfrm>
            <a:off x="5540829" y="1828800"/>
            <a:ext cx="6019800" cy="3268587"/>
          </a:xfrm>
          <a:prstGeom prst="rect">
            <a:avLst/>
          </a:prstGeom>
        </p:spPr>
        <p:txBody>
          <a:bodyPr wrap="square">
            <a:spAutoFit/>
          </a:bodyPr>
          <a:lstStyle/>
          <a:p>
            <a:pPr lvl="0">
              <a:spcBef>
                <a:spcPct val="20000"/>
              </a:spcBef>
            </a:pPr>
            <a:r>
              <a:rPr lang="en-US" sz="2400" b="1" dirty="0">
                <a:latin typeface="Times New Roman" panose="02020603050405020304" pitchFamily="18" charset="0"/>
                <a:cs typeface="Times New Roman" panose="02020603050405020304" pitchFamily="18" charset="0"/>
              </a:rPr>
              <a:t>Overview:</a:t>
            </a:r>
          </a:p>
          <a:p>
            <a:pPr marL="342900" lvl="1" indent="-342900">
              <a:spcBef>
                <a:spcPct val="200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Under review within the Department.</a:t>
            </a:r>
          </a:p>
          <a:p>
            <a:pPr marL="342900" lvl="1" indent="-342900">
              <a:spcBef>
                <a:spcPct val="200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Proposes to adopt provisions contained in certain widely-used or long-standing special permits that have an established safety record.</a:t>
            </a:r>
          </a:p>
          <a:p>
            <a:pPr marL="342900" lvl="1" indent="-342900">
              <a:spcBef>
                <a:spcPct val="200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Follows PHMSA analysis of active special permits, approvals, and related petitions.</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990600" y="1371600"/>
            <a:ext cx="4038600" cy="4322006"/>
          </a:xfrm>
          <a:prstGeom prst="rect">
            <a:avLst/>
          </a:prstGeom>
        </p:spPr>
      </p:pic>
    </p:spTree>
    <p:extLst>
      <p:ext uri="{BB962C8B-B14F-4D97-AF65-F5344CB8AC3E}">
        <p14:creationId xmlns:p14="http://schemas.microsoft.com/office/powerpoint/2010/main" val="274096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a:solidFill>
                  <a:prstClr val="white"/>
                </a:solidFill>
                <a:latin typeface="Calibri"/>
              </a:rPr>
              <a:t> </a:t>
            </a:r>
          </a:p>
        </p:txBody>
      </p:sp>
      <p:sp>
        <p:nvSpPr>
          <p:cNvPr id="7" name="Rectangle 2"/>
          <p:cNvSpPr txBox="1">
            <a:spLocks noChangeArrowheads="1"/>
          </p:cNvSpPr>
          <p:nvPr/>
        </p:nvSpPr>
        <p:spPr>
          <a:xfrm>
            <a:off x="266700" y="145166"/>
            <a:ext cx="116586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HM-219D: Adoption of Petitions NPRM</a:t>
            </a:r>
          </a:p>
        </p:txBody>
      </p:sp>
      <p:sp>
        <p:nvSpPr>
          <p:cNvPr id="6" name="Rectangle 5"/>
          <p:cNvSpPr/>
          <p:nvPr/>
        </p:nvSpPr>
        <p:spPr>
          <a:xfrm>
            <a:off x="762000" y="2567361"/>
            <a:ext cx="5334000" cy="2086725"/>
          </a:xfrm>
          <a:prstGeom prst="rect">
            <a:avLst/>
          </a:prstGeom>
        </p:spPr>
        <p:txBody>
          <a:bodyPr wrap="square">
            <a:spAutoFit/>
          </a:bodyPr>
          <a:lstStyle/>
          <a:p>
            <a:pPr lvl="0">
              <a:spcBef>
                <a:spcPct val="20000"/>
              </a:spcBef>
            </a:pPr>
            <a:r>
              <a:rPr lang="en-US" sz="2400" b="1">
                <a:latin typeface="Times New Roman" panose="02020603050405020304" pitchFamily="18" charset="0"/>
                <a:cs typeface="Times New Roman" panose="02020603050405020304" pitchFamily="18" charset="0"/>
              </a:rPr>
              <a:t>Overview:</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Under review within the Department.</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Proposes to address petitions for rulemaking submitted by hazardous materials transportation stakeholders. </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6480532" y="1960902"/>
            <a:ext cx="4949468" cy="3299645"/>
          </a:xfrm>
          <a:prstGeom prst="rect">
            <a:avLst/>
          </a:prstGeom>
        </p:spPr>
      </p:pic>
    </p:spTree>
    <p:extLst>
      <p:ext uri="{BB962C8B-B14F-4D97-AF65-F5344CB8AC3E}">
        <p14:creationId xmlns:p14="http://schemas.microsoft.com/office/powerpoint/2010/main" val="403374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Updates to LNG by Rail Rulemaking</a:t>
            </a:r>
          </a:p>
        </p:txBody>
      </p:sp>
      <p:sp>
        <p:nvSpPr>
          <p:cNvPr id="6" name="Rectangle 5"/>
          <p:cNvSpPr/>
          <p:nvPr/>
        </p:nvSpPr>
        <p:spPr>
          <a:xfrm>
            <a:off x="3309257" y="1023258"/>
            <a:ext cx="8882743" cy="4967514"/>
          </a:xfrm>
          <a:prstGeom prst="rect">
            <a:avLst/>
          </a:prstGeom>
        </p:spPr>
        <p:txBody>
          <a:bodyPr wrap="square">
            <a:spAutoFit/>
          </a:bodyPr>
          <a:lstStyle/>
          <a:p>
            <a:pPr lvl="0">
              <a:spcBef>
                <a:spcPct val="20000"/>
              </a:spcBef>
            </a:pPr>
            <a:r>
              <a:rPr lang="en-US" sz="2400" b="1" dirty="0">
                <a:latin typeface="Times New Roman" panose="02020603050405020304" pitchFamily="18" charset="0"/>
                <a:cs typeface="Times New Roman" panose="02020603050405020304" pitchFamily="18" charset="0"/>
              </a:rPr>
              <a:t>HM-264A: Suspension of LNG by Rail NPRM</a:t>
            </a:r>
          </a:p>
          <a:p>
            <a:pPr marL="342900" lvl="1" indent="-342900">
              <a:spcBef>
                <a:spcPct val="200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Under review in OMB/OIRA.</a:t>
            </a:r>
          </a:p>
          <a:p>
            <a:pPr marL="342900" lvl="1" indent="-342900">
              <a:spcBef>
                <a:spcPct val="200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Proposes to suspend authorization of LNG transportation by rail tank car pending completion of HM-264B.</a:t>
            </a:r>
          </a:p>
          <a:p>
            <a:pPr lvl="0">
              <a:spcBef>
                <a:spcPct val="20000"/>
              </a:spcBef>
            </a:pPr>
            <a:r>
              <a:rPr lang="en-US" sz="2400" b="1" dirty="0">
                <a:latin typeface="Times New Roman" panose="02020603050405020304" pitchFamily="18" charset="0"/>
                <a:cs typeface="Times New Roman" panose="02020603050405020304" pitchFamily="18" charset="0"/>
              </a:rPr>
              <a:t>HM-264B: Improve Safety of LNG NPRM</a:t>
            </a:r>
          </a:p>
          <a:p>
            <a:pPr marL="342900" lvl="1" indent="-342900">
              <a:spcBef>
                <a:spcPct val="200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Under development within the Department.</a:t>
            </a:r>
          </a:p>
          <a:p>
            <a:pPr marL="342900" lvl="1" indent="-342900">
              <a:spcBef>
                <a:spcPct val="200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Proposes to amend the requirements for the transportation of LNG in rail tank cars. </a:t>
            </a:r>
          </a:p>
          <a:p>
            <a:pPr marL="342900" lvl="1" indent="-342900">
              <a:spcBef>
                <a:spcPct val="200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Responds to (1) results of ongoing research efforts, (2) collaboration with FRA and external technical experts, and (3) EO 13990, which promotes public health and safety, the environment, and climate change mitigation.</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456388"/>
            <a:ext cx="3207540" cy="4106212"/>
          </a:xfrm>
          <a:prstGeom prst="rect">
            <a:avLst/>
          </a:prstGeom>
        </p:spPr>
      </p:pic>
    </p:spTree>
    <p:extLst>
      <p:ext uri="{BB962C8B-B14F-4D97-AF65-F5344CB8AC3E}">
        <p14:creationId xmlns:p14="http://schemas.microsoft.com/office/powerpoint/2010/main" val="209434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638800"/>
          </a:xfrm>
          <a:prstGeom prst="rect">
            <a:avLst/>
          </a:prstGeom>
          <a:solidFill>
            <a:schemeClr val="accent1">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a:solidFill>
                <a:prstClr val="white"/>
              </a:solidFill>
              <a:latin typeface="Georgia" panose="02040502050405020303" pitchFamily="18" charset="0"/>
            </a:endParaRPr>
          </a:p>
          <a:p>
            <a:pPr>
              <a:defRPr/>
            </a:pPr>
            <a:endParaRPr lang="en-US" b="1">
              <a:solidFill>
                <a:prstClr val="white"/>
              </a:solidFill>
              <a:latin typeface="Georgia" panose="02040502050405020303" pitchFamily="18" charset="0"/>
            </a:endParaRPr>
          </a:p>
          <a:p>
            <a:pPr>
              <a:defRPr/>
            </a:pPr>
            <a:endParaRPr lang="en-US" b="1">
              <a:solidFill>
                <a:prstClr val="white"/>
              </a:solidFill>
              <a:latin typeface="Georgia" panose="02040502050405020303" pitchFamily="18" charset="0"/>
            </a:endParaRPr>
          </a:p>
          <a:p>
            <a:pPr>
              <a:defRPr/>
            </a:pPr>
            <a:r>
              <a:rPr lang="en-US" b="1">
                <a:solidFill>
                  <a:prstClr val="white"/>
                </a:solidFill>
                <a:latin typeface="Times New Roman" panose="02020603050405020304" pitchFamily="18" charset="0"/>
                <a:cs typeface="Times New Roman" panose="02020603050405020304" pitchFamily="18" charset="0"/>
              </a:rPr>
              <a:t>Standards and Rulemaking Division</a:t>
            </a:r>
            <a:endParaRPr lang="en-US" b="1">
              <a:solidFill>
                <a:prstClr val="white"/>
              </a:solidFill>
              <a:latin typeface="Georgia" panose="02040502050405020303" pitchFamily="18" charset="0"/>
            </a:endParaRPr>
          </a:p>
        </p:txBody>
      </p:sp>
    </p:spTree>
    <p:extLst>
      <p:ext uri="{BB962C8B-B14F-4D97-AF65-F5344CB8AC3E}">
        <p14:creationId xmlns:p14="http://schemas.microsoft.com/office/powerpoint/2010/main" val="252838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Petitions for Rulemaking</a:t>
            </a:r>
          </a:p>
        </p:txBody>
      </p:sp>
      <p:sp>
        <p:nvSpPr>
          <p:cNvPr id="9" name="TextBox 8"/>
          <p:cNvSpPr txBox="1"/>
          <p:nvPr/>
        </p:nvSpPr>
        <p:spPr>
          <a:xfrm>
            <a:off x="914400" y="1313795"/>
            <a:ext cx="8305800" cy="4401205"/>
          </a:xfrm>
          <a:prstGeom prst="rect">
            <a:avLst/>
          </a:prstGeom>
          <a:noFill/>
        </p:spPr>
        <p:txBody>
          <a:bodyPr wrap="square" rtlCol="0" anchor="t">
            <a:spAutoFit/>
          </a:bodyPr>
          <a:lstStyle/>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Incoming requests for petition must provide </a:t>
            </a:r>
            <a:r>
              <a:rPr lang="en-US" sz="2800" u="sng">
                <a:latin typeface="Times New Roman" panose="02020603050405020304" pitchFamily="18" charset="0"/>
                <a:cs typeface="Times New Roman" panose="02020603050405020304" pitchFamily="18" charset="0"/>
              </a:rPr>
              <a:t>at a minimum</a:t>
            </a:r>
            <a:r>
              <a:rPr lang="en-US" sz="2800">
                <a:latin typeface="Times New Roman" panose="02020603050405020304" pitchFamily="18" charset="0"/>
                <a:cs typeface="Times New Roman" panose="02020603050405020304" pitchFamily="18" charset="0"/>
              </a:rPr>
              <a:t> the information as required in </a:t>
            </a:r>
            <a:r>
              <a:rPr lang="en-US" sz="2800">
                <a:solidFill>
                  <a:srgbClr val="000000"/>
                </a:solidFill>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106.100(a).</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Petitions determined to be substantial are required to provide additional information as required in </a:t>
            </a:r>
            <a:r>
              <a:rPr lang="en-US" sz="2800">
                <a:solidFill>
                  <a:srgbClr val="000000"/>
                </a:solidFill>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106.100(b).</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Petition process ensures proposals will not result in a decrease in safety or impose unsupported cost burdens.</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Latest petitions rulemaking addressed 24 petitions from industry (HM-219C).</a:t>
            </a:r>
          </a:p>
        </p:txBody>
      </p:sp>
      <p:pic>
        <p:nvPicPr>
          <p:cNvPr id="10" name="Picture 4" descr="10 Reasons to follow European approach - Afro-IP"/>
          <p:cNvPicPr>
            <a:picLocks noChangeAspect="1"/>
          </p:cNvPicPr>
          <p:nvPr/>
        </p:nvPicPr>
        <p:blipFill>
          <a:blip r:embed="rId3"/>
          <a:stretch>
            <a:fillRect/>
          </a:stretch>
        </p:blipFill>
        <p:spPr>
          <a:xfrm>
            <a:off x="9220200" y="1199494"/>
            <a:ext cx="2667000" cy="4629805"/>
          </a:xfrm>
          <a:prstGeom prst="rect">
            <a:avLst/>
          </a:prstGeom>
        </p:spPr>
      </p:pic>
    </p:spTree>
    <p:extLst>
      <p:ext uri="{BB962C8B-B14F-4D97-AF65-F5344CB8AC3E}">
        <p14:creationId xmlns:p14="http://schemas.microsoft.com/office/powerpoint/2010/main" val="109268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Special Permits</a:t>
            </a:r>
          </a:p>
        </p:txBody>
      </p:sp>
      <p:sp>
        <p:nvSpPr>
          <p:cNvPr id="6" name="TextBox 5"/>
          <p:cNvSpPr txBox="1"/>
          <p:nvPr/>
        </p:nvSpPr>
        <p:spPr>
          <a:xfrm>
            <a:off x="914400" y="1295400"/>
            <a:ext cx="10058400" cy="4832092"/>
          </a:xfrm>
          <a:prstGeom prst="rect">
            <a:avLst/>
          </a:prstGeom>
          <a:noFill/>
        </p:spPr>
        <p:txBody>
          <a:bodyPr wrap="square" lIns="91440" tIns="45720" rIns="91440" bIns="45720" rtlCol="0" anchor="t">
            <a:spAutoFit/>
          </a:bodyPr>
          <a:lstStyle/>
          <a:p>
            <a:pPr marL="338138" indent="-338138">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Authorize a person to conduct an activity that is not authorized under the HMR.</a:t>
            </a:r>
          </a:p>
          <a:p>
            <a:pPr marL="338138" indent="-338138">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Allow for:</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Innovation and technical advancement</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Business development</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Response to emergencies and natural disasters </a:t>
            </a:r>
          </a:p>
          <a:p>
            <a:pPr marL="338138" indent="-338138">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An application for a new special permit must be:</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Submitted in accordance with the requirements of §107.105.</a:t>
            </a:r>
          </a:p>
          <a:p>
            <a:pPr marL="800100" lvl="2" indent="-342900">
              <a:spcBef>
                <a:spcPct val="20000"/>
              </a:spcBef>
              <a:buFont typeface="Arial" panose="020B0604020202020204" pitchFamily="34" charset="0"/>
              <a:buChar char="–"/>
            </a:pPr>
            <a:r>
              <a:rPr lang="en-US" sz="2400" u="sng">
                <a:latin typeface="Times New Roman" panose="02020603050405020304" pitchFamily="18" charset="0"/>
                <a:cs typeface="Times New Roman" panose="02020603050405020304" pitchFamily="18" charset="0"/>
              </a:rPr>
              <a:t>Evaluated to ensure it will achieve a level of safety equal to that of the HMR.</a:t>
            </a:r>
          </a:p>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45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Letters of Interpretation</a:t>
            </a:r>
          </a:p>
        </p:txBody>
      </p:sp>
      <p:pic>
        <p:nvPicPr>
          <p:cNvPr id="9" name="Picture 2"/>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 y="2286000"/>
            <a:ext cx="4225563" cy="2817809"/>
          </a:xfrm>
          <a:prstGeom prst="rect">
            <a:avLst/>
          </a:prstGeom>
        </p:spPr>
      </p:pic>
      <p:graphicFrame>
        <p:nvGraphicFramePr>
          <p:cNvPr id="2" name="Diagram 1"/>
          <p:cNvGraphicFramePr/>
          <p:nvPr>
            <p:extLst>
              <p:ext uri="{D42A27DB-BD31-4B8C-83A1-F6EECF244321}">
                <p14:modId xmlns:p14="http://schemas.microsoft.com/office/powerpoint/2010/main" val="2057969653"/>
              </p:ext>
            </p:extLst>
          </p:nvPr>
        </p:nvGraphicFramePr>
        <p:xfrm>
          <a:off x="3581400" y="914609"/>
          <a:ext cx="8128000" cy="51813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 1"/>
          <p:cNvGraphicFramePr/>
          <p:nvPr>
            <p:extLst>
              <p:ext uri="{D42A27DB-BD31-4B8C-83A1-F6EECF244321}">
                <p14:modId xmlns:p14="http://schemas.microsoft.com/office/powerpoint/2010/main" val="1966446543"/>
              </p:ext>
            </p:extLst>
          </p:nvPr>
        </p:nvGraphicFramePr>
        <p:xfrm>
          <a:off x="3581400" y="914609"/>
          <a:ext cx="8128000" cy="518139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23188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Hazardous Materials Information Center</a:t>
            </a:r>
          </a:p>
        </p:txBody>
      </p:sp>
      <p:sp>
        <p:nvSpPr>
          <p:cNvPr id="9" name="TextBox 8"/>
          <p:cNvSpPr txBox="1"/>
          <p:nvPr/>
        </p:nvSpPr>
        <p:spPr>
          <a:xfrm>
            <a:off x="4038601" y="1538516"/>
            <a:ext cx="7772400" cy="3970318"/>
          </a:xfrm>
          <a:prstGeom prst="rect">
            <a:avLst/>
          </a:prstGeom>
          <a:noFill/>
        </p:spPr>
        <p:txBody>
          <a:bodyPr wrap="square" rtlCol="0" anchor="t">
            <a:spAutoFit/>
          </a:bodyPr>
          <a:lstStyle/>
          <a:p>
            <a:pPr algn="ctr"/>
            <a:r>
              <a:rPr lang="en-US" sz="2800">
                <a:latin typeface="Times New Roman" panose="02020603050405020304" pitchFamily="18" charset="0"/>
                <a:cs typeface="Times New Roman" panose="02020603050405020304" pitchFamily="18" charset="0"/>
              </a:rPr>
              <a:t>Have a question about the HMR?</a:t>
            </a:r>
          </a:p>
          <a:p>
            <a:pPr algn="ctr"/>
            <a:endParaRPr lang="en-US" sz="2800">
              <a:latin typeface="Times New Roman" panose="02020603050405020304" pitchFamily="18" charset="0"/>
              <a:cs typeface="Times New Roman" panose="02020603050405020304" pitchFamily="18" charset="0"/>
            </a:endParaRPr>
          </a:p>
          <a:p>
            <a:pPr algn="ctr"/>
            <a:r>
              <a:rPr lang="en-US" sz="2800">
                <a:latin typeface="Times New Roman" panose="02020603050405020304" pitchFamily="18" charset="0"/>
                <a:cs typeface="Times New Roman" panose="02020603050405020304" pitchFamily="18" charset="0"/>
              </a:rPr>
              <a:t>Receive live, one-on-one assistance Monday through Friday from 9 a.m. to 5 </a:t>
            </a:r>
            <a:r>
              <a:rPr lang="en-US" sz="2800" err="1">
                <a:latin typeface="Times New Roman" panose="02020603050405020304" pitchFamily="18" charset="0"/>
                <a:cs typeface="Times New Roman" panose="02020603050405020304" pitchFamily="18" charset="0"/>
              </a:rPr>
              <a:t>p.m</a:t>
            </a:r>
            <a:r>
              <a:rPr lang="en-US" sz="2800">
                <a:latin typeface="Times New Roman" panose="02020603050405020304" pitchFamily="18" charset="0"/>
                <a:cs typeface="Times New Roman" panose="02020603050405020304" pitchFamily="18" charset="0"/>
              </a:rPr>
              <a:t> EST:</a:t>
            </a:r>
          </a:p>
          <a:p>
            <a:endParaRPr lang="en-US" sz="2800">
              <a:latin typeface="Times New Roman" panose="02020603050405020304" pitchFamily="18" charset="0"/>
              <a:cs typeface="Times New Roman" panose="02020603050405020304" pitchFamily="18" charset="0"/>
            </a:endParaRPr>
          </a:p>
          <a:p>
            <a:pPr algn="ctr"/>
            <a:r>
              <a:rPr lang="en-US" sz="2800">
                <a:latin typeface="Times New Roman" panose="02020603050405020304" pitchFamily="18" charset="0"/>
                <a:cs typeface="Times New Roman" panose="02020603050405020304" pitchFamily="18" charset="0"/>
              </a:rPr>
              <a:t>1-800-HMR-4922</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1-800-467-4922</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202-366-4488</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hlinkClick r:id="rId3"/>
              </a:rPr>
              <a:t>infocntr@dot.gov</a:t>
            </a:r>
            <a:r>
              <a:rPr lang="en-US" sz="2800">
                <a:latin typeface="Times New Roman" panose="02020603050405020304" pitchFamily="18" charset="0"/>
                <a:cs typeface="Times New Roman" panose="02020603050405020304" pitchFamily="18" charset="0"/>
              </a:rPr>
              <a:t> </a:t>
            </a:r>
          </a:p>
        </p:txBody>
      </p:sp>
      <p:pic>
        <p:nvPicPr>
          <p:cNvPr id="10"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 y="1256151"/>
            <a:ext cx="3015326" cy="4535049"/>
          </a:xfrm>
          <a:prstGeom prst="rect">
            <a:avLst/>
          </a:prstGeom>
        </p:spPr>
      </p:pic>
    </p:spTree>
    <p:extLst>
      <p:ext uri="{BB962C8B-B14F-4D97-AF65-F5344CB8AC3E}">
        <p14:creationId xmlns:p14="http://schemas.microsoft.com/office/powerpoint/2010/main" val="194495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Outline</a:t>
            </a:r>
          </a:p>
        </p:txBody>
      </p:sp>
      <p:sp>
        <p:nvSpPr>
          <p:cNvPr id="6" name="Rectangle 5"/>
          <p:cNvSpPr/>
          <p:nvPr/>
        </p:nvSpPr>
        <p:spPr>
          <a:xfrm>
            <a:off x="0" y="1347081"/>
            <a:ext cx="12192000" cy="8627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txBox="1">
            <a:spLocks/>
          </p:cNvSpPr>
          <p:nvPr/>
        </p:nvSpPr>
        <p:spPr>
          <a:xfrm>
            <a:off x="537116" y="1511990"/>
            <a:ext cx="1977484" cy="52899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lang="en-GB" sz="5400" b="0" kern="1200">
                <a:solidFill>
                  <a:schemeClr val="bg1"/>
                </a:solidFill>
                <a:latin typeface="+mj-lt"/>
                <a:ea typeface="+mj-ea"/>
                <a:cs typeface="+mj-cs"/>
              </a:defRPr>
            </a:lvl1pPr>
          </a:lstStyle>
          <a:p>
            <a:pPr lvl="0" algn="l"/>
            <a:r>
              <a:rPr lang="en-US" sz="2800" b="1">
                <a:solidFill>
                  <a:schemeClr val="accent1">
                    <a:lumMod val="50000"/>
                  </a:schemeClr>
                </a:solidFill>
                <a:latin typeface="Times New Roman" panose="02020603050405020304" pitchFamily="18" charset="0"/>
                <a:cs typeface="Times New Roman" panose="02020603050405020304" pitchFamily="18" charset="0"/>
              </a:rPr>
              <a:t>Purpose:</a:t>
            </a:r>
          </a:p>
        </p:txBody>
      </p:sp>
      <p:sp>
        <p:nvSpPr>
          <p:cNvPr id="10" name="Rectangle 9"/>
          <p:cNvSpPr/>
          <p:nvPr/>
        </p:nvSpPr>
        <p:spPr>
          <a:xfrm>
            <a:off x="2057400" y="1519535"/>
            <a:ext cx="9982200" cy="461665"/>
          </a:xfrm>
          <a:prstGeom prst="rect">
            <a:avLst/>
          </a:prstGeom>
        </p:spPr>
        <p:txBody>
          <a:bodyPr wrap="square">
            <a:spAutoFit/>
          </a:bodyPr>
          <a:lstStyle/>
          <a:p>
            <a:r>
              <a:rPr lang="en-US" sz="2400">
                <a:solidFill>
                  <a:schemeClr val="accent1">
                    <a:lumMod val="50000"/>
                  </a:schemeClr>
                </a:solidFill>
                <a:latin typeface="Times New Roman" panose="02020603050405020304" pitchFamily="18" charset="0"/>
                <a:cs typeface="Times New Roman" panose="02020603050405020304" pitchFamily="18" charset="0"/>
              </a:rPr>
              <a:t>To provide an update on Standards &amp; Rulemaking</a:t>
            </a:r>
          </a:p>
        </p:txBody>
      </p:sp>
      <p:sp>
        <p:nvSpPr>
          <p:cNvPr id="11" name="Rectangle 10"/>
          <p:cNvSpPr/>
          <p:nvPr/>
        </p:nvSpPr>
        <p:spPr>
          <a:xfrm>
            <a:off x="1351714" y="2572811"/>
            <a:ext cx="6096000" cy="3108543"/>
          </a:xfrm>
          <a:prstGeom prst="rect">
            <a:avLst/>
          </a:prstGeom>
        </p:spPr>
        <p:txBody>
          <a:bodyPr wrap="square">
            <a:spAutoFit/>
          </a:bodyPr>
          <a:lstStyle/>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Rulemaking Priorities for 2021</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Regulatory Update</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Completed Rulemakings</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Current and Future Rulemakings</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Petitions for Rulemaking</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Special Permits</a:t>
            </a:r>
          </a:p>
          <a:p>
            <a:pPr marL="342900" indent="-3429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Letters of Interpretation</a:t>
            </a:r>
          </a:p>
        </p:txBody>
      </p:sp>
      <p:pic>
        <p:nvPicPr>
          <p:cNvPr id="12" name="Picture 2" descr="United States Department of Transportation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714" y="2572811"/>
            <a:ext cx="2608789" cy="260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97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533400" y="533400"/>
            <a:ext cx="11125200" cy="4724400"/>
            <a:chOff x="442603" y="3505200"/>
            <a:chExt cx="8186601" cy="3030747"/>
          </a:xfrm>
        </p:grpSpPr>
        <p:pic>
          <p:nvPicPr>
            <p:cNvPr id="6" name="Picture 14" descr="truck"/>
            <p:cNvPicPr>
              <a:picLocks noChangeAspect="1" noChangeArrowheads="1"/>
            </p:cNvPicPr>
            <p:nvPr/>
          </p:nvPicPr>
          <p:blipFill>
            <a:blip r:embed="rId2">
              <a:lum bright="70000" contrast="-70000"/>
            </a:blip>
            <a:srcRect l="11111"/>
            <a:stretch>
              <a:fillRect/>
            </a:stretch>
          </p:blipFill>
          <p:spPr bwMode="auto">
            <a:xfrm>
              <a:off x="5103426" y="4859547"/>
              <a:ext cx="2092290" cy="1676400"/>
            </a:xfrm>
            <a:prstGeom prst="rect">
              <a:avLst/>
            </a:prstGeom>
            <a:ln>
              <a:noFill/>
            </a:ln>
            <a:effectLst>
              <a:outerShdw blurRad="292100" dist="139700" dir="2700000" algn="tl" rotWithShape="0">
                <a:srgbClr val="333333">
                  <a:alpha val="65000"/>
                </a:srgbClr>
              </a:outerShdw>
            </a:effectLst>
          </p:spPr>
        </p:pic>
        <p:pic>
          <p:nvPicPr>
            <p:cNvPr id="7" name="Picture 16" descr="LoadingShip"/>
            <p:cNvPicPr>
              <a:picLocks noChangeAspect="1" noChangeArrowheads="1"/>
            </p:cNvPicPr>
            <p:nvPr/>
          </p:nvPicPr>
          <p:blipFill>
            <a:blip r:embed="rId3">
              <a:lum bright="70000" contrast="-70000"/>
            </a:blip>
            <a:srcRect/>
            <a:stretch>
              <a:fillRect/>
            </a:stretch>
          </p:blipFill>
          <p:spPr bwMode="auto">
            <a:xfrm>
              <a:off x="2217399" y="4859547"/>
              <a:ext cx="2004979" cy="1676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lum bright="70000" contrast="-70000"/>
            </a:blip>
            <a:stretch>
              <a:fillRect/>
            </a:stretch>
          </p:blipFill>
          <p:spPr>
            <a:xfrm>
              <a:off x="6608351" y="3505200"/>
              <a:ext cx="2020853" cy="1676400"/>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5">
              <a:lum bright="70000" contrast="-70000"/>
            </a:blip>
            <a:srcRect/>
            <a:stretch>
              <a:fillRect/>
            </a:stretch>
          </p:blipFill>
          <p:spPr bwMode="auto">
            <a:xfrm>
              <a:off x="3509602" y="3505200"/>
              <a:ext cx="2182776" cy="1677988"/>
            </a:xfrm>
            <a:prstGeom prst="rect">
              <a:avLst/>
            </a:prstGeom>
            <a:ln>
              <a:noFill/>
            </a:ln>
            <a:effectLst>
              <a:outerShdw blurRad="292100" dist="139700" dir="2700000" algn="tl" rotWithShape="0">
                <a:srgbClr val="333333">
                  <a:alpha val="65000"/>
                </a:srgbClr>
              </a:outerShdw>
            </a:effectLst>
          </p:spPr>
        </p:pic>
        <p:pic>
          <p:nvPicPr>
            <p:cNvPr id="10" name="Picture 15" descr="Landing"/>
            <p:cNvPicPr>
              <a:picLocks noChangeAspect="1" noChangeArrowheads="1"/>
            </p:cNvPicPr>
            <p:nvPr/>
          </p:nvPicPr>
          <p:blipFill>
            <a:blip r:embed="rId6">
              <a:lum bright="70000" contrast="-70000"/>
            </a:blip>
            <a:srcRect/>
            <a:stretch>
              <a:fillRect/>
            </a:stretch>
          </p:blipFill>
          <p:spPr bwMode="auto">
            <a:xfrm>
              <a:off x="442603" y="3581400"/>
              <a:ext cx="2182776" cy="1676400"/>
            </a:xfrm>
            <a:prstGeom prst="rect">
              <a:avLst/>
            </a:prstGeom>
            <a:ln>
              <a:noFill/>
            </a:ln>
            <a:effectLst>
              <a:outerShdw blurRad="292100" dist="139700" dir="2700000" algn="tl" rotWithShape="0">
                <a:srgbClr val="333333">
                  <a:alpha val="65000"/>
                </a:srgbClr>
              </a:outerShdw>
            </a:effectLst>
          </p:spPr>
        </p:pic>
      </p:grpSp>
      <p:sp>
        <p:nvSpPr>
          <p:cNvPr id="3" name="Title 1"/>
          <p:cNvSpPr txBox="1">
            <a:spLocks/>
          </p:cNvSpPr>
          <p:nvPr/>
        </p:nvSpPr>
        <p:spPr>
          <a:xfrm>
            <a:off x="76200" y="2438400"/>
            <a:ext cx="120396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4" name="Rectangle 2"/>
          <p:cNvSpPr txBox="1">
            <a:spLocks noChangeArrowheads="1"/>
          </p:cNvSpPr>
          <p:nvPr/>
        </p:nvSpPr>
        <p:spPr>
          <a:xfrm>
            <a:off x="1524000" y="25454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Thank you! Questions?</a:t>
            </a:r>
          </a:p>
        </p:txBody>
      </p:sp>
    </p:spTree>
    <p:extLst>
      <p:ext uri="{BB962C8B-B14F-4D97-AF65-F5344CB8AC3E}">
        <p14:creationId xmlns:p14="http://schemas.microsoft.com/office/powerpoint/2010/main" val="396128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638800"/>
          </a:xfrm>
          <a:prstGeom prst="rect">
            <a:avLst/>
          </a:prstGeom>
          <a:solidFill>
            <a:schemeClr val="accent1">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a:solidFill>
                <a:prstClr val="white"/>
              </a:solidFill>
              <a:latin typeface="Georgia" panose="02040502050405020303" pitchFamily="18" charset="0"/>
            </a:endParaRPr>
          </a:p>
          <a:p>
            <a:pPr>
              <a:defRPr/>
            </a:pPr>
            <a:endParaRPr lang="en-US" b="1">
              <a:solidFill>
                <a:prstClr val="white"/>
              </a:solidFill>
              <a:latin typeface="Georgia" panose="02040502050405020303" pitchFamily="18" charset="0"/>
            </a:endParaRPr>
          </a:p>
          <a:p>
            <a:pPr>
              <a:defRPr/>
            </a:pPr>
            <a:endParaRPr lang="en-US" b="1">
              <a:solidFill>
                <a:prstClr val="white"/>
              </a:solidFill>
              <a:latin typeface="Georgia" panose="02040502050405020303" pitchFamily="18" charset="0"/>
            </a:endParaRPr>
          </a:p>
          <a:p>
            <a:pPr>
              <a:defRPr/>
            </a:pPr>
            <a:r>
              <a:rPr lang="en-US" b="1">
                <a:solidFill>
                  <a:prstClr val="white"/>
                </a:solidFill>
                <a:latin typeface="Times New Roman" panose="02020603050405020304" pitchFamily="18" charset="0"/>
                <a:cs typeface="Times New Roman" panose="02020603050405020304" pitchFamily="18" charset="0"/>
              </a:rPr>
              <a:t>OHMS Rulemakings</a:t>
            </a:r>
          </a:p>
        </p:txBody>
      </p:sp>
    </p:spTree>
    <p:extLst>
      <p:ext uri="{BB962C8B-B14F-4D97-AF65-F5344CB8AC3E}">
        <p14:creationId xmlns:p14="http://schemas.microsoft.com/office/powerpoint/2010/main" val="108604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Rulemaking Priorities for 2021</a:t>
            </a:r>
          </a:p>
        </p:txBody>
      </p:sp>
      <p:sp>
        <p:nvSpPr>
          <p:cNvPr id="13" name="TextBox 12"/>
          <p:cNvSpPr txBox="1"/>
          <p:nvPr/>
        </p:nvSpPr>
        <p:spPr>
          <a:xfrm>
            <a:off x="609601" y="1420562"/>
            <a:ext cx="10972800" cy="4401205"/>
          </a:xfrm>
          <a:prstGeom prst="rect">
            <a:avLst/>
          </a:prstGeom>
          <a:noFill/>
        </p:spPr>
        <p:txBody>
          <a:bodyPr wrap="square" lIns="91440" tIns="45720" rIns="91440" bIns="45720" rtlCol="0" anchor="t">
            <a:spAutoFit/>
          </a:bodyPr>
          <a:lstStyle/>
          <a:p>
            <a:pPr marL="457200" indent="-4572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Goal to improve transportation safety through rules and legislative mandates.</a:t>
            </a:r>
          </a:p>
          <a:p>
            <a:pPr marL="457200" indent="-457200">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Key rulemaking priorities:</a:t>
            </a:r>
          </a:p>
          <a:p>
            <a:pPr marL="914400" lvl="1" indent="-45720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The </a:t>
            </a:r>
            <a:r>
              <a:rPr lang="en-US" sz="2800" u="sng">
                <a:latin typeface="Times New Roman" panose="02020603050405020304" pitchFamily="18" charset="0"/>
                <a:cs typeface="Times New Roman" panose="02020603050405020304" pitchFamily="18" charset="0"/>
              </a:rPr>
              <a:t>HM-224I Final Rule</a:t>
            </a:r>
            <a:r>
              <a:rPr lang="en-US" sz="2800">
                <a:latin typeface="Times New Roman" panose="02020603050405020304" pitchFamily="18" charset="0"/>
                <a:cs typeface="Times New Roman" panose="02020603050405020304" pitchFamily="18" charset="0"/>
              </a:rPr>
              <a:t> to enhance the safe air transportation of lithium batteries. </a:t>
            </a:r>
          </a:p>
          <a:p>
            <a:pPr marL="914400" lvl="1" indent="-45720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The </a:t>
            </a:r>
            <a:r>
              <a:rPr lang="en-US" sz="2800" u="sng">
                <a:latin typeface="Times New Roman" panose="02020603050405020304" pitchFamily="18" charset="0"/>
                <a:cs typeface="Times New Roman" panose="02020603050405020304" pitchFamily="18" charset="0"/>
              </a:rPr>
              <a:t>HM-215P Final Rule</a:t>
            </a:r>
            <a:r>
              <a:rPr lang="en-US" sz="2800">
                <a:latin typeface="Times New Roman" panose="02020603050405020304" pitchFamily="18" charset="0"/>
                <a:cs typeface="Times New Roman" panose="02020603050405020304" pitchFamily="18" charset="0"/>
              </a:rPr>
              <a:t> to harmonize with newer international standards and improve the global transportation system by minimizing the regulatory burden.</a:t>
            </a:r>
          </a:p>
          <a:p>
            <a:pPr marL="914400" lvl="1" indent="-45720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The </a:t>
            </a:r>
            <a:r>
              <a:rPr lang="en-US" sz="2800" u="sng">
                <a:latin typeface="Times New Roman" panose="02020603050405020304" pitchFamily="18" charset="0"/>
                <a:cs typeface="Times New Roman" panose="02020603050405020304" pitchFamily="18" charset="0"/>
              </a:rPr>
              <a:t>HM-265 NPRM</a:t>
            </a:r>
            <a:r>
              <a:rPr lang="en-US" sz="2800">
                <a:latin typeface="Times New Roman" panose="02020603050405020304" pitchFamily="18" charset="0"/>
                <a:cs typeface="Times New Roman" panose="02020603050405020304" pitchFamily="18" charset="0"/>
              </a:rPr>
              <a:t> proposing to maintain or enhance the safe transportation of hazardous materials by rail, vessel, and highway.</a:t>
            </a:r>
          </a:p>
        </p:txBody>
      </p:sp>
    </p:spTree>
    <p:extLst>
      <p:ext uri="{BB962C8B-B14F-4D97-AF65-F5344CB8AC3E}">
        <p14:creationId xmlns:p14="http://schemas.microsoft.com/office/powerpoint/2010/main" val="357543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Regulatory Update</a:t>
            </a:r>
          </a:p>
        </p:txBody>
      </p:sp>
      <p:graphicFrame>
        <p:nvGraphicFramePr>
          <p:cNvPr id="5" name="Table 4"/>
          <p:cNvGraphicFramePr>
            <a:graphicFrameLocks noGrp="1"/>
          </p:cNvGraphicFramePr>
          <p:nvPr>
            <p:extLst>
              <p:ext uri="{D42A27DB-BD31-4B8C-83A1-F6EECF244321}">
                <p14:modId xmlns:p14="http://schemas.microsoft.com/office/powerpoint/2010/main" val="123881863"/>
              </p:ext>
            </p:extLst>
          </p:nvPr>
        </p:nvGraphicFramePr>
        <p:xfrm>
          <a:off x="1331609" y="1265312"/>
          <a:ext cx="9564991" cy="4370407"/>
        </p:xfrm>
        <a:graphic>
          <a:graphicData uri="http://schemas.openxmlformats.org/drawingml/2006/table">
            <a:tbl>
              <a:tblPr/>
              <a:tblGrid>
                <a:gridCol w="1476078">
                  <a:extLst>
                    <a:ext uri="{9D8B030D-6E8A-4147-A177-3AD203B41FA5}">
                      <a16:colId xmlns:a16="http://schemas.microsoft.com/office/drawing/2014/main" val="2813923777"/>
                    </a:ext>
                  </a:extLst>
                </a:gridCol>
                <a:gridCol w="4930103">
                  <a:extLst>
                    <a:ext uri="{9D8B030D-6E8A-4147-A177-3AD203B41FA5}">
                      <a16:colId xmlns:a16="http://schemas.microsoft.com/office/drawing/2014/main" val="1846425729"/>
                    </a:ext>
                  </a:extLst>
                </a:gridCol>
                <a:gridCol w="3158810">
                  <a:extLst>
                    <a:ext uri="{9D8B030D-6E8A-4147-A177-3AD203B41FA5}">
                      <a16:colId xmlns:a16="http://schemas.microsoft.com/office/drawing/2014/main" val="599442917"/>
                    </a:ext>
                  </a:extLst>
                </a:gridCol>
              </a:tblGrid>
              <a:tr h="333856">
                <a:tc>
                  <a:txBody>
                    <a:bodyPr/>
                    <a:lstStyle/>
                    <a:p>
                      <a:pPr marL="0" marR="0" algn="ctr" fontAlgn="ctr">
                        <a:lnSpc>
                          <a:spcPct val="106000"/>
                        </a:lnSpc>
                        <a:spcBef>
                          <a:spcPts val="0"/>
                        </a:spcBef>
                        <a:spcAft>
                          <a:spcPts val="0"/>
                        </a:spcAft>
                      </a:pPr>
                      <a:r>
                        <a:rPr lang="en-US"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Rule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c>
                  <a:txBody>
                    <a:bodyPr/>
                    <a:lstStyle/>
                    <a:p>
                      <a:pPr marL="0" marR="0" algn="ctr" fontAlgn="ctr">
                        <a:lnSpc>
                          <a:spcPct val="106000"/>
                        </a:lnSpc>
                        <a:spcBef>
                          <a:spcPts val="0"/>
                        </a:spcBef>
                        <a:spcAft>
                          <a:spcPts val="0"/>
                        </a:spcAft>
                      </a:pPr>
                      <a:r>
                        <a:rPr lang="en-US"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c>
                  <a:txBody>
                    <a:bodyPr/>
                    <a:lstStyle/>
                    <a:p>
                      <a:pPr marL="0" marR="0" algn="ctr" font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Rulemaking Status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extLst>
                  <a:ext uri="{0D108BD9-81ED-4DB2-BD59-A6C34878D82A}">
                    <a16:rowId xmlns:a16="http://schemas.microsoft.com/office/drawing/2014/main" val="1980520145"/>
                  </a:ext>
                </a:extLst>
              </a:tr>
              <a:tr h="252918">
                <a:tc>
                  <a:txBody>
                    <a:bodyPr/>
                    <a:lstStyle/>
                    <a:p>
                      <a:pPr marL="0" marR="0" algn="ctr" fontAlgn="ctr">
                        <a:lnSpc>
                          <a:spcPct val="106000"/>
                        </a:lnSpc>
                        <a:spcBef>
                          <a:spcPts val="0"/>
                        </a:spcBef>
                        <a:spcAft>
                          <a:spcPts val="0"/>
                        </a:spcAft>
                      </a:pPr>
                      <a:r>
                        <a:rPr lang="en-US" sz="1200" b="1"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HM-219C</a:t>
                      </a:r>
                      <a:endParaRPr lang="en-US" sz="12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tc>
                  <a:txBody>
                    <a:bodyPr/>
                    <a:lstStyle/>
                    <a:p>
                      <a:pPr marL="0" marR="0" algn="ctr" fontAlgn="ctr">
                        <a:lnSpc>
                          <a:spcPct val="106000"/>
                        </a:lnSpc>
                        <a:spcBef>
                          <a:spcPts val="0"/>
                        </a:spcBef>
                        <a:spcAft>
                          <a:spcPts val="0"/>
                        </a:spcAft>
                      </a:pPr>
                      <a:r>
                        <a:rPr lang="en-US" sz="1200" b="1"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Adopt Deregulatory Petitions (Final Rule)</a:t>
                      </a:r>
                      <a:endParaRPr lang="en-US" sz="12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2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Published November 2020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6036186"/>
                  </a:ext>
                </a:extLst>
              </a:tr>
              <a:tr h="252918">
                <a:tc>
                  <a:txBody>
                    <a:bodyPr/>
                    <a:lstStyle/>
                    <a:p>
                      <a:pPr marL="0" marR="0" algn="ctr" fontAlgn="ctr">
                        <a:lnSpc>
                          <a:spcPct val="106000"/>
                        </a:lnSpc>
                        <a:spcBef>
                          <a:spcPts val="0"/>
                        </a:spcBef>
                        <a:spcAft>
                          <a:spcPts val="0"/>
                        </a:spcAft>
                      </a:pPr>
                      <a:r>
                        <a:rPr lang="en-US" sz="1200" b="1"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HM-260A</a:t>
                      </a:r>
                      <a:endParaRPr lang="en-US" sz="12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tc>
                  <a:txBody>
                    <a:bodyPr/>
                    <a:lstStyle/>
                    <a:p>
                      <a:pPr marL="0" marR="0" algn="ctr" fontAlgn="ctr">
                        <a:lnSpc>
                          <a:spcPct val="106000"/>
                        </a:lnSpc>
                        <a:spcBef>
                          <a:spcPts val="0"/>
                        </a:spcBef>
                        <a:spcAft>
                          <a:spcPts val="0"/>
                        </a:spcAft>
                      </a:pPr>
                      <a:r>
                        <a:rPr lang="en-US" sz="1200" b="1"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Editorial Corrections (Final Rule)</a:t>
                      </a:r>
                      <a:endParaRPr lang="en-US" sz="12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2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Published December 2020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78031793"/>
                  </a:ext>
                </a:extLst>
              </a:tr>
              <a:tr h="252918">
                <a:tc>
                  <a:txBody>
                    <a:bodyPr/>
                    <a:lstStyle/>
                    <a:p>
                      <a:pPr marL="0" marR="0" algn="ctr" fontAlgn="ctr">
                        <a:lnSpc>
                          <a:spcPct val="106000"/>
                        </a:lnSpc>
                        <a:spcBef>
                          <a:spcPts val="0"/>
                        </a:spcBef>
                        <a:spcAft>
                          <a:spcPts val="0"/>
                        </a:spcAft>
                      </a:pPr>
                      <a:r>
                        <a:rPr lang="en-US" sz="1200" b="1"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HM-234</a:t>
                      </a:r>
                      <a:endParaRPr lang="en-US" sz="12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tc>
                  <a:txBody>
                    <a:bodyPr/>
                    <a:lstStyle/>
                    <a:p>
                      <a:pPr marL="0" marR="0" algn="ctr" fontAlgn="ctr">
                        <a:lnSpc>
                          <a:spcPct val="106000"/>
                        </a:lnSpc>
                        <a:spcBef>
                          <a:spcPts val="0"/>
                        </a:spcBef>
                        <a:spcAft>
                          <a:spcPts val="0"/>
                        </a:spcAft>
                      </a:pPr>
                      <a:r>
                        <a:rPr lang="en-US" sz="1200" b="1"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DOT Specification Cylinders (Final Rule)</a:t>
                      </a:r>
                      <a:endParaRPr lang="en-US" sz="12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200" b="1"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Published December 2020</a:t>
                      </a:r>
                      <a:endParaRPr lang="en-US" sz="12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52593454"/>
                  </a:ext>
                </a:extLst>
              </a:tr>
              <a:tr h="252918">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HM-224I</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Revised Lithium Battery Regulations (Final Rule)  </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tc>
                  <a:txBody>
                    <a:bodyPr/>
                    <a:lstStyle/>
                    <a:p>
                      <a:pPr marL="0" marR="0" 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extLst>
                  <a:ext uri="{0D108BD9-81ED-4DB2-BD59-A6C34878D82A}">
                    <a16:rowId xmlns:a16="http://schemas.microsoft.com/office/drawing/2014/main" val="1433114670"/>
                  </a:ext>
                </a:extLst>
              </a:tr>
              <a:tr h="252918">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HM-241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ASME Code Section XII (Final Rule)</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tc>
                  <a:txBody>
                    <a:bodyPr/>
                    <a:lstStyle/>
                    <a:p>
                      <a:pPr marL="0" marR="0" 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extLst>
                  <a:ext uri="{0D108BD9-81ED-4DB2-BD59-A6C34878D82A}">
                    <a16:rowId xmlns:a16="http://schemas.microsoft.com/office/drawing/2014/main" val="842073409"/>
                  </a:ext>
                </a:extLst>
              </a:tr>
              <a:tr h="252918">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HM-215P</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International Harmonization (Final Rule)</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tc>
                  <a:txBody>
                    <a:bodyPr/>
                    <a:lstStyle/>
                    <a:p>
                      <a:pPr marL="0" marR="0" 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2CC"/>
                    </a:solidFill>
                  </a:tcPr>
                </a:tc>
                <a:extLst>
                  <a:ext uri="{0D108BD9-81ED-4DB2-BD59-A6C34878D82A}">
                    <a16:rowId xmlns:a16="http://schemas.microsoft.com/office/drawing/2014/main" val="1523595853"/>
                  </a:ext>
                </a:extLst>
              </a:tr>
              <a:tr h="244653">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HM-233G</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Continued Special Permit Conversion (NPRM)</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383" marR="8383" marT="8383"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extLst>
                  <a:ext uri="{0D108BD9-81ED-4DB2-BD59-A6C34878D82A}">
                    <a16:rowId xmlns:a16="http://schemas.microsoft.com/office/drawing/2014/main" val="446017986"/>
                  </a:ext>
                </a:extLst>
              </a:tr>
              <a:tr h="252918">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HM-250A</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Compatibility with IAEA Regulations (NPRM)</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extLst>
                  <a:ext uri="{0D108BD9-81ED-4DB2-BD59-A6C34878D82A}">
                    <a16:rowId xmlns:a16="http://schemas.microsoft.com/office/drawing/2014/main" val="2812242219"/>
                  </a:ext>
                </a:extLst>
              </a:tr>
              <a:tr h="252918">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HM-265</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a:ea typeface="Times New Roman" panose="02020603050405020304" pitchFamily="18" charset="0"/>
                          <a:cs typeface="Arial"/>
                        </a:rPr>
                        <a:t>Modal Safety Advancements (NPRM)</a:t>
                      </a:r>
                      <a:endParaRPr lang="en-US" sz="1200">
                        <a:solidFill>
                          <a:schemeClr val="tx1"/>
                        </a:solidFill>
                        <a:effectLst/>
                        <a:latin typeface="Arial"/>
                        <a:ea typeface="Calibri" panose="020F0502020204030204" pitchFamily="34" charset="0"/>
                        <a:cs typeface="Arial"/>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a:lnSpc>
                          <a:spcPct val="106000"/>
                        </a:lnSpc>
                        <a:spcBef>
                          <a:spcPts val="0"/>
                        </a:spcBef>
                        <a:spcAft>
                          <a:spcPts val="0"/>
                        </a:spcAft>
                      </a:pPr>
                      <a:r>
                        <a:rPr lang="en-US" sz="1200" b="1" kern="1200">
                          <a:solidFill>
                            <a:schemeClr val="tx1"/>
                          </a:solidFill>
                          <a:effectLst/>
                          <a:latin typeface="Arial" panose="020B0604020202020204" pitchFamily="34" charset="0"/>
                          <a:ea typeface="Calibri" panose="020F0502020204030204" pitchFamily="34" charset="0"/>
                          <a:cs typeface="Arial" panose="020B0604020202020204" pitchFamily="34" charset="0"/>
                        </a:rPr>
                        <a:t>In Progress</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extLst>
                  <a:ext uri="{0D108BD9-81ED-4DB2-BD59-A6C34878D82A}">
                    <a16:rowId xmlns:a16="http://schemas.microsoft.com/office/drawing/2014/main" val="1494955194"/>
                  </a:ext>
                </a:extLst>
              </a:tr>
              <a:tr h="252918">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HM-264A</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Suspension of LNG by Rail (NPRM)</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a:lnSpc>
                          <a:spcPct val="106000"/>
                        </a:lnSpc>
                        <a:spcBef>
                          <a:spcPts val="0"/>
                        </a:spcBef>
                        <a:spcAft>
                          <a:spcPts val="0"/>
                        </a:spcAft>
                      </a:pPr>
                      <a:r>
                        <a:rPr lang="en-US" sz="1200" b="1" kern="1200">
                          <a:solidFill>
                            <a:schemeClr val="tx1"/>
                          </a:solidFill>
                          <a:effectLst/>
                          <a:latin typeface="Arial" panose="020B0604020202020204" pitchFamily="34" charset="0"/>
                          <a:ea typeface="Calibri" panose="020F0502020204030204" pitchFamily="34" charset="0"/>
                          <a:cs typeface="Arial" panose="020B0604020202020204" pitchFamily="34" charset="0"/>
                        </a:rPr>
                        <a:t>In Progress</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extLst>
                  <a:ext uri="{0D108BD9-81ED-4DB2-BD59-A6C34878D82A}">
                    <a16:rowId xmlns:a16="http://schemas.microsoft.com/office/drawing/2014/main" val="2846359447"/>
                  </a:ext>
                </a:extLst>
              </a:tr>
              <a:tr h="252918">
                <a:tc>
                  <a:txBody>
                    <a:bodyPr/>
                    <a:lstStyle/>
                    <a:p>
                      <a:pPr marL="0" marR="0" algn="ctr" fontAlgn="ctr">
                        <a:lnSpc>
                          <a:spcPct val="106000"/>
                        </a:lnSpc>
                        <a:spcBef>
                          <a:spcPts val="0"/>
                        </a:spcBef>
                        <a:spcAft>
                          <a:spcPts val="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HM-219D</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fontAlgn="ctr">
                        <a:lnSpc>
                          <a:spcPct val="106000"/>
                        </a:lnSpc>
                        <a:spcBef>
                          <a:spcPts val="0"/>
                        </a:spcBef>
                        <a:spcAft>
                          <a:spcPts val="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Reduce Burden &amp; Adopt Petitions (NPRM)</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a:lnSpc>
                          <a:spcPct val="106000"/>
                        </a:lnSpc>
                        <a:spcBef>
                          <a:spcPts val="0"/>
                        </a:spcBef>
                        <a:spcAft>
                          <a:spcPts val="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In Progress</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extLst>
                  <a:ext uri="{0D108BD9-81ED-4DB2-BD59-A6C34878D82A}">
                    <a16:rowId xmlns:a16="http://schemas.microsoft.com/office/drawing/2014/main" val="1876800739"/>
                  </a:ext>
                </a:extLst>
              </a:tr>
              <a:tr h="252918">
                <a:tc>
                  <a:txBody>
                    <a:bodyPr/>
                    <a:lstStyle/>
                    <a:p>
                      <a:pPr marL="0" marR="0" algn="ctr" fontAlgn="ctr">
                        <a:lnSpc>
                          <a:spcPct val="106000"/>
                        </a:lnSpc>
                        <a:spcBef>
                          <a:spcPts val="0"/>
                        </a:spcBef>
                        <a:spcAft>
                          <a:spcPts val="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HM-257A</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fontAlgn="ctr">
                        <a:lnSpc>
                          <a:spcPct val="106000"/>
                        </a:lnSpc>
                        <a:spcBef>
                          <a:spcPts val="0"/>
                        </a:spcBef>
                        <a:spcAft>
                          <a:spcPts val="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Streamline Energetic Approvals (NPRM)</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a:lnSpc>
                          <a:spcPct val="106000"/>
                        </a:lnSpc>
                        <a:spcBef>
                          <a:spcPts val="0"/>
                        </a:spcBef>
                        <a:spcAft>
                          <a:spcPts val="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In Progress</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extLst>
                  <a:ext uri="{0D108BD9-81ED-4DB2-BD59-A6C34878D82A}">
                    <a16:rowId xmlns:a16="http://schemas.microsoft.com/office/drawing/2014/main" val="330882004"/>
                  </a:ext>
                </a:extLst>
              </a:tr>
              <a:tr h="252918">
                <a:tc>
                  <a:txBody>
                    <a:bodyPr/>
                    <a:lstStyle/>
                    <a:p>
                      <a:pPr marL="0" marR="0" algn="ctr" fontAlgn="ctr">
                        <a:lnSpc>
                          <a:spcPct val="106000"/>
                        </a:lnSpc>
                        <a:spcBef>
                          <a:spcPts val="0"/>
                        </a:spcBef>
                        <a:spcAft>
                          <a:spcPts val="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HM-264B</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fontAlgn="ctr">
                        <a:lnSpc>
                          <a:spcPct val="106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Improve Safety of LNG</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tc>
                  <a:txBody>
                    <a:bodyPr/>
                    <a:lstStyle/>
                    <a:p>
                      <a:pPr marL="0" marR="0" algn="ctr">
                        <a:lnSpc>
                          <a:spcPct val="106000"/>
                        </a:lnSpc>
                        <a:spcBef>
                          <a:spcPts val="0"/>
                        </a:spcBef>
                        <a:spcAft>
                          <a:spcPts val="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In Progress</a:t>
                      </a: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6E0EC"/>
                    </a:solidFill>
                  </a:tcPr>
                </a:tc>
                <a:extLst>
                  <a:ext uri="{0D108BD9-81ED-4DB2-BD59-A6C34878D82A}">
                    <a16:rowId xmlns:a16="http://schemas.microsoft.com/office/drawing/2014/main" val="874721472"/>
                  </a:ext>
                </a:extLst>
              </a:tr>
              <a:tr h="252294">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HM-265A</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EF4"/>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Reg Reform Initiatives (ANPRM)</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EF4"/>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Calibri" panose="020F0502020204030204" pitchFamily="34" charset="0"/>
                          <a:cs typeface="Arial" panose="020B0604020202020204" pitchFamily="34" charset="0"/>
                        </a:rPr>
                        <a:t>In Progress</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EF4"/>
                    </a:solidFill>
                  </a:tcPr>
                </a:tc>
                <a:extLst>
                  <a:ext uri="{0D108BD9-81ED-4DB2-BD59-A6C34878D82A}">
                    <a16:rowId xmlns:a16="http://schemas.microsoft.com/office/drawing/2014/main" val="1053031511"/>
                  </a:ext>
                </a:extLst>
              </a:tr>
              <a:tr h="252294">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HM-213E</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2DCDB"/>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Cargo Tank ID Numbers </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2DCDB"/>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TBD</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2DCDB"/>
                    </a:solidFill>
                  </a:tcPr>
                </a:tc>
                <a:extLst>
                  <a:ext uri="{0D108BD9-81ED-4DB2-BD59-A6C34878D82A}">
                    <a16:rowId xmlns:a16="http://schemas.microsoft.com/office/drawing/2014/main" val="3800271937"/>
                  </a:ext>
                </a:extLst>
              </a:tr>
              <a:tr h="252294">
                <a:tc>
                  <a:txBody>
                    <a:bodyPr/>
                    <a:lstStyle/>
                    <a:p>
                      <a:pPr marL="0" marR="0" algn="ctr" fontAlgn="ctr">
                        <a:lnSpc>
                          <a:spcPct val="106000"/>
                        </a:lnSpc>
                        <a:spcBef>
                          <a:spcPts val="0"/>
                        </a:spcBef>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HM-263</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2DCDB"/>
                    </a:solidFill>
                  </a:tcPr>
                </a:tc>
                <a:tc>
                  <a:txBody>
                    <a:bodyPr/>
                    <a:lstStyle/>
                    <a:p>
                      <a:pPr marL="0" marR="0" algn="ctr" fontAlgn="ctr">
                        <a:lnSpc>
                          <a:spcPct val="106000"/>
                        </a:lnSpc>
                        <a:spcBef>
                          <a:spcPts val="0"/>
                        </a:spcBef>
                        <a:spcAft>
                          <a:spcPts val="0"/>
                        </a:spcAft>
                      </a:pPr>
                      <a:r>
                        <a:rPr lang="en-US" sz="12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FAST Act Real-Time Train Consist</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2DCDB"/>
                    </a:solidFill>
                  </a:tcPr>
                </a:tc>
                <a:tc>
                  <a:txBody>
                    <a:bodyPr/>
                    <a:lstStyle/>
                    <a:p>
                      <a:pPr marL="0" marR="0" algn="ctr">
                        <a:lnSpc>
                          <a:spcPct val="106000"/>
                        </a:lnSpc>
                        <a:spcBef>
                          <a:spcPts val="0"/>
                        </a:spcBef>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TBD</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84" marR="7784" marT="7784"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2DCDB"/>
                    </a:solidFill>
                  </a:tcPr>
                </a:tc>
                <a:extLst>
                  <a:ext uri="{0D108BD9-81ED-4DB2-BD59-A6C34878D82A}">
                    <a16:rowId xmlns:a16="http://schemas.microsoft.com/office/drawing/2014/main" val="583204333"/>
                  </a:ext>
                </a:extLst>
              </a:tr>
            </a:tbl>
          </a:graphicData>
        </a:graphic>
      </p:graphicFrame>
    </p:spTree>
    <p:extLst>
      <p:ext uri="{BB962C8B-B14F-4D97-AF65-F5344CB8AC3E}">
        <p14:creationId xmlns:p14="http://schemas.microsoft.com/office/powerpoint/2010/main" val="173281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Completed Rulemakings</a:t>
            </a:r>
          </a:p>
        </p:txBody>
      </p:sp>
      <p:sp>
        <p:nvSpPr>
          <p:cNvPr id="27" name="Slide Number Placeholder 3"/>
          <p:cNvSpPr>
            <a:spLocks noGrp="1"/>
          </p:cNvSpPr>
          <p:nvPr>
            <p:ph type="sldNum" sz="quarter" idx="12"/>
          </p:nvPr>
        </p:nvSpPr>
        <p:spPr>
          <a:xfrm>
            <a:off x="8850784" y="5327854"/>
            <a:ext cx="533400" cy="365125"/>
          </a:xfrm>
        </p:spPr>
        <p:txBody>
          <a:bodyPr/>
          <a:lstStyle/>
          <a:p>
            <a:pPr>
              <a:defRPr/>
            </a:pPr>
            <a:fld id="{A37B69A5-BA6F-4BB5-A40A-0EC1B5725BB6}" type="slidenum">
              <a:rPr lang="en-US" smtClean="0"/>
              <a:pPr>
                <a:defRPr/>
              </a:pPr>
              <a:t>6</a:t>
            </a:fld>
            <a:endParaRPr lang="en-US"/>
          </a:p>
        </p:txBody>
      </p:sp>
      <p:sp>
        <p:nvSpPr>
          <p:cNvPr id="55" name="Rectangle 54"/>
          <p:cNvSpPr/>
          <p:nvPr/>
        </p:nvSpPr>
        <p:spPr>
          <a:xfrm>
            <a:off x="689486" y="1748324"/>
            <a:ext cx="10813028" cy="695461"/>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solidFill>
                  <a:schemeClr val="tx2"/>
                </a:solidFill>
                <a:latin typeface="Arial" panose="020B0604020202020204" pitchFamily="34" charset="0"/>
                <a:cs typeface="Arial" panose="020B0604020202020204" pitchFamily="34" charset="0"/>
              </a:rPr>
              <a:t>HM-219C: Adopt Deregulatory </a:t>
            </a:r>
            <a:r>
              <a:rPr lang="fr-FR" b="1" err="1">
                <a:solidFill>
                  <a:schemeClr val="tx2"/>
                </a:solidFill>
                <a:latin typeface="Arial" panose="020B0604020202020204" pitchFamily="34" charset="0"/>
                <a:cs typeface="Arial" panose="020B0604020202020204" pitchFamily="34" charset="0"/>
              </a:rPr>
              <a:t>Petitions</a:t>
            </a:r>
            <a:r>
              <a:rPr lang="fr-FR" b="1">
                <a:solidFill>
                  <a:schemeClr val="tx2"/>
                </a:solidFill>
                <a:latin typeface="Arial" panose="020B0604020202020204" pitchFamily="34" charset="0"/>
                <a:cs typeface="Arial" panose="020B0604020202020204" pitchFamily="34" charset="0"/>
              </a:rPr>
              <a:t> Final </a:t>
            </a:r>
            <a:r>
              <a:rPr lang="fr-FR" b="1" err="1">
                <a:solidFill>
                  <a:schemeClr val="tx2"/>
                </a:solidFill>
                <a:latin typeface="Arial" panose="020B0604020202020204" pitchFamily="34" charset="0"/>
                <a:cs typeface="Arial" panose="020B0604020202020204" pitchFamily="34" charset="0"/>
              </a:rPr>
              <a:t>Rule</a:t>
            </a:r>
            <a:r>
              <a:rPr lang="fr-FR" b="1">
                <a:solidFill>
                  <a:schemeClr val="tx2"/>
                </a:solidFill>
                <a:latin typeface="Arial" panose="020B0604020202020204" pitchFamily="34" charset="0"/>
                <a:cs typeface="Arial" panose="020B0604020202020204" pitchFamily="34" charset="0"/>
              </a:rPr>
              <a:t> (November 25, 2020)</a:t>
            </a:r>
          </a:p>
          <a:p>
            <a:pPr marL="285750" indent="-285750">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Adopts a number of petitions for rulemaking</a:t>
            </a:r>
          </a:p>
        </p:txBody>
      </p:sp>
      <p:sp>
        <p:nvSpPr>
          <p:cNvPr id="56" name="Rectangle 55"/>
          <p:cNvSpPr/>
          <p:nvPr/>
        </p:nvSpPr>
        <p:spPr>
          <a:xfrm>
            <a:off x="689486" y="2443785"/>
            <a:ext cx="10813028" cy="695461"/>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2"/>
                </a:solidFill>
                <a:latin typeface="Arial" panose="020B0604020202020204" pitchFamily="34" charset="0"/>
                <a:cs typeface="Arial" panose="020B0604020202020204" pitchFamily="34" charset="0"/>
              </a:rPr>
              <a:t>HM-260A: Editorial Corrections Final Rule (December 21, 2020)</a:t>
            </a:r>
          </a:p>
          <a:p>
            <a:pPr marL="285750" indent="-285750">
              <a:buFont typeface="Arial" panose="020B0604020202020204" pitchFamily="34" charset="0"/>
              <a:buChar char="•"/>
            </a:pPr>
            <a:r>
              <a:rPr lang="en-US">
                <a:solidFill>
                  <a:schemeClr val="tx2"/>
                </a:solidFill>
                <a:latin typeface="Arial"/>
                <a:cs typeface="Arial"/>
              </a:rPr>
              <a:t>Makes editorial corrections to the HMR</a:t>
            </a:r>
          </a:p>
        </p:txBody>
      </p:sp>
      <p:sp>
        <p:nvSpPr>
          <p:cNvPr id="57" name="Rectangle 56"/>
          <p:cNvSpPr/>
          <p:nvPr/>
        </p:nvSpPr>
        <p:spPr>
          <a:xfrm>
            <a:off x="689486" y="3124200"/>
            <a:ext cx="10813028" cy="695461"/>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2"/>
                </a:solidFill>
                <a:latin typeface="Arial" panose="020B0604020202020204" pitchFamily="34" charset="0"/>
                <a:cs typeface="Arial" panose="020B0604020202020204" pitchFamily="34" charset="0"/>
              </a:rPr>
              <a:t>HM-234: DOT Specification Cylinders Final Rule (December 28, 2020)</a:t>
            </a:r>
          </a:p>
          <a:p>
            <a:pPr marL="285750" indent="-285750">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Amends requirements for the manufacture, use, and requalification of DOT-specification cylinders</a:t>
            </a:r>
          </a:p>
        </p:txBody>
      </p:sp>
    </p:spTree>
    <p:extLst>
      <p:ext uri="{BB962C8B-B14F-4D97-AF65-F5344CB8AC3E}">
        <p14:creationId xmlns:p14="http://schemas.microsoft.com/office/powerpoint/2010/main" val="271278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6824"/>
            <a:ext cx="12192000" cy="1029976"/>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304800" y="-122238"/>
            <a:ext cx="115824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HM-219C: Adoption of Miscellaneous Petitions to Reduce Regulatory Burdens Final Rule</a:t>
            </a:r>
          </a:p>
        </p:txBody>
      </p:sp>
      <p:sp>
        <p:nvSpPr>
          <p:cNvPr id="29" name="Rectangle 28"/>
          <p:cNvSpPr/>
          <p:nvPr/>
        </p:nvSpPr>
        <p:spPr>
          <a:xfrm>
            <a:off x="584791" y="1143000"/>
            <a:ext cx="11004697" cy="4819781"/>
          </a:xfrm>
          <a:prstGeom prst="rect">
            <a:avLst/>
          </a:prstGeom>
        </p:spPr>
        <p:txBody>
          <a:bodyPr wrap="square">
            <a:spAutoFit/>
          </a:bodyPr>
          <a:lstStyle/>
          <a:p>
            <a:pPr lvl="0">
              <a:spcBef>
                <a:spcPct val="20000"/>
              </a:spcBef>
            </a:pPr>
            <a:r>
              <a:rPr lang="en-US" sz="2400" b="1">
                <a:latin typeface="Times New Roman" panose="02020603050405020304" pitchFamily="18" charset="0"/>
                <a:cs typeface="Times New Roman" panose="02020603050405020304" pitchFamily="18" charset="0"/>
              </a:rPr>
              <a:t>Overview:</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Published November 25, 2020.</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Responds to 24 petitions for rulemaking submitted between 2015 and 2018.  </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Withdraws enforcement discretion regarding the phase-out of mobile refrigeration systems. </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Amendments include:​</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Update of APA Standard​</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Use of Pi-Marked Foreign Pressure Vessels​</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Incorporation by Reference Documents​</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Mobile Refrigeration Units​</a:t>
            </a:r>
          </a:p>
          <a:p>
            <a:pPr marL="800100" lvl="2" indent="-342900">
              <a:spcBef>
                <a:spcPct val="2000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Phase-out of Poison-by-Inhalation (PIH) Rail Tank Cars​</a:t>
            </a:r>
          </a:p>
        </p:txBody>
      </p:sp>
      <p:pic>
        <p:nvPicPr>
          <p:cNvPr id="30" name="Picture 2"/>
          <p:cNvPicPr>
            <a:picLocks noChangeAspect="1"/>
          </p:cNvPicPr>
          <p:nvPr/>
        </p:nvPicPr>
        <p:blipFill>
          <a:blip r:embed="rId3"/>
          <a:stretch>
            <a:fillRect/>
          </a:stretch>
        </p:blipFill>
        <p:spPr>
          <a:xfrm>
            <a:off x="7817196" y="2971800"/>
            <a:ext cx="3772292" cy="2527954"/>
          </a:xfrm>
          <a:prstGeom prst="rect">
            <a:avLst/>
          </a:prstGeom>
        </p:spPr>
      </p:pic>
    </p:spTree>
    <p:extLst>
      <p:ext uri="{BB962C8B-B14F-4D97-AF65-F5344CB8AC3E}">
        <p14:creationId xmlns:p14="http://schemas.microsoft.com/office/powerpoint/2010/main" val="341093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685800" y="145166"/>
            <a:ext cx="108966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HM-234: DOT Specification Cylinders Final Rule</a:t>
            </a:r>
          </a:p>
        </p:txBody>
      </p:sp>
      <p:sp>
        <p:nvSpPr>
          <p:cNvPr id="9" name="Rectangle 8"/>
          <p:cNvSpPr/>
          <p:nvPr/>
        </p:nvSpPr>
        <p:spPr>
          <a:xfrm>
            <a:off x="4038600" y="1066800"/>
            <a:ext cx="7772400" cy="5115246"/>
          </a:xfrm>
          <a:prstGeom prst="rect">
            <a:avLst/>
          </a:prstGeom>
        </p:spPr>
        <p:txBody>
          <a:bodyPr wrap="square" anchor="t">
            <a:spAutoFit/>
          </a:bodyPr>
          <a:lstStyle/>
          <a:p>
            <a:pPr lvl="0">
              <a:spcBef>
                <a:spcPct val="20000"/>
              </a:spcBef>
            </a:pPr>
            <a:r>
              <a:rPr lang="en-US" sz="2400" b="1">
                <a:latin typeface="Times New Roman" panose="02020603050405020304" pitchFamily="18" charset="0"/>
                <a:cs typeface="Times New Roman" panose="02020603050405020304" pitchFamily="18" charset="0"/>
              </a:rPr>
              <a:t>Overview:</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Published December 28, 2020.</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Responds to 20 petitions for rulemaking.</a:t>
            </a:r>
          </a:p>
          <a:p>
            <a:pPr marL="342900" lvl="1" indent="-342900">
              <a:spcBef>
                <a:spcPct val="20000"/>
              </a:spcBef>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Amendments include:</a:t>
            </a:r>
          </a:p>
          <a:p>
            <a:pPr marL="800100" lvl="2" indent="-342900">
              <a:spcBef>
                <a:spcPct val="20000"/>
              </a:spcBef>
              <a:buFont typeface="Arial" panose="020B0604020202020204" pitchFamily="34" charset="0"/>
              <a:buChar char="–"/>
            </a:pPr>
            <a:r>
              <a:rPr lang="en-US" sz="2400">
                <a:solidFill>
                  <a:prstClr val="black"/>
                </a:solidFill>
                <a:latin typeface="Times New Roman" panose="02020603050405020304" pitchFamily="18" charset="0"/>
                <a:cs typeface="Times New Roman" panose="02020603050405020304" pitchFamily="18" charset="0"/>
              </a:rPr>
              <a:t>Incorporation by reference and update to CGA publications</a:t>
            </a:r>
          </a:p>
          <a:p>
            <a:pPr marL="800100" lvl="2" indent="-342900">
              <a:spcBef>
                <a:spcPct val="20000"/>
              </a:spcBef>
              <a:buFont typeface="Arial" panose="020B0604020202020204" pitchFamily="34" charset="0"/>
              <a:buChar char="–"/>
            </a:pPr>
            <a:r>
              <a:rPr lang="en-US" sz="2400">
                <a:solidFill>
                  <a:prstClr val="black"/>
                </a:solidFill>
                <a:latin typeface="Times New Roman" panose="02020603050405020304" pitchFamily="18" charset="0"/>
                <a:cs typeface="Times New Roman" panose="02020603050405020304" pitchFamily="18" charset="0"/>
              </a:rPr>
              <a:t>Filling requirements for compressed and liquefied gases</a:t>
            </a:r>
          </a:p>
          <a:p>
            <a:pPr marL="800100" lvl="2" indent="-342900">
              <a:spcBef>
                <a:spcPct val="20000"/>
              </a:spcBef>
              <a:buFont typeface="Arial" panose="020B0604020202020204" pitchFamily="34" charset="0"/>
              <a:buChar char="–"/>
            </a:pPr>
            <a:r>
              <a:rPr lang="en-US" sz="2400">
                <a:solidFill>
                  <a:prstClr val="black"/>
                </a:solidFill>
                <a:latin typeface="Times New Roman" panose="02020603050405020304" pitchFamily="18" charset="0"/>
                <a:cs typeface="Times New Roman" panose="02020603050405020304" pitchFamily="18" charset="0"/>
              </a:rPr>
              <a:t>Use of salvage cylinders</a:t>
            </a:r>
          </a:p>
          <a:p>
            <a:pPr marL="800100" lvl="2" indent="-342900">
              <a:spcBef>
                <a:spcPct val="20000"/>
              </a:spcBef>
              <a:buFont typeface="Arial" panose="020B0604020202020204" pitchFamily="34" charset="0"/>
              <a:buChar char="–"/>
            </a:pPr>
            <a:r>
              <a:rPr lang="en-US" sz="2400">
                <a:solidFill>
                  <a:prstClr val="black"/>
                </a:solidFill>
                <a:latin typeface="Times New Roman" panose="02020603050405020304" pitchFamily="18" charset="0"/>
                <a:cs typeface="Times New Roman" panose="02020603050405020304" pitchFamily="18" charset="0"/>
              </a:rPr>
              <a:t>Clear manufacture and requalification requirements for cylinders</a:t>
            </a:r>
            <a:endParaRPr lang="en-US" sz="2400">
              <a:latin typeface="Times New Roman" panose="02020603050405020304" pitchFamily="18" charset="0"/>
              <a:cs typeface="Times New Roman" panose="02020603050405020304" pitchFamily="18" charset="0"/>
            </a:endParaRPr>
          </a:p>
          <a:p>
            <a:pPr marL="0" lvl="1">
              <a:spcBef>
                <a:spcPct val="20000"/>
              </a:spcBef>
            </a:pPr>
            <a:endParaRPr lang="en-US" sz="240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152400" y="1092126"/>
            <a:ext cx="3660631" cy="4852464"/>
          </a:xfrm>
          <a:prstGeom prst="rect">
            <a:avLst/>
          </a:prstGeom>
        </p:spPr>
      </p:pic>
    </p:spTree>
    <p:extLst>
      <p:ext uri="{BB962C8B-B14F-4D97-AF65-F5344CB8AC3E}">
        <p14:creationId xmlns:p14="http://schemas.microsoft.com/office/powerpoint/2010/main" val="28326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Current and Future Rulemakings</a:t>
            </a:r>
          </a:p>
        </p:txBody>
      </p:sp>
      <p:sp>
        <p:nvSpPr>
          <p:cNvPr id="5" name="Rectangle 4"/>
          <p:cNvSpPr/>
          <p:nvPr/>
        </p:nvSpPr>
        <p:spPr>
          <a:xfrm>
            <a:off x="1516912" y="1753820"/>
            <a:ext cx="10065488" cy="587479"/>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2"/>
                </a:solidFill>
                <a:latin typeface="Arial" panose="020B0604020202020204" pitchFamily="34" charset="0"/>
                <a:cs typeface="Arial" panose="020B0604020202020204" pitchFamily="34" charset="0"/>
              </a:rPr>
              <a:t>HM-241: ASME Code Section XII</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Suppl. NPRM published April 29, 2016; comment period closed June 28, 2016.</a:t>
            </a:r>
          </a:p>
        </p:txBody>
      </p:sp>
      <p:sp>
        <p:nvSpPr>
          <p:cNvPr id="9" name="Rectangle 8"/>
          <p:cNvSpPr/>
          <p:nvPr/>
        </p:nvSpPr>
        <p:spPr>
          <a:xfrm>
            <a:off x="1515922" y="1166341"/>
            <a:ext cx="10065488" cy="587479"/>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Arial" panose="020B0604020202020204" pitchFamily="34" charset="0"/>
                <a:cs typeface="Arial" panose="020B0604020202020204" pitchFamily="34" charset="0"/>
              </a:rPr>
              <a:t>HM-224I: Enhanced Safety Provisions for Lithium Batteries Transported by Air</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IFR published March 6, 2019; comment period closed May 6, 2019. </a:t>
            </a:r>
          </a:p>
        </p:txBody>
      </p:sp>
      <p:sp>
        <p:nvSpPr>
          <p:cNvPr id="11" name="Rectangle 10"/>
          <p:cNvSpPr/>
          <p:nvPr/>
        </p:nvSpPr>
        <p:spPr>
          <a:xfrm>
            <a:off x="1515922" y="3037100"/>
            <a:ext cx="10065488" cy="387431"/>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2"/>
                </a:solidFill>
                <a:latin typeface="Arial"/>
                <a:cs typeface="Arial"/>
              </a:rPr>
              <a:t>HM-265: Modal Safety Advancements –</a:t>
            </a:r>
            <a:r>
              <a:rPr lang="en-US">
                <a:solidFill>
                  <a:schemeClr val="tx2"/>
                </a:solidFill>
                <a:latin typeface="Arial"/>
                <a:cs typeface="Arial"/>
              </a:rPr>
              <a:t> NPRM under development </a:t>
            </a:r>
            <a:endParaRPr lang="en-US">
              <a:solidFill>
                <a:schemeClr val="tx2"/>
              </a:solidFill>
              <a:latin typeface="Arial" panose="020B0604020202020204" pitchFamily="34" charset="0"/>
              <a:cs typeface="Arial" panose="020B0604020202020204" pitchFamily="34" charset="0"/>
            </a:endParaRPr>
          </a:p>
        </p:txBody>
      </p:sp>
      <p:sp>
        <p:nvSpPr>
          <p:cNvPr id="12" name="Rectangle 11"/>
          <p:cNvSpPr/>
          <p:nvPr/>
        </p:nvSpPr>
        <p:spPr>
          <a:xfrm>
            <a:off x="1515922" y="3397309"/>
            <a:ext cx="10065488" cy="391469"/>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2"/>
                </a:solidFill>
                <a:latin typeface="Arial" panose="020B0604020202020204" pitchFamily="34" charset="0"/>
                <a:cs typeface="Arial" panose="020B0604020202020204" pitchFamily="34" charset="0"/>
              </a:rPr>
              <a:t>HM-233G: Continued Special Permit Conversions – </a:t>
            </a:r>
            <a:r>
              <a:rPr lang="en-US">
                <a:solidFill>
                  <a:schemeClr val="tx2"/>
                </a:solidFill>
                <a:latin typeface="Arial" panose="020B0604020202020204" pitchFamily="34" charset="0"/>
                <a:cs typeface="Arial" panose="020B0604020202020204" pitchFamily="34" charset="0"/>
              </a:rPr>
              <a:t>NPRM under development</a:t>
            </a:r>
          </a:p>
        </p:txBody>
      </p:sp>
      <p:sp>
        <p:nvSpPr>
          <p:cNvPr id="13" name="Rectangle 12"/>
          <p:cNvSpPr/>
          <p:nvPr/>
        </p:nvSpPr>
        <p:spPr>
          <a:xfrm>
            <a:off x="1515922" y="3762688"/>
            <a:ext cx="10065488" cy="385711"/>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2"/>
                </a:solidFill>
                <a:latin typeface="Arial" panose="020B0604020202020204" pitchFamily="34" charset="0"/>
                <a:cs typeface="Arial" panose="020B0604020202020204" pitchFamily="34" charset="0"/>
              </a:rPr>
              <a:t>HM-250A: Compatibility with IAEA Regulations – </a:t>
            </a:r>
            <a:r>
              <a:rPr lang="en-US">
                <a:solidFill>
                  <a:schemeClr val="tx2"/>
                </a:solidFill>
                <a:latin typeface="Arial" panose="020B0604020202020204" pitchFamily="34" charset="0"/>
                <a:cs typeface="Arial" panose="020B0604020202020204" pitchFamily="34" charset="0"/>
              </a:rPr>
              <a:t>NPRM under development </a:t>
            </a:r>
          </a:p>
        </p:txBody>
      </p:sp>
      <p:sp>
        <p:nvSpPr>
          <p:cNvPr id="14" name="Rectangle 13"/>
          <p:cNvSpPr/>
          <p:nvPr/>
        </p:nvSpPr>
        <p:spPr>
          <a:xfrm>
            <a:off x="1515922" y="4142674"/>
            <a:ext cx="10065488" cy="382265"/>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2"/>
                </a:solidFill>
                <a:latin typeface="Arial" panose="020B0604020202020204" pitchFamily="34" charset="0"/>
                <a:cs typeface="Arial" panose="020B0604020202020204" pitchFamily="34" charset="0"/>
              </a:rPr>
              <a:t>HM-219D: Reduce Burden &amp; Adopt Petitions – </a:t>
            </a:r>
            <a:r>
              <a:rPr lang="en-US">
                <a:solidFill>
                  <a:schemeClr val="tx2"/>
                </a:solidFill>
                <a:latin typeface="Arial" panose="020B0604020202020204" pitchFamily="34" charset="0"/>
                <a:cs typeface="Arial" panose="020B0604020202020204" pitchFamily="34" charset="0"/>
              </a:rPr>
              <a:t>NPRM under development</a:t>
            </a:r>
          </a:p>
        </p:txBody>
      </p:sp>
      <p:sp>
        <p:nvSpPr>
          <p:cNvPr id="15" name="Callout: Right Arrow 14"/>
          <p:cNvSpPr/>
          <p:nvPr/>
        </p:nvSpPr>
        <p:spPr>
          <a:xfrm>
            <a:off x="609600" y="1284818"/>
            <a:ext cx="791737" cy="168284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585444" y="3452404"/>
            <a:ext cx="816935" cy="1707028"/>
          </a:xfrm>
          <a:prstGeom prst="rect">
            <a:avLst/>
          </a:prstGeom>
        </p:spPr>
      </p:pic>
      <p:sp>
        <p:nvSpPr>
          <p:cNvPr id="17" name="TextBox 16"/>
          <p:cNvSpPr txBox="1"/>
          <p:nvPr/>
        </p:nvSpPr>
        <p:spPr>
          <a:xfrm rot="16200000">
            <a:off x="339464" y="1941573"/>
            <a:ext cx="1148574" cy="369332"/>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Current</a:t>
            </a:r>
          </a:p>
        </p:txBody>
      </p:sp>
      <p:sp>
        <p:nvSpPr>
          <p:cNvPr id="18" name="TextBox 17"/>
          <p:cNvSpPr txBox="1"/>
          <p:nvPr/>
        </p:nvSpPr>
        <p:spPr>
          <a:xfrm rot="16200000">
            <a:off x="324579" y="4121252"/>
            <a:ext cx="1141315" cy="369332"/>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Future</a:t>
            </a:r>
          </a:p>
        </p:txBody>
      </p:sp>
      <p:sp>
        <p:nvSpPr>
          <p:cNvPr id="19" name="Rectangle 18"/>
          <p:cNvSpPr/>
          <p:nvPr/>
        </p:nvSpPr>
        <p:spPr>
          <a:xfrm>
            <a:off x="1515922" y="4509250"/>
            <a:ext cx="10065488" cy="382265"/>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2"/>
                </a:solidFill>
                <a:latin typeface="Arial" panose="020B0604020202020204" pitchFamily="34" charset="0"/>
                <a:cs typeface="Arial" panose="020B0604020202020204" pitchFamily="34" charset="0"/>
              </a:rPr>
              <a:t>HM-257A: Streamline Energetic Approvals – </a:t>
            </a:r>
            <a:r>
              <a:rPr lang="en-US">
                <a:solidFill>
                  <a:schemeClr val="tx2"/>
                </a:solidFill>
                <a:latin typeface="Arial" panose="020B0604020202020204" pitchFamily="34" charset="0"/>
                <a:cs typeface="Arial" panose="020B0604020202020204" pitchFamily="34" charset="0"/>
              </a:rPr>
              <a:t>NPRM under development</a:t>
            </a:r>
          </a:p>
        </p:txBody>
      </p:sp>
      <p:sp>
        <p:nvSpPr>
          <p:cNvPr id="20" name="Rectangle 19"/>
          <p:cNvSpPr/>
          <p:nvPr/>
        </p:nvSpPr>
        <p:spPr>
          <a:xfrm>
            <a:off x="1516912" y="4885790"/>
            <a:ext cx="10065488" cy="387431"/>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2"/>
                </a:solidFill>
                <a:latin typeface="Arial" panose="020B0604020202020204" pitchFamily="34" charset="0"/>
                <a:cs typeface="Arial" panose="020B0604020202020204" pitchFamily="34" charset="0"/>
              </a:rPr>
              <a:t>HM-264A: </a:t>
            </a:r>
            <a:r>
              <a:rPr lang="en-US" b="1" dirty="0">
                <a:solidFill>
                  <a:schemeClr val="tx2"/>
                </a:solidFill>
                <a:latin typeface="Arial" panose="020B0604020202020204" pitchFamily="34" charset="0"/>
                <a:cs typeface="Arial" panose="020B0604020202020204" pitchFamily="34" charset="0"/>
              </a:rPr>
              <a:t>Suspension of LNG by Rail </a:t>
            </a:r>
            <a:r>
              <a:rPr lang="fr-FR" b="1" dirty="0">
                <a:solidFill>
                  <a:schemeClr val="tx2"/>
                </a:solidFill>
                <a:latin typeface="Arial" panose="020B0604020202020204" pitchFamily="34" charset="0"/>
                <a:cs typeface="Arial" panose="020B0604020202020204" pitchFamily="34" charset="0"/>
              </a:rPr>
              <a:t>– </a:t>
            </a:r>
            <a:r>
              <a:rPr lang="fr-FR" dirty="0">
                <a:solidFill>
                  <a:schemeClr val="tx2"/>
                </a:solidFill>
                <a:latin typeface="Arial" panose="020B0604020202020204" pitchFamily="34" charset="0"/>
                <a:cs typeface="Arial" panose="020B0604020202020204" pitchFamily="34" charset="0"/>
              </a:rPr>
              <a:t>NPRM </a:t>
            </a:r>
            <a:r>
              <a:rPr lang="fr-FR" dirty="0" err="1">
                <a:solidFill>
                  <a:schemeClr val="tx2"/>
                </a:solidFill>
                <a:latin typeface="Arial" panose="020B0604020202020204" pitchFamily="34" charset="0"/>
                <a:cs typeface="Arial" panose="020B0604020202020204" pitchFamily="34" charset="0"/>
              </a:rPr>
              <a:t>under</a:t>
            </a:r>
            <a:r>
              <a:rPr lang="fr-FR" dirty="0">
                <a:solidFill>
                  <a:schemeClr val="tx2"/>
                </a:solidFill>
                <a:latin typeface="Arial" panose="020B0604020202020204" pitchFamily="34" charset="0"/>
                <a:cs typeface="Arial" panose="020B0604020202020204" pitchFamily="34" charset="0"/>
              </a:rPr>
              <a:t> </a:t>
            </a:r>
            <a:r>
              <a:rPr lang="fr-FR" dirty="0" err="1">
                <a:solidFill>
                  <a:schemeClr val="tx2"/>
                </a:solidFill>
                <a:latin typeface="Arial" panose="020B0604020202020204" pitchFamily="34" charset="0"/>
                <a:cs typeface="Arial" panose="020B0604020202020204" pitchFamily="34" charset="0"/>
              </a:rPr>
              <a:t>development</a:t>
            </a:r>
            <a:endParaRPr lang="en-US" dirty="0">
              <a:solidFill>
                <a:schemeClr val="tx2"/>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7B7451C-29A2-4E8E-B7C4-FFE429AE729D}"/>
              </a:ext>
            </a:extLst>
          </p:cNvPr>
          <p:cNvSpPr/>
          <p:nvPr/>
        </p:nvSpPr>
        <p:spPr>
          <a:xfrm>
            <a:off x="1515922" y="2333776"/>
            <a:ext cx="10065488" cy="585216"/>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2"/>
                </a:solidFill>
                <a:latin typeface="Arial" panose="020B0604020202020204" pitchFamily="34" charset="0"/>
                <a:cs typeface="Arial" panose="020B0604020202020204" pitchFamily="34" charset="0"/>
              </a:rPr>
              <a:t>HM-215P: </a:t>
            </a:r>
            <a:r>
              <a:rPr lang="fr-FR" b="1" dirty="0" err="1">
                <a:solidFill>
                  <a:schemeClr val="tx2"/>
                </a:solidFill>
                <a:latin typeface="Arial" panose="020B0604020202020204" pitchFamily="34" charset="0"/>
                <a:cs typeface="Arial" panose="020B0604020202020204" pitchFamily="34" charset="0"/>
              </a:rPr>
              <a:t>Harmonization</a:t>
            </a:r>
            <a:r>
              <a:rPr lang="fr-FR" b="1" dirty="0">
                <a:solidFill>
                  <a:schemeClr val="tx2"/>
                </a:solidFill>
                <a:latin typeface="Arial" panose="020B0604020202020204" pitchFamily="34" charset="0"/>
                <a:cs typeface="Arial" panose="020B0604020202020204" pitchFamily="34" charset="0"/>
              </a:rPr>
              <a:t> </a:t>
            </a:r>
            <a:r>
              <a:rPr lang="fr-FR" b="1" dirty="0" err="1">
                <a:solidFill>
                  <a:schemeClr val="tx2"/>
                </a:solidFill>
                <a:latin typeface="Arial" panose="020B0604020202020204" pitchFamily="34" charset="0"/>
                <a:cs typeface="Arial" panose="020B0604020202020204" pitchFamily="34" charset="0"/>
              </a:rPr>
              <a:t>with</a:t>
            </a:r>
            <a:r>
              <a:rPr lang="fr-FR" b="1" dirty="0">
                <a:solidFill>
                  <a:schemeClr val="tx2"/>
                </a:solidFill>
                <a:latin typeface="Arial" panose="020B0604020202020204" pitchFamily="34" charset="0"/>
                <a:cs typeface="Arial" panose="020B0604020202020204" pitchFamily="34" charset="0"/>
              </a:rPr>
              <a:t> International Standards</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NPRM published August 10, 2021; comment period closed October 12, 2021.</a:t>
            </a:r>
          </a:p>
        </p:txBody>
      </p:sp>
      <p:sp>
        <p:nvSpPr>
          <p:cNvPr id="22" name="Rectangle 21">
            <a:extLst>
              <a:ext uri="{FF2B5EF4-FFF2-40B4-BE49-F238E27FC236}">
                <a16:creationId xmlns:a16="http://schemas.microsoft.com/office/drawing/2014/main" id="{56FFB4D0-8BC9-4823-9402-F10AFBEE28A0}"/>
              </a:ext>
            </a:extLst>
          </p:cNvPr>
          <p:cNvSpPr/>
          <p:nvPr/>
        </p:nvSpPr>
        <p:spPr>
          <a:xfrm>
            <a:off x="1515922" y="5641064"/>
            <a:ext cx="10065488" cy="387431"/>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solidFill>
                  <a:schemeClr val="tx2"/>
                </a:solidFill>
                <a:latin typeface="Arial" panose="020B0604020202020204" pitchFamily="34" charset="0"/>
                <a:cs typeface="Arial" panose="020B0604020202020204" pitchFamily="34" charset="0"/>
              </a:rPr>
              <a:t>HM-265A: Reg Reform Initiatives – </a:t>
            </a:r>
            <a:r>
              <a:rPr lang="fr-FR">
                <a:solidFill>
                  <a:schemeClr val="tx2"/>
                </a:solidFill>
                <a:latin typeface="Arial" panose="020B0604020202020204" pitchFamily="34" charset="0"/>
                <a:cs typeface="Arial" panose="020B0604020202020204" pitchFamily="34" charset="0"/>
              </a:rPr>
              <a:t>ANPRM under development</a:t>
            </a:r>
            <a:endParaRPr lang="en-US">
              <a:solidFill>
                <a:schemeClr val="tx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0FD79D62-C17D-44D0-97C6-0019A11B1BBF}"/>
              </a:ext>
            </a:extLst>
          </p:cNvPr>
          <p:cNvSpPr/>
          <p:nvPr/>
        </p:nvSpPr>
        <p:spPr>
          <a:xfrm>
            <a:off x="1515922" y="5262330"/>
            <a:ext cx="10065488" cy="387431"/>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solidFill>
                  <a:schemeClr val="tx2"/>
                </a:solidFill>
                <a:latin typeface="Arial" panose="020B0604020202020204" pitchFamily="34" charset="0"/>
                <a:cs typeface="Arial" panose="020B0604020202020204" pitchFamily="34" charset="0"/>
              </a:rPr>
              <a:t>HM-264B: </a:t>
            </a:r>
            <a:r>
              <a:rPr lang="en-US" b="1">
                <a:solidFill>
                  <a:schemeClr val="tx2"/>
                </a:solidFill>
                <a:latin typeface="Arial" panose="020B0604020202020204" pitchFamily="34" charset="0"/>
                <a:cs typeface="Arial" panose="020B0604020202020204" pitchFamily="34" charset="0"/>
              </a:rPr>
              <a:t>Improve Safety of LNG </a:t>
            </a:r>
            <a:r>
              <a:rPr lang="fr-FR" b="1">
                <a:solidFill>
                  <a:schemeClr val="tx2"/>
                </a:solidFill>
                <a:latin typeface="Arial" panose="020B0604020202020204" pitchFamily="34" charset="0"/>
                <a:cs typeface="Arial" panose="020B0604020202020204" pitchFamily="34" charset="0"/>
              </a:rPr>
              <a:t>– </a:t>
            </a:r>
            <a:r>
              <a:rPr lang="fr-FR">
                <a:solidFill>
                  <a:schemeClr val="tx2"/>
                </a:solidFill>
                <a:latin typeface="Arial" panose="020B0604020202020204" pitchFamily="34" charset="0"/>
                <a:cs typeface="Arial" panose="020B0604020202020204" pitchFamily="34" charset="0"/>
              </a:rPr>
              <a:t>NPRM </a:t>
            </a:r>
            <a:r>
              <a:rPr lang="fr-FR" err="1">
                <a:solidFill>
                  <a:schemeClr val="tx2"/>
                </a:solidFill>
                <a:latin typeface="Arial" panose="020B0604020202020204" pitchFamily="34" charset="0"/>
                <a:cs typeface="Arial" panose="020B0604020202020204" pitchFamily="34" charset="0"/>
              </a:rPr>
              <a:t>under</a:t>
            </a:r>
            <a:r>
              <a:rPr lang="fr-FR">
                <a:solidFill>
                  <a:schemeClr val="tx2"/>
                </a:solidFill>
                <a:latin typeface="Arial" panose="020B0604020202020204" pitchFamily="34" charset="0"/>
                <a:cs typeface="Arial" panose="020B0604020202020204" pitchFamily="34" charset="0"/>
              </a:rPr>
              <a:t> </a:t>
            </a:r>
            <a:r>
              <a:rPr lang="fr-FR" err="1">
                <a:solidFill>
                  <a:schemeClr val="tx2"/>
                </a:solidFill>
                <a:latin typeface="Arial" panose="020B0604020202020204" pitchFamily="34" charset="0"/>
                <a:cs typeface="Arial" panose="020B0604020202020204" pitchFamily="34" charset="0"/>
              </a:rPr>
              <a:t>development</a:t>
            </a:r>
            <a:endParaRPr lang="en-US">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972389"/>
      </p:ext>
    </p:extLst>
  </p:cSld>
  <p:clrMapOvr>
    <a:masterClrMapping/>
  </p:clrMapOvr>
</p:sld>
</file>

<file path=ppt/theme/theme1.xml><?xml version="1.0" encoding="utf-8"?>
<a:theme xmlns:a="http://schemas.openxmlformats.org/drawingml/2006/main" name="1_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16" ma:contentTypeDescription="Create a new document." ma:contentTypeScope="" ma:versionID="5f9698f9de303dd2c3ea1a59372e54df">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9803e47f73ae9f1eec2ccffd3f3149bf"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2.xml><?xml version="1.0" encoding="utf-8"?>
<ds:datastoreItem xmlns:ds="http://schemas.openxmlformats.org/officeDocument/2006/customXml" ds:itemID="{A21ABF8F-C093-4A11-8A2A-6F3C642185DB}">
  <ds:schemaRefs>
    <ds:schemaRef ds:uri="63ed583d-7590-47b9-98bc-2af72f9646ac"/>
    <ds:schemaRef ds:uri="b3ce6949-99fe-4549-b75a-2322037c47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A5CEF2-8A8D-4459-8C77-0481BD36A747}">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3ce6949-99fe-4549-b75a-2322037c47c1"/>
    <ds:schemaRef ds:uri="63ed583d-7590-47b9-98bc-2af72f9646a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1246</Words>
  <Application>Microsoft Office PowerPoint</Application>
  <PresentationFormat>Widescreen</PresentationFormat>
  <Paragraphs>211</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Times New Roman</vt:lpstr>
      <vt:lpstr>Wingdings</vt:lpstr>
      <vt:lpstr>1_PCHELPS PHMSA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Ballengee, Lily  (PHMSA)</cp:lastModifiedBy>
  <cp:revision>1</cp:revision>
  <cp:lastPrinted>2015-02-10T14:17:10Z</cp:lastPrinted>
  <dcterms:created xsi:type="dcterms:W3CDTF">2014-09-23T12:58:53Z</dcterms:created>
  <dcterms:modified xsi:type="dcterms:W3CDTF">2021-10-12T20:29:56Z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ies>
</file>