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microsoft.com/office/2006/relationships/ui/userCustomization" Target="userCustomization/customUI.xml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4"/>
    <p:sldMasterId id="2147483712" r:id="rId5"/>
    <p:sldMasterId id="2147483736" r:id="rId6"/>
    <p:sldMasterId id="2147483750" r:id="rId7"/>
  </p:sldMasterIdLst>
  <p:notesMasterIdLst>
    <p:notesMasterId r:id="rId38"/>
  </p:notesMasterIdLst>
  <p:handoutMasterIdLst>
    <p:handoutMasterId r:id="rId39"/>
  </p:handoutMasterIdLst>
  <p:sldIdLst>
    <p:sldId id="406" r:id="rId8"/>
    <p:sldId id="456" r:id="rId9"/>
    <p:sldId id="453" r:id="rId10"/>
    <p:sldId id="433" r:id="rId11"/>
    <p:sldId id="462" r:id="rId12"/>
    <p:sldId id="450" r:id="rId13"/>
    <p:sldId id="420" r:id="rId14"/>
    <p:sldId id="421" r:id="rId15"/>
    <p:sldId id="422" r:id="rId16"/>
    <p:sldId id="423" r:id="rId17"/>
    <p:sldId id="424" r:id="rId18"/>
    <p:sldId id="459" r:id="rId19"/>
    <p:sldId id="460" r:id="rId20"/>
    <p:sldId id="426" r:id="rId21"/>
    <p:sldId id="425" r:id="rId22"/>
    <p:sldId id="427" r:id="rId23"/>
    <p:sldId id="428" r:id="rId24"/>
    <p:sldId id="466" r:id="rId25"/>
    <p:sldId id="457" r:id="rId26"/>
    <p:sldId id="451" r:id="rId27"/>
    <p:sldId id="454" r:id="rId28"/>
    <p:sldId id="455" r:id="rId29"/>
    <p:sldId id="463" r:id="rId30"/>
    <p:sldId id="461" r:id="rId31"/>
    <p:sldId id="465" r:id="rId32"/>
    <p:sldId id="464" r:id="rId33"/>
    <p:sldId id="430" r:id="rId34"/>
    <p:sldId id="458" r:id="rId35"/>
    <p:sldId id="435" r:id="rId36"/>
    <p:sldId id="419" r:id="rId37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DOT_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0000"/>
    <a:srgbClr val="0033CC"/>
    <a:srgbClr val="0F0F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97869" autoAdjust="0"/>
  </p:normalViewPr>
  <p:slideViewPr>
    <p:cSldViewPr>
      <p:cViewPr>
        <p:scale>
          <a:sx n="100" d="100"/>
          <a:sy n="100" d="100"/>
        </p:scale>
        <p:origin x="1536" y="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>
        <p:scale>
          <a:sx n="74" d="100"/>
          <a:sy n="74" d="100"/>
        </p:scale>
        <p:origin x="-2628" y="-36"/>
      </p:cViewPr>
      <p:guideLst>
        <p:guide orient="horz" pos="2932"/>
        <p:guide pos="22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Andy\AppData\Local\Microsoft\Windows\INetCache\Content.Outlook\CJFXEDLV\2020_Proposed_InspectionPlan_2020020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v>Confirmed</c:v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Inspection_Plan!$L$42:$L$98</c:f>
              <c:numCache>
                <c:formatCode>m/d/yyyy;@</c:formatCode>
                <c:ptCount val="57"/>
                <c:pt idx="0">
                  <c:v>43885</c:v>
                </c:pt>
                <c:pt idx="1">
                  <c:v>43892</c:v>
                </c:pt>
                <c:pt idx="2">
                  <c:v>43899</c:v>
                </c:pt>
                <c:pt idx="3">
                  <c:v>43899</c:v>
                </c:pt>
                <c:pt idx="4">
                  <c:v>43899</c:v>
                </c:pt>
                <c:pt idx="5">
                  <c:v>43906</c:v>
                </c:pt>
                <c:pt idx="6">
                  <c:v>43913</c:v>
                </c:pt>
                <c:pt idx="7">
                  <c:v>43913</c:v>
                </c:pt>
                <c:pt idx="8">
                  <c:v>43913</c:v>
                </c:pt>
                <c:pt idx="9">
                  <c:v>43920</c:v>
                </c:pt>
                <c:pt idx="10">
                  <c:v>43927</c:v>
                </c:pt>
                <c:pt idx="11">
                  <c:v>43927</c:v>
                </c:pt>
                <c:pt idx="12">
                  <c:v>43934</c:v>
                </c:pt>
                <c:pt idx="13">
                  <c:v>43955</c:v>
                </c:pt>
                <c:pt idx="14">
                  <c:v>43962</c:v>
                </c:pt>
                <c:pt idx="15">
                  <c:v>43983</c:v>
                </c:pt>
                <c:pt idx="16">
                  <c:v>43983</c:v>
                </c:pt>
                <c:pt idx="17">
                  <c:v>43990</c:v>
                </c:pt>
                <c:pt idx="18">
                  <c:v>43990</c:v>
                </c:pt>
                <c:pt idx="19">
                  <c:v>43997</c:v>
                </c:pt>
                <c:pt idx="20">
                  <c:v>43997</c:v>
                </c:pt>
                <c:pt idx="21">
                  <c:v>44004</c:v>
                </c:pt>
                <c:pt idx="22">
                  <c:v>44004</c:v>
                </c:pt>
                <c:pt idx="23">
                  <c:v>44004</c:v>
                </c:pt>
                <c:pt idx="24">
                  <c:v>44025</c:v>
                </c:pt>
                <c:pt idx="25">
                  <c:v>44025</c:v>
                </c:pt>
                <c:pt idx="26">
                  <c:v>44025</c:v>
                </c:pt>
                <c:pt idx="27">
                  <c:v>44032</c:v>
                </c:pt>
                <c:pt idx="28">
                  <c:v>44032</c:v>
                </c:pt>
                <c:pt idx="29">
                  <c:v>44032</c:v>
                </c:pt>
                <c:pt idx="30">
                  <c:v>44046</c:v>
                </c:pt>
                <c:pt idx="31">
                  <c:v>44046</c:v>
                </c:pt>
                <c:pt idx="32">
                  <c:v>44046</c:v>
                </c:pt>
                <c:pt idx="33">
                  <c:v>44053</c:v>
                </c:pt>
                <c:pt idx="34">
                  <c:v>44053</c:v>
                </c:pt>
                <c:pt idx="35">
                  <c:v>44053</c:v>
                </c:pt>
                <c:pt idx="36">
                  <c:v>44060</c:v>
                </c:pt>
                <c:pt idx="37">
                  <c:v>44060</c:v>
                </c:pt>
                <c:pt idx="38">
                  <c:v>44060</c:v>
                </c:pt>
                <c:pt idx="39">
                  <c:v>44067</c:v>
                </c:pt>
                <c:pt idx="40">
                  <c:v>44067</c:v>
                </c:pt>
                <c:pt idx="41">
                  <c:v>44067</c:v>
                </c:pt>
                <c:pt idx="42">
                  <c:v>44074</c:v>
                </c:pt>
                <c:pt idx="43">
                  <c:v>44074</c:v>
                </c:pt>
                <c:pt idx="44">
                  <c:v>44102</c:v>
                </c:pt>
                <c:pt idx="45">
                  <c:v>44102</c:v>
                </c:pt>
                <c:pt idx="46">
                  <c:v>44102</c:v>
                </c:pt>
                <c:pt idx="47">
                  <c:v>44109</c:v>
                </c:pt>
                <c:pt idx="48">
                  <c:v>44109</c:v>
                </c:pt>
                <c:pt idx="49">
                  <c:v>44109</c:v>
                </c:pt>
                <c:pt idx="50">
                  <c:v>44109</c:v>
                </c:pt>
                <c:pt idx="51">
                  <c:v>44109</c:v>
                </c:pt>
                <c:pt idx="52">
                  <c:v>44116</c:v>
                </c:pt>
                <c:pt idx="53">
                  <c:v>44116</c:v>
                </c:pt>
                <c:pt idx="54">
                  <c:v>44130</c:v>
                </c:pt>
                <c:pt idx="55">
                  <c:v>44151</c:v>
                </c:pt>
                <c:pt idx="56">
                  <c:v>44172</c:v>
                </c:pt>
              </c:numCache>
            </c:numRef>
          </c:xVal>
          <c:yVal>
            <c:numRef>
              <c:f>Inspection_Plan!$N$42:$N$98</c:f>
              <c:numCache>
                <c:formatCode>General</c:formatCode>
                <c:ptCount val="5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DE8-40BC-A561-2FF88CFB0BFF}"/>
            </c:ext>
          </c:extLst>
        </c:ser>
        <c:ser>
          <c:idx val="2"/>
          <c:order val="1"/>
          <c:tx>
            <c:v>Confirmed and Proposed</c:v>
          </c:tx>
          <c:spPr>
            <a:ln w="38100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xVal>
            <c:numRef>
              <c:f>Inspection_Plan!$P$42:$P$111</c:f>
              <c:numCache>
                <c:formatCode>m/d/yyyy;@</c:formatCode>
                <c:ptCount val="70"/>
                <c:pt idx="0">
                  <c:v>43885</c:v>
                </c:pt>
                <c:pt idx="1">
                  <c:v>43892</c:v>
                </c:pt>
                <c:pt idx="2">
                  <c:v>43899</c:v>
                </c:pt>
                <c:pt idx="3">
                  <c:v>43899</c:v>
                </c:pt>
                <c:pt idx="4">
                  <c:v>43899</c:v>
                </c:pt>
                <c:pt idx="5">
                  <c:v>43906</c:v>
                </c:pt>
                <c:pt idx="6">
                  <c:v>43913</c:v>
                </c:pt>
                <c:pt idx="7">
                  <c:v>43913</c:v>
                </c:pt>
                <c:pt idx="8">
                  <c:v>43913</c:v>
                </c:pt>
                <c:pt idx="9">
                  <c:v>43920</c:v>
                </c:pt>
                <c:pt idx="10">
                  <c:v>43927</c:v>
                </c:pt>
                <c:pt idx="11">
                  <c:v>43927</c:v>
                </c:pt>
                <c:pt idx="12">
                  <c:v>43934</c:v>
                </c:pt>
                <c:pt idx="13">
                  <c:v>43948</c:v>
                </c:pt>
                <c:pt idx="14">
                  <c:v>43948</c:v>
                </c:pt>
                <c:pt idx="15">
                  <c:v>43955</c:v>
                </c:pt>
                <c:pt idx="16">
                  <c:v>43955</c:v>
                </c:pt>
                <c:pt idx="17">
                  <c:v>43955</c:v>
                </c:pt>
                <c:pt idx="18">
                  <c:v>43955</c:v>
                </c:pt>
                <c:pt idx="19">
                  <c:v>43962</c:v>
                </c:pt>
                <c:pt idx="20">
                  <c:v>43983</c:v>
                </c:pt>
                <c:pt idx="21">
                  <c:v>43983</c:v>
                </c:pt>
                <c:pt idx="22">
                  <c:v>43990</c:v>
                </c:pt>
                <c:pt idx="23">
                  <c:v>43990</c:v>
                </c:pt>
                <c:pt idx="24">
                  <c:v>43990</c:v>
                </c:pt>
                <c:pt idx="25">
                  <c:v>43997</c:v>
                </c:pt>
                <c:pt idx="26">
                  <c:v>43997</c:v>
                </c:pt>
                <c:pt idx="27">
                  <c:v>44004</c:v>
                </c:pt>
                <c:pt idx="28">
                  <c:v>44004</c:v>
                </c:pt>
                <c:pt idx="29">
                  <c:v>44004</c:v>
                </c:pt>
                <c:pt idx="30">
                  <c:v>44025</c:v>
                </c:pt>
                <c:pt idx="31">
                  <c:v>44025</c:v>
                </c:pt>
                <c:pt idx="32">
                  <c:v>44025</c:v>
                </c:pt>
                <c:pt idx="33">
                  <c:v>44032</c:v>
                </c:pt>
                <c:pt idx="34">
                  <c:v>44032</c:v>
                </c:pt>
                <c:pt idx="35">
                  <c:v>44032</c:v>
                </c:pt>
                <c:pt idx="36">
                  <c:v>44046</c:v>
                </c:pt>
                <c:pt idx="37">
                  <c:v>44046</c:v>
                </c:pt>
                <c:pt idx="38">
                  <c:v>44046</c:v>
                </c:pt>
                <c:pt idx="39">
                  <c:v>44053</c:v>
                </c:pt>
                <c:pt idx="40">
                  <c:v>44053</c:v>
                </c:pt>
                <c:pt idx="41">
                  <c:v>44053</c:v>
                </c:pt>
                <c:pt idx="42">
                  <c:v>44060</c:v>
                </c:pt>
                <c:pt idx="43">
                  <c:v>44060</c:v>
                </c:pt>
                <c:pt idx="44">
                  <c:v>44060</c:v>
                </c:pt>
                <c:pt idx="45">
                  <c:v>44067</c:v>
                </c:pt>
                <c:pt idx="46">
                  <c:v>44067</c:v>
                </c:pt>
                <c:pt idx="47">
                  <c:v>44067</c:v>
                </c:pt>
                <c:pt idx="48">
                  <c:v>44074</c:v>
                </c:pt>
                <c:pt idx="49">
                  <c:v>44074</c:v>
                </c:pt>
                <c:pt idx="50">
                  <c:v>44088</c:v>
                </c:pt>
                <c:pt idx="51">
                  <c:v>44102</c:v>
                </c:pt>
                <c:pt idx="52">
                  <c:v>44102</c:v>
                </c:pt>
                <c:pt idx="53">
                  <c:v>44102</c:v>
                </c:pt>
                <c:pt idx="54">
                  <c:v>44102</c:v>
                </c:pt>
                <c:pt idx="55">
                  <c:v>44102</c:v>
                </c:pt>
                <c:pt idx="56">
                  <c:v>44109</c:v>
                </c:pt>
                <c:pt idx="57">
                  <c:v>44109</c:v>
                </c:pt>
                <c:pt idx="58">
                  <c:v>44109</c:v>
                </c:pt>
                <c:pt idx="59">
                  <c:v>44109</c:v>
                </c:pt>
                <c:pt idx="60">
                  <c:v>44109</c:v>
                </c:pt>
                <c:pt idx="61">
                  <c:v>44116</c:v>
                </c:pt>
                <c:pt idx="62">
                  <c:v>44116</c:v>
                </c:pt>
                <c:pt idx="63">
                  <c:v>44116</c:v>
                </c:pt>
                <c:pt idx="64">
                  <c:v>44116</c:v>
                </c:pt>
                <c:pt idx="65">
                  <c:v>44116</c:v>
                </c:pt>
                <c:pt idx="66">
                  <c:v>44130</c:v>
                </c:pt>
                <c:pt idx="67">
                  <c:v>44151</c:v>
                </c:pt>
                <c:pt idx="68">
                  <c:v>44151</c:v>
                </c:pt>
                <c:pt idx="69">
                  <c:v>44172</c:v>
                </c:pt>
              </c:numCache>
            </c:numRef>
          </c:xVal>
          <c:yVal>
            <c:numRef>
              <c:f>Inspection_Plan!$R$42:$R$111</c:f>
              <c:numCache>
                <c:formatCode>General</c:formatCode>
                <c:ptCount val="7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ADE8-40BC-A561-2FF88CFB0BFF}"/>
            </c:ext>
          </c:extLst>
        </c:ser>
        <c:ser>
          <c:idx val="1"/>
          <c:order val="2"/>
          <c:tx>
            <c:v>Planned Goal</c:v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[1]Inspection_Plan!$R$42:$R$43</c:f>
              <c:numCache>
                <c:formatCode>m/d/yyyy</c:formatCode>
                <c:ptCount val="2"/>
                <c:pt idx="0">
                  <c:v>44196</c:v>
                </c:pt>
                <c:pt idx="1">
                  <c:v>43831</c:v>
                </c:pt>
              </c:numCache>
            </c:numRef>
          </c:xVal>
          <c:yVal>
            <c:numRef>
              <c:f>[1]Inspection_Plan!$Q$42:$Q$43</c:f>
              <c:numCache>
                <c:formatCode>General</c:formatCode>
                <c:ptCount val="2"/>
                <c:pt idx="0">
                  <c:v>70</c:v>
                </c:pt>
                <c:pt idx="1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ADE8-40BC-A561-2FF88CFB0B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1403504"/>
        <c:axId val="431403832"/>
      </c:scatterChart>
      <c:valAx>
        <c:axId val="431403504"/>
        <c:scaling>
          <c:orientation val="minMax"/>
          <c:max val="44196"/>
          <c:min val="4383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[$-409]d\-mmm;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1403832"/>
        <c:crosses val="autoZero"/>
        <c:crossBetween val="midCat"/>
      </c:valAx>
      <c:valAx>
        <c:axId val="431403832"/>
        <c:scaling>
          <c:orientation val="minMax"/>
          <c:max val="7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Number of Inspections</a:t>
                </a:r>
              </a:p>
            </c:rich>
          </c:tx>
          <c:layout>
            <c:manualLayout>
              <c:xMode val="edge"/>
              <c:yMode val="edge"/>
              <c:x val="0"/>
              <c:y val="8.828338280478559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140350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56095" cy="465297"/>
          </a:xfrm>
          <a:prstGeom prst="rect">
            <a:avLst/>
          </a:prstGeom>
        </p:spPr>
        <p:txBody>
          <a:bodyPr vert="horz" lIns="91641" tIns="45820" rIns="91641" bIns="458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574" y="0"/>
            <a:ext cx="3056095" cy="465297"/>
          </a:xfrm>
          <a:prstGeom prst="rect">
            <a:avLst/>
          </a:prstGeom>
        </p:spPr>
        <p:txBody>
          <a:bodyPr vert="horz" lIns="91641" tIns="45820" rIns="91641" bIns="45820" rtlCol="0"/>
          <a:lstStyle>
            <a:lvl1pPr algn="r">
              <a:defRPr sz="1200"/>
            </a:lvl1pPr>
          </a:lstStyle>
          <a:p>
            <a:fld id="{A287493D-AE51-4418-9E71-36B23C2388DE}" type="datetimeFigureOut">
              <a:rPr lang="en-US" smtClean="0"/>
              <a:t>6/4/2020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216"/>
            <a:ext cx="3056095" cy="465297"/>
          </a:xfrm>
          <a:prstGeom prst="rect">
            <a:avLst/>
          </a:prstGeom>
        </p:spPr>
        <p:txBody>
          <a:bodyPr vert="horz" lIns="91641" tIns="45820" rIns="91641" bIns="458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574" y="8842216"/>
            <a:ext cx="3056095" cy="465297"/>
          </a:xfrm>
          <a:prstGeom prst="rect">
            <a:avLst/>
          </a:prstGeom>
        </p:spPr>
        <p:txBody>
          <a:bodyPr vert="horz" lIns="91641" tIns="45820" rIns="91641" bIns="45820" rtlCol="0" anchor="b"/>
          <a:lstStyle>
            <a:lvl1pPr algn="r">
              <a:defRPr sz="1200"/>
            </a:lvl1pPr>
          </a:lstStyle>
          <a:p>
            <a:fld id="{F9C5C174-283A-4008-8D91-ADEF446E04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292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56095" cy="465297"/>
          </a:xfrm>
          <a:prstGeom prst="rect">
            <a:avLst/>
          </a:prstGeom>
        </p:spPr>
        <p:txBody>
          <a:bodyPr vert="horz" lIns="91630" tIns="45815" rIns="91630" bIns="458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574" y="0"/>
            <a:ext cx="3056095" cy="465297"/>
          </a:xfrm>
          <a:prstGeom prst="rect">
            <a:avLst/>
          </a:prstGeom>
        </p:spPr>
        <p:txBody>
          <a:bodyPr vert="horz" lIns="91630" tIns="45815" rIns="91630" bIns="45815" rtlCol="0"/>
          <a:lstStyle>
            <a:lvl1pPr algn="r">
              <a:defRPr sz="1200"/>
            </a:lvl1pPr>
          </a:lstStyle>
          <a:p>
            <a:fld id="{6AA549CA-EEC1-486A-B810-B82C7E5C1304}" type="datetimeFigureOut">
              <a:rPr lang="en-US" smtClean="0"/>
              <a:t>6/4/2020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700088"/>
            <a:ext cx="4652963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30" tIns="45815" rIns="91630" bIns="4581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008" y="4421110"/>
            <a:ext cx="5643248" cy="4189254"/>
          </a:xfrm>
          <a:prstGeom prst="rect">
            <a:avLst/>
          </a:prstGeom>
        </p:spPr>
        <p:txBody>
          <a:bodyPr vert="horz" lIns="91630" tIns="45815" rIns="91630" bIns="458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42216"/>
            <a:ext cx="3056095" cy="465297"/>
          </a:xfrm>
          <a:prstGeom prst="rect">
            <a:avLst/>
          </a:prstGeom>
        </p:spPr>
        <p:txBody>
          <a:bodyPr vert="horz" lIns="91630" tIns="45815" rIns="91630" bIns="458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574" y="8842216"/>
            <a:ext cx="3056095" cy="465297"/>
          </a:xfrm>
          <a:prstGeom prst="rect">
            <a:avLst/>
          </a:prstGeom>
        </p:spPr>
        <p:txBody>
          <a:bodyPr vert="horz" lIns="91630" tIns="45815" rIns="91630" bIns="45815" rtlCol="0" anchor="b"/>
          <a:lstStyle>
            <a:lvl1pPr algn="r">
              <a:defRPr sz="1200"/>
            </a:lvl1pPr>
          </a:lstStyle>
          <a:p>
            <a:fld id="{3C64A064-BE8C-4AC9-8D5E-31C0B035CA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762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5476" indent="-28672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6886" indent="-2293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5641" indent="-2293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64395" indent="-2293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23150" indent="-2293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81904" indent="-2293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40659" indent="-2293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99413" indent="-2293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8E69D69-BECF-4831-AAEA-3833DC4FC4F8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560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E33982-3E33-410D-9B58-9B6E665DB4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9216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“To protect people and the environment by advancing the safe transportation of energy and other hazardous materials that are essential to our daily lives.”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401-AE87-4973-BADF-F0D7546C01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594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“To protect people and the environment by advancing the safe transportation of energy and other hazardous materials that are essential to our daily lives.”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401-AE87-4973-BADF-F0D7546C01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378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“To protect people and the environment by advancing the safe transportation of energy and other hazardous materials that are essential to our daily lives.”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401-AE87-4973-BADF-F0D7546C01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368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1" descr="http://one10.dot.gov/office/phmsa/PHG/Shared%20Documents/PHMSA-icon-2560-X-1440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535" y="0"/>
            <a:ext cx="135006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 userDrawn="1"/>
        </p:nvCxnSpPr>
        <p:spPr>
          <a:xfrm>
            <a:off x="76200" y="762000"/>
            <a:ext cx="8915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DOT_PHMSA_LONG signature_bb_jpg.jpg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717" y="76200"/>
            <a:ext cx="1421283" cy="6096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620000" cy="1143000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6063" y="1600200"/>
            <a:ext cx="7620000" cy="4800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F28EF-447D-42BE-84AD-4173871F876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“To protect people and the environment by advancing the safe transportation of energy and other hazardous materials that are essential to our daily lives.”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F28EF-447D-42BE-84AD-4173871F876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“To protect people and the environment by advancing the safe transportation of energy and other hazardous materials that are essential to our daily lives.”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F28EF-447D-42BE-84AD-4173871F876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“To protect people and the environment by advancing the safe transportation of energy and other hazardous materials that are essential to our daily lives.”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F28EF-447D-42BE-84AD-4173871F876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“To protect people and the environment by advancing the safe transportation of energy and other hazardous materials that are essential to our daily lives.”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F28EF-447D-42BE-84AD-4173871F876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“To protect people and the environment by advancing the safe transportation of energy and other hazardous materials that are essential to our daily lives.”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F28EF-447D-42BE-84AD-4173871F876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“To protect people and the environment by advancing the safe transportation of energy and other hazardous materials that are essential to our daily lives.”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F28EF-447D-42BE-84AD-4173871F876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“To protect people and the environment by advancing the safe transportation of energy and other hazardous materials that are essential to our daily lives.”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401-AE87-4973-BADF-F0D7546C01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6552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9F28EF-447D-42BE-84AD-4173871F876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“To protect people and the environment by advancing the safe transportation of energy and other hazardous materials that are essential to our daily lives.”</a:t>
            </a:r>
          </a:p>
        </p:txBody>
      </p:sp>
    </p:spTree>
  </p:cSld>
  <p:clrMapOvr>
    <a:masterClrMapping/>
  </p:clrMapOvr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“To protect people and the environment by advancing the safe transportation of energy and other hazardous materials that are essential to our daily lives.”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F28EF-447D-42BE-84AD-4173871F876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“To protect people and the environment by advancing the safe transportation of energy and other hazardous materials that are essential to our daily lives.”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F28EF-447D-42BE-84AD-4173871F876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A031D-3616-4C53-BDD1-56009FDE013E}" type="datetimeFigureOut">
              <a:rPr lang="en-US" smtClean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A27DD-A0F7-4350-9E26-79168E78DB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463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A031D-3616-4C53-BDD1-56009FDE013E}" type="datetimeFigureOut">
              <a:rPr lang="en-US" smtClean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A27DD-A0F7-4350-9E26-79168E78DB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0922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A031D-3616-4C53-BDD1-56009FDE013E}" type="datetimeFigureOut">
              <a:rPr lang="en-US" smtClean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A27DD-A0F7-4350-9E26-79168E78DB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8517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A031D-3616-4C53-BDD1-56009FDE013E}" type="datetimeFigureOut">
              <a:rPr lang="en-US" smtClean="0"/>
              <a:t>6/4/2020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A27DD-A0F7-4350-9E26-79168E78DB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9552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A031D-3616-4C53-BDD1-56009FDE013E}" type="datetimeFigureOut">
              <a:rPr lang="en-US" smtClean="0"/>
              <a:t>6/4/2020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A27DD-A0F7-4350-9E26-79168E78DB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45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A031D-3616-4C53-BDD1-56009FDE013E}" type="datetimeFigureOut">
              <a:rPr lang="en-US" smtClean="0"/>
              <a:t>6/4/2020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A27DD-A0F7-4350-9E26-79168E78DB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1197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A031D-3616-4C53-BDD1-56009FDE013E}" type="datetimeFigureOut">
              <a:rPr lang="en-US" smtClean="0"/>
              <a:t>6/4/2020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A27DD-A0F7-4350-9E26-79168E78DB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839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“To protect people and the environment by advancing the safe transportation of energy and other hazardous materials that are essential to our daily lives.”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401-AE87-4973-BADF-F0D7546C01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01408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A031D-3616-4C53-BDD1-56009FDE013E}" type="datetimeFigureOut">
              <a:rPr lang="en-US" smtClean="0"/>
              <a:t>6/4/2020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A27DD-A0F7-4350-9E26-79168E78DB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357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A031D-3616-4C53-BDD1-56009FDE013E}" type="datetimeFigureOut">
              <a:rPr lang="en-US" smtClean="0"/>
              <a:t>6/4/2020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A27DD-A0F7-4350-9E26-79168E78DB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8124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A031D-3616-4C53-BDD1-56009FDE013E}" type="datetimeFigureOut">
              <a:rPr lang="en-US" smtClean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A27DD-A0F7-4350-9E26-79168E78DB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5061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A031D-3616-4C53-BDD1-56009FDE013E}" type="datetimeFigureOut">
              <a:rPr lang="en-US" smtClean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A27DD-A0F7-4350-9E26-79168E78DB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1670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1532F-779B-483C-B876-5EDC30B4B70C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6D07-0F7F-47A3-B37D-740D4375A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24567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1532F-779B-483C-B876-5EDC30B4B70C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6D07-0F7F-47A3-B37D-740D4375A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44717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1532F-779B-483C-B876-5EDC30B4B70C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6D07-0F7F-47A3-B37D-740D4375A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103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1532F-779B-483C-B876-5EDC30B4B70C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6D07-0F7F-47A3-B37D-740D4375A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19991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1532F-779B-483C-B876-5EDC30B4B70C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6D07-0F7F-47A3-B37D-740D4375A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5584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1532F-779B-483C-B876-5EDC30B4B70C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6D07-0F7F-47A3-B37D-740D4375A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902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“To protect people and the environment by advancing the safe transportation of energy and other hazardous materials that are essential to our daily lives.”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401-AE87-4973-BADF-F0D7546C01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88328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1532F-779B-483C-B876-5EDC30B4B70C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6D07-0F7F-47A3-B37D-740D4375A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52046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1532F-779B-483C-B876-5EDC30B4B70C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6D07-0F7F-47A3-B37D-740D4375A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38426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1532F-779B-483C-B876-5EDC30B4B70C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6D07-0F7F-47A3-B37D-740D4375A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58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1532F-779B-483C-B876-5EDC30B4B70C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6D07-0F7F-47A3-B37D-740D4375A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07118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1532F-779B-483C-B876-5EDC30B4B70C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6D07-0F7F-47A3-B37D-740D4375A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758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“To protect people and the environment by advancing the safe transportation of energy and other hazardous materials that are essential to our daily lives.”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401-AE87-4973-BADF-F0D7546C01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318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“To protect people and the environment by advancing the safe transportation of energy and other hazardous materials that are essential to our daily lives.”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401-AE87-4973-BADF-F0D7546C01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857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“To protect people and the environment by advancing the safe transportation of energy and other hazardous materials that are essential to our daily lives.”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401-AE87-4973-BADF-F0D7546C01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57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“To protect people and the environment by advancing the safe transportation of energy and other hazardous materials that are essential to our daily lives.”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401-AE87-4973-BADF-F0D7546C01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923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“To protect people and the environment by advancing the safe transportation of energy and other hazardous materials that are essential to our daily lives.”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401-AE87-4973-BADF-F0D7546C01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649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6356350"/>
            <a:ext cx="464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latin typeface="Georgia" panose="02040502050405020303" pitchFamily="18" charset="0"/>
              </a:rPr>
              <a:t>“To protect people and the environment by advancing the safe transportation of energy and other hazardous materials that are essential to our daily lives.”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20401-AE87-4973-BADF-F0D7546C01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37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4220401-AE87-4973-BADF-F0D7546C01B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 dirty="0">
                <a:latin typeface="Georgia" panose="02040502050405020303" pitchFamily="18" charset="0"/>
              </a:rPr>
              <a:t>“To protect people and the environment by advancing the safe transportation of energy and other hazardous materials that are essential to our daily lives.”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0" y="0"/>
            <a:ext cx="9144000" cy="6858000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2286000" y="6324600"/>
            <a:ext cx="4495800" cy="43088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“To protect people and the environment by advancing the safe transportation of energy and other hazardous materials that are essential to our daily lives.”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A031D-3616-4C53-BDD1-56009FDE013E}" type="datetimeFigureOut">
              <a:rPr lang="en-US" smtClean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A27DD-A0F7-4350-9E26-79168E78DB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298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1532F-779B-483C-B876-5EDC30B4B70C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96D07-0F7F-47A3-B37D-740D4375A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483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26" Type="http://schemas.openxmlformats.org/officeDocument/2006/relationships/image" Target="../media/image29.png"/><Relationship Id="rId3" Type="http://schemas.openxmlformats.org/officeDocument/2006/relationships/image" Target="../media/image6.png"/><Relationship Id="rId21" Type="http://schemas.openxmlformats.org/officeDocument/2006/relationships/image" Target="../media/image24.png"/><Relationship Id="rId34" Type="http://schemas.openxmlformats.org/officeDocument/2006/relationships/image" Target="../media/image37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5" Type="http://schemas.openxmlformats.org/officeDocument/2006/relationships/image" Target="../media/image28.png"/><Relationship Id="rId33" Type="http://schemas.openxmlformats.org/officeDocument/2006/relationships/image" Target="../media/image36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29" Type="http://schemas.openxmlformats.org/officeDocument/2006/relationships/image" Target="../media/image32.png"/><Relationship Id="rId1" Type="http://schemas.openxmlformats.org/officeDocument/2006/relationships/slideLayout" Target="../slideLayouts/slideLayout34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24" Type="http://schemas.openxmlformats.org/officeDocument/2006/relationships/image" Target="../media/image27.png"/><Relationship Id="rId32" Type="http://schemas.openxmlformats.org/officeDocument/2006/relationships/image" Target="../media/image35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23" Type="http://schemas.openxmlformats.org/officeDocument/2006/relationships/image" Target="../media/image26.png"/><Relationship Id="rId28" Type="http://schemas.openxmlformats.org/officeDocument/2006/relationships/image" Target="../media/image31.png"/><Relationship Id="rId36" Type="http://schemas.openxmlformats.org/officeDocument/2006/relationships/image" Target="../media/image39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31" Type="http://schemas.openxmlformats.org/officeDocument/2006/relationships/image" Target="../media/image34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Relationship Id="rId22" Type="http://schemas.openxmlformats.org/officeDocument/2006/relationships/image" Target="../media/image25.png"/><Relationship Id="rId27" Type="http://schemas.openxmlformats.org/officeDocument/2006/relationships/image" Target="../media/image30.png"/><Relationship Id="rId30" Type="http://schemas.openxmlformats.org/officeDocument/2006/relationships/image" Target="../media/image33.png"/><Relationship Id="rId35" Type="http://schemas.openxmlformats.org/officeDocument/2006/relationships/image" Target="../media/image38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381000" y="1143000"/>
            <a:ext cx="8229600" cy="1600200"/>
          </a:xfrm>
        </p:spPr>
        <p:txBody>
          <a:bodyPr/>
          <a:lstStyle/>
          <a:p>
            <a:pPr algn="ctr" eaLnBrk="1" hangingPunct="1"/>
            <a:r>
              <a:rPr lang="en-US" altLang="en-US" sz="5400" dirty="0">
                <a:solidFill>
                  <a:srgbClr val="2F2B20"/>
                </a:solidFill>
                <a:latin typeface="Cambria" pitchFamily="18" charset="0"/>
                <a:ea typeface="Calibri" pitchFamily="34" charset="0"/>
                <a:cs typeface="Calibri" pitchFamily="34" charset="0"/>
              </a:rPr>
              <a:t>Underground</a:t>
            </a:r>
            <a:br>
              <a:rPr lang="en-US" altLang="en-US" sz="5400" dirty="0">
                <a:solidFill>
                  <a:srgbClr val="2F2B20"/>
                </a:solidFill>
                <a:latin typeface="Cambria" pitchFamily="18" charset="0"/>
                <a:ea typeface="Calibri" pitchFamily="34" charset="0"/>
                <a:cs typeface="Calibri" pitchFamily="34" charset="0"/>
              </a:rPr>
            </a:br>
            <a:r>
              <a:rPr lang="en-US" altLang="en-US" sz="5400" dirty="0">
                <a:solidFill>
                  <a:srgbClr val="2F2B20"/>
                </a:solidFill>
                <a:latin typeface="Cambria" pitchFamily="18" charset="0"/>
                <a:ea typeface="Calibri" pitchFamily="34" charset="0"/>
                <a:cs typeface="Calibri" pitchFamily="34" charset="0"/>
              </a:rPr>
              <a:t>Natural Gas Storage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723900" y="2971800"/>
            <a:ext cx="7543800" cy="28194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altLang="en-US" sz="2200" dirty="0">
                <a:solidFill>
                  <a:schemeClr val="tx1"/>
                </a:solidFill>
                <a:latin typeface="Cambria" pitchFamily="18" charset="0"/>
              </a:rPr>
              <a:t>American Gas Association</a:t>
            </a:r>
          </a:p>
          <a:p>
            <a:pPr algn="ctr"/>
            <a:r>
              <a:rPr lang="en-US" altLang="en-US" sz="2200" dirty="0">
                <a:solidFill>
                  <a:schemeClr val="tx1"/>
                </a:solidFill>
                <a:latin typeface="Cambria" pitchFamily="18" charset="0"/>
              </a:rPr>
              <a:t>Virtual Operations Conference</a:t>
            </a:r>
          </a:p>
          <a:p>
            <a:pPr algn="ctr"/>
            <a:r>
              <a:rPr lang="en-US" altLang="en-US" sz="2200" dirty="0">
                <a:solidFill>
                  <a:schemeClr val="tx1"/>
                </a:solidFill>
                <a:latin typeface="Cambria" pitchFamily="18" charset="0"/>
              </a:rPr>
              <a:t>June 09, 2020</a:t>
            </a:r>
          </a:p>
          <a:p>
            <a:pPr algn="ctr"/>
            <a:endParaRPr lang="en-US" altLang="en-US" sz="2200" dirty="0">
              <a:solidFill>
                <a:schemeClr val="tx1"/>
              </a:solidFill>
              <a:latin typeface="Cambria" pitchFamily="18" charset="0"/>
            </a:endParaRPr>
          </a:p>
          <a:p>
            <a:pPr algn="ctr"/>
            <a:r>
              <a:rPr lang="en-US" altLang="en-US" sz="2800" dirty="0">
                <a:solidFill>
                  <a:schemeClr val="tx1"/>
                </a:solidFill>
                <a:latin typeface="Cambria" pitchFamily="18" charset="0"/>
              </a:rPr>
              <a:t>Byron Coy PE</a:t>
            </a:r>
          </a:p>
          <a:p>
            <a:pPr algn="ctr"/>
            <a:r>
              <a:rPr lang="en-US" altLang="en-US" sz="2800" dirty="0">
                <a:solidFill>
                  <a:schemeClr val="tx1"/>
                </a:solidFill>
                <a:latin typeface="Cambria" pitchFamily="18" charset="0"/>
              </a:rPr>
              <a:t>Sr. Technical Advisor</a:t>
            </a:r>
          </a:p>
          <a:p>
            <a:pPr algn="ctr"/>
            <a:r>
              <a:rPr lang="en-US" altLang="en-US" sz="2800" dirty="0">
                <a:solidFill>
                  <a:schemeClr val="tx1"/>
                </a:solidFill>
                <a:latin typeface="Cambria" pitchFamily="18" charset="0"/>
              </a:rPr>
              <a:t>USDOT / PHMSA</a:t>
            </a:r>
          </a:p>
          <a:p>
            <a:pPr algn="ctr"/>
            <a:endParaRPr lang="en-US" altLang="en-US" dirty="0">
              <a:solidFill>
                <a:schemeClr val="tx2"/>
              </a:solidFill>
              <a:latin typeface="Cambria" pitchFamily="18" charset="0"/>
            </a:endParaRPr>
          </a:p>
          <a:p>
            <a:pPr algn="ctr" eaLnBrk="1" hangingPunct="1"/>
            <a:endParaRPr lang="en-US" altLang="en-US" dirty="0">
              <a:solidFill>
                <a:schemeClr val="tx2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12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4379E34-DCBA-4DAF-91F2-EDD1975CDB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130783"/>
              </p:ext>
            </p:extLst>
          </p:nvPr>
        </p:nvGraphicFramePr>
        <p:xfrm>
          <a:off x="1219200" y="2438400"/>
          <a:ext cx="6183677" cy="2032539"/>
        </p:xfrm>
        <a:graphic>
          <a:graphicData uri="http://schemas.openxmlformats.org/drawingml/2006/table">
            <a:tbl>
              <a:tblPr firstRow="1" bandRow="1"/>
              <a:tblGrid>
                <a:gridCol w="2446139">
                  <a:extLst>
                    <a:ext uri="{9D8B030D-6E8A-4147-A177-3AD203B41FA5}">
                      <a16:colId xmlns:a16="http://schemas.microsoft.com/office/drawing/2014/main" val="3754756626"/>
                    </a:ext>
                  </a:extLst>
                </a:gridCol>
                <a:gridCol w="3737538">
                  <a:extLst>
                    <a:ext uri="{9D8B030D-6E8A-4147-A177-3AD203B41FA5}">
                      <a16:colId xmlns:a16="http://schemas.microsoft.com/office/drawing/2014/main" val="1889438474"/>
                    </a:ext>
                  </a:extLst>
                </a:gridCol>
              </a:tblGrid>
              <a:tr h="118043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Inspection Year</a:t>
                      </a:r>
                      <a:endParaRPr lang="en-US" sz="2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431" marR="21431" marT="21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Average UNSAT Percent </a:t>
                      </a:r>
                    </a:p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per Inspection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431" marR="21431" marT="21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4926246"/>
                  </a:ext>
                </a:extLst>
              </a:tr>
              <a:tr h="42605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2018</a:t>
                      </a:r>
                      <a:endParaRPr lang="en-US" sz="2400" b="0" i="0" u="none" strike="noStrike" dirty="0">
                        <a:effectLst/>
                        <a:latin typeface="+mn-lt"/>
                      </a:endParaRP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effectLst/>
                          <a:latin typeface="+mn-lt"/>
                        </a:rPr>
                        <a:t>1.19 %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9409996"/>
                  </a:ext>
                </a:extLst>
              </a:tr>
              <a:tr h="42605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  <a:endParaRPr lang="en-US" sz="2400" b="0" i="0" u="none" strike="noStrike" dirty="0">
                        <a:effectLst/>
                        <a:latin typeface="+mn-lt"/>
                      </a:endParaRP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effectLst/>
                          <a:latin typeface="+mn-lt"/>
                        </a:rPr>
                        <a:t>1.23 %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5388527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E741621E-AD95-4217-8D35-70D8AFF6B08A}"/>
              </a:ext>
            </a:extLst>
          </p:cNvPr>
          <p:cNvSpPr/>
          <p:nvPr/>
        </p:nvSpPr>
        <p:spPr>
          <a:xfrm>
            <a:off x="1066800" y="838200"/>
            <a:ext cx="5058821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Cambria" panose="02040503050406030204" pitchFamily="18" charset="0"/>
                <a:ea typeface="Cambria" panose="02040503050406030204" pitchFamily="18" charset="0"/>
              </a:rPr>
              <a:t>Inspection Outcomes</a:t>
            </a:r>
          </a:p>
          <a:p>
            <a:r>
              <a:rPr lang="en-US" sz="4000" dirty="0">
                <a:latin typeface="Cambria" panose="02040503050406030204" pitchFamily="18" charset="0"/>
                <a:ea typeface="Cambria" panose="02040503050406030204" pitchFamily="18" charset="0"/>
              </a:rPr>
              <a:t>Unsatisfactory Results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912D3CF-3EAA-447B-8F64-403F6BB53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6CBF9-543F-47A0-979B-DCC091A07B2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382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4379E34-DCBA-4DAF-91F2-EDD1975CDB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738074"/>
              </p:ext>
            </p:extLst>
          </p:nvPr>
        </p:nvGraphicFramePr>
        <p:xfrm>
          <a:off x="4932947" y="2120566"/>
          <a:ext cx="2766853" cy="2749594"/>
        </p:xfrm>
        <a:graphic>
          <a:graphicData uri="http://schemas.openxmlformats.org/drawingml/2006/table">
            <a:tbl>
              <a:tblPr firstRow="1" bandRow="1"/>
              <a:tblGrid>
                <a:gridCol w="873839">
                  <a:extLst>
                    <a:ext uri="{9D8B030D-6E8A-4147-A177-3AD203B41FA5}">
                      <a16:colId xmlns:a16="http://schemas.microsoft.com/office/drawing/2014/main" val="3754756626"/>
                    </a:ext>
                  </a:extLst>
                </a:gridCol>
                <a:gridCol w="836175">
                  <a:extLst>
                    <a:ext uri="{9D8B030D-6E8A-4147-A177-3AD203B41FA5}">
                      <a16:colId xmlns:a16="http://schemas.microsoft.com/office/drawing/2014/main" val="2243253221"/>
                    </a:ext>
                  </a:extLst>
                </a:gridCol>
                <a:gridCol w="1056839">
                  <a:extLst>
                    <a:ext uri="{9D8B030D-6E8A-4147-A177-3AD203B41FA5}">
                      <a16:colId xmlns:a16="http://schemas.microsoft.com/office/drawing/2014/main" val="1889438474"/>
                    </a:ext>
                  </a:extLst>
                </a:gridCol>
              </a:tblGrid>
              <a:tr h="722062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Start Year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431" marR="21431" marT="21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# Planned </a:t>
                      </a:r>
                      <a:r>
                        <a:rPr lang="en-U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Questions</a:t>
                      </a:r>
                      <a:endParaRPr lang="en-US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431" marR="21431" marT="21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UNSAT’s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431" marR="21431" marT="21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4926246"/>
                  </a:ext>
                </a:extLst>
              </a:tr>
              <a:tr h="365252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  <a:endParaRPr lang="en-US" sz="1500" b="0" i="0" u="none" strike="noStrike" dirty="0">
                        <a:effectLst/>
                        <a:latin typeface="+mn-lt"/>
                      </a:endParaRP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+mn-lt"/>
                        </a:rPr>
                        <a:t>13.5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409996"/>
                  </a:ext>
                </a:extLst>
              </a:tr>
              <a:tr h="351566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  <a:endParaRPr lang="en-US" sz="1500" b="0" i="0" u="none" strike="noStrike" dirty="0">
                        <a:effectLst/>
                        <a:latin typeface="+mn-lt"/>
                      </a:endParaRP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</a:t>
                      </a:r>
                      <a:endParaRPr lang="en-US" sz="1500" b="0" i="0" u="none" strike="noStrike" dirty="0">
                        <a:effectLst/>
                        <a:latin typeface="+mn-lt"/>
                      </a:endParaRP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+mn-lt"/>
                        </a:rPr>
                        <a:t>7.5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5388527"/>
                  </a:ext>
                </a:extLst>
              </a:tr>
              <a:tr h="342551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+mn-lt"/>
                        </a:rPr>
                        <a:t>106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+mn-lt"/>
                        </a:rPr>
                        <a:t>7.5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6052032"/>
                  </a:ext>
                </a:extLst>
              </a:tr>
              <a:tr h="333537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+mn-lt"/>
                        </a:rPr>
                        <a:t>106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+mn-lt"/>
                        </a:rPr>
                        <a:t>6.6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6493878"/>
                  </a:ext>
                </a:extLst>
              </a:tr>
              <a:tr h="31731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+mn-lt"/>
                        </a:rPr>
                        <a:t>106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+mn-lt"/>
                        </a:rPr>
                        <a:t>6.6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0775893"/>
                  </a:ext>
                </a:extLst>
              </a:tr>
              <a:tr h="31731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+mn-lt"/>
                        </a:rPr>
                        <a:t>88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+mn-lt"/>
                        </a:rPr>
                        <a:t>5.7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1197927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E741621E-AD95-4217-8D35-70D8AFF6B08A}"/>
              </a:ext>
            </a:extLst>
          </p:cNvPr>
          <p:cNvSpPr/>
          <p:nvPr/>
        </p:nvSpPr>
        <p:spPr>
          <a:xfrm>
            <a:off x="838200" y="704494"/>
            <a:ext cx="517487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Cambria" panose="02040503050406030204" pitchFamily="18" charset="0"/>
                <a:ea typeface="Cambria" panose="02040503050406030204" pitchFamily="18" charset="0"/>
              </a:rPr>
              <a:t>Individual Inspections</a:t>
            </a:r>
          </a:p>
          <a:p>
            <a:r>
              <a:rPr lang="en-US" sz="4000" dirty="0">
                <a:latin typeface="Cambria" panose="02040503050406030204" pitchFamily="18" charset="0"/>
                <a:ea typeface="Cambria" panose="02040503050406030204" pitchFamily="18" charset="0"/>
              </a:rPr>
              <a:t>with Highest Shortfalls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EB847BA-8FFD-4060-B92B-0E17DFB811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096321"/>
              </p:ext>
            </p:extLst>
          </p:nvPr>
        </p:nvGraphicFramePr>
        <p:xfrm>
          <a:off x="1106905" y="2120566"/>
          <a:ext cx="2950611" cy="2749595"/>
        </p:xfrm>
        <a:graphic>
          <a:graphicData uri="http://schemas.openxmlformats.org/drawingml/2006/table">
            <a:tbl>
              <a:tblPr firstRow="1" bandRow="1"/>
              <a:tblGrid>
                <a:gridCol w="917919">
                  <a:extLst>
                    <a:ext uri="{9D8B030D-6E8A-4147-A177-3AD203B41FA5}">
                      <a16:colId xmlns:a16="http://schemas.microsoft.com/office/drawing/2014/main" val="3841943140"/>
                    </a:ext>
                  </a:extLst>
                </a:gridCol>
                <a:gridCol w="917412">
                  <a:extLst>
                    <a:ext uri="{9D8B030D-6E8A-4147-A177-3AD203B41FA5}">
                      <a16:colId xmlns:a16="http://schemas.microsoft.com/office/drawing/2014/main" val="4159290083"/>
                    </a:ext>
                  </a:extLst>
                </a:gridCol>
                <a:gridCol w="1115280">
                  <a:extLst>
                    <a:ext uri="{9D8B030D-6E8A-4147-A177-3AD203B41FA5}">
                      <a16:colId xmlns:a16="http://schemas.microsoft.com/office/drawing/2014/main" val="2765485893"/>
                    </a:ext>
                  </a:extLst>
                </a:gridCol>
              </a:tblGrid>
              <a:tr h="823279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Start Year</a:t>
                      </a:r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431" marR="21431" marT="21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# Planned Questions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431" marR="21431" marT="21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CONCERN’s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431" marR="21431" marT="21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8076043"/>
                  </a:ext>
                </a:extLst>
              </a:tr>
              <a:tr h="389018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+mn-lt"/>
                        </a:rPr>
                        <a:t>133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+mn-lt"/>
                        </a:rPr>
                        <a:t>82.7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1227799"/>
                  </a:ext>
                </a:extLst>
              </a:tr>
              <a:tr h="375935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+mn-lt"/>
                        </a:rPr>
                        <a:t>121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+mn-lt"/>
                        </a:rPr>
                        <a:t>81.0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3924404"/>
                  </a:ext>
                </a:extLst>
              </a:tr>
              <a:tr h="400469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+mn-lt"/>
                        </a:rPr>
                        <a:t>121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+mn-lt"/>
                        </a:rPr>
                        <a:t>81.0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8543158"/>
                  </a:ext>
                </a:extLst>
              </a:tr>
              <a:tr h="404156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+mn-lt"/>
                        </a:rPr>
                        <a:t>111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+mn-lt"/>
                        </a:rPr>
                        <a:t>40.5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7965605"/>
                  </a:ext>
                </a:extLst>
              </a:tr>
              <a:tr h="356738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+mn-lt"/>
                        </a:rPr>
                        <a:t>106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+mn-lt"/>
                        </a:rPr>
                        <a:t>39.6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3465848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947CB1-16A3-4A9F-9F35-400178DD5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02118" y="5624512"/>
            <a:ext cx="2057400" cy="273844"/>
          </a:xfrm>
        </p:spPr>
        <p:txBody>
          <a:bodyPr/>
          <a:lstStyle/>
          <a:p>
            <a:fld id="{79F6CBF9-543F-47A0-979B-DCC091A07B2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1316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88ACD8B-F360-4848-A66D-DCD9D077C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609600"/>
            <a:ext cx="7620000" cy="762000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Common Findings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5E85433-B9FC-47E7-AE97-B00358CC7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563" y="1752600"/>
            <a:ext cx="7886700" cy="30480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Annular Gas</a:t>
            </a:r>
          </a:p>
          <a:p>
            <a:pPr lvl="1"/>
            <a:r>
              <a:rPr lang="en-US" dirty="0"/>
              <a:t>Not monitoring for the presence of annular gas</a:t>
            </a:r>
          </a:p>
          <a:p>
            <a:pPr lvl="1"/>
            <a:r>
              <a:rPr lang="en-US" dirty="0"/>
              <a:t>No established threshold pressure at which action must be taken</a:t>
            </a:r>
          </a:p>
          <a:p>
            <a:pPr lvl="1"/>
            <a:r>
              <a:rPr lang="en-US" dirty="0"/>
              <a:t>Not evaluating each occurrence that exceeds operator-defined threshold</a:t>
            </a:r>
          </a:p>
          <a:p>
            <a:r>
              <a:rPr lang="en-US" dirty="0"/>
              <a:t>Emergency Response Plan</a:t>
            </a:r>
          </a:p>
          <a:p>
            <a:pPr lvl="1"/>
            <a:r>
              <a:rPr lang="en-US" dirty="0"/>
              <a:t>Does not account for all required events</a:t>
            </a:r>
          </a:p>
          <a:p>
            <a:pPr lvl="2"/>
            <a:r>
              <a:rPr lang="en-US" dirty="0"/>
              <a:t>Accidental Release</a:t>
            </a:r>
          </a:p>
          <a:p>
            <a:pPr lvl="2"/>
            <a:r>
              <a:rPr lang="en-US" dirty="0"/>
              <a:t>Natural Disaster</a:t>
            </a:r>
          </a:p>
          <a:p>
            <a:pPr lvl="2"/>
            <a:r>
              <a:rPr lang="en-US" dirty="0"/>
              <a:t>Equipment Failure</a:t>
            </a:r>
          </a:p>
          <a:p>
            <a:pPr lvl="2"/>
            <a:r>
              <a:rPr lang="en-US" dirty="0"/>
              <a:t>Third Party Damage</a:t>
            </a:r>
          </a:p>
          <a:p>
            <a:pPr lvl="1"/>
            <a:r>
              <a:rPr lang="en-US" dirty="0"/>
              <a:t>No program for periodic effectiveness testing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318076-229B-47FC-87E4-0B59764DA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6CBF9-543F-47A0-979B-DCC091A07B2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1476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88ACD8B-F360-4848-A66D-DCD9D077C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609600"/>
            <a:ext cx="7620000" cy="762000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Common Findings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5E85433-B9FC-47E7-AE97-B00358CC7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8800"/>
            <a:ext cx="7886700" cy="3048000"/>
          </a:xfrm>
        </p:spPr>
        <p:txBody>
          <a:bodyPr>
            <a:normAutofit/>
          </a:bodyPr>
          <a:lstStyle/>
          <a:p>
            <a:r>
              <a:rPr lang="en-US" dirty="0"/>
              <a:t>Risk Model does not include third party wells or P&amp;A wells</a:t>
            </a:r>
          </a:p>
          <a:p>
            <a:r>
              <a:rPr lang="en-US" dirty="0"/>
              <a:t>Preventive &amp;Mitigative measures are not identified</a:t>
            </a:r>
          </a:p>
          <a:p>
            <a:r>
              <a:rPr lang="en-US" dirty="0"/>
              <a:t>Construction Notifications have not been made</a:t>
            </a:r>
          </a:p>
          <a:p>
            <a:r>
              <a:rPr lang="en-US" dirty="0"/>
              <a:t>No Blow-Out Contingency Plan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318076-229B-47FC-87E4-0B59764DA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6CBF9-543F-47A0-979B-DCC091A07B2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71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9562204-8206-4C2C-A95D-75B98E84C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483" y="533400"/>
            <a:ext cx="7620000" cy="1143000"/>
          </a:xfrm>
        </p:spPr>
        <p:txBody>
          <a:bodyPr>
            <a:noAutofit/>
          </a:bodyPr>
          <a:lstStyle/>
          <a:p>
            <a:pPr algn="l"/>
            <a:r>
              <a:rPr lang="en-US" sz="4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Highest Percentage of Concern’s </a:t>
            </a:r>
            <a:br>
              <a:rPr lang="en-US" sz="4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</a:br>
            <a:r>
              <a:rPr lang="en-US" sz="4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Top 5 Content Areas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B3E8269-AC3C-4E6C-93D7-FB42F6E46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78855"/>
            <a:ext cx="8001000" cy="404876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Annular Gas Monitoring</a:t>
            </a:r>
          </a:p>
          <a:p>
            <a:pPr lvl="1">
              <a:spcBef>
                <a:spcPts val="0"/>
              </a:spcBef>
            </a:pPr>
            <a:r>
              <a:rPr lang="en-US" dirty="0"/>
              <a:t>Threshold Limits &amp; Exceedances Evaluation</a:t>
            </a:r>
          </a:p>
          <a:p>
            <a:pPr>
              <a:spcBef>
                <a:spcPts val="0"/>
              </a:spcBef>
            </a:pPr>
            <a:r>
              <a:rPr lang="en-US" dirty="0"/>
              <a:t>Threats &amp; Hazards</a:t>
            </a:r>
          </a:p>
          <a:p>
            <a:pPr lvl="1">
              <a:spcBef>
                <a:spcPts val="0"/>
              </a:spcBef>
            </a:pPr>
            <a:r>
              <a:rPr lang="en-US" dirty="0"/>
              <a:t>Interactions &amp; Exclusions, Threat Evaluation</a:t>
            </a:r>
          </a:p>
          <a:p>
            <a:pPr>
              <a:spcBef>
                <a:spcPts val="0"/>
              </a:spcBef>
            </a:pPr>
            <a:r>
              <a:rPr lang="en-US" dirty="0"/>
              <a:t>Third Party Wells</a:t>
            </a:r>
          </a:p>
          <a:p>
            <a:pPr lvl="1">
              <a:spcBef>
                <a:spcPts val="0"/>
              </a:spcBef>
            </a:pPr>
            <a:r>
              <a:rPr lang="en-US" dirty="0"/>
              <a:t>Documenting data requests, evaluation of 3</a:t>
            </a:r>
            <a:r>
              <a:rPr lang="en-US" baseline="30000" dirty="0"/>
              <a:t>rd</a:t>
            </a:r>
            <a:r>
              <a:rPr lang="en-US" dirty="0"/>
              <a:t> Party data</a:t>
            </a:r>
          </a:p>
          <a:p>
            <a:pPr>
              <a:spcBef>
                <a:spcPts val="0"/>
              </a:spcBef>
            </a:pPr>
            <a:r>
              <a:rPr lang="en-US" dirty="0"/>
              <a:t>Well Integrity Evaluations</a:t>
            </a:r>
          </a:p>
          <a:p>
            <a:pPr lvl="1">
              <a:spcBef>
                <a:spcPts val="0"/>
              </a:spcBef>
            </a:pPr>
            <a:r>
              <a:rPr lang="en-US" dirty="0"/>
              <a:t>Documenting mechanical integrity of each well</a:t>
            </a:r>
          </a:p>
          <a:p>
            <a:pPr>
              <a:spcBef>
                <a:spcPts val="0"/>
              </a:spcBef>
            </a:pPr>
            <a:r>
              <a:rPr lang="en-US" dirty="0"/>
              <a:t>Risk Assessments</a:t>
            </a:r>
          </a:p>
          <a:p>
            <a:pPr lvl="1">
              <a:spcBef>
                <a:spcPts val="0"/>
              </a:spcBef>
            </a:pPr>
            <a:r>
              <a:rPr lang="en-US" dirty="0"/>
              <a:t>Periodic review &amp; improvement cycle, effectiveness, applying results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B66542-8B5F-4F9D-A7E5-68BCBE6BC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6CBF9-543F-47A0-979B-DCC091A07B2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8781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9562204-8206-4C2C-A95D-75B98E84C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609600"/>
            <a:ext cx="7620000" cy="1143000"/>
          </a:xfrm>
        </p:spPr>
        <p:txBody>
          <a:bodyPr>
            <a:noAutofit/>
          </a:bodyPr>
          <a:lstStyle/>
          <a:p>
            <a:pPr algn="l"/>
            <a:r>
              <a:rPr lang="en-US" sz="4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Highest Percentage of </a:t>
            </a:r>
            <a:r>
              <a:rPr lang="en-US" sz="4000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Unsat’s</a:t>
            </a:r>
            <a:r>
              <a:rPr lang="en-US" sz="4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</a:t>
            </a:r>
            <a:br>
              <a:rPr lang="en-US" sz="4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</a:br>
            <a:r>
              <a:rPr lang="en-US" sz="4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Top 5 Content Areas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B3E8269-AC3C-4E6C-93D7-FB42F6E46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33209"/>
            <a:ext cx="8077200" cy="3353191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Annular Gas Monitoring</a:t>
            </a:r>
          </a:p>
          <a:p>
            <a:pPr lvl="1">
              <a:spcBef>
                <a:spcPts val="0"/>
              </a:spcBef>
            </a:pPr>
            <a:r>
              <a:rPr lang="en-US" dirty="0"/>
              <a:t>Threshold Limits, &amp; Exceedance Evaluation</a:t>
            </a:r>
          </a:p>
          <a:p>
            <a:pPr>
              <a:spcBef>
                <a:spcPts val="0"/>
              </a:spcBef>
            </a:pPr>
            <a:r>
              <a:rPr lang="en-US" dirty="0"/>
              <a:t>Blowout Contingency Plans</a:t>
            </a:r>
          </a:p>
          <a:p>
            <a:pPr lvl="1">
              <a:spcBef>
                <a:spcPts val="0"/>
              </a:spcBef>
            </a:pPr>
            <a:r>
              <a:rPr lang="en-US" dirty="0"/>
              <a:t>Plan in place, review &amp; update process</a:t>
            </a:r>
          </a:p>
          <a:p>
            <a:pPr>
              <a:spcBef>
                <a:spcPts val="0"/>
              </a:spcBef>
            </a:pPr>
            <a:r>
              <a:rPr lang="en-US" dirty="0"/>
              <a:t>Emergency Plan, Periodic review for effectiveness</a:t>
            </a:r>
          </a:p>
          <a:p>
            <a:pPr>
              <a:spcBef>
                <a:spcPts val="0"/>
              </a:spcBef>
            </a:pPr>
            <a:r>
              <a:rPr lang="en-US" dirty="0"/>
              <a:t>Well Maintenance &amp; Inspections</a:t>
            </a:r>
          </a:p>
          <a:p>
            <a:pPr lvl="1">
              <a:spcBef>
                <a:spcPts val="0"/>
              </a:spcBef>
            </a:pPr>
            <a:r>
              <a:rPr lang="en-US" dirty="0"/>
              <a:t>Visual inspections, master valve testing, valve maintenance, signage</a:t>
            </a:r>
          </a:p>
          <a:p>
            <a:pPr>
              <a:spcBef>
                <a:spcPts val="0"/>
              </a:spcBef>
            </a:pPr>
            <a:r>
              <a:rPr lang="en-US" dirty="0"/>
              <a:t>Risk Assessments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Review of results, accurate representation of risk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B66542-8B5F-4F9D-A7E5-68BCBE6BC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6CBF9-543F-47A0-979B-DCC091A07B2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4034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88ACD8B-F360-4848-A66D-DCD9D077C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609600"/>
            <a:ext cx="7620000" cy="1143000"/>
          </a:xfrm>
        </p:spPr>
        <p:txBody>
          <a:bodyPr>
            <a:noAutofit/>
          </a:bodyPr>
          <a:lstStyle/>
          <a:p>
            <a:pPr algn="l"/>
            <a:r>
              <a:rPr lang="en-US" sz="4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Compliance Actions in 2018/2019</a:t>
            </a:r>
            <a:br>
              <a:rPr lang="en-US" sz="4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</a:br>
            <a:r>
              <a:rPr lang="en-US" sz="4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Proposed Notice of Amendments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5E85433-B9FC-47E7-AE97-B00358CC7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57400"/>
            <a:ext cx="7886700" cy="3048000"/>
          </a:xfrm>
        </p:spPr>
        <p:txBody>
          <a:bodyPr>
            <a:normAutofit/>
          </a:bodyPr>
          <a:lstStyle/>
          <a:p>
            <a:r>
              <a:rPr lang="en-US" sz="3200" dirty="0"/>
              <a:t>Items citing 192.12(e)</a:t>
            </a:r>
          </a:p>
          <a:p>
            <a:pPr lvl="1"/>
            <a:r>
              <a:rPr lang="en-US" sz="2800" dirty="0"/>
              <a:t>Establish and follow written procedures for operations, maintenance, and emergency preparedness requirements</a:t>
            </a:r>
            <a:endParaRPr lang="en-US" sz="3600" dirty="0"/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318076-229B-47FC-87E4-0B59764DA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6CBF9-543F-47A0-979B-DCC091A07B2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4598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88ACD8B-F360-4848-A66D-DCD9D077C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449" y="609600"/>
            <a:ext cx="7620000" cy="1143000"/>
          </a:xfrm>
        </p:spPr>
        <p:txBody>
          <a:bodyPr>
            <a:noAutofit/>
          </a:bodyPr>
          <a:lstStyle/>
          <a:p>
            <a:pPr algn="l"/>
            <a:r>
              <a:rPr lang="en-US" sz="4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Compliance Actions in 2018/2019</a:t>
            </a:r>
            <a:br>
              <a:rPr lang="en-US" sz="4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</a:br>
            <a:r>
              <a:rPr lang="en-US" sz="4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Proposed Warning Letters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5E85433-B9FC-47E7-AE97-B00358CC7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449" y="2067560"/>
            <a:ext cx="7886700" cy="3581400"/>
          </a:xfrm>
        </p:spPr>
        <p:txBody>
          <a:bodyPr>
            <a:normAutofit/>
          </a:bodyPr>
          <a:lstStyle/>
          <a:p>
            <a:r>
              <a:rPr lang="en-US" dirty="0"/>
              <a:t>Items citing 192.12(d)</a:t>
            </a:r>
          </a:p>
          <a:p>
            <a:pPr lvl="1"/>
            <a:r>
              <a:rPr lang="en-US" dirty="0"/>
              <a:t>Operations, maintenance, integrity demonstration and verification, monitoring, threat and hazard identification, assessment, remediation, site security, emergency response and preparedness, and recordkeeping requirements</a:t>
            </a:r>
          </a:p>
          <a:p>
            <a:r>
              <a:rPr lang="en-US" dirty="0"/>
              <a:t>Items citing 192.12(e)</a:t>
            </a:r>
          </a:p>
          <a:p>
            <a:pPr lvl="1"/>
            <a:r>
              <a:rPr lang="en-US" dirty="0"/>
              <a:t>Establish and follow written procedures for operations, maintenance, and emergencies… implementing the requirements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318076-229B-47FC-87E4-0B59764DA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6CBF9-543F-47A0-979B-DCC091A07B2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7716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741621E-AD95-4217-8D35-70D8AFF6B08A}"/>
              </a:ext>
            </a:extLst>
          </p:cNvPr>
          <p:cNvSpPr/>
          <p:nvPr/>
        </p:nvSpPr>
        <p:spPr>
          <a:xfrm>
            <a:off x="838200" y="889160"/>
            <a:ext cx="475463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Cambria" panose="02040503050406030204" pitchFamily="18" charset="0"/>
                <a:ea typeface="Cambria" panose="02040503050406030204" pitchFamily="18" charset="0"/>
              </a:rPr>
              <a:t>Enforcement Actions</a:t>
            </a: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01-01-18 thru 02-03-2020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EB847BA-8FFD-4060-B92B-0E17DFB811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609891"/>
              </p:ext>
            </p:extLst>
          </p:nvPr>
        </p:nvGraphicFramePr>
        <p:xfrm>
          <a:off x="990600" y="2133600"/>
          <a:ext cx="6400800" cy="2941867"/>
        </p:xfrm>
        <a:graphic>
          <a:graphicData uri="http://schemas.openxmlformats.org/drawingml/2006/table">
            <a:tbl>
              <a:tblPr firstRow="1" bandRow="1"/>
              <a:tblGrid>
                <a:gridCol w="1828800">
                  <a:extLst>
                    <a:ext uri="{9D8B030D-6E8A-4147-A177-3AD203B41FA5}">
                      <a16:colId xmlns:a16="http://schemas.microsoft.com/office/drawing/2014/main" val="384194314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415929008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945859348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106348751"/>
                    </a:ext>
                  </a:extLst>
                </a:gridCol>
              </a:tblGrid>
              <a:tr h="58476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u="none" strike="noStrike" dirty="0">
                          <a:effectLst/>
                          <a:latin typeface="+mn-lt"/>
                        </a:rPr>
                        <a:t>Enforcement</a:t>
                      </a:r>
                      <a:r>
                        <a:rPr lang="en-US" sz="2000" b="1" i="0" u="none" strike="noStrike" baseline="0" dirty="0">
                          <a:effectLst/>
                          <a:latin typeface="+mn-lt"/>
                        </a:rPr>
                        <a:t> Initiated</a:t>
                      </a:r>
                      <a:endParaRPr lang="en-US" sz="2000" b="1" i="0" u="none" strike="noStrike" dirty="0">
                        <a:effectLst/>
                        <a:latin typeface="+mn-lt"/>
                      </a:endParaRP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u="none" strike="noStrike" baseline="0" dirty="0">
                          <a:effectLst/>
                          <a:latin typeface="+mn-lt"/>
                        </a:rPr>
                        <a:t>Cases</a:t>
                      </a:r>
                      <a:endParaRPr lang="en-US" sz="2000" b="1" i="0" u="none" strike="noStrike" dirty="0">
                        <a:effectLst/>
                        <a:latin typeface="+mn-lt"/>
                      </a:endParaRP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u="none" strike="noStrike" dirty="0">
                          <a:effectLst/>
                          <a:latin typeface="+mn-lt"/>
                        </a:rPr>
                        <a:t>Proposed</a:t>
                      </a:r>
                    </a:p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u="none" strike="noStrike" dirty="0">
                          <a:effectLst/>
                          <a:latin typeface="+mn-lt"/>
                        </a:rPr>
                        <a:t>NOA </a:t>
                      </a:r>
                      <a:r>
                        <a:rPr lang="en-US" sz="2000" b="1" i="0" u="none" strike="noStrike" baseline="0" dirty="0">
                          <a:effectLst/>
                          <a:latin typeface="+mn-lt"/>
                        </a:rPr>
                        <a:t>Items</a:t>
                      </a:r>
                      <a:endParaRPr lang="en-US" sz="2000" b="1" i="0" u="none" strike="noStrike" dirty="0">
                        <a:effectLst/>
                        <a:latin typeface="+mn-lt"/>
                      </a:endParaRP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u="none" strike="noStrike" dirty="0">
                          <a:effectLst/>
                          <a:latin typeface="+mn-lt"/>
                        </a:rPr>
                        <a:t>Proposed</a:t>
                      </a:r>
                      <a:r>
                        <a:rPr lang="en-US" sz="2000" b="1" i="0" u="none" strike="noStrike" baseline="0" dirty="0">
                          <a:effectLst/>
                          <a:latin typeface="+mn-lt"/>
                        </a:rPr>
                        <a:t> Warning Items</a:t>
                      </a:r>
                      <a:endParaRPr lang="en-US" sz="2000" b="1" i="0" u="none" strike="noStrike" dirty="0">
                        <a:effectLst/>
                        <a:latin typeface="+mn-lt"/>
                      </a:endParaRP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1227799"/>
                  </a:ext>
                </a:extLst>
              </a:tr>
              <a:tr h="565098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i="0" u="none" strike="noStrike" dirty="0"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i="0" u="none" strike="noStrike" dirty="0"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i="0" u="none" strike="noStrike" dirty="0"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i="0" u="none" strike="noStrike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3924404"/>
                  </a:ext>
                </a:extLst>
              </a:tr>
              <a:tr h="601978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i="0" u="none" strike="noStrike" dirty="0"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i="0" u="none" strike="noStrike" dirty="0"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i="0" u="none" strike="noStrike" dirty="0"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i="0" u="none" strike="noStrike" dirty="0"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8543158"/>
                  </a:ext>
                </a:extLst>
              </a:tr>
              <a:tr h="607519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i="0" u="none" strike="noStrike" dirty="0">
                          <a:effectLst/>
                          <a:latin typeface="+mn-lt"/>
                        </a:rPr>
                        <a:t>2020 </a:t>
                      </a:r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YTD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i="0" u="none" strike="noStrike" dirty="0"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i="0" u="none" strike="noStrike" dirty="0"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i="0" u="none" strike="noStrike" dirty="0"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7965605"/>
                  </a:ext>
                </a:extLst>
              </a:tr>
              <a:tr h="536241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i="0" u="none" strike="noStrike" dirty="0">
                          <a:effectLst/>
                          <a:latin typeface="+mn-lt"/>
                        </a:rPr>
                        <a:t>Totals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i="0" u="none" strike="noStrike" dirty="0"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i="0" u="none" strike="noStrike" dirty="0"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i="0" u="none" strike="noStrike" dirty="0"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3465848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947CB1-16A3-4A9F-9F35-400178DD5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02118" y="5624512"/>
            <a:ext cx="2057400" cy="273844"/>
          </a:xfrm>
        </p:spPr>
        <p:txBody>
          <a:bodyPr/>
          <a:lstStyle/>
          <a:p>
            <a:fld id="{79F6CBF9-543F-47A0-979B-DCC091A07B2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723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9562204-8206-4C2C-A95D-75B98E84C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483" y="533400"/>
            <a:ext cx="7620000" cy="1143000"/>
          </a:xfrm>
        </p:spPr>
        <p:txBody>
          <a:bodyPr>
            <a:noAutofit/>
          </a:bodyPr>
          <a:lstStyle/>
          <a:p>
            <a:pPr algn="l"/>
            <a:r>
              <a:rPr lang="en-US" sz="4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Construction Notifications</a:t>
            </a:r>
            <a:br>
              <a:rPr lang="en-US" sz="4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</a:br>
            <a:r>
              <a:rPr lang="en-US" sz="4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Regulation 191.22(c)(1)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B3E8269-AC3C-4E6C-93D7-FB42F6E46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483" y="1978855"/>
            <a:ext cx="7620000" cy="3670105"/>
          </a:xfrm>
        </p:spPr>
        <p:txBody>
          <a:bodyPr>
            <a:normAutofit/>
          </a:bodyPr>
          <a:lstStyle/>
          <a:p>
            <a:r>
              <a:rPr lang="en-US" dirty="0"/>
              <a:t>Construction of a new UNGSF</a:t>
            </a:r>
          </a:p>
          <a:p>
            <a:r>
              <a:rPr lang="en-US" dirty="0"/>
              <a:t>Maintenance involving plugging or abandonment, or that requires a workover rig and costs $200,000 or more for an individual well, including its wellhead</a:t>
            </a:r>
          </a:p>
          <a:p>
            <a:r>
              <a:rPr lang="en-US" dirty="0"/>
              <a:t>60 days before the event occurs (or commences)</a:t>
            </a:r>
          </a:p>
          <a:p>
            <a:r>
              <a:rPr lang="en-US" dirty="0"/>
              <a:t>If 60-day notice is not feasible because of an emergency, notify PHMSA as soon as practicable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B66542-8B5F-4F9D-A7E5-68BCBE6BC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6CBF9-543F-47A0-979B-DCC091A07B2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769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4B80E-0B5F-49FD-9251-08B56E590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33400"/>
            <a:ext cx="5715000" cy="800100"/>
          </a:xfrm>
        </p:spPr>
        <p:txBody>
          <a:bodyPr/>
          <a:lstStyle/>
          <a:p>
            <a:pPr algn="l"/>
            <a:r>
              <a:rPr lang="en-US" sz="4000" dirty="0"/>
              <a:t>Summary Timeline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008A2E-F33B-4723-9594-A5D4B1315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F28EF-447D-42BE-84AD-4173871F8768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5" name="Table 4">
            <a:extLst/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8959"/>
              </p:ext>
            </p:extLst>
          </p:nvPr>
        </p:nvGraphicFramePr>
        <p:xfrm>
          <a:off x="1066800" y="1534160"/>
          <a:ext cx="72390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2455">
                  <a:extLst>
                    <a:ext uri="{9D8B030D-6E8A-4147-A177-3AD203B41FA5}">
                      <a16:colId xmlns:a16="http://schemas.microsoft.com/office/drawing/2014/main" val="2236064697"/>
                    </a:ext>
                  </a:extLst>
                </a:gridCol>
                <a:gridCol w="4856545">
                  <a:extLst>
                    <a:ext uri="{9D8B030D-6E8A-4147-A177-3AD203B41FA5}">
                      <a16:colId xmlns:a16="http://schemas.microsoft.com/office/drawing/2014/main" val="1080466649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1992/2001/2004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Underground Storage Incidents &amp; Accidents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189389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000" dirty="0"/>
                        <a:t>July/Sep - 2015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API Recommended</a:t>
                      </a:r>
                      <a:r>
                        <a:rPr lang="en-US" sz="1800" baseline="0" dirty="0"/>
                        <a:t> Practices :</a:t>
                      </a:r>
                      <a:r>
                        <a:rPr lang="en-US" sz="1800" dirty="0"/>
                        <a:t> 1170 &amp; 1171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514299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000" dirty="0"/>
                        <a:t>October - 2015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Aliso Canyon Incident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3237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000" dirty="0"/>
                        <a:t>June - 2016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PIPES Act, Section 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600063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000" dirty="0"/>
                        <a:t>July - 2016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Denver Public Workshop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29091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000" dirty="0"/>
                        <a:t>December - 2016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Interim Final Rule Published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068688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000" dirty="0"/>
                        <a:t>May - 2017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Revised IOGCC Regulatory Guidance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092468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000" dirty="0"/>
                        <a:t>June - 2017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Stay of Enforcement (non-mandatory</a:t>
                      </a:r>
                      <a:r>
                        <a:rPr lang="en-US" sz="1800" baseline="0" dirty="0"/>
                        <a:t> provisions</a:t>
                      </a:r>
                      <a:r>
                        <a:rPr lang="en-US" sz="1800" dirty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215845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000" dirty="0"/>
                        <a:t>February - 2020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Final Rule Published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144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5604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4379E34-DCBA-4DAF-91F2-EDD1975CDB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940455"/>
              </p:ext>
            </p:extLst>
          </p:nvPr>
        </p:nvGraphicFramePr>
        <p:xfrm>
          <a:off x="1143000" y="2444028"/>
          <a:ext cx="2825458" cy="1704212"/>
        </p:xfrm>
        <a:graphic>
          <a:graphicData uri="http://schemas.openxmlformats.org/drawingml/2006/table">
            <a:tbl>
              <a:tblPr firstRow="1" bandRow="1"/>
              <a:tblGrid>
                <a:gridCol w="1388161">
                  <a:extLst>
                    <a:ext uri="{9D8B030D-6E8A-4147-A177-3AD203B41FA5}">
                      <a16:colId xmlns:a16="http://schemas.microsoft.com/office/drawing/2014/main" val="3754756626"/>
                    </a:ext>
                  </a:extLst>
                </a:gridCol>
                <a:gridCol w="1437297">
                  <a:extLst>
                    <a:ext uri="{9D8B030D-6E8A-4147-A177-3AD203B41FA5}">
                      <a16:colId xmlns:a16="http://schemas.microsoft.com/office/drawing/2014/main" val="2568218040"/>
                    </a:ext>
                  </a:extLst>
                </a:gridCol>
              </a:tblGrid>
              <a:tr h="426053"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Notifications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100" b="0" i="0" u="none" strike="noStrike" dirty="0">
                        <a:effectLst/>
                        <a:latin typeface="+mn-lt"/>
                      </a:endParaRP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3706759"/>
                  </a:ext>
                </a:extLst>
              </a:tr>
              <a:tr h="42605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Intrastate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188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9409996"/>
                  </a:ext>
                </a:extLst>
              </a:tr>
              <a:tr h="42605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Interstate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267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5388527"/>
                  </a:ext>
                </a:extLst>
              </a:tr>
              <a:tr h="42605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455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6052032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E741621E-AD95-4217-8D35-70D8AFF6B08A}"/>
              </a:ext>
            </a:extLst>
          </p:cNvPr>
          <p:cNvSpPr/>
          <p:nvPr/>
        </p:nvSpPr>
        <p:spPr>
          <a:xfrm>
            <a:off x="925166" y="579637"/>
            <a:ext cx="7105650" cy="12054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US" sz="4000" spc="-100" dirty="0">
                <a:latin typeface="Cambria" panose="02040503050406030204" pitchFamily="18" charset="0"/>
                <a:ea typeface="Cambria" panose="02040503050406030204" pitchFamily="18" charset="0"/>
              </a:rPr>
              <a:t>Construction Notifications</a:t>
            </a:r>
          </a:p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Oct-2016 thru Apr-2020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318076-229B-47FC-87E4-0B59764DA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6CBF9-543F-47A0-979B-DCC091A07B27}" type="slidenum">
              <a:rPr lang="en-US" smtClean="0"/>
              <a:t>20</a:t>
            </a:fld>
            <a:endParaRPr lang="en-US"/>
          </a:p>
        </p:txBody>
      </p:sp>
      <p:graphicFrame>
        <p:nvGraphicFramePr>
          <p:cNvPr id="5" name="Table 4">
            <a:extLst/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987594"/>
              </p:ext>
            </p:extLst>
          </p:nvPr>
        </p:nvGraphicFramePr>
        <p:xfrm>
          <a:off x="4781140" y="1804949"/>
          <a:ext cx="3282658" cy="2982371"/>
        </p:xfrm>
        <a:graphic>
          <a:graphicData uri="http://schemas.openxmlformats.org/drawingml/2006/table">
            <a:tbl>
              <a:tblPr firstRow="1" bandRow="1"/>
              <a:tblGrid>
                <a:gridCol w="1845361">
                  <a:extLst>
                    <a:ext uri="{9D8B030D-6E8A-4147-A177-3AD203B41FA5}">
                      <a16:colId xmlns:a16="http://schemas.microsoft.com/office/drawing/2014/main" val="3754756626"/>
                    </a:ext>
                  </a:extLst>
                </a:gridCol>
                <a:gridCol w="1437297">
                  <a:extLst>
                    <a:ext uri="{9D8B030D-6E8A-4147-A177-3AD203B41FA5}">
                      <a16:colId xmlns:a16="http://schemas.microsoft.com/office/drawing/2014/main" val="2568218040"/>
                    </a:ext>
                  </a:extLst>
                </a:gridCol>
              </a:tblGrid>
              <a:tr h="426053"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Activities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100" b="0" i="0" u="none" strike="noStrike" dirty="0">
                        <a:effectLst/>
                        <a:latin typeface="+mn-lt"/>
                      </a:endParaRP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4714497"/>
                  </a:ext>
                </a:extLst>
              </a:tr>
              <a:tr h="42605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New</a:t>
                      </a:r>
                      <a:r>
                        <a:rPr lang="en-US" sz="2100" b="0" i="0" u="none" strike="noStrike" baseline="0" dirty="0">
                          <a:effectLst/>
                          <a:latin typeface="+mn-lt"/>
                        </a:rPr>
                        <a:t> Well</a:t>
                      </a:r>
                      <a:endParaRPr lang="en-US" sz="2100" b="0" i="0" u="none" strike="noStrike" dirty="0">
                        <a:effectLst/>
                        <a:latin typeface="+mn-lt"/>
                      </a:endParaRP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9409996"/>
                  </a:ext>
                </a:extLst>
              </a:tr>
              <a:tr h="42605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Workover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330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5388527"/>
                  </a:ext>
                </a:extLst>
              </a:tr>
              <a:tr h="42605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P&amp;A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140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6052032"/>
                  </a:ext>
                </a:extLst>
              </a:tr>
              <a:tr h="42605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Integrity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77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5490241"/>
                  </a:ext>
                </a:extLst>
              </a:tr>
              <a:tr h="42605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583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0817408"/>
                  </a:ext>
                </a:extLst>
              </a:tr>
              <a:tr h="42605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Wells</a:t>
                      </a:r>
                      <a:r>
                        <a:rPr lang="en-US" sz="2100" b="0" i="0" u="none" strike="noStrike" baseline="0" dirty="0">
                          <a:effectLst/>
                          <a:latin typeface="+mn-lt"/>
                        </a:rPr>
                        <a:t> Impacted</a:t>
                      </a:r>
                      <a:endParaRPr lang="en-US" sz="2100" b="0" i="0" u="none" strike="noStrike" dirty="0">
                        <a:effectLst/>
                        <a:latin typeface="+mn-lt"/>
                      </a:endParaRP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2438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104260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43000" y="5138476"/>
            <a:ext cx="4279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 notification can include multiple activities</a:t>
            </a:r>
          </a:p>
        </p:txBody>
      </p:sp>
    </p:spTree>
    <p:extLst>
      <p:ext uri="{BB962C8B-B14F-4D97-AF65-F5344CB8AC3E}">
        <p14:creationId xmlns:p14="http://schemas.microsoft.com/office/powerpoint/2010/main" val="8787992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741621E-AD95-4217-8D35-70D8AFF6B08A}"/>
              </a:ext>
            </a:extLst>
          </p:cNvPr>
          <p:cNvSpPr/>
          <p:nvPr/>
        </p:nvSpPr>
        <p:spPr>
          <a:xfrm>
            <a:off x="925165" y="685800"/>
            <a:ext cx="71056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US" sz="4000" spc="-100" dirty="0">
                <a:latin typeface="Cambria" panose="02040503050406030204" pitchFamily="18" charset="0"/>
                <a:ea typeface="Cambria" panose="02040503050406030204" pitchFamily="18" charset="0"/>
              </a:rPr>
              <a:t>Construction Notification Timing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318076-229B-47FC-87E4-0B59764DA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6CBF9-543F-47A0-979B-DCC091A07B27}" type="slidenum">
              <a:rPr lang="en-US" smtClean="0"/>
              <a:t>21</a:t>
            </a:fld>
            <a:endParaRPr lang="en-US"/>
          </a:p>
        </p:txBody>
      </p:sp>
      <p:graphicFrame>
        <p:nvGraphicFramePr>
          <p:cNvPr id="5" name="Table 4">
            <a:extLst/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583690"/>
              </p:ext>
            </p:extLst>
          </p:nvPr>
        </p:nvGraphicFramePr>
        <p:xfrm>
          <a:off x="1066800" y="1981200"/>
          <a:ext cx="4425659" cy="2556318"/>
        </p:xfrm>
        <a:graphic>
          <a:graphicData uri="http://schemas.openxmlformats.org/drawingml/2006/table">
            <a:tbl>
              <a:tblPr firstRow="1" bandRow="1"/>
              <a:tblGrid>
                <a:gridCol w="2988362">
                  <a:extLst>
                    <a:ext uri="{9D8B030D-6E8A-4147-A177-3AD203B41FA5}">
                      <a16:colId xmlns:a16="http://schemas.microsoft.com/office/drawing/2014/main" val="3754756626"/>
                    </a:ext>
                  </a:extLst>
                </a:gridCol>
                <a:gridCol w="1437297">
                  <a:extLst>
                    <a:ext uri="{9D8B030D-6E8A-4147-A177-3AD203B41FA5}">
                      <a16:colId xmlns:a16="http://schemas.microsoft.com/office/drawing/2014/main" val="2568218040"/>
                    </a:ext>
                  </a:extLst>
                </a:gridCol>
              </a:tblGrid>
              <a:tr h="42605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After </a:t>
                      </a:r>
                      <a:r>
                        <a:rPr lang="en-US" sz="2100" b="0" i="0" u="none" strike="noStrike" baseline="0" dirty="0">
                          <a:effectLst/>
                          <a:latin typeface="+mn-lt"/>
                        </a:rPr>
                        <a:t>Work Started</a:t>
                      </a:r>
                      <a:endParaRPr lang="en-US" sz="2100" b="0" i="0" u="none" strike="noStrike" dirty="0">
                        <a:effectLst/>
                        <a:latin typeface="+mn-lt"/>
                      </a:endParaRP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9409996"/>
                  </a:ext>
                </a:extLst>
              </a:tr>
              <a:tr h="42605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baseline="0" dirty="0">
                          <a:effectLst/>
                          <a:latin typeface="+mn-lt"/>
                        </a:rPr>
                        <a:t>When Work Started</a:t>
                      </a:r>
                      <a:endParaRPr lang="en-US" sz="2100" b="0" i="0" u="none" strike="noStrike" dirty="0">
                        <a:effectLst/>
                        <a:latin typeface="+mn-lt"/>
                      </a:endParaRP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5388527"/>
                  </a:ext>
                </a:extLst>
              </a:tr>
              <a:tr h="42605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1-29</a:t>
                      </a:r>
                      <a:r>
                        <a:rPr lang="en-US" sz="2100" b="0" i="0" u="none" strike="noStrike" baseline="0" dirty="0">
                          <a:effectLst/>
                          <a:latin typeface="+mn-lt"/>
                        </a:rPr>
                        <a:t> Days in Advance</a:t>
                      </a:r>
                      <a:endParaRPr lang="en-US" sz="2100" b="0" i="0" u="none" strike="noStrike" dirty="0">
                        <a:effectLst/>
                        <a:latin typeface="+mn-lt"/>
                      </a:endParaRP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6052032"/>
                  </a:ext>
                </a:extLst>
              </a:tr>
              <a:tr h="42605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30-59</a:t>
                      </a:r>
                      <a:r>
                        <a:rPr lang="en-US" sz="2100" b="0" i="0" u="none" strike="noStrike" baseline="0" dirty="0">
                          <a:effectLst/>
                          <a:latin typeface="+mn-lt"/>
                        </a:rPr>
                        <a:t> Days in Advance</a:t>
                      </a:r>
                      <a:endParaRPr lang="en-US" sz="2100" b="0" i="0" u="none" strike="noStrike" dirty="0">
                        <a:effectLst/>
                        <a:latin typeface="+mn-lt"/>
                      </a:endParaRP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5490241"/>
                  </a:ext>
                </a:extLst>
              </a:tr>
              <a:tr h="42605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60-89</a:t>
                      </a:r>
                      <a:r>
                        <a:rPr lang="en-US" sz="2100" b="0" i="0" u="none" strike="noStrike" baseline="0" dirty="0">
                          <a:effectLst/>
                          <a:latin typeface="+mn-lt"/>
                        </a:rPr>
                        <a:t> Days in Advance</a:t>
                      </a:r>
                      <a:endParaRPr lang="en-US" sz="2100" b="0" i="0" u="none" strike="noStrike" dirty="0">
                        <a:effectLst/>
                        <a:latin typeface="+mn-lt"/>
                      </a:endParaRP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216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0817408"/>
                  </a:ext>
                </a:extLst>
              </a:tr>
              <a:tr h="42605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90+</a:t>
                      </a:r>
                      <a:r>
                        <a:rPr lang="en-US" sz="2100" b="0" i="0" u="none" strike="noStrike" baseline="0" dirty="0">
                          <a:effectLst/>
                          <a:latin typeface="+mn-lt"/>
                        </a:rPr>
                        <a:t> Days in Advance</a:t>
                      </a:r>
                      <a:endParaRPr lang="en-US" sz="2100" b="0" i="0" u="none" strike="noStrike" dirty="0">
                        <a:effectLst/>
                        <a:latin typeface="+mn-lt"/>
                      </a:endParaRP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1042606"/>
                  </a:ext>
                </a:extLst>
              </a:tr>
            </a:tbl>
          </a:graphicData>
        </a:graphic>
      </p:graphicFrame>
      <p:cxnSp>
        <p:nvCxnSpPr>
          <p:cNvPr id="4" name="Straight Connector 3"/>
          <p:cNvCxnSpPr/>
          <p:nvPr/>
        </p:nvCxnSpPr>
        <p:spPr>
          <a:xfrm flipH="1">
            <a:off x="925165" y="3657600"/>
            <a:ext cx="66186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72200" y="3259359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191.22(c)(1)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25165" y="5023508"/>
            <a:ext cx="541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If 60-day notice is not feasible because of an emergency, notify PHMSA as soon as practicable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Notation in records</a:t>
            </a:r>
          </a:p>
        </p:txBody>
      </p:sp>
    </p:spTree>
    <p:extLst>
      <p:ext uri="{BB962C8B-B14F-4D97-AF65-F5344CB8AC3E}">
        <p14:creationId xmlns:p14="http://schemas.microsoft.com/office/powerpoint/2010/main" val="40606387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741621E-AD95-4217-8D35-70D8AFF6B08A}"/>
              </a:ext>
            </a:extLst>
          </p:cNvPr>
          <p:cNvSpPr/>
          <p:nvPr/>
        </p:nvSpPr>
        <p:spPr>
          <a:xfrm>
            <a:off x="925164" y="685800"/>
            <a:ext cx="74568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US" sz="4000" spc="-100" dirty="0">
                <a:latin typeface="Cambria" panose="02040503050406030204" pitchFamily="18" charset="0"/>
                <a:ea typeface="Cambria" panose="02040503050406030204" pitchFamily="18" charset="0"/>
              </a:rPr>
              <a:t>Construction Notification Duration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318076-229B-47FC-87E4-0B59764DA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6CBF9-543F-47A0-979B-DCC091A07B27}" type="slidenum">
              <a:rPr lang="en-US" smtClean="0"/>
              <a:t>22</a:t>
            </a:fld>
            <a:endParaRPr lang="en-US"/>
          </a:p>
        </p:txBody>
      </p:sp>
      <p:graphicFrame>
        <p:nvGraphicFramePr>
          <p:cNvPr id="5" name="Table 4">
            <a:extLst/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317101"/>
              </p:ext>
            </p:extLst>
          </p:nvPr>
        </p:nvGraphicFramePr>
        <p:xfrm>
          <a:off x="1143000" y="1981200"/>
          <a:ext cx="4425659" cy="2982371"/>
        </p:xfrm>
        <a:graphic>
          <a:graphicData uri="http://schemas.openxmlformats.org/drawingml/2006/table">
            <a:tbl>
              <a:tblPr firstRow="1" bandRow="1"/>
              <a:tblGrid>
                <a:gridCol w="2988362">
                  <a:extLst>
                    <a:ext uri="{9D8B030D-6E8A-4147-A177-3AD203B41FA5}">
                      <a16:colId xmlns:a16="http://schemas.microsoft.com/office/drawing/2014/main" val="3754756626"/>
                    </a:ext>
                  </a:extLst>
                </a:gridCol>
                <a:gridCol w="1437297">
                  <a:extLst>
                    <a:ext uri="{9D8B030D-6E8A-4147-A177-3AD203B41FA5}">
                      <a16:colId xmlns:a16="http://schemas.microsoft.com/office/drawing/2014/main" val="2568218040"/>
                    </a:ext>
                  </a:extLst>
                </a:gridCol>
              </a:tblGrid>
              <a:tr h="42605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0  or  Blank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58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9409996"/>
                  </a:ext>
                </a:extLst>
              </a:tr>
              <a:tr h="42605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1 - 7  Days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5388527"/>
                  </a:ext>
                </a:extLst>
              </a:tr>
              <a:tr h="42605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8 – 14 </a:t>
                      </a:r>
                      <a:r>
                        <a:rPr lang="en-US" sz="2100" b="0" i="0" u="none" strike="noStrike" baseline="0" dirty="0">
                          <a:effectLst/>
                          <a:latin typeface="+mn-lt"/>
                        </a:rPr>
                        <a:t> Days</a:t>
                      </a:r>
                      <a:endParaRPr lang="en-US" sz="2100" b="0" i="0" u="none" strike="noStrike" dirty="0">
                        <a:effectLst/>
                        <a:latin typeface="+mn-lt"/>
                      </a:endParaRP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6052032"/>
                  </a:ext>
                </a:extLst>
              </a:tr>
              <a:tr h="42605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15 – 29  Days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5490241"/>
                  </a:ext>
                </a:extLst>
              </a:tr>
              <a:tr h="42605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30 – 59  Days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85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0817408"/>
                  </a:ext>
                </a:extLst>
              </a:tr>
              <a:tr h="42605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60</a:t>
                      </a:r>
                      <a:r>
                        <a:rPr lang="en-US" sz="2100" b="0" i="0" u="none" strike="noStrike" baseline="0" dirty="0">
                          <a:effectLst/>
                          <a:latin typeface="+mn-lt"/>
                        </a:rPr>
                        <a:t> – 179  Days</a:t>
                      </a:r>
                      <a:endParaRPr lang="en-US" sz="2100" b="0" i="0" u="none" strike="noStrike" dirty="0">
                        <a:effectLst/>
                        <a:latin typeface="+mn-lt"/>
                      </a:endParaRP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103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1042606"/>
                  </a:ext>
                </a:extLst>
              </a:tr>
              <a:tr h="42605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180+  Days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117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22854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9140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88ACD8B-F360-4848-A66D-DCD9D077C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09600"/>
            <a:ext cx="7620000" cy="6096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Final Rule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5E85433-B9FC-47E7-AE97-B00358CC7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00200"/>
            <a:ext cx="7886700" cy="3048000"/>
          </a:xfrm>
        </p:spPr>
        <p:txBody>
          <a:bodyPr>
            <a:normAutofit/>
          </a:bodyPr>
          <a:lstStyle/>
          <a:p>
            <a:r>
              <a:rPr lang="en-US" dirty="0"/>
              <a:t>Restored Non-Mandatory Provisions for Recommended Practices</a:t>
            </a:r>
          </a:p>
          <a:p>
            <a:r>
              <a:rPr lang="en-US" dirty="0"/>
              <a:t>Narrowed Scope for Construction Notifications </a:t>
            </a:r>
          </a:p>
          <a:p>
            <a:r>
              <a:rPr lang="en-US" dirty="0"/>
              <a:t>Roles and Responsibilities must be defined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318076-229B-47FC-87E4-0B59764DA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6CBF9-543F-47A0-979B-DCC091A07B2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534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88ACD8B-F360-4848-A66D-DCD9D077C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738" y="608965"/>
            <a:ext cx="7620000" cy="6096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Final Rule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5E85433-B9FC-47E7-AE97-B00358CC7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600200"/>
            <a:ext cx="7886700" cy="3048000"/>
          </a:xfrm>
        </p:spPr>
        <p:txBody>
          <a:bodyPr>
            <a:normAutofit/>
          </a:bodyPr>
          <a:lstStyle/>
          <a:p>
            <a:r>
              <a:rPr lang="en-US" dirty="0"/>
              <a:t>March 13, 2024 : Complete the baseline risk assessments of all reservoirs/caverns, and 40% of wells/wellheads</a:t>
            </a:r>
          </a:p>
          <a:p>
            <a:r>
              <a:rPr lang="en-US" dirty="0"/>
              <a:t>March 13, 2027 : Complete baseline risk assessments on all its wells/wellheads</a:t>
            </a:r>
          </a:p>
          <a:p>
            <a:r>
              <a:rPr lang="en-US" dirty="0"/>
              <a:t>Seven year assessment interval</a:t>
            </a:r>
          </a:p>
          <a:p>
            <a:r>
              <a:rPr lang="en-US" dirty="0"/>
              <a:t>Salt Caverns must follow RP-1171 Risk Management, Section 8, as applicable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318076-229B-47FC-87E4-0B59764DA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6CBF9-543F-47A0-979B-DCC091A07B2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8437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7620000" cy="838200"/>
          </a:xfrm>
        </p:spPr>
        <p:txBody>
          <a:bodyPr/>
          <a:lstStyle/>
          <a:p>
            <a:pPr algn="l"/>
            <a:r>
              <a:rPr lang="en-US" sz="4000" dirty="0"/>
              <a:t>191.3, Incident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620000" cy="2667000"/>
          </a:xfrm>
        </p:spPr>
        <p:txBody>
          <a:bodyPr>
            <a:normAutofit/>
          </a:bodyPr>
          <a:lstStyle/>
          <a:p>
            <a:r>
              <a:rPr lang="en-US" dirty="0"/>
              <a:t>An event that results in an emergency shutdown of an LNG facility or a UNGSF</a:t>
            </a:r>
          </a:p>
          <a:p>
            <a:r>
              <a:rPr lang="en-US" dirty="0"/>
              <a:t>Activation of an emergency shutdown system for reasons other than an actual emergency within the facility does not constitute an incident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F28EF-447D-42BE-84AD-4173871F8768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377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575" y="381000"/>
            <a:ext cx="7620000" cy="1143000"/>
          </a:xfrm>
        </p:spPr>
        <p:txBody>
          <a:bodyPr/>
          <a:lstStyle/>
          <a:p>
            <a:pPr algn="l"/>
            <a:r>
              <a:rPr lang="en-US" sz="4000" dirty="0"/>
              <a:t>191.23(b)(5)</a:t>
            </a:r>
            <a:br>
              <a:rPr lang="en-US" sz="4000" dirty="0"/>
            </a:br>
            <a:r>
              <a:rPr lang="en-US" sz="2400" dirty="0"/>
              <a:t>Safety-Related Condition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620000" cy="3200400"/>
          </a:xfrm>
        </p:spPr>
        <p:txBody>
          <a:bodyPr>
            <a:normAutofit/>
          </a:bodyPr>
          <a:lstStyle/>
          <a:p>
            <a:r>
              <a:rPr lang="en-US" dirty="0"/>
              <a:t>(b) A report is not required for any safety-related condition that -</a:t>
            </a:r>
          </a:p>
          <a:p>
            <a:r>
              <a:rPr lang="en-US" dirty="0"/>
              <a:t>(5) Exists on an UNGSF, where a well or wellhead is isolated, allowing the reservoir or cavern and all other components of the facility to continue to operate normally and without pressure restriction.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F28EF-447D-42BE-84AD-4173871F8768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4651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C8FCF-A513-46E1-9878-72A8B9FD8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066800"/>
            <a:ext cx="5915025" cy="431223"/>
          </a:xfrm>
        </p:spPr>
        <p:txBody>
          <a:bodyPr>
            <a:noAutofit/>
          </a:bodyPr>
          <a:lstStyle/>
          <a:p>
            <a:pPr algn="l"/>
            <a:r>
              <a:rPr lang="en-US" sz="4000" dirty="0">
                <a:latin typeface="Cambria" panose="02040503050406030204" pitchFamily="18" charset="0"/>
                <a:ea typeface="Cambria" panose="02040503050406030204" pitchFamily="18" charset="0"/>
              </a:rPr>
              <a:t>After the Final Rule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1EAEB-BF63-44BB-B859-993279A06B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7620000" cy="3048000"/>
          </a:xfrm>
        </p:spPr>
        <p:txBody>
          <a:bodyPr>
            <a:normAutofit/>
          </a:bodyPr>
          <a:lstStyle/>
          <a:p>
            <a:r>
              <a:rPr lang="en-US" sz="2800" dirty="0"/>
              <a:t>Revised Inspection Question Set</a:t>
            </a:r>
          </a:p>
          <a:p>
            <a:r>
              <a:rPr lang="en-US" sz="2800" dirty="0"/>
              <a:t>Revised FAQ’s</a:t>
            </a:r>
          </a:p>
          <a:p>
            <a:r>
              <a:rPr lang="en-US" sz="2800" dirty="0"/>
              <a:t>Reformed TQ Inspector Training Classes</a:t>
            </a:r>
          </a:p>
          <a:p>
            <a:r>
              <a:rPr lang="en-US" sz="2800" dirty="0"/>
              <a:t>Workshop</a:t>
            </a:r>
          </a:p>
          <a:p>
            <a:r>
              <a:rPr lang="en-US" sz="2800" dirty="0"/>
              <a:t>Initiation of Annual UGS Conference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1269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C8FCF-A513-46E1-9878-72A8B9FD8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838200"/>
            <a:ext cx="7010397" cy="431223"/>
          </a:xfrm>
        </p:spPr>
        <p:txBody>
          <a:bodyPr>
            <a:noAutofit/>
          </a:bodyPr>
          <a:lstStyle/>
          <a:p>
            <a:pPr algn="l"/>
            <a:r>
              <a:rPr lang="en-US" sz="4000" dirty="0">
                <a:latin typeface="Cambria" panose="02040503050406030204" pitchFamily="18" charset="0"/>
                <a:ea typeface="Cambria" panose="02040503050406030204" pitchFamily="18" charset="0"/>
              </a:rPr>
              <a:t>Changes prompted by Final Rule</a:t>
            </a:r>
          </a:p>
        </p:txBody>
      </p:sp>
      <p:graphicFrame>
        <p:nvGraphicFramePr>
          <p:cNvPr id="6" name="Table 5">
            <a:extLst/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821084"/>
              </p:ext>
            </p:extLst>
          </p:nvPr>
        </p:nvGraphicFramePr>
        <p:xfrm>
          <a:off x="990600" y="1828800"/>
          <a:ext cx="7086597" cy="272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371">
                  <a:extLst>
                    <a:ext uri="{9D8B030D-6E8A-4147-A177-3AD203B41FA5}">
                      <a16:colId xmlns:a16="http://schemas.microsoft.com/office/drawing/2014/main" val="2236064697"/>
                    </a:ext>
                  </a:extLst>
                </a:gridCol>
                <a:gridCol w="1012371">
                  <a:extLst>
                    <a:ext uri="{9D8B030D-6E8A-4147-A177-3AD203B41FA5}">
                      <a16:colId xmlns:a16="http://schemas.microsoft.com/office/drawing/2014/main" val="3843149576"/>
                    </a:ext>
                  </a:extLst>
                </a:gridCol>
                <a:gridCol w="1012371">
                  <a:extLst>
                    <a:ext uri="{9D8B030D-6E8A-4147-A177-3AD203B41FA5}">
                      <a16:colId xmlns:a16="http://schemas.microsoft.com/office/drawing/2014/main" val="3867330763"/>
                    </a:ext>
                  </a:extLst>
                </a:gridCol>
                <a:gridCol w="1012371">
                  <a:extLst>
                    <a:ext uri="{9D8B030D-6E8A-4147-A177-3AD203B41FA5}">
                      <a16:colId xmlns:a16="http://schemas.microsoft.com/office/drawing/2014/main" val="462456015"/>
                    </a:ext>
                  </a:extLst>
                </a:gridCol>
                <a:gridCol w="1012371">
                  <a:extLst>
                    <a:ext uri="{9D8B030D-6E8A-4147-A177-3AD203B41FA5}">
                      <a16:colId xmlns:a16="http://schemas.microsoft.com/office/drawing/2014/main" val="2491680145"/>
                    </a:ext>
                  </a:extLst>
                </a:gridCol>
                <a:gridCol w="1012371">
                  <a:extLst>
                    <a:ext uri="{9D8B030D-6E8A-4147-A177-3AD203B41FA5}">
                      <a16:colId xmlns:a16="http://schemas.microsoft.com/office/drawing/2014/main" val="1709825710"/>
                    </a:ext>
                  </a:extLst>
                </a:gridCol>
                <a:gridCol w="1012371">
                  <a:extLst>
                    <a:ext uri="{9D8B030D-6E8A-4147-A177-3AD203B41FA5}">
                      <a16:colId xmlns:a16="http://schemas.microsoft.com/office/drawing/2014/main" val="1426672148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FAQs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IA Questions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1542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Current Count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Edit or Delete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Create New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Current Count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Edit or Delete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Create New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8630969"/>
                  </a:ext>
                </a:extLst>
              </a:tr>
              <a:tr h="8763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191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6250519"/>
                  </a:ext>
                </a:extLst>
              </a:tr>
              <a:tr h="8763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192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775616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657600" y="4746805"/>
            <a:ext cx="2062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Preliminary Analysis</a:t>
            </a:r>
          </a:p>
        </p:txBody>
      </p:sp>
    </p:spTree>
    <p:extLst>
      <p:ext uri="{BB962C8B-B14F-4D97-AF65-F5344CB8AC3E}">
        <p14:creationId xmlns:p14="http://schemas.microsoft.com/office/powerpoint/2010/main" val="42206248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74" y="609600"/>
            <a:ext cx="6686550" cy="583532"/>
          </a:xfrm>
        </p:spPr>
        <p:txBody>
          <a:bodyPr/>
          <a:lstStyle/>
          <a:p>
            <a:pPr algn="l"/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PHMSA : Web Links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263" y="1447800"/>
            <a:ext cx="7543800" cy="4038600"/>
          </a:xfrm>
        </p:spPr>
        <p:txBody>
          <a:bodyPr>
            <a:noAutofit/>
          </a:bodyPr>
          <a:lstStyle/>
          <a:p>
            <a:r>
              <a:rPr lang="en-US" dirty="0"/>
              <a:t>http://www.phmsa.dot.gov</a:t>
            </a:r>
          </a:p>
          <a:p>
            <a:r>
              <a:rPr lang="en-US" dirty="0"/>
              <a:t>Resources/Technical Resources/Underground NG</a:t>
            </a:r>
          </a:p>
          <a:p>
            <a:pPr lvl="1"/>
            <a:r>
              <a:rPr lang="en-US" dirty="0"/>
              <a:t>Key Documents</a:t>
            </a:r>
          </a:p>
          <a:p>
            <a:pPr lvl="1"/>
            <a:r>
              <a:rPr lang="en-US" dirty="0"/>
              <a:t>Locations</a:t>
            </a:r>
          </a:p>
          <a:p>
            <a:pPr lvl="1"/>
            <a:r>
              <a:rPr lang="en-US" dirty="0"/>
              <a:t>Major Incidents</a:t>
            </a:r>
          </a:p>
          <a:p>
            <a:pPr lvl="1"/>
            <a:r>
              <a:rPr lang="en-US" dirty="0"/>
              <a:t>Pictures &amp; Diagrams</a:t>
            </a:r>
          </a:p>
          <a:p>
            <a:pPr lvl="1"/>
            <a:r>
              <a:rPr lang="en-US" dirty="0"/>
              <a:t>State Participation</a:t>
            </a:r>
          </a:p>
          <a:p>
            <a:pPr lvl="1"/>
            <a:r>
              <a:rPr lang="en-US" dirty="0"/>
              <a:t>Technical Reports</a:t>
            </a:r>
          </a:p>
          <a:p>
            <a:r>
              <a:rPr lang="en-US" dirty="0"/>
              <a:t>https://www.phmsa.dot.gov/forms/pipeline-forms</a:t>
            </a:r>
          </a:p>
          <a:p>
            <a:r>
              <a:rPr lang="en-US" dirty="0"/>
              <a:t>https://www.transportation.gov/regulations</a:t>
            </a:r>
          </a:p>
          <a:p>
            <a:pPr lvl="1"/>
            <a:endParaRPr lang="en-US" sz="21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87848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8575" y="533400"/>
            <a:ext cx="8976837" cy="4969666"/>
            <a:chOff x="28575" y="533400"/>
            <a:chExt cx="8976837" cy="4969666"/>
          </a:xfrm>
        </p:grpSpPr>
        <p:grpSp>
          <p:nvGrpSpPr>
            <p:cNvPr id="4" name="Group 3"/>
            <p:cNvGrpSpPr/>
            <p:nvPr/>
          </p:nvGrpSpPr>
          <p:grpSpPr>
            <a:xfrm>
              <a:off x="160878" y="1100865"/>
              <a:ext cx="8595134" cy="4304904"/>
              <a:chOff x="3371978" y="493713"/>
              <a:chExt cx="6374322" cy="3903952"/>
            </a:xfrm>
          </p:grpSpPr>
          <p:sp>
            <p:nvSpPr>
              <p:cNvPr id="5" name="Freeform 6"/>
              <p:cNvSpPr>
                <a:spLocks/>
              </p:cNvSpPr>
              <p:nvPr/>
            </p:nvSpPr>
            <p:spPr bwMode="auto">
              <a:xfrm>
                <a:off x="7767638" y="1549170"/>
                <a:ext cx="328612" cy="576263"/>
              </a:xfrm>
              <a:custGeom>
                <a:avLst/>
                <a:gdLst>
                  <a:gd name="T0" fmla="*/ 197 w 207"/>
                  <a:gd name="T1" fmla="*/ 261 h 363"/>
                  <a:gd name="T2" fmla="*/ 183 w 207"/>
                  <a:gd name="T3" fmla="*/ 263 h 363"/>
                  <a:gd name="T4" fmla="*/ 177 w 207"/>
                  <a:gd name="T5" fmla="*/ 268 h 363"/>
                  <a:gd name="T6" fmla="*/ 168 w 207"/>
                  <a:gd name="T7" fmla="*/ 268 h 363"/>
                  <a:gd name="T8" fmla="*/ 161 w 207"/>
                  <a:gd name="T9" fmla="*/ 273 h 363"/>
                  <a:gd name="T10" fmla="*/ 160 w 207"/>
                  <a:gd name="T11" fmla="*/ 290 h 363"/>
                  <a:gd name="T12" fmla="*/ 151 w 207"/>
                  <a:gd name="T13" fmla="*/ 302 h 363"/>
                  <a:gd name="T14" fmla="*/ 143 w 207"/>
                  <a:gd name="T15" fmla="*/ 316 h 363"/>
                  <a:gd name="T16" fmla="*/ 143 w 207"/>
                  <a:gd name="T17" fmla="*/ 328 h 363"/>
                  <a:gd name="T18" fmla="*/ 138 w 207"/>
                  <a:gd name="T19" fmla="*/ 331 h 363"/>
                  <a:gd name="T20" fmla="*/ 132 w 207"/>
                  <a:gd name="T21" fmla="*/ 328 h 363"/>
                  <a:gd name="T22" fmla="*/ 124 w 207"/>
                  <a:gd name="T23" fmla="*/ 331 h 363"/>
                  <a:gd name="T24" fmla="*/ 114 w 207"/>
                  <a:gd name="T25" fmla="*/ 324 h 363"/>
                  <a:gd name="T26" fmla="*/ 105 w 207"/>
                  <a:gd name="T27" fmla="*/ 319 h 363"/>
                  <a:gd name="T28" fmla="*/ 100 w 207"/>
                  <a:gd name="T29" fmla="*/ 323 h 363"/>
                  <a:gd name="T30" fmla="*/ 98 w 207"/>
                  <a:gd name="T31" fmla="*/ 328 h 363"/>
                  <a:gd name="T32" fmla="*/ 100 w 207"/>
                  <a:gd name="T33" fmla="*/ 336 h 363"/>
                  <a:gd name="T34" fmla="*/ 83 w 207"/>
                  <a:gd name="T35" fmla="*/ 348 h 363"/>
                  <a:gd name="T36" fmla="*/ 73 w 207"/>
                  <a:gd name="T37" fmla="*/ 346 h 363"/>
                  <a:gd name="T38" fmla="*/ 66 w 207"/>
                  <a:gd name="T39" fmla="*/ 348 h 363"/>
                  <a:gd name="T40" fmla="*/ 59 w 207"/>
                  <a:gd name="T41" fmla="*/ 350 h 363"/>
                  <a:gd name="T42" fmla="*/ 41 w 207"/>
                  <a:gd name="T43" fmla="*/ 346 h 363"/>
                  <a:gd name="T44" fmla="*/ 14 w 207"/>
                  <a:gd name="T45" fmla="*/ 350 h 363"/>
                  <a:gd name="T46" fmla="*/ 7 w 207"/>
                  <a:gd name="T47" fmla="*/ 360 h 363"/>
                  <a:gd name="T48" fmla="*/ 3 w 207"/>
                  <a:gd name="T49" fmla="*/ 355 h 363"/>
                  <a:gd name="T50" fmla="*/ 7 w 207"/>
                  <a:gd name="T51" fmla="*/ 340 h 363"/>
                  <a:gd name="T52" fmla="*/ 7 w 207"/>
                  <a:gd name="T53" fmla="*/ 331 h 363"/>
                  <a:gd name="T54" fmla="*/ 5 w 207"/>
                  <a:gd name="T55" fmla="*/ 323 h 363"/>
                  <a:gd name="T56" fmla="*/ 12 w 207"/>
                  <a:gd name="T57" fmla="*/ 312 h 363"/>
                  <a:gd name="T58" fmla="*/ 15 w 207"/>
                  <a:gd name="T59" fmla="*/ 300 h 363"/>
                  <a:gd name="T60" fmla="*/ 22 w 207"/>
                  <a:gd name="T61" fmla="*/ 277 h 363"/>
                  <a:gd name="T62" fmla="*/ 26 w 207"/>
                  <a:gd name="T63" fmla="*/ 270 h 363"/>
                  <a:gd name="T64" fmla="*/ 27 w 207"/>
                  <a:gd name="T65" fmla="*/ 263 h 363"/>
                  <a:gd name="T66" fmla="*/ 19 w 207"/>
                  <a:gd name="T67" fmla="*/ 255 h 363"/>
                  <a:gd name="T68" fmla="*/ 17 w 207"/>
                  <a:gd name="T69" fmla="*/ 246 h 363"/>
                  <a:gd name="T70" fmla="*/ 20 w 207"/>
                  <a:gd name="T71" fmla="*/ 236 h 363"/>
                  <a:gd name="T72" fmla="*/ 17 w 207"/>
                  <a:gd name="T73" fmla="*/ 185 h 363"/>
                  <a:gd name="T74" fmla="*/ 0 w 207"/>
                  <a:gd name="T75" fmla="*/ 7 h 363"/>
                  <a:gd name="T76" fmla="*/ 9 w 207"/>
                  <a:gd name="T77" fmla="*/ 22 h 363"/>
                  <a:gd name="T78" fmla="*/ 22 w 207"/>
                  <a:gd name="T79" fmla="*/ 29 h 363"/>
                  <a:gd name="T80" fmla="*/ 46 w 207"/>
                  <a:gd name="T81" fmla="*/ 20 h 363"/>
                  <a:gd name="T82" fmla="*/ 54 w 207"/>
                  <a:gd name="T83" fmla="*/ 15 h 363"/>
                  <a:gd name="T84" fmla="*/ 121 w 207"/>
                  <a:gd name="T85" fmla="*/ 5 h 363"/>
                  <a:gd name="T86" fmla="*/ 173 w 207"/>
                  <a:gd name="T87" fmla="*/ 7 h 363"/>
                  <a:gd name="T88" fmla="*/ 207 w 207"/>
                  <a:gd name="T89" fmla="*/ 238 h 363"/>
                  <a:gd name="T90" fmla="*/ 200 w 207"/>
                  <a:gd name="T91" fmla="*/ 243 h 363"/>
                  <a:gd name="T92" fmla="*/ 202 w 207"/>
                  <a:gd name="T93" fmla="*/ 255 h 3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07" h="363">
                    <a:moveTo>
                      <a:pt x="200" y="258"/>
                    </a:moveTo>
                    <a:lnTo>
                      <a:pt x="200" y="258"/>
                    </a:lnTo>
                    <a:lnTo>
                      <a:pt x="197" y="261"/>
                    </a:lnTo>
                    <a:lnTo>
                      <a:pt x="192" y="261"/>
                    </a:lnTo>
                    <a:lnTo>
                      <a:pt x="187" y="261"/>
                    </a:lnTo>
                    <a:lnTo>
                      <a:pt x="183" y="263"/>
                    </a:lnTo>
                    <a:lnTo>
                      <a:pt x="183" y="263"/>
                    </a:lnTo>
                    <a:lnTo>
                      <a:pt x="180" y="265"/>
                    </a:lnTo>
                    <a:lnTo>
                      <a:pt x="177" y="268"/>
                    </a:lnTo>
                    <a:lnTo>
                      <a:pt x="177" y="268"/>
                    </a:lnTo>
                    <a:lnTo>
                      <a:pt x="171" y="268"/>
                    </a:lnTo>
                    <a:lnTo>
                      <a:pt x="168" y="268"/>
                    </a:lnTo>
                    <a:lnTo>
                      <a:pt x="168" y="268"/>
                    </a:lnTo>
                    <a:lnTo>
                      <a:pt x="163" y="270"/>
                    </a:lnTo>
                    <a:lnTo>
                      <a:pt x="161" y="273"/>
                    </a:lnTo>
                    <a:lnTo>
                      <a:pt x="161" y="282"/>
                    </a:lnTo>
                    <a:lnTo>
                      <a:pt x="161" y="282"/>
                    </a:lnTo>
                    <a:lnTo>
                      <a:pt x="160" y="290"/>
                    </a:lnTo>
                    <a:lnTo>
                      <a:pt x="156" y="300"/>
                    </a:lnTo>
                    <a:lnTo>
                      <a:pt x="156" y="300"/>
                    </a:lnTo>
                    <a:lnTo>
                      <a:pt x="151" y="302"/>
                    </a:lnTo>
                    <a:lnTo>
                      <a:pt x="146" y="306"/>
                    </a:lnTo>
                    <a:lnTo>
                      <a:pt x="144" y="309"/>
                    </a:lnTo>
                    <a:lnTo>
                      <a:pt x="143" y="316"/>
                    </a:lnTo>
                    <a:lnTo>
                      <a:pt x="143" y="316"/>
                    </a:lnTo>
                    <a:lnTo>
                      <a:pt x="143" y="321"/>
                    </a:lnTo>
                    <a:lnTo>
                      <a:pt x="143" y="328"/>
                    </a:lnTo>
                    <a:lnTo>
                      <a:pt x="143" y="328"/>
                    </a:lnTo>
                    <a:lnTo>
                      <a:pt x="139" y="329"/>
                    </a:lnTo>
                    <a:lnTo>
                      <a:pt x="138" y="331"/>
                    </a:lnTo>
                    <a:lnTo>
                      <a:pt x="136" y="329"/>
                    </a:lnTo>
                    <a:lnTo>
                      <a:pt x="132" y="328"/>
                    </a:lnTo>
                    <a:lnTo>
                      <a:pt x="132" y="328"/>
                    </a:lnTo>
                    <a:lnTo>
                      <a:pt x="129" y="331"/>
                    </a:lnTo>
                    <a:lnTo>
                      <a:pt x="124" y="331"/>
                    </a:lnTo>
                    <a:lnTo>
                      <a:pt x="124" y="331"/>
                    </a:lnTo>
                    <a:lnTo>
                      <a:pt x="119" y="329"/>
                    </a:lnTo>
                    <a:lnTo>
                      <a:pt x="114" y="324"/>
                    </a:lnTo>
                    <a:lnTo>
                      <a:pt x="114" y="324"/>
                    </a:lnTo>
                    <a:lnTo>
                      <a:pt x="110" y="321"/>
                    </a:lnTo>
                    <a:lnTo>
                      <a:pt x="107" y="319"/>
                    </a:lnTo>
                    <a:lnTo>
                      <a:pt x="105" y="319"/>
                    </a:lnTo>
                    <a:lnTo>
                      <a:pt x="105" y="319"/>
                    </a:lnTo>
                    <a:lnTo>
                      <a:pt x="102" y="321"/>
                    </a:lnTo>
                    <a:lnTo>
                      <a:pt x="100" y="323"/>
                    </a:lnTo>
                    <a:lnTo>
                      <a:pt x="98" y="326"/>
                    </a:lnTo>
                    <a:lnTo>
                      <a:pt x="98" y="328"/>
                    </a:lnTo>
                    <a:lnTo>
                      <a:pt x="98" y="328"/>
                    </a:lnTo>
                    <a:lnTo>
                      <a:pt x="100" y="329"/>
                    </a:lnTo>
                    <a:lnTo>
                      <a:pt x="100" y="329"/>
                    </a:lnTo>
                    <a:lnTo>
                      <a:pt x="100" y="336"/>
                    </a:lnTo>
                    <a:lnTo>
                      <a:pt x="97" y="343"/>
                    </a:lnTo>
                    <a:lnTo>
                      <a:pt x="90" y="346"/>
                    </a:lnTo>
                    <a:lnTo>
                      <a:pt x="83" y="348"/>
                    </a:lnTo>
                    <a:lnTo>
                      <a:pt x="83" y="348"/>
                    </a:lnTo>
                    <a:lnTo>
                      <a:pt x="76" y="346"/>
                    </a:lnTo>
                    <a:lnTo>
                      <a:pt x="73" y="346"/>
                    </a:lnTo>
                    <a:lnTo>
                      <a:pt x="70" y="346"/>
                    </a:lnTo>
                    <a:lnTo>
                      <a:pt x="70" y="346"/>
                    </a:lnTo>
                    <a:lnTo>
                      <a:pt x="66" y="348"/>
                    </a:lnTo>
                    <a:lnTo>
                      <a:pt x="63" y="350"/>
                    </a:lnTo>
                    <a:lnTo>
                      <a:pt x="63" y="350"/>
                    </a:lnTo>
                    <a:lnTo>
                      <a:pt x="59" y="350"/>
                    </a:lnTo>
                    <a:lnTo>
                      <a:pt x="54" y="348"/>
                    </a:lnTo>
                    <a:lnTo>
                      <a:pt x="54" y="348"/>
                    </a:lnTo>
                    <a:lnTo>
                      <a:pt x="41" y="346"/>
                    </a:lnTo>
                    <a:lnTo>
                      <a:pt x="27" y="348"/>
                    </a:lnTo>
                    <a:lnTo>
                      <a:pt x="27" y="348"/>
                    </a:lnTo>
                    <a:lnTo>
                      <a:pt x="14" y="350"/>
                    </a:lnTo>
                    <a:lnTo>
                      <a:pt x="9" y="353"/>
                    </a:lnTo>
                    <a:lnTo>
                      <a:pt x="7" y="360"/>
                    </a:lnTo>
                    <a:lnTo>
                      <a:pt x="7" y="360"/>
                    </a:lnTo>
                    <a:lnTo>
                      <a:pt x="7" y="363"/>
                    </a:lnTo>
                    <a:lnTo>
                      <a:pt x="7" y="363"/>
                    </a:lnTo>
                    <a:lnTo>
                      <a:pt x="3" y="355"/>
                    </a:lnTo>
                    <a:lnTo>
                      <a:pt x="3" y="346"/>
                    </a:lnTo>
                    <a:lnTo>
                      <a:pt x="3" y="346"/>
                    </a:lnTo>
                    <a:lnTo>
                      <a:pt x="7" y="340"/>
                    </a:lnTo>
                    <a:lnTo>
                      <a:pt x="7" y="333"/>
                    </a:lnTo>
                    <a:lnTo>
                      <a:pt x="7" y="333"/>
                    </a:lnTo>
                    <a:lnTo>
                      <a:pt x="7" y="331"/>
                    </a:lnTo>
                    <a:lnTo>
                      <a:pt x="5" y="329"/>
                    </a:lnTo>
                    <a:lnTo>
                      <a:pt x="5" y="326"/>
                    </a:lnTo>
                    <a:lnTo>
                      <a:pt x="5" y="323"/>
                    </a:lnTo>
                    <a:lnTo>
                      <a:pt x="5" y="323"/>
                    </a:lnTo>
                    <a:lnTo>
                      <a:pt x="9" y="317"/>
                    </a:lnTo>
                    <a:lnTo>
                      <a:pt x="12" y="312"/>
                    </a:lnTo>
                    <a:lnTo>
                      <a:pt x="12" y="312"/>
                    </a:lnTo>
                    <a:lnTo>
                      <a:pt x="15" y="300"/>
                    </a:lnTo>
                    <a:lnTo>
                      <a:pt x="15" y="300"/>
                    </a:lnTo>
                    <a:lnTo>
                      <a:pt x="20" y="289"/>
                    </a:lnTo>
                    <a:lnTo>
                      <a:pt x="22" y="277"/>
                    </a:lnTo>
                    <a:lnTo>
                      <a:pt x="22" y="277"/>
                    </a:lnTo>
                    <a:lnTo>
                      <a:pt x="26" y="275"/>
                    </a:lnTo>
                    <a:lnTo>
                      <a:pt x="26" y="275"/>
                    </a:lnTo>
                    <a:lnTo>
                      <a:pt x="26" y="270"/>
                    </a:lnTo>
                    <a:lnTo>
                      <a:pt x="26" y="270"/>
                    </a:lnTo>
                    <a:lnTo>
                      <a:pt x="27" y="263"/>
                    </a:lnTo>
                    <a:lnTo>
                      <a:pt x="27" y="263"/>
                    </a:lnTo>
                    <a:lnTo>
                      <a:pt x="24" y="260"/>
                    </a:lnTo>
                    <a:lnTo>
                      <a:pt x="22" y="258"/>
                    </a:lnTo>
                    <a:lnTo>
                      <a:pt x="19" y="255"/>
                    </a:lnTo>
                    <a:lnTo>
                      <a:pt x="17" y="251"/>
                    </a:lnTo>
                    <a:lnTo>
                      <a:pt x="17" y="251"/>
                    </a:lnTo>
                    <a:lnTo>
                      <a:pt x="17" y="246"/>
                    </a:lnTo>
                    <a:lnTo>
                      <a:pt x="17" y="243"/>
                    </a:lnTo>
                    <a:lnTo>
                      <a:pt x="20" y="236"/>
                    </a:lnTo>
                    <a:lnTo>
                      <a:pt x="20" y="236"/>
                    </a:lnTo>
                    <a:lnTo>
                      <a:pt x="22" y="224"/>
                    </a:lnTo>
                    <a:lnTo>
                      <a:pt x="20" y="211"/>
                    </a:lnTo>
                    <a:lnTo>
                      <a:pt x="17" y="185"/>
                    </a:lnTo>
                    <a:lnTo>
                      <a:pt x="17" y="185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3" y="15"/>
                    </a:lnTo>
                    <a:lnTo>
                      <a:pt x="9" y="22"/>
                    </a:lnTo>
                    <a:lnTo>
                      <a:pt x="9" y="22"/>
                    </a:lnTo>
                    <a:lnTo>
                      <a:pt x="12" y="25"/>
                    </a:lnTo>
                    <a:lnTo>
                      <a:pt x="17" y="27"/>
                    </a:lnTo>
                    <a:lnTo>
                      <a:pt x="22" y="29"/>
                    </a:lnTo>
                    <a:lnTo>
                      <a:pt x="27" y="29"/>
                    </a:lnTo>
                    <a:lnTo>
                      <a:pt x="37" y="25"/>
                    </a:lnTo>
                    <a:lnTo>
                      <a:pt x="46" y="20"/>
                    </a:lnTo>
                    <a:lnTo>
                      <a:pt x="46" y="20"/>
                    </a:lnTo>
                    <a:lnTo>
                      <a:pt x="54" y="15"/>
                    </a:lnTo>
                    <a:lnTo>
                      <a:pt x="54" y="15"/>
                    </a:lnTo>
                    <a:lnTo>
                      <a:pt x="58" y="12"/>
                    </a:lnTo>
                    <a:lnTo>
                      <a:pt x="58" y="12"/>
                    </a:lnTo>
                    <a:lnTo>
                      <a:pt x="121" y="5"/>
                    </a:lnTo>
                    <a:lnTo>
                      <a:pt x="173" y="0"/>
                    </a:lnTo>
                    <a:lnTo>
                      <a:pt x="173" y="7"/>
                    </a:lnTo>
                    <a:lnTo>
                      <a:pt x="173" y="7"/>
                    </a:lnTo>
                    <a:lnTo>
                      <a:pt x="173" y="5"/>
                    </a:lnTo>
                    <a:lnTo>
                      <a:pt x="207" y="238"/>
                    </a:lnTo>
                    <a:lnTo>
                      <a:pt x="207" y="238"/>
                    </a:lnTo>
                    <a:lnTo>
                      <a:pt x="204" y="239"/>
                    </a:lnTo>
                    <a:lnTo>
                      <a:pt x="200" y="243"/>
                    </a:lnTo>
                    <a:lnTo>
                      <a:pt x="200" y="243"/>
                    </a:lnTo>
                    <a:lnTo>
                      <a:pt x="200" y="246"/>
                    </a:lnTo>
                    <a:lnTo>
                      <a:pt x="202" y="250"/>
                    </a:lnTo>
                    <a:lnTo>
                      <a:pt x="202" y="255"/>
                    </a:lnTo>
                    <a:lnTo>
                      <a:pt x="200" y="258"/>
                    </a:lnTo>
                    <a:lnTo>
                      <a:pt x="200" y="258"/>
                    </a:lnTo>
                    <a:close/>
                  </a:path>
                </a:pathLst>
              </a:custGeom>
              <a:solidFill>
                <a:srgbClr val="00DE64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6" name="Freeform 7"/>
              <p:cNvSpPr>
                <a:spLocks/>
              </p:cNvSpPr>
              <p:nvPr/>
            </p:nvSpPr>
            <p:spPr bwMode="auto">
              <a:xfrm>
                <a:off x="8520717" y="2744939"/>
                <a:ext cx="509587" cy="395288"/>
              </a:xfrm>
              <a:custGeom>
                <a:avLst/>
                <a:gdLst>
                  <a:gd name="T0" fmla="*/ 312 w 321"/>
                  <a:gd name="T1" fmla="*/ 81 h 249"/>
                  <a:gd name="T2" fmla="*/ 297 w 321"/>
                  <a:gd name="T3" fmla="*/ 112 h 249"/>
                  <a:gd name="T4" fmla="*/ 287 w 321"/>
                  <a:gd name="T5" fmla="*/ 132 h 249"/>
                  <a:gd name="T6" fmla="*/ 278 w 321"/>
                  <a:gd name="T7" fmla="*/ 131 h 249"/>
                  <a:gd name="T8" fmla="*/ 275 w 321"/>
                  <a:gd name="T9" fmla="*/ 136 h 249"/>
                  <a:gd name="T10" fmla="*/ 278 w 321"/>
                  <a:gd name="T11" fmla="*/ 154 h 249"/>
                  <a:gd name="T12" fmla="*/ 261 w 321"/>
                  <a:gd name="T13" fmla="*/ 163 h 249"/>
                  <a:gd name="T14" fmla="*/ 254 w 321"/>
                  <a:gd name="T15" fmla="*/ 176 h 249"/>
                  <a:gd name="T16" fmla="*/ 246 w 321"/>
                  <a:gd name="T17" fmla="*/ 176 h 249"/>
                  <a:gd name="T18" fmla="*/ 239 w 321"/>
                  <a:gd name="T19" fmla="*/ 175 h 249"/>
                  <a:gd name="T20" fmla="*/ 237 w 321"/>
                  <a:gd name="T21" fmla="*/ 183 h 249"/>
                  <a:gd name="T22" fmla="*/ 232 w 321"/>
                  <a:gd name="T23" fmla="*/ 192 h 249"/>
                  <a:gd name="T24" fmla="*/ 220 w 321"/>
                  <a:gd name="T25" fmla="*/ 197 h 249"/>
                  <a:gd name="T26" fmla="*/ 219 w 321"/>
                  <a:gd name="T27" fmla="*/ 198 h 249"/>
                  <a:gd name="T28" fmla="*/ 215 w 321"/>
                  <a:gd name="T29" fmla="*/ 204 h 249"/>
                  <a:gd name="T30" fmla="*/ 205 w 321"/>
                  <a:gd name="T31" fmla="*/ 205 h 249"/>
                  <a:gd name="T32" fmla="*/ 204 w 321"/>
                  <a:gd name="T33" fmla="*/ 212 h 249"/>
                  <a:gd name="T34" fmla="*/ 207 w 321"/>
                  <a:gd name="T35" fmla="*/ 221 h 249"/>
                  <a:gd name="T36" fmla="*/ 200 w 321"/>
                  <a:gd name="T37" fmla="*/ 222 h 249"/>
                  <a:gd name="T38" fmla="*/ 195 w 321"/>
                  <a:gd name="T39" fmla="*/ 215 h 249"/>
                  <a:gd name="T40" fmla="*/ 195 w 321"/>
                  <a:gd name="T41" fmla="*/ 224 h 249"/>
                  <a:gd name="T42" fmla="*/ 200 w 321"/>
                  <a:gd name="T43" fmla="*/ 232 h 249"/>
                  <a:gd name="T44" fmla="*/ 197 w 321"/>
                  <a:gd name="T45" fmla="*/ 241 h 249"/>
                  <a:gd name="T46" fmla="*/ 192 w 321"/>
                  <a:gd name="T47" fmla="*/ 249 h 249"/>
                  <a:gd name="T48" fmla="*/ 183 w 321"/>
                  <a:gd name="T49" fmla="*/ 243 h 249"/>
                  <a:gd name="T50" fmla="*/ 180 w 321"/>
                  <a:gd name="T51" fmla="*/ 239 h 249"/>
                  <a:gd name="T52" fmla="*/ 170 w 321"/>
                  <a:gd name="T53" fmla="*/ 232 h 249"/>
                  <a:gd name="T54" fmla="*/ 165 w 321"/>
                  <a:gd name="T55" fmla="*/ 224 h 249"/>
                  <a:gd name="T56" fmla="*/ 163 w 321"/>
                  <a:gd name="T57" fmla="*/ 219 h 249"/>
                  <a:gd name="T58" fmla="*/ 154 w 321"/>
                  <a:gd name="T59" fmla="*/ 209 h 249"/>
                  <a:gd name="T60" fmla="*/ 149 w 321"/>
                  <a:gd name="T61" fmla="*/ 205 h 249"/>
                  <a:gd name="T62" fmla="*/ 146 w 321"/>
                  <a:gd name="T63" fmla="*/ 195 h 249"/>
                  <a:gd name="T64" fmla="*/ 144 w 321"/>
                  <a:gd name="T65" fmla="*/ 190 h 249"/>
                  <a:gd name="T66" fmla="*/ 139 w 321"/>
                  <a:gd name="T67" fmla="*/ 178 h 249"/>
                  <a:gd name="T68" fmla="*/ 131 w 321"/>
                  <a:gd name="T69" fmla="*/ 171 h 249"/>
                  <a:gd name="T70" fmla="*/ 120 w 321"/>
                  <a:gd name="T71" fmla="*/ 163 h 249"/>
                  <a:gd name="T72" fmla="*/ 109 w 321"/>
                  <a:gd name="T73" fmla="*/ 156 h 249"/>
                  <a:gd name="T74" fmla="*/ 93 w 321"/>
                  <a:gd name="T75" fmla="*/ 141 h 249"/>
                  <a:gd name="T76" fmla="*/ 78 w 321"/>
                  <a:gd name="T77" fmla="*/ 129 h 249"/>
                  <a:gd name="T78" fmla="*/ 66 w 321"/>
                  <a:gd name="T79" fmla="*/ 119 h 249"/>
                  <a:gd name="T80" fmla="*/ 53 w 321"/>
                  <a:gd name="T81" fmla="*/ 105 h 249"/>
                  <a:gd name="T82" fmla="*/ 46 w 321"/>
                  <a:gd name="T83" fmla="*/ 95 h 249"/>
                  <a:gd name="T84" fmla="*/ 39 w 321"/>
                  <a:gd name="T85" fmla="*/ 88 h 249"/>
                  <a:gd name="T86" fmla="*/ 32 w 321"/>
                  <a:gd name="T87" fmla="*/ 76 h 249"/>
                  <a:gd name="T88" fmla="*/ 25 w 321"/>
                  <a:gd name="T89" fmla="*/ 76 h 249"/>
                  <a:gd name="T90" fmla="*/ 22 w 321"/>
                  <a:gd name="T91" fmla="*/ 70 h 249"/>
                  <a:gd name="T92" fmla="*/ 10 w 321"/>
                  <a:gd name="T93" fmla="*/ 70 h 249"/>
                  <a:gd name="T94" fmla="*/ 2 w 321"/>
                  <a:gd name="T95" fmla="*/ 54 h 249"/>
                  <a:gd name="T96" fmla="*/ 3 w 321"/>
                  <a:gd name="T97" fmla="*/ 44 h 249"/>
                  <a:gd name="T98" fmla="*/ 3 w 321"/>
                  <a:gd name="T99" fmla="*/ 37 h 249"/>
                  <a:gd name="T100" fmla="*/ 10 w 321"/>
                  <a:gd name="T101" fmla="*/ 27 h 249"/>
                  <a:gd name="T102" fmla="*/ 19 w 321"/>
                  <a:gd name="T103" fmla="*/ 22 h 249"/>
                  <a:gd name="T104" fmla="*/ 29 w 321"/>
                  <a:gd name="T105" fmla="*/ 19 h 249"/>
                  <a:gd name="T106" fmla="*/ 34 w 321"/>
                  <a:gd name="T107" fmla="*/ 17 h 249"/>
                  <a:gd name="T108" fmla="*/ 42 w 321"/>
                  <a:gd name="T109" fmla="*/ 15 h 249"/>
                  <a:gd name="T110" fmla="*/ 49 w 321"/>
                  <a:gd name="T111" fmla="*/ 12 h 249"/>
                  <a:gd name="T112" fmla="*/ 66 w 321"/>
                  <a:gd name="T113" fmla="*/ 8 h 249"/>
                  <a:gd name="T114" fmla="*/ 76 w 321"/>
                  <a:gd name="T115" fmla="*/ 3 h 249"/>
                  <a:gd name="T116" fmla="*/ 137 w 321"/>
                  <a:gd name="T117" fmla="*/ 5 h 249"/>
                  <a:gd name="T118" fmla="*/ 139 w 321"/>
                  <a:gd name="T119" fmla="*/ 8 h 249"/>
                  <a:gd name="T120" fmla="*/ 232 w 321"/>
                  <a:gd name="T121" fmla="*/ 12 h 249"/>
                  <a:gd name="T122" fmla="*/ 321 w 321"/>
                  <a:gd name="T123" fmla="*/ 73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321" h="249">
                    <a:moveTo>
                      <a:pt x="321" y="73"/>
                    </a:moveTo>
                    <a:lnTo>
                      <a:pt x="321" y="73"/>
                    </a:lnTo>
                    <a:lnTo>
                      <a:pt x="312" y="81"/>
                    </a:lnTo>
                    <a:lnTo>
                      <a:pt x="307" y="90"/>
                    </a:lnTo>
                    <a:lnTo>
                      <a:pt x="307" y="90"/>
                    </a:lnTo>
                    <a:lnTo>
                      <a:pt x="297" y="112"/>
                    </a:lnTo>
                    <a:lnTo>
                      <a:pt x="297" y="112"/>
                    </a:lnTo>
                    <a:lnTo>
                      <a:pt x="292" y="127"/>
                    </a:lnTo>
                    <a:lnTo>
                      <a:pt x="287" y="132"/>
                    </a:lnTo>
                    <a:lnTo>
                      <a:pt x="282" y="137"/>
                    </a:lnTo>
                    <a:lnTo>
                      <a:pt x="282" y="137"/>
                    </a:lnTo>
                    <a:lnTo>
                      <a:pt x="278" y="131"/>
                    </a:lnTo>
                    <a:lnTo>
                      <a:pt x="278" y="131"/>
                    </a:lnTo>
                    <a:lnTo>
                      <a:pt x="276" y="132"/>
                    </a:lnTo>
                    <a:lnTo>
                      <a:pt x="275" y="136"/>
                    </a:lnTo>
                    <a:lnTo>
                      <a:pt x="275" y="141"/>
                    </a:lnTo>
                    <a:lnTo>
                      <a:pt x="278" y="154"/>
                    </a:lnTo>
                    <a:lnTo>
                      <a:pt x="278" y="154"/>
                    </a:lnTo>
                    <a:lnTo>
                      <a:pt x="268" y="154"/>
                    </a:lnTo>
                    <a:lnTo>
                      <a:pt x="265" y="156"/>
                    </a:lnTo>
                    <a:lnTo>
                      <a:pt x="261" y="163"/>
                    </a:lnTo>
                    <a:lnTo>
                      <a:pt x="261" y="163"/>
                    </a:lnTo>
                    <a:lnTo>
                      <a:pt x="258" y="173"/>
                    </a:lnTo>
                    <a:lnTo>
                      <a:pt x="254" y="176"/>
                    </a:lnTo>
                    <a:lnTo>
                      <a:pt x="249" y="180"/>
                    </a:lnTo>
                    <a:lnTo>
                      <a:pt x="249" y="180"/>
                    </a:lnTo>
                    <a:lnTo>
                      <a:pt x="246" y="176"/>
                    </a:lnTo>
                    <a:lnTo>
                      <a:pt x="243" y="175"/>
                    </a:lnTo>
                    <a:lnTo>
                      <a:pt x="239" y="175"/>
                    </a:lnTo>
                    <a:lnTo>
                      <a:pt x="239" y="175"/>
                    </a:lnTo>
                    <a:lnTo>
                      <a:pt x="237" y="176"/>
                    </a:lnTo>
                    <a:lnTo>
                      <a:pt x="236" y="178"/>
                    </a:lnTo>
                    <a:lnTo>
                      <a:pt x="237" y="183"/>
                    </a:lnTo>
                    <a:lnTo>
                      <a:pt x="237" y="183"/>
                    </a:lnTo>
                    <a:lnTo>
                      <a:pt x="236" y="188"/>
                    </a:lnTo>
                    <a:lnTo>
                      <a:pt x="232" y="192"/>
                    </a:lnTo>
                    <a:lnTo>
                      <a:pt x="227" y="195"/>
                    </a:lnTo>
                    <a:lnTo>
                      <a:pt x="220" y="197"/>
                    </a:lnTo>
                    <a:lnTo>
                      <a:pt x="220" y="197"/>
                    </a:lnTo>
                    <a:lnTo>
                      <a:pt x="220" y="192"/>
                    </a:lnTo>
                    <a:lnTo>
                      <a:pt x="220" y="192"/>
                    </a:lnTo>
                    <a:lnTo>
                      <a:pt x="219" y="198"/>
                    </a:lnTo>
                    <a:lnTo>
                      <a:pt x="217" y="200"/>
                    </a:lnTo>
                    <a:lnTo>
                      <a:pt x="215" y="204"/>
                    </a:lnTo>
                    <a:lnTo>
                      <a:pt x="215" y="204"/>
                    </a:lnTo>
                    <a:lnTo>
                      <a:pt x="212" y="205"/>
                    </a:lnTo>
                    <a:lnTo>
                      <a:pt x="209" y="205"/>
                    </a:lnTo>
                    <a:lnTo>
                      <a:pt x="205" y="205"/>
                    </a:lnTo>
                    <a:lnTo>
                      <a:pt x="204" y="209"/>
                    </a:lnTo>
                    <a:lnTo>
                      <a:pt x="204" y="209"/>
                    </a:lnTo>
                    <a:lnTo>
                      <a:pt x="204" y="212"/>
                    </a:lnTo>
                    <a:lnTo>
                      <a:pt x="205" y="214"/>
                    </a:lnTo>
                    <a:lnTo>
                      <a:pt x="207" y="217"/>
                    </a:lnTo>
                    <a:lnTo>
                      <a:pt x="207" y="221"/>
                    </a:lnTo>
                    <a:lnTo>
                      <a:pt x="207" y="221"/>
                    </a:lnTo>
                    <a:lnTo>
                      <a:pt x="204" y="222"/>
                    </a:lnTo>
                    <a:lnTo>
                      <a:pt x="200" y="222"/>
                    </a:lnTo>
                    <a:lnTo>
                      <a:pt x="197" y="219"/>
                    </a:lnTo>
                    <a:lnTo>
                      <a:pt x="195" y="215"/>
                    </a:lnTo>
                    <a:lnTo>
                      <a:pt x="195" y="215"/>
                    </a:lnTo>
                    <a:lnTo>
                      <a:pt x="193" y="217"/>
                    </a:lnTo>
                    <a:lnTo>
                      <a:pt x="193" y="219"/>
                    </a:lnTo>
                    <a:lnTo>
                      <a:pt x="195" y="224"/>
                    </a:lnTo>
                    <a:lnTo>
                      <a:pt x="198" y="227"/>
                    </a:lnTo>
                    <a:lnTo>
                      <a:pt x="200" y="232"/>
                    </a:lnTo>
                    <a:lnTo>
                      <a:pt x="200" y="232"/>
                    </a:lnTo>
                    <a:lnTo>
                      <a:pt x="197" y="232"/>
                    </a:lnTo>
                    <a:lnTo>
                      <a:pt x="197" y="236"/>
                    </a:lnTo>
                    <a:lnTo>
                      <a:pt x="197" y="241"/>
                    </a:lnTo>
                    <a:lnTo>
                      <a:pt x="197" y="241"/>
                    </a:lnTo>
                    <a:lnTo>
                      <a:pt x="195" y="246"/>
                    </a:lnTo>
                    <a:lnTo>
                      <a:pt x="192" y="249"/>
                    </a:lnTo>
                    <a:lnTo>
                      <a:pt x="192" y="249"/>
                    </a:lnTo>
                    <a:lnTo>
                      <a:pt x="183" y="243"/>
                    </a:lnTo>
                    <a:lnTo>
                      <a:pt x="183" y="243"/>
                    </a:lnTo>
                    <a:lnTo>
                      <a:pt x="181" y="241"/>
                    </a:lnTo>
                    <a:lnTo>
                      <a:pt x="180" y="239"/>
                    </a:lnTo>
                    <a:lnTo>
                      <a:pt x="180" y="239"/>
                    </a:lnTo>
                    <a:lnTo>
                      <a:pt x="175" y="234"/>
                    </a:lnTo>
                    <a:lnTo>
                      <a:pt x="170" y="232"/>
                    </a:lnTo>
                    <a:lnTo>
                      <a:pt x="170" y="232"/>
                    </a:lnTo>
                    <a:lnTo>
                      <a:pt x="166" y="231"/>
                    </a:lnTo>
                    <a:lnTo>
                      <a:pt x="165" y="229"/>
                    </a:lnTo>
                    <a:lnTo>
                      <a:pt x="165" y="224"/>
                    </a:lnTo>
                    <a:lnTo>
                      <a:pt x="165" y="224"/>
                    </a:lnTo>
                    <a:lnTo>
                      <a:pt x="163" y="219"/>
                    </a:lnTo>
                    <a:lnTo>
                      <a:pt x="163" y="219"/>
                    </a:lnTo>
                    <a:lnTo>
                      <a:pt x="158" y="214"/>
                    </a:lnTo>
                    <a:lnTo>
                      <a:pt x="158" y="214"/>
                    </a:lnTo>
                    <a:lnTo>
                      <a:pt x="154" y="209"/>
                    </a:lnTo>
                    <a:lnTo>
                      <a:pt x="154" y="209"/>
                    </a:lnTo>
                    <a:lnTo>
                      <a:pt x="153" y="207"/>
                    </a:lnTo>
                    <a:lnTo>
                      <a:pt x="149" y="205"/>
                    </a:lnTo>
                    <a:lnTo>
                      <a:pt x="149" y="205"/>
                    </a:lnTo>
                    <a:lnTo>
                      <a:pt x="148" y="200"/>
                    </a:lnTo>
                    <a:lnTo>
                      <a:pt x="146" y="195"/>
                    </a:lnTo>
                    <a:lnTo>
                      <a:pt x="146" y="195"/>
                    </a:lnTo>
                    <a:lnTo>
                      <a:pt x="144" y="190"/>
                    </a:lnTo>
                    <a:lnTo>
                      <a:pt x="144" y="190"/>
                    </a:lnTo>
                    <a:lnTo>
                      <a:pt x="142" y="185"/>
                    </a:lnTo>
                    <a:lnTo>
                      <a:pt x="142" y="185"/>
                    </a:lnTo>
                    <a:lnTo>
                      <a:pt x="139" y="178"/>
                    </a:lnTo>
                    <a:lnTo>
                      <a:pt x="136" y="175"/>
                    </a:lnTo>
                    <a:lnTo>
                      <a:pt x="136" y="175"/>
                    </a:lnTo>
                    <a:lnTo>
                      <a:pt x="131" y="171"/>
                    </a:lnTo>
                    <a:lnTo>
                      <a:pt x="125" y="166"/>
                    </a:lnTo>
                    <a:lnTo>
                      <a:pt x="125" y="166"/>
                    </a:lnTo>
                    <a:lnTo>
                      <a:pt x="120" y="163"/>
                    </a:lnTo>
                    <a:lnTo>
                      <a:pt x="115" y="161"/>
                    </a:lnTo>
                    <a:lnTo>
                      <a:pt x="115" y="161"/>
                    </a:lnTo>
                    <a:lnTo>
                      <a:pt x="109" y="156"/>
                    </a:lnTo>
                    <a:lnTo>
                      <a:pt x="103" y="151"/>
                    </a:lnTo>
                    <a:lnTo>
                      <a:pt x="98" y="146"/>
                    </a:lnTo>
                    <a:lnTo>
                      <a:pt x="93" y="141"/>
                    </a:lnTo>
                    <a:lnTo>
                      <a:pt x="93" y="141"/>
                    </a:lnTo>
                    <a:lnTo>
                      <a:pt x="78" y="129"/>
                    </a:lnTo>
                    <a:lnTo>
                      <a:pt x="78" y="129"/>
                    </a:lnTo>
                    <a:lnTo>
                      <a:pt x="71" y="124"/>
                    </a:lnTo>
                    <a:lnTo>
                      <a:pt x="66" y="119"/>
                    </a:lnTo>
                    <a:lnTo>
                      <a:pt x="66" y="119"/>
                    </a:lnTo>
                    <a:lnTo>
                      <a:pt x="58" y="114"/>
                    </a:lnTo>
                    <a:lnTo>
                      <a:pt x="54" y="110"/>
                    </a:lnTo>
                    <a:lnTo>
                      <a:pt x="53" y="105"/>
                    </a:lnTo>
                    <a:lnTo>
                      <a:pt x="53" y="105"/>
                    </a:lnTo>
                    <a:lnTo>
                      <a:pt x="49" y="100"/>
                    </a:lnTo>
                    <a:lnTo>
                      <a:pt x="46" y="95"/>
                    </a:lnTo>
                    <a:lnTo>
                      <a:pt x="42" y="92"/>
                    </a:lnTo>
                    <a:lnTo>
                      <a:pt x="39" y="88"/>
                    </a:lnTo>
                    <a:lnTo>
                      <a:pt x="39" y="88"/>
                    </a:lnTo>
                    <a:lnTo>
                      <a:pt x="36" y="81"/>
                    </a:lnTo>
                    <a:lnTo>
                      <a:pt x="32" y="76"/>
                    </a:lnTo>
                    <a:lnTo>
                      <a:pt x="32" y="76"/>
                    </a:lnTo>
                    <a:lnTo>
                      <a:pt x="29" y="76"/>
                    </a:lnTo>
                    <a:lnTo>
                      <a:pt x="25" y="76"/>
                    </a:lnTo>
                    <a:lnTo>
                      <a:pt x="25" y="76"/>
                    </a:lnTo>
                    <a:lnTo>
                      <a:pt x="24" y="73"/>
                    </a:lnTo>
                    <a:lnTo>
                      <a:pt x="22" y="70"/>
                    </a:lnTo>
                    <a:lnTo>
                      <a:pt x="22" y="70"/>
                    </a:lnTo>
                    <a:lnTo>
                      <a:pt x="15" y="70"/>
                    </a:lnTo>
                    <a:lnTo>
                      <a:pt x="10" y="70"/>
                    </a:lnTo>
                    <a:lnTo>
                      <a:pt x="10" y="70"/>
                    </a:lnTo>
                    <a:lnTo>
                      <a:pt x="7" y="66"/>
                    </a:lnTo>
                    <a:lnTo>
                      <a:pt x="3" y="63"/>
                    </a:lnTo>
                    <a:lnTo>
                      <a:pt x="2" y="54"/>
                    </a:lnTo>
                    <a:lnTo>
                      <a:pt x="2" y="54"/>
                    </a:lnTo>
                    <a:lnTo>
                      <a:pt x="0" y="49"/>
                    </a:lnTo>
                    <a:lnTo>
                      <a:pt x="3" y="44"/>
                    </a:lnTo>
                    <a:lnTo>
                      <a:pt x="3" y="44"/>
                    </a:lnTo>
                    <a:lnTo>
                      <a:pt x="3" y="37"/>
                    </a:lnTo>
                    <a:lnTo>
                      <a:pt x="3" y="37"/>
                    </a:lnTo>
                    <a:lnTo>
                      <a:pt x="7" y="32"/>
                    </a:lnTo>
                    <a:lnTo>
                      <a:pt x="10" y="27"/>
                    </a:lnTo>
                    <a:lnTo>
                      <a:pt x="10" y="27"/>
                    </a:lnTo>
                    <a:lnTo>
                      <a:pt x="13" y="24"/>
                    </a:lnTo>
                    <a:lnTo>
                      <a:pt x="13" y="24"/>
                    </a:lnTo>
                    <a:lnTo>
                      <a:pt x="19" y="22"/>
                    </a:lnTo>
                    <a:lnTo>
                      <a:pt x="24" y="20"/>
                    </a:lnTo>
                    <a:lnTo>
                      <a:pt x="24" y="20"/>
                    </a:lnTo>
                    <a:lnTo>
                      <a:pt x="29" y="19"/>
                    </a:lnTo>
                    <a:lnTo>
                      <a:pt x="29" y="19"/>
                    </a:lnTo>
                    <a:lnTo>
                      <a:pt x="32" y="19"/>
                    </a:lnTo>
                    <a:lnTo>
                      <a:pt x="34" y="17"/>
                    </a:lnTo>
                    <a:lnTo>
                      <a:pt x="34" y="17"/>
                    </a:lnTo>
                    <a:lnTo>
                      <a:pt x="39" y="15"/>
                    </a:lnTo>
                    <a:lnTo>
                      <a:pt x="42" y="15"/>
                    </a:lnTo>
                    <a:lnTo>
                      <a:pt x="46" y="15"/>
                    </a:lnTo>
                    <a:lnTo>
                      <a:pt x="46" y="15"/>
                    </a:lnTo>
                    <a:lnTo>
                      <a:pt x="49" y="12"/>
                    </a:lnTo>
                    <a:lnTo>
                      <a:pt x="54" y="8"/>
                    </a:lnTo>
                    <a:lnTo>
                      <a:pt x="54" y="8"/>
                    </a:lnTo>
                    <a:lnTo>
                      <a:pt x="66" y="8"/>
                    </a:lnTo>
                    <a:lnTo>
                      <a:pt x="66" y="8"/>
                    </a:lnTo>
                    <a:lnTo>
                      <a:pt x="71" y="7"/>
                    </a:lnTo>
                    <a:lnTo>
                      <a:pt x="76" y="3"/>
                    </a:lnTo>
                    <a:lnTo>
                      <a:pt x="136" y="0"/>
                    </a:lnTo>
                    <a:lnTo>
                      <a:pt x="136" y="0"/>
                    </a:lnTo>
                    <a:lnTo>
                      <a:pt x="137" y="5"/>
                    </a:lnTo>
                    <a:lnTo>
                      <a:pt x="137" y="7"/>
                    </a:lnTo>
                    <a:lnTo>
                      <a:pt x="139" y="8"/>
                    </a:lnTo>
                    <a:lnTo>
                      <a:pt x="139" y="8"/>
                    </a:lnTo>
                    <a:lnTo>
                      <a:pt x="148" y="8"/>
                    </a:lnTo>
                    <a:lnTo>
                      <a:pt x="159" y="24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0"/>
                    </a:lnTo>
                    <a:lnTo>
                      <a:pt x="321" y="73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7" name="Freeform 8"/>
              <p:cNvSpPr>
                <a:spLocks/>
              </p:cNvSpPr>
              <p:nvPr/>
            </p:nvSpPr>
            <p:spPr bwMode="auto">
              <a:xfrm>
                <a:off x="7764463" y="3222626"/>
                <a:ext cx="3175" cy="3175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0 h 2"/>
                  <a:gd name="T4" fmla="*/ 0 w 2"/>
                  <a:gd name="T5" fmla="*/ 2 h 2"/>
                  <a:gd name="T6" fmla="*/ 0 w 2"/>
                  <a:gd name="T7" fmla="*/ 0 h 2"/>
                  <a:gd name="T8" fmla="*/ 2 w 2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0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393C3F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8" name="Freeform 9"/>
              <p:cNvSpPr>
                <a:spLocks/>
              </p:cNvSpPr>
              <p:nvPr/>
            </p:nvSpPr>
            <p:spPr bwMode="auto">
              <a:xfrm>
                <a:off x="7100609" y="3130209"/>
                <a:ext cx="544512" cy="506413"/>
              </a:xfrm>
              <a:custGeom>
                <a:avLst/>
                <a:gdLst>
                  <a:gd name="T0" fmla="*/ 321 w 343"/>
                  <a:gd name="T1" fmla="*/ 285 h 319"/>
                  <a:gd name="T2" fmla="*/ 334 w 343"/>
                  <a:gd name="T3" fmla="*/ 306 h 319"/>
                  <a:gd name="T4" fmla="*/ 322 w 343"/>
                  <a:gd name="T5" fmla="*/ 292 h 319"/>
                  <a:gd name="T6" fmla="*/ 305 w 343"/>
                  <a:gd name="T7" fmla="*/ 287 h 319"/>
                  <a:gd name="T8" fmla="*/ 295 w 343"/>
                  <a:gd name="T9" fmla="*/ 289 h 319"/>
                  <a:gd name="T10" fmla="*/ 290 w 343"/>
                  <a:gd name="T11" fmla="*/ 307 h 319"/>
                  <a:gd name="T12" fmla="*/ 275 w 343"/>
                  <a:gd name="T13" fmla="*/ 317 h 319"/>
                  <a:gd name="T14" fmla="*/ 273 w 343"/>
                  <a:gd name="T15" fmla="*/ 309 h 319"/>
                  <a:gd name="T16" fmla="*/ 251 w 343"/>
                  <a:gd name="T17" fmla="*/ 309 h 319"/>
                  <a:gd name="T18" fmla="*/ 236 w 343"/>
                  <a:gd name="T19" fmla="*/ 317 h 319"/>
                  <a:gd name="T20" fmla="*/ 202 w 343"/>
                  <a:gd name="T21" fmla="*/ 307 h 319"/>
                  <a:gd name="T22" fmla="*/ 207 w 343"/>
                  <a:gd name="T23" fmla="*/ 294 h 319"/>
                  <a:gd name="T24" fmla="*/ 180 w 343"/>
                  <a:gd name="T25" fmla="*/ 280 h 319"/>
                  <a:gd name="T26" fmla="*/ 158 w 343"/>
                  <a:gd name="T27" fmla="*/ 280 h 319"/>
                  <a:gd name="T28" fmla="*/ 142 w 343"/>
                  <a:gd name="T29" fmla="*/ 282 h 319"/>
                  <a:gd name="T30" fmla="*/ 124 w 343"/>
                  <a:gd name="T31" fmla="*/ 278 h 319"/>
                  <a:gd name="T32" fmla="*/ 83 w 343"/>
                  <a:gd name="T33" fmla="*/ 275 h 319"/>
                  <a:gd name="T34" fmla="*/ 63 w 343"/>
                  <a:gd name="T35" fmla="*/ 270 h 319"/>
                  <a:gd name="T36" fmla="*/ 22 w 343"/>
                  <a:gd name="T37" fmla="*/ 275 h 319"/>
                  <a:gd name="T38" fmla="*/ 29 w 343"/>
                  <a:gd name="T39" fmla="*/ 265 h 319"/>
                  <a:gd name="T40" fmla="*/ 32 w 343"/>
                  <a:gd name="T41" fmla="*/ 253 h 319"/>
                  <a:gd name="T42" fmla="*/ 29 w 343"/>
                  <a:gd name="T43" fmla="*/ 236 h 319"/>
                  <a:gd name="T44" fmla="*/ 30 w 343"/>
                  <a:gd name="T45" fmla="*/ 221 h 319"/>
                  <a:gd name="T46" fmla="*/ 30 w 343"/>
                  <a:gd name="T47" fmla="*/ 204 h 319"/>
                  <a:gd name="T48" fmla="*/ 35 w 343"/>
                  <a:gd name="T49" fmla="*/ 185 h 319"/>
                  <a:gd name="T50" fmla="*/ 37 w 343"/>
                  <a:gd name="T51" fmla="*/ 178 h 319"/>
                  <a:gd name="T52" fmla="*/ 34 w 343"/>
                  <a:gd name="T53" fmla="*/ 161 h 319"/>
                  <a:gd name="T54" fmla="*/ 30 w 343"/>
                  <a:gd name="T55" fmla="*/ 139 h 319"/>
                  <a:gd name="T56" fmla="*/ 20 w 343"/>
                  <a:gd name="T57" fmla="*/ 124 h 319"/>
                  <a:gd name="T58" fmla="*/ 17 w 343"/>
                  <a:gd name="T59" fmla="*/ 110 h 319"/>
                  <a:gd name="T60" fmla="*/ 8 w 343"/>
                  <a:gd name="T61" fmla="*/ 97 h 319"/>
                  <a:gd name="T62" fmla="*/ 197 w 343"/>
                  <a:gd name="T63" fmla="*/ 0 h 319"/>
                  <a:gd name="T64" fmla="*/ 207 w 343"/>
                  <a:gd name="T65" fmla="*/ 9 h 319"/>
                  <a:gd name="T66" fmla="*/ 200 w 343"/>
                  <a:gd name="T67" fmla="*/ 24 h 319"/>
                  <a:gd name="T68" fmla="*/ 214 w 343"/>
                  <a:gd name="T69" fmla="*/ 34 h 319"/>
                  <a:gd name="T70" fmla="*/ 210 w 343"/>
                  <a:gd name="T71" fmla="*/ 49 h 319"/>
                  <a:gd name="T72" fmla="*/ 212 w 343"/>
                  <a:gd name="T73" fmla="*/ 63 h 319"/>
                  <a:gd name="T74" fmla="*/ 205 w 343"/>
                  <a:gd name="T75" fmla="*/ 78 h 319"/>
                  <a:gd name="T76" fmla="*/ 197 w 343"/>
                  <a:gd name="T77" fmla="*/ 87 h 319"/>
                  <a:gd name="T78" fmla="*/ 187 w 343"/>
                  <a:gd name="T79" fmla="*/ 98 h 319"/>
                  <a:gd name="T80" fmla="*/ 190 w 343"/>
                  <a:gd name="T81" fmla="*/ 105 h 319"/>
                  <a:gd name="T82" fmla="*/ 180 w 343"/>
                  <a:gd name="T83" fmla="*/ 117 h 319"/>
                  <a:gd name="T84" fmla="*/ 181 w 343"/>
                  <a:gd name="T85" fmla="*/ 126 h 319"/>
                  <a:gd name="T86" fmla="*/ 181 w 343"/>
                  <a:gd name="T87" fmla="*/ 138 h 319"/>
                  <a:gd name="T88" fmla="*/ 173 w 343"/>
                  <a:gd name="T89" fmla="*/ 153 h 319"/>
                  <a:gd name="T90" fmla="*/ 236 w 343"/>
                  <a:gd name="T91" fmla="*/ 166 h 319"/>
                  <a:gd name="T92" fmla="*/ 297 w 343"/>
                  <a:gd name="T93" fmla="*/ 161 h 319"/>
                  <a:gd name="T94" fmla="*/ 297 w 343"/>
                  <a:gd name="T95" fmla="*/ 178 h 319"/>
                  <a:gd name="T96" fmla="*/ 300 w 343"/>
                  <a:gd name="T97" fmla="*/ 200 h 319"/>
                  <a:gd name="T98" fmla="*/ 317 w 343"/>
                  <a:gd name="T99" fmla="*/ 221 h 319"/>
                  <a:gd name="T100" fmla="*/ 324 w 343"/>
                  <a:gd name="T101" fmla="*/ 229 h 319"/>
                  <a:gd name="T102" fmla="*/ 327 w 343"/>
                  <a:gd name="T103" fmla="*/ 244 h 319"/>
                  <a:gd name="T104" fmla="*/ 343 w 343"/>
                  <a:gd name="T105" fmla="*/ 250 h 319"/>
                  <a:gd name="T106" fmla="*/ 329 w 343"/>
                  <a:gd name="T107" fmla="*/ 268 h 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43" h="319">
                    <a:moveTo>
                      <a:pt x="326" y="275"/>
                    </a:moveTo>
                    <a:lnTo>
                      <a:pt x="326" y="275"/>
                    </a:lnTo>
                    <a:lnTo>
                      <a:pt x="321" y="280"/>
                    </a:lnTo>
                    <a:lnTo>
                      <a:pt x="321" y="282"/>
                    </a:lnTo>
                    <a:lnTo>
                      <a:pt x="321" y="285"/>
                    </a:lnTo>
                    <a:lnTo>
                      <a:pt x="321" y="285"/>
                    </a:lnTo>
                    <a:lnTo>
                      <a:pt x="327" y="290"/>
                    </a:lnTo>
                    <a:lnTo>
                      <a:pt x="334" y="297"/>
                    </a:lnTo>
                    <a:lnTo>
                      <a:pt x="334" y="297"/>
                    </a:lnTo>
                    <a:lnTo>
                      <a:pt x="339" y="302"/>
                    </a:lnTo>
                    <a:lnTo>
                      <a:pt x="339" y="306"/>
                    </a:lnTo>
                    <a:lnTo>
                      <a:pt x="334" y="306"/>
                    </a:lnTo>
                    <a:lnTo>
                      <a:pt x="334" y="306"/>
                    </a:lnTo>
                    <a:lnTo>
                      <a:pt x="331" y="304"/>
                    </a:lnTo>
                    <a:lnTo>
                      <a:pt x="327" y="300"/>
                    </a:lnTo>
                    <a:lnTo>
                      <a:pt x="326" y="295"/>
                    </a:lnTo>
                    <a:lnTo>
                      <a:pt x="322" y="292"/>
                    </a:lnTo>
                    <a:lnTo>
                      <a:pt x="322" y="292"/>
                    </a:lnTo>
                    <a:lnTo>
                      <a:pt x="317" y="292"/>
                    </a:lnTo>
                    <a:lnTo>
                      <a:pt x="314" y="292"/>
                    </a:lnTo>
                    <a:lnTo>
                      <a:pt x="310" y="294"/>
                    </a:lnTo>
                    <a:lnTo>
                      <a:pt x="305" y="295"/>
                    </a:lnTo>
                    <a:lnTo>
                      <a:pt x="305" y="295"/>
                    </a:lnTo>
                    <a:lnTo>
                      <a:pt x="305" y="287"/>
                    </a:lnTo>
                    <a:lnTo>
                      <a:pt x="304" y="282"/>
                    </a:lnTo>
                    <a:lnTo>
                      <a:pt x="304" y="282"/>
                    </a:lnTo>
                    <a:lnTo>
                      <a:pt x="300" y="282"/>
                    </a:lnTo>
                    <a:lnTo>
                      <a:pt x="300" y="282"/>
                    </a:lnTo>
                    <a:lnTo>
                      <a:pt x="297" y="283"/>
                    </a:lnTo>
                    <a:lnTo>
                      <a:pt x="295" y="289"/>
                    </a:lnTo>
                    <a:lnTo>
                      <a:pt x="293" y="297"/>
                    </a:lnTo>
                    <a:lnTo>
                      <a:pt x="293" y="297"/>
                    </a:lnTo>
                    <a:lnTo>
                      <a:pt x="293" y="302"/>
                    </a:lnTo>
                    <a:lnTo>
                      <a:pt x="292" y="306"/>
                    </a:lnTo>
                    <a:lnTo>
                      <a:pt x="292" y="306"/>
                    </a:lnTo>
                    <a:lnTo>
                      <a:pt x="290" y="307"/>
                    </a:lnTo>
                    <a:lnTo>
                      <a:pt x="288" y="309"/>
                    </a:lnTo>
                    <a:lnTo>
                      <a:pt x="283" y="309"/>
                    </a:lnTo>
                    <a:lnTo>
                      <a:pt x="283" y="309"/>
                    </a:lnTo>
                    <a:lnTo>
                      <a:pt x="278" y="316"/>
                    </a:lnTo>
                    <a:lnTo>
                      <a:pt x="276" y="317"/>
                    </a:lnTo>
                    <a:lnTo>
                      <a:pt x="275" y="317"/>
                    </a:lnTo>
                    <a:lnTo>
                      <a:pt x="273" y="316"/>
                    </a:lnTo>
                    <a:lnTo>
                      <a:pt x="273" y="316"/>
                    </a:lnTo>
                    <a:lnTo>
                      <a:pt x="273" y="314"/>
                    </a:lnTo>
                    <a:lnTo>
                      <a:pt x="273" y="312"/>
                    </a:lnTo>
                    <a:lnTo>
                      <a:pt x="273" y="311"/>
                    </a:lnTo>
                    <a:lnTo>
                      <a:pt x="273" y="309"/>
                    </a:lnTo>
                    <a:lnTo>
                      <a:pt x="273" y="309"/>
                    </a:lnTo>
                    <a:lnTo>
                      <a:pt x="268" y="309"/>
                    </a:lnTo>
                    <a:lnTo>
                      <a:pt x="263" y="311"/>
                    </a:lnTo>
                    <a:lnTo>
                      <a:pt x="263" y="311"/>
                    </a:lnTo>
                    <a:lnTo>
                      <a:pt x="254" y="309"/>
                    </a:lnTo>
                    <a:lnTo>
                      <a:pt x="251" y="309"/>
                    </a:lnTo>
                    <a:lnTo>
                      <a:pt x="248" y="311"/>
                    </a:lnTo>
                    <a:lnTo>
                      <a:pt x="248" y="311"/>
                    </a:lnTo>
                    <a:lnTo>
                      <a:pt x="244" y="314"/>
                    </a:lnTo>
                    <a:lnTo>
                      <a:pt x="242" y="317"/>
                    </a:lnTo>
                    <a:lnTo>
                      <a:pt x="241" y="319"/>
                    </a:lnTo>
                    <a:lnTo>
                      <a:pt x="236" y="317"/>
                    </a:lnTo>
                    <a:lnTo>
                      <a:pt x="236" y="317"/>
                    </a:lnTo>
                    <a:lnTo>
                      <a:pt x="227" y="314"/>
                    </a:lnTo>
                    <a:lnTo>
                      <a:pt x="220" y="312"/>
                    </a:lnTo>
                    <a:lnTo>
                      <a:pt x="220" y="312"/>
                    </a:lnTo>
                    <a:lnTo>
                      <a:pt x="210" y="311"/>
                    </a:lnTo>
                    <a:lnTo>
                      <a:pt x="202" y="307"/>
                    </a:lnTo>
                    <a:lnTo>
                      <a:pt x="202" y="307"/>
                    </a:lnTo>
                    <a:lnTo>
                      <a:pt x="198" y="304"/>
                    </a:lnTo>
                    <a:lnTo>
                      <a:pt x="197" y="302"/>
                    </a:lnTo>
                    <a:lnTo>
                      <a:pt x="198" y="300"/>
                    </a:lnTo>
                    <a:lnTo>
                      <a:pt x="207" y="294"/>
                    </a:lnTo>
                    <a:lnTo>
                      <a:pt x="207" y="294"/>
                    </a:lnTo>
                    <a:lnTo>
                      <a:pt x="200" y="290"/>
                    </a:lnTo>
                    <a:lnTo>
                      <a:pt x="193" y="287"/>
                    </a:lnTo>
                    <a:lnTo>
                      <a:pt x="180" y="285"/>
                    </a:lnTo>
                    <a:lnTo>
                      <a:pt x="180" y="285"/>
                    </a:lnTo>
                    <a:lnTo>
                      <a:pt x="178" y="282"/>
                    </a:lnTo>
                    <a:lnTo>
                      <a:pt x="180" y="280"/>
                    </a:lnTo>
                    <a:lnTo>
                      <a:pt x="180" y="280"/>
                    </a:lnTo>
                    <a:lnTo>
                      <a:pt x="175" y="278"/>
                    </a:lnTo>
                    <a:lnTo>
                      <a:pt x="170" y="280"/>
                    </a:lnTo>
                    <a:lnTo>
                      <a:pt x="163" y="280"/>
                    </a:lnTo>
                    <a:lnTo>
                      <a:pt x="158" y="280"/>
                    </a:lnTo>
                    <a:lnTo>
                      <a:pt x="158" y="280"/>
                    </a:lnTo>
                    <a:lnTo>
                      <a:pt x="154" y="278"/>
                    </a:lnTo>
                    <a:lnTo>
                      <a:pt x="153" y="277"/>
                    </a:lnTo>
                    <a:lnTo>
                      <a:pt x="149" y="277"/>
                    </a:lnTo>
                    <a:lnTo>
                      <a:pt x="149" y="277"/>
                    </a:lnTo>
                    <a:lnTo>
                      <a:pt x="146" y="278"/>
                    </a:lnTo>
                    <a:lnTo>
                      <a:pt x="142" y="282"/>
                    </a:lnTo>
                    <a:lnTo>
                      <a:pt x="142" y="282"/>
                    </a:lnTo>
                    <a:lnTo>
                      <a:pt x="139" y="282"/>
                    </a:lnTo>
                    <a:lnTo>
                      <a:pt x="136" y="282"/>
                    </a:lnTo>
                    <a:lnTo>
                      <a:pt x="131" y="278"/>
                    </a:lnTo>
                    <a:lnTo>
                      <a:pt x="131" y="278"/>
                    </a:lnTo>
                    <a:lnTo>
                      <a:pt x="124" y="278"/>
                    </a:lnTo>
                    <a:lnTo>
                      <a:pt x="117" y="278"/>
                    </a:lnTo>
                    <a:lnTo>
                      <a:pt x="117" y="278"/>
                    </a:lnTo>
                    <a:lnTo>
                      <a:pt x="105" y="278"/>
                    </a:lnTo>
                    <a:lnTo>
                      <a:pt x="95" y="278"/>
                    </a:lnTo>
                    <a:lnTo>
                      <a:pt x="95" y="278"/>
                    </a:lnTo>
                    <a:lnTo>
                      <a:pt x="83" y="275"/>
                    </a:lnTo>
                    <a:lnTo>
                      <a:pt x="83" y="275"/>
                    </a:lnTo>
                    <a:lnTo>
                      <a:pt x="78" y="272"/>
                    </a:lnTo>
                    <a:lnTo>
                      <a:pt x="75" y="268"/>
                    </a:lnTo>
                    <a:lnTo>
                      <a:pt x="75" y="268"/>
                    </a:lnTo>
                    <a:lnTo>
                      <a:pt x="69" y="268"/>
                    </a:lnTo>
                    <a:lnTo>
                      <a:pt x="63" y="270"/>
                    </a:lnTo>
                    <a:lnTo>
                      <a:pt x="51" y="272"/>
                    </a:lnTo>
                    <a:lnTo>
                      <a:pt x="51" y="272"/>
                    </a:lnTo>
                    <a:lnTo>
                      <a:pt x="22" y="277"/>
                    </a:lnTo>
                    <a:lnTo>
                      <a:pt x="22" y="277"/>
                    </a:lnTo>
                    <a:lnTo>
                      <a:pt x="22" y="275"/>
                    </a:lnTo>
                    <a:lnTo>
                      <a:pt x="22" y="275"/>
                    </a:lnTo>
                    <a:lnTo>
                      <a:pt x="25" y="273"/>
                    </a:lnTo>
                    <a:lnTo>
                      <a:pt x="25" y="273"/>
                    </a:lnTo>
                    <a:lnTo>
                      <a:pt x="27" y="270"/>
                    </a:lnTo>
                    <a:lnTo>
                      <a:pt x="27" y="268"/>
                    </a:lnTo>
                    <a:lnTo>
                      <a:pt x="27" y="268"/>
                    </a:lnTo>
                    <a:lnTo>
                      <a:pt x="29" y="265"/>
                    </a:lnTo>
                    <a:lnTo>
                      <a:pt x="29" y="261"/>
                    </a:lnTo>
                    <a:lnTo>
                      <a:pt x="29" y="261"/>
                    </a:lnTo>
                    <a:lnTo>
                      <a:pt x="29" y="258"/>
                    </a:lnTo>
                    <a:lnTo>
                      <a:pt x="29" y="258"/>
                    </a:lnTo>
                    <a:lnTo>
                      <a:pt x="32" y="253"/>
                    </a:lnTo>
                    <a:lnTo>
                      <a:pt x="32" y="253"/>
                    </a:lnTo>
                    <a:lnTo>
                      <a:pt x="34" y="250"/>
                    </a:lnTo>
                    <a:lnTo>
                      <a:pt x="34" y="244"/>
                    </a:lnTo>
                    <a:lnTo>
                      <a:pt x="34" y="244"/>
                    </a:lnTo>
                    <a:lnTo>
                      <a:pt x="32" y="241"/>
                    </a:lnTo>
                    <a:lnTo>
                      <a:pt x="29" y="236"/>
                    </a:lnTo>
                    <a:lnTo>
                      <a:pt x="29" y="236"/>
                    </a:lnTo>
                    <a:lnTo>
                      <a:pt x="27" y="233"/>
                    </a:lnTo>
                    <a:lnTo>
                      <a:pt x="25" y="229"/>
                    </a:lnTo>
                    <a:lnTo>
                      <a:pt x="25" y="229"/>
                    </a:lnTo>
                    <a:lnTo>
                      <a:pt x="27" y="224"/>
                    </a:lnTo>
                    <a:lnTo>
                      <a:pt x="30" y="221"/>
                    </a:lnTo>
                    <a:lnTo>
                      <a:pt x="30" y="221"/>
                    </a:lnTo>
                    <a:lnTo>
                      <a:pt x="30" y="217"/>
                    </a:lnTo>
                    <a:lnTo>
                      <a:pt x="29" y="212"/>
                    </a:lnTo>
                    <a:lnTo>
                      <a:pt x="29" y="212"/>
                    </a:lnTo>
                    <a:lnTo>
                      <a:pt x="29" y="207"/>
                    </a:lnTo>
                    <a:lnTo>
                      <a:pt x="30" y="204"/>
                    </a:lnTo>
                    <a:lnTo>
                      <a:pt x="30" y="204"/>
                    </a:lnTo>
                    <a:lnTo>
                      <a:pt x="32" y="199"/>
                    </a:lnTo>
                    <a:lnTo>
                      <a:pt x="32" y="199"/>
                    </a:lnTo>
                    <a:lnTo>
                      <a:pt x="34" y="194"/>
                    </a:lnTo>
                    <a:lnTo>
                      <a:pt x="34" y="194"/>
                    </a:lnTo>
                    <a:lnTo>
                      <a:pt x="35" y="190"/>
                    </a:lnTo>
                    <a:lnTo>
                      <a:pt x="35" y="185"/>
                    </a:lnTo>
                    <a:lnTo>
                      <a:pt x="35" y="185"/>
                    </a:lnTo>
                    <a:lnTo>
                      <a:pt x="35" y="183"/>
                    </a:lnTo>
                    <a:lnTo>
                      <a:pt x="37" y="182"/>
                    </a:lnTo>
                    <a:lnTo>
                      <a:pt x="37" y="182"/>
                    </a:lnTo>
                    <a:lnTo>
                      <a:pt x="39" y="180"/>
                    </a:lnTo>
                    <a:lnTo>
                      <a:pt x="37" y="178"/>
                    </a:lnTo>
                    <a:lnTo>
                      <a:pt x="37" y="178"/>
                    </a:lnTo>
                    <a:lnTo>
                      <a:pt x="34" y="170"/>
                    </a:lnTo>
                    <a:lnTo>
                      <a:pt x="34" y="170"/>
                    </a:lnTo>
                    <a:lnTo>
                      <a:pt x="34" y="165"/>
                    </a:lnTo>
                    <a:lnTo>
                      <a:pt x="34" y="165"/>
                    </a:lnTo>
                    <a:lnTo>
                      <a:pt x="34" y="161"/>
                    </a:lnTo>
                    <a:lnTo>
                      <a:pt x="34" y="161"/>
                    </a:lnTo>
                    <a:lnTo>
                      <a:pt x="34" y="154"/>
                    </a:lnTo>
                    <a:lnTo>
                      <a:pt x="34" y="148"/>
                    </a:lnTo>
                    <a:lnTo>
                      <a:pt x="34" y="148"/>
                    </a:lnTo>
                    <a:lnTo>
                      <a:pt x="34" y="143"/>
                    </a:lnTo>
                    <a:lnTo>
                      <a:pt x="30" y="139"/>
                    </a:lnTo>
                    <a:lnTo>
                      <a:pt x="30" y="139"/>
                    </a:lnTo>
                    <a:lnTo>
                      <a:pt x="25" y="132"/>
                    </a:lnTo>
                    <a:lnTo>
                      <a:pt x="25" y="132"/>
                    </a:lnTo>
                    <a:lnTo>
                      <a:pt x="24" y="127"/>
                    </a:lnTo>
                    <a:lnTo>
                      <a:pt x="24" y="127"/>
                    </a:lnTo>
                    <a:lnTo>
                      <a:pt x="20" y="124"/>
                    </a:lnTo>
                    <a:lnTo>
                      <a:pt x="20" y="124"/>
                    </a:lnTo>
                    <a:lnTo>
                      <a:pt x="19" y="117"/>
                    </a:lnTo>
                    <a:lnTo>
                      <a:pt x="19" y="117"/>
                    </a:lnTo>
                    <a:lnTo>
                      <a:pt x="17" y="114"/>
                    </a:lnTo>
                    <a:lnTo>
                      <a:pt x="17" y="110"/>
                    </a:lnTo>
                    <a:lnTo>
                      <a:pt x="17" y="110"/>
                    </a:lnTo>
                    <a:lnTo>
                      <a:pt x="13" y="107"/>
                    </a:lnTo>
                    <a:lnTo>
                      <a:pt x="12" y="104"/>
                    </a:lnTo>
                    <a:lnTo>
                      <a:pt x="12" y="104"/>
                    </a:lnTo>
                    <a:lnTo>
                      <a:pt x="10" y="100"/>
                    </a:lnTo>
                    <a:lnTo>
                      <a:pt x="8" y="97"/>
                    </a:lnTo>
                    <a:lnTo>
                      <a:pt x="8" y="97"/>
                    </a:lnTo>
                    <a:lnTo>
                      <a:pt x="3" y="92"/>
                    </a:lnTo>
                    <a:lnTo>
                      <a:pt x="2" y="88"/>
                    </a:lnTo>
                    <a:lnTo>
                      <a:pt x="2" y="85"/>
                    </a:lnTo>
                    <a:lnTo>
                      <a:pt x="0" y="9"/>
                    </a:lnTo>
                    <a:lnTo>
                      <a:pt x="197" y="0"/>
                    </a:lnTo>
                    <a:lnTo>
                      <a:pt x="197" y="0"/>
                    </a:lnTo>
                    <a:lnTo>
                      <a:pt x="200" y="5"/>
                    </a:lnTo>
                    <a:lnTo>
                      <a:pt x="200" y="5"/>
                    </a:lnTo>
                    <a:lnTo>
                      <a:pt x="202" y="7"/>
                    </a:lnTo>
                    <a:lnTo>
                      <a:pt x="203" y="5"/>
                    </a:lnTo>
                    <a:lnTo>
                      <a:pt x="205" y="5"/>
                    </a:lnTo>
                    <a:lnTo>
                      <a:pt x="207" y="9"/>
                    </a:lnTo>
                    <a:lnTo>
                      <a:pt x="207" y="9"/>
                    </a:lnTo>
                    <a:lnTo>
                      <a:pt x="205" y="10"/>
                    </a:lnTo>
                    <a:lnTo>
                      <a:pt x="203" y="12"/>
                    </a:lnTo>
                    <a:lnTo>
                      <a:pt x="200" y="15"/>
                    </a:lnTo>
                    <a:lnTo>
                      <a:pt x="200" y="15"/>
                    </a:lnTo>
                    <a:lnTo>
                      <a:pt x="200" y="24"/>
                    </a:lnTo>
                    <a:lnTo>
                      <a:pt x="202" y="32"/>
                    </a:lnTo>
                    <a:lnTo>
                      <a:pt x="202" y="32"/>
                    </a:lnTo>
                    <a:lnTo>
                      <a:pt x="203" y="34"/>
                    </a:lnTo>
                    <a:lnTo>
                      <a:pt x="207" y="34"/>
                    </a:lnTo>
                    <a:lnTo>
                      <a:pt x="210" y="32"/>
                    </a:lnTo>
                    <a:lnTo>
                      <a:pt x="214" y="34"/>
                    </a:lnTo>
                    <a:lnTo>
                      <a:pt x="214" y="34"/>
                    </a:lnTo>
                    <a:lnTo>
                      <a:pt x="215" y="36"/>
                    </a:lnTo>
                    <a:lnTo>
                      <a:pt x="214" y="39"/>
                    </a:lnTo>
                    <a:lnTo>
                      <a:pt x="210" y="46"/>
                    </a:lnTo>
                    <a:lnTo>
                      <a:pt x="210" y="46"/>
                    </a:lnTo>
                    <a:lnTo>
                      <a:pt x="210" y="49"/>
                    </a:lnTo>
                    <a:lnTo>
                      <a:pt x="209" y="53"/>
                    </a:lnTo>
                    <a:lnTo>
                      <a:pt x="209" y="53"/>
                    </a:lnTo>
                    <a:lnTo>
                      <a:pt x="210" y="54"/>
                    </a:lnTo>
                    <a:lnTo>
                      <a:pt x="212" y="56"/>
                    </a:lnTo>
                    <a:lnTo>
                      <a:pt x="212" y="56"/>
                    </a:lnTo>
                    <a:lnTo>
                      <a:pt x="212" y="63"/>
                    </a:lnTo>
                    <a:lnTo>
                      <a:pt x="210" y="68"/>
                    </a:lnTo>
                    <a:lnTo>
                      <a:pt x="210" y="68"/>
                    </a:lnTo>
                    <a:lnTo>
                      <a:pt x="205" y="71"/>
                    </a:lnTo>
                    <a:lnTo>
                      <a:pt x="205" y="71"/>
                    </a:lnTo>
                    <a:lnTo>
                      <a:pt x="205" y="75"/>
                    </a:lnTo>
                    <a:lnTo>
                      <a:pt x="205" y="78"/>
                    </a:lnTo>
                    <a:lnTo>
                      <a:pt x="205" y="78"/>
                    </a:lnTo>
                    <a:lnTo>
                      <a:pt x="205" y="81"/>
                    </a:lnTo>
                    <a:lnTo>
                      <a:pt x="203" y="81"/>
                    </a:lnTo>
                    <a:lnTo>
                      <a:pt x="200" y="85"/>
                    </a:lnTo>
                    <a:lnTo>
                      <a:pt x="200" y="85"/>
                    </a:lnTo>
                    <a:lnTo>
                      <a:pt x="197" y="87"/>
                    </a:lnTo>
                    <a:lnTo>
                      <a:pt x="197" y="90"/>
                    </a:lnTo>
                    <a:lnTo>
                      <a:pt x="195" y="92"/>
                    </a:lnTo>
                    <a:lnTo>
                      <a:pt x="193" y="95"/>
                    </a:lnTo>
                    <a:lnTo>
                      <a:pt x="193" y="95"/>
                    </a:lnTo>
                    <a:lnTo>
                      <a:pt x="190" y="97"/>
                    </a:lnTo>
                    <a:lnTo>
                      <a:pt x="187" y="98"/>
                    </a:lnTo>
                    <a:lnTo>
                      <a:pt x="187" y="100"/>
                    </a:lnTo>
                    <a:lnTo>
                      <a:pt x="187" y="100"/>
                    </a:lnTo>
                    <a:lnTo>
                      <a:pt x="187" y="105"/>
                    </a:lnTo>
                    <a:lnTo>
                      <a:pt x="187" y="105"/>
                    </a:lnTo>
                    <a:lnTo>
                      <a:pt x="190" y="105"/>
                    </a:lnTo>
                    <a:lnTo>
                      <a:pt x="190" y="105"/>
                    </a:lnTo>
                    <a:lnTo>
                      <a:pt x="188" y="109"/>
                    </a:lnTo>
                    <a:lnTo>
                      <a:pt x="188" y="109"/>
                    </a:lnTo>
                    <a:lnTo>
                      <a:pt x="183" y="112"/>
                    </a:lnTo>
                    <a:lnTo>
                      <a:pt x="181" y="114"/>
                    </a:lnTo>
                    <a:lnTo>
                      <a:pt x="180" y="117"/>
                    </a:lnTo>
                    <a:lnTo>
                      <a:pt x="180" y="117"/>
                    </a:lnTo>
                    <a:lnTo>
                      <a:pt x="181" y="119"/>
                    </a:lnTo>
                    <a:lnTo>
                      <a:pt x="183" y="121"/>
                    </a:lnTo>
                    <a:lnTo>
                      <a:pt x="185" y="122"/>
                    </a:lnTo>
                    <a:lnTo>
                      <a:pt x="183" y="124"/>
                    </a:lnTo>
                    <a:lnTo>
                      <a:pt x="183" y="124"/>
                    </a:lnTo>
                    <a:lnTo>
                      <a:pt x="181" y="126"/>
                    </a:lnTo>
                    <a:lnTo>
                      <a:pt x="178" y="127"/>
                    </a:lnTo>
                    <a:lnTo>
                      <a:pt x="178" y="129"/>
                    </a:lnTo>
                    <a:lnTo>
                      <a:pt x="178" y="132"/>
                    </a:lnTo>
                    <a:lnTo>
                      <a:pt x="178" y="132"/>
                    </a:lnTo>
                    <a:lnTo>
                      <a:pt x="181" y="136"/>
                    </a:lnTo>
                    <a:lnTo>
                      <a:pt x="181" y="138"/>
                    </a:lnTo>
                    <a:lnTo>
                      <a:pt x="180" y="141"/>
                    </a:lnTo>
                    <a:lnTo>
                      <a:pt x="180" y="141"/>
                    </a:lnTo>
                    <a:lnTo>
                      <a:pt x="173" y="146"/>
                    </a:lnTo>
                    <a:lnTo>
                      <a:pt x="173" y="148"/>
                    </a:lnTo>
                    <a:lnTo>
                      <a:pt x="173" y="153"/>
                    </a:lnTo>
                    <a:lnTo>
                      <a:pt x="173" y="153"/>
                    </a:lnTo>
                    <a:lnTo>
                      <a:pt x="175" y="170"/>
                    </a:lnTo>
                    <a:lnTo>
                      <a:pt x="175" y="170"/>
                    </a:lnTo>
                    <a:lnTo>
                      <a:pt x="181" y="170"/>
                    </a:lnTo>
                    <a:lnTo>
                      <a:pt x="188" y="168"/>
                    </a:lnTo>
                    <a:lnTo>
                      <a:pt x="188" y="168"/>
                    </a:lnTo>
                    <a:lnTo>
                      <a:pt x="236" y="166"/>
                    </a:lnTo>
                    <a:lnTo>
                      <a:pt x="236" y="166"/>
                    </a:lnTo>
                    <a:lnTo>
                      <a:pt x="271" y="163"/>
                    </a:lnTo>
                    <a:lnTo>
                      <a:pt x="271" y="163"/>
                    </a:lnTo>
                    <a:lnTo>
                      <a:pt x="285" y="161"/>
                    </a:lnTo>
                    <a:lnTo>
                      <a:pt x="292" y="161"/>
                    </a:lnTo>
                    <a:lnTo>
                      <a:pt x="297" y="161"/>
                    </a:lnTo>
                    <a:lnTo>
                      <a:pt x="297" y="161"/>
                    </a:lnTo>
                    <a:lnTo>
                      <a:pt x="298" y="163"/>
                    </a:lnTo>
                    <a:lnTo>
                      <a:pt x="300" y="165"/>
                    </a:lnTo>
                    <a:lnTo>
                      <a:pt x="300" y="168"/>
                    </a:lnTo>
                    <a:lnTo>
                      <a:pt x="297" y="178"/>
                    </a:lnTo>
                    <a:lnTo>
                      <a:pt x="297" y="178"/>
                    </a:lnTo>
                    <a:lnTo>
                      <a:pt x="295" y="183"/>
                    </a:lnTo>
                    <a:lnTo>
                      <a:pt x="295" y="190"/>
                    </a:lnTo>
                    <a:lnTo>
                      <a:pt x="295" y="190"/>
                    </a:lnTo>
                    <a:lnTo>
                      <a:pt x="298" y="197"/>
                    </a:lnTo>
                    <a:lnTo>
                      <a:pt x="298" y="197"/>
                    </a:lnTo>
                    <a:lnTo>
                      <a:pt x="300" y="200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312" y="210"/>
                    </a:lnTo>
                    <a:lnTo>
                      <a:pt x="312" y="210"/>
                    </a:lnTo>
                    <a:lnTo>
                      <a:pt x="315" y="216"/>
                    </a:lnTo>
                    <a:lnTo>
                      <a:pt x="317" y="221"/>
                    </a:lnTo>
                    <a:lnTo>
                      <a:pt x="317" y="221"/>
                    </a:lnTo>
                    <a:lnTo>
                      <a:pt x="317" y="224"/>
                    </a:lnTo>
                    <a:lnTo>
                      <a:pt x="317" y="227"/>
                    </a:lnTo>
                    <a:lnTo>
                      <a:pt x="317" y="227"/>
                    </a:lnTo>
                    <a:lnTo>
                      <a:pt x="321" y="229"/>
                    </a:lnTo>
                    <a:lnTo>
                      <a:pt x="324" y="229"/>
                    </a:lnTo>
                    <a:lnTo>
                      <a:pt x="324" y="229"/>
                    </a:lnTo>
                    <a:lnTo>
                      <a:pt x="329" y="233"/>
                    </a:lnTo>
                    <a:lnTo>
                      <a:pt x="332" y="236"/>
                    </a:lnTo>
                    <a:lnTo>
                      <a:pt x="332" y="236"/>
                    </a:lnTo>
                    <a:lnTo>
                      <a:pt x="331" y="241"/>
                    </a:lnTo>
                    <a:lnTo>
                      <a:pt x="327" y="244"/>
                    </a:lnTo>
                    <a:lnTo>
                      <a:pt x="327" y="244"/>
                    </a:lnTo>
                    <a:lnTo>
                      <a:pt x="331" y="246"/>
                    </a:lnTo>
                    <a:lnTo>
                      <a:pt x="336" y="248"/>
                    </a:lnTo>
                    <a:lnTo>
                      <a:pt x="339" y="248"/>
                    </a:lnTo>
                    <a:lnTo>
                      <a:pt x="343" y="250"/>
                    </a:lnTo>
                    <a:lnTo>
                      <a:pt x="343" y="250"/>
                    </a:lnTo>
                    <a:lnTo>
                      <a:pt x="343" y="251"/>
                    </a:lnTo>
                    <a:lnTo>
                      <a:pt x="343" y="255"/>
                    </a:lnTo>
                    <a:lnTo>
                      <a:pt x="341" y="258"/>
                    </a:lnTo>
                    <a:lnTo>
                      <a:pt x="334" y="263"/>
                    </a:lnTo>
                    <a:lnTo>
                      <a:pt x="334" y="263"/>
                    </a:lnTo>
                    <a:lnTo>
                      <a:pt x="329" y="268"/>
                    </a:lnTo>
                    <a:lnTo>
                      <a:pt x="326" y="275"/>
                    </a:lnTo>
                    <a:lnTo>
                      <a:pt x="326" y="275"/>
                    </a:lnTo>
                    <a:close/>
                  </a:path>
                </a:pathLst>
              </a:custGeom>
              <a:solidFill>
                <a:srgbClr val="00DE64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9" name="Freeform 10"/>
              <p:cNvSpPr>
                <a:spLocks/>
              </p:cNvSpPr>
              <p:nvPr/>
            </p:nvSpPr>
            <p:spPr bwMode="auto">
              <a:xfrm>
                <a:off x="5075209" y="631826"/>
                <a:ext cx="1050925" cy="658813"/>
              </a:xfrm>
              <a:custGeom>
                <a:avLst/>
                <a:gdLst>
                  <a:gd name="T0" fmla="*/ 645 w 662"/>
                  <a:gd name="T1" fmla="*/ 337 h 415"/>
                  <a:gd name="T2" fmla="*/ 231 w 662"/>
                  <a:gd name="T3" fmla="*/ 373 h 415"/>
                  <a:gd name="T4" fmla="*/ 227 w 662"/>
                  <a:gd name="T5" fmla="*/ 404 h 415"/>
                  <a:gd name="T6" fmla="*/ 207 w 662"/>
                  <a:gd name="T7" fmla="*/ 400 h 415"/>
                  <a:gd name="T8" fmla="*/ 187 w 662"/>
                  <a:gd name="T9" fmla="*/ 402 h 415"/>
                  <a:gd name="T10" fmla="*/ 178 w 662"/>
                  <a:gd name="T11" fmla="*/ 404 h 415"/>
                  <a:gd name="T12" fmla="*/ 159 w 662"/>
                  <a:gd name="T13" fmla="*/ 404 h 415"/>
                  <a:gd name="T14" fmla="*/ 149 w 662"/>
                  <a:gd name="T15" fmla="*/ 404 h 415"/>
                  <a:gd name="T16" fmla="*/ 134 w 662"/>
                  <a:gd name="T17" fmla="*/ 402 h 415"/>
                  <a:gd name="T18" fmla="*/ 119 w 662"/>
                  <a:gd name="T19" fmla="*/ 395 h 415"/>
                  <a:gd name="T20" fmla="*/ 112 w 662"/>
                  <a:gd name="T21" fmla="*/ 387 h 415"/>
                  <a:gd name="T22" fmla="*/ 107 w 662"/>
                  <a:gd name="T23" fmla="*/ 380 h 415"/>
                  <a:gd name="T24" fmla="*/ 95 w 662"/>
                  <a:gd name="T25" fmla="*/ 370 h 415"/>
                  <a:gd name="T26" fmla="*/ 90 w 662"/>
                  <a:gd name="T27" fmla="*/ 364 h 415"/>
                  <a:gd name="T28" fmla="*/ 90 w 662"/>
                  <a:gd name="T29" fmla="*/ 348 h 415"/>
                  <a:gd name="T30" fmla="*/ 92 w 662"/>
                  <a:gd name="T31" fmla="*/ 337 h 415"/>
                  <a:gd name="T32" fmla="*/ 88 w 662"/>
                  <a:gd name="T33" fmla="*/ 325 h 415"/>
                  <a:gd name="T34" fmla="*/ 85 w 662"/>
                  <a:gd name="T35" fmla="*/ 308 h 415"/>
                  <a:gd name="T36" fmla="*/ 83 w 662"/>
                  <a:gd name="T37" fmla="*/ 300 h 415"/>
                  <a:gd name="T38" fmla="*/ 78 w 662"/>
                  <a:gd name="T39" fmla="*/ 292 h 415"/>
                  <a:gd name="T40" fmla="*/ 71 w 662"/>
                  <a:gd name="T41" fmla="*/ 293 h 415"/>
                  <a:gd name="T42" fmla="*/ 66 w 662"/>
                  <a:gd name="T43" fmla="*/ 295 h 415"/>
                  <a:gd name="T44" fmla="*/ 58 w 662"/>
                  <a:gd name="T45" fmla="*/ 300 h 415"/>
                  <a:gd name="T46" fmla="*/ 53 w 662"/>
                  <a:gd name="T47" fmla="*/ 298 h 415"/>
                  <a:gd name="T48" fmla="*/ 41 w 662"/>
                  <a:gd name="T49" fmla="*/ 286 h 415"/>
                  <a:gd name="T50" fmla="*/ 36 w 662"/>
                  <a:gd name="T51" fmla="*/ 280 h 415"/>
                  <a:gd name="T52" fmla="*/ 36 w 662"/>
                  <a:gd name="T53" fmla="*/ 263 h 415"/>
                  <a:gd name="T54" fmla="*/ 42 w 662"/>
                  <a:gd name="T55" fmla="*/ 256 h 415"/>
                  <a:gd name="T56" fmla="*/ 51 w 662"/>
                  <a:gd name="T57" fmla="*/ 249 h 415"/>
                  <a:gd name="T58" fmla="*/ 53 w 662"/>
                  <a:gd name="T59" fmla="*/ 246 h 415"/>
                  <a:gd name="T60" fmla="*/ 54 w 662"/>
                  <a:gd name="T61" fmla="*/ 237 h 415"/>
                  <a:gd name="T62" fmla="*/ 54 w 662"/>
                  <a:gd name="T63" fmla="*/ 229 h 415"/>
                  <a:gd name="T64" fmla="*/ 58 w 662"/>
                  <a:gd name="T65" fmla="*/ 217 h 415"/>
                  <a:gd name="T66" fmla="*/ 58 w 662"/>
                  <a:gd name="T67" fmla="*/ 212 h 415"/>
                  <a:gd name="T68" fmla="*/ 54 w 662"/>
                  <a:gd name="T69" fmla="*/ 207 h 415"/>
                  <a:gd name="T70" fmla="*/ 37 w 662"/>
                  <a:gd name="T71" fmla="*/ 200 h 415"/>
                  <a:gd name="T72" fmla="*/ 29 w 662"/>
                  <a:gd name="T73" fmla="*/ 196 h 415"/>
                  <a:gd name="T74" fmla="*/ 19 w 662"/>
                  <a:gd name="T75" fmla="*/ 185 h 415"/>
                  <a:gd name="T76" fmla="*/ 10 w 662"/>
                  <a:gd name="T77" fmla="*/ 169 h 415"/>
                  <a:gd name="T78" fmla="*/ 2 w 662"/>
                  <a:gd name="T79" fmla="*/ 146 h 415"/>
                  <a:gd name="T80" fmla="*/ 2 w 662"/>
                  <a:gd name="T81" fmla="*/ 137 h 415"/>
                  <a:gd name="T82" fmla="*/ 3 w 662"/>
                  <a:gd name="T83" fmla="*/ 129 h 415"/>
                  <a:gd name="T84" fmla="*/ 8 w 662"/>
                  <a:gd name="T85" fmla="*/ 123 h 415"/>
                  <a:gd name="T86" fmla="*/ 10 w 662"/>
                  <a:gd name="T87" fmla="*/ 117 h 415"/>
                  <a:gd name="T88" fmla="*/ 7 w 662"/>
                  <a:gd name="T89" fmla="*/ 110 h 415"/>
                  <a:gd name="T90" fmla="*/ 7 w 662"/>
                  <a:gd name="T91" fmla="*/ 100 h 415"/>
                  <a:gd name="T92" fmla="*/ 3 w 662"/>
                  <a:gd name="T93" fmla="*/ 98 h 415"/>
                  <a:gd name="T94" fmla="*/ 2 w 662"/>
                  <a:gd name="T95" fmla="*/ 95 h 415"/>
                  <a:gd name="T96" fmla="*/ 2 w 662"/>
                  <a:gd name="T97" fmla="*/ 81 h 415"/>
                  <a:gd name="T98" fmla="*/ 5 w 662"/>
                  <a:gd name="T99" fmla="*/ 66 h 415"/>
                  <a:gd name="T100" fmla="*/ 10 w 662"/>
                  <a:gd name="T101" fmla="*/ 37 h 415"/>
                  <a:gd name="T102" fmla="*/ 17 w 662"/>
                  <a:gd name="T103" fmla="*/ 0 h 415"/>
                  <a:gd name="T104" fmla="*/ 229 w 662"/>
                  <a:gd name="T105" fmla="*/ 35 h 415"/>
                  <a:gd name="T106" fmla="*/ 392 w 662"/>
                  <a:gd name="T107" fmla="*/ 57 h 415"/>
                  <a:gd name="T108" fmla="*/ 568 w 662"/>
                  <a:gd name="T109" fmla="*/ 76 h 415"/>
                  <a:gd name="T110" fmla="*/ 662 w 662"/>
                  <a:gd name="T111" fmla="*/ 83 h 4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662" h="415">
                    <a:moveTo>
                      <a:pt x="662" y="83"/>
                    </a:moveTo>
                    <a:lnTo>
                      <a:pt x="645" y="337"/>
                    </a:lnTo>
                    <a:lnTo>
                      <a:pt x="638" y="415"/>
                    </a:lnTo>
                    <a:lnTo>
                      <a:pt x="231" y="373"/>
                    </a:lnTo>
                    <a:lnTo>
                      <a:pt x="227" y="404"/>
                    </a:lnTo>
                    <a:lnTo>
                      <a:pt x="227" y="404"/>
                    </a:lnTo>
                    <a:lnTo>
                      <a:pt x="207" y="400"/>
                    </a:lnTo>
                    <a:lnTo>
                      <a:pt x="207" y="400"/>
                    </a:lnTo>
                    <a:lnTo>
                      <a:pt x="197" y="400"/>
                    </a:lnTo>
                    <a:lnTo>
                      <a:pt x="187" y="402"/>
                    </a:lnTo>
                    <a:lnTo>
                      <a:pt x="187" y="402"/>
                    </a:lnTo>
                    <a:lnTo>
                      <a:pt x="178" y="404"/>
                    </a:lnTo>
                    <a:lnTo>
                      <a:pt x="168" y="404"/>
                    </a:lnTo>
                    <a:lnTo>
                      <a:pt x="159" y="404"/>
                    </a:lnTo>
                    <a:lnTo>
                      <a:pt x="149" y="404"/>
                    </a:lnTo>
                    <a:lnTo>
                      <a:pt x="149" y="404"/>
                    </a:lnTo>
                    <a:lnTo>
                      <a:pt x="141" y="404"/>
                    </a:lnTo>
                    <a:lnTo>
                      <a:pt x="134" y="402"/>
                    </a:lnTo>
                    <a:lnTo>
                      <a:pt x="127" y="400"/>
                    </a:lnTo>
                    <a:lnTo>
                      <a:pt x="119" y="395"/>
                    </a:lnTo>
                    <a:lnTo>
                      <a:pt x="119" y="395"/>
                    </a:lnTo>
                    <a:lnTo>
                      <a:pt x="112" y="387"/>
                    </a:lnTo>
                    <a:lnTo>
                      <a:pt x="107" y="380"/>
                    </a:lnTo>
                    <a:lnTo>
                      <a:pt x="107" y="380"/>
                    </a:lnTo>
                    <a:lnTo>
                      <a:pt x="102" y="373"/>
                    </a:lnTo>
                    <a:lnTo>
                      <a:pt x="95" y="370"/>
                    </a:lnTo>
                    <a:lnTo>
                      <a:pt x="95" y="370"/>
                    </a:lnTo>
                    <a:lnTo>
                      <a:pt x="90" y="364"/>
                    </a:lnTo>
                    <a:lnTo>
                      <a:pt x="88" y="359"/>
                    </a:lnTo>
                    <a:lnTo>
                      <a:pt x="90" y="348"/>
                    </a:lnTo>
                    <a:lnTo>
                      <a:pt x="90" y="348"/>
                    </a:lnTo>
                    <a:lnTo>
                      <a:pt x="92" y="337"/>
                    </a:lnTo>
                    <a:lnTo>
                      <a:pt x="88" y="325"/>
                    </a:lnTo>
                    <a:lnTo>
                      <a:pt x="88" y="325"/>
                    </a:lnTo>
                    <a:lnTo>
                      <a:pt x="87" y="317"/>
                    </a:lnTo>
                    <a:lnTo>
                      <a:pt x="85" y="308"/>
                    </a:lnTo>
                    <a:lnTo>
                      <a:pt x="85" y="308"/>
                    </a:lnTo>
                    <a:lnTo>
                      <a:pt x="83" y="300"/>
                    </a:lnTo>
                    <a:lnTo>
                      <a:pt x="80" y="293"/>
                    </a:lnTo>
                    <a:lnTo>
                      <a:pt x="78" y="292"/>
                    </a:lnTo>
                    <a:lnTo>
                      <a:pt x="75" y="292"/>
                    </a:lnTo>
                    <a:lnTo>
                      <a:pt x="71" y="293"/>
                    </a:lnTo>
                    <a:lnTo>
                      <a:pt x="66" y="295"/>
                    </a:lnTo>
                    <a:lnTo>
                      <a:pt x="66" y="295"/>
                    </a:lnTo>
                    <a:lnTo>
                      <a:pt x="59" y="300"/>
                    </a:lnTo>
                    <a:lnTo>
                      <a:pt x="58" y="300"/>
                    </a:lnTo>
                    <a:lnTo>
                      <a:pt x="53" y="298"/>
                    </a:lnTo>
                    <a:lnTo>
                      <a:pt x="53" y="298"/>
                    </a:lnTo>
                    <a:lnTo>
                      <a:pt x="46" y="293"/>
                    </a:lnTo>
                    <a:lnTo>
                      <a:pt x="41" y="286"/>
                    </a:lnTo>
                    <a:lnTo>
                      <a:pt x="41" y="286"/>
                    </a:lnTo>
                    <a:lnTo>
                      <a:pt x="36" y="280"/>
                    </a:lnTo>
                    <a:lnTo>
                      <a:pt x="34" y="271"/>
                    </a:lnTo>
                    <a:lnTo>
                      <a:pt x="36" y="263"/>
                    </a:lnTo>
                    <a:lnTo>
                      <a:pt x="42" y="256"/>
                    </a:lnTo>
                    <a:lnTo>
                      <a:pt x="42" y="256"/>
                    </a:lnTo>
                    <a:lnTo>
                      <a:pt x="48" y="252"/>
                    </a:lnTo>
                    <a:lnTo>
                      <a:pt x="51" y="249"/>
                    </a:lnTo>
                    <a:lnTo>
                      <a:pt x="53" y="246"/>
                    </a:lnTo>
                    <a:lnTo>
                      <a:pt x="53" y="246"/>
                    </a:lnTo>
                    <a:lnTo>
                      <a:pt x="54" y="242"/>
                    </a:lnTo>
                    <a:lnTo>
                      <a:pt x="54" y="237"/>
                    </a:lnTo>
                    <a:lnTo>
                      <a:pt x="54" y="229"/>
                    </a:lnTo>
                    <a:lnTo>
                      <a:pt x="54" y="229"/>
                    </a:lnTo>
                    <a:lnTo>
                      <a:pt x="56" y="220"/>
                    </a:lnTo>
                    <a:lnTo>
                      <a:pt x="58" y="217"/>
                    </a:lnTo>
                    <a:lnTo>
                      <a:pt x="58" y="212"/>
                    </a:lnTo>
                    <a:lnTo>
                      <a:pt x="58" y="212"/>
                    </a:lnTo>
                    <a:lnTo>
                      <a:pt x="58" y="208"/>
                    </a:lnTo>
                    <a:lnTo>
                      <a:pt x="54" y="207"/>
                    </a:lnTo>
                    <a:lnTo>
                      <a:pt x="46" y="203"/>
                    </a:lnTo>
                    <a:lnTo>
                      <a:pt x="37" y="200"/>
                    </a:lnTo>
                    <a:lnTo>
                      <a:pt x="29" y="196"/>
                    </a:lnTo>
                    <a:lnTo>
                      <a:pt x="29" y="196"/>
                    </a:lnTo>
                    <a:lnTo>
                      <a:pt x="24" y="191"/>
                    </a:lnTo>
                    <a:lnTo>
                      <a:pt x="19" y="185"/>
                    </a:lnTo>
                    <a:lnTo>
                      <a:pt x="10" y="169"/>
                    </a:lnTo>
                    <a:lnTo>
                      <a:pt x="10" y="169"/>
                    </a:lnTo>
                    <a:lnTo>
                      <a:pt x="3" y="154"/>
                    </a:lnTo>
                    <a:lnTo>
                      <a:pt x="2" y="146"/>
                    </a:lnTo>
                    <a:lnTo>
                      <a:pt x="2" y="137"/>
                    </a:lnTo>
                    <a:lnTo>
                      <a:pt x="2" y="137"/>
                    </a:lnTo>
                    <a:lnTo>
                      <a:pt x="2" y="132"/>
                    </a:lnTo>
                    <a:lnTo>
                      <a:pt x="3" y="129"/>
                    </a:lnTo>
                    <a:lnTo>
                      <a:pt x="8" y="123"/>
                    </a:lnTo>
                    <a:lnTo>
                      <a:pt x="8" y="123"/>
                    </a:lnTo>
                    <a:lnTo>
                      <a:pt x="10" y="118"/>
                    </a:lnTo>
                    <a:lnTo>
                      <a:pt x="10" y="117"/>
                    </a:lnTo>
                    <a:lnTo>
                      <a:pt x="7" y="110"/>
                    </a:lnTo>
                    <a:lnTo>
                      <a:pt x="7" y="110"/>
                    </a:lnTo>
                    <a:lnTo>
                      <a:pt x="7" y="105"/>
                    </a:lnTo>
                    <a:lnTo>
                      <a:pt x="7" y="100"/>
                    </a:lnTo>
                    <a:lnTo>
                      <a:pt x="7" y="100"/>
                    </a:lnTo>
                    <a:lnTo>
                      <a:pt x="3" y="98"/>
                    </a:lnTo>
                    <a:lnTo>
                      <a:pt x="2" y="95"/>
                    </a:lnTo>
                    <a:lnTo>
                      <a:pt x="2" y="95"/>
                    </a:lnTo>
                    <a:lnTo>
                      <a:pt x="0" y="90"/>
                    </a:lnTo>
                    <a:lnTo>
                      <a:pt x="2" y="81"/>
                    </a:lnTo>
                    <a:lnTo>
                      <a:pt x="5" y="66"/>
                    </a:lnTo>
                    <a:lnTo>
                      <a:pt x="5" y="66"/>
                    </a:lnTo>
                    <a:lnTo>
                      <a:pt x="10" y="37"/>
                    </a:lnTo>
                    <a:lnTo>
                      <a:pt x="10" y="37"/>
                    </a:lnTo>
                    <a:lnTo>
                      <a:pt x="17" y="0"/>
                    </a:lnTo>
                    <a:lnTo>
                      <a:pt x="17" y="0"/>
                    </a:lnTo>
                    <a:lnTo>
                      <a:pt x="154" y="23"/>
                    </a:lnTo>
                    <a:lnTo>
                      <a:pt x="229" y="35"/>
                    </a:lnTo>
                    <a:lnTo>
                      <a:pt x="309" y="47"/>
                    </a:lnTo>
                    <a:lnTo>
                      <a:pt x="392" y="57"/>
                    </a:lnTo>
                    <a:lnTo>
                      <a:pt x="478" y="67"/>
                    </a:lnTo>
                    <a:lnTo>
                      <a:pt x="568" y="76"/>
                    </a:lnTo>
                    <a:lnTo>
                      <a:pt x="662" y="83"/>
                    </a:lnTo>
                    <a:lnTo>
                      <a:pt x="662" y="83"/>
                    </a:lnTo>
                    <a:close/>
                  </a:path>
                </a:pathLst>
              </a:custGeom>
              <a:solidFill>
                <a:srgbClr val="00DE64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0" name="Freeform 11"/>
              <p:cNvSpPr>
                <a:spLocks/>
              </p:cNvSpPr>
              <p:nvPr/>
            </p:nvSpPr>
            <p:spPr bwMode="auto">
              <a:xfrm>
                <a:off x="8436614" y="1660776"/>
                <a:ext cx="409575" cy="485775"/>
              </a:xfrm>
              <a:custGeom>
                <a:avLst/>
                <a:gdLst>
                  <a:gd name="T0" fmla="*/ 253 w 258"/>
                  <a:gd name="T1" fmla="*/ 85 h 306"/>
                  <a:gd name="T2" fmla="*/ 253 w 258"/>
                  <a:gd name="T3" fmla="*/ 92 h 306"/>
                  <a:gd name="T4" fmla="*/ 251 w 258"/>
                  <a:gd name="T5" fmla="*/ 102 h 306"/>
                  <a:gd name="T6" fmla="*/ 249 w 258"/>
                  <a:gd name="T7" fmla="*/ 107 h 306"/>
                  <a:gd name="T8" fmla="*/ 248 w 258"/>
                  <a:gd name="T9" fmla="*/ 110 h 306"/>
                  <a:gd name="T10" fmla="*/ 239 w 258"/>
                  <a:gd name="T11" fmla="*/ 127 h 306"/>
                  <a:gd name="T12" fmla="*/ 239 w 258"/>
                  <a:gd name="T13" fmla="*/ 131 h 306"/>
                  <a:gd name="T14" fmla="*/ 234 w 258"/>
                  <a:gd name="T15" fmla="*/ 134 h 306"/>
                  <a:gd name="T16" fmla="*/ 231 w 258"/>
                  <a:gd name="T17" fmla="*/ 136 h 306"/>
                  <a:gd name="T18" fmla="*/ 229 w 258"/>
                  <a:gd name="T19" fmla="*/ 139 h 306"/>
                  <a:gd name="T20" fmla="*/ 226 w 258"/>
                  <a:gd name="T21" fmla="*/ 146 h 306"/>
                  <a:gd name="T22" fmla="*/ 219 w 258"/>
                  <a:gd name="T23" fmla="*/ 160 h 306"/>
                  <a:gd name="T24" fmla="*/ 212 w 258"/>
                  <a:gd name="T25" fmla="*/ 170 h 306"/>
                  <a:gd name="T26" fmla="*/ 210 w 258"/>
                  <a:gd name="T27" fmla="*/ 172 h 306"/>
                  <a:gd name="T28" fmla="*/ 209 w 258"/>
                  <a:gd name="T29" fmla="*/ 172 h 306"/>
                  <a:gd name="T30" fmla="*/ 200 w 258"/>
                  <a:gd name="T31" fmla="*/ 170 h 306"/>
                  <a:gd name="T32" fmla="*/ 193 w 258"/>
                  <a:gd name="T33" fmla="*/ 170 h 306"/>
                  <a:gd name="T34" fmla="*/ 192 w 258"/>
                  <a:gd name="T35" fmla="*/ 172 h 306"/>
                  <a:gd name="T36" fmla="*/ 188 w 258"/>
                  <a:gd name="T37" fmla="*/ 173 h 306"/>
                  <a:gd name="T38" fmla="*/ 182 w 258"/>
                  <a:gd name="T39" fmla="*/ 195 h 306"/>
                  <a:gd name="T40" fmla="*/ 178 w 258"/>
                  <a:gd name="T41" fmla="*/ 202 h 306"/>
                  <a:gd name="T42" fmla="*/ 177 w 258"/>
                  <a:gd name="T43" fmla="*/ 204 h 306"/>
                  <a:gd name="T44" fmla="*/ 177 w 258"/>
                  <a:gd name="T45" fmla="*/ 214 h 306"/>
                  <a:gd name="T46" fmla="*/ 173 w 258"/>
                  <a:gd name="T47" fmla="*/ 216 h 306"/>
                  <a:gd name="T48" fmla="*/ 170 w 258"/>
                  <a:gd name="T49" fmla="*/ 217 h 306"/>
                  <a:gd name="T50" fmla="*/ 165 w 258"/>
                  <a:gd name="T51" fmla="*/ 221 h 306"/>
                  <a:gd name="T52" fmla="*/ 165 w 258"/>
                  <a:gd name="T53" fmla="*/ 226 h 306"/>
                  <a:gd name="T54" fmla="*/ 158 w 258"/>
                  <a:gd name="T55" fmla="*/ 246 h 306"/>
                  <a:gd name="T56" fmla="*/ 149 w 258"/>
                  <a:gd name="T57" fmla="*/ 263 h 306"/>
                  <a:gd name="T58" fmla="*/ 146 w 258"/>
                  <a:gd name="T59" fmla="*/ 267 h 306"/>
                  <a:gd name="T60" fmla="*/ 137 w 258"/>
                  <a:gd name="T61" fmla="*/ 273 h 306"/>
                  <a:gd name="T62" fmla="*/ 136 w 258"/>
                  <a:gd name="T63" fmla="*/ 277 h 306"/>
                  <a:gd name="T64" fmla="*/ 129 w 258"/>
                  <a:gd name="T65" fmla="*/ 280 h 306"/>
                  <a:gd name="T66" fmla="*/ 127 w 258"/>
                  <a:gd name="T67" fmla="*/ 282 h 306"/>
                  <a:gd name="T68" fmla="*/ 115 w 258"/>
                  <a:gd name="T69" fmla="*/ 289 h 306"/>
                  <a:gd name="T70" fmla="*/ 112 w 258"/>
                  <a:gd name="T71" fmla="*/ 290 h 306"/>
                  <a:gd name="T72" fmla="*/ 92 w 258"/>
                  <a:gd name="T73" fmla="*/ 301 h 306"/>
                  <a:gd name="T74" fmla="*/ 73 w 258"/>
                  <a:gd name="T75" fmla="*/ 304 h 306"/>
                  <a:gd name="T76" fmla="*/ 61 w 258"/>
                  <a:gd name="T77" fmla="*/ 304 h 306"/>
                  <a:gd name="T78" fmla="*/ 58 w 258"/>
                  <a:gd name="T79" fmla="*/ 297 h 306"/>
                  <a:gd name="T80" fmla="*/ 51 w 258"/>
                  <a:gd name="T81" fmla="*/ 289 h 306"/>
                  <a:gd name="T82" fmla="*/ 42 w 258"/>
                  <a:gd name="T83" fmla="*/ 287 h 306"/>
                  <a:gd name="T84" fmla="*/ 5 w 258"/>
                  <a:gd name="T85" fmla="*/ 224 h 306"/>
                  <a:gd name="T86" fmla="*/ 2 w 258"/>
                  <a:gd name="T87" fmla="*/ 212 h 306"/>
                  <a:gd name="T88" fmla="*/ 2 w 258"/>
                  <a:gd name="T89" fmla="*/ 207 h 306"/>
                  <a:gd name="T90" fmla="*/ 15 w 258"/>
                  <a:gd name="T91" fmla="*/ 204 h 306"/>
                  <a:gd name="T92" fmla="*/ 25 w 258"/>
                  <a:gd name="T93" fmla="*/ 192 h 306"/>
                  <a:gd name="T94" fmla="*/ 22 w 258"/>
                  <a:gd name="T95" fmla="*/ 173 h 306"/>
                  <a:gd name="T96" fmla="*/ 34 w 258"/>
                  <a:gd name="T97" fmla="*/ 151 h 306"/>
                  <a:gd name="T98" fmla="*/ 48 w 258"/>
                  <a:gd name="T99" fmla="*/ 148 h 306"/>
                  <a:gd name="T100" fmla="*/ 65 w 258"/>
                  <a:gd name="T101" fmla="*/ 124 h 306"/>
                  <a:gd name="T102" fmla="*/ 85 w 258"/>
                  <a:gd name="T103" fmla="*/ 100 h 306"/>
                  <a:gd name="T104" fmla="*/ 100 w 258"/>
                  <a:gd name="T105" fmla="*/ 85 h 306"/>
                  <a:gd name="T106" fmla="*/ 100 w 258"/>
                  <a:gd name="T107" fmla="*/ 49 h 306"/>
                  <a:gd name="T108" fmla="*/ 100 w 258"/>
                  <a:gd name="T109" fmla="*/ 14 h 306"/>
                  <a:gd name="T110" fmla="*/ 124 w 258"/>
                  <a:gd name="T111" fmla="*/ 77 h 306"/>
                  <a:gd name="T112" fmla="*/ 185 w 258"/>
                  <a:gd name="T113" fmla="*/ 100 h 306"/>
                  <a:gd name="T114" fmla="*/ 195 w 258"/>
                  <a:gd name="T115" fmla="*/ 104 h 306"/>
                  <a:gd name="T116" fmla="*/ 210 w 258"/>
                  <a:gd name="T117" fmla="*/ 88 h 306"/>
                  <a:gd name="T118" fmla="*/ 241 w 258"/>
                  <a:gd name="T119" fmla="*/ 68 h 306"/>
                  <a:gd name="T120" fmla="*/ 246 w 258"/>
                  <a:gd name="T121" fmla="*/ 70 h 306"/>
                  <a:gd name="T122" fmla="*/ 253 w 258"/>
                  <a:gd name="T123" fmla="*/ 70 h 306"/>
                  <a:gd name="T124" fmla="*/ 258 w 258"/>
                  <a:gd name="T125" fmla="*/ 70 h 3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58" h="306">
                    <a:moveTo>
                      <a:pt x="258" y="70"/>
                    </a:moveTo>
                    <a:lnTo>
                      <a:pt x="258" y="70"/>
                    </a:lnTo>
                    <a:lnTo>
                      <a:pt x="255" y="73"/>
                    </a:lnTo>
                    <a:lnTo>
                      <a:pt x="255" y="77"/>
                    </a:lnTo>
                    <a:lnTo>
                      <a:pt x="253" y="85"/>
                    </a:lnTo>
                    <a:lnTo>
                      <a:pt x="253" y="85"/>
                    </a:lnTo>
                    <a:lnTo>
                      <a:pt x="253" y="85"/>
                    </a:lnTo>
                    <a:lnTo>
                      <a:pt x="253" y="85"/>
                    </a:lnTo>
                    <a:lnTo>
                      <a:pt x="253" y="85"/>
                    </a:lnTo>
                    <a:lnTo>
                      <a:pt x="253" y="85"/>
                    </a:lnTo>
                    <a:lnTo>
                      <a:pt x="253" y="87"/>
                    </a:lnTo>
                    <a:lnTo>
                      <a:pt x="253" y="87"/>
                    </a:lnTo>
                    <a:lnTo>
                      <a:pt x="253" y="90"/>
                    </a:lnTo>
                    <a:lnTo>
                      <a:pt x="253" y="90"/>
                    </a:lnTo>
                    <a:lnTo>
                      <a:pt x="253" y="92"/>
                    </a:lnTo>
                    <a:lnTo>
                      <a:pt x="253" y="92"/>
                    </a:lnTo>
                    <a:lnTo>
                      <a:pt x="253" y="95"/>
                    </a:lnTo>
                    <a:lnTo>
                      <a:pt x="253" y="95"/>
                    </a:lnTo>
                    <a:lnTo>
                      <a:pt x="251" y="100"/>
                    </a:lnTo>
                    <a:lnTo>
                      <a:pt x="251" y="100"/>
                    </a:lnTo>
                    <a:lnTo>
                      <a:pt x="251" y="100"/>
                    </a:lnTo>
                    <a:lnTo>
                      <a:pt x="251" y="102"/>
                    </a:lnTo>
                    <a:lnTo>
                      <a:pt x="251" y="102"/>
                    </a:lnTo>
                    <a:lnTo>
                      <a:pt x="251" y="102"/>
                    </a:lnTo>
                    <a:lnTo>
                      <a:pt x="251" y="102"/>
                    </a:lnTo>
                    <a:lnTo>
                      <a:pt x="249" y="104"/>
                    </a:lnTo>
                    <a:lnTo>
                      <a:pt x="249" y="104"/>
                    </a:lnTo>
                    <a:lnTo>
                      <a:pt x="249" y="104"/>
                    </a:lnTo>
                    <a:lnTo>
                      <a:pt x="249" y="104"/>
                    </a:lnTo>
                    <a:lnTo>
                      <a:pt x="249" y="105"/>
                    </a:lnTo>
                    <a:lnTo>
                      <a:pt x="249" y="105"/>
                    </a:lnTo>
                    <a:lnTo>
                      <a:pt x="249" y="107"/>
                    </a:lnTo>
                    <a:lnTo>
                      <a:pt x="249" y="107"/>
                    </a:lnTo>
                    <a:lnTo>
                      <a:pt x="248" y="109"/>
                    </a:lnTo>
                    <a:lnTo>
                      <a:pt x="248" y="109"/>
                    </a:lnTo>
                    <a:lnTo>
                      <a:pt x="248" y="109"/>
                    </a:lnTo>
                    <a:lnTo>
                      <a:pt x="248" y="109"/>
                    </a:lnTo>
                    <a:lnTo>
                      <a:pt x="248" y="109"/>
                    </a:lnTo>
                    <a:lnTo>
                      <a:pt x="248" y="109"/>
                    </a:lnTo>
                    <a:lnTo>
                      <a:pt x="248" y="110"/>
                    </a:lnTo>
                    <a:lnTo>
                      <a:pt x="248" y="110"/>
                    </a:lnTo>
                    <a:lnTo>
                      <a:pt x="243" y="117"/>
                    </a:lnTo>
                    <a:lnTo>
                      <a:pt x="243" y="117"/>
                    </a:lnTo>
                    <a:lnTo>
                      <a:pt x="239" y="124"/>
                    </a:lnTo>
                    <a:lnTo>
                      <a:pt x="239" y="124"/>
                    </a:lnTo>
                    <a:lnTo>
                      <a:pt x="239" y="124"/>
                    </a:lnTo>
                    <a:lnTo>
                      <a:pt x="239" y="127"/>
                    </a:lnTo>
                    <a:lnTo>
                      <a:pt x="239" y="127"/>
                    </a:lnTo>
                    <a:lnTo>
                      <a:pt x="239" y="127"/>
                    </a:lnTo>
                    <a:lnTo>
                      <a:pt x="239" y="127"/>
                    </a:lnTo>
                    <a:lnTo>
                      <a:pt x="239" y="129"/>
                    </a:lnTo>
                    <a:lnTo>
                      <a:pt x="239" y="129"/>
                    </a:lnTo>
                    <a:lnTo>
                      <a:pt x="239" y="129"/>
                    </a:lnTo>
                    <a:lnTo>
                      <a:pt x="239" y="129"/>
                    </a:lnTo>
                    <a:lnTo>
                      <a:pt x="239" y="131"/>
                    </a:lnTo>
                    <a:lnTo>
                      <a:pt x="239" y="131"/>
                    </a:lnTo>
                    <a:lnTo>
                      <a:pt x="238" y="133"/>
                    </a:lnTo>
                    <a:lnTo>
                      <a:pt x="238" y="133"/>
                    </a:lnTo>
                    <a:lnTo>
                      <a:pt x="236" y="133"/>
                    </a:lnTo>
                    <a:lnTo>
                      <a:pt x="236" y="133"/>
                    </a:lnTo>
                    <a:lnTo>
                      <a:pt x="234" y="134"/>
                    </a:lnTo>
                    <a:lnTo>
                      <a:pt x="234" y="134"/>
                    </a:lnTo>
                    <a:lnTo>
                      <a:pt x="234" y="134"/>
                    </a:lnTo>
                    <a:lnTo>
                      <a:pt x="234" y="134"/>
                    </a:lnTo>
                    <a:lnTo>
                      <a:pt x="232" y="134"/>
                    </a:lnTo>
                    <a:lnTo>
                      <a:pt x="232" y="134"/>
                    </a:lnTo>
                    <a:lnTo>
                      <a:pt x="232" y="134"/>
                    </a:lnTo>
                    <a:lnTo>
                      <a:pt x="232" y="134"/>
                    </a:lnTo>
                    <a:lnTo>
                      <a:pt x="232" y="134"/>
                    </a:lnTo>
                    <a:lnTo>
                      <a:pt x="232" y="134"/>
                    </a:lnTo>
                    <a:lnTo>
                      <a:pt x="232" y="134"/>
                    </a:lnTo>
                    <a:lnTo>
                      <a:pt x="231" y="136"/>
                    </a:lnTo>
                    <a:lnTo>
                      <a:pt x="231" y="136"/>
                    </a:lnTo>
                    <a:lnTo>
                      <a:pt x="231" y="136"/>
                    </a:lnTo>
                    <a:lnTo>
                      <a:pt x="231" y="136"/>
                    </a:lnTo>
                    <a:lnTo>
                      <a:pt x="229" y="138"/>
                    </a:lnTo>
                    <a:lnTo>
                      <a:pt x="229" y="138"/>
                    </a:lnTo>
                    <a:lnTo>
                      <a:pt x="229" y="139"/>
                    </a:lnTo>
                    <a:lnTo>
                      <a:pt x="229" y="139"/>
                    </a:lnTo>
                    <a:lnTo>
                      <a:pt x="229" y="139"/>
                    </a:lnTo>
                    <a:lnTo>
                      <a:pt x="227" y="141"/>
                    </a:lnTo>
                    <a:lnTo>
                      <a:pt x="227" y="141"/>
                    </a:lnTo>
                    <a:lnTo>
                      <a:pt x="227" y="143"/>
                    </a:lnTo>
                    <a:lnTo>
                      <a:pt x="227" y="143"/>
                    </a:lnTo>
                    <a:lnTo>
                      <a:pt x="227" y="144"/>
                    </a:lnTo>
                    <a:lnTo>
                      <a:pt x="227" y="144"/>
                    </a:lnTo>
                    <a:lnTo>
                      <a:pt x="227" y="144"/>
                    </a:lnTo>
                    <a:lnTo>
                      <a:pt x="226" y="146"/>
                    </a:lnTo>
                    <a:lnTo>
                      <a:pt x="226" y="146"/>
                    </a:lnTo>
                    <a:lnTo>
                      <a:pt x="226" y="150"/>
                    </a:lnTo>
                    <a:lnTo>
                      <a:pt x="226" y="150"/>
                    </a:lnTo>
                    <a:lnTo>
                      <a:pt x="221" y="156"/>
                    </a:lnTo>
                    <a:lnTo>
                      <a:pt x="221" y="156"/>
                    </a:lnTo>
                    <a:lnTo>
                      <a:pt x="219" y="158"/>
                    </a:lnTo>
                    <a:lnTo>
                      <a:pt x="219" y="158"/>
                    </a:lnTo>
                    <a:lnTo>
                      <a:pt x="219" y="160"/>
                    </a:lnTo>
                    <a:lnTo>
                      <a:pt x="219" y="160"/>
                    </a:lnTo>
                    <a:lnTo>
                      <a:pt x="216" y="163"/>
                    </a:lnTo>
                    <a:lnTo>
                      <a:pt x="216" y="163"/>
                    </a:lnTo>
                    <a:lnTo>
                      <a:pt x="216" y="165"/>
                    </a:lnTo>
                    <a:lnTo>
                      <a:pt x="216" y="165"/>
                    </a:lnTo>
                    <a:lnTo>
                      <a:pt x="212" y="170"/>
                    </a:lnTo>
                    <a:lnTo>
                      <a:pt x="212" y="170"/>
                    </a:lnTo>
                    <a:lnTo>
                      <a:pt x="212" y="170"/>
                    </a:lnTo>
                    <a:lnTo>
                      <a:pt x="212" y="170"/>
                    </a:lnTo>
                    <a:lnTo>
                      <a:pt x="212" y="170"/>
                    </a:lnTo>
                    <a:lnTo>
                      <a:pt x="210" y="170"/>
                    </a:lnTo>
                    <a:lnTo>
                      <a:pt x="210" y="170"/>
                    </a:lnTo>
                    <a:lnTo>
                      <a:pt x="210" y="172"/>
                    </a:lnTo>
                    <a:lnTo>
                      <a:pt x="210" y="172"/>
                    </a:lnTo>
                    <a:lnTo>
                      <a:pt x="210" y="172"/>
                    </a:lnTo>
                    <a:lnTo>
                      <a:pt x="210" y="172"/>
                    </a:lnTo>
                    <a:lnTo>
                      <a:pt x="209" y="172"/>
                    </a:lnTo>
                    <a:lnTo>
                      <a:pt x="209" y="172"/>
                    </a:lnTo>
                    <a:lnTo>
                      <a:pt x="209" y="172"/>
                    </a:lnTo>
                    <a:lnTo>
                      <a:pt x="209" y="172"/>
                    </a:lnTo>
                    <a:lnTo>
                      <a:pt x="209" y="172"/>
                    </a:lnTo>
                    <a:lnTo>
                      <a:pt x="209" y="172"/>
                    </a:lnTo>
                    <a:lnTo>
                      <a:pt x="209" y="172"/>
                    </a:lnTo>
                    <a:lnTo>
                      <a:pt x="209" y="172"/>
                    </a:lnTo>
                    <a:lnTo>
                      <a:pt x="207" y="172"/>
                    </a:lnTo>
                    <a:lnTo>
                      <a:pt x="207" y="172"/>
                    </a:lnTo>
                    <a:lnTo>
                      <a:pt x="207" y="172"/>
                    </a:lnTo>
                    <a:lnTo>
                      <a:pt x="207" y="172"/>
                    </a:lnTo>
                    <a:lnTo>
                      <a:pt x="204" y="170"/>
                    </a:lnTo>
                    <a:lnTo>
                      <a:pt x="202" y="170"/>
                    </a:lnTo>
                    <a:lnTo>
                      <a:pt x="202" y="170"/>
                    </a:lnTo>
                    <a:lnTo>
                      <a:pt x="200" y="170"/>
                    </a:lnTo>
                    <a:lnTo>
                      <a:pt x="200" y="170"/>
                    </a:lnTo>
                    <a:lnTo>
                      <a:pt x="199" y="170"/>
                    </a:lnTo>
                    <a:lnTo>
                      <a:pt x="199" y="170"/>
                    </a:lnTo>
                    <a:lnTo>
                      <a:pt x="199" y="170"/>
                    </a:lnTo>
                    <a:lnTo>
                      <a:pt x="199" y="170"/>
                    </a:lnTo>
                    <a:lnTo>
                      <a:pt x="195" y="170"/>
                    </a:lnTo>
                    <a:lnTo>
                      <a:pt x="195" y="170"/>
                    </a:lnTo>
                    <a:lnTo>
                      <a:pt x="193" y="170"/>
                    </a:lnTo>
                    <a:lnTo>
                      <a:pt x="193" y="170"/>
                    </a:lnTo>
                    <a:lnTo>
                      <a:pt x="193" y="170"/>
                    </a:lnTo>
                    <a:lnTo>
                      <a:pt x="193" y="172"/>
                    </a:lnTo>
                    <a:lnTo>
                      <a:pt x="193" y="172"/>
                    </a:lnTo>
                    <a:lnTo>
                      <a:pt x="192" y="172"/>
                    </a:lnTo>
                    <a:lnTo>
                      <a:pt x="192" y="172"/>
                    </a:lnTo>
                    <a:lnTo>
                      <a:pt x="192" y="172"/>
                    </a:lnTo>
                    <a:lnTo>
                      <a:pt x="192" y="172"/>
                    </a:lnTo>
                    <a:lnTo>
                      <a:pt x="192" y="172"/>
                    </a:lnTo>
                    <a:lnTo>
                      <a:pt x="192" y="172"/>
                    </a:lnTo>
                    <a:lnTo>
                      <a:pt x="190" y="173"/>
                    </a:lnTo>
                    <a:lnTo>
                      <a:pt x="190" y="173"/>
                    </a:lnTo>
                    <a:lnTo>
                      <a:pt x="190" y="173"/>
                    </a:lnTo>
                    <a:lnTo>
                      <a:pt x="190" y="173"/>
                    </a:lnTo>
                    <a:lnTo>
                      <a:pt x="188" y="173"/>
                    </a:lnTo>
                    <a:lnTo>
                      <a:pt x="188" y="173"/>
                    </a:lnTo>
                    <a:lnTo>
                      <a:pt x="187" y="177"/>
                    </a:lnTo>
                    <a:lnTo>
                      <a:pt x="185" y="182"/>
                    </a:lnTo>
                    <a:lnTo>
                      <a:pt x="185" y="182"/>
                    </a:lnTo>
                    <a:lnTo>
                      <a:pt x="183" y="183"/>
                    </a:lnTo>
                    <a:lnTo>
                      <a:pt x="183" y="183"/>
                    </a:lnTo>
                    <a:lnTo>
                      <a:pt x="182" y="192"/>
                    </a:lnTo>
                    <a:lnTo>
                      <a:pt x="182" y="192"/>
                    </a:lnTo>
                    <a:lnTo>
                      <a:pt x="182" y="195"/>
                    </a:lnTo>
                    <a:lnTo>
                      <a:pt x="182" y="195"/>
                    </a:lnTo>
                    <a:lnTo>
                      <a:pt x="182" y="195"/>
                    </a:lnTo>
                    <a:lnTo>
                      <a:pt x="182" y="195"/>
                    </a:lnTo>
                    <a:lnTo>
                      <a:pt x="182" y="197"/>
                    </a:lnTo>
                    <a:lnTo>
                      <a:pt x="182" y="197"/>
                    </a:lnTo>
                    <a:lnTo>
                      <a:pt x="182" y="197"/>
                    </a:lnTo>
                    <a:lnTo>
                      <a:pt x="182" y="197"/>
                    </a:lnTo>
                    <a:lnTo>
                      <a:pt x="178" y="202"/>
                    </a:lnTo>
                    <a:lnTo>
                      <a:pt x="178" y="202"/>
                    </a:lnTo>
                    <a:lnTo>
                      <a:pt x="178" y="202"/>
                    </a:lnTo>
                    <a:lnTo>
                      <a:pt x="178" y="202"/>
                    </a:lnTo>
                    <a:lnTo>
                      <a:pt x="178" y="202"/>
                    </a:lnTo>
                    <a:lnTo>
                      <a:pt x="178" y="204"/>
                    </a:lnTo>
                    <a:lnTo>
                      <a:pt x="178" y="204"/>
                    </a:lnTo>
                    <a:lnTo>
                      <a:pt x="177" y="204"/>
                    </a:lnTo>
                    <a:lnTo>
                      <a:pt x="177" y="204"/>
                    </a:lnTo>
                    <a:lnTo>
                      <a:pt x="177" y="209"/>
                    </a:lnTo>
                    <a:lnTo>
                      <a:pt x="177" y="209"/>
                    </a:lnTo>
                    <a:lnTo>
                      <a:pt x="177" y="211"/>
                    </a:lnTo>
                    <a:lnTo>
                      <a:pt x="177" y="211"/>
                    </a:lnTo>
                    <a:lnTo>
                      <a:pt x="177" y="212"/>
                    </a:lnTo>
                    <a:lnTo>
                      <a:pt x="177" y="212"/>
                    </a:lnTo>
                    <a:lnTo>
                      <a:pt x="177" y="214"/>
                    </a:lnTo>
                    <a:lnTo>
                      <a:pt x="177" y="214"/>
                    </a:lnTo>
                    <a:lnTo>
                      <a:pt x="175" y="214"/>
                    </a:lnTo>
                    <a:lnTo>
                      <a:pt x="175" y="214"/>
                    </a:lnTo>
                    <a:lnTo>
                      <a:pt x="173" y="216"/>
                    </a:lnTo>
                    <a:lnTo>
                      <a:pt x="173" y="216"/>
                    </a:lnTo>
                    <a:lnTo>
                      <a:pt x="173" y="216"/>
                    </a:lnTo>
                    <a:lnTo>
                      <a:pt x="173" y="216"/>
                    </a:lnTo>
                    <a:lnTo>
                      <a:pt x="173" y="216"/>
                    </a:lnTo>
                    <a:lnTo>
                      <a:pt x="173" y="216"/>
                    </a:lnTo>
                    <a:lnTo>
                      <a:pt x="173" y="216"/>
                    </a:lnTo>
                    <a:lnTo>
                      <a:pt x="171" y="217"/>
                    </a:lnTo>
                    <a:lnTo>
                      <a:pt x="171" y="217"/>
                    </a:lnTo>
                    <a:lnTo>
                      <a:pt x="171" y="217"/>
                    </a:lnTo>
                    <a:lnTo>
                      <a:pt x="170" y="217"/>
                    </a:lnTo>
                    <a:lnTo>
                      <a:pt x="170" y="217"/>
                    </a:lnTo>
                    <a:lnTo>
                      <a:pt x="170" y="217"/>
                    </a:lnTo>
                    <a:lnTo>
                      <a:pt x="170" y="217"/>
                    </a:lnTo>
                    <a:lnTo>
                      <a:pt x="168" y="217"/>
                    </a:lnTo>
                    <a:lnTo>
                      <a:pt x="168" y="217"/>
                    </a:lnTo>
                    <a:lnTo>
                      <a:pt x="168" y="219"/>
                    </a:lnTo>
                    <a:lnTo>
                      <a:pt x="168" y="219"/>
                    </a:lnTo>
                    <a:lnTo>
                      <a:pt x="168" y="219"/>
                    </a:lnTo>
                    <a:lnTo>
                      <a:pt x="168" y="219"/>
                    </a:lnTo>
                    <a:lnTo>
                      <a:pt x="165" y="221"/>
                    </a:lnTo>
                    <a:lnTo>
                      <a:pt x="165" y="221"/>
                    </a:lnTo>
                    <a:lnTo>
                      <a:pt x="165" y="222"/>
                    </a:lnTo>
                    <a:lnTo>
                      <a:pt x="165" y="222"/>
                    </a:lnTo>
                    <a:lnTo>
                      <a:pt x="165" y="224"/>
                    </a:lnTo>
                    <a:lnTo>
                      <a:pt x="165" y="224"/>
                    </a:lnTo>
                    <a:lnTo>
                      <a:pt x="165" y="224"/>
                    </a:lnTo>
                    <a:lnTo>
                      <a:pt x="165" y="224"/>
                    </a:lnTo>
                    <a:lnTo>
                      <a:pt x="165" y="226"/>
                    </a:lnTo>
                    <a:lnTo>
                      <a:pt x="165" y="226"/>
                    </a:lnTo>
                    <a:lnTo>
                      <a:pt x="160" y="239"/>
                    </a:lnTo>
                    <a:lnTo>
                      <a:pt x="160" y="239"/>
                    </a:lnTo>
                    <a:lnTo>
                      <a:pt x="160" y="243"/>
                    </a:lnTo>
                    <a:lnTo>
                      <a:pt x="160" y="243"/>
                    </a:lnTo>
                    <a:lnTo>
                      <a:pt x="160" y="243"/>
                    </a:lnTo>
                    <a:lnTo>
                      <a:pt x="158" y="246"/>
                    </a:lnTo>
                    <a:lnTo>
                      <a:pt x="158" y="246"/>
                    </a:lnTo>
                    <a:lnTo>
                      <a:pt x="158" y="246"/>
                    </a:lnTo>
                    <a:lnTo>
                      <a:pt x="158" y="246"/>
                    </a:lnTo>
                    <a:lnTo>
                      <a:pt x="151" y="260"/>
                    </a:lnTo>
                    <a:lnTo>
                      <a:pt x="151" y="260"/>
                    </a:lnTo>
                    <a:lnTo>
                      <a:pt x="149" y="262"/>
                    </a:lnTo>
                    <a:lnTo>
                      <a:pt x="149" y="262"/>
                    </a:lnTo>
                    <a:lnTo>
                      <a:pt x="149" y="263"/>
                    </a:lnTo>
                    <a:lnTo>
                      <a:pt x="149" y="263"/>
                    </a:lnTo>
                    <a:lnTo>
                      <a:pt x="149" y="263"/>
                    </a:lnTo>
                    <a:lnTo>
                      <a:pt x="149" y="263"/>
                    </a:lnTo>
                    <a:lnTo>
                      <a:pt x="148" y="263"/>
                    </a:lnTo>
                    <a:lnTo>
                      <a:pt x="148" y="263"/>
                    </a:lnTo>
                    <a:lnTo>
                      <a:pt x="148" y="265"/>
                    </a:lnTo>
                    <a:lnTo>
                      <a:pt x="148" y="265"/>
                    </a:lnTo>
                    <a:lnTo>
                      <a:pt x="148" y="265"/>
                    </a:lnTo>
                    <a:lnTo>
                      <a:pt x="148" y="265"/>
                    </a:lnTo>
                    <a:lnTo>
                      <a:pt x="146" y="267"/>
                    </a:lnTo>
                    <a:lnTo>
                      <a:pt x="146" y="267"/>
                    </a:lnTo>
                    <a:lnTo>
                      <a:pt x="146" y="267"/>
                    </a:lnTo>
                    <a:lnTo>
                      <a:pt x="146" y="267"/>
                    </a:lnTo>
                    <a:lnTo>
                      <a:pt x="144" y="267"/>
                    </a:lnTo>
                    <a:lnTo>
                      <a:pt x="144" y="267"/>
                    </a:lnTo>
                    <a:lnTo>
                      <a:pt x="139" y="273"/>
                    </a:lnTo>
                    <a:lnTo>
                      <a:pt x="139" y="273"/>
                    </a:lnTo>
                    <a:lnTo>
                      <a:pt x="137" y="273"/>
                    </a:lnTo>
                    <a:lnTo>
                      <a:pt x="137" y="273"/>
                    </a:lnTo>
                    <a:lnTo>
                      <a:pt x="137" y="273"/>
                    </a:lnTo>
                    <a:lnTo>
                      <a:pt x="137" y="273"/>
                    </a:lnTo>
                    <a:lnTo>
                      <a:pt x="137" y="275"/>
                    </a:lnTo>
                    <a:lnTo>
                      <a:pt x="137" y="275"/>
                    </a:lnTo>
                    <a:lnTo>
                      <a:pt x="136" y="275"/>
                    </a:lnTo>
                    <a:lnTo>
                      <a:pt x="136" y="275"/>
                    </a:lnTo>
                    <a:lnTo>
                      <a:pt x="136" y="277"/>
                    </a:lnTo>
                    <a:lnTo>
                      <a:pt x="136" y="277"/>
                    </a:lnTo>
                    <a:lnTo>
                      <a:pt x="134" y="279"/>
                    </a:lnTo>
                    <a:lnTo>
                      <a:pt x="134" y="279"/>
                    </a:lnTo>
                    <a:lnTo>
                      <a:pt x="134" y="279"/>
                    </a:lnTo>
                    <a:lnTo>
                      <a:pt x="132" y="279"/>
                    </a:lnTo>
                    <a:lnTo>
                      <a:pt x="132" y="279"/>
                    </a:lnTo>
                    <a:lnTo>
                      <a:pt x="131" y="280"/>
                    </a:lnTo>
                    <a:lnTo>
                      <a:pt x="129" y="280"/>
                    </a:lnTo>
                    <a:lnTo>
                      <a:pt x="129" y="280"/>
                    </a:lnTo>
                    <a:lnTo>
                      <a:pt x="129" y="280"/>
                    </a:lnTo>
                    <a:lnTo>
                      <a:pt x="129" y="280"/>
                    </a:lnTo>
                    <a:lnTo>
                      <a:pt x="127" y="280"/>
                    </a:lnTo>
                    <a:lnTo>
                      <a:pt x="127" y="280"/>
                    </a:lnTo>
                    <a:lnTo>
                      <a:pt x="127" y="280"/>
                    </a:lnTo>
                    <a:lnTo>
                      <a:pt x="127" y="280"/>
                    </a:lnTo>
                    <a:lnTo>
                      <a:pt x="127" y="282"/>
                    </a:lnTo>
                    <a:lnTo>
                      <a:pt x="127" y="282"/>
                    </a:lnTo>
                    <a:lnTo>
                      <a:pt x="124" y="282"/>
                    </a:lnTo>
                    <a:lnTo>
                      <a:pt x="124" y="282"/>
                    </a:lnTo>
                    <a:lnTo>
                      <a:pt x="122" y="284"/>
                    </a:lnTo>
                    <a:lnTo>
                      <a:pt x="122" y="284"/>
                    </a:lnTo>
                    <a:lnTo>
                      <a:pt x="117" y="287"/>
                    </a:lnTo>
                    <a:lnTo>
                      <a:pt x="117" y="287"/>
                    </a:lnTo>
                    <a:lnTo>
                      <a:pt x="115" y="289"/>
                    </a:lnTo>
                    <a:lnTo>
                      <a:pt x="115" y="289"/>
                    </a:lnTo>
                    <a:lnTo>
                      <a:pt x="115" y="289"/>
                    </a:lnTo>
                    <a:lnTo>
                      <a:pt x="115" y="289"/>
                    </a:lnTo>
                    <a:lnTo>
                      <a:pt x="115" y="289"/>
                    </a:lnTo>
                    <a:lnTo>
                      <a:pt x="114" y="290"/>
                    </a:lnTo>
                    <a:lnTo>
                      <a:pt x="114" y="290"/>
                    </a:lnTo>
                    <a:lnTo>
                      <a:pt x="114" y="290"/>
                    </a:lnTo>
                    <a:lnTo>
                      <a:pt x="112" y="290"/>
                    </a:lnTo>
                    <a:lnTo>
                      <a:pt x="112" y="290"/>
                    </a:lnTo>
                    <a:lnTo>
                      <a:pt x="112" y="290"/>
                    </a:lnTo>
                    <a:lnTo>
                      <a:pt x="107" y="294"/>
                    </a:lnTo>
                    <a:lnTo>
                      <a:pt x="107" y="294"/>
                    </a:lnTo>
                    <a:lnTo>
                      <a:pt x="98" y="299"/>
                    </a:lnTo>
                    <a:lnTo>
                      <a:pt x="98" y="299"/>
                    </a:lnTo>
                    <a:lnTo>
                      <a:pt x="95" y="301"/>
                    </a:lnTo>
                    <a:lnTo>
                      <a:pt x="92" y="301"/>
                    </a:lnTo>
                    <a:lnTo>
                      <a:pt x="92" y="301"/>
                    </a:lnTo>
                    <a:lnTo>
                      <a:pt x="83" y="302"/>
                    </a:lnTo>
                    <a:lnTo>
                      <a:pt x="83" y="302"/>
                    </a:lnTo>
                    <a:lnTo>
                      <a:pt x="76" y="302"/>
                    </a:lnTo>
                    <a:lnTo>
                      <a:pt x="76" y="302"/>
                    </a:lnTo>
                    <a:lnTo>
                      <a:pt x="73" y="304"/>
                    </a:lnTo>
                    <a:lnTo>
                      <a:pt x="73" y="304"/>
                    </a:lnTo>
                    <a:lnTo>
                      <a:pt x="73" y="304"/>
                    </a:lnTo>
                    <a:lnTo>
                      <a:pt x="71" y="304"/>
                    </a:lnTo>
                    <a:lnTo>
                      <a:pt x="71" y="304"/>
                    </a:lnTo>
                    <a:lnTo>
                      <a:pt x="71" y="304"/>
                    </a:lnTo>
                    <a:lnTo>
                      <a:pt x="68" y="306"/>
                    </a:lnTo>
                    <a:lnTo>
                      <a:pt x="68" y="306"/>
                    </a:lnTo>
                    <a:lnTo>
                      <a:pt x="65" y="306"/>
                    </a:lnTo>
                    <a:lnTo>
                      <a:pt x="61" y="304"/>
                    </a:lnTo>
                    <a:lnTo>
                      <a:pt x="61" y="304"/>
                    </a:lnTo>
                    <a:lnTo>
                      <a:pt x="59" y="301"/>
                    </a:lnTo>
                    <a:lnTo>
                      <a:pt x="59" y="301"/>
                    </a:lnTo>
                    <a:lnTo>
                      <a:pt x="59" y="299"/>
                    </a:lnTo>
                    <a:lnTo>
                      <a:pt x="59" y="299"/>
                    </a:lnTo>
                    <a:lnTo>
                      <a:pt x="59" y="299"/>
                    </a:lnTo>
                    <a:lnTo>
                      <a:pt x="59" y="299"/>
                    </a:lnTo>
                    <a:lnTo>
                      <a:pt x="58" y="297"/>
                    </a:lnTo>
                    <a:lnTo>
                      <a:pt x="58" y="297"/>
                    </a:lnTo>
                    <a:lnTo>
                      <a:pt x="56" y="294"/>
                    </a:lnTo>
                    <a:lnTo>
                      <a:pt x="53" y="289"/>
                    </a:lnTo>
                    <a:lnTo>
                      <a:pt x="53" y="289"/>
                    </a:lnTo>
                    <a:lnTo>
                      <a:pt x="53" y="289"/>
                    </a:lnTo>
                    <a:lnTo>
                      <a:pt x="53" y="289"/>
                    </a:lnTo>
                    <a:lnTo>
                      <a:pt x="53" y="289"/>
                    </a:lnTo>
                    <a:lnTo>
                      <a:pt x="51" y="289"/>
                    </a:lnTo>
                    <a:lnTo>
                      <a:pt x="51" y="289"/>
                    </a:lnTo>
                    <a:lnTo>
                      <a:pt x="51" y="289"/>
                    </a:lnTo>
                    <a:lnTo>
                      <a:pt x="51" y="287"/>
                    </a:lnTo>
                    <a:lnTo>
                      <a:pt x="51" y="287"/>
                    </a:lnTo>
                    <a:lnTo>
                      <a:pt x="48" y="285"/>
                    </a:lnTo>
                    <a:lnTo>
                      <a:pt x="48" y="285"/>
                    </a:lnTo>
                    <a:lnTo>
                      <a:pt x="42" y="287"/>
                    </a:lnTo>
                    <a:lnTo>
                      <a:pt x="42" y="287"/>
                    </a:lnTo>
                    <a:lnTo>
                      <a:pt x="42" y="287"/>
                    </a:lnTo>
                    <a:lnTo>
                      <a:pt x="41" y="279"/>
                    </a:lnTo>
                    <a:lnTo>
                      <a:pt x="36" y="272"/>
                    </a:lnTo>
                    <a:lnTo>
                      <a:pt x="36" y="272"/>
                    </a:lnTo>
                    <a:lnTo>
                      <a:pt x="25" y="260"/>
                    </a:lnTo>
                    <a:lnTo>
                      <a:pt x="17" y="246"/>
                    </a:lnTo>
                    <a:lnTo>
                      <a:pt x="17" y="246"/>
                    </a:lnTo>
                    <a:lnTo>
                      <a:pt x="10" y="233"/>
                    </a:lnTo>
                    <a:lnTo>
                      <a:pt x="5" y="224"/>
                    </a:lnTo>
                    <a:lnTo>
                      <a:pt x="3" y="216"/>
                    </a:lnTo>
                    <a:lnTo>
                      <a:pt x="3" y="216"/>
                    </a:lnTo>
                    <a:lnTo>
                      <a:pt x="3" y="214"/>
                    </a:lnTo>
                    <a:lnTo>
                      <a:pt x="3" y="214"/>
                    </a:lnTo>
                    <a:lnTo>
                      <a:pt x="3" y="212"/>
                    </a:lnTo>
                    <a:lnTo>
                      <a:pt x="3" y="212"/>
                    </a:lnTo>
                    <a:lnTo>
                      <a:pt x="2" y="212"/>
                    </a:lnTo>
                    <a:lnTo>
                      <a:pt x="2" y="212"/>
                    </a:lnTo>
                    <a:lnTo>
                      <a:pt x="2" y="211"/>
                    </a:lnTo>
                    <a:lnTo>
                      <a:pt x="2" y="211"/>
                    </a:lnTo>
                    <a:lnTo>
                      <a:pt x="2" y="209"/>
                    </a:lnTo>
                    <a:lnTo>
                      <a:pt x="2" y="209"/>
                    </a:lnTo>
                    <a:lnTo>
                      <a:pt x="2" y="209"/>
                    </a:lnTo>
                    <a:lnTo>
                      <a:pt x="2" y="209"/>
                    </a:lnTo>
                    <a:lnTo>
                      <a:pt x="2" y="207"/>
                    </a:lnTo>
                    <a:lnTo>
                      <a:pt x="2" y="207"/>
                    </a:lnTo>
                    <a:lnTo>
                      <a:pt x="2" y="207"/>
                    </a:lnTo>
                    <a:lnTo>
                      <a:pt x="2" y="207"/>
                    </a:lnTo>
                    <a:lnTo>
                      <a:pt x="0" y="206"/>
                    </a:lnTo>
                    <a:lnTo>
                      <a:pt x="0" y="206"/>
                    </a:lnTo>
                    <a:lnTo>
                      <a:pt x="9" y="206"/>
                    </a:lnTo>
                    <a:lnTo>
                      <a:pt x="12" y="206"/>
                    </a:lnTo>
                    <a:lnTo>
                      <a:pt x="15" y="204"/>
                    </a:lnTo>
                    <a:lnTo>
                      <a:pt x="15" y="204"/>
                    </a:lnTo>
                    <a:lnTo>
                      <a:pt x="17" y="202"/>
                    </a:lnTo>
                    <a:lnTo>
                      <a:pt x="17" y="200"/>
                    </a:lnTo>
                    <a:lnTo>
                      <a:pt x="19" y="197"/>
                    </a:lnTo>
                    <a:lnTo>
                      <a:pt x="20" y="195"/>
                    </a:lnTo>
                    <a:lnTo>
                      <a:pt x="20" y="195"/>
                    </a:lnTo>
                    <a:lnTo>
                      <a:pt x="22" y="194"/>
                    </a:lnTo>
                    <a:lnTo>
                      <a:pt x="25" y="192"/>
                    </a:lnTo>
                    <a:lnTo>
                      <a:pt x="25" y="192"/>
                    </a:lnTo>
                    <a:lnTo>
                      <a:pt x="27" y="190"/>
                    </a:lnTo>
                    <a:lnTo>
                      <a:pt x="27" y="189"/>
                    </a:lnTo>
                    <a:lnTo>
                      <a:pt x="27" y="189"/>
                    </a:lnTo>
                    <a:lnTo>
                      <a:pt x="27" y="185"/>
                    </a:lnTo>
                    <a:lnTo>
                      <a:pt x="25" y="183"/>
                    </a:lnTo>
                    <a:lnTo>
                      <a:pt x="24" y="178"/>
                    </a:lnTo>
                    <a:lnTo>
                      <a:pt x="24" y="178"/>
                    </a:lnTo>
                    <a:lnTo>
                      <a:pt x="22" y="173"/>
                    </a:lnTo>
                    <a:lnTo>
                      <a:pt x="25" y="168"/>
                    </a:lnTo>
                    <a:lnTo>
                      <a:pt x="25" y="168"/>
                    </a:lnTo>
                    <a:lnTo>
                      <a:pt x="27" y="160"/>
                    </a:lnTo>
                    <a:lnTo>
                      <a:pt x="27" y="156"/>
                    </a:lnTo>
                    <a:lnTo>
                      <a:pt x="29" y="153"/>
                    </a:lnTo>
                    <a:lnTo>
                      <a:pt x="29" y="153"/>
                    </a:lnTo>
                    <a:lnTo>
                      <a:pt x="32" y="151"/>
                    </a:lnTo>
                    <a:lnTo>
                      <a:pt x="34" y="151"/>
                    </a:lnTo>
                    <a:lnTo>
                      <a:pt x="37" y="155"/>
                    </a:lnTo>
                    <a:lnTo>
                      <a:pt x="37" y="155"/>
                    </a:lnTo>
                    <a:lnTo>
                      <a:pt x="42" y="155"/>
                    </a:lnTo>
                    <a:lnTo>
                      <a:pt x="46" y="155"/>
                    </a:lnTo>
                    <a:lnTo>
                      <a:pt x="46" y="155"/>
                    </a:lnTo>
                    <a:lnTo>
                      <a:pt x="48" y="151"/>
                    </a:lnTo>
                    <a:lnTo>
                      <a:pt x="48" y="148"/>
                    </a:lnTo>
                    <a:lnTo>
                      <a:pt x="48" y="148"/>
                    </a:lnTo>
                    <a:lnTo>
                      <a:pt x="48" y="141"/>
                    </a:lnTo>
                    <a:lnTo>
                      <a:pt x="49" y="136"/>
                    </a:lnTo>
                    <a:lnTo>
                      <a:pt x="49" y="136"/>
                    </a:lnTo>
                    <a:lnTo>
                      <a:pt x="53" y="131"/>
                    </a:lnTo>
                    <a:lnTo>
                      <a:pt x="58" y="127"/>
                    </a:lnTo>
                    <a:lnTo>
                      <a:pt x="58" y="127"/>
                    </a:lnTo>
                    <a:lnTo>
                      <a:pt x="61" y="126"/>
                    </a:lnTo>
                    <a:lnTo>
                      <a:pt x="65" y="124"/>
                    </a:lnTo>
                    <a:lnTo>
                      <a:pt x="71" y="121"/>
                    </a:lnTo>
                    <a:lnTo>
                      <a:pt x="71" y="121"/>
                    </a:lnTo>
                    <a:lnTo>
                      <a:pt x="76" y="114"/>
                    </a:lnTo>
                    <a:lnTo>
                      <a:pt x="76" y="114"/>
                    </a:lnTo>
                    <a:lnTo>
                      <a:pt x="81" y="107"/>
                    </a:lnTo>
                    <a:lnTo>
                      <a:pt x="81" y="107"/>
                    </a:lnTo>
                    <a:lnTo>
                      <a:pt x="83" y="104"/>
                    </a:lnTo>
                    <a:lnTo>
                      <a:pt x="85" y="100"/>
                    </a:lnTo>
                    <a:lnTo>
                      <a:pt x="85" y="100"/>
                    </a:lnTo>
                    <a:lnTo>
                      <a:pt x="85" y="99"/>
                    </a:lnTo>
                    <a:lnTo>
                      <a:pt x="87" y="97"/>
                    </a:lnTo>
                    <a:lnTo>
                      <a:pt x="87" y="97"/>
                    </a:lnTo>
                    <a:lnTo>
                      <a:pt x="90" y="92"/>
                    </a:lnTo>
                    <a:lnTo>
                      <a:pt x="93" y="90"/>
                    </a:lnTo>
                    <a:lnTo>
                      <a:pt x="93" y="90"/>
                    </a:lnTo>
                    <a:lnTo>
                      <a:pt x="100" y="85"/>
                    </a:lnTo>
                    <a:lnTo>
                      <a:pt x="100" y="85"/>
                    </a:lnTo>
                    <a:lnTo>
                      <a:pt x="100" y="78"/>
                    </a:lnTo>
                    <a:lnTo>
                      <a:pt x="100" y="78"/>
                    </a:lnTo>
                    <a:lnTo>
                      <a:pt x="98" y="71"/>
                    </a:lnTo>
                    <a:lnTo>
                      <a:pt x="98" y="65"/>
                    </a:lnTo>
                    <a:lnTo>
                      <a:pt x="98" y="65"/>
                    </a:lnTo>
                    <a:lnTo>
                      <a:pt x="98" y="58"/>
                    </a:lnTo>
                    <a:lnTo>
                      <a:pt x="100" y="49"/>
                    </a:lnTo>
                    <a:lnTo>
                      <a:pt x="100" y="49"/>
                    </a:lnTo>
                    <a:lnTo>
                      <a:pt x="104" y="36"/>
                    </a:lnTo>
                    <a:lnTo>
                      <a:pt x="104" y="36"/>
                    </a:lnTo>
                    <a:lnTo>
                      <a:pt x="105" y="27"/>
                    </a:lnTo>
                    <a:lnTo>
                      <a:pt x="102" y="19"/>
                    </a:lnTo>
                    <a:lnTo>
                      <a:pt x="102" y="19"/>
                    </a:lnTo>
                    <a:lnTo>
                      <a:pt x="100" y="14"/>
                    </a:lnTo>
                    <a:lnTo>
                      <a:pt x="100" y="14"/>
                    </a:lnTo>
                    <a:lnTo>
                      <a:pt x="102" y="9"/>
                    </a:lnTo>
                    <a:lnTo>
                      <a:pt x="102" y="5"/>
                    </a:lnTo>
                    <a:lnTo>
                      <a:pt x="102" y="5"/>
                    </a:lnTo>
                    <a:lnTo>
                      <a:pt x="105" y="2"/>
                    </a:lnTo>
                    <a:lnTo>
                      <a:pt x="109" y="0"/>
                    </a:lnTo>
                    <a:lnTo>
                      <a:pt x="109" y="0"/>
                    </a:lnTo>
                    <a:lnTo>
                      <a:pt x="110" y="0"/>
                    </a:lnTo>
                    <a:lnTo>
                      <a:pt x="124" y="77"/>
                    </a:lnTo>
                    <a:lnTo>
                      <a:pt x="182" y="65"/>
                    </a:lnTo>
                    <a:lnTo>
                      <a:pt x="182" y="65"/>
                    </a:lnTo>
                    <a:lnTo>
                      <a:pt x="182" y="71"/>
                    </a:lnTo>
                    <a:lnTo>
                      <a:pt x="182" y="71"/>
                    </a:lnTo>
                    <a:lnTo>
                      <a:pt x="183" y="85"/>
                    </a:lnTo>
                    <a:lnTo>
                      <a:pt x="183" y="85"/>
                    </a:lnTo>
                    <a:lnTo>
                      <a:pt x="185" y="100"/>
                    </a:lnTo>
                    <a:lnTo>
                      <a:pt x="185" y="100"/>
                    </a:lnTo>
                    <a:lnTo>
                      <a:pt x="187" y="112"/>
                    </a:lnTo>
                    <a:lnTo>
                      <a:pt x="187" y="112"/>
                    </a:lnTo>
                    <a:lnTo>
                      <a:pt x="188" y="110"/>
                    </a:lnTo>
                    <a:lnTo>
                      <a:pt x="188" y="109"/>
                    </a:lnTo>
                    <a:lnTo>
                      <a:pt x="188" y="109"/>
                    </a:lnTo>
                    <a:lnTo>
                      <a:pt x="192" y="107"/>
                    </a:lnTo>
                    <a:lnTo>
                      <a:pt x="195" y="104"/>
                    </a:lnTo>
                    <a:lnTo>
                      <a:pt x="195" y="104"/>
                    </a:lnTo>
                    <a:lnTo>
                      <a:pt x="195" y="99"/>
                    </a:lnTo>
                    <a:lnTo>
                      <a:pt x="197" y="93"/>
                    </a:lnTo>
                    <a:lnTo>
                      <a:pt x="197" y="93"/>
                    </a:lnTo>
                    <a:lnTo>
                      <a:pt x="200" y="92"/>
                    </a:lnTo>
                    <a:lnTo>
                      <a:pt x="204" y="90"/>
                    </a:lnTo>
                    <a:lnTo>
                      <a:pt x="207" y="90"/>
                    </a:lnTo>
                    <a:lnTo>
                      <a:pt x="210" y="88"/>
                    </a:lnTo>
                    <a:lnTo>
                      <a:pt x="210" y="88"/>
                    </a:lnTo>
                    <a:lnTo>
                      <a:pt x="212" y="83"/>
                    </a:lnTo>
                    <a:lnTo>
                      <a:pt x="216" y="80"/>
                    </a:lnTo>
                    <a:lnTo>
                      <a:pt x="216" y="80"/>
                    </a:lnTo>
                    <a:lnTo>
                      <a:pt x="219" y="77"/>
                    </a:lnTo>
                    <a:lnTo>
                      <a:pt x="222" y="75"/>
                    </a:lnTo>
                    <a:lnTo>
                      <a:pt x="222" y="75"/>
                    </a:lnTo>
                    <a:lnTo>
                      <a:pt x="232" y="70"/>
                    </a:lnTo>
                    <a:lnTo>
                      <a:pt x="241" y="68"/>
                    </a:lnTo>
                    <a:lnTo>
                      <a:pt x="241" y="68"/>
                    </a:lnTo>
                    <a:lnTo>
                      <a:pt x="243" y="68"/>
                    </a:lnTo>
                    <a:lnTo>
                      <a:pt x="243" y="68"/>
                    </a:lnTo>
                    <a:lnTo>
                      <a:pt x="244" y="70"/>
                    </a:lnTo>
                    <a:lnTo>
                      <a:pt x="244" y="70"/>
                    </a:lnTo>
                    <a:lnTo>
                      <a:pt x="244" y="70"/>
                    </a:lnTo>
                    <a:lnTo>
                      <a:pt x="244" y="70"/>
                    </a:lnTo>
                    <a:lnTo>
                      <a:pt x="246" y="70"/>
                    </a:lnTo>
                    <a:lnTo>
                      <a:pt x="246" y="70"/>
                    </a:lnTo>
                    <a:lnTo>
                      <a:pt x="249" y="70"/>
                    </a:lnTo>
                    <a:lnTo>
                      <a:pt x="249" y="70"/>
                    </a:lnTo>
                    <a:lnTo>
                      <a:pt x="251" y="70"/>
                    </a:lnTo>
                    <a:lnTo>
                      <a:pt x="251" y="70"/>
                    </a:lnTo>
                    <a:lnTo>
                      <a:pt x="251" y="70"/>
                    </a:lnTo>
                    <a:lnTo>
                      <a:pt x="251" y="70"/>
                    </a:lnTo>
                    <a:lnTo>
                      <a:pt x="253" y="70"/>
                    </a:lnTo>
                    <a:lnTo>
                      <a:pt x="253" y="70"/>
                    </a:lnTo>
                    <a:lnTo>
                      <a:pt x="255" y="70"/>
                    </a:lnTo>
                    <a:lnTo>
                      <a:pt x="255" y="70"/>
                    </a:lnTo>
                    <a:lnTo>
                      <a:pt x="256" y="70"/>
                    </a:lnTo>
                    <a:lnTo>
                      <a:pt x="256" y="70"/>
                    </a:lnTo>
                    <a:lnTo>
                      <a:pt x="256" y="70"/>
                    </a:lnTo>
                    <a:lnTo>
                      <a:pt x="256" y="70"/>
                    </a:lnTo>
                    <a:lnTo>
                      <a:pt x="258" y="70"/>
                    </a:lnTo>
                    <a:lnTo>
                      <a:pt x="258" y="70"/>
                    </a:lnTo>
                    <a:close/>
                  </a:path>
                </a:pathLst>
              </a:custGeom>
              <a:solidFill>
                <a:srgbClr val="00DE64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1" name="Freeform 12"/>
              <p:cNvSpPr>
                <a:spLocks/>
              </p:cNvSpPr>
              <p:nvPr/>
            </p:nvSpPr>
            <p:spPr bwMode="auto">
              <a:xfrm>
                <a:off x="9117650" y="1463922"/>
                <a:ext cx="122237" cy="315913"/>
              </a:xfrm>
              <a:custGeom>
                <a:avLst/>
                <a:gdLst>
                  <a:gd name="T0" fmla="*/ 77 w 77"/>
                  <a:gd name="T1" fmla="*/ 112 h 199"/>
                  <a:gd name="T2" fmla="*/ 75 w 77"/>
                  <a:gd name="T3" fmla="*/ 129 h 199"/>
                  <a:gd name="T4" fmla="*/ 68 w 77"/>
                  <a:gd name="T5" fmla="*/ 143 h 199"/>
                  <a:gd name="T6" fmla="*/ 67 w 77"/>
                  <a:gd name="T7" fmla="*/ 158 h 199"/>
                  <a:gd name="T8" fmla="*/ 61 w 77"/>
                  <a:gd name="T9" fmla="*/ 173 h 199"/>
                  <a:gd name="T10" fmla="*/ 55 w 77"/>
                  <a:gd name="T11" fmla="*/ 187 h 199"/>
                  <a:gd name="T12" fmla="*/ 48 w 77"/>
                  <a:gd name="T13" fmla="*/ 199 h 199"/>
                  <a:gd name="T14" fmla="*/ 46 w 77"/>
                  <a:gd name="T15" fmla="*/ 194 h 199"/>
                  <a:gd name="T16" fmla="*/ 46 w 77"/>
                  <a:gd name="T17" fmla="*/ 175 h 199"/>
                  <a:gd name="T18" fmla="*/ 39 w 77"/>
                  <a:gd name="T19" fmla="*/ 173 h 199"/>
                  <a:gd name="T20" fmla="*/ 33 w 77"/>
                  <a:gd name="T21" fmla="*/ 178 h 199"/>
                  <a:gd name="T22" fmla="*/ 27 w 77"/>
                  <a:gd name="T23" fmla="*/ 173 h 199"/>
                  <a:gd name="T24" fmla="*/ 21 w 77"/>
                  <a:gd name="T25" fmla="*/ 170 h 199"/>
                  <a:gd name="T26" fmla="*/ 14 w 77"/>
                  <a:gd name="T27" fmla="*/ 168 h 199"/>
                  <a:gd name="T28" fmla="*/ 7 w 77"/>
                  <a:gd name="T29" fmla="*/ 160 h 199"/>
                  <a:gd name="T30" fmla="*/ 4 w 77"/>
                  <a:gd name="T31" fmla="*/ 155 h 199"/>
                  <a:gd name="T32" fmla="*/ 2 w 77"/>
                  <a:gd name="T33" fmla="*/ 146 h 199"/>
                  <a:gd name="T34" fmla="*/ 0 w 77"/>
                  <a:gd name="T35" fmla="*/ 141 h 199"/>
                  <a:gd name="T36" fmla="*/ 2 w 77"/>
                  <a:gd name="T37" fmla="*/ 136 h 199"/>
                  <a:gd name="T38" fmla="*/ 12 w 77"/>
                  <a:gd name="T39" fmla="*/ 128 h 199"/>
                  <a:gd name="T40" fmla="*/ 17 w 77"/>
                  <a:gd name="T41" fmla="*/ 122 h 199"/>
                  <a:gd name="T42" fmla="*/ 22 w 77"/>
                  <a:gd name="T43" fmla="*/ 116 h 199"/>
                  <a:gd name="T44" fmla="*/ 26 w 77"/>
                  <a:gd name="T45" fmla="*/ 109 h 199"/>
                  <a:gd name="T46" fmla="*/ 24 w 77"/>
                  <a:gd name="T47" fmla="*/ 100 h 199"/>
                  <a:gd name="T48" fmla="*/ 22 w 77"/>
                  <a:gd name="T49" fmla="*/ 87 h 199"/>
                  <a:gd name="T50" fmla="*/ 17 w 77"/>
                  <a:gd name="T51" fmla="*/ 82 h 199"/>
                  <a:gd name="T52" fmla="*/ 11 w 77"/>
                  <a:gd name="T53" fmla="*/ 72 h 199"/>
                  <a:gd name="T54" fmla="*/ 4 w 77"/>
                  <a:gd name="T55" fmla="*/ 66 h 199"/>
                  <a:gd name="T56" fmla="*/ 2 w 77"/>
                  <a:gd name="T57" fmla="*/ 58 h 199"/>
                  <a:gd name="T58" fmla="*/ 2 w 77"/>
                  <a:gd name="T59" fmla="*/ 38 h 199"/>
                  <a:gd name="T60" fmla="*/ 4 w 77"/>
                  <a:gd name="T61" fmla="*/ 31 h 199"/>
                  <a:gd name="T62" fmla="*/ 7 w 77"/>
                  <a:gd name="T63" fmla="*/ 22 h 199"/>
                  <a:gd name="T64" fmla="*/ 12 w 77"/>
                  <a:gd name="T65" fmla="*/ 17 h 199"/>
                  <a:gd name="T66" fmla="*/ 12 w 77"/>
                  <a:gd name="T67" fmla="*/ 9 h 199"/>
                  <a:gd name="T68" fmla="*/ 19 w 77"/>
                  <a:gd name="T69" fmla="*/ 0 h 199"/>
                  <a:gd name="T70" fmla="*/ 19 w 77"/>
                  <a:gd name="T71" fmla="*/ 0 h 199"/>
                  <a:gd name="T72" fmla="*/ 22 w 77"/>
                  <a:gd name="T73" fmla="*/ 2 h 199"/>
                  <a:gd name="T74" fmla="*/ 38 w 77"/>
                  <a:gd name="T75" fmla="*/ 5 h 199"/>
                  <a:gd name="T76" fmla="*/ 44 w 77"/>
                  <a:gd name="T77" fmla="*/ 7 h 199"/>
                  <a:gd name="T78" fmla="*/ 63 w 77"/>
                  <a:gd name="T79" fmla="*/ 14 h 199"/>
                  <a:gd name="T80" fmla="*/ 70 w 77"/>
                  <a:gd name="T81" fmla="*/ 21 h 199"/>
                  <a:gd name="T82" fmla="*/ 72 w 77"/>
                  <a:gd name="T83" fmla="*/ 32 h 199"/>
                  <a:gd name="T84" fmla="*/ 72 w 77"/>
                  <a:gd name="T85" fmla="*/ 39 h 199"/>
                  <a:gd name="T86" fmla="*/ 73 w 77"/>
                  <a:gd name="T87" fmla="*/ 46 h 199"/>
                  <a:gd name="T88" fmla="*/ 73 w 77"/>
                  <a:gd name="T89" fmla="*/ 53 h 199"/>
                  <a:gd name="T90" fmla="*/ 65 w 77"/>
                  <a:gd name="T91" fmla="*/ 58 h 199"/>
                  <a:gd name="T92" fmla="*/ 63 w 77"/>
                  <a:gd name="T93" fmla="*/ 65 h 199"/>
                  <a:gd name="T94" fmla="*/ 70 w 77"/>
                  <a:gd name="T95" fmla="*/ 70 h 199"/>
                  <a:gd name="T96" fmla="*/ 77 w 77"/>
                  <a:gd name="T97" fmla="*/ 80 h 199"/>
                  <a:gd name="T98" fmla="*/ 73 w 77"/>
                  <a:gd name="T99" fmla="*/ 94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77" h="199">
                    <a:moveTo>
                      <a:pt x="75" y="104"/>
                    </a:moveTo>
                    <a:lnTo>
                      <a:pt x="75" y="104"/>
                    </a:lnTo>
                    <a:lnTo>
                      <a:pt x="77" y="112"/>
                    </a:lnTo>
                    <a:lnTo>
                      <a:pt x="77" y="122"/>
                    </a:lnTo>
                    <a:lnTo>
                      <a:pt x="77" y="122"/>
                    </a:lnTo>
                    <a:lnTo>
                      <a:pt x="75" y="129"/>
                    </a:lnTo>
                    <a:lnTo>
                      <a:pt x="70" y="138"/>
                    </a:lnTo>
                    <a:lnTo>
                      <a:pt x="70" y="138"/>
                    </a:lnTo>
                    <a:lnTo>
                      <a:pt x="68" y="143"/>
                    </a:lnTo>
                    <a:lnTo>
                      <a:pt x="68" y="146"/>
                    </a:lnTo>
                    <a:lnTo>
                      <a:pt x="67" y="158"/>
                    </a:lnTo>
                    <a:lnTo>
                      <a:pt x="67" y="158"/>
                    </a:lnTo>
                    <a:lnTo>
                      <a:pt x="65" y="165"/>
                    </a:lnTo>
                    <a:lnTo>
                      <a:pt x="61" y="173"/>
                    </a:lnTo>
                    <a:lnTo>
                      <a:pt x="61" y="173"/>
                    </a:lnTo>
                    <a:lnTo>
                      <a:pt x="56" y="180"/>
                    </a:lnTo>
                    <a:lnTo>
                      <a:pt x="55" y="187"/>
                    </a:lnTo>
                    <a:lnTo>
                      <a:pt x="55" y="187"/>
                    </a:lnTo>
                    <a:lnTo>
                      <a:pt x="53" y="195"/>
                    </a:lnTo>
                    <a:lnTo>
                      <a:pt x="50" y="199"/>
                    </a:lnTo>
                    <a:lnTo>
                      <a:pt x="48" y="199"/>
                    </a:lnTo>
                    <a:lnTo>
                      <a:pt x="48" y="197"/>
                    </a:lnTo>
                    <a:lnTo>
                      <a:pt x="48" y="197"/>
                    </a:lnTo>
                    <a:lnTo>
                      <a:pt x="46" y="194"/>
                    </a:lnTo>
                    <a:lnTo>
                      <a:pt x="46" y="190"/>
                    </a:lnTo>
                    <a:lnTo>
                      <a:pt x="46" y="180"/>
                    </a:lnTo>
                    <a:lnTo>
                      <a:pt x="46" y="175"/>
                    </a:lnTo>
                    <a:lnTo>
                      <a:pt x="44" y="172"/>
                    </a:lnTo>
                    <a:lnTo>
                      <a:pt x="43" y="172"/>
                    </a:lnTo>
                    <a:lnTo>
                      <a:pt x="39" y="173"/>
                    </a:lnTo>
                    <a:lnTo>
                      <a:pt x="39" y="173"/>
                    </a:lnTo>
                    <a:lnTo>
                      <a:pt x="36" y="177"/>
                    </a:lnTo>
                    <a:lnTo>
                      <a:pt x="33" y="178"/>
                    </a:lnTo>
                    <a:lnTo>
                      <a:pt x="33" y="178"/>
                    </a:lnTo>
                    <a:lnTo>
                      <a:pt x="29" y="177"/>
                    </a:lnTo>
                    <a:lnTo>
                      <a:pt x="27" y="173"/>
                    </a:lnTo>
                    <a:lnTo>
                      <a:pt x="27" y="173"/>
                    </a:lnTo>
                    <a:lnTo>
                      <a:pt x="24" y="172"/>
                    </a:lnTo>
                    <a:lnTo>
                      <a:pt x="21" y="170"/>
                    </a:lnTo>
                    <a:lnTo>
                      <a:pt x="17" y="170"/>
                    </a:lnTo>
                    <a:lnTo>
                      <a:pt x="14" y="168"/>
                    </a:lnTo>
                    <a:lnTo>
                      <a:pt x="14" y="168"/>
                    </a:lnTo>
                    <a:lnTo>
                      <a:pt x="7" y="161"/>
                    </a:lnTo>
                    <a:lnTo>
                      <a:pt x="7" y="161"/>
                    </a:lnTo>
                    <a:lnTo>
                      <a:pt x="7" y="160"/>
                    </a:lnTo>
                    <a:lnTo>
                      <a:pt x="7" y="160"/>
                    </a:lnTo>
                    <a:lnTo>
                      <a:pt x="5" y="158"/>
                    </a:lnTo>
                    <a:lnTo>
                      <a:pt x="4" y="155"/>
                    </a:lnTo>
                    <a:lnTo>
                      <a:pt x="4" y="150"/>
                    </a:lnTo>
                    <a:lnTo>
                      <a:pt x="4" y="150"/>
                    </a:lnTo>
                    <a:lnTo>
                      <a:pt x="2" y="146"/>
                    </a:lnTo>
                    <a:lnTo>
                      <a:pt x="0" y="143"/>
                    </a:lnTo>
                    <a:lnTo>
                      <a:pt x="0" y="141"/>
                    </a:lnTo>
                    <a:lnTo>
                      <a:pt x="0" y="141"/>
                    </a:lnTo>
                    <a:lnTo>
                      <a:pt x="2" y="138"/>
                    </a:lnTo>
                    <a:lnTo>
                      <a:pt x="2" y="136"/>
                    </a:lnTo>
                    <a:lnTo>
                      <a:pt x="2" y="136"/>
                    </a:lnTo>
                    <a:lnTo>
                      <a:pt x="5" y="133"/>
                    </a:lnTo>
                    <a:lnTo>
                      <a:pt x="5" y="133"/>
                    </a:lnTo>
                    <a:lnTo>
                      <a:pt x="12" y="128"/>
                    </a:lnTo>
                    <a:lnTo>
                      <a:pt x="12" y="128"/>
                    </a:lnTo>
                    <a:lnTo>
                      <a:pt x="17" y="122"/>
                    </a:lnTo>
                    <a:lnTo>
                      <a:pt x="17" y="122"/>
                    </a:lnTo>
                    <a:lnTo>
                      <a:pt x="21" y="119"/>
                    </a:lnTo>
                    <a:lnTo>
                      <a:pt x="22" y="116"/>
                    </a:lnTo>
                    <a:lnTo>
                      <a:pt x="22" y="116"/>
                    </a:lnTo>
                    <a:lnTo>
                      <a:pt x="22" y="112"/>
                    </a:lnTo>
                    <a:lnTo>
                      <a:pt x="22" y="112"/>
                    </a:lnTo>
                    <a:lnTo>
                      <a:pt x="26" y="109"/>
                    </a:lnTo>
                    <a:lnTo>
                      <a:pt x="26" y="109"/>
                    </a:lnTo>
                    <a:lnTo>
                      <a:pt x="26" y="104"/>
                    </a:lnTo>
                    <a:lnTo>
                      <a:pt x="24" y="100"/>
                    </a:lnTo>
                    <a:lnTo>
                      <a:pt x="24" y="100"/>
                    </a:lnTo>
                    <a:lnTo>
                      <a:pt x="22" y="92"/>
                    </a:lnTo>
                    <a:lnTo>
                      <a:pt x="22" y="87"/>
                    </a:lnTo>
                    <a:lnTo>
                      <a:pt x="21" y="83"/>
                    </a:lnTo>
                    <a:lnTo>
                      <a:pt x="21" y="83"/>
                    </a:lnTo>
                    <a:lnTo>
                      <a:pt x="17" y="82"/>
                    </a:lnTo>
                    <a:lnTo>
                      <a:pt x="14" y="78"/>
                    </a:lnTo>
                    <a:lnTo>
                      <a:pt x="12" y="75"/>
                    </a:lnTo>
                    <a:lnTo>
                      <a:pt x="11" y="72"/>
                    </a:lnTo>
                    <a:lnTo>
                      <a:pt x="11" y="72"/>
                    </a:lnTo>
                    <a:lnTo>
                      <a:pt x="7" y="70"/>
                    </a:lnTo>
                    <a:lnTo>
                      <a:pt x="4" y="66"/>
                    </a:lnTo>
                    <a:lnTo>
                      <a:pt x="4" y="66"/>
                    </a:lnTo>
                    <a:lnTo>
                      <a:pt x="4" y="61"/>
                    </a:lnTo>
                    <a:lnTo>
                      <a:pt x="2" y="58"/>
                    </a:lnTo>
                    <a:lnTo>
                      <a:pt x="2" y="58"/>
                    </a:lnTo>
                    <a:lnTo>
                      <a:pt x="4" y="48"/>
                    </a:lnTo>
                    <a:lnTo>
                      <a:pt x="2" y="38"/>
                    </a:lnTo>
                    <a:lnTo>
                      <a:pt x="2" y="38"/>
                    </a:lnTo>
                    <a:lnTo>
                      <a:pt x="2" y="34"/>
                    </a:lnTo>
                    <a:lnTo>
                      <a:pt x="4" y="31"/>
                    </a:lnTo>
                    <a:lnTo>
                      <a:pt x="4" y="31"/>
                    </a:lnTo>
                    <a:lnTo>
                      <a:pt x="5" y="26"/>
                    </a:lnTo>
                    <a:lnTo>
                      <a:pt x="7" y="22"/>
                    </a:lnTo>
                    <a:lnTo>
                      <a:pt x="7" y="22"/>
                    </a:lnTo>
                    <a:lnTo>
                      <a:pt x="9" y="19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2" y="14"/>
                    </a:lnTo>
                    <a:lnTo>
                      <a:pt x="12" y="9"/>
                    </a:lnTo>
                    <a:lnTo>
                      <a:pt x="12" y="9"/>
                    </a:lnTo>
                    <a:lnTo>
                      <a:pt x="16" y="4"/>
                    </a:lnTo>
                    <a:lnTo>
                      <a:pt x="19" y="0"/>
                    </a:lnTo>
                    <a:lnTo>
                      <a:pt x="19" y="0"/>
                    </a:lnTo>
                    <a:lnTo>
                      <a:pt x="19" y="0"/>
                    </a:lnTo>
                    <a:lnTo>
                      <a:pt x="19" y="0"/>
                    </a:lnTo>
                    <a:lnTo>
                      <a:pt x="21" y="2"/>
                    </a:lnTo>
                    <a:lnTo>
                      <a:pt x="22" y="2"/>
                    </a:lnTo>
                    <a:lnTo>
                      <a:pt x="22" y="2"/>
                    </a:lnTo>
                    <a:lnTo>
                      <a:pt x="33" y="4"/>
                    </a:lnTo>
                    <a:lnTo>
                      <a:pt x="33" y="4"/>
                    </a:lnTo>
                    <a:lnTo>
                      <a:pt x="38" y="5"/>
                    </a:lnTo>
                    <a:lnTo>
                      <a:pt x="38" y="5"/>
                    </a:lnTo>
                    <a:lnTo>
                      <a:pt x="44" y="7"/>
                    </a:lnTo>
                    <a:lnTo>
                      <a:pt x="44" y="7"/>
                    </a:lnTo>
                    <a:lnTo>
                      <a:pt x="55" y="10"/>
                    </a:lnTo>
                    <a:lnTo>
                      <a:pt x="55" y="10"/>
                    </a:lnTo>
                    <a:lnTo>
                      <a:pt x="63" y="14"/>
                    </a:lnTo>
                    <a:lnTo>
                      <a:pt x="67" y="16"/>
                    </a:lnTo>
                    <a:lnTo>
                      <a:pt x="70" y="21"/>
                    </a:lnTo>
                    <a:lnTo>
                      <a:pt x="70" y="21"/>
                    </a:lnTo>
                    <a:lnTo>
                      <a:pt x="72" y="26"/>
                    </a:lnTo>
                    <a:lnTo>
                      <a:pt x="73" y="29"/>
                    </a:lnTo>
                    <a:lnTo>
                      <a:pt x="72" y="32"/>
                    </a:lnTo>
                    <a:lnTo>
                      <a:pt x="72" y="32"/>
                    </a:lnTo>
                    <a:lnTo>
                      <a:pt x="72" y="36"/>
                    </a:lnTo>
                    <a:lnTo>
                      <a:pt x="72" y="39"/>
                    </a:lnTo>
                    <a:lnTo>
                      <a:pt x="72" y="39"/>
                    </a:lnTo>
                    <a:lnTo>
                      <a:pt x="73" y="46"/>
                    </a:lnTo>
                    <a:lnTo>
                      <a:pt x="73" y="46"/>
                    </a:lnTo>
                    <a:lnTo>
                      <a:pt x="73" y="49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0" y="51"/>
                    </a:lnTo>
                    <a:lnTo>
                      <a:pt x="68" y="53"/>
                    </a:lnTo>
                    <a:lnTo>
                      <a:pt x="65" y="58"/>
                    </a:lnTo>
                    <a:lnTo>
                      <a:pt x="65" y="58"/>
                    </a:lnTo>
                    <a:lnTo>
                      <a:pt x="63" y="61"/>
                    </a:lnTo>
                    <a:lnTo>
                      <a:pt x="63" y="65"/>
                    </a:lnTo>
                    <a:lnTo>
                      <a:pt x="67" y="66"/>
                    </a:lnTo>
                    <a:lnTo>
                      <a:pt x="70" y="70"/>
                    </a:lnTo>
                    <a:lnTo>
                      <a:pt x="70" y="70"/>
                    </a:lnTo>
                    <a:lnTo>
                      <a:pt x="73" y="73"/>
                    </a:lnTo>
                    <a:lnTo>
                      <a:pt x="77" y="77"/>
                    </a:lnTo>
                    <a:lnTo>
                      <a:pt x="77" y="80"/>
                    </a:lnTo>
                    <a:lnTo>
                      <a:pt x="75" y="85"/>
                    </a:lnTo>
                    <a:lnTo>
                      <a:pt x="75" y="85"/>
                    </a:lnTo>
                    <a:lnTo>
                      <a:pt x="73" y="94"/>
                    </a:lnTo>
                    <a:lnTo>
                      <a:pt x="75" y="104"/>
                    </a:lnTo>
                    <a:lnTo>
                      <a:pt x="75" y="104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2" name="Freeform 13"/>
              <p:cNvSpPr>
                <a:spLocks/>
              </p:cNvSpPr>
              <p:nvPr/>
            </p:nvSpPr>
            <p:spPr bwMode="auto">
              <a:xfrm>
                <a:off x="9179563" y="925760"/>
                <a:ext cx="142875" cy="331788"/>
              </a:xfrm>
              <a:custGeom>
                <a:avLst/>
                <a:gdLst>
                  <a:gd name="T0" fmla="*/ 87 w 90"/>
                  <a:gd name="T1" fmla="*/ 22 h 209"/>
                  <a:gd name="T2" fmla="*/ 89 w 90"/>
                  <a:gd name="T3" fmla="*/ 30 h 209"/>
                  <a:gd name="T4" fmla="*/ 89 w 90"/>
                  <a:gd name="T5" fmla="*/ 42 h 209"/>
                  <a:gd name="T6" fmla="*/ 78 w 90"/>
                  <a:gd name="T7" fmla="*/ 59 h 209"/>
                  <a:gd name="T8" fmla="*/ 72 w 90"/>
                  <a:gd name="T9" fmla="*/ 64 h 209"/>
                  <a:gd name="T10" fmla="*/ 72 w 90"/>
                  <a:gd name="T11" fmla="*/ 76 h 209"/>
                  <a:gd name="T12" fmla="*/ 75 w 90"/>
                  <a:gd name="T13" fmla="*/ 85 h 209"/>
                  <a:gd name="T14" fmla="*/ 72 w 90"/>
                  <a:gd name="T15" fmla="*/ 102 h 209"/>
                  <a:gd name="T16" fmla="*/ 73 w 90"/>
                  <a:gd name="T17" fmla="*/ 110 h 209"/>
                  <a:gd name="T18" fmla="*/ 72 w 90"/>
                  <a:gd name="T19" fmla="*/ 122 h 209"/>
                  <a:gd name="T20" fmla="*/ 72 w 90"/>
                  <a:gd name="T21" fmla="*/ 130 h 209"/>
                  <a:gd name="T22" fmla="*/ 75 w 90"/>
                  <a:gd name="T23" fmla="*/ 136 h 209"/>
                  <a:gd name="T24" fmla="*/ 73 w 90"/>
                  <a:gd name="T25" fmla="*/ 142 h 209"/>
                  <a:gd name="T26" fmla="*/ 73 w 90"/>
                  <a:gd name="T27" fmla="*/ 151 h 209"/>
                  <a:gd name="T28" fmla="*/ 75 w 90"/>
                  <a:gd name="T29" fmla="*/ 161 h 209"/>
                  <a:gd name="T30" fmla="*/ 73 w 90"/>
                  <a:gd name="T31" fmla="*/ 175 h 209"/>
                  <a:gd name="T32" fmla="*/ 80 w 90"/>
                  <a:gd name="T33" fmla="*/ 193 h 209"/>
                  <a:gd name="T34" fmla="*/ 80 w 90"/>
                  <a:gd name="T35" fmla="*/ 200 h 209"/>
                  <a:gd name="T36" fmla="*/ 33 w 90"/>
                  <a:gd name="T37" fmla="*/ 203 h 209"/>
                  <a:gd name="T38" fmla="*/ 33 w 90"/>
                  <a:gd name="T39" fmla="*/ 197 h 209"/>
                  <a:gd name="T40" fmla="*/ 33 w 90"/>
                  <a:gd name="T41" fmla="*/ 185 h 209"/>
                  <a:gd name="T42" fmla="*/ 26 w 90"/>
                  <a:gd name="T43" fmla="*/ 166 h 209"/>
                  <a:gd name="T44" fmla="*/ 26 w 90"/>
                  <a:gd name="T45" fmla="*/ 163 h 209"/>
                  <a:gd name="T46" fmla="*/ 19 w 90"/>
                  <a:gd name="T47" fmla="*/ 147 h 209"/>
                  <a:gd name="T48" fmla="*/ 12 w 90"/>
                  <a:gd name="T49" fmla="*/ 137 h 209"/>
                  <a:gd name="T50" fmla="*/ 11 w 90"/>
                  <a:gd name="T51" fmla="*/ 129 h 209"/>
                  <a:gd name="T52" fmla="*/ 11 w 90"/>
                  <a:gd name="T53" fmla="*/ 117 h 209"/>
                  <a:gd name="T54" fmla="*/ 11 w 90"/>
                  <a:gd name="T55" fmla="*/ 110 h 209"/>
                  <a:gd name="T56" fmla="*/ 7 w 90"/>
                  <a:gd name="T57" fmla="*/ 91 h 209"/>
                  <a:gd name="T58" fmla="*/ 9 w 90"/>
                  <a:gd name="T59" fmla="*/ 80 h 209"/>
                  <a:gd name="T60" fmla="*/ 11 w 90"/>
                  <a:gd name="T61" fmla="*/ 74 h 209"/>
                  <a:gd name="T62" fmla="*/ 12 w 90"/>
                  <a:gd name="T63" fmla="*/ 68 h 209"/>
                  <a:gd name="T64" fmla="*/ 11 w 90"/>
                  <a:gd name="T65" fmla="*/ 63 h 209"/>
                  <a:gd name="T66" fmla="*/ 5 w 90"/>
                  <a:gd name="T67" fmla="*/ 51 h 209"/>
                  <a:gd name="T68" fmla="*/ 4 w 90"/>
                  <a:gd name="T69" fmla="*/ 42 h 209"/>
                  <a:gd name="T70" fmla="*/ 2 w 90"/>
                  <a:gd name="T71" fmla="*/ 30 h 209"/>
                  <a:gd name="T72" fmla="*/ 0 w 90"/>
                  <a:gd name="T73" fmla="*/ 20 h 209"/>
                  <a:gd name="T74" fmla="*/ 61 w 90"/>
                  <a:gd name="T75" fmla="*/ 7 h 209"/>
                  <a:gd name="T76" fmla="*/ 85 w 90"/>
                  <a:gd name="T77" fmla="*/ 0 h 209"/>
                  <a:gd name="T78" fmla="*/ 85 w 90"/>
                  <a:gd name="T79" fmla="*/ 0 h 209"/>
                  <a:gd name="T80" fmla="*/ 89 w 90"/>
                  <a:gd name="T81" fmla="*/ 7 h 209"/>
                  <a:gd name="T82" fmla="*/ 90 w 90"/>
                  <a:gd name="T83" fmla="*/ 13 h 209"/>
                  <a:gd name="T84" fmla="*/ 89 w 90"/>
                  <a:gd name="T85" fmla="*/ 18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90" h="209">
                    <a:moveTo>
                      <a:pt x="89" y="18"/>
                    </a:moveTo>
                    <a:lnTo>
                      <a:pt x="89" y="18"/>
                    </a:lnTo>
                    <a:lnTo>
                      <a:pt x="87" y="22"/>
                    </a:lnTo>
                    <a:lnTo>
                      <a:pt x="89" y="27"/>
                    </a:lnTo>
                    <a:lnTo>
                      <a:pt x="89" y="27"/>
                    </a:lnTo>
                    <a:lnTo>
                      <a:pt x="89" y="30"/>
                    </a:lnTo>
                    <a:lnTo>
                      <a:pt x="89" y="35"/>
                    </a:lnTo>
                    <a:lnTo>
                      <a:pt x="89" y="35"/>
                    </a:lnTo>
                    <a:lnTo>
                      <a:pt x="89" y="42"/>
                    </a:lnTo>
                    <a:lnTo>
                      <a:pt x="85" y="47"/>
                    </a:lnTo>
                    <a:lnTo>
                      <a:pt x="78" y="59"/>
                    </a:lnTo>
                    <a:lnTo>
                      <a:pt x="78" y="59"/>
                    </a:lnTo>
                    <a:lnTo>
                      <a:pt x="75" y="61"/>
                    </a:lnTo>
                    <a:lnTo>
                      <a:pt x="72" y="64"/>
                    </a:lnTo>
                    <a:lnTo>
                      <a:pt x="72" y="64"/>
                    </a:lnTo>
                    <a:lnTo>
                      <a:pt x="70" y="68"/>
                    </a:lnTo>
                    <a:lnTo>
                      <a:pt x="70" y="69"/>
                    </a:lnTo>
                    <a:lnTo>
                      <a:pt x="72" y="76"/>
                    </a:lnTo>
                    <a:lnTo>
                      <a:pt x="72" y="76"/>
                    </a:lnTo>
                    <a:lnTo>
                      <a:pt x="75" y="85"/>
                    </a:lnTo>
                    <a:lnTo>
                      <a:pt x="75" y="85"/>
                    </a:lnTo>
                    <a:lnTo>
                      <a:pt x="75" y="88"/>
                    </a:lnTo>
                    <a:lnTo>
                      <a:pt x="73" y="93"/>
                    </a:lnTo>
                    <a:lnTo>
                      <a:pt x="72" y="102"/>
                    </a:lnTo>
                    <a:lnTo>
                      <a:pt x="72" y="102"/>
                    </a:lnTo>
                    <a:lnTo>
                      <a:pt x="72" y="107"/>
                    </a:lnTo>
                    <a:lnTo>
                      <a:pt x="73" y="110"/>
                    </a:lnTo>
                    <a:lnTo>
                      <a:pt x="73" y="110"/>
                    </a:lnTo>
                    <a:lnTo>
                      <a:pt x="73" y="115"/>
                    </a:lnTo>
                    <a:lnTo>
                      <a:pt x="72" y="122"/>
                    </a:lnTo>
                    <a:lnTo>
                      <a:pt x="72" y="122"/>
                    </a:lnTo>
                    <a:lnTo>
                      <a:pt x="72" y="125"/>
                    </a:lnTo>
                    <a:lnTo>
                      <a:pt x="72" y="130"/>
                    </a:lnTo>
                    <a:lnTo>
                      <a:pt x="72" y="130"/>
                    </a:lnTo>
                    <a:lnTo>
                      <a:pt x="73" y="134"/>
                    </a:lnTo>
                    <a:lnTo>
                      <a:pt x="75" y="136"/>
                    </a:lnTo>
                    <a:lnTo>
                      <a:pt x="75" y="137"/>
                    </a:lnTo>
                    <a:lnTo>
                      <a:pt x="75" y="137"/>
                    </a:lnTo>
                    <a:lnTo>
                      <a:pt x="73" y="142"/>
                    </a:lnTo>
                    <a:lnTo>
                      <a:pt x="73" y="146"/>
                    </a:lnTo>
                    <a:lnTo>
                      <a:pt x="73" y="146"/>
                    </a:lnTo>
                    <a:lnTo>
                      <a:pt x="73" y="151"/>
                    </a:lnTo>
                    <a:lnTo>
                      <a:pt x="75" y="156"/>
                    </a:lnTo>
                    <a:lnTo>
                      <a:pt x="75" y="156"/>
                    </a:lnTo>
                    <a:lnTo>
                      <a:pt x="75" y="161"/>
                    </a:lnTo>
                    <a:lnTo>
                      <a:pt x="75" y="166"/>
                    </a:lnTo>
                    <a:lnTo>
                      <a:pt x="73" y="170"/>
                    </a:lnTo>
                    <a:lnTo>
                      <a:pt x="73" y="175"/>
                    </a:lnTo>
                    <a:lnTo>
                      <a:pt x="73" y="175"/>
                    </a:lnTo>
                    <a:lnTo>
                      <a:pt x="77" y="185"/>
                    </a:lnTo>
                    <a:lnTo>
                      <a:pt x="80" y="193"/>
                    </a:lnTo>
                    <a:lnTo>
                      <a:pt x="80" y="193"/>
                    </a:lnTo>
                    <a:lnTo>
                      <a:pt x="80" y="200"/>
                    </a:lnTo>
                    <a:lnTo>
                      <a:pt x="80" y="200"/>
                    </a:lnTo>
                    <a:lnTo>
                      <a:pt x="34" y="209"/>
                    </a:lnTo>
                    <a:lnTo>
                      <a:pt x="34" y="209"/>
                    </a:lnTo>
                    <a:lnTo>
                      <a:pt x="33" y="203"/>
                    </a:lnTo>
                    <a:lnTo>
                      <a:pt x="33" y="203"/>
                    </a:lnTo>
                    <a:lnTo>
                      <a:pt x="33" y="197"/>
                    </a:lnTo>
                    <a:lnTo>
                      <a:pt x="33" y="197"/>
                    </a:lnTo>
                    <a:lnTo>
                      <a:pt x="33" y="192"/>
                    </a:lnTo>
                    <a:lnTo>
                      <a:pt x="33" y="185"/>
                    </a:lnTo>
                    <a:lnTo>
                      <a:pt x="33" y="185"/>
                    </a:lnTo>
                    <a:lnTo>
                      <a:pt x="28" y="171"/>
                    </a:lnTo>
                    <a:lnTo>
                      <a:pt x="28" y="171"/>
                    </a:lnTo>
                    <a:lnTo>
                      <a:pt x="26" y="166"/>
                    </a:lnTo>
                    <a:lnTo>
                      <a:pt x="26" y="166"/>
                    </a:lnTo>
                    <a:lnTo>
                      <a:pt x="26" y="163"/>
                    </a:lnTo>
                    <a:lnTo>
                      <a:pt x="26" y="163"/>
                    </a:lnTo>
                    <a:lnTo>
                      <a:pt x="24" y="159"/>
                    </a:lnTo>
                    <a:lnTo>
                      <a:pt x="24" y="159"/>
                    </a:lnTo>
                    <a:lnTo>
                      <a:pt x="19" y="147"/>
                    </a:lnTo>
                    <a:lnTo>
                      <a:pt x="19" y="147"/>
                    </a:lnTo>
                    <a:lnTo>
                      <a:pt x="16" y="142"/>
                    </a:lnTo>
                    <a:lnTo>
                      <a:pt x="12" y="137"/>
                    </a:lnTo>
                    <a:lnTo>
                      <a:pt x="12" y="137"/>
                    </a:lnTo>
                    <a:lnTo>
                      <a:pt x="11" y="134"/>
                    </a:lnTo>
                    <a:lnTo>
                      <a:pt x="11" y="129"/>
                    </a:lnTo>
                    <a:lnTo>
                      <a:pt x="11" y="124"/>
                    </a:lnTo>
                    <a:lnTo>
                      <a:pt x="11" y="124"/>
                    </a:lnTo>
                    <a:lnTo>
                      <a:pt x="11" y="117"/>
                    </a:lnTo>
                    <a:lnTo>
                      <a:pt x="11" y="117"/>
                    </a:lnTo>
                    <a:lnTo>
                      <a:pt x="11" y="112"/>
                    </a:lnTo>
                    <a:lnTo>
                      <a:pt x="11" y="110"/>
                    </a:lnTo>
                    <a:lnTo>
                      <a:pt x="11" y="110"/>
                    </a:lnTo>
                    <a:lnTo>
                      <a:pt x="7" y="97"/>
                    </a:lnTo>
                    <a:lnTo>
                      <a:pt x="7" y="91"/>
                    </a:lnTo>
                    <a:lnTo>
                      <a:pt x="7" y="85"/>
                    </a:lnTo>
                    <a:lnTo>
                      <a:pt x="7" y="85"/>
                    </a:lnTo>
                    <a:lnTo>
                      <a:pt x="9" y="80"/>
                    </a:lnTo>
                    <a:lnTo>
                      <a:pt x="9" y="80"/>
                    </a:lnTo>
                    <a:lnTo>
                      <a:pt x="11" y="74"/>
                    </a:lnTo>
                    <a:lnTo>
                      <a:pt x="11" y="74"/>
                    </a:lnTo>
                    <a:lnTo>
                      <a:pt x="11" y="71"/>
                    </a:lnTo>
                    <a:lnTo>
                      <a:pt x="11" y="71"/>
                    </a:lnTo>
                    <a:lnTo>
                      <a:pt x="12" y="68"/>
                    </a:lnTo>
                    <a:lnTo>
                      <a:pt x="12" y="68"/>
                    </a:lnTo>
                    <a:lnTo>
                      <a:pt x="11" y="63"/>
                    </a:lnTo>
                    <a:lnTo>
                      <a:pt x="11" y="63"/>
                    </a:lnTo>
                    <a:lnTo>
                      <a:pt x="7" y="56"/>
                    </a:lnTo>
                    <a:lnTo>
                      <a:pt x="7" y="56"/>
                    </a:lnTo>
                    <a:lnTo>
                      <a:pt x="5" y="51"/>
                    </a:lnTo>
                    <a:lnTo>
                      <a:pt x="5" y="51"/>
                    </a:lnTo>
                    <a:lnTo>
                      <a:pt x="5" y="46"/>
                    </a:lnTo>
                    <a:lnTo>
                      <a:pt x="4" y="42"/>
                    </a:lnTo>
                    <a:lnTo>
                      <a:pt x="4" y="42"/>
                    </a:lnTo>
                    <a:lnTo>
                      <a:pt x="2" y="35"/>
                    </a:lnTo>
                    <a:lnTo>
                      <a:pt x="2" y="30"/>
                    </a:lnTo>
                    <a:lnTo>
                      <a:pt x="2" y="30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16" y="17"/>
                    </a:lnTo>
                    <a:lnTo>
                      <a:pt x="16" y="17"/>
                    </a:lnTo>
                    <a:lnTo>
                      <a:pt x="61" y="7"/>
                    </a:lnTo>
                    <a:lnTo>
                      <a:pt x="61" y="7"/>
                    </a:lnTo>
                    <a:lnTo>
                      <a:pt x="73" y="3"/>
                    </a:lnTo>
                    <a:lnTo>
                      <a:pt x="85" y="0"/>
                    </a:lnTo>
                    <a:lnTo>
                      <a:pt x="85" y="0"/>
                    </a:lnTo>
                    <a:lnTo>
                      <a:pt x="85" y="0"/>
                    </a:lnTo>
                    <a:lnTo>
                      <a:pt x="85" y="0"/>
                    </a:lnTo>
                    <a:lnTo>
                      <a:pt x="85" y="3"/>
                    </a:lnTo>
                    <a:lnTo>
                      <a:pt x="85" y="3"/>
                    </a:lnTo>
                    <a:lnTo>
                      <a:pt x="89" y="7"/>
                    </a:lnTo>
                    <a:lnTo>
                      <a:pt x="90" y="10"/>
                    </a:lnTo>
                    <a:lnTo>
                      <a:pt x="90" y="10"/>
                    </a:lnTo>
                    <a:lnTo>
                      <a:pt x="90" y="13"/>
                    </a:lnTo>
                    <a:lnTo>
                      <a:pt x="90" y="15"/>
                    </a:lnTo>
                    <a:lnTo>
                      <a:pt x="90" y="15"/>
                    </a:lnTo>
                    <a:lnTo>
                      <a:pt x="89" y="18"/>
                    </a:lnTo>
                    <a:lnTo>
                      <a:pt x="89" y="18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3" name="Freeform 14"/>
              <p:cNvSpPr>
                <a:spLocks/>
              </p:cNvSpPr>
              <p:nvPr/>
            </p:nvSpPr>
            <p:spPr bwMode="auto">
              <a:xfrm>
                <a:off x="7400925" y="1487258"/>
                <a:ext cx="409575" cy="757238"/>
              </a:xfrm>
              <a:custGeom>
                <a:avLst/>
                <a:gdLst>
                  <a:gd name="T0" fmla="*/ 257 w 258"/>
                  <a:gd name="T1" fmla="*/ 314 h 477"/>
                  <a:gd name="T2" fmla="*/ 246 w 258"/>
                  <a:gd name="T3" fmla="*/ 339 h 477"/>
                  <a:gd name="T4" fmla="*/ 240 w 258"/>
                  <a:gd name="T5" fmla="*/ 356 h 477"/>
                  <a:gd name="T6" fmla="*/ 236 w 258"/>
                  <a:gd name="T7" fmla="*/ 368 h 477"/>
                  <a:gd name="T8" fmla="*/ 238 w 258"/>
                  <a:gd name="T9" fmla="*/ 379 h 477"/>
                  <a:gd name="T10" fmla="*/ 238 w 258"/>
                  <a:gd name="T11" fmla="*/ 402 h 477"/>
                  <a:gd name="T12" fmla="*/ 236 w 258"/>
                  <a:gd name="T13" fmla="*/ 409 h 477"/>
                  <a:gd name="T14" fmla="*/ 228 w 258"/>
                  <a:gd name="T15" fmla="*/ 418 h 477"/>
                  <a:gd name="T16" fmla="*/ 231 w 258"/>
                  <a:gd name="T17" fmla="*/ 431 h 477"/>
                  <a:gd name="T18" fmla="*/ 214 w 258"/>
                  <a:gd name="T19" fmla="*/ 435 h 477"/>
                  <a:gd name="T20" fmla="*/ 217 w 258"/>
                  <a:gd name="T21" fmla="*/ 443 h 477"/>
                  <a:gd name="T22" fmla="*/ 216 w 258"/>
                  <a:gd name="T23" fmla="*/ 448 h 477"/>
                  <a:gd name="T24" fmla="*/ 204 w 258"/>
                  <a:gd name="T25" fmla="*/ 458 h 477"/>
                  <a:gd name="T26" fmla="*/ 185 w 258"/>
                  <a:gd name="T27" fmla="*/ 457 h 477"/>
                  <a:gd name="T28" fmla="*/ 173 w 258"/>
                  <a:gd name="T29" fmla="*/ 468 h 477"/>
                  <a:gd name="T30" fmla="*/ 163 w 258"/>
                  <a:gd name="T31" fmla="*/ 474 h 477"/>
                  <a:gd name="T32" fmla="*/ 153 w 258"/>
                  <a:gd name="T33" fmla="*/ 468 h 477"/>
                  <a:gd name="T34" fmla="*/ 145 w 258"/>
                  <a:gd name="T35" fmla="*/ 458 h 477"/>
                  <a:gd name="T36" fmla="*/ 143 w 258"/>
                  <a:gd name="T37" fmla="*/ 435 h 477"/>
                  <a:gd name="T38" fmla="*/ 134 w 258"/>
                  <a:gd name="T39" fmla="*/ 418 h 477"/>
                  <a:gd name="T40" fmla="*/ 129 w 258"/>
                  <a:gd name="T41" fmla="*/ 404 h 477"/>
                  <a:gd name="T42" fmla="*/ 121 w 258"/>
                  <a:gd name="T43" fmla="*/ 402 h 477"/>
                  <a:gd name="T44" fmla="*/ 111 w 258"/>
                  <a:gd name="T45" fmla="*/ 399 h 477"/>
                  <a:gd name="T46" fmla="*/ 89 w 258"/>
                  <a:gd name="T47" fmla="*/ 377 h 477"/>
                  <a:gd name="T48" fmla="*/ 87 w 258"/>
                  <a:gd name="T49" fmla="*/ 362 h 477"/>
                  <a:gd name="T50" fmla="*/ 92 w 258"/>
                  <a:gd name="T51" fmla="*/ 346 h 477"/>
                  <a:gd name="T52" fmla="*/ 94 w 258"/>
                  <a:gd name="T53" fmla="*/ 328 h 477"/>
                  <a:gd name="T54" fmla="*/ 82 w 258"/>
                  <a:gd name="T55" fmla="*/ 314 h 477"/>
                  <a:gd name="T56" fmla="*/ 70 w 258"/>
                  <a:gd name="T57" fmla="*/ 321 h 477"/>
                  <a:gd name="T58" fmla="*/ 60 w 258"/>
                  <a:gd name="T59" fmla="*/ 314 h 477"/>
                  <a:gd name="T60" fmla="*/ 55 w 258"/>
                  <a:gd name="T61" fmla="*/ 292 h 477"/>
                  <a:gd name="T62" fmla="*/ 41 w 258"/>
                  <a:gd name="T63" fmla="*/ 282 h 477"/>
                  <a:gd name="T64" fmla="*/ 34 w 258"/>
                  <a:gd name="T65" fmla="*/ 272 h 477"/>
                  <a:gd name="T66" fmla="*/ 17 w 258"/>
                  <a:gd name="T67" fmla="*/ 258 h 477"/>
                  <a:gd name="T68" fmla="*/ 7 w 258"/>
                  <a:gd name="T69" fmla="*/ 238 h 477"/>
                  <a:gd name="T70" fmla="*/ 2 w 258"/>
                  <a:gd name="T71" fmla="*/ 216 h 477"/>
                  <a:gd name="T72" fmla="*/ 2 w 258"/>
                  <a:gd name="T73" fmla="*/ 199 h 477"/>
                  <a:gd name="T74" fmla="*/ 0 w 258"/>
                  <a:gd name="T75" fmla="*/ 192 h 477"/>
                  <a:gd name="T76" fmla="*/ 16 w 258"/>
                  <a:gd name="T77" fmla="*/ 175 h 477"/>
                  <a:gd name="T78" fmla="*/ 26 w 258"/>
                  <a:gd name="T79" fmla="*/ 156 h 477"/>
                  <a:gd name="T80" fmla="*/ 22 w 258"/>
                  <a:gd name="T81" fmla="*/ 134 h 477"/>
                  <a:gd name="T82" fmla="*/ 46 w 258"/>
                  <a:gd name="T83" fmla="*/ 109 h 477"/>
                  <a:gd name="T84" fmla="*/ 60 w 258"/>
                  <a:gd name="T85" fmla="*/ 100 h 477"/>
                  <a:gd name="T86" fmla="*/ 70 w 258"/>
                  <a:gd name="T87" fmla="*/ 87 h 477"/>
                  <a:gd name="T88" fmla="*/ 73 w 258"/>
                  <a:gd name="T89" fmla="*/ 78 h 477"/>
                  <a:gd name="T90" fmla="*/ 72 w 258"/>
                  <a:gd name="T91" fmla="*/ 58 h 477"/>
                  <a:gd name="T92" fmla="*/ 68 w 258"/>
                  <a:gd name="T93" fmla="*/ 48 h 477"/>
                  <a:gd name="T94" fmla="*/ 58 w 258"/>
                  <a:gd name="T95" fmla="*/ 32 h 477"/>
                  <a:gd name="T96" fmla="*/ 50 w 258"/>
                  <a:gd name="T97" fmla="*/ 25 h 477"/>
                  <a:gd name="T98" fmla="*/ 217 w 258"/>
                  <a:gd name="T99" fmla="*/ 0 h 477"/>
                  <a:gd name="T100" fmla="*/ 231 w 258"/>
                  <a:gd name="T101" fmla="*/ 42 h 477"/>
                  <a:gd name="T102" fmla="*/ 248 w 258"/>
                  <a:gd name="T103" fmla="*/ 224 h 477"/>
                  <a:gd name="T104" fmla="*/ 251 w 258"/>
                  <a:gd name="T105" fmla="*/ 275 h 477"/>
                  <a:gd name="T106" fmla="*/ 248 w 258"/>
                  <a:gd name="T107" fmla="*/ 290 h 477"/>
                  <a:gd name="T108" fmla="*/ 255 w 258"/>
                  <a:gd name="T109" fmla="*/ 299 h 477"/>
                  <a:gd name="T110" fmla="*/ 257 w 258"/>
                  <a:gd name="T111" fmla="*/ 309 h 4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58" h="477">
                    <a:moveTo>
                      <a:pt x="257" y="309"/>
                    </a:moveTo>
                    <a:lnTo>
                      <a:pt x="257" y="309"/>
                    </a:lnTo>
                    <a:lnTo>
                      <a:pt x="257" y="314"/>
                    </a:lnTo>
                    <a:lnTo>
                      <a:pt x="257" y="314"/>
                    </a:lnTo>
                    <a:lnTo>
                      <a:pt x="253" y="316"/>
                    </a:lnTo>
                    <a:lnTo>
                      <a:pt x="253" y="316"/>
                    </a:lnTo>
                    <a:lnTo>
                      <a:pt x="251" y="328"/>
                    </a:lnTo>
                    <a:lnTo>
                      <a:pt x="246" y="339"/>
                    </a:lnTo>
                    <a:lnTo>
                      <a:pt x="246" y="339"/>
                    </a:lnTo>
                    <a:lnTo>
                      <a:pt x="243" y="351"/>
                    </a:lnTo>
                    <a:lnTo>
                      <a:pt x="243" y="351"/>
                    </a:lnTo>
                    <a:lnTo>
                      <a:pt x="240" y="356"/>
                    </a:lnTo>
                    <a:lnTo>
                      <a:pt x="236" y="362"/>
                    </a:lnTo>
                    <a:lnTo>
                      <a:pt x="236" y="362"/>
                    </a:lnTo>
                    <a:lnTo>
                      <a:pt x="236" y="365"/>
                    </a:lnTo>
                    <a:lnTo>
                      <a:pt x="236" y="368"/>
                    </a:lnTo>
                    <a:lnTo>
                      <a:pt x="238" y="370"/>
                    </a:lnTo>
                    <a:lnTo>
                      <a:pt x="238" y="372"/>
                    </a:lnTo>
                    <a:lnTo>
                      <a:pt x="238" y="372"/>
                    </a:lnTo>
                    <a:lnTo>
                      <a:pt x="238" y="379"/>
                    </a:lnTo>
                    <a:lnTo>
                      <a:pt x="234" y="385"/>
                    </a:lnTo>
                    <a:lnTo>
                      <a:pt x="234" y="385"/>
                    </a:lnTo>
                    <a:lnTo>
                      <a:pt x="234" y="394"/>
                    </a:lnTo>
                    <a:lnTo>
                      <a:pt x="238" y="402"/>
                    </a:lnTo>
                    <a:lnTo>
                      <a:pt x="238" y="402"/>
                    </a:lnTo>
                    <a:lnTo>
                      <a:pt x="238" y="406"/>
                    </a:lnTo>
                    <a:lnTo>
                      <a:pt x="236" y="409"/>
                    </a:lnTo>
                    <a:lnTo>
                      <a:pt x="236" y="409"/>
                    </a:lnTo>
                    <a:lnTo>
                      <a:pt x="231" y="412"/>
                    </a:lnTo>
                    <a:lnTo>
                      <a:pt x="229" y="414"/>
                    </a:lnTo>
                    <a:lnTo>
                      <a:pt x="228" y="418"/>
                    </a:lnTo>
                    <a:lnTo>
                      <a:pt x="228" y="418"/>
                    </a:lnTo>
                    <a:lnTo>
                      <a:pt x="229" y="423"/>
                    </a:lnTo>
                    <a:lnTo>
                      <a:pt x="233" y="428"/>
                    </a:lnTo>
                    <a:lnTo>
                      <a:pt x="233" y="428"/>
                    </a:lnTo>
                    <a:lnTo>
                      <a:pt x="231" y="431"/>
                    </a:lnTo>
                    <a:lnTo>
                      <a:pt x="229" y="433"/>
                    </a:lnTo>
                    <a:lnTo>
                      <a:pt x="223" y="433"/>
                    </a:lnTo>
                    <a:lnTo>
                      <a:pt x="216" y="433"/>
                    </a:lnTo>
                    <a:lnTo>
                      <a:pt x="214" y="435"/>
                    </a:lnTo>
                    <a:lnTo>
                      <a:pt x="212" y="436"/>
                    </a:lnTo>
                    <a:lnTo>
                      <a:pt x="212" y="436"/>
                    </a:lnTo>
                    <a:lnTo>
                      <a:pt x="214" y="440"/>
                    </a:lnTo>
                    <a:lnTo>
                      <a:pt x="217" y="443"/>
                    </a:lnTo>
                    <a:lnTo>
                      <a:pt x="217" y="443"/>
                    </a:lnTo>
                    <a:lnTo>
                      <a:pt x="216" y="445"/>
                    </a:lnTo>
                    <a:lnTo>
                      <a:pt x="216" y="448"/>
                    </a:lnTo>
                    <a:lnTo>
                      <a:pt x="216" y="448"/>
                    </a:lnTo>
                    <a:lnTo>
                      <a:pt x="214" y="453"/>
                    </a:lnTo>
                    <a:lnTo>
                      <a:pt x="212" y="457"/>
                    </a:lnTo>
                    <a:lnTo>
                      <a:pt x="209" y="458"/>
                    </a:lnTo>
                    <a:lnTo>
                      <a:pt x="204" y="458"/>
                    </a:lnTo>
                    <a:lnTo>
                      <a:pt x="204" y="458"/>
                    </a:lnTo>
                    <a:lnTo>
                      <a:pt x="195" y="457"/>
                    </a:lnTo>
                    <a:lnTo>
                      <a:pt x="185" y="457"/>
                    </a:lnTo>
                    <a:lnTo>
                      <a:pt x="185" y="457"/>
                    </a:lnTo>
                    <a:lnTo>
                      <a:pt x="182" y="458"/>
                    </a:lnTo>
                    <a:lnTo>
                      <a:pt x="178" y="460"/>
                    </a:lnTo>
                    <a:lnTo>
                      <a:pt x="173" y="468"/>
                    </a:lnTo>
                    <a:lnTo>
                      <a:pt x="173" y="468"/>
                    </a:lnTo>
                    <a:lnTo>
                      <a:pt x="170" y="472"/>
                    </a:lnTo>
                    <a:lnTo>
                      <a:pt x="165" y="477"/>
                    </a:lnTo>
                    <a:lnTo>
                      <a:pt x="165" y="477"/>
                    </a:lnTo>
                    <a:lnTo>
                      <a:pt x="163" y="474"/>
                    </a:lnTo>
                    <a:lnTo>
                      <a:pt x="161" y="474"/>
                    </a:lnTo>
                    <a:lnTo>
                      <a:pt x="161" y="474"/>
                    </a:lnTo>
                    <a:lnTo>
                      <a:pt x="156" y="472"/>
                    </a:lnTo>
                    <a:lnTo>
                      <a:pt x="153" y="468"/>
                    </a:lnTo>
                    <a:lnTo>
                      <a:pt x="153" y="468"/>
                    </a:lnTo>
                    <a:lnTo>
                      <a:pt x="150" y="463"/>
                    </a:lnTo>
                    <a:lnTo>
                      <a:pt x="145" y="458"/>
                    </a:lnTo>
                    <a:lnTo>
                      <a:pt x="145" y="458"/>
                    </a:lnTo>
                    <a:lnTo>
                      <a:pt x="143" y="453"/>
                    </a:lnTo>
                    <a:lnTo>
                      <a:pt x="143" y="446"/>
                    </a:lnTo>
                    <a:lnTo>
                      <a:pt x="143" y="435"/>
                    </a:lnTo>
                    <a:lnTo>
                      <a:pt x="143" y="435"/>
                    </a:lnTo>
                    <a:lnTo>
                      <a:pt x="141" y="428"/>
                    </a:lnTo>
                    <a:lnTo>
                      <a:pt x="139" y="423"/>
                    </a:lnTo>
                    <a:lnTo>
                      <a:pt x="139" y="423"/>
                    </a:lnTo>
                    <a:lnTo>
                      <a:pt x="134" y="418"/>
                    </a:lnTo>
                    <a:lnTo>
                      <a:pt x="131" y="412"/>
                    </a:lnTo>
                    <a:lnTo>
                      <a:pt x="131" y="412"/>
                    </a:lnTo>
                    <a:lnTo>
                      <a:pt x="129" y="407"/>
                    </a:lnTo>
                    <a:lnTo>
                      <a:pt x="129" y="404"/>
                    </a:lnTo>
                    <a:lnTo>
                      <a:pt x="128" y="402"/>
                    </a:lnTo>
                    <a:lnTo>
                      <a:pt x="128" y="402"/>
                    </a:lnTo>
                    <a:lnTo>
                      <a:pt x="124" y="402"/>
                    </a:lnTo>
                    <a:lnTo>
                      <a:pt x="121" y="402"/>
                    </a:lnTo>
                    <a:lnTo>
                      <a:pt x="117" y="402"/>
                    </a:lnTo>
                    <a:lnTo>
                      <a:pt x="114" y="402"/>
                    </a:lnTo>
                    <a:lnTo>
                      <a:pt x="114" y="402"/>
                    </a:lnTo>
                    <a:lnTo>
                      <a:pt x="111" y="399"/>
                    </a:lnTo>
                    <a:lnTo>
                      <a:pt x="105" y="394"/>
                    </a:lnTo>
                    <a:lnTo>
                      <a:pt x="97" y="384"/>
                    </a:lnTo>
                    <a:lnTo>
                      <a:pt x="97" y="384"/>
                    </a:lnTo>
                    <a:lnTo>
                      <a:pt x="89" y="377"/>
                    </a:lnTo>
                    <a:lnTo>
                      <a:pt x="85" y="373"/>
                    </a:lnTo>
                    <a:lnTo>
                      <a:pt x="85" y="367"/>
                    </a:lnTo>
                    <a:lnTo>
                      <a:pt x="85" y="367"/>
                    </a:lnTo>
                    <a:lnTo>
                      <a:pt x="87" y="362"/>
                    </a:lnTo>
                    <a:lnTo>
                      <a:pt x="87" y="362"/>
                    </a:lnTo>
                    <a:lnTo>
                      <a:pt x="89" y="356"/>
                    </a:lnTo>
                    <a:lnTo>
                      <a:pt x="89" y="356"/>
                    </a:lnTo>
                    <a:lnTo>
                      <a:pt x="92" y="346"/>
                    </a:lnTo>
                    <a:lnTo>
                      <a:pt x="92" y="346"/>
                    </a:lnTo>
                    <a:lnTo>
                      <a:pt x="94" y="339"/>
                    </a:lnTo>
                    <a:lnTo>
                      <a:pt x="94" y="333"/>
                    </a:lnTo>
                    <a:lnTo>
                      <a:pt x="94" y="328"/>
                    </a:lnTo>
                    <a:lnTo>
                      <a:pt x="90" y="321"/>
                    </a:lnTo>
                    <a:lnTo>
                      <a:pt x="90" y="321"/>
                    </a:lnTo>
                    <a:lnTo>
                      <a:pt x="87" y="316"/>
                    </a:lnTo>
                    <a:lnTo>
                      <a:pt x="82" y="314"/>
                    </a:lnTo>
                    <a:lnTo>
                      <a:pt x="78" y="316"/>
                    </a:lnTo>
                    <a:lnTo>
                      <a:pt x="73" y="319"/>
                    </a:lnTo>
                    <a:lnTo>
                      <a:pt x="73" y="319"/>
                    </a:lnTo>
                    <a:lnTo>
                      <a:pt x="70" y="321"/>
                    </a:lnTo>
                    <a:lnTo>
                      <a:pt x="68" y="322"/>
                    </a:lnTo>
                    <a:lnTo>
                      <a:pt x="65" y="319"/>
                    </a:lnTo>
                    <a:lnTo>
                      <a:pt x="65" y="319"/>
                    </a:lnTo>
                    <a:lnTo>
                      <a:pt x="60" y="314"/>
                    </a:lnTo>
                    <a:lnTo>
                      <a:pt x="58" y="307"/>
                    </a:lnTo>
                    <a:lnTo>
                      <a:pt x="58" y="307"/>
                    </a:lnTo>
                    <a:lnTo>
                      <a:pt x="56" y="297"/>
                    </a:lnTo>
                    <a:lnTo>
                      <a:pt x="55" y="292"/>
                    </a:lnTo>
                    <a:lnTo>
                      <a:pt x="51" y="287"/>
                    </a:lnTo>
                    <a:lnTo>
                      <a:pt x="51" y="287"/>
                    </a:lnTo>
                    <a:lnTo>
                      <a:pt x="46" y="283"/>
                    </a:lnTo>
                    <a:lnTo>
                      <a:pt x="41" y="282"/>
                    </a:lnTo>
                    <a:lnTo>
                      <a:pt x="41" y="282"/>
                    </a:lnTo>
                    <a:lnTo>
                      <a:pt x="38" y="277"/>
                    </a:lnTo>
                    <a:lnTo>
                      <a:pt x="34" y="272"/>
                    </a:lnTo>
                    <a:lnTo>
                      <a:pt x="34" y="272"/>
                    </a:lnTo>
                    <a:lnTo>
                      <a:pt x="31" y="268"/>
                    </a:lnTo>
                    <a:lnTo>
                      <a:pt x="26" y="265"/>
                    </a:lnTo>
                    <a:lnTo>
                      <a:pt x="21" y="261"/>
                    </a:lnTo>
                    <a:lnTo>
                      <a:pt x="17" y="258"/>
                    </a:lnTo>
                    <a:lnTo>
                      <a:pt x="17" y="258"/>
                    </a:lnTo>
                    <a:lnTo>
                      <a:pt x="10" y="248"/>
                    </a:lnTo>
                    <a:lnTo>
                      <a:pt x="7" y="238"/>
                    </a:lnTo>
                    <a:lnTo>
                      <a:pt x="7" y="238"/>
                    </a:lnTo>
                    <a:lnTo>
                      <a:pt x="4" y="227"/>
                    </a:lnTo>
                    <a:lnTo>
                      <a:pt x="2" y="221"/>
                    </a:lnTo>
                    <a:lnTo>
                      <a:pt x="2" y="216"/>
                    </a:lnTo>
                    <a:lnTo>
                      <a:pt x="2" y="216"/>
                    </a:lnTo>
                    <a:lnTo>
                      <a:pt x="4" y="210"/>
                    </a:lnTo>
                    <a:lnTo>
                      <a:pt x="4" y="204"/>
                    </a:lnTo>
                    <a:lnTo>
                      <a:pt x="4" y="204"/>
                    </a:lnTo>
                    <a:lnTo>
                      <a:pt x="2" y="199"/>
                    </a:lnTo>
                    <a:lnTo>
                      <a:pt x="0" y="192"/>
                    </a:lnTo>
                    <a:lnTo>
                      <a:pt x="0" y="192"/>
                    </a:lnTo>
                    <a:lnTo>
                      <a:pt x="0" y="192"/>
                    </a:lnTo>
                    <a:lnTo>
                      <a:pt x="0" y="192"/>
                    </a:lnTo>
                    <a:lnTo>
                      <a:pt x="4" y="187"/>
                    </a:lnTo>
                    <a:lnTo>
                      <a:pt x="7" y="182"/>
                    </a:lnTo>
                    <a:lnTo>
                      <a:pt x="16" y="175"/>
                    </a:lnTo>
                    <a:lnTo>
                      <a:pt x="16" y="175"/>
                    </a:lnTo>
                    <a:lnTo>
                      <a:pt x="24" y="168"/>
                    </a:lnTo>
                    <a:lnTo>
                      <a:pt x="26" y="163"/>
                    </a:lnTo>
                    <a:lnTo>
                      <a:pt x="26" y="156"/>
                    </a:lnTo>
                    <a:lnTo>
                      <a:pt x="26" y="156"/>
                    </a:lnTo>
                    <a:lnTo>
                      <a:pt x="27" y="144"/>
                    </a:lnTo>
                    <a:lnTo>
                      <a:pt x="27" y="139"/>
                    </a:lnTo>
                    <a:lnTo>
                      <a:pt x="22" y="134"/>
                    </a:lnTo>
                    <a:lnTo>
                      <a:pt x="22" y="134"/>
                    </a:lnTo>
                    <a:lnTo>
                      <a:pt x="26" y="124"/>
                    </a:lnTo>
                    <a:lnTo>
                      <a:pt x="29" y="117"/>
                    </a:lnTo>
                    <a:lnTo>
                      <a:pt x="36" y="112"/>
                    </a:lnTo>
                    <a:lnTo>
                      <a:pt x="46" y="109"/>
                    </a:lnTo>
                    <a:lnTo>
                      <a:pt x="46" y="109"/>
                    </a:lnTo>
                    <a:lnTo>
                      <a:pt x="50" y="107"/>
                    </a:lnTo>
                    <a:lnTo>
                      <a:pt x="53" y="105"/>
                    </a:lnTo>
                    <a:lnTo>
                      <a:pt x="60" y="100"/>
                    </a:lnTo>
                    <a:lnTo>
                      <a:pt x="60" y="100"/>
                    </a:lnTo>
                    <a:lnTo>
                      <a:pt x="63" y="98"/>
                    </a:lnTo>
                    <a:lnTo>
                      <a:pt x="66" y="95"/>
                    </a:lnTo>
                    <a:lnTo>
                      <a:pt x="70" y="87"/>
                    </a:lnTo>
                    <a:lnTo>
                      <a:pt x="70" y="87"/>
                    </a:lnTo>
                    <a:lnTo>
                      <a:pt x="72" y="83"/>
                    </a:lnTo>
                    <a:lnTo>
                      <a:pt x="73" y="78"/>
                    </a:lnTo>
                    <a:lnTo>
                      <a:pt x="73" y="78"/>
                    </a:lnTo>
                    <a:lnTo>
                      <a:pt x="73" y="71"/>
                    </a:lnTo>
                    <a:lnTo>
                      <a:pt x="72" y="64"/>
                    </a:lnTo>
                    <a:lnTo>
                      <a:pt x="72" y="64"/>
                    </a:lnTo>
                    <a:lnTo>
                      <a:pt x="72" y="58"/>
                    </a:lnTo>
                    <a:lnTo>
                      <a:pt x="72" y="51"/>
                    </a:lnTo>
                    <a:lnTo>
                      <a:pt x="72" y="51"/>
                    </a:lnTo>
                    <a:lnTo>
                      <a:pt x="70" y="49"/>
                    </a:lnTo>
                    <a:lnTo>
                      <a:pt x="68" y="48"/>
                    </a:lnTo>
                    <a:lnTo>
                      <a:pt x="63" y="42"/>
                    </a:lnTo>
                    <a:lnTo>
                      <a:pt x="63" y="42"/>
                    </a:lnTo>
                    <a:lnTo>
                      <a:pt x="61" y="37"/>
                    </a:lnTo>
                    <a:lnTo>
                      <a:pt x="58" y="32"/>
                    </a:lnTo>
                    <a:lnTo>
                      <a:pt x="58" y="32"/>
                    </a:lnTo>
                    <a:lnTo>
                      <a:pt x="55" y="29"/>
                    </a:lnTo>
                    <a:lnTo>
                      <a:pt x="50" y="25"/>
                    </a:lnTo>
                    <a:lnTo>
                      <a:pt x="50" y="25"/>
                    </a:lnTo>
                    <a:lnTo>
                      <a:pt x="46" y="20"/>
                    </a:lnTo>
                    <a:lnTo>
                      <a:pt x="44" y="17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217" y="14"/>
                    </a:lnTo>
                    <a:lnTo>
                      <a:pt x="223" y="25"/>
                    </a:lnTo>
                    <a:lnTo>
                      <a:pt x="223" y="25"/>
                    </a:lnTo>
                    <a:lnTo>
                      <a:pt x="231" y="42"/>
                    </a:lnTo>
                    <a:lnTo>
                      <a:pt x="231" y="42"/>
                    </a:lnTo>
                    <a:lnTo>
                      <a:pt x="231" y="46"/>
                    </a:lnTo>
                    <a:lnTo>
                      <a:pt x="231" y="46"/>
                    </a:lnTo>
                    <a:lnTo>
                      <a:pt x="248" y="224"/>
                    </a:lnTo>
                    <a:lnTo>
                      <a:pt x="248" y="224"/>
                    </a:lnTo>
                    <a:lnTo>
                      <a:pt x="251" y="250"/>
                    </a:lnTo>
                    <a:lnTo>
                      <a:pt x="253" y="263"/>
                    </a:lnTo>
                    <a:lnTo>
                      <a:pt x="251" y="275"/>
                    </a:lnTo>
                    <a:lnTo>
                      <a:pt x="251" y="275"/>
                    </a:lnTo>
                    <a:lnTo>
                      <a:pt x="248" y="282"/>
                    </a:lnTo>
                    <a:lnTo>
                      <a:pt x="248" y="285"/>
                    </a:lnTo>
                    <a:lnTo>
                      <a:pt x="248" y="290"/>
                    </a:lnTo>
                    <a:lnTo>
                      <a:pt x="248" y="290"/>
                    </a:lnTo>
                    <a:lnTo>
                      <a:pt x="250" y="294"/>
                    </a:lnTo>
                    <a:lnTo>
                      <a:pt x="253" y="297"/>
                    </a:lnTo>
                    <a:lnTo>
                      <a:pt x="255" y="299"/>
                    </a:lnTo>
                    <a:lnTo>
                      <a:pt x="258" y="302"/>
                    </a:lnTo>
                    <a:lnTo>
                      <a:pt x="258" y="302"/>
                    </a:lnTo>
                    <a:lnTo>
                      <a:pt x="257" y="309"/>
                    </a:lnTo>
                    <a:lnTo>
                      <a:pt x="257" y="309"/>
                    </a:lnTo>
                    <a:close/>
                  </a:path>
                </a:pathLst>
              </a:custGeom>
              <a:solidFill>
                <a:srgbClr val="00DE64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4" name="Freeform 15"/>
              <p:cNvSpPr>
                <a:spLocks/>
              </p:cNvSpPr>
              <p:nvPr/>
            </p:nvSpPr>
            <p:spPr bwMode="auto">
              <a:xfrm>
                <a:off x="6848475" y="664933"/>
                <a:ext cx="657225" cy="736600"/>
              </a:xfrm>
              <a:custGeom>
                <a:avLst/>
                <a:gdLst>
                  <a:gd name="T0" fmla="*/ 369 w 414"/>
                  <a:gd name="T1" fmla="*/ 100 h 464"/>
                  <a:gd name="T2" fmla="*/ 330 w 414"/>
                  <a:gd name="T3" fmla="*/ 139 h 464"/>
                  <a:gd name="T4" fmla="*/ 289 w 414"/>
                  <a:gd name="T5" fmla="*/ 182 h 464"/>
                  <a:gd name="T6" fmla="*/ 280 w 414"/>
                  <a:gd name="T7" fmla="*/ 185 h 464"/>
                  <a:gd name="T8" fmla="*/ 280 w 414"/>
                  <a:gd name="T9" fmla="*/ 231 h 464"/>
                  <a:gd name="T10" fmla="*/ 269 w 414"/>
                  <a:gd name="T11" fmla="*/ 253 h 464"/>
                  <a:gd name="T12" fmla="*/ 253 w 414"/>
                  <a:gd name="T13" fmla="*/ 285 h 464"/>
                  <a:gd name="T14" fmla="*/ 263 w 414"/>
                  <a:gd name="T15" fmla="*/ 297 h 464"/>
                  <a:gd name="T16" fmla="*/ 257 w 414"/>
                  <a:gd name="T17" fmla="*/ 316 h 464"/>
                  <a:gd name="T18" fmla="*/ 260 w 414"/>
                  <a:gd name="T19" fmla="*/ 358 h 464"/>
                  <a:gd name="T20" fmla="*/ 287 w 414"/>
                  <a:gd name="T21" fmla="*/ 370 h 464"/>
                  <a:gd name="T22" fmla="*/ 306 w 414"/>
                  <a:gd name="T23" fmla="*/ 372 h 464"/>
                  <a:gd name="T24" fmla="*/ 321 w 414"/>
                  <a:gd name="T25" fmla="*/ 394 h 464"/>
                  <a:gd name="T26" fmla="*/ 338 w 414"/>
                  <a:gd name="T27" fmla="*/ 411 h 464"/>
                  <a:gd name="T28" fmla="*/ 358 w 414"/>
                  <a:gd name="T29" fmla="*/ 430 h 464"/>
                  <a:gd name="T30" fmla="*/ 358 w 414"/>
                  <a:gd name="T31" fmla="*/ 443 h 464"/>
                  <a:gd name="T32" fmla="*/ 357 w 414"/>
                  <a:gd name="T33" fmla="*/ 455 h 464"/>
                  <a:gd name="T34" fmla="*/ 51 w 414"/>
                  <a:gd name="T35" fmla="*/ 314 h 464"/>
                  <a:gd name="T36" fmla="*/ 33 w 414"/>
                  <a:gd name="T37" fmla="*/ 279 h 464"/>
                  <a:gd name="T38" fmla="*/ 39 w 414"/>
                  <a:gd name="T39" fmla="*/ 252 h 464"/>
                  <a:gd name="T40" fmla="*/ 29 w 414"/>
                  <a:gd name="T41" fmla="*/ 226 h 464"/>
                  <a:gd name="T42" fmla="*/ 26 w 414"/>
                  <a:gd name="T43" fmla="*/ 209 h 464"/>
                  <a:gd name="T44" fmla="*/ 26 w 414"/>
                  <a:gd name="T45" fmla="*/ 190 h 464"/>
                  <a:gd name="T46" fmla="*/ 26 w 414"/>
                  <a:gd name="T47" fmla="*/ 170 h 464"/>
                  <a:gd name="T48" fmla="*/ 26 w 414"/>
                  <a:gd name="T49" fmla="*/ 148 h 464"/>
                  <a:gd name="T50" fmla="*/ 26 w 414"/>
                  <a:gd name="T51" fmla="*/ 133 h 464"/>
                  <a:gd name="T52" fmla="*/ 19 w 414"/>
                  <a:gd name="T53" fmla="*/ 123 h 464"/>
                  <a:gd name="T54" fmla="*/ 14 w 414"/>
                  <a:gd name="T55" fmla="*/ 109 h 464"/>
                  <a:gd name="T56" fmla="*/ 9 w 414"/>
                  <a:gd name="T57" fmla="*/ 82 h 464"/>
                  <a:gd name="T58" fmla="*/ 7 w 414"/>
                  <a:gd name="T59" fmla="*/ 61 h 464"/>
                  <a:gd name="T60" fmla="*/ 4 w 414"/>
                  <a:gd name="T61" fmla="*/ 50 h 464"/>
                  <a:gd name="T62" fmla="*/ 9 w 414"/>
                  <a:gd name="T63" fmla="*/ 31 h 464"/>
                  <a:gd name="T64" fmla="*/ 6 w 414"/>
                  <a:gd name="T65" fmla="*/ 17 h 464"/>
                  <a:gd name="T66" fmla="*/ 62 w 414"/>
                  <a:gd name="T67" fmla="*/ 0 h 464"/>
                  <a:gd name="T68" fmla="*/ 106 w 414"/>
                  <a:gd name="T69" fmla="*/ 0 h 464"/>
                  <a:gd name="T70" fmla="*/ 112 w 414"/>
                  <a:gd name="T71" fmla="*/ 12 h 464"/>
                  <a:gd name="T72" fmla="*/ 123 w 414"/>
                  <a:gd name="T73" fmla="*/ 2 h 464"/>
                  <a:gd name="T74" fmla="*/ 138 w 414"/>
                  <a:gd name="T75" fmla="*/ 10 h 464"/>
                  <a:gd name="T76" fmla="*/ 158 w 414"/>
                  <a:gd name="T77" fmla="*/ 17 h 464"/>
                  <a:gd name="T78" fmla="*/ 170 w 414"/>
                  <a:gd name="T79" fmla="*/ 19 h 464"/>
                  <a:gd name="T80" fmla="*/ 192 w 414"/>
                  <a:gd name="T81" fmla="*/ 36 h 464"/>
                  <a:gd name="T82" fmla="*/ 207 w 414"/>
                  <a:gd name="T83" fmla="*/ 29 h 464"/>
                  <a:gd name="T84" fmla="*/ 230 w 414"/>
                  <a:gd name="T85" fmla="*/ 31 h 464"/>
                  <a:gd name="T86" fmla="*/ 248 w 414"/>
                  <a:gd name="T87" fmla="*/ 39 h 464"/>
                  <a:gd name="T88" fmla="*/ 263 w 414"/>
                  <a:gd name="T89" fmla="*/ 53 h 464"/>
                  <a:gd name="T90" fmla="*/ 277 w 414"/>
                  <a:gd name="T91" fmla="*/ 53 h 464"/>
                  <a:gd name="T92" fmla="*/ 308 w 414"/>
                  <a:gd name="T93" fmla="*/ 68 h 464"/>
                  <a:gd name="T94" fmla="*/ 321 w 414"/>
                  <a:gd name="T95" fmla="*/ 70 h 464"/>
                  <a:gd name="T96" fmla="*/ 338 w 414"/>
                  <a:gd name="T97" fmla="*/ 60 h 464"/>
                  <a:gd name="T98" fmla="*/ 353 w 414"/>
                  <a:gd name="T99" fmla="*/ 58 h 464"/>
                  <a:gd name="T100" fmla="*/ 362 w 414"/>
                  <a:gd name="T101" fmla="*/ 55 h 464"/>
                  <a:gd name="T102" fmla="*/ 377 w 414"/>
                  <a:gd name="T103" fmla="*/ 58 h 464"/>
                  <a:gd name="T104" fmla="*/ 394 w 414"/>
                  <a:gd name="T105" fmla="*/ 61 h 464"/>
                  <a:gd name="T106" fmla="*/ 414 w 414"/>
                  <a:gd name="T107" fmla="*/ 73 h 4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14" h="464">
                    <a:moveTo>
                      <a:pt x="411" y="78"/>
                    </a:moveTo>
                    <a:lnTo>
                      <a:pt x="411" y="78"/>
                    </a:lnTo>
                    <a:lnTo>
                      <a:pt x="399" y="85"/>
                    </a:lnTo>
                    <a:lnTo>
                      <a:pt x="387" y="90"/>
                    </a:lnTo>
                    <a:lnTo>
                      <a:pt x="375" y="97"/>
                    </a:lnTo>
                    <a:lnTo>
                      <a:pt x="369" y="100"/>
                    </a:lnTo>
                    <a:lnTo>
                      <a:pt x="364" y="106"/>
                    </a:lnTo>
                    <a:lnTo>
                      <a:pt x="364" y="106"/>
                    </a:lnTo>
                    <a:lnTo>
                      <a:pt x="347" y="124"/>
                    </a:lnTo>
                    <a:lnTo>
                      <a:pt x="347" y="124"/>
                    </a:lnTo>
                    <a:lnTo>
                      <a:pt x="330" y="139"/>
                    </a:lnTo>
                    <a:lnTo>
                      <a:pt x="330" y="139"/>
                    </a:lnTo>
                    <a:lnTo>
                      <a:pt x="311" y="156"/>
                    </a:lnTo>
                    <a:lnTo>
                      <a:pt x="294" y="173"/>
                    </a:lnTo>
                    <a:lnTo>
                      <a:pt x="294" y="173"/>
                    </a:lnTo>
                    <a:lnTo>
                      <a:pt x="291" y="177"/>
                    </a:lnTo>
                    <a:lnTo>
                      <a:pt x="289" y="180"/>
                    </a:lnTo>
                    <a:lnTo>
                      <a:pt x="289" y="182"/>
                    </a:lnTo>
                    <a:lnTo>
                      <a:pt x="291" y="184"/>
                    </a:lnTo>
                    <a:lnTo>
                      <a:pt x="291" y="184"/>
                    </a:lnTo>
                    <a:lnTo>
                      <a:pt x="289" y="184"/>
                    </a:lnTo>
                    <a:lnTo>
                      <a:pt x="289" y="184"/>
                    </a:lnTo>
                    <a:lnTo>
                      <a:pt x="284" y="184"/>
                    </a:lnTo>
                    <a:lnTo>
                      <a:pt x="280" y="185"/>
                    </a:lnTo>
                    <a:lnTo>
                      <a:pt x="279" y="189"/>
                    </a:lnTo>
                    <a:lnTo>
                      <a:pt x="279" y="192"/>
                    </a:lnTo>
                    <a:lnTo>
                      <a:pt x="279" y="199"/>
                    </a:lnTo>
                    <a:lnTo>
                      <a:pt x="280" y="206"/>
                    </a:lnTo>
                    <a:lnTo>
                      <a:pt x="280" y="206"/>
                    </a:lnTo>
                    <a:lnTo>
                      <a:pt x="280" y="231"/>
                    </a:lnTo>
                    <a:lnTo>
                      <a:pt x="280" y="231"/>
                    </a:lnTo>
                    <a:lnTo>
                      <a:pt x="280" y="240"/>
                    </a:lnTo>
                    <a:lnTo>
                      <a:pt x="279" y="243"/>
                    </a:lnTo>
                    <a:lnTo>
                      <a:pt x="275" y="248"/>
                    </a:lnTo>
                    <a:lnTo>
                      <a:pt x="275" y="248"/>
                    </a:lnTo>
                    <a:lnTo>
                      <a:pt x="269" y="253"/>
                    </a:lnTo>
                    <a:lnTo>
                      <a:pt x="262" y="260"/>
                    </a:lnTo>
                    <a:lnTo>
                      <a:pt x="257" y="267"/>
                    </a:lnTo>
                    <a:lnTo>
                      <a:pt x="253" y="275"/>
                    </a:lnTo>
                    <a:lnTo>
                      <a:pt x="253" y="275"/>
                    </a:lnTo>
                    <a:lnTo>
                      <a:pt x="253" y="282"/>
                    </a:lnTo>
                    <a:lnTo>
                      <a:pt x="253" y="285"/>
                    </a:lnTo>
                    <a:lnTo>
                      <a:pt x="253" y="287"/>
                    </a:lnTo>
                    <a:lnTo>
                      <a:pt x="253" y="287"/>
                    </a:lnTo>
                    <a:lnTo>
                      <a:pt x="258" y="291"/>
                    </a:lnTo>
                    <a:lnTo>
                      <a:pt x="262" y="294"/>
                    </a:lnTo>
                    <a:lnTo>
                      <a:pt x="262" y="294"/>
                    </a:lnTo>
                    <a:lnTo>
                      <a:pt x="263" y="297"/>
                    </a:lnTo>
                    <a:lnTo>
                      <a:pt x="263" y="299"/>
                    </a:lnTo>
                    <a:lnTo>
                      <a:pt x="262" y="304"/>
                    </a:lnTo>
                    <a:lnTo>
                      <a:pt x="262" y="304"/>
                    </a:lnTo>
                    <a:lnTo>
                      <a:pt x="258" y="311"/>
                    </a:lnTo>
                    <a:lnTo>
                      <a:pt x="257" y="316"/>
                    </a:lnTo>
                    <a:lnTo>
                      <a:pt x="257" y="316"/>
                    </a:lnTo>
                    <a:lnTo>
                      <a:pt x="255" y="341"/>
                    </a:lnTo>
                    <a:lnTo>
                      <a:pt x="255" y="341"/>
                    </a:lnTo>
                    <a:lnTo>
                      <a:pt x="255" y="348"/>
                    </a:lnTo>
                    <a:lnTo>
                      <a:pt x="255" y="353"/>
                    </a:lnTo>
                    <a:lnTo>
                      <a:pt x="255" y="353"/>
                    </a:lnTo>
                    <a:lnTo>
                      <a:pt x="260" y="358"/>
                    </a:lnTo>
                    <a:lnTo>
                      <a:pt x="265" y="360"/>
                    </a:lnTo>
                    <a:lnTo>
                      <a:pt x="265" y="360"/>
                    </a:lnTo>
                    <a:lnTo>
                      <a:pt x="270" y="365"/>
                    </a:lnTo>
                    <a:lnTo>
                      <a:pt x="275" y="367"/>
                    </a:lnTo>
                    <a:lnTo>
                      <a:pt x="275" y="367"/>
                    </a:lnTo>
                    <a:lnTo>
                      <a:pt x="287" y="370"/>
                    </a:lnTo>
                    <a:lnTo>
                      <a:pt x="287" y="370"/>
                    </a:lnTo>
                    <a:lnTo>
                      <a:pt x="292" y="372"/>
                    </a:lnTo>
                    <a:lnTo>
                      <a:pt x="297" y="372"/>
                    </a:lnTo>
                    <a:lnTo>
                      <a:pt x="297" y="372"/>
                    </a:lnTo>
                    <a:lnTo>
                      <a:pt x="304" y="372"/>
                    </a:lnTo>
                    <a:lnTo>
                      <a:pt x="306" y="372"/>
                    </a:lnTo>
                    <a:lnTo>
                      <a:pt x="309" y="374"/>
                    </a:lnTo>
                    <a:lnTo>
                      <a:pt x="309" y="374"/>
                    </a:lnTo>
                    <a:lnTo>
                      <a:pt x="314" y="384"/>
                    </a:lnTo>
                    <a:lnTo>
                      <a:pt x="314" y="384"/>
                    </a:lnTo>
                    <a:lnTo>
                      <a:pt x="321" y="394"/>
                    </a:lnTo>
                    <a:lnTo>
                      <a:pt x="321" y="394"/>
                    </a:lnTo>
                    <a:lnTo>
                      <a:pt x="326" y="399"/>
                    </a:lnTo>
                    <a:lnTo>
                      <a:pt x="331" y="403"/>
                    </a:lnTo>
                    <a:lnTo>
                      <a:pt x="331" y="403"/>
                    </a:lnTo>
                    <a:lnTo>
                      <a:pt x="335" y="406"/>
                    </a:lnTo>
                    <a:lnTo>
                      <a:pt x="338" y="411"/>
                    </a:lnTo>
                    <a:lnTo>
                      <a:pt x="338" y="411"/>
                    </a:lnTo>
                    <a:lnTo>
                      <a:pt x="342" y="414"/>
                    </a:lnTo>
                    <a:lnTo>
                      <a:pt x="347" y="418"/>
                    </a:lnTo>
                    <a:lnTo>
                      <a:pt x="352" y="421"/>
                    </a:lnTo>
                    <a:lnTo>
                      <a:pt x="355" y="425"/>
                    </a:lnTo>
                    <a:lnTo>
                      <a:pt x="355" y="425"/>
                    </a:lnTo>
                    <a:lnTo>
                      <a:pt x="358" y="430"/>
                    </a:lnTo>
                    <a:lnTo>
                      <a:pt x="358" y="437"/>
                    </a:lnTo>
                    <a:lnTo>
                      <a:pt x="358" y="437"/>
                    </a:lnTo>
                    <a:lnTo>
                      <a:pt x="360" y="438"/>
                    </a:lnTo>
                    <a:lnTo>
                      <a:pt x="360" y="440"/>
                    </a:lnTo>
                    <a:lnTo>
                      <a:pt x="360" y="440"/>
                    </a:lnTo>
                    <a:lnTo>
                      <a:pt x="358" y="443"/>
                    </a:lnTo>
                    <a:lnTo>
                      <a:pt x="357" y="447"/>
                    </a:lnTo>
                    <a:lnTo>
                      <a:pt x="357" y="447"/>
                    </a:lnTo>
                    <a:lnTo>
                      <a:pt x="355" y="450"/>
                    </a:lnTo>
                    <a:lnTo>
                      <a:pt x="357" y="454"/>
                    </a:lnTo>
                    <a:lnTo>
                      <a:pt x="357" y="454"/>
                    </a:lnTo>
                    <a:lnTo>
                      <a:pt x="357" y="455"/>
                    </a:lnTo>
                    <a:lnTo>
                      <a:pt x="357" y="455"/>
                    </a:lnTo>
                    <a:lnTo>
                      <a:pt x="331" y="459"/>
                    </a:lnTo>
                    <a:lnTo>
                      <a:pt x="296" y="460"/>
                    </a:lnTo>
                    <a:lnTo>
                      <a:pt x="207" y="464"/>
                    </a:lnTo>
                    <a:lnTo>
                      <a:pt x="53" y="464"/>
                    </a:lnTo>
                    <a:lnTo>
                      <a:pt x="51" y="314"/>
                    </a:lnTo>
                    <a:lnTo>
                      <a:pt x="51" y="314"/>
                    </a:lnTo>
                    <a:lnTo>
                      <a:pt x="43" y="306"/>
                    </a:lnTo>
                    <a:lnTo>
                      <a:pt x="34" y="296"/>
                    </a:lnTo>
                    <a:lnTo>
                      <a:pt x="34" y="296"/>
                    </a:lnTo>
                    <a:lnTo>
                      <a:pt x="33" y="287"/>
                    </a:lnTo>
                    <a:lnTo>
                      <a:pt x="33" y="279"/>
                    </a:lnTo>
                    <a:lnTo>
                      <a:pt x="33" y="279"/>
                    </a:lnTo>
                    <a:lnTo>
                      <a:pt x="33" y="274"/>
                    </a:lnTo>
                    <a:lnTo>
                      <a:pt x="34" y="268"/>
                    </a:lnTo>
                    <a:lnTo>
                      <a:pt x="38" y="258"/>
                    </a:lnTo>
                    <a:lnTo>
                      <a:pt x="38" y="258"/>
                    </a:lnTo>
                    <a:lnTo>
                      <a:pt x="39" y="252"/>
                    </a:lnTo>
                    <a:lnTo>
                      <a:pt x="38" y="245"/>
                    </a:lnTo>
                    <a:lnTo>
                      <a:pt x="38" y="245"/>
                    </a:lnTo>
                    <a:lnTo>
                      <a:pt x="31" y="231"/>
                    </a:lnTo>
                    <a:lnTo>
                      <a:pt x="31" y="231"/>
                    </a:lnTo>
                    <a:lnTo>
                      <a:pt x="29" y="226"/>
                    </a:lnTo>
                    <a:lnTo>
                      <a:pt x="29" y="226"/>
                    </a:lnTo>
                    <a:lnTo>
                      <a:pt x="28" y="223"/>
                    </a:lnTo>
                    <a:lnTo>
                      <a:pt x="28" y="219"/>
                    </a:lnTo>
                    <a:lnTo>
                      <a:pt x="28" y="219"/>
                    </a:lnTo>
                    <a:lnTo>
                      <a:pt x="28" y="212"/>
                    </a:lnTo>
                    <a:lnTo>
                      <a:pt x="28" y="212"/>
                    </a:lnTo>
                    <a:lnTo>
                      <a:pt x="26" y="209"/>
                    </a:lnTo>
                    <a:lnTo>
                      <a:pt x="24" y="206"/>
                    </a:lnTo>
                    <a:lnTo>
                      <a:pt x="24" y="206"/>
                    </a:lnTo>
                    <a:lnTo>
                      <a:pt x="24" y="199"/>
                    </a:lnTo>
                    <a:lnTo>
                      <a:pt x="24" y="194"/>
                    </a:lnTo>
                    <a:lnTo>
                      <a:pt x="24" y="194"/>
                    </a:lnTo>
                    <a:lnTo>
                      <a:pt x="26" y="190"/>
                    </a:lnTo>
                    <a:lnTo>
                      <a:pt x="26" y="187"/>
                    </a:lnTo>
                    <a:lnTo>
                      <a:pt x="26" y="187"/>
                    </a:lnTo>
                    <a:lnTo>
                      <a:pt x="26" y="180"/>
                    </a:lnTo>
                    <a:lnTo>
                      <a:pt x="26" y="180"/>
                    </a:lnTo>
                    <a:lnTo>
                      <a:pt x="26" y="175"/>
                    </a:lnTo>
                    <a:lnTo>
                      <a:pt x="26" y="170"/>
                    </a:lnTo>
                    <a:lnTo>
                      <a:pt x="26" y="170"/>
                    </a:lnTo>
                    <a:lnTo>
                      <a:pt x="23" y="163"/>
                    </a:lnTo>
                    <a:lnTo>
                      <a:pt x="23" y="158"/>
                    </a:lnTo>
                    <a:lnTo>
                      <a:pt x="23" y="155"/>
                    </a:lnTo>
                    <a:lnTo>
                      <a:pt x="23" y="155"/>
                    </a:lnTo>
                    <a:lnTo>
                      <a:pt x="26" y="148"/>
                    </a:lnTo>
                    <a:lnTo>
                      <a:pt x="26" y="148"/>
                    </a:lnTo>
                    <a:lnTo>
                      <a:pt x="28" y="145"/>
                    </a:lnTo>
                    <a:lnTo>
                      <a:pt x="28" y="141"/>
                    </a:lnTo>
                    <a:lnTo>
                      <a:pt x="28" y="141"/>
                    </a:lnTo>
                    <a:lnTo>
                      <a:pt x="28" y="136"/>
                    </a:lnTo>
                    <a:lnTo>
                      <a:pt x="26" y="133"/>
                    </a:lnTo>
                    <a:lnTo>
                      <a:pt x="26" y="133"/>
                    </a:lnTo>
                    <a:lnTo>
                      <a:pt x="24" y="129"/>
                    </a:lnTo>
                    <a:lnTo>
                      <a:pt x="24" y="129"/>
                    </a:lnTo>
                    <a:lnTo>
                      <a:pt x="21" y="126"/>
                    </a:lnTo>
                    <a:lnTo>
                      <a:pt x="21" y="126"/>
                    </a:lnTo>
                    <a:lnTo>
                      <a:pt x="19" y="123"/>
                    </a:lnTo>
                    <a:lnTo>
                      <a:pt x="17" y="119"/>
                    </a:lnTo>
                    <a:lnTo>
                      <a:pt x="17" y="119"/>
                    </a:lnTo>
                    <a:lnTo>
                      <a:pt x="17" y="116"/>
                    </a:lnTo>
                    <a:lnTo>
                      <a:pt x="16" y="112"/>
                    </a:lnTo>
                    <a:lnTo>
                      <a:pt x="16" y="112"/>
                    </a:lnTo>
                    <a:lnTo>
                      <a:pt x="14" y="109"/>
                    </a:lnTo>
                    <a:lnTo>
                      <a:pt x="11" y="106"/>
                    </a:lnTo>
                    <a:lnTo>
                      <a:pt x="11" y="106"/>
                    </a:lnTo>
                    <a:lnTo>
                      <a:pt x="11" y="97"/>
                    </a:lnTo>
                    <a:lnTo>
                      <a:pt x="11" y="97"/>
                    </a:lnTo>
                    <a:lnTo>
                      <a:pt x="9" y="89"/>
                    </a:lnTo>
                    <a:lnTo>
                      <a:pt x="9" y="82"/>
                    </a:lnTo>
                    <a:lnTo>
                      <a:pt x="9" y="82"/>
                    </a:lnTo>
                    <a:lnTo>
                      <a:pt x="11" y="73"/>
                    </a:lnTo>
                    <a:lnTo>
                      <a:pt x="11" y="67"/>
                    </a:lnTo>
                    <a:lnTo>
                      <a:pt x="11" y="67"/>
                    </a:lnTo>
                    <a:lnTo>
                      <a:pt x="7" y="61"/>
                    </a:lnTo>
                    <a:lnTo>
                      <a:pt x="7" y="61"/>
                    </a:lnTo>
                    <a:lnTo>
                      <a:pt x="7" y="60"/>
                    </a:lnTo>
                    <a:lnTo>
                      <a:pt x="7" y="60"/>
                    </a:lnTo>
                    <a:lnTo>
                      <a:pt x="6" y="58"/>
                    </a:lnTo>
                    <a:lnTo>
                      <a:pt x="6" y="58"/>
                    </a:lnTo>
                    <a:lnTo>
                      <a:pt x="4" y="53"/>
                    </a:lnTo>
                    <a:lnTo>
                      <a:pt x="4" y="50"/>
                    </a:lnTo>
                    <a:lnTo>
                      <a:pt x="6" y="48"/>
                    </a:lnTo>
                    <a:lnTo>
                      <a:pt x="6" y="48"/>
                    </a:lnTo>
                    <a:lnTo>
                      <a:pt x="6" y="39"/>
                    </a:lnTo>
                    <a:lnTo>
                      <a:pt x="6" y="39"/>
                    </a:lnTo>
                    <a:lnTo>
                      <a:pt x="7" y="36"/>
                    </a:lnTo>
                    <a:lnTo>
                      <a:pt x="9" y="31"/>
                    </a:lnTo>
                    <a:lnTo>
                      <a:pt x="9" y="31"/>
                    </a:lnTo>
                    <a:lnTo>
                      <a:pt x="9" y="27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2" y="12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62" y="0"/>
                    </a:lnTo>
                    <a:lnTo>
                      <a:pt x="62" y="0"/>
                    </a:lnTo>
                    <a:lnTo>
                      <a:pt x="85" y="0"/>
                    </a:lnTo>
                    <a:lnTo>
                      <a:pt x="85" y="0"/>
                    </a:lnTo>
                    <a:lnTo>
                      <a:pt x="99" y="0"/>
                    </a:lnTo>
                    <a:lnTo>
                      <a:pt x="99" y="0"/>
                    </a:lnTo>
                    <a:lnTo>
                      <a:pt x="106" y="0"/>
                    </a:lnTo>
                    <a:lnTo>
                      <a:pt x="106" y="2"/>
                    </a:lnTo>
                    <a:lnTo>
                      <a:pt x="107" y="5"/>
                    </a:lnTo>
                    <a:lnTo>
                      <a:pt x="107" y="5"/>
                    </a:lnTo>
                    <a:lnTo>
                      <a:pt x="107" y="10"/>
                    </a:lnTo>
                    <a:lnTo>
                      <a:pt x="109" y="12"/>
                    </a:lnTo>
                    <a:lnTo>
                      <a:pt x="112" y="12"/>
                    </a:lnTo>
                    <a:lnTo>
                      <a:pt x="112" y="12"/>
                    </a:lnTo>
                    <a:lnTo>
                      <a:pt x="116" y="10"/>
                    </a:lnTo>
                    <a:lnTo>
                      <a:pt x="118" y="7"/>
                    </a:lnTo>
                    <a:lnTo>
                      <a:pt x="119" y="4"/>
                    </a:lnTo>
                    <a:lnTo>
                      <a:pt x="123" y="2"/>
                    </a:lnTo>
                    <a:lnTo>
                      <a:pt x="123" y="2"/>
                    </a:lnTo>
                    <a:lnTo>
                      <a:pt x="126" y="0"/>
                    </a:lnTo>
                    <a:lnTo>
                      <a:pt x="131" y="0"/>
                    </a:lnTo>
                    <a:lnTo>
                      <a:pt x="134" y="0"/>
                    </a:lnTo>
                    <a:lnTo>
                      <a:pt x="136" y="4"/>
                    </a:lnTo>
                    <a:lnTo>
                      <a:pt x="136" y="4"/>
                    </a:lnTo>
                    <a:lnTo>
                      <a:pt x="138" y="10"/>
                    </a:lnTo>
                    <a:lnTo>
                      <a:pt x="140" y="14"/>
                    </a:lnTo>
                    <a:lnTo>
                      <a:pt x="143" y="16"/>
                    </a:lnTo>
                    <a:lnTo>
                      <a:pt x="143" y="16"/>
                    </a:lnTo>
                    <a:lnTo>
                      <a:pt x="150" y="16"/>
                    </a:lnTo>
                    <a:lnTo>
                      <a:pt x="155" y="16"/>
                    </a:lnTo>
                    <a:lnTo>
                      <a:pt x="158" y="17"/>
                    </a:lnTo>
                    <a:lnTo>
                      <a:pt x="158" y="17"/>
                    </a:lnTo>
                    <a:lnTo>
                      <a:pt x="162" y="19"/>
                    </a:lnTo>
                    <a:lnTo>
                      <a:pt x="163" y="19"/>
                    </a:lnTo>
                    <a:lnTo>
                      <a:pt x="167" y="19"/>
                    </a:lnTo>
                    <a:lnTo>
                      <a:pt x="170" y="19"/>
                    </a:lnTo>
                    <a:lnTo>
                      <a:pt x="170" y="19"/>
                    </a:lnTo>
                    <a:lnTo>
                      <a:pt x="174" y="21"/>
                    </a:lnTo>
                    <a:lnTo>
                      <a:pt x="177" y="22"/>
                    </a:lnTo>
                    <a:lnTo>
                      <a:pt x="184" y="27"/>
                    </a:lnTo>
                    <a:lnTo>
                      <a:pt x="184" y="27"/>
                    </a:lnTo>
                    <a:lnTo>
                      <a:pt x="189" y="31"/>
                    </a:lnTo>
                    <a:lnTo>
                      <a:pt x="192" y="36"/>
                    </a:lnTo>
                    <a:lnTo>
                      <a:pt x="192" y="36"/>
                    </a:lnTo>
                    <a:lnTo>
                      <a:pt x="194" y="36"/>
                    </a:lnTo>
                    <a:lnTo>
                      <a:pt x="196" y="36"/>
                    </a:lnTo>
                    <a:lnTo>
                      <a:pt x="199" y="33"/>
                    </a:lnTo>
                    <a:lnTo>
                      <a:pt x="199" y="33"/>
                    </a:lnTo>
                    <a:lnTo>
                      <a:pt x="207" y="29"/>
                    </a:lnTo>
                    <a:lnTo>
                      <a:pt x="214" y="27"/>
                    </a:lnTo>
                    <a:lnTo>
                      <a:pt x="214" y="27"/>
                    </a:lnTo>
                    <a:lnTo>
                      <a:pt x="219" y="27"/>
                    </a:lnTo>
                    <a:lnTo>
                      <a:pt x="223" y="27"/>
                    </a:lnTo>
                    <a:lnTo>
                      <a:pt x="230" y="31"/>
                    </a:lnTo>
                    <a:lnTo>
                      <a:pt x="230" y="31"/>
                    </a:lnTo>
                    <a:lnTo>
                      <a:pt x="235" y="33"/>
                    </a:lnTo>
                    <a:lnTo>
                      <a:pt x="238" y="33"/>
                    </a:lnTo>
                    <a:lnTo>
                      <a:pt x="241" y="34"/>
                    </a:lnTo>
                    <a:lnTo>
                      <a:pt x="241" y="34"/>
                    </a:lnTo>
                    <a:lnTo>
                      <a:pt x="245" y="38"/>
                    </a:lnTo>
                    <a:lnTo>
                      <a:pt x="248" y="39"/>
                    </a:lnTo>
                    <a:lnTo>
                      <a:pt x="248" y="39"/>
                    </a:lnTo>
                    <a:lnTo>
                      <a:pt x="255" y="41"/>
                    </a:lnTo>
                    <a:lnTo>
                      <a:pt x="258" y="43"/>
                    </a:lnTo>
                    <a:lnTo>
                      <a:pt x="258" y="43"/>
                    </a:lnTo>
                    <a:lnTo>
                      <a:pt x="262" y="48"/>
                    </a:lnTo>
                    <a:lnTo>
                      <a:pt x="263" y="53"/>
                    </a:lnTo>
                    <a:lnTo>
                      <a:pt x="263" y="53"/>
                    </a:lnTo>
                    <a:lnTo>
                      <a:pt x="267" y="55"/>
                    </a:lnTo>
                    <a:lnTo>
                      <a:pt x="269" y="55"/>
                    </a:lnTo>
                    <a:lnTo>
                      <a:pt x="272" y="53"/>
                    </a:lnTo>
                    <a:lnTo>
                      <a:pt x="272" y="53"/>
                    </a:lnTo>
                    <a:lnTo>
                      <a:pt x="277" y="53"/>
                    </a:lnTo>
                    <a:lnTo>
                      <a:pt x="282" y="55"/>
                    </a:lnTo>
                    <a:lnTo>
                      <a:pt x="292" y="61"/>
                    </a:lnTo>
                    <a:lnTo>
                      <a:pt x="292" y="61"/>
                    </a:lnTo>
                    <a:lnTo>
                      <a:pt x="302" y="68"/>
                    </a:lnTo>
                    <a:lnTo>
                      <a:pt x="302" y="68"/>
                    </a:lnTo>
                    <a:lnTo>
                      <a:pt x="308" y="68"/>
                    </a:lnTo>
                    <a:lnTo>
                      <a:pt x="313" y="70"/>
                    </a:lnTo>
                    <a:lnTo>
                      <a:pt x="313" y="70"/>
                    </a:lnTo>
                    <a:lnTo>
                      <a:pt x="318" y="72"/>
                    </a:lnTo>
                    <a:lnTo>
                      <a:pt x="319" y="72"/>
                    </a:lnTo>
                    <a:lnTo>
                      <a:pt x="321" y="70"/>
                    </a:lnTo>
                    <a:lnTo>
                      <a:pt x="321" y="70"/>
                    </a:lnTo>
                    <a:lnTo>
                      <a:pt x="325" y="67"/>
                    </a:lnTo>
                    <a:lnTo>
                      <a:pt x="326" y="63"/>
                    </a:lnTo>
                    <a:lnTo>
                      <a:pt x="326" y="63"/>
                    </a:lnTo>
                    <a:lnTo>
                      <a:pt x="330" y="61"/>
                    </a:lnTo>
                    <a:lnTo>
                      <a:pt x="331" y="60"/>
                    </a:lnTo>
                    <a:lnTo>
                      <a:pt x="338" y="60"/>
                    </a:lnTo>
                    <a:lnTo>
                      <a:pt x="338" y="60"/>
                    </a:lnTo>
                    <a:lnTo>
                      <a:pt x="342" y="58"/>
                    </a:lnTo>
                    <a:lnTo>
                      <a:pt x="345" y="58"/>
                    </a:lnTo>
                    <a:lnTo>
                      <a:pt x="347" y="58"/>
                    </a:lnTo>
                    <a:lnTo>
                      <a:pt x="347" y="58"/>
                    </a:lnTo>
                    <a:lnTo>
                      <a:pt x="353" y="58"/>
                    </a:lnTo>
                    <a:lnTo>
                      <a:pt x="355" y="58"/>
                    </a:lnTo>
                    <a:lnTo>
                      <a:pt x="357" y="56"/>
                    </a:lnTo>
                    <a:lnTo>
                      <a:pt x="357" y="56"/>
                    </a:lnTo>
                    <a:lnTo>
                      <a:pt x="358" y="55"/>
                    </a:lnTo>
                    <a:lnTo>
                      <a:pt x="362" y="55"/>
                    </a:lnTo>
                    <a:lnTo>
                      <a:pt x="362" y="55"/>
                    </a:lnTo>
                    <a:lnTo>
                      <a:pt x="365" y="56"/>
                    </a:lnTo>
                    <a:lnTo>
                      <a:pt x="369" y="58"/>
                    </a:lnTo>
                    <a:lnTo>
                      <a:pt x="369" y="58"/>
                    </a:lnTo>
                    <a:lnTo>
                      <a:pt x="372" y="58"/>
                    </a:lnTo>
                    <a:lnTo>
                      <a:pt x="374" y="58"/>
                    </a:lnTo>
                    <a:lnTo>
                      <a:pt x="377" y="58"/>
                    </a:lnTo>
                    <a:lnTo>
                      <a:pt x="381" y="60"/>
                    </a:lnTo>
                    <a:lnTo>
                      <a:pt x="381" y="60"/>
                    </a:lnTo>
                    <a:lnTo>
                      <a:pt x="384" y="61"/>
                    </a:lnTo>
                    <a:lnTo>
                      <a:pt x="387" y="61"/>
                    </a:lnTo>
                    <a:lnTo>
                      <a:pt x="394" y="61"/>
                    </a:lnTo>
                    <a:lnTo>
                      <a:pt x="394" y="61"/>
                    </a:lnTo>
                    <a:lnTo>
                      <a:pt x="399" y="63"/>
                    </a:lnTo>
                    <a:lnTo>
                      <a:pt x="406" y="67"/>
                    </a:lnTo>
                    <a:lnTo>
                      <a:pt x="406" y="67"/>
                    </a:lnTo>
                    <a:lnTo>
                      <a:pt x="409" y="68"/>
                    </a:lnTo>
                    <a:lnTo>
                      <a:pt x="413" y="72"/>
                    </a:lnTo>
                    <a:lnTo>
                      <a:pt x="414" y="73"/>
                    </a:lnTo>
                    <a:lnTo>
                      <a:pt x="411" y="78"/>
                    </a:lnTo>
                    <a:lnTo>
                      <a:pt x="411" y="78"/>
                    </a:lnTo>
                    <a:close/>
                  </a:path>
                </a:pathLst>
              </a:custGeom>
              <a:solidFill>
                <a:srgbClr val="00DE64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5" name="Freeform 16"/>
              <p:cNvSpPr>
                <a:spLocks/>
              </p:cNvSpPr>
              <p:nvPr/>
            </p:nvSpPr>
            <p:spPr bwMode="auto">
              <a:xfrm>
                <a:off x="4989484" y="1571626"/>
                <a:ext cx="569912" cy="733425"/>
              </a:xfrm>
              <a:custGeom>
                <a:avLst/>
                <a:gdLst>
                  <a:gd name="T0" fmla="*/ 359 w 359"/>
                  <a:gd name="T1" fmla="*/ 126 h 462"/>
                  <a:gd name="T2" fmla="*/ 319 w 359"/>
                  <a:gd name="T3" fmla="*/ 462 h 462"/>
                  <a:gd name="T4" fmla="*/ 319 w 359"/>
                  <a:gd name="T5" fmla="*/ 462 h 462"/>
                  <a:gd name="T6" fmla="*/ 237 w 359"/>
                  <a:gd name="T7" fmla="*/ 451 h 462"/>
                  <a:gd name="T8" fmla="*/ 156 w 359"/>
                  <a:gd name="T9" fmla="*/ 440 h 462"/>
                  <a:gd name="T10" fmla="*/ 78 w 359"/>
                  <a:gd name="T11" fmla="*/ 428 h 462"/>
                  <a:gd name="T12" fmla="*/ 0 w 359"/>
                  <a:gd name="T13" fmla="*/ 412 h 462"/>
                  <a:gd name="T14" fmla="*/ 69 w 359"/>
                  <a:gd name="T15" fmla="*/ 0 h 462"/>
                  <a:gd name="T16" fmla="*/ 69 w 359"/>
                  <a:gd name="T17" fmla="*/ 0 h 462"/>
                  <a:gd name="T18" fmla="*/ 157 w 359"/>
                  <a:gd name="T19" fmla="*/ 12 h 462"/>
                  <a:gd name="T20" fmla="*/ 249 w 359"/>
                  <a:gd name="T21" fmla="*/ 22 h 462"/>
                  <a:gd name="T22" fmla="*/ 237 w 359"/>
                  <a:gd name="T23" fmla="*/ 109 h 462"/>
                  <a:gd name="T24" fmla="*/ 237 w 359"/>
                  <a:gd name="T25" fmla="*/ 109 h 462"/>
                  <a:gd name="T26" fmla="*/ 359 w 359"/>
                  <a:gd name="T27" fmla="*/ 126 h 462"/>
                  <a:gd name="T28" fmla="*/ 359 w 359"/>
                  <a:gd name="T29" fmla="*/ 12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59" h="462">
                    <a:moveTo>
                      <a:pt x="359" y="126"/>
                    </a:moveTo>
                    <a:lnTo>
                      <a:pt x="319" y="462"/>
                    </a:lnTo>
                    <a:lnTo>
                      <a:pt x="319" y="462"/>
                    </a:lnTo>
                    <a:lnTo>
                      <a:pt x="237" y="451"/>
                    </a:lnTo>
                    <a:lnTo>
                      <a:pt x="156" y="440"/>
                    </a:lnTo>
                    <a:lnTo>
                      <a:pt x="78" y="428"/>
                    </a:lnTo>
                    <a:lnTo>
                      <a:pt x="0" y="412"/>
                    </a:lnTo>
                    <a:lnTo>
                      <a:pt x="69" y="0"/>
                    </a:lnTo>
                    <a:lnTo>
                      <a:pt x="69" y="0"/>
                    </a:lnTo>
                    <a:lnTo>
                      <a:pt x="157" y="12"/>
                    </a:lnTo>
                    <a:lnTo>
                      <a:pt x="249" y="22"/>
                    </a:lnTo>
                    <a:lnTo>
                      <a:pt x="237" y="109"/>
                    </a:lnTo>
                    <a:lnTo>
                      <a:pt x="237" y="109"/>
                    </a:lnTo>
                    <a:lnTo>
                      <a:pt x="359" y="126"/>
                    </a:lnTo>
                    <a:lnTo>
                      <a:pt x="359" y="126"/>
                    </a:lnTo>
                    <a:close/>
                  </a:path>
                </a:pathLst>
              </a:custGeom>
              <a:solidFill>
                <a:srgbClr val="00DE64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6" name="Freeform 17"/>
              <p:cNvSpPr>
                <a:spLocks/>
              </p:cNvSpPr>
              <p:nvPr/>
            </p:nvSpPr>
            <p:spPr bwMode="auto">
              <a:xfrm>
                <a:off x="7774590" y="2567137"/>
                <a:ext cx="838200" cy="301625"/>
              </a:xfrm>
              <a:custGeom>
                <a:avLst/>
                <a:gdLst>
                  <a:gd name="T0" fmla="*/ 524 w 528"/>
                  <a:gd name="T1" fmla="*/ 44 h 190"/>
                  <a:gd name="T2" fmla="*/ 514 w 528"/>
                  <a:gd name="T3" fmla="*/ 49 h 190"/>
                  <a:gd name="T4" fmla="*/ 504 w 528"/>
                  <a:gd name="T5" fmla="*/ 61 h 190"/>
                  <a:gd name="T6" fmla="*/ 500 w 528"/>
                  <a:gd name="T7" fmla="*/ 63 h 190"/>
                  <a:gd name="T8" fmla="*/ 499 w 528"/>
                  <a:gd name="T9" fmla="*/ 63 h 190"/>
                  <a:gd name="T10" fmla="*/ 494 w 528"/>
                  <a:gd name="T11" fmla="*/ 63 h 190"/>
                  <a:gd name="T12" fmla="*/ 494 w 528"/>
                  <a:gd name="T13" fmla="*/ 59 h 190"/>
                  <a:gd name="T14" fmla="*/ 494 w 528"/>
                  <a:gd name="T15" fmla="*/ 56 h 190"/>
                  <a:gd name="T16" fmla="*/ 494 w 528"/>
                  <a:gd name="T17" fmla="*/ 56 h 190"/>
                  <a:gd name="T18" fmla="*/ 494 w 528"/>
                  <a:gd name="T19" fmla="*/ 53 h 190"/>
                  <a:gd name="T20" fmla="*/ 494 w 528"/>
                  <a:gd name="T21" fmla="*/ 53 h 190"/>
                  <a:gd name="T22" fmla="*/ 490 w 528"/>
                  <a:gd name="T23" fmla="*/ 49 h 190"/>
                  <a:gd name="T24" fmla="*/ 485 w 528"/>
                  <a:gd name="T25" fmla="*/ 54 h 190"/>
                  <a:gd name="T26" fmla="*/ 482 w 528"/>
                  <a:gd name="T27" fmla="*/ 59 h 190"/>
                  <a:gd name="T28" fmla="*/ 478 w 528"/>
                  <a:gd name="T29" fmla="*/ 71 h 190"/>
                  <a:gd name="T30" fmla="*/ 475 w 528"/>
                  <a:gd name="T31" fmla="*/ 76 h 190"/>
                  <a:gd name="T32" fmla="*/ 465 w 528"/>
                  <a:gd name="T33" fmla="*/ 81 h 190"/>
                  <a:gd name="T34" fmla="*/ 461 w 528"/>
                  <a:gd name="T35" fmla="*/ 83 h 190"/>
                  <a:gd name="T36" fmla="*/ 455 w 528"/>
                  <a:gd name="T37" fmla="*/ 88 h 190"/>
                  <a:gd name="T38" fmla="*/ 453 w 528"/>
                  <a:gd name="T39" fmla="*/ 92 h 190"/>
                  <a:gd name="T40" fmla="*/ 451 w 528"/>
                  <a:gd name="T41" fmla="*/ 93 h 190"/>
                  <a:gd name="T42" fmla="*/ 450 w 528"/>
                  <a:gd name="T43" fmla="*/ 93 h 190"/>
                  <a:gd name="T44" fmla="*/ 438 w 528"/>
                  <a:gd name="T45" fmla="*/ 97 h 190"/>
                  <a:gd name="T46" fmla="*/ 431 w 528"/>
                  <a:gd name="T47" fmla="*/ 98 h 190"/>
                  <a:gd name="T48" fmla="*/ 419 w 528"/>
                  <a:gd name="T49" fmla="*/ 105 h 190"/>
                  <a:gd name="T50" fmla="*/ 416 w 528"/>
                  <a:gd name="T51" fmla="*/ 112 h 190"/>
                  <a:gd name="T52" fmla="*/ 409 w 528"/>
                  <a:gd name="T53" fmla="*/ 122 h 190"/>
                  <a:gd name="T54" fmla="*/ 400 w 528"/>
                  <a:gd name="T55" fmla="*/ 131 h 190"/>
                  <a:gd name="T56" fmla="*/ 400 w 528"/>
                  <a:gd name="T57" fmla="*/ 137 h 190"/>
                  <a:gd name="T58" fmla="*/ 397 w 528"/>
                  <a:gd name="T59" fmla="*/ 142 h 190"/>
                  <a:gd name="T60" fmla="*/ 397 w 528"/>
                  <a:gd name="T61" fmla="*/ 142 h 190"/>
                  <a:gd name="T62" fmla="*/ 397 w 528"/>
                  <a:gd name="T63" fmla="*/ 154 h 190"/>
                  <a:gd name="T64" fmla="*/ 224 w 528"/>
                  <a:gd name="T65" fmla="*/ 173 h 190"/>
                  <a:gd name="T66" fmla="*/ 0 w 528"/>
                  <a:gd name="T67" fmla="*/ 190 h 190"/>
                  <a:gd name="T68" fmla="*/ 12 w 528"/>
                  <a:gd name="T69" fmla="*/ 180 h 190"/>
                  <a:gd name="T70" fmla="*/ 12 w 528"/>
                  <a:gd name="T71" fmla="*/ 159 h 190"/>
                  <a:gd name="T72" fmla="*/ 19 w 528"/>
                  <a:gd name="T73" fmla="*/ 144 h 190"/>
                  <a:gd name="T74" fmla="*/ 24 w 528"/>
                  <a:gd name="T75" fmla="*/ 127 h 190"/>
                  <a:gd name="T76" fmla="*/ 36 w 528"/>
                  <a:gd name="T77" fmla="*/ 98 h 190"/>
                  <a:gd name="T78" fmla="*/ 39 w 528"/>
                  <a:gd name="T79" fmla="*/ 69 h 190"/>
                  <a:gd name="T80" fmla="*/ 42 w 528"/>
                  <a:gd name="T81" fmla="*/ 63 h 190"/>
                  <a:gd name="T82" fmla="*/ 141 w 528"/>
                  <a:gd name="T83" fmla="*/ 37 h 190"/>
                  <a:gd name="T84" fmla="*/ 173 w 528"/>
                  <a:gd name="T85" fmla="*/ 37 h 190"/>
                  <a:gd name="T86" fmla="*/ 207 w 528"/>
                  <a:gd name="T87" fmla="*/ 36 h 190"/>
                  <a:gd name="T88" fmla="*/ 219 w 528"/>
                  <a:gd name="T89" fmla="*/ 36 h 190"/>
                  <a:gd name="T90" fmla="*/ 253 w 528"/>
                  <a:gd name="T91" fmla="*/ 32 h 190"/>
                  <a:gd name="T92" fmla="*/ 278 w 528"/>
                  <a:gd name="T93" fmla="*/ 30 h 190"/>
                  <a:gd name="T94" fmla="*/ 292 w 528"/>
                  <a:gd name="T95" fmla="*/ 29 h 190"/>
                  <a:gd name="T96" fmla="*/ 349 w 528"/>
                  <a:gd name="T97" fmla="*/ 22 h 190"/>
                  <a:gd name="T98" fmla="*/ 368 w 528"/>
                  <a:gd name="T99" fmla="*/ 20 h 190"/>
                  <a:gd name="T100" fmla="*/ 383 w 528"/>
                  <a:gd name="T101" fmla="*/ 19 h 190"/>
                  <a:gd name="T102" fmla="*/ 524 w 528"/>
                  <a:gd name="T103" fmla="*/ 0 h 1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528" h="190">
                    <a:moveTo>
                      <a:pt x="528" y="37"/>
                    </a:moveTo>
                    <a:lnTo>
                      <a:pt x="528" y="37"/>
                    </a:lnTo>
                    <a:lnTo>
                      <a:pt x="526" y="39"/>
                    </a:lnTo>
                    <a:lnTo>
                      <a:pt x="526" y="41"/>
                    </a:lnTo>
                    <a:lnTo>
                      <a:pt x="524" y="44"/>
                    </a:lnTo>
                    <a:lnTo>
                      <a:pt x="524" y="44"/>
                    </a:lnTo>
                    <a:lnTo>
                      <a:pt x="521" y="46"/>
                    </a:lnTo>
                    <a:lnTo>
                      <a:pt x="517" y="47"/>
                    </a:lnTo>
                    <a:lnTo>
                      <a:pt x="517" y="47"/>
                    </a:lnTo>
                    <a:lnTo>
                      <a:pt x="514" y="49"/>
                    </a:lnTo>
                    <a:lnTo>
                      <a:pt x="511" y="53"/>
                    </a:lnTo>
                    <a:lnTo>
                      <a:pt x="511" y="53"/>
                    </a:lnTo>
                    <a:lnTo>
                      <a:pt x="506" y="59"/>
                    </a:lnTo>
                    <a:lnTo>
                      <a:pt x="506" y="59"/>
                    </a:lnTo>
                    <a:lnTo>
                      <a:pt x="504" y="61"/>
                    </a:lnTo>
                    <a:lnTo>
                      <a:pt x="504" y="61"/>
                    </a:lnTo>
                    <a:lnTo>
                      <a:pt x="502" y="61"/>
                    </a:lnTo>
                    <a:lnTo>
                      <a:pt x="502" y="61"/>
                    </a:lnTo>
                    <a:lnTo>
                      <a:pt x="500" y="63"/>
                    </a:lnTo>
                    <a:lnTo>
                      <a:pt x="500" y="63"/>
                    </a:lnTo>
                    <a:lnTo>
                      <a:pt x="499" y="63"/>
                    </a:lnTo>
                    <a:lnTo>
                      <a:pt x="499" y="63"/>
                    </a:lnTo>
                    <a:lnTo>
                      <a:pt x="499" y="63"/>
                    </a:lnTo>
                    <a:lnTo>
                      <a:pt x="499" y="63"/>
                    </a:lnTo>
                    <a:lnTo>
                      <a:pt x="499" y="63"/>
                    </a:lnTo>
                    <a:lnTo>
                      <a:pt x="499" y="63"/>
                    </a:lnTo>
                    <a:lnTo>
                      <a:pt x="495" y="63"/>
                    </a:lnTo>
                    <a:lnTo>
                      <a:pt x="494" y="63"/>
                    </a:lnTo>
                    <a:lnTo>
                      <a:pt x="494" y="63"/>
                    </a:lnTo>
                    <a:lnTo>
                      <a:pt x="494" y="63"/>
                    </a:lnTo>
                    <a:lnTo>
                      <a:pt x="494" y="63"/>
                    </a:lnTo>
                    <a:lnTo>
                      <a:pt x="494" y="61"/>
                    </a:lnTo>
                    <a:lnTo>
                      <a:pt x="494" y="61"/>
                    </a:lnTo>
                    <a:lnTo>
                      <a:pt x="494" y="59"/>
                    </a:lnTo>
                    <a:lnTo>
                      <a:pt x="494" y="59"/>
                    </a:lnTo>
                    <a:lnTo>
                      <a:pt x="494" y="58"/>
                    </a:lnTo>
                    <a:lnTo>
                      <a:pt x="494" y="58"/>
                    </a:lnTo>
                    <a:lnTo>
                      <a:pt x="494" y="58"/>
                    </a:lnTo>
                    <a:lnTo>
                      <a:pt x="494" y="58"/>
                    </a:lnTo>
                    <a:lnTo>
                      <a:pt x="494" y="56"/>
                    </a:lnTo>
                    <a:lnTo>
                      <a:pt x="494" y="56"/>
                    </a:lnTo>
                    <a:lnTo>
                      <a:pt x="494" y="56"/>
                    </a:lnTo>
                    <a:lnTo>
                      <a:pt x="494" y="56"/>
                    </a:lnTo>
                    <a:lnTo>
                      <a:pt x="494" y="56"/>
                    </a:lnTo>
                    <a:lnTo>
                      <a:pt x="494" y="56"/>
                    </a:lnTo>
                    <a:lnTo>
                      <a:pt x="494" y="54"/>
                    </a:lnTo>
                    <a:lnTo>
                      <a:pt x="494" y="54"/>
                    </a:lnTo>
                    <a:lnTo>
                      <a:pt x="494" y="54"/>
                    </a:lnTo>
                    <a:lnTo>
                      <a:pt x="494" y="54"/>
                    </a:lnTo>
                    <a:lnTo>
                      <a:pt x="494" y="53"/>
                    </a:lnTo>
                    <a:lnTo>
                      <a:pt x="494" y="53"/>
                    </a:lnTo>
                    <a:lnTo>
                      <a:pt x="494" y="53"/>
                    </a:lnTo>
                    <a:lnTo>
                      <a:pt x="494" y="53"/>
                    </a:lnTo>
                    <a:lnTo>
                      <a:pt x="494" y="53"/>
                    </a:lnTo>
                    <a:lnTo>
                      <a:pt x="494" y="53"/>
                    </a:lnTo>
                    <a:lnTo>
                      <a:pt x="494" y="49"/>
                    </a:lnTo>
                    <a:lnTo>
                      <a:pt x="494" y="49"/>
                    </a:lnTo>
                    <a:lnTo>
                      <a:pt x="494" y="49"/>
                    </a:lnTo>
                    <a:lnTo>
                      <a:pt x="494" y="49"/>
                    </a:lnTo>
                    <a:lnTo>
                      <a:pt x="490" y="49"/>
                    </a:lnTo>
                    <a:lnTo>
                      <a:pt x="490" y="49"/>
                    </a:lnTo>
                    <a:lnTo>
                      <a:pt x="487" y="53"/>
                    </a:lnTo>
                    <a:lnTo>
                      <a:pt x="487" y="53"/>
                    </a:lnTo>
                    <a:lnTo>
                      <a:pt x="485" y="54"/>
                    </a:lnTo>
                    <a:lnTo>
                      <a:pt x="485" y="54"/>
                    </a:lnTo>
                    <a:lnTo>
                      <a:pt x="485" y="54"/>
                    </a:lnTo>
                    <a:lnTo>
                      <a:pt x="485" y="54"/>
                    </a:lnTo>
                    <a:lnTo>
                      <a:pt x="483" y="58"/>
                    </a:lnTo>
                    <a:lnTo>
                      <a:pt x="483" y="58"/>
                    </a:lnTo>
                    <a:lnTo>
                      <a:pt x="482" y="59"/>
                    </a:lnTo>
                    <a:lnTo>
                      <a:pt x="482" y="59"/>
                    </a:lnTo>
                    <a:lnTo>
                      <a:pt x="478" y="69"/>
                    </a:lnTo>
                    <a:lnTo>
                      <a:pt x="478" y="69"/>
                    </a:lnTo>
                    <a:lnTo>
                      <a:pt x="478" y="71"/>
                    </a:lnTo>
                    <a:lnTo>
                      <a:pt x="478" y="71"/>
                    </a:lnTo>
                    <a:lnTo>
                      <a:pt x="477" y="73"/>
                    </a:lnTo>
                    <a:lnTo>
                      <a:pt x="477" y="73"/>
                    </a:lnTo>
                    <a:lnTo>
                      <a:pt x="477" y="75"/>
                    </a:lnTo>
                    <a:lnTo>
                      <a:pt x="477" y="75"/>
                    </a:lnTo>
                    <a:lnTo>
                      <a:pt x="475" y="76"/>
                    </a:lnTo>
                    <a:lnTo>
                      <a:pt x="475" y="76"/>
                    </a:lnTo>
                    <a:lnTo>
                      <a:pt x="470" y="80"/>
                    </a:lnTo>
                    <a:lnTo>
                      <a:pt x="470" y="80"/>
                    </a:lnTo>
                    <a:lnTo>
                      <a:pt x="465" y="81"/>
                    </a:lnTo>
                    <a:lnTo>
                      <a:pt x="465" y="81"/>
                    </a:lnTo>
                    <a:lnTo>
                      <a:pt x="463" y="81"/>
                    </a:lnTo>
                    <a:lnTo>
                      <a:pt x="463" y="81"/>
                    </a:lnTo>
                    <a:lnTo>
                      <a:pt x="463" y="81"/>
                    </a:lnTo>
                    <a:lnTo>
                      <a:pt x="461" y="83"/>
                    </a:lnTo>
                    <a:lnTo>
                      <a:pt x="461" y="83"/>
                    </a:lnTo>
                    <a:lnTo>
                      <a:pt x="460" y="83"/>
                    </a:lnTo>
                    <a:lnTo>
                      <a:pt x="460" y="83"/>
                    </a:lnTo>
                    <a:lnTo>
                      <a:pt x="460" y="83"/>
                    </a:lnTo>
                    <a:lnTo>
                      <a:pt x="460" y="83"/>
                    </a:lnTo>
                    <a:lnTo>
                      <a:pt x="455" y="88"/>
                    </a:lnTo>
                    <a:lnTo>
                      <a:pt x="455" y="88"/>
                    </a:lnTo>
                    <a:lnTo>
                      <a:pt x="455" y="88"/>
                    </a:lnTo>
                    <a:lnTo>
                      <a:pt x="455" y="88"/>
                    </a:lnTo>
                    <a:lnTo>
                      <a:pt x="453" y="92"/>
                    </a:lnTo>
                    <a:lnTo>
                      <a:pt x="453" y="92"/>
                    </a:lnTo>
                    <a:lnTo>
                      <a:pt x="453" y="92"/>
                    </a:lnTo>
                    <a:lnTo>
                      <a:pt x="453" y="92"/>
                    </a:lnTo>
                    <a:lnTo>
                      <a:pt x="451" y="92"/>
                    </a:lnTo>
                    <a:lnTo>
                      <a:pt x="451" y="92"/>
                    </a:lnTo>
                    <a:lnTo>
                      <a:pt x="451" y="93"/>
                    </a:lnTo>
                    <a:lnTo>
                      <a:pt x="451" y="93"/>
                    </a:lnTo>
                    <a:lnTo>
                      <a:pt x="450" y="93"/>
                    </a:lnTo>
                    <a:lnTo>
                      <a:pt x="450" y="93"/>
                    </a:lnTo>
                    <a:lnTo>
                      <a:pt x="450" y="93"/>
                    </a:lnTo>
                    <a:lnTo>
                      <a:pt x="450" y="93"/>
                    </a:lnTo>
                    <a:lnTo>
                      <a:pt x="446" y="95"/>
                    </a:lnTo>
                    <a:lnTo>
                      <a:pt x="443" y="95"/>
                    </a:lnTo>
                    <a:lnTo>
                      <a:pt x="443" y="95"/>
                    </a:lnTo>
                    <a:lnTo>
                      <a:pt x="438" y="97"/>
                    </a:lnTo>
                    <a:lnTo>
                      <a:pt x="438" y="97"/>
                    </a:lnTo>
                    <a:lnTo>
                      <a:pt x="436" y="97"/>
                    </a:lnTo>
                    <a:lnTo>
                      <a:pt x="436" y="97"/>
                    </a:lnTo>
                    <a:lnTo>
                      <a:pt x="434" y="97"/>
                    </a:lnTo>
                    <a:lnTo>
                      <a:pt x="434" y="97"/>
                    </a:lnTo>
                    <a:lnTo>
                      <a:pt x="431" y="98"/>
                    </a:lnTo>
                    <a:lnTo>
                      <a:pt x="431" y="98"/>
                    </a:lnTo>
                    <a:lnTo>
                      <a:pt x="427" y="98"/>
                    </a:lnTo>
                    <a:lnTo>
                      <a:pt x="424" y="100"/>
                    </a:lnTo>
                    <a:lnTo>
                      <a:pt x="424" y="100"/>
                    </a:lnTo>
                    <a:lnTo>
                      <a:pt x="419" y="105"/>
                    </a:lnTo>
                    <a:lnTo>
                      <a:pt x="419" y="105"/>
                    </a:lnTo>
                    <a:lnTo>
                      <a:pt x="417" y="110"/>
                    </a:lnTo>
                    <a:lnTo>
                      <a:pt x="417" y="110"/>
                    </a:lnTo>
                    <a:lnTo>
                      <a:pt x="416" y="112"/>
                    </a:lnTo>
                    <a:lnTo>
                      <a:pt x="416" y="112"/>
                    </a:lnTo>
                    <a:lnTo>
                      <a:pt x="411" y="120"/>
                    </a:lnTo>
                    <a:lnTo>
                      <a:pt x="411" y="120"/>
                    </a:lnTo>
                    <a:lnTo>
                      <a:pt x="409" y="122"/>
                    </a:lnTo>
                    <a:lnTo>
                      <a:pt x="409" y="122"/>
                    </a:lnTo>
                    <a:lnTo>
                      <a:pt x="409" y="122"/>
                    </a:lnTo>
                    <a:lnTo>
                      <a:pt x="409" y="122"/>
                    </a:lnTo>
                    <a:lnTo>
                      <a:pt x="404" y="125"/>
                    </a:lnTo>
                    <a:lnTo>
                      <a:pt x="402" y="127"/>
                    </a:lnTo>
                    <a:lnTo>
                      <a:pt x="400" y="131"/>
                    </a:lnTo>
                    <a:lnTo>
                      <a:pt x="400" y="131"/>
                    </a:lnTo>
                    <a:lnTo>
                      <a:pt x="399" y="131"/>
                    </a:lnTo>
                    <a:lnTo>
                      <a:pt x="399" y="131"/>
                    </a:lnTo>
                    <a:lnTo>
                      <a:pt x="399" y="132"/>
                    </a:lnTo>
                    <a:lnTo>
                      <a:pt x="399" y="132"/>
                    </a:lnTo>
                    <a:lnTo>
                      <a:pt x="400" y="137"/>
                    </a:lnTo>
                    <a:lnTo>
                      <a:pt x="400" y="137"/>
                    </a:lnTo>
                    <a:lnTo>
                      <a:pt x="399" y="139"/>
                    </a:lnTo>
                    <a:lnTo>
                      <a:pt x="399" y="141"/>
                    </a:lnTo>
                    <a:lnTo>
                      <a:pt x="399" y="141"/>
                    </a:lnTo>
                    <a:lnTo>
                      <a:pt x="397" y="142"/>
                    </a:lnTo>
                    <a:lnTo>
                      <a:pt x="397" y="142"/>
                    </a:lnTo>
                    <a:lnTo>
                      <a:pt x="397" y="142"/>
                    </a:lnTo>
                    <a:lnTo>
                      <a:pt x="397" y="142"/>
                    </a:lnTo>
                    <a:lnTo>
                      <a:pt x="397" y="142"/>
                    </a:lnTo>
                    <a:lnTo>
                      <a:pt x="397" y="142"/>
                    </a:lnTo>
                    <a:lnTo>
                      <a:pt x="397" y="144"/>
                    </a:lnTo>
                    <a:lnTo>
                      <a:pt x="397" y="144"/>
                    </a:lnTo>
                    <a:lnTo>
                      <a:pt x="397" y="149"/>
                    </a:lnTo>
                    <a:lnTo>
                      <a:pt x="397" y="149"/>
                    </a:lnTo>
                    <a:lnTo>
                      <a:pt x="397" y="154"/>
                    </a:lnTo>
                    <a:lnTo>
                      <a:pt x="397" y="154"/>
                    </a:lnTo>
                    <a:lnTo>
                      <a:pt x="397" y="154"/>
                    </a:lnTo>
                    <a:lnTo>
                      <a:pt x="310" y="165"/>
                    </a:lnTo>
                    <a:lnTo>
                      <a:pt x="310" y="165"/>
                    </a:lnTo>
                    <a:lnTo>
                      <a:pt x="224" y="173"/>
                    </a:lnTo>
                    <a:lnTo>
                      <a:pt x="141" y="180"/>
                    </a:lnTo>
                    <a:lnTo>
                      <a:pt x="141" y="180"/>
                    </a:lnTo>
                    <a:lnTo>
                      <a:pt x="0" y="190"/>
                    </a:lnTo>
                    <a:lnTo>
                      <a:pt x="0" y="190"/>
                    </a:lnTo>
                    <a:lnTo>
                      <a:pt x="0" y="190"/>
                    </a:lnTo>
                    <a:lnTo>
                      <a:pt x="0" y="190"/>
                    </a:lnTo>
                    <a:lnTo>
                      <a:pt x="5" y="185"/>
                    </a:lnTo>
                    <a:lnTo>
                      <a:pt x="10" y="182"/>
                    </a:lnTo>
                    <a:lnTo>
                      <a:pt x="10" y="182"/>
                    </a:lnTo>
                    <a:lnTo>
                      <a:pt x="12" y="180"/>
                    </a:lnTo>
                    <a:lnTo>
                      <a:pt x="12" y="176"/>
                    </a:lnTo>
                    <a:lnTo>
                      <a:pt x="12" y="171"/>
                    </a:lnTo>
                    <a:lnTo>
                      <a:pt x="12" y="171"/>
                    </a:lnTo>
                    <a:lnTo>
                      <a:pt x="12" y="159"/>
                    </a:lnTo>
                    <a:lnTo>
                      <a:pt x="12" y="159"/>
                    </a:lnTo>
                    <a:lnTo>
                      <a:pt x="12" y="154"/>
                    </a:lnTo>
                    <a:lnTo>
                      <a:pt x="17" y="151"/>
                    </a:lnTo>
                    <a:lnTo>
                      <a:pt x="17" y="151"/>
                    </a:lnTo>
                    <a:lnTo>
                      <a:pt x="19" y="148"/>
                    </a:lnTo>
                    <a:lnTo>
                      <a:pt x="19" y="144"/>
                    </a:lnTo>
                    <a:lnTo>
                      <a:pt x="19" y="137"/>
                    </a:lnTo>
                    <a:lnTo>
                      <a:pt x="19" y="137"/>
                    </a:lnTo>
                    <a:lnTo>
                      <a:pt x="20" y="132"/>
                    </a:lnTo>
                    <a:lnTo>
                      <a:pt x="24" y="127"/>
                    </a:lnTo>
                    <a:lnTo>
                      <a:pt x="24" y="127"/>
                    </a:lnTo>
                    <a:lnTo>
                      <a:pt x="32" y="115"/>
                    </a:lnTo>
                    <a:lnTo>
                      <a:pt x="34" y="110"/>
                    </a:lnTo>
                    <a:lnTo>
                      <a:pt x="36" y="103"/>
                    </a:lnTo>
                    <a:lnTo>
                      <a:pt x="36" y="103"/>
                    </a:lnTo>
                    <a:lnTo>
                      <a:pt x="36" y="98"/>
                    </a:lnTo>
                    <a:lnTo>
                      <a:pt x="36" y="98"/>
                    </a:lnTo>
                    <a:lnTo>
                      <a:pt x="36" y="86"/>
                    </a:lnTo>
                    <a:lnTo>
                      <a:pt x="37" y="75"/>
                    </a:lnTo>
                    <a:lnTo>
                      <a:pt x="37" y="75"/>
                    </a:lnTo>
                    <a:lnTo>
                      <a:pt x="39" y="69"/>
                    </a:lnTo>
                    <a:lnTo>
                      <a:pt x="41" y="66"/>
                    </a:lnTo>
                    <a:lnTo>
                      <a:pt x="41" y="66"/>
                    </a:lnTo>
                    <a:lnTo>
                      <a:pt x="42" y="63"/>
                    </a:lnTo>
                    <a:lnTo>
                      <a:pt x="42" y="63"/>
                    </a:lnTo>
                    <a:lnTo>
                      <a:pt x="42" y="63"/>
                    </a:lnTo>
                    <a:lnTo>
                      <a:pt x="42" y="63"/>
                    </a:lnTo>
                    <a:lnTo>
                      <a:pt x="42" y="61"/>
                    </a:lnTo>
                    <a:lnTo>
                      <a:pt x="42" y="61"/>
                    </a:lnTo>
                    <a:lnTo>
                      <a:pt x="141" y="59"/>
                    </a:lnTo>
                    <a:lnTo>
                      <a:pt x="141" y="37"/>
                    </a:lnTo>
                    <a:lnTo>
                      <a:pt x="141" y="37"/>
                    </a:lnTo>
                    <a:lnTo>
                      <a:pt x="166" y="37"/>
                    </a:lnTo>
                    <a:lnTo>
                      <a:pt x="166" y="37"/>
                    </a:lnTo>
                    <a:lnTo>
                      <a:pt x="173" y="37"/>
                    </a:lnTo>
                    <a:lnTo>
                      <a:pt x="173" y="37"/>
                    </a:lnTo>
                    <a:lnTo>
                      <a:pt x="180" y="37"/>
                    </a:lnTo>
                    <a:lnTo>
                      <a:pt x="180" y="37"/>
                    </a:lnTo>
                    <a:lnTo>
                      <a:pt x="187" y="37"/>
                    </a:lnTo>
                    <a:lnTo>
                      <a:pt x="187" y="37"/>
                    </a:lnTo>
                    <a:lnTo>
                      <a:pt x="207" y="36"/>
                    </a:lnTo>
                    <a:lnTo>
                      <a:pt x="207" y="36"/>
                    </a:lnTo>
                    <a:lnTo>
                      <a:pt x="214" y="36"/>
                    </a:lnTo>
                    <a:lnTo>
                      <a:pt x="214" y="36"/>
                    </a:lnTo>
                    <a:lnTo>
                      <a:pt x="219" y="36"/>
                    </a:lnTo>
                    <a:lnTo>
                      <a:pt x="219" y="36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46" y="34"/>
                    </a:lnTo>
                    <a:lnTo>
                      <a:pt x="246" y="34"/>
                    </a:lnTo>
                    <a:lnTo>
                      <a:pt x="253" y="32"/>
                    </a:lnTo>
                    <a:lnTo>
                      <a:pt x="253" y="32"/>
                    </a:lnTo>
                    <a:lnTo>
                      <a:pt x="271" y="30"/>
                    </a:lnTo>
                    <a:lnTo>
                      <a:pt x="271" y="30"/>
                    </a:lnTo>
                    <a:lnTo>
                      <a:pt x="278" y="30"/>
                    </a:lnTo>
                    <a:lnTo>
                      <a:pt x="278" y="30"/>
                    </a:lnTo>
                    <a:lnTo>
                      <a:pt x="278" y="30"/>
                    </a:lnTo>
                    <a:lnTo>
                      <a:pt x="278" y="30"/>
                    </a:lnTo>
                    <a:lnTo>
                      <a:pt x="290" y="29"/>
                    </a:lnTo>
                    <a:lnTo>
                      <a:pt x="290" y="29"/>
                    </a:lnTo>
                    <a:lnTo>
                      <a:pt x="292" y="29"/>
                    </a:lnTo>
                    <a:lnTo>
                      <a:pt x="292" y="29"/>
                    </a:lnTo>
                    <a:lnTo>
                      <a:pt x="299" y="29"/>
                    </a:lnTo>
                    <a:lnTo>
                      <a:pt x="299" y="29"/>
                    </a:lnTo>
                    <a:lnTo>
                      <a:pt x="349" y="22"/>
                    </a:lnTo>
                    <a:lnTo>
                      <a:pt x="349" y="22"/>
                    </a:lnTo>
                    <a:lnTo>
                      <a:pt x="355" y="22"/>
                    </a:lnTo>
                    <a:lnTo>
                      <a:pt x="355" y="22"/>
                    </a:lnTo>
                    <a:lnTo>
                      <a:pt x="363" y="20"/>
                    </a:lnTo>
                    <a:lnTo>
                      <a:pt x="363" y="20"/>
                    </a:lnTo>
                    <a:lnTo>
                      <a:pt x="368" y="20"/>
                    </a:lnTo>
                    <a:lnTo>
                      <a:pt x="368" y="20"/>
                    </a:lnTo>
                    <a:lnTo>
                      <a:pt x="371" y="20"/>
                    </a:lnTo>
                    <a:lnTo>
                      <a:pt x="371" y="20"/>
                    </a:lnTo>
                    <a:lnTo>
                      <a:pt x="383" y="19"/>
                    </a:lnTo>
                    <a:lnTo>
                      <a:pt x="383" y="19"/>
                    </a:lnTo>
                    <a:lnTo>
                      <a:pt x="399" y="17"/>
                    </a:lnTo>
                    <a:lnTo>
                      <a:pt x="399" y="17"/>
                    </a:lnTo>
                    <a:lnTo>
                      <a:pt x="399" y="17"/>
                    </a:lnTo>
                    <a:lnTo>
                      <a:pt x="524" y="0"/>
                    </a:lnTo>
                    <a:lnTo>
                      <a:pt x="524" y="0"/>
                    </a:lnTo>
                    <a:lnTo>
                      <a:pt x="523" y="0"/>
                    </a:lnTo>
                    <a:lnTo>
                      <a:pt x="528" y="37"/>
                    </a:lnTo>
                    <a:close/>
                  </a:path>
                </a:pathLst>
              </a:custGeom>
              <a:solidFill>
                <a:srgbClr val="00DE64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7" name="Freeform 18"/>
              <p:cNvSpPr>
                <a:spLocks/>
              </p:cNvSpPr>
              <p:nvPr/>
            </p:nvSpPr>
            <p:spPr bwMode="auto">
              <a:xfrm>
                <a:off x="8235950" y="2495551"/>
                <a:ext cx="3175" cy="7938"/>
              </a:xfrm>
              <a:custGeom>
                <a:avLst/>
                <a:gdLst>
                  <a:gd name="T0" fmla="*/ 0 w 2"/>
                  <a:gd name="T1" fmla="*/ 5 h 5"/>
                  <a:gd name="T2" fmla="*/ 0 w 2"/>
                  <a:gd name="T3" fmla="*/ 5 h 5"/>
                  <a:gd name="T4" fmla="*/ 2 w 2"/>
                  <a:gd name="T5" fmla="*/ 0 h 5"/>
                  <a:gd name="T6" fmla="*/ 2 w 2"/>
                  <a:gd name="T7" fmla="*/ 0 h 5"/>
                  <a:gd name="T8" fmla="*/ 0 w 2"/>
                  <a:gd name="T9" fmla="*/ 5 h 5"/>
                  <a:gd name="T10" fmla="*/ 0 w 2"/>
                  <a:gd name="T11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5">
                    <a:moveTo>
                      <a:pt x="0" y="5"/>
                    </a:moveTo>
                    <a:lnTo>
                      <a:pt x="0" y="5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5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393C3F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8" name="Freeform 19"/>
              <p:cNvSpPr>
                <a:spLocks/>
              </p:cNvSpPr>
              <p:nvPr/>
            </p:nvSpPr>
            <p:spPr bwMode="auto">
              <a:xfrm>
                <a:off x="8289925" y="2474913"/>
                <a:ext cx="3175" cy="0"/>
              </a:xfrm>
              <a:custGeom>
                <a:avLst/>
                <a:gdLst>
                  <a:gd name="T0" fmla="*/ 0 w 2"/>
                  <a:gd name="T1" fmla="*/ 0 w 2"/>
                  <a:gd name="T2" fmla="*/ 2 w 2"/>
                  <a:gd name="T3" fmla="*/ 2 w 2"/>
                  <a:gd name="T4" fmla="*/ 2 w 2"/>
                  <a:gd name="T5" fmla="*/ 0 w 2"/>
                  <a:gd name="T6" fmla="*/ 0 w 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</a:cxnLst>
                <a:rect l="0" t="0" r="r" b="b"/>
                <a:pathLst>
                  <a:path w="2">
                    <a:moveTo>
                      <a:pt x="0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93C3F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9" name="Freeform 20"/>
              <p:cNvSpPr>
                <a:spLocks/>
              </p:cNvSpPr>
              <p:nvPr/>
            </p:nvSpPr>
            <p:spPr bwMode="auto">
              <a:xfrm>
                <a:off x="8358188" y="2417763"/>
                <a:ext cx="0" cy="3175"/>
              </a:xfrm>
              <a:custGeom>
                <a:avLst/>
                <a:gdLst>
                  <a:gd name="T0" fmla="*/ 2 h 2"/>
                  <a:gd name="T1" fmla="*/ 2 h 2"/>
                  <a:gd name="T2" fmla="*/ 0 h 2"/>
                  <a:gd name="T3" fmla="*/ 0 h 2"/>
                  <a:gd name="T4" fmla="*/ 2 h 2"/>
                  <a:gd name="T5" fmla="*/ 2 h 2"/>
                  <a:gd name="T6" fmla="*/ 2 h 2"/>
                  <a:gd name="T7" fmla="*/ 2 h 2"/>
                  <a:gd name="T8" fmla="*/ 2 h 2"/>
                  <a:gd name="T9" fmla="*/ 2 h 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  <a:cxn ang="0">
                    <a:pos x="0" y="T9"/>
                  </a:cxn>
                </a:cxnLst>
                <a:rect l="0" t="0" r="r" b="b"/>
                <a:pathLst>
                  <a:path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393C3F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0" name="Freeform 21"/>
              <p:cNvSpPr>
                <a:spLocks/>
              </p:cNvSpPr>
              <p:nvPr/>
            </p:nvSpPr>
            <p:spPr bwMode="auto">
              <a:xfrm>
                <a:off x="8366125" y="2425701"/>
                <a:ext cx="4762" cy="3175"/>
              </a:xfrm>
              <a:custGeom>
                <a:avLst/>
                <a:gdLst>
                  <a:gd name="T0" fmla="*/ 1 w 3"/>
                  <a:gd name="T1" fmla="*/ 2 h 2"/>
                  <a:gd name="T2" fmla="*/ 1 w 3"/>
                  <a:gd name="T3" fmla="*/ 2 h 2"/>
                  <a:gd name="T4" fmla="*/ 3 w 3"/>
                  <a:gd name="T5" fmla="*/ 0 h 2"/>
                  <a:gd name="T6" fmla="*/ 3 w 3"/>
                  <a:gd name="T7" fmla="*/ 0 h 2"/>
                  <a:gd name="T8" fmla="*/ 1 w 3"/>
                  <a:gd name="T9" fmla="*/ 2 h 2"/>
                  <a:gd name="T10" fmla="*/ 1 w 3"/>
                  <a:gd name="T11" fmla="*/ 2 h 2"/>
                  <a:gd name="T12" fmla="*/ 0 w 3"/>
                  <a:gd name="T13" fmla="*/ 2 h 2"/>
                  <a:gd name="T14" fmla="*/ 0 w 3"/>
                  <a:gd name="T15" fmla="*/ 2 h 2"/>
                  <a:gd name="T16" fmla="*/ 1 w 3"/>
                  <a:gd name="T17" fmla="*/ 2 h 2"/>
                  <a:gd name="T18" fmla="*/ 1 w 3"/>
                  <a:gd name="T1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" h="2">
                    <a:moveTo>
                      <a:pt x="1" y="2"/>
                    </a:moveTo>
                    <a:lnTo>
                      <a:pt x="1" y="2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393C3F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1" name="Freeform 22"/>
              <p:cNvSpPr>
                <a:spLocks/>
              </p:cNvSpPr>
              <p:nvPr/>
            </p:nvSpPr>
            <p:spPr bwMode="auto">
              <a:xfrm>
                <a:off x="5443262" y="2538072"/>
                <a:ext cx="717550" cy="739776"/>
              </a:xfrm>
              <a:custGeom>
                <a:avLst/>
                <a:gdLst>
                  <a:gd name="T0" fmla="*/ 452 w 452"/>
                  <a:gd name="T1" fmla="*/ 35 h 466"/>
                  <a:gd name="T2" fmla="*/ 450 w 452"/>
                  <a:gd name="T3" fmla="*/ 79 h 466"/>
                  <a:gd name="T4" fmla="*/ 428 w 452"/>
                  <a:gd name="T5" fmla="*/ 444 h 466"/>
                  <a:gd name="T6" fmla="*/ 173 w 452"/>
                  <a:gd name="T7" fmla="*/ 429 h 466"/>
                  <a:gd name="T8" fmla="*/ 173 w 452"/>
                  <a:gd name="T9" fmla="*/ 431 h 466"/>
                  <a:gd name="T10" fmla="*/ 173 w 452"/>
                  <a:gd name="T11" fmla="*/ 431 h 466"/>
                  <a:gd name="T12" fmla="*/ 173 w 452"/>
                  <a:gd name="T13" fmla="*/ 432 h 466"/>
                  <a:gd name="T14" fmla="*/ 173 w 452"/>
                  <a:gd name="T15" fmla="*/ 432 h 466"/>
                  <a:gd name="T16" fmla="*/ 175 w 452"/>
                  <a:gd name="T17" fmla="*/ 432 h 466"/>
                  <a:gd name="T18" fmla="*/ 175 w 452"/>
                  <a:gd name="T19" fmla="*/ 432 h 466"/>
                  <a:gd name="T20" fmla="*/ 175 w 452"/>
                  <a:gd name="T21" fmla="*/ 432 h 466"/>
                  <a:gd name="T22" fmla="*/ 175 w 452"/>
                  <a:gd name="T23" fmla="*/ 432 h 466"/>
                  <a:gd name="T24" fmla="*/ 175 w 452"/>
                  <a:gd name="T25" fmla="*/ 434 h 466"/>
                  <a:gd name="T26" fmla="*/ 175 w 452"/>
                  <a:gd name="T27" fmla="*/ 434 h 466"/>
                  <a:gd name="T28" fmla="*/ 177 w 452"/>
                  <a:gd name="T29" fmla="*/ 434 h 466"/>
                  <a:gd name="T30" fmla="*/ 177 w 452"/>
                  <a:gd name="T31" fmla="*/ 434 h 466"/>
                  <a:gd name="T32" fmla="*/ 178 w 452"/>
                  <a:gd name="T33" fmla="*/ 436 h 466"/>
                  <a:gd name="T34" fmla="*/ 178 w 452"/>
                  <a:gd name="T35" fmla="*/ 436 h 466"/>
                  <a:gd name="T36" fmla="*/ 178 w 452"/>
                  <a:gd name="T37" fmla="*/ 436 h 466"/>
                  <a:gd name="T38" fmla="*/ 180 w 452"/>
                  <a:gd name="T39" fmla="*/ 438 h 466"/>
                  <a:gd name="T40" fmla="*/ 180 w 452"/>
                  <a:gd name="T41" fmla="*/ 438 h 466"/>
                  <a:gd name="T42" fmla="*/ 180 w 452"/>
                  <a:gd name="T43" fmla="*/ 439 h 466"/>
                  <a:gd name="T44" fmla="*/ 58 w 452"/>
                  <a:gd name="T45" fmla="*/ 426 h 466"/>
                  <a:gd name="T46" fmla="*/ 58 w 452"/>
                  <a:gd name="T47" fmla="*/ 426 h 466"/>
                  <a:gd name="T48" fmla="*/ 58 w 452"/>
                  <a:gd name="T49" fmla="*/ 426 h 466"/>
                  <a:gd name="T50" fmla="*/ 56 w 452"/>
                  <a:gd name="T51" fmla="*/ 466 h 466"/>
                  <a:gd name="T52" fmla="*/ 56 w 452"/>
                  <a:gd name="T53" fmla="*/ 466 h 466"/>
                  <a:gd name="T54" fmla="*/ 0 w 452"/>
                  <a:gd name="T55" fmla="*/ 461 h 466"/>
                  <a:gd name="T56" fmla="*/ 60 w 452"/>
                  <a:gd name="T57" fmla="*/ 0 h 466"/>
                  <a:gd name="T58" fmla="*/ 60 w 452"/>
                  <a:gd name="T59" fmla="*/ 0 h 466"/>
                  <a:gd name="T60" fmla="*/ 160 w 452"/>
                  <a:gd name="T61" fmla="*/ 11 h 466"/>
                  <a:gd name="T62" fmla="*/ 260 w 452"/>
                  <a:gd name="T63" fmla="*/ 20 h 466"/>
                  <a:gd name="T64" fmla="*/ 357 w 452"/>
                  <a:gd name="T65" fmla="*/ 28 h 466"/>
                  <a:gd name="T66" fmla="*/ 452 w 452"/>
                  <a:gd name="T67" fmla="*/ 35 h 466"/>
                  <a:gd name="T68" fmla="*/ 452 w 452"/>
                  <a:gd name="T69" fmla="*/ 35 h 4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52" h="466">
                    <a:moveTo>
                      <a:pt x="452" y="35"/>
                    </a:moveTo>
                    <a:lnTo>
                      <a:pt x="450" y="79"/>
                    </a:lnTo>
                    <a:lnTo>
                      <a:pt x="428" y="444"/>
                    </a:lnTo>
                    <a:lnTo>
                      <a:pt x="173" y="429"/>
                    </a:lnTo>
                    <a:lnTo>
                      <a:pt x="173" y="431"/>
                    </a:lnTo>
                    <a:lnTo>
                      <a:pt x="173" y="431"/>
                    </a:lnTo>
                    <a:lnTo>
                      <a:pt x="173" y="432"/>
                    </a:lnTo>
                    <a:lnTo>
                      <a:pt x="173" y="432"/>
                    </a:lnTo>
                    <a:lnTo>
                      <a:pt x="175" y="432"/>
                    </a:lnTo>
                    <a:lnTo>
                      <a:pt x="175" y="432"/>
                    </a:lnTo>
                    <a:lnTo>
                      <a:pt x="175" y="432"/>
                    </a:lnTo>
                    <a:lnTo>
                      <a:pt x="175" y="432"/>
                    </a:lnTo>
                    <a:lnTo>
                      <a:pt x="175" y="434"/>
                    </a:lnTo>
                    <a:lnTo>
                      <a:pt x="175" y="434"/>
                    </a:lnTo>
                    <a:lnTo>
                      <a:pt x="177" y="434"/>
                    </a:lnTo>
                    <a:lnTo>
                      <a:pt x="177" y="434"/>
                    </a:lnTo>
                    <a:lnTo>
                      <a:pt x="178" y="436"/>
                    </a:lnTo>
                    <a:lnTo>
                      <a:pt x="178" y="436"/>
                    </a:lnTo>
                    <a:lnTo>
                      <a:pt x="178" y="436"/>
                    </a:lnTo>
                    <a:lnTo>
                      <a:pt x="180" y="438"/>
                    </a:lnTo>
                    <a:lnTo>
                      <a:pt x="180" y="438"/>
                    </a:lnTo>
                    <a:lnTo>
                      <a:pt x="180" y="439"/>
                    </a:lnTo>
                    <a:lnTo>
                      <a:pt x="58" y="426"/>
                    </a:lnTo>
                    <a:lnTo>
                      <a:pt x="58" y="426"/>
                    </a:lnTo>
                    <a:lnTo>
                      <a:pt x="58" y="426"/>
                    </a:lnTo>
                    <a:lnTo>
                      <a:pt x="56" y="466"/>
                    </a:lnTo>
                    <a:lnTo>
                      <a:pt x="56" y="466"/>
                    </a:lnTo>
                    <a:lnTo>
                      <a:pt x="0" y="461"/>
                    </a:lnTo>
                    <a:lnTo>
                      <a:pt x="60" y="0"/>
                    </a:lnTo>
                    <a:lnTo>
                      <a:pt x="60" y="0"/>
                    </a:lnTo>
                    <a:lnTo>
                      <a:pt x="160" y="11"/>
                    </a:lnTo>
                    <a:lnTo>
                      <a:pt x="260" y="20"/>
                    </a:lnTo>
                    <a:lnTo>
                      <a:pt x="357" y="28"/>
                    </a:lnTo>
                    <a:lnTo>
                      <a:pt x="452" y="35"/>
                    </a:lnTo>
                    <a:lnTo>
                      <a:pt x="452" y="35"/>
                    </a:lnTo>
                    <a:close/>
                  </a:path>
                </a:pathLst>
              </a:custGeom>
              <a:solidFill>
                <a:srgbClr val="00DE64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2" name="Freeform 23"/>
              <p:cNvSpPr>
                <a:spLocks/>
              </p:cNvSpPr>
              <p:nvPr/>
            </p:nvSpPr>
            <p:spPr bwMode="auto">
              <a:xfrm>
                <a:off x="9231960" y="1165473"/>
                <a:ext cx="314325" cy="188913"/>
              </a:xfrm>
              <a:custGeom>
                <a:avLst/>
                <a:gdLst>
                  <a:gd name="T0" fmla="*/ 198 w 198"/>
                  <a:gd name="T1" fmla="*/ 98 h 119"/>
                  <a:gd name="T2" fmla="*/ 190 w 198"/>
                  <a:gd name="T3" fmla="*/ 108 h 119"/>
                  <a:gd name="T4" fmla="*/ 186 w 198"/>
                  <a:gd name="T5" fmla="*/ 110 h 119"/>
                  <a:gd name="T6" fmla="*/ 179 w 198"/>
                  <a:gd name="T7" fmla="*/ 102 h 119"/>
                  <a:gd name="T8" fmla="*/ 178 w 198"/>
                  <a:gd name="T9" fmla="*/ 98 h 119"/>
                  <a:gd name="T10" fmla="*/ 174 w 198"/>
                  <a:gd name="T11" fmla="*/ 97 h 119"/>
                  <a:gd name="T12" fmla="*/ 171 w 198"/>
                  <a:gd name="T13" fmla="*/ 100 h 119"/>
                  <a:gd name="T14" fmla="*/ 162 w 198"/>
                  <a:gd name="T15" fmla="*/ 112 h 119"/>
                  <a:gd name="T16" fmla="*/ 161 w 198"/>
                  <a:gd name="T17" fmla="*/ 119 h 119"/>
                  <a:gd name="T18" fmla="*/ 154 w 198"/>
                  <a:gd name="T19" fmla="*/ 112 h 119"/>
                  <a:gd name="T20" fmla="*/ 140 w 198"/>
                  <a:gd name="T21" fmla="*/ 95 h 119"/>
                  <a:gd name="T22" fmla="*/ 134 w 198"/>
                  <a:gd name="T23" fmla="*/ 83 h 119"/>
                  <a:gd name="T24" fmla="*/ 105 w 198"/>
                  <a:gd name="T25" fmla="*/ 88 h 119"/>
                  <a:gd name="T26" fmla="*/ 0 w 198"/>
                  <a:gd name="T27" fmla="*/ 112 h 119"/>
                  <a:gd name="T28" fmla="*/ 0 w 198"/>
                  <a:gd name="T29" fmla="*/ 108 h 119"/>
                  <a:gd name="T30" fmla="*/ 0 w 198"/>
                  <a:gd name="T31" fmla="*/ 103 h 119"/>
                  <a:gd name="T32" fmla="*/ 1 w 198"/>
                  <a:gd name="T33" fmla="*/ 90 h 119"/>
                  <a:gd name="T34" fmla="*/ 1 w 198"/>
                  <a:gd name="T35" fmla="*/ 75 h 119"/>
                  <a:gd name="T36" fmla="*/ 1 w 198"/>
                  <a:gd name="T37" fmla="*/ 58 h 119"/>
                  <a:gd name="T38" fmla="*/ 1 w 198"/>
                  <a:gd name="T39" fmla="*/ 58 h 119"/>
                  <a:gd name="T40" fmla="*/ 47 w 198"/>
                  <a:gd name="T41" fmla="*/ 49 h 119"/>
                  <a:gd name="T42" fmla="*/ 113 w 198"/>
                  <a:gd name="T43" fmla="*/ 32 h 119"/>
                  <a:gd name="T44" fmla="*/ 117 w 198"/>
                  <a:gd name="T45" fmla="*/ 30 h 119"/>
                  <a:gd name="T46" fmla="*/ 120 w 198"/>
                  <a:gd name="T47" fmla="*/ 29 h 119"/>
                  <a:gd name="T48" fmla="*/ 130 w 198"/>
                  <a:gd name="T49" fmla="*/ 17 h 119"/>
                  <a:gd name="T50" fmla="*/ 140 w 198"/>
                  <a:gd name="T51" fmla="*/ 7 h 119"/>
                  <a:gd name="T52" fmla="*/ 149 w 198"/>
                  <a:gd name="T53" fmla="*/ 0 h 119"/>
                  <a:gd name="T54" fmla="*/ 149 w 198"/>
                  <a:gd name="T55" fmla="*/ 5 h 119"/>
                  <a:gd name="T56" fmla="*/ 149 w 198"/>
                  <a:gd name="T57" fmla="*/ 8 h 119"/>
                  <a:gd name="T58" fmla="*/ 152 w 198"/>
                  <a:gd name="T59" fmla="*/ 19 h 119"/>
                  <a:gd name="T60" fmla="*/ 156 w 198"/>
                  <a:gd name="T61" fmla="*/ 22 h 119"/>
                  <a:gd name="T62" fmla="*/ 162 w 198"/>
                  <a:gd name="T63" fmla="*/ 25 h 119"/>
                  <a:gd name="T64" fmla="*/ 159 w 198"/>
                  <a:gd name="T65" fmla="*/ 27 h 119"/>
                  <a:gd name="T66" fmla="*/ 151 w 198"/>
                  <a:gd name="T67" fmla="*/ 35 h 119"/>
                  <a:gd name="T68" fmla="*/ 149 w 198"/>
                  <a:gd name="T69" fmla="*/ 39 h 119"/>
                  <a:gd name="T70" fmla="*/ 147 w 198"/>
                  <a:gd name="T71" fmla="*/ 49 h 119"/>
                  <a:gd name="T72" fmla="*/ 149 w 198"/>
                  <a:gd name="T73" fmla="*/ 52 h 119"/>
                  <a:gd name="T74" fmla="*/ 156 w 198"/>
                  <a:gd name="T75" fmla="*/ 56 h 119"/>
                  <a:gd name="T76" fmla="*/ 164 w 198"/>
                  <a:gd name="T77" fmla="*/ 58 h 119"/>
                  <a:gd name="T78" fmla="*/ 166 w 198"/>
                  <a:gd name="T79" fmla="*/ 61 h 119"/>
                  <a:gd name="T80" fmla="*/ 171 w 198"/>
                  <a:gd name="T81" fmla="*/ 71 h 119"/>
                  <a:gd name="T82" fmla="*/ 173 w 198"/>
                  <a:gd name="T83" fmla="*/ 73 h 119"/>
                  <a:gd name="T84" fmla="*/ 183 w 198"/>
                  <a:gd name="T85" fmla="*/ 78 h 119"/>
                  <a:gd name="T86" fmla="*/ 186 w 198"/>
                  <a:gd name="T87" fmla="*/ 85 h 119"/>
                  <a:gd name="T88" fmla="*/ 191 w 198"/>
                  <a:gd name="T89" fmla="*/ 90 h 119"/>
                  <a:gd name="T90" fmla="*/ 196 w 198"/>
                  <a:gd name="T91" fmla="*/ 91 h 119"/>
                  <a:gd name="T92" fmla="*/ 198 w 198"/>
                  <a:gd name="T93" fmla="*/ 98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98" h="119">
                    <a:moveTo>
                      <a:pt x="198" y="98"/>
                    </a:moveTo>
                    <a:lnTo>
                      <a:pt x="198" y="98"/>
                    </a:lnTo>
                    <a:lnTo>
                      <a:pt x="195" y="105"/>
                    </a:lnTo>
                    <a:lnTo>
                      <a:pt x="190" y="108"/>
                    </a:lnTo>
                    <a:lnTo>
                      <a:pt x="190" y="108"/>
                    </a:lnTo>
                    <a:lnTo>
                      <a:pt x="186" y="110"/>
                    </a:lnTo>
                    <a:lnTo>
                      <a:pt x="183" y="108"/>
                    </a:lnTo>
                    <a:lnTo>
                      <a:pt x="179" y="102"/>
                    </a:lnTo>
                    <a:lnTo>
                      <a:pt x="179" y="102"/>
                    </a:lnTo>
                    <a:lnTo>
                      <a:pt x="178" y="98"/>
                    </a:lnTo>
                    <a:lnTo>
                      <a:pt x="176" y="97"/>
                    </a:lnTo>
                    <a:lnTo>
                      <a:pt x="174" y="97"/>
                    </a:lnTo>
                    <a:lnTo>
                      <a:pt x="171" y="100"/>
                    </a:lnTo>
                    <a:lnTo>
                      <a:pt x="171" y="100"/>
                    </a:lnTo>
                    <a:lnTo>
                      <a:pt x="166" y="105"/>
                    </a:lnTo>
                    <a:lnTo>
                      <a:pt x="162" y="112"/>
                    </a:lnTo>
                    <a:lnTo>
                      <a:pt x="162" y="112"/>
                    </a:lnTo>
                    <a:lnTo>
                      <a:pt x="161" y="119"/>
                    </a:lnTo>
                    <a:lnTo>
                      <a:pt x="161" y="119"/>
                    </a:lnTo>
                    <a:lnTo>
                      <a:pt x="154" y="112"/>
                    </a:lnTo>
                    <a:lnTo>
                      <a:pt x="149" y="105"/>
                    </a:lnTo>
                    <a:lnTo>
                      <a:pt x="140" y="95"/>
                    </a:lnTo>
                    <a:lnTo>
                      <a:pt x="135" y="86"/>
                    </a:lnTo>
                    <a:lnTo>
                      <a:pt x="134" y="83"/>
                    </a:lnTo>
                    <a:lnTo>
                      <a:pt x="134" y="83"/>
                    </a:lnTo>
                    <a:lnTo>
                      <a:pt x="105" y="88"/>
                    </a:lnTo>
                    <a:lnTo>
                      <a:pt x="105" y="88"/>
                    </a:lnTo>
                    <a:lnTo>
                      <a:pt x="0" y="112"/>
                    </a:lnTo>
                    <a:lnTo>
                      <a:pt x="0" y="112"/>
                    </a:lnTo>
                    <a:lnTo>
                      <a:pt x="0" y="108"/>
                    </a:lnTo>
                    <a:lnTo>
                      <a:pt x="0" y="108"/>
                    </a:lnTo>
                    <a:lnTo>
                      <a:pt x="0" y="103"/>
                    </a:lnTo>
                    <a:lnTo>
                      <a:pt x="0" y="103"/>
                    </a:lnTo>
                    <a:lnTo>
                      <a:pt x="1" y="90"/>
                    </a:lnTo>
                    <a:lnTo>
                      <a:pt x="1" y="90"/>
                    </a:lnTo>
                    <a:lnTo>
                      <a:pt x="1" y="75"/>
                    </a:lnTo>
                    <a:lnTo>
                      <a:pt x="1" y="59"/>
                    </a:lnTo>
                    <a:lnTo>
                      <a:pt x="1" y="58"/>
                    </a:lnTo>
                    <a:lnTo>
                      <a:pt x="1" y="58"/>
                    </a:lnTo>
                    <a:lnTo>
                      <a:pt x="1" y="58"/>
                    </a:lnTo>
                    <a:lnTo>
                      <a:pt x="47" y="49"/>
                    </a:lnTo>
                    <a:lnTo>
                      <a:pt x="47" y="49"/>
                    </a:lnTo>
                    <a:lnTo>
                      <a:pt x="86" y="41"/>
                    </a:lnTo>
                    <a:lnTo>
                      <a:pt x="113" y="32"/>
                    </a:lnTo>
                    <a:lnTo>
                      <a:pt x="113" y="32"/>
                    </a:lnTo>
                    <a:lnTo>
                      <a:pt x="117" y="30"/>
                    </a:lnTo>
                    <a:lnTo>
                      <a:pt x="120" y="29"/>
                    </a:lnTo>
                    <a:lnTo>
                      <a:pt x="120" y="29"/>
                    </a:lnTo>
                    <a:lnTo>
                      <a:pt x="130" y="17"/>
                    </a:lnTo>
                    <a:lnTo>
                      <a:pt x="130" y="17"/>
                    </a:lnTo>
                    <a:lnTo>
                      <a:pt x="135" y="12"/>
                    </a:lnTo>
                    <a:lnTo>
                      <a:pt x="140" y="7"/>
                    </a:lnTo>
                    <a:lnTo>
                      <a:pt x="140" y="7"/>
                    </a:lnTo>
                    <a:lnTo>
                      <a:pt x="149" y="0"/>
                    </a:lnTo>
                    <a:lnTo>
                      <a:pt x="149" y="0"/>
                    </a:lnTo>
                    <a:lnTo>
                      <a:pt x="149" y="5"/>
                    </a:lnTo>
                    <a:lnTo>
                      <a:pt x="149" y="8"/>
                    </a:lnTo>
                    <a:lnTo>
                      <a:pt x="149" y="8"/>
                    </a:lnTo>
                    <a:lnTo>
                      <a:pt x="151" y="17"/>
                    </a:lnTo>
                    <a:lnTo>
                      <a:pt x="152" y="19"/>
                    </a:lnTo>
                    <a:lnTo>
                      <a:pt x="156" y="22"/>
                    </a:lnTo>
                    <a:lnTo>
                      <a:pt x="156" y="22"/>
                    </a:lnTo>
                    <a:lnTo>
                      <a:pt x="161" y="24"/>
                    </a:lnTo>
                    <a:lnTo>
                      <a:pt x="162" y="25"/>
                    </a:lnTo>
                    <a:lnTo>
                      <a:pt x="159" y="27"/>
                    </a:lnTo>
                    <a:lnTo>
                      <a:pt x="159" y="27"/>
                    </a:lnTo>
                    <a:lnTo>
                      <a:pt x="154" y="32"/>
                    </a:lnTo>
                    <a:lnTo>
                      <a:pt x="151" y="35"/>
                    </a:lnTo>
                    <a:lnTo>
                      <a:pt x="149" y="39"/>
                    </a:lnTo>
                    <a:lnTo>
                      <a:pt x="149" y="39"/>
                    </a:lnTo>
                    <a:lnTo>
                      <a:pt x="147" y="46"/>
                    </a:lnTo>
                    <a:lnTo>
                      <a:pt x="147" y="49"/>
                    </a:lnTo>
                    <a:lnTo>
                      <a:pt x="149" y="52"/>
                    </a:lnTo>
                    <a:lnTo>
                      <a:pt x="149" y="52"/>
                    </a:lnTo>
                    <a:lnTo>
                      <a:pt x="152" y="54"/>
                    </a:lnTo>
                    <a:lnTo>
                      <a:pt x="156" y="56"/>
                    </a:lnTo>
                    <a:lnTo>
                      <a:pt x="161" y="56"/>
                    </a:lnTo>
                    <a:lnTo>
                      <a:pt x="164" y="58"/>
                    </a:lnTo>
                    <a:lnTo>
                      <a:pt x="164" y="58"/>
                    </a:lnTo>
                    <a:lnTo>
                      <a:pt x="166" y="61"/>
                    </a:lnTo>
                    <a:lnTo>
                      <a:pt x="168" y="64"/>
                    </a:lnTo>
                    <a:lnTo>
                      <a:pt x="171" y="71"/>
                    </a:lnTo>
                    <a:lnTo>
                      <a:pt x="171" y="71"/>
                    </a:lnTo>
                    <a:lnTo>
                      <a:pt x="173" y="73"/>
                    </a:lnTo>
                    <a:lnTo>
                      <a:pt x="176" y="75"/>
                    </a:lnTo>
                    <a:lnTo>
                      <a:pt x="183" y="78"/>
                    </a:lnTo>
                    <a:lnTo>
                      <a:pt x="183" y="78"/>
                    </a:lnTo>
                    <a:lnTo>
                      <a:pt x="186" y="85"/>
                    </a:lnTo>
                    <a:lnTo>
                      <a:pt x="188" y="86"/>
                    </a:lnTo>
                    <a:lnTo>
                      <a:pt x="191" y="90"/>
                    </a:lnTo>
                    <a:lnTo>
                      <a:pt x="191" y="90"/>
                    </a:lnTo>
                    <a:lnTo>
                      <a:pt x="196" y="91"/>
                    </a:lnTo>
                    <a:lnTo>
                      <a:pt x="198" y="95"/>
                    </a:lnTo>
                    <a:lnTo>
                      <a:pt x="198" y="98"/>
                    </a:lnTo>
                    <a:lnTo>
                      <a:pt x="198" y="98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3" name="Freeform 24"/>
              <p:cNvSpPr>
                <a:spLocks/>
              </p:cNvSpPr>
              <p:nvPr/>
            </p:nvSpPr>
            <p:spPr bwMode="auto">
              <a:xfrm>
                <a:off x="8579485" y="1390891"/>
                <a:ext cx="579437" cy="392113"/>
              </a:xfrm>
              <a:custGeom>
                <a:avLst/>
                <a:gdLst>
                  <a:gd name="T0" fmla="*/ 365 w 365"/>
                  <a:gd name="T1" fmla="*/ 155 h 247"/>
                  <a:gd name="T2" fmla="*/ 361 w 365"/>
                  <a:gd name="T3" fmla="*/ 158 h 247"/>
                  <a:gd name="T4" fmla="*/ 361 w 365"/>
                  <a:gd name="T5" fmla="*/ 162 h 247"/>
                  <a:gd name="T6" fmla="*/ 356 w 365"/>
                  <a:gd name="T7" fmla="*/ 168 h 247"/>
                  <a:gd name="T8" fmla="*/ 351 w 365"/>
                  <a:gd name="T9" fmla="*/ 174 h 247"/>
                  <a:gd name="T10" fmla="*/ 344 w 365"/>
                  <a:gd name="T11" fmla="*/ 179 h 247"/>
                  <a:gd name="T12" fmla="*/ 341 w 365"/>
                  <a:gd name="T13" fmla="*/ 182 h 247"/>
                  <a:gd name="T14" fmla="*/ 339 w 365"/>
                  <a:gd name="T15" fmla="*/ 182 h 247"/>
                  <a:gd name="T16" fmla="*/ 336 w 365"/>
                  <a:gd name="T17" fmla="*/ 180 h 247"/>
                  <a:gd name="T18" fmla="*/ 331 w 365"/>
                  <a:gd name="T19" fmla="*/ 180 h 247"/>
                  <a:gd name="T20" fmla="*/ 324 w 365"/>
                  <a:gd name="T21" fmla="*/ 180 h 247"/>
                  <a:gd name="T22" fmla="*/ 316 w 365"/>
                  <a:gd name="T23" fmla="*/ 185 h 247"/>
                  <a:gd name="T24" fmla="*/ 314 w 365"/>
                  <a:gd name="T25" fmla="*/ 185 h 247"/>
                  <a:gd name="T26" fmla="*/ 312 w 365"/>
                  <a:gd name="T27" fmla="*/ 187 h 247"/>
                  <a:gd name="T28" fmla="*/ 312 w 365"/>
                  <a:gd name="T29" fmla="*/ 191 h 247"/>
                  <a:gd name="T30" fmla="*/ 307 w 365"/>
                  <a:gd name="T31" fmla="*/ 194 h 247"/>
                  <a:gd name="T32" fmla="*/ 92 w 365"/>
                  <a:gd name="T33" fmla="*/ 235 h 247"/>
                  <a:gd name="T34" fmla="*/ 20 w 365"/>
                  <a:gd name="T35" fmla="*/ 170 h 247"/>
                  <a:gd name="T36" fmla="*/ 0 w 365"/>
                  <a:gd name="T37" fmla="*/ 48 h 247"/>
                  <a:gd name="T38" fmla="*/ 10 w 365"/>
                  <a:gd name="T39" fmla="*/ 46 h 247"/>
                  <a:gd name="T40" fmla="*/ 17 w 365"/>
                  <a:gd name="T41" fmla="*/ 41 h 247"/>
                  <a:gd name="T42" fmla="*/ 20 w 365"/>
                  <a:gd name="T43" fmla="*/ 36 h 247"/>
                  <a:gd name="T44" fmla="*/ 31 w 365"/>
                  <a:gd name="T45" fmla="*/ 26 h 247"/>
                  <a:gd name="T46" fmla="*/ 34 w 365"/>
                  <a:gd name="T47" fmla="*/ 24 h 247"/>
                  <a:gd name="T48" fmla="*/ 44 w 365"/>
                  <a:gd name="T49" fmla="*/ 56 h 247"/>
                  <a:gd name="T50" fmla="*/ 153 w 365"/>
                  <a:gd name="T51" fmla="*/ 33 h 247"/>
                  <a:gd name="T52" fmla="*/ 300 w 365"/>
                  <a:gd name="T53" fmla="*/ 0 h 247"/>
                  <a:gd name="T54" fmla="*/ 302 w 365"/>
                  <a:gd name="T55" fmla="*/ 0 h 247"/>
                  <a:gd name="T56" fmla="*/ 305 w 365"/>
                  <a:gd name="T57" fmla="*/ 0 h 247"/>
                  <a:gd name="T58" fmla="*/ 309 w 365"/>
                  <a:gd name="T59" fmla="*/ 2 h 247"/>
                  <a:gd name="T60" fmla="*/ 314 w 365"/>
                  <a:gd name="T61" fmla="*/ 6 h 247"/>
                  <a:gd name="T62" fmla="*/ 319 w 365"/>
                  <a:gd name="T63" fmla="*/ 7 h 247"/>
                  <a:gd name="T64" fmla="*/ 324 w 365"/>
                  <a:gd name="T65" fmla="*/ 9 h 247"/>
                  <a:gd name="T66" fmla="*/ 326 w 365"/>
                  <a:gd name="T67" fmla="*/ 12 h 247"/>
                  <a:gd name="T68" fmla="*/ 326 w 365"/>
                  <a:gd name="T69" fmla="*/ 22 h 247"/>
                  <a:gd name="T70" fmla="*/ 331 w 365"/>
                  <a:gd name="T71" fmla="*/ 28 h 247"/>
                  <a:gd name="T72" fmla="*/ 331 w 365"/>
                  <a:gd name="T73" fmla="*/ 29 h 247"/>
                  <a:gd name="T74" fmla="*/ 333 w 365"/>
                  <a:gd name="T75" fmla="*/ 29 h 247"/>
                  <a:gd name="T76" fmla="*/ 334 w 365"/>
                  <a:gd name="T77" fmla="*/ 29 h 247"/>
                  <a:gd name="T78" fmla="*/ 341 w 365"/>
                  <a:gd name="T79" fmla="*/ 31 h 247"/>
                  <a:gd name="T80" fmla="*/ 343 w 365"/>
                  <a:gd name="T81" fmla="*/ 34 h 247"/>
                  <a:gd name="T82" fmla="*/ 346 w 365"/>
                  <a:gd name="T83" fmla="*/ 36 h 247"/>
                  <a:gd name="T84" fmla="*/ 355 w 365"/>
                  <a:gd name="T85" fmla="*/ 39 h 247"/>
                  <a:gd name="T86" fmla="*/ 356 w 365"/>
                  <a:gd name="T87" fmla="*/ 41 h 247"/>
                  <a:gd name="T88" fmla="*/ 358 w 365"/>
                  <a:gd name="T89" fmla="*/ 46 h 247"/>
                  <a:gd name="T90" fmla="*/ 351 w 365"/>
                  <a:gd name="T91" fmla="*/ 55 h 247"/>
                  <a:gd name="T92" fmla="*/ 351 w 365"/>
                  <a:gd name="T93" fmla="*/ 60 h 247"/>
                  <a:gd name="T94" fmla="*/ 351 w 365"/>
                  <a:gd name="T95" fmla="*/ 63 h 247"/>
                  <a:gd name="T96" fmla="*/ 346 w 365"/>
                  <a:gd name="T97" fmla="*/ 68 h 247"/>
                  <a:gd name="T98" fmla="*/ 344 w 365"/>
                  <a:gd name="T99" fmla="*/ 72 h 247"/>
                  <a:gd name="T100" fmla="*/ 343 w 365"/>
                  <a:gd name="T101" fmla="*/ 77 h 247"/>
                  <a:gd name="T102" fmla="*/ 341 w 365"/>
                  <a:gd name="T103" fmla="*/ 84 h 247"/>
                  <a:gd name="T104" fmla="*/ 343 w 365"/>
                  <a:gd name="T105" fmla="*/ 94 h 247"/>
                  <a:gd name="T106" fmla="*/ 341 w 365"/>
                  <a:gd name="T107" fmla="*/ 104 h 247"/>
                  <a:gd name="T108" fmla="*/ 343 w 365"/>
                  <a:gd name="T109" fmla="*/ 112 h 247"/>
                  <a:gd name="T110" fmla="*/ 346 w 365"/>
                  <a:gd name="T111" fmla="*/ 116 h 247"/>
                  <a:gd name="T112" fmla="*/ 350 w 365"/>
                  <a:gd name="T113" fmla="*/ 118 h 247"/>
                  <a:gd name="T114" fmla="*/ 353 w 365"/>
                  <a:gd name="T115" fmla="*/ 124 h 247"/>
                  <a:gd name="T116" fmla="*/ 360 w 365"/>
                  <a:gd name="T117" fmla="*/ 129 h 247"/>
                  <a:gd name="T118" fmla="*/ 361 w 365"/>
                  <a:gd name="T119" fmla="*/ 133 h 247"/>
                  <a:gd name="T120" fmla="*/ 363 w 365"/>
                  <a:gd name="T121" fmla="*/ 146 h 247"/>
                  <a:gd name="T122" fmla="*/ 365 w 365"/>
                  <a:gd name="T123" fmla="*/ 150 h 247"/>
                  <a:gd name="T124" fmla="*/ 365 w 365"/>
                  <a:gd name="T125" fmla="*/ 155 h 2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65" h="247">
                    <a:moveTo>
                      <a:pt x="365" y="155"/>
                    </a:moveTo>
                    <a:lnTo>
                      <a:pt x="365" y="155"/>
                    </a:lnTo>
                    <a:lnTo>
                      <a:pt x="361" y="158"/>
                    </a:lnTo>
                    <a:lnTo>
                      <a:pt x="361" y="158"/>
                    </a:lnTo>
                    <a:lnTo>
                      <a:pt x="361" y="162"/>
                    </a:lnTo>
                    <a:lnTo>
                      <a:pt x="361" y="162"/>
                    </a:lnTo>
                    <a:lnTo>
                      <a:pt x="360" y="165"/>
                    </a:lnTo>
                    <a:lnTo>
                      <a:pt x="356" y="168"/>
                    </a:lnTo>
                    <a:lnTo>
                      <a:pt x="356" y="168"/>
                    </a:lnTo>
                    <a:lnTo>
                      <a:pt x="351" y="174"/>
                    </a:lnTo>
                    <a:lnTo>
                      <a:pt x="351" y="174"/>
                    </a:lnTo>
                    <a:lnTo>
                      <a:pt x="344" y="179"/>
                    </a:lnTo>
                    <a:lnTo>
                      <a:pt x="344" y="179"/>
                    </a:lnTo>
                    <a:lnTo>
                      <a:pt x="341" y="182"/>
                    </a:lnTo>
                    <a:lnTo>
                      <a:pt x="341" y="182"/>
                    </a:lnTo>
                    <a:lnTo>
                      <a:pt x="339" y="182"/>
                    </a:lnTo>
                    <a:lnTo>
                      <a:pt x="339" y="182"/>
                    </a:lnTo>
                    <a:lnTo>
                      <a:pt x="336" y="180"/>
                    </a:lnTo>
                    <a:lnTo>
                      <a:pt x="331" y="180"/>
                    </a:lnTo>
                    <a:lnTo>
                      <a:pt x="331" y="180"/>
                    </a:lnTo>
                    <a:lnTo>
                      <a:pt x="327" y="179"/>
                    </a:lnTo>
                    <a:lnTo>
                      <a:pt x="324" y="180"/>
                    </a:lnTo>
                    <a:lnTo>
                      <a:pt x="324" y="180"/>
                    </a:lnTo>
                    <a:lnTo>
                      <a:pt x="316" y="185"/>
                    </a:lnTo>
                    <a:lnTo>
                      <a:pt x="316" y="185"/>
                    </a:lnTo>
                    <a:lnTo>
                      <a:pt x="314" y="185"/>
                    </a:lnTo>
                    <a:lnTo>
                      <a:pt x="312" y="187"/>
                    </a:lnTo>
                    <a:lnTo>
                      <a:pt x="312" y="187"/>
                    </a:lnTo>
                    <a:lnTo>
                      <a:pt x="312" y="191"/>
                    </a:lnTo>
                    <a:lnTo>
                      <a:pt x="312" y="191"/>
                    </a:lnTo>
                    <a:lnTo>
                      <a:pt x="307" y="194"/>
                    </a:lnTo>
                    <a:lnTo>
                      <a:pt x="307" y="194"/>
                    </a:lnTo>
                    <a:lnTo>
                      <a:pt x="305" y="197"/>
                    </a:lnTo>
                    <a:lnTo>
                      <a:pt x="92" y="235"/>
                    </a:lnTo>
                    <a:lnTo>
                      <a:pt x="34" y="247"/>
                    </a:lnTo>
                    <a:lnTo>
                      <a:pt x="20" y="170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10" y="46"/>
                    </a:lnTo>
                    <a:lnTo>
                      <a:pt x="10" y="46"/>
                    </a:lnTo>
                    <a:lnTo>
                      <a:pt x="14" y="45"/>
                    </a:lnTo>
                    <a:lnTo>
                      <a:pt x="17" y="41"/>
                    </a:lnTo>
                    <a:lnTo>
                      <a:pt x="20" y="36"/>
                    </a:lnTo>
                    <a:lnTo>
                      <a:pt x="20" y="36"/>
                    </a:lnTo>
                    <a:lnTo>
                      <a:pt x="25" y="31"/>
                    </a:lnTo>
                    <a:lnTo>
                      <a:pt x="31" y="26"/>
                    </a:lnTo>
                    <a:lnTo>
                      <a:pt x="31" y="26"/>
                    </a:lnTo>
                    <a:lnTo>
                      <a:pt x="34" y="24"/>
                    </a:lnTo>
                    <a:lnTo>
                      <a:pt x="39" y="22"/>
                    </a:lnTo>
                    <a:lnTo>
                      <a:pt x="44" y="56"/>
                    </a:lnTo>
                    <a:lnTo>
                      <a:pt x="44" y="56"/>
                    </a:lnTo>
                    <a:lnTo>
                      <a:pt x="153" y="33"/>
                    </a:lnTo>
                    <a:lnTo>
                      <a:pt x="239" y="14"/>
                    </a:lnTo>
                    <a:lnTo>
                      <a:pt x="300" y="0"/>
                    </a:lnTo>
                    <a:lnTo>
                      <a:pt x="300" y="0"/>
                    </a:lnTo>
                    <a:lnTo>
                      <a:pt x="302" y="0"/>
                    </a:lnTo>
                    <a:lnTo>
                      <a:pt x="302" y="0"/>
                    </a:lnTo>
                    <a:lnTo>
                      <a:pt x="305" y="0"/>
                    </a:lnTo>
                    <a:lnTo>
                      <a:pt x="309" y="2"/>
                    </a:lnTo>
                    <a:lnTo>
                      <a:pt x="309" y="2"/>
                    </a:lnTo>
                    <a:lnTo>
                      <a:pt x="314" y="6"/>
                    </a:lnTo>
                    <a:lnTo>
                      <a:pt x="314" y="6"/>
                    </a:lnTo>
                    <a:lnTo>
                      <a:pt x="319" y="7"/>
                    </a:lnTo>
                    <a:lnTo>
                      <a:pt x="319" y="7"/>
                    </a:lnTo>
                    <a:lnTo>
                      <a:pt x="324" y="9"/>
                    </a:lnTo>
                    <a:lnTo>
                      <a:pt x="324" y="9"/>
                    </a:lnTo>
                    <a:lnTo>
                      <a:pt x="326" y="12"/>
                    </a:lnTo>
                    <a:lnTo>
                      <a:pt x="326" y="12"/>
                    </a:lnTo>
                    <a:lnTo>
                      <a:pt x="326" y="17"/>
                    </a:lnTo>
                    <a:lnTo>
                      <a:pt x="326" y="22"/>
                    </a:lnTo>
                    <a:lnTo>
                      <a:pt x="326" y="22"/>
                    </a:lnTo>
                    <a:lnTo>
                      <a:pt x="331" y="28"/>
                    </a:lnTo>
                    <a:lnTo>
                      <a:pt x="331" y="28"/>
                    </a:lnTo>
                    <a:lnTo>
                      <a:pt x="331" y="29"/>
                    </a:lnTo>
                    <a:lnTo>
                      <a:pt x="333" y="29"/>
                    </a:lnTo>
                    <a:lnTo>
                      <a:pt x="333" y="29"/>
                    </a:lnTo>
                    <a:lnTo>
                      <a:pt x="334" y="29"/>
                    </a:lnTo>
                    <a:lnTo>
                      <a:pt x="334" y="29"/>
                    </a:lnTo>
                    <a:lnTo>
                      <a:pt x="338" y="31"/>
                    </a:lnTo>
                    <a:lnTo>
                      <a:pt x="341" y="31"/>
                    </a:lnTo>
                    <a:lnTo>
                      <a:pt x="341" y="31"/>
                    </a:lnTo>
                    <a:lnTo>
                      <a:pt x="343" y="34"/>
                    </a:lnTo>
                    <a:lnTo>
                      <a:pt x="346" y="36"/>
                    </a:lnTo>
                    <a:lnTo>
                      <a:pt x="346" y="36"/>
                    </a:lnTo>
                    <a:lnTo>
                      <a:pt x="351" y="38"/>
                    </a:lnTo>
                    <a:lnTo>
                      <a:pt x="355" y="39"/>
                    </a:lnTo>
                    <a:lnTo>
                      <a:pt x="356" y="41"/>
                    </a:lnTo>
                    <a:lnTo>
                      <a:pt x="356" y="41"/>
                    </a:lnTo>
                    <a:lnTo>
                      <a:pt x="358" y="46"/>
                    </a:lnTo>
                    <a:lnTo>
                      <a:pt x="358" y="46"/>
                    </a:lnTo>
                    <a:lnTo>
                      <a:pt x="355" y="50"/>
                    </a:lnTo>
                    <a:lnTo>
                      <a:pt x="351" y="55"/>
                    </a:lnTo>
                    <a:lnTo>
                      <a:pt x="351" y="55"/>
                    </a:lnTo>
                    <a:lnTo>
                      <a:pt x="351" y="60"/>
                    </a:lnTo>
                    <a:lnTo>
                      <a:pt x="351" y="63"/>
                    </a:lnTo>
                    <a:lnTo>
                      <a:pt x="351" y="63"/>
                    </a:lnTo>
                    <a:lnTo>
                      <a:pt x="348" y="65"/>
                    </a:lnTo>
                    <a:lnTo>
                      <a:pt x="346" y="68"/>
                    </a:lnTo>
                    <a:lnTo>
                      <a:pt x="346" y="68"/>
                    </a:lnTo>
                    <a:lnTo>
                      <a:pt x="344" y="72"/>
                    </a:lnTo>
                    <a:lnTo>
                      <a:pt x="343" y="77"/>
                    </a:lnTo>
                    <a:lnTo>
                      <a:pt x="343" y="77"/>
                    </a:lnTo>
                    <a:lnTo>
                      <a:pt x="341" y="80"/>
                    </a:lnTo>
                    <a:lnTo>
                      <a:pt x="341" y="84"/>
                    </a:lnTo>
                    <a:lnTo>
                      <a:pt x="341" y="84"/>
                    </a:lnTo>
                    <a:lnTo>
                      <a:pt x="343" y="94"/>
                    </a:lnTo>
                    <a:lnTo>
                      <a:pt x="341" y="104"/>
                    </a:lnTo>
                    <a:lnTo>
                      <a:pt x="341" y="104"/>
                    </a:lnTo>
                    <a:lnTo>
                      <a:pt x="343" y="107"/>
                    </a:lnTo>
                    <a:lnTo>
                      <a:pt x="343" y="112"/>
                    </a:lnTo>
                    <a:lnTo>
                      <a:pt x="343" y="112"/>
                    </a:lnTo>
                    <a:lnTo>
                      <a:pt x="346" y="116"/>
                    </a:lnTo>
                    <a:lnTo>
                      <a:pt x="350" y="118"/>
                    </a:lnTo>
                    <a:lnTo>
                      <a:pt x="350" y="118"/>
                    </a:lnTo>
                    <a:lnTo>
                      <a:pt x="351" y="121"/>
                    </a:lnTo>
                    <a:lnTo>
                      <a:pt x="353" y="124"/>
                    </a:lnTo>
                    <a:lnTo>
                      <a:pt x="356" y="128"/>
                    </a:lnTo>
                    <a:lnTo>
                      <a:pt x="360" y="129"/>
                    </a:lnTo>
                    <a:lnTo>
                      <a:pt x="360" y="129"/>
                    </a:lnTo>
                    <a:lnTo>
                      <a:pt x="361" y="133"/>
                    </a:lnTo>
                    <a:lnTo>
                      <a:pt x="361" y="138"/>
                    </a:lnTo>
                    <a:lnTo>
                      <a:pt x="363" y="146"/>
                    </a:lnTo>
                    <a:lnTo>
                      <a:pt x="363" y="146"/>
                    </a:lnTo>
                    <a:lnTo>
                      <a:pt x="365" y="150"/>
                    </a:lnTo>
                    <a:lnTo>
                      <a:pt x="365" y="155"/>
                    </a:lnTo>
                    <a:lnTo>
                      <a:pt x="365" y="155"/>
                    </a:lnTo>
                    <a:close/>
                  </a:path>
                </a:pathLst>
              </a:custGeom>
              <a:solidFill>
                <a:srgbClr val="00DE64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4" name="Freeform 25"/>
              <p:cNvSpPr>
                <a:spLocks/>
              </p:cNvSpPr>
              <p:nvPr/>
            </p:nvSpPr>
            <p:spPr bwMode="auto">
              <a:xfrm>
                <a:off x="8266717" y="2787799"/>
                <a:ext cx="558800" cy="584200"/>
              </a:xfrm>
              <a:custGeom>
                <a:avLst/>
                <a:gdLst>
                  <a:gd name="T0" fmla="*/ 350 w 352"/>
                  <a:gd name="T1" fmla="*/ 222 h 368"/>
                  <a:gd name="T2" fmla="*/ 345 w 352"/>
                  <a:gd name="T3" fmla="*/ 229 h 368"/>
                  <a:gd name="T4" fmla="*/ 333 w 352"/>
                  <a:gd name="T5" fmla="*/ 233 h 368"/>
                  <a:gd name="T6" fmla="*/ 328 w 352"/>
                  <a:gd name="T7" fmla="*/ 238 h 368"/>
                  <a:gd name="T8" fmla="*/ 331 w 352"/>
                  <a:gd name="T9" fmla="*/ 246 h 368"/>
                  <a:gd name="T10" fmla="*/ 325 w 352"/>
                  <a:gd name="T11" fmla="*/ 258 h 368"/>
                  <a:gd name="T12" fmla="*/ 321 w 352"/>
                  <a:gd name="T13" fmla="*/ 268 h 368"/>
                  <a:gd name="T14" fmla="*/ 319 w 352"/>
                  <a:gd name="T15" fmla="*/ 277 h 368"/>
                  <a:gd name="T16" fmla="*/ 325 w 352"/>
                  <a:gd name="T17" fmla="*/ 285 h 368"/>
                  <a:gd name="T18" fmla="*/ 316 w 352"/>
                  <a:gd name="T19" fmla="*/ 297 h 368"/>
                  <a:gd name="T20" fmla="*/ 314 w 352"/>
                  <a:gd name="T21" fmla="*/ 302 h 368"/>
                  <a:gd name="T22" fmla="*/ 319 w 352"/>
                  <a:gd name="T23" fmla="*/ 312 h 368"/>
                  <a:gd name="T24" fmla="*/ 323 w 352"/>
                  <a:gd name="T25" fmla="*/ 326 h 368"/>
                  <a:gd name="T26" fmla="*/ 309 w 352"/>
                  <a:gd name="T27" fmla="*/ 336 h 368"/>
                  <a:gd name="T28" fmla="*/ 296 w 352"/>
                  <a:gd name="T29" fmla="*/ 333 h 368"/>
                  <a:gd name="T30" fmla="*/ 287 w 352"/>
                  <a:gd name="T31" fmla="*/ 338 h 368"/>
                  <a:gd name="T32" fmla="*/ 285 w 352"/>
                  <a:gd name="T33" fmla="*/ 360 h 368"/>
                  <a:gd name="T34" fmla="*/ 275 w 352"/>
                  <a:gd name="T35" fmla="*/ 360 h 368"/>
                  <a:gd name="T36" fmla="*/ 269 w 352"/>
                  <a:gd name="T37" fmla="*/ 353 h 368"/>
                  <a:gd name="T38" fmla="*/ 84 w 352"/>
                  <a:gd name="T39" fmla="*/ 368 h 368"/>
                  <a:gd name="T40" fmla="*/ 82 w 352"/>
                  <a:gd name="T41" fmla="*/ 367 h 368"/>
                  <a:gd name="T42" fmla="*/ 87 w 352"/>
                  <a:gd name="T43" fmla="*/ 365 h 368"/>
                  <a:gd name="T44" fmla="*/ 85 w 352"/>
                  <a:gd name="T45" fmla="*/ 365 h 368"/>
                  <a:gd name="T46" fmla="*/ 78 w 352"/>
                  <a:gd name="T47" fmla="*/ 358 h 368"/>
                  <a:gd name="T48" fmla="*/ 73 w 352"/>
                  <a:gd name="T49" fmla="*/ 341 h 368"/>
                  <a:gd name="T50" fmla="*/ 67 w 352"/>
                  <a:gd name="T51" fmla="*/ 329 h 368"/>
                  <a:gd name="T52" fmla="*/ 67 w 352"/>
                  <a:gd name="T53" fmla="*/ 319 h 368"/>
                  <a:gd name="T54" fmla="*/ 63 w 352"/>
                  <a:gd name="T55" fmla="*/ 304 h 368"/>
                  <a:gd name="T56" fmla="*/ 60 w 352"/>
                  <a:gd name="T57" fmla="*/ 289 h 368"/>
                  <a:gd name="T58" fmla="*/ 63 w 352"/>
                  <a:gd name="T59" fmla="*/ 273 h 368"/>
                  <a:gd name="T60" fmla="*/ 61 w 352"/>
                  <a:gd name="T61" fmla="*/ 256 h 368"/>
                  <a:gd name="T62" fmla="*/ 67 w 352"/>
                  <a:gd name="T63" fmla="*/ 234 h 368"/>
                  <a:gd name="T64" fmla="*/ 60 w 352"/>
                  <a:gd name="T65" fmla="*/ 228 h 368"/>
                  <a:gd name="T66" fmla="*/ 60 w 352"/>
                  <a:gd name="T67" fmla="*/ 219 h 368"/>
                  <a:gd name="T68" fmla="*/ 53 w 352"/>
                  <a:gd name="T69" fmla="*/ 216 h 368"/>
                  <a:gd name="T70" fmla="*/ 45 w 352"/>
                  <a:gd name="T71" fmla="*/ 205 h 368"/>
                  <a:gd name="T72" fmla="*/ 87 w 352"/>
                  <a:gd name="T73" fmla="*/ 15 h 368"/>
                  <a:gd name="T74" fmla="*/ 170 w 352"/>
                  <a:gd name="T75" fmla="*/ 0 h 368"/>
                  <a:gd name="T76" fmla="*/ 163 w 352"/>
                  <a:gd name="T77" fmla="*/ 17 h 368"/>
                  <a:gd name="T78" fmla="*/ 162 w 352"/>
                  <a:gd name="T79" fmla="*/ 27 h 368"/>
                  <a:gd name="T80" fmla="*/ 170 w 352"/>
                  <a:gd name="T81" fmla="*/ 43 h 368"/>
                  <a:gd name="T82" fmla="*/ 184 w 352"/>
                  <a:gd name="T83" fmla="*/ 46 h 368"/>
                  <a:gd name="T84" fmla="*/ 192 w 352"/>
                  <a:gd name="T85" fmla="*/ 49 h 368"/>
                  <a:gd name="T86" fmla="*/ 199 w 352"/>
                  <a:gd name="T87" fmla="*/ 61 h 368"/>
                  <a:gd name="T88" fmla="*/ 213 w 352"/>
                  <a:gd name="T89" fmla="*/ 78 h 368"/>
                  <a:gd name="T90" fmla="*/ 226 w 352"/>
                  <a:gd name="T91" fmla="*/ 92 h 368"/>
                  <a:gd name="T92" fmla="*/ 238 w 352"/>
                  <a:gd name="T93" fmla="*/ 102 h 368"/>
                  <a:gd name="T94" fmla="*/ 263 w 352"/>
                  <a:gd name="T95" fmla="*/ 124 h 368"/>
                  <a:gd name="T96" fmla="*/ 280 w 352"/>
                  <a:gd name="T97" fmla="*/ 136 h 368"/>
                  <a:gd name="T98" fmla="*/ 296 w 352"/>
                  <a:gd name="T99" fmla="*/ 148 h 368"/>
                  <a:gd name="T100" fmla="*/ 302 w 352"/>
                  <a:gd name="T101" fmla="*/ 158 h 368"/>
                  <a:gd name="T102" fmla="*/ 306 w 352"/>
                  <a:gd name="T103" fmla="*/ 168 h 368"/>
                  <a:gd name="T104" fmla="*/ 313 w 352"/>
                  <a:gd name="T105" fmla="*/ 180 h 368"/>
                  <a:gd name="T106" fmla="*/ 318 w 352"/>
                  <a:gd name="T107" fmla="*/ 187 h 368"/>
                  <a:gd name="T108" fmla="*/ 325 w 352"/>
                  <a:gd name="T109" fmla="*/ 197 h 368"/>
                  <a:gd name="T110" fmla="*/ 330 w 352"/>
                  <a:gd name="T111" fmla="*/ 205 h 368"/>
                  <a:gd name="T112" fmla="*/ 341 w 352"/>
                  <a:gd name="T113" fmla="*/ 214 h 368"/>
                  <a:gd name="T114" fmla="*/ 352 w 352"/>
                  <a:gd name="T115" fmla="*/ 222 h 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352" h="368">
                    <a:moveTo>
                      <a:pt x="352" y="222"/>
                    </a:moveTo>
                    <a:lnTo>
                      <a:pt x="352" y="222"/>
                    </a:lnTo>
                    <a:lnTo>
                      <a:pt x="350" y="222"/>
                    </a:lnTo>
                    <a:lnTo>
                      <a:pt x="350" y="222"/>
                    </a:lnTo>
                    <a:lnTo>
                      <a:pt x="347" y="226"/>
                    </a:lnTo>
                    <a:lnTo>
                      <a:pt x="347" y="226"/>
                    </a:lnTo>
                    <a:lnTo>
                      <a:pt x="345" y="229"/>
                    </a:lnTo>
                    <a:lnTo>
                      <a:pt x="345" y="229"/>
                    </a:lnTo>
                    <a:lnTo>
                      <a:pt x="341" y="233"/>
                    </a:lnTo>
                    <a:lnTo>
                      <a:pt x="336" y="233"/>
                    </a:lnTo>
                    <a:lnTo>
                      <a:pt x="336" y="233"/>
                    </a:lnTo>
                    <a:lnTo>
                      <a:pt x="333" y="233"/>
                    </a:lnTo>
                    <a:lnTo>
                      <a:pt x="330" y="233"/>
                    </a:lnTo>
                    <a:lnTo>
                      <a:pt x="328" y="236"/>
                    </a:lnTo>
                    <a:lnTo>
                      <a:pt x="328" y="236"/>
                    </a:lnTo>
                    <a:lnTo>
                      <a:pt x="328" y="238"/>
                    </a:lnTo>
                    <a:lnTo>
                      <a:pt x="328" y="239"/>
                    </a:lnTo>
                    <a:lnTo>
                      <a:pt x="331" y="243"/>
                    </a:lnTo>
                    <a:lnTo>
                      <a:pt x="331" y="243"/>
                    </a:lnTo>
                    <a:lnTo>
                      <a:pt x="331" y="246"/>
                    </a:lnTo>
                    <a:lnTo>
                      <a:pt x="331" y="251"/>
                    </a:lnTo>
                    <a:lnTo>
                      <a:pt x="328" y="255"/>
                    </a:lnTo>
                    <a:lnTo>
                      <a:pt x="325" y="258"/>
                    </a:lnTo>
                    <a:lnTo>
                      <a:pt x="325" y="258"/>
                    </a:lnTo>
                    <a:lnTo>
                      <a:pt x="326" y="261"/>
                    </a:lnTo>
                    <a:lnTo>
                      <a:pt x="326" y="265"/>
                    </a:lnTo>
                    <a:lnTo>
                      <a:pt x="326" y="265"/>
                    </a:lnTo>
                    <a:lnTo>
                      <a:pt x="321" y="268"/>
                    </a:lnTo>
                    <a:lnTo>
                      <a:pt x="319" y="272"/>
                    </a:lnTo>
                    <a:lnTo>
                      <a:pt x="319" y="273"/>
                    </a:lnTo>
                    <a:lnTo>
                      <a:pt x="319" y="273"/>
                    </a:lnTo>
                    <a:lnTo>
                      <a:pt x="319" y="277"/>
                    </a:lnTo>
                    <a:lnTo>
                      <a:pt x="321" y="278"/>
                    </a:lnTo>
                    <a:lnTo>
                      <a:pt x="323" y="282"/>
                    </a:lnTo>
                    <a:lnTo>
                      <a:pt x="325" y="285"/>
                    </a:lnTo>
                    <a:lnTo>
                      <a:pt x="325" y="285"/>
                    </a:lnTo>
                    <a:lnTo>
                      <a:pt x="323" y="289"/>
                    </a:lnTo>
                    <a:lnTo>
                      <a:pt x="321" y="292"/>
                    </a:lnTo>
                    <a:lnTo>
                      <a:pt x="316" y="297"/>
                    </a:lnTo>
                    <a:lnTo>
                      <a:pt x="316" y="297"/>
                    </a:lnTo>
                    <a:lnTo>
                      <a:pt x="313" y="299"/>
                    </a:lnTo>
                    <a:lnTo>
                      <a:pt x="313" y="300"/>
                    </a:lnTo>
                    <a:lnTo>
                      <a:pt x="314" y="302"/>
                    </a:lnTo>
                    <a:lnTo>
                      <a:pt x="314" y="302"/>
                    </a:lnTo>
                    <a:lnTo>
                      <a:pt x="318" y="302"/>
                    </a:lnTo>
                    <a:lnTo>
                      <a:pt x="323" y="302"/>
                    </a:lnTo>
                    <a:lnTo>
                      <a:pt x="323" y="302"/>
                    </a:lnTo>
                    <a:lnTo>
                      <a:pt x="319" y="312"/>
                    </a:lnTo>
                    <a:lnTo>
                      <a:pt x="319" y="317"/>
                    </a:lnTo>
                    <a:lnTo>
                      <a:pt x="321" y="323"/>
                    </a:lnTo>
                    <a:lnTo>
                      <a:pt x="321" y="323"/>
                    </a:lnTo>
                    <a:lnTo>
                      <a:pt x="323" y="326"/>
                    </a:lnTo>
                    <a:lnTo>
                      <a:pt x="323" y="326"/>
                    </a:lnTo>
                    <a:lnTo>
                      <a:pt x="313" y="334"/>
                    </a:lnTo>
                    <a:lnTo>
                      <a:pt x="313" y="334"/>
                    </a:lnTo>
                    <a:lnTo>
                      <a:pt x="309" y="336"/>
                    </a:lnTo>
                    <a:lnTo>
                      <a:pt x="306" y="336"/>
                    </a:lnTo>
                    <a:lnTo>
                      <a:pt x="299" y="333"/>
                    </a:lnTo>
                    <a:lnTo>
                      <a:pt x="299" y="333"/>
                    </a:lnTo>
                    <a:lnTo>
                      <a:pt x="296" y="333"/>
                    </a:lnTo>
                    <a:lnTo>
                      <a:pt x="292" y="333"/>
                    </a:lnTo>
                    <a:lnTo>
                      <a:pt x="289" y="334"/>
                    </a:lnTo>
                    <a:lnTo>
                      <a:pt x="287" y="338"/>
                    </a:lnTo>
                    <a:lnTo>
                      <a:pt x="287" y="338"/>
                    </a:lnTo>
                    <a:lnTo>
                      <a:pt x="287" y="345"/>
                    </a:lnTo>
                    <a:lnTo>
                      <a:pt x="287" y="351"/>
                    </a:lnTo>
                    <a:lnTo>
                      <a:pt x="287" y="351"/>
                    </a:lnTo>
                    <a:lnTo>
                      <a:pt x="285" y="360"/>
                    </a:lnTo>
                    <a:lnTo>
                      <a:pt x="282" y="362"/>
                    </a:lnTo>
                    <a:lnTo>
                      <a:pt x="279" y="362"/>
                    </a:lnTo>
                    <a:lnTo>
                      <a:pt x="279" y="362"/>
                    </a:lnTo>
                    <a:lnTo>
                      <a:pt x="275" y="360"/>
                    </a:lnTo>
                    <a:lnTo>
                      <a:pt x="274" y="358"/>
                    </a:lnTo>
                    <a:lnTo>
                      <a:pt x="270" y="355"/>
                    </a:lnTo>
                    <a:lnTo>
                      <a:pt x="269" y="353"/>
                    </a:lnTo>
                    <a:lnTo>
                      <a:pt x="269" y="353"/>
                    </a:lnTo>
                    <a:lnTo>
                      <a:pt x="263" y="353"/>
                    </a:lnTo>
                    <a:lnTo>
                      <a:pt x="260" y="353"/>
                    </a:lnTo>
                    <a:lnTo>
                      <a:pt x="84" y="368"/>
                    </a:lnTo>
                    <a:lnTo>
                      <a:pt x="84" y="368"/>
                    </a:lnTo>
                    <a:lnTo>
                      <a:pt x="80" y="368"/>
                    </a:lnTo>
                    <a:lnTo>
                      <a:pt x="80" y="368"/>
                    </a:lnTo>
                    <a:lnTo>
                      <a:pt x="82" y="367"/>
                    </a:lnTo>
                    <a:lnTo>
                      <a:pt x="82" y="367"/>
                    </a:lnTo>
                    <a:lnTo>
                      <a:pt x="87" y="365"/>
                    </a:lnTo>
                    <a:lnTo>
                      <a:pt x="87" y="365"/>
                    </a:lnTo>
                    <a:lnTo>
                      <a:pt x="87" y="365"/>
                    </a:lnTo>
                    <a:lnTo>
                      <a:pt x="87" y="365"/>
                    </a:lnTo>
                    <a:lnTo>
                      <a:pt x="87" y="365"/>
                    </a:lnTo>
                    <a:lnTo>
                      <a:pt x="87" y="365"/>
                    </a:lnTo>
                    <a:lnTo>
                      <a:pt x="85" y="365"/>
                    </a:lnTo>
                    <a:lnTo>
                      <a:pt x="85" y="365"/>
                    </a:lnTo>
                    <a:lnTo>
                      <a:pt x="85" y="365"/>
                    </a:lnTo>
                    <a:lnTo>
                      <a:pt x="85" y="365"/>
                    </a:lnTo>
                    <a:lnTo>
                      <a:pt x="82" y="363"/>
                    </a:lnTo>
                    <a:lnTo>
                      <a:pt x="78" y="358"/>
                    </a:lnTo>
                    <a:lnTo>
                      <a:pt x="73" y="346"/>
                    </a:lnTo>
                    <a:lnTo>
                      <a:pt x="73" y="346"/>
                    </a:lnTo>
                    <a:lnTo>
                      <a:pt x="73" y="341"/>
                    </a:lnTo>
                    <a:lnTo>
                      <a:pt x="73" y="341"/>
                    </a:lnTo>
                    <a:lnTo>
                      <a:pt x="72" y="338"/>
                    </a:lnTo>
                    <a:lnTo>
                      <a:pt x="70" y="334"/>
                    </a:lnTo>
                    <a:lnTo>
                      <a:pt x="70" y="334"/>
                    </a:lnTo>
                    <a:lnTo>
                      <a:pt x="67" y="329"/>
                    </a:lnTo>
                    <a:lnTo>
                      <a:pt x="67" y="324"/>
                    </a:lnTo>
                    <a:lnTo>
                      <a:pt x="67" y="324"/>
                    </a:lnTo>
                    <a:lnTo>
                      <a:pt x="67" y="319"/>
                    </a:lnTo>
                    <a:lnTo>
                      <a:pt x="67" y="319"/>
                    </a:lnTo>
                    <a:lnTo>
                      <a:pt x="65" y="316"/>
                    </a:lnTo>
                    <a:lnTo>
                      <a:pt x="65" y="312"/>
                    </a:lnTo>
                    <a:lnTo>
                      <a:pt x="65" y="312"/>
                    </a:lnTo>
                    <a:lnTo>
                      <a:pt x="63" y="304"/>
                    </a:lnTo>
                    <a:lnTo>
                      <a:pt x="63" y="304"/>
                    </a:lnTo>
                    <a:lnTo>
                      <a:pt x="60" y="294"/>
                    </a:lnTo>
                    <a:lnTo>
                      <a:pt x="60" y="294"/>
                    </a:lnTo>
                    <a:lnTo>
                      <a:pt x="60" y="289"/>
                    </a:lnTo>
                    <a:lnTo>
                      <a:pt x="61" y="284"/>
                    </a:lnTo>
                    <a:lnTo>
                      <a:pt x="61" y="284"/>
                    </a:lnTo>
                    <a:lnTo>
                      <a:pt x="63" y="278"/>
                    </a:lnTo>
                    <a:lnTo>
                      <a:pt x="63" y="273"/>
                    </a:lnTo>
                    <a:lnTo>
                      <a:pt x="63" y="273"/>
                    </a:lnTo>
                    <a:lnTo>
                      <a:pt x="63" y="261"/>
                    </a:lnTo>
                    <a:lnTo>
                      <a:pt x="63" y="261"/>
                    </a:lnTo>
                    <a:lnTo>
                      <a:pt x="61" y="256"/>
                    </a:lnTo>
                    <a:lnTo>
                      <a:pt x="61" y="251"/>
                    </a:lnTo>
                    <a:lnTo>
                      <a:pt x="61" y="251"/>
                    </a:lnTo>
                    <a:lnTo>
                      <a:pt x="65" y="239"/>
                    </a:lnTo>
                    <a:lnTo>
                      <a:pt x="67" y="234"/>
                    </a:lnTo>
                    <a:lnTo>
                      <a:pt x="63" y="229"/>
                    </a:lnTo>
                    <a:lnTo>
                      <a:pt x="63" y="229"/>
                    </a:lnTo>
                    <a:lnTo>
                      <a:pt x="61" y="228"/>
                    </a:lnTo>
                    <a:lnTo>
                      <a:pt x="60" y="228"/>
                    </a:lnTo>
                    <a:lnTo>
                      <a:pt x="58" y="226"/>
                    </a:lnTo>
                    <a:lnTo>
                      <a:pt x="58" y="226"/>
                    </a:lnTo>
                    <a:lnTo>
                      <a:pt x="60" y="222"/>
                    </a:lnTo>
                    <a:lnTo>
                      <a:pt x="60" y="219"/>
                    </a:lnTo>
                    <a:lnTo>
                      <a:pt x="60" y="219"/>
                    </a:lnTo>
                    <a:lnTo>
                      <a:pt x="58" y="217"/>
                    </a:lnTo>
                    <a:lnTo>
                      <a:pt x="56" y="216"/>
                    </a:lnTo>
                    <a:lnTo>
                      <a:pt x="53" y="216"/>
                    </a:lnTo>
                    <a:lnTo>
                      <a:pt x="53" y="216"/>
                    </a:lnTo>
                    <a:lnTo>
                      <a:pt x="48" y="214"/>
                    </a:lnTo>
                    <a:lnTo>
                      <a:pt x="46" y="209"/>
                    </a:lnTo>
                    <a:lnTo>
                      <a:pt x="45" y="205"/>
                    </a:lnTo>
                    <a:lnTo>
                      <a:pt x="45" y="200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7" y="15"/>
                    </a:lnTo>
                    <a:lnTo>
                      <a:pt x="87" y="15"/>
                    </a:lnTo>
                    <a:lnTo>
                      <a:pt x="133" y="9"/>
                    </a:lnTo>
                    <a:lnTo>
                      <a:pt x="170" y="0"/>
                    </a:lnTo>
                    <a:lnTo>
                      <a:pt x="170" y="0"/>
                    </a:lnTo>
                    <a:lnTo>
                      <a:pt x="167" y="5"/>
                    </a:lnTo>
                    <a:lnTo>
                      <a:pt x="163" y="10"/>
                    </a:lnTo>
                    <a:lnTo>
                      <a:pt x="163" y="10"/>
                    </a:lnTo>
                    <a:lnTo>
                      <a:pt x="163" y="17"/>
                    </a:lnTo>
                    <a:lnTo>
                      <a:pt x="163" y="17"/>
                    </a:lnTo>
                    <a:lnTo>
                      <a:pt x="160" y="22"/>
                    </a:lnTo>
                    <a:lnTo>
                      <a:pt x="162" y="27"/>
                    </a:lnTo>
                    <a:lnTo>
                      <a:pt x="162" y="27"/>
                    </a:lnTo>
                    <a:lnTo>
                      <a:pt x="163" y="36"/>
                    </a:lnTo>
                    <a:lnTo>
                      <a:pt x="167" y="39"/>
                    </a:lnTo>
                    <a:lnTo>
                      <a:pt x="170" y="43"/>
                    </a:lnTo>
                    <a:lnTo>
                      <a:pt x="170" y="43"/>
                    </a:lnTo>
                    <a:lnTo>
                      <a:pt x="175" y="43"/>
                    </a:lnTo>
                    <a:lnTo>
                      <a:pt x="182" y="43"/>
                    </a:lnTo>
                    <a:lnTo>
                      <a:pt x="182" y="43"/>
                    </a:lnTo>
                    <a:lnTo>
                      <a:pt x="184" y="46"/>
                    </a:lnTo>
                    <a:lnTo>
                      <a:pt x="185" y="49"/>
                    </a:lnTo>
                    <a:lnTo>
                      <a:pt x="185" y="49"/>
                    </a:lnTo>
                    <a:lnTo>
                      <a:pt x="189" y="49"/>
                    </a:lnTo>
                    <a:lnTo>
                      <a:pt x="192" y="49"/>
                    </a:lnTo>
                    <a:lnTo>
                      <a:pt x="192" y="49"/>
                    </a:lnTo>
                    <a:lnTo>
                      <a:pt x="196" y="54"/>
                    </a:lnTo>
                    <a:lnTo>
                      <a:pt x="199" y="61"/>
                    </a:lnTo>
                    <a:lnTo>
                      <a:pt x="199" y="61"/>
                    </a:lnTo>
                    <a:lnTo>
                      <a:pt x="202" y="65"/>
                    </a:lnTo>
                    <a:lnTo>
                      <a:pt x="206" y="68"/>
                    </a:lnTo>
                    <a:lnTo>
                      <a:pt x="209" y="73"/>
                    </a:lnTo>
                    <a:lnTo>
                      <a:pt x="213" y="78"/>
                    </a:lnTo>
                    <a:lnTo>
                      <a:pt x="213" y="78"/>
                    </a:lnTo>
                    <a:lnTo>
                      <a:pt x="214" y="83"/>
                    </a:lnTo>
                    <a:lnTo>
                      <a:pt x="218" y="87"/>
                    </a:lnTo>
                    <a:lnTo>
                      <a:pt x="226" y="92"/>
                    </a:lnTo>
                    <a:lnTo>
                      <a:pt x="226" y="92"/>
                    </a:lnTo>
                    <a:lnTo>
                      <a:pt x="231" y="97"/>
                    </a:lnTo>
                    <a:lnTo>
                      <a:pt x="238" y="102"/>
                    </a:lnTo>
                    <a:lnTo>
                      <a:pt x="238" y="102"/>
                    </a:lnTo>
                    <a:lnTo>
                      <a:pt x="253" y="114"/>
                    </a:lnTo>
                    <a:lnTo>
                      <a:pt x="253" y="114"/>
                    </a:lnTo>
                    <a:lnTo>
                      <a:pt x="258" y="119"/>
                    </a:lnTo>
                    <a:lnTo>
                      <a:pt x="263" y="124"/>
                    </a:lnTo>
                    <a:lnTo>
                      <a:pt x="269" y="129"/>
                    </a:lnTo>
                    <a:lnTo>
                      <a:pt x="275" y="134"/>
                    </a:lnTo>
                    <a:lnTo>
                      <a:pt x="275" y="134"/>
                    </a:lnTo>
                    <a:lnTo>
                      <a:pt x="280" y="136"/>
                    </a:lnTo>
                    <a:lnTo>
                      <a:pt x="285" y="139"/>
                    </a:lnTo>
                    <a:lnTo>
                      <a:pt x="285" y="139"/>
                    </a:lnTo>
                    <a:lnTo>
                      <a:pt x="291" y="144"/>
                    </a:lnTo>
                    <a:lnTo>
                      <a:pt x="296" y="148"/>
                    </a:lnTo>
                    <a:lnTo>
                      <a:pt x="296" y="148"/>
                    </a:lnTo>
                    <a:lnTo>
                      <a:pt x="299" y="151"/>
                    </a:lnTo>
                    <a:lnTo>
                      <a:pt x="302" y="158"/>
                    </a:lnTo>
                    <a:lnTo>
                      <a:pt x="302" y="158"/>
                    </a:lnTo>
                    <a:lnTo>
                      <a:pt x="304" y="163"/>
                    </a:lnTo>
                    <a:lnTo>
                      <a:pt x="304" y="163"/>
                    </a:lnTo>
                    <a:lnTo>
                      <a:pt x="306" y="168"/>
                    </a:lnTo>
                    <a:lnTo>
                      <a:pt x="306" y="168"/>
                    </a:lnTo>
                    <a:lnTo>
                      <a:pt x="308" y="173"/>
                    </a:lnTo>
                    <a:lnTo>
                      <a:pt x="309" y="178"/>
                    </a:lnTo>
                    <a:lnTo>
                      <a:pt x="309" y="178"/>
                    </a:lnTo>
                    <a:lnTo>
                      <a:pt x="313" y="180"/>
                    </a:lnTo>
                    <a:lnTo>
                      <a:pt x="314" y="182"/>
                    </a:lnTo>
                    <a:lnTo>
                      <a:pt x="314" y="182"/>
                    </a:lnTo>
                    <a:lnTo>
                      <a:pt x="318" y="187"/>
                    </a:lnTo>
                    <a:lnTo>
                      <a:pt x="318" y="187"/>
                    </a:lnTo>
                    <a:lnTo>
                      <a:pt x="323" y="192"/>
                    </a:lnTo>
                    <a:lnTo>
                      <a:pt x="323" y="192"/>
                    </a:lnTo>
                    <a:lnTo>
                      <a:pt x="325" y="197"/>
                    </a:lnTo>
                    <a:lnTo>
                      <a:pt x="325" y="197"/>
                    </a:lnTo>
                    <a:lnTo>
                      <a:pt x="325" y="202"/>
                    </a:lnTo>
                    <a:lnTo>
                      <a:pt x="326" y="204"/>
                    </a:lnTo>
                    <a:lnTo>
                      <a:pt x="330" y="205"/>
                    </a:lnTo>
                    <a:lnTo>
                      <a:pt x="330" y="205"/>
                    </a:lnTo>
                    <a:lnTo>
                      <a:pt x="335" y="207"/>
                    </a:lnTo>
                    <a:lnTo>
                      <a:pt x="340" y="212"/>
                    </a:lnTo>
                    <a:lnTo>
                      <a:pt x="340" y="212"/>
                    </a:lnTo>
                    <a:lnTo>
                      <a:pt x="341" y="214"/>
                    </a:lnTo>
                    <a:lnTo>
                      <a:pt x="343" y="216"/>
                    </a:lnTo>
                    <a:lnTo>
                      <a:pt x="343" y="216"/>
                    </a:lnTo>
                    <a:lnTo>
                      <a:pt x="352" y="222"/>
                    </a:lnTo>
                    <a:lnTo>
                      <a:pt x="352" y="222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5" name="Freeform 26"/>
              <p:cNvSpPr>
                <a:spLocks/>
              </p:cNvSpPr>
              <p:nvPr/>
            </p:nvSpPr>
            <p:spPr bwMode="auto">
              <a:xfrm>
                <a:off x="6908800" y="1387246"/>
                <a:ext cx="608012" cy="404813"/>
              </a:xfrm>
              <a:custGeom>
                <a:avLst/>
                <a:gdLst>
                  <a:gd name="T0" fmla="*/ 382 w 383"/>
                  <a:gd name="T1" fmla="*/ 146 h 255"/>
                  <a:gd name="T2" fmla="*/ 376 w 383"/>
                  <a:gd name="T3" fmla="*/ 158 h 255"/>
                  <a:gd name="T4" fmla="*/ 370 w 383"/>
                  <a:gd name="T5" fmla="*/ 163 h 255"/>
                  <a:gd name="T6" fmla="*/ 356 w 383"/>
                  <a:gd name="T7" fmla="*/ 172 h 255"/>
                  <a:gd name="T8" fmla="*/ 339 w 383"/>
                  <a:gd name="T9" fmla="*/ 180 h 255"/>
                  <a:gd name="T10" fmla="*/ 332 w 383"/>
                  <a:gd name="T11" fmla="*/ 197 h 255"/>
                  <a:gd name="T12" fmla="*/ 336 w 383"/>
                  <a:gd name="T13" fmla="*/ 219 h 255"/>
                  <a:gd name="T14" fmla="*/ 334 w 383"/>
                  <a:gd name="T15" fmla="*/ 231 h 255"/>
                  <a:gd name="T16" fmla="*/ 317 w 383"/>
                  <a:gd name="T17" fmla="*/ 245 h 255"/>
                  <a:gd name="T18" fmla="*/ 310 w 383"/>
                  <a:gd name="T19" fmla="*/ 255 h 255"/>
                  <a:gd name="T20" fmla="*/ 305 w 383"/>
                  <a:gd name="T21" fmla="*/ 251 h 255"/>
                  <a:gd name="T22" fmla="*/ 304 w 383"/>
                  <a:gd name="T23" fmla="*/ 248 h 255"/>
                  <a:gd name="T24" fmla="*/ 298 w 383"/>
                  <a:gd name="T25" fmla="*/ 243 h 255"/>
                  <a:gd name="T26" fmla="*/ 56 w 383"/>
                  <a:gd name="T27" fmla="*/ 250 h 255"/>
                  <a:gd name="T28" fmla="*/ 47 w 383"/>
                  <a:gd name="T29" fmla="*/ 236 h 255"/>
                  <a:gd name="T30" fmla="*/ 42 w 383"/>
                  <a:gd name="T31" fmla="*/ 229 h 255"/>
                  <a:gd name="T32" fmla="*/ 41 w 383"/>
                  <a:gd name="T33" fmla="*/ 214 h 255"/>
                  <a:gd name="T34" fmla="*/ 41 w 383"/>
                  <a:gd name="T35" fmla="*/ 204 h 255"/>
                  <a:gd name="T36" fmla="*/ 39 w 383"/>
                  <a:gd name="T37" fmla="*/ 195 h 255"/>
                  <a:gd name="T38" fmla="*/ 34 w 383"/>
                  <a:gd name="T39" fmla="*/ 187 h 255"/>
                  <a:gd name="T40" fmla="*/ 34 w 383"/>
                  <a:gd name="T41" fmla="*/ 178 h 255"/>
                  <a:gd name="T42" fmla="*/ 25 w 383"/>
                  <a:gd name="T43" fmla="*/ 165 h 255"/>
                  <a:gd name="T44" fmla="*/ 25 w 383"/>
                  <a:gd name="T45" fmla="*/ 150 h 255"/>
                  <a:gd name="T46" fmla="*/ 20 w 383"/>
                  <a:gd name="T47" fmla="*/ 138 h 255"/>
                  <a:gd name="T48" fmla="*/ 18 w 383"/>
                  <a:gd name="T49" fmla="*/ 131 h 255"/>
                  <a:gd name="T50" fmla="*/ 15 w 383"/>
                  <a:gd name="T51" fmla="*/ 126 h 255"/>
                  <a:gd name="T52" fmla="*/ 15 w 383"/>
                  <a:gd name="T53" fmla="*/ 119 h 255"/>
                  <a:gd name="T54" fmla="*/ 15 w 383"/>
                  <a:gd name="T55" fmla="*/ 114 h 255"/>
                  <a:gd name="T56" fmla="*/ 10 w 383"/>
                  <a:gd name="T57" fmla="*/ 102 h 255"/>
                  <a:gd name="T58" fmla="*/ 8 w 383"/>
                  <a:gd name="T59" fmla="*/ 92 h 255"/>
                  <a:gd name="T60" fmla="*/ 5 w 383"/>
                  <a:gd name="T61" fmla="*/ 83 h 255"/>
                  <a:gd name="T62" fmla="*/ 3 w 383"/>
                  <a:gd name="T63" fmla="*/ 80 h 255"/>
                  <a:gd name="T64" fmla="*/ 1 w 383"/>
                  <a:gd name="T65" fmla="*/ 71 h 255"/>
                  <a:gd name="T66" fmla="*/ 3 w 383"/>
                  <a:gd name="T67" fmla="*/ 60 h 255"/>
                  <a:gd name="T68" fmla="*/ 1 w 383"/>
                  <a:gd name="T69" fmla="*/ 51 h 255"/>
                  <a:gd name="T70" fmla="*/ 1 w 383"/>
                  <a:gd name="T71" fmla="*/ 43 h 255"/>
                  <a:gd name="T72" fmla="*/ 3 w 383"/>
                  <a:gd name="T73" fmla="*/ 36 h 255"/>
                  <a:gd name="T74" fmla="*/ 5 w 383"/>
                  <a:gd name="T75" fmla="*/ 31 h 255"/>
                  <a:gd name="T76" fmla="*/ 1 w 383"/>
                  <a:gd name="T77" fmla="*/ 26 h 255"/>
                  <a:gd name="T78" fmla="*/ 0 w 383"/>
                  <a:gd name="T79" fmla="*/ 19 h 255"/>
                  <a:gd name="T80" fmla="*/ 1 w 383"/>
                  <a:gd name="T81" fmla="*/ 14 h 255"/>
                  <a:gd name="T82" fmla="*/ 15 w 383"/>
                  <a:gd name="T83" fmla="*/ 9 h 255"/>
                  <a:gd name="T84" fmla="*/ 258 w 383"/>
                  <a:gd name="T85" fmla="*/ 5 h 255"/>
                  <a:gd name="T86" fmla="*/ 319 w 383"/>
                  <a:gd name="T87" fmla="*/ 0 h 255"/>
                  <a:gd name="T88" fmla="*/ 322 w 383"/>
                  <a:gd name="T89" fmla="*/ 15 h 255"/>
                  <a:gd name="T90" fmla="*/ 326 w 383"/>
                  <a:gd name="T91" fmla="*/ 27 h 255"/>
                  <a:gd name="T92" fmla="*/ 320 w 383"/>
                  <a:gd name="T93" fmla="*/ 36 h 255"/>
                  <a:gd name="T94" fmla="*/ 320 w 383"/>
                  <a:gd name="T95" fmla="*/ 43 h 255"/>
                  <a:gd name="T96" fmla="*/ 329 w 383"/>
                  <a:gd name="T97" fmla="*/ 58 h 255"/>
                  <a:gd name="T98" fmla="*/ 331 w 383"/>
                  <a:gd name="T99" fmla="*/ 66 h 255"/>
                  <a:gd name="T100" fmla="*/ 336 w 383"/>
                  <a:gd name="T101" fmla="*/ 70 h 255"/>
                  <a:gd name="T102" fmla="*/ 346 w 383"/>
                  <a:gd name="T103" fmla="*/ 71 h 255"/>
                  <a:gd name="T104" fmla="*/ 354 w 383"/>
                  <a:gd name="T105" fmla="*/ 80 h 255"/>
                  <a:gd name="T106" fmla="*/ 360 w 383"/>
                  <a:gd name="T107" fmla="*/ 88 h 255"/>
                  <a:gd name="T108" fmla="*/ 368 w 383"/>
                  <a:gd name="T109" fmla="*/ 95 h 255"/>
                  <a:gd name="T110" fmla="*/ 373 w 383"/>
                  <a:gd name="T111" fmla="*/ 105 h 255"/>
                  <a:gd name="T112" fmla="*/ 380 w 383"/>
                  <a:gd name="T113" fmla="*/ 112 h 255"/>
                  <a:gd name="T114" fmla="*/ 382 w 383"/>
                  <a:gd name="T115" fmla="*/ 121 h 255"/>
                  <a:gd name="T116" fmla="*/ 383 w 383"/>
                  <a:gd name="T117" fmla="*/ 134 h 2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383" h="255">
                    <a:moveTo>
                      <a:pt x="383" y="141"/>
                    </a:moveTo>
                    <a:lnTo>
                      <a:pt x="383" y="141"/>
                    </a:lnTo>
                    <a:lnTo>
                      <a:pt x="382" y="146"/>
                    </a:lnTo>
                    <a:lnTo>
                      <a:pt x="380" y="150"/>
                    </a:lnTo>
                    <a:lnTo>
                      <a:pt x="380" y="150"/>
                    </a:lnTo>
                    <a:lnTo>
                      <a:pt x="376" y="158"/>
                    </a:lnTo>
                    <a:lnTo>
                      <a:pt x="373" y="161"/>
                    </a:lnTo>
                    <a:lnTo>
                      <a:pt x="370" y="163"/>
                    </a:lnTo>
                    <a:lnTo>
                      <a:pt x="370" y="163"/>
                    </a:lnTo>
                    <a:lnTo>
                      <a:pt x="363" y="168"/>
                    </a:lnTo>
                    <a:lnTo>
                      <a:pt x="360" y="170"/>
                    </a:lnTo>
                    <a:lnTo>
                      <a:pt x="356" y="172"/>
                    </a:lnTo>
                    <a:lnTo>
                      <a:pt x="356" y="172"/>
                    </a:lnTo>
                    <a:lnTo>
                      <a:pt x="346" y="175"/>
                    </a:lnTo>
                    <a:lnTo>
                      <a:pt x="339" y="180"/>
                    </a:lnTo>
                    <a:lnTo>
                      <a:pt x="336" y="187"/>
                    </a:lnTo>
                    <a:lnTo>
                      <a:pt x="332" y="197"/>
                    </a:lnTo>
                    <a:lnTo>
                      <a:pt x="332" y="197"/>
                    </a:lnTo>
                    <a:lnTo>
                      <a:pt x="337" y="202"/>
                    </a:lnTo>
                    <a:lnTo>
                      <a:pt x="337" y="207"/>
                    </a:lnTo>
                    <a:lnTo>
                      <a:pt x="336" y="219"/>
                    </a:lnTo>
                    <a:lnTo>
                      <a:pt x="336" y="219"/>
                    </a:lnTo>
                    <a:lnTo>
                      <a:pt x="336" y="226"/>
                    </a:lnTo>
                    <a:lnTo>
                      <a:pt x="334" y="231"/>
                    </a:lnTo>
                    <a:lnTo>
                      <a:pt x="326" y="238"/>
                    </a:lnTo>
                    <a:lnTo>
                      <a:pt x="326" y="238"/>
                    </a:lnTo>
                    <a:lnTo>
                      <a:pt x="317" y="245"/>
                    </a:lnTo>
                    <a:lnTo>
                      <a:pt x="314" y="250"/>
                    </a:lnTo>
                    <a:lnTo>
                      <a:pt x="310" y="255"/>
                    </a:lnTo>
                    <a:lnTo>
                      <a:pt x="310" y="255"/>
                    </a:lnTo>
                    <a:lnTo>
                      <a:pt x="310" y="253"/>
                    </a:lnTo>
                    <a:lnTo>
                      <a:pt x="310" y="253"/>
                    </a:lnTo>
                    <a:lnTo>
                      <a:pt x="305" y="251"/>
                    </a:lnTo>
                    <a:lnTo>
                      <a:pt x="305" y="251"/>
                    </a:lnTo>
                    <a:lnTo>
                      <a:pt x="304" y="248"/>
                    </a:lnTo>
                    <a:lnTo>
                      <a:pt x="304" y="248"/>
                    </a:lnTo>
                    <a:lnTo>
                      <a:pt x="300" y="245"/>
                    </a:lnTo>
                    <a:lnTo>
                      <a:pt x="300" y="245"/>
                    </a:lnTo>
                    <a:lnTo>
                      <a:pt x="298" y="243"/>
                    </a:lnTo>
                    <a:lnTo>
                      <a:pt x="56" y="251"/>
                    </a:lnTo>
                    <a:lnTo>
                      <a:pt x="56" y="251"/>
                    </a:lnTo>
                    <a:lnTo>
                      <a:pt x="56" y="250"/>
                    </a:lnTo>
                    <a:lnTo>
                      <a:pt x="56" y="250"/>
                    </a:lnTo>
                    <a:lnTo>
                      <a:pt x="52" y="243"/>
                    </a:lnTo>
                    <a:lnTo>
                      <a:pt x="47" y="236"/>
                    </a:lnTo>
                    <a:lnTo>
                      <a:pt x="47" y="236"/>
                    </a:lnTo>
                    <a:lnTo>
                      <a:pt x="44" y="233"/>
                    </a:lnTo>
                    <a:lnTo>
                      <a:pt x="42" y="229"/>
                    </a:lnTo>
                    <a:lnTo>
                      <a:pt x="44" y="221"/>
                    </a:lnTo>
                    <a:lnTo>
                      <a:pt x="44" y="221"/>
                    </a:lnTo>
                    <a:lnTo>
                      <a:pt x="41" y="214"/>
                    </a:lnTo>
                    <a:lnTo>
                      <a:pt x="41" y="214"/>
                    </a:lnTo>
                    <a:lnTo>
                      <a:pt x="41" y="209"/>
                    </a:lnTo>
                    <a:lnTo>
                      <a:pt x="41" y="204"/>
                    </a:lnTo>
                    <a:lnTo>
                      <a:pt x="41" y="200"/>
                    </a:lnTo>
                    <a:lnTo>
                      <a:pt x="39" y="195"/>
                    </a:lnTo>
                    <a:lnTo>
                      <a:pt x="39" y="195"/>
                    </a:lnTo>
                    <a:lnTo>
                      <a:pt x="35" y="192"/>
                    </a:lnTo>
                    <a:lnTo>
                      <a:pt x="34" y="187"/>
                    </a:lnTo>
                    <a:lnTo>
                      <a:pt x="34" y="187"/>
                    </a:lnTo>
                    <a:lnTo>
                      <a:pt x="34" y="184"/>
                    </a:lnTo>
                    <a:lnTo>
                      <a:pt x="34" y="178"/>
                    </a:lnTo>
                    <a:lnTo>
                      <a:pt x="34" y="178"/>
                    </a:lnTo>
                    <a:lnTo>
                      <a:pt x="34" y="173"/>
                    </a:lnTo>
                    <a:lnTo>
                      <a:pt x="32" y="170"/>
                    </a:lnTo>
                    <a:lnTo>
                      <a:pt x="25" y="165"/>
                    </a:lnTo>
                    <a:lnTo>
                      <a:pt x="25" y="165"/>
                    </a:lnTo>
                    <a:lnTo>
                      <a:pt x="27" y="158"/>
                    </a:lnTo>
                    <a:lnTo>
                      <a:pt x="25" y="150"/>
                    </a:lnTo>
                    <a:lnTo>
                      <a:pt x="25" y="150"/>
                    </a:lnTo>
                    <a:lnTo>
                      <a:pt x="24" y="143"/>
                    </a:lnTo>
                    <a:lnTo>
                      <a:pt x="20" y="138"/>
                    </a:lnTo>
                    <a:lnTo>
                      <a:pt x="20" y="138"/>
                    </a:lnTo>
                    <a:lnTo>
                      <a:pt x="18" y="134"/>
                    </a:lnTo>
                    <a:lnTo>
                      <a:pt x="18" y="131"/>
                    </a:lnTo>
                    <a:lnTo>
                      <a:pt x="18" y="131"/>
                    </a:lnTo>
                    <a:lnTo>
                      <a:pt x="18" y="127"/>
                    </a:lnTo>
                    <a:lnTo>
                      <a:pt x="15" y="126"/>
                    </a:lnTo>
                    <a:lnTo>
                      <a:pt x="15" y="126"/>
                    </a:lnTo>
                    <a:lnTo>
                      <a:pt x="13" y="122"/>
                    </a:lnTo>
                    <a:lnTo>
                      <a:pt x="15" y="119"/>
                    </a:lnTo>
                    <a:lnTo>
                      <a:pt x="15" y="117"/>
                    </a:lnTo>
                    <a:lnTo>
                      <a:pt x="15" y="114"/>
                    </a:lnTo>
                    <a:lnTo>
                      <a:pt x="15" y="114"/>
                    </a:lnTo>
                    <a:lnTo>
                      <a:pt x="15" y="111"/>
                    </a:lnTo>
                    <a:lnTo>
                      <a:pt x="13" y="107"/>
                    </a:lnTo>
                    <a:lnTo>
                      <a:pt x="10" y="102"/>
                    </a:lnTo>
                    <a:lnTo>
                      <a:pt x="10" y="102"/>
                    </a:lnTo>
                    <a:lnTo>
                      <a:pt x="8" y="92"/>
                    </a:lnTo>
                    <a:lnTo>
                      <a:pt x="8" y="92"/>
                    </a:lnTo>
                    <a:lnTo>
                      <a:pt x="7" y="87"/>
                    </a:lnTo>
                    <a:lnTo>
                      <a:pt x="5" y="83"/>
                    </a:lnTo>
                    <a:lnTo>
                      <a:pt x="5" y="83"/>
                    </a:lnTo>
                    <a:lnTo>
                      <a:pt x="3" y="80"/>
                    </a:lnTo>
                    <a:lnTo>
                      <a:pt x="3" y="80"/>
                    </a:lnTo>
                    <a:lnTo>
                      <a:pt x="3" y="80"/>
                    </a:lnTo>
                    <a:lnTo>
                      <a:pt x="3" y="77"/>
                    </a:lnTo>
                    <a:lnTo>
                      <a:pt x="3" y="77"/>
                    </a:lnTo>
                    <a:lnTo>
                      <a:pt x="1" y="71"/>
                    </a:lnTo>
                    <a:lnTo>
                      <a:pt x="1" y="65"/>
                    </a:lnTo>
                    <a:lnTo>
                      <a:pt x="1" y="65"/>
                    </a:lnTo>
                    <a:lnTo>
                      <a:pt x="3" y="60"/>
                    </a:lnTo>
                    <a:lnTo>
                      <a:pt x="3" y="53"/>
                    </a:lnTo>
                    <a:lnTo>
                      <a:pt x="3" y="53"/>
                    </a:lnTo>
                    <a:lnTo>
                      <a:pt x="1" y="51"/>
                    </a:lnTo>
                    <a:lnTo>
                      <a:pt x="1" y="48"/>
                    </a:lnTo>
                    <a:lnTo>
                      <a:pt x="1" y="48"/>
                    </a:lnTo>
                    <a:lnTo>
                      <a:pt x="1" y="43"/>
                    </a:lnTo>
                    <a:lnTo>
                      <a:pt x="1" y="43"/>
                    </a:lnTo>
                    <a:lnTo>
                      <a:pt x="3" y="36"/>
                    </a:lnTo>
                    <a:lnTo>
                      <a:pt x="3" y="36"/>
                    </a:lnTo>
                    <a:lnTo>
                      <a:pt x="5" y="32"/>
                    </a:lnTo>
                    <a:lnTo>
                      <a:pt x="5" y="31"/>
                    </a:lnTo>
                    <a:lnTo>
                      <a:pt x="5" y="31"/>
                    </a:lnTo>
                    <a:lnTo>
                      <a:pt x="3" y="27"/>
                    </a:lnTo>
                    <a:lnTo>
                      <a:pt x="1" y="26"/>
                    </a:lnTo>
                    <a:lnTo>
                      <a:pt x="1" y="26"/>
                    </a:lnTo>
                    <a:lnTo>
                      <a:pt x="0" y="22"/>
                    </a:lnTo>
                    <a:lnTo>
                      <a:pt x="0" y="19"/>
                    </a:lnTo>
                    <a:lnTo>
                      <a:pt x="0" y="19"/>
                    </a:lnTo>
                    <a:lnTo>
                      <a:pt x="1" y="15"/>
                    </a:lnTo>
                    <a:lnTo>
                      <a:pt x="1" y="14"/>
                    </a:lnTo>
                    <a:lnTo>
                      <a:pt x="1" y="14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15" y="9"/>
                    </a:lnTo>
                    <a:lnTo>
                      <a:pt x="15" y="9"/>
                    </a:lnTo>
                    <a:lnTo>
                      <a:pt x="169" y="9"/>
                    </a:lnTo>
                    <a:lnTo>
                      <a:pt x="258" y="5"/>
                    </a:lnTo>
                    <a:lnTo>
                      <a:pt x="293" y="4"/>
                    </a:lnTo>
                    <a:lnTo>
                      <a:pt x="319" y="0"/>
                    </a:lnTo>
                    <a:lnTo>
                      <a:pt x="319" y="0"/>
                    </a:lnTo>
                    <a:lnTo>
                      <a:pt x="319" y="9"/>
                    </a:lnTo>
                    <a:lnTo>
                      <a:pt x="322" y="15"/>
                    </a:lnTo>
                    <a:lnTo>
                      <a:pt x="322" y="15"/>
                    </a:lnTo>
                    <a:lnTo>
                      <a:pt x="326" y="22"/>
                    </a:lnTo>
                    <a:lnTo>
                      <a:pt x="326" y="27"/>
                    </a:lnTo>
                    <a:lnTo>
                      <a:pt x="326" y="27"/>
                    </a:lnTo>
                    <a:lnTo>
                      <a:pt x="326" y="31"/>
                    </a:lnTo>
                    <a:lnTo>
                      <a:pt x="324" y="32"/>
                    </a:lnTo>
                    <a:lnTo>
                      <a:pt x="320" y="36"/>
                    </a:lnTo>
                    <a:lnTo>
                      <a:pt x="320" y="36"/>
                    </a:lnTo>
                    <a:lnTo>
                      <a:pt x="320" y="39"/>
                    </a:lnTo>
                    <a:lnTo>
                      <a:pt x="320" y="43"/>
                    </a:lnTo>
                    <a:lnTo>
                      <a:pt x="322" y="48"/>
                    </a:lnTo>
                    <a:lnTo>
                      <a:pt x="326" y="53"/>
                    </a:lnTo>
                    <a:lnTo>
                      <a:pt x="329" y="58"/>
                    </a:lnTo>
                    <a:lnTo>
                      <a:pt x="329" y="58"/>
                    </a:lnTo>
                    <a:lnTo>
                      <a:pt x="331" y="63"/>
                    </a:lnTo>
                    <a:lnTo>
                      <a:pt x="331" y="66"/>
                    </a:lnTo>
                    <a:lnTo>
                      <a:pt x="334" y="68"/>
                    </a:lnTo>
                    <a:lnTo>
                      <a:pt x="334" y="68"/>
                    </a:lnTo>
                    <a:lnTo>
                      <a:pt x="336" y="70"/>
                    </a:lnTo>
                    <a:lnTo>
                      <a:pt x="339" y="70"/>
                    </a:lnTo>
                    <a:lnTo>
                      <a:pt x="346" y="71"/>
                    </a:lnTo>
                    <a:lnTo>
                      <a:pt x="346" y="71"/>
                    </a:lnTo>
                    <a:lnTo>
                      <a:pt x="349" y="71"/>
                    </a:lnTo>
                    <a:lnTo>
                      <a:pt x="351" y="75"/>
                    </a:lnTo>
                    <a:lnTo>
                      <a:pt x="354" y="80"/>
                    </a:lnTo>
                    <a:lnTo>
                      <a:pt x="354" y="80"/>
                    </a:lnTo>
                    <a:lnTo>
                      <a:pt x="356" y="83"/>
                    </a:lnTo>
                    <a:lnTo>
                      <a:pt x="360" y="88"/>
                    </a:lnTo>
                    <a:lnTo>
                      <a:pt x="360" y="88"/>
                    </a:lnTo>
                    <a:lnTo>
                      <a:pt x="365" y="92"/>
                    </a:lnTo>
                    <a:lnTo>
                      <a:pt x="368" y="95"/>
                    </a:lnTo>
                    <a:lnTo>
                      <a:pt x="368" y="95"/>
                    </a:lnTo>
                    <a:lnTo>
                      <a:pt x="371" y="100"/>
                    </a:lnTo>
                    <a:lnTo>
                      <a:pt x="373" y="105"/>
                    </a:lnTo>
                    <a:lnTo>
                      <a:pt x="373" y="105"/>
                    </a:lnTo>
                    <a:lnTo>
                      <a:pt x="378" y="111"/>
                    </a:lnTo>
                    <a:lnTo>
                      <a:pt x="380" y="112"/>
                    </a:lnTo>
                    <a:lnTo>
                      <a:pt x="382" y="114"/>
                    </a:lnTo>
                    <a:lnTo>
                      <a:pt x="382" y="114"/>
                    </a:lnTo>
                    <a:lnTo>
                      <a:pt x="382" y="121"/>
                    </a:lnTo>
                    <a:lnTo>
                      <a:pt x="382" y="127"/>
                    </a:lnTo>
                    <a:lnTo>
                      <a:pt x="382" y="127"/>
                    </a:lnTo>
                    <a:lnTo>
                      <a:pt x="383" y="134"/>
                    </a:lnTo>
                    <a:lnTo>
                      <a:pt x="383" y="141"/>
                    </a:lnTo>
                    <a:lnTo>
                      <a:pt x="383" y="141"/>
                    </a:lnTo>
                    <a:close/>
                  </a:path>
                </a:pathLst>
              </a:custGeom>
              <a:solidFill>
                <a:srgbClr val="00DE64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6" name="Freeform 27"/>
              <p:cNvSpPr>
                <a:spLocks noEditPoints="1"/>
              </p:cNvSpPr>
              <p:nvPr/>
            </p:nvSpPr>
            <p:spPr bwMode="auto">
              <a:xfrm>
                <a:off x="4437035" y="1460501"/>
                <a:ext cx="661987" cy="1016000"/>
              </a:xfrm>
              <a:custGeom>
                <a:avLst/>
                <a:gdLst>
                  <a:gd name="T0" fmla="*/ 242 w 417"/>
                  <a:gd name="T1" fmla="*/ 39 h 640"/>
                  <a:gd name="T2" fmla="*/ 63 w 417"/>
                  <a:gd name="T3" fmla="*/ 0 h 640"/>
                  <a:gd name="T4" fmla="*/ 0 w 417"/>
                  <a:gd name="T5" fmla="*/ 243 h 640"/>
                  <a:gd name="T6" fmla="*/ 285 w 417"/>
                  <a:gd name="T7" fmla="*/ 640 h 640"/>
                  <a:gd name="T8" fmla="*/ 285 w 417"/>
                  <a:gd name="T9" fmla="*/ 637 h 640"/>
                  <a:gd name="T10" fmla="*/ 283 w 417"/>
                  <a:gd name="T11" fmla="*/ 632 h 640"/>
                  <a:gd name="T12" fmla="*/ 285 w 417"/>
                  <a:gd name="T13" fmla="*/ 625 h 640"/>
                  <a:gd name="T14" fmla="*/ 283 w 417"/>
                  <a:gd name="T15" fmla="*/ 620 h 640"/>
                  <a:gd name="T16" fmla="*/ 287 w 417"/>
                  <a:gd name="T17" fmla="*/ 616 h 640"/>
                  <a:gd name="T18" fmla="*/ 288 w 417"/>
                  <a:gd name="T19" fmla="*/ 610 h 640"/>
                  <a:gd name="T20" fmla="*/ 287 w 417"/>
                  <a:gd name="T21" fmla="*/ 603 h 640"/>
                  <a:gd name="T22" fmla="*/ 285 w 417"/>
                  <a:gd name="T23" fmla="*/ 601 h 640"/>
                  <a:gd name="T24" fmla="*/ 290 w 417"/>
                  <a:gd name="T25" fmla="*/ 586 h 640"/>
                  <a:gd name="T26" fmla="*/ 290 w 417"/>
                  <a:gd name="T27" fmla="*/ 581 h 640"/>
                  <a:gd name="T28" fmla="*/ 290 w 417"/>
                  <a:gd name="T29" fmla="*/ 576 h 640"/>
                  <a:gd name="T30" fmla="*/ 293 w 417"/>
                  <a:gd name="T31" fmla="*/ 572 h 640"/>
                  <a:gd name="T32" fmla="*/ 295 w 417"/>
                  <a:gd name="T33" fmla="*/ 569 h 640"/>
                  <a:gd name="T34" fmla="*/ 293 w 417"/>
                  <a:gd name="T35" fmla="*/ 559 h 640"/>
                  <a:gd name="T36" fmla="*/ 293 w 417"/>
                  <a:gd name="T37" fmla="*/ 549 h 640"/>
                  <a:gd name="T38" fmla="*/ 295 w 417"/>
                  <a:gd name="T39" fmla="*/ 547 h 640"/>
                  <a:gd name="T40" fmla="*/ 302 w 417"/>
                  <a:gd name="T41" fmla="*/ 547 h 640"/>
                  <a:gd name="T42" fmla="*/ 307 w 417"/>
                  <a:gd name="T43" fmla="*/ 550 h 640"/>
                  <a:gd name="T44" fmla="*/ 312 w 417"/>
                  <a:gd name="T45" fmla="*/ 550 h 640"/>
                  <a:gd name="T46" fmla="*/ 319 w 417"/>
                  <a:gd name="T47" fmla="*/ 555 h 640"/>
                  <a:gd name="T48" fmla="*/ 321 w 417"/>
                  <a:gd name="T49" fmla="*/ 557 h 640"/>
                  <a:gd name="T50" fmla="*/ 326 w 417"/>
                  <a:gd name="T51" fmla="*/ 555 h 640"/>
                  <a:gd name="T52" fmla="*/ 327 w 417"/>
                  <a:gd name="T53" fmla="*/ 554 h 640"/>
                  <a:gd name="T54" fmla="*/ 334 w 417"/>
                  <a:gd name="T55" fmla="*/ 552 h 640"/>
                  <a:gd name="T56" fmla="*/ 336 w 417"/>
                  <a:gd name="T57" fmla="*/ 550 h 640"/>
                  <a:gd name="T58" fmla="*/ 336 w 417"/>
                  <a:gd name="T59" fmla="*/ 549 h 640"/>
                  <a:gd name="T60" fmla="*/ 336 w 417"/>
                  <a:gd name="T61" fmla="*/ 549 h 640"/>
                  <a:gd name="T62" fmla="*/ 336 w 417"/>
                  <a:gd name="T63" fmla="*/ 547 h 640"/>
                  <a:gd name="T64" fmla="*/ 336 w 417"/>
                  <a:gd name="T65" fmla="*/ 549 h 640"/>
                  <a:gd name="T66" fmla="*/ 336 w 417"/>
                  <a:gd name="T67" fmla="*/ 550 h 640"/>
                  <a:gd name="T68" fmla="*/ 417 w 417"/>
                  <a:gd name="T69" fmla="*/ 70 h 640"/>
                  <a:gd name="T70" fmla="*/ 327 w 417"/>
                  <a:gd name="T71" fmla="*/ 55 h 640"/>
                  <a:gd name="T72" fmla="*/ 242 w 417"/>
                  <a:gd name="T73" fmla="*/ 39 h 640"/>
                  <a:gd name="T74" fmla="*/ 336 w 417"/>
                  <a:gd name="T75" fmla="*/ 547 h 640"/>
                  <a:gd name="T76" fmla="*/ 336 w 417"/>
                  <a:gd name="T77" fmla="*/ 545 h 640"/>
                  <a:gd name="T78" fmla="*/ 336 w 417"/>
                  <a:gd name="T79" fmla="*/ 547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417" h="640">
                    <a:moveTo>
                      <a:pt x="242" y="39"/>
                    </a:moveTo>
                    <a:lnTo>
                      <a:pt x="242" y="39"/>
                    </a:lnTo>
                    <a:lnTo>
                      <a:pt x="147" y="19"/>
                    </a:lnTo>
                    <a:lnTo>
                      <a:pt x="63" y="0"/>
                    </a:lnTo>
                    <a:lnTo>
                      <a:pt x="7" y="221"/>
                    </a:lnTo>
                    <a:lnTo>
                      <a:pt x="0" y="243"/>
                    </a:lnTo>
                    <a:lnTo>
                      <a:pt x="285" y="640"/>
                    </a:lnTo>
                    <a:lnTo>
                      <a:pt x="285" y="640"/>
                    </a:lnTo>
                    <a:lnTo>
                      <a:pt x="285" y="637"/>
                    </a:lnTo>
                    <a:lnTo>
                      <a:pt x="285" y="637"/>
                    </a:lnTo>
                    <a:lnTo>
                      <a:pt x="283" y="632"/>
                    </a:lnTo>
                    <a:lnTo>
                      <a:pt x="283" y="632"/>
                    </a:lnTo>
                    <a:lnTo>
                      <a:pt x="285" y="625"/>
                    </a:lnTo>
                    <a:lnTo>
                      <a:pt x="285" y="625"/>
                    </a:lnTo>
                    <a:lnTo>
                      <a:pt x="283" y="620"/>
                    </a:lnTo>
                    <a:lnTo>
                      <a:pt x="283" y="620"/>
                    </a:lnTo>
                    <a:lnTo>
                      <a:pt x="285" y="618"/>
                    </a:lnTo>
                    <a:lnTo>
                      <a:pt x="287" y="616"/>
                    </a:lnTo>
                    <a:lnTo>
                      <a:pt x="287" y="616"/>
                    </a:lnTo>
                    <a:lnTo>
                      <a:pt x="288" y="610"/>
                    </a:lnTo>
                    <a:lnTo>
                      <a:pt x="287" y="603"/>
                    </a:lnTo>
                    <a:lnTo>
                      <a:pt x="287" y="603"/>
                    </a:lnTo>
                    <a:lnTo>
                      <a:pt x="285" y="603"/>
                    </a:lnTo>
                    <a:lnTo>
                      <a:pt x="285" y="601"/>
                    </a:lnTo>
                    <a:lnTo>
                      <a:pt x="287" y="596"/>
                    </a:lnTo>
                    <a:lnTo>
                      <a:pt x="290" y="586"/>
                    </a:lnTo>
                    <a:lnTo>
                      <a:pt x="290" y="586"/>
                    </a:lnTo>
                    <a:lnTo>
                      <a:pt x="290" y="581"/>
                    </a:lnTo>
                    <a:lnTo>
                      <a:pt x="290" y="579"/>
                    </a:lnTo>
                    <a:lnTo>
                      <a:pt x="290" y="576"/>
                    </a:lnTo>
                    <a:lnTo>
                      <a:pt x="290" y="576"/>
                    </a:lnTo>
                    <a:lnTo>
                      <a:pt x="293" y="572"/>
                    </a:lnTo>
                    <a:lnTo>
                      <a:pt x="295" y="569"/>
                    </a:lnTo>
                    <a:lnTo>
                      <a:pt x="295" y="569"/>
                    </a:lnTo>
                    <a:lnTo>
                      <a:pt x="295" y="564"/>
                    </a:lnTo>
                    <a:lnTo>
                      <a:pt x="293" y="559"/>
                    </a:lnTo>
                    <a:lnTo>
                      <a:pt x="293" y="554"/>
                    </a:lnTo>
                    <a:lnTo>
                      <a:pt x="293" y="549"/>
                    </a:lnTo>
                    <a:lnTo>
                      <a:pt x="293" y="549"/>
                    </a:lnTo>
                    <a:lnTo>
                      <a:pt x="295" y="547"/>
                    </a:lnTo>
                    <a:lnTo>
                      <a:pt x="297" y="547"/>
                    </a:lnTo>
                    <a:lnTo>
                      <a:pt x="302" y="547"/>
                    </a:lnTo>
                    <a:lnTo>
                      <a:pt x="302" y="547"/>
                    </a:lnTo>
                    <a:lnTo>
                      <a:pt x="307" y="550"/>
                    </a:lnTo>
                    <a:lnTo>
                      <a:pt x="312" y="550"/>
                    </a:lnTo>
                    <a:lnTo>
                      <a:pt x="312" y="550"/>
                    </a:lnTo>
                    <a:lnTo>
                      <a:pt x="315" y="552"/>
                    </a:lnTo>
                    <a:lnTo>
                      <a:pt x="319" y="555"/>
                    </a:lnTo>
                    <a:lnTo>
                      <a:pt x="319" y="555"/>
                    </a:lnTo>
                    <a:lnTo>
                      <a:pt x="321" y="557"/>
                    </a:lnTo>
                    <a:lnTo>
                      <a:pt x="322" y="557"/>
                    </a:lnTo>
                    <a:lnTo>
                      <a:pt x="326" y="555"/>
                    </a:lnTo>
                    <a:lnTo>
                      <a:pt x="326" y="555"/>
                    </a:lnTo>
                    <a:lnTo>
                      <a:pt x="327" y="554"/>
                    </a:lnTo>
                    <a:lnTo>
                      <a:pt x="329" y="554"/>
                    </a:lnTo>
                    <a:lnTo>
                      <a:pt x="334" y="552"/>
                    </a:lnTo>
                    <a:lnTo>
                      <a:pt x="334" y="552"/>
                    </a:lnTo>
                    <a:lnTo>
                      <a:pt x="336" y="550"/>
                    </a:lnTo>
                    <a:lnTo>
                      <a:pt x="336" y="549"/>
                    </a:lnTo>
                    <a:lnTo>
                      <a:pt x="336" y="549"/>
                    </a:lnTo>
                    <a:lnTo>
                      <a:pt x="336" y="549"/>
                    </a:lnTo>
                    <a:lnTo>
                      <a:pt x="336" y="549"/>
                    </a:lnTo>
                    <a:lnTo>
                      <a:pt x="336" y="547"/>
                    </a:lnTo>
                    <a:lnTo>
                      <a:pt x="336" y="547"/>
                    </a:lnTo>
                    <a:lnTo>
                      <a:pt x="336" y="549"/>
                    </a:lnTo>
                    <a:lnTo>
                      <a:pt x="336" y="549"/>
                    </a:lnTo>
                    <a:lnTo>
                      <a:pt x="336" y="543"/>
                    </a:lnTo>
                    <a:lnTo>
                      <a:pt x="336" y="550"/>
                    </a:lnTo>
                    <a:lnTo>
                      <a:pt x="348" y="482"/>
                    </a:lnTo>
                    <a:lnTo>
                      <a:pt x="417" y="70"/>
                    </a:lnTo>
                    <a:lnTo>
                      <a:pt x="417" y="70"/>
                    </a:lnTo>
                    <a:lnTo>
                      <a:pt x="327" y="55"/>
                    </a:lnTo>
                    <a:lnTo>
                      <a:pt x="242" y="39"/>
                    </a:lnTo>
                    <a:lnTo>
                      <a:pt x="242" y="39"/>
                    </a:lnTo>
                    <a:close/>
                    <a:moveTo>
                      <a:pt x="336" y="547"/>
                    </a:moveTo>
                    <a:lnTo>
                      <a:pt x="336" y="547"/>
                    </a:lnTo>
                    <a:lnTo>
                      <a:pt x="336" y="545"/>
                    </a:lnTo>
                    <a:lnTo>
                      <a:pt x="336" y="545"/>
                    </a:lnTo>
                    <a:lnTo>
                      <a:pt x="336" y="547"/>
                    </a:lnTo>
                    <a:lnTo>
                      <a:pt x="336" y="547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7" name="Freeform 28"/>
              <p:cNvSpPr>
                <a:spLocks/>
              </p:cNvSpPr>
              <p:nvPr/>
            </p:nvSpPr>
            <p:spPr bwMode="auto">
              <a:xfrm>
                <a:off x="5365721" y="1223963"/>
                <a:ext cx="722312" cy="600075"/>
              </a:xfrm>
              <a:custGeom>
                <a:avLst/>
                <a:gdLst>
                  <a:gd name="T0" fmla="*/ 44 w 455"/>
                  <a:gd name="T1" fmla="*/ 31 h 378"/>
                  <a:gd name="T2" fmla="*/ 44 w 455"/>
                  <a:gd name="T3" fmla="*/ 31 h 378"/>
                  <a:gd name="T4" fmla="*/ 12 w 455"/>
                  <a:gd name="T5" fmla="*/ 241 h 378"/>
                  <a:gd name="T6" fmla="*/ 0 w 455"/>
                  <a:gd name="T7" fmla="*/ 328 h 378"/>
                  <a:gd name="T8" fmla="*/ 0 w 455"/>
                  <a:gd name="T9" fmla="*/ 328 h 378"/>
                  <a:gd name="T10" fmla="*/ 122 w 455"/>
                  <a:gd name="T11" fmla="*/ 345 h 378"/>
                  <a:gd name="T12" fmla="*/ 122 w 455"/>
                  <a:gd name="T13" fmla="*/ 345 h 378"/>
                  <a:gd name="T14" fmla="*/ 273 w 455"/>
                  <a:gd name="T15" fmla="*/ 363 h 378"/>
                  <a:gd name="T16" fmla="*/ 355 w 455"/>
                  <a:gd name="T17" fmla="*/ 372 h 378"/>
                  <a:gd name="T18" fmla="*/ 431 w 455"/>
                  <a:gd name="T19" fmla="*/ 378 h 378"/>
                  <a:gd name="T20" fmla="*/ 443 w 455"/>
                  <a:gd name="T21" fmla="*/ 209 h 378"/>
                  <a:gd name="T22" fmla="*/ 455 w 455"/>
                  <a:gd name="T23" fmla="*/ 42 h 378"/>
                  <a:gd name="T24" fmla="*/ 48 w 455"/>
                  <a:gd name="T25" fmla="*/ 0 h 378"/>
                  <a:gd name="T26" fmla="*/ 44 w 455"/>
                  <a:gd name="T27" fmla="*/ 31 h 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55" h="378">
                    <a:moveTo>
                      <a:pt x="44" y="31"/>
                    </a:moveTo>
                    <a:lnTo>
                      <a:pt x="44" y="31"/>
                    </a:lnTo>
                    <a:lnTo>
                      <a:pt x="12" y="241"/>
                    </a:lnTo>
                    <a:lnTo>
                      <a:pt x="0" y="328"/>
                    </a:lnTo>
                    <a:lnTo>
                      <a:pt x="0" y="328"/>
                    </a:lnTo>
                    <a:lnTo>
                      <a:pt x="122" y="345"/>
                    </a:lnTo>
                    <a:lnTo>
                      <a:pt x="122" y="345"/>
                    </a:lnTo>
                    <a:lnTo>
                      <a:pt x="273" y="363"/>
                    </a:lnTo>
                    <a:lnTo>
                      <a:pt x="355" y="372"/>
                    </a:lnTo>
                    <a:lnTo>
                      <a:pt x="431" y="378"/>
                    </a:lnTo>
                    <a:lnTo>
                      <a:pt x="443" y="209"/>
                    </a:lnTo>
                    <a:lnTo>
                      <a:pt x="455" y="42"/>
                    </a:lnTo>
                    <a:lnTo>
                      <a:pt x="48" y="0"/>
                    </a:lnTo>
                    <a:lnTo>
                      <a:pt x="44" y="31"/>
                    </a:lnTo>
                    <a:close/>
                  </a:path>
                </a:pathLst>
              </a:custGeom>
              <a:solidFill>
                <a:srgbClr val="00DE64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8" name="Freeform 29"/>
              <p:cNvSpPr>
                <a:spLocks/>
              </p:cNvSpPr>
              <p:nvPr/>
            </p:nvSpPr>
            <p:spPr bwMode="auto">
              <a:xfrm>
                <a:off x="7035522" y="2663485"/>
                <a:ext cx="512762" cy="481013"/>
              </a:xfrm>
              <a:custGeom>
                <a:avLst/>
                <a:gdLst>
                  <a:gd name="T0" fmla="*/ 294 w 323"/>
                  <a:gd name="T1" fmla="*/ 14 h 303"/>
                  <a:gd name="T2" fmla="*/ 294 w 323"/>
                  <a:gd name="T3" fmla="*/ 9 h 303"/>
                  <a:gd name="T4" fmla="*/ 290 w 323"/>
                  <a:gd name="T5" fmla="*/ 0 h 303"/>
                  <a:gd name="T6" fmla="*/ 65 w 323"/>
                  <a:gd name="T7" fmla="*/ 12 h 303"/>
                  <a:gd name="T8" fmla="*/ 9 w 323"/>
                  <a:gd name="T9" fmla="*/ 248 h 303"/>
                  <a:gd name="T10" fmla="*/ 12 w 323"/>
                  <a:gd name="T11" fmla="*/ 253 h 303"/>
                  <a:gd name="T12" fmla="*/ 17 w 323"/>
                  <a:gd name="T13" fmla="*/ 253 h 303"/>
                  <a:gd name="T14" fmla="*/ 27 w 323"/>
                  <a:gd name="T15" fmla="*/ 250 h 303"/>
                  <a:gd name="T16" fmla="*/ 36 w 323"/>
                  <a:gd name="T17" fmla="*/ 246 h 303"/>
                  <a:gd name="T18" fmla="*/ 238 w 323"/>
                  <a:gd name="T19" fmla="*/ 294 h 303"/>
                  <a:gd name="T20" fmla="*/ 238 w 323"/>
                  <a:gd name="T21" fmla="*/ 292 h 303"/>
                  <a:gd name="T22" fmla="*/ 239 w 323"/>
                  <a:gd name="T23" fmla="*/ 282 h 303"/>
                  <a:gd name="T24" fmla="*/ 241 w 323"/>
                  <a:gd name="T25" fmla="*/ 275 h 303"/>
                  <a:gd name="T26" fmla="*/ 233 w 323"/>
                  <a:gd name="T27" fmla="*/ 272 h 303"/>
                  <a:gd name="T28" fmla="*/ 239 w 323"/>
                  <a:gd name="T29" fmla="*/ 258 h 303"/>
                  <a:gd name="T30" fmla="*/ 239 w 323"/>
                  <a:gd name="T31" fmla="*/ 253 h 303"/>
                  <a:gd name="T32" fmla="*/ 234 w 323"/>
                  <a:gd name="T33" fmla="*/ 253 h 303"/>
                  <a:gd name="T34" fmla="*/ 226 w 323"/>
                  <a:gd name="T35" fmla="*/ 258 h 303"/>
                  <a:gd name="T36" fmla="*/ 231 w 323"/>
                  <a:gd name="T37" fmla="*/ 241 h 303"/>
                  <a:gd name="T38" fmla="*/ 236 w 323"/>
                  <a:gd name="T39" fmla="*/ 233 h 303"/>
                  <a:gd name="T40" fmla="*/ 241 w 323"/>
                  <a:gd name="T41" fmla="*/ 223 h 303"/>
                  <a:gd name="T42" fmla="*/ 241 w 323"/>
                  <a:gd name="T43" fmla="*/ 209 h 303"/>
                  <a:gd name="T44" fmla="*/ 243 w 323"/>
                  <a:gd name="T45" fmla="*/ 206 h 303"/>
                  <a:gd name="T46" fmla="*/ 248 w 323"/>
                  <a:gd name="T47" fmla="*/ 202 h 303"/>
                  <a:gd name="T48" fmla="*/ 250 w 323"/>
                  <a:gd name="T49" fmla="*/ 189 h 303"/>
                  <a:gd name="T50" fmla="*/ 251 w 323"/>
                  <a:gd name="T51" fmla="*/ 185 h 303"/>
                  <a:gd name="T52" fmla="*/ 258 w 323"/>
                  <a:gd name="T53" fmla="*/ 182 h 303"/>
                  <a:gd name="T54" fmla="*/ 263 w 323"/>
                  <a:gd name="T55" fmla="*/ 184 h 303"/>
                  <a:gd name="T56" fmla="*/ 268 w 323"/>
                  <a:gd name="T57" fmla="*/ 165 h 303"/>
                  <a:gd name="T58" fmla="*/ 270 w 323"/>
                  <a:gd name="T59" fmla="*/ 158 h 303"/>
                  <a:gd name="T60" fmla="*/ 275 w 323"/>
                  <a:gd name="T61" fmla="*/ 158 h 303"/>
                  <a:gd name="T62" fmla="*/ 277 w 323"/>
                  <a:gd name="T63" fmla="*/ 148 h 303"/>
                  <a:gd name="T64" fmla="*/ 287 w 323"/>
                  <a:gd name="T65" fmla="*/ 126 h 303"/>
                  <a:gd name="T66" fmla="*/ 287 w 323"/>
                  <a:gd name="T67" fmla="*/ 126 h 303"/>
                  <a:gd name="T68" fmla="*/ 297 w 323"/>
                  <a:gd name="T69" fmla="*/ 118 h 303"/>
                  <a:gd name="T70" fmla="*/ 299 w 323"/>
                  <a:gd name="T71" fmla="*/ 107 h 303"/>
                  <a:gd name="T72" fmla="*/ 299 w 323"/>
                  <a:gd name="T73" fmla="*/ 95 h 303"/>
                  <a:gd name="T74" fmla="*/ 304 w 323"/>
                  <a:gd name="T75" fmla="*/ 87 h 303"/>
                  <a:gd name="T76" fmla="*/ 306 w 323"/>
                  <a:gd name="T77" fmla="*/ 73 h 303"/>
                  <a:gd name="T78" fmla="*/ 311 w 323"/>
                  <a:gd name="T79" fmla="*/ 63 h 303"/>
                  <a:gd name="T80" fmla="*/ 321 w 323"/>
                  <a:gd name="T81" fmla="*/ 46 h 303"/>
                  <a:gd name="T82" fmla="*/ 307 w 323"/>
                  <a:gd name="T83" fmla="*/ 41 h 303"/>
                  <a:gd name="T84" fmla="*/ 287 w 323"/>
                  <a:gd name="T85" fmla="*/ 41 h 303"/>
                  <a:gd name="T86" fmla="*/ 285 w 323"/>
                  <a:gd name="T87" fmla="*/ 33 h 3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323" h="303">
                    <a:moveTo>
                      <a:pt x="290" y="21"/>
                    </a:moveTo>
                    <a:lnTo>
                      <a:pt x="290" y="21"/>
                    </a:lnTo>
                    <a:lnTo>
                      <a:pt x="294" y="14"/>
                    </a:lnTo>
                    <a:lnTo>
                      <a:pt x="294" y="14"/>
                    </a:lnTo>
                    <a:lnTo>
                      <a:pt x="294" y="9"/>
                    </a:lnTo>
                    <a:lnTo>
                      <a:pt x="294" y="9"/>
                    </a:lnTo>
                    <a:lnTo>
                      <a:pt x="292" y="4"/>
                    </a:lnTo>
                    <a:lnTo>
                      <a:pt x="290" y="0"/>
                    </a:lnTo>
                    <a:lnTo>
                      <a:pt x="290" y="0"/>
                    </a:lnTo>
                    <a:lnTo>
                      <a:pt x="290" y="0"/>
                    </a:lnTo>
                    <a:lnTo>
                      <a:pt x="161" y="7"/>
                    </a:lnTo>
                    <a:lnTo>
                      <a:pt x="65" y="12"/>
                    </a:lnTo>
                    <a:lnTo>
                      <a:pt x="0" y="14"/>
                    </a:lnTo>
                    <a:lnTo>
                      <a:pt x="9" y="248"/>
                    </a:lnTo>
                    <a:lnTo>
                      <a:pt x="9" y="248"/>
                    </a:lnTo>
                    <a:lnTo>
                      <a:pt x="10" y="250"/>
                    </a:lnTo>
                    <a:lnTo>
                      <a:pt x="10" y="250"/>
                    </a:lnTo>
                    <a:lnTo>
                      <a:pt x="12" y="253"/>
                    </a:lnTo>
                    <a:lnTo>
                      <a:pt x="14" y="255"/>
                    </a:lnTo>
                    <a:lnTo>
                      <a:pt x="14" y="255"/>
                    </a:lnTo>
                    <a:lnTo>
                      <a:pt x="17" y="253"/>
                    </a:lnTo>
                    <a:lnTo>
                      <a:pt x="20" y="252"/>
                    </a:lnTo>
                    <a:lnTo>
                      <a:pt x="20" y="252"/>
                    </a:lnTo>
                    <a:lnTo>
                      <a:pt x="27" y="250"/>
                    </a:lnTo>
                    <a:lnTo>
                      <a:pt x="27" y="250"/>
                    </a:lnTo>
                    <a:lnTo>
                      <a:pt x="32" y="246"/>
                    </a:lnTo>
                    <a:lnTo>
                      <a:pt x="36" y="246"/>
                    </a:lnTo>
                    <a:lnTo>
                      <a:pt x="39" y="246"/>
                    </a:lnTo>
                    <a:lnTo>
                      <a:pt x="41" y="303"/>
                    </a:lnTo>
                    <a:lnTo>
                      <a:pt x="238" y="294"/>
                    </a:lnTo>
                    <a:lnTo>
                      <a:pt x="238" y="294"/>
                    </a:lnTo>
                    <a:lnTo>
                      <a:pt x="238" y="294"/>
                    </a:lnTo>
                    <a:lnTo>
                      <a:pt x="238" y="292"/>
                    </a:lnTo>
                    <a:lnTo>
                      <a:pt x="238" y="292"/>
                    </a:lnTo>
                    <a:lnTo>
                      <a:pt x="238" y="287"/>
                    </a:lnTo>
                    <a:lnTo>
                      <a:pt x="239" y="282"/>
                    </a:lnTo>
                    <a:lnTo>
                      <a:pt x="239" y="282"/>
                    </a:lnTo>
                    <a:lnTo>
                      <a:pt x="241" y="277"/>
                    </a:lnTo>
                    <a:lnTo>
                      <a:pt x="241" y="275"/>
                    </a:lnTo>
                    <a:lnTo>
                      <a:pt x="238" y="274"/>
                    </a:lnTo>
                    <a:lnTo>
                      <a:pt x="233" y="272"/>
                    </a:lnTo>
                    <a:lnTo>
                      <a:pt x="233" y="272"/>
                    </a:lnTo>
                    <a:lnTo>
                      <a:pt x="234" y="267"/>
                    </a:lnTo>
                    <a:lnTo>
                      <a:pt x="238" y="263"/>
                    </a:lnTo>
                    <a:lnTo>
                      <a:pt x="239" y="258"/>
                    </a:lnTo>
                    <a:lnTo>
                      <a:pt x="241" y="257"/>
                    </a:lnTo>
                    <a:lnTo>
                      <a:pt x="239" y="253"/>
                    </a:lnTo>
                    <a:lnTo>
                      <a:pt x="239" y="253"/>
                    </a:lnTo>
                    <a:lnTo>
                      <a:pt x="238" y="252"/>
                    </a:lnTo>
                    <a:lnTo>
                      <a:pt x="238" y="252"/>
                    </a:lnTo>
                    <a:lnTo>
                      <a:pt x="234" y="253"/>
                    </a:lnTo>
                    <a:lnTo>
                      <a:pt x="228" y="262"/>
                    </a:lnTo>
                    <a:lnTo>
                      <a:pt x="228" y="262"/>
                    </a:lnTo>
                    <a:lnTo>
                      <a:pt x="226" y="258"/>
                    </a:lnTo>
                    <a:lnTo>
                      <a:pt x="226" y="257"/>
                    </a:lnTo>
                    <a:lnTo>
                      <a:pt x="226" y="252"/>
                    </a:lnTo>
                    <a:lnTo>
                      <a:pt x="231" y="241"/>
                    </a:lnTo>
                    <a:lnTo>
                      <a:pt x="231" y="241"/>
                    </a:lnTo>
                    <a:lnTo>
                      <a:pt x="233" y="236"/>
                    </a:lnTo>
                    <a:lnTo>
                      <a:pt x="236" y="233"/>
                    </a:lnTo>
                    <a:lnTo>
                      <a:pt x="236" y="233"/>
                    </a:lnTo>
                    <a:lnTo>
                      <a:pt x="239" y="228"/>
                    </a:lnTo>
                    <a:lnTo>
                      <a:pt x="241" y="223"/>
                    </a:lnTo>
                    <a:lnTo>
                      <a:pt x="241" y="223"/>
                    </a:lnTo>
                    <a:lnTo>
                      <a:pt x="239" y="216"/>
                    </a:lnTo>
                    <a:lnTo>
                      <a:pt x="241" y="209"/>
                    </a:lnTo>
                    <a:lnTo>
                      <a:pt x="241" y="209"/>
                    </a:lnTo>
                    <a:lnTo>
                      <a:pt x="241" y="207"/>
                    </a:lnTo>
                    <a:lnTo>
                      <a:pt x="243" y="206"/>
                    </a:lnTo>
                    <a:lnTo>
                      <a:pt x="248" y="204"/>
                    </a:lnTo>
                    <a:lnTo>
                      <a:pt x="248" y="204"/>
                    </a:lnTo>
                    <a:lnTo>
                      <a:pt x="248" y="202"/>
                    </a:lnTo>
                    <a:lnTo>
                      <a:pt x="250" y="199"/>
                    </a:lnTo>
                    <a:lnTo>
                      <a:pt x="250" y="194"/>
                    </a:lnTo>
                    <a:lnTo>
                      <a:pt x="250" y="189"/>
                    </a:lnTo>
                    <a:lnTo>
                      <a:pt x="250" y="187"/>
                    </a:lnTo>
                    <a:lnTo>
                      <a:pt x="251" y="185"/>
                    </a:lnTo>
                    <a:lnTo>
                      <a:pt x="251" y="185"/>
                    </a:lnTo>
                    <a:lnTo>
                      <a:pt x="253" y="184"/>
                    </a:lnTo>
                    <a:lnTo>
                      <a:pt x="256" y="182"/>
                    </a:lnTo>
                    <a:lnTo>
                      <a:pt x="258" y="182"/>
                    </a:lnTo>
                    <a:lnTo>
                      <a:pt x="260" y="184"/>
                    </a:lnTo>
                    <a:lnTo>
                      <a:pt x="260" y="184"/>
                    </a:lnTo>
                    <a:lnTo>
                      <a:pt x="263" y="184"/>
                    </a:lnTo>
                    <a:lnTo>
                      <a:pt x="263" y="182"/>
                    </a:lnTo>
                    <a:lnTo>
                      <a:pt x="267" y="175"/>
                    </a:lnTo>
                    <a:lnTo>
                      <a:pt x="268" y="165"/>
                    </a:lnTo>
                    <a:lnTo>
                      <a:pt x="268" y="165"/>
                    </a:lnTo>
                    <a:lnTo>
                      <a:pt x="270" y="158"/>
                    </a:lnTo>
                    <a:lnTo>
                      <a:pt x="270" y="158"/>
                    </a:lnTo>
                    <a:lnTo>
                      <a:pt x="273" y="158"/>
                    </a:lnTo>
                    <a:lnTo>
                      <a:pt x="275" y="158"/>
                    </a:lnTo>
                    <a:lnTo>
                      <a:pt x="275" y="158"/>
                    </a:lnTo>
                    <a:lnTo>
                      <a:pt x="277" y="157"/>
                    </a:lnTo>
                    <a:lnTo>
                      <a:pt x="277" y="153"/>
                    </a:lnTo>
                    <a:lnTo>
                      <a:pt x="277" y="148"/>
                    </a:lnTo>
                    <a:lnTo>
                      <a:pt x="277" y="148"/>
                    </a:lnTo>
                    <a:lnTo>
                      <a:pt x="280" y="136"/>
                    </a:lnTo>
                    <a:lnTo>
                      <a:pt x="287" y="126"/>
                    </a:lnTo>
                    <a:lnTo>
                      <a:pt x="287" y="126"/>
                    </a:lnTo>
                    <a:lnTo>
                      <a:pt x="287" y="126"/>
                    </a:lnTo>
                    <a:lnTo>
                      <a:pt x="287" y="126"/>
                    </a:lnTo>
                    <a:lnTo>
                      <a:pt x="292" y="121"/>
                    </a:lnTo>
                    <a:lnTo>
                      <a:pt x="297" y="118"/>
                    </a:lnTo>
                    <a:lnTo>
                      <a:pt x="297" y="118"/>
                    </a:lnTo>
                    <a:lnTo>
                      <a:pt x="299" y="116"/>
                    </a:lnTo>
                    <a:lnTo>
                      <a:pt x="299" y="112"/>
                    </a:lnTo>
                    <a:lnTo>
                      <a:pt x="299" y="107"/>
                    </a:lnTo>
                    <a:lnTo>
                      <a:pt x="299" y="107"/>
                    </a:lnTo>
                    <a:lnTo>
                      <a:pt x="299" y="95"/>
                    </a:lnTo>
                    <a:lnTo>
                      <a:pt x="299" y="95"/>
                    </a:lnTo>
                    <a:lnTo>
                      <a:pt x="299" y="90"/>
                    </a:lnTo>
                    <a:lnTo>
                      <a:pt x="304" y="87"/>
                    </a:lnTo>
                    <a:lnTo>
                      <a:pt x="304" y="87"/>
                    </a:lnTo>
                    <a:lnTo>
                      <a:pt x="306" y="84"/>
                    </a:lnTo>
                    <a:lnTo>
                      <a:pt x="306" y="80"/>
                    </a:lnTo>
                    <a:lnTo>
                      <a:pt x="306" y="73"/>
                    </a:lnTo>
                    <a:lnTo>
                      <a:pt x="306" y="73"/>
                    </a:lnTo>
                    <a:lnTo>
                      <a:pt x="307" y="68"/>
                    </a:lnTo>
                    <a:lnTo>
                      <a:pt x="311" y="63"/>
                    </a:lnTo>
                    <a:lnTo>
                      <a:pt x="311" y="63"/>
                    </a:lnTo>
                    <a:lnTo>
                      <a:pt x="319" y="51"/>
                    </a:lnTo>
                    <a:lnTo>
                      <a:pt x="321" y="46"/>
                    </a:lnTo>
                    <a:lnTo>
                      <a:pt x="323" y="39"/>
                    </a:lnTo>
                    <a:lnTo>
                      <a:pt x="323" y="39"/>
                    </a:lnTo>
                    <a:lnTo>
                      <a:pt x="307" y="41"/>
                    </a:lnTo>
                    <a:lnTo>
                      <a:pt x="290" y="41"/>
                    </a:lnTo>
                    <a:lnTo>
                      <a:pt x="290" y="41"/>
                    </a:lnTo>
                    <a:lnTo>
                      <a:pt x="287" y="41"/>
                    </a:lnTo>
                    <a:lnTo>
                      <a:pt x="285" y="39"/>
                    </a:lnTo>
                    <a:lnTo>
                      <a:pt x="285" y="36"/>
                    </a:lnTo>
                    <a:lnTo>
                      <a:pt x="285" y="33"/>
                    </a:lnTo>
                    <a:lnTo>
                      <a:pt x="290" y="21"/>
                    </a:lnTo>
                    <a:lnTo>
                      <a:pt x="290" y="21"/>
                    </a:lnTo>
                    <a:close/>
                  </a:path>
                </a:pathLst>
              </a:custGeom>
              <a:solidFill>
                <a:srgbClr val="00DE64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9" name="Freeform 30"/>
              <p:cNvSpPr>
                <a:spLocks/>
              </p:cNvSpPr>
              <p:nvPr/>
            </p:nvSpPr>
            <p:spPr bwMode="auto">
              <a:xfrm>
                <a:off x="6342063" y="1847620"/>
                <a:ext cx="773112" cy="419100"/>
              </a:xfrm>
              <a:custGeom>
                <a:avLst/>
                <a:gdLst>
                  <a:gd name="T0" fmla="*/ 470 w 487"/>
                  <a:gd name="T1" fmla="*/ 73 h 264"/>
                  <a:gd name="T2" fmla="*/ 470 w 487"/>
                  <a:gd name="T3" fmla="*/ 73 h 264"/>
                  <a:gd name="T4" fmla="*/ 462 w 487"/>
                  <a:gd name="T5" fmla="*/ 67 h 264"/>
                  <a:gd name="T6" fmla="*/ 462 w 487"/>
                  <a:gd name="T7" fmla="*/ 67 h 264"/>
                  <a:gd name="T8" fmla="*/ 459 w 487"/>
                  <a:gd name="T9" fmla="*/ 63 h 264"/>
                  <a:gd name="T10" fmla="*/ 455 w 487"/>
                  <a:gd name="T11" fmla="*/ 60 h 264"/>
                  <a:gd name="T12" fmla="*/ 455 w 487"/>
                  <a:gd name="T13" fmla="*/ 60 h 264"/>
                  <a:gd name="T14" fmla="*/ 453 w 487"/>
                  <a:gd name="T15" fmla="*/ 55 h 264"/>
                  <a:gd name="T16" fmla="*/ 455 w 487"/>
                  <a:gd name="T17" fmla="*/ 50 h 264"/>
                  <a:gd name="T18" fmla="*/ 455 w 487"/>
                  <a:gd name="T19" fmla="*/ 50 h 264"/>
                  <a:gd name="T20" fmla="*/ 453 w 487"/>
                  <a:gd name="T21" fmla="*/ 46 h 264"/>
                  <a:gd name="T22" fmla="*/ 455 w 487"/>
                  <a:gd name="T23" fmla="*/ 41 h 264"/>
                  <a:gd name="T24" fmla="*/ 455 w 487"/>
                  <a:gd name="T25" fmla="*/ 41 h 264"/>
                  <a:gd name="T26" fmla="*/ 459 w 487"/>
                  <a:gd name="T27" fmla="*/ 33 h 264"/>
                  <a:gd name="T28" fmla="*/ 460 w 487"/>
                  <a:gd name="T29" fmla="*/ 28 h 264"/>
                  <a:gd name="T30" fmla="*/ 459 w 487"/>
                  <a:gd name="T31" fmla="*/ 23 h 264"/>
                  <a:gd name="T32" fmla="*/ 459 w 487"/>
                  <a:gd name="T33" fmla="*/ 23 h 264"/>
                  <a:gd name="T34" fmla="*/ 455 w 487"/>
                  <a:gd name="T35" fmla="*/ 21 h 264"/>
                  <a:gd name="T36" fmla="*/ 450 w 487"/>
                  <a:gd name="T37" fmla="*/ 21 h 264"/>
                  <a:gd name="T38" fmla="*/ 445 w 487"/>
                  <a:gd name="T39" fmla="*/ 21 h 264"/>
                  <a:gd name="T40" fmla="*/ 442 w 487"/>
                  <a:gd name="T41" fmla="*/ 17 h 264"/>
                  <a:gd name="T42" fmla="*/ 442 w 487"/>
                  <a:gd name="T43" fmla="*/ 17 h 264"/>
                  <a:gd name="T44" fmla="*/ 438 w 487"/>
                  <a:gd name="T45" fmla="*/ 12 h 264"/>
                  <a:gd name="T46" fmla="*/ 438 w 487"/>
                  <a:gd name="T47" fmla="*/ 12 h 264"/>
                  <a:gd name="T48" fmla="*/ 389 w 487"/>
                  <a:gd name="T49" fmla="*/ 14 h 264"/>
                  <a:gd name="T50" fmla="*/ 331 w 487"/>
                  <a:gd name="T51" fmla="*/ 14 h 264"/>
                  <a:gd name="T52" fmla="*/ 269 w 487"/>
                  <a:gd name="T53" fmla="*/ 14 h 264"/>
                  <a:gd name="T54" fmla="*/ 206 w 487"/>
                  <a:gd name="T55" fmla="*/ 11 h 264"/>
                  <a:gd name="T56" fmla="*/ 89 w 487"/>
                  <a:gd name="T57" fmla="*/ 6 h 264"/>
                  <a:gd name="T58" fmla="*/ 12 w 487"/>
                  <a:gd name="T59" fmla="*/ 0 h 264"/>
                  <a:gd name="T60" fmla="*/ 0 w 487"/>
                  <a:gd name="T61" fmla="*/ 252 h 264"/>
                  <a:gd name="T62" fmla="*/ 0 w 487"/>
                  <a:gd name="T63" fmla="*/ 252 h 264"/>
                  <a:gd name="T64" fmla="*/ 95 w 487"/>
                  <a:gd name="T65" fmla="*/ 255 h 264"/>
                  <a:gd name="T66" fmla="*/ 182 w 487"/>
                  <a:gd name="T67" fmla="*/ 258 h 264"/>
                  <a:gd name="T68" fmla="*/ 331 w 487"/>
                  <a:gd name="T69" fmla="*/ 262 h 264"/>
                  <a:gd name="T70" fmla="*/ 435 w 487"/>
                  <a:gd name="T71" fmla="*/ 264 h 264"/>
                  <a:gd name="T72" fmla="*/ 487 w 487"/>
                  <a:gd name="T73" fmla="*/ 262 h 264"/>
                  <a:gd name="T74" fmla="*/ 481 w 487"/>
                  <a:gd name="T75" fmla="*/ 87 h 264"/>
                  <a:gd name="T76" fmla="*/ 481 w 487"/>
                  <a:gd name="T77" fmla="*/ 87 h 264"/>
                  <a:gd name="T78" fmla="*/ 481 w 487"/>
                  <a:gd name="T79" fmla="*/ 84 h 264"/>
                  <a:gd name="T80" fmla="*/ 477 w 487"/>
                  <a:gd name="T81" fmla="*/ 80 h 264"/>
                  <a:gd name="T82" fmla="*/ 470 w 487"/>
                  <a:gd name="T83" fmla="*/ 73 h 264"/>
                  <a:gd name="T84" fmla="*/ 470 w 487"/>
                  <a:gd name="T85" fmla="*/ 73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87" h="264">
                    <a:moveTo>
                      <a:pt x="470" y="73"/>
                    </a:moveTo>
                    <a:lnTo>
                      <a:pt x="470" y="73"/>
                    </a:lnTo>
                    <a:lnTo>
                      <a:pt x="462" y="67"/>
                    </a:lnTo>
                    <a:lnTo>
                      <a:pt x="462" y="67"/>
                    </a:lnTo>
                    <a:lnTo>
                      <a:pt x="459" y="63"/>
                    </a:lnTo>
                    <a:lnTo>
                      <a:pt x="455" y="60"/>
                    </a:lnTo>
                    <a:lnTo>
                      <a:pt x="455" y="60"/>
                    </a:lnTo>
                    <a:lnTo>
                      <a:pt x="453" y="55"/>
                    </a:lnTo>
                    <a:lnTo>
                      <a:pt x="455" y="50"/>
                    </a:lnTo>
                    <a:lnTo>
                      <a:pt x="455" y="50"/>
                    </a:lnTo>
                    <a:lnTo>
                      <a:pt x="453" y="46"/>
                    </a:lnTo>
                    <a:lnTo>
                      <a:pt x="455" y="41"/>
                    </a:lnTo>
                    <a:lnTo>
                      <a:pt x="455" y="41"/>
                    </a:lnTo>
                    <a:lnTo>
                      <a:pt x="459" y="33"/>
                    </a:lnTo>
                    <a:lnTo>
                      <a:pt x="460" y="28"/>
                    </a:lnTo>
                    <a:lnTo>
                      <a:pt x="459" y="23"/>
                    </a:lnTo>
                    <a:lnTo>
                      <a:pt x="459" y="23"/>
                    </a:lnTo>
                    <a:lnTo>
                      <a:pt x="455" y="21"/>
                    </a:lnTo>
                    <a:lnTo>
                      <a:pt x="450" y="21"/>
                    </a:lnTo>
                    <a:lnTo>
                      <a:pt x="445" y="21"/>
                    </a:lnTo>
                    <a:lnTo>
                      <a:pt x="442" y="17"/>
                    </a:lnTo>
                    <a:lnTo>
                      <a:pt x="442" y="17"/>
                    </a:lnTo>
                    <a:lnTo>
                      <a:pt x="438" y="12"/>
                    </a:lnTo>
                    <a:lnTo>
                      <a:pt x="438" y="12"/>
                    </a:lnTo>
                    <a:lnTo>
                      <a:pt x="389" y="14"/>
                    </a:lnTo>
                    <a:lnTo>
                      <a:pt x="331" y="14"/>
                    </a:lnTo>
                    <a:lnTo>
                      <a:pt x="269" y="14"/>
                    </a:lnTo>
                    <a:lnTo>
                      <a:pt x="206" y="11"/>
                    </a:lnTo>
                    <a:lnTo>
                      <a:pt x="89" y="6"/>
                    </a:lnTo>
                    <a:lnTo>
                      <a:pt x="12" y="0"/>
                    </a:lnTo>
                    <a:lnTo>
                      <a:pt x="0" y="252"/>
                    </a:lnTo>
                    <a:lnTo>
                      <a:pt x="0" y="252"/>
                    </a:lnTo>
                    <a:lnTo>
                      <a:pt x="95" y="255"/>
                    </a:lnTo>
                    <a:lnTo>
                      <a:pt x="182" y="258"/>
                    </a:lnTo>
                    <a:lnTo>
                      <a:pt x="331" y="262"/>
                    </a:lnTo>
                    <a:lnTo>
                      <a:pt x="435" y="264"/>
                    </a:lnTo>
                    <a:lnTo>
                      <a:pt x="487" y="262"/>
                    </a:lnTo>
                    <a:lnTo>
                      <a:pt x="481" y="87"/>
                    </a:lnTo>
                    <a:lnTo>
                      <a:pt x="481" y="87"/>
                    </a:lnTo>
                    <a:lnTo>
                      <a:pt x="481" y="84"/>
                    </a:lnTo>
                    <a:lnTo>
                      <a:pt x="477" y="80"/>
                    </a:lnTo>
                    <a:lnTo>
                      <a:pt x="470" y="73"/>
                    </a:lnTo>
                    <a:lnTo>
                      <a:pt x="470" y="73"/>
                    </a:lnTo>
                    <a:close/>
                  </a:path>
                </a:pathLst>
              </a:custGeom>
              <a:solidFill>
                <a:srgbClr val="00DE64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30" name="Freeform 31"/>
              <p:cNvSpPr>
                <a:spLocks/>
              </p:cNvSpPr>
              <p:nvPr/>
            </p:nvSpPr>
            <p:spPr bwMode="auto">
              <a:xfrm>
                <a:off x="5717900" y="2663485"/>
                <a:ext cx="1444625" cy="1401764"/>
              </a:xfrm>
              <a:custGeom>
                <a:avLst/>
                <a:gdLst>
                  <a:gd name="T0" fmla="*/ 896 w 910"/>
                  <a:gd name="T1" fmla="*/ 426 h 883"/>
                  <a:gd name="T2" fmla="*/ 883 w 910"/>
                  <a:gd name="T3" fmla="*/ 398 h 883"/>
                  <a:gd name="T4" fmla="*/ 857 w 910"/>
                  <a:gd name="T5" fmla="*/ 250 h 883"/>
                  <a:gd name="T6" fmla="*/ 830 w 910"/>
                  <a:gd name="T7" fmla="*/ 241 h 883"/>
                  <a:gd name="T8" fmla="*/ 805 w 910"/>
                  <a:gd name="T9" fmla="*/ 233 h 883"/>
                  <a:gd name="T10" fmla="*/ 769 w 910"/>
                  <a:gd name="T11" fmla="*/ 228 h 883"/>
                  <a:gd name="T12" fmla="*/ 696 w 910"/>
                  <a:gd name="T13" fmla="*/ 230 h 883"/>
                  <a:gd name="T14" fmla="*/ 664 w 910"/>
                  <a:gd name="T15" fmla="*/ 230 h 883"/>
                  <a:gd name="T16" fmla="*/ 630 w 910"/>
                  <a:gd name="T17" fmla="*/ 228 h 883"/>
                  <a:gd name="T18" fmla="*/ 601 w 910"/>
                  <a:gd name="T19" fmla="*/ 221 h 883"/>
                  <a:gd name="T20" fmla="*/ 576 w 910"/>
                  <a:gd name="T21" fmla="*/ 214 h 883"/>
                  <a:gd name="T22" fmla="*/ 547 w 910"/>
                  <a:gd name="T23" fmla="*/ 206 h 883"/>
                  <a:gd name="T24" fmla="*/ 511 w 910"/>
                  <a:gd name="T25" fmla="*/ 184 h 883"/>
                  <a:gd name="T26" fmla="*/ 481 w 910"/>
                  <a:gd name="T27" fmla="*/ 175 h 883"/>
                  <a:gd name="T28" fmla="*/ 255 w 910"/>
                  <a:gd name="T29" fmla="*/ 365 h 883"/>
                  <a:gd name="T30" fmla="*/ 4 w 910"/>
                  <a:gd name="T31" fmla="*/ 355 h 883"/>
                  <a:gd name="T32" fmla="*/ 19 w 910"/>
                  <a:gd name="T33" fmla="*/ 370 h 883"/>
                  <a:gd name="T34" fmla="*/ 44 w 910"/>
                  <a:gd name="T35" fmla="*/ 404 h 883"/>
                  <a:gd name="T36" fmla="*/ 75 w 910"/>
                  <a:gd name="T37" fmla="*/ 445 h 883"/>
                  <a:gd name="T38" fmla="*/ 104 w 910"/>
                  <a:gd name="T39" fmla="*/ 467 h 883"/>
                  <a:gd name="T40" fmla="*/ 121 w 910"/>
                  <a:gd name="T41" fmla="*/ 516 h 883"/>
                  <a:gd name="T42" fmla="*/ 182 w 910"/>
                  <a:gd name="T43" fmla="*/ 593 h 883"/>
                  <a:gd name="T44" fmla="*/ 240 w 910"/>
                  <a:gd name="T45" fmla="*/ 600 h 883"/>
                  <a:gd name="T46" fmla="*/ 292 w 910"/>
                  <a:gd name="T47" fmla="*/ 545 h 883"/>
                  <a:gd name="T48" fmla="*/ 319 w 910"/>
                  <a:gd name="T49" fmla="*/ 549 h 883"/>
                  <a:gd name="T50" fmla="*/ 350 w 910"/>
                  <a:gd name="T51" fmla="*/ 555 h 883"/>
                  <a:gd name="T52" fmla="*/ 382 w 910"/>
                  <a:gd name="T53" fmla="*/ 586 h 883"/>
                  <a:gd name="T54" fmla="*/ 403 w 910"/>
                  <a:gd name="T55" fmla="*/ 611 h 883"/>
                  <a:gd name="T56" fmla="*/ 416 w 910"/>
                  <a:gd name="T57" fmla="*/ 642 h 883"/>
                  <a:gd name="T58" fmla="*/ 436 w 910"/>
                  <a:gd name="T59" fmla="*/ 683 h 883"/>
                  <a:gd name="T60" fmla="*/ 457 w 910"/>
                  <a:gd name="T61" fmla="*/ 708 h 883"/>
                  <a:gd name="T62" fmla="*/ 486 w 910"/>
                  <a:gd name="T63" fmla="*/ 746 h 883"/>
                  <a:gd name="T64" fmla="*/ 492 w 910"/>
                  <a:gd name="T65" fmla="*/ 785 h 883"/>
                  <a:gd name="T66" fmla="*/ 511 w 910"/>
                  <a:gd name="T67" fmla="*/ 813 h 883"/>
                  <a:gd name="T68" fmla="*/ 525 w 910"/>
                  <a:gd name="T69" fmla="*/ 841 h 883"/>
                  <a:gd name="T70" fmla="*/ 562 w 910"/>
                  <a:gd name="T71" fmla="*/ 852 h 883"/>
                  <a:gd name="T72" fmla="*/ 584 w 910"/>
                  <a:gd name="T73" fmla="*/ 866 h 883"/>
                  <a:gd name="T74" fmla="*/ 620 w 910"/>
                  <a:gd name="T75" fmla="*/ 873 h 883"/>
                  <a:gd name="T76" fmla="*/ 647 w 910"/>
                  <a:gd name="T77" fmla="*/ 883 h 883"/>
                  <a:gd name="T78" fmla="*/ 635 w 910"/>
                  <a:gd name="T79" fmla="*/ 844 h 883"/>
                  <a:gd name="T80" fmla="*/ 637 w 910"/>
                  <a:gd name="T81" fmla="*/ 800 h 883"/>
                  <a:gd name="T82" fmla="*/ 649 w 910"/>
                  <a:gd name="T83" fmla="*/ 820 h 883"/>
                  <a:gd name="T84" fmla="*/ 647 w 910"/>
                  <a:gd name="T85" fmla="*/ 754 h 883"/>
                  <a:gd name="T86" fmla="*/ 637 w 910"/>
                  <a:gd name="T87" fmla="*/ 756 h 883"/>
                  <a:gd name="T88" fmla="*/ 638 w 910"/>
                  <a:gd name="T89" fmla="*/ 710 h 883"/>
                  <a:gd name="T90" fmla="*/ 664 w 910"/>
                  <a:gd name="T91" fmla="*/ 695 h 883"/>
                  <a:gd name="T92" fmla="*/ 660 w 910"/>
                  <a:gd name="T93" fmla="*/ 706 h 883"/>
                  <a:gd name="T94" fmla="*/ 659 w 910"/>
                  <a:gd name="T95" fmla="*/ 712 h 883"/>
                  <a:gd name="T96" fmla="*/ 698 w 910"/>
                  <a:gd name="T97" fmla="*/ 698 h 883"/>
                  <a:gd name="T98" fmla="*/ 696 w 910"/>
                  <a:gd name="T99" fmla="*/ 676 h 883"/>
                  <a:gd name="T100" fmla="*/ 711 w 910"/>
                  <a:gd name="T101" fmla="*/ 656 h 883"/>
                  <a:gd name="T102" fmla="*/ 745 w 910"/>
                  <a:gd name="T103" fmla="*/ 650 h 883"/>
                  <a:gd name="T104" fmla="*/ 745 w 910"/>
                  <a:gd name="T105" fmla="*/ 664 h 883"/>
                  <a:gd name="T106" fmla="*/ 794 w 910"/>
                  <a:gd name="T107" fmla="*/ 627 h 883"/>
                  <a:gd name="T108" fmla="*/ 810 w 910"/>
                  <a:gd name="T109" fmla="*/ 617 h 883"/>
                  <a:gd name="T110" fmla="*/ 806 w 910"/>
                  <a:gd name="T111" fmla="*/ 576 h 883"/>
                  <a:gd name="T112" fmla="*/ 813 w 910"/>
                  <a:gd name="T113" fmla="*/ 572 h 883"/>
                  <a:gd name="T114" fmla="*/ 835 w 910"/>
                  <a:gd name="T115" fmla="*/ 584 h 883"/>
                  <a:gd name="T116" fmla="*/ 893 w 910"/>
                  <a:gd name="T117" fmla="*/ 569 h 883"/>
                  <a:gd name="T118" fmla="*/ 903 w 910"/>
                  <a:gd name="T119" fmla="*/ 547 h 883"/>
                  <a:gd name="T120" fmla="*/ 901 w 910"/>
                  <a:gd name="T121" fmla="*/ 511 h 883"/>
                  <a:gd name="T122" fmla="*/ 906 w 910"/>
                  <a:gd name="T123" fmla="*/ 477 h 8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10" h="883">
                    <a:moveTo>
                      <a:pt x="905" y="464"/>
                    </a:moveTo>
                    <a:lnTo>
                      <a:pt x="905" y="464"/>
                    </a:lnTo>
                    <a:lnTo>
                      <a:pt x="905" y="459"/>
                    </a:lnTo>
                    <a:lnTo>
                      <a:pt x="905" y="459"/>
                    </a:lnTo>
                    <a:lnTo>
                      <a:pt x="905" y="455"/>
                    </a:lnTo>
                    <a:lnTo>
                      <a:pt x="905" y="455"/>
                    </a:lnTo>
                    <a:lnTo>
                      <a:pt x="905" y="448"/>
                    </a:lnTo>
                    <a:lnTo>
                      <a:pt x="905" y="442"/>
                    </a:lnTo>
                    <a:lnTo>
                      <a:pt x="905" y="442"/>
                    </a:lnTo>
                    <a:lnTo>
                      <a:pt x="905" y="437"/>
                    </a:lnTo>
                    <a:lnTo>
                      <a:pt x="901" y="433"/>
                    </a:lnTo>
                    <a:lnTo>
                      <a:pt x="901" y="433"/>
                    </a:lnTo>
                    <a:lnTo>
                      <a:pt x="896" y="426"/>
                    </a:lnTo>
                    <a:lnTo>
                      <a:pt x="896" y="426"/>
                    </a:lnTo>
                    <a:lnTo>
                      <a:pt x="895" y="421"/>
                    </a:lnTo>
                    <a:lnTo>
                      <a:pt x="895" y="421"/>
                    </a:lnTo>
                    <a:lnTo>
                      <a:pt x="891" y="418"/>
                    </a:lnTo>
                    <a:lnTo>
                      <a:pt x="891" y="418"/>
                    </a:lnTo>
                    <a:lnTo>
                      <a:pt x="890" y="411"/>
                    </a:lnTo>
                    <a:lnTo>
                      <a:pt x="890" y="411"/>
                    </a:lnTo>
                    <a:lnTo>
                      <a:pt x="888" y="408"/>
                    </a:lnTo>
                    <a:lnTo>
                      <a:pt x="888" y="404"/>
                    </a:lnTo>
                    <a:lnTo>
                      <a:pt x="888" y="404"/>
                    </a:lnTo>
                    <a:lnTo>
                      <a:pt x="884" y="401"/>
                    </a:lnTo>
                    <a:lnTo>
                      <a:pt x="883" y="398"/>
                    </a:lnTo>
                    <a:lnTo>
                      <a:pt x="883" y="398"/>
                    </a:lnTo>
                    <a:lnTo>
                      <a:pt x="881" y="394"/>
                    </a:lnTo>
                    <a:lnTo>
                      <a:pt x="879" y="391"/>
                    </a:lnTo>
                    <a:lnTo>
                      <a:pt x="879" y="391"/>
                    </a:lnTo>
                    <a:lnTo>
                      <a:pt x="874" y="386"/>
                    </a:lnTo>
                    <a:lnTo>
                      <a:pt x="873" y="382"/>
                    </a:lnTo>
                    <a:lnTo>
                      <a:pt x="873" y="379"/>
                    </a:lnTo>
                    <a:lnTo>
                      <a:pt x="871" y="303"/>
                    </a:lnTo>
                    <a:lnTo>
                      <a:pt x="869" y="246"/>
                    </a:lnTo>
                    <a:lnTo>
                      <a:pt x="869" y="246"/>
                    </a:lnTo>
                    <a:lnTo>
                      <a:pt x="866" y="246"/>
                    </a:lnTo>
                    <a:lnTo>
                      <a:pt x="862" y="246"/>
                    </a:lnTo>
                    <a:lnTo>
                      <a:pt x="857" y="250"/>
                    </a:lnTo>
                    <a:lnTo>
                      <a:pt x="857" y="250"/>
                    </a:lnTo>
                    <a:lnTo>
                      <a:pt x="850" y="252"/>
                    </a:lnTo>
                    <a:lnTo>
                      <a:pt x="850" y="252"/>
                    </a:lnTo>
                    <a:lnTo>
                      <a:pt x="847" y="253"/>
                    </a:lnTo>
                    <a:lnTo>
                      <a:pt x="844" y="255"/>
                    </a:lnTo>
                    <a:lnTo>
                      <a:pt x="844" y="255"/>
                    </a:lnTo>
                    <a:lnTo>
                      <a:pt x="842" y="253"/>
                    </a:lnTo>
                    <a:lnTo>
                      <a:pt x="840" y="250"/>
                    </a:lnTo>
                    <a:lnTo>
                      <a:pt x="840" y="250"/>
                    </a:lnTo>
                    <a:lnTo>
                      <a:pt x="839" y="248"/>
                    </a:lnTo>
                    <a:lnTo>
                      <a:pt x="839" y="248"/>
                    </a:lnTo>
                    <a:lnTo>
                      <a:pt x="835" y="246"/>
                    </a:lnTo>
                    <a:lnTo>
                      <a:pt x="835" y="246"/>
                    </a:lnTo>
                    <a:lnTo>
                      <a:pt x="830" y="241"/>
                    </a:lnTo>
                    <a:lnTo>
                      <a:pt x="830" y="241"/>
                    </a:lnTo>
                    <a:lnTo>
                      <a:pt x="827" y="240"/>
                    </a:lnTo>
                    <a:lnTo>
                      <a:pt x="823" y="240"/>
                    </a:lnTo>
                    <a:lnTo>
                      <a:pt x="823" y="240"/>
                    </a:lnTo>
                    <a:lnTo>
                      <a:pt x="822" y="240"/>
                    </a:lnTo>
                    <a:lnTo>
                      <a:pt x="818" y="238"/>
                    </a:lnTo>
                    <a:lnTo>
                      <a:pt x="817" y="235"/>
                    </a:lnTo>
                    <a:lnTo>
                      <a:pt x="813" y="235"/>
                    </a:lnTo>
                    <a:lnTo>
                      <a:pt x="813" y="235"/>
                    </a:lnTo>
                    <a:lnTo>
                      <a:pt x="811" y="235"/>
                    </a:lnTo>
                    <a:lnTo>
                      <a:pt x="808" y="235"/>
                    </a:lnTo>
                    <a:lnTo>
                      <a:pt x="808" y="235"/>
                    </a:lnTo>
                    <a:lnTo>
                      <a:pt x="805" y="233"/>
                    </a:lnTo>
                    <a:lnTo>
                      <a:pt x="803" y="231"/>
                    </a:lnTo>
                    <a:lnTo>
                      <a:pt x="803" y="231"/>
                    </a:lnTo>
                    <a:lnTo>
                      <a:pt x="796" y="228"/>
                    </a:lnTo>
                    <a:lnTo>
                      <a:pt x="791" y="226"/>
                    </a:lnTo>
                    <a:lnTo>
                      <a:pt x="791" y="226"/>
                    </a:lnTo>
                    <a:lnTo>
                      <a:pt x="784" y="226"/>
                    </a:lnTo>
                    <a:lnTo>
                      <a:pt x="784" y="226"/>
                    </a:lnTo>
                    <a:lnTo>
                      <a:pt x="781" y="230"/>
                    </a:lnTo>
                    <a:lnTo>
                      <a:pt x="778" y="231"/>
                    </a:lnTo>
                    <a:lnTo>
                      <a:pt x="778" y="231"/>
                    </a:lnTo>
                    <a:lnTo>
                      <a:pt x="774" y="231"/>
                    </a:lnTo>
                    <a:lnTo>
                      <a:pt x="771" y="230"/>
                    </a:lnTo>
                    <a:lnTo>
                      <a:pt x="769" y="228"/>
                    </a:lnTo>
                    <a:lnTo>
                      <a:pt x="766" y="228"/>
                    </a:lnTo>
                    <a:lnTo>
                      <a:pt x="766" y="228"/>
                    </a:lnTo>
                    <a:lnTo>
                      <a:pt x="742" y="231"/>
                    </a:lnTo>
                    <a:lnTo>
                      <a:pt x="742" y="231"/>
                    </a:lnTo>
                    <a:lnTo>
                      <a:pt x="735" y="233"/>
                    </a:lnTo>
                    <a:lnTo>
                      <a:pt x="727" y="233"/>
                    </a:lnTo>
                    <a:lnTo>
                      <a:pt x="727" y="233"/>
                    </a:lnTo>
                    <a:lnTo>
                      <a:pt x="711" y="235"/>
                    </a:lnTo>
                    <a:lnTo>
                      <a:pt x="711" y="235"/>
                    </a:lnTo>
                    <a:lnTo>
                      <a:pt x="705" y="235"/>
                    </a:lnTo>
                    <a:lnTo>
                      <a:pt x="698" y="231"/>
                    </a:lnTo>
                    <a:lnTo>
                      <a:pt x="698" y="231"/>
                    </a:lnTo>
                    <a:lnTo>
                      <a:pt x="696" y="230"/>
                    </a:lnTo>
                    <a:lnTo>
                      <a:pt x="693" y="230"/>
                    </a:lnTo>
                    <a:lnTo>
                      <a:pt x="686" y="231"/>
                    </a:lnTo>
                    <a:lnTo>
                      <a:pt x="686" y="231"/>
                    </a:lnTo>
                    <a:lnTo>
                      <a:pt x="681" y="231"/>
                    </a:lnTo>
                    <a:lnTo>
                      <a:pt x="677" y="233"/>
                    </a:lnTo>
                    <a:lnTo>
                      <a:pt x="677" y="233"/>
                    </a:lnTo>
                    <a:lnTo>
                      <a:pt x="676" y="233"/>
                    </a:lnTo>
                    <a:lnTo>
                      <a:pt x="674" y="231"/>
                    </a:lnTo>
                    <a:lnTo>
                      <a:pt x="674" y="230"/>
                    </a:lnTo>
                    <a:lnTo>
                      <a:pt x="671" y="230"/>
                    </a:lnTo>
                    <a:lnTo>
                      <a:pt x="671" y="230"/>
                    </a:lnTo>
                    <a:lnTo>
                      <a:pt x="664" y="230"/>
                    </a:lnTo>
                    <a:lnTo>
                      <a:pt x="664" y="230"/>
                    </a:lnTo>
                    <a:lnTo>
                      <a:pt x="660" y="230"/>
                    </a:lnTo>
                    <a:lnTo>
                      <a:pt x="659" y="228"/>
                    </a:lnTo>
                    <a:lnTo>
                      <a:pt x="659" y="228"/>
                    </a:lnTo>
                    <a:lnTo>
                      <a:pt x="655" y="230"/>
                    </a:lnTo>
                    <a:lnTo>
                      <a:pt x="652" y="231"/>
                    </a:lnTo>
                    <a:lnTo>
                      <a:pt x="650" y="235"/>
                    </a:lnTo>
                    <a:lnTo>
                      <a:pt x="647" y="235"/>
                    </a:lnTo>
                    <a:lnTo>
                      <a:pt x="647" y="235"/>
                    </a:lnTo>
                    <a:lnTo>
                      <a:pt x="640" y="236"/>
                    </a:lnTo>
                    <a:lnTo>
                      <a:pt x="637" y="235"/>
                    </a:lnTo>
                    <a:lnTo>
                      <a:pt x="635" y="233"/>
                    </a:lnTo>
                    <a:lnTo>
                      <a:pt x="635" y="233"/>
                    </a:lnTo>
                    <a:lnTo>
                      <a:pt x="630" y="228"/>
                    </a:lnTo>
                    <a:lnTo>
                      <a:pt x="630" y="228"/>
                    </a:lnTo>
                    <a:lnTo>
                      <a:pt x="627" y="224"/>
                    </a:lnTo>
                    <a:lnTo>
                      <a:pt x="625" y="223"/>
                    </a:lnTo>
                    <a:lnTo>
                      <a:pt x="621" y="226"/>
                    </a:lnTo>
                    <a:lnTo>
                      <a:pt x="621" y="226"/>
                    </a:lnTo>
                    <a:lnTo>
                      <a:pt x="616" y="231"/>
                    </a:lnTo>
                    <a:lnTo>
                      <a:pt x="613" y="233"/>
                    </a:lnTo>
                    <a:lnTo>
                      <a:pt x="610" y="233"/>
                    </a:lnTo>
                    <a:lnTo>
                      <a:pt x="610" y="233"/>
                    </a:lnTo>
                    <a:lnTo>
                      <a:pt x="606" y="230"/>
                    </a:lnTo>
                    <a:lnTo>
                      <a:pt x="604" y="228"/>
                    </a:lnTo>
                    <a:lnTo>
                      <a:pt x="601" y="221"/>
                    </a:lnTo>
                    <a:lnTo>
                      <a:pt x="601" y="221"/>
                    </a:lnTo>
                    <a:lnTo>
                      <a:pt x="598" y="216"/>
                    </a:lnTo>
                    <a:lnTo>
                      <a:pt x="594" y="214"/>
                    </a:lnTo>
                    <a:lnTo>
                      <a:pt x="594" y="214"/>
                    </a:lnTo>
                    <a:lnTo>
                      <a:pt x="593" y="214"/>
                    </a:lnTo>
                    <a:lnTo>
                      <a:pt x="589" y="214"/>
                    </a:lnTo>
                    <a:lnTo>
                      <a:pt x="589" y="214"/>
                    </a:lnTo>
                    <a:lnTo>
                      <a:pt x="587" y="216"/>
                    </a:lnTo>
                    <a:lnTo>
                      <a:pt x="584" y="214"/>
                    </a:lnTo>
                    <a:lnTo>
                      <a:pt x="584" y="214"/>
                    </a:lnTo>
                    <a:lnTo>
                      <a:pt x="581" y="214"/>
                    </a:lnTo>
                    <a:lnTo>
                      <a:pt x="577" y="213"/>
                    </a:lnTo>
                    <a:lnTo>
                      <a:pt x="577" y="213"/>
                    </a:lnTo>
                    <a:lnTo>
                      <a:pt x="576" y="214"/>
                    </a:lnTo>
                    <a:lnTo>
                      <a:pt x="572" y="213"/>
                    </a:lnTo>
                    <a:lnTo>
                      <a:pt x="569" y="209"/>
                    </a:lnTo>
                    <a:lnTo>
                      <a:pt x="569" y="209"/>
                    </a:lnTo>
                    <a:lnTo>
                      <a:pt x="567" y="207"/>
                    </a:lnTo>
                    <a:lnTo>
                      <a:pt x="564" y="206"/>
                    </a:lnTo>
                    <a:lnTo>
                      <a:pt x="564" y="206"/>
                    </a:lnTo>
                    <a:lnTo>
                      <a:pt x="562" y="206"/>
                    </a:lnTo>
                    <a:lnTo>
                      <a:pt x="560" y="207"/>
                    </a:lnTo>
                    <a:lnTo>
                      <a:pt x="560" y="207"/>
                    </a:lnTo>
                    <a:lnTo>
                      <a:pt x="557" y="206"/>
                    </a:lnTo>
                    <a:lnTo>
                      <a:pt x="554" y="206"/>
                    </a:lnTo>
                    <a:lnTo>
                      <a:pt x="547" y="206"/>
                    </a:lnTo>
                    <a:lnTo>
                      <a:pt x="547" y="206"/>
                    </a:lnTo>
                    <a:lnTo>
                      <a:pt x="540" y="204"/>
                    </a:lnTo>
                    <a:lnTo>
                      <a:pt x="540" y="204"/>
                    </a:lnTo>
                    <a:lnTo>
                      <a:pt x="533" y="204"/>
                    </a:lnTo>
                    <a:lnTo>
                      <a:pt x="533" y="204"/>
                    </a:lnTo>
                    <a:lnTo>
                      <a:pt x="530" y="202"/>
                    </a:lnTo>
                    <a:lnTo>
                      <a:pt x="528" y="199"/>
                    </a:lnTo>
                    <a:lnTo>
                      <a:pt x="528" y="199"/>
                    </a:lnTo>
                    <a:lnTo>
                      <a:pt x="525" y="192"/>
                    </a:lnTo>
                    <a:lnTo>
                      <a:pt x="521" y="189"/>
                    </a:lnTo>
                    <a:lnTo>
                      <a:pt x="518" y="185"/>
                    </a:lnTo>
                    <a:lnTo>
                      <a:pt x="518" y="185"/>
                    </a:lnTo>
                    <a:lnTo>
                      <a:pt x="515" y="184"/>
                    </a:lnTo>
                    <a:lnTo>
                      <a:pt x="511" y="184"/>
                    </a:lnTo>
                    <a:lnTo>
                      <a:pt x="503" y="185"/>
                    </a:lnTo>
                    <a:lnTo>
                      <a:pt x="503" y="185"/>
                    </a:lnTo>
                    <a:lnTo>
                      <a:pt x="501" y="184"/>
                    </a:lnTo>
                    <a:lnTo>
                      <a:pt x="498" y="182"/>
                    </a:lnTo>
                    <a:lnTo>
                      <a:pt x="494" y="180"/>
                    </a:lnTo>
                    <a:lnTo>
                      <a:pt x="492" y="180"/>
                    </a:lnTo>
                    <a:lnTo>
                      <a:pt x="492" y="180"/>
                    </a:lnTo>
                    <a:lnTo>
                      <a:pt x="489" y="182"/>
                    </a:lnTo>
                    <a:lnTo>
                      <a:pt x="486" y="180"/>
                    </a:lnTo>
                    <a:lnTo>
                      <a:pt x="486" y="180"/>
                    </a:lnTo>
                    <a:lnTo>
                      <a:pt x="482" y="179"/>
                    </a:lnTo>
                    <a:lnTo>
                      <a:pt x="481" y="175"/>
                    </a:lnTo>
                    <a:lnTo>
                      <a:pt x="481" y="175"/>
                    </a:lnTo>
                    <a:lnTo>
                      <a:pt x="479" y="174"/>
                    </a:lnTo>
                    <a:lnTo>
                      <a:pt x="477" y="172"/>
                    </a:lnTo>
                    <a:lnTo>
                      <a:pt x="477" y="172"/>
                    </a:lnTo>
                    <a:lnTo>
                      <a:pt x="474" y="167"/>
                    </a:lnTo>
                    <a:lnTo>
                      <a:pt x="467" y="165"/>
                    </a:lnTo>
                    <a:lnTo>
                      <a:pt x="467" y="165"/>
                    </a:lnTo>
                    <a:lnTo>
                      <a:pt x="467" y="165"/>
                    </a:lnTo>
                    <a:lnTo>
                      <a:pt x="467" y="165"/>
                    </a:lnTo>
                    <a:lnTo>
                      <a:pt x="465" y="163"/>
                    </a:lnTo>
                    <a:lnTo>
                      <a:pt x="470" y="7"/>
                    </a:lnTo>
                    <a:lnTo>
                      <a:pt x="470" y="7"/>
                    </a:lnTo>
                    <a:lnTo>
                      <a:pt x="277" y="0"/>
                    </a:lnTo>
                    <a:lnTo>
                      <a:pt x="255" y="365"/>
                    </a:lnTo>
                    <a:lnTo>
                      <a:pt x="0" y="350"/>
                    </a:lnTo>
                    <a:lnTo>
                      <a:pt x="0" y="352"/>
                    </a:lnTo>
                    <a:lnTo>
                      <a:pt x="0" y="352"/>
                    </a:lnTo>
                    <a:lnTo>
                      <a:pt x="0" y="353"/>
                    </a:lnTo>
                    <a:lnTo>
                      <a:pt x="0" y="353"/>
                    </a:lnTo>
                    <a:lnTo>
                      <a:pt x="2" y="353"/>
                    </a:lnTo>
                    <a:lnTo>
                      <a:pt x="2" y="353"/>
                    </a:lnTo>
                    <a:lnTo>
                      <a:pt x="2" y="353"/>
                    </a:lnTo>
                    <a:lnTo>
                      <a:pt x="2" y="353"/>
                    </a:lnTo>
                    <a:lnTo>
                      <a:pt x="2" y="355"/>
                    </a:lnTo>
                    <a:lnTo>
                      <a:pt x="2" y="355"/>
                    </a:lnTo>
                    <a:lnTo>
                      <a:pt x="4" y="355"/>
                    </a:lnTo>
                    <a:lnTo>
                      <a:pt x="4" y="355"/>
                    </a:lnTo>
                    <a:lnTo>
                      <a:pt x="5" y="357"/>
                    </a:lnTo>
                    <a:lnTo>
                      <a:pt x="5" y="357"/>
                    </a:lnTo>
                    <a:lnTo>
                      <a:pt x="5" y="357"/>
                    </a:lnTo>
                    <a:lnTo>
                      <a:pt x="7" y="359"/>
                    </a:lnTo>
                    <a:lnTo>
                      <a:pt x="7" y="359"/>
                    </a:lnTo>
                    <a:lnTo>
                      <a:pt x="7" y="360"/>
                    </a:lnTo>
                    <a:lnTo>
                      <a:pt x="11" y="360"/>
                    </a:lnTo>
                    <a:lnTo>
                      <a:pt x="11" y="360"/>
                    </a:lnTo>
                    <a:lnTo>
                      <a:pt x="12" y="365"/>
                    </a:lnTo>
                    <a:lnTo>
                      <a:pt x="12" y="365"/>
                    </a:lnTo>
                    <a:lnTo>
                      <a:pt x="16" y="369"/>
                    </a:lnTo>
                    <a:lnTo>
                      <a:pt x="19" y="370"/>
                    </a:lnTo>
                    <a:lnTo>
                      <a:pt x="19" y="370"/>
                    </a:lnTo>
                    <a:lnTo>
                      <a:pt x="21" y="374"/>
                    </a:lnTo>
                    <a:lnTo>
                      <a:pt x="22" y="375"/>
                    </a:lnTo>
                    <a:lnTo>
                      <a:pt x="24" y="379"/>
                    </a:lnTo>
                    <a:lnTo>
                      <a:pt x="24" y="379"/>
                    </a:lnTo>
                    <a:lnTo>
                      <a:pt x="26" y="384"/>
                    </a:lnTo>
                    <a:lnTo>
                      <a:pt x="29" y="386"/>
                    </a:lnTo>
                    <a:lnTo>
                      <a:pt x="33" y="389"/>
                    </a:lnTo>
                    <a:lnTo>
                      <a:pt x="34" y="394"/>
                    </a:lnTo>
                    <a:lnTo>
                      <a:pt x="34" y="394"/>
                    </a:lnTo>
                    <a:lnTo>
                      <a:pt x="36" y="398"/>
                    </a:lnTo>
                    <a:lnTo>
                      <a:pt x="39" y="401"/>
                    </a:lnTo>
                    <a:lnTo>
                      <a:pt x="39" y="401"/>
                    </a:lnTo>
                    <a:lnTo>
                      <a:pt x="44" y="404"/>
                    </a:lnTo>
                    <a:lnTo>
                      <a:pt x="48" y="408"/>
                    </a:lnTo>
                    <a:lnTo>
                      <a:pt x="48" y="408"/>
                    </a:lnTo>
                    <a:lnTo>
                      <a:pt x="55" y="415"/>
                    </a:lnTo>
                    <a:lnTo>
                      <a:pt x="58" y="423"/>
                    </a:lnTo>
                    <a:lnTo>
                      <a:pt x="58" y="423"/>
                    </a:lnTo>
                    <a:lnTo>
                      <a:pt x="61" y="426"/>
                    </a:lnTo>
                    <a:lnTo>
                      <a:pt x="65" y="428"/>
                    </a:lnTo>
                    <a:lnTo>
                      <a:pt x="65" y="428"/>
                    </a:lnTo>
                    <a:lnTo>
                      <a:pt x="70" y="432"/>
                    </a:lnTo>
                    <a:lnTo>
                      <a:pt x="72" y="437"/>
                    </a:lnTo>
                    <a:lnTo>
                      <a:pt x="72" y="437"/>
                    </a:lnTo>
                    <a:lnTo>
                      <a:pt x="72" y="440"/>
                    </a:lnTo>
                    <a:lnTo>
                      <a:pt x="75" y="445"/>
                    </a:lnTo>
                    <a:lnTo>
                      <a:pt x="75" y="445"/>
                    </a:lnTo>
                    <a:lnTo>
                      <a:pt x="78" y="447"/>
                    </a:lnTo>
                    <a:lnTo>
                      <a:pt x="84" y="450"/>
                    </a:lnTo>
                    <a:lnTo>
                      <a:pt x="84" y="450"/>
                    </a:lnTo>
                    <a:lnTo>
                      <a:pt x="87" y="459"/>
                    </a:lnTo>
                    <a:lnTo>
                      <a:pt x="87" y="459"/>
                    </a:lnTo>
                    <a:lnTo>
                      <a:pt x="89" y="460"/>
                    </a:lnTo>
                    <a:lnTo>
                      <a:pt x="92" y="460"/>
                    </a:lnTo>
                    <a:lnTo>
                      <a:pt x="95" y="460"/>
                    </a:lnTo>
                    <a:lnTo>
                      <a:pt x="95" y="460"/>
                    </a:lnTo>
                    <a:lnTo>
                      <a:pt x="99" y="460"/>
                    </a:lnTo>
                    <a:lnTo>
                      <a:pt x="100" y="462"/>
                    </a:lnTo>
                    <a:lnTo>
                      <a:pt x="104" y="467"/>
                    </a:lnTo>
                    <a:lnTo>
                      <a:pt x="104" y="467"/>
                    </a:lnTo>
                    <a:lnTo>
                      <a:pt x="107" y="469"/>
                    </a:lnTo>
                    <a:lnTo>
                      <a:pt x="111" y="472"/>
                    </a:lnTo>
                    <a:lnTo>
                      <a:pt x="111" y="472"/>
                    </a:lnTo>
                    <a:lnTo>
                      <a:pt x="111" y="477"/>
                    </a:lnTo>
                    <a:lnTo>
                      <a:pt x="111" y="484"/>
                    </a:lnTo>
                    <a:lnTo>
                      <a:pt x="111" y="484"/>
                    </a:lnTo>
                    <a:lnTo>
                      <a:pt x="111" y="489"/>
                    </a:lnTo>
                    <a:lnTo>
                      <a:pt x="111" y="494"/>
                    </a:lnTo>
                    <a:lnTo>
                      <a:pt x="111" y="494"/>
                    </a:lnTo>
                    <a:lnTo>
                      <a:pt x="116" y="506"/>
                    </a:lnTo>
                    <a:lnTo>
                      <a:pt x="121" y="516"/>
                    </a:lnTo>
                    <a:lnTo>
                      <a:pt x="121" y="516"/>
                    </a:lnTo>
                    <a:lnTo>
                      <a:pt x="124" y="528"/>
                    </a:lnTo>
                    <a:lnTo>
                      <a:pt x="126" y="535"/>
                    </a:lnTo>
                    <a:lnTo>
                      <a:pt x="129" y="542"/>
                    </a:lnTo>
                    <a:lnTo>
                      <a:pt x="129" y="542"/>
                    </a:lnTo>
                    <a:lnTo>
                      <a:pt x="141" y="561"/>
                    </a:lnTo>
                    <a:lnTo>
                      <a:pt x="141" y="561"/>
                    </a:lnTo>
                    <a:lnTo>
                      <a:pt x="150" y="571"/>
                    </a:lnTo>
                    <a:lnTo>
                      <a:pt x="158" y="579"/>
                    </a:lnTo>
                    <a:lnTo>
                      <a:pt x="158" y="579"/>
                    </a:lnTo>
                    <a:lnTo>
                      <a:pt x="170" y="588"/>
                    </a:lnTo>
                    <a:lnTo>
                      <a:pt x="170" y="588"/>
                    </a:lnTo>
                    <a:lnTo>
                      <a:pt x="182" y="593"/>
                    </a:lnTo>
                    <a:lnTo>
                      <a:pt x="182" y="593"/>
                    </a:lnTo>
                    <a:lnTo>
                      <a:pt x="187" y="594"/>
                    </a:lnTo>
                    <a:lnTo>
                      <a:pt x="194" y="600"/>
                    </a:lnTo>
                    <a:lnTo>
                      <a:pt x="194" y="600"/>
                    </a:lnTo>
                    <a:lnTo>
                      <a:pt x="202" y="608"/>
                    </a:lnTo>
                    <a:lnTo>
                      <a:pt x="202" y="608"/>
                    </a:lnTo>
                    <a:lnTo>
                      <a:pt x="207" y="611"/>
                    </a:lnTo>
                    <a:lnTo>
                      <a:pt x="214" y="615"/>
                    </a:lnTo>
                    <a:lnTo>
                      <a:pt x="223" y="615"/>
                    </a:lnTo>
                    <a:lnTo>
                      <a:pt x="229" y="615"/>
                    </a:lnTo>
                    <a:lnTo>
                      <a:pt x="229" y="615"/>
                    </a:lnTo>
                    <a:lnTo>
                      <a:pt x="235" y="611"/>
                    </a:lnTo>
                    <a:lnTo>
                      <a:pt x="236" y="605"/>
                    </a:lnTo>
                    <a:lnTo>
                      <a:pt x="240" y="600"/>
                    </a:lnTo>
                    <a:lnTo>
                      <a:pt x="243" y="594"/>
                    </a:lnTo>
                    <a:lnTo>
                      <a:pt x="243" y="594"/>
                    </a:lnTo>
                    <a:lnTo>
                      <a:pt x="252" y="584"/>
                    </a:lnTo>
                    <a:lnTo>
                      <a:pt x="252" y="584"/>
                    </a:lnTo>
                    <a:lnTo>
                      <a:pt x="255" y="579"/>
                    </a:lnTo>
                    <a:lnTo>
                      <a:pt x="257" y="572"/>
                    </a:lnTo>
                    <a:lnTo>
                      <a:pt x="257" y="572"/>
                    </a:lnTo>
                    <a:lnTo>
                      <a:pt x="263" y="562"/>
                    </a:lnTo>
                    <a:lnTo>
                      <a:pt x="267" y="557"/>
                    </a:lnTo>
                    <a:lnTo>
                      <a:pt x="272" y="554"/>
                    </a:lnTo>
                    <a:lnTo>
                      <a:pt x="272" y="554"/>
                    </a:lnTo>
                    <a:lnTo>
                      <a:pt x="282" y="549"/>
                    </a:lnTo>
                    <a:lnTo>
                      <a:pt x="292" y="545"/>
                    </a:lnTo>
                    <a:lnTo>
                      <a:pt x="292" y="545"/>
                    </a:lnTo>
                    <a:lnTo>
                      <a:pt x="296" y="545"/>
                    </a:lnTo>
                    <a:lnTo>
                      <a:pt x="296" y="545"/>
                    </a:lnTo>
                    <a:lnTo>
                      <a:pt x="297" y="547"/>
                    </a:lnTo>
                    <a:lnTo>
                      <a:pt x="299" y="549"/>
                    </a:lnTo>
                    <a:lnTo>
                      <a:pt x="299" y="549"/>
                    </a:lnTo>
                    <a:lnTo>
                      <a:pt x="302" y="549"/>
                    </a:lnTo>
                    <a:lnTo>
                      <a:pt x="308" y="549"/>
                    </a:lnTo>
                    <a:lnTo>
                      <a:pt x="308" y="549"/>
                    </a:lnTo>
                    <a:lnTo>
                      <a:pt x="314" y="549"/>
                    </a:lnTo>
                    <a:lnTo>
                      <a:pt x="314" y="549"/>
                    </a:lnTo>
                    <a:lnTo>
                      <a:pt x="316" y="549"/>
                    </a:lnTo>
                    <a:lnTo>
                      <a:pt x="319" y="549"/>
                    </a:lnTo>
                    <a:lnTo>
                      <a:pt x="319" y="549"/>
                    </a:lnTo>
                    <a:lnTo>
                      <a:pt x="324" y="552"/>
                    </a:lnTo>
                    <a:lnTo>
                      <a:pt x="324" y="552"/>
                    </a:lnTo>
                    <a:lnTo>
                      <a:pt x="328" y="552"/>
                    </a:lnTo>
                    <a:lnTo>
                      <a:pt x="331" y="552"/>
                    </a:lnTo>
                    <a:lnTo>
                      <a:pt x="331" y="552"/>
                    </a:lnTo>
                    <a:lnTo>
                      <a:pt x="335" y="550"/>
                    </a:lnTo>
                    <a:lnTo>
                      <a:pt x="338" y="550"/>
                    </a:lnTo>
                    <a:lnTo>
                      <a:pt x="338" y="550"/>
                    </a:lnTo>
                    <a:lnTo>
                      <a:pt x="343" y="554"/>
                    </a:lnTo>
                    <a:lnTo>
                      <a:pt x="343" y="554"/>
                    </a:lnTo>
                    <a:lnTo>
                      <a:pt x="350" y="555"/>
                    </a:lnTo>
                    <a:lnTo>
                      <a:pt x="350" y="555"/>
                    </a:lnTo>
                    <a:lnTo>
                      <a:pt x="352" y="557"/>
                    </a:lnTo>
                    <a:lnTo>
                      <a:pt x="353" y="559"/>
                    </a:lnTo>
                    <a:lnTo>
                      <a:pt x="353" y="559"/>
                    </a:lnTo>
                    <a:lnTo>
                      <a:pt x="357" y="566"/>
                    </a:lnTo>
                    <a:lnTo>
                      <a:pt x="358" y="567"/>
                    </a:lnTo>
                    <a:lnTo>
                      <a:pt x="362" y="569"/>
                    </a:lnTo>
                    <a:lnTo>
                      <a:pt x="362" y="569"/>
                    </a:lnTo>
                    <a:lnTo>
                      <a:pt x="369" y="571"/>
                    </a:lnTo>
                    <a:lnTo>
                      <a:pt x="374" y="576"/>
                    </a:lnTo>
                    <a:lnTo>
                      <a:pt x="374" y="576"/>
                    </a:lnTo>
                    <a:lnTo>
                      <a:pt x="377" y="581"/>
                    </a:lnTo>
                    <a:lnTo>
                      <a:pt x="382" y="586"/>
                    </a:lnTo>
                    <a:lnTo>
                      <a:pt x="382" y="586"/>
                    </a:lnTo>
                    <a:lnTo>
                      <a:pt x="384" y="586"/>
                    </a:lnTo>
                    <a:lnTo>
                      <a:pt x="386" y="589"/>
                    </a:lnTo>
                    <a:lnTo>
                      <a:pt x="386" y="589"/>
                    </a:lnTo>
                    <a:lnTo>
                      <a:pt x="387" y="594"/>
                    </a:lnTo>
                    <a:lnTo>
                      <a:pt x="387" y="594"/>
                    </a:lnTo>
                    <a:lnTo>
                      <a:pt x="391" y="598"/>
                    </a:lnTo>
                    <a:lnTo>
                      <a:pt x="394" y="601"/>
                    </a:lnTo>
                    <a:lnTo>
                      <a:pt x="394" y="601"/>
                    </a:lnTo>
                    <a:lnTo>
                      <a:pt x="397" y="601"/>
                    </a:lnTo>
                    <a:lnTo>
                      <a:pt x="401" y="603"/>
                    </a:lnTo>
                    <a:lnTo>
                      <a:pt x="401" y="603"/>
                    </a:lnTo>
                    <a:lnTo>
                      <a:pt x="403" y="606"/>
                    </a:lnTo>
                    <a:lnTo>
                      <a:pt x="403" y="611"/>
                    </a:lnTo>
                    <a:lnTo>
                      <a:pt x="403" y="611"/>
                    </a:lnTo>
                    <a:lnTo>
                      <a:pt x="403" y="613"/>
                    </a:lnTo>
                    <a:lnTo>
                      <a:pt x="404" y="615"/>
                    </a:lnTo>
                    <a:lnTo>
                      <a:pt x="406" y="617"/>
                    </a:lnTo>
                    <a:lnTo>
                      <a:pt x="408" y="618"/>
                    </a:lnTo>
                    <a:lnTo>
                      <a:pt x="408" y="618"/>
                    </a:lnTo>
                    <a:lnTo>
                      <a:pt x="409" y="622"/>
                    </a:lnTo>
                    <a:lnTo>
                      <a:pt x="409" y="622"/>
                    </a:lnTo>
                    <a:lnTo>
                      <a:pt x="411" y="625"/>
                    </a:lnTo>
                    <a:lnTo>
                      <a:pt x="411" y="625"/>
                    </a:lnTo>
                    <a:lnTo>
                      <a:pt x="413" y="635"/>
                    </a:lnTo>
                    <a:lnTo>
                      <a:pt x="413" y="635"/>
                    </a:lnTo>
                    <a:lnTo>
                      <a:pt x="416" y="642"/>
                    </a:lnTo>
                    <a:lnTo>
                      <a:pt x="421" y="647"/>
                    </a:lnTo>
                    <a:lnTo>
                      <a:pt x="421" y="647"/>
                    </a:lnTo>
                    <a:lnTo>
                      <a:pt x="423" y="652"/>
                    </a:lnTo>
                    <a:lnTo>
                      <a:pt x="425" y="656"/>
                    </a:lnTo>
                    <a:lnTo>
                      <a:pt x="425" y="656"/>
                    </a:lnTo>
                    <a:lnTo>
                      <a:pt x="428" y="666"/>
                    </a:lnTo>
                    <a:lnTo>
                      <a:pt x="428" y="666"/>
                    </a:lnTo>
                    <a:lnTo>
                      <a:pt x="431" y="671"/>
                    </a:lnTo>
                    <a:lnTo>
                      <a:pt x="435" y="676"/>
                    </a:lnTo>
                    <a:lnTo>
                      <a:pt x="435" y="676"/>
                    </a:lnTo>
                    <a:lnTo>
                      <a:pt x="435" y="679"/>
                    </a:lnTo>
                    <a:lnTo>
                      <a:pt x="435" y="679"/>
                    </a:lnTo>
                    <a:lnTo>
                      <a:pt x="436" y="683"/>
                    </a:lnTo>
                    <a:lnTo>
                      <a:pt x="440" y="684"/>
                    </a:lnTo>
                    <a:lnTo>
                      <a:pt x="440" y="684"/>
                    </a:lnTo>
                    <a:lnTo>
                      <a:pt x="445" y="690"/>
                    </a:lnTo>
                    <a:lnTo>
                      <a:pt x="448" y="693"/>
                    </a:lnTo>
                    <a:lnTo>
                      <a:pt x="448" y="693"/>
                    </a:lnTo>
                    <a:lnTo>
                      <a:pt x="450" y="696"/>
                    </a:lnTo>
                    <a:lnTo>
                      <a:pt x="450" y="698"/>
                    </a:lnTo>
                    <a:lnTo>
                      <a:pt x="452" y="701"/>
                    </a:lnTo>
                    <a:lnTo>
                      <a:pt x="452" y="701"/>
                    </a:lnTo>
                    <a:lnTo>
                      <a:pt x="455" y="703"/>
                    </a:lnTo>
                    <a:lnTo>
                      <a:pt x="455" y="703"/>
                    </a:lnTo>
                    <a:lnTo>
                      <a:pt x="457" y="708"/>
                    </a:lnTo>
                    <a:lnTo>
                      <a:pt x="457" y="708"/>
                    </a:lnTo>
                    <a:lnTo>
                      <a:pt x="460" y="712"/>
                    </a:lnTo>
                    <a:lnTo>
                      <a:pt x="462" y="715"/>
                    </a:lnTo>
                    <a:lnTo>
                      <a:pt x="462" y="715"/>
                    </a:lnTo>
                    <a:lnTo>
                      <a:pt x="465" y="723"/>
                    </a:lnTo>
                    <a:lnTo>
                      <a:pt x="465" y="723"/>
                    </a:lnTo>
                    <a:lnTo>
                      <a:pt x="469" y="729"/>
                    </a:lnTo>
                    <a:lnTo>
                      <a:pt x="472" y="730"/>
                    </a:lnTo>
                    <a:lnTo>
                      <a:pt x="472" y="730"/>
                    </a:lnTo>
                    <a:lnTo>
                      <a:pt x="475" y="734"/>
                    </a:lnTo>
                    <a:lnTo>
                      <a:pt x="481" y="737"/>
                    </a:lnTo>
                    <a:lnTo>
                      <a:pt x="481" y="737"/>
                    </a:lnTo>
                    <a:lnTo>
                      <a:pt x="486" y="746"/>
                    </a:lnTo>
                    <a:lnTo>
                      <a:pt x="486" y="746"/>
                    </a:lnTo>
                    <a:lnTo>
                      <a:pt x="487" y="749"/>
                    </a:lnTo>
                    <a:lnTo>
                      <a:pt x="489" y="754"/>
                    </a:lnTo>
                    <a:lnTo>
                      <a:pt x="489" y="754"/>
                    </a:lnTo>
                    <a:lnTo>
                      <a:pt x="491" y="762"/>
                    </a:lnTo>
                    <a:lnTo>
                      <a:pt x="491" y="762"/>
                    </a:lnTo>
                    <a:lnTo>
                      <a:pt x="491" y="771"/>
                    </a:lnTo>
                    <a:lnTo>
                      <a:pt x="491" y="771"/>
                    </a:lnTo>
                    <a:lnTo>
                      <a:pt x="492" y="774"/>
                    </a:lnTo>
                    <a:lnTo>
                      <a:pt x="492" y="774"/>
                    </a:lnTo>
                    <a:lnTo>
                      <a:pt x="491" y="779"/>
                    </a:lnTo>
                    <a:lnTo>
                      <a:pt x="491" y="781"/>
                    </a:lnTo>
                    <a:lnTo>
                      <a:pt x="492" y="785"/>
                    </a:lnTo>
                    <a:lnTo>
                      <a:pt x="492" y="785"/>
                    </a:lnTo>
                    <a:lnTo>
                      <a:pt x="494" y="788"/>
                    </a:lnTo>
                    <a:lnTo>
                      <a:pt x="494" y="791"/>
                    </a:lnTo>
                    <a:lnTo>
                      <a:pt x="494" y="791"/>
                    </a:lnTo>
                    <a:lnTo>
                      <a:pt x="499" y="796"/>
                    </a:lnTo>
                    <a:lnTo>
                      <a:pt x="499" y="796"/>
                    </a:lnTo>
                    <a:lnTo>
                      <a:pt x="501" y="800"/>
                    </a:lnTo>
                    <a:lnTo>
                      <a:pt x="501" y="803"/>
                    </a:lnTo>
                    <a:lnTo>
                      <a:pt x="501" y="803"/>
                    </a:lnTo>
                    <a:lnTo>
                      <a:pt x="503" y="805"/>
                    </a:lnTo>
                    <a:lnTo>
                      <a:pt x="506" y="808"/>
                    </a:lnTo>
                    <a:lnTo>
                      <a:pt x="506" y="808"/>
                    </a:lnTo>
                    <a:lnTo>
                      <a:pt x="509" y="810"/>
                    </a:lnTo>
                    <a:lnTo>
                      <a:pt x="511" y="813"/>
                    </a:lnTo>
                    <a:lnTo>
                      <a:pt x="511" y="822"/>
                    </a:lnTo>
                    <a:lnTo>
                      <a:pt x="511" y="822"/>
                    </a:lnTo>
                    <a:lnTo>
                      <a:pt x="511" y="829"/>
                    </a:lnTo>
                    <a:lnTo>
                      <a:pt x="511" y="829"/>
                    </a:lnTo>
                    <a:lnTo>
                      <a:pt x="511" y="832"/>
                    </a:lnTo>
                    <a:lnTo>
                      <a:pt x="513" y="835"/>
                    </a:lnTo>
                    <a:lnTo>
                      <a:pt x="513" y="835"/>
                    </a:lnTo>
                    <a:lnTo>
                      <a:pt x="515" y="834"/>
                    </a:lnTo>
                    <a:lnTo>
                      <a:pt x="515" y="834"/>
                    </a:lnTo>
                    <a:lnTo>
                      <a:pt x="520" y="837"/>
                    </a:lnTo>
                    <a:lnTo>
                      <a:pt x="520" y="837"/>
                    </a:lnTo>
                    <a:lnTo>
                      <a:pt x="525" y="841"/>
                    </a:lnTo>
                    <a:lnTo>
                      <a:pt x="525" y="841"/>
                    </a:lnTo>
                    <a:lnTo>
                      <a:pt x="530" y="844"/>
                    </a:lnTo>
                    <a:lnTo>
                      <a:pt x="530" y="844"/>
                    </a:lnTo>
                    <a:lnTo>
                      <a:pt x="535" y="847"/>
                    </a:lnTo>
                    <a:lnTo>
                      <a:pt x="535" y="847"/>
                    </a:lnTo>
                    <a:lnTo>
                      <a:pt x="542" y="851"/>
                    </a:lnTo>
                    <a:lnTo>
                      <a:pt x="547" y="856"/>
                    </a:lnTo>
                    <a:lnTo>
                      <a:pt x="547" y="856"/>
                    </a:lnTo>
                    <a:lnTo>
                      <a:pt x="548" y="858"/>
                    </a:lnTo>
                    <a:lnTo>
                      <a:pt x="552" y="858"/>
                    </a:lnTo>
                    <a:lnTo>
                      <a:pt x="552" y="858"/>
                    </a:lnTo>
                    <a:lnTo>
                      <a:pt x="557" y="856"/>
                    </a:lnTo>
                    <a:lnTo>
                      <a:pt x="557" y="856"/>
                    </a:lnTo>
                    <a:lnTo>
                      <a:pt x="562" y="852"/>
                    </a:lnTo>
                    <a:lnTo>
                      <a:pt x="562" y="852"/>
                    </a:lnTo>
                    <a:lnTo>
                      <a:pt x="569" y="852"/>
                    </a:lnTo>
                    <a:lnTo>
                      <a:pt x="569" y="852"/>
                    </a:lnTo>
                    <a:lnTo>
                      <a:pt x="572" y="854"/>
                    </a:lnTo>
                    <a:lnTo>
                      <a:pt x="574" y="856"/>
                    </a:lnTo>
                    <a:lnTo>
                      <a:pt x="574" y="856"/>
                    </a:lnTo>
                    <a:lnTo>
                      <a:pt x="577" y="858"/>
                    </a:lnTo>
                    <a:lnTo>
                      <a:pt x="577" y="858"/>
                    </a:lnTo>
                    <a:lnTo>
                      <a:pt x="581" y="859"/>
                    </a:lnTo>
                    <a:lnTo>
                      <a:pt x="581" y="861"/>
                    </a:lnTo>
                    <a:lnTo>
                      <a:pt x="581" y="861"/>
                    </a:lnTo>
                    <a:lnTo>
                      <a:pt x="582" y="863"/>
                    </a:lnTo>
                    <a:lnTo>
                      <a:pt x="584" y="866"/>
                    </a:lnTo>
                    <a:lnTo>
                      <a:pt x="584" y="866"/>
                    </a:lnTo>
                    <a:lnTo>
                      <a:pt x="589" y="868"/>
                    </a:lnTo>
                    <a:lnTo>
                      <a:pt x="594" y="868"/>
                    </a:lnTo>
                    <a:lnTo>
                      <a:pt x="594" y="868"/>
                    </a:lnTo>
                    <a:lnTo>
                      <a:pt x="599" y="868"/>
                    </a:lnTo>
                    <a:lnTo>
                      <a:pt x="599" y="868"/>
                    </a:lnTo>
                    <a:lnTo>
                      <a:pt x="603" y="871"/>
                    </a:lnTo>
                    <a:lnTo>
                      <a:pt x="603" y="871"/>
                    </a:lnTo>
                    <a:lnTo>
                      <a:pt x="608" y="871"/>
                    </a:lnTo>
                    <a:lnTo>
                      <a:pt x="611" y="871"/>
                    </a:lnTo>
                    <a:lnTo>
                      <a:pt x="616" y="871"/>
                    </a:lnTo>
                    <a:lnTo>
                      <a:pt x="620" y="873"/>
                    </a:lnTo>
                    <a:lnTo>
                      <a:pt x="620" y="873"/>
                    </a:lnTo>
                    <a:lnTo>
                      <a:pt x="625" y="876"/>
                    </a:lnTo>
                    <a:lnTo>
                      <a:pt x="630" y="878"/>
                    </a:lnTo>
                    <a:lnTo>
                      <a:pt x="630" y="878"/>
                    </a:lnTo>
                    <a:lnTo>
                      <a:pt x="635" y="880"/>
                    </a:lnTo>
                    <a:lnTo>
                      <a:pt x="635" y="880"/>
                    </a:lnTo>
                    <a:lnTo>
                      <a:pt x="637" y="881"/>
                    </a:lnTo>
                    <a:lnTo>
                      <a:pt x="638" y="883"/>
                    </a:lnTo>
                    <a:lnTo>
                      <a:pt x="638" y="883"/>
                    </a:lnTo>
                    <a:lnTo>
                      <a:pt x="642" y="883"/>
                    </a:lnTo>
                    <a:lnTo>
                      <a:pt x="643" y="883"/>
                    </a:lnTo>
                    <a:lnTo>
                      <a:pt x="643" y="883"/>
                    </a:lnTo>
                    <a:lnTo>
                      <a:pt x="647" y="883"/>
                    </a:lnTo>
                    <a:lnTo>
                      <a:pt x="647" y="883"/>
                    </a:lnTo>
                    <a:lnTo>
                      <a:pt x="650" y="880"/>
                    </a:lnTo>
                    <a:lnTo>
                      <a:pt x="650" y="876"/>
                    </a:lnTo>
                    <a:lnTo>
                      <a:pt x="650" y="876"/>
                    </a:lnTo>
                    <a:lnTo>
                      <a:pt x="650" y="873"/>
                    </a:lnTo>
                    <a:lnTo>
                      <a:pt x="649" y="871"/>
                    </a:lnTo>
                    <a:lnTo>
                      <a:pt x="649" y="871"/>
                    </a:lnTo>
                    <a:lnTo>
                      <a:pt x="643" y="859"/>
                    </a:lnTo>
                    <a:lnTo>
                      <a:pt x="643" y="859"/>
                    </a:lnTo>
                    <a:lnTo>
                      <a:pt x="640" y="854"/>
                    </a:lnTo>
                    <a:lnTo>
                      <a:pt x="637" y="851"/>
                    </a:lnTo>
                    <a:lnTo>
                      <a:pt x="637" y="851"/>
                    </a:lnTo>
                    <a:lnTo>
                      <a:pt x="635" y="847"/>
                    </a:lnTo>
                    <a:lnTo>
                      <a:pt x="635" y="844"/>
                    </a:lnTo>
                    <a:lnTo>
                      <a:pt x="637" y="839"/>
                    </a:lnTo>
                    <a:lnTo>
                      <a:pt x="637" y="839"/>
                    </a:lnTo>
                    <a:lnTo>
                      <a:pt x="638" y="830"/>
                    </a:lnTo>
                    <a:lnTo>
                      <a:pt x="638" y="824"/>
                    </a:lnTo>
                    <a:lnTo>
                      <a:pt x="637" y="817"/>
                    </a:lnTo>
                    <a:lnTo>
                      <a:pt x="635" y="810"/>
                    </a:lnTo>
                    <a:lnTo>
                      <a:pt x="635" y="810"/>
                    </a:lnTo>
                    <a:lnTo>
                      <a:pt x="630" y="796"/>
                    </a:lnTo>
                    <a:lnTo>
                      <a:pt x="630" y="790"/>
                    </a:lnTo>
                    <a:lnTo>
                      <a:pt x="632" y="788"/>
                    </a:lnTo>
                    <a:lnTo>
                      <a:pt x="635" y="788"/>
                    </a:lnTo>
                    <a:lnTo>
                      <a:pt x="635" y="788"/>
                    </a:lnTo>
                    <a:lnTo>
                      <a:pt x="637" y="800"/>
                    </a:lnTo>
                    <a:lnTo>
                      <a:pt x="638" y="812"/>
                    </a:lnTo>
                    <a:lnTo>
                      <a:pt x="640" y="824"/>
                    </a:lnTo>
                    <a:lnTo>
                      <a:pt x="642" y="834"/>
                    </a:lnTo>
                    <a:lnTo>
                      <a:pt x="642" y="834"/>
                    </a:lnTo>
                    <a:lnTo>
                      <a:pt x="649" y="851"/>
                    </a:lnTo>
                    <a:lnTo>
                      <a:pt x="654" y="859"/>
                    </a:lnTo>
                    <a:lnTo>
                      <a:pt x="657" y="863"/>
                    </a:lnTo>
                    <a:lnTo>
                      <a:pt x="659" y="863"/>
                    </a:lnTo>
                    <a:lnTo>
                      <a:pt x="659" y="863"/>
                    </a:lnTo>
                    <a:lnTo>
                      <a:pt x="660" y="859"/>
                    </a:lnTo>
                    <a:lnTo>
                      <a:pt x="660" y="854"/>
                    </a:lnTo>
                    <a:lnTo>
                      <a:pt x="657" y="842"/>
                    </a:lnTo>
                    <a:lnTo>
                      <a:pt x="649" y="820"/>
                    </a:lnTo>
                    <a:lnTo>
                      <a:pt x="649" y="820"/>
                    </a:lnTo>
                    <a:lnTo>
                      <a:pt x="647" y="808"/>
                    </a:lnTo>
                    <a:lnTo>
                      <a:pt x="647" y="796"/>
                    </a:lnTo>
                    <a:lnTo>
                      <a:pt x="649" y="786"/>
                    </a:lnTo>
                    <a:lnTo>
                      <a:pt x="650" y="774"/>
                    </a:lnTo>
                    <a:lnTo>
                      <a:pt x="657" y="754"/>
                    </a:lnTo>
                    <a:lnTo>
                      <a:pt x="664" y="732"/>
                    </a:lnTo>
                    <a:lnTo>
                      <a:pt x="664" y="732"/>
                    </a:lnTo>
                    <a:lnTo>
                      <a:pt x="657" y="732"/>
                    </a:lnTo>
                    <a:lnTo>
                      <a:pt x="654" y="735"/>
                    </a:lnTo>
                    <a:lnTo>
                      <a:pt x="649" y="746"/>
                    </a:lnTo>
                    <a:lnTo>
                      <a:pt x="649" y="746"/>
                    </a:lnTo>
                    <a:lnTo>
                      <a:pt x="647" y="754"/>
                    </a:lnTo>
                    <a:lnTo>
                      <a:pt x="645" y="759"/>
                    </a:lnTo>
                    <a:lnTo>
                      <a:pt x="643" y="764"/>
                    </a:lnTo>
                    <a:lnTo>
                      <a:pt x="643" y="764"/>
                    </a:lnTo>
                    <a:lnTo>
                      <a:pt x="638" y="769"/>
                    </a:lnTo>
                    <a:lnTo>
                      <a:pt x="637" y="771"/>
                    </a:lnTo>
                    <a:lnTo>
                      <a:pt x="635" y="771"/>
                    </a:lnTo>
                    <a:lnTo>
                      <a:pt x="633" y="771"/>
                    </a:lnTo>
                    <a:lnTo>
                      <a:pt x="633" y="771"/>
                    </a:lnTo>
                    <a:lnTo>
                      <a:pt x="633" y="768"/>
                    </a:lnTo>
                    <a:lnTo>
                      <a:pt x="633" y="766"/>
                    </a:lnTo>
                    <a:lnTo>
                      <a:pt x="633" y="766"/>
                    </a:lnTo>
                    <a:lnTo>
                      <a:pt x="637" y="756"/>
                    </a:lnTo>
                    <a:lnTo>
                      <a:pt x="637" y="756"/>
                    </a:lnTo>
                    <a:lnTo>
                      <a:pt x="642" y="744"/>
                    </a:lnTo>
                    <a:lnTo>
                      <a:pt x="643" y="739"/>
                    </a:lnTo>
                    <a:lnTo>
                      <a:pt x="643" y="732"/>
                    </a:lnTo>
                    <a:lnTo>
                      <a:pt x="643" y="732"/>
                    </a:lnTo>
                    <a:lnTo>
                      <a:pt x="642" y="729"/>
                    </a:lnTo>
                    <a:lnTo>
                      <a:pt x="638" y="725"/>
                    </a:lnTo>
                    <a:lnTo>
                      <a:pt x="638" y="725"/>
                    </a:lnTo>
                    <a:lnTo>
                      <a:pt x="635" y="722"/>
                    </a:lnTo>
                    <a:lnTo>
                      <a:pt x="633" y="722"/>
                    </a:lnTo>
                    <a:lnTo>
                      <a:pt x="633" y="718"/>
                    </a:lnTo>
                    <a:lnTo>
                      <a:pt x="633" y="718"/>
                    </a:lnTo>
                    <a:lnTo>
                      <a:pt x="635" y="713"/>
                    </a:lnTo>
                    <a:lnTo>
                      <a:pt x="638" y="710"/>
                    </a:lnTo>
                    <a:lnTo>
                      <a:pt x="645" y="703"/>
                    </a:lnTo>
                    <a:lnTo>
                      <a:pt x="645" y="703"/>
                    </a:lnTo>
                    <a:lnTo>
                      <a:pt x="647" y="698"/>
                    </a:lnTo>
                    <a:lnTo>
                      <a:pt x="650" y="695"/>
                    </a:lnTo>
                    <a:lnTo>
                      <a:pt x="650" y="695"/>
                    </a:lnTo>
                    <a:lnTo>
                      <a:pt x="654" y="693"/>
                    </a:lnTo>
                    <a:lnTo>
                      <a:pt x="655" y="693"/>
                    </a:lnTo>
                    <a:lnTo>
                      <a:pt x="655" y="695"/>
                    </a:lnTo>
                    <a:lnTo>
                      <a:pt x="655" y="698"/>
                    </a:lnTo>
                    <a:lnTo>
                      <a:pt x="655" y="698"/>
                    </a:lnTo>
                    <a:lnTo>
                      <a:pt x="660" y="698"/>
                    </a:lnTo>
                    <a:lnTo>
                      <a:pt x="664" y="695"/>
                    </a:lnTo>
                    <a:lnTo>
                      <a:pt x="664" y="695"/>
                    </a:lnTo>
                    <a:lnTo>
                      <a:pt x="666" y="691"/>
                    </a:lnTo>
                    <a:lnTo>
                      <a:pt x="666" y="691"/>
                    </a:lnTo>
                    <a:lnTo>
                      <a:pt x="671" y="688"/>
                    </a:lnTo>
                    <a:lnTo>
                      <a:pt x="671" y="688"/>
                    </a:lnTo>
                    <a:lnTo>
                      <a:pt x="669" y="690"/>
                    </a:lnTo>
                    <a:lnTo>
                      <a:pt x="671" y="693"/>
                    </a:lnTo>
                    <a:lnTo>
                      <a:pt x="671" y="695"/>
                    </a:lnTo>
                    <a:lnTo>
                      <a:pt x="671" y="696"/>
                    </a:lnTo>
                    <a:lnTo>
                      <a:pt x="671" y="696"/>
                    </a:lnTo>
                    <a:lnTo>
                      <a:pt x="667" y="701"/>
                    </a:lnTo>
                    <a:lnTo>
                      <a:pt x="662" y="706"/>
                    </a:lnTo>
                    <a:lnTo>
                      <a:pt x="662" y="706"/>
                    </a:lnTo>
                    <a:lnTo>
                      <a:pt x="660" y="706"/>
                    </a:lnTo>
                    <a:lnTo>
                      <a:pt x="657" y="706"/>
                    </a:lnTo>
                    <a:lnTo>
                      <a:pt x="657" y="706"/>
                    </a:lnTo>
                    <a:lnTo>
                      <a:pt x="654" y="706"/>
                    </a:lnTo>
                    <a:lnTo>
                      <a:pt x="650" y="706"/>
                    </a:lnTo>
                    <a:lnTo>
                      <a:pt x="650" y="706"/>
                    </a:lnTo>
                    <a:lnTo>
                      <a:pt x="650" y="715"/>
                    </a:lnTo>
                    <a:lnTo>
                      <a:pt x="650" y="715"/>
                    </a:lnTo>
                    <a:lnTo>
                      <a:pt x="652" y="718"/>
                    </a:lnTo>
                    <a:lnTo>
                      <a:pt x="652" y="718"/>
                    </a:lnTo>
                    <a:lnTo>
                      <a:pt x="654" y="717"/>
                    </a:lnTo>
                    <a:lnTo>
                      <a:pt x="654" y="717"/>
                    </a:lnTo>
                    <a:lnTo>
                      <a:pt x="655" y="713"/>
                    </a:lnTo>
                    <a:lnTo>
                      <a:pt x="659" y="712"/>
                    </a:lnTo>
                    <a:lnTo>
                      <a:pt x="659" y="712"/>
                    </a:lnTo>
                    <a:lnTo>
                      <a:pt x="660" y="712"/>
                    </a:lnTo>
                    <a:lnTo>
                      <a:pt x="660" y="713"/>
                    </a:lnTo>
                    <a:lnTo>
                      <a:pt x="660" y="717"/>
                    </a:lnTo>
                    <a:lnTo>
                      <a:pt x="657" y="725"/>
                    </a:lnTo>
                    <a:lnTo>
                      <a:pt x="657" y="725"/>
                    </a:lnTo>
                    <a:lnTo>
                      <a:pt x="660" y="725"/>
                    </a:lnTo>
                    <a:lnTo>
                      <a:pt x="664" y="723"/>
                    </a:lnTo>
                    <a:lnTo>
                      <a:pt x="671" y="718"/>
                    </a:lnTo>
                    <a:lnTo>
                      <a:pt x="677" y="712"/>
                    </a:lnTo>
                    <a:lnTo>
                      <a:pt x="683" y="708"/>
                    </a:lnTo>
                    <a:lnTo>
                      <a:pt x="683" y="708"/>
                    </a:lnTo>
                    <a:lnTo>
                      <a:pt x="698" y="698"/>
                    </a:lnTo>
                    <a:lnTo>
                      <a:pt x="705" y="693"/>
                    </a:lnTo>
                    <a:lnTo>
                      <a:pt x="706" y="690"/>
                    </a:lnTo>
                    <a:lnTo>
                      <a:pt x="706" y="686"/>
                    </a:lnTo>
                    <a:lnTo>
                      <a:pt x="706" y="686"/>
                    </a:lnTo>
                    <a:lnTo>
                      <a:pt x="703" y="686"/>
                    </a:lnTo>
                    <a:lnTo>
                      <a:pt x="699" y="690"/>
                    </a:lnTo>
                    <a:lnTo>
                      <a:pt x="699" y="690"/>
                    </a:lnTo>
                    <a:lnTo>
                      <a:pt x="694" y="686"/>
                    </a:lnTo>
                    <a:lnTo>
                      <a:pt x="693" y="684"/>
                    </a:lnTo>
                    <a:lnTo>
                      <a:pt x="691" y="681"/>
                    </a:lnTo>
                    <a:lnTo>
                      <a:pt x="691" y="681"/>
                    </a:lnTo>
                    <a:lnTo>
                      <a:pt x="693" y="678"/>
                    </a:lnTo>
                    <a:lnTo>
                      <a:pt x="696" y="676"/>
                    </a:lnTo>
                    <a:lnTo>
                      <a:pt x="703" y="671"/>
                    </a:lnTo>
                    <a:lnTo>
                      <a:pt x="703" y="671"/>
                    </a:lnTo>
                    <a:lnTo>
                      <a:pt x="705" y="667"/>
                    </a:lnTo>
                    <a:lnTo>
                      <a:pt x="703" y="666"/>
                    </a:lnTo>
                    <a:lnTo>
                      <a:pt x="701" y="664"/>
                    </a:lnTo>
                    <a:lnTo>
                      <a:pt x="699" y="661"/>
                    </a:lnTo>
                    <a:lnTo>
                      <a:pt x="699" y="661"/>
                    </a:lnTo>
                    <a:lnTo>
                      <a:pt x="701" y="656"/>
                    </a:lnTo>
                    <a:lnTo>
                      <a:pt x="703" y="654"/>
                    </a:lnTo>
                    <a:lnTo>
                      <a:pt x="706" y="654"/>
                    </a:lnTo>
                    <a:lnTo>
                      <a:pt x="708" y="657"/>
                    </a:lnTo>
                    <a:lnTo>
                      <a:pt x="708" y="657"/>
                    </a:lnTo>
                    <a:lnTo>
                      <a:pt x="711" y="656"/>
                    </a:lnTo>
                    <a:lnTo>
                      <a:pt x="715" y="652"/>
                    </a:lnTo>
                    <a:lnTo>
                      <a:pt x="716" y="650"/>
                    </a:lnTo>
                    <a:lnTo>
                      <a:pt x="720" y="649"/>
                    </a:lnTo>
                    <a:lnTo>
                      <a:pt x="720" y="649"/>
                    </a:lnTo>
                    <a:lnTo>
                      <a:pt x="722" y="657"/>
                    </a:lnTo>
                    <a:lnTo>
                      <a:pt x="723" y="659"/>
                    </a:lnTo>
                    <a:lnTo>
                      <a:pt x="727" y="657"/>
                    </a:lnTo>
                    <a:lnTo>
                      <a:pt x="727" y="657"/>
                    </a:lnTo>
                    <a:lnTo>
                      <a:pt x="735" y="652"/>
                    </a:lnTo>
                    <a:lnTo>
                      <a:pt x="740" y="650"/>
                    </a:lnTo>
                    <a:lnTo>
                      <a:pt x="742" y="650"/>
                    </a:lnTo>
                    <a:lnTo>
                      <a:pt x="745" y="650"/>
                    </a:lnTo>
                    <a:lnTo>
                      <a:pt x="745" y="650"/>
                    </a:lnTo>
                    <a:lnTo>
                      <a:pt x="742" y="656"/>
                    </a:lnTo>
                    <a:lnTo>
                      <a:pt x="737" y="661"/>
                    </a:lnTo>
                    <a:lnTo>
                      <a:pt x="737" y="661"/>
                    </a:lnTo>
                    <a:lnTo>
                      <a:pt x="730" y="662"/>
                    </a:lnTo>
                    <a:lnTo>
                      <a:pt x="725" y="664"/>
                    </a:lnTo>
                    <a:lnTo>
                      <a:pt x="723" y="667"/>
                    </a:lnTo>
                    <a:lnTo>
                      <a:pt x="723" y="667"/>
                    </a:lnTo>
                    <a:lnTo>
                      <a:pt x="722" y="669"/>
                    </a:lnTo>
                    <a:lnTo>
                      <a:pt x="723" y="671"/>
                    </a:lnTo>
                    <a:lnTo>
                      <a:pt x="728" y="669"/>
                    </a:lnTo>
                    <a:lnTo>
                      <a:pt x="739" y="664"/>
                    </a:lnTo>
                    <a:lnTo>
                      <a:pt x="739" y="664"/>
                    </a:lnTo>
                    <a:lnTo>
                      <a:pt x="745" y="664"/>
                    </a:lnTo>
                    <a:lnTo>
                      <a:pt x="749" y="664"/>
                    </a:lnTo>
                    <a:lnTo>
                      <a:pt x="752" y="664"/>
                    </a:lnTo>
                    <a:lnTo>
                      <a:pt x="752" y="664"/>
                    </a:lnTo>
                    <a:lnTo>
                      <a:pt x="755" y="659"/>
                    </a:lnTo>
                    <a:lnTo>
                      <a:pt x="759" y="656"/>
                    </a:lnTo>
                    <a:lnTo>
                      <a:pt x="759" y="656"/>
                    </a:lnTo>
                    <a:lnTo>
                      <a:pt x="767" y="649"/>
                    </a:lnTo>
                    <a:lnTo>
                      <a:pt x="778" y="642"/>
                    </a:lnTo>
                    <a:lnTo>
                      <a:pt x="778" y="642"/>
                    </a:lnTo>
                    <a:lnTo>
                      <a:pt x="788" y="637"/>
                    </a:lnTo>
                    <a:lnTo>
                      <a:pt x="793" y="633"/>
                    </a:lnTo>
                    <a:lnTo>
                      <a:pt x="794" y="627"/>
                    </a:lnTo>
                    <a:lnTo>
                      <a:pt x="794" y="627"/>
                    </a:lnTo>
                    <a:lnTo>
                      <a:pt x="789" y="627"/>
                    </a:lnTo>
                    <a:lnTo>
                      <a:pt x="789" y="627"/>
                    </a:lnTo>
                    <a:lnTo>
                      <a:pt x="791" y="622"/>
                    </a:lnTo>
                    <a:lnTo>
                      <a:pt x="794" y="615"/>
                    </a:lnTo>
                    <a:lnTo>
                      <a:pt x="800" y="611"/>
                    </a:lnTo>
                    <a:lnTo>
                      <a:pt x="803" y="610"/>
                    </a:lnTo>
                    <a:lnTo>
                      <a:pt x="805" y="610"/>
                    </a:lnTo>
                    <a:lnTo>
                      <a:pt x="805" y="610"/>
                    </a:lnTo>
                    <a:lnTo>
                      <a:pt x="803" y="617"/>
                    </a:lnTo>
                    <a:lnTo>
                      <a:pt x="803" y="618"/>
                    </a:lnTo>
                    <a:lnTo>
                      <a:pt x="806" y="620"/>
                    </a:lnTo>
                    <a:lnTo>
                      <a:pt x="806" y="620"/>
                    </a:lnTo>
                    <a:lnTo>
                      <a:pt x="810" y="617"/>
                    </a:lnTo>
                    <a:lnTo>
                      <a:pt x="813" y="611"/>
                    </a:lnTo>
                    <a:lnTo>
                      <a:pt x="813" y="611"/>
                    </a:lnTo>
                    <a:lnTo>
                      <a:pt x="817" y="606"/>
                    </a:lnTo>
                    <a:lnTo>
                      <a:pt x="818" y="603"/>
                    </a:lnTo>
                    <a:lnTo>
                      <a:pt x="818" y="600"/>
                    </a:lnTo>
                    <a:lnTo>
                      <a:pt x="815" y="594"/>
                    </a:lnTo>
                    <a:lnTo>
                      <a:pt x="815" y="594"/>
                    </a:lnTo>
                    <a:lnTo>
                      <a:pt x="811" y="591"/>
                    </a:lnTo>
                    <a:lnTo>
                      <a:pt x="810" y="586"/>
                    </a:lnTo>
                    <a:lnTo>
                      <a:pt x="810" y="586"/>
                    </a:lnTo>
                    <a:lnTo>
                      <a:pt x="810" y="581"/>
                    </a:lnTo>
                    <a:lnTo>
                      <a:pt x="810" y="579"/>
                    </a:lnTo>
                    <a:lnTo>
                      <a:pt x="806" y="576"/>
                    </a:lnTo>
                    <a:lnTo>
                      <a:pt x="806" y="576"/>
                    </a:lnTo>
                    <a:lnTo>
                      <a:pt x="803" y="572"/>
                    </a:lnTo>
                    <a:lnTo>
                      <a:pt x="801" y="571"/>
                    </a:lnTo>
                    <a:lnTo>
                      <a:pt x="800" y="567"/>
                    </a:lnTo>
                    <a:lnTo>
                      <a:pt x="800" y="567"/>
                    </a:lnTo>
                    <a:lnTo>
                      <a:pt x="801" y="562"/>
                    </a:lnTo>
                    <a:lnTo>
                      <a:pt x="803" y="562"/>
                    </a:lnTo>
                    <a:lnTo>
                      <a:pt x="806" y="562"/>
                    </a:lnTo>
                    <a:lnTo>
                      <a:pt x="806" y="562"/>
                    </a:lnTo>
                    <a:lnTo>
                      <a:pt x="808" y="562"/>
                    </a:lnTo>
                    <a:lnTo>
                      <a:pt x="810" y="566"/>
                    </a:lnTo>
                    <a:lnTo>
                      <a:pt x="813" y="571"/>
                    </a:lnTo>
                    <a:lnTo>
                      <a:pt x="813" y="572"/>
                    </a:lnTo>
                    <a:lnTo>
                      <a:pt x="815" y="572"/>
                    </a:lnTo>
                    <a:lnTo>
                      <a:pt x="818" y="566"/>
                    </a:lnTo>
                    <a:lnTo>
                      <a:pt x="818" y="566"/>
                    </a:lnTo>
                    <a:lnTo>
                      <a:pt x="823" y="566"/>
                    </a:lnTo>
                    <a:lnTo>
                      <a:pt x="827" y="567"/>
                    </a:lnTo>
                    <a:lnTo>
                      <a:pt x="827" y="571"/>
                    </a:lnTo>
                    <a:lnTo>
                      <a:pt x="827" y="576"/>
                    </a:lnTo>
                    <a:lnTo>
                      <a:pt x="827" y="576"/>
                    </a:lnTo>
                    <a:lnTo>
                      <a:pt x="825" y="581"/>
                    </a:lnTo>
                    <a:lnTo>
                      <a:pt x="825" y="583"/>
                    </a:lnTo>
                    <a:lnTo>
                      <a:pt x="828" y="584"/>
                    </a:lnTo>
                    <a:lnTo>
                      <a:pt x="835" y="584"/>
                    </a:lnTo>
                    <a:lnTo>
                      <a:pt x="835" y="584"/>
                    </a:lnTo>
                    <a:lnTo>
                      <a:pt x="834" y="589"/>
                    </a:lnTo>
                    <a:lnTo>
                      <a:pt x="832" y="594"/>
                    </a:lnTo>
                    <a:lnTo>
                      <a:pt x="832" y="594"/>
                    </a:lnTo>
                    <a:lnTo>
                      <a:pt x="837" y="593"/>
                    </a:lnTo>
                    <a:lnTo>
                      <a:pt x="842" y="591"/>
                    </a:lnTo>
                    <a:lnTo>
                      <a:pt x="847" y="588"/>
                    </a:lnTo>
                    <a:lnTo>
                      <a:pt x="852" y="584"/>
                    </a:lnTo>
                    <a:lnTo>
                      <a:pt x="852" y="584"/>
                    </a:lnTo>
                    <a:lnTo>
                      <a:pt x="878" y="574"/>
                    </a:lnTo>
                    <a:lnTo>
                      <a:pt x="878" y="574"/>
                    </a:lnTo>
                    <a:lnTo>
                      <a:pt x="893" y="571"/>
                    </a:lnTo>
                    <a:lnTo>
                      <a:pt x="893" y="571"/>
                    </a:lnTo>
                    <a:lnTo>
                      <a:pt x="893" y="569"/>
                    </a:lnTo>
                    <a:lnTo>
                      <a:pt x="893" y="569"/>
                    </a:lnTo>
                    <a:lnTo>
                      <a:pt x="896" y="567"/>
                    </a:lnTo>
                    <a:lnTo>
                      <a:pt x="896" y="567"/>
                    </a:lnTo>
                    <a:lnTo>
                      <a:pt x="898" y="564"/>
                    </a:lnTo>
                    <a:lnTo>
                      <a:pt x="898" y="562"/>
                    </a:lnTo>
                    <a:lnTo>
                      <a:pt x="898" y="562"/>
                    </a:lnTo>
                    <a:lnTo>
                      <a:pt x="900" y="559"/>
                    </a:lnTo>
                    <a:lnTo>
                      <a:pt x="900" y="555"/>
                    </a:lnTo>
                    <a:lnTo>
                      <a:pt x="900" y="555"/>
                    </a:lnTo>
                    <a:lnTo>
                      <a:pt x="900" y="552"/>
                    </a:lnTo>
                    <a:lnTo>
                      <a:pt x="900" y="552"/>
                    </a:lnTo>
                    <a:lnTo>
                      <a:pt x="903" y="547"/>
                    </a:lnTo>
                    <a:lnTo>
                      <a:pt x="903" y="547"/>
                    </a:lnTo>
                    <a:lnTo>
                      <a:pt x="905" y="544"/>
                    </a:lnTo>
                    <a:lnTo>
                      <a:pt x="905" y="538"/>
                    </a:lnTo>
                    <a:lnTo>
                      <a:pt x="905" y="538"/>
                    </a:lnTo>
                    <a:lnTo>
                      <a:pt x="903" y="535"/>
                    </a:lnTo>
                    <a:lnTo>
                      <a:pt x="900" y="530"/>
                    </a:lnTo>
                    <a:lnTo>
                      <a:pt x="900" y="530"/>
                    </a:lnTo>
                    <a:lnTo>
                      <a:pt x="898" y="527"/>
                    </a:lnTo>
                    <a:lnTo>
                      <a:pt x="896" y="523"/>
                    </a:lnTo>
                    <a:lnTo>
                      <a:pt x="896" y="523"/>
                    </a:lnTo>
                    <a:lnTo>
                      <a:pt x="898" y="518"/>
                    </a:lnTo>
                    <a:lnTo>
                      <a:pt x="901" y="515"/>
                    </a:lnTo>
                    <a:lnTo>
                      <a:pt x="901" y="515"/>
                    </a:lnTo>
                    <a:lnTo>
                      <a:pt x="901" y="511"/>
                    </a:lnTo>
                    <a:lnTo>
                      <a:pt x="900" y="506"/>
                    </a:lnTo>
                    <a:lnTo>
                      <a:pt x="900" y="506"/>
                    </a:lnTo>
                    <a:lnTo>
                      <a:pt x="900" y="501"/>
                    </a:lnTo>
                    <a:lnTo>
                      <a:pt x="901" y="498"/>
                    </a:lnTo>
                    <a:lnTo>
                      <a:pt x="901" y="498"/>
                    </a:lnTo>
                    <a:lnTo>
                      <a:pt x="903" y="493"/>
                    </a:lnTo>
                    <a:lnTo>
                      <a:pt x="903" y="493"/>
                    </a:lnTo>
                    <a:lnTo>
                      <a:pt x="905" y="488"/>
                    </a:lnTo>
                    <a:lnTo>
                      <a:pt x="905" y="488"/>
                    </a:lnTo>
                    <a:lnTo>
                      <a:pt x="906" y="484"/>
                    </a:lnTo>
                    <a:lnTo>
                      <a:pt x="906" y="479"/>
                    </a:lnTo>
                    <a:lnTo>
                      <a:pt x="906" y="479"/>
                    </a:lnTo>
                    <a:lnTo>
                      <a:pt x="906" y="477"/>
                    </a:lnTo>
                    <a:lnTo>
                      <a:pt x="908" y="476"/>
                    </a:lnTo>
                    <a:lnTo>
                      <a:pt x="908" y="476"/>
                    </a:lnTo>
                    <a:lnTo>
                      <a:pt x="910" y="474"/>
                    </a:lnTo>
                    <a:lnTo>
                      <a:pt x="908" y="472"/>
                    </a:lnTo>
                    <a:lnTo>
                      <a:pt x="908" y="472"/>
                    </a:lnTo>
                    <a:lnTo>
                      <a:pt x="905" y="464"/>
                    </a:lnTo>
                    <a:lnTo>
                      <a:pt x="905" y="464"/>
                    </a:lnTo>
                    <a:close/>
                  </a:path>
                </a:pathLst>
              </a:custGeom>
              <a:solidFill>
                <a:srgbClr val="00DE64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31" name="Freeform 32"/>
              <p:cNvSpPr>
                <a:spLocks/>
              </p:cNvSpPr>
              <p:nvPr/>
            </p:nvSpPr>
            <p:spPr bwMode="auto">
              <a:xfrm>
                <a:off x="4821209" y="609601"/>
                <a:ext cx="614362" cy="996950"/>
              </a:xfrm>
              <a:custGeom>
                <a:avLst/>
                <a:gdLst>
                  <a:gd name="T0" fmla="*/ 338 w 387"/>
                  <a:gd name="T1" fmla="*/ 418 h 628"/>
                  <a:gd name="T2" fmla="*/ 309 w 387"/>
                  <a:gd name="T3" fmla="*/ 418 h 628"/>
                  <a:gd name="T4" fmla="*/ 294 w 387"/>
                  <a:gd name="T5" fmla="*/ 416 h 628"/>
                  <a:gd name="T6" fmla="*/ 279 w 387"/>
                  <a:gd name="T7" fmla="*/ 409 h 628"/>
                  <a:gd name="T8" fmla="*/ 267 w 387"/>
                  <a:gd name="T9" fmla="*/ 394 h 628"/>
                  <a:gd name="T10" fmla="*/ 255 w 387"/>
                  <a:gd name="T11" fmla="*/ 384 h 628"/>
                  <a:gd name="T12" fmla="*/ 250 w 387"/>
                  <a:gd name="T13" fmla="*/ 362 h 628"/>
                  <a:gd name="T14" fmla="*/ 248 w 387"/>
                  <a:gd name="T15" fmla="*/ 339 h 628"/>
                  <a:gd name="T16" fmla="*/ 245 w 387"/>
                  <a:gd name="T17" fmla="*/ 322 h 628"/>
                  <a:gd name="T18" fmla="*/ 240 w 387"/>
                  <a:gd name="T19" fmla="*/ 307 h 628"/>
                  <a:gd name="T20" fmla="*/ 231 w 387"/>
                  <a:gd name="T21" fmla="*/ 307 h 628"/>
                  <a:gd name="T22" fmla="*/ 219 w 387"/>
                  <a:gd name="T23" fmla="*/ 314 h 628"/>
                  <a:gd name="T24" fmla="*/ 213 w 387"/>
                  <a:gd name="T25" fmla="*/ 312 h 628"/>
                  <a:gd name="T26" fmla="*/ 201 w 387"/>
                  <a:gd name="T27" fmla="*/ 300 h 628"/>
                  <a:gd name="T28" fmla="*/ 196 w 387"/>
                  <a:gd name="T29" fmla="*/ 277 h 628"/>
                  <a:gd name="T30" fmla="*/ 208 w 387"/>
                  <a:gd name="T31" fmla="*/ 266 h 628"/>
                  <a:gd name="T32" fmla="*/ 213 w 387"/>
                  <a:gd name="T33" fmla="*/ 260 h 628"/>
                  <a:gd name="T34" fmla="*/ 214 w 387"/>
                  <a:gd name="T35" fmla="*/ 243 h 628"/>
                  <a:gd name="T36" fmla="*/ 218 w 387"/>
                  <a:gd name="T37" fmla="*/ 231 h 628"/>
                  <a:gd name="T38" fmla="*/ 218 w 387"/>
                  <a:gd name="T39" fmla="*/ 222 h 628"/>
                  <a:gd name="T40" fmla="*/ 197 w 387"/>
                  <a:gd name="T41" fmla="*/ 214 h 628"/>
                  <a:gd name="T42" fmla="*/ 184 w 387"/>
                  <a:gd name="T43" fmla="*/ 205 h 628"/>
                  <a:gd name="T44" fmla="*/ 170 w 387"/>
                  <a:gd name="T45" fmla="*/ 183 h 628"/>
                  <a:gd name="T46" fmla="*/ 162 w 387"/>
                  <a:gd name="T47" fmla="*/ 151 h 628"/>
                  <a:gd name="T48" fmla="*/ 163 w 387"/>
                  <a:gd name="T49" fmla="*/ 143 h 628"/>
                  <a:gd name="T50" fmla="*/ 170 w 387"/>
                  <a:gd name="T51" fmla="*/ 132 h 628"/>
                  <a:gd name="T52" fmla="*/ 167 w 387"/>
                  <a:gd name="T53" fmla="*/ 124 h 628"/>
                  <a:gd name="T54" fmla="*/ 167 w 387"/>
                  <a:gd name="T55" fmla="*/ 114 h 628"/>
                  <a:gd name="T56" fmla="*/ 162 w 387"/>
                  <a:gd name="T57" fmla="*/ 109 h 628"/>
                  <a:gd name="T58" fmla="*/ 165 w 387"/>
                  <a:gd name="T59" fmla="*/ 80 h 628"/>
                  <a:gd name="T60" fmla="*/ 170 w 387"/>
                  <a:gd name="T61" fmla="*/ 51 h 628"/>
                  <a:gd name="T62" fmla="*/ 112 w 387"/>
                  <a:gd name="T63" fmla="*/ 0 h 628"/>
                  <a:gd name="T64" fmla="*/ 67 w 387"/>
                  <a:gd name="T65" fmla="*/ 241 h 628"/>
                  <a:gd name="T66" fmla="*/ 77 w 387"/>
                  <a:gd name="T67" fmla="*/ 260 h 628"/>
                  <a:gd name="T68" fmla="*/ 77 w 387"/>
                  <a:gd name="T69" fmla="*/ 265 h 628"/>
                  <a:gd name="T70" fmla="*/ 84 w 387"/>
                  <a:gd name="T71" fmla="*/ 270 h 628"/>
                  <a:gd name="T72" fmla="*/ 85 w 387"/>
                  <a:gd name="T73" fmla="*/ 275 h 628"/>
                  <a:gd name="T74" fmla="*/ 87 w 387"/>
                  <a:gd name="T75" fmla="*/ 282 h 628"/>
                  <a:gd name="T76" fmla="*/ 84 w 387"/>
                  <a:gd name="T77" fmla="*/ 290 h 628"/>
                  <a:gd name="T78" fmla="*/ 79 w 387"/>
                  <a:gd name="T79" fmla="*/ 294 h 628"/>
                  <a:gd name="T80" fmla="*/ 73 w 387"/>
                  <a:gd name="T81" fmla="*/ 299 h 628"/>
                  <a:gd name="T82" fmla="*/ 68 w 387"/>
                  <a:gd name="T83" fmla="*/ 309 h 628"/>
                  <a:gd name="T84" fmla="*/ 67 w 387"/>
                  <a:gd name="T85" fmla="*/ 317 h 628"/>
                  <a:gd name="T86" fmla="*/ 63 w 387"/>
                  <a:gd name="T87" fmla="*/ 319 h 628"/>
                  <a:gd name="T88" fmla="*/ 53 w 387"/>
                  <a:gd name="T89" fmla="*/ 331 h 628"/>
                  <a:gd name="T90" fmla="*/ 53 w 387"/>
                  <a:gd name="T91" fmla="*/ 339 h 628"/>
                  <a:gd name="T92" fmla="*/ 51 w 387"/>
                  <a:gd name="T93" fmla="*/ 343 h 628"/>
                  <a:gd name="T94" fmla="*/ 43 w 387"/>
                  <a:gd name="T95" fmla="*/ 348 h 628"/>
                  <a:gd name="T96" fmla="*/ 40 w 387"/>
                  <a:gd name="T97" fmla="*/ 351 h 628"/>
                  <a:gd name="T98" fmla="*/ 38 w 387"/>
                  <a:gd name="T99" fmla="*/ 356 h 628"/>
                  <a:gd name="T100" fmla="*/ 38 w 387"/>
                  <a:gd name="T101" fmla="*/ 363 h 628"/>
                  <a:gd name="T102" fmla="*/ 36 w 387"/>
                  <a:gd name="T103" fmla="*/ 377 h 628"/>
                  <a:gd name="T104" fmla="*/ 38 w 387"/>
                  <a:gd name="T105" fmla="*/ 384 h 628"/>
                  <a:gd name="T106" fmla="*/ 36 w 387"/>
                  <a:gd name="T107" fmla="*/ 390 h 628"/>
                  <a:gd name="T108" fmla="*/ 34 w 387"/>
                  <a:gd name="T109" fmla="*/ 401 h 628"/>
                  <a:gd name="T110" fmla="*/ 34 w 387"/>
                  <a:gd name="T111" fmla="*/ 407 h 628"/>
                  <a:gd name="T112" fmla="*/ 0 w 387"/>
                  <a:gd name="T113" fmla="*/ 575 h 628"/>
                  <a:gd name="T114" fmla="*/ 175 w 387"/>
                  <a:gd name="T115" fmla="*/ 606 h 628"/>
                  <a:gd name="T116" fmla="*/ 355 w 387"/>
                  <a:gd name="T117" fmla="*/ 628 h 628"/>
                  <a:gd name="T118" fmla="*/ 387 w 387"/>
                  <a:gd name="T119" fmla="*/ 418 h 628"/>
                  <a:gd name="T120" fmla="*/ 357 w 387"/>
                  <a:gd name="T121" fmla="*/ 414 h 6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387" h="628">
                    <a:moveTo>
                      <a:pt x="347" y="416"/>
                    </a:moveTo>
                    <a:lnTo>
                      <a:pt x="347" y="416"/>
                    </a:lnTo>
                    <a:lnTo>
                      <a:pt x="338" y="418"/>
                    </a:lnTo>
                    <a:lnTo>
                      <a:pt x="328" y="418"/>
                    </a:lnTo>
                    <a:lnTo>
                      <a:pt x="319" y="418"/>
                    </a:lnTo>
                    <a:lnTo>
                      <a:pt x="309" y="418"/>
                    </a:lnTo>
                    <a:lnTo>
                      <a:pt x="309" y="418"/>
                    </a:lnTo>
                    <a:lnTo>
                      <a:pt x="301" y="418"/>
                    </a:lnTo>
                    <a:lnTo>
                      <a:pt x="294" y="416"/>
                    </a:lnTo>
                    <a:lnTo>
                      <a:pt x="287" y="414"/>
                    </a:lnTo>
                    <a:lnTo>
                      <a:pt x="279" y="409"/>
                    </a:lnTo>
                    <a:lnTo>
                      <a:pt x="279" y="409"/>
                    </a:lnTo>
                    <a:lnTo>
                      <a:pt x="272" y="401"/>
                    </a:lnTo>
                    <a:lnTo>
                      <a:pt x="267" y="394"/>
                    </a:lnTo>
                    <a:lnTo>
                      <a:pt x="267" y="394"/>
                    </a:lnTo>
                    <a:lnTo>
                      <a:pt x="262" y="387"/>
                    </a:lnTo>
                    <a:lnTo>
                      <a:pt x="255" y="384"/>
                    </a:lnTo>
                    <a:lnTo>
                      <a:pt x="255" y="384"/>
                    </a:lnTo>
                    <a:lnTo>
                      <a:pt x="250" y="378"/>
                    </a:lnTo>
                    <a:lnTo>
                      <a:pt x="248" y="373"/>
                    </a:lnTo>
                    <a:lnTo>
                      <a:pt x="250" y="362"/>
                    </a:lnTo>
                    <a:lnTo>
                      <a:pt x="250" y="362"/>
                    </a:lnTo>
                    <a:lnTo>
                      <a:pt x="252" y="351"/>
                    </a:lnTo>
                    <a:lnTo>
                      <a:pt x="248" y="339"/>
                    </a:lnTo>
                    <a:lnTo>
                      <a:pt x="248" y="339"/>
                    </a:lnTo>
                    <a:lnTo>
                      <a:pt x="247" y="331"/>
                    </a:lnTo>
                    <a:lnTo>
                      <a:pt x="245" y="322"/>
                    </a:lnTo>
                    <a:lnTo>
                      <a:pt x="245" y="322"/>
                    </a:lnTo>
                    <a:lnTo>
                      <a:pt x="243" y="314"/>
                    </a:lnTo>
                    <a:lnTo>
                      <a:pt x="240" y="307"/>
                    </a:lnTo>
                    <a:lnTo>
                      <a:pt x="238" y="306"/>
                    </a:lnTo>
                    <a:lnTo>
                      <a:pt x="235" y="306"/>
                    </a:lnTo>
                    <a:lnTo>
                      <a:pt x="231" y="307"/>
                    </a:lnTo>
                    <a:lnTo>
                      <a:pt x="226" y="309"/>
                    </a:lnTo>
                    <a:lnTo>
                      <a:pt x="226" y="309"/>
                    </a:lnTo>
                    <a:lnTo>
                      <a:pt x="219" y="314"/>
                    </a:lnTo>
                    <a:lnTo>
                      <a:pt x="218" y="314"/>
                    </a:lnTo>
                    <a:lnTo>
                      <a:pt x="213" y="312"/>
                    </a:lnTo>
                    <a:lnTo>
                      <a:pt x="213" y="312"/>
                    </a:lnTo>
                    <a:lnTo>
                      <a:pt x="206" y="307"/>
                    </a:lnTo>
                    <a:lnTo>
                      <a:pt x="201" y="300"/>
                    </a:lnTo>
                    <a:lnTo>
                      <a:pt x="201" y="300"/>
                    </a:lnTo>
                    <a:lnTo>
                      <a:pt x="196" y="294"/>
                    </a:lnTo>
                    <a:lnTo>
                      <a:pt x="194" y="285"/>
                    </a:lnTo>
                    <a:lnTo>
                      <a:pt x="196" y="277"/>
                    </a:lnTo>
                    <a:lnTo>
                      <a:pt x="202" y="270"/>
                    </a:lnTo>
                    <a:lnTo>
                      <a:pt x="202" y="270"/>
                    </a:lnTo>
                    <a:lnTo>
                      <a:pt x="208" y="266"/>
                    </a:lnTo>
                    <a:lnTo>
                      <a:pt x="211" y="263"/>
                    </a:lnTo>
                    <a:lnTo>
                      <a:pt x="213" y="260"/>
                    </a:lnTo>
                    <a:lnTo>
                      <a:pt x="213" y="260"/>
                    </a:lnTo>
                    <a:lnTo>
                      <a:pt x="214" y="256"/>
                    </a:lnTo>
                    <a:lnTo>
                      <a:pt x="214" y="251"/>
                    </a:lnTo>
                    <a:lnTo>
                      <a:pt x="214" y="243"/>
                    </a:lnTo>
                    <a:lnTo>
                      <a:pt x="214" y="243"/>
                    </a:lnTo>
                    <a:lnTo>
                      <a:pt x="216" y="234"/>
                    </a:lnTo>
                    <a:lnTo>
                      <a:pt x="218" y="231"/>
                    </a:lnTo>
                    <a:lnTo>
                      <a:pt x="218" y="226"/>
                    </a:lnTo>
                    <a:lnTo>
                      <a:pt x="218" y="226"/>
                    </a:lnTo>
                    <a:lnTo>
                      <a:pt x="218" y="222"/>
                    </a:lnTo>
                    <a:lnTo>
                      <a:pt x="214" y="221"/>
                    </a:lnTo>
                    <a:lnTo>
                      <a:pt x="206" y="217"/>
                    </a:lnTo>
                    <a:lnTo>
                      <a:pt x="197" y="214"/>
                    </a:lnTo>
                    <a:lnTo>
                      <a:pt x="189" y="210"/>
                    </a:lnTo>
                    <a:lnTo>
                      <a:pt x="189" y="210"/>
                    </a:lnTo>
                    <a:lnTo>
                      <a:pt x="184" y="205"/>
                    </a:lnTo>
                    <a:lnTo>
                      <a:pt x="179" y="199"/>
                    </a:lnTo>
                    <a:lnTo>
                      <a:pt x="170" y="183"/>
                    </a:lnTo>
                    <a:lnTo>
                      <a:pt x="170" y="183"/>
                    </a:lnTo>
                    <a:lnTo>
                      <a:pt x="163" y="168"/>
                    </a:lnTo>
                    <a:lnTo>
                      <a:pt x="162" y="160"/>
                    </a:lnTo>
                    <a:lnTo>
                      <a:pt x="162" y="151"/>
                    </a:lnTo>
                    <a:lnTo>
                      <a:pt x="162" y="151"/>
                    </a:lnTo>
                    <a:lnTo>
                      <a:pt x="162" y="146"/>
                    </a:lnTo>
                    <a:lnTo>
                      <a:pt x="163" y="143"/>
                    </a:lnTo>
                    <a:lnTo>
                      <a:pt x="168" y="137"/>
                    </a:lnTo>
                    <a:lnTo>
                      <a:pt x="168" y="137"/>
                    </a:lnTo>
                    <a:lnTo>
                      <a:pt x="170" y="132"/>
                    </a:lnTo>
                    <a:lnTo>
                      <a:pt x="170" y="131"/>
                    </a:lnTo>
                    <a:lnTo>
                      <a:pt x="167" y="124"/>
                    </a:lnTo>
                    <a:lnTo>
                      <a:pt x="167" y="124"/>
                    </a:lnTo>
                    <a:lnTo>
                      <a:pt x="167" y="119"/>
                    </a:lnTo>
                    <a:lnTo>
                      <a:pt x="167" y="114"/>
                    </a:lnTo>
                    <a:lnTo>
                      <a:pt x="167" y="114"/>
                    </a:lnTo>
                    <a:lnTo>
                      <a:pt x="163" y="112"/>
                    </a:lnTo>
                    <a:lnTo>
                      <a:pt x="162" y="109"/>
                    </a:lnTo>
                    <a:lnTo>
                      <a:pt x="162" y="109"/>
                    </a:lnTo>
                    <a:lnTo>
                      <a:pt x="160" y="104"/>
                    </a:lnTo>
                    <a:lnTo>
                      <a:pt x="162" y="95"/>
                    </a:lnTo>
                    <a:lnTo>
                      <a:pt x="165" y="80"/>
                    </a:lnTo>
                    <a:lnTo>
                      <a:pt x="165" y="80"/>
                    </a:lnTo>
                    <a:lnTo>
                      <a:pt x="170" y="51"/>
                    </a:lnTo>
                    <a:lnTo>
                      <a:pt x="170" y="51"/>
                    </a:lnTo>
                    <a:lnTo>
                      <a:pt x="177" y="14"/>
                    </a:lnTo>
                    <a:lnTo>
                      <a:pt x="177" y="14"/>
                    </a:lnTo>
                    <a:lnTo>
                      <a:pt x="112" y="0"/>
                    </a:lnTo>
                    <a:lnTo>
                      <a:pt x="67" y="241"/>
                    </a:lnTo>
                    <a:lnTo>
                      <a:pt x="67" y="241"/>
                    </a:lnTo>
                    <a:lnTo>
                      <a:pt x="67" y="241"/>
                    </a:lnTo>
                    <a:lnTo>
                      <a:pt x="70" y="246"/>
                    </a:lnTo>
                    <a:lnTo>
                      <a:pt x="73" y="249"/>
                    </a:lnTo>
                    <a:lnTo>
                      <a:pt x="77" y="260"/>
                    </a:lnTo>
                    <a:lnTo>
                      <a:pt x="77" y="260"/>
                    </a:lnTo>
                    <a:lnTo>
                      <a:pt x="77" y="261"/>
                    </a:lnTo>
                    <a:lnTo>
                      <a:pt x="77" y="265"/>
                    </a:lnTo>
                    <a:lnTo>
                      <a:pt x="77" y="265"/>
                    </a:lnTo>
                    <a:lnTo>
                      <a:pt x="80" y="268"/>
                    </a:lnTo>
                    <a:lnTo>
                      <a:pt x="84" y="270"/>
                    </a:lnTo>
                    <a:lnTo>
                      <a:pt x="84" y="270"/>
                    </a:lnTo>
                    <a:lnTo>
                      <a:pt x="85" y="272"/>
                    </a:lnTo>
                    <a:lnTo>
                      <a:pt x="85" y="275"/>
                    </a:lnTo>
                    <a:lnTo>
                      <a:pt x="85" y="275"/>
                    </a:lnTo>
                    <a:lnTo>
                      <a:pt x="87" y="282"/>
                    </a:lnTo>
                    <a:lnTo>
                      <a:pt x="87" y="282"/>
                    </a:lnTo>
                    <a:lnTo>
                      <a:pt x="85" y="287"/>
                    </a:lnTo>
                    <a:lnTo>
                      <a:pt x="85" y="287"/>
                    </a:lnTo>
                    <a:lnTo>
                      <a:pt x="84" y="290"/>
                    </a:lnTo>
                    <a:lnTo>
                      <a:pt x="84" y="290"/>
                    </a:lnTo>
                    <a:lnTo>
                      <a:pt x="82" y="292"/>
                    </a:lnTo>
                    <a:lnTo>
                      <a:pt x="79" y="294"/>
                    </a:lnTo>
                    <a:lnTo>
                      <a:pt x="79" y="294"/>
                    </a:lnTo>
                    <a:lnTo>
                      <a:pt x="75" y="295"/>
                    </a:lnTo>
                    <a:lnTo>
                      <a:pt x="73" y="299"/>
                    </a:lnTo>
                    <a:lnTo>
                      <a:pt x="73" y="299"/>
                    </a:lnTo>
                    <a:lnTo>
                      <a:pt x="70" y="304"/>
                    </a:lnTo>
                    <a:lnTo>
                      <a:pt x="68" y="309"/>
                    </a:lnTo>
                    <a:lnTo>
                      <a:pt x="68" y="309"/>
                    </a:lnTo>
                    <a:lnTo>
                      <a:pt x="68" y="314"/>
                    </a:lnTo>
                    <a:lnTo>
                      <a:pt x="67" y="317"/>
                    </a:lnTo>
                    <a:lnTo>
                      <a:pt x="63" y="319"/>
                    </a:lnTo>
                    <a:lnTo>
                      <a:pt x="63" y="319"/>
                    </a:lnTo>
                    <a:lnTo>
                      <a:pt x="63" y="319"/>
                    </a:lnTo>
                    <a:lnTo>
                      <a:pt x="55" y="328"/>
                    </a:lnTo>
                    <a:lnTo>
                      <a:pt x="55" y="328"/>
                    </a:lnTo>
                    <a:lnTo>
                      <a:pt x="53" y="331"/>
                    </a:lnTo>
                    <a:lnTo>
                      <a:pt x="53" y="333"/>
                    </a:lnTo>
                    <a:lnTo>
                      <a:pt x="53" y="339"/>
                    </a:lnTo>
                    <a:lnTo>
                      <a:pt x="53" y="339"/>
                    </a:lnTo>
                    <a:lnTo>
                      <a:pt x="53" y="341"/>
                    </a:lnTo>
                    <a:lnTo>
                      <a:pt x="51" y="343"/>
                    </a:lnTo>
                    <a:lnTo>
                      <a:pt x="51" y="343"/>
                    </a:lnTo>
                    <a:lnTo>
                      <a:pt x="48" y="345"/>
                    </a:lnTo>
                    <a:lnTo>
                      <a:pt x="48" y="345"/>
                    </a:lnTo>
                    <a:lnTo>
                      <a:pt x="43" y="348"/>
                    </a:lnTo>
                    <a:lnTo>
                      <a:pt x="43" y="348"/>
                    </a:lnTo>
                    <a:lnTo>
                      <a:pt x="40" y="351"/>
                    </a:lnTo>
                    <a:lnTo>
                      <a:pt x="40" y="351"/>
                    </a:lnTo>
                    <a:lnTo>
                      <a:pt x="40" y="353"/>
                    </a:lnTo>
                    <a:lnTo>
                      <a:pt x="38" y="356"/>
                    </a:lnTo>
                    <a:lnTo>
                      <a:pt x="38" y="356"/>
                    </a:lnTo>
                    <a:lnTo>
                      <a:pt x="38" y="360"/>
                    </a:lnTo>
                    <a:lnTo>
                      <a:pt x="38" y="363"/>
                    </a:lnTo>
                    <a:lnTo>
                      <a:pt x="38" y="363"/>
                    </a:lnTo>
                    <a:lnTo>
                      <a:pt x="36" y="367"/>
                    </a:lnTo>
                    <a:lnTo>
                      <a:pt x="34" y="370"/>
                    </a:lnTo>
                    <a:lnTo>
                      <a:pt x="36" y="377"/>
                    </a:lnTo>
                    <a:lnTo>
                      <a:pt x="36" y="377"/>
                    </a:lnTo>
                    <a:lnTo>
                      <a:pt x="38" y="384"/>
                    </a:lnTo>
                    <a:lnTo>
                      <a:pt x="38" y="384"/>
                    </a:lnTo>
                    <a:lnTo>
                      <a:pt x="38" y="387"/>
                    </a:lnTo>
                    <a:lnTo>
                      <a:pt x="36" y="390"/>
                    </a:lnTo>
                    <a:lnTo>
                      <a:pt x="36" y="390"/>
                    </a:lnTo>
                    <a:lnTo>
                      <a:pt x="34" y="394"/>
                    </a:lnTo>
                    <a:lnTo>
                      <a:pt x="34" y="394"/>
                    </a:lnTo>
                    <a:lnTo>
                      <a:pt x="34" y="401"/>
                    </a:lnTo>
                    <a:lnTo>
                      <a:pt x="34" y="401"/>
                    </a:lnTo>
                    <a:lnTo>
                      <a:pt x="36" y="404"/>
                    </a:lnTo>
                    <a:lnTo>
                      <a:pt x="34" y="407"/>
                    </a:lnTo>
                    <a:lnTo>
                      <a:pt x="34" y="407"/>
                    </a:lnTo>
                    <a:lnTo>
                      <a:pt x="33" y="411"/>
                    </a:lnTo>
                    <a:lnTo>
                      <a:pt x="0" y="575"/>
                    </a:lnTo>
                    <a:lnTo>
                      <a:pt x="0" y="575"/>
                    </a:lnTo>
                    <a:lnTo>
                      <a:pt x="85" y="591"/>
                    </a:lnTo>
                    <a:lnTo>
                      <a:pt x="175" y="606"/>
                    </a:lnTo>
                    <a:lnTo>
                      <a:pt x="175" y="606"/>
                    </a:lnTo>
                    <a:lnTo>
                      <a:pt x="263" y="618"/>
                    </a:lnTo>
                    <a:lnTo>
                      <a:pt x="355" y="628"/>
                    </a:lnTo>
                    <a:lnTo>
                      <a:pt x="387" y="418"/>
                    </a:lnTo>
                    <a:lnTo>
                      <a:pt x="387" y="418"/>
                    </a:lnTo>
                    <a:lnTo>
                      <a:pt x="387" y="418"/>
                    </a:lnTo>
                    <a:lnTo>
                      <a:pt x="367" y="414"/>
                    </a:lnTo>
                    <a:lnTo>
                      <a:pt x="367" y="414"/>
                    </a:lnTo>
                    <a:lnTo>
                      <a:pt x="357" y="414"/>
                    </a:lnTo>
                    <a:lnTo>
                      <a:pt x="347" y="416"/>
                    </a:lnTo>
                    <a:lnTo>
                      <a:pt x="347" y="416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32" name="Freeform 33"/>
              <p:cNvSpPr>
                <a:spLocks/>
              </p:cNvSpPr>
              <p:nvPr/>
            </p:nvSpPr>
            <p:spPr bwMode="auto">
              <a:xfrm>
                <a:off x="9360538" y="535234"/>
                <a:ext cx="385762" cy="600075"/>
              </a:xfrm>
              <a:custGeom>
                <a:avLst/>
                <a:gdLst>
                  <a:gd name="T0" fmla="*/ 229 w 243"/>
                  <a:gd name="T1" fmla="*/ 193 h 378"/>
                  <a:gd name="T2" fmla="*/ 222 w 243"/>
                  <a:gd name="T3" fmla="*/ 188 h 378"/>
                  <a:gd name="T4" fmla="*/ 219 w 243"/>
                  <a:gd name="T5" fmla="*/ 174 h 378"/>
                  <a:gd name="T6" fmla="*/ 214 w 243"/>
                  <a:gd name="T7" fmla="*/ 164 h 378"/>
                  <a:gd name="T8" fmla="*/ 202 w 243"/>
                  <a:gd name="T9" fmla="*/ 156 h 378"/>
                  <a:gd name="T10" fmla="*/ 190 w 243"/>
                  <a:gd name="T11" fmla="*/ 147 h 378"/>
                  <a:gd name="T12" fmla="*/ 171 w 243"/>
                  <a:gd name="T13" fmla="*/ 134 h 378"/>
                  <a:gd name="T14" fmla="*/ 165 w 243"/>
                  <a:gd name="T15" fmla="*/ 124 h 378"/>
                  <a:gd name="T16" fmla="*/ 161 w 243"/>
                  <a:gd name="T17" fmla="*/ 96 h 378"/>
                  <a:gd name="T18" fmla="*/ 143 w 243"/>
                  <a:gd name="T19" fmla="*/ 42 h 378"/>
                  <a:gd name="T20" fmla="*/ 126 w 243"/>
                  <a:gd name="T21" fmla="*/ 12 h 378"/>
                  <a:gd name="T22" fmla="*/ 105 w 243"/>
                  <a:gd name="T23" fmla="*/ 3 h 378"/>
                  <a:gd name="T24" fmla="*/ 92 w 243"/>
                  <a:gd name="T25" fmla="*/ 17 h 378"/>
                  <a:gd name="T26" fmla="*/ 73 w 243"/>
                  <a:gd name="T27" fmla="*/ 22 h 378"/>
                  <a:gd name="T28" fmla="*/ 59 w 243"/>
                  <a:gd name="T29" fmla="*/ 5 h 378"/>
                  <a:gd name="T30" fmla="*/ 44 w 243"/>
                  <a:gd name="T31" fmla="*/ 12 h 378"/>
                  <a:gd name="T32" fmla="*/ 36 w 243"/>
                  <a:gd name="T33" fmla="*/ 56 h 378"/>
                  <a:gd name="T34" fmla="*/ 27 w 243"/>
                  <a:gd name="T35" fmla="*/ 107 h 378"/>
                  <a:gd name="T36" fmla="*/ 29 w 243"/>
                  <a:gd name="T37" fmla="*/ 127 h 378"/>
                  <a:gd name="T38" fmla="*/ 32 w 243"/>
                  <a:gd name="T39" fmla="*/ 142 h 378"/>
                  <a:gd name="T40" fmla="*/ 27 w 243"/>
                  <a:gd name="T41" fmla="*/ 163 h 378"/>
                  <a:gd name="T42" fmla="*/ 20 w 243"/>
                  <a:gd name="T43" fmla="*/ 176 h 378"/>
                  <a:gd name="T44" fmla="*/ 22 w 243"/>
                  <a:gd name="T45" fmla="*/ 198 h 378"/>
                  <a:gd name="T46" fmla="*/ 17 w 243"/>
                  <a:gd name="T47" fmla="*/ 205 h 378"/>
                  <a:gd name="T48" fmla="*/ 9 w 243"/>
                  <a:gd name="T49" fmla="*/ 220 h 378"/>
                  <a:gd name="T50" fmla="*/ 32 w 243"/>
                  <a:gd name="T51" fmla="*/ 332 h 378"/>
                  <a:gd name="T52" fmla="*/ 37 w 243"/>
                  <a:gd name="T53" fmla="*/ 346 h 378"/>
                  <a:gd name="T54" fmla="*/ 48 w 243"/>
                  <a:gd name="T55" fmla="*/ 354 h 378"/>
                  <a:gd name="T56" fmla="*/ 53 w 243"/>
                  <a:gd name="T57" fmla="*/ 370 h 378"/>
                  <a:gd name="T58" fmla="*/ 71 w 243"/>
                  <a:gd name="T59" fmla="*/ 368 h 378"/>
                  <a:gd name="T60" fmla="*/ 80 w 243"/>
                  <a:gd name="T61" fmla="*/ 349 h 378"/>
                  <a:gd name="T62" fmla="*/ 93 w 243"/>
                  <a:gd name="T63" fmla="*/ 329 h 378"/>
                  <a:gd name="T64" fmla="*/ 100 w 243"/>
                  <a:gd name="T65" fmla="*/ 319 h 378"/>
                  <a:gd name="T66" fmla="*/ 102 w 243"/>
                  <a:gd name="T67" fmla="*/ 309 h 378"/>
                  <a:gd name="T68" fmla="*/ 107 w 243"/>
                  <a:gd name="T69" fmla="*/ 303 h 378"/>
                  <a:gd name="T70" fmla="*/ 112 w 243"/>
                  <a:gd name="T71" fmla="*/ 309 h 378"/>
                  <a:gd name="T72" fmla="*/ 115 w 243"/>
                  <a:gd name="T73" fmla="*/ 290 h 378"/>
                  <a:gd name="T74" fmla="*/ 117 w 243"/>
                  <a:gd name="T75" fmla="*/ 298 h 378"/>
                  <a:gd name="T76" fmla="*/ 122 w 243"/>
                  <a:gd name="T77" fmla="*/ 305 h 378"/>
                  <a:gd name="T78" fmla="*/ 126 w 243"/>
                  <a:gd name="T79" fmla="*/ 288 h 378"/>
                  <a:gd name="T80" fmla="*/ 136 w 243"/>
                  <a:gd name="T81" fmla="*/ 302 h 378"/>
                  <a:gd name="T82" fmla="*/ 137 w 243"/>
                  <a:gd name="T83" fmla="*/ 281 h 378"/>
                  <a:gd name="T84" fmla="*/ 131 w 243"/>
                  <a:gd name="T85" fmla="*/ 278 h 378"/>
                  <a:gd name="T86" fmla="*/ 134 w 243"/>
                  <a:gd name="T87" fmla="*/ 261 h 378"/>
                  <a:gd name="T88" fmla="*/ 136 w 243"/>
                  <a:gd name="T89" fmla="*/ 254 h 378"/>
                  <a:gd name="T90" fmla="*/ 141 w 243"/>
                  <a:gd name="T91" fmla="*/ 254 h 378"/>
                  <a:gd name="T92" fmla="*/ 143 w 243"/>
                  <a:gd name="T93" fmla="*/ 244 h 378"/>
                  <a:gd name="T94" fmla="*/ 149 w 243"/>
                  <a:gd name="T95" fmla="*/ 254 h 378"/>
                  <a:gd name="T96" fmla="*/ 154 w 243"/>
                  <a:gd name="T97" fmla="*/ 259 h 378"/>
                  <a:gd name="T98" fmla="*/ 166 w 243"/>
                  <a:gd name="T99" fmla="*/ 256 h 378"/>
                  <a:gd name="T100" fmla="*/ 173 w 243"/>
                  <a:gd name="T101" fmla="*/ 246 h 378"/>
                  <a:gd name="T102" fmla="*/ 182 w 243"/>
                  <a:gd name="T103" fmla="*/ 249 h 378"/>
                  <a:gd name="T104" fmla="*/ 182 w 243"/>
                  <a:gd name="T105" fmla="*/ 241 h 378"/>
                  <a:gd name="T106" fmla="*/ 188 w 243"/>
                  <a:gd name="T107" fmla="*/ 246 h 378"/>
                  <a:gd name="T108" fmla="*/ 192 w 243"/>
                  <a:gd name="T109" fmla="*/ 230 h 378"/>
                  <a:gd name="T110" fmla="*/ 199 w 243"/>
                  <a:gd name="T111" fmla="*/ 242 h 378"/>
                  <a:gd name="T112" fmla="*/ 204 w 243"/>
                  <a:gd name="T113" fmla="*/ 224 h 378"/>
                  <a:gd name="T114" fmla="*/ 209 w 243"/>
                  <a:gd name="T115" fmla="*/ 230 h 378"/>
                  <a:gd name="T116" fmla="*/ 221 w 243"/>
                  <a:gd name="T117" fmla="*/ 214 h 378"/>
                  <a:gd name="T118" fmla="*/ 227 w 243"/>
                  <a:gd name="T119" fmla="*/ 215 h 378"/>
                  <a:gd name="T120" fmla="*/ 231 w 243"/>
                  <a:gd name="T121" fmla="*/ 207 h 378"/>
                  <a:gd name="T122" fmla="*/ 241 w 243"/>
                  <a:gd name="T123" fmla="*/ 181 h 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43" h="378">
                    <a:moveTo>
                      <a:pt x="239" y="181"/>
                    </a:moveTo>
                    <a:lnTo>
                      <a:pt x="239" y="181"/>
                    </a:lnTo>
                    <a:lnTo>
                      <a:pt x="238" y="183"/>
                    </a:lnTo>
                    <a:lnTo>
                      <a:pt x="234" y="186"/>
                    </a:lnTo>
                    <a:lnTo>
                      <a:pt x="233" y="191"/>
                    </a:lnTo>
                    <a:lnTo>
                      <a:pt x="229" y="193"/>
                    </a:lnTo>
                    <a:lnTo>
                      <a:pt x="229" y="193"/>
                    </a:lnTo>
                    <a:lnTo>
                      <a:pt x="226" y="193"/>
                    </a:lnTo>
                    <a:lnTo>
                      <a:pt x="222" y="191"/>
                    </a:lnTo>
                    <a:lnTo>
                      <a:pt x="222" y="191"/>
                    </a:lnTo>
                    <a:lnTo>
                      <a:pt x="222" y="190"/>
                    </a:lnTo>
                    <a:lnTo>
                      <a:pt x="222" y="188"/>
                    </a:lnTo>
                    <a:lnTo>
                      <a:pt x="224" y="185"/>
                    </a:lnTo>
                    <a:lnTo>
                      <a:pt x="224" y="185"/>
                    </a:lnTo>
                    <a:lnTo>
                      <a:pt x="224" y="180"/>
                    </a:lnTo>
                    <a:lnTo>
                      <a:pt x="222" y="176"/>
                    </a:lnTo>
                    <a:lnTo>
                      <a:pt x="222" y="176"/>
                    </a:lnTo>
                    <a:lnTo>
                      <a:pt x="219" y="174"/>
                    </a:lnTo>
                    <a:lnTo>
                      <a:pt x="217" y="174"/>
                    </a:lnTo>
                    <a:lnTo>
                      <a:pt x="216" y="173"/>
                    </a:lnTo>
                    <a:lnTo>
                      <a:pt x="216" y="173"/>
                    </a:lnTo>
                    <a:lnTo>
                      <a:pt x="214" y="171"/>
                    </a:lnTo>
                    <a:lnTo>
                      <a:pt x="214" y="169"/>
                    </a:lnTo>
                    <a:lnTo>
                      <a:pt x="214" y="164"/>
                    </a:lnTo>
                    <a:lnTo>
                      <a:pt x="214" y="161"/>
                    </a:lnTo>
                    <a:lnTo>
                      <a:pt x="212" y="159"/>
                    </a:lnTo>
                    <a:lnTo>
                      <a:pt x="209" y="159"/>
                    </a:lnTo>
                    <a:lnTo>
                      <a:pt x="209" y="159"/>
                    </a:lnTo>
                    <a:lnTo>
                      <a:pt x="205" y="158"/>
                    </a:lnTo>
                    <a:lnTo>
                      <a:pt x="202" y="156"/>
                    </a:lnTo>
                    <a:lnTo>
                      <a:pt x="202" y="156"/>
                    </a:lnTo>
                    <a:lnTo>
                      <a:pt x="200" y="152"/>
                    </a:lnTo>
                    <a:lnTo>
                      <a:pt x="197" y="149"/>
                    </a:lnTo>
                    <a:lnTo>
                      <a:pt x="197" y="149"/>
                    </a:lnTo>
                    <a:lnTo>
                      <a:pt x="193" y="147"/>
                    </a:lnTo>
                    <a:lnTo>
                      <a:pt x="190" y="147"/>
                    </a:lnTo>
                    <a:lnTo>
                      <a:pt x="182" y="146"/>
                    </a:lnTo>
                    <a:lnTo>
                      <a:pt x="182" y="146"/>
                    </a:lnTo>
                    <a:lnTo>
                      <a:pt x="177" y="144"/>
                    </a:lnTo>
                    <a:lnTo>
                      <a:pt x="175" y="142"/>
                    </a:lnTo>
                    <a:lnTo>
                      <a:pt x="171" y="134"/>
                    </a:lnTo>
                    <a:lnTo>
                      <a:pt x="171" y="134"/>
                    </a:lnTo>
                    <a:lnTo>
                      <a:pt x="171" y="130"/>
                    </a:lnTo>
                    <a:lnTo>
                      <a:pt x="170" y="127"/>
                    </a:lnTo>
                    <a:lnTo>
                      <a:pt x="170" y="127"/>
                    </a:lnTo>
                    <a:lnTo>
                      <a:pt x="166" y="125"/>
                    </a:lnTo>
                    <a:lnTo>
                      <a:pt x="166" y="125"/>
                    </a:lnTo>
                    <a:lnTo>
                      <a:pt x="165" y="124"/>
                    </a:lnTo>
                    <a:lnTo>
                      <a:pt x="163" y="124"/>
                    </a:lnTo>
                    <a:lnTo>
                      <a:pt x="163" y="124"/>
                    </a:lnTo>
                    <a:lnTo>
                      <a:pt x="163" y="117"/>
                    </a:lnTo>
                    <a:lnTo>
                      <a:pt x="163" y="108"/>
                    </a:lnTo>
                    <a:lnTo>
                      <a:pt x="163" y="108"/>
                    </a:lnTo>
                    <a:lnTo>
                      <a:pt x="161" y="96"/>
                    </a:lnTo>
                    <a:lnTo>
                      <a:pt x="161" y="96"/>
                    </a:lnTo>
                    <a:lnTo>
                      <a:pt x="156" y="83"/>
                    </a:lnTo>
                    <a:lnTo>
                      <a:pt x="151" y="69"/>
                    </a:lnTo>
                    <a:lnTo>
                      <a:pt x="151" y="69"/>
                    </a:lnTo>
                    <a:lnTo>
                      <a:pt x="146" y="56"/>
                    </a:lnTo>
                    <a:lnTo>
                      <a:pt x="143" y="42"/>
                    </a:lnTo>
                    <a:lnTo>
                      <a:pt x="143" y="42"/>
                    </a:lnTo>
                    <a:lnTo>
                      <a:pt x="139" y="29"/>
                    </a:lnTo>
                    <a:lnTo>
                      <a:pt x="136" y="23"/>
                    </a:lnTo>
                    <a:lnTo>
                      <a:pt x="132" y="17"/>
                    </a:lnTo>
                    <a:lnTo>
                      <a:pt x="132" y="17"/>
                    </a:lnTo>
                    <a:lnTo>
                      <a:pt x="126" y="12"/>
                    </a:lnTo>
                    <a:lnTo>
                      <a:pt x="119" y="8"/>
                    </a:lnTo>
                    <a:lnTo>
                      <a:pt x="119" y="8"/>
                    </a:lnTo>
                    <a:lnTo>
                      <a:pt x="112" y="3"/>
                    </a:lnTo>
                    <a:lnTo>
                      <a:pt x="109" y="1"/>
                    </a:lnTo>
                    <a:lnTo>
                      <a:pt x="105" y="3"/>
                    </a:lnTo>
                    <a:lnTo>
                      <a:pt x="105" y="3"/>
                    </a:lnTo>
                    <a:lnTo>
                      <a:pt x="98" y="8"/>
                    </a:lnTo>
                    <a:lnTo>
                      <a:pt x="98" y="8"/>
                    </a:lnTo>
                    <a:lnTo>
                      <a:pt x="97" y="10"/>
                    </a:lnTo>
                    <a:lnTo>
                      <a:pt x="93" y="13"/>
                    </a:lnTo>
                    <a:lnTo>
                      <a:pt x="93" y="13"/>
                    </a:lnTo>
                    <a:lnTo>
                      <a:pt x="92" y="17"/>
                    </a:lnTo>
                    <a:lnTo>
                      <a:pt x="88" y="18"/>
                    </a:lnTo>
                    <a:lnTo>
                      <a:pt x="88" y="18"/>
                    </a:lnTo>
                    <a:lnTo>
                      <a:pt x="80" y="20"/>
                    </a:lnTo>
                    <a:lnTo>
                      <a:pt x="80" y="20"/>
                    </a:lnTo>
                    <a:lnTo>
                      <a:pt x="76" y="22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0" y="20"/>
                    </a:lnTo>
                    <a:lnTo>
                      <a:pt x="66" y="18"/>
                    </a:lnTo>
                    <a:lnTo>
                      <a:pt x="63" y="12"/>
                    </a:lnTo>
                    <a:lnTo>
                      <a:pt x="63" y="12"/>
                    </a:lnTo>
                    <a:lnTo>
                      <a:pt x="59" y="5"/>
                    </a:lnTo>
                    <a:lnTo>
                      <a:pt x="58" y="1"/>
                    </a:lnTo>
                    <a:lnTo>
                      <a:pt x="54" y="0"/>
                    </a:lnTo>
                    <a:lnTo>
                      <a:pt x="54" y="0"/>
                    </a:lnTo>
                    <a:lnTo>
                      <a:pt x="51" y="1"/>
                    </a:lnTo>
                    <a:lnTo>
                      <a:pt x="48" y="5"/>
                    </a:lnTo>
                    <a:lnTo>
                      <a:pt x="44" y="12"/>
                    </a:lnTo>
                    <a:lnTo>
                      <a:pt x="44" y="12"/>
                    </a:lnTo>
                    <a:lnTo>
                      <a:pt x="39" y="34"/>
                    </a:lnTo>
                    <a:lnTo>
                      <a:pt x="39" y="34"/>
                    </a:lnTo>
                    <a:lnTo>
                      <a:pt x="37" y="44"/>
                    </a:lnTo>
                    <a:lnTo>
                      <a:pt x="36" y="56"/>
                    </a:lnTo>
                    <a:lnTo>
                      <a:pt x="36" y="56"/>
                    </a:lnTo>
                    <a:lnTo>
                      <a:pt x="29" y="74"/>
                    </a:lnTo>
                    <a:lnTo>
                      <a:pt x="24" y="95"/>
                    </a:lnTo>
                    <a:lnTo>
                      <a:pt x="24" y="95"/>
                    </a:lnTo>
                    <a:lnTo>
                      <a:pt x="24" y="101"/>
                    </a:lnTo>
                    <a:lnTo>
                      <a:pt x="27" y="107"/>
                    </a:lnTo>
                    <a:lnTo>
                      <a:pt x="27" y="107"/>
                    </a:lnTo>
                    <a:lnTo>
                      <a:pt x="27" y="113"/>
                    </a:lnTo>
                    <a:lnTo>
                      <a:pt x="25" y="118"/>
                    </a:lnTo>
                    <a:lnTo>
                      <a:pt x="25" y="118"/>
                    </a:lnTo>
                    <a:lnTo>
                      <a:pt x="27" y="122"/>
                    </a:lnTo>
                    <a:lnTo>
                      <a:pt x="29" y="127"/>
                    </a:lnTo>
                    <a:lnTo>
                      <a:pt x="29" y="127"/>
                    </a:lnTo>
                    <a:lnTo>
                      <a:pt x="29" y="132"/>
                    </a:lnTo>
                    <a:lnTo>
                      <a:pt x="27" y="137"/>
                    </a:lnTo>
                    <a:lnTo>
                      <a:pt x="27" y="137"/>
                    </a:lnTo>
                    <a:lnTo>
                      <a:pt x="29" y="141"/>
                    </a:lnTo>
                    <a:lnTo>
                      <a:pt x="32" y="142"/>
                    </a:lnTo>
                    <a:lnTo>
                      <a:pt x="32" y="142"/>
                    </a:lnTo>
                    <a:lnTo>
                      <a:pt x="32" y="149"/>
                    </a:lnTo>
                    <a:lnTo>
                      <a:pt x="32" y="154"/>
                    </a:lnTo>
                    <a:lnTo>
                      <a:pt x="32" y="154"/>
                    </a:lnTo>
                    <a:lnTo>
                      <a:pt x="31" y="159"/>
                    </a:lnTo>
                    <a:lnTo>
                      <a:pt x="27" y="163"/>
                    </a:lnTo>
                    <a:lnTo>
                      <a:pt x="27" y="163"/>
                    </a:lnTo>
                    <a:lnTo>
                      <a:pt x="24" y="166"/>
                    </a:lnTo>
                    <a:lnTo>
                      <a:pt x="24" y="169"/>
                    </a:lnTo>
                    <a:lnTo>
                      <a:pt x="24" y="169"/>
                    </a:lnTo>
                    <a:lnTo>
                      <a:pt x="24" y="174"/>
                    </a:lnTo>
                    <a:lnTo>
                      <a:pt x="22" y="176"/>
                    </a:lnTo>
                    <a:lnTo>
                      <a:pt x="20" y="176"/>
                    </a:lnTo>
                    <a:lnTo>
                      <a:pt x="20" y="176"/>
                    </a:lnTo>
                    <a:lnTo>
                      <a:pt x="24" y="188"/>
                    </a:lnTo>
                    <a:lnTo>
                      <a:pt x="24" y="195"/>
                    </a:lnTo>
                    <a:lnTo>
                      <a:pt x="24" y="197"/>
                    </a:lnTo>
                    <a:lnTo>
                      <a:pt x="22" y="198"/>
                    </a:lnTo>
                    <a:lnTo>
                      <a:pt x="22" y="198"/>
                    </a:lnTo>
                    <a:lnTo>
                      <a:pt x="20" y="198"/>
                    </a:lnTo>
                    <a:lnTo>
                      <a:pt x="19" y="200"/>
                    </a:lnTo>
                    <a:lnTo>
                      <a:pt x="19" y="200"/>
                    </a:lnTo>
                    <a:lnTo>
                      <a:pt x="17" y="202"/>
                    </a:lnTo>
                    <a:lnTo>
                      <a:pt x="17" y="205"/>
                    </a:lnTo>
                    <a:lnTo>
                      <a:pt x="17" y="205"/>
                    </a:lnTo>
                    <a:lnTo>
                      <a:pt x="15" y="215"/>
                    </a:lnTo>
                    <a:lnTo>
                      <a:pt x="15" y="215"/>
                    </a:lnTo>
                    <a:lnTo>
                      <a:pt x="14" y="219"/>
                    </a:lnTo>
                    <a:lnTo>
                      <a:pt x="12" y="220"/>
                    </a:lnTo>
                    <a:lnTo>
                      <a:pt x="9" y="220"/>
                    </a:lnTo>
                    <a:lnTo>
                      <a:pt x="9" y="220"/>
                    </a:lnTo>
                    <a:lnTo>
                      <a:pt x="7" y="217"/>
                    </a:lnTo>
                    <a:lnTo>
                      <a:pt x="5" y="215"/>
                    </a:lnTo>
                    <a:lnTo>
                      <a:pt x="3" y="214"/>
                    </a:lnTo>
                    <a:lnTo>
                      <a:pt x="3" y="214"/>
                    </a:lnTo>
                    <a:lnTo>
                      <a:pt x="0" y="215"/>
                    </a:lnTo>
                    <a:lnTo>
                      <a:pt x="32" y="332"/>
                    </a:lnTo>
                    <a:lnTo>
                      <a:pt x="32" y="332"/>
                    </a:lnTo>
                    <a:lnTo>
                      <a:pt x="34" y="337"/>
                    </a:lnTo>
                    <a:lnTo>
                      <a:pt x="34" y="337"/>
                    </a:lnTo>
                    <a:lnTo>
                      <a:pt x="36" y="341"/>
                    </a:lnTo>
                    <a:lnTo>
                      <a:pt x="36" y="341"/>
                    </a:lnTo>
                    <a:lnTo>
                      <a:pt x="37" y="346"/>
                    </a:lnTo>
                    <a:lnTo>
                      <a:pt x="37" y="346"/>
                    </a:lnTo>
                    <a:lnTo>
                      <a:pt x="39" y="349"/>
                    </a:lnTo>
                    <a:lnTo>
                      <a:pt x="39" y="349"/>
                    </a:lnTo>
                    <a:lnTo>
                      <a:pt x="42" y="353"/>
                    </a:lnTo>
                    <a:lnTo>
                      <a:pt x="48" y="354"/>
                    </a:lnTo>
                    <a:lnTo>
                      <a:pt x="48" y="354"/>
                    </a:lnTo>
                    <a:lnTo>
                      <a:pt x="48" y="356"/>
                    </a:lnTo>
                    <a:lnTo>
                      <a:pt x="49" y="359"/>
                    </a:lnTo>
                    <a:lnTo>
                      <a:pt x="51" y="365"/>
                    </a:lnTo>
                    <a:lnTo>
                      <a:pt x="51" y="365"/>
                    </a:lnTo>
                    <a:lnTo>
                      <a:pt x="51" y="366"/>
                    </a:lnTo>
                    <a:lnTo>
                      <a:pt x="53" y="370"/>
                    </a:lnTo>
                    <a:lnTo>
                      <a:pt x="58" y="373"/>
                    </a:lnTo>
                    <a:lnTo>
                      <a:pt x="58" y="373"/>
                    </a:lnTo>
                    <a:lnTo>
                      <a:pt x="65" y="375"/>
                    </a:lnTo>
                    <a:lnTo>
                      <a:pt x="70" y="378"/>
                    </a:lnTo>
                    <a:lnTo>
                      <a:pt x="70" y="378"/>
                    </a:lnTo>
                    <a:lnTo>
                      <a:pt x="71" y="368"/>
                    </a:lnTo>
                    <a:lnTo>
                      <a:pt x="71" y="368"/>
                    </a:lnTo>
                    <a:lnTo>
                      <a:pt x="71" y="363"/>
                    </a:lnTo>
                    <a:lnTo>
                      <a:pt x="73" y="361"/>
                    </a:lnTo>
                    <a:lnTo>
                      <a:pt x="76" y="356"/>
                    </a:lnTo>
                    <a:lnTo>
                      <a:pt x="76" y="356"/>
                    </a:lnTo>
                    <a:lnTo>
                      <a:pt x="80" y="349"/>
                    </a:lnTo>
                    <a:lnTo>
                      <a:pt x="81" y="343"/>
                    </a:lnTo>
                    <a:lnTo>
                      <a:pt x="81" y="343"/>
                    </a:lnTo>
                    <a:lnTo>
                      <a:pt x="87" y="337"/>
                    </a:lnTo>
                    <a:lnTo>
                      <a:pt x="92" y="332"/>
                    </a:lnTo>
                    <a:lnTo>
                      <a:pt x="92" y="332"/>
                    </a:lnTo>
                    <a:lnTo>
                      <a:pt x="93" y="329"/>
                    </a:lnTo>
                    <a:lnTo>
                      <a:pt x="95" y="324"/>
                    </a:lnTo>
                    <a:lnTo>
                      <a:pt x="93" y="320"/>
                    </a:lnTo>
                    <a:lnTo>
                      <a:pt x="95" y="315"/>
                    </a:lnTo>
                    <a:lnTo>
                      <a:pt x="95" y="315"/>
                    </a:lnTo>
                    <a:lnTo>
                      <a:pt x="98" y="319"/>
                    </a:lnTo>
                    <a:lnTo>
                      <a:pt x="100" y="319"/>
                    </a:lnTo>
                    <a:lnTo>
                      <a:pt x="102" y="319"/>
                    </a:lnTo>
                    <a:lnTo>
                      <a:pt x="102" y="319"/>
                    </a:lnTo>
                    <a:lnTo>
                      <a:pt x="104" y="315"/>
                    </a:lnTo>
                    <a:lnTo>
                      <a:pt x="104" y="312"/>
                    </a:lnTo>
                    <a:lnTo>
                      <a:pt x="104" y="312"/>
                    </a:lnTo>
                    <a:lnTo>
                      <a:pt x="102" y="309"/>
                    </a:lnTo>
                    <a:lnTo>
                      <a:pt x="100" y="307"/>
                    </a:lnTo>
                    <a:lnTo>
                      <a:pt x="102" y="303"/>
                    </a:lnTo>
                    <a:lnTo>
                      <a:pt x="102" y="303"/>
                    </a:lnTo>
                    <a:lnTo>
                      <a:pt x="104" y="302"/>
                    </a:lnTo>
                    <a:lnTo>
                      <a:pt x="107" y="303"/>
                    </a:lnTo>
                    <a:lnTo>
                      <a:pt x="107" y="303"/>
                    </a:lnTo>
                    <a:lnTo>
                      <a:pt x="107" y="307"/>
                    </a:lnTo>
                    <a:lnTo>
                      <a:pt x="107" y="310"/>
                    </a:lnTo>
                    <a:lnTo>
                      <a:pt x="109" y="310"/>
                    </a:lnTo>
                    <a:lnTo>
                      <a:pt x="109" y="310"/>
                    </a:lnTo>
                    <a:lnTo>
                      <a:pt x="110" y="310"/>
                    </a:lnTo>
                    <a:lnTo>
                      <a:pt x="112" y="309"/>
                    </a:lnTo>
                    <a:lnTo>
                      <a:pt x="112" y="305"/>
                    </a:lnTo>
                    <a:lnTo>
                      <a:pt x="112" y="305"/>
                    </a:lnTo>
                    <a:lnTo>
                      <a:pt x="114" y="297"/>
                    </a:lnTo>
                    <a:lnTo>
                      <a:pt x="114" y="297"/>
                    </a:lnTo>
                    <a:lnTo>
                      <a:pt x="114" y="293"/>
                    </a:lnTo>
                    <a:lnTo>
                      <a:pt x="115" y="290"/>
                    </a:lnTo>
                    <a:lnTo>
                      <a:pt x="117" y="290"/>
                    </a:lnTo>
                    <a:lnTo>
                      <a:pt x="117" y="290"/>
                    </a:lnTo>
                    <a:lnTo>
                      <a:pt x="119" y="292"/>
                    </a:lnTo>
                    <a:lnTo>
                      <a:pt x="119" y="293"/>
                    </a:lnTo>
                    <a:lnTo>
                      <a:pt x="117" y="298"/>
                    </a:lnTo>
                    <a:lnTo>
                      <a:pt x="117" y="298"/>
                    </a:lnTo>
                    <a:lnTo>
                      <a:pt x="117" y="303"/>
                    </a:lnTo>
                    <a:lnTo>
                      <a:pt x="119" y="307"/>
                    </a:lnTo>
                    <a:lnTo>
                      <a:pt x="121" y="309"/>
                    </a:lnTo>
                    <a:lnTo>
                      <a:pt x="121" y="309"/>
                    </a:lnTo>
                    <a:lnTo>
                      <a:pt x="122" y="307"/>
                    </a:lnTo>
                    <a:lnTo>
                      <a:pt x="122" y="305"/>
                    </a:lnTo>
                    <a:lnTo>
                      <a:pt x="124" y="300"/>
                    </a:lnTo>
                    <a:lnTo>
                      <a:pt x="124" y="300"/>
                    </a:lnTo>
                    <a:lnTo>
                      <a:pt x="124" y="293"/>
                    </a:lnTo>
                    <a:lnTo>
                      <a:pt x="124" y="290"/>
                    </a:lnTo>
                    <a:lnTo>
                      <a:pt x="126" y="288"/>
                    </a:lnTo>
                    <a:lnTo>
                      <a:pt x="126" y="288"/>
                    </a:lnTo>
                    <a:lnTo>
                      <a:pt x="129" y="288"/>
                    </a:lnTo>
                    <a:lnTo>
                      <a:pt x="131" y="290"/>
                    </a:lnTo>
                    <a:lnTo>
                      <a:pt x="131" y="295"/>
                    </a:lnTo>
                    <a:lnTo>
                      <a:pt x="131" y="295"/>
                    </a:lnTo>
                    <a:lnTo>
                      <a:pt x="132" y="300"/>
                    </a:lnTo>
                    <a:lnTo>
                      <a:pt x="136" y="302"/>
                    </a:lnTo>
                    <a:lnTo>
                      <a:pt x="137" y="300"/>
                    </a:lnTo>
                    <a:lnTo>
                      <a:pt x="141" y="297"/>
                    </a:lnTo>
                    <a:lnTo>
                      <a:pt x="143" y="292"/>
                    </a:lnTo>
                    <a:lnTo>
                      <a:pt x="143" y="287"/>
                    </a:lnTo>
                    <a:lnTo>
                      <a:pt x="141" y="283"/>
                    </a:lnTo>
                    <a:lnTo>
                      <a:pt x="137" y="281"/>
                    </a:lnTo>
                    <a:lnTo>
                      <a:pt x="137" y="281"/>
                    </a:lnTo>
                    <a:lnTo>
                      <a:pt x="134" y="281"/>
                    </a:lnTo>
                    <a:lnTo>
                      <a:pt x="132" y="281"/>
                    </a:lnTo>
                    <a:lnTo>
                      <a:pt x="131" y="280"/>
                    </a:lnTo>
                    <a:lnTo>
                      <a:pt x="131" y="280"/>
                    </a:lnTo>
                    <a:lnTo>
                      <a:pt x="131" y="278"/>
                    </a:lnTo>
                    <a:lnTo>
                      <a:pt x="132" y="276"/>
                    </a:lnTo>
                    <a:lnTo>
                      <a:pt x="136" y="275"/>
                    </a:lnTo>
                    <a:lnTo>
                      <a:pt x="136" y="275"/>
                    </a:lnTo>
                    <a:lnTo>
                      <a:pt x="137" y="271"/>
                    </a:lnTo>
                    <a:lnTo>
                      <a:pt x="137" y="268"/>
                    </a:lnTo>
                    <a:lnTo>
                      <a:pt x="134" y="261"/>
                    </a:lnTo>
                    <a:lnTo>
                      <a:pt x="134" y="261"/>
                    </a:lnTo>
                    <a:lnTo>
                      <a:pt x="132" y="258"/>
                    </a:lnTo>
                    <a:lnTo>
                      <a:pt x="132" y="254"/>
                    </a:lnTo>
                    <a:lnTo>
                      <a:pt x="134" y="254"/>
                    </a:lnTo>
                    <a:lnTo>
                      <a:pt x="134" y="254"/>
                    </a:lnTo>
                    <a:lnTo>
                      <a:pt x="136" y="254"/>
                    </a:lnTo>
                    <a:lnTo>
                      <a:pt x="136" y="256"/>
                    </a:lnTo>
                    <a:lnTo>
                      <a:pt x="137" y="259"/>
                    </a:lnTo>
                    <a:lnTo>
                      <a:pt x="137" y="259"/>
                    </a:lnTo>
                    <a:lnTo>
                      <a:pt x="139" y="261"/>
                    </a:lnTo>
                    <a:lnTo>
                      <a:pt x="141" y="259"/>
                    </a:lnTo>
                    <a:lnTo>
                      <a:pt x="141" y="254"/>
                    </a:lnTo>
                    <a:lnTo>
                      <a:pt x="141" y="254"/>
                    </a:lnTo>
                    <a:lnTo>
                      <a:pt x="139" y="251"/>
                    </a:lnTo>
                    <a:lnTo>
                      <a:pt x="139" y="249"/>
                    </a:lnTo>
                    <a:lnTo>
                      <a:pt x="139" y="247"/>
                    </a:lnTo>
                    <a:lnTo>
                      <a:pt x="139" y="247"/>
                    </a:lnTo>
                    <a:lnTo>
                      <a:pt x="143" y="244"/>
                    </a:lnTo>
                    <a:lnTo>
                      <a:pt x="146" y="246"/>
                    </a:lnTo>
                    <a:lnTo>
                      <a:pt x="148" y="247"/>
                    </a:lnTo>
                    <a:lnTo>
                      <a:pt x="149" y="251"/>
                    </a:lnTo>
                    <a:lnTo>
                      <a:pt x="149" y="251"/>
                    </a:lnTo>
                    <a:lnTo>
                      <a:pt x="149" y="254"/>
                    </a:lnTo>
                    <a:lnTo>
                      <a:pt x="149" y="254"/>
                    </a:lnTo>
                    <a:lnTo>
                      <a:pt x="148" y="258"/>
                    </a:lnTo>
                    <a:lnTo>
                      <a:pt x="148" y="258"/>
                    </a:lnTo>
                    <a:lnTo>
                      <a:pt x="148" y="259"/>
                    </a:lnTo>
                    <a:lnTo>
                      <a:pt x="149" y="259"/>
                    </a:lnTo>
                    <a:lnTo>
                      <a:pt x="154" y="259"/>
                    </a:lnTo>
                    <a:lnTo>
                      <a:pt x="154" y="259"/>
                    </a:lnTo>
                    <a:lnTo>
                      <a:pt x="158" y="259"/>
                    </a:lnTo>
                    <a:lnTo>
                      <a:pt x="163" y="261"/>
                    </a:lnTo>
                    <a:lnTo>
                      <a:pt x="166" y="261"/>
                    </a:lnTo>
                    <a:lnTo>
                      <a:pt x="166" y="259"/>
                    </a:lnTo>
                    <a:lnTo>
                      <a:pt x="166" y="256"/>
                    </a:lnTo>
                    <a:lnTo>
                      <a:pt x="166" y="256"/>
                    </a:lnTo>
                    <a:lnTo>
                      <a:pt x="165" y="247"/>
                    </a:lnTo>
                    <a:lnTo>
                      <a:pt x="165" y="244"/>
                    </a:lnTo>
                    <a:lnTo>
                      <a:pt x="168" y="242"/>
                    </a:lnTo>
                    <a:lnTo>
                      <a:pt x="168" y="242"/>
                    </a:lnTo>
                    <a:lnTo>
                      <a:pt x="171" y="242"/>
                    </a:lnTo>
                    <a:lnTo>
                      <a:pt x="173" y="246"/>
                    </a:lnTo>
                    <a:lnTo>
                      <a:pt x="175" y="253"/>
                    </a:lnTo>
                    <a:lnTo>
                      <a:pt x="175" y="253"/>
                    </a:lnTo>
                    <a:lnTo>
                      <a:pt x="177" y="254"/>
                    </a:lnTo>
                    <a:lnTo>
                      <a:pt x="178" y="254"/>
                    </a:lnTo>
                    <a:lnTo>
                      <a:pt x="182" y="253"/>
                    </a:lnTo>
                    <a:lnTo>
                      <a:pt x="182" y="249"/>
                    </a:lnTo>
                    <a:lnTo>
                      <a:pt x="182" y="249"/>
                    </a:lnTo>
                    <a:lnTo>
                      <a:pt x="180" y="246"/>
                    </a:lnTo>
                    <a:lnTo>
                      <a:pt x="178" y="242"/>
                    </a:lnTo>
                    <a:lnTo>
                      <a:pt x="178" y="242"/>
                    </a:lnTo>
                    <a:lnTo>
                      <a:pt x="178" y="241"/>
                    </a:lnTo>
                    <a:lnTo>
                      <a:pt x="182" y="241"/>
                    </a:lnTo>
                    <a:lnTo>
                      <a:pt x="182" y="241"/>
                    </a:lnTo>
                    <a:lnTo>
                      <a:pt x="183" y="244"/>
                    </a:lnTo>
                    <a:lnTo>
                      <a:pt x="185" y="246"/>
                    </a:lnTo>
                    <a:lnTo>
                      <a:pt x="187" y="246"/>
                    </a:lnTo>
                    <a:lnTo>
                      <a:pt x="187" y="246"/>
                    </a:lnTo>
                    <a:lnTo>
                      <a:pt x="188" y="246"/>
                    </a:lnTo>
                    <a:lnTo>
                      <a:pt x="188" y="244"/>
                    </a:lnTo>
                    <a:lnTo>
                      <a:pt x="190" y="241"/>
                    </a:lnTo>
                    <a:lnTo>
                      <a:pt x="190" y="241"/>
                    </a:lnTo>
                    <a:lnTo>
                      <a:pt x="188" y="234"/>
                    </a:lnTo>
                    <a:lnTo>
                      <a:pt x="190" y="230"/>
                    </a:lnTo>
                    <a:lnTo>
                      <a:pt x="192" y="230"/>
                    </a:lnTo>
                    <a:lnTo>
                      <a:pt x="192" y="230"/>
                    </a:lnTo>
                    <a:lnTo>
                      <a:pt x="192" y="230"/>
                    </a:lnTo>
                    <a:lnTo>
                      <a:pt x="193" y="234"/>
                    </a:lnTo>
                    <a:lnTo>
                      <a:pt x="195" y="237"/>
                    </a:lnTo>
                    <a:lnTo>
                      <a:pt x="195" y="241"/>
                    </a:lnTo>
                    <a:lnTo>
                      <a:pt x="199" y="242"/>
                    </a:lnTo>
                    <a:lnTo>
                      <a:pt x="199" y="242"/>
                    </a:lnTo>
                    <a:lnTo>
                      <a:pt x="199" y="234"/>
                    </a:lnTo>
                    <a:lnTo>
                      <a:pt x="200" y="227"/>
                    </a:lnTo>
                    <a:lnTo>
                      <a:pt x="200" y="227"/>
                    </a:lnTo>
                    <a:lnTo>
                      <a:pt x="202" y="224"/>
                    </a:lnTo>
                    <a:lnTo>
                      <a:pt x="204" y="224"/>
                    </a:lnTo>
                    <a:lnTo>
                      <a:pt x="205" y="225"/>
                    </a:lnTo>
                    <a:lnTo>
                      <a:pt x="205" y="225"/>
                    </a:lnTo>
                    <a:lnTo>
                      <a:pt x="205" y="229"/>
                    </a:lnTo>
                    <a:lnTo>
                      <a:pt x="207" y="230"/>
                    </a:lnTo>
                    <a:lnTo>
                      <a:pt x="209" y="230"/>
                    </a:lnTo>
                    <a:lnTo>
                      <a:pt x="209" y="230"/>
                    </a:lnTo>
                    <a:lnTo>
                      <a:pt x="212" y="229"/>
                    </a:lnTo>
                    <a:lnTo>
                      <a:pt x="216" y="227"/>
                    </a:lnTo>
                    <a:lnTo>
                      <a:pt x="216" y="227"/>
                    </a:lnTo>
                    <a:lnTo>
                      <a:pt x="217" y="224"/>
                    </a:lnTo>
                    <a:lnTo>
                      <a:pt x="217" y="220"/>
                    </a:lnTo>
                    <a:lnTo>
                      <a:pt x="221" y="214"/>
                    </a:lnTo>
                    <a:lnTo>
                      <a:pt x="221" y="214"/>
                    </a:lnTo>
                    <a:lnTo>
                      <a:pt x="222" y="210"/>
                    </a:lnTo>
                    <a:lnTo>
                      <a:pt x="224" y="210"/>
                    </a:lnTo>
                    <a:lnTo>
                      <a:pt x="226" y="212"/>
                    </a:lnTo>
                    <a:lnTo>
                      <a:pt x="226" y="212"/>
                    </a:lnTo>
                    <a:lnTo>
                      <a:pt x="227" y="215"/>
                    </a:lnTo>
                    <a:lnTo>
                      <a:pt x="227" y="217"/>
                    </a:lnTo>
                    <a:lnTo>
                      <a:pt x="231" y="217"/>
                    </a:lnTo>
                    <a:lnTo>
                      <a:pt x="231" y="217"/>
                    </a:lnTo>
                    <a:lnTo>
                      <a:pt x="231" y="212"/>
                    </a:lnTo>
                    <a:lnTo>
                      <a:pt x="231" y="207"/>
                    </a:lnTo>
                    <a:lnTo>
                      <a:pt x="231" y="207"/>
                    </a:lnTo>
                    <a:lnTo>
                      <a:pt x="233" y="202"/>
                    </a:lnTo>
                    <a:lnTo>
                      <a:pt x="236" y="198"/>
                    </a:lnTo>
                    <a:lnTo>
                      <a:pt x="236" y="198"/>
                    </a:lnTo>
                    <a:lnTo>
                      <a:pt x="241" y="190"/>
                    </a:lnTo>
                    <a:lnTo>
                      <a:pt x="243" y="185"/>
                    </a:lnTo>
                    <a:lnTo>
                      <a:pt x="241" y="181"/>
                    </a:lnTo>
                    <a:lnTo>
                      <a:pt x="239" y="181"/>
                    </a:lnTo>
                    <a:lnTo>
                      <a:pt x="239" y="181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33" name="Freeform 34"/>
              <p:cNvSpPr>
                <a:spLocks/>
              </p:cNvSpPr>
              <p:nvPr/>
            </p:nvSpPr>
            <p:spPr bwMode="auto">
              <a:xfrm>
                <a:off x="8342947" y="1768721"/>
                <a:ext cx="823912" cy="482600"/>
              </a:xfrm>
              <a:custGeom>
                <a:avLst/>
                <a:gdLst>
                  <a:gd name="T0" fmla="*/ 388 w 519"/>
                  <a:gd name="T1" fmla="*/ 244 h 304"/>
                  <a:gd name="T2" fmla="*/ 161 w 519"/>
                  <a:gd name="T3" fmla="*/ 282 h 304"/>
                  <a:gd name="T4" fmla="*/ 1 w 519"/>
                  <a:gd name="T5" fmla="*/ 300 h 304"/>
                  <a:gd name="T6" fmla="*/ 5 w 519"/>
                  <a:gd name="T7" fmla="*/ 297 h 304"/>
                  <a:gd name="T8" fmla="*/ 18 w 519"/>
                  <a:gd name="T9" fmla="*/ 290 h 304"/>
                  <a:gd name="T10" fmla="*/ 35 w 519"/>
                  <a:gd name="T11" fmla="*/ 282 h 304"/>
                  <a:gd name="T12" fmla="*/ 40 w 519"/>
                  <a:gd name="T13" fmla="*/ 278 h 304"/>
                  <a:gd name="T14" fmla="*/ 47 w 519"/>
                  <a:gd name="T15" fmla="*/ 273 h 304"/>
                  <a:gd name="T16" fmla="*/ 49 w 519"/>
                  <a:gd name="T17" fmla="*/ 273 h 304"/>
                  <a:gd name="T18" fmla="*/ 57 w 519"/>
                  <a:gd name="T19" fmla="*/ 272 h 304"/>
                  <a:gd name="T20" fmla="*/ 61 w 519"/>
                  <a:gd name="T21" fmla="*/ 270 h 304"/>
                  <a:gd name="T22" fmla="*/ 71 w 519"/>
                  <a:gd name="T23" fmla="*/ 250 h 304"/>
                  <a:gd name="T24" fmla="*/ 83 w 519"/>
                  <a:gd name="T25" fmla="*/ 236 h 304"/>
                  <a:gd name="T26" fmla="*/ 90 w 519"/>
                  <a:gd name="T27" fmla="*/ 231 h 304"/>
                  <a:gd name="T28" fmla="*/ 101 w 519"/>
                  <a:gd name="T29" fmla="*/ 219 h 304"/>
                  <a:gd name="T30" fmla="*/ 110 w 519"/>
                  <a:gd name="T31" fmla="*/ 219 h 304"/>
                  <a:gd name="T32" fmla="*/ 117 w 519"/>
                  <a:gd name="T33" fmla="*/ 229 h 304"/>
                  <a:gd name="T34" fmla="*/ 120 w 519"/>
                  <a:gd name="T35" fmla="*/ 236 h 304"/>
                  <a:gd name="T36" fmla="*/ 142 w 519"/>
                  <a:gd name="T37" fmla="*/ 234 h 304"/>
                  <a:gd name="T38" fmla="*/ 157 w 519"/>
                  <a:gd name="T39" fmla="*/ 231 h 304"/>
                  <a:gd name="T40" fmla="*/ 173 w 519"/>
                  <a:gd name="T41" fmla="*/ 222 h 304"/>
                  <a:gd name="T42" fmla="*/ 186 w 519"/>
                  <a:gd name="T43" fmla="*/ 214 h 304"/>
                  <a:gd name="T44" fmla="*/ 193 w 519"/>
                  <a:gd name="T45" fmla="*/ 211 h 304"/>
                  <a:gd name="T46" fmla="*/ 198 w 519"/>
                  <a:gd name="T47" fmla="*/ 205 h 304"/>
                  <a:gd name="T48" fmla="*/ 207 w 519"/>
                  <a:gd name="T49" fmla="*/ 195 h 304"/>
                  <a:gd name="T50" fmla="*/ 217 w 519"/>
                  <a:gd name="T51" fmla="*/ 178 h 304"/>
                  <a:gd name="T52" fmla="*/ 224 w 519"/>
                  <a:gd name="T53" fmla="*/ 154 h 304"/>
                  <a:gd name="T54" fmla="*/ 229 w 519"/>
                  <a:gd name="T55" fmla="*/ 149 h 304"/>
                  <a:gd name="T56" fmla="*/ 234 w 519"/>
                  <a:gd name="T57" fmla="*/ 146 h 304"/>
                  <a:gd name="T58" fmla="*/ 236 w 519"/>
                  <a:gd name="T59" fmla="*/ 139 h 304"/>
                  <a:gd name="T60" fmla="*/ 241 w 519"/>
                  <a:gd name="T61" fmla="*/ 129 h 304"/>
                  <a:gd name="T62" fmla="*/ 246 w 519"/>
                  <a:gd name="T63" fmla="*/ 109 h 304"/>
                  <a:gd name="T64" fmla="*/ 252 w 519"/>
                  <a:gd name="T65" fmla="*/ 104 h 304"/>
                  <a:gd name="T66" fmla="*/ 261 w 519"/>
                  <a:gd name="T67" fmla="*/ 102 h 304"/>
                  <a:gd name="T68" fmla="*/ 268 w 519"/>
                  <a:gd name="T69" fmla="*/ 104 h 304"/>
                  <a:gd name="T70" fmla="*/ 275 w 519"/>
                  <a:gd name="T71" fmla="*/ 97 h 304"/>
                  <a:gd name="T72" fmla="*/ 285 w 519"/>
                  <a:gd name="T73" fmla="*/ 78 h 304"/>
                  <a:gd name="T74" fmla="*/ 290 w 519"/>
                  <a:gd name="T75" fmla="*/ 68 h 304"/>
                  <a:gd name="T76" fmla="*/ 293 w 519"/>
                  <a:gd name="T77" fmla="*/ 66 h 304"/>
                  <a:gd name="T78" fmla="*/ 298 w 519"/>
                  <a:gd name="T79" fmla="*/ 59 h 304"/>
                  <a:gd name="T80" fmla="*/ 307 w 519"/>
                  <a:gd name="T81" fmla="*/ 41 h 304"/>
                  <a:gd name="T82" fmla="*/ 310 w 519"/>
                  <a:gd name="T83" fmla="*/ 34 h 304"/>
                  <a:gd name="T84" fmla="*/ 312 w 519"/>
                  <a:gd name="T85" fmla="*/ 17 h 304"/>
                  <a:gd name="T86" fmla="*/ 327 w 519"/>
                  <a:gd name="T87" fmla="*/ 0 h 304"/>
                  <a:gd name="T88" fmla="*/ 347 w 519"/>
                  <a:gd name="T89" fmla="*/ 7 h 304"/>
                  <a:gd name="T90" fmla="*/ 354 w 519"/>
                  <a:gd name="T91" fmla="*/ 12 h 304"/>
                  <a:gd name="T92" fmla="*/ 358 w 519"/>
                  <a:gd name="T93" fmla="*/ 15 h 304"/>
                  <a:gd name="T94" fmla="*/ 368 w 519"/>
                  <a:gd name="T95" fmla="*/ 17 h 304"/>
                  <a:gd name="T96" fmla="*/ 371 w 519"/>
                  <a:gd name="T97" fmla="*/ 24 h 304"/>
                  <a:gd name="T98" fmla="*/ 375 w 519"/>
                  <a:gd name="T99" fmla="*/ 29 h 304"/>
                  <a:gd name="T100" fmla="*/ 376 w 519"/>
                  <a:gd name="T101" fmla="*/ 31 h 304"/>
                  <a:gd name="T102" fmla="*/ 400 w 519"/>
                  <a:gd name="T103" fmla="*/ 44 h 304"/>
                  <a:gd name="T104" fmla="*/ 400 w 519"/>
                  <a:gd name="T105" fmla="*/ 53 h 304"/>
                  <a:gd name="T106" fmla="*/ 402 w 519"/>
                  <a:gd name="T107" fmla="*/ 65 h 304"/>
                  <a:gd name="T108" fmla="*/ 393 w 519"/>
                  <a:gd name="T109" fmla="*/ 80 h 304"/>
                  <a:gd name="T110" fmla="*/ 405 w 519"/>
                  <a:gd name="T111" fmla="*/ 88 h 304"/>
                  <a:gd name="T112" fmla="*/ 468 w 519"/>
                  <a:gd name="T113" fmla="*/ 110 h 304"/>
                  <a:gd name="T114" fmla="*/ 475 w 519"/>
                  <a:gd name="T115" fmla="*/ 144 h 304"/>
                  <a:gd name="T116" fmla="*/ 463 w 519"/>
                  <a:gd name="T117" fmla="*/ 160 h 304"/>
                  <a:gd name="T118" fmla="*/ 497 w 519"/>
                  <a:gd name="T119" fmla="*/ 187 h 304"/>
                  <a:gd name="T120" fmla="*/ 519 w 519"/>
                  <a:gd name="T121" fmla="*/ 216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19" h="304">
                    <a:moveTo>
                      <a:pt x="519" y="222"/>
                    </a:moveTo>
                    <a:lnTo>
                      <a:pt x="519" y="222"/>
                    </a:lnTo>
                    <a:lnTo>
                      <a:pt x="519" y="222"/>
                    </a:lnTo>
                    <a:lnTo>
                      <a:pt x="519" y="222"/>
                    </a:lnTo>
                    <a:lnTo>
                      <a:pt x="519" y="222"/>
                    </a:lnTo>
                    <a:lnTo>
                      <a:pt x="519" y="222"/>
                    </a:lnTo>
                    <a:lnTo>
                      <a:pt x="519" y="222"/>
                    </a:lnTo>
                    <a:lnTo>
                      <a:pt x="517" y="222"/>
                    </a:lnTo>
                    <a:lnTo>
                      <a:pt x="517" y="222"/>
                    </a:lnTo>
                    <a:lnTo>
                      <a:pt x="517" y="222"/>
                    </a:lnTo>
                    <a:lnTo>
                      <a:pt x="517" y="222"/>
                    </a:lnTo>
                    <a:lnTo>
                      <a:pt x="388" y="244"/>
                    </a:lnTo>
                    <a:lnTo>
                      <a:pt x="388" y="244"/>
                    </a:lnTo>
                    <a:lnTo>
                      <a:pt x="387" y="244"/>
                    </a:lnTo>
                    <a:lnTo>
                      <a:pt x="387" y="244"/>
                    </a:lnTo>
                    <a:lnTo>
                      <a:pt x="290" y="261"/>
                    </a:lnTo>
                    <a:lnTo>
                      <a:pt x="290" y="261"/>
                    </a:lnTo>
                    <a:lnTo>
                      <a:pt x="290" y="261"/>
                    </a:lnTo>
                    <a:lnTo>
                      <a:pt x="290" y="261"/>
                    </a:lnTo>
                    <a:lnTo>
                      <a:pt x="286" y="261"/>
                    </a:lnTo>
                    <a:lnTo>
                      <a:pt x="286" y="261"/>
                    </a:lnTo>
                    <a:lnTo>
                      <a:pt x="203" y="275"/>
                    </a:lnTo>
                    <a:lnTo>
                      <a:pt x="203" y="275"/>
                    </a:lnTo>
                    <a:lnTo>
                      <a:pt x="198" y="275"/>
                    </a:lnTo>
                    <a:lnTo>
                      <a:pt x="198" y="275"/>
                    </a:lnTo>
                    <a:lnTo>
                      <a:pt x="161" y="282"/>
                    </a:lnTo>
                    <a:lnTo>
                      <a:pt x="161" y="282"/>
                    </a:lnTo>
                    <a:lnTo>
                      <a:pt x="127" y="287"/>
                    </a:lnTo>
                    <a:lnTo>
                      <a:pt x="127" y="287"/>
                    </a:lnTo>
                    <a:lnTo>
                      <a:pt x="125" y="287"/>
                    </a:lnTo>
                    <a:lnTo>
                      <a:pt x="125" y="287"/>
                    </a:lnTo>
                    <a:lnTo>
                      <a:pt x="0" y="304"/>
                    </a:lnTo>
                    <a:lnTo>
                      <a:pt x="0" y="304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" y="300"/>
                    </a:lnTo>
                    <a:lnTo>
                      <a:pt x="1" y="300"/>
                    </a:lnTo>
                    <a:lnTo>
                      <a:pt x="1" y="300"/>
                    </a:lnTo>
                    <a:lnTo>
                      <a:pt x="1" y="300"/>
                    </a:lnTo>
                    <a:lnTo>
                      <a:pt x="1" y="300"/>
                    </a:lnTo>
                    <a:lnTo>
                      <a:pt x="1" y="300"/>
                    </a:lnTo>
                    <a:lnTo>
                      <a:pt x="1" y="300"/>
                    </a:lnTo>
                    <a:lnTo>
                      <a:pt x="1" y="300"/>
                    </a:lnTo>
                    <a:lnTo>
                      <a:pt x="3" y="300"/>
                    </a:lnTo>
                    <a:lnTo>
                      <a:pt x="3" y="300"/>
                    </a:lnTo>
                    <a:lnTo>
                      <a:pt x="3" y="299"/>
                    </a:lnTo>
                    <a:lnTo>
                      <a:pt x="3" y="299"/>
                    </a:lnTo>
                    <a:lnTo>
                      <a:pt x="3" y="299"/>
                    </a:lnTo>
                    <a:lnTo>
                      <a:pt x="3" y="299"/>
                    </a:lnTo>
                    <a:lnTo>
                      <a:pt x="5" y="297"/>
                    </a:lnTo>
                    <a:lnTo>
                      <a:pt x="5" y="297"/>
                    </a:lnTo>
                    <a:lnTo>
                      <a:pt x="5" y="297"/>
                    </a:lnTo>
                    <a:lnTo>
                      <a:pt x="5" y="297"/>
                    </a:lnTo>
                    <a:lnTo>
                      <a:pt x="8" y="295"/>
                    </a:lnTo>
                    <a:lnTo>
                      <a:pt x="8" y="295"/>
                    </a:lnTo>
                    <a:lnTo>
                      <a:pt x="10" y="294"/>
                    </a:lnTo>
                    <a:lnTo>
                      <a:pt x="10" y="294"/>
                    </a:lnTo>
                    <a:lnTo>
                      <a:pt x="15" y="292"/>
                    </a:lnTo>
                    <a:lnTo>
                      <a:pt x="15" y="292"/>
                    </a:lnTo>
                    <a:lnTo>
                      <a:pt x="15" y="292"/>
                    </a:lnTo>
                    <a:lnTo>
                      <a:pt x="15" y="292"/>
                    </a:lnTo>
                    <a:lnTo>
                      <a:pt x="18" y="290"/>
                    </a:lnTo>
                    <a:lnTo>
                      <a:pt x="18" y="290"/>
                    </a:lnTo>
                    <a:lnTo>
                      <a:pt x="20" y="290"/>
                    </a:lnTo>
                    <a:lnTo>
                      <a:pt x="20" y="290"/>
                    </a:lnTo>
                    <a:lnTo>
                      <a:pt x="22" y="290"/>
                    </a:lnTo>
                    <a:lnTo>
                      <a:pt x="22" y="290"/>
                    </a:lnTo>
                    <a:lnTo>
                      <a:pt x="23" y="289"/>
                    </a:lnTo>
                    <a:lnTo>
                      <a:pt x="23" y="289"/>
                    </a:lnTo>
                    <a:lnTo>
                      <a:pt x="27" y="287"/>
                    </a:lnTo>
                    <a:lnTo>
                      <a:pt x="27" y="287"/>
                    </a:lnTo>
                    <a:lnTo>
                      <a:pt x="28" y="285"/>
                    </a:lnTo>
                    <a:lnTo>
                      <a:pt x="28" y="285"/>
                    </a:lnTo>
                    <a:lnTo>
                      <a:pt x="34" y="283"/>
                    </a:lnTo>
                    <a:lnTo>
                      <a:pt x="34" y="283"/>
                    </a:lnTo>
                    <a:lnTo>
                      <a:pt x="35" y="282"/>
                    </a:lnTo>
                    <a:lnTo>
                      <a:pt x="35" y="282"/>
                    </a:lnTo>
                    <a:lnTo>
                      <a:pt x="37" y="282"/>
                    </a:lnTo>
                    <a:lnTo>
                      <a:pt x="37" y="282"/>
                    </a:lnTo>
                    <a:lnTo>
                      <a:pt x="39" y="280"/>
                    </a:lnTo>
                    <a:lnTo>
                      <a:pt x="39" y="280"/>
                    </a:lnTo>
                    <a:lnTo>
                      <a:pt x="40" y="280"/>
                    </a:lnTo>
                    <a:lnTo>
                      <a:pt x="40" y="280"/>
                    </a:lnTo>
                    <a:lnTo>
                      <a:pt x="40" y="280"/>
                    </a:lnTo>
                    <a:lnTo>
                      <a:pt x="40" y="280"/>
                    </a:lnTo>
                    <a:lnTo>
                      <a:pt x="40" y="280"/>
                    </a:lnTo>
                    <a:lnTo>
                      <a:pt x="40" y="280"/>
                    </a:lnTo>
                    <a:lnTo>
                      <a:pt x="40" y="278"/>
                    </a:lnTo>
                    <a:lnTo>
                      <a:pt x="40" y="278"/>
                    </a:lnTo>
                    <a:lnTo>
                      <a:pt x="42" y="278"/>
                    </a:lnTo>
                    <a:lnTo>
                      <a:pt x="42" y="278"/>
                    </a:lnTo>
                    <a:lnTo>
                      <a:pt x="42" y="278"/>
                    </a:lnTo>
                    <a:lnTo>
                      <a:pt x="42" y="278"/>
                    </a:lnTo>
                    <a:lnTo>
                      <a:pt x="45" y="275"/>
                    </a:lnTo>
                    <a:lnTo>
                      <a:pt x="45" y="275"/>
                    </a:lnTo>
                    <a:lnTo>
                      <a:pt x="45" y="275"/>
                    </a:lnTo>
                    <a:lnTo>
                      <a:pt x="45" y="275"/>
                    </a:lnTo>
                    <a:lnTo>
                      <a:pt x="45" y="273"/>
                    </a:lnTo>
                    <a:lnTo>
                      <a:pt x="45" y="273"/>
                    </a:lnTo>
                    <a:lnTo>
                      <a:pt x="47" y="273"/>
                    </a:lnTo>
                    <a:lnTo>
                      <a:pt x="47" y="273"/>
                    </a:lnTo>
                    <a:lnTo>
                      <a:pt x="47" y="273"/>
                    </a:lnTo>
                    <a:lnTo>
                      <a:pt x="47" y="273"/>
                    </a:lnTo>
                    <a:lnTo>
                      <a:pt x="47" y="273"/>
                    </a:lnTo>
                    <a:lnTo>
                      <a:pt x="47" y="273"/>
                    </a:lnTo>
                    <a:lnTo>
                      <a:pt x="47" y="273"/>
                    </a:lnTo>
                    <a:lnTo>
                      <a:pt x="47" y="273"/>
                    </a:lnTo>
                    <a:lnTo>
                      <a:pt x="47" y="273"/>
                    </a:lnTo>
                    <a:lnTo>
                      <a:pt x="47" y="273"/>
                    </a:lnTo>
                    <a:lnTo>
                      <a:pt x="49" y="273"/>
                    </a:lnTo>
                    <a:lnTo>
                      <a:pt x="49" y="273"/>
                    </a:lnTo>
                    <a:lnTo>
                      <a:pt x="49" y="273"/>
                    </a:lnTo>
                    <a:lnTo>
                      <a:pt x="49" y="273"/>
                    </a:lnTo>
                    <a:lnTo>
                      <a:pt x="49" y="273"/>
                    </a:lnTo>
                    <a:lnTo>
                      <a:pt x="49" y="273"/>
                    </a:lnTo>
                    <a:lnTo>
                      <a:pt x="49" y="273"/>
                    </a:lnTo>
                    <a:lnTo>
                      <a:pt x="49" y="273"/>
                    </a:lnTo>
                    <a:lnTo>
                      <a:pt x="51" y="273"/>
                    </a:lnTo>
                    <a:lnTo>
                      <a:pt x="51" y="273"/>
                    </a:lnTo>
                    <a:lnTo>
                      <a:pt x="51" y="272"/>
                    </a:lnTo>
                    <a:lnTo>
                      <a:pt x="51" y="272"/>
                    </a:lnTo>
                    <a:lnTo>
                      <a:pt x="54" y="272"/>
                    </a:lnTo>
                    <a:lnTo>
                      <a:pt x="54" y="272"/>
                    </a:lnTo>
                    <a:lnTo>
                      <a:pt x="56" y="272"/>
                    </a:lnTo>
                    <a:lnTo>
                      <a:pt x="56" y="272"/>
                    </a:lnTo>
                    <a:lnTo>
                      <a:pt x="57" y="272"/>
                    </a:lnTo>
                    <a:lnTo>
                      <a:pt x="57" y="272"/>
                    </a:lnTo>
                    <a:lnTo>
                      <a:pt x="57" y="272"/>
                    </a:lnTo>
                    <a:lnTo>
                      <a:pt x="57" y="272"/>
                    </a:lnTo>
                    <a:lnTo>
                      <a:pt x="57" y="272"/>
                    </a:lnTo>
                    <a:lnTo>
                      <a:pt x="57" y="272"/>
                    </a:lnTo>
                    <a:lnTo>
                      <a:pt x="57" y="272"/>
                    </a:lnTo>
                    <a:lnTo>
                      <a:pt x="59" y="272"/>
                    </a:lnTo>
                    <a:lnTo>
                      <a:pt x="59" y="272"/>
                    </a:lnTo>
                    <a:lnTo>
                      <a:pt x="59" y="270"/>
                    </a:lnTo>
                    <a:lnTo>
                      <a:pt x="59" y="270"/>
                    </a:lnTo>
                    <a:lnTo>
                      <a:pt x="61" y="270"/>
                    </a:lnTo>
                    <a:lnTo>
                      <a:pt x="61" y="270"/>
                    </a:lnTo>
                    <a:lnTo>
                      <a:pt x="61" y="270"/>
                    </a:lnTo>
                    <a:lnTo>
                      <a:pt x="61" y="270"/>
                    </a:lnTo>
                    <a:lnTo>
                      <a:pt x="61" y="270"/>
                    </a:lnTo>
                    <a:lnTo>
                      <a:pt x="61" y="270"/>
                    </a:lnTo>
                    <a:lnTo>
                      <a:pt x="61" y="270"/>
                    </a:lnTo>
                    <a:lnTo>
                      <a:pt x="61" y="270"/>
                    </a:lnTo>
                    <a:lnTo>
                      <a:pt x="61" y="268"/>
                    </a:lnTo>
                    <a:lnTo>
                      <a:pt x="61" y="268"/>
                    </a:lnTo>
                    <a:lnTo>
                      <a:pt x="61" y="268"/>
                    </a:lnTo>
                    <a:lnTo>
                      <a:pt x="61" y="268"/>
                    </a:lnTo>
                    <a:lnTo>
                      <a:pt x="62" y="268"/>
                    </a:lnTo>
                    <a:lnTo>
                      <a:pt x="62" y="268"/>
                    </a:lnTo>
                    <a:lnTo>
                      <a:pt x="64" y="265"/>
                    </a:lnTo>
                    <a:lnTo>
                      <a:pt x="64" y="265"/>
                    </a:lnTo>
                    <a:lnTo>
                      <a:pt x="69" y="255"/>
                    </a:lnTo>
                    <a:lnTo>
                      <a:pt x="71" y="250"/>
                    </a:lnTo>
                    <a:lnTo>
                      <a:pt x="74" y="244"/>
                    </a:lnTo>
                    <a:lnTo>
                      <a:pt x="74" y="244"/>
                    </a:lnTo>
                    <a:lnTo>
                      <a:pt x="78" y="241"/>
                    </a:lnTo>
                    <a:lnTo>
                      <a:pt x="78" y="241"/>
                    </a:lnTo>
                    <a:lnTo>
                      <a:pt x="78" y="241"/>
                    </a:lnTo>
                    <a:lnTo>
                      <a:pt x="78" y="241"/>
                    </a:lnTo>
                    <a:lnTo>
                      <a:pt x="79" y="239"/>
                    </a:lnTo>
                    <a:lnTo>
                      <a:pt x="79" y="239"/>
                    </a:lnTo>
                    <a:lnTo>
                      <a:pt x="79" y="239"/>
                    </a:lnTo>
                    <a:lnTo>
                      <a:pt x="79" y="239"/>
                    </a:lnTo>
                    <a:lnTo>
                      <a:pt x="81" y="238"/>
                    </a:lnTo>
                    <a:lnTo>
                      <a:pt x="81" y="238"/>
                    </a:lnTo>
                    <a:lnTo>
                      <a:pt x="83" y="236"/>
                    </a:lnTo>
                    <a:lnTo>
                      <a:pt x="83" y="236"/>
                    </a:lnTo>
                    <a:lnTo>
                      <a:pt x="84" y="234"/>
                    </a:lnTo>
                    <a:lnTo>
                      <a:pt x="84" y="234"/>
                    </a:lnTo>
                    <a:lnTo>
                      <a:pt x="84" y="234"/>
                    </a:lnTo>
                    <a:lnTo>
                      <a:pt x="84" y="234"/>
                    </a:lnTo>
                    <a:lnTo>
                      <a:pt x="84" y="234"/>
                    </a:lnTo>
                    <a:lnTo>
                      <a:pt x="84" y="234"/>
                    </a:lnTo>
                    <a:lnTo>
                      <a:pt x="86" y="233"/>
                    </a:lnTo>
                    <a:lnTo>
                      <a:pt x="86" y="233"/>
                    </a:lnTo>
                    <a:lnTo>
                      <a:pt x="86" y="233"/>
                    </a:lnTo>
                    <a:lnTo>
                      <a:pt x="86" y="233"/>
                    </a:lnTo>
                    <a:lnTo>
                      <a:pt x="90" y="231"/>
                    </a:lnTo>
                    <a:lnTo>
                      <a:pt x="90" y="231"/>
                    </a:lnTo>
                    <a:lnTo>
                      <a:pt x="91" y="229"/>
                    </a:lnTo>
                    <a:lnTo>
                      <a:pt x="91" y="229"/>
                    </a:lnTo>
                    <a:lnTo>
                      <a:pt x="91" y="229"/>
                    </a:lnTo>
                    <a:lnTo>
                      <a:pt x="91" y="229"/>
                    </a:lnTo>
                    <a:lnTo>
                      <a:pt x="93" y="229"/>
                    </a:lnTo>
                    <a:lnTo>
                      <a:pt x="93" y="229"/>
                    </a:lnTo>
                    <a:lnTo>
                      <a:pt x="98" y="224"/>
                    </a:lnTo>
                    <a:lnTo>
                      <a:pt x="101" y="219"/>
                    </a:lnTo>
                    <a:lnTo>
                      <a:pt x="101" y="219"/>
                    </a:lnTo>
                    <a:lnTo>
                      <a:pt x="101" y="219"/>
                    </a:lnTo>
                    <a:lnTo>
                      <a:pt x="101" y="219"/>
                    </a:lnTo>
                    <a:lnTo>
                      <a:pt x="101" y="219"/>
                    </a:lnTo>
                    <a:lnTo>
                      <a:pt x="101" y="219"/>
                    </a:lnTo>
                    <a:lnTo>
                      <a:pt x="101" y="219"/>
                    </a:lnTo>
                    <a:lnTo>
                      <a:pt x="101" y="219"/>
                    </a:lnTo>
                    <a:lnTo>
                      <a:pt x="101" y="219"/>
                    </a:lnTo>
                    <a:lnTo>
                      <a:pt x="101" y="219"/>
                    </a:lnTo>
                    <a:lnTo>
                      <a:pt x="101" y="219"/>
                    </a:lnTo>
                    <a:lnTo>
                      <a:pt x="101" y="219"/>
                    </a:lnTo>
                    <a:lnTo>
                      <a:pt x="101" y="219"/>
                    </a:lnTo>
                    <a:lnTo>
                      <a:pt x="107" y="217"/>
                    </a:lnTo>
                    <a:lnTo>
                      <a:pt x="107" y="217"/>
                    </a:lnTo>
                    <a:lnTo>
                      <a:pt x="108" y="217"/>
                    </a:lnTo>
                    <a:lnTo>
                      <a:pt x="108" y="217"/>
                    </a:lnTo>
                    <a:lnTo>
                      <a:pt x="108" y="217"/>
                    </a:lnTo>
                    <a:lnTo>
                      <a:pt x="110" y="219"/>
                    </a:lnTo>
                    <a:lnTo>
                      <a:pt x="110" y="219"/>
                    </a:lnTo>
                    <a:lnTo>
                      <a:pt x="110" y="219"/>
                    </a:lnTo>
                    <a:lnTo>
                      <a:pt x="110" y="219"/>
                    </a:lnTo>
                    <a:lnTo>
                      <a:pt x="110" y="221"/>
                    </a:lnTo>
                    <a:lnTo>
                      <a:pt x="110" y="221"/>
                    </a:lnTo>
                    <a:lnTo>
                      <a:pt x="110" y="221"/>
                    </a:lnTo>
                    <a:lnTo>
                      <a:pt x="110" y="221"/>
                    </a:lnTo>
                    <a:lnTo>
                      <a:pt x="112" y="221"/>
                    </a:lnTo>
                    <a:lnTo>
                      <a:pt x="112" y="221"/>
                    </a:lnTo>
                    <a:lnTo>
                      <a:pt x="112" y="221"/>
                    </a:lnTo>
                    <a:lnTo>
                      <a:pt x="112" y="221"/>
                    </a:lnTo>
                    <a:lnTo>
                      <a:pt x="115" y="226"/>
                    </a:lnTo>
                    <a:lnTo>
                      <a:pt x="117" y="229"/>
                    </a:lnTo>
                    <a:lnTo>
                      <a:pt x="117" y="229"/>
                    </a:lnTo>
                    <a:lnTo>
                      <a:pt x="118" y="231"/>
                    </a:lnTo>
                    <a:lnTo>
                      <a:pt x="118" y="231"/>
                    </a:lnTo>
                    <a:lnTo>
                      <a:pt x="118" y="231"/>
                    </a:lnTo>
                    <a:lnTo>
                      <a:pt x="118" y="231"/>
                    </a:lnTo>
                    <a:lnTo>
                      <a:pt x="118" y="233"/>
                    </a:lnTo>
                    <a:lnTo>
                      <a:pt x="118" y="233"/>
                    </a:lnTo>
                    <a:lnTo>
                      <a:pt x="118" y="233"/>
                    </a:lnTo>
                    <a:lnTo>
                      <a:pt x="118" y="233"/>
                    </a:lnTo>
                    <a:lnTo>
                      <a:pt x="120" y="236"/>
                    </a:lnTo>
                    <a:lnTo>
                      <a:pt x="120" y="236"/>
                    </a:lnTo>
                    <a:lnTo>
                      <a:pt x="120" y="236"/>
                    </a:lnTo>
                    <a:lnTo>
                      <a:pt x="120" y="236"/>
                    </a:lnTo>
                    <a:lnTo>
                      <a:pt x="122" y="238"/>
                    </a:lnTo>
                    <a:lnTo>
                      <a:pt x="122" y="238"/>
                    </a:lnTo>
                    <a:lnTo>
                      <a:pt x="127" y="238"/>
                    </a:lnTo>
                    <a:lnTo>
                      <a:pt x="127" y="238"/>
                    </a:lnTo>
                    <a:lnTo>
                      <a:pt x="130" y="236"/>
                    </a:lnTo>
                    <a:lnTo>
                      <a:pt x="130" y="236"/>
                    </a:lnTo>
                    <a:lnTo>
                      <a:pt x="130" y="236"/>
                    </a:lnTo>
                    <a:lnTo>
                      <a:pt x="132" y="236"/>
                    </a:lnTo>
                    <a:lnTo>
                      <a:pt x="132" y="236"/>
                    </a:lnTo>
                    <a:lnTo>
                      <a:pt x="132" y="236"/>
                    </a:lnTo>
                    <a:lnTo>
                      <a:pt x="135" y="234"/>
                    </a:lnTo>
                    <a:lnTo>
                      <a:pt x="135" y="234"/>
                    </a:lnTo>
                    <a:lnTo>
                      <a:pt x="142" y="234"/>
                    </a:lnTo>
                    <a:lnTo>
                      <a:pt x="142" y="234"/>
                    </a:lnTo>
                    <a:lnTo>
                      <a:pt x="144" y="233"/>
                    </a:lnTo>
                    <a:lnTo>
                      <a:pt x="144" y="233"/>
                    </a:lnTo>
                    <a:lnTo>
                      <a:pt x="151" y="233"/>
                    </a:lnTo>
                    <a:lnTo>
                      <a:pt x="151" y="233"/>
                    </a:lnTo>
                    <a:lnTo>
                      <a:pt x="156" y="233"/>
                    </a:lnTo>
                    <a:lnTo>
                      <a:pt x="156" y="233"/>
                    </a:lnTo>
                    <a:lnTo>
                      <a:pt x="156" y="233"/>
                    </a:lnTo>
                    <a:lnTo>
                      <a:pt x="156" y="233"/>
                    </a:lnTo>
                    <a:lnTo>
                      <a:pt x="157" y="231"/>
                    </a:lnTo>
                    <a:lnTo>
                      <a:pt x="157" y="231"/>
                    </a:lnTo>
                    <a:lnTo>
                      <a:pt x="157" y="231"/>
                    </a:lnTo>
                    <a:lnTo>
                      <a:pt x="157" y="231"/>
                    </a:lnTo>
                    <a:lnTo>
                      <a:pt x="159" y="231"/>
                    </a:lnTo>
                    <a:lnTo>
                      <a:pt x="159" y="231"/>
                    </a:lnTo>
                    <a:lnTo>
                      <a:pt x="161" y="229"/>
                    </a:lnTo>
                    <a:lnTo>
                      <a:pt x="161" y="229"/>
                    </a:lnTo>
                    <a:lnTo>
                      <a:pt x="166" y="226"/>
                    </a:lnTo>
                    <a:lnTo>
                      <a:pt x="166" y="226"/>
                    </a:lnTo>
                    <a:lnTo>
                      <a:pt x="166" y="226"/>
                    </a:lnTo>
                    <a:lnTo>
                      <a:pt x="171" y="222"/>
                    </a:lnTo>
                    <a:lnTo>
                      <a:pt x="171" y="222"/>
                    </a:lnTo>
                    <a:lnTo>
                      <a:pt x="171" y="222"/>
                    </a:lnTo>
                    <a:lnTo>
                      <a:pt x="173" y="222"/>
                    </a:lnTo>
                    <a:lnTo>
                      <a:pt x="173" y="222"/>
                    </a:lnTo>
                    <a:lnTo>
                      <a:pt x="173" y="222"/>
                    </a:lnTo>
                    <a:lnTo>
                      <a:pt x="174" y="221"/>
                    </a:lnTo>
                    <a:lnTo>
                      <a:pt x="174" y="221"/>
                    </a:lnTo>
                    <a:lnTo>
                      <a:pt x="174" y="221"/>
                    </a:lnTo>
                    <a:lnTo>
                      <a:pt x="174" y="221"/>
                    </a:lnTo>
                    <a:lnTo>
                      <a:pt x="174" y="221"/>
                    </a:lnTo>
                    <a:lnTo>
                      <a:pt x="176" y="219"/>
                    </a:lnTo>
                    <a:lnTo>
                      <a:pt x="176" y="219"/>
                    </a:lnTo>
                    <a:lnTo>
                      <a:pt x="181" y="216"/>
                    </a:lnTo>
                    <a:lnTo>
                      <a:pt x="181" y="216"/>
                    </a:lnTo>
                    <a:lnTo>
                      <a:pt x="183" y="214"/>
                    </a:lnTo>
                    <a:lnTo>
                      <a:pt x="183" y="214"/>
                    </a:lnTo>
                    <a:lnTo>
                      <a:pt x="186" y="214"/>
                    </a:lnTo>
                    <a:lnTo>
                      <a:pt x="186" y="214"/>
                    </a:lnTo>
                    <a:lnTo>
                      <a:pt x="186" y="212"/>
                    </a:lnTo>
                    <a:lnTo>
                      <a:pt x="186" y="212"/>
                    </a:lnTo>
                    <a:lnTo>
                      <a:pt x="186" y="212"/>
                    </a:lnTo>
                    <a:lnTo>
                      <a:pt x="186" y="212"/>
                    </a:lnTo>
                    <a:lnTo>
                      <a:pt x="188" y="212"/>
                    </a:lnTo>
                    <a:lnTo>
                      <a:pt x="188" y="212"/>
                    </a:lnTo>
                    <a:lnTo>
                      <a:pt x="188" y="212"/>
                    </a:lnTo>
                    <a:lnTo>
                      <a:pt x="190" y="212"/>
                    </a:lnTo>
                    <a:lnTo>
                      <a:pt x="190" y="212"/>
                    </a:lnTo>
                    <a:lnTo>
                      <a:pt x="191" y="211"/>
                    </a:lnTo>
                    <a:lnTo>
                      <a:pt x="191" y="211"/>
                    </a:lnTo>
                    <a:lnTo>
                      <a:pt x="193" y="211"/>
                    </a:lnTo>
                    <a:lnTo>
                      <a:pt x="193" y="211"/>
                    </a:lnTo>
                    <a:lnTo>
                      <a:pt x="193" y="211"/>
                    </a:lnTo>
                    <a:lnTo>
                      <a:pt x="193" y="209"/>
                    </a:lnTo>
                    <a:lnTo>
                      <a:pt x="193" y="209"/>
                    </a:lnTo>
                    <a:lnTo>
                      <a:pt x="195" y="207"/>
                    </a:lnTo>
                    <a:lnTo>
                      <a:pt x="195" y="207"/>
                    </a:lnTo>
                    <a:lnTo>
                      <a:pt x="196" y="207"/>
                    </a:lnTo>
                    <a:lnTo>
                      <a:pt x="196" y="207"/>
                    </a:lnTo>
                    <a:lnTo>
                      <a:pt x="196" y="205"/>
                    </a:lnTo>
                    <a:lnTo>
                      <a:pt x="196" y="205"/>
                    </a:lnTo>
                    <a:lnTo>
                      <a:pt x="196" y="205"/>
                    </a:lnTo>
                    <a:lnTo>
                      <a:pt x="196" y="205"/>
                    </a:lnTo>
                    <a:lnTo>
                      <a:pt x="198" y="205"/>
                    </a:lnTo>
                    <a:lnTo>
                      <a:pt x="198" y="205"/>
                    </a:lnTo>
                    <a:lnTo>
                      <a:pt x="198" y="205"/>
                    </a:lnTo>
                    <a:lnTo>
                      <a:pt x="198" y="205"/>
                    </a:lnTo>
                    <a:lnTo>
                      <a:pt x="203" y="199"/>
                    </a:lnTo>
                    <a:lnTo>
                      <a:pt x="203" y="199"/>
                    </a:lnTo>
                    <a:lnTo>
                      <a:pt x="205" y="199"/>
                    </a:lnTo>
                    <a:lnTo>
                      <a:pt x="205" y="199"/>
                    </a:lnTo>
                    <a:lnTo>
                      <a:pt x="205" y="199"/>
                    </a:lnTo>
                    <a:lnTo>
                      <a:pt x="205" y="199"/>
                    </a:lnTo>
                    <a:lnTo>
                      <a:pt x="207" y="197"/>
                    </a:lnTo>
                    <a:lnTo>
                      <a:pt x="207" y="197"/>
                    </a:lnTo>
                    <a:lnTo>
                      <a:pt x="207" y="197"/>
                    </a:lnTo>
                    <a:lnTo>
                      <a:pt x="207" y="197"/>
                    </a:lnTo>
                    <a:lnTo>
                      <a:pt x="207" y="195"/>
                    </a:lnTo>
                    <a:lnTo>
                      <a:pt x="207" y="195"/>
                    </a:lnTo>
                    <a:lnTo>
                      <a:pt x="208" y="195"/>
                    </a:lnTo>
                    <a:lnTo>
                      <a:pt x="208" y="195"/>
                    </a:lnTo>
                    <a:lnTo>
                      <a:pt x="208" y="195"/>
                    </a:lnTo>
                    <a:lnTo>
                      <a:pt x="208" y="195"/>
                    </a:lnTo>
                    <a:lnTo>
                      <a:pt x="208" y="194"/>
                    </a:lnTo>
                    <a:lnTo>
                      <a:pt x="208" y="194"/>
                    </a:lnTo>
                    <a:lnTo>
                      <a:pt x="210" y="192"/>
                    </a:lnTo>
                    <a:lnTo>
                      <a:pt x="210" y="192"/>
                    </a:lnTo>
                    <a:lnTo>
                      <a:pt x="217" y="178"/>
                    </a:lnTo>
                    <a:lnTo>
                      <a:pt x="217" y="178"/>
                    </a:lnTo>
                    <a:lnTo>
                      <a:pt x="217" y="178"/>
                    </a:lnTo>
                    <a:lnTo>
                      <a:pt x="217" y="178"/>
                    </a:lnTo>
                    <a:lnTo>
                      <a:pt x="219" y="175"/>
                    </a:lnTo>
                    <a:lnTo>
                      <a:pt x="219" y="175"/>
                    </a:lnTo>
                    <a:lnTo>
                      <a:pt x="219" y="175"/>
                    </a:lnTo>
                    <a:lnTo>
                      <a:pt x="219" y="171"/>
                    </a:lnTo>
                    <a:lnTo>
                      <a:pt x="219" y="171"/>
                    </a:lnTo>
                    <a:lnTo>
                      <a:pt x="224" y="158"/>
                    </a:lnTo>
                    <a:lnTo>
                      <a:pt x="224" y="158"/>
                    </a:lnTo>
                    <a:lnTo>
                      <a:pt x="224" y="156"/>
                    </a:lnTo>
                    <a:lnTo>
                      <a:pt x="224" y="156"/>
                    </a:lnTo>
                    <a:lnTo>
                      <a:pt x="224" y="156"/>
                    </a:lnTo>
                    <a:lnTo>
                      <a:pt x="224" y="156"/>
                    </a:lnTo>
                    <a:lnTo>
                      <a:pt x="224" y="156"/>
                    </a:lnTo>
                    <a:lnTo>
                      <a:pt x="224" y="154"/>
                    </a:lnTo>
                    <a:lnTo>
                      <a:pt x="224" y="154"/>
                    </a:lnTo>
                    <a:lnTo>
                      <a:pt x="224" y="154"/>
                    </a:lnTo>
                    <a:lnTo>
                      <a:pt x="224" y="154"/>
                    </a:lnTo>
                    <a:lnTo>
                      <a:pt x="224" y="153"/>
                    </a:lnTo>
                    <a:lnTo>
                      <a:pt x="224" y="153"/>
                    </a:lnTo>
                    <a:lnTo>
                      <a:pt x="227" y="151"/>
                    </a:lnTo>
                    <a:lnTo>
                      <a:pt x="227" y="151"/>
                    </a:lnTo>
                    <a:lnTo>
                      <a:pt x="227" y="151"/>
                    </a:lnTo>
                    <a:lnTo>
                      <a:pt x="227" y="151"/>
                    </a:lnTo>
                    <a:lnTo>
                      <a:pt x="227" y="149"/>
                    </a:lnTo>
                    <a:lnTo>
                      <a:pt x="227" y="149"/>
                    </a:lnTo>
                    <a:lnTo>
                      <a:pt x="229" y="149"/>
                    </a:lnTo>
                    <a:lnTo>
                      <a:pt x="229" y="149"/>
                    </a:lnTo>
                    <a:lnTo>
                      <a:pt x="229" y="149"/>
                    </a:lnTo>
                    <a:lnTo>
                      <a:pt x="229" y="149"/>
                    </a:lnTo>
                    <a:lnTo>
                      <a:pt x="230" y="149"/>
                    </a:lnTo>
                    <a:lnTo>
                      <a:pt x="230" y="149"/>
                    </a:lnTo>
                    <a:lnTo>
                      <a:pt x="230" y="149"/>
                    </a:lnTo>
                    <a:lnTo>
                      <a:pt x="232" y="148"/>
                    </a:lnTo>
                    <a:lnTo>
                      <a:pt x="232" y="148"/>
                    </a:lnTo>
                    <a:lnTo>
                      <a:pt x="232" y="148"/>
                    </a:lnTo>
                    <a:lnTo>
                      <a:pt x="232" y="148"/>
                    </a:lnTo>
                    <a:lnTo>
                      <a:pt x="232" y="148"/>
                    </a:lnTo>
                    <a:lnTo>
                      <a:pt x="232" y="148"/>
                    </a:lnTo>
                    <a:lnTo>
                      <a:pt x="232" y="148"/>
                    </a:lnTo>
                    <a:lnTo>
                      <a:pt x="234" y="146"/>
                    </a:lnTo>
                    <a:lnTo>
                      <a:pt x="234" y="146"/>
                    </a:lnTo>
                    <a:lnTo>
                      <a:pt x="236" y="146"/>
                    </a:lnTo>
                    <a:lnTo>
                      <a:pt x="236" y="146"/>
                    </a:lnTo>
                    <a:lnTo>
                      <a:pt x="236" y="144"/>
                    </a:lnTo>
                    <a:lnTo>
                      <a:pt x="236" y="144"/>
                    </a:lnTo>
                    <a:lnTo>
                      <a:pt x="236" y="144"/>
                    </a:lnTo>
                    <a:lnTo>
                      <a:pt x="236" y="144"/>
                    </a:lnTo>
                    <a:lnTo>
                      <a:pt x="236" y="144"/>
                    </a:lnTo>
                    <a:lnTo>
                      <a:pt x="236" y="143"/>
                    </a:lnTo>
                    <a:lnTo>
                      <a:pt x="236" y="143"/>
                    </a:lnTo>
                    <a:lnTo>
                      <a:pt x="236" y="141"/>
                    </a:lnTo>
                    <a:lnTo>
                      <a:pt x="236" y="141"/>
                    </a:lnTo>
                    <a:lnTo>
                      <a:pt x="236" y="139"/>
                    </a:lnTo>
                    <a:lnTo>
                      <a:pt x="236" y="139"/>
                    </a:lnTo>
                    <a:lnTo>
                      <a:pt x="236" y="136"/>
                    </a:lnTo>
                    <a:lnTo>
                      <a:pt x="236" y="136"/>
                    </a:lnTo>
                    <a:lnTo>
                      <a:pt x="236" y="136"/>
                    </a:lnTo>
                    <a:lnTo>
                      <a:pt x="236" y="136"/>
                    </a:lnTo>
                    <a:lnTo>
                      <a:pt x="237" y="136"/>
                    </a:lnTo>
                    <a:lnTo>
                      <a:pt x="237" y="136"/>
                    </a:lnTo>
                    <a:lnTo>
                      <a:pt x="237" y="134"/>
                    </a:lnTo>
                    <a:lnTo>
                      <a:pt x="237" y="134"/>
                    </a:lnTo>
                    <a:lnTo>
                      <a:pt x="237" y="134"/>
                    </a:lnTo>
                    <a:lnTo>
                      <a:pt x="237" y="134"/>
                    </a:lnTo>
                    <a:lnTo>
                      <a:pt x="241" y="129"/>
                    </a:lnTo>
                    <a:lnTo>
                      <a:pt x="241" y="129"/>
                    </a:lnTo>
                    <a:lnTo>
                      <a:pt x="241" y="129"/>
                    </a:lnTo>
                    <a:lnTo>
                      <a:pt x="241" y="129"/>
                    </a:lnTo>
                    <a:lnTo>
                      <a:pt x="241" y="127"/>
                    </a:lnTo>
                    <a:lnTo>
                      <a:pt x="241" y="127"/>
                    </a:lnTo>
                    <a:lnTo>
                      <a:pt x="241" y="127"/>
                    </a:lnTo>
                    <a:lnTo>
                      <a:pt x="241" y="127"/>
                    </a:lnTo>
                    <a:lnTo>
                      <a:pt x="241" y="124"/>
                    </a:lnTo>
                    <a:lnTo>
                      <a:pt x="241" y="124"/>
                    </a:lnTo>
                    <a:lnTo>
                      <a:pt x="242" y="115"/>
                    </a:lnTo>
                    <a:lnTo>
                      <a:pt x="242" y="115"/>
                    </a:lnTo>
                    <a:lnTo>
                      <a:pt x="244" y="114"/>
                    </a:lnTo>
                    <a:lnTo>
                      <a:pt x="244" y="114"/>
                    </a:lnTo>
                    <a:lnTo>
                      <a:pt x="246" y="109"/>
                    </a:lnTo>
                    <a:lnTo>
                      <a:pt x="247" y="105"/>
                    </a:lnTo>
                    <a:lnTo>
                      <a:pt x="247" y="105"/>
                    </a:lnTo>
                    <a:lnTo>
                      <a:pt x="249" y="105"/>
                    </a:lnTo>
                    <a:lnTo>
                      <a:pt x="249" y="105"/>
                    </a:lnTo>
                    <a:lnTo>
                      <a:pt x="249" y="105"/>
                    </a:lnTo>
                    <a:lnTo>
                      <a:pt x="249" y="105"/>
                    </a:lnTo>
                    <a:lnTo>
                      <a:pt x="251" y="104"/>
                    </a:lnTo>
                    <a:lnTo>
                      <a:pt x="251" y="104"/>
                    </a:lnTo>
                    <a:lnTo>
                      <a:pt x="251" y="104"/>
                    </a:lnTo>
                    <a:lnTo>
                      <a:pt x="251" y="104"/>
                    </a:lnTo>
                    <a:lnTo>
                      <a:pt x="251" y="104"/>
                    </a:lnTo>
                    <a:lnTo>
                      <a:pt x="251" y="104"/>
                    </a:lnTo>
                    <a:lnTo>
                      <a:pt x="252" y="104"/>
                    </a:lnTo>
                    <a:lnTo>
                      <a:pt x="252" y="104"/>
                    </a:lnTo>
                    <a:lnTo>
                      <a:pt x="252" y="102"/>
                    </a:lnTo>
                    <a:lnTo>
                      <a:pt x="252" y="102"/>
                    </a:lnTo>
                    <a:lnTo>
                      <a:pt x="252" y="102"/>
                    </a:lnTo>
                    <a:lnTo>
                      <a:pt x="254" y="102"/>
                    </a:lnTo>
                    <a:lnTo>
                      <a:pt x="254" y="102"/>
                    </a:lnTo>
                    <a:lnTo>
                      <a:pt x="258" y="102"/>
                    </a:lnTo>
                    <a:lnTo>
                      <a:pt x="258" y="102"/>
                    </a:lnTo>
                    <a:lnTo>
                      <a:pt x="258" y="102"/>
                    </a:lnTo>
                    <a:lnTo>
                      <a:pt x="258" y="102"/>
                    </a:lnTo>
                    <a:lnTo>
                      <a:pt x="259" y="102"/>
                    </a:lnTo>
                    <a:lnTo>
                      <a:pt x="259" y="102"/>
                    </a:lnTo>
                    <a:lnTo>
                      <a:pt x="261" y="102"/>
                    </a:lnTo>
                    <a:lnTo>
                      <a:pt x="261" y="102"/>
                    </a:lnTo>
                    <a:lnTo>
                      <a:pt x="263" y="102"/>
                    </a:lnTo>
                    <a:lnTo>
                      <a:pt x="266" y="104"/>
                    </a:lnTo>
                    <a:lnTo>
                      <a:pt x="266" y="104"/>
                    </a:lnTo>
                    <a:lnTo>
                      <a:pt x="266" y="104"/>
                    </a:lnTo>
                    <a:lnTo>
                      <a:pt x="266" y="104"/>
                    </a:lnTo>
                    <a:lnTo>
                      <a:pt x="268" y="104"/>
                    </a:lnTo>
                    <a:lnTo>
                      <a:pt x="268" y="104"/>
                    </a:lnTo>
                    <a:lnTo>
                      <a:pt x="268" y="104"/>
                    </a:lnTo>
                    <a:lnTo>
                      <a:pt x="268" y="104"/>
                    </a:lnTo>
                    <a:lnTo>
                      <a:pt x="268" y="104"/>
                    </a:lnTo>
                    <a:lnTo>
                      <a:pt x="268" y="104"/>
                    </a:lnTo>
                    <a:lnTo>
                      <a:pt x="268" y="104"/>
                    </a:lnTo>
                    <a:lnTo>
                      <a:pt x="268" y="104"/>
                    </a:lnTo>
                    <a:lnTo>
                      <a:pt x="269" y="104"/>
                    </a:lnTo>
                    <a:lnTo>
                      <a:pt x="269" y="104"/>
                    </a:lnTo>
                    <a:lnTo>
                      <a:pt x="269" y="104"/>
                    </a:lnTo>
                    <a:lnTo>
                      <a:pt x="269" y="104"/>
                    </a:lnTo>
                    <a:lnTo>
                      <a:pt x="269" y="102"/>
                    </a:lnTo>
                    <a:lnTo>
                      <a:pt x="269" y="102"/>
                    </a:lnTo>
                    <a:lnTo>
                      <a:pt x="271" y="102"/>
                    </a:lnTo>
                    <a:lnTo>
                      <a:pt x="271" y="102"/>
                    </a:lnTo>
                    <a:lnTo>
                      <a:pt x="271" y="102"/>
                    </a:lnTo>
                    <a:lnTo>
                      <a:pt x="271" y="102"/>
                    </a:lnTo>
                    <a:lnTo>
                      <a:pt x="271" y="102"/>
                    </a:lnTo>
                    <a:lnTo>
                      <a:pt x="275" y="97"/>
                    </a:lnTo>
                    <a:lnTo>
                      <a:pt x="275" y="97"/>
                    </a:lnTo>
                    <a:lnTo>
                      <a:pt x="275" y="95"/>
                    </a:lnTo>
                    <a:lnTo>
                      <a:pt x="275" y="95"/>
                    </a:lnTo>
                    <a:lnTo>
                      <a:pt x="278" y="92"/>
                    </a:lnTo>
                    <a:lnTo>
                      <a:pt x="278" y="92"/>
                    </a:lnTo>
                    <a:lnTo>
                      <a:pt x="278" y="90"/>
                    </a:lnTo>
                    <a:lnTo>
                      <a:pt x="278" y="90"/>
                    </a:lnTo>
                    <a:lnTo>
                      <a:pt x="280" y="88"/>
                    </a:lnTo>
                    <a:lnTo>
                      <a:pt x="280" y="88"/>
                    </a:lnTo>
                    <a:lnTo>
                      <a:pt x="285" y="82"/>
                    </a:lnTo>
                    <a:lnTo>
                      <a:pt x="285" y="82"/>
                    </a:lnTo>
                    <a:lnTo>
                      <a:pt x="285" y="78"/>
                    </a:lnTo>
                    <a:lnTo>
                      <a:pt x="285" y="78"/>
                    </a:lnTo>
                    <a:lnTo>
                      <a:pt x="286" y="76"/>
                    </a:lnTo>
                    <a:lnTo>
                      <a:pt x="286" y="76"/>
                    </a:lnTo>
                    <a:lnTo>
                      <a:pt x="286" y="76"/>
                    </a:lnTo>
                    <a:lnTo>
                      <a:pt x="286" y="75"/>
                    </a:lnTo>
                    <a:lnTo>
                      <a:pt x="286" y="75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8" y="71"/>
                    </a:lnTo>
                    <a:lnTo>
                      <a:pt x="288" y="71"/>
                    </a:lnTo>
                    <a:lnTo>
                      <a:pt x="288" y="71"/>
                    </a:lnTo>
                    <a:lnTo>
                      <a:pt x="288" y="70"/>
                    </a:lnTo>
                    <a:lnTo>
                      <a:pt x="288" y="70"/>
                    </a:lnTo>
                    <a:lnTo>
                      <a:pt x="290" y="68"/>
                    </a:lnTo>
                    <a:lnTo>
                      <a:pt x="290" y="68"/>
                    </a:lnTo>
                    <a:lnTo>
                      <a:pt x="290" y="68"/>
                    </a:lnTo>
                    <a:lnTo>
                      <a:pt x="290" y="68"/>
                    </a:lnTo>
                    <a:lnTo>
                      <a:pt x="291" y="66"/>
                    </a:lnTo>
                    <a:lnTo>
                      <a:pt x="291" y="66"/>
                    </a:lnTo>
                    <a:lnTo>
                      <a:pt x="291" y="66"/>
                    </a:lnTo>
                    <a:lnTo>
                      <a:pt x="291" y="66"/>
                    </a:lnTo>
                    <a:lnTo>
                      <a:pt x="291" y="66"/>
                    </a:lnTo>
                    <a:lnTo>
                      <a:pt x="291" y="66"/>
                    </a:lnTo>
                    <a:lnTo>
                      <a:pt x="291" y="66"/>
                    </a:lnTo>
                    <a:lnTo>
                      <a:pt x="293" y="66"/>
                    </a:lnTo>
                    <a:lnTo>
                      <a:pt x="293" y="66"/>
                    </a:lnTo>
                    <a:lnTo>
                      <a:pt x="293" y="66"/>
                    </a:lnTo>
                    <a:lnTo>
                      <a:pt x="293" y="66"/>
                    </a:lnTo>
                    <a:lnTo>
                      <a:pt x="295" y="65"/>
                    </a:lnTo>
                    <a:lnTo>
                      <a:pt x="295" y="65"/>
                    </a:lnTo>
                    <a:lnTo>
                      <a:pt x="297" y="65"/>
                    </a:lnTo>
                    <a:lnTo>
                      <a:pt x="297" y="65"/>
                    </a:lnTo>
                    <a:lnTo>
                      <a:pt x="298" y="63"/>
                    </a:lnTo>
                    <a:lnTo>
                      <a:pt x="298" y="63"/>
                    </a:lnTo>
                    <a:lnTo>
                      <a:pt x="298" y="61"/>
                    </a:lnTo>
                    <a:lnTo>
                      <a:pt x="298" y="61"/>
                    </a:lnTo>
                    <a:lnTo>
                      <a:pt x="298" y="61"/>
                    </a:lnTo>
                    <a:lnTo>
                      <a:pt x="298" y="61"/>
                    </a:lnTo>
                    <a:lnTo>
                      <a:pt x="298" y="59"/>
                    </a:lnTo>
                    <a:lnTo>
                      <a:pt x="298" y="59"/>
                    </a:lnTo>
                    <a:lnTo>
                      <a:pt x="298" y="59"/>
                    </a:lnTo>
                    <a:lnTo>
                      <a:pt x="298" y="59"/>
                    </a:lnTo>
                    <a:lnTo>
                      <a:pt x="298" y="58"/>
                    </a:lnTo>
                    <a:lnTo>
                      <a:pt x="298" y="58"/>
                    </a:lnTo>
                    <a:lnTo>
                      <a:pt x="298" y="56"/>
                    </a:lnTo>
                    <a:lnTo>
                      <a:pt x="298" y="56"/>
                    </a:lnTo>
                    <a:lnTo>
                      <a:pt x="302" y="49"/>
                    </a:lnTo>
                    <a:lnTo>
                      <a:pt x="302" y="49"/>
                    </a:lnTo>
                    <a:lnTo>
                      <a:pt x="307" y="42"/>
                    </a:lnTo>
                    <a:lnTo>
                      <a:pt x="307" y="42"/>
                    </a:lnTo>
                    <a:lnTo>
                      <a:pt x="307" y="41"/>
                    </a:lnTo>
                    <a:lnTo>
                      <a:pt x="307" y="41"/>
                    </a:lnTo>
                    <a:lnTo>
                      <a:pt x="307" y="41"/>
                    </a:lnTo>
                    <a:lnTo>
                      <a:pt x="307" y="41"/>
                    </a:lnTo>
                    <a:lnTo>
                      <a:pt x="307" y="41"/>
                    </a:lnTo>
                    <a:lnTo>
                      <a:pt x="307" y="41"/>
                    </a:lnTo>
                    <a:lnTo>
                      <a:pt x="308" y="39"/>
                    </a:lnTo>
                    <a:lnTo>
                      <a:pt x="308" y="39"/>
                    </a:lnTo>
                    <a:lnTo>
                      <a:pt x="308" y="37"/>
                    </a:lnTo>
                    <a:lnTo>
                      <a:pt x="308" y="37"/>
                    </a:lnTo>
                    <a:lnTo>
                      <a:pt x="308" y="36"/>
                    </a:lnTo>
                    <a:lnTo>
                      <a:pt x="308" y="36"/>
                    </a:lnTo>
                    <a:lnTo>
                      <a:pt x="308" y="36"/>
                    </a:lnTo>
                    <a:lnTo>
                      <a:pt x="308" y="36"/>
                    </a:lnTo>
                    <a:lnTo>
                      <a:pt x="310" y="34"/>
                    </a:lnTo>
                    <a:lnTo>
                      <a:pt x="310" y="34"/>
                    </a:lnTo>
                    <a:lnTo>
                      <a:pt x="310" y="34"/>
                    </a:lnTo>
                    <a:lnTo>
                      <a:pt x="310" y="34"/>
                    </a:lnTo>
                    <a:lnTo>
                      <a:pt x="310" y="32"/>
                    </a:lnTo>
                    <a:lnTo>
                      <a:pt x="310" y="32"/>
                    </a:lnTo>
                    <a:lnTo>
                      <a:pt x="310" y="32"/>
                    </a:lnTo>
                    <a:lnTo>
                      <a:pt x="312" y="27"/>
                    </a:lnTo>
                    <a:lnTo>
                      <a:pt x="312" y="27"/>
                    </a:lnTo>
                    <a:lnTo>
                      <a:pt x="312" y="24"/>
                    </a:lnTo>
                    <a:lnTo>
                      <a:pt x="312" y="24"/>
                    </a:lnTo>
                    <a:lnTo>
                      <a:pt x="312" y="22"/>
                    </a:lnTo>
                    <a:lnTo>
                      <a:pt x="312" y="22"/>
                    </a:lnTo>
                    <a:lnTo>
                      <a:pt x="312" y="19"/>
                    </a:lnTo>
                    <a:lnTo>
                      <a:pt x="312" y="17"/>
                    </a:lnTo>
                    <a:lnTo>
                      <a:pt x="312" y="17"/>
                    </a:lnTo>
                    <a:lnTo>
                      <a:pt x="312" y="17"/>
                    </a:lnTo>
                    <a:lnTo>
                      <a:pt x="312" y="17"/>
                    </a:lnTo>
                    <a:lnTo>
                      <a:pt x="312" y="17"/>
                    </a:lnTo>
                    <a:lnTo>
                      <a:pt x="312" y="17"/>
                    </a:lnTo>
                    <a:lnTo>
                      <a:pt x="314" y="9"/>
                    </a:lnTo>
                    <a:lnTo>
                      <a:pt x="314" y="5"/>
                    </a:lnTo>
                    <a:lnTo>
                      <a:pt x="317" y="2"/>
                    </a:lnTo>
                    <a:lnTo>
                      <a:pt x="317" y="2"/>
                    </a:lnTo>
                    <a:lnTo>
                      <a:pt x="320" y="0"/>
                    </a:lnTo>
                    <a:lnTo>
                      <a:pt x="320" y="0"/>
                    </a:lnTo>
                    <a:lnTo>
                      <a:pt x="327" y="0"/>
                    </a:lnTo>
                    <a:lnTo>
                      <a:pt x="327" y="0"/>
                    </a:lnTo>
                    <a:lnTo>
                      <a:pt x="334" y="0"/>
                    </a:lnTo>
                    <a:lnTo>
                      <a:pt x="334" y="0"/>
                    </a:lnTo>
                    <a:lnTo>
                      <a:pt x="339" y="5"/>
                    </a:lnTo>
                    <a:lnTo>
                      <a:pt x="339" y="5"/>
                    </a:lnTo>
                    <a:lnTo>
                      <a:pt x="339" y="5"/>
                    </a:lnTo>
                    <a:lnTo>
                      <a:pt x="339" y="5"/>
                    </a:lnTo>
                    <a:lnTo>
                      <a:pt x="341" y="5"/>
                    </a:lnTo>
                    <a:lnTo>
                      <a:pt x="341" y="5"/>
                    </a:lnTo>
                    <a:lnTo>
                      <a:pt x="341" y="5"/>
                    </a:lnTo>
                    <a:lnTo>
                      <a:pt x="341" y="5"/>
                    </a:lnTo>
                    <a:lnTo>
                      <a:pt x="347" y="7"/>
                    </a:lnTo>
                    <a:lnTo>
                      <a:pt x="347" y="7"/>
                    </a:lnTo>
                    <a:lnTo>
                      <a:pt x="347" y="7"/>
                    </a:lnTo>
                    <a:lnTo>
                      <a:pt x="347" y="7"/>
                    </a:lnTo>
                    <a:lnTo>
                      <a:pt x="349" y="7"/>
                    </a:lnTo>
                    <a:lnTo>
                      <a:pt x="349" y="7"/>
                    </a:lnTo>
                    <a:lnTo>
                      <a:pt x="351" y="9"/>
                    </a:lnTo>
                    <a:lnTo>
                      <a:pt x="351" y="9"/>
                    </a:lnTo>
                    <a:lnTo>
                      <a:pt x="353" y="10"/>
                    </a:lnTo>
                    <a:lnTo>
                      <a:pt x="353" y="10"/>
                    </a:lnTo>
                    <a:lnTo>
                      <a:pt x="353" y="10"/>
                    </a:lnTo>
                    <a:lnTo>
                      <a:pt x="353" y="10"/>
                    </a:lnTo>
                    <a:lnTo>
                      <a:pt x="354" y="12"/>
                    </a:lnTo>
                    <a:lnTo>
                      <a:pt x="354" y="12"/>
                    </a:lnTo>
                    <a:lnTo>
                      <a:pt x="354" y="12"/>
                    </a:lnTo>
                    <a:lnTo>
                      <a:pt x="354" y="12"/>
                    </a:lnTo>
                    <a:lnTo>
                      <a:pt x="356" y="15"/>
                    </a:lnTo>
                    <a:lnTo>
                      <a:pt x="356" y="15"/>
                    </a:lnTo>
                    <a:lnTo>
                      <a:pt x="356" y="15"/>
                    </a:lnTo>
                    <a:lnTo>
                      <a:pt x="356" y="15"/>
                    </a:lnTo>
                    <a:lnTo>
                      <a:pt x="356" y="15"/>
                    </a:lnTo>
                    <a:lnTo>
                      <a:pt x="356" y="15"/>
                    </a:lnTo>
                    <a:lnTo>
                      <a:pt x="356" y="15"/>
                    </a:lnTo>
                    <a:lnTo>
                      <a:pt x="356" y="15"/>
                    </a:lnTo>
                    <a:lnTo>
                      <a:pt x="358" y="15"/>
                    </a:lnTo>
                    <a:lnTo>
                      <a:pt x="358" y="15"/>
                    </a:lnTo>
                    <a:lnTo>
                      <a:pt x="358" y="15"/>
                    </a:lnTo>
                    <a:lnTo>
                      <a:pt x="358" y="15"/>
                    </a:lnTo>
                    <a:lnTo>
                      <a:pt x="358" y="15"/>
                    </a:lnTo>
                    <a:lnTo>
                      <a:pt x="358" y="15"/>
                    </a:lnTo>
                    <a:lnTo>
                      <a:pt x="361" y="14"/>
                    </a:lnTo>
                    <a:lnTo>
                      <a:pt x="364" y="15"/>
                    </a:lnTo>
                    <a:lnTo>
                      <a:pt x="364" y="15"/>
                    </a:lnTo>
                    <a:lnTo>
                      <a:pt x="366" y="15"/>
                    </a:lnTo>
                    <a:lnTo>
                      <a:pt x="366" y="15"/>
                    </a:lnTo>
                    <a:lnTo>
                      <a:pt x="366" y="15"/>
                    </a:lnTo>
                    <a:lnTo>
                      <a:pt x="368" y="15"/>
                    </a:lnTo>
                    <a:lnTo>
                      <a:pt x="368" y="15"/>
                    </a:lnTo>
                    <a:lnTo>
                      <a:pt x="368" y="15"/>
                    </a:lnTo>
                    <a:lnTo>
                      <a:pt x="368" y="17"/>
                    </a:lnTo>
                    <a:lnTo>
                      <a:pt x="368" y="17"/>
                    </a:lnTo>
                    <a:lnTo>
                      <a:pt x="368" y="17"/>
                    </a:lnTo>
                    <a:lnTo>
                      <a:pt x="368" y="17"/>
                    </a:lnTo>
                    <a:lnTo>
                      <a:pt x="370" y="19"/>
                    </a:lnTo>
                    <a:lnTo>
                      <a:pt x="370" y="19"/>
                    </a:lnTo>
                    <a:lnTo>
                      <a:pt x="370" y="19"/>
                    </a:lnTo>
                    <a:lnTo>
                      <a:pt x="370" y="19"/>
                    </a:lnTo>
                    <a:lnTo>
                      <a:pt x="370" y="19"/>
                    </a:lnTo>
                    <a:lnTo>
                      <a:pt x="370" y="20"/>
                    </a:lnTo>
                    <a:lnTo>
                      <a:pt x="370" y="20"/>
                    </a:lnTo>
                    <a:lnTo>
                      <a:pt x="370" y="22"/>
                    </a:lnTo>
                    <a:lnTo>
                      <a:pt x="370" y="22"/>
                    </a:lnTo>
                    <a:lnTo>
                      <a:pt x="370" y="22"/>
                    </a:lnTo>
                    <a:lnTo>
                      <a:pt x="371" y="24"/>
                    </a:lnTo>
                    <a:lnTo>
                      <a:pt x="371" y="24"/>
                    </a:lnTo>
                    <a:lnTo>
                      <a:pt x="371" y="24"/>
                    </a:lnTo>
                    <a:lnTo>
                      <a:pt x="371" y="24"/>
                    </a:lnTo>
                    <a:lnTo>
                      <a:pt x="371" y="25"/>
                    </a:lnTo>
                    <a:lnTo>
                      <a:pt x="371" y="25"/>
                    </a:lnTo>
                    <a:lnTo>
                      <a:pt x="371" y="27"/>
                    </a:lnTo>
                    <a:lnTo>
                      <a:pt x="371" y="27"/>
                    </a:lnTo>
                    <a:lnTo>
                      <a:pt x="371" y="27"/>
                    </a:lnTo>
                    <a:lnTo>
                      <a:pt x="373" y="27"/>
                    </a:lnTo>
                    <a:lnTo>
                      <a:pt x="373" y="27"/>
                    </a:lnTo>
                    <a:lnTo>
                      <a:pt x="373" y="27"/>
                    </a:lnTo>
                    <a:lnTo>
                      <a:pt x="373" y="29"/>
                    </a:lnTo>
                    <a:lnTo>
                      <a:pt x="373" y="29"/>
                    </a:lnTo>
                    <a:lnTo>
                      <a:pt x="375" y="29"/>
                    </a:lnTo>
                    <a:lnTo>
                      <a:pt x="375" y="29"/>
                    </a:lnTo>
                    <a:lnTo>
                      <a:pt x="375" y="31"/>
                    </a:lnTo>
                    <a:lnTo>
                      <a:pt x="375" y="31"/>
                    </a:lnTo>
                    <a:lnTo>
                      <a:pt x="375" y="31"/>
                    </a:lnTo>
                    <a:lnTo>
                      <a:pt x="375" y="31"/>
                    </a:lnTo>
                    <a:lnTo>
                      <a:pt x="375" y="31"/>
                    </a:lnTo>
                    <a:lnTo>
                      <a:pt x="375" y="31"/>
                    </a:lnTo>
                    <a:lnTo>
                      <a:pt x="376" y="31"/>
                    </a:lnTo>
                    <a:lnTo>
                      <a:pt x="376" y="31"/>
                    </a:lnTo>
                    <a:lnTo>
                      <a:pt x="376" y="31"/>
                    </a:lnTo>
                    <a:lnTo>
                      <a:pt x="376" y="31"/>
                    </a:lnTo>
                    <a:lnTo>
                      <a:pt x="376" y="31"/>
                    </a:lnTo>
                    <a:lnTo>
                      <a:pt x="376" y="31"/>
                    </a:lnTo>
                    <a:lnTo>
                      <a:pt x="380" y="31"/>
                    </a:lnTo>
                    <a:lnTo>
                      <a:pt x="380" y="31"/>
                    </a:lnTo>
                    <a:lnTo>
                      <a:pt x="383" y="32"/>
                    </a:lnTo>
                    <a:lnTo>
                      <a:pt x="385" y="34"/>
                    </a:lnTo>
                    <a:lnTo>
                      <a:pt x="390" y="39"/>
                    </a:lnTo>
                    <a:lnTo>
                      <a:pt x="390" y="39"/>
                    </a:lnTo>
                    <a:lnTo>
                      <a:pt x="397" y="41"/>
                    </a:lnTo>
                    <a:lnTo>
                      <a:pt x="397" y="41"/>
                    </a:lnTo>
                    <a:lnTo>
                      <a:pt x="398" y="42"/>
                    </a:lnTo>
                    <a:lnTo>
                      <a:pt x="398" y="42"/>
                    </a:lnTo>
                    <a:lnTo>
                      <a:pt x="400" y="44"/>
                    </a:lnTo>
                    <a:lnTo>
                      <a:pt x="400" y="44"/>
                    </a:lnTo>
                    <a:lnTo>
                      <a:pt x="400" y="44"/>
                    </a:lnTo>
                    <a:lnTo>
                      <a:pt x="400" y="44"/>
                    </a:lnTo>
                    <a:lnTo>
                      <a:pt x="400" y="44"/>
                    </a:lnTo>
                    <a:lnTo>
                      <a:pt x="400" y="44"/>
                    </a:lnTo>
                    <a:lnTo>
                      <a:pt x="400" y="44"/>
                    </a:lnTo>
                    <a:lnTo>
                      <a:pt x="402" y="46"/>
                    </a:lnTo>
                    <a:lnTo>
                      <a:pt x="402" y="46"/>
                    </a:lnTo>
                    <a:lnTo>
                      <a:pt x="402" y="48"/>
                    </a:lnTo>
                    <a:lnTo>
                      <a:pt x="402" y="48"/>
                    </a:lnTo>
                    <a:lnTo>
                      <a:pt x="402" y="51"/>
                    </a:lnTo>
                    <a:lnTo>
                      <a:pt x="402" y="51"/>
                    </a:lnTo>
                    <a:lnTo>
                      <a:pt x="400" y="53"/>
                    </a:lnTo>
                    <a:lnTo>
                      <a:pt x="400" y="53"/>
                    </a:lnTo>
                    <a:lnTo>
                      <a:pt x="400" y="53"/>
                    </a:lnTo>
                    <a:lnTo>
                      <a:pt x="400" y="53"/>
                    </a:lnTo>
                    <a:lnTo>
                      <a:pt x="400" y="54"/>
                    </a:lnTo>
                    <a:lnTo>
                      <a:pt x="400" y="54"/>
                    </a:lnTo>
                    <a:lnTo>
                      <a:pt x="400" y="54"/>
                    </a:lnTo>
                    <a:lnTo>
                      <a:pt x="400" y="54"/>
                    </a:lnTo>
                    <a:lnTo>
                      <a:pt x="400" y="56"/>
                    </a:lnTo>
                    <a:lnTo>
                      <a:pt x="400" y="56"/>
                    </a:lnTo>
                    <a:lnTo>
                      <a:pt x="400" y="56"/>
                    </a:lnTo>
                    <a:lnTo>
                      <a:pt x="402" y="56"/>
                    </a:lnTo>
                    <a:lnTo>
                      <a:pt x="402" y="56"/>
                    </a:lnTo>
                    <a:lnTo>
                      <a:pt x="402" y="58"/>
                    </a:lnTo>
                    <a:lnTo>
                      <a:pt x="402" y="65"/>
                    </a:lnTo>
                    <a:lnTo>
                      <a:pt x="402" y="65"/>
                    </a:lnTo>
                    <a:lnTo>
                      <a:pt x="402" y="66"/>
                    </a:lnTo>
                    <a:lnTo>
                      <a:pt x="402" y="66"/>
                    </a:lnTo>
                    <a:lnTo>
                      <a:pt x="402" y="68"/>
                    </a:lnTo>
                    <a:lnTo>
                      <a:pt x="402" y="68"/>
                    </a:lnTo>
                    <a:lnTo>
                      <a:pt x="400" y="70"/>
                    </a:lnTo>
                    <a:lnTo>
                      <a:pt x="400" y="70"/>
                    </a:lnTo>
                    <a:lnTo>
                      <a:pt x="400" y="70"/>
                    </a:lnTo>
                    <a:lnTo>
                      <a:pt x="400" y="70"/>
                    </a:lnTo>
                    <a:lnTo>
                      <a:pt x="397" y="73"/>
                    </a:lnTo>
                    <a:lnTo>
                      <a:pt x="393" y="78"/>
                    </a:lnTo>
                    <a:lnTo>
                      <a:pt x="393" y="78"/>
                    </a:lnTo>
                    <a:lnTo>
                      <a:pt x="393" y="80"/>
                    </a:lnTo>
                    <a:lnTo>
                      <a:pt x="393" y="80"/>
                    </a:lnTo>
                    <a:lnTo>
                      <a:pt x="395" y="82"/>
                    </a:lnTo>
                    <a:lnTo>
                      <a:pt x="395" y="82"/>
                    </a:lnTo>
                    <a:lnTo>
                      <a:pt x="395" y="82"/>
                    </a:lnTo>
                    <a:lnTo>
                      <a:pt x="395" y="82"/>
                    </a:lnTo>
                    <a:lnTo>
                      <a:pt x="395" y="82"/>
                    </a:lnTo>
                    <a:lnTo>
                      <a:pt x="395" y="82"/>
                    </a:lnTo>
                    <a:lnTo>
                      <a:pt x="395" y="82"/>
                    </a:lnTo>
                    <a:lnTo>
                      <a:pt x="400" y="83"/>
                    </a:lnTo>
                    <a:lnTo>
                      <a:pt x="400" y="83"/>
                    </a:lnTo>
                    <a:lnTo>
                      <a:pt x="403" y="83"/>
                    </a:lnTo>
                    <a:lnTo>
                      <a:pt x="403" y="83"/>
                    </a:lnTo>
                    <a:lnTo>
                      <a:pt x="403" y="83"/>
                    </a:lnTo>
                    <a:lnTo>
                      <a:pt x="405" y="88"/>
                    </a:lnTo>
                    <a:lnTo>
                      <a:pt x="410" y="92"/>
                    </a:lnTo>
                    <a:lnTo>
                      <a:pt x="415" y="93"/>
                    </a:lnTo>
                    <a:lnTo>
                      <a:pt x="419" y="95"/>
                    </a:lnTo>
                    <a:lnTo>
                      <a:pt x="419" y="95"/>
                    </a:lnTo>
                    <a:lnTo>
                      <a:pt x="431" y="95"/>
                    </a:lnTo>
                    <a:lnTo>
                      <a:pt x="436" y="95"/>
                    </a:lnTo>
                    <a:lnTo>
                      <a:pt x="443" y="97"/>
                    </a:lnTo>
                    <a:lnTo>
                      <a:pt x="443" y="97"/>
                    </a:lnTo>
                    <a:lnTo>
                      <a:pt x="453" y="100"/>
                    </a:lnTo>
                    <a:lnTo>
                      <a:pt x="463" y="105"/>
                    </a:lnTo>
                    <a:lnTo>
                      <a:pt x="463" y="105"/>
                    </a:lnTo>
                    <a:lnTo>
                      <a:pt x="466" y="109"/>
                    </a:lnTo>
                    <a:lnTo>
                      <a:pt x="468" y="110"/>
                    </a:lnTo>
                    <a:lnTo>
                      <a:pt x="468" y="115"/>
                    </a:lnTo>
                    <a:lnTo>
                      <a:pt x="465" y="121"/>
                    </a:lnTo>
                    <a:lnTo>
                      <a:pt x="461" y="126"/>
                    </a:lnTo>
                    <a:lnTo>
                      <a:pt x="461" y="126"/>
                    </a:lnTo>
                    <a:lnTo>
                      <a:pt x="459" y="126"/>
                    </a:lnTo>
                    <a:lnTo>
                      <a:pt x="458" y="127"/>
                    </a:lnTo>
                    <a:lnTo>
                      <a:pt x="456" y="132"/>
                    </a:lnTo>
                    <a:lnTo>
                      <a:pt x="459" y="138"/>
                    </a:lnTo>
                    <a:lnTo>
                      <a:pt x="463" y="141"/>
                    </a:lnTo>
                    <a:lnTo>
                      <a:pt x="463" y="141"/>
                    </a:lnTo>
                    <a:lnTo>
                      <a:pt x="466" y="141"/>
                    </a:lnTo>
                    <a:lnTo>
                      <a:pt x="471" y="143"/>
                    </a:lnTo>
                    <a:lnTo>
                      <a:pt x="475" y="144"/>
                    </a:lnTo>
                    <a:lnTo>
                      <a:pt x="475" y="146"/>
                    </a:lnTo>
                    <a:lnTo>
                      <a:pt x="475" y="149"/>
                    </a:lnTo>
                    <a:lnTo>
                      <a:pt x="475" y="149"/>
                    </a:lnTo>
                    <a:lnTo>
                      <a:pt x="475" y="153"/>
                    </a:lnTo>
                    <a:lnTo>
                      <a:pt x="473" y="154"/>
                    </a:lnTo>
                    <a:lnTo>
                      <a:pt x="470" y="153"/>
                    </a:lnTo>
                    <a:lnTo>
                      <a:pt x="466" y="149"/>
                    </a:lnTo>
                    <a:lnTo>
                      <a:pt x="465" y="149"/>
                    </a:lnTo>
                    <a:lnTo>
                      <a:pt x="461" y="151"/>
                    </a:lnTo>
                    <a:lnTo>
                      <a:pt x="461" y="151"/>
                    </a:lnTo>
                    <a:lnTo>
                      <a:pt x="459" y="153"/>
                    </a:lnTo>
                    <a:lnTo>
                      <a:pt x="459" y="156"/>
                    </a:lnTo>
                    <a:lnTo>
                      <a:pt x="463" y="160"/>
                    </a:lnTo>
                    <a:lnTo>
                      <a:pt x="470" y="166"/>
                    </a:lnTo>
                    <a:lnTo>
                      <a:pt x="470" y="166"/>
                    </a:lnTo>
                    <a:lnTo>
                      <a:pt x="478" y="175"/>
                    </a:lnTo>
                    <a:lnTo>
                      <a:pt x="480" y="180"/>
                    </a:lnTo>
                    <a:lnTo>
                      <a:pt x="482" y="185"/>
                    </a:lnTo>
                    <a:lnTo>
                      <a:pt x="482" y="185"/>
                    </a:lnTo>
                    <a:lnTo>
                      <a:pt x="483" y="185"/>
                    </a:lnTo>
                    <a:lnTo>
                      <a:pt x="487" y="187"/>
                    </a:lnTo>
                    <a:lnTo>
                      <a:pt x="492" y="188"/>
                    </a:lnTo>
                    <a:lnTo>
                      <a:pt x="492" y="188"/>
                    </a:lnTo>
                    <a:lnTo>
                      <a:pt x="493" y="187"/>
                    </a:lnTo>
                    <a:lnTo>
                      <a:pt x="497" y="187"/>
                    </a:lnTo>
                    <a:lnTo>
                      <a:pt x="497" y="187"/>
                    </a:lnTo>
                    <a:lnTo>
                      <a:pt x="502" y="187"/>
                    </a:lnTo>
                    <a:lnTo>
                      <a:pt x="505" y="190"/>
                    </a:lnTo>
                    <a:lnTo>
                      <a:pt x="507" y="194"/>
                    </a:lnTo>
                    <a:lnTo>
                      <a:pt x="509" y="197"/>
                    </a:lnTo>
                    <a:lnTo>
                      <a:pt x="509" y="197"/>
                    </a:lnTo>
                    <a:lnTo>
                      <a:pt x="509" y="200"/>
                    </a:lnTo>
                    <a:lnTo>
                      <a:pt x="510" y="204"/>
                    </a:lnTo>
                    <a:lnTo>
                      <a:pt x="510" y="204"/>
                    </a:lnTo>
                    <a:lnTo>
                      <a:pt x="514" y="207"/>
                    </a:lnTo>
                    <a:lnTo>
                      <a:pt x="515" y="209"/>
                    </a:lnTo>
                    <a:lnTo>
                      <a:pt x="515" y="209"/>
                    </a:lnTo>
                    <a:lnTo>
                      <a:pt x="517" y="212"/>
                    </a:lnTo>
                    <a:lnTo>
                      <a:pt x="519" y="216"/>
                    </a:lnTo>
                    <a:lnTo>
                      <a:pt x="519" y="222"/>
                    </a:lnTo>
                    <a:lnTo>
                      <a:pt x="519" y="222"/>
                    </a:lnTo>
                    <a:close/>
                  </a:path>
                </a:pathLst>
              </a:custGeom>
              <a:solidFill>
                <a:srgbClr val="00DE64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34" name="Freeform 35"/>
              <p:cNvSpPr>
                <a:spLocks/>
              </p:cNvSpPr>
              <p:nvPr/>
            </p:nvSpPr>
            <p:spPr bwMode="auto">
              <a:xfrm>
                <a:off x="8367713" y="2217738"/>
                <a:ext cx="14287" cy="3175"/>
              </a:xfrm>
              <a:custGeom>
                <a:avLst/>
                <a:gdLst>
                  <a:gd name="T0" fmla="*/ 6 w 9"/>
                  <a:gd name="T1" fmla="*/ 0 h 2"/>
                  <a:gd name="T2" fmla="*/ 6 w 9"/>
                  <a:gd name="T3" fmla="*/ 0 h 2"/>
                  <a:gd name="T4" fmla="*/ 9 w 9"/>
                  <a:gd name="T5" fmla="*/ 2 h 2"/>
                  <a:gd name="T6" fmla="*/ 9 w 9"/>
                  <a:gd name="T7" fmla="*/ 2 h 2"/>
                  <a:gd name="T8" fmla="*/ 6 w 9"/>
                  <a:gd name="T9" fmla="*/ 0 h 2"/>
                  <a:gd name="T10" fmla="*/ 6 w 9"/>
                  <a:gd name="T11" fmla="*/ 0 h 2"/>
                  <a:gd name="T12" fmla="*/ 0 w 9"/>
                  <a:gd name="T13" fmla="*/ 2 h 2"/>
                  <a:gd name="T14" fmla="*/ 0 w 9"/>
                  <a:gd name="T15" fmla="*/ 2 h 2"/>
                  <a:gd name="T16" fmla="*/ 0 w 9"/>
                  <a:gd name="T17" fmla="*/ 2 h 2"/>
                  <a:gd name="T18" fmla="*/ 0 w 9"/>
                  <a:gd name="T19" fmla="*/ 2 h 2"/>
                  <a:gd name="T20" fmla="*/ 6 w 9"/>
                  <a:gd name="T21" fmla="*/ 0 h 2"/>
                  <a:gd name="T22" fmla="*/ 6 w 9"/>
                  <a:gd name="T23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" h="2">
                    <a:moveTo>
                      <a:pt x="6" y="0"/>
                    </a:moveTo>
                    <a:lnTo>
                      <a:pt x="6" y="0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393C3F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35" name="Freeform 36"/>
              <p:cNvSpPr>
                <a:spLocks/>
              </p:cNvSpPr>
              <p:nvPr/>
            </p:nvSpPr>
            <p:spPr bwMode="auto">
              <a:xfrm>
                <a:off x="8385175" y="2224088"/>
                <a:ext cx="9525" cy="15875"/>
              </a:xfrm>
              <a:custGeom>
                <a:avLst/>
                <a:gdLst>
                  <a:gd name="T0" fmla="*/ 5 w 6"/>
                  <a:gd name="T1" fmla="*/ 8 h 10"/>
                  <a:gd name="T2" fmla="*/ 5 w 6"/>
                  <a:gd name="T3" fmla="*/ 8 h 10"/>
                  <a:gd name="T4" fmla="*/ 6 w 6"/>
                  <a:gd name="T5" fmla="*/ 10 h 10"/>
                  <a:gd name="T6" fmla="*/ 6 w 6"/>
                  <a:gd name="T7" fmla="*/ 10 h 10"/>
                  <a:gd name="T8" fmla="*/ 5 w 6"/>
                  <a:gd name="T9" fmla="*/ 8 h 10"/>
                  <a:gd name="T10" fmla="*/ 5 w 6"/>
                  <a:gd name="T11" fmla="*/ 8 h 10"/>
                  <a:gd name="T12" fmla="*/ 3 w 6"/>
                  <a:gd name="T13" fmla="*/ 5 h 10"/>
                  <a:gd name="T14" fmla="*/ 0 w 6"/>
                  <a:gd name="T15" fmla="*/ 0 h 10"/>
                  <a:gd name="T16" fmla="*/ 0 w 6"/>
                  <a:gd name="T17" fmla="*/ 0 h 10"/>
                  <a:gd name="T18" fmla="*/ 3 w 6"/>
                  <a:gd name="T19" fmla="*/ 5 h 10"/>
                  <a:gd name="T20" fmla="*/ 5 w 6"/>
                  <a:gd name="T21" fmla="*/ 8 h 10"/>
                  <a:gd name="T22" fmla="*/ 5 w 6"/>
                  <a:gd name="T23" fmla="*/ 8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" h="10">
                    <a:moveTo>
                      <a:pt x="5" y="8"/>
                    </a:moveTo>
                    <a:lnTo>
                      <a:pt x="5" y="8"/>
                    </a:lnTo>
                    <a:lnTo>
                      <a:pt x="6" y="10"/>
                    </a:lnTo>
                    <a:lnTo>
                      <a:pt x="6" y="10"/>
                    </a:lnTo>
                    <a:lnTo>
                      <a:pt x="5" y="8"/>
                    </a:lnTo>
                    <a:lnTo>
                      <a:pt x="5" y="8"/>
                    </a:lnTo>
                    <a:lnTo>
                      <a:pt x="3" y="5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3" y="5"/>
                    </a:lnTo>
                    <a:lnTo>
                      <a:pt x="5" y="8"/>
                    </a:lnTo>
                    <a:lnTo>
                      <a:pt x="5" y="8"/>
                    </a:lnTo>
                    <a:close/>
                  </a:path>
                </a:pathLst>
              </a:custGeom>
              <a:solidFill>
                <a:srgbClr val="393C3F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36" name="Freeform 37"/>
              <p:cNvSpPr>
                <a:spLocks/>
              </p:cNvSpPr>
              <p:nvPr/>
            </p:nvSpPr>
            <p:spPr bwMode="auto">
              <a:xfrm>
                <a:off x="8394700" y="2239963"/>
                <a:ext cx="19050" cy="11113"/>
              </a:xfrm>
              <a:custGeom>
                <a:avLst/>
                <a:gdLst>
                  <a:gd name="T0" fmla="*/ 9 w 12"/>
                  <a:gd name="T1" fmla="*/ 7 h 7"/>
                  <a:gd name="T2" fmla="*/ 9 w 12"/>
                  <a:gd name="T3" fmla="*/ 7 h 7"/>
                  <a:gd name="T4" fmla="*/ 12 w 12"/>
                  <a:gd name="T5" fmla="*/ 5 h 7"/>
                  <a:gd name="T6" fmla="*/ 12 w 12"/>
                  <a:gd name="T7" fmla="*/ 5 h 7"/>
                  <a:gd name="T8" fmla="*/ 9 w 12"/>
                  <a:gd name="T9" fmla="*/ 7 h 7"/>
                  <a:gd name="T10" fmla="*/ 9 w 12"/>
                  <a:gd name="T11" fmla="*/ 7 h 7"/>
                  <a:gd name="T12" fmla="*/ 6 w 12"/>
                  <a:gd name="T13" fmla="*/ 7 h 7"/>
                  <a:gd name="T14" fmla="*/ 2 w 12"/>
                  <a:gd name="T15" fmla="*/ 5 h 7"/>
                  <a:gd name="T16" fmla="*/ 2 w 12"/>
                  <a:gd name="T17" fmla="*/ 5 h 7"/>
                  <a:gd name="T18" fmla="*/ 0 w 12"/>
                  <a:gd name="T19" fmla="*/ 2 h 7"/>
                  <a:gd name="T20" fmla="*/ 0 w 12"/>
                  <a:gd name="T21" fmla="*/ 2 h 7"/>
                  <a:gd name="T22" fmla="*/ 0 w 12"/>
                  <a:gd name="T23" fmla="*/ 0 h 7"/>
                  <a:gd name="T24" fmla="*/ 0 w 12"/>
                  <a:gd name="T25" fmla="*/ 0 h 7"/>
                  <a:gd name="T26" fmla="*/ 0 w 12"/>
                  <a:gd name="T27" fmla="*/ 2 h 7"/>
                  <a:gd name="T28" fmla="*/ 0 w 12"/>
                  <a:gd name="T29" fmla="*/ 2 h 7"/>
                  <a:gd name="T30" fmla="*/ 2 w 12"/>
                  <a:gd name="T31" fmla="*/ 5 h 7"/>
                  <a:gd name="T32" fmla="*/ 2 w 12"/>
                  <a:gd name="T33" fmla="*/ 5 h 7"/>
                  <a:gd name="T34" fmla="*/ 6 w 12"/>
                  <a:gd name="T35" fmla="*/ 7 h 7"/>
                  <a:gd name="T36" fmla="*/ 9 w 12"/>
                  <a:gd name="T37" fmla="*/ 7 h 7"/>
                  <a:gd name="T38" fmla="*/ 9 w 12"/>
                  <a:gd name="T39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2" h="7">
                    <a:moveTo>
                      <a:pt x="9" y="7"/>
                    </a:moveTo>
                    <a:lnTo>
                      <a:pt x="9" y="7"/>
                    </a:lnTo>
                    <a:lnTo>
                      <a:pt x="12" y="5"/>
                    </a:lnTo>
                    <a:lnTo>
                      <a:pt x="12" y="5"/>
                    </a:lnTo>
                    <a:lnTo>
                      <a:pt x="9" y="7"/>
                    </a:lnTo>
                    <a:lnTo>
                      <a:pt x="9" y="7"/>
                    </a:lnTo>
                    <a:lnTo>
                      <a:pt x="6" y="7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6" y="7"/>
                    </a:lnTo>
                    <a:lnTo>
                      <a:pt x="9" y="7"/>
                    </a:lnTo>
                    <a:lnTo>
                      <a:pt x="9" y="7"/>
                    </a:lnTo>
                    <a:close/>
                  </a:path>
                </a:pathLst>
              </a:custGeom>
              <a:solidFill>
                <a:srgbClr val="393C3F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37" name="Freeform 38"/>
              <p:cNvSpPr>
                <a:spLocks/>
              </p:cNvSpPr>
              <p:nvPr/>
            </p:nvSpPr>
            <p:spPr bwMode="auto">
              <a:xfrm>
                <a:off x="8416925" y="2225676"/>
                <a:ext cx="61912" cy="22225"/>
              </a:xfrm>
              <a:custGeom>
                <a:avLst/>
                <a:gdLst>
                  <a:gd name="T0" fmla="*/ 34 w 39"/>
                  <a:gd name="T1" fmla="*/ 4 h 14"/>
                  <a:gd name="T2" fmla="*/ 34 w 39"/>
                  <a:gd name="T3" fmla="*/ 4 h 14"/>
                  <a:gd name="T4" fmla="*/ 39 w 39"/>
                  <a:gd name="T5" fmla="*/ 0 h 14"/>
                  <a:gd name="T6" fmla="*/ 39 w 39"/>
                  <a:gd name="T7" fmla="*/ 0 h 14"/>
                  <a:gd name="T8" fmla="*/ 34 w 39"/>
                  <a:gd name="T9" fmla="*/ 4 h 14"/>
                  <a:gd name="T10" fmla="*/ 34 w 39"/>
                  <a:gd name="T11" fmla="*/ 4 h 14"/>
                  <a:gd name="T12" fmla="*/ 25 w 39"/>
                  <a:gd name="T13" fmla="*/ 9 h 14"/>
                  <a:gd name="T14" fmla="*/ 25 w 39"/>
                  <a:gd name="T15" fmla="*/ 9 h 14"/>
                  <a:gd name="T16" fmla="*/ 22 w 39"/>
                  <a:gd name="T17" fmla="*/ 11 h 14"/>
                  <a:gd name="T18" fmla="*/ 19 w 39"/>
                  <a:gd name="T19" fmla="*/ 11 h 14"/>
                  <a:gd name="T20" fmla="*/ 19 w 39"/>
                  <a:gd name="T21" fmla="*/ 11 h 14"/>
                  <a:gd name="T22" fmla="*/ 10 w 39"/>
                  <a:gd name="T23" fmla="*/ 12 h 14"/>
                  <a:gd name="T24" fmla="*/ 10 w 39"/>
                  <a:gd name="T25" fmla="*/ 12 h 14"/>
                  <a:gd name="T26" fmla="*/ 3 w 39"/>
                  <a:gd name="T27" fmla="*/ 12 h 14"/>
                  <a:gd name="T28" fmla="*/ 3 w 39"/>
                  <a:gd name="T29" fmla="*/ 12 h 14"/>
                  <a:gd name="T30" fmla="*/ 0 w 39"/>
                  <a:gd name="T31" fmla="*/ 14 h 14"/>
                  <a:gd name="T32" fmla="*/ 0 w 39"/>
                  <a:gd name="T33" fmla="*/ 14 h 14"/>
                  <a:gd name="T34" fmla="*/ 3 w 39"/>
                  <a:gd name="T35" fmla="*/ 12 h 14"/>
                  <a:gd name="T36" fmla="*/ 3 w 39"/>
                  <a:gd name="T37" fmla="*/ 12 h 14"/>
                  <a:gd name="T38" fmla="*/ 10 w 39"/>
                  <a:gd name="T39" fmla="*/ 12 h 14"/>
                  <a:gd name="T40" fmla="*/ 10 w 39"/>
                  <a:gd name="T41" fmla="*/ 12 h 14"/>
                  <a:gd name="T42" fmla="*/ 19 w 39"/>
                  <a:gd name="T43" fmla="*/ 11 h 14"/>
                  <a:gd name="T44" fmla="*/ 19 w 39"/>
                  <a:gd name="T45" fmla="*/ 11 h 14"/>
                  <a:gd name="T46" fmla="*/ 22 w 39"/>
                  <a:gd name="T47" fmla="*/ 11 h 14"/>
                  <a:gd name="T48" fmla="*/ 25 w 39"/>
                  <a:gd name="T49" fmla="*/ 9 h 14"/>
                  <a:gd name="T50" fmla="*/ 25 w 39"/>
                  <a:gd name="T51" fmla="*/ 9 h 14"/>
                  <a:gd name="T52" fmla="*/ 34 w 39"/>
                  <a:gd name="T53" fmla="*/ 4 h 14"/>
                  <a:gd name="T54" fmla="*/ 34 w 39"/>
                  <a:gd name="T55" fmla="*/ 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9" h="14">
                    <a:moveTo>
                      <a:pt x="34" y="4"/>
                    </a:moveTo>
                    <a:lnTo>
                      <a:pt x="34" y="4"/>
                    </a:lnTo>
                    <a:lnTo>
                      <a:pt x="39" y="0"/>
                    </a:lnTo>
                    <a:lnTo>
                      <a:pt x="39" y="0"/>
                    </a:lnTo>
                    <a:lnTo>
                      <a:pt x="34" y="4"/>
                    </a:lnTo>
                    <a:lnTo>
                      <a:pt x="34" y="4"/>
                    </a:lnTo>
                    <a:lnTo>
                      <a:pt x="25" y="9"/>
                    </a:lnTo>
                    <a:lnTo>
                      <a:pt x="25" y="9"/>
                    </a:lnTo>
                    <a:lnTo>
                      <a:pt x="22" y="11"/>
                    </a:lnTo>
                    <a:lnTo>
                      <a:pt x="19" y="11"/>
                    </a:lnTo>
                    <a:lnTo>
                      <a:pt x="19" y="11"/>
                    </a:lnTo>
                    <a:lnTo>
                      <a:pt x="10" y="12"/>
                    </a:lnTo>
                    <a:lnTo>
                      <a:pt x="10" y="12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10" y="12"/>
                    </a:lnTo>
                    <a:lnTo>
                      <a:pt x="10" y="12"/>
                    </a:lnTo>
                    <a:lnTo>
                      <a:pt x="19" y="11"/>
                    </a:lnTo>
                    <a:lnTo>
                      <a:pt x="19" y="11"/>
                    </a:lnTo>
                    <a:lnTo>
                      <a:pt x="22" y="11"/>
                    </a:lnTo>
                    <a:lnTo>
                      <a:pt x="25" y="9"/>
                    </a:lnTo>
                    <a:lnTo>
                      <a:pt x="25" y="9"/>
                    </a:lnTo>
                    <a:lnTo>
                      <a:pt x="34" y="4"/>
                    </a:lnTo>
                    <a:lnTo>
                      <a:pt x="34" y="4"/>
                    </a:lnTo>
                    <a:close/>
                  </a:path>
                </a:pathLst>
              </a:custGeom>
              <a:solidFill>
                <a:srgbClr val="393C3F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38" name="Freeform 39"/>
              <p:cNvSpPr>
                <a:spLocks/>
              </p:cNvSpPr>
              <p:nvPr/>
            </p:nvSpPr>
            <p:spPr bwMode="auto">
              <a:xfrm>
                <a:off x="8478838" y="2225676"/>
                <a:ext cx="3175" cy="0"/>
              </a:xfrm>
              <a:custGeom>
                <a:avLst/>
                <a:gdLst>
                  <a:gd name="T0" fmla="*/ 0 w 2"/>
                  <a:gd name="T1" fmla="*/ 0 w 2"/>
                  <a:gd name="T2" fmla="*/ 2 w 2"/>
                  <a:gd name="T3" fmla="*/ 2 w 2"/>
                  <a:gd name="T4" fmla="*/ 0 w 2"/>
                  <a:gd name="T5" fmla="*/ 0 w 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</a:cxnLst>
                <a:rect l="0" t="0" r="r" b="b"/>
                <a:pathLst>
                  <a:path w="2">
                    <a:moveTo>
                      <a:pt x="0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93C3F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39" name="Freeform 40"/>
              <p:cNvSpPr>
                <a:spLocks/>
              </p:cNvSpPr>
              <p:nvPr/>
            </p:nvSpPr>
            <p:spPr bwMode="auto">
              <a:xfrm>
                <a:off x="8482013" y="2224088"/>
                <a:ext cx="1587" cy="1588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0 h 1"/>
                  <a:gd name="T8" fmla="*/ 1 w 1"/>
                  <a:gd name="T9" fmla="*/ 0 h 1"/>
                  <a:gd name="T10" fmla="*/ 1 w 1"/>
                  <a:gd name="T11" fmla="*/ 0 h 1"/>
                  <a:gd name="T12" fmla="*/ 0 w 1"/>
                  <a:gd name="T13" fmla="*/ 1 h 1"/>
                  <a:gd name="T14" fmla="*/ 0 w 1"/>
                  <a:gd name="T15" fmla="*/ 1 h 1"/>
                  <a:gd name="T16" fmla="*/ 1 w 1"/>
                  <a:gd name="T17" fmla="*/ 0 h 1"/>
                  <a:gd name="T18" fmla="*/ 1 w 1"/>
                  <a:gd name="T1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393C3F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40" name="Freeform 41"/>
              <p:cNvSpPr>
                <a:spLocks/>
              </p:cNvSpPr>
              <p:nvPr/>
            </p:nvSpPr>
            <p:spPr bwMode="auto">
              <a:xfrm>
                <a:off x="8497888" y="2212976"/>
                <a:ext cx="4762" cy="0"/>
              </a:xfrm>
              <a:custGeom>
                <a:avLst/>
                <a:gdLst>
                  <a:gd name="T0" fmla="*/ 0 w 3"/>
                  <a:gd name="T1" fmla="*/ 0 w 3"/>
                  <a:gd name="T2" fmla="*/ 3 w 3"/>
                  <a:gd name="T3" fmla="*/ 3 w 3"/>
                  <a:gd name="T4" fmla="*/ 0 w 3"/>
                  <a:gd name="T5" fmla="*/ 0 w 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</a:cxnLst>
                <a:rect l="0" t="0" r="r" b="b"/>
                <a:pathLst>
                  <a:path w="3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93C3F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41" name="Freeform 42"/>
              <p:cNvSpPr>
                <a:spLocks/>
              </p:cNvSpPr>
              <p:nvPr/>
            </p:nvSpPr>
            <p:spPr bwMode="auto">
              <a:xfrm>
                <a:off x="8510588" y="2208213"/>
                <a:ext cx="3175" cy="0"/>
              </a:xfrm>
              <a:custGeom>
                <a:avLst/>
                <a:gdLst>
                  <a:gd name="T0" fmla="*/ 0 w 2"/>
                  <a:gd name="T1" fmla="*/ 0 w 2"/>
                  <a:gd name="T2" fmla="*/ 2 w 2"/>
                  <a:gd name="T3" fmla="*/ 2 w 2"/>
                  <a:gd name="T4" fmla="*/ 0 w 2"/>
                  <a:gd name="T5" fmla="*/ 0 w 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</a:cxnLst>
                <a:rect l="0" t="0" r="r" b="b"/>
                <a:pathLst>
                  <a:path w="2">
                    <a:moveTo>
                      <a:pt x="0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93C3F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42" name="Freeform 43"/>
              <p:cNvSpPr>
                <a:spLocks/>
              </p:cNvSpPr>
              <p:nvPr/>
            </p:nvSpPr>
            <p:spPr bwMode="auto">
              <a:xfrm>
                <a:off x="8513763" y="2205038"/>
                <a:ext cx="3175" cy="3175"/>
              </a:xfrm>
              <a:custGeom>
                <a:avLst/>
                <a:gdLst>
                  <a:gd name="T0" fmla="*/ 0 w 2"/>
                  <a:gd name="T1" fmla="*/ 2 h 2"/>
                  <a:gd name="T2" fmla="*/ 0 w 2"/>
                  <a:gd name="T3" fmla="*/ 2 h 2"/>
                  <a:gd name="T4" fmla="*/ 2 w 2"/>
                  <a:gd name="T5" fmla="*/ 0 h 2"/>
                  <a:gd name="T6" fmla="*/ 2 w 2"/>
                  <a:gd name="T7" fmla="*/ 0 h 2"/>
                  <a:gd name="T8" fmla="*/ 0 w 2"/>
                  <a:gd name="T9" fmla="*/ 2 h 2"/>
                  <a:gd name="T10" fmla="*/ 0 w 2"/>
                  <a:gd name="T11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393C3F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43" name="Freeform 44"/>
              <p:cNvSpPr>
                <a:spLocks/>
              </p:cNvSpPr>
              <p:nvPr/>
            </p:nvSpPr>
            <p:spPr bwMode="auto">
              <a:xfrm>
                <a:off x="8516938" y="2201863"/>
                <a:ext cx="0" cy="3175"/>
              </a:xfrm>
              <a:custGeom>
                <a:avLst/>
                <a:gdLst>
                  <a:gd name="T0" fmla="*/ 2 h 2"/>
                  <a:gd name="T1" fmla="*/ 2 h 2"/>
                  <a:gd name="T2" fmla="*/ 0 h 2"/>
                  <a:gd name="T3" fmla="*/ 0 h 2"/>
                  <a:gd name="T4" fmla="*/ 2 h 2"/>
                  <a:gd name="T5" fmla="*/ 2 h 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</a:cxnLst>
                <a:rect l="0" t="0" r="r" b="b"/>
                <a:pathLst>
                  <a:path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393C3F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44" name="Freeform 45"/>
              <p:cNvSpPr>
                <a:spLocks/>
              </p:cNvSpPr>
              <p:nvPr/>
            </p:nvSpPr>
            <p:spPr bwMode="auto">
              <a:xfrm>
                <a:off x="8518525" y="2198688"/>
                <a:ext cx="3175" cy="0"/>
              </a:xfrm>
              <a:custGeom>
                <a:avLst/>
                <a:gdLst>
                  <a:gd name="T0" fmla="*/ 0 w 2"/>
                  <a:gd name="T1" fmla="*/ 0 w 2"/>
                  <a:gd name="T2" fmla="*/ 2 w 2"/>
                  <a:gd name="T3" fmla="*/ 2 w 2"/>
                  <a:gd name="T4" fmla="*/ 0 w 2"/>
                  <a:gd name="T5" fmla="*/ 0 w 2"/>
                  <a:gd name="T6" fmla="*/ 0 w 2"/>
                  <a:gd name="T7" fmla="*/ 0 w 2"/>
                  <a:gd name="T8" fmla="*/ 0 w 2"/>
                  <a:gd name="T9" fmla="*/ 0 w 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</a:cxnLst>
                <a:rect l="0" t="0" r="r" b="b"/>
                <a:pathLst>
                  <a:path w="2">
                    <a:moveTo>
                      <a:pt x="0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93C3F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45" name="Freeform 46"/>
              <p:cNvSpPr>
                <a:spLocks/>
              </p:cNvSpPr>
              <p:nvPr/>
            </p:nvSpPr>
            <p:spPr bwMode="auto">
              <a:xfrm>
                <a:off x="8529638" y="2189163"/>
                <a:ext cx="3175" cy="0"/>
              </a:xfrm>
              <a:custGeom>
                <a:avLst/>
                <a:gdLst>
                  <a:gd name="T0" fmla="*/ 2 w 2"/>
                  <a:gd name="T1" fmla="*/ 2 w 2"/>
                  <a:gd name="T2" fmla="*/ 0 w 2"/>
                  <a:gd name="T3" fmla="*/ 0 w 2"/>
                  <a:gd name="T4" fmla="*/ 0 w 2"/>
                  <a:gd name="T5" fmla="*/ 2 w 2"/>
                  <a:gd name="T6" fmla="*/ 2 w 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</a:cxnLst>
                <a:rect l="0" t="0" r="r" b="b"/>
                <a:pathLst>
                  <a:path w="2">
                    <a:moveTo>
                      <a:pt x="2" y="0"/>
                    </a:move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393C3F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46" name="Rectangle 47"/>
              <p:cNvSpPr>
                <a:spLocks noChangeArrowheads="1"/>
              </p:cNvSpPr>
              <p:nvPr/>
            </p:nvSpPr>
            <p:spPr bwMode="auto">
              <a:xfrm>
                <a:off x="8562975" y="2120901"/>
                <a:ext cx="1587" cy="1588"/>
              </a:xfrm>
              <a:prstGeom prst="rect">
                <a:avLst/>
              </a:prstGeom>
              <a:solidFill>
                <a:srgbClr val="393C3F"/>
              </a:solidFill>
              <a:ln w="25400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47" name="Freeform 48"/>
              <p:cNvSpPr>
                <a:spLocks/>
              </p:cNvSpPr>
              <p:nvPr/>
            </p:nvSpPr>
            <p:spPr bwMode="auto">
              <a:xfrm>
                <a:off x="8567738" y="2109788"/>
                <a:ext cx="3175" cy="0"/>
              </a:xfrm>
              <a:custGeom>
                <a:avLst/>
                <a:gdLst>
                  <a:gd name="T0" fmla="*/ 0 w 2"/>
                  <a:gd name="T1" fmla="*/ 0 w 2"/>
                  <a:gd name="T2" fmla="*/ 2 w 2"/>
                  <a:gd name="T3" fmla="*/ 2 w 2"/>
                  <a:gd name="T4" fmla="*/ 0 w 2"/>
                  <a:gd name="T5" fmla="*/ 0 w 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</a:cxnLst>
                <a:rect l="0" t="0" r="r" b="b"/>
                <a:pathLst>
                  <a:path w="2">
                    <a:moveTo>
                      <a:pt x="0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93C3F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48" name="Freeform 49"/>
              <p:cNvSpPr>
                <a:spLocks/>
              </p:cNvSpPr>
              <p:nvPr/>
            </p:nvSpPr>
            <p:spPr bwMode="auto">
              <a:xfrm>
                <a:off x="8570913" y="2109788"/>
                <a:ext cx="1587" cy="0"/>
              </a:xfrm>
              <a:custGeom>
                <a:avLst/>
                <a:gdLst>
                  <a:gd name="T0" fmla="*/ 0 w 1"/>
                  <a:gd name="T1" fmla="*/ 0 w 1"/>
                  <a:gd name="T2" fmla="*/ 1 w 1"/>
                  <a:gd name="T3" fmla="*/ 1 w 1"/>
                  <a:gd name="T4" fmla="*/ 0 w 1"/>
                  <a:gd name="T5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93C3F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49" name="Freeform 50"/>
              <p:cNvSpPr>
                <a:spLocks/>
              </p:cNvSpPr>
              <p:nvPr/>
            </p:nvSpPr>
            <p:spPr bwMode="auto">
              <a:xfrm>
                <a:off x="8610600" y="2035176"/>
                <a:ext cx="6350" cy="0"/>
              </a:xfrm>
              <a:custGeom>
                <a:avLst/>
                <a:gdLst>
                  <a:gd name="T0" fmla="*/ 0 w 4"/>
                  <a:gd name="T1" fmla="*/ 0 w 4"/>
                  <a:gd name="T2" fmla="*/ 4 w 4"/>
                  <a:gd name="T3" fmla="*/ 4 w 4"/>
                  <a:gd name="T4" fmla="*/ 0 w 4"/>
                  <a:gd name="T5" fmla="*/ 0 w 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</a:cxnLst>
                <a:rect l="0" t="0" r="r" b="b"/>
                <a:pathLst>
                  <a:path w="4">
                    <a:moveTo>
                      <a:pt x="0" y="0"/>
                    </a:moveTo>
                    <a:lnTo>
                      <a:pt x="0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93C3F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50" name="Freeform 51"/>
              <p:cNvSpPr>
                <a:spLocks/>
              </p:cNvSpPr>
              <p:nvPr/>
            </p:nvSpPr>
            <p:spPr bwMode="auto">
              <a:xfrm>
                <a:off x="8618538" y="2035176"/>
                <a:ext cx="14287" cy="3175"/>
              </a:xfrm>
              <a:custGeom>
                <a:avLst/>
                <a:gdLst>
                  <a:gd name="T0" fmla="*/ 7 w 9"/>
                  <a:gd name="T1" fmla="*/ 2 h 2"/>
                  <a:gd name="T2" fmla="*/ 7 w 9"/>
                  <a:gd name="T3" fmla="*/ 2 h 2"/>
                  <a:gd name="T4" fmla="*/ 9 w 9"/>
                  <a:gd name="T5" fmla="*/ 2 h 2"/>
                  <a:gd name="T6" fmla="*/ 9 w 9"/>
                  <a:gd name="T7" fmla="*/ 2 h 2"/>
                  <a:gd name="T8" fmla="*/ 7 w 9"/>
                  <a:gd name="T9" fmla="*/ 2 h 2"/>
                  <a:gd name="T10" fmla="*/ 7 w 9"/>
                  <a:gd name="T11" fmla="*/ 2 h 2"/>
                  <a:gd name="T12" fmla="*/ 7 w 9"/>
                  <a:gd name="T13" fmla="*/ 2 h 2"/>
                  <a:gd name="T14" fmla="*/ 7 w 9"/>
                  <a:gd name="T15" fmla="*/ 2 h 2"/>
                  <a:gd name="T16" fmla="*/ 4 w 9"/>
                  <a:gd name="T17" fmla="*/ 0 h 2"/>
                  <a:gd name="T18" fmla="*/ 2 w 9"/>
                  <a:gd name="T19" fmla="*/ 0 h 2"/>
                  <a:gd name="T20" fmla="*/ 2 w 9"/>
                  <a:gd name="T21" fmla="*/ 0 h 2"/>
                  <a:gd name="T22" fmla="*/ 0 w 9"/>
                  <a:gd name="T23" fmla="*/ 0 h 2"/>
                  <a:gd name="T24" fmla="*/ 0 w 9"/>
                  <a:gd name="T25" fmla="*/ 0 h 2"/>
                  <a:gd name="T26" fmla="*/ 2 w 9"/>
                  <a:gd name="T27" fmla="*/ 0 h 2"/>
                  <a:gd name="T28" fmla="*/ 2 w 9"/>
                  <a:gd name="T29" fmla="*/ 0 h 2"/>
                  <a:gd name="T30" fmla="*/ 4 w 9"/>
                  <a:gd name="T31" fmla="*/ 0 h 2"/>
                  <a:gd name="T32" fmla="*/ 7 w 9"/>
                  <a:gd name="T33" fmla="*/ 2 h 2"/>
                  <a:gd name="T34" fmla="*/ 7 w 9"/>
                  <a:gd name="T35" fmla="*/ 2 h 2"/>
                  <a:gd name="T36" fmla="*/ 7 w 9"/>
                  <a:gd name="T3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9" h="2">
                    <a:moveTo>
                      <a:pt x="7" y="2"/>
                    </a:moveTo>
                    <a:lnTo>
                      <a:pt x="7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7" y="2"/>
                    </a:lnTo>
                    <a:close/>
                  </a:path>
                </a:pathLst>
              </a:custGeom>
              <a:solidFill>
                <a:srgbClr val="393C3F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51" name="Freeform 52"/>
              <p:cNvSpPr>
                <a:spLocks/>
              </p:cNvSpPr>
              <p:nvPr/>
            </p:nvSpPr>
            <p:spPr bwMode="auto">
              <a:xfrm>
                <a:off x="8634413" y="2035176"/>
                <a:ext cx="3175" cy="0"/>
              </a:xfrm>
              <a:custGeom>
                <a:avLst/>
                <a:gdLst>
                  <a:gd name="T0" fmla="*/ 0 w 2"/>
                  <a:gd name="T1" fmla="*/ 0 w 2"/>
                  <a:gd name="T2" fmla="*/ 2 w 2"/>
                  <a:gd name="T3" fmla="*/ 2 w 2"/>
                  <a:gd name="T4" fmla="*/ 0 w 2"/>
                  <a:gd name="T5" fmla="*/ 0 w 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</a:cxnLst>
                <a:rect l="0" t="0" r="r" b="b"/>
                <a:pathLst>
                  <a:path w="2">
                    <a:moveTo>
                      <a:pt x="0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93C3F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52" name="Freeform 53"/>
              <p:cNvSpPr>
                <a:spLocks/>
              </p:cNvSpPr>
              <p:nvPr/>
            </p:nvSpPr>
            <p:spPr bwMode="auto">
              <a:xfrm>
                <a:off x="8667750" y="1978026"/>
                <a:ext cx="1587" cy="3175"/>
              </a:xfrm>
              <a:custGeom>
                <a:avLst/>
                <a:gdLst>
                  <a:gd name="T0" fmla="*/ 0 w 1"/>
                  <a:gd name="T1" fmla="*/ 2 h 2"/>
                  <a:gd name="T2" fmla="*/ 0 w 1"/>
                  <a:gd name="T3" fmla="*/ 2 h 2"/>
                  <a:gd name="T4" fmla="*/ 1 w 1"/>
                  <a:gd name="T5" fmla="*/ 0 h 2"/>
                  <a:gd name="T6" fmla="*/ 1 w 1"/>
                  <a:gd name="T7" fmla="*/ 0 h 2"/>
                  <a:gd name="T8" fmla="*/ 0 w 1"/>
                  <a:gd name="T9" fmla="*/ 2 h 2"/>
                  <a:gd name="T10" fmla="*/ 0 w 1"/>
                  <a:gd name="T11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lnTo>
                      <a:pt x="0" y="2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393C3F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53" name="Freeform 54"/>
              <p:cNvSpPr>
                <a:spLocks/>
              </p:cNvSpPr>
              <p:nvPr/>
            </p:nvSpPr>
            <p:spPr bwMode="auto">
              <a:xfrm>
                <a:off x="8694738" y="1938338"/>
                <a:ext cx="0" cy="1588"/>
              </a:xfrm>
              <a:custGeom>
                <a:avLst/>
                <a:gdLst>
                  <a:gd name="T0" fmla="*/ 0 h 1"/>
                  <a:gd name="T1" fmla="*/ 0 h 1"/>
                  <a:gd name="T2" fmla="*/ 0 h 1"/>
                  <a:gd name="T3" fmla="*/ 0 h 1"/>
                  <a:gd name="T4" fmla="*/ 1 h 1"/>
                  <a:gd name="T5" fmla="*/ 1 h 1"/>
                  <a:gd name="T6" fmla="*/ 0 h 1"/>
                  <a:gd name="T7" fmla="*/ 0 h 1"/>
                  <a:gd name="T8" fmla="*/ 0 h 1"/>
                  <a:gd name="T9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  <a:cxn ang="0">
                    <a:pos x="0" y="T9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93C3F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54" name="Freeform 55"/>
              <p:cNvSpPr>
                <a:spLocks/>
              </p:cNvSpPr>
              <p:nvPr/>
            </p:nvSpPr>
            <p:spPr bwMode="auto">
              <a:xfrm>
                <a:off x="8087325" y="3305323"/>
                <a:ext cx="955675" cy="725488"/>
              </a:xfrm>
              <a:custGeom>
                <a:avLst/>
                <a:gdLst>
                  <a:gd name="T0" fmla="*/ 580 w 602"/>
                  <a:gd name="T1" fmla="*/ 283 h 457"/>
                  <a:gd name="T2" fmla="*/ 549 w 602"/>
                  <a:gd name="T3" fmla="*/ 229 h 457"/>
                  <a:gd name="T4" fmla="*/ 548 w 602"/>
                  <a:gd name="T5" fmla="*/ 226 h 457"/>
                  <a:gd name="T6" fmla="*/ 558 w 602"/>
                  <a:gd name="T7" fmla="*/ 224 h 457"/>
                  <a:gd name="T8" fmla="*/ 533 w 602"/>
                  <a:gd name="T9" fmla="*/ 176 h 457"/>
                  <a:gd name="T10" fmla="*/ 499 w 602"/>
                  <a:gd name="T11" fmla="*/ 137 h 457"/>
                  <a:gd name="T12" fmla="*/ 505 w 602"/>
                  <a:gd name="T13" fmla="*/ 120 h 457"/>
                  <a:gd name="T14" fmla="*/ 470 w 602"/>
                  <a:gd name="T15" fmla="*/ 92 h 457"/>
                  <a:gd name="T16" fmla="*/ 456 w 602"/>
                  <a:gd name="T17" fmla="*/ 47 h 457"/>
                  <a:gd name="T18" fmla="*/ 426 w 602"/>
                  <a:gd name="T19" fmla="*/ 8 h 457"/>
                  <a:gd name="T20" fmla="*/ 405 w 602"/>
                  <a:gd name="T21" fmla="*/ 7 h 457"/>
                  <a:gd name="T22" fmla="*/ 398 w 602"/>
                  <a:gd name="T23" fmla="*/ 34 h 457"/>
                  <a:gd name="T24" fmla="*/ 382 w 602"/>
                  <a:gd name="T25" fmla="*/ 27 h 457"/>
                  <a:gd name="T26" fmla="*/ 193 w 602"/>
                  <a:gd name="T27" fmla="*/ 42 h 457"/>
                  <a:gd name="T28" fmla="*/ 195 w 602"/>
                  <a:gd name="T29" fmla="*/ 37 h 457"/>
                  <a:gd name="T30" fmla="*/ 7 w 602"/>
                  <a:gd name="T31" fmla="*/ 41 h 457"/>
                  <a:gd name="T32" fmla="*/ 5 w 602"/>
                  <a:gd name="T33" fmla="*/ 54 h 457"/>
                  <a:gd name="T34" fmla="*/ 12 w 602"/>
                  <a:gd name="T35" fmla="*/ 75 h 457"/>
                  <a:gd name="T36" fmla="*/ 22 w 602"/>
                  <a:gd name="T37" fmla="*/ 97 h 457"/>
                  <a:gd name="T38" fmla="*/ 46 w 602"/>
                  <a:gd name="T39" fmla="*/ 88 h 457"/>
                  <a:gd name="T40" fmla="*/ 64 w 602"/>
                  <a:gd name="T41" fmla="*/ 87 h 457"/>
                  <a:gd name="T42" fmla="*/ 74 w 602"/>
                  <a:gd name="T43" fmla="*/ 70 h 457"/>
                  <a:gd name="T44" fmla="*/ 95 w 602"/>
                  <a:gd name="T45" fmla="*/ 75 h 457"/>
                  <a:gd name="T46" fmla="*/ 119 w 602"/>
                  <a:gd name="T47" fmla="*/ 75 h 457"/>
                  <a:gd name="T48" fmla="*/ 144 w 602"/>
                  <a:gd name="T49" fmla="*/ 92 h 457"/>
                  <a:gd name="T50" fmla="*/ 144 w 602"/>
                  <a:gd name="T51" fmla="*/ 76 h 457"/>
                  <a:gd name="T52" fmla="*/ 156 w 602"/>
                  <a:gd name="T53" fmla="*/ 97 h 457"/>
                  <a:gd name="T54" fmla="*/ 178 w 602"/>
                  <a:gd name="T55" fmla="*/ 112 h 457"/>
                  <a:gd name="T56" fmla="*/ 183 w 602"/>
                  <a:gd name="T57" fmla="*/ 124 h 457"/>
                  <a:gd name="T58" fmla="*/ 203 w 602"/>
                  <a:gd name="T59" fmla="*/ 114 h 457"/>
                  <a:gd name="T60" fmla="*/ 212 w 602"/>
                  <a:gd name="T61" fmla="*/ 124 h 457"/>
                  <a:gd name="T62" fmla="*/ 227 w 602"/>
                  <a:gd name="T63" fmla="*/ 112 h 457"/>
                  <a:gd name="T64" fmla="*/ 244 w 602"/>
                  <a:gd name="T65" fmla="*/ 98 h 457"/>
                  <a:gd name="T66" fmla="*/ 244 w 602"/>
                  <a:gd name="T67" fmla="*/ 88 h 457"/>
                  <a:gd name="T68" fmla="*/ 295 w 602"/>
                  <a:gd name="T69" fmla="*/ 102 h 457"/>
                  <a:gd name="T70" fmla="*/ 319 w 602"/>
                  <a:gd name="T71" fmla="*/ 127 h 457"/>
                  <a:gd name="T72" fmla="*/ 334 w 602"/>
                  <a:gd name="T73" fmla="*/ 143 h 457"/>
                  <a:gd name="T74" fmla="*/ 368 w 602"/>
                  <a:gd name="T75" fmla="*/ 166 h 457"/>
                  <a:gd name="T76" fmla="*/ 371 w 602"/>
                  <a:gd name="T77" fmla="*/ 202 h 457"/>
                  <a:gd name="T78" fmla="*/ 370 w 602"/>
                  <a:gd name="T79" fmla="*/ 239 h 457"/>
                  <a:gd name="T80" fmla="*/ 378 w 602"/>
                  <a:gd name="T81" fmla="*/ 261 h 457"/>
                  <a:gd name="T82" fmla="*/ 392 w 602"/>
                  <a:gd name="T83" fmla="*/ 246 h 457"/>
                  <a:gd name="T84" fmla="*/ 390 w 602"/>
                  <a:gd name="T85" fmla="*/ 275 h 457"/>
                  <a:gd name="T86" fmla="*/ 405 w 602"/>
                  <a:gd name="T87" fmla="*/ 305 h 457"/>
                  <a:gd name="T88" fmla="*/ 432 w 602"/>
                  <a:gd name="T89" fmla="*/ 334 h 457"/>
                  <a:gd name="T90" fmla="*/ 438 w 602"/>
                  <a:gd name="T91" fmla="*/ 326 h 457"/>
                  <a:gd name="T92" fmla="*/ 449 w 602"/>
                  <a:gd name="T93" fmla="*/ 341 h 457"/>
                  <a:gd name="T94" fmla="*/ 451 w 602"/>
                  <a:gd name="T95" fmla="*/ 356 h 457"/>
                  <a:gd name="T96" fmla="*/ 456 w 602"/>
                  <a:gd name="T97" fmla="*/ 370 h 457"/>
                  <a:gd name="T98" fmla="*/ 495 w 602"/>
                  <a:gd name="T99" fmla="*/ 407 h 457"/>
                  <a:gd name="T100" fmla="*/ 527 w 602"/>
                  <a:gd name="T101" fmla="*/ 419 h 457"/>
                  <a:gd name="T102" fmla="*/ 558 w 602"/>
                  <a:gd name="T103" fmla="*/ 426 h 457"/>
                  <a:gd name="T104" fmla="*/ 549 w 602"/>
                  <a:gd name="T105" fmla="*/ 441 h 457"/>
                  <a:gd name="T106" fmla="*/ 526 w 602"/>
                  <a:gd name="T107" fmla="*/ 457 h 457"/>
                  <a:gd name="T108" fmla="*/ 577 w 602"/>
                  <a:gd name="T109" fmla="*/ 445 h 457"/>
                  <a:gd name="T110" fmla="*/ 594 w 602"/>
                  <a:gd name="T111" fmla="*/ 380 h 457"/>
                  <a:gd name="T112" fmla="*/ 602 w 602"/>
                  <a:gd name="T113" fmla="*/ 380 h 4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602" h="457">
                    <a:moveTo>
                      <a:pt x="597" y="343"/>
                    </a:moveTo>
                    <a:lnTo>
                      <a:pt x="597" y="343"/>
                    </a:lnTo>
                    <a:lnTo>
                      <a:pt x="595" y="333"/>
                    </a:lnTo>
                    <a:lnTo>
                      <a:pt x="592" y="322"/>
                    </a:lnTo>
                    <a:lnTo>
                      <a:pt x="592" y="322"/>
                    </a:lnTo>
                    <a:lnTo>
                      <a:pt x="587" y="302"/>
                    </a:lnTo>
                    <a:lnTo>
                      <a:pt x="580" y="283"/>
                    </a:lnTo>
                    <a:lnTo>
                      <a:pt x="580" y="283"/>
                    </a:lnTo>
                    <a:lnTo>
                      <a:pt x="573" y="263"/>
                    </a:lnTo>
                    <a:lnTo>
                      <a:pt x="570" y="253"/>
                    </a:lnTo>
                    <a:lnTo>
                      <a:pt x="565" y="244"/>
                    </a:lnTo>
                    <a:lnTo>
                      <a:pt x="565" y="244"/>
                    </a:lnTo>
                    <a:lnTo>
                      <a:pt x="558" y="236"/>
                    </a:lnTo>
                    <a:lnTo>
                      <a:pt x="549" y="229"/>
                    </a:lnTo>
                    <a:lnTo>
                      <a:pt x="549" y="229"/>
                    </a:lnTo>
                    <a:lnTo>
                      <a:pt x="541" y="224"/>
                    </a:lnTo>
                    <a:lnTo>
                      <a:pt x="538" y="221"/>
                    </a:lnTo>
                    <a:lnTo>
                      <a:pt x="538" y="216"/>
                    </a:lnTo>
                    <a:lnTo>
                      <a:pt x="538" y="216"/>
                    </a:lnTo>
                    <a:lnTo>
                      <a:pt x="543" y="221"/>
                    </a:lnTo>
                    <a:lnTo>
                      <a:pt x="548" y="226"/>
                    </a:lnTo>
                    <a:lnTo>
                      <a:pt x="553" y="231"/>
                    </a:lnTo>
                    <a:lnTo>
                      <a:pt x="558" y="234"/>
                    </a:lnTo>
                    <a:lnTo>
                      <a:pt x="558" y="234"/>
                    </a:lnTo>
                    <a:lnTo>
                      <a:pt x="561" y="234"/>
                    </a:lnTo>
                    <a:lnTo>
                      <a:pt x="561" y="232"/>
                    </a:lnTo>
                    <a:lnTo>
                      <a:pt x="558" y="224"/>
                    </a:lnTo>
                    <a:lnTo>
                      <a:pt x="558" y="224"/>
                    </a:lnTo>
                    <a:lnTo>
                      <a:pt x="555" y="216"/>
                    </a:lnTo>
                    <a:lnTo>
                      <a:pt x="555" y="212"/>
                    </a:lnTo>
                    <a:lnTo>
                      <a:pt x="551" y="209"/>
                    </a:lnTo>
                    <a:lnTo>
                      <a:pt x="551" y="209"/>
                    </a:lnTo>
                    <a:lnTo>
                      <a:pt x="544" y="202"/>
                    </a:lnTo>
                    <a:lnTo>
                      <a:pt x="541" y="193"/>
                    </a:lnTo>
                    <a:lnTo>
                      <a:pt x="533" y="176"/>
                    </a:lnTo>
                    <a:lnTo>
                      <a:pt x="533" y="176"/>
                    </a:lnTo>
                    <a:lnTo>
                      <a:pt x="524" y="163"/>
                    </a:lnTo>
                    <a:lnTo>
                      <a:pt x="514" y="151"/>
                    </a:lnTo>
                    <a:lnTo>
                      <a:pt x="514" y="151"/>
                    </a:lnTo>
                    <a:lnTo>
                      <a:pt x="505" y="144"/>
                    </a:lnTo>
                    <a:lnTo>
                      <a:pt x="499" y="137"/>
                    </a:lnTo>
                    <a:lnTo>
                      <a:pt x="499" y="137"/>
                    </a:lnTo>
                    <a:lnTo>
                      <a:pt x="493" y="131"/>
                    </a:lnTo>
                    <a:lnTo>
                      <a:pt x="488" y="124"/>
                    </a:lnTo>
                    <a:lnTo>
                      <a:pt x="488" y="124"/>
                    </a:lnTo>
                    <a:lnTo>
                      <a:pt x="499" y="126"/>
                    </a:lnTo>
                    <a:lnTo>
                      <a:pt x="504" y="126"/>
                    </a:lnTo>
                    <a:lnTo>
                      <a:pt x="505" y="124"/>
                    </a:lnTo>
                    <a:lnTo>
                      <a:pt x="505" y="120"/>
                    </a:lnTo>
                    <a:lnTo>
                      <a:pt x="505" y="120"/>
                    </a:lnTo>
                    <a:lnTo>
                      <a:pt x="504" y="117"/>
                    </a:lnTo>
                    <a:lnTo>
                      <a:pt x="500" y="114"/>
                    </a:lnTo>
                    <a:lnTo>
                      <a:pt x="490" y="109"/>
                    </a:lnTo>
                    <a:lnTo>
                      <a:pt x="490" y="109"/>
                    </a:lnTo>
                    <a:lnTo>
                      <a:pt x="477" y="98"/>
                    </a:lnTo>
                    <a:lnTo>
                      <a:pt x="470" y="92"/>
                    </a:lnTo>
                    <a:lnTo>
                      <a:pt x="466" y="85"/>
                    </a:lnTo>
                    <a:lnTo>
                      <a:pt x="466" y="85"/>
                    </a:lnTo>
                    <a:lnTo>
                      <a:pt x="463" y="76"/>
                    </a:lnTo>
                    <a:lnTo>
                      <a:pt x="461" y="66"/>
                    </a:lnTo>
                    <a:lnTo>
                      <a:pt x="461" y="66"/>
                    </a:lnTo>
                    <a:lnTo>
                      <a:pt x="456" y="47"/>
                    </a:lnTo>
                    <a:lnTo>
                      <a:pt x="456" y="47"/>
                    </a:lnTo>
                    <a:lnTo>
                      <a:pt x="449" y="31"/>
                    </a:lnTo>
                    <a:lnTo>
                      <a:pt x="444" y="12"/>
                    </a:lnTo>
                    <a:lnTo>
                      <a:pt x="444" y="12"/>
                    </a:lnTo>
                    <a:lnTo>
                      <a:pt x="439" y="7"/>
                    </a:lnTo>
                    <a:lnTo>
                      <a:pt x="436" y="0"/>
                    </a:lnTo>
                    <a:lnTo>
                      <a:pt x="436" y="0"/>
                    </a:lnTo>
                    <a:lnTo>
                      <a:pt x="426" y="8"/>
                    </a:lnTo>
                    <a:lnTo>
                      <a:pt x="426" y="8"/>
                    </a:lnTo>
                    <a:lnTo>
                      <a:pt x="422" y="10"/>
                    </a:lnTo>
                    <a:lnTo>
                      <a:pt x="419" y="10"/>
                    </a:lnTo>
                    <a:lnTo>
                      <a:pt x="412" y="7"/>
                    </a:lnTo>
                    <a:lnTo>
                      <a:pt x="412" y="7"/>
                    </a:lnTo>
                    <a:lnTo>
                      <a:pt x="409" y="7"/>
                    </a:lnTo>
                    <a:lnTo>
                      <a:pt x="405" y="7"/>
                    </a:lnTo>
                    <a:lnTo>
                      <a:pt x="402" y="8"/>
                    </a:lnTo>
                    <a:lnTo>
                      <a:pt x="400" y="12"/>
                    </a:lnTo>
                    <a:lnTo>
                      <a:pt x="400" y="12"/>
                    </a:lnTo>
                    <a:lnTo>
                      <a:pt x="400" y="19"/>
                    </a:lnTo>
                    <a:lnTo>
                      <a:pt x="400" y="25"/>
                    </a:lnTo>
                    <a:lnTo>
                      <a:pt x="400" y="25"/>
                    </a:lnTo>
                    <a:lnTo>
                      <a:pt x="398" y="34"/>
                    </a:lnTo>
                    <a:lnTo>
                      <a:pt x="395" y="36"/>
                    </a:lnTo>
                    <a:lnTo>
                      <a:pt x="392" y="36"/>
                    </a:lnTo>
                    <a:lnTo>
                      <a:pt x="392" y="36"/>
                    </a:lnTo>
                    <a:lnTo>
                      <a:pt x="388" y="34"/>
                    </a:lnTo>
                    <a:lnTo>
                      <a:pt x="387" y="32"/>
                    </a:lnTo>
                    <a:lnTo>
                      <a:pt x="383" y="29"/>
                    </a:lnTo>
                    <a:lnTo>
                      <a:pt x="382" y="27"/>
                    </a:lnTo>
                    <a:lnTo>
                      <a:pt x="382" y="27"/>
                    </a:lnTo>
                    <a:lnTo>
                      <a:pt x="376" y="27"/>
                    </a:lnTo>
                    <a:lnTo>
                      <a:pt x="373" y="27"/>
                    </a:lnTo>
                    <a:lnTo>
                      <a:pt x="197" y="42"/>
                    </a:lnTo>
                    <a:lnTo>
                      <a:pt x="197" y="42"/>
                    </a:lnTo>
                    <a:lnTo>
                      <a:pt x="193" y="42"/>
                    </a:lnTo>
                    <a:lnTo>
                      <a:pt x="193" y="42"/>
                    </a:lnTo>
                    <a:lnTo>
                      <a:pt x="195" y="41"/>
                    </a:lnTo>
                    <a:lnTo>
                      <a:pt x="195" y="41"/>
                    </a:lnTo>
                    <a:lnTo>
                      <a:pt x="193" y="41"/>
                    </a:lnTo>
                    <a:lnTo>
                      <a:pt x="193" y="41"/>
                    </a:lnTo>
                    <a:lnTo>
                      <a:pt x="198" y="39"/>
                    </a:lnTo>
                    <a:lnTo>
                      <a:pt x="198" y="39"/>
                    </a:lnTo>
                    <a:lnTo>
                      <a:pt x="195" y="37"/>
                    </a:lnTo>
                    <a:lnTo>
                      <a:pt x="191" y="32"/>
                    </a:lnTo>
                    <a:lnTo>
                      <a:pt x="186" y="20"/>
                    </a:lnTo>
                    <a:lnTo>
                      <a:pt x="186" y="20"/>
                    </a:lnTo>
                    <a:lnTo>
                      <a:pt x="37" y="37"/>
                    </a:lnTo>
                    <a:lnTo>
                      <a:pt x="37" y="37"/>
                    </a:lnTo>
                    <a:lnTo>
                      <a:pt x="17" y="41"/>
                    </a:lnTo>
                    <a:lnTo>
                      <a:pt x="7" y="41"/>
                    </a:lnTo>
                    <a:lnTo>
                      <a:pt x="3" y="41"/>
                    </a:lnTo>
                    <a:lnTo>
                      <a:pt x="0" y="39"/>
                    </a:lnTo>
                    <a:lnTo>
                      <a:pt x="0" y="39"/>
                    </a:lnTo>
                    <a:lnTo>
                      <a:pt x="0" y="44"/>
                    </a:lnTo>
                    <a:lnTo>
                      <a:pt x="0" y="47"/>
                    </a:lnTo>
                    <a:lnTo>
                      <a:pt x="5" y="54"/>
                    </a:lnTo>
                    <a:lnTo>
                      <a:pt x="5" y="54"/>
                    </a:lnTo>
                    <a:lnTo>
                      <a:pt x="8" y="58"/>
                    </a:lnTo>
                    <a:lnTo>
                      <a:pt x="10" y="61"/>
                    </a:lnTo>
                    <a:lnTo>
                      <a:pt x="10" y="61"/>
                    </a:lnTo>
                    <a:lnTo>
                      <a:pt x="10" y="66"/>
                    </a:lnTo>
                    <a:lnTo>
                      <a:pt x="10" y="71"/>
                    </a:lnTo>
                    <a:lnTo>
                      <a:pt x="10" y="71"/>
                    </a:lnTo>
                    <a:lnTo>
                      <a:pt x="12" y="75"/>
                    </a:lnTo>
                    <a:lnTo>
                      <a:pt x="15" y="78"/>
                    </a:lnTo>
                    <a:lnTo>
                      <a:pt x="17" y="81"/>
                    </a:lnTo>
                    <a:lnTo>
                      <a:pt x="18" y="85"/>
                    </a:lnTo>
                    <a:lnTo>
                      <a:pt x="18" y="85"/>
                    </a:lnTo>
                    <a:lnTo>
                      <a:pt x="18" y="97"/>
                    </a:lnTo>
                    <a:lnTo>
                      <a:pt x="18" y="97"/>
                    </a:lnTo>
                    <a:lnTo>
                      <a:pt x="22" y="97"/>
                    </a:lnTo>
                    <a:lnTo>
                      <a:pt x="23" y="95"/>
                    </a:lnTo>
                    <a:lnTo>
                      <a:pt x="29" y="92"/>
                    </a:lnTo>
                    <a:lnTo>
                      <a:pt x="29" y="92"/>
                    </a:lnTo>
                    <a:lnTo>
                      <a:pt x="37" y="88"/>
                    </a:lnTo>
                    <a:lnTo>
                      <a:pt x="40" y="87"/>
                    </a:lnTo>
                    <a:lnTo>
                      <a:pt x="46" y="88"/>
                    </a:lnTo>
                    <a:lnTo>
                      <a:pt x="46" y="88"/>
                    </a:lnTo>
                    <a:lnTo>
                      <a:pt x="44" y="92"/>
                    </a:lnTo>
                    <a:lnTo>
                      <a:pt x="46" y="93"/>
                    </a:lnTo>
                    <a:lnTo>
                      <a:pt x="52" y="93"/>
                    </a:lnTo>
                    <a:lnTo>
                      <a:pt x="61" y="90"/>
                    </a:lnTo>
                    <a:lnTo>
                      <a:pt x="64" y="88"/>
                    </a:lnTo>
                    <a:lnTo>
                      <a:pt x="64" y="87"/>
                    </a:lnTo>
                    <a:lnTo>
                      <a:pt x="64" y="87"/>
                    </a:lnTo>
                    <a:lnTo>
                      <a:pt x="61" y="87"/>
                    </a:lnTo>
                    <a:lnTo>
                      <a:pt x="57" y="87"/>
                    </a:lnTo>
                    <a:lnTo>
                      <a:pt x="57" y="87"/>
                    </a:lnTo>
                    <a:lnTo>
                      <a:pt x="61" y="81"/>
                    </a:lnTo>
                    <a:lnTo>
                      <a:pt x="64" y="76"/>
                    </a:lnTo>
                    <a:lnTo>
                      <a:pt x="69" y="71"/>
                    </a:lnTo>
                    <a:lnTo>
                      <a:pt x="74" y="70"/>
                    </a:lnTo>
                    <a:lnTo>
                      <a:pt x="74" y="70"/>
                    </a:lnTo>
                    <a:lnTo>
                      <a:pt x="81" y="68"/>
                    </a:lnTo>
                    <a:lnTo>
                      <a:pt x="88" y="70"/>
                    </a:lnTo>
                    <a:lnTo>
                      <a:pt x="100" y="73"/>
                    </a:lnTo>
                    <a:lnTo>
                      <a:pt x="100" y="73"/>
                    </a:lnTo>
                    <a:lnTo>
                      <a:pt x="95" y="73"/>
                    </a:lnTo>
                    <a:lnTo>
                      <a:pt x="95" y="75"/>
                    </a:lnTo>
                    <a:lnTo>
                      <a:pt x="93" y="76"/>
                    </a:lnTo>
                    <a:lnTo>
                      <a:pt x="93" y="76"/>
                    </a:lnTo>
                    <a:lnTo>
                      <a:pt x="95" y="78"/>
                    </a:lnTo>
                    <a:lnTo>
                      <a:pt x="96" y="78"/>
                    </a:lnTo>
                    <a:lnTo>
                      <a:pt x="100" y="76"/>
                    </a:lnTo>
                    <a:lnTo>
                      <a:pt x="100" y="76"/>
                    </a:lnTo>
                    <a:lnTo>
                      <a:pt x="119" y="75"/>
                    </a:lnTo>
                    <a:lnTo>
                      <a:pt x="119" y="75"/>
                    </a:lnTo>
                    <a:lnTo>
                      <a:pt x="122" y="76"/>
                    </a:lnTo>
                    <a:lnTo>
                      <a:pt x="125" y="76"/>
                    </a:lnTo>
                    <a:lnTo>
                      <a:pt x="132" y="81"/>
                    </a:lnTo>
                    <a:lnTo>
                      <a:pt x="132" y="81"/>
                    </a:lnTo>
                    <a:lnTo>
                      <a:pt x="139" y="88"/>
                    </a:lnTo>
                    <a:lnTo>
                      <a:pt x="144" y="92"/>
                    </a:lnTo>
                    <a:lnTo>
                      <a:pt x="146" y="93"/>
                    </a:lnTo>
                    <a:lnTo>
                      <a:pt x="146" y="93"/>
                    </a:lnTo>
                    <a:lnTo>
                      <a:pt x="146" y="88"/>
                    </a:lnTo>
                    <a:lnTo>
                      <a:pt x="146" y="85"/>
                    </a:lnTo>
                    <a:lnTo>
                      <a:pt x="144" y="81"/>
                    </a:lnTo>
                    <a:lnTo>
                      <a:pt x="144" y="76"/>
                    </a:lnTo>
                    <a:lnTo>
                      <a:pt x="144" y="76"/>
                    </a:lnTo>
                    <a:lnTo>
                      <a:pt x="149" y="81"/>
                    </a:lnTo>
                    <a:lnTo>
                      <a:pt x="154" y="85"/>
                    </a:lnTo>
                    <a:lnTo>
                      <a:pt x="158" y="90"/>
                    </a:lnTo>
                    <a:lnTo>
                      <a:pt x="159" y="93"/>
                    </a:lnTo>
                    <a:lnTo>
                      <a:pt x="159" y="95"/>
                    </a:lnTo>
                    <a:lnTo>
                      <a:pt x="159" y="95"/>
                    </a:lnTo>
                    <a:lnTo>
                      <a:pt x="156" y="97"/>
                    </a:lnTo>
                    <a:lnTo>
                      <a:pt x="156" y="97"/>
                    </a:lnTo>
                    <a:lnTo>
                      <a:pt x="159" y="102"/>
                    </a:lnTo>
                    <a:lnTo>
                      <a:pt x="166" y="105"/>
                    </a:lnTo>
                    <a:lnTo>
                      <a:pt x="166" y="105"/>
                    </a:lnTo>
                    <a:lnTo>
                      <a:pt x="173" y="107"/>
                    </a:lnTo>
                    <a:lnTo>
                      <a:pt x="176" y="109"/>
                    </a:lnTo>
                    <a:lnTo>
                      <a:pt x="178" y="112"/>
                    </a:lnTo>
                    <a:lnTo>
                      <a:pt x="178" y="112"/>
                    </a:lnTo>
                    <a:lnTo>
                      <a:pt x="178" y="114"/>
                    </a:lnTo>
                    <a:lnTo>
                      <a:pt x="178" y="119"/>
                    </a:lnTo>
                    <a:lnTo>
                      <a:pt x="178" y="122"/>
                    </a:lnTo>
                    <a:lnTo>
                      <a:pt x="178" y="126"/>
                    </a:lnTo>
                    <a:lnTo>
                      <a:pt x="178" y="126"/>
                    </a:lnTo>
                    <a:lnTo>
                      <a:pt x="183" y="124"/>
                    </a:lnTo>
                    <a:lnTo>
                      <a:pt x="185" y="120"/>
                    </a:lnTo>
                    <a:lnTo>
                      <a:pt x="185" y="120"/>
                    </a:lnTo>
                    <a:lnTo>
                      <a:pt x="188" y="122"/>
                    </a:lnTo>
                    <a:lnTo>
                      <a:pt x="190" y="120"/>
                    </a:lnTo>
                    <a:lnTo>
                      <a:pt x="195" y="117"/>
                    </a:lnTo>
                    <a:lnTo>
                      <a:pt x="200" y="114"/>
                    </a:lnTo>
                    <a:lnTo>
                      <a:pt x="203" y="114"/>
                    </a:lnTo>
                    <a:lnTo>
                      <a:pt x="205" y="115"/>
                    </a:lnTo>
                    <a:lnTo>
                      <a:pt x="205" y="115"/>
                    </a:lnTo>
                    <a:lnTo>
                      <a:pt x="207" y="117"/>
                    </a:lnTo>
                    <a:lnTo>
                      <a:pt x="208" y="120"/>
                    </a:lnTo>
                    <a:lnTo>
                      <a:pt x="208" y="122"/>
                    </a:lnTo>
                    <a:lnTo>
                      <a:pt x="212" y="124"/>
                    </a:lnTo>
                    <a:lnTo>
                      <a:pt x="212" y="124"/>
                    </a:lnTo>
                    <a:lnTo>
                      <a:pt x="215" y="122"/>
                    </a:lnTo>
                    <a:lnTo>
                      <a:pt x="217" y="120"/>
                    </a:lnTo>
                    <a:lnTo>
                      <a:pt x="219" y="114"/>
                    </a:lnTo>
                    <a:lnTo>
                      <a:pt x="219" y="114"/>
                    </a:lnTo>
                    <a:lnTo>
                      <a:pt x="224" y="115"/>
                    </a:lnTo>
                    <a:lnTo>
                      <a:pt x="225" y="115"/>
                    </a:lnTo>
                    <a:lnTo>
                      <a:pt x="227" y="112"/>
                    </a:lnTo>
                    <a:lnTo>
                      <a:pt x="229" y="109"/>
                    </a:lnTo>
                    <a:lnTo>
                      <a:pt x="229" y="109"/>
                    </a:lnTo>
                    <a:lnTo>
                      <a:pt x="232" y="103"/>
                    </a:lnTo>
                    <a:lnTo>
                      <a:pt x="236" y="102"/>
                    </a:lnTo>
                    <a:lnTo>
                      <a:pt x="244" y="100"/>
                    </a:lnTo>
                    <a:lnTo>
                      <a:pt x="244" y="100"/>
                    </a:lnTo>
                    <a:lnTo>
                      <a:pt x="244" y="98"/>
                    </a:lnTo>
                    <a:lnTo>
                      <a:pt x="242" y="97"/>
                    </a:lnTo>
                    <a:lnTo>
                      <a:pt x="241" y="97"/>
                    </a:lnTo>
                    <a:lnTo>
                      <a:pt x="241" y="95"/>
                    </a:lnTo>
                    <a:lnTo>
                      <a:pt x="241" y="95"/>
                    </a:lnTo>
                    <a:lnTo>
                      <a:pt x="242" y="92"/>
                    </a:lnTo>
                    <a:lnTo>
                      <a:pt x="244" y="88"/>
                    </a:lnTo>
                    <a:lnTo>
                      <a:pt x="244" y="88"/>
                    </a:lnTo>
                    <a:lnTo>
                      <a:pt x="251" y="85"/>
                    </a:lnTo>
                    <a:lnTo>
                      <a:pt x="254" y="83"/>
                    </a:lnTo>
                    <a:lnTo>
                      <a:pt x="256" y="81"/>
                    </a:lnTo>
                    <a:lnTo>
                      <a:pt x="256" y="81"/>
                    </a:lnTo>
                    <a:lnTo>
                      <a:pt x="276" y="92"/>
                    </a:lnTo>
                    <a:lnTo>
                      <a:pt x="295" y="102"/>
                    </a:lnTo>
                    <a:lnTo>
                      <a:pt x="295" y="102"/>
                    </a:lnTo>
                    <a:lnTo>
                      <a:pt x="303" y="107"/>
                    </a:lnTo>
                    <a:lnTo>
                      <a:pt x="312" y="114"/>
                    </a:lnTo>
                    <a:lnTo>
                      <a:pt x="312" y="114"/>
                    </a:lnTo>
                    <a:lnTo>
                      <a:pt x="315" y="120"/>
                    </a:lnTo>
                    <a:lnTo>
                      <a:pt x="317" y="124"/>
                    </a:lnTo>
                    <a:lnTo>
                      <a:pt x="319" y="127"/>
                    </a:lnTo>
                    <a:lnTo>
                      <a:pt x="319" y="127"/>
                    </a:lnTo>
                    <a:lnTo>
                      <a:pt x="322" y="129"/>
                    </a:lnTo>
                    <a:lnTo>
                      <a:pt x="326" y="131"/>
                    </a:lnTo>
                    <a:lnTo>
                      <a:pt x="326" y="131"/>
                    </a:lnTo>
                    <a:lnTo>
                      <a:pt x="327" y="136"/>
                    </a:lnTo>
                    <a:lnTo>
                      <a:pt x="331" y="139"/>
                    </a:lnTo>
                    <a:lnTo>
                      <a:pt x="331" y="139"/>
                    </a:lnTo>
                    <a:lnTo>
                      <a:pt x="334" y="143"/>
                    </a:lnTo>
                    <a:lnTo>
                      <a:pt x="339" y="143"/>
                    </a:lnTo>
                    <a:lnTo>
                      <a:pt x="344" y="143"/>
                    </a:lnTo>
                    <a:lnTo>
                      <a:pt x="349" y="143"/>
                    </a:lnTo>
                    <a:lnTo>
                      <a:pt x="349" y="143"/>
                    </a:lnTo>
                    <a:lnTo>
                      <a:pt x="354" y="148"/>
                    </a:lnTo>
                    <a:lnTo>
                      <a:pt x="359" y="154"/>
                    </a:lnTo>
                    <a:lnTo>
                      <a:pt x="368" y="166"/>
                    </a:lnTo>
                    <a:lnTo>
                      <a:pt x="368" y="166"/>
                    </a:lnTo>
                    <a:lnTo>
                      <a:pt x="373" y="173"/>
                    </a:lnTo>
                    <a:lnTo>
                      <a:pt x="375" y="180"/>
                    </a:lnTo>
                    <a:lnTo>
                      <a:pt x="375" y="187"/>
                    </a:lnTo>
                    <a:lnTo>
                      <a:pt x="375" y="193"/>
                    </a:lnTo>
                    <a:lnTo>
                      <a:pt x="375" y="193"/>
                    </a:lnTo>
                    <a:lnTo>
                      <a:pt x="371" y="202"/>
                    </a:lnTo>
                    <a:lnTo>
                      <a:pt x="368" y="210"/>
                    </a:lnTo>
                    <a:lnTo>
                      <a:pt x="366" y="217"/>
                    </a:lnTo>
                    <a:lnTo>
                      <a:pt x="366" y="222"/>
                    </a:lnTo>
                    <a:lnTo>
                      <a:pt x="368" y="226"/>
                    </a:lnTo>
                    <a:lnTo>
                      <a:pt x="368" y="226"/>
                    </a:lnTo>
                    <a:lnTo>
                      <a:pt x="370" y="232"/>
                    </a:lnTo>
                    <a:lnTo>
                      <a:pt x="370" y="239"/>
                    </a:lnTo>
                    <a:lnTo>
                      <a:pt x="370" y="239"/>
                    </a:lnTo>
                    <a:lnTo>
                      <a:pt x="368" y="246"/>
                    </a:lnTo>
                    <a:lnTo>
                      <a:pt x="370" y="253"/>
                    </a:lnTo>
                    <a:lnTo>
                      <a:pt x="370" y="253"/>
                    </a:lnTo>
                    <a:lnTo>
                      <a:pt x="373" y="258"/>
                    </a:lnTo>
                    <a:lnTo>
                      <a:pt x="378" y="261"/>
                    </a:lnTo>
                    <a:lnTo>
                      <a:pt x="378" y="261"/>
                    </a:lnTo>
                    <a:lnTo>
                      <a:pt x="382" y="261"/>
                    </a:lnTo>
                    <a:lnTo>
                      <a:pt x="383" y="260"/>
                    </a:lnTo>
                    <a:lnTo>
                      <a:pt x="383" y="251"/>
                    </a:lnTo>
                    <a:lnTo>
                      <a:pt x="383" y="251"/>
                    </a:lnTo>
                    <a:lnTo>
                      <a:pt x="387" y="251"/>
                    </a:lnTo>
                    <a:lnTo>
                      <a:pt x="388" y="248"/>
                    </a:lnTo>
                    <a:lnTo>
                      <a:pt x="392" y="246"/>
                    </a:lnTo>
                    <a:lnTo>
                      <a:pt x="395" y="244"/>
                    </a:lnTo>
                    <a:lnTo>
                      <a:pt x="395" y="244"/>
                    </a:lnTo>
                    <a:lnTo>
                      <a:pt x="395" y="258"/>
                    </a:lnTo>
                    <a:lnTo>
                      <a:pt x="393" y="265"/>
                    </a:lnTo>
                    <a:lnTo>
                      <a:pt x="392" y="270"/>
                    </a:lnTo>
                    <a:lnTo>
                      <a:pt x="392" y="270"/>
                    </a:lnTo>
                    <a:lnTo>
                      <a:pt x="390" y="275"/>
                    </a:lnTo>
                    <a:lnTo>
                      <a:pt x="388" y="280"/>
                    </a:lnTo>
                    <a:lnTo>
                      <a:pt x="390" y="283"/>
                    </a:lnTo>
                    <a:lnTo>
                      <a:pt x="395" y="289"/>
                    </a:lnTo>
                    <a:lnTo>
                      <a:pt x="395" y="289"/>
                    </a:lnTo>
                    <a:lnTo>
                      <a:pt x="398" y="292"/>
                    </a:lnTo>
                    <a:lnTo>
                      <a:pt x="400" y="295"/>
                    </a:lnTo>
                    <a:lnTo>
                      <a:pt x="405" y="305"/>
                    </a:lnTo>
                    <a:lnTo>
                      <a:pt x="405" y="305"/>
                    </a:lnTo>
                    <a:lnTo>
                      <a:pt x="410" y="314"/>
                    </a:lnTo>
                    <a:lnTo>
                      <a:pt x="415" y="326"/>
                    </a:lnTo>
                    <a:lnTo>
                      <a:pt x="419" y="329"/>
                    </a:lnTo>
                    <a:lnTo>
                      <a:pt x="422" y="333"/>
                    </a:lnTo>
                    <a:lnTo>
                      <a:pt x="427" y="334"/>
                    </a:lnTo>
                    <a:lnTo>
                      <a:pt x="432" y="334"/>
                    </a:lnTo>
                    <a:lnTo>
                      <a:pt x="432" y="334"/>
                    </a:lnTo>
                    <a:lnTo>
                      <a:pt x="431" y="328"/>
                    </a:lnTo>
                    <a:lnTo>
                      <a:pt x="432" y="321"/>
                    </a:lnTo>
                    <a:lnTo>
                      <a:pt x="432" y="321"/>
                    </a:lnTo>
                    <a:lnTo>
                      <a:pt x="434" y="319"/>
                    </a:lnTo>
                    <a:lnTo>
                      <a:pt x="438" y="326"/>
                    </a:lnTo>
                    <a:lnTo>
                      <a:pt x="438" y="326"/>
                    </a:lnTo>
                    <a:lnTo>
                      <a:pt x="439" y="339"/>
                    </a:lnTo>
                    <a:lnTo>
                      <a:pt x="441" y="346"/>
                    </a:lnTo>
                    <a:lnTo>
                      <a:pt x="444" y="348"/>
                    </a:lnTo>
                    <a:lnTo>
                      <a:pt x="446" y="348"/>
                    </a:lnTo>
                    <a:lnTo>
                      <a:pt x="446" y="348"/>
                    </a:lnTo>
                    <a:lnTo>
                      <a:pt x="448" y="343"/>
                    </a:lnTo>
                    <a:lnTo>
                      <a:pt x="449" y="341"/>
                    </a:lnTo>
                    <a:lnTo>
                      <a:pt x="453" y="341"/>
                    </a:lnTo>
                    <a:lnTo>
                      <a:pt x="453" y="341"/>
                    </a:lnTo>
                    <a:lnTo>
                      <a:pt x="453" y="343"/>
                    </a:lnTo>
                    <a:lnTo>
                      <a:pt x="454" y="346"/>
                    </a:lnTo>
                    <a:lnTo>
                      <a:pt x="453" y="351"/>
                    </a:lnTo>
                    <a:lnTo>
                      <a:pt x="453" y="351"/>
                    </a:lnTo>
                    <a:lnTo>
                      <a:pt x="451" y="356"/>
                    </a:lnTo>
                    <a:lnTo>
                      <a:pt x="451" y="356"/>
                    </a:lnTo>
                    <a:lnTo>
                      <a:pt x="453" y="358"/>
                    </a:lnTo>
                    <a:lnTo>
                      <a:pt x="454" y="360"/>
                    </a:lnTo>
                    <a:lnTo>
                      <a:pt x="454" y="360"/>
                    </a:lnTo>
                    <a:lnTo>
                      <a:pt x="454" y="365"/>
                    </a:lnTo>
                    <a:lnTo>
                      <a:pt x="456" y="370"/>
                    </a:lnTo>
                    <a:lnTo>
                      <a:pt x="456" y="370"/>
                    </a:lnTo>
                    <a:lnTo>
                      <a:pt x="460" y="378"/>
                    </a:lnTo>
                    <a:lnTo>
                      <a:pt x="465" y="385"/>
                    </a:lnTo>
                    <a:lnTo>
                      <a:pt x="477" y="399"/>
                    </a:lnTo>
                    <a:lnTo>
                      <a:pt x="477" y="399"/>
                    </a:lnTo>
                    <a:lnTo>
                      <a:pt x="482" y="404"/>
                    </a:lnTo>
                    <a:lnTo>
                      <a:pt x="488" y="407"/>
                    </a:lnTo>
                    <a:lnTo>
                      <a:pt x="495" y="407"/>
                    </a:lnTo>
                    <a:lnTo>
                      <a:pt x="504" y="407"/>
                    </a:lnTo>
                    <a:lnTo>
                      <a:pt x="504" y="407"/>
                    </a:lnTo>
                    <a:lnTo>
                      <a:pt x="512" y="407"/>
                    </a:lnTo>
                    <a:lnTo>
                      <a:pt x="517" y="409"/>
                    </a:lnTo>
                    <a:lnTo>
                      <a:pt x="522" y="412"/>
                    </a:lnTo>
                    <a:lnTo>
                      <a:pt x="527" y="419"/>
                    </a:lnTo>
                    <a:lnTo>
                      <a:pt x="527" y="419"/>
                    </a:lnTo>
                    <a:lnTo>
                      <a:pt x="531" y="426"/>
                    </a:lnTo>
                    <a:lnTo>
                      <a:pt x="536" y="429"/>
                    </a:lnTo>
                    <a:lnTo>
                      <a:pt x="541" y="431"/>
                    </a:lnTo>
                    <a:lnTo>
                      <a:pt x="548" y="428"/>
                    </a:lnTo>
                    <a:lnTo>
                      <a:pt x="548" y="428"/>
                    </a:lnTo>
                    <a:lnTo>
                      <a:pt x="555" y="426"/>
                    </a:lnTo>
                    <a:lnTo>
                      <a:pt x="558" y="426"/>
                    </a:lnTo>
                    <a:lnTo>
                      <a:pt x="560" y="428"/>
                    </a:lnTo>
                    <a:lnTo>
                      <a:pt x="560" y="431"/>
                    </a:lnTo>
                    <a:lnTo>
                      <a:pt x="558" y="433"/>
                    </a:lnTo>
                    <a:lnTo>
                      <a:pt x="556" y="436"/>
                    </a:lnTo>
                    <a:lnTo>
                      <a:pt x="553" y="440"/>
                    </a:lnTo>
                    <a:lnTo>
                      <a:pt x="549" y="441"/>
                    </a:lnTo>
                    <a:lnTo>
                      <a:pt x="549" y="441"/>
                    </a:lnTo>
                    <a:lnTo>
                      <a:pt x="534" y="443"/>
                    </a:lnTo>
                    <a:lnTo>
                      <a:pt x="526" y="445"/>
                    </a:lnTo>
                    <a:lnTo>
                      <a:pt x="522" y="448"/>
                    </a:lnTo>
                    <a:lnTo>
                      <a:pt x="522" y="451"/>
                    </a:lnTo>
                    <a:lnTo>
                      <a:pt x="522" y="451"/>
                    </a:lnTo>
                    <a:lnTo>
                      <a:pt x="522" y="453"/>
                    </a:lnTo>
                    <a:lnTo>
                      <a:pt x="526" y="457"/>
                    </a:lnTo>
                    <a:lnTo>
                      <a:pt x="533" y="457"/>
                    </a:lnTo>
                    <a:lnTo>
                      <a:pt x="541" y="457"/>
                    </a:lnTo>
                    <a:lnTo>
                      <a:pt x="548" y="455"/>
                    </a:lnTo>
                    <a:lnTo>
                      <a:pt x="548" y="455"/>
                    </a:lnTo>
                    <a:lnTo>
                      <a:pt x="563" y="450"/>
                    </a:lnTo>
                    <a:lnTo>
                      <a:pt x="577" y="445"/>
                    </a:lnTo>
                    <a:lnTo>
                      <a:pt x="577" y="445"/>
                    </a:lnTo>
                    <a:lnTo>
                      <a:pt x="583" y="441"/>
                    </a:lnTo>
                    <a:lnTo>
                      <a:pt x="589" y="434"/>
                    </a:lnTo>
                    <a:lnTo>
                      <a:pt x="590" y="426"/>
                    </a:lnTo>
                    <a:lnTo>
                      <a:pt x="592" y="416"/>
                    </a:lnTo>
                    <a:lnTo>
                      <a:pt x="592" y="395"/>
                    </a:lnTo>
                    <a:lnTo>
                      <a:pt x="592" y="387"/>
                    </a:lnTo>
                    <a:lnTo>
                      <a:pt x="594" y="380"/>
                    </a:lnTo>
                    <a:lnTo>
                      <a:pt x="594" y="380"/>
                    </a:lnTo>
                    <a:lnTo>
                      <a:pt x="595" y="384"/>
                    </a:lnTo>
                    <a:lnTo>
                      <a:pt x="597" y="389"/>
                    </a:lnTo>
                    <a:lnTo>
                      <a:pt x="599" y="390"/>
                    </a:lnTo>
                    <a:lnTo>
                      <a:pt x="600" y="385"/>
                    </a:lnTo>
                    <a:lnTo>
                      <a:pt x="600" y="385"/>
                    </a:lnTo>
                    <a:lnTo>
                      <a:pt x="602" y="380"/>
                    </a:lnTo>
                    <a:lnTo>
                      <a:pt x="600" y="375"/>
                    </a:lnTo>
                    <a:lnTo>
                      <a:pt x="599" y="363"/>
                    </a:lnTo>
                    <a:lnTo>
                      <a:pt x="599" y="363"/>
                    </a:lnTo>
                    <a:lnTo>
                      <a:pt x="597" y="353"/>
                    </a:lnTo>
                    <a:lnTo>
                      <a:pt x="597" y="343"/>
                    </a:lnTo>
                    <a:lnTo>
                      <a:pt x="597" y="343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55" name="Freeform 56"/>
              <p:cNvSpPr>
                <a:spLocks/>
              </p:cNvSpPr>
              <p:nvPr/>
            </p:nvSpPr>
            <p:spPr bwMode="auto">
              <a:xfrm>
                <a:off x="7250113" y="923695"/>
                <a:ext cx="536575" cy="590550"/>
              </a:xfrm>
              <a:custGeom>
                <a:avLst/>
                <a:gdLst>
                  <a:gd name="T0" fmla="*/ 324 w 338"/>
                  <a:gd name="T1" fmla="*/ 143 h 372"/>
                  <a:gd name="T2" fmla="*/ 289 w 338"/>
                  <a:gd name="T3" fmla="*/ 195 h 372"/>
                  <a:gd name="T4" fmla="*/ 289 w 338"/>
                  <a:gd name="T5" fmla="*/ 182 h 372"/>
                  <a:gd name="T6" fmla="*/ 302 w 338"/>
                  <a:gd name="T7" fmla="*/ 153 h 372"/>
                  <a:gd name="T8" fmla="*/ 309 w 338"/>
                  <a:gd name="T9" fmla="*/ 129 h 372"/>
                  <a:gd name="T10" fmla="*/ 296 w 338"/>
                  <a:gd name="T11" fmla="*/ 119 h 372"/>
                  <a:gd name="T12" fmla="*/ 287 w 338"/>
                  <a:gd name="T13" fmla="*/ 121 h 372"/>
                  <a:gd name="T14" fmla="*/ 289 w 338"/>
                  <a:gd name="T15" fmla="*/ 102 h 372"/>
                  <a:gd name="T16" fmla="*/ 290 w 338"/>
                  <a:gd name="T17" fmla="*/ 92 h 372"/>
                  <a:gd name="T18" fmla="*/ 277 w 338"/>
                  <a:gd name="T19" fmla="*/ 87 h 372"/>
                  <a:gd name="T20" fmla="*/ 268 w 338"/>
                  <a:gd name="T21" fmla="*/ 85 h 372"/>
                  <a:gd name="T22" fmla="*/ 265 w 338"/>
                  <a:gd name="T23" fmla="*/ 75 h 372"/>
                  <a:gd name="T24" fmla="*/ 250 w 338"/>
                  <a:gd name="T25" fmla="*/ 73 h 372"/>
                  <a:gd name="T26" fmla="*/ 236 w 338"/>
                  <a:gd name="T27" fmla="*/ 75 h 372"/>
                  <a:gd name="T28" fmla="*/ 207 w 338"/>
                  <a:gd name="T29" fmla="*/ 63 h 372"/>
                  <a:gd name="T30" fmla="*/ 195 w 338"/>
                  <a:gd name="T31" fmla="*/ 61 h 372"/>
                  <a:gd name="T32" fmla="*/ 163 w 338"/>
                  <a:gd name="T33" fmla="*/ 55 h 372"/>
                  <a:gd name="T34" fmla="*/ 146 w 338"/>
                  <a:gd name="T35" fmla="*/ 39 h 372"/>
                  <a:gd name="T36" fmla="*/ 136 w 338"/>
                  <a:gd name="T37" fmla="*/ 27 h 372"/>
                  <a:gd name="T38" fmla="*/ 124 w 338"/>
                  <a:gd name="T39" fmla="*/ 21 h 372"/>
                  <a:gd name="T40" fmla="*/ 111 w 338"/>
                  <a:gd name="T41" fmla="*/ 26 h 372"/>
                  <a:gd name="T42" fmla="*/ 102 w 338"/>
                  <a:gd name="T43" fmla="*/ 31 h 372"/>
                  <a:gd name="T44" fmla="*/ 100 w 338"/>
                  <a:gd name="T45" fmla="*/ 24 h 372"/>
                  <a:gd name="T46" fmla="*/ 104 w 338"/>
                  <a:gd name="T47" fmla="*/ 12 h 372"/>
                  <a:gd name="T48" fmla="*/ 107 w 338"/>
                  <a:gd name="T49" fmla="*/ 0 h 372"/>
                  <a:gd name="T50" fmla="*/ 72 w 338"/>
                  <a:gd name="T51" fmla="*/ 16 h 372"/>
                  <a:gd name="T52" fmla="*/ 38 w 338"/>
                  <a:gd name="T53" fmla="*/ 21 h 372"/>
                  <a:gd name="T54" fmla="*/ 31 w 338"/>
                  <a:gd name="T55" fmla="*/ 21 h 372"/>
                  <a:gd name="T56" fmla="*/ 27 w 338"/>
                  <a:gd name="T57" fmla="*/ 43 h 372"/>
                  <a:gd name="T58" fmla="*/ 26 w 338"/>
                  <a:gd name="T59" fmla="*/ 80 h 372"/>
                  <a:gd name="T60" fmla="*/ 4 w 338"/>
                  <a:gd name="T61" fmla="*/ 104 h 372"/>
                  <a:gd name="T62" fmla="*/ 0 w 338"/>
                  <a:gd name="T63" fmla="*/ 124 h 372"/>
                  <a:gd name="T64" fmla="*/ 10 w 338"/>
                  <a:gd name="T65" fmla="*/ 134 h 372"/>
                  <a:gd name="T66" fmla="*/ 4 w 338"/>
                  <a:gd name="T67" fmla="*/ 153 h 372"/>
                  <a:gd name="T68" fmla="*/ 2 w 338"/>
                  <a:gd name="T69" fmla="*/ 190 h 372"/>
                  <a:gd name="T70" fmla="*/ 17 w 338"/>
                  <a:gd name="T71" fmla="*/ 202 h 372"/>
                  <a:gd name="T72" fmla="*/ 39 w 338"/>
                  <a:gd name="T73" fmla="*/ 209 h 372"/>
                  <a:gd name="T74" fmla="*/ 56 w 338"/>
                  <a:gd name="T75" fmla="*/ 211 h 372"/>
                  <a:gd name="T76" fmla="*/ 68 w 338"/>
                  <a:gd name="T77" fmla="*/ 231 h 372"/>
                  <a:gd name="T78" fmla="*/ 85 w 338"/>
                  <a:gd name="T79" fmla="*/ 248 h 372"/>
                  <a:gd name="T80" fmla="*/ 102 w 338"/>
                  <a:gd name="T81" fmla="*/ 262 h 372"/>
                  <a:gd name="T82" fmla="*/ 107 w 338"/>
                  <a:gd name="T83" fmla="*/ 275 h 372"/>
                  <a:gd name="T84" fmla="*/ 104 w 338"/>
                  <a:gd name="T85" fmla="*/ 284 h 372"/>
                  <a:gd name="T86" fmla="*/ 104 w 338"/>
                  <a:gd name="T87" fmla="*/ 292 h 372"/>
                  <a:gd name="T88" fmla="*/ 111 w 338"/>
                  <a:gd name="T89" fmla="*/ 319 h 372"/>
                  <a:gd name="T90" fmla="*/ 105 w 338"/>
                  <a:gd name="T91" fmla="*/ 328 h 372"/>
                  <a:gd name="T92" fmla="*/ 114 w 338"/>
                  <a:gd name="T93" fmla="*/ 350 h 372"/>
                  <a:gd name="T94" fmla="*/ 119 w 338"/>
                  <a:gd name="T95" fmla="*/ 360 h 372"/>
                  <a:gd name="T96" fmla="*/ 134 w 338"/>
                  <a:gd name="T97" fmla="*/ 363 h 372"/>
                  <a:gd name="T98" fmla="*/ 311 w 338"/>
                  <a:gd name="T99" fmla="*/ 336 h 372"/>
                  <a:gd name="T100" fmla="*/ 301 w 338"/>
                  <a:gd name="T101" fmla="*/ 291 h 372"/>
                  <a:gd name="T102" fmla="*/ 309 w 338"/>
                  <a:gd name="T103" fmla="*/ 260 h 372"/>
                  <a:gd name="T104" fmla="*/ 318 w 338"/>
                  <a:gd name="T105" fmla="*/ 204 h 372"/>
                  <a:gd name="T106" fmla="*/ 324 w 338"/>
                  <a:gd name="T107" fmla="*/ 172 h 372"/>
                  <a:gd name="T108" fmla="*/ 338 w 338"/>
                  <a:gd name="T109" fmla="*/ 138 h 372"/>
                  <a:gd name="T110" fmla="*/ 335 w 338"/>
                  <a:gd name="T111" fmla="*/ 124 h 3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338" h="372">
                    <a:moveTo>
                      <a:pt x="335" y="124"/>
                    </a:moveTo>
                    <a:lnTo>
                      <a:pt x="335" y="124"/>
                    </a:lnTo>
                    <a:lnTo>
                      <a:pt x="331" y="128"/>
                    </a:lnTo>
                    <a:lnTo>
                      <a:pt x="328" y="133"/>
                    </a:lnTo>
                    <a:lnTo>
                      <a:pt x="324" y="143"/>
                    </a:lnTo>
                    <a:lnTo>
                      <a:pt x="324" y="143"/>
                    </a:lnTo>
                    <a:lnTo>
                      <a:pt x="319" y="151"/>
                    </a:lnTo>
                    <a:lnTo>
                      <a:pt x="312" y="162"/>
                    </a:lnTo>
                    <a:lnTo>
                      <a:pt x="312" y="162"/>
                    </a:lnTo>
                    <a:lnTo>
                      <a:pt x="289" y="195"/>
                    </a:lnTo>
                    <a:lnTo>
                      <a:pt x="289" y="195"/>
                    </a:lnTo>
                    <a:lnTo>
                      <a:pt x="289" y="189"/>
                    </a:lnTo>
                    <a:lnTo>
                      <a:pt x="289" y="189"/>
                    </a:lnTo>
                    <a:lnTo>
                      <a:pt x="289" y="182"/>
                    </a:lnTo>
                    <a:lnTo>
                      <a:pt x="289" y="182"/>
                    </a:lnTo>
                    <a:lnTo>
                      <a:pt x="290" y="177"/>
                    </a:lnTo>
                    <a:lnTo>
                      <a:pt x="292" y="170"/>
                    </a:lnTo>
                    <a:lnTo>
                      <a:pt x="299" y="160"/>
                    </a:lnTo>
                    <a:lnTo>
                      <a:pt x="299" y="160"/>
                    </a:lnTo>
                    <a:lnTo>
                      <a:pt x="302" y="153"/>
                    </a:lnTo>
                    <a:lnTo>
                      <a:pt x="304" y="146"/>
                    </a:lnTo>
                    <a:lnTo>
                      <a:pt x="307" y="133"/>
                    </a:lnTo>
                    <a:lnTo>
                      <a:pt x="307" y="133"/>
                    </a:lnTo>
                    <a:lnTo>
                      <a:pt x="309" y="129"/>
                    </a:lnTo>
                    <a:lnTo>
                      <a:pt x="309" y="129"/>
                    </a:lnTo>
                    <a:lnTo>
                      <a:pt x="302" y="126"/>
                    </a:lnTo>
                    <a:lnTo>
                      <a:pt x="302" y="126"/>
                    </a:lnTo>
                    <a:lnTo>
                      <a:pt x="299" y="122"/>
                    </a:lnTo>
                    <a:lnTo>
                      <a:pt x="296" y="119"/>
                    </a:lnTo>
                    <a:lnTo>
                      <a:pt x="296" y="119"/>
                    </a:lnTo>
                    <a:lnTo>
                      <a:pt x="294" y="119"/>
                    </a:lnTo>
                    <a:lnTo>
                      <a:pt x="290" y="119"/>
                    </a:lnTo>
                    <a:lnTo>
                      <a:pt x="289" y="121"/>
                    </a:lnTo>
                    <a:lnTo>
                      <a:pt x="287" y="121"/>
                    </a:lnTo>
                    <a:lnTo>
                      <a:pt x="287" y="121"/>
                    </a:lnTo>
                    <a:lnTo>
                      <a:pt x="287" y="119"/>
                    </a:lnTo>
                    <a:lnTo>
                      <a:pt x="287" y="116"/>
                    </a:lnTo>
                    <a:lnTo>
                      <a:pt x="287" y="112"/>
                    </a:lnTo>
                    <a:lnTo>
                      <a:pt x="287" y="112"/>
                    </a:lnTo>
                    <a:lnTo>
                      <a:pt x="289" y="102"/>
                    </a:lnTo>
                    <a:lnTo>
                      <a:pt x="289" y="102"/>
                    </a:lnTo>
                    <a:lnTo>
                      <a:pt x="290" y="97"/>
                    </a:lnTo>
                    <a:lnTo>
                      <a:pt x="292" y="94"/>
                    </a:lnTo>
                    <a:lnTo>
                      <a:pt x="292" y="94"/>
                    </a:lnTo>
                    <a:lnTo>
                      <a:pt x="290" y="92"/>
                    </a:lnTo>
                    <a:lnTo>
                      <a:pt x="289" y="90"/>
                    </a:lnTo>
                    <a:lnTo>
                      <a:pt x="285" y="90"/>
                    </a:lnTo>
                    <a:lnTo>
                      <a:pt x="285" y="90"/>
                    </a:lnTo>
                    <a:lnTo>
                      <a:pt x="282" y="89"/>
                    </a:lnTo>
                    <a:lnTo>
                      <a:pt x="277" y="87"/>
                    </a:lnTo>
                    <a:lnTo>
                      <a:pt x="277" y="87"/>
                    </a:lnTo>
                    <a:lnTo>
                      <a:pt x="272" y="87"/>
                    </a:lnTo>
                    <a:lnTo>
                      <a:pt x="270" y="87"/>
                    </a:lnTo>
                    <a:lnTo>
                      <a:pt x="268" y="85"/>
                    </a:lnTo>
                    <a:lnTo>
                      <a:pt x="268" y="85"/>
                    </a:lnTo>
                    <a:lnTo>
                      <a:pt x="268" y="82"/>
                    </a:lnTo>
                    <a:lnTo>
                      <a:pt x="268" y="78"/>
                    </a:lnTo>
                    <a:lnTo>
                      <a:pt x="267" y="77"/>
                    </a:lnTo>
                    <a:lnTo>
                      <a:pt x="267" y="77"/>
                    </a:lnTo>
                    <a:lnTo>
                      <a:pt x="265" y="75"/>
                    </a:lnTo>
                    <a:lnTo>
                      <a:pt x="263" y="75"/>
                    </a:lnTo>
                    <a:lnTo>
                      <a:pt x="258" y="77"/>
                    </a:lnTo>
                    <a:lnTo>
                      <a:pt x="258" y="77"/>
                    </a:lnTo>
                    <a:lnTo>
                      <a:pt x="253" y="75"/>
                    </a:lnTo>
                    <a:lnTo>
                      <a:pt x="250" y="73"/>
                    </a:lnTo>
                    <a:lnTo>
                      <a:pt x="250" y="73"/>
                    </a:lnTo>
                    <a:lnTo>
                      <a:pt x="245" y="75"/>
                    </a:lnTo>
                    <a:lnTo>
                      <a:pt x="240" y="75"/>
                    </a:lnTo>
                    <a:lnTo>
                      <a:pt x="240" y="75"/>
                    </a:lnTo>
                    <a:lnTo>
                      <a:pt x="236" y="75"/>
                    </a:lnTo>
                    <a:lnTo>
                      <a:pt x="233" y="72"/>
                    </a:lnTo>
                    <a:lnTo>
                      <a:pt x="233" y="72"/>
                    </a:lnTo>
                    <a:lnTo>
                      <a:pt x="226" y="68"/>
                    </a:lnTo>
                    <a:lnTo>
                      <a:pt x="221" y="66"/>
                    </a:lnTo>
                    <a:lnTo>
                      <a:pt x="207" y="63"/>
                    </a:lnTo>
                    <a:lnTo>
                      <a:pt x="207" y="63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195" y="61"/>
                    </a:lnTo>
                    <a:lnTo>
                      <a:pt x="195" y="61"/>
                    </a:lnTo>
                    <a:lnTo>
                      <a:pt x="184" y="58"/>
                    </a:lnTo>
                    <a:lnTo>
                      <a:pt x="184" y="58"/>
                    </a:lnTo>
                    <a:lnTo>
                      <a:pt x="172" y="56"/>
                    </a:lnTo>
                    <a:lnTo>
                      <a:pt x="172" y="56"/>
                    </a:lnTo>
                    <a:lnTo>
                      <a:pt x="163" y="55"/>
                    </a:lnTo>
                    <a:lnTo>
                      <a:pt x="163" y="55"/>
                    </a:lnTo>
                    <a:lnTo>
                      <a:pt x="156" y="53"/>
                    </a:lnTo>
                    <a:lnTo>
                      <a:pt x="153" y="49"/>
                    </a:lnTo>
                    <a:lnTo>
                      <a:pt x="150" y="44"/>
                    </a:lnTo>
                    <a:lnTo>
                      <a:pt x="146" y="39"/>
                    </a:lnTo>
                    <a:lnTo>
                      <a:pt x="146" y="39"/>
                    </a:lnTo>
                    <a:lnTo>
                      <a:pt x="141" y="31"/>
                    </a:lnTo>
                    <a:lnTo>
                      <a:pt x="141" y="31"/>
                    </a:lnTo>
                    <a:lnTo>
                      <a:pt x="136" y="27"/>
                    </a:lnTo>
                    <a:lnTo>
                      <a:pt x="136" y="27"/>
                    </a:lnTo>
                    <a:lnTo>
                      <a:pt x="136" y="27"/>
                    </a:lnTo>
                    <a:lnTo>
                      <a:pt x="136" y="27"/>
                    </a:lnTo>
                    <a:lnTo>
                      <a:pt x="131" y="27"/>
                    </a:lnTo>
                    <a:lnTo>
                      <a:pt x="129" y="26"/>
                    </a:lnTo>
                    <a:lnTo>
                      <a:pt x="124" y="21"/>
                    </a:lnTo>
                    <a:lnTo>
                      <a:pt x="124" y="21"/>
                    </a:lnTo>
                    <a:lnTo>
                      <a:pt x="119" y="21"/>
                    </a:lnTo>
                    <a:lnTo>
                      <a:pt x="117" y="22"/>
                    </a:lnTo>
                    <a:lnTo>
                      <a:pt x="114" y="24"/>
                    </a:lnTo>
                    <a:lnTo>
                      <a:pt x="111" y="26"/>
                    </a:lnTo>
                    <a:lnTo>
                      <a:pt x="111" y="26"/>
                    </a:lnTo>
                    <a:lnTo>
                      <a:pt x="109" y="31"/>
                    </a:lnTo>
                    <a:lnTo>
                      <a:pt x="105" y="31"/>
                    </a:lnTo>
                    <a:lnTo>
                      <a:pt x="102" y="31"/>
                    </a:lnTo>
                    <a:lnTo>
                      <a:pt x="102" y="31"/>
                    </a:lnTo>
                    <a:lnTo>
                      <a:pt x="100" y="29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6"/>
                    </a:lnTo>
                    <a:lnTo>
                      <a:pt x="100" y="24"/>
                    </a:lnTo>
                    <a:lnTo>
                      <a:pt x="104" y="24"/>
                    </a:lnTo>
                    <a:lnTo>
                      <a:pt x="104" y="24"/>
                    </a:lnTo>
                    <a:lnTo>
                      <a:pt x="105" y="22"/>
                    </a:lnTo>
                    <a:lnTo>
                      <a:pt x="105" y="19"/>
                    </a:lnTo>
                    <a:lnTo>
                      <a:pt x="104" y="12"/>
                    </a:lnTo>
                    <a:lnTo>
                      <a:pt x="104" y="12"/>
                    </a:lnTo>
                    <a:lnTo>
                      <a:pt x="105" y="7"/>
                    </a:lnTo>
                    <a:lnTo>
                      <a:pt x="107" y="4"/>
                    </a:lnTo>
                    <a:lnTo>
                      <a:pt x="107" y="0"/>
                    </a:lnTo>
                    <a:lnTo>
                      <a:pt x="107" y="0"/>
                    </a:lnTo>
                    <a:lnTo>
                      <a:pt x="94" y="4"/>
                    </a:lnTo>
                    <a:lnTo>
                      <a:pt x="87" y="5"/>
                    </a:lnTo>
                    <a:lnTo>
                      <a:pt x="82" y="9"/>
                    </a:lnTo>
                    <a:lnTo>
                      <a:pt x="82" y="9"/>
                    </a:lnTo>
                    <a:lnTo>
                      <a:pt x="72" y="16"/>
                    </a:lnTo>
                    <a:lnTo>
                      <a:pt x="60" y="21"/>
                    </a:lnTo>
                    <a:lnTo>
                      <a:pt x="60" y="21"/>
                    </a:lnTo>
                    <a:lnTo>
                      <a:pt x="49" y="22"/>
                    </a:lnTo>
                    <a:lnTo>
                      <a:pt x="43" y="21"/>
                    </a:lnTo>
                    <a:lnTo>
                      <a:pt x="38" y="21"/>
                    </a:lnTo>
                    <a:lnTo>
                      <a:pt x="38" y="21"/>
                    </a:lnTo>
                    <a:lnTo>
                      <a:pt x="38" y="21"/>
                    </a:lnTo>
                    <a:lnTo>
                      <a:pt x="36" y="21"/>
                    </a:lnTo>
                    <a:lnTo>
                      <a:pt x="36" y="21"/>
                    </a:lnTo>
                    <a:lnTo>
                      <a:pt x="31" y="21"/>
                    </a:lnTo>
                    <a:lnTo>
                      <a:pt x="27" y="22"/>
                    </a:lnTo>
                    <a:lnTo>
                      <a:pt x="26" y="26"/>
                    </a:lnTo>
                    <a:lnTo>
                      <a:pt x="26" y="29"/>
                    </a:lnTo>
                    <a:lnTo>
                      <a:pt x="26" y="36"/>
                    </a:lnTo>
                    <a:lnTo>
                      <a:pt x="27" y="43"/>
                    </a:lnTo>
                    <a:lnTo>
                      <a:pt x="27" y="43"/>
                    </a:lnTo>
                    <a:lnTo>
                      <a:pt x="27" y="68"/>
                    </a:lnTo>
                    <a:lnTo>
                      <a:pt x="27" y="68"/>
                    </a:lnTo>
                    <a:lnTo>
                      <a:pt x="27" y="77"/>
                    </a:lnTo>
                    <a:lnTo>
                      <a:pt x="26" y="80"/>
                    </a:lnTo>
                    <a:lnTo>
                      <a:pt x="22" y="85"/>
                    </a:lnTo>
                    <a:lnTo>
                      <a:pt x="22" y="85"/>
                    </a:lnTo>
                    <a:lnTo>
                      <a:pt x="16" y="90"/>
                    </a:lnTo>
                    <a:lnTo>
                      <a:pt x="9" y="97"/>
                    </a:lnTo>
                    <a:lnTo>
                      <a:pt x="4" y="104"/>
                    </a:lnTo>
                    <a:lnTo>
                      <a:pt x="0" y="112"/>
                    </a:lnTo>
                    <a:lnTo>
                      <a:pt x="0" y="112"/>
                    </a:lnTo>
                    <a:lnTo>
                      <a:pt x="0" y="119"/>
                    </a:lnTo>
                    <a:lnTo>
                      <a:pt x="0" y="122"/>
                    </a:lnTo>
                    <a:lnTo>
                      <a:pt x="0" y="124"/>
                    </a:lnTo>
                    <a:lnTo>
                      <a:pt x="0" y="124"/>
                    </a:lnTo>
                    <a:lnTo>
                      <a:pt x="5" y="128"/>
                    </a:lnTo>
                    <a:lnTo>
                      <a:pt x="9" y="131"/>
                    </a:lnTo>
                    <a:lnTo>
                      <a:pt x="9" y="131"/>
                    </a:lnTo>
                    <a:lnTo>
                      <a:pt x="10" y="134"/>
                    </a:lnTo>
                    <a:lnTo>
                      <a:pt x="10" y="136"/>
                    </a:lnTo>
                    <a:lnTo>
                      <a:pt x="9" y="141"/>
                    </a:lnTo>
                    <a:lnTo>
                      <a:pt x="9" y="141"/>
                    </a:lnTo>
                    <a:lnTo>
                      <a:pt x="5" y="148"/>
                    </a:lnTo>
                    <a:lnTo>
                      <a:pt x="4" y="153"/>
                    </a:lnTo>
                    <a:lnTo>
                      <a:pt x="4" y="153"/>
                    </a:lnTo>
                    <a:lnTo>
                      <a:pt x="2" y="178"/>
                    </a:lnTo>
                    <a:lnTo>
                      <a:pt x="2" y="178"/>
                    </a:lnTo>
                    <a:lnTo>
                      <a:pt x="2" y="185"/>
                    </a:lnTo>
                    <a:lnTo>
                      <a:pt x="2" y="190"/>
                    </a:lnTo>
                    <a:lnTo>
                      <a:pt x="2" y="190"/>
                    </a:lnTo>
                    <a:lnTo>
                      <a:pt x="7" y="195"/>
                    </a:lnTo>
                    <a:lnTo>
                      <a:pt x="12" y="197"/>
                    </a:lnTo>
                    <a:lnTo>
                      <a:pt x="12" y="197"/>
                    </a:lnTo>
                    <a:lnTo>
                      <a:pt x="17" y="202"/>
                    </a:lnTo>
                    <a:lnTo>
                      <a:pt x="22" y="204"/>
                    </a:lnTo>
                    <a:lnTo>
                      <a:pt x="22" y="204"/>
                    </a:lnTo>
                    <a:lnTo>
                      <a:pt x="34" y="207"/>
                    </a:lnTo>
                    <a:lnTo>
                      <a:pt x="34" y="207"/>
                    </a:lnTo>
                    <a:lnTo>
                      <a:pt x="39" y="209"/>
                    </a:lnTo>
                    <a:lnTo>
                      <a:pt x="44" y="209"/>
                    </a:lnTo>
                    <a:lnTo>
                      <a:pt x="44" y="209"/>
                    </a:lnTo>
                    <a:lnTo>
                      <a:pt x="51" y="209"/>
                    </a:lnTo>
                    <a:lnTo>
                      <a:pt x="53" y="209"/>
                    </a:lnTo>
                    <a:lnTo>
                      <a:pt x="56" y="211"/>
                    </a:lnTo>
                    <a:lnTo>
                      <a:pt x="56" y="211"/>
                    </a:lnTo>
                    <a:lnTo>
                      <a:pt x="61" y="221"/>
                    </a:lnTo>
                    <a:lnTo>
                      <a:pt x="61" y="221"/>
                    </a:lnTo>
                    <a:lnTo>
                      <a:pt x="68" y="231"/>
                    </a:lnTo>
                    <a:lnTo>
                      <a:pt x="68" y="231"/>
                    </a:lnTo>
                    <a:lnTo>
                      <a:pt x="73" y="236"/>
                    </a:lnTo>
                    <a:lnTo>
                      <a:pt x="78" y="240"/>
                    </a:lnTo>
                    <a:lnTo>
                      <a:pt x="78" y="240"/>
                    </a:lnTo>
                    <a:lnTo>
                      <a:pt x="82" y="243"/>
                    </a:lnTo>
                    <a:lnTo>
                      <a:pt x="85" y="248"/>
                    </a:lnTo>
                    <a:lnTo>
                      <a:pt x="85" y="248"/>
                    </a:lnTo>
                    <a:lnTo>
                      <a:pt x="89" y="251"/>
                    </a:lnTo>
                    <a:lnTo>
                      <a:pt x="94" y="255"/>
                    </a:lnTo>
                    <a:lnTo>
                      <a:pt x="99" y="258"/>
                    </a:lnTo>
                    <a:lnTo>
                      <a:pt x="102" y="262"/>
                    </a:lnTo>
                    <a:lnTo>
                      <a:pt x="102" y="262"/>
                    </a:lnTo>
                    <a:lnTo>
                      <a:pt x="105" y="267"/>
                    </a:lnTo>
                    <a:lnTo>
                      <a:pt x="105" y="274"/>
                    </a:lnTo>
                    <a:lnTo>
                      <a:pt x="105" y="274"/>
                    </a:lnTo>
                    <a:lnTo>
                      <a:pt x="107" y="275"/>
                    </a:lnTo>
                    <a:lnTo>
                      <a:pt x="107" y="277"/>
                    </a:lnTo>
                    <a:lnTo>
                      <a:pt x="107" y="277"/>
                    </a:lnTo>
                    <a:lnTo>
                      <a:pt x="105" y="280"/>
                    </a:lnTo>
                    <a:lnTo>
                      <a:pt x="104" y="284"/>
                    </a:lnTo>
                    <a:lnTo>
                      <a:pt x="104" y="284"/>
                    </a:lnTo>
                    <a:lnTo>
                      <a:pt x="102" y="287"/>
                    </a:lnTo>
                    <a:lnTo>
                      <a:pt x="104" y="291"/>
                    </a:lnTo>
                    <a:lnTo>
                      <a:pt x="104" y="291"/>
                    </a:lnTo>
                    <a:lnTo>
                      <a:pt x="104" y="292"/>
                    </a:lnTo>
                    <a:lnTo>
                      <a:pt x="104" y="292"/>
                    </a:lnTo>
                    <a:lnTo>
                      <a:pt x="104" y="301"/>
                    </a:lnTo>
                    <a:lnTo>
                      <a:pt x="107" y="307"/>
                    </a:lnTo>
                    <a:lnTo>
                      <a:pt x="107" y="307"/>
                    </a:lnTo>
                    <a:lnTo>
                      <a:pt x="111" y="314"/>
                    </a:lnTo>
                    <a:lnTo>
                      <a:pt x="111" y="319"/>
                    </a:lnTo>
                    <a:lnTo>
                      <a:pt x="111" y="319"/>
                    </a:lnTo>
                    <a:lnTo>
                      <a:pt x="111" y="323"/>
                    </a:lnTo>
                    <a:lnTo>
                      <a:pt x="109" y="324"/>
                    </a:lnTo>
                    <a:lnTo>
                      <a:pt x="105" y="328"/>
                    </a:lnTo>
                    <a:lnTo>
                      <a:pt x="105" y="328"/>
                    </a:lnTo>
                    <a:lnTo>
                      <a:pt x="105" y="331"/>
                    </a:lnTo>
                    <a:lnTo>
                      <a:pt x="105" y="335"/>
                    </a:lnTo>
                    <a:lnTo>
                      <a:pt x="107" y="340"/>
                    </a:lnTo>
                    <a:lnTo>
                      <a:pt x="111" y="345"/>
                    </a:lnTo>
                    <a:lnTo>
                      <a:pt x="114" y="350"/>
                    </a:lnTo>
                    <a:lnTo>
                      <a:pt x="114" y="350"/>
                    </a:lnTo>
                    <a:lnTo>
                      <a:pt x="116" y="355"/>
                    </a:lnTo>
                    <a:lnTo>
                      <a:pt x="116" y="358"/>
                    </a:lnTo>
                    <a:lnTo>
                      <a:pt x="119" y="360"/>
                    </a:lnTo>
                    <a:lnTo>
                      <a:pt x="119" y="360"/>
                    </a:lnTo>
                    <a:lnTo>
                      <a:pt x="121" y="362"/>
                    </a:lnTo>
                    <a:lnTo>
                      <a:pt x="124" y="362"/>
                    </a:lnTo>
                    <a:lnTo>
                      <a:pt x="131" y="363"/>
                    </a:lnTo>
                    <a:lnTo>
                      <a:pt x="131" y="363"/>
                    </a:lnTo>
                    <a:lnTo>
                      <a:pt x="134" y="363"/>
                    </a:lnTo>
                    <a:lnTo>
                      <a:pt x="136" y="367"/>
                    </a:lnTo>
                    <a:lnTo>
                      <a:pt x="139" y="372"/>
                    </a:lnTo>
                    <a:lnTo>
                      <a:pt x="312" y="355"/>
                    </a:lnTo>
                    <a:lnTo>
                      <a:pt x="312" y="355"/>
                    </a:lnTo>
                    <a:lnTo>
                      <a:pt x="311" y="336"/>
                    </a:lnTo>
                    <a:lnTo>
                      <a:pt x="311" y="336"/>
                    </a:lnTo>
                    <a:lnTo>
                      <a:pt x="309" y="324"/>
                    </a:lnTo>
                    <a:lnTo>
                      <a:pt x="306" y="313"/>
                    </a:lnTo>
                    <a:lnTo>
                      <a:pt x="302" y="302"/>
                    </a:lnTo>
                    <a:lnTo>
                      <a:pt x="301" y="291"/>
                    </a:lnTo>
                    <a:lnTo>
                      <a:pt x="301" y="291"/>
                    </a:lnTo>
                    <a:lnTo>
                      <a:pt x="302" y="280"/>
                    </a:lnTo>
                    <a:lnTo>
                      <a:pt x="306" y="270"/>
                    </a:lnTo>
                    <a:lnTo>
                      <a:pt x="306" y="270"/>
                    </a:lnTo>
                    <a:lnTo>
                      <a:pt x="309" y="260"/>
                    </a:lnTo>
                    <a:lnTo>
                      <a:pt x="309" y="250"/>
                    </a:lnTo>
                    <a:lnTo>
                      <a:pt x="309" y="250"/>
                    </a:lnTo>
                    <a:lnTo>
                      <a:pt x="311" y="238"/>
                    </a:lnTo>
                    <a:lnTo>
                      <a:pt x="312" y="226"/>
                    </a:lnTo>
                    <a:lnTo>
                      <a:pt x="318" y="204"/>
                    </a:lnTo>
                    <a:lnTo>
                      <a:pt x="318" y="204"/>
                    </a:lnTo>
                    <a:lnTo>
                      <a:pt x="318" y="192"/>
                    </a:lnTo>
                    <a:lnTo>
                      <a:pt x="319" y="180"/>
                    </a:lnTo>
                    <a:lnTo>
                      <a:pt x="319" y="180"/>
                    </a:lnTo>
                    <a:lnTo>
                      <a:pt x="324" y="172"/>
                    </a:lnTo>
                    <a:lnTo>
                      <a:pt x="331" y="162"/>
                    </a:lnTo>
                    <a:lnTo>
                      <a:pt x="331" y="162"/>
                    </a:lnTo>
                    <a:lnTo>
                      <a:pt x="336" y="150"/>
                    </a:lnTo>
                    <a:lnTo>
                      <a:pt x="338" y="138"/>
                    </a:lnTo>
                    <a:lnTo>
                      <a:pt x="338" y="138"/>
                    </a:lnTo>
                    <a:lnTo>
                      <a:pt x="338" y="129"/>
                    </a:lnTo>
                    <a:lnTo>
                      <a:pt x="336" y="126"/>
                    </a:lnTo>
                    <a:lnTo>
                      <a:pt x="335" y="124"/>
                    </a:lnTo>
                    <a:lnTo>
                      <a:pt x="335" y="124"/>
                    </a:lnTo>
                    <a:lnTo>
                      <a:pt x="335" y="124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56" name="Freeform 57"/>
              <p:cNvSpPr>
                <a:spLocks/>
              </p:cNvSpPr>
              <p:nvPr/>
            </p:nvSpPr>
            <p:spPr bwMode="auto">
              <a:xfrm>
                <a:off x="4073497" y="1350963"/>
                <a:ext cx="842962" cy="1408113"/>
              </a:xfrm>
              <a:custGeom>
                <a:avLst/>
                <a:gdLst>
                  <a:gd name="T0" fmla="*/ 524 w 531"/>
                  <a:gd name="T1" fmla="*/ 758 h 887"/>
                  <a:gd name="T2" fmla="*/ 512 w 531"/>
                  <a:gd name="T3" fmla="*/ 745 h 887"/>
                  <a:gd name="T4" fmla="*/ 516 w 531"/>
                  <a:gd name="T5" fmla="*/ 731 h 887"/>
                  <a:gd name="T6" fmla="*/ 514 w 531"/>
                  <a:gd name="T7" fmla="*/ 716 h 887"/>
                  <a:gd name="T8" fmla="*/ 136 w 531"/>
                  <a:gd name="T9" fmla="*/ 29 h 887"/>
                  <a:gd name="T10" fmla="*/ 42 w 531"/>
                  <a:gd name="T11" fmla="*/ 35 h 887"/>
                  <a:gd name="T12" fmla="*/ 34 w 531"/>
                  <a:gd name="T13" fmla="*/ 64 h 887"/>
                  <a:gd name="T14" fmla="*/ 27 w 531"/>
                  <a:gd name="T15" fmla="*/ 83 h 887"/>
                  <a:gd name="T16" fmla="*/ 25 w 531"/>
                  <a:gd name="T17" fmla="*/ 93 h 887"/>
                  <a:gd name="T18" fmla="*/ 8 w 531"/>
                  <a:gd name="T19" fmla="*/ 103 h 887"/>
                  <a:gd name="T20" fmla="*/ 7 w 531"/>
                  <a:gd name="T21" fmla="*/ 141 h 887"/>
                  <a:gd name="T22" fmla="*/ 20 w 531"/>
                  <a:gd name="T23" fmla="*/ 185 h 887"/>
                  <a:gd name="T24" fmla="*/ 12 w 531"/>
                  <a:gd name="T25" fmla="*/ 227 h 887"/>
                  <a:gd name="T26" fmla="*/ 10 w 531"/>
                  <a:gd name="T27" fmla="*/ 258 h 887"/>
                  <a:gd name="T28" fmla="*/ 27 w 531"/>
                  <a:gd name="T29" fmla="*/ 300 h 887"/>
                  <a:gd name="T30" fmla="*/ 32 w 531"/>
                  <a:gd name="T31" fmla="*/ 332 h 887"/>
                  <a:gd name="T32" fmla="*/ 40 w 531"/>
                  <a:gd name="T33" fmla="*/ 349 h 887"/>
                  <a:gd name="T34" fmla="*/ 49 w 531"/>
                  <a:gd name="T35" fmla="*/ 354 h 887"/>
                  <a:gd name="T36" fmla="*/ 56 w 531"/>
                  <a:gd name="T37" fmla="*/ 363 h 887"/>
                  <a:gd name="T38" fmla="*/ 52 w 531"/>
                  <a:gd name="T39" fmla="*/ 382 h 887"/>
                  <a:gd name="T40" fmla="*/ 51 w 531"/>
                  <a:gd name="T41" fmla="*/ 397 h 887"/>
                  <a:gd name="T42" fmla="*/ 57 w 531"/>
                  <a:gd name="T43" fmla="*/ 431 h 887"/>
                  <a:gd name="T44" fmla="*/ 76 w 531"/>
                  <a:gd name="T45" fmla="*/ 456 h 887"/>
                  <a:gd name="T46" fmla="*/ 68 w 531"/>
                  <a:gd name="T47" fmla="*/ 460 h 887"/>
                  <a:gd name="T48" fmla="*/ 59 w 531"/>
                  <a:gd name="T49" fmla="*/ 487 h 887"/>
                  <a:gd name="T50" fmla="*/ 78 w 531"/>
                  <a:gd name="T51" fmla="*/ 524 h 887"/>
                  <a:gd name="T52" fmla="*/ 86 w 531"/>
                  <a:gd name="T53" fmla="*/ 548 h 887"/>
                  <a:gd name="T54" fmla="*/ 95 w 531"/>
                  <a:gd name="T55" fmla="*/ 563 h 887"/>
                  <a:gd name="T56" fmla="*/ 108 w 531"/>
                  <a:gd name="T57" fmla="*/ 584 h 887"/>
                  <a:gd name="T58" fmla="*/ 107 w 531"/>
                  <a:gd name="T59" fmla="*/ 601 h 887"/>
                  <a:gd name="T60" fmla="*/ 112 w 531"/>
                  <a:gd name="T61" fmla="*/ 604 h 887"/>
                  <a:gd name="T62" fmla="*/ 117 w 531"/>
                  <a:gd name="T63" fmla="*/ 619 h 887"/>
                  <a:gd name="T64" fmla="*/ 112 w 531"/>
                  <a:gd name="T65" fmla="*/ 640 h 887"/>
                  <a:gd name="T66" fmla="*/ 105 w 531"/>
                  <a:gd name="T67" fmla="*/ 657 h 887"/>
                  <a:gd name="T68" fmla="*/ 139 w 531"/>
                  <a:gd name="T69" fmla="*/ 672 h 887"/>
                  <a:gd name="T70" fmla="*/ 161 w 531"/>
                  <a:gd name="T71" fmla="*/ 684 h 887"/>
                  <a:gd name="T72" fmla="*/ 192 w 531"/>
                  <a:gd name="T73" fmla="*/ 701 h 887"/>
                  <a:gd name="T74" fmla="*/ 217 w 531"/>
                  <a:gd name="T75" fmla="*/ 726 h 887"/>
                  <a:gd name="T76" fmla="*/ 241 w 531"/>
                  <a:gd name="T77" fmla="*/ 736 h 887"/>
                  <a:gd name="T78" fmla="*/ 249 w 531"/>
                  <a:gd name="T79" fmla="*/ 758 h 887"/>
                  <a:gd name="T80" fmla="*/ 268 w 531"/>
                  <a:gd name="T81" fmla="*/ 767 h 887"/>
                  <a:gd name="T82" fmla="*/ 287 w 531"/>
                  <a:gd name="T83" fmla="*/ 786 h 887"/>
                  <a:gd name="T84" fmla="*/ 300 w 531"/>
                  <a:gd name="T85" fmla="*/ 854 h 887"/>
                  <a:gd name="T86" fmla="*/ 314 w 531"/>
                  <a:gd name="T87" fmla="*/ 854 h 887"/>
                  <a:gd name="T88" fmla="*/ 304 w 531"/>
                  <a:gd name="T89" fmla="*/ 860 h 887"/>
                  <a:gd name="T90" fmla="*/ 312 w 531"/>
                  <a:gd name="T91" fmla="*/ 872 h 887"/>
                  <a:gd name="T92" fmla="*/ 419 w 531"/>
                  <a:gd name="T93" fmla="*/ 882 h 887"/>
                  <a:gd name="T94" fmla="*/ 482 w 531"/>
                  <a:gd name="T95" fmla="*/ 886 h 887"/>
                  <a:gd name="T96" fmla="*/ 488 w 531"/>
                  <a:gd name="T97" fmla="*/ 872 h 887"/>
                  <a:gd name="T98" fmla="*/ 485 w 531"/>
                  <a:gd name="T99" fmla="*/ 869 h 887"/>
                  <a:gd name="T100" fmla="*/ 477 w 531"/>
                  <a:gd name="T101" fmla="*/ 857 h 887"/>
                  <a:gd name="T102" fmla="*/ 480 w 531"/>
                  <a:gd name="T103" fmla="*/ 843 h 887"/>
                  <a:gd name="T104" fmla="*/ 490 w 531"/>
                  <a:gd name="T105" fmla="*/ 831 h 887"/>
                  <a:gd name="T106" fmla="*/ 500 w 531"/>
                  <a:gd name="T107" fmla="*/ 821 h 887"/>
                  <a:gd name="T108" fmla="*/ 500 w 531"/>
                  <a:gd name="T109" fmla="*/ 804 h 887"/>
                  <a:gd name="T110" fmla="*/ 504 w 531"/>
                  <a:gd name="T111" fmla="*/ 798 h 887"/>
                  <a:gd name="T112" fmla="*/ 512 w 531"/>
                  <a:gd name="T113" fmla="*/ 784 h 887"/>
                  <a:gd name="T114" fmla="*/ 526 w 531"/>
                  <a:gd name="T115" fmla="*/ 781 h 887"/>
                  <a:gd name="T116" fmla="*/ 531 w 531"/>
                  <a:gd name="T117" fmla="*/ 774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531" h="887">
                    <a:moveTo>
                      <a:pt x="527" y="765"/>
                    </a:moveTo>
                    <a:lnTo>
                      <a:pt x="527" y="765"/>
                    </a:lnTo>
                    <a:lnTo>
                      <a:pt x="527" y="765"/>
                    </a:lnTo>
                    <a:lnTo>
                      <a:pt x="527" y="765"/>
                    </a:lnTo>
                    <a:lnTo>
                      <a:pt x="527" y="764"/>
                    </a:lnTo>
                    <a:lnTo>
                      <a:pt x="527" y="764"/>
                    </a:lnTo>
                    <a:lnTo>
                      <a:pt x="524" y="758"/>
                    </a:lnTo>
                    <a:lnTo>
                      <a:pt x="524" y="758"/>
                    </a:lnTo>
                    <a:lnTo>
                      <a:pt x="521" y="755"/>
                    </a:lnTo>
                    <a:lnTo>
                      <a:pt x="519" y="752"/>
                    </a:lnTo>
                    <a:lnTo>
                      <a:pt x="519" y="752"/>
                    </a:lnTo>
                    <a:lnTo>
                      <a:pt x="514" y="750"/>
                    </a:lnTo>
                    <a:lnTo>
                      <a:pt x="512" y="745"/>
                    </a:lnTo>
                    <a:lnTo>
                      <a:pt x="512" y="745"/>
                    </a:lnTo>
                    <a:lnTo>
                      <a:pt x="512" y="743"/>
                    </a:lnTo>
                    <a:lnTo>
                      <a:pt x="514" y="741"/>
                    </a:lnTo>
                    <a:lnTo>
                      <a:pt x="514" y="741"/>
                    </a:lnTo>
                    <a:lnTo>
                      <a:pt x="514" y="738"/>
                    </a:lnTo>
                    <a:lnTo>
                      <a:pt x="516" y="736"/>
                    </a:lnTo>
                    <a:lnTo>
                      <a:pt x="516" y="736"/>
                    </a:lnTo>
                    <a:lnTo>
                      <a:pt x="516" y="731"/>
                    </a:lnTo>
                    <a:lnTo>
                      <a:pt x="516" y="731"/>
                    </a:lnTo>
                    <a:lnTo>
                      <a:pt x="514" y="728"/>
                    </a:lnTo>
                    <a:lnTo>
                      <a:pt x="512" y="726"/>
                    </a:lnTo>
                    <a:lnTo>
                      <a:pt x="512" y="726"/>
                    </a:lnTo>
                    <a:lnTo>
                      <a:pt x="514" y="721"/>
                    </a:lnTo>
                    <a:lnTo>
                      <a:pt x="514" y="716"/>
                    </a:lnTo>
                    <a:lnTo>
                      <a:pt x="514" y="716"/>
                    </a:lnTo>
                    <a:lnTo>
                      <a:pt x="514" y="709"/>
                    </a:lnTo>
                    <a:lnTo>
                      <a:pt x="229" y="312"/>
                    </a:lnTo>
                    <a:lnTo>
                      <a:pt x="236" y="290"/>
                    </a:lnTo>
                    <a:lnTo>
                      <a:pt x="292" y="69"/>
                    </a:lnTo>
                    <a:lnTo>
                      <a:pt x="292" y="69"/>
                    </a:lnTo>
                    <a:lnTo>
                      <a:pt x="205" y="47"/>
                    </a:lnTo>
                    <a:lnTo>
                      <a:pt x="136" y="29"/>
                    </a:lnTo>
                    <a:lnTo>
                      <a:pt x="42" y="0"/>
                    </a:lnTo>
                    <a:lnTo>
                      <a:pt x="42" y="0"/>
                    </a:lnTo>
                    <a:lnTo>
                      <a:pt x="42" y="12"/>
                    </a:lnTo>
                    <a:lnTo>
                      <a:pt x="42" y="22"/>
                    </a:lnTo>
                    <a:lnTo>
                      <a:pt x="42" y="22"/>
                    </a:lnTo>
                    <a:lnTo>
                      <a:pt x="42" y="29"/>
                    </a:lnTo>
                    <a:lnTo>
                      <a:pt x="42" y="35"/>
                    </a:lnTo>
                    <a:lnTo>
                      <a:pt x="42" y="35"/>
                    </a:lnTo>
                    <a:lnTo>
                      <a:pt x="40" y="39"/>
                    </a:lnTo>
                    <a:lnTo>
                      <a:pt x="39" y="44"/>
                    </a:lnTo>
                    <a:lnTo>
                      <a:pt x="39" y="44"/>
                    </a:lnTo>
                    <a:lnTo>
                      <a:pt x="37" y="54"/>
                    </a:lnTo>
                    <a:lnTo>
                      <a:pt x="35" y="59"/>
                    </a:lnTo>
                    <a:lnTo>
                      <a:pt x="34" y="64"/>
                    </a:lnTo>
                    <a:lnTo>
                      <a:pt x="34" y="64"/>
                    </a:lnTo>
                    <a:lnTo>
                      <a:pt x="32" y="69"/>
                    </a:lnTo>
                    <a:lnTo>
                      <a:pt x="30" y="74"/>
                    </a:lnTo>
                    <a:lnTo>
                      <a:pt x="30" y="74"/>
                    </a:lnTo>
                    <a:lnTo>
                      <a:pt x="29" y="80"/>
                    </a:lnTo>
                    <a:lnTo>
                      <a:pt x="27" y="83"/>
                    </a:lnTo>
                    <a:lnTo>
                      <a:pt x="27" y="83"/>
                    </a:lnTo>
                    <a:lnTo>
                      <a:pt x="24" y="85"/>
                    </a:lnTo>
                    <a:lnTo>
                      <a:pt x="22" y="86"/>
                    </a:lnTo>
                    <a:lnTo>
                      <a:pt x="22" y="88"/>
                    </a:lnTo>
                    <a:lnTo>
                      <a:pt x="22" y="88"/>
                    </a:lnTo>
                    <a:lnTo>
                      <a:pt x="22" y="90"/>
                    </a:lnTo>
                    <a:lnTo>
                      <a:pt x="24" y="91"/>
                    </a:lnTo>
                    <a:lnTo>
                      <a:pt x="25" y="93"/>
                    </a:lnTo>
                    <a:lnTo>
                      <a:pt x="24" y="97"/>
                    </a:lnTo>
                    <a:lnTo>
                      <a:pt x="24" y="97"/>
                    </a:lnTo>
                    <a:lnTo>
                      <a:pt x="22" y="98"/>
                    </a:lnTo>
                    <a:lnTo>
                      <a:pt x="17" y="100"/>
                    </a:lnTo>
                    <a:lnTo>
                      <a:pt x="12" y="102"/>
                    </a:lnTo>
                    <a:lnTo>
                      <a:pt x="8" y="103"/>
                    </a:lnTo>
                    <a:lnTo>
                      <a:pt x="8" y="103"/>
                    </a:lnTo>
                    <a:lnTo>
                      <a:pt x="3" y="113"/>
                    </a:lnTo>
                    <a:lnTo>
                      <a:pt x="0" y="122"/>
                    </a:lnTo>
                    <a:lnTo>
                      <a:pt x="0" y="122"/>
                    </a:lnTo>
                    <a:lnTo>
                      <a:pt x="0" y="127"/>
                    </a:lnTo>
                    <a:lnTo>
                      <a:pt x="3" y="132"/>
                    </a:lnTo>
                    <a:lnTo>
                      <a:pt x="7" y="141"/>
                    </a:lnTo>
                    <a:lnTo>
                      <a:pt x="7" y="141"/>
                    </a:lnTo>
                    <a:lnTo>
                      <a:pt x="10" y="153"/>
                    </a:lnTo>
                    <a:lnTo>
                      <a:pt x="12" y="159"/>
                    </a:lnTo>
                    <a:lnTo>
                      <a:pt x="13" y="164"/>
                    </a:lnTo>
                    <a:lnTo>
                      <a:pt x="13" y="164"/>
                    </a:lnTo>
                    <a:lnTo>
                      <a:pt x="18" y="175"/>
                    </a:lnTo>
                    <a:lnTo>
                      <a:pt x="20" y="178"/>
                    </a:lnTo>
                    <a:lnTo>
                      <a:pt x="20" y="185"/>
                    </a:lnTo>
                    <a:lnTo>
                      <a:pt x="20" y="185"/>
                    </a:lnTo>
                    <a:lnTo>
                      <a:pt x="18" y="197"/>
                    </a:lnTo>
                    <a:lnTo>
                      <a:pt x="17" y="209"/>
                    </a:lnTo>
                    <a:lnTo>
                      <a:pt x="17" y="209"/>
                    </a:lnTo>
                    <a:lnTo>
                      <a:pt x="13" y="217"/>
                    </a:lnTo>
                    <a:lnTo>
                      <a:pt x="12" y="222"/>
                    </a:lnTo>
                    <a:lnTo>
                      <a:pt x="12" y="227"/>
                    </a:lnTo>
                    <a:lnTo>
                      <a:pt x="12" y="227"/>
                    </a:lnTo>
                    <a:lnTo>
                      <a:pt x="13" y="237"/>
                    </a:lnTo>
                    <a:lnTo>
                      <a:pt x="15" y="248"/>
                    </a:lnTo>
                    <a:lnTo>
                      <a:pt x="15" y="248"/>
                    </a:lnTo>
                    <a:lnTo>
                      <a:pt x="15" y="251"/>
                    </a:lnTo>
                    <a:lnTo>
                      <a:pt x="13" y="253"/>
                    </a:lnTo>
                    <a:lnTo>
                      <a:pt x="10" y="258"/>
                    </a:lnTo>
                    <a:lnTo>
                      <a:pt x="10" y="258"/>
                    </a:lnTo>
                    <a:lnTo>
                      <a:pt x="10" y="263"/>
                    </a:lnTo>
                    <a:lnTo>
                      <a:pt x="13" y="268"/>
                    </a:lnTo>
                    <a:lnTo>
                      <a:pt x="13" y="268"/>
                    </a:lnTo>
                    <a:lnTo>
                      <a:pt x="25" y="293"/>
                    </a:lnTo>
                    <a:lnTo>
                      <a:pt x="25" y="293"/>
                    </a:lnTo>
                    <a:lnTo>
                      <a:pt x="27" y="300"/>
                    </a:lnTo>
                    <a:lnTo>
                      <a:pt x="32" y="305"/>
                    </a:lnTo>
                    <a:lnTo>
                      <a:pt x="32" y="305"/>
                    </a:lnTo>
                    <a:lnTo>
                      <a:pt x="35" y="312"/>
                    </a:lnTo>
                    <a:lnTo>
                      <a:pt x="35" y="319"/>
                    </a:lnTo>
                    <a:lnTo>
                      <a:pt x="35" y="319"/>
                    </a:lnTo>
                    <a:lnTo>
                      <a:pt x="35" y="327"/>
                    </a:lnTo>
                    <a:lnTo>
                      <a:pt x="32" y="332"/>
                    </a:lnTo>
                    <a:lnTo>
                      <a:pt x="32" y="332"/>
                    </a:lnTo>
                    <a:lnTo>
                      <a:pt x="27" y="338"/>
                    </a:lnTo>
                    <a:lnTo>
                      <a:pt x="27" y="339"/>
                    </a:lnTo>
                    <a:lnTo>
                      <a:pt x="30" y="343"/>
                    </a:lnTo>
                    <a:lnTo>
                      <a:pt x="30" y="343"/>
                    </a:lnTo>
                    <a:lnTo>
                      <a:pt x="35" y="344"/>
                    </a:lnTo>
                    <a:lnTo>
                      <a:pt x="40" y="349"/>
                    </a:lnTo>
                    <a:lnTo>
                      <a:pt x="40" y="349"/>
                    </a:lnTo>
                    <a:lnTo>
                      <a:pt x="42" y="351"/>
                    </a:lnTo>
                    <a:lnTo>
                      <a:pt x="44" y="354"/>
                    </a:lnTo>
                    <a:lnTo>
                      <a:pt x="44" y="354"/>
                    </a:lnTo>
                    <a:lnTo>
                      <a:pt x="47" y="353"/>
                    </a:lnTo>
                    <a:lnTo>
                      <a:pt x="47" y="353"/>
                    </a:lnTo>
                    <a:lnTo>
                      <a:pt x="49" y="354"/>
                    </a:lnTo>
                    <a:lnTo>
                      <a:pt x="49" y="354"/>
                    </a:lnTo>
                    <a:lnTo>
                      <a:pt x="51" y="356"/>
                    </a:lnTo>
                    <a:lnTo>
                      <a:pt x="51" y="361"/>
                    </a:lnTo>
                    <a:lnTo>
                      <a:pt x="51" y="361"/>
                    </a:lnTo>
                    <a:lnTo>
                      <a:pt x="54" y="361"/>
                    </a:lnTo>
                    <a:lnTo>
                      <a:pt x="56" y="363"/>
                    </a:lnTo>
                    <a:lnTo>
                      <a:pt x="56" y="363"/>
                    </a:lnTo>
                    <a:lnTo>
                      <a:pt x="57" y="366"/>
                    </a:lnTo>
                    <a:lnTo>
                      <a:pt x="56" y="370"/>
                    </a:lnTo>
                    <a:lnTo>
                      <a:pt x="52" y="375"/>
                    </a:lnTo>
                    <a:lnTo>
                      <a:pt x="52" y="375"/>
                    </a:lnTo>
                    <a:lnTo>
                      <a:pt x="52" y="378"/>
                    </a:lnTo>
                    <a:lnTo>
                      <a:pt x="52" y="382"/>
                    </a:lnTo>
                    <a:lnTo>
                      <a:pt x="52" y="382"/>
                    </a:lnTo>
                    <a:lnTo>
                      <a:pt x="49" y="383"/>
                    </a:lnTo>
                    <a:lnTo>
                      <a:pt x="47" y="385"/>
                    </a:lnTo>
                    <a:lnTo>
                      <a:pt x="47" y="385"/>
                    </a:lnTo>
                    <a:lnTo>
                      <a:pt x="47" y="388"/>
                    </a:lnTo>
                    <a:lnTo>
                      <a:pt x="49" y="392"/>
                    </a:lnTo>
                    <a:lnTo>
                      <a:pt x="51" y="394"/>
                    </a:lnTo>
                    <a:lnTo>
                      <a:pt x="51" y="397"/>
                    </a:lnTo>
                    <a:lnTo>
                      <a:pt x="51" y="397"/>
                    </a:lnTo>
                    <a:lnTo>
                      <a:pt x="51" y="404"/>
                    </a:lnTo>
                    <a:lnTo>
                      <a:pt x="49" y="412"/>
                    </a:lnTo>
                    <a:lnTo>
                      <a:pt x="51" y="419"/>
                    </a:lnTo>
                    <a:lnTo>
                      <a:pt x="54" y="426"/>
                    </a:lnTo>
                    <a:lnTo>
                      <a:pt x="54" y="426"/>
                    </a:lnTo>
                    <a:lnTo>
                      <a:pt x="57" y="431"/>
                    </a:lnTo>
                    <a:lnTo>
                      <a:pt x="61" y="436"/>
                    </a:lnTo>
                    <a:lnTo>
                      <a:pt x="61" y="436"/>
                    </a:lnTo>
                    <a:lnTo>
                      <a:pt x="66" y="439"/>
                    </a:lnTo>
                    <a:lnTo>
                      <a:pt x="73" y="444"/>
                    </a:lnTo>
                    <a:lnTo>
                      <a:pt x="73" y="444"/>
                    </a:lnTo>
                    <a:lnTo>
                      <a:pt x="76" y="450"/>
                    </a:lnTo>
                    <a:lnTo>
                      <a:pt x="76" y="456"/>
                    </a:lnTo>
                    <a:lnTo>
                      <a:pt x="76" y="456"/>
                    </a:lnTo>
                    <a:lnTo>
                      <a:pt x="74" y="463"/>
                    </a:lnTo>
                    <a:lnTo>
                      <a:pt x="73" y="465"/>
                    </a:lnTo>
                    <a:lnTo>
                      <a:pt x="71" y="465"/>
                    </a:lnTo>
                    <a:lnTo>
                      <a:pt x="71" y="465"/>
                    </a:lnTo>
                    <a:lnTo>
                      <a:pt x="69" y="461"/>
                    </a:lnTo>
                    <a:lnTo>
                      <a:pt x="68" y="460"/>
                    </a:lnTo>
                    <a:lnTo>
                      <a:pt x="66" y="460"/>
                    </a:lnTo>
                    <a:lnTo>
                      <a:pt x="66" y="460"/>
                    </a:lnTo>
                    <a:lnTo>
                      <a:pt x="64" y="468"/>
                    </a:lnTo>
                    <a:lnTo>
                      <a:pt x="63" y="475"/>
                    </a:lnTo>
                    <a:lnTo>
                      <a:pt x="63" y="475"/>
                    </a:lnTo>
                    <a:lnTo>
                      <a:pt x="61" y="482"/>
                    </a:lnTo>
                    <a:lnTo>
                      <a:pt x="59" y="487"/>
                    </a:lnTo>
                    <a:lnTo>
                      <a:pt x="61" y="490"/>
                    </a:lnTo>
                    <a:lnTo>
                      <a:pt x="61" y="490"/>
                    </a:lnTo>
                    <a:lnTo>
                      <a:pt x="63" y="497"/>
                    </a:lnTo>
                    <a:lnTo>
                      <a:pt x="66" y="504"/>
                    </a:lnTo>
                    <a:lnTo>
                      <a:pt x="74" y="517"/>
                    </a:lnTo>
                    <a:lnTo>
                      <a:pt x="74" y="517"/>
                    </a:lnTo>
                    <a:lnTo>
                      <a:pt x="78" y="524"/>
                    </a:lnTo>
                    <a:lnTo>
                      <a:pt x="80" y="531"/>
                    </a:lnTo>
                    <a:lnTo>
                      <a:pt x="80" y="531"/>
                    </a:lnTo>
                    <a:lnTo>
                      <a:pt x="78" y="538"/>
                    </a:lnTo>
                    <a:lnTo>
                      <a:pt x="78" y="541"/>
                    </a:lnTo>
                    <a:lnTo>
                      <a:pt x="81" y="545"/>
                    </a:lnTo>
                    <a:lnTo>
                      <a:pt x="81" y="545"/>
                    </a:lnTo>
                    <a:lnTo>
                      <a:pt x="86" y="548"/>
                    </a:lnTo>
                    <a:lnTo>
                      <a:pt x="88" y="555"/>
                    </a:lnTo>
                    <a:lnTo>
                      <a:pt x="88" y="555"/>
                    </a:lnTo>
                    <a:lnTo>
                      <a:pt x="90" y="556"/>
                    </a:lnTo>
                    <a:lnTo>
                      <a:pt x="91" y="558"/>
                    </a:lnTo>
                    <a:lnTo>
                      <a:pt x="93" y="562"/>
                    </a:lnTo>
                    <a:lnTo>
                      <a:pt x="95" y="563"/>
                    </a:lnTo>
                    <a:lnTo>
                      <a:pt x="95" y="563"/>
                    </a:lnTo>
                    <a:lnTo>
                      <a:pt x="96" y="567"/>
                    </a:lnTo>
                    <a:lnTo>
                      <a:pt x="98" y="570"/>
                    </a:lnTo>
                    <a:lnTo>
                      <a:pt x="98" y="570"/>
                    </a:lnTo>
                    <a:lnTo>
                      <a:pt x="103" y="573"/>
                    </a:lnTo>
                    <a:lnTo>
                      <a:pt x="103" y="573"/>
                    </a:lnTo>
                    <a:lnTo>
                      <a:pt x="107" y="577"/>
                    </a:lnTo>
                    <a:lnTo>
                      <a:pt x="108" y="584"/>
                    </a:lnTo>
                    <a:lnTo>
                      <a:pt x="110" y="590"/>
                    </a:lnTo>
                    <a:lnTo>
                      <a:pt x="110" y="596"/>
                    </a:lnTo>
                    <a:lnTo>
                      <a:pt x="110" y="596"/>
                    </a:lnTo>
                    <a:lnTo>
                      <a:pt x="108" y="597"/>
                    </a:lnTo>
                    <a:lnTo>
                      <a:pt x="108" y="597"/>
                    </a:lnTo>
                    <a:lnTo>
                      <a:pt x="107" y="601"/>
                    </a:lnTo>
                    <a:lnTo>
                      <a:pt x="107" y="601"/>
                    </a:lnTo>
                    <a:lnTo>
                      <a:pt x="105" y="607"/>
                    </a:lnTo>
                    <a:lnTo>
                      <a:pt x="105" y="607"/>
                    </a:lnTo>
                    <a:lnTo>
                      <a:pt x="107" y="602"/>
                    </a:lnTo>
                    <a:lnTo>
                      <a:pt x="108" y="601"/>
                    </a:lnTo>
                    <a:lnTo>
                      <a:pt x="112" y="601"/>
                    </a:lnTo>
                    <a:lnTo>
                      <a:pt x="112" y="601"/>
                    </a:lnTo>
                    <a:lnTo>
                      <a:pt x="112" y="604"/>
                    </a:lnTo>
                    <a:lnTo>
                      <a:pt x="112" y="604"/>
                    </a:lnTo>
                    <a:lnTo>
                      <a:pt x="115" y="604"/>
                    </a:lnTo>
                    <a:lnTo>
                      <a:pt x="117" y="607"/>
                    </a:lnTo>
                    <a:lnTo>
                      <a:pt x="117" y="607"/>
                    </a:lnTo>
                    <a:lnTo>
                      <a:pt x="119" y="611"/>
                    </a:lnTo>
                    <a:lnTo>
                      <a:pt x="119" y="614"/>
                    </a:lnTo>
                    <a:lnTo>
                      <a:pt x="117" y="619"/>
                    </a:lnTo>
                    <a:lnTo>
                      <a:pt x="115" y="623"/>
                    </a:lnTo>
                    <a:lnTo>
                      <a:pt x="115" y="623"/>
                    </a:lnTo>
                    <a:lnTo>
                      <a:pt x="115" y="628"/>
                    </a:lnTo>
                    <a:lnTo>
                      <a:pt x="115" y="631"/>
                    </a:lnTo>
                    <a:lnTo>
                      <a:pt x="115" y="631"/>
                    </a:lnTo>
                    <a:lnTo>
                      <a:pt x="112" y="640"/>
                    </a:lnTo>
                    <a:lnTo>
                      <a:pt x="112" y="640"/>
                    </a:lnTo>
                    <a:lnTo>
                      <a:pt x="112" y="643"/>
                    </a:lnTo>
                    <a:lnTo>
                      <a:pt x="110" y="648"/>
                    </a:lnTo>
                    <a:lnTo>
                      <a:pt x="110" y="648"/>
                    </a:lnTo>
                    <a:lnTo>
                      <a:pt x="108" y="650"/>
                    </a:lnTo>
                    <a:lnTo>
                      <a:pt x="105" y="653"/>
                    </a:lnTo>
                    <a:lnTo>
                      <a:pt x="105" y="653"/>
                    </a:lnTo>
                    <a:lnTo>
                      <a:pt x="105" y="657"/>
                    </a:lnTo>
                    <a:lnTo>
                      <a:pt x="107" y="660"/>
                    </a:lnTo>
                    <a:lnTo>
                      <a:pt x="113" y="663"/>
                    </a:lnTo>
                    <a:lnTo>
                      <a:pt x="113" y="663"/>
                    </a:lnTo>
                    <a:lnTo>
                      <a:pt x="122" y="669"/>
                    </a:lnTo>
                    <a:lnTo>
                      <a:pt x="130" y="672"/>
                    </a:lnTo>
                    <a:lnTo>
                      <a:pt x="130" y="672"/>
                    </a:lnTo>
                    <a:lnTo>
                      <a:pt x="139" y="672"/>
                    </a:lnTo>
                    <a:lnTo>
                      <a:pt x="144" y="674"/>
                    </a:lnTo>
                    <a:lnTo>
                      <a:pt x="147" y="675"/>
                    </a:lnTo>
                    <a:lnTo>
                      <a:pt x="147" y="675"/>
                    </a:lnTo>
                    <a:lnTo>
                      <a:pt x="154" y="680"/>
                    </a:lnTo>
                    <a:lnTo>
                      <a:pt x="158" y="682"/>
                    </a:lnTo>
                    <a:lnTo>
                      <a:pt x="161" y="684"/>
                    </a:lnTo>
                    <a:lnTo>
                      <a:pt x="161" y="684"/>
                    </a:lnTo>
                    <a:lnTo>
                      <a:pt x="169" y="685"/>
                    </a:lnTo>
                    <a:lnTo>
                      <a:pt x="178" y="687"/>
                    </a:lnTo>
                    <a:lnTo>
                      <a:pt x="178" y="687"/>
                    </a:lnTo>
                    <a:lnTo>
                      <a:pt x="183" y="691"/>
                    </a:lnTo>
                    <a:lnTo>
                      <a:pt x="186" y="692"/>
                    </a:lnTo>
                    <a:lnTo>
                      <a:pt x="192" y="701"/>
                    </a:lnTo>
                    <a:lnTo>
                      <a:pt x="192" y="701"/>
                    </a:lnTo>
                    <a:lnTo>
                      <a:pt x="198" y="708"/>
                    </a:lnTo>
                    <a:lnTo>
                      <a:pt x="198" y="708"/>
                    </a:lnTo>
                    <a:lnTo>
                      <a:pt x="202" y="716"/>
                    </a:lnTo>
                    <a:lnTo>
                      <a:pt x="202" y="716"/>
                    </a:lnTo>
                    <a:lnTo>
                      <a:pt x="205" y="719"/>
                    </a:lnTo>
                    <a:lnTo>
                      <a:pt x="208" y="723"/>
                    </a:lnTo>
                    <a:lnTo>
                      <a:pt x="217" y="726"/>
                    </a:lnTo>
                    <a:lnTo>
                      <a:pt x="217" y="726"/>
                    </a:lnTo>
                    <a:lnTo>
                      <a:pt x="222" y="728"/>
                    </a:lnTo>
                    <a:lnTo>
                      <a:pt x="225" y="728"/>
                    </a:lnTo>
                    <a:lnTo>
                      <a:pt x="229" y="728"/>
                    </a:lnTo>
                    <a:lnTo>
                      <a:pt x="234" y="730"/>
                    </a:lnTo>
                    <a:lnTo>
                      <a:pt x="234" y="730"/>
                    </a:lnTo>
                    <a:lnTo>
                      <a:pt x="241" y="736"/>
                    </a:lnTo>
                    <a:lnTo>
                      <a:pt x="242" y="740"/>
                    </a:lnTo>
                    <a:lnTo>
                      <a:pt x="242" y="745"/>
                    </a:lnTo>
                    <a:lnTo>
                      <a:pt x="242" y="745"/>
                    </a:lnTo>
                    <a:lnTo>
                      <a:pt x="242" y="748"/>
                    </a:lnTo>
                    <a:lnTo>
                      <a:pt x="242" y="753"/>
                    </a:lnTo>
                    <a:lnTo>
                      <a:pt x="246" y="757"/>
                    </a:lnTo>
                    <a:lnTo>
                      <a:pt x="249" y="758"/>
                    </a:lnTo>
                    <a:lnTo>
                      <a:pt x="249" y="758"/>
                    </a:lnTo>
                    <a:lnTo>
                      <a:pt x="254" y="757"/>
                    </a:lnTo>
                    <a:lnTo>
                      <a:pt x="258" y="757"/>
                    </a:lnTo>
                    <a:lnTo>
                      <a:pt x="261" y="757"/>
                    </a:lnTo>
                    <a:lnTo>
                      <a:pt x="263" y="758"/>
                    </a:lnTo>
                    <a:lnTo>
                      <a:pt x="263" y="758"/>
                    </a:lnTo>
                    <a:lnTo>
                      <a:pt x="268" y="767"/>
                    </a:lnTo>
                    <a:lnTo>
                      <a:pt x="270" y="770"/>
                    </a:lnTo>
                    <a:lnTo>
                      <a:pt x="273" y="774"/>
                    </a:lnTo>
                    <a:lnTo>
                      <a:pt x="273" y="774"/>
                    </a:lnTo>
                    <a:lnTo>
                      <a:pt x="280" y="779"/>
                    </a:lnTo>
                    <a:lnTo>
                      <a:pt x="283" y="782"/>
                    </a:lnTo>
                    <a:lnTo>
                      <a:pt x="287" y="786"/>
                    </a:lnTo>
                    <a:lnTo>
                      <a:pt x="287" y="786"/>
                    </a:lnTo>
                    <a:lnTo>
                      <a:pt x="293" y="798"/>
                    </a:lnTo>
                    <a:lnTo>
                      <a:pt x="297" y="808"/>
                    </a:lnTo>
                    <a:lnTo>
                      <a:pt x="297" y="808"/>
                    </a:lnTo>
                    <a:lnTo>
                      <a:pt x="300" y="820"/>
                    </a:lnTo>
                    <a:lnTo>
                      <a:pt x="300" y="831"/>
                    </a:lnTo>
                    <a:lnTo>
                      <a:pt x="300" y="854"/>
                    </a:lnTo>
                    <a:lnTo>
                      <a:pt x="300" y="854"/>
                    </a:lnTo>
                    <a:lnTo>
                      <a:pt x="304" y="852"/>
                    </a:lnTo>
                    <a:lnTo>
                      <a:pt x="305" y="850"/>
                    </a:lnTo>
                    <a:lnTo>
                      <a:pt x="307" y="848"/>
                    </a:lnTo>
                    <a:lnTo>
                      <a:pt x="307" y="848"/>
                    </a:lnTo>
                    <a:lnTo>
                      <a:pt x="310" y="850"/>
                    </a:lnTo>
                    <a:lnTo>
                      <a:pt x="312" y="850"/>
                    </a:lnTo>
                    <a:lnTo>
                      <a:pt x="314" y="854"/>
                    </a:lnTo>
                    <a:lnTo>
                      <a:pt x="312" y="855"/>
                    </a:lnTo>
                    <a:lnTo>
                      <a:pt x="312" y="855"/>
                    </a:lnTo>
                    <a:lnTo>
                      <a:pt x="310" y="857"/>
                    </a:lnTo>
                    <a:lnTo>
                      <a:pt x="307" y="857"/>
                    </a:lnTo>
                    <a:lnTo>
                      <a:pt x="305" y="859"/>
                    </a:lnTo>
                    <a:lnTo>
                      <a:pt x="304" y="860"/>
                    </a:lnTo>
                    <a:lnTo>
                      <a:pt x="304" y="860"/>
                    </a:lnTo>
                    <a:lnTo>
                      <a:pt x="304" y="865"/>
                    </a:lnTo>
                    <a:lnTo>
                      <a:pt x="304" y="869"/>
                    </a:lnTo>
                    <a:lnTo>
                      <a:pt x="304" y="869"/>
                    </a:lnTo>
                    <a:lnTo>
                      <a:pt x="305" y="872"/>
                    </a:lnTo>
                    <a:lnTo>
                      <a:pt x="309" y="870"/>
                    </a:lnTo>
                    <a:lnTo>
                      <a:pt x="309" y="870"/>
                    </a:lnTo>
                    <a:lnTo>
                      <a:pt x="312" y="872"/>
                    </a:lnTo>
                    <a:lnTo>
                      <a:pt x="312" y="872"/>
                    </a:lnTo>
                    <a:lnTo>
                      <a:pt x="327" y="874"/>
                    </a:lnTo>
                    <a:lnTo>
                      <a:pt x="327" y="874"/>
                    </a:lnTo>
                    <a:lnTo>
                      <a:pt x="371" y="877"/>
                    </a:lnTo>
                    <a:lnTo>
                      <a:pt x="371" y="877"/>
                    </a:lnTo>
                    <a:lnTo>
                      <a:pt x="419" y="882"/>
                    </a:lnTo>
                    <a:lnTo>
                      <a:pt x="419" y="882"/>
                    </a:lnTo>
                    <a:lnTo>
                      <a:pt x="458" y="886"/>
                    </a:lnTo>
                    <a:lnTo>
                      <a:pt x="458" y="886"/>
                    </a:lnTo>
                    <a:lnTo>
                      <a:pt x="473" y="887"/>
                    </a:lnTo>
                    <a:lnTo>
                      <a:pt x="473" y="887"/>
                    </a:lnTo>
                    <a:lnTo>
                      <a:pt x="477" y="886"/>
                    </a:lnTo>
                    <a:lnTo>
                      <a:pt x="477" y="886"/>
                    </a:lnTo>
                    <a:lnTo>
                      <a:pt x="482" y="886"/>
                    </a:lnTo>
                    <a:lnTo>
                      <a:pt x="483" y="884"/>
                    </a:lnTo>
                    <a:lnTo>
                      <a:pt x="487" y="882"/>
                    </a:lnTo>
                    <a:lnTo>
                      <a:pt x="487" y="882"/>
                    </a:lnTo>
                    <a:lnTo>
                      <a:pt x="487" y="879"/>
                    </a:lnTo>
                    <a:lnTo>
                      <a:pt x="487" y="874"/>
                    </a:lnTo>
                    <a:lnTo>
                      <a:pt x="487" y="874"/>
                    </a:lnTo>
                    <a:lnTo>
                      <a:pt x="488" y="872"/>
                    </a:lnTo>
                    <a:lnTo>
                      <a:pt x="490" y="870"/>
                    </a:lnTo>
                    <a:lnTo>
                      <a:pt x="490" y="870"/>
                    </a:lnTo>
                    <a:lnTo>
                      <a:pt x="487" y="870"/>
                    </a:lnTo>
                    <a:lnTo>
                      <a:pt x="487" y="869"/>
                    </a:lnTo>
                    <a:lnTo>
                      <a:pt x="487" y="869"/>
                    </a:lnTo>
                    <a:lnTo>
                      <a:pt x="485" y="869"/>
                    </a:lnTo>
                    <a:lnTo>
                      <a:pt x="485" y="869"/>
                    </a:lnTo>
                    <a:lnTo>
                      <a:pt x="483" y="867"/>
                    </a:lnTo>
                    <a:lnTo>
                      <a:pt x="483" y="867"/>
                    </a:lnTo>
                    <a:lnTo>
                      <a:pt x="480" y="865"/>
                    </a:lnTo>
                    <a:lnTo>
                      <a:pt x="480" y="865"/>
                    </a:lnTo>
                    <a:lnTo>
                      <a:pt x="477" y="860"/>
                    </a:lnTo>
                    <a:lnTo>
                      <a:pt x="477" y="857"/>
                    </a:lnTo>
                    <a:lnTo>
                      <a:pt x="477" y="857"/>
                    </a:lnTo>
                    <a:lnTo>
                      <a:pt x="475" y="852"/>
                    </a:lnTo>
                    <a:lnTo>
                      <a:pt x="475" y="852"/>
                    </a:lnTo>
                    <a:lnTo>
                      <a:pt x="475" y="850"/>
                    </a:lnTo>
                    <a:lnTo>
                      <a:pt x="475" y="848"/>
                    </a:lnTo>
                    <a:lnTo>
                      <a:pt x="475" y="848"/>
                    </a:lnTo>
                    <a:lnTo>
                      <a:pt x="478" y="845"/>
                    </a:lnTo>
                    <a:lnTo>
                      <a:pt x="480" y="843"/>
                    </a:lnTo>
                    <a:lnTo>
                      <a:pt x="482" y="843"/>
                    </a:lnTo>
                    <a:lnTo>
                      <a:pt x="482" y="843"/>
                    </a:lnTo>
                    <a:lnTo>
                      <a:pt x="485" y="842"/>
                    </a:lnTo>
                    <a:lnTo>
                      <a:pt x="488" y="838"/>
                    </a:lnTo>
                    <a:lnTo>
                      <a:pt x="488" y="838"/>
                    </a:lnTo>
                    <a:lnTo>
                      <a:pt x="488" y="835"/>
                    </a:lnTo>
                    <a:lnTo>
                      <a:pt x="490" y="831"/>
                    </a:lnTo>
                    <a:lnTo>
                      <a:pt x="490" y="831"/>
                    </a:lnTo>
                    <a:lnTo>
                      <a:pt x="494" y="830"/>
                    </a:lnTo>
                    <a:lnTo>
                      <a:pt x="497" y="828"/>
                    </a:lnTo>
                    <a:lnTo>
                      <a:pt x="497" y="828"/>
                    </a:lnTo>
                    <a:lnTo>
                      <a:pt x="500" y="825"/>
                    </a:lnTo>
                    <a:lnTo>
                      <a:pt x="500" y="821"/>
                    </a:lnTo>
                    <a:lnTo>
                      <a:pt x="500" y="821"/>
                    </a:lnTo>
                    <a:lnTo>
                      <a:pt x="499" y="816"/>
                    </a:lnTo>
                    <a:lnTo>
                      <a:pt x="499" y="813"/>
                    </a:lnTo>
                    <a:lnTo>
                      <a:pt x="499" y="813"/>
                    </a:lnTo>
                    <a:lnTo>
                      <a:pt x="500" y="808"/>
                    </a:lnTo>
                    <a:lnTo>
                      <a:pt x="500" y="808"/>
                    </a:lnTo>
                    <a:lnTo>
                      <a:pt x="500" y="804"/>
                    </a:lnTo>
                    <a:lnTo>
                      <a:pt x="500" y="804"/>
                    </a:lnTo>
                    <a:lnTo>
                      <a:pt x="499" y="804"/>
                    </a:lnTo>
                    <a:lnTo>
                      <a:pt x="497" y="803"/>
                    </a:lnTo>
                    <a:lnTo>
                      <a:pt x="497" y="803"/>
                    </a:lnTo>
                    <a:lnTo>
                      <a:pt x="499" y="801"/>
                    </a:lnTo>
                    <a:lnTo>
                      <a:pt x="500" y="801"/>
                    </a:lnTo>
                    <a:lnTo>
                      <a:pt x="500" y="801"/>
                    </a:lnTo>
                    <a:lnTo>
                      <a:pt x="504" y="798"/>
                    </a:lnTo>
                    <a:lnTo>
                      <a:pt x="504" y="798"/>
                    </a:lnTo>
                    <a:lnTo>
                      <a:pt x="504" y="796"/>
                    </a:lnTo>
                    <a:lnTo>
                      <a:pt x="505" y="792"/>
                    </a:lnTo>
                    <a:lnTo>
                      <a:pt x="505" y="789"/>
                    </a:lnTo>
                    <a:lnTo>
                      <a:pt x="507" y="787"/>
                    </a:lnTo>
                    <a:lnTo>
                      <a:pt x="507" y="787"/>
                    </a:lnTo>
                    <a:lnTo>
                      <a:pt x="512" y="784"/>
                    </a:lnTo>
                    <a:lnTo>
                      <a:pt x="517" y="784"/>
                    </a:lnTo>
                    <a:lnTo>
                      <a:pt x="517" y="784"/>
                    </a:lnTo>
                    <a:lnTo>
                      <a:pt x="522" y="781"/>
                    </a:lnTo>
                    <a:lnTo>
                      <a:pt x="522" y="781"/>
                    </a:lnTo>
                    <a:lnTo>
                      <a:pt x="526" y="781"/>
                    </a:lnTo>
                    <a:lnTo>
                      <a:pt x="526" y="781"/>
                    </a:lnTo>
                    <a:lnTo>
                      <a:pt x="526" y="781"/>
                    </a:lnTo>
                    <a:lnTo>
                      <a:pt x="526" y="781"/>
                    </a:lnTo>
                    <a:lnTo>
                      <a:pt x="527" y="779"/>
                    </a:lnTo>
                    <a:lnTo>
                      <a:pt x="527" y="779"/>
                    </a:lnTo>
                    <a:lnTo>
                      <a:pt x="527" y="779"/>
                    </a:lnTo>
                    <a:lnTo>
                      <a:pt x="529" y="777"/>
                    </a:lnTo>
                    <a:lnTo>
                      <a:pt x="531" y="774"/>
                    </a:lnTo>
                    <a:lnTo>
                      <a:pt x="531" y="774"/>
                    </a:lnTo>
                    <a:lnTo>
                      <a:pt x="531" y="770"/>
                    </a:lnTo>
                    <a:lnTo>
                      <a:pt x="531" y="767"/>
                    </a:lnTo>
                    <a:lnTo>
                      <a:pt x="531" y="767"/>
                    </a:lnTo>
                    <a:lnTo>
                      <a:pt x="527" y="765"/>
                    </a:lnTo>
                    <a:lnTo>
                      <a:pt x="527" y="765"/>
                    </a:lnTo>
                    <a:close/>
                  </a:path>
                </a:pathLst>
              </a:custGeom>
              <a:solidFill>
                <a:srgbClr val="00DE64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57" name="Freeform 58"/>
              <p:cNvSpPr>
                <a:spLocks/>
              </p:cNvSpPr>
              <p:nvPr/>
            </p:nvSpPr>
            <p:spPr bwMode="auto">
              <a:xfrm>
                <a:off x="6194425" y="1047521"/>
                <a:ext cx="738187" cy="466725"/>
              </a:xfrm>
              <a:custGeom>
                <a:avLst/>
                <a:gdLst>
                  <a:gd name="T0" fmla="*/ 463 w 465"/>
                  <a:gd name="T1" fmla="*/ 73 h 294"/>
                  <a:gd name="T2" fmla="*/ 446 w 465"/>
                  <a:gd name="T3" fmla="*/ 55 h 294"/>
                  <a:gd name="T4" fmla="*/ 445 w 465"/>
                  <a:gd name="T5" fmla="*/ 46 h 294"/>
                  <a:gd name="T6" fmla="*/ 445 w 465"/>
                  <a:gd name="T7" fmla="*/ 38 h 294"/>
                  <a:gd name="T8" fmla="*/ 446 w 465"/>
                  <a:gd name="T9" fmla="*/ 27 h 294"/>
                  <a:gd name="T10" fmla="*/ 450 w 465"/>
                  <a:gd name="T11" fmla="*/ 17 h 294"/>
                  <a:gd name="T12" fmla="*/ 348 w 465"/>
                  <a:gd name="T13" fmla="*/ 16 h 294"/>
                  <a:gd name="T14" fmla="*/ 19 w 465"/>
                  <a:gd name="T15" fmla="*/ 0 h 294"/>
                  <a:gd name="T16" fmla="*/ 0 w 465"/>
                  <a:gd name="T17" fmla="*/ 245 h 294"/>
                  <a:gd name="T18" fmla="*/ 161 w 465"/>
                  <a:gd name="T19" fmla="*/ 257 h 294"/>
                  <a:gd name="T20" fmla="*/ 309 w 465"/>
                  <a:gd name="T21" fmla="*/ 262 h 294"/>
                  <a:gd name="T22" fmla="*/ 339 w 465"/>
                  <a:gd name="T23" fmla="*/ 262 h 294"/>
                  <a:gd name="T24" fmla="*/ 343 w 465"/>
                  <a:gd name="T25" fmla="*/ 262 h 294"/>
                  <a:gd name="T26" fmla="*/ 348 w 465"/>
                  <a:gd name="T27" fmla="*/ 263 h 294"/>
                  <a:gd name="T28" fmla="*/ 355 w 465"/>
                  <a:gd name="T29" fmla="*/ 267 h 294"/>
                  <a:gd name="T30" fmla="*/ 360 w 465"/>
                  <a:gd name="T31" fmla="*/ 272 h 294"/>
                  <a:gd name="T32" fmla="*/ 365 w 465"/>
                  <a:gd name="T33" fmla="*/ 274 h 294"/>
                  <a:gd name="T34" fmla="*/ 372 w 465"/>
                  <a:gd name="T35" fmla="*/ 275 h 294"/>
                  <a:gd name="T36" fmla="*/ 384 w 465"/>
                  <a:gd name="T37" fmla="*/ 274 h 294"/>
                  <a:gd name="T38" fmla="*/ 397 w 465"/>
                  <a:gd name="T39" fmla="*/ 274 h 294"/>
                  <a:gd name="T40" fmla="*/ 402 w 465"/>
                  <a:gd name="T41" fmla="*/ 274 h 294"/>
                  <a:gd name="T42" fmla="*/ 407 w 465"/>
                  <a:gd name="T43" fmla="*/ 277 h 294"/>
                  <a:gd name="T44" fmla="*/ 414 w 465"/>
                  <a:gd name="T45" fmla="*/ 279 h 294"/>
                  <a:gd name="T46" fmla="*/ 419 w 465"/>
                  <a:gd name="T47" fmla="*/ 279 h 294"/>
                  <a:gd name="T48" fmla="*/ 426 w 465"/>
                  <a:gd name="T49" fmla="*/ 279 h 294"/>
                  <a:gd name="T50" fmla="*/ 433 w 465"/>
                  <a:gd name="T51" fmla="*/ 284 h 294"/>
                  <a:gd name="T52" fmla="*/ 435 w 465"/>
                  <a:gd name="T53" fmla="*/ 287 h 294"/>
                  <a:gd name="T54" fmla="*/ 440 w 465"/>
                  <a:gd name="T55" fmla="*/ 289 h 294"/>
                  <a:gd name="T56" fmla="*/ 446 w 465"/>
                  <a:gd name="T57" fmla="*/ 292 h 294"/>
                  <a:gd name="T58" fmla="*/ 453 w 465"/>
                  <a:gd name="T59" fmla="*/ 294 h 294"/>
                  <a:gd name="T60" fmla="*/ 453 w 465"/>
                  <a:gd name="T61" fmla="*/ 294 h 294"/>
                  <a:gd name="T62" fmla="*/ 453 w 465"/>
                  <a:gd name="T63" fmla="*/ 291 h 294"/>
                  <a:gd name="T64" fmla="*/ 451 w 465"/>
                  <a:gd name="T65" fmla="*/ 279 h 294"/>
                  <a:gd name="T66" fmla="*/ 453 w 465"/>
                  <a:gd name="T67" fmla="*/ 274 h 294"/>
                  <a:gd name="T68" fmla="*/ 453 w 465"/>
                  <a:gd name="T69" fmla="*/ 267 h 294"/>
                  <a:gd name="T70" fmla="*/ 451 w 465"/>
                  <a:gd name="T71" fmla="*/ 262 h 294"/>
                  <a:gd name="T72" fmla="*/ 451 w 465"/>
                  <a:gd name="T73" fmla="*/ 257 h 294"/>
                  <a:gd name="T74" fmla="*/ 453 w 465"/>
                  <a:gd name="T75" fmla="*/ 250 h 294"/>
                  <a:gd name="T76" fmla="*/ 455 w 465"/>
                  <a:gd name="T77" fmla="*/ 246 h 294"/>
                  <a:gd name="T78" fmla="*/ 455 w 465"/>
                  <a:gd name="T79" fmla="*/ 245 h 294"/>
                  <a:gd name="T80" fmla="*/ 451 w 465"/>
                  <a:gd name="T81" fmla="*/ 240 h 294"/>
                  <a:gd name="T82" fmla="*/ 450 w 465"/>
                  <a:gd name="T83" fmla="*/ 236 h 294"/>
                  <a:gd name="T84" fmla="*/ 450 w 465"/>
                  <a:gd name="T85" fmla="*/ 233 h 294"/>
                  <a:gd name="T86" fmla="*/ 451 w 465"/>
                  <a:gd name="T87" fmla="*/ 228 h 294"/>
                  <a:gd name="T88" fmla="*/ 451 w 465"/>
                  <a:gd name="T89" fmla="*/ 223 h 294"/>
                  <a:gd name="T90" fmla="*/ 465 w 465"/>
                  <a:gd name="T91" fmla="*/ 223 h 2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465" h="294">
                    <a:moveTo>
                      <a:pt x="463" y="73"/>
                    </a:moveTo>
                    <a:lnTo>
                      <a:pt x="463" y="73"/>
                    </a:lnTo>
                    <a:lnTo>
                      <a:pt x="455" y="65"/>
                    </a:lnTo>
                    <a:lnTo>
                      <a:pt x="446" y="55"/>
                    </a:lnTo>
                    <a:lnTo>
                      <a:pt x="446" y="55"/>
                    </a:lnTo>
                    <a:lnTo>
                      <a:pt x="445" y="46"/>
                    </a:lnTo>
                    <a:lnTo>
                      <a:pt x="445" y="38"/>
                    </a:lnTo>
                    <a:lnTo>
                      <a:pt x="445" y="38"/>
                    </a:lnTo>
                    <a:lnTo>
                      <a:pt x="445" y="33"/>
                    </a:lnTo>
                    <a:lnTo>
                      <a:pt x="446" y="27"/>
                    </a:lnTo>
                    <a:lnTo>
                      <a:pt x="450" y="17"/>
                    </a:lnTo>
                    <a:lnTo>
                      <a:pt x="450" y="17"/>
                    </a:lnTo>
                    <a:lnTo>
                      <a:pt x="406" y="17"/>
                    </a:lnTo>
                    <a:lnTo>
                      <a:pt x="348" y="16"/>
                    </a:lnTo>
                    <a:lnTo>
                      <a:pt x="217" y="11"/>
                    </a:lnTo>
                    <a:lnTo>
                      <a:pt x="19" y="0"/>
                    </a:lnTo>
                    <a:lnTo>
                      <a:pt x="12" y="78"/>
                    </a:lnTo>
                    <a:lnTo>
                      <a:pt x="0" y="245"/>
                    </a:lnTo>
                    <a:lnTo>
                      <a:pt x="0" y="245"/>
                    </a:lnTo>
                    <a:lnTo>
                      <a:pt x="161" y="257"/>
                    </a:lnTo>
                    <a:lnTo>
                      <a:pt x="267" y="260"/>
                    </a:lnTo>
                    <a:lnTo>
                      <a:pt x="309" y="262"/>
                    </a:lnTo>
                    <a:lnTo>
                      <a:pt x="339" y="262"/>
                    </a:lnTo>
                    <a:lnTo>
                      <a:pt x="339" y="262"/>
                    </a:lnTo>
                    <a:lnTo>
                      <a:pt x="343" y="262"/>
                    </a:lnTo>
                    <a:lnTo>
                      <a:pt x="343" y="262"/>
                    </a:lnTo>
                    <a:lnTo>
                      <a:pt x="348" y="263"/>
                    </a:lnTo>
                    <a:lnTo>
                      <a:pt x="348" y="263"/>
                    </a:lnTo>
                    <a:lnTo>
                      <a:pt x="355" y="267"/>
                    </a:lnTo>
                    <a:lnTo>
                      <a:pt x="355" y="267"/>
                    </a:lnTo>
                    <a:lnTo>
                      <a:pt x="360" y="272"/>
                    </a:lnTo>
                    <a:lnTo>
                      <a:pt x="360" y="272"/>
                    </a:lnTo>
                    <a:lnTo>
                      <a:pt x="365" y="274"/>
                    </a:lnTo>
                    <a:lnTo>
                      <a:pt x="365" y="274"/>
                    </a:lnTo>
                    <a:lnTo>
                      <a:pt x="372" y="275"/>
                    </a:lnTo>
                    <a:lnTo>
                      <a:pt x="372" y="275"/>
                    </a:lnTo>
                    <a:lnTo>
                      <a:pt x="384" y="274"/>
                    </a:lnTo>
                    <a:lnTo>
                      <a:pt x="384" y="274"/>
                    </a:lnTo>
                    <a:lnTo>
                      <a:pt x="397" y="274"/>
                    </a:lnTo>
                    <a:lnTo>
                      <a:pt x="397" y="274"/>
                    </a:lnTo>
                    <a:lnTo>
                      <a:pt x="402" y="274"/>
                    </a:lnTo>
                    <a:lnTo>
                      <a:pt x="402" y="274"/>
                    </a:lnTo>
                    <a:lnTo>
                      <a:pt x="406" y="275"/>
                    </a:lnTo>
                    <a:lnTo>
                      <a:pt x="407" y="277"/>
                    </a:lnTo>
                    <a:lnTo>
                      <a:pt x="407" y="277"/>
                    </a:lnTo>
                    <a:lnTo>
                      <a:pt x="414" y="279"/>
                    </a:lnTo>
                    <a:lnTo>
                      <a:pt x="419" y="279"/>
                    </a:lnTo>
                    <a:lnTo>
                      <a:pt x="419" y="279"/>
                    </a:lnTo>
                    <a:lnTo>
                      <a:pt x="426" y="279"/>
                    </a:lnTo>
                    <a:lnTo>
                      <a:pt x="426" y="279"/>
                    </a:lnTo>
                    <a:lnTo>
                      <a:pt x="429" y="280"/>
                    </a:lnTo>
                    <a:lnTo>
                      <a:pt x="433" y="284"/>
                    </a:lnTo>
                    <a:lnTo>
                      <a:pt x="433" y="284"/>
                    </a:lnTo>
                    <a:lnTo>
                      <a:pt x="435" y="287"/>
                    </a:lnTo>
                    <a:lnTo>
                      <a:pt x="440" y="289"/>
                    </a:lnTo>
                    <a:lnTo>
                      <a:pt x="440" y="289"/>
                    </a:lnTo>
                    <a:lnTo>
                      <a:pt x="446" y="292"/>
                    </a:lnTo>
                    <a:lnTo>
                      <a:pt x="446" y="292"/>
                    </a:lnTo>
                    <a:lnTo>
                      <a:pt x="453" y="294"/>
                    </a:lnTo>
                    <a:lnTo>
                      <a:pt x="453" y="294"/>
                    </a:lnTo>
                    <a:lnTo>
                      <a:pt x="453" y="294"/>
                    </a:lnTo>
                    <a:lnTo>
                      <a:pt x="453" y="294"/>
                    </a:lnTo>
                    <a:lnTo>
                      <a:pt x="453" y="291"/>
                    </a:lnTo>
                    <a:lnTo>
                      <a:pt x="453" y="291"/>
                    </a:lnTo>
                    <a:lnTo>
                      <a:pt x="451" y="285"/>
                    </a:lnTo>
                    <a:lnTo>
                      <a:pt x="451" y="279"/>
                    </a:lnTo>
                    <a:lnTo>
                      <a:pt x="451" y="279"/>
                    </a:lnTo>
                    <a:lnTo>
                      <a:pt x="453" y="274"/>
                    </a:lnTo>
                    <a:lnTo>
                      <a:pt x="453" y="267"/>
                    </a:lnTo>
                    <a:lnTo>
                      <a:pt x="453" y="267"/>
                    </a:lnTo>
                    <a:lnTo>
                      <a:pt x="451" y="265"/>
                    </a:lnTo>
                    <a:lnTo>
                      <a:pt x="451" y="262"/>
                    </a:lnTo>
                    <a:lnTo>
                      <a:pt x="451" y="262"/>
                    </a:lnTo>
                    <a:lnTo>
                      <a:pt x="451" y="257"/>
                    </a:lnTo>
                    <a:lnTo>
                      <a:pt x="451" y="257"/>
                    </a:lnTo>
                    <a:lnTo>
                      <a:pt x="453" y="250"/>
                    </a:lnTo>
                    <a:lnTo>
                      <a:pt x="453" y="250"/>
                    </a:lnTo>
                    <a:lnTo>
                      <a:pt x="455" y="246"/>
                    </a:lnTo>
                    <a:lnTo>
                      <a:pt x="455" y="245"/>
                    </a:lnTo>
                    <a:lnTo>
                      <a:pt x="455" y="245"/>
                    </a:lnTo>
                    <a:lnTo>
                      <a:pt x="453" y="241"/>
                    </a:lnTo>
                    <a:lnTo>
                      <a:pt x="451" y="240"/>
                    </a:lnTo>
                    <a:lnTo>
                      <a:pt x="451" y="240"/>
                    </a:lnTo>
                    <a:lnTo>
                      <a:pt x="450" y="236"/>
                    </a:lnTo>
                    <a:lnTo>
                      <a:pt x="450" y="233"/>
                    </a:lnTo>
                    <a:lnTo>
                      <a:pt x="450" y="233"/>
                    </a:lnTo>
                    <a:lnTo>
                      <a:pt x="451" y="229"/>
                    </a:lnTo>
                    <a:lnTo>
                      <a:pt x="451" y="228"/>
                    </a:lnTo>
                    <a:lnTo>
                      <a:pt x="451" y="228"/>
                    </a:lnTo>
                    <a:lnTo>
                      <a:pt x="451" y="223"/>
                    </a:lnTo>
                    <a:lnTo>
                      <a:pt x="451" y="223"/>
                    </a:lnTo>
                    <a:lnTo>
                      <a:pt x="465" y="223"/>
                    </a:lnTo>
                    <a:lnTo>
                      <a:pt x="463" y="73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58" name="Freeform 59"/>
              <p:cNvSpPr>
                <a:spLocks/>
              </p:cNvSpPr>
              <p:nvPr/>
            </p:nvSpPr>
            <p:spPr bwMode="auto">
              <a:xfrm>
                <a:off x="8177851" y="1467097"/>
                <a:ext cx="433387" cy="520700"/>
              </a:xfrm>
              <a:custGeom>
                <a:avLst/>
                <a:gdLst>
                  <a:gd name="T0" fmla="*/ 243 w 273"/>
                  <a:gd name="T1" fmla="*/ 8 h 328"/>
                  <a:gd name="T2" fmla="*/ 224 w 273"/>
                  <a:gd name="T3" fmla="*/ 24 h 328"/>
                  <a:gd name="T4" fmla="*/ 216 w 273"/>
                  <a:gd name="T5" fmla="*/ 34 h 328"/>
                  <a:gd name="T6" fmla="*/ 205 w 273"/>
                  <a:gd name="T7" fmla="*/ 39 h 328"/>
                  <a:gd name="T8" fmla="*/ 199 w 273"/>
                  <a:gd name="T9" fmla="*/ 51 h 328"/>
                  <a:gd name="T10" fmla="*/ 195 w 273"/>
                  <a:gd name="T11" fmla="*/ 58 h 328"/>
                  <a:gd name="T12" fmla="*/ 180 w 273"/>
                  <a:gd name="T13" fmla="*/ 63 h 328"/>
                  <a:gd name="T14" fmla="*/ 168 w 273"/>
                  <a:gd name="T15" fmla="*/ 61 h 328"/>
                  <a:gd name="T16" fmla="*/ 161 w 273"/>
                  <a:gd name="T17" fmla="*/ 64 h 328"/>
                  <a:gd name="T18" fmla="*/ 155 w 273"/>
                  <a:gd name="T19" fmla="*/ 73 h 328"/>
                  <a:gd name="T20" fmla="*/ 148 w 273"/>
                  <a:gd name="T21" fmla="*/ 73 h 328"/>
                  <a:gd name="T22" fmla="*/ 126 w 273"/>
                  <a:gd name="T23" fmla="*/ 73 h 328"/>
                  <a:gd name="T24" fmla="*/ 114 w 273"/>
                  <a:gd name="T25" fmla="*/ 75 h 328"/>
                  <a:gd name="T26" fmla="*/ 112 w 273"/>
                  <a:gd name="T27" fmla="*/ 73 h 328"/>
                  <a:gd name="T28" fmla="*/ 124 w 273"/>
                  <a:gd name="T29" fmla="*/ 66 h 328"/>
                  <a:gd name="T30" fmla="*/ 107 w 273"/>
                  <a:gd name="T31" fmla="*/ 64 h 328"/>
                  <a:gd name="T32" fmla="*/ 104 w 273"/>
                  <a:gd name="T33" fmla="*/ 61 h 328"/>
                  <a:gd name="T34" fmla="*/ 90 w 273"/>
                  <a:gd name="T35" fmla="*/ 59 h 328"/>
                  <a:gd name="T36" fmla="*/ 82 w 273"/>
                  <a:gd name="T37" fmla="*/ 58 h 328"/>
                  <a:gd name="T38" fmla="*/ 36 w 273"/>
                  <a:gd name="T39" fmla="*/ 63 h 328"/>
                  <a:gd name="T40" fmla="*/ 34 w 273"/>
                  <a:gd name="T41" fmla="*/ 299 h 328"/>
                  <a:gd name="T42" fmla="*/ 46 w 273"/>
                  <a:gd name="T43" fmla="*/ 297 h 328"/>
                  <a:gd name="T44" fmla="*/ 54 w 273"/>
                  <a:gd name="T45" fmla="*/ 299 h 328"/>
                  <a:gd name="T46" fmla="*/ 68 w 273"/>
                  <a:gd name="T47" fmla="*/ 302 h 328"/>
                  <a:gd name="T48" fmla="*/ 83 w 273"/>
                  <a:gd name="T49" fmla="*/ 312 h 328"/>
                  <a:gd name="T50" fmla="*/ 102 w 273"/>
                  <a:gd name="T51" fmla="*/ 316 h 328"/>
                  <a:gd name="T52" fmla="*/ 127 w 273"/>
                  <a:gd name="T53" fmla="*/ 312 h 328"/>
                  <a:gd name="T54" fmla="*/ 144 w 273"/>
                  <a:gd name="T55" fmla="*/ 314 h 328"/>
                  <a:gd name="T56" fmla="*/ 163 w 273"/>
                  <a:gd name="T57" fmla="*/ 328 h 328"/>
                  <a:gd name="T58" fmla="*/ 163 w 273"/>
                  <a:gd name="T59" fmla="*/ 328 h 328"/>
                  <a:gd name="T60" fmla="*/ 178 w 273"/>
                  <a:gd name="T61" fmla="*/ 326 h 328"/>
                  <a:gd name="T62" fmla="*/ 180 w 273"/>
                  <a:gd name="T63" fmla="*/ 322 h 328"/>
                  <a:gd name="T64" fmla="*/ 183 w 273"/>
                  <a:gd name="T65" fmla="*/ 317 h 328"/>
                  <a:gd name="T66" fmla="*/ 188 w 273"/>
                  <a:gd name="T67" fmla="*/ 314 h 328"/>
                  <a:gd name="T68" fmla="*/ 190 w 273"/>
                  <a:gd name="T69" fmla="*/ 311 h 328"/>
                  <a:gd name="T70" fmla="*/ 187 w 273"/>
                  <a:gd name="T71" fmla="*/ 300 h 328"/>
                  <a:gd name="T72" fmla="*/ 188 w 273"/>
                  <a:gd name="T73" fmla="*/ 290 h 328"/>
                  <a:gd name="T74" fmla="*/ 190 w 273"/>
                  <a:gd name="T75" fmla="*/ 278 h 328"/>
                  <a:gd name="T76" fmla="*/ 195 w 273"/>
                  <a:gd name="T77" fmla="*/ 273 h 328"/>
                  <a:gd name="T78" fmla="*/ 200 w 273"/>
                  <a:gd name="T79" fmla="*/ 277 h 328"/>
                  <a:gd name="T80" fmla="*/ 209 w 273"/>
                  <a:gd name="T81" fmla="*/ 277 h 328"/>
                  <a:gd name="T82" fmla="*/ 211 w 273"/>
                  <a:gd name="T83" fmla="*/ 270 h 328"/>
                  <a:gd name="T84" fmla="*/ 212 w 273"/>
                  <a:gd name="T85" fmla="*/ 258 h 328"/>
                  <a:gd name="T86" fmla="*/ 221 w 273"/>
                  <a:gd name="T87" fmla="*/ 249 h 328"/>
                  <a:gd name="T88" fmla="*/ 234 w 273"/>
                  <a:gd name="T89" fmla="*/ 243 h 328"/>
                  <a:gd name="T90" fmla="*/ 239 w 273"/>
                  <a:gd name="T91" fmla="*/ 236 h 328"/>
                  <a:gd name="T92" fmla="*/ 246 w 273"/>
                  <a:gd name="T93" fmla="*/ 226 h 328"/>
                  <a:gd name="T94" fmla="*/ 248 w 273"/>
                  <a:gd name="T95" fmla="*/ 221 h 328"/>
                  <a:gd name="T96" fmla="*/ 253 w 273"/>
                  <a:gd name="T97" fmla="*/ 214 h 328"/>
                  <a:gd name="T98" fmla="*/ 263 w 273"/>
                  <a:gd name="T99" fmla="*/ 207 h 328"/>
                  <a:gd name="T100" fmla="*/ 263 w 273"/>
                  <a:gd name="T101" fmla="*/ 200 h 328"/>
                  <a:gd name="T102" fmla="*/ 261 w 273"/>
                  <a:gd name="T103" fmla="*/ 187 h 328"/>
                  <a:gd name="T104" fmla="*/ 263 w 273"/>
                  <a:gd name="T105" fmla="*/ 171 h 328"/>
                  <a:gd name="T106" fmla="*/ 268 w 273"/>
                  <a:gd name="T107" fmla="*/ 149 h 328"/>
                  <a:gd name="T108" fmla="*/ 263 w 273"/>
                  <a:gd name="T109" fmla="*/ 136 h 328"/>
                  <a:gd name="T110" fmla="*/ 265 w 273"/>
                  <a:gd name="T111" fmla="*/ 127 h 328"/>
                  <a:gd name="T112" fmla="*/ 272 w 273"/>
                  <a:gd name="T113" fmla="*/ 122 h 328"/>
                  <a:gd name="T114" fmla="*/ 253 w 273"/>
                  <a:gd name="T115" fmla="*/ 0 h 328"/>
                  <a:gd name="T116" fmla="*/ 248 w 273"/>
                  <a:gd name="T117" fmla="*/ 3 h 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73" h="328">
                    <a:moveTo>
                      <a:pt x="248" y="3"/>
                    </a:moveTo>
                    <a:lnTo>
                      <a:pt x="248" y="3"/>
                    </a:lnTo>
                    <a:lnTo>
                      <a:pt x="243" y="8"/>
                    </a:lnTo>
                    <a:lnTo>
                      <a:pt x="238" y="14"/>
                    </a:lnTo>
                    <a:lnTo>
                      <a:pt x="238" y="14"/>
                    </a:lnTo>
                    <a:lnTo>
                      <a:pt x="224" y="24"/>
                    </a:lnTo>
                    <a:lnTo>
                      <a:pt x="224" y="24"/>
                    </a:lnTo>
                    <a:lnTo>
                      <a:pt x="221" y="29"/>
                    </a:lnTo>
                    <a:lnTo>
                      <a:pt x="216" y="34"/>
                    </a:lnTo>
                    <a:lnTo>
                      <a:pt x="216" y="34"/>
                    </a:lnTo>
                    <a:lnTo>
                      <a:pt x="209" y="37"/>
                    </a:lnTo>
                    <a:lnTo>
                      <a:pt x="205" y="39"/>
                    </a:lnTo>
                    <a:lnTo>
                      <a:pt x="204" y="42"/>
                    </a:lnTo>
                    <a:lnTo>
                      <a:pt x="204" y="42"/>
                    </a:lnTo>
                    <a:lnTo>
                      <a:pt x="199" y="51"/>
                    </a:lnTo>
                    <a:lnTo>
                      <a:pt x="197" y="54"/>
                    </a:lnTo>
                    <a:lnTo>
                      <a:pt x="195" y="58"/>
                    </a:lnTo>
                    <a:lnTo>
                      <a:pt x="195" y="58"/>
                    </a:lnTo>
                    <a:lnTo>
                      <a:pt x="192" y="61"/>
                    </a:lnTo>
                    <a:lnTo>
                      <a:pt x="188" y="63"/>
                    </a:lnTo>
                    <a:lnTo>
                      <a:pt x="180" y="63"/>
                    </a:lnTo>
                    <a:lnTo>
                      <a:pt x="180" y="63"/>
                    </a:lnTo>
                    <a:lnTo>
                      <a:pt x="172" y="61"/>
                    </a:lnTo>
                    <a:lnTo>
                      <a:pt x="168" y="61"/>
                    </a:lnTo>
                    <a:lnTo>
                      <a:pt x="165" y="63"/>
                    </a:lnTo>
                    <a:lnTo>
                      <a:pt x="165" y="63"/>
                    </a:lnTo>
                    <a:lnTo>
                      <a:pt x="161" y="64"/>
                    </a:lnTo>
                    <a:lnTo>
                      <a:pt x="160" y="68"/>
                    </a:lnTo>
                    <a:lnTo>
                      <a:pt x="156" y="71"/>
                    </a:lnTo>
                    <a:lnTo>
                      <a:pt x="155" y="73"/>
                    </a:lnTo>
                    <a:lnTo>
                      <a:pt x="155" y="73"/>
                    </a:lnTo>
                    <a:lnTo>
                      <a:pt x="151" y="73"/>
                    </a:lnTo>
                    <a:lnTo>
                      <a:pt x="148" y="73"/>
                    </a:lnTo>
                    <a:lnTo>
                      <a:pt x="139" y="71"/>
                    </a:lnTo>
                    <a:lnTo>
                      <a:pt x="139" y="71"/>
                    </a:lnTo>
                    <a:lnTo>
                      <a:pt x="126" y="73"/>
                    </a:lnTo>
                    <a:lnTo>
                      <a:pt x="126" y="73"/>
                    </a:lnTo>
                    <a:lnTo>
                      <a:pt x="119" y="75"/>
                    </a:lnTo>
                    <a:lnTo>
                      <a:pt x="114" y="75"/>
                    </a:lnTo>
                    <a:lnTo>
                      <a:pt x="112" y="75"/>
                    </a:lnTo>
                    <a:lnTo>
                      <a:pt x="112" y="75"/>
                    </a:lnTo>
                    <a:lnTo>
                      <a:pt x="112" y="73"/>
                    </a:lnTo>
                    <a:lnTo>
                      <a:pt x="112" y="71"/>
                    </a:lnTo>
                    <a:lnTo>
                      <a:pt x="116" y="70"/>
                    </a:lnTo>
                    <a:lnTo>
                      <a:pt x="124" y="66"/>
                    </a:lnTo>
                    <a:lnTo>
                      <a:pt x="124" y="66"/>
                    </a:lnTo>
                    <a:lnTo>
                      <a:pt x="112" y="66"/>
                    </a:lnTo>
                    <a:lnTo>
                      <a:pt x="107" y="64"/>
                    </a:lnTo>
                    <a:lnTo>
                      <a:pt x="105" y="64"/>
                    </a:lnTo>
                    <a:lnTo>
                      <a:pt x="104" y="61"/>
                    </a:lnTo>
                    <a:lnTo>
                      <a:pt x="104" y="61"/>
                    </a:lnTo>
                    <a:lnTo>
                      <a:pt x="100" y="63"/>
                    </a:lnTo>
                    <a:lnTo>
                      <a:pt x="97" y="61"/>
                    </a:lnTo>
                    <a:lnTo>
                      <a:pt x="90" y="59"/>
                    </a:lnTo>
                    <a:lnTo>
                      <a:pt x="90" y="59"/>
                    </a:lnTo>
                    <a:lnTo>
                      <a:pt x="85" y="58"/>
                    </a:lnTo>
                    <a:lnTo>
                      <a:pt x="82" y="58"/>
                    </a:lnTo>
                    <a:lnTo>
                      <a:pt x="80" y="56"/>
                    </a:lnTo>
                    <a:lnTo>
                      <a:pt x="80" y="56"/>
                    </a:lnTo>
                    <a:lnTo>
                      <a:pt x="36" y="63"/>
                    </a:lnTo>
                    <a:lnTo>
                      <a:pt x="0" y="66"/>
                    </a:lnTo>
                    <a:lnTo>
                      <a:pt x="34" y="299"/>
                    </a:lnTo>
                    <a:lnTo>
                      <a:pt x="34" y="299"/>
                    </a:lnTo>
                    <a:lnTo>
                      <a:pt x="43" y="295"/>
                    </a:lnTo>
                    <a:lnTo>
                      <a:pt x="43" y="295"/>
                    </a:lnTo>
                    <a:lnTo>
                      <a:pt x="46" y="297"/>
                    </a:lnTo>
                    <a:lnTo>
                      <a:pt x="49" y="299"/>
                    </a:lnTo>
                    <a:lnTo>
                      <a:pt x="49" y="299"/>
                    </a:lnTo>
                    <a:lnTo>
                      <a:pt x="54" y="299"/>
                    </a:lnTo>
                    <a:lnTo>
                      <a:pt x="60" y="299"/>
                    </a:lnTo>
                    <a:lnTo>
                      <a:pt x="60" y="299"/>
                    </a:lnTo>
                    <a:lnTo>
                      <a:pt x="68" y="302"/>
                    </a:lnTo>
                    <a:lnTo>
                      <a:pt x="75" y="307"/>
                    </a:lnTo>
                    <a:lnTo>
                      <a:pt x="75" y="307"/>
                    </a:lnTo>
                    <a:lnTo>
                      <a:pt x="83" y="312"/>
                    </a:lnTo>
                    <a:lnTo>
                      <a:pt x="92" y="314"/>
                    </a:lnTo>
                    <a:lnTo>
                      <a:pt x="92" y="314"/>
                    </a:lnTo>
                    <a:lnTo>
                      <a:pt x="102" y="316"/>
                    </a:lnTo>
                    <a:lnTo>
                      <a:pt x="110" y="314"/>
                    </a:lnTo>
                    <a:lnTo>
                      <a:pt x="110" y="314"/>
                    </a:lnTo>
                    <a:lnTo>
                      <a:pt x="127" y="312"/>
                    </a:lnTo>
                    <a:lnTo>
                      <a:pt x="136" y="312"/>
                    </a:lnTo>
                    <a:lnTo>
                      <a:pt x="144" y="314"/>
                    </a:lnTo>
                    <a:lnTo>
                      <a:pt x="144" y="314"/>
                    </a:lnTo>
                    <a:lnTo>
                      <a:pt x="156" y="319"/>
                    </a:lnTo>
                    <a:lnTo>
                      <a:pt x="160" y="322"/>
                    </a:lnTo>
                    <a:lnTo>
                      <a:pt x="163" y="328"/>
                    </a:lnTo>
                    <a:lnTo>
                      <a:pt x="163" y="328"/>
                    </a:lnTo>
                    <a:lnTo>
                      <a:pt x="163" y="328"/>
                    </a:lnTo>
                    <a:lnTo>
                      <a:pt x="163" y="328"/>
                    </a:lnTo>
                    <a:lnTo>
                      <a:pt x="172" y="328"/>
                    </a:lnTo>
                    <a:lnTo>
                      <a:pt x="175" y="328"/>
                    </a:lnTo>
                    <a:lnTo>
                      <a:pt x="178" y="326"/>
                    </a:lnTo>
                    <a:lnTo>
                      <a:pt x="178" y="326"/>
                    </a:lnTo>
                    <a:lnTo>
                      <a:pt x="180" y="324"/>
                    </a:lnTo>
                    <a:lnTo>
                      <a:pt x="180" y="322"/>
                    </a:lnTo>
                    <a:lnTo>
                      <a:pt x="182" y="319"/>
                    </a:lnTo>
                    <a:lnTo>
                      <a:pt x="183" y="317"/>
                    </a:lnTo>
                    <a:lnTo>
                      <a:pt x="183" y="317"/>
                    </a:lnTo>
                    <a:lnTo>
                      <a:pt x="185" y="316"/>
                    </a:lnTo>
                    <a:lnTo>
                      <a:pt x="188" y="314"/>
                    </a:lnTo>
                    <a:lnTo>
                      <a:pt x="188" y="314"/>
                    </a:lnTo>
                    <a:lnTo>
                      <a:pt x="190" y="312"/>
                    </a:lnTo>
                    <a:lnTo>
                      <a:pt x="190" y="311"/>
                    </a:lnTo>
                    <a:lnTo>
                      <a:pt x="190" y="311"/>
                    </a:lnTo>
                    <a:lnTo>
                      <a:pt x="190" y="307"/>
                    </a:lnTo>
                    <a:lnTo>
                      <a:pt x="188" y="305"/>
                    </a:lnTo>
                    <a:lnTo>
                      <a:pt x="187" y="300"/>
                    </a:lnTo>
                    <a:lnTo>
                      <a:pt x="187" y="300"/>
                    </a:lnTo>
                    <a:lnTo>
                      <a:pt x="185" y="295"/>
                    </a:lnTo>
                    <a:lnTo>
                      <a:pt x="188" y="290"/>
                    </a:lnTo>
                    <a:lnTo>
                      <a:pt x="188" y="290"/>
                    </a:lnTo>
                    <a:lnTo>
                      <a:pt x="190" y="282"/>
                    </a:lnTo>
                    <a:lnTo>
                      <a:pt x="190" y="278"/>
                    </a:lnTo>
                    <a:lnTo>
                      <a:pt x="192" y="275"/>
                    </a:lnTo>
                    <a:lnTo>
                      <a:pt x="192" y="275"/>
                    </a:lnTo>
                    <a:lnTo>
                      <a:pt x="195" y="273"/>
                    </a:lnTo>
                    <a:lnTo>
                      <a:pt x="197" y="273"/>
                    </a:lnTo>
                    <a:lnTo>
                      <a:pt x="200" y="277"/>
                    </a:lnTo>
                    <a:lnTo>
                      <a:pt x="200" y="277"/>
                    </a:lnTo>
                    <a:lnTo>
                      <a:pt x="205" y="277"/>
                    </a:lnTo>
                    <a:lnTo>
                      <a:pt x="209" y="277"/>
                    </a:lnTo>
                    <a:lnTo>
                      <a:pt x="209" y="277"/>
                    </a:lnTo>
                    <a:lnTo>
                      <a:pt x="211" y="273"/>
                    </a:lnTo>
                    <a:lnTo>
                      <a:pt x="211" y="270"/>
                    </a:lnTo>
                    <a:lnTo>
                      <a:pt x="211" y="270"/>
                    </a:lnTo>
                    <a:lnTo>
                      <a:pt x="211" y="263"/>
                    </a:lnTo>
                    <a:lnTo>
                      <a:pt x="212" y="258"/>
                    </a:lnTo>
                    <a:lnTo>
                      <a:pt x="212" y="258"/>
                    </a:lnTo>
                    <a:lnTo>
                      <a:pt x="216" y="253"/>
                    </a:lnTo>
                    <a:lnTo>
                      <a:pt x="221" y="249"/>
                    </a:lnTo>
                    <a:lnTo>
                      <a:pt x="221" y="249"/>
                    </a:lnTo>
                    <a:lnTo>
                      <a:pt x="224" y="248"/>
                    </a:lnTo>
                    <a:lnTo>
                      <a:pt x="228" y="246"/>
                    </a:lnTo>
                    <a:lnTo>
                      <a:pt x="234" y="243"/>
                    </a:lnTo>
                    <a:lnTo>
                      <a:pt x="234" y="243"/>
                    </a:lnTo>
                    <a:lnTo>
                      <a:pt x="239" y="236"/>
                    </a:lnTo>
                    <a:lnTo>
                      <a:pt x="239" y="236"/>
                    </a:lnTo>
                    <a:lnTo>
                      <a:pt x="244" y="229"/>
                    </a:lnTo>
                    <a:lnTo>
                      <a:pt x="244" y="229"/>
                    </a:lnTo>
                    <a:lnTo>
                      <a:pt x="246" y="226"/>
                    </a:lnTo>
                    <a:lnTo>
                      <a:pt x="248" y="222"/>
                    </a:lnTo>
                    <a:lnTo>
                      <a:pt x="248" y="222"/>
                    </a:lnTo>
                    <a:lnTo>
                      <a:pt x="248" y="221"/>
                    </a:lnTo>
                    <a:lnTo>
                      <a:pt x="250" y="219"/>
                    </a:lnTo>
                    <a:lnTo>
                      <a:pt x="250" y="219"/>
                    </a:lnTo>
                    <a:lnTo>
                      <a:pt x="253" y="214"/>
                    </a:lnTo>
                    <a:lnTo>
                      <a:pt x="256" y="212"/>
                    </a:lnTo>
                    <a:lnTo>
                      <a:pt x="256" y="212"/>
                    </a:lnTo>
                    <a:lnTo>
                      <a:pt x="263" y="207"/>
                    </a:lnTo>
                    <a:lnTo>
                      <a:pt x="263" y="207"/>
                    </a:lnTo>
                    <a:lnTo>
                      <a:pt x="263" y="200"/>
                    </a:lnTo>
                    <a:lnTo>
                      <a:pt x="263" y="200"/>
                    </a:lnTo>
                    <a:lnTo>
                      <a:pt x="261" y="193"/>
                    </a:lnTo>
                    <a:lnTo>
                      <a:pt x="261" y="187"/>
                    </a:lnTo>
                    <a:lnTo>
                      <a:pt x="261" y="187"/>
                    </a:lnTo>
                    <a:lnTo>
                      <a:pt x="261" y="180"/>
                    </a:lnTo>
                    <a:lnTo>
                      <a:pt x="263" y="171"/>
                    </a:lnTo>
                    <a:lnTo>
                      <a:pt x="263" y="171"/>
                    </a:lnTo>
                    <a:lnTo>
                      <a:pt x="267" y="158"/>
                    </a:lnTo>
                    <a:lnTo>
                      <a:pt x="267" y="158"/>
                    </a:lnTo>
                    <a:lnTo>
                      <a:pt x="268" y="149"/>
                    </a:lnTo>
                    <a:lnTo>
                      <a:pt x="265" y="141"/>
                    </a:lnTo>
                    <a:lnTo>
                      <a:pt x="265" y="141"/>
                    </a:lnTo>
                    <a:lnTo>
                      <a:pt x="263" y="136"/>
                    </a:lnTo>
                    <a:lnTo>
                      <a:pt x="263" y="136"/>
                    </a:lnTo>
                    <a:lnTo>
                      <a:pt x="265" y="131"/>
                    </a:lnTo>
                    <a:lnTo>
                      <a:pt x="265" y="127"/>
                    </a:lnTo>
                    <a:lnTo>
                      <a:pt x="265" y="127"/>
                    </a:lnTo>
                    <a:lnTo>
                      <a:pt x="268" y="124"/>
                    </a:lnTo>
                    <a:lnTo>
                      <a:pt x="272" y="122"/>
                    </a:lnTo>
                    <a:lnTo>
                      <a:pt x="272" y="122"/>
                    </a:lnTo>
                    <a:lnTo>
                      <a:pt x="273" y="122"/>
                    </a:lnTo>
                    <a:lnTo>
                      <a:pt x="253" y="0"/>
                    </a:lnTo>
                    <a:lnTo>
                      <a:pt x="253" y="0"/>
                    </a:lnTo>
                    <a:lnTo>
                      <a:pt x="248" y="3"/>
                    </a:lnTo>
                    <a:lnTo>
                      <a:pt x="248" y="3"/>
                    </a:lnTo>
                    <a:close/>
                  </a:path>
                </a:pathLst>
              </a:custGeom>
              <a:solidFill>
                <a:srgbClr val="00DE64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59" name="Freeform 60"/>
              <p:cNvSpPr>
                <a:spLocks/>
              </p:cNvSpPr>
              <p:nvPr/>
            </p:nvSpPr>
            <p:spPr bwMode="auto">
              <a:xfrm>
                <a:off x="6997700" y="1773008"/>
                <a:ext cx="669925" cy="603250"/>
              </a:xfrm>
              <a:custGeom>
                <a:avLst/>
                <a:gdLst>
                  <a:gd name="T0" fmla="*/ 415 w 422"/>
                  <a:gd name="T1" fmla="*/ 294 h 380"/>
                  <a:gd name="T2" fmla="*/ 407 w 422"/>
                  <a:gd name="T3" fmla="*/ 288 h 380"/>
                  <a:gd name="T4" fmla="*/ 397 w 422"/>
                  <a:gd name="T5" fmla="*/ 273 h 380"/>
                  <a:gd name="T6" fmla="*/ 395 w 422"/>
                  <a:gd name="T7" fmla="*/ 248 h 380"/>
                  <a:gd name="T8" fmla="*/ 385 w 422"/>
                  <a:gd name="T9" fmla="*/ 232 h 380"/>
                  <a:gd name="T10" fmla="*/ 382 w 422"/>
                  <a:gd name="T11" fmla="*/ 222 h 380"/>
                  <a:gd name="T12" fmla="*/ 371 w 422"/>
                  <a:gd name="T13" fmla="*/ 222 h 380"/>
                  <a:gd name="T14" fmla="*/ 359 w 422"/>
                  <a:gd name="T15" fmla="*/ 214 h 380"/>
                  <a:gd name="T16" fmla="*/ 339 w 422"/>
                  <a:gd name="T17" fmla="*/ 193 h 380"/>
                  <a:gd name="T18" fmla="*/ 341 w 422"/>
                  <a:gd name="T19" fmla="*/ 182 h 380"/>
                  <a:gd name="T20" fmla="*/ 346 w 422"/>
                  <a:gd name="T21" fmla="*/ 166 h 380"/>
                  <a:gd name="T22" fmla="*/ 344 w 422"/>
                  <a:gd name="T23" fmla="*/ 141 h 380"/>
                  <a:gd name="T24" fmla="*/ 332 w 422"/>
                  <a:gd name="T25" fmla="*/ 136 h 380"/>
                  <a:gd name="T26" fmla="*/ 322 w 422"/>
                  <a:gd name="T27" fmla="*/ 142 h 380"/>
                  <a:gd name="T28" fmla="*/ 312 w 422"/>
                  <a:gd name="T29" fmla="*/ 127 h 380"/>
                  <a:gd name="T30" fmla="*/ 305 w 422"/>
                  <a:gd name="T31" fmla="*/ 107 h 380"/>
                  <a:gd name="T32" fmla="*/ 295 w 422"/>
                  <a:gd name="T33" fmla="*/ 102 h 380"/>
                  <a:gd name="T34" fmla="*/ 285 w 422"/>
                  <a:gd name="T35" fmla="*/ 88 h 380"/>
                  <a:gd name="T36" fmla="*/ 271 w 422"/>
                  <a:gd name="T37" fmla="*/ 78 h 380"/>
                  <a:gd name="T38" fmla="*/ 258 w 422"/>
                  <a:gd name="T39" fmla="*/ 47 h 380"/>
                  <a:gd name="T40" fmla="*/ 258 w 422"/>
                  <a:gd name="T41" fmla="*/ 30 h 380"/>
                  <a:gd name="T42" fmla="*/ 254 w 422"/>
                  <a:gd name="T43" fmla="*/ 12 h 380"/>
                  <a:gd name="T44" fmla="*/ 254 w 422"/>
                  <a:gd name="T45" fmla="*/ 10 h 380"/>
                  <a:gd name="T46" fmla="*/ 248 w 422"/>
                  <a:gd name="T47" fmla="*/ 5 h 380"/>
                  <a:gd name="T48" fmla="*/ 242 w 422"/>
                  <a:gd name="T49" fmla="*/ 0 h 380"/>
                  <a:gd name="T50" fmla="*/ 5 w 422"/>
                  <a:gd name="T51" fmla="*/ 30 h 380"/>
                  <a:gd name="T52" fmla="*/ 15 w 422"/>
                  <a:gd name="T53" fmla="*/ 41 h 380"/>
                  <a:gd name="T54" fmla="*/ 24 w 422"/>
                  <a:gd name="T55" fmla="*/ 56 h 380"/>
                  <a:gd name="T56" fmla="*/ 29 w 422"/>
                  <a:gd name="T57" fmla="*/ 64 h 380"/>
                  <a:gd name="T58" fmla="*/ 42 w 422"/>
                  <a:gd name="T59" fmla="*/ 68 h 380"/>
                  <a:gd name="T60" fmla="*/ 46 w 422"/>
                  <a:gd name="T61" fmla="*/ 80 h 380"/>
                  <a:gd name="T62" fmla="*/ 42 w 422"/>
                  <a:gd name="T63" fmla="*/ 97 h 380"/>
                  <a:gd name="T64" fmla="*/ 42 w 422"/>
                  <a:gd name="T65" fmla="*/ 107 h 380"/>
                  <a:gd name="T66" fmla="*/ 57 w 422"/>
                  <a:gd name="T67" fmla="*/ 120 h 380"/>
                  <a:gd name="T68" fmla="*/ 68 w 422"/>
                  <a:gd name="T69" fmla="*/ 134 h 380"/>
                  <a:gd name="T70" fmla="*/ 141 w 422"/>
                  <a:gd name="T71" fmla="*/ 351 h 380"/>
                  <a:gd name="T72" fmla="*/ 366 w 422"/>
                  <a:gd name="T73" fmla="*/ 339 h 380"/>
                  <a:gd name="T74" fmla="*/ 366 w 422"/>
                  <a:gd name="T75" fmla="*/ 338 h 380"/>
                  <a:gd name="T76" fmla="*/ 366 w 422"/>
                  <a:gd name="T77" fmla="*/ 339 h 380"/>
                  <a:gd name="T78" fmla="*/ 370 w 422"/>
                  <a:gd name="T79" fmla="*/ 353 h 380"/>
                  <a:gd name="T80" fmla="*/ 361 w 422"/>
                  <a:gd name="T81" fmla="*/ 372 h 380"/>
                  <a:gd name="T82" fmla="*/ 366 w 422"/>
                  <a:gd name="T83" fmla="*/ 380 h 380"/>
                  <a:gd name="T84" fmla="*/ 399 w 422"/>
                  <a:gd name="T85" fmla="*/ 378 h 380"/>
                  <a:gd name="T86" fmla="*/ 400 w 422"/>
                  <a:gd name="T87" fmla="*/ 350 h 380"/>
                  <a:gd name="T88" fmla="*/ 404 w 422"/>
                  <a:gd name="T89" fmla="*/ 341 h 380"/>
                  <a:gd name="T90" fmla="*/ 405 w 422"/>
                  <a:gd name="T91" fmla="*/ 338 h 380"/>
                  <a:gd name="T92" fmla="*/ 407 w 422"/>
                  <a:gd name="T93" fmla="*/ 333 h 380"/>
                  <a:gd name="T94" fmla="*/ 407 w 422"/>
                  <a:gd name="T95" fmla="*/ 331 h 380"/>
                  <a:gd name="T96" fmla="*/ 407 w 422"/>
                  <a:gd name="T97" fmla="*/ 331 h 380"/>
                  <a:gd name="T98" fmla="*/ 410 w 422"/>
                  <a:gd name="T99" fmla="*/ 328 h 380"/>
                  <a:gd name="T100" fmla="*/ 419 w 422"/>
                  <a:gd name="T101" fmla="*/ 328 h 380"/>
                  <a:gd name="T102" fmla="*/ 422 w 422"/>
                  <a:gd name="T103" fmla="*/ 309 h 3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422" h="380">
                    <a:moveTo>
                      <a:pt x="419" y="297"/>
                    </a:moveTo>
                    <a:lnTo>
                      <a:pt x="419" y="297"/>
                    </a:lnTo>
                    <a:lnTo>
                      <a:pt x="417" y="294"/>
                    </a:lnTo>
                    <a:lnTo>
                      <a:pt x="415" y="294"/>
                    </a:lnTo>
                    <a:lnTo>
                      <a:pt x="415" y="294"/>
                    </a:lnTo>
                    <a:lnTo>
                      <a:pt x="410" y="292"/>
                    </a:lnTo>
                    <a:lnTo>
                      <a:pt x="407" y="288"/>
                    </a:lnTo>
                    <a:lnTo>
                      <a:pt x="407" y="288"/>
                    </a:lnTo>
                    <a:lnTo>
                      <a:pt x="404" y="283"/>
                    </a:lnTo>
                    <a:lnTo>
                      <a:pt x="399" y="278"/>
                    </a:lnTo>
                    <a:lnTo>
                      <a:pt x="399" y="278"/>
                    </a:lnTo>
                    <a:lnTo>
                      <a:pt x="397" y="273"/>
                    </a:lnTo>
                    <a:lnTo>
                      <a:pt x="397" y="266"/>
                    </a:lnTo>
                    <a:lnTo>
                      <a:pt x="397" y="255"/>
                    </a:lnTo>
                    <a:lnTo>
                      <a:pt x="397" y="255"/>
                    </a:lnTo>
                    <a:lnTo>
                      <a:pt x="395" y="248"/>
                    </a:lnTo>
                    <a:lnTo>
                      <a:pt x="393" y="243"/>
                    </a:lnTo>
                    <a:lnTo>
                      <a:pt x="393" y="243"/>
                    </a:lnTo>
                    <a:lnTo>
                      <a:pt x="388" y="238"/>
                    </a:lnTo>
                    <a:lnTo>
                      <a:pt x="385" y="232"/>
                    </a:lnTo>
                    <a:lnTo>
                      <a:pt x="385" y="232"/>
                    </a:lnTo>
                    <a:lnTo>
                      <a:pt x="383" y="227"/>
                    </a:lnTo>
                    <a:lnTo>
                      <a:pt x="383" y="224"/>
                    </a:lnTo>
                    <a:lnTo>
                      <a:pt x="382" y="222"/>
                    </a:lnTo>
                    <a:lnTo>
                      <a:pt x="382" y="222"/>
                    </a:lnTo>
                    <a:lnTo>
                      <a:pt x="378" y="222"/>
                    </a:lnTo>
                    <a:lnTo>
                      <a:pt x="375" y="222"/>
                    </a:lnTo>
                    <a:lnTo>
                      <a:pt x="371" y="222"/>
                    </a:lnTo>
                    <a:lnTo>
                      <a:pt x="368" y="222"/>
                    </a:lnTo>
                    <a:lnTo>
                      <a:pt x="368" y="222"/>
                    </a:lnTo>
                    <a:lnTo>
                      <a:pt x="365" y="219"/>
                    </a:lnTo>
                    <a:lnTo>
                      <a:pt x="359" y="214"/>
                    </a:lnTo>
                    <a:lnTo>
                      <a:pt x="351" y="204"/>
                    </a:lnTo>
                    <a:lnTo>
                      <a:pt x="351" y="204"/>
                    </a:lnTo>
                    <a:lnTo>
                      <a:pt x="343" y="197"/>
                    </a:lnTo>
                    <a:lnTo>
                      <a:pt x="339" y="193"/>
                    </a:lnTo>
                    <a:lnTo>
                      <a:pt x="339" y="187"/>
                    </a:lnTo>
                    <a:lnTo>
                      <a:pt x="339" y="187"/>
                    </a:lnTo>
                    <a:lnTo>
                      <a:pt x="341" y="182"/>
                    </a:lnTo>
                    <a:lnTo>
                      <a:pt x="341" y="182"/>
                    </a:lnTo>
                    <a:lnTo>
                      <a:pt x="343" y="176"/>
                    </a:lnTo>
                    <a:lnTo>
                      <a:pt x="343" y="176"/>
                    </a:lnTo>
                    <a:lnTo>
                      <a:pt x="346" y="166"/>
                    </a:lnTo>
                    <a:lnTo>
                      <a:pt x="346" y="166"/>
                    </a:lnTo>
                    <a:lnTo>
                      <a:pt x="348" y="159"/>
                    </a:lnTo>
                    <a:lnTo>
                      <a:pt x="348" y="153"/>
                    </a:lnTo>
                    <a:lnTo>
                      <a:pt x="348" y="148"/>
                    </a:lnTo>
                    <a:lnTo>
                      <a:pt x="344" y="141"/>
                    </a:lnTo>
                    <a:lnTo>
                      <a:pt x="344" y="141"/>
                    </a:lnTo>
                    <a:lnTo>
                      <a:pt x="341" y="136"/>
                    </a:lnTo>
                    <a:lnTo>
                      <a:pt x="336" y="134"/>
                    </a:lnTo>
                    <a:lnTo>
                      <a:pt x="332" y="136"/>
                    </a:lnTo>
                    <a:lnTo>
                      <a:pt x="327" y="139"/>
                    </a:lnTo>
                    <a:lnTo>
                      <a:pt x="327" y="139"/>
                    </a:lnTo>
                    <a:lnTo>
                      <a:pt x="324" y="141"/>
                    </a:lnTo>
                    <a:lnTo>
                      <a:pt x="322" y="142"/>
                    </a:lnTo>
                    <a:lnTo>
                      <a:pt x="319" y="139"/>
                    </a:lnTo>
                    <a:lnTo>
                      <a:pt x="319" y="139"/>
                    </a:lnTo>
                    <a:lnTo>
                      <a:pt x="314" y="134"/>
                    </a:lnTo>
                    <a:lnTo>
                      <a:pt x="312" y="127"/>
                    </a:lnTo>
                    <a:lnTo>
                      <a:pt x="312" y="127"/>
                    </a:lnTo>
                    <a:lnTo>
                      <a:pt x="310" y="117"/>
                    </a:lnTo>
                    <a:lnTo>
                      <a:pt x="309" y="112"/>
                    </a:lnTo>
                    <a:lnTo>
                      <a:pt x="305" y="107"/>
                    </a:lnTo>
                    <a:lnTo>
                      <a:pt x="305" y="107"/>
                    </a:lnTo>
                    <a:lnTo>
                      <a:pt x="300" y="103"/>
                    </a:lnTo>
                    <a:lnTo>
                      <a:pt x="295" y="102"/>
                    </a:lnTo>
                    <a:lnTo>
                      <a:pt x="295" y="102"/>
                    </a:lnTo>
                    <a:lnTo>
                      <a:pt x="292" y="97"/>
                    </a:lnTo>
                    <a:lnTo>
                      <a:pt x="288" y="92"/>
                    </a:lnTo>
                    <a:lnTo>
                      <a:pt x="288" y="92"/>
                    </a:lnTo>
                    <a:lnTo>
                      <a:pt x="285" y="88"/>
                    </a:lnTo>
                    <a:lnTo>
                      <a:pt x="280" y="85"/>
                    </a:lnTo>
                    <a:lnTo>
                      <a:pt x="275" y="81"/>
                    </a:lnTo>
                    <a:lnTo>
                      <a:pt x="271" y="78"/>
                    </a:lnTo>
                    <a:lnTo>
                      <a:pt x="271" y="78"/>
                    </a:lnTo>
                    <a:lnTo>
                      <a:pt x="264" y="68"/>
                    </a:lnTo>
                    <a:lnTo>
                      <a:pt x="261" y="58"/>
                    </a:lnTo>
                    <a:lnTo>
                      <a:pt x="261" y="58"/>
                    </a:lnTo>
                    <a:lnTo>
                      <a:pt x="258" y="47"/>
                    </a:lnTo>
                    <a:lnTo>
                      <a:pt x="256" y="41"/>
                    </a:lnTo>
                    <a:lnTo>
                      <a:pt x="256" y="36"/>
                    </a:lnTo>
                    <a:lnTo>
                      <a:pt x="256" y="36"/>
                    </a:lnTo>
                    <a:lnTo>
                      <a:pt x="258" y="30"/>
                    </a:lnTo>
                    <a:lnTo>
                      <a:pt x="258" y="24"/>
                    </a:lnTo>
                    <a:lnTo>
                      <a:pt x="258" y="24"/>
                    </a:lnTo>
                    <a:lnTo>
                      <a:pt x="256" y="19"/>
                    </a:lnTo>
                    <a:lnTo>
                      <a:pt x="254" y="12"/>
                    </a:lnTo>
                    <a:lnTo>
                      <a:pt x="254" y="12"/>
                    </a:lnTo>
                    <a:lnTo>
                      <a:pt x="254" y="12"/>
                    </a:lnTo>
                    <a:lnTo>
                      <a:pt x="254" y="12"/>
                    </a:lnTo>
                    <a:lnTo>
                      <a:pt x="254" y="10"/>
                    </a:lnTo>
                    <a:lnTo>
                      <a:pt x="254" y="10"/>
                    </a:lnTo>
                    <a:lnTo>
                      <a:pt x="249" y="8"/>
                    </a:lnTo>
                    <a:lnTo>
                      <a:pt x="249" y="8"/>
                    </a:lnTo>
                    <a:lnTo>
                      <a:pt x="248" y="5"/>
                    </a:lnTo>
                    <a:lnTo>
                      <a:pt x="248" y="5"/>
                    </a:lnTo>
                    <a:lnTo>
                      <a:pt x="244" y="2"/>
                    </a:lnTo>
                    <a:lnTo>
                      <a:pt x="244" y="2"/>
                    </a:lnTo>
                    <a:lnTo>
                      <a:pt x="242" y="0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1" y="19"/>
                    </a:lnTo>
                    <a:lnTo>
                      <a:pt x="5" y="30"/>
                    </a:lnTo>
                    <a:lnTo>
                      <a:pt x="5" y="30"/>
                    </a:lnTo>
                    <a:lnTo>
                      <a:pt x="7" y="34"/>
                    </a:lnTo>
                    <a:lnTo>
                      <a:pt x="12" y="37"/>
                    </a:lnTo>
                    <a:lnTo>
                      <a:pt x="15" y="41"/>
                    </a:lnTo>
                    <a:lnTo>
                      <a:pt x="20" y="44"/>
                    </a:lnTo>
                    <a:lnTo>
                      <a:pt x="20" y="44"/>
                    </a:lnTo>
                    <a:lnTo>
                      <a:pt x="22" y="49"/>
                    </a:lnTo>
                    <a:lnTo>
                      <a:pt x="24" y="56"/>
                    </a:lnTo>
                    <a:lnTo>
                      <a:pt x="24" y="56"/>
                    </a:lnTo>
                    <a:lnTo>
                      <a:pt x="25" y="59"/>
                    </a:lnTo>
                    <a:lnTo>
                      <a:pt x="25" y="59"/>
                    </a:lnTo>
                    <a:lnTo>
                      <a:pt x="29" y="64"/>
                    </a:lnTo>
                    <a:lnTo>
                      <a:pt x="29" y="64"/>
                    </a:lnTo>
                    <a:lnTo>
                      <a:pt x="32" y="68"/>
                    </a:lnTo>
                    <a:lnTo>
                      <a:pt x="37" y="68"/>
                    </a:lnTo>
                    <a:lnTo>
                      <a:pt x="42" y="68"/>
                    </a:lnTo>
                    <a:lnTo>
                      <a:pt x="46" y="70"/>
                    </a:lnTo>
                    <a:lnTo>
                      <a:pt x="46" y="70"/>
                    </a:lnTo>
                    <a:lnTo>
                      <a:pt x="47" y="75"/>
                    </a:lnTo>
                    <a:lnTo>
                      <a:pt x="46" y="80"/>
                    </a:lnTo>
                    <a:lnTo>
                      <a:pt x="42" y="88"/>
                    </a:lnTo>
                    <a:lnTo>
                      <a:pt x="42" y="88"/>
                    </a:lnTo>
                    <a:lnTo>
                      <a:pt x="40" y="93"/>
                    </a:lnTo>
                    <a:lnTo>
                      <a:pt x="42" y="97"/>
                    </a:lnTo>
                    <a:lnTo>
                      <a:pt x="42" y="97"/>
                    </a:lnTo>
                    <a:lnTo>
                      <a:pt x="40" y="102"/>
                    </a:lnTo>
                    <a:lnTo>
                      <a:pt x="42" y="107"/>
                    </a:lnTo>
                    <a:lnTo>
                      <a:pt x="42" y="107"/>
                    </a:lnTo>
                    <a:lnTo>
                      <a:pt x="46" y="110"/>
                    </a:lnTo>
                    <a:lnTo>
                      <a:pt x="49" y="114"/>
                    </a:lnTo>
                    <a:lnTo>
                      <a:pt x="49" y="114"/>
                    </a:lnTo>
                    <a:lnTo>
                      <a:pt x="57" y="120"/>
                    </a:lnTo>
                    <a:lnTo>
                      <a:pt x="57" y="120"/>
                    </a:lnTo>
                    <a:lnTo>
                      <a:pt x="64" y="127"/>
                    </a:lnTo>
                    <a:lnTo>
                      <a:pt x="68" y="131"/>
                    </a:lnTo>
                    <a:lnTo>
                      <a:pt x="68" y="134"/>
                    </a:lnTo>
                    <a:lnTo>
                      <a:pt x="74" y="309"/>
                    </a:lnTo>
                    <a:lnTo>
                      <a:pt x="76" y="353"/>
                    </a:lnTo>
                    <a:lnTo>
                      <a:pt x="76" y="353"/>
                    </a:lnTo>
                    <a:lnTo>
                      <a:pt x="141" y="351"/>
                    </a:lnTo>
                    <a:lnTo>
                      <a:pt x="237" y="346"/>
                    </a:lnTo>
                    <a:lnTo>
                      <a:pt x="366" y="339"/>
                    </a:lnTo>
                    <a:lnTo>
                      <a:pt x="366" y="339"/>
                    </a:lnTo>
                    <a:lnTo>
                      <a:pt x="366" y="339"/>
                    </a:lnTo>
                    <a:lnTo>
                      <a:pt x="365" y="338"/>
                    </a:lnTo>
                    <a:lnTo>
                      <a:pt x="365" y="338"/>
                    </a:lnTo>
                    <a:lnTo>
                      <a:pt x="366" y="338"/>
                    </a:lnTo>
                    <a:lnTo>
                      <a:pt x="366" y="338"/>
                    </a:lnTo>
                    <a:lnTo>
                      <a:pt x="366" y="339"/>
                    </a:lnTo>
                    <a:lnTo>
                      <a:pt x="366" y="339"/>
                    </a:lnTo>
                    <a:lnTo>
                      <a:pt x="366" y="339"/>
                    </a:lnTo>
                    <a:lnTo>
                      <a:pt x="366" y="339"/>
                    </a:lnTo>
                    <a:lnTo>
                      <a:pt x="368" y="343"/>
                    </a:lnTo>
                    <a:lnTo>
                      <a:pt x="370" y="348"/>
                    </a:lnTo>
                    <a:lnTo>
                      <a:pt x="370" y="348"/>
                    </a:lnTo>
                    <a:lnTo>
                      <a:pt x="370" y="353"/>
                    </a:lnTo>
                    <a:lnTo>
                      <a:pt x="370" y="353"/>
                    </a:lnTo>
                    <a:lnTo>
                      <a:pt x="366" y="360"/>
                    </a:lnTo>
                    <a:lnTo>
                      <a:pt x="366" y="360"/>
                    </a:lnTo>
                    <a:lnTo>
                      <a:pt x="361" y="372"/>
                    </a:lnTo>
                    <a:lnTo>
                      <a:pt x="361" y="375"/>
                    </a:lnTo>
                    <a:lnTo>
                      <a:pt x="361" y="378"/>
                    </a:lnTo>
                    <a:lnTo>
                      <a:pt x="363" y="380"/>
                    </a:lnTo>
                    <a:lnTo>
                      <a:pt x="366" y="380"/>
                    </a:lnTo>
                    <a:lnTo>
                      <a:pt x="366" y="380"/>
                    </a:lnTo>
                    <a:lnTo>
                      <a:pt x="383" y="380"/>
                    </a:lnTo>
                    <a:lnTo>
                      <a:pt x="399" y="378"/>
                    </a:lnTo>
                    <a:lnTo>
                      <a:pt x="399" y="378"/>
                    </a:lnTo>
                    <a:lnTo>
                      <a:pt x="399" y="373"/>
                    </a:lnTo>
                    <a:lnTo>
                      <a:pt x="399" y="373"/>
                    </a:lnTo>
                    <a:lnTo>
                      <a:pt x="399" y="361"/>
                    </a:lnTo>
                    <a:lnTo>
                      <a:pt x="400" y="350"/>
                    </a:lnTo>
                    <a:lnTo>
                      <a:pt x="400" y="350"/>
                    </a:lnTo>
                    <a:lnTo>
                      <a:pt x="402" y="344"/>
                    </a:lnTo>
                    <a:lnTo>
                      <a:pt x="404" y="341"/>
                    </a:lnTo>
                    <a:lnTo>
                      <a:pt x="404" y="341"/>
                    </a:lnTo>
                    <a:lnTo>
                      <a:pt x="405" y="338"/>
                    </a:lnTo>
                    <a:lnTo>
                      <a:pt x="405" y="338"/>
                    </a:lnTo>
                    <a:lnTo>
                      <a:pt x="405" y="338"/>
                    </a:lnTo>
                    <a:lnTo>
                      <a:pt x="405" y="338"/>
                    </a:lnTo>
                    <a:lnTo>
                      <a:pt x="405" y="336"/>
                    </a:lnTo>
                    <a:lnTo>
                      <a:pt x="405" y="336"/>
                    </a:lnTo>
                    <a:lnTo>
                      <a:pt x="407" y="333"/>
                    </a:lnTo>
                    <a:lnTo>
                      <a:pt x="407" y="333"/>
                    </a:lnTo>
                    <a:lnTo>
                      <a:pt x="407" y="333"/>
                    </a:lnTo>
                    <a:lnTo>
                      <a:pt x="407" y="333"/>
                    </a:lnTo>
                    <a:lnTo>
                      <a:pt x="407" y="333"/>
                    </a:lnTo>
                    <a:lnTo>
                      <a:pt x="407" y="331"/>
                    </a:lnTo>
                    <a:lnTo>
                      <a:pt x="407" y="331"/>
                    </a:lnTo>
                    <a:lnTo>
                      <a:pt x="407" y="331"/>
                    </a:lnTo>
                    <a:lnTo>
                      <a:pt x="407" y="331"/>
                    </a:lnTo>
                    <a:lnTo>
                      <a:pt x="407" y="331"/>
                    </a:lnTo>
                    <a:lnTo>
                      <a:pt x="407" y="331"/>
                    </a:lnTo>
                    <a:lnTo>
                      <a:pt x="409" y="329"/>
                    </a:lnTo>
                    <a:lnTo>
                      <a:pt x="409" y="329"/>
                    </a:lnTo>
                    <a:lnTo>
                      <a:pt x="410" y="328"/>
                    </a:lnTo>
                    <a:lnTo>
                      <a:pt x="414" y="328"/>
                    </a:lnTo>
                    <a:lnTo>
                      <a:pt x="415" y="328"/>
                    </a:lnTo>
                    <a:lnTo>
                      <a:pt x="419" y="328"/>
                    </a:lnTo>
                    <a:lnTo>
                      <a:pt x="419" y="328"/>
                    </a:lnTo>
                    <a:lnTo>
                      <a:pt x="422" y="324"/>
                    </a:lnTo>
                    <a:lnTo>
                      <a:pt x="422" y="319"/>
                    </a:lnTo>
                    <a:lnTo>
                      <a:pt x="422" y="309"/>
                    </a:lnTo>
                    <a:lnTo>
                      <a:pt x="422" y="309"/>
                    </a:lnTo>
                    <a:lnTo>
                      <a:pt x="421" y="302"/>
                    </a:lnTo>
                    <a:lnTo>
                      <a:pt x="419" y="297"/>
                    </a:lnTo>
                    <a:lnTo>
                      <a:pt x="419" y="297"/>
                    </a:lnTo>
                    <a:close/>
                  </a:path>
                </a:pathLst>
              </a:custGeom>
              <a:solidFill>
                <a:srgbClr val="00DE64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60" name="Freeform 61"/>
              <p:cNvSpPr>
                <a:spLocks/>
              </p:cNvSpPr>
              <p:nvPr/>
            </p:nvSpPr>
            <p:spPr bwMode="auto">
              <a:xfrm>
                <a:off x="9063680" y="1675062"/>
                <a:ext cx="122237" cy="152400"/>
              </a:xfrm>
              <a:custGeom>
                <a:avLst/>
                <a:gdLst>
                  <a:gd name="T0" fmla="*/ 67 w 77"/>
                  <a:gd name="T1" fmla="*/ 73 h 96"/>
                  <a:gd name="T2" fmla="*/ 67 w 77"/>
                  <a:gd name="T3" fmla="*/ 73 h 96"/>
                  <a:gd name="T4" fmla="*/ 58 w 77"/>
                  <a:gd name="T5" fmla="*/ 66 h 96"/>
                  <a:gd name="T6" fmla="*/ 51 w 77"/>
                  <a:gd name="T7" fmla="*/ 59 h 96"/>
                  <a:gd name="T8" fmla="*/ 51 w 77"/>
                  <a:gd name="T9" fmla="*/ 59 h 96"/>
                  <a:gd name="T10" fmla="*/ 50 w 77"/>
                  <a:gd name="T11" fmla="*/ 49 h 96"/>
                  <a:gd name="T12" fmla="*/ 48 w 77"/>
                  <a:gd name="T13" fmla="*/ 44 h 96"/>
                  <a:gd name="T14" fmla="*/ 45 w 77"/>
                  <a:gd name="T15" fmla="*/ 40 h 96"/>
                  <a:gd name="T16" fmla="*/ 45 w 77"/>
                  <a:gd name="T17" fmla="*/ 40 h 96"/>
                  <a:gd name="T18" fmla="*/ 39 w 77"/>
                  <a:gd name="T19" fmla="*/ 35 h 96"/>
                  <a:gd name="T20" fmla="*/ 36 w 77"/>
                  <a:gd name="T21" fmla="*/ 30 h 96"/>
                  <a:gd name="T22" fmla="*/ 36 w 77"/>
                  <a:gd name="T23" fmla="*/ 28 h 96"/>
                  <a:gd name="T24" fmla="*/ 36 w 77"/>
                  <a:gd name="T25" fmla="*/ 27 h 96"/>
                  <a:gd name="T26" fmla="*/ 36 w 77"/>
                  <a:gd name="T27" fmla="*/ 27 h 96"/>
                  <a:gd name="T28" fmla="*/ 39 w 77"/>
                  <a:gd name="T29" fmla="*/ 27 h 96"/>
                  <a:gd name="T30" fmla="*/ 41 w 77"/>
                  <a:gd name="T31" fmla="*/ 28 h 96"/>
                  <a:gd name="T32" fmla="*/ 41 w 77"/>
                  <a:gd name="T33" fmla="*/ 28 h 96"/>
                  <a:gd name="T34" fmla="*/ 41 w 77"/>
                  <a:gd name="T35" fmla="*/ 27 h 96"/>
                  <a:gd name="T36" fmla="*/ 41 w 77"/>
                  <a:gd name="T37" fmla="*/ 27 h 96"/>
                  <a:gd name="T38" fmla="*/ 39 w 77"/>
                  <a:gd name="T39" fmla="*/ 25 h 96"/>
                  <a:gd name="T40" fmla="*/ 38 w 77"/>
                  <a:gd name="T41" fmla="*/ 22 h 96"/>
                  <a:gd name="T42" fmla="*/ 38 w 77"/>
                  <a:gd name="T43" fmla="*/ 17 h 96"/>
                  <a:gd name="T44" fmla="*/ 38 w 77"/>
                  <a:gd name="T45" fmla="*/ 17 h 96"/>
                  <a:gd name="T46" fmla="*/ 36 w 77"/>
                  <a:gd name="T47" fmla="*/ 13 h 96"/>
                  <a:gd name="T48" fmla="*/ 34 w 77"/>
                  <a:gd name="T49" fmla="*/ 10 h 96"/>
                  <a:gd name="T50" fmla="*/ 34 w 77"/>
                  <a:gd name="T51" fmla="*/ 8 h 96"/>
                  <a:gd name="T52" fmla="*/ 34 w 77"/>
                  <a:gd name="T53" fmla="*/ 8 h 96"/>
                  <a:gd name="T54" fmla="*/ 36 w 77"/>
                  <a:gd name="T55" fmla="*/ 5 h 96"/>
                  <a:gd name="T56" fmla="*/ 36 w 77"/>
                  <a:gd name="T57" fmla="*/ 3 h 96"/>
                  <a:gd name="T58" fmla="*/ 36 w 77"/>
                  <a:gd name="T59" fmla="*/ 3 h 96"/>
                  <a:gd name="T60" fmla="*/ 34 w 77"/>
                  <a:gd name="T61" fmla="*/ 3 h 96"/>
                  <a:gd name="T62" fmla="*/ 34 w 77"/>
                  <a:gd name="T63" fmla="*/ 3 h 96"/>
                  <a:gd name="T64" fmla="*/ 31 w 77"/>
                  <a:gd name="T65" fmla="*/ 1 h 96"/>
                  <a:gd name="T66" fmla="*/ 26 w 77"/>
                  <a:gd name="T67" fmla="*/ 1 h 96"/>
                  <a:gd name="T68" fmla="*/ 26 w 77"/>
                  <a:gd name="T69" fmla="*/ 1 h 96"/>
                  <a:gd name="T70" fmla="*/ 22 w 77"/>
                  <a:gd name="T71" fmla="*/ 0 h 96"/>
                  <a:gd name="T72" fmla="*/ 19 w 77"/>
                  <a:gd name="T73" fmla="*/ 1 h 96"/>
                  <a:gd name="T74" fmla="*/ 19 w 77"/>
                  <a:gd name="T75" fmla="*/ 1 h 96"/>
                  <a:gd name="T76" fmla="*/ 11 w 77"/>
                  <a:gd name="T77" fmla="*/ 6 h 96"/>
                  <a:gd name="T78" fmla="*/ 11 w 77"/>
                  <a:gd name="T79" fmla="*/ 6 h 96"/>
                  <a:gd name="T80" fmla="*/ 9 w 77"/>
                  <a:gd name="T81" fmla="*/ 6 h 96"/>
                  <a:gd name="T82" fmla="*/ 7 w 77"/>
                  <a:gd name="T83" fmla="*/ 8 h 96"/>
                  <a:gd name="T84" fmla="*/ 7 w 77"/>
                  <a:gd name="T85" fmla="*/ 8 h 96"/>
                  <a:gd name="T86" fmla="*/ 7 w 77"/>
                  <a:gd name="T87" fmla="*/ 12 h 96"/>
                  <a:gd name="T88" fmla="*/ 7 w 77"/>
                  <a:gd name="T89" fmla="*/ 12 h 96"/>
                  <a:gd name="T90" fmla="*/ 2 w 77"/>
                  <a:gd name="T91" fmla="*/ 15 h 96"/>
                  <a:gd name="T92" fmla="*/ 2 w 77"/>
                  <a:gd name="T93" fmla="*/ 15 h 96"/>
                  <a:gd name="T94" fmla="*/ 0 w 77"/>
                  <a:gd name="T95" fmla="*/ 18 h 96"/>
                  <a:gd name="T96" fmla="*/ 17 w 77"/>
                  <a:gd name="T97" fmla="*/ 15 h 96"/>
                  <a:gd name="T98" fmla="*/ 34 w 77"/>
                  <a:gd name="T99" fmla="*/ 96 h 96"/>
                  <a:gd name="T100" fmla="*/ 77 w 77"/>
                  <a:gd name="T101" fmla="*/ 84 h 96"/>
                  <a:gd name="T102" fmla="*/ 77 w 77"/>
                  <a:gd name="T103" fmla="*/ 84 h 96"/>
                  <a:gd name="T104" fmla="*/ 75 w 77"/>
                  <a:gd name="T105" fmla="*/ 84 h 96"/>
                  <a:gd name="T106" fmla="*/ 75 w 77"/>
                  <a:gd name="T107" fmla="*/ 84 h 96"/>
                  <a:gd name="T108" fmla="*/ 72 w 77"/>
                  <a:gd name="T109" fmla="*/ 78 h 96"/>
                  <a:gd name="T110" fmla="*/ 67 w 77"/>
                  <a:gd name="T111" fmla="*/ 73 h 96"/>
                  <a:gd name="T112" fmla="*/ 67 w 77"/>
                  <a:gd name="T113" fmla="*/ 73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77" h="96">
                    <a:moveTo>
                      <a:pt x="67" y="73"/>
                    </a:moveTo>
                    <a:lnTo>
                      <a:pt x="67" y="73"/>
                    </a:lnTo>
                    <a:lnTo>
                      <a:pt x="58" y="66"/>
                    </a:lnTo>
                    <a:lnTo>
                      <a:pt x="51" y="59"/>
                    </a:lnTo>
                    <a:lnTo>
                      <a:pt x="51" y="59"/>
                    </a:lnTo>
                    <a:lnTo>
                      <a:pt x="50" y="49"/>
                    </a:lnTo>
                    <a:lnTo>
                      <a:pt x="48" y="44"/>
                    </a:lnTo>
                    <a:lnTo>
                      <a:pt x="45" y="40"/>
                    </a:lnTo>
                    <a:lnTo>
                      <a:pt x="45" y="40"/>
                    </a:lnTo>
                    <a:lnTo>
                      <a:pt x="39" y="35"/>
                    </a:lnTo>
                    <a:lnTo>
                      <a:pt x="36" y="30"/>
                    </a:lnTo>
                    <a:lnTo>
                      <a:pt x="36" y="28"/>
                    </a:lnTo>
                    <a:lnTo>
                      <a:pt x="36" y="27"/>
                    </a:lnTo>
                    <a:lnTo>
                      <a:pt x="36" y="27"/>
                    </a:lnTo>
                    <a:lnTo>
                      <a:pt x="39" y="27"/>
                    </a:lnTo>
                    <a:lnTo>
                      <a:pt x="41" y="28"/>
                    </a:lnTo>
                    <a:lnTo>
                      <a:pt x="41" y="28"/>
                    </a:lnTo>
                    <a:lnTo>
                      <a:pt x="41" y="27"/>
                    </a:lnTo>
                    <a:lnTo>
                      <a:pt x="41" y="27"/>
                    </a:lnTo>
                    <a:lnTo>
                      <a:pt x="39" y="25"/>
                    </a:lnTo>
                    <a:lnTo>
                      <a:pt x="38" y="22"/>
                    </a:lnTo>
                    <a:lnTo>
                      <a:pt x="38" y="17"/>
                    </a:lnTo>
                    <a:lnTo>
                      <a:pt x="38" y="17"/>
                    </a:lnTo>
                    <a:lnTo>
                      <a:pt x="36" y="13"/>
                    </a:lnTo>
                    <a:lnTo>
                      <a:pt x="34" y="10"/>
                    </a:lnTo>
                    <a:lnTo>
                      <a:pt x="34" y="8"/>
                    </a:lnTo>
                    <a:lnTo>
                      <a:pt x="34" y="8"/>
                    </a:lnTo>
                    <a:lnTo>
                      <a:pt x="36" y="5"/>
                    </a:lnTo>
                    <a:lnTo>
                      <a:pt x="36" y="3"/>
                    </a:lnTo>
                    <a:lnTo>
                      <a:pt x="36" y="3"/>
                    </a:lnTo>
                    <a:lnTo>
                      <a:pt x="34" y="3"/>
                    </a:lnTo>
                    <a:lnTo>
                      <a:pt x="34" y="3"/>
                    </a:lnTo>
                    <a:lnTo>
                      <a:pt x="31" y="1"/>
                    </a:lnTo>
                    <a:lnTo>
                      <a:pt x="26" y="1"/>
                    </a:lnTo>
                    <a:lnTo>
                      <a:pt x="26" y="1"/>
                    </a:lnTo>
                    <a:lnTo>
                      <a:pt x="22" y="0"/>
                    </a:lnTo>
                    <a:lnTo>
                      <a:pt x="19" y="1"/>
                    </a:lnTo>
                    <a:lnTo>
                      <a:pt x="19" y="1"/>
                    </a:lnTo>
                    <a:lnTo>
                      <a:pt x="11" y="6"/>
                    </a:lnTo>
                    <a:lnTo>
                      <a:pt x="11" y="6"/>
                    </a:lnTo>
                    <a:lnTo>
                      <a:pt x="9" y="6"/>
                    </a:lnTo>
                    <a:lnTo>
                      <a:pt x="7" y="8"/>
                    </a:lnTo>
                    <a:lnTo>
                      <a:pt x="7" y="8"/>
                    </a:lnTo>
                    <a:lnTo>
                      <a:pt x="7" y="12"/>
                    </a:lnTo>
                    <a:lnTo>
                      <a:pt x="7" y="12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0" y="18"/>
                    </a:lnTo>
                    <a:lnTo>
                      <a:pt x="17" y="15"/>
                    </a:lnTo>
                    <a:lnTo>
                      <a:pt x="34" y="96"/>
                    </a:lnTo>
                    <a:lnTo>
                      <a:pt x="77" y="84"/>
                    </a:lnTo>
                    <a:lnTo>
                      <a:pt x="77" y="84"/>
                    </a:lnTo>
                    <a:lnTo>
                      <a:pt x="75" y="84"/>
                    </a:lnTo>
                    <a:lnTo>
                      <a:pt x="75" y="84"/>
                    </a:lnTo>
                    <a:lnTo>
                      <a:pt x="72" y="78"/>
                    </a:lnTo>
                    <a:lnTo>
                      <a:pt x="67" y="73"/>
                    </a:lnTo>
                    <a:lnTo>
                      <a:pt x="67" y="73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61" name="Freeform 62"/>
              <p:cNvSpPr>
                <a:spLocks/>
              </p:cNvSpPr>
              <p:nvPr/>
            </p:nvSpPr>
            <p:spPr bwMode="auto">
              <a:xfrm>
                <a:off x="9398638" y="1297231"/>
                <a:ext cx="88900" cy="111125"/>
              </a:xfrm>
              <a:custGeom>
                <a:avLst/>
                <a:gdLst>
                  <a:gd name="T0" fmla="*/ 29 w 56"/>
                  <a:gd name="T1" fmla="*/ 0 h 70"/>
                  <a:gd name="T2" fmla="*/ 29 w 56"/>
                  <a:gd name="T3" fmla="*/ 0 h 70"/>
                  <a:gd name="T4" fmla="*/ 0 w 56"/>
                  <a:gd name="T5" fmla="*/ 5 h 70"/>
                  <a:gd name="T6" fmla="*/ 17 w 56"/>
                  <a:gd name="T7" fmla="*/ 70 h 70"/>
                  <a:gd name="T8" fmla="*/ 17 w 56"/>
                  <a:gd name="T9" fmla="*/ 70 h 70"/>
                  <a:gd name="T10" fmla="*/ 18 w 56"/>
                  <a:gd name="T11" fmla="*/ 70 h 70"/>
                  <a:gd name="T12" fmla="*/ 20 w 56"/>
                  <a:gd name="T13" fmla="*/ 68 h 70"/>
                  <a:gd name="T14" fmla="*/ 20 w 56"/>
                  <a:gd name="T15" fmla="*/ 68 h 70"/>
                  <a:gd name="T16" fmla="*/ 20 w 56"/>
                  <a:gd name="T17" fmla="*/ 65 h 70"/>
                  <a:gd name="T18" fmla="*/ 17 w 56"/>
                  <a:gd name="T19" fmla="*/ 63 h 70"/>
                  <a:gd name="T20" fmla="*/ 17 w 56"/>
                  <a:gd name="T21" fmla="*/ 63 h 70"/>
                  <a:gd name="T22" fmla="*/ 17 w 56"/>
                  <a:gd name="T23" fmla="*/ 59 h 70"/>
                  <a:gd name="T24" fmla="*/ 17 w 56"/>
                  <a:gd name="T25" fmla="*/ 59 h 70"/>
                  <a:gd name="T26" fmla="*/ 24 w 56"/>
                  <a:gd name="T27" fmla="*/ 56 h 70"/>
                  <a:gd name="T28" fmla="*/ 24 w 56"/>
                  <a:gd name="T29" fmla="*/ 56 h 70"/>
                  <a:gd name="T30" fmla="*/ 29 w 56"/>
                  <a:gd name="T31" fmla="*/ 53 h 70"/>
                  <a:gd name="T32" fmla="*/ 29 w 56"/>
                  <a:gd name="T33" fmla="*/ 53 h 70"/>
                  <a:gd name="T34" fmla="*/ 35 w 56"/>
                  <a:gd name="T35" fmla="*/ 53 h 70"/>
                  <a:gd name="T36" fmla="*/ 35 w 56"/>
                  <a:gd name="T37" fmla="*/ 53 h 70"/>
                  <a:gd name="T38" fmla="*/ 37 w 56"/>
                  <a:gd name="T39" fmla="*/ 49 h 70"/>
                  <a:gd name="T40" fmla="*/ 35 w 56"/>
                  <a:gd name="T41" fmla="*/ 46 h 70"/>
                  <a:gd name="T42" fmla="*/ 34 w 56"/>
                  <a:gd name="T43" fmla="*/ 39 h 70"/>
                  <a:gd name="T44" fmla="*/ 34 w 56"/>
                  <a:gd name="T45" fmla="*/ 39 h 70"/>
                  <a:gd name="T46" fmla="*/ 34 w 56"/>
                  <a:gd name="T47" fmla="*/ 36 h 70"/>
                  <a:gd name="T48" fmla="*/ 37 w 56"/>
                  <a:gd name="T49" fmla="*/ 32 h 70"/>
                  <a:gd name="T50" fmla="*/ 41 w 56"/>
                  <a:gd name="T51" fmla="*/ 31 h 70"/>
                  <a:gd name="T52" fmla="*/ 44 w 56"/>
                  <a:gd name="T53" fmla="*/ 32 h 70"/>
                  <a:gd name="T54" fmla="*/ 44 w 56"/>
                  <a:gd name="T55" fmla="*/ 32 h 70"/>
                  <a:gd name="T56" fmla="*/ 47 w 56"/>
                  <a:gd name="T57" fmla="*/ 39 h 70"/>
                  <a:gd name="T58" fmla="*/ 49 w 56"/>
                  <a:gd name="T59" fmla="*/ 41 h 70"/>
                  <a:gd name="T60" fmla="*/ 52 w 56"/>
                  <a:gd name="T61" fmla="*/ 42 h 70"/>
                  <a:gd name="T62" fmla="*/ 52 w 56"/>
                  <a:gd name="T63" fmla="*/ 42 h 70"/>
                  <a:gd name="T64" fmla="*/ 54 w 56"/>
                  <a:gd name="T65" fmla="*/ 41 h 70"/>
                  <a:gd name="T66" fmla="*/ 56 w 56"/>
                  <a:gd name="T67" fmla="*/ 39 h 70"/>
                  <a:gd name="T68" fmla="*/ 56 w 56"/>
                  <a:gd name="T69" fmla="*/ 36 h 70"/>
                  <a:gd name="T70" fmla="*/ 56 w 56"/>
                  <a:gd name="T71" fmla="*/ 36 h 70"/>
                  <a:gd name="T72" fmla="*/ 49 w 56"/>
                  <a:gd name="T73" fmla="*/ 29 h 70"/>
                  <a:gd name="T74" fmla="*/ 44 w 56"/>
                  <a:gd name="T75" fmla="*/ 22 h 70"/>
                  <a:gd name="T76" fmla="*/ 35 w 56"/>
                  <a:gd name="T77" fmla="*/ 12 h 70"/>
                  <a:gd name="T78" fmla="*/ 30 w 56"/>
                  <a:gd name="T79" fmla="*/ 3 h 70"/>
                  <a:gd name="T80" fmla="*/ 29 w 56"/>
                  <a:gd name="T81" fmla="*/ 0 h 70"/>
                  <a:gd name="T82" fmla="*/ 29 w 56"/>
                  <a:gd name="T83" fmla="*/ 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56" h="70">
                    <a:moveTo>
                      <a:pt x="29" y="0"/>
                    </a:moveTo>
                    <a:lnTo>
                      <a:pt x="29" y="0"/>
                    </a:lnTo>
                    <a:lnTo>
                      <a:pt x="0" y="5"/>
                    </a:lnTo>
                    <a:lnTo>
                      <a:pt x="17" y="70"/>
                    </a:lnTo>
                    <a:lnTo>
                      <a:pt x="17" y="70"/>
                    </a:lnTo>
                    <a:lnTo>
                      <a:pt x="18" y="70"/>
                    </a:lnTo>
                    <a:lnTo>
                      <a:pt x="20" y="68"/>
                    </a:lnTo>
                    <a:lnTo>
                      <a:pt x="20" y="68"/>
                    </a:lnTo>
                    <a:lnTo>
                      <a:pt x="20" y="65"/>
                    </a:lnTo>
                    <a:lnTo>
                      <a:pt x="17" y="63"/>
                    </a:lnTo>
                    <a:lnTo>
                      <a:pt x="17" y="63"/>
                    </a:lnTo>
                    <a:lnTo>
                      <a:pt x="17" y="59"/>
                    </a:lnTo>
                    <a:lnTo>
                      <a:pt x="17" y="59"/>
                    </a:lnTo>
                    <a:lnTo>
                      <a:pt x="24" y="56"/>
                    </a:lnTo>
                    <a:lnTo>
                      <a:pt x="24" y="56"/>
                    </a:lnTo>
                    <a:lnTo>
                      <a:pt x="29" y="53"/>
                    </a:lnTo>
                    <a:lnTo>
                      <a:pt x="29" y="53"/>
                    </a:lnTo>
                    <a:lnTo>
                      <a:pt x="35" y="53"/>
                    </a:lnTo>
                    <a:lnTo>
                      <a:pt x="35" y="53"/>
                    </a:lnTo>
                    <a:lnTo>
                      <a:pt x="37" y="49"/>
                    </a:lnTo>
                    <a:lnTo>
                      <a:pt x="35" y="46"/>
                    </a:lnTo>
                    <a:lnTo>
                      <a:pt x="34" y="39"/>
                    </a:lnTo>
                    <a:lnTo>
                      <a:pt x="34" y="39"/>
                    </a:lnTo>
                    <a:lnTo>
                      <a:pt x="34" y="36"/>
                    </a:lnTo>
                    <a:lnTo>
                      <a:pt x="37" y="32"/>
                    </a:lnTo>
                    <a:lnTo>
                      <a:pt x="41" y="31"/>
                    </a:lnTo>
                    <a:lnTo>
                      <a:pt x="44" y="32"/>
                    </a:lnTo>
                    <a:lnTo>
                      <a:pt x="44" y="32"/>
                    </a:lnTo>
                    <a:lnTo>
                      <a:pt x="47" y="39"/>
                    </a:lnTo>
                    <a:lnTo>
                      <a:pt x="49" y="41"/>
                    </a:lnTo>
                    <a:lnTo>
                      <a:pt x="52" y="42"/>
                    </a:lnTo>
                    <a:lnTo>
                      <a:pt x="52" y="42"/>
                    </a:lnTo>
                    <a:lnTo>
                      <a:pt x="54" y="41"/>
                    </a:lnTo>
                    <a:lnTo>
                      <a:pt x="56" y="39"/>
                    </a:lnTo>
                    <a:lnTo>
                      <a:pt x="56" y="36"/>
                    </a:lnTo>
                    <a:lnTo>
                      <a:pt x="56" y="36"/>
                    </a:lnTo>
                    <a:lnTo>
                      <a:pt x="49" y="29"/>
                    </a:lnTo>
                    <a:lnTo>
                      <a:pt x="44" y="22"/>
                    </a:lnTo>
                    <a:lnTo>
                      <a:pt x="35" y="12"/>
                    </a:lnTo>
                    <a:lnTo>
                      <a:pt x="30" y="3"/>
                    </a:lnTo>
                    <a:lnTo>
                      <a:pt x="29" y="0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62" name="Freeform 63"/>
              <p:cNvSpPr>
                <a:spLocks/>
              </p:cNvSpPr>
              <p:nvPr/>
            </p:nvSpPr>
            <p:spPr bwMode="auto">
              <a:xfrm>
                <a:off x="8641394" y="957509"/>
                <a:ext cx="776287" cy="593725"/>
              </a:xfrm>
              <a:custGeom>
                <a:avLst/>
                <a:gdLst>
                  <a:gd name="T0" fmla="*/ 451 w 489"/>
                  <a:gd name="T1" fmla="*/ 323 h 374"/>
                  <a:gd name="T2" fmla="*/ 455 w 489"/>
                  <a:gd name="T3" fmla="*/ 312 h 374"/>
                  <a:gd name="T4" fmla="*/ 462 w 489"/>
                  <a:gd name="T5" fmla="*/ 297 h 374"/>
                  <a:gd name="T6" fmla="*/ 448 w 489"/>
                  <a:gd name="T7" fmla="*/ 311 h 374"/>
                  <a:gd name="T8" fmla="*/ 423 w 489"/>
                  <a:gd name="T9" fmla="*/ 321 h 374"/>
                  <a:gd name="T10" fmla="*/ 402 w 489"/>
                  <a:gd name="T11" fmla="*/ 329 h 374"/>
                  <a:gd name="T12" fmla="*/ 383 w 489"/>
                  <a:gd name="T13" fmla="*/ 340 h 374"/>
                  <a:gd name="T14" fmla="*/ 372 w 489"/>
                  <a:gd name="T15" fmla="*/ 245 h 374"/>
                  <a:gd name="T16" fmla="*/ 372 w 489"/>
                  <a:gd name="T17" fmla="*/ 234 h 374"/>
                  <a:gd name="T18" fmla="*/ 373 w 489"/>
                  <a:gd name="T19" fmla="*/ 189 h 374"/>
                  <a:gd name="T20" fmla="*/ 372 w 489"/>
                  <a:gd name="T21" fmla="*/ 177 h 374"/>
                  <a:gd name="T22" fmla="*/ 365 w 489"/>
                  <a:gd name="T23" fmla="*/ 146 h 374"/>
                  <a:gd name="T24" fmla="*/ 358 w 489"/>
                  <a:gd name="T25" fmla="*/ 127 h 374"/>
                  <a:gd name="T26" fmla="*/ 350 w 489"/>
                  <a:gd name="T27" fmla="*/ 109 h 374"/>
                  <a:gd name="T28" fmla="*/ 350 w 489"/>
                  <a:gd name="T29" fmla="*/ 90 h 374"/>
                  <a:gd name="T30" fmla="*/ 348 w 489"/>
                  <a:gd name="T31" fmla="*/ 60 h 374"/>
                  <a:gd name="T32" fmla="*/ 351 w 489"/>
                  <a:gd name="T33" fmla="*/ 48 h 374"/>
                  <a:gd name="T34" fmla="*/ 344 w 489"/>
                  <a:gd name="T35" fmla="*/ 31 h 374"/>
                  <a:gd name="T36" fmla="*/ 341 w 489"/>
                  <a:gd name="T37" fmla="*/ 10 h 374"/>
                  <a:gd name="T38" fmla="*/ 265 w 489"/>
                  <a:gd name="T39" fmla="*/ 17 h 374"/>
                  <a:gd name="T40" fmla="*/ 238 w 489"/>
                  <a:gd name="T41" fmla="*/ 31 h 374"/>
                  <a:gd name="T42" fmla="*/ 205 w 489"/>
                  <a:gd name="T43" fmla="*/ 66 h 374"/>
                  <a:gd name="T44" fmla="*/ 197 w 489"/>
                  <a:gd name="T45" fmla="*/ 88 h 374"/>
                  <a:gd name="T46" fmla="*/ 176 w 489"/>
                  <a:gd name="T47" fmla="*/ 109 h 374"/>
                  <a:gd name="T48" fmla="*/ 170 w 489"/>
                  <a:gd name="T49" fmla="*/ 122 h 374"/>
                  <a:gd name="T50" fmla="*/ 188 w 489"/>
                  <a:gd name="T51" fmla="*/ 112 h 374"/>
                  <a:gd name="T52" fmla="*/ 182 w 489"/>
                  <a:gd name="T53" fmla="*/ 136 h 374"/>
                  <a:gd name="T54" fmla="*/ 178 w 489"/>
                  <a:gd name="T55" fmla="*/ 156 h 374"/>
                  <a:gd name="T56" fmla="*/ 153 w 489"/>
                  <a:gd name="T57" fmla="*/ 182 h 374"/>
                  <a:gd name="T58" fmla="*/ 132 w 489"/>
                  <a:gd name="T59" fmla="*/ 183 h 374"/>
                  <a:gd name="T60" fmla="*/ 105 w 489"/>
                  <a:gd name="T61" fmla="*/ 192 h 374"/>
                  <a:gd name="T62" fmla="*/ 75 w 489"/>
                  <a:gd name="T63" fmla="*/ 192 h 374"/>
                  <a:gd name="T64" fmla="*/ 44 w 489"/>
                  <a:gd name="T65" fmla="*/ 197 h 374"/>
                  <a:gd name="T66" fmla="*/ 32 w 489"/>
                  <a:gd name="T67" fmla="*/ 216 h 374"/>
                  <a:gd name="T68" fmla="*/ 44 w 489"/>
                  <a:gd name="T69" fmla="*/ 233 h 374"/>
                  <a:gd name="T70" fmla="*/ 22 w 489"/>
                  <a:gd name="T71" fmla="*/ 273 h 374"/>
                  <a:gd name="T72" fmla="*/ 7 w 489"/>
                  <a:gd name="T73" fmla="*/ 292 h 374"/>
                  <a:gd name="T74" fmla="*/ 114 w 489"/>
                  <a:gd name="T75" fmla="*/ 306 h 374"/>
                  <a:gd name="T76" fmla="*/ 266 w 489"/>
                  <a:gd name="T77" fmla="*/ 273 h 374"/>
                  <a:gd name="T78" fmla="*/ 280 w 489"/>
                  <a:gd name="T79" fmla="*/ 280 h 374"/>
                  <a:gd name="T80" fmla="*/ 287 w 489"/>
                  <a:gd name="T81" fmla="*/ 295 h 374"/>
                  <a:gd name="T82" fmla="*/ 294 w 489"/>
                  <a:gd name="T83" fmla="*/ 302 h 374"/>
                  <a:gd name="T84" fmla="*/ 304 w 489"/>
                  <a:gd name="T85" fmla="*/ 307 h 374"/>
                  <a:gd name="T86" fmla="*/ 317 w 489"/>
                  <a:gd name="T87" fmla="*/ 314 h 374"/>
                  <a:gd name="T88" fmla="*/ 322 w 489"/>
                  <a:gd name="T89" fmla="*/ 321 h 374"/>
                  <a:gd name="T90" fmla="*/ 344 w 489"/>
                  <a:gd name="T91" fmla="*/ 326 h 374"/>
                  <a:gd name="T92" fmla="*/ 370 w 489"/>
                  <a:gd name="T93" fmla="*/ 340 h 374"/>
                  <a:gd name="T94" fmla="*/ 372 w 489"/>
                  <a:gd name="T95" fmla="*/ 355 h 374"/>
                  <a:gd name="T96" fmla="*/ 373 w 489"/>
                  <a:gd name="T97" fmla="*/ 372 h 374"/>
                  <a:gd name="T98" fmla="*/ 382 w 489"/>
                  <a:gd name="T99" fmla="*/ 362 h 374"/>
                  <a:gd name="T100" fmla="*/ 385 w 489"/>
                  <a:gd name="T101" fmla="*/ 367 h 374"/>
                  <a:gd name="T102" fmla="*/ 392 w 489"/>
                  <a:gd name="T103" fmla="*/ 358 h 374"/>
                  <a:gd name="T104" fmla="*/ 417 w 489"/>
                  <a:gd name="T105" fmla="*/ 345 h 374"/>
                  <a:gd name="T106" fmla="*/ 438 w 489"/>
                  <a:gd name="T107" fmla="*/ 336 h 374"/>
                  <a:gd name="T108" fmla="*/ 463 w 489"/>
                  <a:gd name="T109" fmla="*/ 326 h 374"/>
                  <a:gd name="T110" fmla="*/ 484 w 489"/>
                  <a:gd name="T111" fmla="*/ 304 h 374"/>
                  <a:gd name="T112" fmla="*/ 477 w 489"/>
                  <a:gd name="T113" fmla="*/ 302 h 3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489" h="374">
                    <a:moveTo>
                      <a:pt x="467" y="311"/>
                    </a:moveTo>
                    <a:lnTo>
                      <a:pt x="467" y="311"/>
                    </a:lnTo>
                    <a:lnTo>
                      <a:pt x="460" y="314"/>
                    </a:lnTo>
                    <a:lnTo>
                      <a:pt x="456" y="318"/>
                    </a:lnTo>
                    <a:lnTo>
                      <a:pt x="456" y="318"/>
                    </a:lnTo>
                    <a:lnTo>
                      <a:pt x="451" y="323"/>
                    </a:lnTo>
                    <a:lnTo>
                      <a:pt x="448" y="324"/>
                    </a:lnTo>
                    <a:lnTo>
                      <a:pt x="445" y="324"/>
                    </a:lnTo>
                    <a:lnTo>
                      <a:pt x="445" y="324"/>
                    </a:lnTo>
                    <a:lnTo>
                      <a:pt x="446" y="321"/>
                    </a:lnTo>
                    <a:lnTo>
                      <a:pt x="448" y="318"/>
                    </a:lnTo>
                    <a:lnTo>
                      <a:pt x="455" y="312"/>
                    </a:lnTo>
                    <a:lnTo>
                      <a:pt x="455" y="312"/>
                    </a:lnTo>
                    <a:lnTo>
                      <a:pt x="462" y="306"/>
                    </a:lnTo>
                    <a:lnTo>
                      <a:pt x="463" y="302"/>
                    </a:lnTo>
                    <a:lnTo>
                      <a:pt x="465" y="297"/>
                    </a:lnTo>
                    <a:lnTo>
                      <a:pt x="465" y="297"/>
                    </a:lnTo>
                    <a:lnTo>
                      <a:pt x="462" y="297"/>
                    </a:lnTo>
                    <a:lnTo>
                      <a:pt x="460" y="299"/>
                    </a:lnTo>
                    <a:lnTo>
                      <a:pt x="456" y="304"/>
                    </a:lnTo>
                    <a:lnTo>
                      <a:pt x="456" y="304"/>
                    </a:lnTo>
                    <a:lnTo>
                      <a:pt x="451" y="307"/>
                    </a:lnTo>
                    <a:lnTo>
                      <a:pt x="448" y="311"/>
                    </a:lnTo>
                    <a:lnTo>
                      <a:pt x="448" y="311"/>
                    </a:lnTo>
                    <a:lnTo>
                      <a:pt x="439" y="316"/>
                    </a:lnTo>
                    <a:lnTo>
                      <a:pt x="439" y="316"/>
                    </a:lnTo>
                    <a:lnTo>
                      <a:pt x="431" y="318"/>
                    </a:lnTo>
                    <a:lnTo>
                      <a:pt x="431" y="318"/>
                    </a:lnTo>
                    <a:lnTo>
                      <a:pt x="426" y="318"/>
                    </a:lnTo>
                    <a:lnTo>
                      <a:pt x="423" y="321"/>
                    </a:lnTo>
                    <a:lnTo>
                      <a:pt x="423" y="321"/>
                    </a:lnTo>
                    <a:lnTo>
                      <a:pt x="416" y="328"/>
                    </a:lnTo>
                    <a:lnTo>
                      <a:pt x="416" y="328"/>
                    </a:lnTo>
                    <a:lnTo>
                      <a:pt x="411" y="329"/>
                    </a:lnTo>
                    <a:lnTo>
                      <a:pt x="407" y="329"/>
                    </a:lnTo>
                    <a:lnTo>
                      <a:pt x="402" y="329"/>
                    </a:lnTo>
                    <a:lnTo>
                      <a:pt x="399" y="329"/>
                    </a:lnTo>
                    <a:lnTo>
                      <a:pt x="399" y="329"/>
                    </a:lnTo>
                    <a:lnTo>
                      <a:pt x="395" y="333"/>
                    </a:lnTo>
                    <a:lnTo>
                      <a:pt x="392" y="338"/>
                    </a:lnTo>
                    <a:lnTo>
                      <a:pt x="389" y="340"/>
                    </a:lnTo>
                    <a:lnTo>
                      <a:pt x="383" y="340"/>
                    </a:lnTo>
                    <a:lnTo>
                      <a:pt x="383" y="340"/>
                    </a:lnTo>
                    <a:lnTo>
                      <a:pt x="387" y="335"/>
                    </a:lnTo>
                    <a:lnTo>
                      <a:pt x="389" y="329"/>
                    </a:lnTo>
                    <a:lnTo>
                      <a:pt x="389" y="329"/>
                    </a:lnTo>
                    <a:lnTo>
                      <a:pt x="390" y="326"/>
                    </a:lnTo>
                    <a:lnTo>
                      <a:pt x="372" y="245"/>
                    </a:lnTo>
                    <a:lnTo>
                      <a:pt x="372" y="245"/>
                    </a:lnTo>
                    <a:lnTo>
                      <a:pt x="372" y="243"/>
                    </a:lnTo>
                    <a:lnTo>
                      <a:pt x="372" y="243"/>
                    </a:lnTo>
                    <a:lnTo>
                      <a:pt x="372" y="239"/>
                    </a:lnTo>
                    <a:lnTo>
                      <a:pt x="372" y="239"/>
                    </a:lnTo>
                    <a:lnTo>
                      <a:pt x="372" y="234"/>
                    </a:lnTo>
                    <a:lnTo>
                      <a:pt x="372" y="234"/>
                    </a:lnTo>
                    <a:lnTo>
                      <a:pt x="373" y="221"/>
                    </a:lnTo>
                    <a:lnTo>
                      <a:pt x="373" y="221"/>
                    </a:lnTo>
                    <a:lnTo>
                      <a:pt x="373" y="206"/>
                    </a:lnTo>
                    <a:lnTo>
                      <a:pt x="373" y="190"/>
                    </a:lnTo>
                    <a:lnTo>
                      <a:pt x="373" y="189"/>
                    </a:lnTo>
                    <a:lnTo>
                      <a:pt x="373" y="189"/>
                    </a:lnTo>
                    <a:lnTo>
                      <a:pt x="373" y="189"/>
                    </a:lnTo>
                    <a:lnTo>
                      <a:pt x="372" y="183"/>
                    </a:lnTo>
                    <a:lnTo>
                      <a:pt x="372" y="183"/>
                    </a:lnTo>
                    <a:lnTo>
                      <a:pt x="372" y="177"/>
                    </a:lnTo>
                    <a:lnTo>
                      <a:pt x="372" y="177"/>
                    </a:lnTo>
                    <a:lnTo>
                      <a:pt x="372" y="172"/>
                    </a:lnTo>
                    <a:lnTo>
                      <a:pt x="372" y="165"/>
                    </a:lnTo>
                    <a:lnTo>
                      <a:pt x="372" y="165"/>
                    </a:lnTo>
                    <a:lnTo>
                      <a:pt x="367" y="151"/>
                    </a:lnTo>
                    <a:lnTo>
                      <a:pt x="367" y="151"/>
                    </a:lnTo>
                    <a:lnTo>
                      <a:pt x="365" y="146"/>
                    </a:lnTo>
                    <a:lnTo>
                      <a:pt x="365" y="146"/>
                    </a:lnTo>
                    <a:lnTo>
                      <a:pt x="365" y="143"/>
                    </a:lnTo>
                    <a:lnTo>
                      <a:pt x="365" y="143"/>
                    </a:lnTo>
                    <a:lnTo>
                      <a:pt x="363" y="139"/>
                    </a:lnTo>
                    <a:lnTo>
                      <a:pt x="363" y="139"/>
                    </a:lnTo>
                    <a:lnTo>
                      <a:pt x="358" y="127"/>
                    </a:lnTo>
                    <a:lnTo>
                      <a:pt x="358" y="127"/>
                    </a:lnTo>
                    <a:lnTo>
                      <a:pt x="355" y="122"/>
                    </a:lnTo>
                    <a:lnTo>
                      <a:pt x="351" y="117"/>
                    </a:lnTo>
                    <a:lnTo>
                      <a:pt x="351" y="117"/>
                    </a:lnTo>
                    <a:lnTo>
                      <a:pt x="350" y="114"/>
                    </a:lnTo>
                    <a:lnTo>
                      <a:pt x="350" y="109"/>
                    </a:lnTo>
                    <a:lnTo>
                      <a:pt x="350" y="104"/>
                    </a:lnTo>
                    <a:lnTo>
                      <a:pt x="350" y="104"/>
                    </a:lnTo>
                    <a:lnTo>
                      <a:pt x="350" y="97"/>
                    </a:lnTo>
                    <a:lnTo>
                      <a:pt x="350" y="97"/>
                    </a:lnTo>
                    <a:lnTo>
                      <a:pt x="350" y="92"/>
                    </a:lnTo>
                    <a:lnTo>
                      <a:pt x="350" y="90"/>
                    </a:lnTo>
                    <a:lnTo>
                      <a:pt x="350" y="90"/>
                    </a:lnTo>
                    <a:lnTo>
                      <a:pt x="346" y="77"/>
                    </a:lnTo>
                    <a:lnTo>
                      <a:pt x="346" y="71"/>
                    </a:lnTo>
                    <a:lnTo>
                      <a:pt x="346" y="65"/>
                    </a:lnTo>
                    <a:lnTo>
                      <a:pt x="346" y="65"/>
                    </a:lnTo>
                    <a:lnTo>
                      <a:pt x="348" y="60"/>
                    </a:lnTo>
                    <a:lnTo>
                      <a:pt x="348" y="60"/>
                    </a:lnTo>
                    <a:lnTo>
                      <a:pt x="350" y="54"/>
                    </a:lnTo>
                    <a:lnTo>
                      <a:pt x="350" y="54"/>
                    </a:lnTo>
                    <a:lnTo>
                      <a:pt x="350" y="51"/>
                    </a:lnTo>
                    <a:lnTo>
                      <a:pt x="350" y="51"/>
                    </a:lnTo>
                    <a:lnTo>
                      <a:pt x="351" y="48"/>
                    </a:lnTo>
                    <a:lnTo>
                      <a:pt x="351" y="48"/>
                    </a:lnTo>
                    <a:lnTo>
                      <a:pt x="350" y="43"/>
                    </a:lnTo>
                    <a:lnTo>
                      <a:pt x="350" y="43"/>
                    </a:lnTo>
                    <a:lnTo>
                      <a:pt x="346" y="36"/>
                    </a:lnTo>
                    <a:lnTo>
                      <a:pt x="346" y="36"/>
                    </a:lnTo>
                    <a:lnTo>
                      <a:pt x="344" y="31"/>
                    </a:lnTo>
                    <a:lnTo>
                      <a:pt x="344" y="31"/>
                    </a:lnTo>
                    <a:lnTo>
                      <a:pt x="344" y="26"/>
                    </a:lnTo>
                    <a:lnTo>
                      <a:pt x="343" y="22"/>
                    </a:lnTo>
                    <a:lnTo>
                      <a:pt x="343" y="22"/>
                    </a:lnTo>
                    <a:lnTo>
                      <a:pt x="341" y="15"/>
                    </a:lnTo>
                    <a:lnTo>
                      <a:pt x="341" y="10"/>
                    </a:lnTo>
                    <a:lnTo>
                      <a:pt x="341" y="10"/>
                    </a:lnTo>
                    <a:lnTo>
                      <a:pt x="339" y="0"/>
                    </a:lnTo>
                    <a:lnTo>
                      <a:pt x="339" y="0"/>
                    </a:lnTo>
                    <a:lnTo>
                      <a:pt x="305" y="7"/>
                    </a:lnTo>
                    <a:lnTo>
                      <a:pt x="305" y="7"/>
                    </a:lnTo>
                    <a:lnTo>
                      <a:pt x="265" y="17"/>
                    </a:lnTo>
                    <a:lnTo>
                      <a:pt x="265" y="17"/>
                    </a:lnTo>
                    <a:lnTo>
                      <a:pt x="248" y="21"/>
                    </a:lnTo>
                    <a:lnTo>
                      <a:pt x="248" y="21"/>
                    </a:lnTo>
                    <a:lnTo>
                      <a:pt x="243" y="24"/>
                    </a:lnTo>
                    <a:lnTo>
                      <a:pt x="243" y="24"/>
                    </a:lnTo>
                    <a:lnTo>
                      <a:pt x="238" y="31"/>
                    </a:lnTo>
                    <a:lnTo>
                      <a:pt x="238" y="31"/>
                    </a:lnTo>
                    <a:lnTo>
                      <a:pt x="226" y="41"/>
                    </a:lnTo>
                    <a:lnTo>
                      <a:pt x="215" y="53"/>
                    </a:lnTo>
                    <a:lnTo>
                      <a:pt x="215" y="53"/>
                    </a:lnTo>
                    <a:lnTo>
                      <a:pt x="205" y="66"/>
                    </a:lnTo>
                    <a:lnTo>
                      <a:pt x="205" y="66"/>
                    </a:lnTo>
                    <a:lnTo>
                      <a:pt x="200" y="71"/>
                    </a:lnTo>
                    <a:lnTo>
                      <a:pt x="197" y="77"/>
                    </a:lnTo>
                    <a:lnTo>
                      <a:pt x="197" y="77"/>
                    </a:lnTo>
                    <a:lnTo>
                      <a:pt x="197" y="83"/>
                    </a:lnTo>
                    <a:lnTo>
                      <a:pt x="197" y="83"/>
                    </a:lnTo>
                    <a:lnTo>
                      <a:pt x="197" y="88"/>
                    </a:lnTo>
                    <a:lnTo>
                      <a:pt x="195" y="92"/>
                    </a:lnTo>
                    <a:lnTo>
                      <a:pt x="188" y="99"/>
                    </a:lnTo>
                    <a:lnTo>
                      <a:pt x="188" y="99"/>
                    </a:lnTo>
                    <a:lnTo>
                      <a:pt x="182" y="104"/>
                    </a:lnTo>
                    <a:lnTo>
                      <a:pt x="176" y="109"/>
                    </a:lnTo>
                    <a:lnTo>
                      <a:pt x="176" y="109"/>
                    </a:lnTo>
                    <a:lnTo>
                      <a:pt x="170" y="114"/>
                    </a:lnTo>
                    <a:lnTo>
                      <a:pt x="166" y="117"/>
                    </a:lnTo>
                    <a:lnTo>
                      <a:pt x="165" y="121"/>
                    </a:lnTo>
                    <a:lnTo>
                      <a:pt x="165" y="121"/>
                    </a:lnTo>
                    <a:lnTo>
                      <a:pt x="166" y="122"/>
                    </a:lnTo>
                    <a:lnTo>
                      <a:pt x="170" y="122"/>
                    </a:lnTo>
                    <a:lnTo>
                      <a:pt x="176" y="119"/>
                    </a:lnTo>
                    <a:lnTo>
                      <a:pt x="176" y="119"/>
                    </a:lnTo>
                    <a:lnTo>
                      <a:pt x="182" y="114"/>
                    </a:lnTo>
                    <a:lnTo>
                      <a:pt x="183" y="112"/>
                    </a:lnTo>
                    <a:lnTo>
                      <a:pt x="188" y="112"/>
                    </a:lnTo>
                    <a:lnTo>
                      <a:pt x="188" y="112"/>
                    </a:lnTo>
                    <a:lnTo>
                      <a:pt x="187" y="117"/>
                    </a:lnTo>
                    <a:lnTo>
                      <a:pt x="187" y="117"/>
                    </a:lnTo>
                    <a:lnTo>
                      <a:pt x="185" y="122"/>
                    </a:lnTo>
                    <a:lnTo>
                      <a:pt x="183" y="127"/>
                    </a:lnTo>
                    <a:lnTo>
                      <a:pt x="182" y="131"/>
                    </a:lnTo>
                    <a:lnTo>
                      <a:pt x="182" y="136"/>
                    </a:lnTo>
                    <a:lnTo>
                      <a:pt x="182" y="136"/>
                    </a:lnTo>
                    <a:lnTo>
                      <a:pt x="183" y="143"/>
                    </a:lnTo>
                    <a:lnTo>
                      <a:pt x="185" y="148"/>
                    </a:lnTo>
                    <a:lnTo>
                      <a:pt x="183" y="151"/>
                    </a:lnTo>
                    <a:lnTo>
                      <a:pt x="178" y="156"/>
                    </a:lnTo>
                    <a:lnTo>
                      <a:pt x="178" y="156"/>
                    </a:lnTo>
                    <a:lnTo>
                      <a:pt x="170" y="161"/>
                    </a:lnTo>
                    <a:lnTo>
                      <a:pt x="166" y="165"/>
                    </a:lnTo>
                    <a:lnTo>
                      <a:pt x="163" y="170"/>
                    </a:lnTo>
                    <a:lnTo>
                      <a:pt x="163" y="170"/>
                    </a:lnTo>
                    <a:lnTo>
                      <a:pt x="158" y="178"/>
                    </a:lnTo>
                    <a:lnTo>
                      <a:pt x="153" y="182"/>
                    </a:lnTo>
                    <a:lnTo>
                      <a:pt x="148" y="182"/>
                    </a:lnTo>
                    <a:lnTo>
                      <a:pt x="148" y="182"/>
                    </a:lnTo>
                    <a:lnTo>
                      <a:pt x="143" y="182"/>
                    </a:lnTo>
                    <a:lnTo>
                      <a:pt x="137" y="182"/>
                    </a:lnTo>
                    <a:lnTo>
                      <a:pt x="137" y="182"/>
                    </a:lnTo>
                    <a:lnTo>
                      <a:pt x="132" y="183"/>
                    </a:lnTo>
                    <a:lnTo>
                      <a:pt x="127" y="187"/>
                    </a:lnTo>
                    <a:lnTo>
                      <a:pt x="127" y="187"/>
                    </a:lnTo>
                    <a:lnTo>
                      <a:pt x="117" y="190"/>
                    </a:lnTo>
                    <a:lnTo>
                      <a:pt x="112" y="192"/>
                    </a:lnTo>
                    <a:lnTo>
                      <a:pt x="105" y="192"/>
                    </a:lnTo>
                    <a:lnTo>
                      <a:pt x="105" y="192"/>
                    </a:lnTo>
                    <a:lnTo>
                      <a:pt x="95" y="189"/>
                    </a:lnTo>
                    <a:lnTo>
                      <a:pt x="90" y="189"/>
                    </a:lnTo>
                    <a:lnTo>
                      <a:pt x="85" y="189"/>
                    </a:lnTo>
                    <a:lnTo>
                      <a:pt x="85" y="189"/>
                    </a:lnTo>
                    <a:lnTo>
                      <a:pt x="80" y="190"/>
                    </a:lnTo>
                    <a:lnTo>
                      <a:pt x="75" y="192"/>
                    </a:lnTo>
                    <a:lnTo>
                      <a:pt x="75" y="192"/>
                    </a:lnTo>
                    <a:lnTo>
                      <a:pt x="64" y="190"/>
                    </a:lnTo>
                    <a:lnTo>
                      <a:pt x="64" y="190"/>
                    </a:lnTo>
                    <a:lnTo>
                      <a:pt x="59" y="192"/>
                    </a:lnTo>
                    <a:lnTo>
                      <a:pt x="54" y="194"/>
                    </a:lnTo>
                    <a:lnTo>
                      <a:pt x="44" y="197"/>
                    </a:lnTo>
                    <a:lnTo>
                      <a:pt x="44" y="197"/>
                    </a:lnTo>
                    <a:lnTo>
                      <a:pt x="34" y="202"/>
                    </a:lnTo>
                    <a:lnTo>
                      <a:pt x="27" y="207"/>
                    </a:lnTo>
                    <a:lnTo>
                      <a:pt x="27" y="207"/>
                    </a:lnTo>
                    <a:lnTo>
                      <a:pt x="31" y="212"/>
                    </a:lnTo>
                    <a:lnTo>
                      <a:pt x="32" y="216"/>
                    </a:lnTo>
                    <a:lnTo>
                      <a:pt x="32" y="216"/>
                    </a:lnTo>
                    <a:lnTo>
                      <a:pt x="37" y="219"/>
                    </a:lnTo>
                    <a:lnTo>
                      <a:pt x="41" y="222"/>
                    </a:lnTo>
                    <a:lnTo>
                      <a:pt x="41" y="222"/>
                    </a:lnTo>
                    <a:lnTo>
                      <a:pt x="42" y="228"/>
                    </a:lnTo>
                    <a:lnTo>
                      <a:pt x="44" y="233"/>
                    </a:lnTo>
                    <a:lnTo>
                      <a:pt x="42" y="245"/>
                    </a:lnTo>
                    <a:lnTo>
                      <a:pt x="42" y="245"/>
                    </a:lnTo>
                    <a:lnTo>
                      <a:pt x="39" y="253"/>
                    </a:lnTo>
                    <a:lnTo>
                      <a:pt x="32" y="262"/>
                    </a:lnTo>
                    <a:lnTo>
                      <a:pt x="32" y="262"/>
                    </a:lnTo>
                    <a:lnTo>
                      <a:pt x="22" y="273"/>
                    </a:lnTo>
                    <a:lnTo>
                      <a:pt x="22" y="273"/>
                    </a:lnTo>
                    <a:lnTo>
                      <a:pt x="17" y="279"/>
                    </a:lnTo>
                    <a:lnTo>
                      <a:pt x="12" y="284"/>
                    </a:lnTo>
                    <a:lnTo>
                      <a:pt x="12" y="284"/>
                    </a:lnTo>
                    <a:lnTo>
                      <a:pt x="8" y="290"/>
                    </a:lnTo>
                    <a:lnTo>
                      <a:pt x="7" y="292"/>
                    </a:lnTo>
                    <a:lnTo>
                      <a:pt x="5" y="295"/>
                    </a:lnTo>
                    <a:lnTo>
                      <a:pt x="5" y="295"/>
                    </a:lnTo>
                    <a:lnTo>
                      <a:pt x="0" y="295"/>
                    </a:lnTo>
                    <a:lnTo>
                      <a:pt x="5" y="329"/>
                    </a:lnTo>
                    <a:lnTo>
                      <a:pt x="5" y="329"/>
                    </a:lnTo>
                    <a:lnTo>
                      <a:pt x="114" y="306"/>
                    </a:lnTo>
                    <a:lnTo>
                      <a:pt x="200" y="287"/>
                    </a:lnTo>
                    <a:lnTo>
                      <a:pt x="261" y="273"/>
                    </a:lnTo>
                    <a:lnTo>
                      <a:pt x="261" y="273"/>
                    </a:lnTo>
                    <a:lnTo>
                      <a:pt x="263" y="273"/>
                    </a:lnTo>
                    <a:lnTo>
                      <a:pt x="263" y="273"/>
                    </a:lnTo>
                    <a:lnTo>
                      <a:pt x="266" y="273"/>
                    </a:lnTo>
                    <a:lnTo>
                      <a:pt x="270" y="275"/>
                    </a:lnTo>
                    <a:lnTo>
                      <a:pt x="270" y="275"/>
                    </a:lnTo>
                    <a:lnTo>
                      <a:pt x="275" y="279"/>
                    </a:lnTo>
                    <a:lnTo>
                      <a:pt x="275" y="279"/>
                    </a:lnTo>
                    <a:lnTo>
                      <a:pt x="280" y="280"/>
                    </a:lnTo>
                    <a:lnTo>
                      <a:pt x="280" y="280"/>
                    </a:lnTo>
                    <a:lnTo>
                      <a:pt x="285" y="282"/>
                    </a:lnTo>
                    <a:lnTo>
                      <a:pt x="285" y="282"/>
                    </a:lnTo>
                    <a:lnTo>
                      <a:pt x="287" y="285"/>
                    </a:lnTo>
                    <a:lnTo>
                      <a:pt x="287" y="285"/>
                    </a:lnTo>
                    <a:lnTo>
                      <a:pt x="287" y="290"/>
                    </a:lnTo>
                    <a:lnTo>
                      <a:pt x="287" y="295"/>
                    </a:lnTo>
                    <a:lnTo>
                      <a:pt x="287" y="295"/>
                    </a:lnTo>
                    <a:lnTo>
                      <a:pt x="292" y="301"/>
                    </a:lnTo>
                    <a:lnTo>
                      <a:pt x="292" y="301"/>
                    </a:lnTo>
                    <a:lnTo>
                      <a:pt x="292" y="302"/>
                    </a:lnTo>
                    <a:lnTo>
                      <a:pt x="294" y="302"/>
                    </a:lnTo>
                    <a:lnTo>
                      <a:pt x="294" y="302"/>
                    </a:lnTo>
                    <a:lnTo>
                      <a:pt x="295" y="302"/>
                    </a:lnTo>
                    <a:lnTo>
                      <a:pt x="295" y="302"/>
                    </a:lnTo>
                    <a:lnTo>
                      <a:pt x="299" y="304"/>
                    </a:lnTo>
                    <a:lnTo>
                      <a:pt x="302" y="304"/>
                    </a:lnTo>
                    <a:lnTo>
                      <a:pt x="302" y="304"/>
                    </a:lnTo>
                    <a:lnTo>
                      <a:pt x="304" y="307"/>
                    </a:lnTo>
                    <a:lnTo>
                      <a:pt x="307" y="309"/>
                    </a:lnTo>
                    <a:lnTo>
                      <a:pt x="307" y="309"/>
                    </a:lnTo>
                    <a:lnTo>
                      <a:pt x="312" y="311"/>
                    </a:lnTo>
                    <a:lnTo>
                      <a:pt x="316" y="312"/>
                    </a:lnTo>
                    <a:lnTo>
                      <a:pt x="317" y="314"/>
                    </a:lnTo>
                    <a:lnTo>
                      <a:pt x="317" y="314"/>
                    </a:lnTo>
                    <a:lnTo>
                      <a:pt x="319" y="319"/>
                    </a:lnTo>
                    <a:lnTo>
                      <a:pt x="319" y="319"/>
                    </a:lnTo>
                    <a:lnTo>
                      <a:pt x="319" y="319"/>
                    </a:lnTo>
                    <a:lnTo>
                      <a:pt x="319" y="319"/>
                    </a:lnTo>
                    <a:lnTo>
                      <a:pt x="321" y="321"/>
                    </a:lnTo>
                    <a:lnTo>
                      <a:pt x="322" y="321"/>
                    </a:lnTo>
                    <a:lnTo>
                      <a:pt x="322" y="321"/>
                    </a:lnTo>
                    <a:lnTo>
                      <a:pt x="333" y="323"/>
                    </a:lnTo>
                    <a:lnTo>
                      <a:pt x="333" y="323"/>
                    </a:lnTo>
                    <a:lnTo>
                      <a:pt x="338" y="324"/>
                    </a:lnTo>
                    <a:lnTo>
                      <a:pt x="338" y="324"/>
                    </a:lnTo>
                    <a:lnTo>
                      <a:pt x="344" y="326"/>
                    </a:lnTo>
                    <a:lnTo>
                      <a:pt x="344" y="326"/>
                    </a:lnTo>
                    <a:lnTo>
                      <a:pt x="355" y="329"/>
                    </a:lnTo>
                    <a:lnTo>
                      <a:pt x="355" y="329"/>
                    </a:lnTo>
                    <a:lnTo>
                      <a:pt x="363" y="333"/>
                    </a:lnTo>
                    <a:lnTo>
                      <a:pt x="367" y="335"/>
                    </a:lnTo>
                    <a:lnTo>
                      <a:pt x="370" y="340"/>
                    </a:lnTo>
                    <a:lnTo>
                      <a:pt x="370" y="340"/>
                    </a:lnTo>
                    <a:lnTo>
                      <a:pt x="372" y="345"/>
                    </a:lnTo>
                    <a:lnTo>
                      <a:pt x="373" y="348"/>
                    </a:lnTo>
                    <a:lnTo>
                      <a:pt x="372" y="351"/>
                    </a:lnTo>
                    <a:lnTo>
                      <a:pt x="372" y="351"/>
                    </a:lnTo>
                    <a:lnTo>
                      <a:pt x="372" y="355"/>
                    </a:lnTo>
                    <a:lnTo>
                      <a:pt x="372" y="358"/>
                    </a:lnTo>
                    <a:lnTo>
                      <a:pt x="372" y="358"/>
                    </a:lnTo>
                    <a:lnTo>
                      <a:pt x="373" y="365"/>
                    </a:lnTo>
                    <a:lnTo>
                      <a:pt x="373" y="365"/>
                    </a:lnTo>
                    <a:lnTo>
                      <a:pt x="373" y="368"/>
                    </a:lnTo>
                    <a:lnTo>
                      <a:pt x="373" y="372"/>
                    </a:lnTo>
                    <a:lnTo>
                      <a:pt x="373" y="372"/>
                    </a:lnTo>
                    <a:lnTo>
                      <a:pt x="375" y="374"/>
                    </a:lnTo>
                    <a:lnTo>
                      <a:pt x="375" y="374"/>
                    </a:lnTo>
                    <a:lnTo>
                      <a:pt x="377" y="367"/>
                    </a:lnTo>
                    <a:lnTo>
                      <a:pt x="378" y="363"/>
                    </a:lnTo>
                    <a:lnTo>
                      <a:pt x="382" y="362"/>
                    </a:lnTo>
                    <a:lnTo>
                      <a:pt x="382" y="362"/>
                    </a:lnTo>
                    <a:lnTo>
                      <a:pt x="382" y="367"/>
                    </a:lnTo>
                    <a:lnTo>
                      <a:pt x="383" y="368"/>
                    </a:lnTo>
                    <a:lnTo>
                      <a:pt x="385" y="368"/>
                    </a:lnTo>
                    <a:lnTo>
                      <a:pt x="385" y="368"/>
                    </a:lnTo>
                    <a:lnTo>
                      <a:pt x="385" y="367"/>
                    </a:lnTo>
                    <a:lnTo>
                      <a:pt x="385" y="365"/>
                    </a:lnTo>
                    <a:lnTo>
                      <a:pt x="387" y="362"/>
                    </a:lnTo>
                    <a:lnTo>
                      <a:pt x="387" y="362"/>
                    </a:lnTo>
                    <a:lnTo>
                      <a:pt x="389" y="360"/>
                    </a:lnTo>
                    <a:lnTo>
                      <a:pt x="392" y="358"/>
                    </a:lnTo>
                    <a:lnTo>
                      <a:pt x="392" y="358"/>
                    </a:lnTo>
                    <a:lnTo>
                      <a:pt x="399" y="355"/>
                    </a:lnTo>
                    <a:lnTo>
                      <a:pt x="399" y="355"/>
                    </a:lnTo>
                    <a:lnTo>
                      <a:pt x="406" y="353"/>
                    </a:lnTo>
                    <a:lnTo>
                      <a:pt x="406" y="353"/>
                    </a:lnTo>
                    <a:lnTo>
                      <a:pt x="411" y="348"/>
                    </a:lnTo>
                    <a:lnTo>
                      <a:pt x="417" y="345"/>
                    </a:lnTo>
                    <a:lnTo>
                      <a:pt x="417" y="345"/>
                    </a:lnTo>
                    <a:lnTo>
                      <a:pt x="423" y="343"/>
                    </a:lnTo>
                    <a:lnTo>
                      <a:pt x="428" y="340"/>
                    </a:lnTo>
                    <a:lnTo>
                      <a:pt x="428" y="340"/>
                    </a:lnTo>
                    <a:lnTo>
                      <a:pt x="433" y="336"/>
                    </a:lnTo>
                    <a:lnTo>
                      <a:pt x="438" y="336"/>
                    </a:lnTo>
                    <a:lnTo>
                      <a:pt x="443" y="335"/>
                    </a:lnTo>
                    <a:lnTo>
                      <a:pt x="448" y="333"/>
                    </a:lnTo>
                    <a:lnTo>
                      <a:pt x="448" y="333"/>
                    </a:lnTo>
                    <a:lnTo>
                      <a:pt x="458" y="328"/>
                    </a:lnTo>
                    <a:lnTo>
                      <a:pt x="458" y="328"/>
                    </a:lnTo>
                    <a:lnTo>
                      <a:pt x="463" y="326"/>
                    </a:lnTo>
                    <a:lnTo>
                      <a:pt x="468" y="323"/>
                    </a:lnTo>
                    <a:lnTo>
                      <a:pt x="468" y="323"/>
                    </a:lnTo>
                    <a:lnTo>
                      <a:pt x="473" y="316"/>
                    </a:lnTo>
                    <a:lnTo>
                      <a:pt x="478" y="309"/>
                    </a:lnTo>
                    <a:lnTo>
                      <a:pt x="478" y="309"/>
                    </a:lnTo>
                    <a:lnTo>
                      <a:pt x="484" y="304"/>
                    </a:lnTo>
                    <a:lnTo>
                      <a:pt x="487" y="301"/>
                    </a:lnTo>
                    <a:lnTo>
                      <a:pt x="489" y="297"/>
                    </a:lnTo>
                    <a:lnTo>
                      <a:pt x="489" y="297"/>
                    </a:lnTo>
                    <a:lnTo>
                      <a:pt x="482" y="299"/>
                    </a:lnTo>
                    <a:lnTo>
                      <a:pt x="477" y="302"/>
                    </a:lnTo>
                    <a:lnTo>
                      <a:pt x="477" y="302"/>
                    </a:lnTo>
                    <a:lnTo>
                      <a:pt x="472" y="307"/>
                    </a:lnTo>
                    <a:lnTo>
                      <a:pt x="470" y="309"/>
                    </a:lnTo>
                    <a:lnTo>
                      <a:pt x="467" y="311"/>
                    </a:lnTo>
                    <a:lnTo>
                      <a:pt x="467" y="311"/>
                    </a:lnTo>
                    <a:close/>
                  </a:path>
                </a:pathLst>
              </a:custGeom>
              <a:solidFill>
                <a:srgbClr val="00DE64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63" name="Freeform 64"/>
              <p:cNvSpPr>
                <a:spLocks/>
              </p:cNvSpPr>
              <p:nvPr/>
            </p:nvSpPr>
            <p:spPr bwMode="auto">
              <a:xfrm>
                <a:off x="7990494" y="2829073"/>
                <a:ext cx="392112" cy="638175"/>
              </a:xfrm>
              <a:custGeom>
                <a:avLst/>
                <a:gdLst>
                  <a:gd name="T0" fmla="*/ 241 w 247"/>
                  <a:gd name="T1" fmla="*/ 303 h 402"/>
                  <a:gd name="T2" fmla="*/ 241 w 247"/>
                  <a:gd name="T3" fmla="*/ 293 h 402"/>
                  <a:gd name="T4" fmla="*/ 239 w 247"/>
                  <a:gd name="T5" fmla="*/ 286 h 402"/>
                  <a:gd name="T6" fmla="*/ 237 w 247"/>
                  <a:gd name="T7" fmla="*/ 278 h 402"/>
                  <a:gd name="T8" fmla="*/ 234 w 247"/>
                  <a:gd name="T9" fmla="*/ 263 h 402"/>
                  <a:gd name="T10" fmla="*/ 237 w 247"/>
                  <a:gd name="T11" fmla="*/ 252 h 402"/>
                  <a:gd name="T12" fmla="*/ 237 w 247"/>
                  <a:gd name="T13" fmla="*/ 235 h 402"/>
                  <a:gd name="T14" fmla="*/ 235 w 247"/>
                  <a:gd name="T15" fmla="*/ 225 h 402"/>
                  <a:gd name="T16" fmla="*/ 241 w 247"/>
                  <a:gd name="T17" fmla="*/ 208 h 402"/>
                  <a:gd name="T18" fmla="*/ 235 w 247"/>
                  <a:gd name="T19" fmla="*/ 202 h 402"/>
                  <a:gd name="T20" fmla="*/ 232 w 247"/>
                  <a:gd name="T21" fmla="*/ 200 h 402"/>
                  <a:gd name="T22" fmla="*/ 234 w 247"/>
                  <a:gd name="T23" fmla="*/ 193 h 402"/>
                  <a:gd name="T24" fmla="*/ 227 w 247"/>
                  <a:gd name="T25" fmla="*/ 190 h 402"/>
                  <a:gd name="T26" fmla="*/ 220 w 247"/>
                  <a:gd name="T27" fmla="*/ 183 h 402"/>
                  <a:gd name="T28" fmla="*/ 174 w 247"/>
                  <a:gd name="T29" fmla="*/ 0 h 402"/>
                  <a:gd name="T30" fmla="*/ 5 w 247"/>
                  <a:gd name="T31" fmla="*/ 15 h 402"/>
                  <a:gd name="T32" fmla="*/ 3 w 247"/>
                  <a:gd name="T33" fmla="*/ 25 h 402"/>
                  <a:gd name="T34" fmla="*/ 3 w 247"/>
                  <a:gd name="T35" fmla="*/ 37 h 402"/>
                  <a:gd name="T36" fmla="*/ 1 w 247"/>
                  <a:gd name="T37" fmla="*/ 49 h 402"/>
                  <a:gd name="T38" fmla="*/ 3 w 247"/>
                  <a:gd name="T39" fmla="*/ 115 h 402"/>
                  <a:gd name="T40" fmla="*/ 1 w 247"/>
                  <a:gd name="T41" fmla="*/ 157 h 402"/>
                  <a:gd name="T42" fmla="*/ 3 w 247"/>
                  <a:gd name="T43" fmla="*/ 191 h 402"/>
                  <a:gd name="T44" fmla="*/ 3 w 247"/>
                  <a:gd name="T45" fmla="*/ 230 h 402"/>
                  <a:gd name="T46" fmla="*/ 5 w 247"/>
                  <a:gd name="T47" fmla="*/ 280 h 402"/>
                  <a:gd name="T48" fmla="*/ 6 w 247"/>
                  <a:gd name="T49" fmla="*/ 327 h 402"/>
                  <a:gd name="T50" fmla="*/ 5 w 247"/>
                  <a:gd name="T51" fmla="*/ 339 h 402"/>
                  <a:gd name="T52" fmla="*/ 1 w 247"/>
                  <a:gd name="T53" fmla="*/ 347 h 402"/>
                  <a:gd name="T54" fmla="*/ 3 w 247"/>
                  <a:gd name="T55" fmla="*/ 354 h 402"/>
                  <a:gd name="T56" fmla="*/ 1 w 247"/>
                  <a:gd name="T57" fmla="*/ 364 h 402"/>
                  <a:gd name="T58" fmla="*/ 0 w 247"/>
                  <a:gd name="T59" fmla="*/ 368 h 402"/>
                  <a:gd name="T60" fmla="*/ 1 w 247"/>
                  <a:gd name="T61" fmla="*/ 380 h 402"/>
                  <a:gd name="T62" fmla="*/ 0 w 247"/>
                  <a:gd name="T63" fmla="*/ 392 h 402"/>
                  <a:gd name="T64" fmla="*/ 5 w 247"/>
                  <a:gd name="T65" fmla="*/ 395 h 402"/>
                  <a:gd name="T66" fmla="*/ 17 w 247"/>
                  <a:gd name="T67" fmla="*/ 402 h 402"/>
                  <a:gd name="T68" fmla="*/ 20 w 247"/>
                  <a:gd name="T69" fmla="*/ 393 h 402"/>
                  <a:gd name="T70" fmla="*/ 25 w 247"/>
                  <a:gd name="T71" fmla="*/ 392 h 402"/>
                  <a:gd name="T72" fmla="*/ 32 w 247"/>
                  <a:gd name="T73" fmla="*/ 395 h 402"/>
                  <a:gd name="T74" fmla="*/ 39 w 247"/>
                  <a:gd name="T75" fmla="*/ 378 h 402"/>
                  <a:gd name="T76" fmla="*/ 44 w 247"/>
                  <a:gd name="T77" fmla="*/ 364 h 402"/>
                  <a:gd name="T78" fmla="*/ 47 w 247"/>
                  <a:gd name="T79" fmla="*/ 363 h 402"/>
                  <a:gd name="T80" fmla="*/ 51 w 247"/>
                  <a:gd name="T81" fmla="*/ 375 h 402"/>
                  <a:gd name="T82" fmla="*/ 56 w 247"/>
                  <a:gd name="T83" fmla="*/ 381 h 402"/>
                  <a:gd name="T84" fmla="*/ 52 w 247"/>
                  <a:gd name="T85" fmla="*/ 397 h 402"/>
                  <a:gd name="T86" fmla="*/ 69 w 247"/>
                  <a:gd name="T87" fmla="*/ 393 h 402"/>
                  <a:gd name="T88" fmla="*/ 74 w 247"/>
                  <a:gd name="T89" fmla="*/ 392 h 402"/>
                  <a:gd name="T90" fmla="*/ 78 w 247"/>
                  <a:gd name="T91" fmla="*/ 397 h 402"/>
                  <a:gd name="T92" fmla="*/ 79 w 247"/>
                  <a:gd name="T93" fmla="*/ 397 h 402"/>
                  <a:gd name="T94" fmla="*/ 78 w 247"/>
                  <a:gd name="T95" fmla="*/ 381 h 402"/>
                  <a:gd name="T96" fmla="*/ 71 w 247"/>
                  <a:gd name="T97" fmla="*/ 371 h 402"/>
                  <a:gd name="T98" fmla="*/ 71 w 247"/>
                  <a:gd name="T99" fmla="*/ 361 h 402"/>
                  <a:gd name="T100" fmla="*/ 66 w 247"/>
                  <a:gd name="T101" fmla="*/ 354 h 402"/>
                  <a:gd name="T102" fmla="*/ 61 w 247"/>
                  <a:gd name="T103" fmla="*/ 344 h 402"/>
                  <a:gd name="T104" fmla="*/ 64 w 247"/>
                  <a:gd name="T105" fmla="*/ 341 h 402"/>
                  <a:gd name="T106" fmla="*/ 98 w 247"/>
                  <a:gd name="T107" fmla="*/ 337 h 402"/>
                  <a:gd name="T108" fmla="*/ 247 w 247"/>
                  <a:gd name="T109" fmla="*/ 320 h 402"/>
                  <a:gd name="T110" fmla="*/ 246 w 247"/>
                  <a:gd name="T111" fmla="*/ 312 h 4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47" h="402">
                    <a:moveTo>
                      <a:pt x="244" y="308"/>
                    </a:moveTo>
                    <a:lnTo>
                      <a:pt x="244" y="308"/>
                    </a:lnTo>
                    <a:lnTo>
                      <a:pt x="241" y="303"/>
                    </a:lnTo>
                    <a:lnTo>
                      <a:pt x="241" y="298"/>
                    </a:lnTo>
                    <a:lnTo>
                      <a:pt x="241" y="298"/>
                    </a:lnTo>
                    <a:lnTo>
                      <a:pt x="241" y="293"/>
                    </a:lnTo>
                    <a:lnTo>
                      <a:pt x="241" y="293"/>
                    </a:lnTo>
                    <a:lnTo>
                      <a:pt x="239" y="290"/>
                    </a:lnTo>
                    <a:lnTo>
                      <a:pt x="239" y="286"/>
                    </a:lnTo>
                    <a:lnTo>
                      <a:pt x="239" y="286"/>
                    </a:lnTo>
                    <a:lnTo>
                      <a:pt x="237" y="278"/>
                    </a:lnTo>
                    <a:lnTo>
                      <a:pt x="237" y="278"/>
                    </a:lnTo>
                    <a:lnTo>
                      <a:pt x="234" y="268"/>
                    </a:lnTo>
                    <a:lnTo>
                      <a:pt x="234" y="268"/>
                    </a:lnTo>
                    <a:lnTo>
                      <a:pt x="234" y="263"/>
                    </a:lnTo>
                    <a:lnTo>
                      <a:pt x="235" y="258"/>
                    </a:lnTo>
                    <a:lnTo>
                      <a:pt x="235" y="258"/>
                    </a:lnTo>
                    <a:lnTo>
                      <a:pt x="237" y="252"/>
                    </a:lnTo>
                    <a:lnTo>
                      <a:pt x="237" y="247"/>
                    </a:lnTo>
                    <a:lnTo>
                      <a:pt x="237" y="247"/>
                    </a:lnTo>
                    <a:lnTo>
                      <a:pt x="237" y="235"/>
                    </a:lnTo>
                    <a:lnTo>
                      <a:pt x="237" y="235"/>
                    </a:lnTo>
                    <a:lnTo>
                      <a:pt x="235" y="230"/>
                    </a:lnTo>
                    <a:lnTo>
                      <a:pt x="235" y="225"/>
                    </a:lnTo>
                    <a:lnTo>
                      <a:pt x="235" y="225"/>
                    </a:lnTo>
                    <a:lnTo>
                      <a:pt x="239" y="213"/>
                    </a:lnTo>
                    <a:lnTo>
                      <a:pt x="241" y="208"/>
                    </a:lnTo>
                    <a:lnTo>
                      <a:pt x="237" y="203"/>
                    </a:lnTo>
                    <a:lnTo>
                      <a:pt x="237" y="203"/>
                    </a:lnTo>
                    <a:lnTo>
                      <a:pt x="235" y="202"/>
                    </a:lnTo>
                    <a:lnTo>
                      <a:pt x="234" y="202"/>
                    </a:lnTo>
                    <a:lnTo>
                      <a:pt x="232" y="200"/>
                    </a:lnTo>
                    <a:lnTo>
                      <a:pt x="232" y="200"/>
                    </a:lnTo>
                    <a:lnTo>
                      <a:pt x="234" y="196"/>
                    </a:lnTo>
                    <a:lnTo>
                      <a:pt x="234" y="193"/>
                    </a:lnTo>
                    <a:lnTo>
                      <a:pt x="234" y="193"/>
                    </a:lnTo>
                    <a:lnTo>
                      <a:pt x="232" y="191"/>
                    </a:lnTo>
                    <a:lnTo>
                      <a:pt x="230" y="190"/>
                    </a:lnTo>
                    <a:lnTo>
                      <a:pt x="227" y="190"/>
                    </a:lnTo>
                    <a:lnTo>
                      <a:pt x="227" y="190"/>
                    </a:lnTo>
                    <a:lnTo>
                      <a:pt x="222" y="188"/>
                    </a:lnTo>
                    <a:lnTo>
                      <a:pt x="220" y="183"/>
                    </a:lnTo>
                    <a:lnTo>
                      <a:pt x="219" y="179"/>
                    </a:lnTo>
                    <a:lnTo>
                      <a:pt x="219" y="174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88" y="8"/>
                    </a:lnTo>
                    <a:lnTo>
                      <a:pt x="5" y="15"/>
                    </a:lnTo>
                    <a:lnTo>
                      <a:pt x="5" y="15"/>
                    </a:lnTo>
                    <a:lnTo>
                      <a:pt x="5" y="15"/>
                    </a:lnTo>
                    <a:lnTo>
                      <a:pt x="3" y="25"/>
                    </a:lnTo>
                    <a:lnTo>
                      <a:pt x="3" y="25"/>
                    </a:lnTo>
                    <a:lnTo>
                      <a:pt x="3" y="32"/>
                    </a:lnTo>
                    <a:lnTo>
                      <a:pt x="3" y="37"/>
                    </a:lnTo>
                    <a:lnTo>
                      <a:pt x="3" y="37"/>
                    </a:lnTo>
                    <a:lnTo>
                      <a:pt x="1" y="49"/>
                    </a:lnTo>
                    <a:lnTo>
                      <a:pt x="1" y="49"/>
                    </a:lnTo>
                    <a:lnTo>
                      <a:pt x="3" y="91"/>
                    </a:lnTo>
                    <a:lnTo>
                      <a:pt x="3" y="115"/>
                    </a:lnTo>
                    <a:lnTo>
                      <a:pt x="3" y="115"/>
                    </a:lnTo>
                    <a:lnTo>
                      <a:pt x="1" y="134"/>
                    </a:lnTo>
                    <a:lnTo>
                      <a:pt x="1" y="134"/>
                    </a:lnTo>
                    <a:lnTo>
                      <a:pt x="1" y="157"/>
                    </a:lnTo>
                    <a:lnTo>
                      <a:pt x="3" y="178"/>
                    </a:lnTo>
                    <a:lnTo>
                      <a:pt x="3" y="178"/>
                    </a:lnTo>
                    <a:lnTo>
                      <a:pt x="3" y="191"/>
                    </a:lnTo>
                    <a:lnTo>
                      <a:pt x="3" y="203"/>
                    </a:lnTo>
                    <a:lnTo>
                      <a:pt x="3" y="203"/>
                    </a:lnTo>
                    <a:lnTo>
                      <a:pt x="3" y="230"/>
                    </a:lnTo>
                    <a:lnTo>
                      <a:pt x="3" y="230"/>
                    </a:lnTo>
                    <a:lnTo>
                      <a:pt x="5" y="280"/>
                    </a:lnTo>
                    <a:lnTo>
                      <a:pt x="5" y="280"/>
                    </a:lnTo>
                    <a:lnTo>
                      <a:pt x="6" y="303"/>
                    </a:lnTo>
                    <a:lnTo>
                      <a:pt x="6" y="327"/>
                    </a:lnTo>
                    <a:lnTo>
                      <a:pt x="6" y="327"/>
                    </a:lnTo>
                    <a:lnTo>
                      <a:pt x="6" y="334"/>
                    </a:lnTo>
                    <a:lnTo>
                      <a:pt x="6" y="337"/>
                    </a:lnTo>
                    <a:lnTo>
                      <a:pt x="5" y="339"/>
                    </a:lnTo>
                    <a:lnTo>
                      <a:pt x="5" y="339"/>
                    </a:lnTo>
                    <a:lnTo>
                      <a:pt x="1" y="344"/>
                    </a:lnTo>
                    <a:lnTo>
                      <a:pt x="1" y="347"/>
                    </a:lnTo>
                    <a:lnTo>
                      <a:pt x="1" y="347"/>
                    </a:lnTo>
                    <a:lnTo>
                      <a:pt x="3" y="354"/>
                    </a:lnTo>
                    <a:lnTo>
                      <a:pt x="3" y="354"/>
                    </a:lnTo>
                    <a:lnTo>
                      <a:pt x="5" y="356"/>
                    </a:lnTo>
                    <a:lnTo>
                      <a:pt x="5" y="359"/>
                    </a:lnTo>
                    <a:lnTo>
                      <a:pt x="1" y="364"/>
                    </a:lnTo>
                    <a:lnTo>
                      <a:pt x="1" y="364"/>
                    </a:lnTo>
                    <a:lnTo>
                      <a:pt x="1" y="366"/>
                    </a:lnTo>
                    <a:lnTo>
                      <a:pt x="0" y="368"/>
                    </a:lnTo>
                    <a:lnTo>
                      <a:pt x="0" y="368"/>
                    </a:lnTo>
                    <a:lnTo>
                      <a:pt x="1" y="380"/>
                    </a:lnTo>
                    <a:lnTo>
                      <a:pt x="1" y="380"/>
                    </a:lnTo>
                    <a:lnTo>
                      <a:pt x="1" y="387"/>
                    </a:lnTo>
                    <a:lnTo>
                      <a:pt x="0" y="392"/>
                    </a:lnTo>
                    <a:lnTo>
                      <a:pt x="0" y="392"/>
                    </a:lnTo>
                    <a:lnTo>
                      <a:pt x="1" y="392"/>
                    </a:lnTo>
                    <a:lnTo>
                      <a:pt x="1" y="392"/>
                    </a:lnTo>
                    <a:lnTo>
                      <a:pt x="5" y="395"/>
                    </a:lnTo>
                    <a:lnTo>
                      <a:pt x="8" y="398"/>
                    </a:lnTo>
                    <a:lnTo>
                      <a:pt x="12" y="400"/>
                    </a:lnTo>
                    <a:lnTo>
                      <a:pt x="17" y="402"/>
                    </a:lnTo>
                    <a:lnTo>
                      <a:pt x="17" y="402"/>
                    </a:lnTo>
                    <a:lnTo>
                      <a:pt x="18" y="395"/>
                    </a:lnTo>
                    <a:lnTo>
                      <a:pt x="20" y="393"/>
                    </a:lnTo>
                    <a:lnTo>
                      <a:pt x="22" y="392"/>
                    </a:lnTo>
                    <a:lnTo>
                      <a:pt x="22" y="392"/>
                    </a:lnTo>
                    <a:lnTo>
                      <a:pt x="25" y="392"/>
                    </a:lnTo>
                    <a:lnTo>
                      <a:pt x="27" y="392"/>
                    </a:lnTo>
                    <a:lnTo>
                      <a:pt x="32" y="395"/>
                    </a:lnTo>
                    <a:lnTo>
                      <a:pt x="32" y="395"/>
                    </a:lnTo>
                    <a:lnTo>
                      <a:pt x="32" y="390"/>
                    </a:lnTo>
                    <a:lnTo>
                      <a:pt x="34" y="387"/>
                    </a:lnTo>
                    <a:lnTo>
                      <a:pt x="39" y="378"/>
                    </a:lnTo>
                    <a:lnTo>
                      <a:pt x="39" y="378"/>
                    </a:lnTo>
                    <a:lnTo>
                      <a:pt x="40" y="368"/>
                    </a:lnTo>
                    <a:lnTo>
                      <a:pt x="44" y="364"/>
                    </a:lnTo>
                    <a:lnTo>
                      <a:pt x="45" y="363"/>
                    </a:lnTo>
                    <a:lnTo>
                      <a:pt x="47" y="363"/>
                    </a:lnTo>
                    <a:lnTo>
                      <a:pt x="47" y="363"/>
                    </a:lnTo>
                    <a:lnTo>
                      <a:pt x="45" y="368"/>
                    </a:lnTo>
                    <a:lnTo>
                      <a:pt x="47" y="371"/>
                    </a:lnTo>
                    <a:lnTo>
                      <a:pt x="51" y="375"/>
                    </a:lnTo>
                    <a:lnTo>
                      <a:pt x="54" y="378"/>
                    </a:lnTo>
                    <a:lnTo>
                      <a:pt x="54" y="378"/>
                    </a:lnTo>
                    <a:lnTo>
                      <a:pt x="56" y="381"/>
                    </a:lnTo>
                    <a:lnTo>
                      <a:pt x="56" y="387"/>
                    </a:lnTo>
                    <a:lnTo>
                      <a:pt x="52" y="397"/>
                    </a:lnTo>
                    <a:lnTo>
                      <a:pt x="52" y="397"/>
                    </a:lnTo>
                    <a:lnTo>
                      <a:pt x="61" y="395"/>
                    </a:lnTo>
                    <a:lnTo>
                      <a:pt x="69" y="393"/>
                    </a:lnTo>
                    <a:lnTo>
                      <a:pt x="69" y="393"/>
                    </a:lnTo>
                    <a:lnTo>
                      <a:pt x="71" y="392"/>
                    </a:lnTo>
                    <a:lnTo>
                      <a:pt x="74" y="392"/>
                    </a:lnTo>
                    <a:lnTo>
                      <a:pt x="74" y="392"/>
                    </a:lnTo>
                    <a:lnTo>
                      <a:pt x="76" y="393"/>
                    </a:lnTo>
                    <a:lnTo>
                      <a:pt x="76" y="395"/>
                    </a:lnTo>
                    <a:lnTo>
                      <a:pt x="78" y="397"/>
                    </a:lnTo>
                    <a:lnTo>
                      <a:pt x="78" y="397"/>
                    </a:lnTo>
                    <a:lnTo>
                      <a:pt x="79" y="397"/>
                    </a:lnTo>
                    <a:lnTo>
                      <a:pt x="79" y="397"/>
                    </a:lnTo>
                    <a:lnTo>
                      <a:pt x="79" y="385"/>
                    </a:lnTo>
                    <a:lnTo>
                      <a:pt x="79" y="385"/>
                    </a:lnTo>
                    <a:lnTo>
                      <a:pt x="78" y="381"/>
                    </a:lnTo>
                    <a:lnTo>
                      <a:pt x="76" y="378"/>
                    </a:lnTo>
                    <a:lnTo>
                      <a:pt x="73" y="375"/>
                    </a:lnTo>
                    <a:lnTo>
                      <a:pt x="71" y="371"/>
                    </a:lnTo>
                    <a:lnTo>
                      <a:pt x="71" y="371"/>
                    </a:lnTo>
                    <a:lnTo>
                      <a:pt x="71" y="366"/>
                    </a:lnTo>
                    <a:lnTo>
                      <a:pt x="71" y="361"/>
                    </a:lnTo>
                    <a:lnTo>
                      <a:pt x="71" y="361"/>
                    </a:lnTo>
                    <a:lnTo>
                      <a:pt x="69" y="358"/>
                    </a:lnTo>
                    <a:lnTo>
                      <a:pt x="66" y="354"/>
                    </a:lnTo>
                    <a:lnTo>
                      <a:pt x="66" y="354"/>
                    </a:lnTo>
                    <a:lnTo>
                      <a:pt x="61" y="347"/>
                    </a:lnTo>
                    <a:lnTo>
                      <a:pt x="61" y="344"/>
                    </a:lnTo>
                    <a:lnTo>
                      <a:pt x="61" y="339"/>
                    </a:lnTo>
                    <a:lnTo>
                      <a:pt x="61" y="339"/>
                    </a:lnTo>
                    <a:lnTo>
                      <a:pt x="64" y="341"/>
                    </a:lnTo>
                    <a:lnTo>
                      <a:pt x="68" y="341"/>
                    </a:lnTo>
                    <a:lnTo>
                      <a:pt x="78" y="341"/>
                    </a:lnTo>
                    <a:lnTo>
                      <a:pt x="98" y="337"/>
                    </a:lnTo>
                    <a:lnTo>
                      <a:pt x="98" y="337"/>
                    </a:lnTo>
                    <a:lnTo>
                      <a:pt x="247" y="320"/>
                    </a:lnTo>
                    <a:lnTo>
                      <a:pt x="247" y="320"/>
                    </a:lnTo>
                    <a:lnTo>
                      <a:pt x="247" y="315"/>
                    </a:lnTo>
                    <a:lnTo>
                      <a:pt x="247" y="315"/>
                    </a:lnTo>
                    <a:lnTo>
                      <a:pt x="246" y="312"/>
                    </a:lnTo>
                    <a:lnTo>
                      <a:pt x="244" y="308"/>
                    </a:lnTo>
                    <a:lnTo>
                      <a:pt x="244" y="308"/>
                    </a:lnTo>
                    <a:close/>
                  </a:path>
                </a:pathLst>
              </a:custGeom>
              <a:solidFill>
                <a:srgbClr val="00DE64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64" name="Freeform 65"/>
              <p:cNvSpPr>
                <a:spLocks/>
              </p:cNvSpPr>
              <p:nvPr/>
            </p:nvSpPr>
            <p:spPr bwMode="auto">
              <a:xfrm>
                <a:off x="6224588" y="644296"/>
                <a:ext cx="685800" cy="430213"/>
              </a:xfrm>
              <a:custGeom>
                <a:avLst/>
                <a:gdLst>
                  <a:gd name="T0" fmla="*/ 424 w 432"/>
                  <a:gd name="T1" fmla="*/ 244 h 271"/>
                  <a:gd name="T2" fmla="*/ 422 w 432"/>
                  <a:gd name="T3" fmla="*/ 239 h 271"/>
                  <a:gd name="T4" fmla="*/ 421 w 432"/>
                  <a:gd name="T5" fmla="*/ 232 h 271"/>
                  <a:gd name="T6" fmla="*/ 421 w 432"/>
                  <a:gd name="T7" fmla="*/ 225 h 271"/>
                  <a:gd name="T8" fmla="*/ 419 w 432"/>
                  <a:gd name="T9" fmla="*/ 222 h 271"/>
                  <a:gd name="T10" fmla="*/ 417 w 432"/>
                  <a:gd name="T11" fmla="*/ 219 h 271"/>
                  <a:gd name="T12" fmla="*/ 417 w 432"/>
                  <a:gd name="T13" fmla="*/ 207 h 271"/>
                  <a:gd name="T14" fmla="*/ 419 w 432"/>
                  <a:gd name="T15" fmla="*/ 203 h 271"/>
                  <a:gd name="T16" fmla="*/ 419 w 432"/>
                  <a:gd name="T17" fmla="*/ 200 h 271"/>
                  <a:gd name="T18" fmla="*/ 419 w 432"/>
                  <a:gd name="T19" fmla="*/ 193 h 271"/>
                  <a:gd name="T20" fmla="*/ 419 w 432"/>
                  <a:gd name="T21" fmla="*/ 183 h 271"/>
                  <a:gd name="T22" fmla="*/ 416 w 432"/>
                  <a:gd name="T23" fmla="*/ 176 h 271"/>
                  <a:gd name="T24" fmla="*/ 416 w 432"/>
                  <a:gd name="T25" fmla="*/ 168 h 271"/>
                  <a:gd name="T26" fmla="*/ 419 w 432"/>
                  <a:gd name="T27" fmla="*/ 161 h 271"/>
                  <a:gd name="T28" fmla="*/ 421 w 432"/>
                  <a:gd name="T29" fmla="*/ 158 h 271"/>
                  <a:gd name="T30" fmla="*/ 421 w 432"/>
                  <a:gd name="T31" fmla="*/ 154 h 271"/>
                  <a:gd name="T32" fmla="*/ 419 w 432"/>
                  <a:gd name="T33" fmla="*/ 146 h 271"/>
                  <a:gd name="T34" fmla="*/ 417 w 432"/>
                  <a:gd name="T35" fmla="*/ 142 h 271"/>
                  <a:gd name="T36" fmla="*/ 414 w 432"/>
                  <a:gd name="T37" fmla="*/ 139 h 271"/>
                  <a:gd name="T38" fmla="*/ 412 w 432"/>
                  <a:gd name="T39" fmla="*/ 136 h 271"/>
                  <a:gd name="T40" fmla="*/ 410 w 432"/>
                  <a:gd name="T41" fmla="*/ 132 h 271"/>
                  <a:gd name="T42" fmla="*/ 409 w 432"/>
                  <a:gd name="T43" fmla="*/ 125 h 271"/>
                  <a:gd name="T44" fmla="*/ 407 w 432"/>
                  <a:gd name="T45" fmla="*/ 122 h 271"/>
                  <a:gd name="T46" fmla="*/ 404 w 432"/>
                  <a:gd name="T47" fmla="*/ 119 h 271"/>
                  <a:gd name="T48" fmla="*/ 404 w 432"/>
                  <a:gd name="T49" fmla="*/ 110 h 271"/>
                  <a:gd name="T50" fmla="*/ 402 w 432"/>
                  <a:gd name="T51" fmla="*/ 95 h 271"/>
                  <a:gd name="T52" fmla="*/ 404 w 432"/>
                  <a:gd name="T53" fmla="*/ 86 h 271"/>
                  <a:gd name="T54" fmla="*/ 404 w 432"/>
                  <a:gd name="T55" fmla="*/ 80 h 271"/>
                  <a:gd name="T56" fmla="*/ 400 w 432"/>
                  <a:gd name="T57" fmla="*/ 74 h 271"/>
                  <a:gd name="T58" fmla="*/ 400 w 432"/>
                  <a:gd name="T59" fmla="*/ 73 h 271"/>
                  <a:gd name="T60" fmla="*/ 399 w 432"/>
                  <a:gd name="T61" fmla="*/ 71 h 271"/>
                  <a:gd name="T62" fmla="*/ 397 w 432"/>
                  <a:gd name="T63" fmla="*/ 63 h 271"/>
                  <a:gd name="T64" fmla="*/ 399 w 432"/>
                  <a:gd name="T65" fmla="*/ 61 h 271"/>
                  <a:gd name="T66" fmla="*/ 399 w 432"/>
                  <a:gd name="T67" fmla="*/ 52 h 271"/>
                  <a:gd name="T68" fmla="*/ 402 w 432"/>
                  <a:gd name="T69" fmla="*/ 44 h 271"/>
                  <a:gd name="T70" fmla="*/ 402 w 432"/>
                  <a:gd name="T71" fmla="*/ 40 h 271"/>
                  <a:gd name="T72" fmla="*/ 400 w 432"/>
                  <a:gd name="T73" fmla="*/ 37 h 271"/>
                  <a:gd name="T74" fmla="*/ 399 w 432"/>
                  <a:gd name="T75" fmla="*/ 30 h 271"/>
                  <a:gd name="T76" fmla="*/ 395 w 432"/>
                  <a:gd name="T77" fmla="*/ 20 h 271"/>
                  <a:gd name="T78" fmla="*/ 393 w 432"/>
                  <a:gd name="T79" fmla="*/ 13 h 271"/>
                  <a:gd name="T80" fmla="*/ 297 w 432"/>
                  <a:gd name="T81" fmla="*/ 13 h 271"/>
                  <a:gd name="T82" fmla="*/ 108 w 432"/>
                  <a:gd name="T83" fmla="*/ 5 h 271"/>
                  <a:gd name="T84" fmla="*/ 0 w 432"/>
                  <a:gd name="T85" fmla="*/ 254 h 271"/>
                  <a:gd name="T86" fmla="*/ 198 w 432"/>
                  <a:gd name="T87" fmla="*/ 265 h 271"/>
                  <a:gd name="T88" fmla="*/ 387 w 432"/>
                  <a:gd name="T89" fmla="*/ 271 h 271"/>
                  <a:gd name="T90" fmla="*/ 431 w 432"/>
                  <a:gd name="T91" fmla="*/ 271 h 271"/>
                  <a:gd name="T92" fmla="*/ 431 w 432"/>
                  <a:gd name="T93" fmla="*/ 258 h 271"/>
                  <a:gd name="T94" fmla="*/ 424 w 432"/>
                  <a:gd name="T95" fmla="*/ 244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432" h="271">
                    <a:moveTo>
                      <a:pt x="424" y="244"/>
                    </a:moveTo>
                    <a:lnTo>
                      <a:pt x="424" y="244"/>
                    </a:lnTo>
                    <a:lnTo>
                      <a:pt x="422" y="239"/>
                    </a:lnTo>
                    <a:lnTo>
                      <a:pt x="422" y="239"/>
                    </a:lnTo>
                    <a:lnTo>
                      <a:pt x="421" y="236"/>
                    </a:lnTo>
                    <a:lnTo>
                      <a:pt x="421" y="232"/>
                    </a:lnTo>
                    <a:lnTo>
                      <a:pt x="421" y="232"/>
                    </a:lnTo>
                    <a:lnTo>
                      <a:pt x="421" y="225"/>
                    </a:lnTo>
                    <a:lnTo>
                      <a:pt x="421" y="225"/>
                    </a:lnTo>
                    <a:lnTo>
                      <a:pt x="419" y="222"/>
                    </a:lnTo>
                    <a:lnTo>
                      <a:pt x="417" y="219"/>
                    </a:lnTo>
                    <a:lnTo>
                      <a:pt x="417" y="219"/>
                    </a:lnTo>
                    <a:lnTo>
                      <a:pt x="417" y="212"/>
                    </a:lnTo>
                    <a:lnTo>
                      <a:pt x="417" y="207"/>
                    </a:lnTo>
                    <a:lnTo>
                      <a:pt x="417" y="207"/>
                    </a:lnTo>
                    <a:lnTo>
                      <a:pt x="419" y="203"/>
                    </a:lnTo>
                    <a:lnTo>
                      <a:pt x="419" y="200"/>
                    </a:lnTo>
                    <a:lnTo>
                      <a:pt x="419" y="200"/>
                    </a:lnTo>
                    <a:lnTo>
                      <a:pt x="419" y="193"/>
                    </a:lnTo>
                    <a:lnTo>
                      <a:pt x="419" y="193"/>
                    </a:lnTo>
                    <a:lnTo>
                      <a:pt x="419" y="188"/>
                    </a:lnTo>
                    <a:lnTo>
                      <a:pt x="419" y="183"/>
                    </a:lnTo>
                    <a:lnTo>
                      <a:pt x="419" y="183"/>
                    </a:lnTo>
                    <a:lnTo>
                      <a:pt x="416" y="176"/>
                    </a:lnTo>
                    <a:lnTo>
                      <a:pt x="416" y="171"/>
                    </a:lnTo>
                    <a:lnTo>
                      <a:pt x="416" y="168"/>
                    </a:lnTo>
                    <a:lnTo>
                      <a:pt x="416" y="168"/>
                    </a:lnTo>
                    <a:lnTo>
                      <a:pt x="419" y="161"/>
                    </a:lnTo>
                    <a:lnTo>
                      <a:pt x="419" y="161"/>
                    </a:lnTo>
                    <a:lnTo>
                      <a:pt x="421" y="158"/>
                    </a:lnTo>
                    <a:lnTo>
                      <a:pt x="421" y="154"/>
                    </a:lnTo>
                    <a:lnTo>
                      <a:pt x="421" y="154"/>
                    </a:lnTo>
                    <a:lnTo>
                      <a:pt x="421" y="149"/>
                    </a:lnTo>
                    <a:lnTo>
                      <a:pt x="419" y="146"/>
                    </a:lnTo>
                    <a:lnTo>
                      <a:pt x="419" y="146"/>
                    </a:lnTo>
                    <a:lnTo>
                      <a:pt x="417" y="142"/>
                    </a:lnTo>
                    <a:lnTo>
                      <a:pt x="417" y="142"/>
                    </a:lnTo>
                    <a:lnTo>
                      <a:pt x="414" y="139"/>
                    </a:lnTo>
                    <a:lnTo>
                      <a:pt x="414" y="139"/>
                    </a:lnTo>
                    <a:lnTo>
                      <a:pt x="412" y="136"/>
                    </a:lnTo>
                    <a:lnTo>
                      <a:pt x="410" y="132"/>
                    </a:lnTo>
                    <a:lnTo>
                      <a:pt x="410" y="132"/>
                    </a:lnTo>
                    <a:lnTo>
                      <a:pt x="410" y="129"/>
                    </a:lnTo>
                    <a:lnTo>
                      <a:pt x="409" y="125"/>
                    </a:lnTo>
                    <a:lnTo>
                      <a:pt x="409" y="125"/>
                    </a:lnTo>
                    <a:lnTo>
                      <a:pt x="407" y="122"/>
                    </a:lnTo>
                    <a:lnTo>
                      <a:pt x="404" y="119"/>
                    </a:lnTo>
                    <a:lnTo>
                      <a:pt x="404" y="119"/>
                    </a:lnTo>
                    <a:lnTo>
                      <a:pt x="404" y="110"/>
                    </a:lnTo>
                    <a:lnTo>
                      <a:pt x="404" y="110"/>
                    </a:lnTo>
                    <a:lnTo>
                      <a:pt x="402" y="102"/>
                    </a:lnTo>
                    <a:lnTo>
                      <a:pt x="402" y="95"/>
                    </a:lnTo>
                    <a:lnTo>
                      <a:pt x="402" y="95"/>
                    </a:lnTo>
                    <a:lnTo>
                      <a:pt x="404" y="86"/>
                    </a:lnTo>
                    <a:lnTo>
                      <a:pt x="404" y="80"/>
                    </a:lnTo>
                    <a:lnTo>
                      <a:pt x="404" y="80"/>
                    </a:lnTo>
                    <a:lnTo>
                      <a:pt x="400" y="74"/>
                    </a:lnTo>
                    <a:lnTo>
                      <a:pt x="400" y="74"/>
                    </a:lnTo>
                    <a:lnTo>
                      <a:pt x="400" y="73"/>
                    </a:lnTo>
                    <a:lnTo>
                      <a:pt x="400" y="73"/>
                    </a:lnTo>
                    <a:lnTo>
                      <a:pt x="399" y="71"/>
                    </a:lnTo>
                    <a:lnTo>
                      <a:pt x="399" y="71"/>
                    </a:lnTo>
                    <a:lnTo>
                      <a:pt x="397" y="66"/>
                    </a:lnTo>
                    <a:lnTo>
                      <a:pt x="397" y="63"/>
                    </a:lnTo>
                    <a:lnTo>
                      <a:pt x="399" y="61"/>
                    </a:lnTo>
                    <a:lnTo>
                      <a:pt x="399" y="61"/>
                    </a:lnTo>
                    <a:lnTo>
                      <a:pt x="399" y="52"/>
                    </a:lnTo>
                    <a:lnTo>
                      <a:pt x="399" y="52"/>
                    </a:lnTo>
                    <a:lnTo>
                      <a:pt x="400" y="49"/>
                    </a:lnTo>
                    <a:lnTo>
                      <a:pt x="402" y="44"/>
                    </a:lnTo>
                    <a:lnTo>
                      <a:pt x="402" y="44"/>
                    </a:lnTo>
                    <a:lnTo>
                      <a:pt x="402" y="40"/>
                    </a:lnTo>
                    <a:lnTo>
                      <a:pt x="400" y="37"/>
                    </a:lnTo>
                    <a:lnTo>
                      <a:pt x="400" y="37"/>
                    </a:lnTo>
                    <a:lnTo>
                      <a:pt x="399" y="30"/>
                    </a:lnTo>
                    <a:lnTo>
                      <a:pt x="399" y="30"/>
                    </a:lnTo>
                    <a:lnTo>
                      <a:pt x="395" y="25"/>
                    </a:lnTo>
                    <a:lnTo>
                      <a:pt x="395" y="20"/>
                    </a:lnTo>
                    <a:lnTo>
                      <a:pt x="395" y="20"/>
                    </a:lnTo>
                    <a:lnTo>
                      <a:pt x="393" y="13"/>
                    </a:lnTo>
                    <a:lnTo>
                      <a:pt x="393" y="13"/>
                    </a:lnTo>
                    <a:lnTo>
                      <a:pt x="297" y="13"/>
                    </a:lnTo>
                    <a:lnTo>
                      <a:pt x="200" y="10"/>
                    </a:lnTo>
                    <a:lnTo>
                      <a:pt x="108" y="5"/>
                    </a:lnTo>
                    <a:lnTo>
                      <a:pt x="17" y="0"/>
                    </a:lnTo>
                    <a:lnTo>
                      <a:pt x="0" y="254"/>
                    </a:lnTo>
                    <a:lnTo>
                      <a:pt x="0" y="254"/>
                    </a:lnTo>
                    <a:lnTo>
                      <a:pt x="198" y="265"/>
                    </a:lnTo>
                    <a:lnTo>
                      <a:pt x="329" y="270"/>
                    </a:lnTo>
                    <a:lnTo>
                      <a:pt x="387" y="271"/>
                    </a:lnTo>
                    <a:lnTo>
                      <a:pt x="431" y="271"/>
                    </a:lnTo>
                    <a:lnTo>
                      <a:pt x="431" y="271"/>
                    </a:lnTo>
                    <a:lnTo>
                      <a:pt x="432" y="265"/>
                    </a:lnTo>
                    <a:lnTo>
                      <a:pt x="431" y="258"/>
                    </a:lnTo>
                    <a:lnTo>
                      <a:pt x="431" y="258"/>
                    </a:lnTo>
                    <a:lnTo>
                      <a:pt x="424" y="244"/>
                    </a:lnTo>
                    <a:lnTo>
                      <a:pt x="424" y="244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65" name="Freeform 66"/>
              <p:cNvSpPr>
                <a:spLocks/>
              </p:cNvSpPr>
              <p:nvPr/>
            </p:nvSpPr>
            <p:spPr bwMode="auto">
              <a:xfrm>
                <a:off x="4310035" y="493713"/>
                <a:ext cx="688975" cy="501650"/>
              </a:xfrm>
              <a:custGeom>
                <a:avLst/>
                <a:gdLst>
                  <a:gd name="T0" fmla="*/ 129 w 434"/>
                  <a:gd name="T1" fmla="*/ 12 h 316"/>
                  <a:gd name="T2" fmla="*/ 134 w 434"/>
                  <a:gd name="T3" fmla="*/ 20 h 316"/>
                  <a:gd name="T4" fmla="*/ 143 w 434"/>
                  <a:gd name="T5" fmla="*/ 31 h 316"/>
                  <a:gd name="T6" fmla="*/ 144 w 434"/>
                  <a:gd name="T7" fmla="*/ 36 h 316"/>
                  <a:gd name="T8" fmla="*/ 134 w 434"/>
                  <a:gd name="T9" fmla="*/ 41 h 316"/>
                  <a:gd name="T10" fmla="*/ 119 w 434"/>
                  <a:gd name="T11" fmla="*/ 48 h 316"/>
                  <a:gd name="T12" fmla="*/ 122 w 434"/>
                  <a:gd name="T13" fmla="*/ 61 h 316"/>
                  <a:gd name="T14" fmla="*/ 129 w 434"/>
                  <a:gd name="T15" fmla="*/ 51 h 316"/>
                  <a:gd name="T16" fmla="*/ 131 w 434"/>
                  <a:gd name="T17" fmla="*/ 56 h 316"/>
                  <a:gd name="T18" fmla="*/ 126 w 434"/>
                  <a:gd name="T19" fmla="*/ 63 h 316"/>
                  <a:gd name="T20" fmla="*/ 134 w 434"/>
                  <a:gd name="T21" fmla="*/ 75 h 316"/>
                  <a:gd name="T22" fmla="*/ 127 w 434"/>
                  <a:gd name="T23" fmla="*/ 75 h 316"/>
                  <a:gd name="T24" fmla="*/ 115 w 434"/>
                  <a:gd name="T25" fmla="*/ 64 h 316"/>
                  <a:gd name="T26" fmla="*/ 124 w 434"/>
                  <a:gd name="T27" fmla="*/ 75 h 316"/>
                  <a:gd name="T28" fmla="*/ 127 w 434"/>
                  <a:gd name="T29" fmla="*/ 88 h 316"/>
                  <a:gd name="T30" fmla="*/ 117 w 434"/>
                  <a:gd name="T31" fmla="*/ 75 h 316"/>
                  <a:gd name="T32" fmla="*/ 112 w 434"/>
                  <a:gd name="T33" fmla="*/ 73 h 316"/>
                  <a:gd name="T34" fmla="*/ 105 w 434"/>
                  <a:gd name="T35" fmla="*/ 76 h 316"/>
                  <a:gd name="T36" fmla="*/ 102 w 434"/>
                  <a:gd name="T37" fmla="*/ 80 h 316"/>
                  <a:gd name="T38" fmla="*/ 100 w 434"/>
                  <a:gd name="T39" fmla="*/ 71 h 316"/>
                  <a:gd name="T40" fmla="*/ 80 w 434"/>
                  <a:gd name="T41" fmla="*/ 66 h 316"/>
                  <a:gd name="T42" fmla="*/ 54 w 434"/>
                  <a:gd name="T43" fmla="*/ 54 h 316"/>
                  <a:gd name="T44" fmla="*/ 31 w 434"/>
                  <a:gd name="T45" fmla="*/ 32 h 316"/>
                  <a:gd name="T46" fmla="*/ 12 w 434"/>
                  <a:gd name="T47" fmla="*/ 22 h 316"/>
                  <a:gd name="T48" fmla="*/ 9 w 434"/>
                  <a:gd name="T49" fmla="*/ 37 h 316"/>
                  <a:gd name="T50" fmla="*/ 3 w 434"/>
                  <a:gd name="T51" fmla="*/ 64 h 316"/>
                  <a:gd name="T52" fmla="*/ 9 w 434"/>
                  <a:gd name="T53" fmla="*/ 93 h 316"/>
                  <a:gd name="T54" fmla="*/ 10 w 434"/>
                  <a:gd name="T55" fmla="*/ 134 h 316"/>
                  <a:gd name="T56" fmla="*/ 9 w 434"/>
                  <a:gd name="T57" fmla="*/ 165 h 316"/>
                  <a:gd name="T58" fmla="*/ 0 w 434"/>
                  <a:gd name="T59" fmla="*/ 182 h 316"/>
                  <a:gd name="T60" fmla="*/ 15 w 434"/>
                  <a:gd name="T61" fmla="*/ 199 h 316"/>
                  <a:gd name="T62" fmla="*/ 24 w 434"/>
                  <a:gd name="T63" fmla="*/ 205 h 316"/>
                  <a:gd name="T64" fmla="*/ 34 w 434"/>
                  <a:gd name="T65" fmla="*/ 212 h 316"/>
                  <a:gd name="T66" fmla="*/ 41 w 434"/>
                  <a:gd name="T67" fmla="*/ 216 h 316"/>
                  <a:gd name="T68" fmla="*/ 49 w 434"/>
                  <a:gd name="T69" fmla="*/ 219 h 316"/>
                  <a:gd name="T70" fmla="*/ 58 w 434"/>
                  <a:gd name="T71" fmla="*/ 214 h 316"/>
                  <a:gd name="T72" fmla="*/ 63 w 434"/>
                  <a:gd name="T73" fmla="*/ 224 h 316"/>
                  <a:gd name="T74" fmla="*/ 65 w 434"/>
                  <a:gd name="T75" fmla="*/ 236 h 316"/>
                  <a:gd name="T76" fmla="*/ 59 w 434"/>
                  <a:gd name="T77" fmla="*/ 248 h 316"/>
                  <a:gd name="T78" fmla="*/ 65 w 434"/>
                  <a:gd name="T79" fmla="*/ 260 h 316"/>
                  <a:gd name="T80" fmla="*/ 65 w 434"/>
                  <a:gd name="T81" fmla="*/ 270 h 316"/>
                  <a:gd name="T82" fmla="*/ 78 w 434"/>
                  <a:gd name="T83" fmla="*/ 273 h 316"/>
                  <a:gd name="T84" fmla="*/ 95 w 434"/>
                  <a:gd name="T85" fmla="*/ 277 h 316"/>
                  <a:gd name="T86" fmla="*/ 114 w 434"/>
                  <a:gd name="T87" fmla="*/ 278 h 316"/>
                  <a:gd name="T88" fmla="*/ 132 w 434"/>
                  <a:gd name="T89" fmla="*/ 280 h 316"/>
                  <a:gd name="T90" fmla="*/ 148 w 434"/>
                  <a:gd name="T91" fmla="*/ 287 h 316"/>
                  <a:gd name="T92" fmla="*/ 163 w 434"/>
                  <a:gd name="T93" fmla="*/ 290 h 316"/>
                  <a:gd name="T94" fmla="*/ 185 w 434"/>
                  <a:gd name="T95" fmla="*/ 294 h 316"/>
                  <a:gd name="T96" fmla="*/ 194 w 434"/>
                  <a:gd name="T97" fmla="*/ 292 h 316"/>
                  <a:gd name="T98" fmla="*/ 204 w 434"/>
                  <a:gd name="T99" fmla="*/ 290 h 316"/>
                  <a:gd name="T100" fmla="*/ 222 w 434"/>
                  <a:gd name="T101" fmla="*/ 285 h 316"/>
                  <a:gd name="T102" fmla="*/ 234 w 434"/>
                  <a:gd name="T103" fmla="*/ 289 h 316"/>
                  <a:gd name="T104" fmla="*/ 244 w 434"/>
                  <a:gd name="T105" fmla="*/ 294 h 316"/>
                  <a:gd name="T106" fmla="*/ 272 w 434"/>
                  <a:gd name="T107" fmla="*/ 290 h 316"/>
                  <a:gd name="T108" fmla="*/ 434 w 434"/>
                  <a:gd name="T109" fmla="*/ 73 h 316"/>
                  <a:gd name="T110" fmla="*/ 127 w 434"/>
                  <a:gd name="T111" fmla="*/ 0 h 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34" h="316">
                    <a:moveTo>
                      <a:pt x="127" y="7"/>
                    </a:moveTo>
                    <a:lnTo>
                      <a:pt x="127" y="7"/>
                    </a:lnTo>
                    <a:lnTo>
                      <a:pt x="129" y="8"/>
                    </a:lnTo>
                    <a:lnTo>
                      <a:pt x="129" y="12"/>
                    </a:lnTo>
                    <a:lnTo>
                      <a:pt x="129" y="12"/>
                    </a:lnTo>
                    <a:lnTo>
                      <a:pt x="127" y="14"/>
                    </a:lnTo>
                    <a:lnTo>
                      <a:pt x="127" y="17"/>
                    </a:lnTo>
                    <a:lnTo>
                      <a:pt x="127" y="17"/>
                    </a:lnTo>
                    <a:lnTo>
                      <a:pt x="131" y="19"/>
                    </a:lnTo>
                    <a:lnTo>
                      <a:pt x="134" y="20"/>
                    </a:lnTo>
                    <a:lnTo>
                      <a:pt x="141" y="24"/>
                    </a:lnTo>
                    <a:lnTo>
                      <a:pt x="141" y="24"/>
                    </a:lnTo>
                    <a:lnTo>
                      <a:pt x="144" y="27"/>
                    </a:lnTo>
                    <a:lnTo>
                      <a:pt x="144" y="27"/>
                    </a:lnTo>
                    <a:lnTo>
                      <a:pt x="143" y="31"/>
                    </a:lnTo>
                    <a:lnTo>
                      <a:pt x="141" y="32"/>
                    </a:lnTo>
                    <a:lnTo>
                      <a:pt x="141" y="32"/>
                    </a:lnTo>
                    <a:lnTo>
                      <a:pt x="143" y="34"/>
                    </a:lnTo>
                    <a:lnTo>
                      <a:pt x="144" y="36"/>
                    </a:lnTo>
                    <a:lnTo>
                      <a:pt x="144" y="36"/>
                    </a:lnTo>
                    <a:lnTo>
                      <a:pt x="144" y="39"/>
                    </a:lnTo>
                    <a:lnTo>
                      <a:pt x="143" y="42"/>
                    </a:lnTo>
                    <a:lnTo>
                      <a:pt x="143" y="42"/>
                    </a:lnTo>
                    <a:lnTo>
                      <a:pt x="138" y="41"/>
                    </a:lnTo>
                    <a:lnTo>
                      <a:pt x="134" y="41"/>
                    </a:lnTo>
                    <a:lnTo>
                      <a:pt x="131" y="41"/>
                    </a:lnTo>
                    <a:lnTo>
                      <a:pt x="131" y="41"/>
                    </a:lnTo>
                    <a:lnTo>
                      <a:pt x="124" y="42"/>
                    </a:lnTo>
                    <a:lnTo>
                      <a:pt x="119" y="48"/>
                    </a:lnTo>
                    <a:lnTo>
                      <a:pt x="119" y="48"/>
                    </a:lnTo>
                    <a:lnTo>
                      <a:pt x="117" y="54"/>
                    </a:lnTo>
                    <a:lnTo>
                      <a:pt x="117" y="58"/>
                    </a:lnTo>
                    <a:lnTo>
                      <a:pt x="119" y="59"/>
                    </a:lnTo>
                    <a:lnTo>
                      <a:pt x="119" y="59"/>
                    </a:lnTo>
                    <a:lnTo>
                      <a:pt x="122" y="61"/>
                    </a:lnTo>
                    <a:lnTo>
                      <a:pt x="124" y="59"/>
                    </a:lnTo>
                    <a:lnTo>
                      <a:pt x="126" y="54"/>
                    </a:lnTo>
                    <a:lnTo>
                      <a:pt x="126" y="54"/>
                    </a:lnTo>
                    <a:lnTo>
                      <a:pt x="127" y="53"/>
                    </a:lnTo>
                    <a:lnTo>
                      <a:pt x="129" y="51"/>
                    </a:lnTo>
                    <a:lnTo>
                      <a:pt x="129" y="51"/>
                    </a:lnTo>
                    <a:lnTo>
                      <a:pt x="131" y="51"/>
                    </a:lnTo>
                    <a:lnTo>
                      <a:pt x="131" y="53"/>
                    </a:lnTo>
                    <a:lnTo>
                      <a:pt x="131" y="53"/>
                    </a:lnTo>
                    <a:lnTo>
                      <a:pt x="131" y="56"/>
                    </a:lnTo>
                    <a:lnTo>
                      <a:pt x="129" y="58"/>
                    </a:lnTo>
                    <a:lnTo>
                      <a:pt x="129" y="58"/>
                    </a:lnTo>
                    <a:lnTo>
                      <a:pt x="127" y="61"/>
                    </a:lnTo>
                    <a:lnTo>
                      <a:pt x="126" y="63"/>
                    </a:lnTo>
                    <a:lnTo>
                      <a:pt x="126" y="63"/>
                    </a:lnTo>
                    <a:lnTo>
                      <a:pt x="126" y="64"/>
                    </a:lnTo>
                    <a:lnTo>
                      <a:pt x="129" y="66"/>
                    </a:lnTo>
                    <a:lnTo>
                      <a:pt x="132" y="70"/>
                    </a:lnTo>
                    <a:lnTo>
                      <a:pt x="132" y="70"/>
                    </a:lnTo>
                    <a:lnTo>
                      <a:pt x="134" y="75"/>
                    </a:lnTo>
                    <a:lnTo>
                      <a:pt x="134" y="76"/>
                    </a:lnTo>
                    <a:lnTo>
                      <a:pt x="132" y="76"/>
                    </a:lnTo>
                    <a:lnTo>
                      <a:pt x="132" y="76"/>
                    </a:lnTo>
                    <a:lnTo>
                      <a:pt x="129" y="76"/>
                    </a:lnTo>
                    <a:lnTo>
                      <a:pt x="127" y="75"/>
                    </a:lnTo>
                    <a:lnTo>
                      <a:pt x="124" y="70"/>
                    </a:lnTo>
                    <a:lnTo>
                      <a:pt x="124" y="70"/>
                    </a:lnTo>
                    <a:lnTo>
                      <a:pt x="121" y="66"/>
                    </a:lnTo>
                    <a:lnTo>
                      <a:pt x="117" y="64"/>
                    </a:lnTo>
                    <a:lnTo>
                      <a:pt x="115" y="64"/>
                    </a:lnTo>
                    <a:lnTo>
                      <a:pt x="115" y="64"/>
                    </a:lnTo>
                    <a:lnTo>
                      <a:pt x="117" y="66"/>
                    </a:lnTo>
                    <a:lnTo>
                      <a:pt x="119" y="70"/>
                    </a:lnTo>
                    <a:lnTo>
                      <a:pt x="119" y="70"/>
                    </a:lnTo>
                    <a:lnTo>
                      <a:pt x="124" y="75"/>
                    </a:lnTo>
                    <a:lnTo>
                      <a:pt x="124" y="75"/>
                    </a:lnTo>
                    <a:lnTo>
                      <a:pt x="127" y="81"/>
                    </a:lnTo>
                    <a:lnTo>
                      <a:pt x="127" y="85"/>
                    </a:lnTo>
                    <a:lnTo>
                      <a:pt x="127" y="88"/>
                    </a:lnTo>
                    <a:lnTo>
                      <a:pt x="127" y="88"/>
                    </a:lnTo>
                    <a:lnTo>
                      <a:pt x="124" y="87"/>
                    </a:lnTo>
                    <a:lnTo>
                      <a:pt x="121" y="83"/>
                    </a:lnTo>
                    <a:lnTo>
                      <a:pt x="121" y="83"/>
                    </a:lnTo>
                    <a:lnTo>
                      <a:pt x="119" y="80"/>
                    </a:lnTo>
                    <a:lnTo>
                      <a:pt x="117" y="75"/>
                    </a:lnTo>
                    <a:lnTo>
                      <a:pt x="117" y="75"/>
                    </a:lnTo>
                    <a:lnTo>
                      <a:pt x="115" y="76"/>
                    </a:lnTo>
                    <a:lnTo>
                      <a:pt x="114" y="75"/>
                    </a:lnTo>
                    <a:lnTo>
                      <a:pt x="114" y="75"/>
                    </a:lnTo>
                    <a:lnTo>
                      <a:pt x="112" y="73"/>
                    </a:lnTo>
                    <a:lnTo>
                      <a:pt x="109" y="71"/>
                    </a:lnTo>
                    <a:lnTo>
                      <a:pt x="109" y="71"/>
                    </a:lnTo>
                    <a:lnTo>
                      <a:pt x="107" y="73"/>
                    </a:lnTo>
                    <a:lnTo>
                      <a:pt x="105" y="73"/>
                    </a:lnTo>
                    <a:lnTo>
                      <a:pt x="105" y="76"/>
                    </a:lnTo>
                    <a:lnTo>
                      <a:pt x="105" y="80"/>
                    </a:lnTo>
                    <a:lnTo>
                      <a:pt x="104" y="81"/>
                    </a:lnTo>
                    <a:lnTo>
                      <a:pt x="104" y="81"/>
                    </a:lnTo>
                    <a:lnTo>
                      <a:pt x="102" y="81"/>
                    </a:lnTo>
                    <a:lnTo>
                      <a:pt x="102" y="80"/>
                    </a:lnTo>
                    <a:lnTo>
                      <a:pt x="102" y="78"/>
                    </a:lnTo>
                    <a:lnTo>
                      <a:pt x="102" y="78"/>
                    </a:lnTo>
                    <a:lnTo>
                      <a:pt x="102" y="75"/>
                    </a:lnTo>
                    <a:lnTo>
                      <a:pt x="100" y="71"/>
                    </a:lnTo>
                    <a:lnTo>
                      <a:pt x="100" y="71"/>
                    </a:lnTo>
                    <a:lnTo>
                      <a:pt x="97" y="70"/>
                    </a:lnTo>
                    <a:lnTo>
                      <a:pt x="93" y="68"/>
                    </a:lnTo>
                    <a:lnTo>
                      <a:pt x="87" y="68"/>
                    </a:lnTo>
                    <a:lnTo>
                      <a:pt x="87" y="68"/>
                    </a:lnTo>
                    <a:lnTo>
                      <a:pt x="80" y="66"/>
                    </a:lnTo>
                    <a:lnTo>
                      <a:pt x="75" y="63"/>
                    </a:lnTo>
                    <a:lnTo>
                      <a:pt x="75" y="63"/>
                    </a:lnTo>
                    <a:lnTo>
                      <a:pt x="61" y="59"/>
                    </a:lnTo>
                    <a:lnTo>
                      <a:pt x="61" y="59"/>
                    </a:lnTo>
                    <a:lnTo>
                      <a:pt x="54" y="54"/>
                    </a:lnTo>
                    <a:lnTo>
                      <a:pt x="49" y="49"/>
                    </a:lnTo>
                    <a:lnTo>
                      <a:pt x="49" y="49"/>
                    </a:lnTo>
                    <a:lnTo>
                      <a:pt x="37" y="39"/>
                    </a:lnTo>
                    <a:lnTo>
                      <a:pt x="37" y="39"/>
                    </a:lnTo>
                    <a:lnTo>
                      <a:pt x="31" y="32"/>
                    </a:lnTo>
                    <a:lnTo>
                      <a:pt x="22" y="24"/>
                    </a:lnTo>
                    <a:lnTo>
                      <a:pt x="22" y="24"/>
                    </a:lnTo>
                    <a:lnTo>
                      <a:pt x="19" y="22"/>
                    </a:lnTo>
                    <a:lnTo>
                      <a:pt x="15" y="20"/>
                    </a:lnTo>
                    <a:lnTo>
                      <a:pt x="12" y="22"/>
                    </a:lnTo>
                    <a:lnTo>
                      <a:pt x="10" y="25"/>
                    </a:lnTo>
                    <a:lnTo>
                      <a:pt x="10" y="25"/>
                    </a:lnTo>
                    <a:lnTo>
                      <a:pt x="9" y="31"/>
                    </a:lnTo>
                    <a:lnTo>
                      <a:pt x="9" y="37"/>
                    </a:lnTo>
                    <a:lnTo>
                      <a:pt x="9" y="37"/>
                    </a:lnTo>
                    <a:lnTo>
                      <a:pt x="5" y="48"/>
                    </a:lnTo>
                    <a:lnTo>
                      <a:pt x="5" y="48"/>
                    </a:lnTo>
                    <a:lnTo>
                      <a:pt x="3" y="56"/>
                    </a:lnTo>
                    <a:lnTo>
                      <a:pt x="3" y="64"/>
                    </a:lnTo>
                    <a:lnTo>
                      <a:pt x="3" y="64"/>
                    </a:lnTo>
                    <a:lnTo>
                      <a:pt x="5" y="71"/>
                    </a:lnTo>
                    <a:lnTo>
                      <a:pt x="7" y="80"/>
                    </a:lnTo>
                    <a:lnTo>
                      <a:pt x="7" y="80"/>
                    </a:lnTo>
                    <a:lnTo>
                      <a:pt x="9" y="87"/>
                    </a:lnTo>
                    <a:lnTo>
                      <a:pt x="9" y="93"/>
                    </a:lnTo>
                    <a:lnTo>
                      <a:pt x="10" y="109"/>
                    </a:lnTo>
                    <a:lnTo>
                      <a:pt x="10" y="109"/>
                    </a:lnTo>
                    <a:lnTo>
                      <a:pt x="10" y="122"/>
                    </a:lnTo>
                    <a:lnTo>
                      <a:pt x="10" y="134"/>
                    </a:lnTo>
                    <a:lnTo>
                      <a:pt x="10" y="134"/>
                    </a:lnTo>
                    <a:lnTo>
                      <a:pt x="10" y="151"/>
                    </a:lnTo>
                    <a:lnTo>
                      <a:pt x="10" y="151"/>
                    </a:lnTo>
                    <a:lnTo>
                      <a:pt x="10" y="158"/>
                    </a:lnTo>
                    <a:lnTo>
                      <a:pt x="9" y="165"/>
                    </a:lnTo>
                    <a:lnTo>
                      <a:pt x="9" y="165"/>
                    </a:lnTo>
                    <a:lnTo>
                      <a:pt x="3" y="173"/>
                    </a:lnTo>
                    <a:lnTo>
                      <a:pt x="3" y="173"/>
                    </a:lnTo>
                    <a:lnTo>
                      <a:pt x="2" y="177"/>
                    </a:lnTo>
                    <a:lnTo>
                      <a:pt x="0" y="182"/>
                    </a:lnTo>
                    <a:lnTo>
                      <a:pt x="0" y="182"/>
                    </a:lnTo>
                    <a:lnTo>
                      <a:pt x="2" y="188"/>
                    </a:lnTo>
                    <a:lnTo>
                      <a:pt x="5" y="193"/>
                    </a:lnTo>
                    <a:lnTo>
                      <a:pt x="5" y="193"/>
                    </a:lnTo>
                    <a:lnTo>
                      <a:pt x="9" y="197"/>
                    </a:lnTo>
                    <a:lnTo>
                      <a:pt x="15" y="199"/>
                    </a:lnTo>
                    <a:lnTo>
                      <a:pt x="15" y="199"/>
                    </a:lnTo>
                    <a:lnTo>
                      <a:pt x="19" y="199"/>
                    </a:lnTo>
                    <a:lnTo>
                      <a:pt x="20" y="200"/>
                    </a:lnTo>
                    <a:lnTo>
                      <a:pt x="24" y="205"/>
                    </a:lnTo>
                    <a:lnTo>
                      <a:pt x="24" y="205"/>
                    </a:lnTo>
                    <a:lnTo>
                      <a:pt x="29" y="209"/>
                    </a:lnTo>
                    <a:lnTo>
                      <a:pt x="29" y="209"/>
                    </a:lnTo>
                    <a:lnTo>
                      <a:pt x="29" y="209"/>
                    </a:lnTo>
                    <a:lnTo>
                      <a:pt x="29" y="209"/>
                    </a:lnTo>
                    <a:lnTo>
                      <a:pt x="34" y="212"/>
                    </a:lnTo>
                    <a:lnTo>
                      <a:pt x="34" y="212"/>
                    </a:lnTo>
                    <a:lnTo>
                      <a:pt x="37" y="212"/>
                    </a:lnTo>
                    <a:lnTo>
                      <a:pt x="37" y="212"/>
                    </a:lnTo>
                    <a:lnTo>
                      <a:pt x="41" y="216"/>
                    </a:lnTo>
                    <a:lnTo>
                      <a:pt x="41" y="216"/>
                    </a:lnTo>
                    <a:lnTo>
                      <a:pt x="44" y="217"/>
                    </a:lnTo>
                    <a:lnTo>
                      <a:pt x="44" y="217"/>
                    </a:lnTo>
                    <a:lnTo>
                      <a:pt x="48" y="219"/>
                    </a:lnTo>
                    <a:lnTo>
                      <a:pt x="48" y="219"/>
                    </a:lnTo>
                    <a:lnTo>
                      <a:pt x="49" y="219"/>
                    </a:lnTo>
                    <a:lnTo>
                      <a:pt x="51" y="217"/>
                    </a:lnTo>
                    <a:lnTo>
                      <a:pt x="53" y="214"/>
                    </a:lnTo>
                    <a:lnTo>
                      <a:pt x="53" y="214"/>
                    </a:lnTo>
                    <a:lnTo>
                      <a:pt x="56" y="212"/>
                    </a:lnTo>
                    <a:lnTo>
                      <a:pt x="58" y="214"/>
                    </a:lnTo>
                    <a:lnTo>
                      <a:pt x="61" y="217"/>
                    </a:lnTo>
                    <a:lnTo>
                      <a:pt x="61" y="217"/>
                    </a:lnTo>
                    <a:lnTo>
                      <a:pt x="63" y="221"/>
                    </a:lnTo>
                    <a:lnTo>
                      <a:pt x="63" y="224"/>
                    </a:lnTo>
                    <a:lnTo>
                      <a:pt x="63" y="224"/>
                    </a:lnTo>
                    <a:lnTo>
                      <a:pt x="61" y="227"/>
                    </a:lnTo>
                    <a:lnTo>
                      <a:pt x="59" y="229"/>
                    </a:lnTo>
                    <a:lnTo>
                      <a:pt x="59" y="229"/>
                    </a:lnTo>
                    <a:lnTo>
                      <a:pt x="61" y="233"/>
                    </a:lnTo>
                    <a:lnTo>
                      <a:pt x="65" y="236"/>
                    </a:lnTo>
                    <a:lnTo>
                      <a:pt x="65" y="236"/>
                    </a:lnTo>
                    <a:lnTo>
                      <a:pt x="65" y="239"/>
                    </a:lnTo>
                    <a:lnTo>
                      <a:pt x="61" y="244"/>
                    </a:lnTo>
                    <a:lnTo>
                      <a:pt x="61" y="244"/>
                    </a:lnTo>
                    <a:lnTo>
                      <a:pt x="59" y="248"/>
                    </a:lnTo>
                    <a:lnTo>
                      <a:pt x="59" y="251"/>
                    </a:lnTo>
                    <a:lnTo>
                      <a:pt x="59" y="251"/>
                    </a:lnTo>
                    <a:lnTo>
                      <a:pt x="61" y="255"/>
                    </a:lnTo>
                    <a:lnTo>
                      <a:pt x="65" y="260"/>
                    </a:lnTo>
                    <a:lnTo>
                      <a:pt x="65" y="260"/>
                    </a:lnTo>
                    <a:lnTo>
                      <a:pt x="65" y="265"/>
                    </a:lnTo>
                    <a:lnTo>
                      <a:pt x="65" y="265"/>
                    </a:lnTo>
                    <a:lnTo>
                      <a:pt x="65" y="268"/>
                    </a:lnTo>
                    <a:lnTo>
                      <a:pt x="65" y="268"/>
                    </a:lnTo>
                    <a:lnTo>
                      <a:pt x="65" y="270"/>
                    </a:lnTo>
                    <a:lnTo>
                      <a:pt x="68" y="272"/>
                    </a:lnTo>
                    <a:lnTo>
                      <a:pt x="68" y="272"/>
                    </a:lnTo>
                    <a:lnTo>
                      <a:pt x="75" y="272"/>
                    </a:lnTo>
                    <a:lnTo>
                      <a:pt x="75" y="272"/>
                    </a:lnTo>
                    <a:lnTo>
                      <a:pt x="78" y="273"/>
                    </a:lnTo>
                    <a:lnTo>
                      <a:pt x="82" y="275"/>
                    </a:lnTo>
                    <a:lnTo>
                      <a:pt x="82" y="275"/>
                    </a:lnTo>
                    <a:lnTo>
                      <a:pt x="85" y="278"/>
                    </a:lnTo>
                    <a:lnTo>
                      <a:pt x="88" y="278"/>
                    </a:lnTo>
                    <a:lnTo>
                      <a:pt x="95" y="277"/>
                    </a:lnTo>
                    <a:lnTo>
                      <a:pt x="95" y="277"/>
                    </a:lnTo>
                    <a:lnTo>
                      <a:pt x="102" y="278"/>
                    </a:lnTo>
                    <a:lnTo>
                      <a:pt x="102" y="278"/>
                    </a:lnTo>
                    <a:lnTo>
                      <a:pt x="107" y="278"/>
                    </a:lnTo>
                    <a:lnTo>
                      <a:pt x="114" y="278"/>
                    </a:lnTo>
                    <a:lnTo>
                      <a:pt x="114" y="278"/>
                    </a:lnTo>
                    <a:lnTo>
                      <a:pt x="119" y="280"/>
                    </a:lnTo>
                    <a:lnTo>
                      <a:pt x="126" y="282"/>
                    </a:lnTo>
                    <a:lnTo>
                      <a:pt x="126" y="282"/>
                    </a:lnTo>
                    <a:lnTo>
                      <a:pt x="132" y="280"/>
                    </a:lnTo>
                    <a:lnTo>
                      <a:pt x="134" y="280"/>
                    </a:lnTo>
                    <a:lnTo>
                      <a:pt x="138" y="282"/>
                    </a:lnTo>
                    <a:lnTo>
                      <a:pt x="138" y="282"/>
                    </a:lnTo>
                    <a:lnTo>
                      <a:pt x="143" y="285"/>
                    </a:lnTo>
                    <a:lnTo>
                      <a:pt x="148" y="287"/>
                    </a:lnTo>
                    <a:lnTo>
                      <a:pt x="148" y="287"/>
                    </a:lnTo>
                    <a:lnTo>
                      <a:pt x="158" y="290"/>
                    </a:lnTo>
                    <a:lnTo>
                      <a:pt x="158" y="290"/>
                    </a:lnTo>
                    <a:lnTo>
                      <a:pt x="163" y="290"/>
                    </a:lnTo>
                    <a:lnTo>
                      <a:pt x="163" y="290"/>
                    </a:lnTo>
                    <a:lnTo>
                      <a:pt x="170" y="290"/>
                    </a:lnTo>
                    <a:lnTo>
                      <a:pt x="177" y="290"/>
                    </a:lnTo>
                    <a:lnTo>
                      <a:pt x="177" y="290"/>
                    </a:lnTo>
                    <a:lnTo>
                      <a:pt x="183" y="292"/>
                    </a:lnTo>
                    <a:lnTo>
                      <a:pt x="185" y="294"/>
                    </a:lnTo>
                    <a:lnTo>
                      <a:pt x="188" y="294"/>
                    </a:lnTo>
                    <a:lnTo>
                      <a:pt x="188" y="294"/>
                    </a:lnTo>
                    <a:lnTo>
                      <a:pt x="192" y="292"/>
                    </a:lnTo>
                    <a:lnTo>
                      <a:pt x="194" y="292"/>
                    </a:lnTo>
                    <a:lnTo>
                      <a:pt x="194" y="292"/>
                    </a:lnTo>
                    <a:lnTo>
                      <a:pt x="197" y="292"/>
                    </a:lnTo>
                    <a:lnTo>
                      <a:pt x="199" y="294"/>
                    </a:lnTo>
                    <a:lnTo>
                      <a:pt x="199" y="294"/>
                    </a:lnTo>
                    <a:lnTo>
                      <a:pt x="202" y="292"/>
                    </a:lnTo>
                    <a:lnTo>
                      <a:pt x="204" y="290"/>
                    </a:lnTo>
                    <a:lnTo>
                      <a:pt x="204" y="290"/>
                    </a:lnTo>
                    <a:lnTo>
                      <a:pt x="207" y="289"/>
                    </a:lnTo>
                    <a:lnTo>
                      <a:pt x="209" y="289"/>
                    </a:lnTo>
                    <a:lnTo>
                      <a:pt x="209" y="289"/>
                    </a:lnTo>
                    <a:lnTo>
                      <a:pt x="222" y="285"/>
                    </a:lnTo>
                    <a:lnTo>
                      <a:pt x="222" y="285"/>
                    </a:lnTo>
                    <a:lnTo>
                      <a:pt x="226" y="285"/>
                    </a:lnTo>
                    <a:lnTo>
                      <a:pt x="227" y="289"/>
                    </a:lnTo>
                    <a:lnTo>
                      <a:pt x="227" y="289"/>
                    </a:lnTo>
                    <a:lnTo>
                      <a:pt x="234" y="289"/>
                    </a:lnTo>
                    <a:lnTo>
                      <a:pt x="234" y="289"/>
                    </a:lnTo>
                    <a:lnTo>
                      <a:pt x="238" y="292"/>
                    </a:lnTo>
                    <a:lnTo>
                      <a:pt x="238" y="292"/>
                    </a:lnTo>
                    <a:lnTo>
                      <a:pt x="244" y="294"/>
                    </a:lnTo>
                    <a:lnTo>
                      <a:pt x="244" y="294"/>
                    </a:lnTo>
                    <a:lnTo>
                      <a:pt x="250" y="295"/>
                    </a:lnTo>
                    <a:lnTo>
                      <a:pt x="256" y="295"/>
                    </a:lnTo>
                    <a:lnTo>
                      <a:pt x="256" y="295"/>
                    </a:lnTo>
                    <a:lnTo>
                      <a:pt x="266" y="292"/>
                    </a:lnTo>
                    <a:lnTo>
                      <a:pt x="272" y="290"/>
                    </a:lnTo>
                    <a:lnTo>
                      <a:pt x="275" y="292"/>
                    </a:lnTo>
                    <a:lnTo>
                      <a:pt x="277" y="292"/>
                    </a:lnTo>
                    <a:lnTo>
                      <a:pt x="389" y="316"/>
                    </a:lnTo>
                    <a:lnTo>
                      <a:pt x="389" y="314"/>
                    </a:lnTo>
                    <a:lnTo>
                      <a:pt x="434" y="73"/>
                    </a:lnTo>
                    <a:lnTo>
                      <a:pt x="434" y="73"/>
                    </a:lnTo>
                    <a:lnTo>
                      <a:pt x="304" y="46"/>
                    </a:lnTo>
                    <a:lnTo>
                      <a:pt x="207" y="22"/>
                    </a:lnTo>
                    <a:lnTo>
                      <a:pt x="148" y="7"/>
                    </a:lnTo>
                    <a:lnTo>
                      <a:pt x="127" y="0"/>
                    </a:lnTo>
                    <a:lnTo>
                      <a:pt x="127" y="0"/>
                    </a:lnTo>
                    <a:lnTo>
                      <a:pt x="126" y="3"/>
                    </a:lnTo>
                    <a:lnTo>
                      <a:pt x="127" y="7"/>
                    </a:lnTo>
                    <a:lnTo>
                      <a:pt x="127" y="7"/>
                    </a:lnTo>
                    <a:close/>
                  </a:path>
                </a:pathLst>
              </a:custGeom>
              <a:solidFill>
                <a:srgbClr val="00DE64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66" name="Freeform 67"/>
              <p:cNvSpPr>
                <a:spLocks/>
              </p:cNvSpPr>
              <p:nvPr/>
            </p:nvSpPr>
            <p:spPr bwMode="auto">
              <a:xfrm>
                <a:off x="5495898" y="1771651"/>
                <a:ext cx="747712" cy="595313"/>
              </a:xfrm>
              <a:custGeom>
                <a:avLst/>
                <a:gdLst>
                  <a:gd name="T0" fmla="*/ 349 w 471"/>
                  <a:gd name="T1" fmla="*/ 33 h 375"/>
                  <a:gd name="T2" fmla="*/ 349 w 471"/>
                  <a:gd name="T3" fmla="*/ 33 h 375"/>
                  <a:gd name="T4" fmla="*/ 273 w 471"/>
                  <a:gd name="T5" fmla="*/ 27 h 375"/>
                  <a:gd name="T6" fmla="*/ 191 w 471"/>
                  <a:gd name="T7" fmla="*/ 18 h 375"/>
                  <a:gd name="T8" fmla="*/ 40 w 471"/>
                  <a:gd name="T9" fmla="*/ 0 h 375"/>
                  <a:gd name="T10" fmla="*/ 0 w 471"/>
                  <a:gd name="T11" fmla="*/ 336 h 375"/>
                  <a:gd name="T12" fmla="*/ 0 w 471"/>
                  <a:gd name="T13" fmla="*/ 336 h 375"/>
                  <a:gd name="T14" fmla="*/ 100 w 471"/>
                  <a:gd name="T15" fmla="*/ 347 h 375"/>
                  <a:gd name="T16" fmla="*/ 200 w 471"/>
                  <a:gd name="T17" fmla="*/ 356 h 375"/>
                  <a:gd name="T18" fmla="*/ 297 w 471"/>
                  <a:gd name="T19" fmla="*/ 364 h 375"/>
                  <a:gd name="T20" fmla="*/ 392 w 471"/>
                  <a:gd name="T21" fmla="*/ 371 h 375"/>
                  <a:gd name="T22" fmla="*/ 392 w 471"/>
                  <a:gd name="T23" fmla="*/ 371 h 375"/>
                  <a:gd name="T24" fmla="*/ 454 w 471"/>
                  <a:gd name="T25" fmla="*/ 375 h 375"/>
                  <a:gd name="T26" fmla="*/ 466 w 471"/>
                  <a:gd name="T27" fmla="*/ 123 h 375"/>
                  <a:gd name="T28" fmla="*/ 471 w 471"/>
                  <a:gd name="T29" fmla="*/ 37 h 375"/>
                  <a:gd name="T30" fmla="*/ 471 w 471"/>
                  <a:gd name="T31" fmla="*/ 37 h 375"/>
                  <a:gd name="T32" fmla="*/ 446 w 471"/>
                  <a:gd name="T33" fmla="*/ 37 h 375"/>
                  <a:gd name="T34" fmla="*/ 417 w 471"/>
                  <a:gd name="T35" fmla="*/ 37 h 375"/>
                  <a:gd name="T36" fmla="*/ 349 w 471"/>
                  <a:gd name="T37" fmla="*/ 33 h 375"/>
                  <a:gd name="T38" fmla="*/ 349 w 471"/>
                  <a:gd name="T39" fmla="*/ 33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471" h="375">
                    <a:moveTo>
                      <a:pt x="349" y="33"/>
                    </a:moveTo>
                    <a:lnTo>
                      <a:pt x="349" y="33"/>
                    </a:lnTo>
                    <a:lnTo>
                      <a:pt x="273" y="27"/>
                    </a:lnTo>
                    <a:lnTo>
                      <a:pt x="191" y="18"/>
                    </a:lnTo>
                    <a:lnTo>
                      <a:pt x="40" y="0"/>
                    </a:lnTo>
                    <a:lnTo>
                      <a:pt x="0" y="336"/>
                    </a:lnTo>
                    <a:lnTo>
                      <a:pt x="0" y="336"/>
                    </a:lnTo>
                    <a:lnTo>
                      <a:pt x="100" y="347"/>
                    </a:lnTo>
                    <a:lnTo>
                      <a:pt x="200" y="356"/>
                    </a:lnTo>
                    <a:lnTo>
                      <a:pt x="297" y="364"/>
                    </a:lnTo>
                    <a:lnTo>
                      <a:pt x="392" y="371"/>
                    </a:lnTo>
                    <a:lnTo>
                      <a:pt x="392" y="371"/>
                    </a:lnTo>
                    <a:lnTo>
                      <a:pt x="454" y="375"/>
                    </a:lnTo>
                    <a:lnTo>
                      <a:pt x="466" y="123"/>
                    </a:lnTo>
                    <a:lnTo>
                      <a:pt x="471" y="37"/>
                    </a:lnTo>
                    <a:lnTo>
                      <a:pt x="471" y="37"/>
                    </a:lnTo>
                    <a:lnTo>
                      <a:pt x="446" y="37"/>
                    </a:lnTo>
                    <a:lnTo>
                      <a:pt x="417" y="37"/>
                    </a:lnTo>
                    <a:lnTo>
                      <a:pt x="349" y="33"/>
                    </a:lnTo>
                    <a:lnTo>
                      <a:pt x="349" y="33"/>
                    </a:lnTo>
                    <a:close/>
                  </a:path>
                </a:pathLst>
              </a:custGeom>
              <a:solidFill>
                <a:srgbClr val="00DE64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67" name="Freeform 68"/>
              <p:cNvSpPr>
                <a:spLocks/>
              </p:cNvSpPr>
              <p:nvPr/>
            </p:nvSpPr>
            <p:spPr bwMode="auto">
              <a:xfrm>
                <a:off x="7658711" y="2852885"/>
                <a:ext cx="341312" cy="657225"/>
              </a:xfrm>
              <a:custGeom>
                <a:avLst/>
                <a:gdLst>
                  <a:gd name="T0" fmla="*/ 214 w 215"/>
                  <a:gd name="T1" fmla="*/ 265 h 414"/>
                  <a:gd name="T2" fmla="*/ 212 w 215"/>
                  <a:gd name="T3" fmla="*/ 176 h 414"/>
                  <a:gd name="T4" fmla="*/ 210 w 215"/>
                  <a:gd name="T5" fmla="*/ 119 h 414"/>
                  <a:gd name="T6" fmla="*/ 210 w 215"/>
                  <a:gd name="T7" fmla="*/ 34 h 414"/>
                  <a:gd name="T8" fmla="*/ 212 w 215"/>
                  <a:gd name="T9" fmla="*/ 10 h 414"/>
                  <a:gd name="T10" fmla="*/ 73 w 215"/>
                  <a:gd name="T11" fmla="*/ 10 h 414"/>
                  <a:gd name="T12" fmla="*/ 63 w 215"/>
                  <a:gd name="T13" fmla="*/ 41 h 414"/>
                  <a:gd name="T14" fmla="*/ 56 w 215"/>
                  <a:gd name="T15" fmla="*/ 42 h 414"/>
                  <a:gd name="T16" fmla="*/ 49 w 215"/>
                  <a:gd name="T17" fmla="*/ 66 h 414"/>
                  <a:gd name="T18" fmla="*/ 42 w 215"/>
                  <a:gd name="T19" fmla="*/ 66 h 414"/>
                  <a:gd name="T20" fmla="*/ 36 w 215"/>
                  <a:gd name="T21" fmla="*/ 73 h 414"/>
                  <a:gd name="T22" fmla="*/ 34 w 215"/>
                  <a:gd name="T23" fmla="*/ 88 h 414"/>
                  <a:gd name="T24" fmla="*/ 25 w 215"/>
                  <a:gd name="T25" fmla="*/ 100 h 414"/>
                  <a:gd name="T26" fmla="*/ 22 w 215"/>
                  <a:gd name="T27" fmla="*/ 117 h 414"/>
                  <a:gd name="T28" fmla="*/ 12 w 215"/>
                  <a:gd name="T29" fmla="*/ 141 h 414"/>
                  <a:gd name="T30" fmla="*/ 24 w 215"/>
                  <a:gd name="T31" fmla="*/ 136 h 414"/>
                  <a:gd name="T32" fmla="*/ 25 w 215"/>
                  <a:gd name="T33" fmla="*/ 142 h 414"/>
                  <a:gd name="T34" fmla="*/ 24 w 215"/>
                  <a:gd name="T35" fmla="*/ 158 h 414"/>
                  <a:gd name="T36" fmla="*/ 24 w 215"/>
                  <a:gd name="T37" fmla="*/ 171 h 414"/>
                  <a:gd name="T38" fmla="*/ 24 w 215"/>
                  <a:gd name="T39" fmla="*/ 178 h 414"/>
                  <a:gd name="T40" fmla="*/ 32 w 215"/>
                  <a:gd name="T41" fmla="*/ 183 h 414"/>
                  <a:gd name="T42" fmla="*/ 27 w 215"/>
                  <a:gd name="T43" fmla="*/ 193 h 414"/>
                  <a:gd name="T44" fmla="*/ 30 w 215"/>
                  <a:gd name="T45" fmla="*/ 212 h 414"/>
                  <a:gd name="T46" fmla="*/ 42 w 215"/>
                  <a:gd name="T47" fmla="*/ 214 h 414"/>
                  <a:gd name="T48" fmla="*/ 36 w 215"/>
                  <a:gd name="T49" fmla="*/ 231 h 414"/>
                  <a:gd name="T50" fmla="*/ 39 w 215"/>
                  <a:gd name="T51" fmla="*/ 241 h 414"/>
                  <a:gd name="T52" fmla="*/ 32 w 215"/>
                  <a:gd name="T53" fmla="*/ 253 h 414"/>
                  <a:gd name="T54" fmla="*/ 27 w 215"/>
                  <a:gd name="T55" fmla="*/ 263 h 414"/>
                  <a:gd name="T56" fmla="*/ 20 w 215"/>
                  <a:gd name="T57" fmla="*/ 273 h 414"/>
                  <a:gd name="T58" fmla="*/ 14 w 215"/>
                  <a:gd name="T59" fmla="*/ 278 h 414"/>
                  <a:gd name="T60" fmla="*/ 15 w 215"/>
                  <a:gd name="T61" fmla="*/ 287 h 414"/>
                  <a:gd name="T62" fmla="*/ 7 w 215"/>
                  <a:gd name="T63" fmla="*/ 295 h 414"/>
                  <a:gd name="T64" fmla="*/ 10 w 215"/>
                  <a:gd name="T65" fmla="*/ 302 h 414"/>
                  <a:gd name="T66" fmla="*/ 5 w 215"/>
                  <a:gd name="T67" fmla="*/ 310 h 414"/>
                  <a:gd name="T68" fmla="*/ 0 w 215"/>
                  <a:gd name="T69" fmla="*/ 324 h 414"/>
                  <a:gd name="T70" fmla="*/ 2 w 215"/>
                  <a:gd name="T71" fmla="*/ 348 h 414"/>
                  <a:gd name="T72" fmla="*/ 63 w 215"/>
                  <a:gd name="T73" fmla="*/ 344 h 414"/>
                  <a:gd name="T74" fmla="*/ 124 w 215"/>
                  <a:gd name="T75" fmla="*/ 339 h 414"/>
                  <a:gd name="T76" fmla="*/ 124 w 215"/>
                  <a:gd name="T77" fmla="*/ 356 h 414"/>
                  <a:gd name="T78" fmla="*/ 125 w 215"/>
                  <a:gd name="T79" fmla="*/ 375 h 414"/>
                  <a:gd name="T80" fmla="*/ 139 w 215"/>
                  <a:gd name="T81" fmla="*/ 388 h 414"/>
                  <a:gd name="T82" fmla="*/ 144 w 215"/>
                  <a:gd name="T83" fmla="*/ 402 h 414"/>
                  <a:gd name="T84" fmla="*/ 151 w 215"/>
                  <a:gd name="T85" fmla="*/ 407 h 414"/>
                  <a:gd name="T86" fmla="*/ 159 w 215"/>
                  <a:gd name="T87" fmla="*/ 412 h 414"/>
                  <a:gd name="T88" fmla="*/ 158 w 215"/>
                  <a:gd name="T89" fmla="*/ 399 h 414"/>
                  <a:gd name="T90" fmla="*/ 187 w 215"/>
                  <a:gd name="T91" fmla="*/ 388 h 414"/>
                  <a:gd name="T92" fmla="*/ 195 w 215"/>
                  <a:gd name="T93" fmla="*/ 383 h 414"/>
                  <a:gd name="T94" fmla="*/ 202 w 215"/>
                  <a:gd name="T95" fmla="*/ 390 h 414"/>
                  <a:gd name="T96" fmla="*/ 209 w 215"/>
                  <a:gd name="T97" fmla="*/ 377 h 414"/>
                  <a:gd name="T98" fmla="*/ 209 w 215"/>
                  <a:gd name="T99" fmla="*/ 353 h 414"/>
                  <a:gd name="T100" fmla="*/ 214 w 215"/>
                  <a:gd name="T101" fmla="*/ 344 h 414"/>
                  <a:gd name="T102" fmla="*/ 210 w 215"/>
                  <a:gd name="T103" fmla="*/ 332 h 414"/>
                  <a:gd name="T104" fmla="*/ 215 w 215"/>
                  <a:gd name="T105" fmla="*/ 319 h 4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15" h="414">
                    <a:moveTo>
                      <a:pt x="215" y="312"/>
                    </a:moveTo>
                    <a:lnTo>
                      <a:pt x="215" y="288"/>
                    </a:lnTo>
                    <a:lnTo>
                      <a:pt x="215" y="288"/>
                    </a:lnTo>
                    <a:lnTo>
                      <a:pt x="214" y="265"/>
                    </a:lnTo>
                    <a:lnTo>
                      <a:pt x="214" y="265"/>
                    </a:lnTo>
                    <a:lnTo>
                      <a:pt x="212" y="215"/>
                    </a:lnTo>
                    <a:lnTo>
                      <a:pt x="212" y="215"/>
                    </a:lnTo>
                    <a:lnTo>
                      <a:pt x="212" y="188"/>
                    </a:lnTo>
                    <a:lnTo>
                      <a:pt x="212" y="188"/>
                    </a:lnTo>
                    <a:lnTo>
                      <a:pt x="212" y="176"/>
                    </a:lnTo>
                    <a:lnTo>
                      <a:pt x="212" y="163"/>
                    </a:lnTo>
                    <a:lnTo>
                      <a:pt x="212" y="163"/>
                    </a:lnTo>
                    <a:lnTo>
                      <a:pt x="210" y="142"/>
                    </a:lnTo>
                    <a:lnTo>
                      <a:pt x="210" y="119"/>
                    </a:lnTo>
                    <a:lnTo>
                      <a:pt x="210" y="119"/>
                    </a:lnTo>
                    <a:lnTo>
                      <a:pt x="212" y="100"/>
                    </a:lnTo>
                    <a:lnTo>
                      <a:pt x="212" y="76"/>
                    </a:lnTo>
                    <a:lnTo>
                      <a:pt x="212" y="76"/>
                    </a:lnTo>
                    <a:lnTo>
                      <a:pt x="210" y="34"/>
                    </a:lnTo>
                    <a:lnTo>
                      <a:pt x="210" y="34"/>
                    </a:lnTo>
                    <a:lnTo>
                      <a:pt x="212" y="22"/>
                    </a:lnTo>
                    <a:lnTo>
                      <a:pt x="212" y="22"/>
                    </a:lnTo>
                    <a:lnTo>
                      <a:pt x="212" y="17"/>
                    </a:lnTo>
                    <a:lnTo>
                      <a:pt x="212" y="10"/>
                    </a:lnTo>
                    <a:lnTo>
                      <a:pt x="212" y="10"/>
                    </a:lnTo>
                    <a:lnTo>
                      <a:pt x="214" y="0"/>
                    </a:lnTo>
                    <a:lnTo>
                      <a:pt x="214" y="0"/>
                    </a:lnTo>
                    <a:lnTo>
                      <a:pt x="214" y="0"/>
                    </a:lnTo>
                    <a:lnTo>
                      <a:pt x="73" y="10"/>
                    </a:lnTo>
                    <a:lnTo>
                      <a:pt x="73" y="10"/>
                    </a:lnTo>
                    <a:lnTo>
                      <a:pt x="66" y="20"/>
                    </a:lnTo>
                    <a:lnTo>
                      <a:pt x="63" y="32"/>
                    </a:lnTo>
                    <a:lnTo>
                      <a:pt x="63" y="32"/>
                    </a:lnTo>
                    <a:lnTo>
                      <a:pt x="63" y="37"/>
                    </a:lnTo>
                    <a:lnTo>
                      <a:pt x="63" y="41"/>
                    </a:lnTo>
                    <a:lnTo>
                      <a:pt x="61" y="42"/>
                    </a:lnTo>
                    <a:lnTo>
                      <a:pt x="61" y="42"/>
                    </a:lnTo>
                    <a:lnTo>
                      <a:pt x="59" y="42"/>
                    </a:lnTo>
                    <a:lnTo>
                      <a:pt x="56" y="42"/>
                    </a:lnTo>
                    <a:lnTo>
                      <a:pt x="56" y="42"/>
                    </a:lnTo>
                    <a:lnTo>
                      <a:pt x="54" y="46"/>
                    </a:lnTo>
                    <a:lnTo>
                      <a:pt x="54" y="49"/>
                    </a:lnTo>
                    <a:lnTo>
                      <a:pt x="54" y="49"/>
                    </a:lnTo>
                    <a:lnTo>
                      <a:pt x="53" y="59"/>
                    </a:lnTo>
                    <a:lnTo>
                      <a:pt x="49" y="66"/>
                    </a:lnTo>
                    <a:lnTo>
                      <a:pt x="49" y="68"/>
                    </a:lnTo>
                    <a:lnTo>
                      <a:pt x="46" y="68"/>
                    </a:lnTo>
                    <a:lnTo>
                      <a:pt x="46" y="68"/>
                    </a:lnTo>
                    <a:lnTo>
                      <a:pt x="44" y="66"/>
                    </a:lnTo>
                    <a:lnTo>
                      <a:pt x="42" y="66"/>
                    </a:lnTo>
                    <a:lnTo>
                      <a:pt x="39" y="68"/>
                    </a:lnTo>
                    <a:lnTo>
                      <a:pt x="37" y="69"/>
                    </a:lnTo>
                    <a:lnTo>
                      <a:pt x="37" y="69"/>
                    </a:lnTo>
                    <a:lnTo>
                      <a:pt x="36" y="71"/>
                    </a:lnTo>
                    <a:lnTo>
                      <a:pt x="36" y="73"/>
                    </a:lnTo>
                    <a:lnTo>
                      <a:pt x="36" y="78"/>
                    </a:lnTo>
                    <a:lnTo>
                      <a:pt x="36" y="83"/>
                    </a:lnTo>
                    <a:lnTo>
                      <a:pt x="34" y="86"/>
                    </a:lnTo>
                    <a:lnTo>
                      <a:pt x="34" y="88"/>
                    </a:lnTo>
                    <a:lnTo>
                      <a:pt x="34" y="88"/>
                    </a:lnTo>
                    <a:lnTo>
                      <a:pt x="29" y="90"/>
                    </a:lnTo>
                    <a:lnTo>
                      <a:pt x="27" y="91"/>
                    </a:lnTo>
                    <a:lnTo>
                      <a:pt x="27" y="93"/>
                    </a:lnTo>
                    <a:lnTo>
                      <a:pt x="27" y="93"/>
                    </a:lnTo>
                    <a:lnTo>
                      <a:pt x="25" y="100"/>
                    </a:lnTo>
                    <a:lnTo>
                      <a:pt x="27" y="107"/>
                    </a:lnTo>
                    <a:lnTo>
                      <a:pt x="27" y="107"/>
                    </a:lnTo>
                    <a:lnTo>
                      <a:pt x="25" y="112"/>
                    </a:lnTo>
                    <a:lnTo>
                      <a:pt x="22" y="117"/>
                    </a:lnTo>
                    <a:lnTo>
                      <a:pt x="22" y="117"/>
                    </a:lnTo>
                    <a:lnTo>
                      <a:pt x="19" y="120"/>
                    </a:lnTo>
                    <a:lnTo>
                      <a:pt x="17" y="125"/>
                    </a:lnTo>
                    <a:lnTo>
                      <a:pt x="17" y="125"/>
                    </a:lnTo>
                    <a:lnTo>
                      <a:pt x="12" y="136"/>
                    </a:lnTo>
                    <a:lnTo>
                      <a:pt x="12" y="141"/>
                    </a:lnTo>
                    <a:lnTo>
                      <a:pt x="12" y="142"/>
                    </a:lnTo>
                    <a:lnTo>
                      <a:pt x="14" y="146"/>
                    </a:lnTo>
                    <a:lnTo>
                      <a:pt x="14" y="146"/>
                    </a:lnTo>
                    <a:lnTo>
                      <a:pt x="20" y="137"/>
                    </a:lnTo>
                    <a:lnTo>
                      <a:pt x="24" y="136"/>
                    </a:lnTo>
                    <a:lnTo>
                      <a:pt x="24" y="136"/>
                    </a:lnTo>
                    <a:lnTo>
                      <a:pt x="25" y="137"/>
                    </a:lnTo>
                    <a:lnTo>
                      <a:pt x="25" y="137"/>
                    </a:lnTo>
                    <a:lnTo>
                      <a:pt x="27" y="141"/>
                    </a:lnTo>
                    <a:lnTo>
                      <a:pt x="25" y="142"/>
                    </a:lnTo>
                    <a:lnTo>
                      <a:pt x="24" y="147"/>
                    </a:lnTo>
                    <a:lnTo>
                      <a:pt x="20" y="151"/>
                    </a:lnTo>
                    <a:lnTo>
                      <a:pt x="19" y="156"/>
                    </a:lnTo>
                    <a:lnTo>
                      <a:pt x="19" y="156"/>
                    </a:lnTo>
                    <a:lnTo>
                      <a:pt x="24" y="158"/>
                    </a:lnTo>
                    <a:lnTo>
                      <a:pt x="27" y="159"/>
                    </a:lnTo>
                    <a:lnTo>
                      <a:pt x="27" y="161"/>
                    </a:lnTo>
                    <a:lnTo>
                      <a:pt x="25" y="166"/>
                    </a:lnTo>
                    <a:lnTo>
                      <a:pt x="25" y="166"/>
                    </a:lnTo>
                    <a:lnTo>
                      <a:pt x="24" y="171"/>
                    </a:lnTo>
                    <a:lnTo>
                      <a:pt x="24" y="176"/>
                    </a:lnTo>
                    <a:lnTo>
                      <a:pt x="24" y="176"/>
                    </a:lnTo>
                    <a:lnTo>
                      <a:pt x="24" y="178"/>
                    </a:lnTo>
                    <a:lnTo>
                      <a:pt x="24" y="178"/>
                    </a:lnTo>
                    <a:lnTo>
                      <a:pt x="24" y="178"/>
                    </a:lnTo>
                    <a:lnTo>
                      <a:pt x="27" y="183"/>
                    </a:lnTo>
                    <a:lnTo>
                      <a:pt x="27" y="183"/>
                    </a:lnTo>
                    <a:lnTo>
                      <a:pt x="29" y="185"/>
                    </a:lnTo>
                    <a:lnTo>
                      <a:pt x="30" y="183"/>
                    </a:lnTo>
                    <a:lnTo>
                      <a:pt x="32" y="183"/>
                    </a:lnTo>
                    <a:lnTo>
                      <a:pt x="34" y="187"/>
                    </a:lnTo>
                    <a:lnTo>
                      <a:pt x="34" y="187"/>
                    </a:lnTo>
                    <a:lnTo>
                      <a:pt x="32" y="188"/>
                    </a:lnTo>
                    <a:lnTo>
                      <a:pt x="30" y="190"/>
                    </a:lnTo>
                    <a:lnTo>
                      <a:pt x="27" y="193"/>
                    </a:lnTo>
                    <a:lnTo>
                      <a:pt x="27" y="193"/>
                    </a:lnTo>
                    <a:lnTo>
                      <a:pt x="27" y="202"/>
                    </a:lnTo>
                    <a:lnTo>
                      <a:pt x="29" y="210"/>
                    </a:lnTo>
                    <a:lnTo>
                      <a:pt x="29" y="210"/>
                    </a:lnTo>
                    <a:lnTo>
                      <a:pt x="30" y="212"/>
                    </a:lnTo>
                    <a:lnTo>
                      <a:pt x="34" y="212"/>
                    </a:lnTo>
                    <a:lnTo>
                      <a:pt x="37" y="210"/>
                    </a:lnTo>
                    <a:lnTo>
                      <a:pt x="41" y="212"/>
                    </a:lnTo>
                    <a:lnTo>
                      <a:pt x="41" y="212"/>
                    </a:lnTo>
                    <a:lnTo>
                      <a:pt x="42" y="214"/>
                    </a:lnTo>
                    <a:lnTo>
                      <a:pt x="41" y="217"/>
                    </a:lnTo>
                    <a:lnTo>
                      <a:pt x="37" y="224"/>
                    </a:lnTo>
                    <a:lnTo>
                      <a:pt x="37" y="224"/>
                    </a:lnTo>
                    <a:lnTo>
                      <a:pt x="37" y="227"/>
                    </a:lnTo>
                    <a:lnTo>
                      <a:pt x="36" y="231"/>
                    </a:lnTo>
                    <a:lnTo>
                      <a:pt x="36" y="231"/>
                    </a:lnTo>
                    <a:lnTo>
                      <a:pt x="37" y="232"/>
                    </a:lnTo>
                    <a:lnTo>
                      <a:pt x="39" y="234"/>
                    </a:lnTo>
                    <a:lnTo>
                      <a:pt x="39" y="234"/>
                    </a:lnTo>
                    <a:lnTo>
                      <a:pt x="39" y="241"/>
                    </a:lnTo>
                    <a:lnTo>
                      <a:pt x="37" y="246"/>
                    </a:lnTo>
                    <a:lnTo>
                      <a:pt x="37" y="246"/>
                    </a:lnTo>
                    <a:lnTo>
                      <a:pt x="32" y="249"/>
                    </a:lnTo>
                    <a:lnTo>
                      <a:pt x="32" y="249"/>
                    </a:lnTo>
                    <a:lnTo>
                      <a:pt x="32" y="253"/>
                    </a:lnTo>
                    <a:lnTo>
                      <a:pt x="32" y="256"/>
                    </a:lnTo>
                    <a:lnTo>
                      <a:pt x="32" y="256"/>
                    </a:lnTo>
                    <a:lnTo>
                      <a:pt x="32" y="259"/>
                    </a:lnTo>
                    <a:lnTo>
                      <a:pt x="30" y="259"/>
                    </a:lnTo>
                    <a:lnTo>
                      <a:pt x="27" y="263"/>
                    </a:lnTo>
                    <a:lnTo>
                      <a:pt x="27" y="263"/>
                    </a:lnTo>
                    <a:lnTo>
                      <a:pt x="24" y="265"/>
                    </a:lnTo>
                    <a:lnTo>
                      <a:pt x="24" y="268"/>
                    </a:lnTo>
                    <a:lnTo>
                      <a:pt x="22" y="270"/>
                    </a:lnTo>
                    <a:lnTo>
                      <a:pt x="20" y="273"/>
                    </a:lnTo>
                    <a:lnTo>
                      <a:pt x="20" y="273"/>
                    </a:lnTo>
                    <a:lnTo>
                      <a:pt x="17" y="275"/>
                    </a:lnTo>
                    <a:lnTo>
                      <a:pt x="14" y="276"/>
                    </a:lnTo>
                    <a:lnTo>
                      <a:pt x="14" y="278"/>
                    </a:lnTo>
                    <a:lnTo>
                      <a:pt x="14" y="278"/>
                    </a:lnTo>
                    <a:lnTo>
                      <a:pt x="14" y="283"/>
                    </a:lnTo>
                    <a:lnTo>
                      <a:pt x="14" y="283"/>
                    </a:lnTo>
                    <a:lnTo>
                      <a:pt x="17" y="283"/>
                    </a:lnTo>
                    <a:lnTo>
                      <a:pt x="17" y="283"/>
                    </a:lnTo>
                    <a:lnTo>
                      <a:pt x="15" y="287"/>
                    </a:lnTo>
                    <a:lnTo>
                      <a:pt x="15" y="287"/>
                    </a:lnTo>
                    <a:lnTo>
                      <a:pt x="10" y="290"/>
                    </a:lnTo>
                    <a:lnTo>
                      <a:pt x="8" y="292"/>
                    </a:lnTo>
                    <a:lnTo>
                      <a:pt x="7" y="295"/>
                    </a:lnTo>
                    <a:lnTo>
                      <a:pt x="7" y="295"/>
                    </a:lnTo>
                    <a:lnTo>
                      <a:pt x="8" y="297"/>
                    </a:lnTo>
                    <a:lnTo>
                      <a:pt x="10" y="299"/>
                    </a:lnTo>
                    <a:lnTo>
                      <a:pt x="12" y="300"/>
                    </a:lnTo>
                    <a:lnTo>
                      <a:pt x="10" y="302"/>
                    </a:lnTo>
                    <a:lnTo>
                      <a:pt x="10" y="302"/>
                    </a:lnTo>
                    <a:lnTo>
                      <a:pt x="8" y="304"/>
                    </a:lnTo>
                    <a:lnTo>
                      <a:pt x="5" y="305"/>
                    </a:lnTo>
                    <a:lnTo>
                      <a:pt x="5" y="307"/>
                    </a:lnTo>
                    <a:lnTo>
                      <a:pt x="5" y="310"/>
                    </a:lnTo>
                    <a:lnTo>
                      <a:pt x="5" y="310"/>
                    </a:lnTo>
                    <a:lnTo>
                      <a:pt x="8" y="314"/>
                    </a:lnTo>
                    <a:lnTo>
                      <a:pt x="8" y="316"/>
                    </a:lnTo>
                    <a:lnTo>
                      <a:pt x="7" y="319"/>
                    </a:lnTo>
                    <a:lnTo>
                      <a:pt x="7" y="319"/>
                    </a:lnTo>
                    <a:lnTo>
                      <a:pt x="0" y="324"/>
                    </a:lnTo>
                    <a:lnTo>
                      <a:pt x="0" y="326"/>
                    </a:lnTo>
                    <a:lnTo>
                      <a:pt x="0" y="331"/>
                    </a:lnTo>
                    <a:lnTo>
                      <a:pt x="0" y="331"/>
                    </a:lnTo>
                    <a:lnTo>
                      <a:pt x="2" y="348"/>
                    </a:lnTo>
                    <a:lnTo>
                      <a:pt x="2" y="348"/>
                    </a:lnTo>
                    <a:lnTo>
                      <a:pt x="8" y="348"/>
                    </a:lnTo>
                    <a:lnTo>
                      <a:pt x="15" y="346"/>
                    </a:lnTo>
                    <a:lnTo>
                      <a:pt x="15" y="346"/>
                    </a:lnTo>
                    <a:lnTo>
                      <a:pt x="63" y="344"/>
                    </a:lnTo>
                    <a:lnTo>
                      <a:pt x="63" y="344"/>
                    </a:lnTo>
                    <a:lnTo>
                      <a:pt x="98" y="341"/>
                    </a:lnTo>
                    <a:lnTo>
                      <a:pt x="98" y="341"/>
                    </a:lnTo>
                    <a:lnTo>
                      <a:pt x="112" y="339"/>
                    </a:lnTo>
                    <a:lnTo>
                      <a:pt x="119" y="339"/>
                    </a:lnTo>
                    <a:lnTo>
                      <a:pt x="124" y="339"/>
                    </a:lnTo>
                    <a:lnTo>
                      <a:pt x="124" y="339"/>
                    </a:lnTo>
                    <a:lnTo>
                      <a:pt x="125" y="341"/>
                    </a:lnTo>
                    <a:lnTo>
                      <a:pt x="127" y="343"/>
                    </a:lnTo>
                    <a:lnTo>
                      <a:pt x="127" y="346"/>
                    </a:lnTo>
                    <a:lnTo>
                      <a:pt x="124" y="356"/>
                    </a:lnTo>
                    <a:lnTo>
                      <a:pt x="124" y="356"/>
                    </a:lnTo>
                    <a:lnTo>
                      <a:pt x="122" y="361"/>
                    </a:lnTo>
                    <a:lnTo>
                      <a:pt x="122" y="368"/>
                    </a:lnTo>
                    <a:lnTo>
                      <a:pt x="122" y="368"/>
                    </a:lnTo>
                    <a:lnTo>
                      <a:pt x="125" y="375"/>
                    </a:lnTo>
                    <a:lnTo>
                      <a:pt x="125" y="375"/>
                    </a:lnTo>
                    <a:lnTo>
                      <a:pt x="127" y="378"/>
                    </a:lnTo>
                    <a:lnTo>
                      <a:pt x="131" y="382"/>
                    </a:lnTo>
                    <a:lnTo>
                      <a:pt x="131" y="382"/>
                    </a:lnTo>
                    <a:lnTo>
                      <a:pt x="139" y="388"/>
                    </a:lnTo>
                    <a:lnTo>
                      <a:pt x="139" y="388"/>
                    </a:lnTo>
                    <a:lnTo>
                      <a:pt x="142" y="394"/>
                    </a:lnTo>
                    <a:lnTo>
                      <a:pt x="144" y="399"/>
                    </a:lnTo>
                    <a:lnTo>
                      <a:pt x="144" y="399"/>
                    </a:lnTo>
                    <a:lnTo>
                      <a:pt x="144" y="402"/>
                    </a:lnTo>
                    <a:lnTo>
                      <a:pt x="144" y="405"/>
                    </a:lnTo>
                    <a:lnTo>
                      <a:pt x="144" y="405"/>
                    </a:lnTo>
                    <a:lnTo>
                      <a:pt x="148" y="407"/>
                    </a:lnTo>
                    <a:lnTo>
                      <a:pt x="151" y="407"/>
                    </a:lnTo>
                    <a:lnTo>
                      <a:pt x="151" y="407"/>
                    </a:lnTo>
                    <a:lnTo>
                      <a:pt x="156" y="411"/>
                    </a:lnTo>
                    <a:lnTo>
                      <a:pt x="159" y="414"/>
                    </a:lnTo>
                    <a:lnTo>
                      <a:pt x="159" y="414"/>
                    </a:lnTo>
                    <a:lnTo>
                      <a:pt x="159" y="412"/>
                    </a:lnTo>
                    <a:lnTo>
                      <a:pt x="159" y="412"/>
                    </a:lnTo>
                    <a:lnTo>
                      <a:pt x="158" y="407"/>
                    </a:lnTo>
                    <a:lnTo>
                      <a:pt x="156" y="404"/>
                    </a:lnTo>
                    <a:lnTo>
                      <a:pt x="156" y="402"/>
                    </a:lnTo>
                    <a:lnTo>
                      <a:pt x="156" y="402"/>
                    </a:lnTo>
                    <a:lnTo>
                      <a:pt x="158" y="399"/>
                    </a:lnTo>
                    <a:lnTo>
                      <a:pt x="163" y="395"/>
                    </a:lnTo>
                    <a:lnTo>
                      <a:pt x="171" y="390"/>
                    </a:lnTo>
                    <a:lnTo>
                      <a:pt x="171" y="390"/>
                    </a:lnTo>
                    <a:lnTo>
                      <a:pt x="181" y="388"/>
                    </a:lnTo>
                    <a:lnTo>
                      <a:pt x="187" y="388"/>
                    </a:lnTo>
                    <a:lnTo>
                      <a:pt x="192" y="387"/>
                    </a:lnTo>
                    <a:lnTo>
                      <a:pt x="192" y="387"/>
                    </a:lnTo>
                    <a:lnTo>
                      <a:pt x="193" y="383"/>
                    </a:lnTo>
                    <a:lnTo>
                      <a:pt x="193" y="383"/>
                    </a:lnTo>
                    <a:lnTo>
                      <a:pt x="195" y="383"/>
                    </a:lnTo>
                    <a:lnTo>
                      <a:pt x="195" y="385"/>
                    </a:lnTo>
                    <a:lnTo>
                      <a:pt x="195" y="385"/>
                    </a:lnTo>
                    <a:lnTo>
                      <a:pt x="198" y="387"/>
                    </a:lnTo>
                    <a:lnTo>
                      <a:pt x="202" y="390"/>
                    </a:lnTo>
                    <a:lnTo>
                      <a:pt x="202" y="390"/>
                    </a:lnTo>
                    <a:lnTo>
                      <a:pt x="205" y="390"/>
                    </a:lnTo>
                    <a:lnTo>
                      <a:pt x="207" y="388"/>
                    </a:lnTo>
                    <a:lnTo>
                      <a:pt x="209" y="382"/>
                    </a:lnTo>
                    <a:lnTo>
                      <a:pt x="209" y="382"/>
                    </a:lnTo>
                    <a:lnTo>
                      <a:pt x="209" y="377"/>
                    </a:lnTo>
                    <a:lnTo>
                      <a:pt x="209" y="377"/>
                    </a:lnTo>
                    <a:lnTo>
                      <a:pt x="210" y="372"/>
                    </a:lnTo>
                    <a:lnTo>
                      <a:pt x="210" y="365"/>
                    </a:lnTo>
                    <a:lnTo>
                      <a:pt x="210" y="365"/>
                    </a:lnTo>
                    <a:lnTo>
                      <a:pt x="209" y="353"/>
                    </a:lnTo>
                    <a:lnTo>
                      <a:pt x="209" y="353"/>
                    </a:lnTo>
                    <a:lnTo>
                      <a:pt x="210" y="351"/>
                    </a:lnTo>
                    <a:lnTo>
                      <a:pt x="210" y="349"/>
                    </a:lnTo>
                    <a:lnTo>
                      <a:pt x="210" y="349"/>
                    </a:lnTo>
                    <a:lnTo>
                      <a:pt x="214" y="344"/>
                    </a:lnTo>
                    <a:lnTo>
                      <a:pt x="214" y="341"/>
                    </a:lnTo>
                    <a:lnTo>
                      <a:pt x="212" y="339"/>
                    </a:lnTo>
                    <a:lnTo>
                      <a:pt x="212" y="339"/>
                    </a:lnTo>
                    <a:lnTo>
                      <a:pt x="210" y="332"/>
                    </a:lnTo>
                    <a:lnTo>
                      <a:pt x="210" y="332"/>
                    </a:lnTo>
                    <a:lnTo>
                      <a:pt x="210" y="329"/>
                    </a:lnTo>
                    <a:lnTo>
                      <a:pt x="214" y="324"/>
                    </a:lnTo>
                    <a:lnTo>
                      <a:pt x="214" y="324"/>
                    </a:lnTo>
                    <a:lnTo>
                      <a:pt x="215" y="322"/>
                    </a:lnTo>
                    <a:lnTo>
                      <a:pt x="215" y="319"/>
                    </a:lnTo>
                    <a:lnTo>
                      <a:pt x="215" y="312"/>
                    </a:lnTo>
                    <a:lnTo>
                      <a:pt x="215" y="312"/>
                    </a:lnTo>
                    <a:close/>
                  </a:path>
                </a:pathLst>
              </a:custGeom>
              <a:solidFill>
                <a:srgbClr val="00DE64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68" name="Freeform 69"/>
              <p:cNvSpPr>
                <a:spLocks/>
              </p:cNvSpPr>
              <p:nvPr/>
            </p:nvSpPr>
            <p:spPr bwMode="auto">
              <a:xfrm>
                <a:off x="7764463" y="3222626"/>
                <a:ext cx="3175" cy="0"/>
              </a:xfrm>
              <a:custGeom>
                <a:avLst/>
                <a:gdLst>
                  <a:gd name="T0" fmla="*/ 0 w 2"/>
                  <a:gd name="T1" fmla="*/ 0 w 2"/>
                  <a:gd name="T2" fmla="*/ 2 w 2"/>
                  <a:gd name="T3" fmla="*/ 0 w 2"/>
                  <a:gd name="T4" fmla="*/ 0 w 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2">
                    <a:moveTo>
                      <a:pt x="0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93C3F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69" name="Freeform 70"/>
              <p:cNvSpPr>
                <a:spLocks/>
              </p:cNvSpPr>
              <p:nvPr/>
            </p:nvSpPr>
            <p:spPr bwMode="auto">
              <a:xfrm>
                <a:off x="4808508" y="2225676"/>
                <a:ext cx="687387" cy="811213"/>
              </a:xfrm>
              <a:custGeom>
                <a:avLst/>
                <a:gdLst>
                  <a:gd name="T0" fmla="*/ 102 w 433"/>
                  <a:gd name="T1" fmla="*/ 61 h 511"/>
                  <a:gd name="T2" fmla="*/ 102 w 433"/>
                  <a:gd name="T3" fmla="*/ 68 h 511"/>
                  <a:gd name="T4" fmla="*/ 95 w 433"/>
                  <a:gd name="T5" fmla="*/ 72 h 511"/>
                  <a:gd name="T6" fmla="*/ 92 w 433"/>
                  <a:gd name="T7" fmla="*/ 73 h 511"/>
                  <a:gd name="T8" fmla="*/ 85 w 433"/>
                  <a:gd name="T9" fmla="*/ 73 h 511"/>
                  <a:gd name="T10" fmla="*/ 78 w 433"/>
                  <a:gd name="T11" fmla="*/ 68 h 511"/>
                  <a:gd name="T12" fmla="*/ 68 w 433"/>
                  <a:gd name="T13" fmla="*/ 65 h 511"/>
                  <a:gd name="T14" fmla="*/ 61 w 433"/>
                  <a:gd name="T15" fmla="*/ 65 h 511"/>
                  <a:gd name="T16" fmla="*/ 59 w 433"/>
                  <a:gd name="T17" fmla="*/ 72 h 511"/>
                  <a:gd name="T18" fmla="*/ 61 w 433"/>
                  <a:gd name="T19" fmla="*/ 87 h 511"/>
                  <a:gd name="T20" fmla="*/ 56 w 433"/>
                  <a:gd name="T21" fmla="*/ 94 h 511"/>
                  <a:gd name="T22" fmla="*/ 56 w 433"/>
                  <a:gd name="T23" fmla="*/ 99 h 511"/>
                  <a:gd name="T24" fmla="*/ 53 w 433"/>
                  <a:gd name="T25" fmla="*/ 114 h 511"/>
                  <a:gd name="T26" fmla="*/ 53 w 433"/>
                  <a:gd name="T27" fmla="*/ 121 h 511"/>
                  <a:gd name="T28" fmla="*/ 53 w 433"/>
                  <a:gd name="T29" fmla="*/ 134 h 511"/>
                  <a:gd name="T30" fmla="*/ 49 w 433"/>
                  <a:gd name="T31" fmla="*/ 138 h 511"/>
                  <a:gd name="T32" fmla="*/ 51 w 433"/>
                  <a:gd name="T33" fmla="*/ 143 h 511"/>
                  <a:gd name="T34" fmla="*/ 51 w 433"/>
                  <a:gd name="T35" fmla="*/ 155 h 511"/>
                  <a:gd name="T36" fmla="*/ 51 w 433"/>
                  <a:gd name="T37" fmla="*/ 158 h 511"/>
                  <a:gd name="T38" fmla="*/ 51 w 433"/>
                  <a:gd name="T39" fmla="*/ 170 h 511"/>
                  <a:gd name="T40" fmla="*/ 51 w 433"/>
                  <a:gd name="T41" fmla="*/ 177 h 511"/>
                  <a:gd name="T42" fmla="*/ 53 w 433"/>
                  <a:gd name="T43" fmla="*/ 185 h 511"/>
                  <a:gd name="T44" fmla="*/ 51 w 433"/>
                  <a:gd name="T45" fmla="*/ 190 h 511"/>
                  <a:gd name="T46" fmla="*/ 49 w 433"/>
                  <a:gd name="T47" fmla="*/ 194 h 511"/>
                  <a:gd name="T48" fmla="*/ 56 w 433"/>
                  <a:gd name="T49" fmla="*/ 201 h 511"/>
                  <a:gd name="T50" fmla="*/ 61 w 433"/>
                  <a:gd name="T51" fmla="*/ 207 h 511"/>
                  <a:gd name="T52" fmla="*/ 64 w 433"/>
                  <a:gd name="T53" fmla="*/ 213 h 511"/>
                  <a:gd name="T54" fmla="*/ 64 w 433"/>
                  <a:gd name="T55" fmla="*/ 214 h 511"/>
                  <a:gd name="T56" fmla="*/ 64 w 433"/>
                  <a:gd name="T57" fmla="*/ 214 h 511"/>
                  <a:gd name="T58" fmla="*/ 64 w 433"/>
                  <a:gd name="T59" fmla="*/ 214 h 511"/>
                  <a:gd name="T60" fmla="*/ 68 w 433"/>
                  <a:gd name="T61" fmla="*/ 219 h 511"/>
                  <a:gd name="T62" fmla="*/ 66 w 433"/>
                  <a:gd name="T63" fmla="*/ 226 h 511"/>
                  <a:gd name="T64" fmla="*/ 64 w 433"/>
                  <a:gd name="T65" fmla="*/ 228 h 511"/>
                  <a:gd name="T66" fmla="*/ 63 w 433"/>
                  <a:gd name="T67" fmla="*/ 230 h 511"/>
                  <a:gd name="T68" fmla="*/ 59 w 433"/>
                  <a:gd name="T69" fmla="*/ 230 h 511"/>
                  <a:gd name="T70" fmla="*/ 49 w 433"/>
                  <a:gd name="T71" fmla="*/ 233 h 511"/>
                  <a:gd name="T72" fmla="*/ 42 w 433"/>
                  <a:gd name="T73" fmla="*/ 238 h 511"/>
                  <a:gd name="T74" fmla="*/ 41 w 433"/>
                  <a:gd name="T75" fmla="*/ 247 h 511"/>
                  <a:gd name="T76" fmla="*/ 37 w 433"/>
                  <a:gd name="T77" fmla="*/ 250 h 511"/>
                  <a:gd name="T78" fmla="*/ 34 w 433"/>
                  <a:gd name="T79" fmla="*/ 252 h 511"/>
                  <a:gd name="T80" fmla="*/ 37 w 433"/>
                  <a:gd name="T81" fmla="*/ 253 h 511"/>
                  <a:gd name="T82" fmla="*/ 36 w 433"/>
                  <a:gd name="T83" fmla="*/ 262 h 511"/>
                  <a:gd name="T84" fmla="*/ 37 w 433"/>
                  <a:gd name="T85" fmla="*/ 270 h 511"/>
                  <a:gd name="T86" fmla="*/ 34 w 433"/>
                  <a:gd name="T87" fmla="*/ 277 h 511"/>
                  <a:gd name="T88" fmla="*/ 27 w 433"/>
                  <a:gd name="T89" fmla="*/ 280 h 511"/>
                  <a:gd name="T90" fmla="*/ 25 w 433"/>
                  <a:gd name="T91" fmla="*/ 287 h 511"/>
                  <a:gd name="T92" fmla="*/ 19 w 433"/>
                  <a:gd name="T93" fmla="*/ 292 h 511"/>
                  <a:gd name="T94" fmla="*/ 15 w 433"/>
                  <a:gd name="T95" fmla="*/ 294 h 511"/>
                  <a:gd name="T96" fmla="*/ 12 w 433"/>
                  <a:gd name="T97" fmla="*/ 299 h 511"/>
                  <a:gd name="T98" fmla="*/ 14 w 433"/>
                  <a:gd name="T99" fmla="*/ 306 h 511"/>
                  <a:gd name="T100" fmla="*/ 17 w 433"/>
                  <a:gd name="T101" fmla="*/ 314 h 511"/>
                  <a:gd name="T102" fmla="*/ 20 w 433"/>
                  <a:gd name="T103" fmla="*/ 316 h 511"/>
                  <a:gd name="T104" fmla="*/ 24 w 433"/>
                  <a:gd name="T105" fmla="*/ 318 h 511"/>
                  <a:gd name="T106" fmla="*/ 27 w 433"/>
                  <a:gd name="T107" fmla="*/ 319 h 511"/>
                  <a:gd name="T108" fmla="*/ 24 w 433"/>
                  <a:gd name="T109" fmla="*/ 323 h 511"/>
                  <a:gd name="T110" fmla="*/ 24 w 433"/>
                  <a:gd name="T111" fmla="*/ 331 h 511"/>
                  <a:gd name="T112" fmla="*/ 19 w 433"/>
                  <a:gd name="T113" fmla="*/ 335 h 511"/>
                  <a:gd name="T114" fmla="*/ 10 w 433"/>
                  <a:gd name="T115" fmla="*/ 336 h 511"/>
                  <a:gd name="T116" fmla="*/ 0 w 433"/>
                  <a:gd name="T117" fmla="*/ 359 h 511"/>
                  <a:gd name="T118" fmla="*/ 241 w 433"/>
                  <a:gd name="T119" fmla="*/ 494 h 511"/>
                  <a:gd name="T120" fmla="*/ 433 w 433"/>
                  <a:gd name="T121" fmla="*/ 50 h 511"/>
                  <a:gd name="T122" fmla="*/ 192 w 433"/>
                  <a:gd name="T123" fmla="*/ 16 h 5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433" h="511">
                    <a:moveTo>
                      <a:pt x="102" y="68"/>
                    </a:moveTo>
                    <a:lnTo>
                      <a:pt x="102" y="61"/>
                    </a:lnTo>
                    <a:lnTo>
                      <a:pt x="102" y="61"/>
                    </a:lnTo>
                    <a:lnTo>
                      <a:pt x="102" y="67"/>
                    </a:lnTo>
                    <a:lnTo>
                      <a:pt x="102" y="67"/>
                    </a:lnTo>
                    <a:lnTo>
                      <a:pt x="102" y="68"/>
                    </a:lnTo>
                    <a:lnTo>
                      <a:pt x="100" y="70"/>
                    </a:lnTo>
                    <a:lnTo>
                      <a:pt x="100" y="70"/>
                    </a:lnTo>
                    <a:lnTo>
                      <a:pt x="95" y="72"/>
                    </a:lnTo>
                    <a:lnTo>
                      <a:pt x="93" y="72"/>
                    </a:lnTo>
                    <a:lnTo>
                      <a:pt x="92" y="73"/>
                    </a:lnTo>
                    <a:lnTo>
                      <a:pt x="92" y="73"/>
                    </a:lnTo>
                    <a:lnTo>
                      <a:pt x="88" y="75"/>
                    </a:lnTo>
                    <a:lnTo>
                      <a:pt x="87" y="75"/>
                    </a:lnTo>
                    <a:lnTo>
                      <a:pt x="85" y="73"/>
                    </a:lnTo>
                    <a:lnTo>
                      <a:pt x="85" y="73"/>
                    </a:lnTo>
                    <a:lnTo>
                      <a:pt x="81" y="70"/>
                    </a:lnTo>
                    <a:lnTo>
                      <a:pt x="78" y="68"/>
                    </a:lnTo>
                    <a:lnTo>
                      <a:pt x="78" y="68"/>
                    </a:lnTo>
                    <a:lnTo>
                      <a:pt x="73" y="68"/>
                    </a:lnTo>
                    <a:lnTo>
                      <a:pt x="68" y="65"/>
                    </a:lnTo>
                    <a:lnTo>
                      <a:pt x="68" y="65"/>
                    </a:lnTo>
                    <a:lnTo>
                      <a:pt x="63" y="65"/>
                    </a:lnTo>
                    <a:lnTo>
                      <a:pt x="61" y="65"/>
                    </a:lnTo>
                    <a:lnTo>
                      <a:pt x="59" y="67"/>
                    </a:lnTo>
                    <a:lnTo>
                      <a:pt x="59" y="67"/>
                    </a:lnTo>
                    <a:lnTo>
                      <a:pt x="59" y="72"/>
                    </a:lnTo>
                    <a:lnTo>
                      <a:pt x="59" y="77"/>
                    </a:lnTo>
                    <a:lnTo>
                      <a:pt x="61" y="82"/>
                    </a:lnTo>
                    <a:lnTo>
                      <a:pt x="61" y="87"/>
                    </a:lnTo>
                    <a:lnTo>
                      <a:pt x="61" y="87"/>
                    </a:lnTo>
                    <a:lnTo>
                      <a:pt x="59" y="90"/>
                    </a:lnTo>
                    <a:lnTo>
                      <a:pt x="56" y="94"/>
                    </a:lnTo>
                    <a:lnTo>
                      <a:pt x="56" y="94"/>
                    </a:lnTo>
                    <a:lnTo>
                      <a:pt x="56" y="97"/>
                    </a:lnTo>
                    <a:lnTo>
                      <a:pt x="56" y="99"/>
                    </a:lnTo>
                    <a:lnTo>
                      <a:pt x="56" y="104"/>
                    </a:lnTo>
                    <a:lnTo>
                      <a:pt x="56" y="104"/>
                    </a:lnTo>
                    <a:lnTo>
                      <a:pt x="53" y="114"/>
                    </a:lnTo>
                    <a:lnTo>
                      <a:pt x="51" y="119"/>
                    </a:lnTo>
                    <a:lnTo>
                      <a:pt x="51" y="121"/>
                    </a:lnTo>
                    <a:lnTo>
                      <a:pt x="53" y="121"/>
                    </a:lnTo>
                    <a:lnTo>
                      <a:pt x="53" y="121"/>
                    </a:lnTo>
                    <a:lnTo>
                      <a:pt x="54" y="128"/>
                    </a:lnTo>
                    <a:lnTo>
                      <a:pt x="53" y="134"/>
                    </a:lnTo>
                    <a:lnTo>
                      <a:pt x="53" y="134"/>
                    </a:lnTo>
                    <a:lnTo>
                      <a:pt x="51" y="136"/>
                    </a:lnTo>
                    <a:lnTo>
                      <a:pt x="49" y="138"/>
                    </a:lnTo>
                    <a:lnTo>
                      <a:pt x="49" y="138"/>
                    </a:lnTo>
                    <a:lnTo>
                      <a:pt x="51" y="143"/>
                    </a:lnTo>
                    <a:lnTo>
                      <a:pt x="51" y="143"/>
                    </a:lnTo>
                    <a:lnTo>
                      <a:pt x="49" y="150"/>
                    </a:lnTo>
                    <a:lnTo>
                      <a:pt x="49" y="150"/>
                    </a:lnTo>
                    <a:lnTo>
                      <a:pt x="51" y="155"/>
                    </a:lnTo>
                    <a:lnTo>
                      <a:pt x="51" y="155"/>
                    </a:lnTo>
                    <a:lnTo>
                      <a:pt x="51" y="158"/>
                    </a:lnTo>
                    <a:lnTo>
                      <a:pt x="51" y="158"/>
                    </a:lnTo>
                    <a:lnTo>
                      <a:pt x="51" y="165"/>
                    </a:lnTo>
                    <a:lnTo>
                      <a:pt x="51" y="165"/>
                    </a:lnTo>
                    <a:lnTo>
                      <a:pt x="51" y="170"/>
                    </a:lnTo>
                    <a:lnTo>
                      <a:pt x="49" y="175"/>
                    </a:lnTo>
                    <a:lnTo>
                      <a:pt x="49" y="175"/>
                    </a:lnTo>
                    <a:lnTo>
                      <a:pt x="51" y="177"/>
                    </a:lnTo>
                    <a:lnTo>
                      <a:pt x="53" y="180"/>
                    </a:lnTo>
                    <a:lnTo>
                      <a:pt x="53" y="180"/>
                    </a:lnTo>
                    <a:lnTo>
                      <a:pt x="53" y="185"/>
                    </a:lnTo>
                    <a:lnTo>
                      <a:pt x="53" y="185"/>
                    </a:lnTo>
                    <a:lnTo>
                      <a:pt x="51" y="187"/>
                    </a:lnTo>
                    <a:lnTo>
                      <a:pt x="51" y="190"/>
                    </a:lnTo>
                    <a:lnTo>
                      <a:pt x="51" y="190"/>
                    </a:lnTo>
                    <a:lnTo>
                      <a:pt x="49" y="192"/>
                    </a:lnTo>
                    <a:lnTo>
                      <a:pt x="49" y="194"/>
                    </a:lnTo>
                    <a:lnTo>
                      <a:pt x="49" y="194"/>
                    </a:lnTo>
                    <a:lnTo>
                      <a:pt x="51" y="199"/>
                    </a:lnTo>
                    <a:lnTo>
                      <a:pt x="56" y="201"/>
                    </a:lnTo>
                    <a:lnTo>
                      <a:pt x="56" y="201"/>
                    </a:lnTo>
                    <a:lnTo>
                      <a:pt x="58" y="204"/>
                    </a:lnTo>
                    <a:lnTo>
                      <a:pt x="61" y="207"/>
                    </a:lnTo>
                    <a:lnTo>
                      <a:pt x="61" y="207"/>
                    </a:lnTo>
                    <a:lnTo>
                      <a:pt x="64" y="213"/>
                    </a:lnTo>
                    <a:lnTo>
                      <a:pt x="64" y="213"/>
                    </a:lnTo>
                    <a:lnTo>
                      <a:pt x="64" y="213"/>
                    </a:lnTo>
                    <a:lnTo>
                      <a:pt x="64" y="214"/>
                    </a:lnTo>
                    <a:lnTo>
                      <a:pt x="64" y="214"/>
                    </a:lnTo>
                    <a:lnTo>
                      <a:pt x="66" y="214"/>
                    </a:lnTo>
                    <a:lnTo>
                      <a:pt x="66" y="214"/>
                    </a:lnTo>
                    <a:lnTo>
                      <a:pt x="64" y="214"/>
                    </a:lnTo>
                    <a:lnTo>
                      <a:pt x="64" y="214"/>
                    </a:lnTo>
                    <a:lnTo>
                      <a:pt x="64" y="214"/>
                    </a:lnTo>
                    <a:lnTo>
                      <a:pt x="64" y="214"/>
                    </a:lnTo>
                    <a:lnTo>
                      <a:pt x="68" y="216"/>
                    </a:lnTo>
                    <a:lnTo>
                      <a:pt x="68" y="216"/>
                    </a:lnTo>
                    <a:lnTo>
                      <a:pt x="68" y="219"/>
                    </a:lnTo>
                    <a:lnTo>
                      <a:pt x="68" y="223"/>
                    </a:lnTo>
                    <a:lnTo>
                      <a:pt x="68" y="223"/>
                    </a:lnTo>
                    <a:lnTo>
                      <a:pt x="66" y="226"/>
                    </a:lnTo>
                    <a:lnTo>
                      <a:pt x="64" y="228"/>
                    </a:lnTo>
                    <a:lnTo>
                      <a:pt x="64" y="228"/>
                    </a:lnTo>
                    <a:lnTo>
                      <a:pt x="64" y="228"/>
                    </a:lnTo>
                    <a:lnTo>
                      <a:pt x="63" y="230"/>
                    </a:lnTo>
                    <a:lnTo>
                      <a:pt x="63" y="230"/>
                    </a:lnTo>
                    <a:lnTo>
                      <a:pt x="63" y="230"/>
                    </a:lnTo>
                    <a:lnTo>
                      <a:pt x="63" y="230"/>
                    </a:lnTo>
                    <a:lnTo>
                      <a:pt x="59" y="230"/>
                    </a:lnTo>
                    <a:lnTo>
                      <a:pt x="59" y="230"/>
                    </a:lnTo>
                    <a:lnTo>
                      <a:pt x="54" y="233"/>
                    </a:lnTo>
                    <a:lnTo>
                      <a:pt x="54" y="233"/>
                    </a:lnTo>
                    <a:lnTo>
                      <a:pt x="49" y="233"/>
                    </a:lnTo>
                    <a:lnTo>
                      <a:pt x="44" y="236"/>
                    </a:lnTo>
                    <a:lnTo>
                      <a:pt x="44" y="236"/>
                    </a:lnTo>
                    <a:lnTo>
                      <a:pt x="42" y="238"/>
                    </a:lnTo>
                    <a:lnTo>
                      <a:pt x="42" y="241"/>
                    </a:lnTo>
                    <a:lnTo>
                      <a:pt x="41" y="245"/>
                    </a:lnTo>
                    <a:lnTo>
                      <a:pt x="41" y="247"/>
                    </a:lnTo>
                    <a:lnTo>
                      <a:pt x="41" y="247"/>
                    </a:lnTo>
                    <a:lnTo>
                      <a:pt x="37" y="250"/>
                    </a:lnTo>
                    <a:lnTo>
                      <a:pt x="37" y="250"/>
                    </a:lnTo>
                    <a:lnTo>
                      <a:pt x="36" y="250"/>
                    </a:lnTo>
                    <a:lnTo>
                      <a:pt x="34" y="252"/>
                    </a:lnTo>
                    <a:lnTo>
                      <a:pt x="34" y="252"/>
                    </a:lnTo>
                    <a:lnTo>
                      <a:pt x="36" y="253"/>
                    </a:lnTo>
                    <a:lnTo>
                      <a:pt x="37" y="253"/>
                    </a:lnTo>
                    <a:lnTo>
                      <a:pt x="37" y="253"/>
                    </a:lnTo>
                    <a:lnTo>
                      <a:pt x="37" y="257"/>
                    </a:lnTo>
                    <a:lnTo>
                      <a:pt x="37" y="257"/>
                    </a:lnTo>
                    <a:lnTo>
                      <a:pt x="36" y="262"/>
                    </a:lnTo>
                    <a:lnTo>
                      <a:pt x="36" y="262"/>
                    </a:lnTo>
                    <a:lnTo>
                      <a:pt x="36" y="265"/>
                    </a:lnTo>
                    <a:lnTo>
                      <a:pt x="37" y="270"/>
                    </a:lnTo>
                    <a:lnTo>
                      <a:pt x="37" y="270"/>
                    </a:lnTo>
                    <a:lnTo>
                      <a:pt x="37" y="274"/>
                    </a:lnTo>
                    <a:lnTo>
                      <a:pt x="34" y="277"/>
                    </a:lnTo>
                    <a:lnTo>
                      <a:pt x="34" y="277"/>
                    </a:lnTo>
                    <a:lnTo>
                      <a:pt x="31" y="279"/>
                    </a:lnTo>
                    <a:lnTo>
                      <a:pt x="27" y="280"/>
                    </a:lnTo>
                    <a:lnTo>
                      <a:pt x="27" y="280"/>
                    </a:lnTo>
                    <a:lnTo>
                      <a:pt x="25" y="284"/>
                    </a:lnTo>
                    <a:lnTo>
                      <a:pt x="25" y="287"/>
                    </a:lnTo>
                    <a:lnTo>
                      <a:pt x="25" y="287"/>
                    </a:lnTo>
                    <a:lnTo>
                      <a:pt x="22" y="291"/>
                    </a:lnTo>
                    <a:lnTo>
                      <a:pt x="19" y="292"/>
                    </a:lnTo>
                    <a:lnTo>
                      <a:pt x="19" y="292"/>
                    </a:lnTo>
                    <a:lnTo>
                      <a:pt x="17" y="292"/>
                    </a:lnTo>
                    <a:lnTo>
                      <a:pt x="15" y="294"/>
                    </a:lnTo>
                    <a:lnTo>
                      <a:pt x="12" y="297"/>
                    </a:lnTo>
                    <a:lnTo>
                      <a:pt x="12" y="297"/>
                    </a:lnTo>
                    <a:lnTo>
                      <a:pt x="12" y="299"/>
                    </a:lnTo>
                    <a:lnTo>
                      <a:pt x="12" y="301"/>
                    </a:lnTo>
                    <a:lnTo>
                      <a:pt x="12" y="301"/>
                    </a:lnTo>
                    <a:lnTo>
                      <a:pt x="14" y="306"/>
                    </a:lnTo>
                    <a:lnTo>
                      <a:pt x="14" y="306"/>
                    </a:lnTo>
                    <a:lnTo>
                      <a:pt x="14" y="309"/>
                    </a:lnTo>
                    <a:lnTo>
                      <a:pt x="17" y="314"/>
                    </a:lnTo>
                    <a:lnTo>
                      <a:pt x="17" y="314"/>
                    </a:lnTo>
                    <a:lnTo>
                      <a:pt x="20" y="316"/>
                    </a:lnTo>
                    <a:lnTo>
                      <a:pt x="20" y="316"/>
                    </a:lnTo>
                    <a:lnTo>
                      <a:pt x="22" y="318"/>
                    </a:lnTo>
                    <a:lnTo>
                      <a:pt x="22" y="318"/>
                    </a:lnTo>
                    <a:lnTo>
                      <a:pt x="24" y="318"/>
                    </a:lnTo>
                    <a:lnTo>
                      <a:pt x="24" y="319"/>
                    </a:lnTo>
                    <a:lnTo>
                      <a:pt x="24" y="319"/>
                    </a:lnTo>
                    <a:lnTo>
                      <a:pt x="27" y="319"/>
                    </a:lnTo>
                    <a:lnTo>
                      <a:pt x="27" y="319"/>
                    </a:lnTo>
                    <a:lnTo>
                      <a:pt x="25" y="321"/>
                    </a:lnTo>
                    <a:lnTo>
                      <a:pt x="24" y="323"/>
                    </a:lnTo>
                    <a:lnTo>
                      <a:pt x="24" y="323"/>
                    </a:lnTo>
                    <a:lnTo>
                      <a:pt x="24" y="328"/>
                    </a:lnTo>
                    <a:lnTo>
                      <a:pt x="24" y="331"/>
                    </a:lnTo>
                    <a:lnTo>
                      <a:pt x="24" y="331"/>
                    </a:lnTo>
                    <a:lnTo>
                      <a:pt x="20" y="333"/>
                    </a:lnTo>
                    <a:lnTo>
                      <a:pt x="19" y="335"/>
                    </a:lnTo>
                    <a:lnTo>
                      <a:pt x="14" y="335"/>
                    </a:lnTo>
                    <a:lnTo>
                      <a:pt x="14" y="335"/>
                    </a:lnTo>
                    <a:lnTo>
                      <a:pt x="10" y="336"/>
                    </a:lnTo>
                    <a:lnTo>
                      <a:pt x="10" y="336"/>
                    </a:lnTo>
                    <a:lnTo>
                      <a:pt x="12" y="336"/>
                    </a:lnTo>
                    <a:lnTo>
                      <a:pt x="0" y="359"/>
                    </a:lnTo>
                    <a:lnTo>
                      <a:pt x="0" y="359"/>
                    </a:lnTo>
                    <a:lnTo>
                      <a:pt x="241" y="494"/>
                    </a:lnTo>
                    <a:lnTo>
                      <a:pt x="241" y="494"/>
                    </a:lnTo>
                    <a:lnTo>
                      <a:pt x="373" y="511"/>
                    </a:lnTo>
                    <a:lnTo>
                      <a:pt x="433" y="50"/>
                    </a:lnTo>
                    <a:lnTo>
                      <a:pt x="433" y="50"/>
                    </a:lnTo>
                    <a:lnTo>
                      <a:pt x="351" y="39"/>
                    </a:lnTo>
                    <a:lnTo>
                      <a:pt x="270" y="28"/>
                    </a:lnTo>
                    <a:lnTo>
                      <a:pt x="192" y="16"/>
                    </a:lnTo>
                    <a:lnTo>
                      <a:pt x="114" y="0"/>
                    </a:lnTo>
                    <a:lnTo>
                      <a:pt x="102" y="68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70" name="Freeform 71"/>
              <p:cNvSpPr>
                <a:spLocks/>
              </p:cNvSpPr>
              <p:nvPr/>
            </p:nvSpPr>
            <p:spPr bwMode="auto">
              <a:xfrm>
                <a:off x="8725539" y="1698870"/>
                <a:ext cx="476250" cy="325438"/>
              </a:xfrm>
              <a:custGeom>
                <a:avLst/>
                <a:gdLst>
                  <a:gd name="T0" fmla="*/ 295 w 300"/>
                  <a:gd name="T1" fmla="*/ 110 h 205"/>
                  <a:gd name="T2" fmla="*/ 290 w 300"/>
                  <a:gd name="T3" fmla="*/ 114 h 205"/>
                  <a:gd name="T4" fmla="*/ 283 w 300"/>
                  <a:gd name="T5" fmla="*/ 124 h 205"/>
                  <a:gd name="T6" fmla="*/ 276 w 300"/>
                  <a:gd name="T7" fmla="*/ 122 h 205"/>
                  <a:gd name="T8" fmla="*/ 285 w 300"/>
                  <a:gd name="T9" fmla="*/ 129 h 205"/>
                  <a:gd name="T10" fmla="*/ 291 w 300"/>
                  <a:gd name="T11" fmla="*/ 132 h 205"/>
                  <a:gd name="T12" fmla="*/ 281 w 300"/>
                  <a:gd name="T13" fmla="*/ 154 h 205"/>
                  <a:gd name="T14" fmla="*/ 269 w 300"/>
                  <a:gd name="T15" fmla="*/ 170 h 205"/>
                  <a:gd name="T16" fmla="*/ 266 w 300"/>
                  <a:gd name="T17" fmla="*/ 183 h 205"/>
                  <a:gd name="T18" fmla="*/ 266 w 300"/>
                  <a:gd name="T19" fmla="*/ 204 h 205"/>
                  <a:gd name="T20" fmla="*/ 258 w 300"/>
                  <a:gd name="T21" fmla="*/ 193 h 205"/>
                  <a:gd name="T22" fmla="*/ 254 w 300"/>
                  <a:gd name="T23" fmla="*/ 178 h 205"/>
                  <a:gd name="T24" fmla="*/ 256 w 300"/>
                  <a:gd name="T25" fmla="*/ 170 h 205"/>
                  <a:gd name="T26" fmla="*/ 256 w 300"/>
                  <a:gd name="T27" fmla="*/ 159 h 205"/>
                  <a:gd name="T28" fmla="*/ 259 w 300"/>
                  <a:gd name="T29" fmla="*/ 154 h 205"/>
                  <a:gd name="T30" fmla="*/ 266 w 300"/>
                  <a:gd name="T31" fmla="*/ 148 h 205"/>
                  <a:gd name="T32" fmla="*/ 263 w 300"/>
                  <a:gd name="T33" fmla="*/ 144 h 205"/>
                  <a:gd name="T34" fmla="*/ 256 w 300"/>
                  <a:gd name="T35" fmla="*/ 142 h 205"/>
                  <a:gd name="T36" fmla="*/ 249 w 300"/>
                  <a:gd name="T37" fmla="*/ 131 h 205"/>
                  <a:gd name="T38" fmla="*/ 246 w 300"/>
                  <a:gd name="T39" fmla="*/ 122 h 205"/>
                  <a:gd name="T40" fmla="*/ 247 w 300"/>
                  <a:gd name="T41" fmla="*/ 107 h 205"/>
                  <a:gd name="T42" fmla="*/ 234 w 300"/>
                  <a:gd name="T43" fmla="*/ 117 h 205"/>
                  <a:gd name="T44" fmla="*/ 222 w 300"/>
                  <a:gd name="T45" fmla="*/ 103 h 205"/>
                  <a:gd name="T46" fmla="*/ 212 w 300"/>
                  <a:gd name="T47" fmla="*/ 86 h 205"/>
                  <a:gd name="T48" fmla="*/ 198 w 300"/>
                  <a:gd name="T49" fmla="*/ 71 h 205"/>
                  <a:gd name="T50" fmla="*/ 213 w 300"/>
                  <a:gd name="T51" fmla="*/ 124 h 205"/>
                  <a:gd name="T52" fmla="*/ 200 w 300"/>
                  <a:gd name="T53" fmla="*/ 127 h 205"/>
                  <a:gd name="T54" fmla="*/ 185 w 300"/>
                  <a:gd name="T55" fmla="*/ 124 h 205"/>
                  <a:gd name="T56" fmla="*/ 161 w 300"/>
                  <a:gd name="T57" fmla="*/ 120 h 205"/>
                  <a:gd name="T58" fmla="*/ 154 w 300"/>
                  <a:gd name="T59" fmla="*/ 126 h 205"/>
                  <a:gd name="T60" fmla="*/ 152 w 300"/>
                  <a:gd name="T61" fmla="*/ 124 h 205"/>
                  <a:gd name="T62" fmla="*/ 159 w 300"/>
                  <a:gd name="T63" fmla="*/ 114 h 205"/>
                  <a:gd name="T64" fmla="*/ 161 w 300"/>
                  <a:gd name="T65" fmla="*/ 102 h 205"/>
                  <a:gd name="T66" fmla="*/ 159 w 300"/>
                  <a:gd name="T67" fmla="*/ 98 h 205"/>
                  <a:gd name="T68" fmla="*/ 159 w 300"/>
                  <a:gd name="T69" fmla="*/ 97 h 205"/>
                  <a:gd name="T70" fmla="*/ 159 w 300"/>
                  <a:gd name="T71" fmla="*/ 88 h 205"/>
                  <a:gd name="T72" fmla="*/ 157 w 300"/>
                  <a:gd name="T73" fmla="*/ 86 h 205"/>
                  <a:gd name="T74" fmla="*/ 142 w 300"/>
                  <a:gd name="T75" fmla="*/ 76 h 205"/>
                  <a:gd name="T76" fmla="*/ 135 w 300"/>
                  <a:gd name="T77" fmla="*/ 75 h 205"/>
                  <a:gd name="T78" fmla="*/ 134 w 300"/>
                  <a:gd name="T79" fmla="*/ 75 h 205"/>
                  <a:gd name="T80" fmla="*/ 132 w 300"/>
                  <a:gd name="T81" fmla="*/ 71 h 205"/>
                  <a:gd name="T82" fmla="*/ 130 w 300"/>
                  <a:gd name="T83" fmla="*/ 68 h 205"/>
                  <a:gd name="T84" fmla="*/ 129 w 300"/>
                  <a:gd name="T85" fmla="*/ 64 h 205"/>
                  <a:gd name="T86" fmla="*/ 129 w 300"/>
                  <a:gd name="T87" fmla="*/ 61 h 205"/>
                  <a:gd name="T88" fmla="*/ 125 w 300"/>
                  <a:gd name="T89" fmla="*/ 59 h 205"/>
                  <a:gd name="T90" fmla="*/ 117 w 300"/>
                  <a:gd name="T91" fmla="*/ 59 h 205"/>
                  <a:gd name="T92" fmla="*/ 115 w 300"/>
                  <a:gd name="T93" fmla="*/ 59 h 205"/>
                  <a:gd name="T94" fmla="*/ 113 w 300"/>
                  <a:gd name="T95" fmla="*/ 56 h 205"/>
                  <a:gd name="T96" fmla="*/ 110 w 300"/>
                  <a:gd name="T97" fmla="*/ 53 h 205"/>
                  <a:gd name="T98" fmla="*/ 106 w 300"/>
                  <a:gd name="T99" fmla="*/ 51 h 205"/>
                  <a:gd name="T100" fmla="*/ 98 w 300"/>
                  <a:gd name="T101" fmla="*/ 49 h 205"/>
                  <a:gd name="T102" fmla="*/ 79 w 300"/>
                  <a:gd name="T103" fmla="*/ 44 h 205"/>
                  <a:gd name="T104" fmla="*/ 73 w 300"/>
                  <a:gd name="T105" fmla="*/ 46 h 205"/>
                  <a:gd name="T106" fmla="*/ 67 w 300"/>
                  <a:gd name="T107" fmla="*/ 46 h 205"/>
                  <a:gd name="T108" fmla="*/ 61 w 300"/>
                  <a:gd name="T109" fmla="*/ 44 h 205"/>
                  <a:gd name="T110" fmla="*/ 37 w 300"/>
                  <a:gd name="T111" fmla="*/ 53 h 205"/>
                  <a:gd name="T112" fmla="*/ 22 w 300"/>
                  <a:gd name="T113" fmla="*/ 66 h 205"/>
                  <a:gd name="T114" fmla="*/ 10 w 300"/>
                  <a:gd name="T115" fmla="*/ 83 h 205"/>
                  <a:gd name="T116" fmla="*/ 3 w 300"/>
                  <a:gd name="T117" fmla="*/ 76 h 205"/>
                  <a:gd name="T118" fmla="*/ 230 w 300"/>
                  <a:gd name="T119" fmla="*/ 0 h 205"/>
                  <a:gd name="T120" fmla="*/ 298 w 300"/>
                  <a:gd name="T121" fmla="*/ 100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300" h="205">
                    <a:moveTo>
                      <a:pt x="298" y="100"/>
                    </a:moveTo>
                    <a:lnTo>
                      <a:pt x="298" y="100"/>
                    </a:lnTo>
                    <a:lnTo>
                      <a:pt x="297" y="103"/>
                    </a:lnTo>
                    <a:lnTo>
                      <a:pt x="297" y="107"/>
                    </a:lnTo>
                    <a:lnTo>
                      <a:pt x="297" y="107"/>
                    </a:lnTo>
                    <a:lnTo>
                      <a:pt x="297" y="110"/>
                    </a:lnTo>
                    <a:lnTo>
                      <a:pt x="295" y="110"/>
                    </a:lnTo>
                    <a:lnTo>
                      <a:pt x="293" y="110"/>
                    </a:lnTo>
                    <a:lnTo>
                      <a:pt x="293" y="110"/>
                    </a:lnTo>
                    <a:lnTo>
                      <a:pt x="293" y="109"/>
                    </a:lnTo>
                    <a:lnTo>
                      <a:pt x="293" y="109"/>
                    </a:lnTo>
                    <a:lnTo>
                      <a:pt x="291" y="110"/>
                    </a:lnTo>
                    <a:lnTo>
                      <a:pt x="290" y="114"/>
                    </a:lnTo>
                    <a:lnTo>
                      <a:pt x="290" y="114"/>
                    </a:lnTo>
                    <a:lnTo>
                      <a:pt x="288" y="117"/>
                    </a:lnTo>
                    <a:lnTo>
                      <a:pt x="288" y="117"/>
                    </a:lnTo>
                    <a:lnTo>
                      <a:pt x="285" y="120"/>
                    </a:lnTo>
                    <a:lnTo>
                      <a:pt x="285" y="120"/>
                    </a:lnTo>
                    <a:lnTo>
                      <a:pt x="285" y="122"/>
                    </a:lnTo>
                    <a:lnTo>
                      <a:pt x="283" y="124"/>
                    </a:lnTo>
                    <a:lnTo>
                      <a:pt x="283" y="124"/>
                    </a:lnTo>
                    <a:lnTo>
                      <a:pt x="283" y="120"/>
                    </a:lnTo>
                    <a:lnTo>
                      <a:pt x="281" y="119"/>
                    </a:lnTo>
                    <a:lnTo>
                      <a:pt x="281" y="117"/>
                    </a:lnTo>
                    <a:lnTo>
                      <a:pt x="281" y="117"/>
                    </a:lnTo>
                    <a:lnTo>
                      <a:pt x="278" y="117"/>
                    </a:lnTo>
                    <a:lnTo>
                      <a:pt x="278" y="119"/>
                    </a:lnTo>
                    <a:lnTo>
                      <a:pt x="276" y="122"/>
                    </a:lnTo>
                    <a:lnTo>
                      <a:pt x="276" y="122"/>
                    </a:lnTo>
                    <a:lnTo>
                      <a:pt x="276" y="126"/>
                    </a:lnTo>
                    <a:lnTo>
                      <a:pt x="280" y="129"/>
                    </a:lnTo>
                    <a:lnTo>
                      <a:pt x="280" y="129"/>
                    </a:lnTo>
                    <a:lnTo>
                      <a:pt x="285" y="132"/>
                    </a:lnTo>
                    <a:lnTo>
                      <a:pt x="285" y="132"/>
                    </a:lnTo>
                    <a:lnTo>
                      <a:pt x="285" y="129"/>
                    </a:lnTo>
                    <a:lnTo>
                      <a:pt x="286" y="126"/>
                    </a:lnTo>
                    <a:lnTo>
                      <a:pt x="286" y="126"/>
                    </a:lnTo>
                    <a:lnTo>
                      <a:pt x="288" y="124"/>
                    </a:lnTo>
                    <a:lnTo>
                      <a:pt x="290" y="126"/>
                    </a:lnTo>
                    <a:lnTo>
                      <a:pt x="291" y="129"/>
                    </a:lnTo>
                    <a:lnTo>
                      <a:pt x="291" y="129"/>
                    </a:lnTo>
                    <a:lnTo>
                      <a:pt x="291" y="132"/>
                    </a:lnTo>
                    <a:lnTo>
                      <a:pt x="290" y="134"/>
                    </a:lnTo>
                    <a:lnTo>
                      <a:pt x="285" y="139"/>
                    </a:lnTo>
                    <a:lnTo>
                      <a:pt x="285" y="139"/>
                    </a:lnTo>
                    <a:lnTo>
                      <a:pt x="281" y="142"/>
                    </a:lnTo>
                    <a:lnTo>
                      <a:pt x="281" y="146"/>
                    </a:lnTo>
                    <a:lnTo>
                      <a:pt x="281" y="151"/>
                    </a:lnTo>
                    <a:lnTo>
                      <a:pt x="281" y="154"/>
                    </a:lnTo>
                    <a:lnTo>
                      <a:pt x="281" y="154"/>
                    </a:lnTo>
                    <a:lnTo>
                      <a:pt x="278" y="161"/>
                    </a:lnTo>
                    <a:lnTo>
                      <a:pt x="271" y="165"/>
                    </a:lnTo>
                    <a:lnTo>
                      <a:pt x="271" y="165"/>
                    </a:lnTo>
                    <a:lnTo>
                      <a:pt x="269" y="166"/>
                    </a:lnTo>
                    <a:lnTo>
                      <a:pt x="269" y="166"/>
                    </a:lnTo>
                    <a:lnTo>
                      <a:pt x="269" y="170"/>
                    </a:lnTo>
                    <a:lnTo>
                      <a:pt x="273" y="173"/>
                    </a:lnTo>
                    <a:lnTo>
                      <a:pt x="274" y="176"/>
                    </a:lnTo>
                    <a:lnTo>
                      <a:pt x="274" y="176"/>
                    </a:lnTo>
                    <a:lnTo>
                      <a:pt x="271" y="176"/>
                    </a:lnTo>
                    <a:lnTo>
                      <a:pt x="268" y="176"/>
                    </a:lnTo>
                    <a:lnTo>
                      <a:pt x="266" y="180"/>
                    </a:lnTo>
                    <a:lnTo>
                      <a:pt x="266" y="183"/>
                    </a:lnTo>
                    <a:lnTo>
                      <a:pt x="266" y="183"/>
                    </a:lnTo>
                    <a:lnTo>
                      <a:pt x="269" y="190"/>
                    </a:lnTo>
                    <a:lnTo>
                      <a:pt x="269" y="190"/>
                    </a:lnTo>
                    <a:lnTo>
                      <a:pt x="269" y="193"/>
                    </a:lnTo>
                    <a:lnTo>
                      <a:pt x="268" y="197"/>
                    </a:lnTo>
                    <a:lnTo>
                      <a:pt x="268" y="197"/>
                    </a:lnTo>
                    <a:lnTo>
                      <a:pt x="266" y="204"/>
                    </a:lnTo>
                    <a:lnTo>
                      <a:pt x="263" y="205"/>
                    </a:lnTo>
                    <a:lnTo>
                      <a:pt x="259" y="205"/>
                    </a:lnTo>
                    <a:lnTo>
                      <a:pt x="259" y="205"/>
                    </a:lnTo>
                    <a:lnTo>
                      <a:pt x="258" y="204"/>
                    </a:lnTo>
                    <a:lnTo>
                      <a:pt x="256" y="200"/>
                    </a:lnTo>
                    <a:lnTo>
                      <a:pt x="258" y="193"/>
                    </a:lnTo>
                    <a:lnTo>
                      <a:pt x="258" y="193"/>
                    </a:lnTo>
                    <a:lnTo>
                      <a:pt x="256" y="187"/>
                    </a:lnTo>
                    <a:lnTo>
                      <a:pt x="252" y="182"/>
                    </a:lnTo>
                    <a:lnTo>
                      <a:pt x="252" y="182"/>
                    </a:lnTo>
                    <a:lnTo>
                      <a:pt x="254" y="182"/>
                    </a:lnTo>
                    <a:lnTo>
                      <a:pt x="254" y="182"/>
                    </a:lnTo>
                    <a:lnTo>
                      <a:pt x="254" y="178"/>
                    </a:lnTo>
                    <a:lnTo>
                      <a:pt x="254" y="178"/>
                    </a:lnTo>
                    <a:lnTo>
                      <a:pt x="252" y="176"/>
                    </a:lnTo>
                    <a:lnTo>
                      <a:pt x="252" y="175"/>
                    </a:lnTo>
                    <a:lnTo>
                      <a:pt x="252" y="173"/>
                    </a:lnTo>
                    <a:lnTo>
                      <a:pt x="252" y="173"/>
                    </a:lnTo>
                    <a:lnTo>
                      <a:pt x="256" y="171"/>
                    </a:lnTo>
                    <a:lnTo>
                      <a:pt x="256" y="170"/>
                    </a:lnTo>
                    <a:lnTo>
                      <a:pt x="256" y="170"/>
                    </a:lnTo>
                    <a:lnTo>
                      <a:pt x="254" y="166"/>
                    </a:lnTo>
                    <a:lnTo>
                      <a:pt x="252" y="163"/>
                    </a:lnTo>
                    <a:lnTo>
                      <a:pt x="252" y="163"/>
                    </a:lnTo>
                    <a:lnTo>
                      <a:pt x="254" y="161"/>
                    </a:lnTo>
                    <a:lnTo>
                      <a:pt x="254" y="161"/>
                    </a:lnTo>
                    <a:lnTo>
                      <a:pt x="256" y="161"/>
                    </a:lnTo>
                    <a:lnTo>
                      <a:pt x="256" y="159"/>
                    </a:lnTo>
                    <a:lnTo>
                      <a:pt x="256" y="159"/>
                    </a:lnTo>
                    <a:lnTo>
                      <a:pt x="254" y="156"/>
                    </a:lnTo>
                    <a:lnTo>
                      <a:pt x="254" y="156"/>
                    </a:lnTo>
                    <a:lnTo>
                      <a:pt x="256" y="154"/>
                    </a:lnTo>
                    <a:lnTo>
                      <a:pt x="256" y="154"/>
                    </a:lnTo>
                    <a:lnTo>
                      <a:pt x="258" y="154"/>
                    </a:lnTo>
                    <a:lnTo>
                      <a:pt x="259" y="154"/>
                    </a:lnTo>
                    <a:lnTo>
                      <a:pt x="259" y="154"/>
                    </a:lnTo>
                    <a:lnTo>
                      <a:pt x="261" y="151"/>
                    </a:lnTo>
                    <a:lnTo>
                      <a:pt x="261" y="151"/>
                    </a:lnTo>
                    <a:lnTo>
                      <a:pt x="264" y="151"/>
                    </a:lnTo>
                    <a:lnTo>
                      <a:pt x="264" y="151"/>
                    </a:lnTo>
                    <a:lnTo>
                      <a:pt x="266" y="148"/>
                    </a:lnTo>
                    <a:lnTo>
                      <a:pt x="266" y="148"/>
                    </a:lnTo>
                    <a:lnTo>
                      <a:pt x="269" y="146"/>
                    </a:lnTo>
                    <a:lnTo>
                      <a:pt x="271" y="146"/>
                    </a:lnTo>
                    <a:lnTo>
                      <a:pt x="271" y="144"/>
                    </a:lnTo>
                    <a:lnTo>
                      <a:pt x="271" y="144"/>
                    </a:lnTo>
                    <a:lnTo>
                      <a:pt x="269" y="142"/>
                    </a:lnTo>
                    <a:lnTo>
                      <a:pt x="266" y="142"/>
                    </a:lnTo>
                    <a:lnTo>
                      <a:pt x="263" y="144"/>
                    </a:lnTo>
                    <a:lnTo>
                      <a:pt x="263" y="144"/>
                    </a:lnTo>
                    <a:lnTo>
                      <a:pt x="263" y="139"/>
                    </a:lnTo>
                    <a:lnTo>
                      <a:pt x="263" y="139"/>
                    </a:lnTo>
                    <a:lnTo>
                      <a:pt x="259" y="139"/>
                    </a:lnTo>
                    <a:lnTo>
                      <a:pt x="258" y="142"/>
                    </a:lnTo>
                    <a:lnTo>
                      <a:pt x="258" y="142"/>
                    </a:lnTo>
                    <a:lnTo>
                      <a:pt x="256" y="142"/>
                    </a:lnTo>
                    <a:lnTo>
                      <a:pt x="256" y="142"/>
                    </a:lnTo>
                    <a:lnTo>
                      <a:pt x="254" y="137"/>
                    </a:lnTo>
                    <a:lnTo>
                      <a:pt x="254" y="137"/>
                    </a:lnTo>
                    <a:lnTo>
                      <a:pt x="254" y="134"/>
                    </a:lnTo>
                    <a:lnTo>
                      <a:pt x="254" y="134"/>
                    </a:lnTo>
                    <a:lnTo>
                      <a:pt x="252" y="132"/>
                    </a:lnTo>
                    <a:lnTo>
                      <a:pt x="249" y="131"/>
                    </a:lnTo>
                    <a:lnTo>
                      <a:pt x="249" y="131"/>
                    </a:lnTo>
                    <a:lnTo>
                      <a:pt x="251" y="127"/>
                    </a:lnTo>
                    <a:lnTo>
                      <a:pt x="251" y="124"/>
                    </a:lnTo>
                    <a:lnTo>
                      <a:pt x="251" y="124"/>
                    </a:lnTo>
                    <a:lnTo>
                      <a:pt x="246" y="124"/>
                    </a:lnTo>
                    <a:lnTo>
                      <a:pt x="246" y="124"/>
                    </a:lnTo>
                    <a:lnTo>
                      <a:pt x="246" y="122"/>
                    </a:lnTo>
                    <a:lnTo>
                      <a:pt x="247" y="120"/>
                    </a:lnTo>
                    <a:lnTo>
                      <a:pt x="249" y="119"/>
                    </a:lnTo>
                    <a:lnTo>
                      <a:pt x="249" y="119"/>
                    </a:lnTo>
                    <a:lnTo>
                      <a:pt x="249" y="114"/>
                    </a:lnTo>
                    <a:lnTo>
                      <a:pt x="247" y="110"/>
                    </a:lnTo>
                    <a:lnTo>
                      <a:pt x="247" y="110"/>
                    </a:lnTo>
                    <a:lnTo>
                      <a:pt x="247" y="107"/>
                    </a:lnTo>
                    <a:lnTo>
                      <a:pt x="244" y="105"/>
                    </a:lnTo>
                    <a:lnTo>
                      <a:pt x="244" y="105"/>
                    </a:lnTo>
                    <a:lnTo>
                      <a:pt x="241" y="105"/>
                    </a:lnTo>
                    <a:lnTo>
                      <a:pt x="237" y="107"/>
                    </a:lnTo>
                    <a:lnTo>
                      <a:pt x="237" y="110"/>
                    </a:lnTo>
                    <a:lnTo>
                      <a:pt x="235" y="115"/>
                    </a:lnTo>
                    <a:lnTo>
                      <a:pt x="234" y="117"/>
                    </a:lnTo>
                    <a:lnTo>
                      <a:pt x="230" y="115"/>
                    </a:lnTo>
                    <a:lnTo>
                      <a:pt x="230" y="115"/>
                    </a:lnTo>
                    <a:lnTo>
                      <a:pt x="227" y="115"/>
                    </a:lnTo>
                    <a:lnTo>
                      <a:pt x="225" y="114"/>
                    </a:lnTo>
                    <a:lnTo>
                      <a:pt x="224" y="109"/>
                    </a:lnTo>
                    <a:lnTo>
                      <a:pt x="224" y="109"/>
                    </a:lnTo>
                    <a:lnTo>
                      <a:pt x="222" y="103"/>
                    </a:lnTo>
                    <a:lnTo>
                      <a:pt x="220" y="100"/>
                    </a:lnTo>
                    <a:lnTo>
                      <a:pt x="220" y="100"/>
                    </a:lnTo>
                    <a:lnTo>
                      <a:pt x="217" y="98"/>
                    </a:lnTo>
                    <a:lnTo>
                      <a:pt x="213" y="97"/>
                    </a:lnTo>
                    <a:lnTo>
                      <a:pt x="213" y="97"/>
                    </a:lnTo>
                    <a:lnTo>
                      <a:pt x="212" y="92"/>
                    </a:lnTo>
                    <a:lnTo>
                      <a:pt x="212" y="86"/>
                    </a:lnTo>
                    <a:lnTo>
                      <a:pt x="212" y="86"/>
                    </a:lnTo>
                    <a:lnTo>
                      <a:pt x="210" y="78"/>
                    </a:lnTo>
                    <a:lnTo>
                      <a:pt x="207" y="73"/>
                    </a:lnTo>
                    <a:lnTo>
                      <a:pt x="203" y="71"/>
                    </a:lnTo>
                    <a:lnTo>
                      <a:pt x="203" y="71"/>
                    </a:lnTo>
                    <a:lnTo>
                      <a:pt x="200" y="69"/>
                    </a:lnTo>
                    <a:lnTo>
                      <a:pt x="198" y="71"/>
                    </a:lnTo>
                    <a:lnTo>
                      <a:pt x="195" y="75"/>
                    </a:lnTo>
                    <a:lnTo>
                      <a:pt x="193" y="81"/>
                    </a:lnTo>
                    <a:lnTo>
                      <a:pt x="195" y="86"/>
                    </a:lnTo>
                    <a:lnTo>
                      <a:pt x="195" y="86"/>
                    </a:lnTo>
                    <a:lnTo>
                      <a:pt x="212" y="120"/>
                    </a:lnTo>
                    <a:lnTo>
                      <a:pt x="212" y="120"/>
                    </a:lnTo>
                    <a:lnTo>
                      <a:pt x="213" y="124"/>
                    </a:lnTo>
                    <a:lnTo>
                      <a:pt x="215" y="127"/>
                    </a:lnTo>
                    <a:lnTo>
                      <a:pt x="213" y="131"/>
                    </a:lnTo>
                    <a:lnTo>
                      <a:pt x="208" y="132"/>
                    </a:lnTo>
                    <a:lnTo>
                      <a:pt x="208" y="132"/>
                    </a:lnTo>
                    <a:lnTo>
                      <a:pt x="205" y="132"/>
                    </a:lnTo>
                    <a:lnTo>
                      <a:pt x="203" y="131"/>
                    </a:lnTo>
                    <a:lnTo>
                      <a:pt x="200" y="127"/>
                    </a:lnTo>
                    <a:lnTo>
                      <a:pt x="198" y="122"/>
                    </a:lnTo>
                    <a:lnTo>
                      <a:pt x="195" y="120"/>
                    </a:lnTo>
                    <a:lnTo>
                      <a:pt x="195" y="120"/>
                    </a:lnTo>
                    <a:lnTo>
                      <a:pt x="191" y="119"/>
                    </a:lnTo>
                    <a:lnTo>
                      <a:pt x="190" y="120"/>
                    </a:lnTo>
                    <a:lnTo>
                      <a:pt x="185" y="124"/>
                    </a:lnTo>
                    <a:lnTo>
                      <a:pt x="185" y="124"/>
                    </a:lnTo>
                    <a:lnTo>
                      <a:pt x="181" y="124"/>
                    </a:lnTo>
                    <a:lnTo>
                      <a:pt x="179" y="122"/>
                    </a:lnTo>
                    <a:lnTo>
                      <a:pt x="179" y="122"/>
                    </a:lnTo>
                    <a:lnTo>
                      <a:pt x="174" y="122"/>
                    </a:lnTo>
                    <a:lnTo>
                      <a:pt x="169" y="122"/>
                    </a:lnTo>
                    <a:lnTo>
                      <a:pt x="166" y="122"/>
                    </a:lnTo>
                    <a:lnTo>
                      <a:pt x="161" y="120"/>
                    </a:lnTo>
                    <a:lnTo>
                      <a:pt x="161" y="120"/>
                    </a:lnTo>
                    <a:lnTo>
                      <a:pt x="161" y="124"/>
                    </a:lnTo>
                    <a:lnTo>
                      <a:pt x="162" y="127"/>
                    </a:lnTo>
                    <a:lnTo>
                      <a:pt x="162" y="127"/>
                    </a:lnTo>
                    <a:lnTo>
                      <a:pt x="159" y="127"/>
                    </a:lnTo>
                    <a:lnTo>
                      <a:pt x="159" y="127"/>
                    </a:lnTo>
                    <a:lnTo>
                      <a:pt x="154" y="126"/>
                    </a:lnTo>
                    <a:lnTo>
                      <a:pt x="154" y="126"/>
                    </a:lnTo>
                    <a:lnTo>
                      <a:pt x="154" y="126"/>
                    </a:lnTo>
                    <a:lnTo>
                      <a:pt x="154" y="126"/>
                    </a:lnTo>
                    <a:lnTo>
                      <a:pt x="154" y="126"/>
                    </a:lnTo>
                    <a:lnTo>
                      <a:pt x="154" y="126"/>
                    </a:lnTo>
                    <a:lnTo>
                      <a:pt x="154" y="126"/>
                    </a:lnTo>
                    <a:lnTo>
                      <a:pt x="152" y="124"/>
                    </a:lnTo>
                    <a:lnTo>
                      <a:pt x="152" y="124"/>
                    </a:lnTo>
                    <a:lnTo>
                      <a:pt x="152" y="122"/>
                    </a:lnTo>
                    <a:lnTo>
                      <a:pt x="152" y="122"/>
                    </a:lnTo>
                    <a:lnTo>
                      <a:pt x="156" y="117"/>
                    </a:lnTo>
                    <a:lnTo>
                      <a:pt x="159" y="114"/>
                    </a:lnTo>
                    <a:lnTo>
                      <a:pt x="159" y="114"/>
                    </a:lnTo>
                    <a:lnTo>
                      <a:pt x="159" y="114"/>
                    </a:lnTo>
                    <a:lnTo>
                      <a:pt x="159" y="114"/>
                    </a:lnTo>
                    <a:lnTo>
                      <a:pt x="161" y="112"/>
                    </a:lnTo>
                    <a:lnTo>
                      <a:pt x="161" y="112"/>
                    </a:lnTo>
                    <a:lnTo>
                      <a:pt x="161" y="110"/>
                    </a:lnTo>
                    <a:lnTo>
                      <a:pt x="161" y="110"/>
                    </a:lnTo>
                    <a:lnTo>
                      <a:pt x="161" y="109"/>
                    </a:lnTo>
                    <a:lnTo>
                      <a:pt x="161" y="102"/>
                    </a:lnTo>
                    <a:lnTo>
                      <a:pt x="161" y="102"/>
                    </a:lnTo>
                    <a:lnTo>
                      <a:pt x="161" y="100"/>
                    </a:lnTo>
                    <a:lnTo>
                      <a:pt x="161" y="100"/>
                    </a:lnTo>
                    <a:lnTo>
                      <a:pt x="159" y="100"/>
                    </a:lnTo>
                    <a:lnTo>
                      <a:pt x="159" y="100"/>
                    </a:lnTo>
                    <a:lnTo>
                      <a:pt x="159" y="100"/>
                    </a:lnTo>
                    <a:lnTo>
                      <a:pt x="159" y="98"/>
                    </a:lnTo>
                    <a:lnTo>
                      <a:pt x="159" y="98"/>
                    </a:lnTo>
                    <a:lnTo>
                      <a:pt x="159" y="98"/>
                    </a:lnTo>
                    <a:lnTo>
                      <a:pt x="159" y="98"/>
                    </a:lnTo>
                    <a:lnTo>
                      <a:pt x="159" y="97"/>
                    </a:lnTo>
                    <a:lnTo>
                      <a:pt x="159" y="97"/>
                    </a:lnTo>
                    <a:lnTo>
                      <a:pt x="159" y="97"/>
                    </a:lnTo>
                    <a:lnTo>
                      <a:pt x="159" y="97"/>
                    </a:lnTo>
                    <a:lnTo>
                      <a:pt x="161" y="95"/>
                    </a:lnTo>
                    <a:lnTo>
                      <a:pt x="161" y="95"/>
                    </a:lnTo>
                    <a:lnTo>
                      <a:pt x="161" y="92"/>
                    </a:lnTo>
                    <a:lnTo>
                      <a:pt x="161" y="92"/>
                    </a:lnTo>
                    <a:lnTo>
                      <a:pt x="161" y="90"/>
                    </a:lnTo>
                    <a:lnTo>
                      <a:pt x="161" y="90"/>
                    </a:lnTo>
                    <a:lnTo>
                      <a:pt x="159" y="88"/>
                    </a:lnTo>
                    <a:lnTo>
                      <a:pt x="159" y="88"/>
                    </a:lnTo>
                    <a:lnTo>
                      <a:pt x="159" y="88"/>
                    </a:lnTo>
                    <a:lnTo>
                      <a:pt x="159" y="88"/>
                    </a:lnTo>
                    <a:lnTo>
                      <a:pt x="159" y="88"/>
                    </a:lnTo>
                    <a:lnTo>
                      <a:pt x="159" y="88"/>
                    </a:lnTo>
                    <a:lnTo>
                      <a:pt x="159" y="88"/>
                    </a:lnTo>
                    <a:lnTo>
                      <a:pt x="157" y="86"/>
                    </a:lnTo>
                    <a:lnTo>
                      <a:pt x="157" y="86"/>
                    </a:lnTo>
                    <a:lnTo>
                      <a:pt x="156" y="85"/>
                    </a:lnTo>
                    <a:lnTo>
                      <a:pt x="156" y="85"/>
                    </a:lnTo>
                    <a:lnTo>
                      <a:pt x="149" y="83"/>
                    </a:lnTo>
                    <a:lnTo>
                      <a:pt x="149" y="83"/>
                    </a:lnTo>
                    <a:lnTo>
                      <a:pt x="144" y="78"/>
                    </a:lnTo>
                    <a:lnTo>
                      <a:pt x="142" y="76"/>
                    </a:lnTo>
                    <a:lnTo>
                      <a:pt x="139" y="75"/>
                    </a:lnTo>
                    <a:lnTo>
                      <a:pt x="139" y="75"/>
                    </a:lnTo>
                    <a:lnTo>
                      <a:pt x="135" y="75"/>
                    </a:lnTo>
                    <a:lnTo>
                      <a:pt x="135" y="75"/>
                    </a:lnTo>
                    <a:lnTo>
                      <a:pt x="135" y="75"/>
                    </a:lnTo>
                    <a:lnTo>
                      <a:pt x="135" y="75"/>
                    </a:lnTo>
                    <a:lnTo>
                      <a:pt x="135" y="75"/>
                    </a:lnTo>
                    <a:lnTo>
                      <a:pt x="135" y="75"/>
                    </a:lnTo>
                    <a:lnTo>
                      <a:pt x="134" y="75"/>
                    </a:lnTo>
                    <a:lnTo>
                      <a:pt x="134" y="75"/>
                    </a:lnTo>
                    <a:lnTo>
                      <a:pt x="134" y="75"/>
                    </a:lnTo>
                    <a:lnTo>
                      <a:pt x="134" y="75"/>
                    </a:lnTo>
                    <a:lnTo>
                      <a:pt x="134" y="75"/>
                    </a:lnTo>
                    <a:lnTo>
                      <a:pt x="134" y="75"/>
                    </a:lnTo>
                    <a:lnTo>
                      <a:pt x="134" y="73"/>
                    </a:lnTo>
                    <a:lnTo>
                      <a:pt x="134" y="73"/>
                    </a:lnTo>
                    <a:lnTo>
                      <a:pt x="132" y="73"/>
                    </a:lnTo>
                    <a:lnTo>
                      <a:pt x="132" y="73"/>
                    </a:lnTo>
                    <a:lnTo>
                      <a:pt x="132" y="71"/>
                    </a:lnTo>
                    <a:lnTo>
                      <a:pt x="132" y="71"/>
                    </a:lnTo>
                    <a:lnTo>
                      <a:pt x="132" y="71"/>
                    </a:lnTo>
                    <a:lnTo>
                      <a:pt x="130" y="71"/>
                    </a:lnTo>
                    <a:lnTo>
                      <a:pt x="130" y="71"/>
                    </a:lnTo>
                    <a:lnTo>
                      <a:pt x="130" y="71"/>
                    </a:lnTo>
                    <a:lnTo>
                      <a:pt x="130" y="69"/>
                    </a:lnTo>
                    <a:lnTo>
                      <a:pt x="130" y="69"/>
                    </a:lnTo>
                    <a:lnTo>
                      <a:pt x="130" y="68"/>
                    </a:lnTo>
                    <a:lnTo>
                      <a:pt x="130" y="68"/>
                    </a:lnTo>
                    <a:lnTo>
                      <a:pt x="130" y="68"/>
                    </a:lnTo>
                    <a:lnTo>
                      <a:pt x="130" y="68"/>
                    </a:lnTo>
                    <a:lnTo>
                      <a:pt x="129" y="66"/>
                    </a:lnTo>
                    <a:lnTo>
                      <a:pt x="129" y="66"/>
                    </a:lnTo>
                    <a:lnTo>
                      <a:pt x="129" y="66"/>
                    </a:lnTo>
                    <a:lnTo>
                      <a:pt x="129" y="64"/>
                    </a:lnTo>
                    <a:lnTo>
                      <a:pt x="129" y="64"/>
                    </a:lnTo>
                    <a:lnTo>
                      <a:pt x="129" y="63"/>
                    </a:lnTo>
                    <a:lnTo>
                      <a:pt x="129" y="63"/>
                    </a:lnTo>
                    <a:lnTo>
                      <a:pt x="129" y="63"/>
                    </a:lnTo>
                    <a:lnTo>
                      <a:pt x="129" y="63"/>
                    </a:lnTo>
                    <a:lnTo>
                      <a:pt x="129" y="63"/>
                    </a:lnTo>
                    <a:lnTo>
                      <a:pt x="129" y="61"/>
                    </a:lnTo>
                    <a:lnTo>
                      <a:pt x="129" y="61"/>
                    </a:lnTo>
                    <a:lnTo>
                      <a:pt x="129" y="61"/>
                    </a:lnTo>
                    <a:lnTo>
                      <a:pt x="127" y="61"/>
                    </a:lnTo>
                    <a:lnTo>
                      <a:pt x="127" y="61"/>
                    </a:lnTo>
                    <a:lnTo>
                      <a:pt x="127" y="59"/>
                    </a:lnTo>
                    <a:lnTo>
                      <a:pt x="127" y="59"/>
                    </a:lnTo>
                    <a:lnTo>
                      <a:pt x="127" y="59"/>
                    </a:lnTo>
                    <a:lnTo>
                      <a:pt x="125" y="59"/>
                    </a:lnTo>
                    <a:lnTo>
                      <a:pt x="125" y="59"/>
                    </a:lnTo>
                    <a:lnTo>
                      <a:pt x="125" y="59"/>
                    </a:lnTo>
                    <a:lnTo>
                      <a:pt x="123" y="59"/>
                    </a:lnTo>
                    <a:lnTo>
                      <a:pt x="123" y="59"/>
                    </a:lnTo>
                    <a:lnTo>
                      <a:pt x="120" y="58"/>
                    </a:lnTo>
                    <a:lnTo>
                      <a:pt x="117" y="59"/>
                    </a:lnTo>
                    <a:lnTo>
                      <a:pt x="117" y="59"/>
                    </a:lnTo>
                    <a:lnTo>
                      <a:pt x="117" y="59"/>
                    </a:lnTo>
                    <a:lnTo>
                      <a:pt x="117" y="59"/>
                    </a:lnTo>
                    <a:lnTo>
                      <a:pt x="117" y="59"/>
                    </a:lnTo>
                    <a:lnTo>
                      <a:pt x="117" y="59"/>
                    </a:lnTo>
                    <a:lnTo>
                      <a:pt x="115" y="59"/>
                    </a:lnTo>
                    <a:lnTo>
                      <a:pt x="115" y="59"/>
                    </a:lnTo>
                    <a:lnTo>
                      <a:pt x="115" y="59"/>
                    </a:lnTo>
                    <a:lnTo>
                      <a:pt x="115" y="59"/>
                    </a:lnTo>
                    <a:lnTo>
                      <a:pt x="115" y="59"/>
                    </a:lnTo>
                    <a:lnTo>
                      <a:pt x="115" y="59"/>
                    </a:lnTo>
                    <a:lnTo>
                      <a:pt x="115" y="59"/>
                    </a:lnTo>
                    <a:lnTo>
                      <a:pt x="115" y="59"/>
                    </a:lnTo>
                    <a:lnTo>
                      <a:pt x="113" y="56"/>
                    </a:lnTo>
                    <a:lnTo>
                      <a:pt x="113" y="56"/>
                    </a:lnTo>
                    <a:lnTo>
                      <a:pt x="113" y="56"/>
                    </a:lnTo>
                    <a:lnTo>
                      <a:pt x="113" y="56"/>
                    </a:lnTo>
                    <a:lnTo>
                      <a:pt x="112" y="54"/>
                    </a:lnTo>
                    <a:lnTo>
                      <a:pt x="112" y="54"/>
                    </a:lnTo>
                    <a:lnTo>
                      <a:pt x="112" y="54"/>
                    </a:lnTo>
                    <a:lnTo>
                      <a:pt x="112" y="54"/>
                    </a:lnTo>
                    <a:lnTo>
                      <a:pt x="110" y="53"/>
                    </a:lnTo>
                    <a:lnTo>
                      <a:pt x="110" y="53"/>
                    </a:lnTo>
                    <a:lnTo>
                      <a:pt x="108" y="51"/>
                    </a:lnTo>
                    <a:lnTo>
                      <a:pt x="108" y="51"/>
                    </a:lnTo>
                    <a:lnTo>
                      <a:pt x="106" y="51"/>
                    </a:lnTo>
                    <a:lnTo>
                      <a:pt x="106" y="51"/>
                    </a:lnTo>
                    <a:lnTo>
                      <a:pt x="106" y="51"/>
                    </a:lnTo>
                    <a:lnTo>
                      <a:pt x="106" y="51"/>
                    </a:lnTo>
                    <a:lnTo>
                      <a:pt x="100" y="49"/>
                    </a:lnTo>
                    <a:lnTo>
                      <a:pt x="100" y="49"/>
                    </a:lnTo>
                    <a:lnTo>
                      <a:pt x="100" y="49"/>
                    </a:lnTo>
                    <a:lnTo>
                      <a:pt x="100" y="49"/>
                    </a:lnTo>
                    <a:lnTo>
                      <a:pt x="98" y="49"/>
                    </a:lnTo>
                    <a:lnTo>
                      <a:pt x="98" y="49"/>
                    </a:lnTo>
                    <a:lnTo>
                      <a:pt x="98" y="49"/>
                    </a:lnTo>
                    <a:lnTo>
                      <a:pt x="98" y="49"/>
                    </a:lnTo>
                    <a:lnTo>
                      <a:pt x="93" y="44"/>
                    </a:lnTo>
                    <a:lnTo>
                      <a:pt x="93" y="44"/>
                    </a:lnTo>
                    <a:lnTo>
                      <a:pt x="86" y="44"/>
                    </a:lnTo>
                    <a:lnTo>
                      <a:pt x="86" y="44"/>
                    </a:lnTo>
                    <a:lnTo>
                      <a:pt x="79" y="44"/>
                    </a:lnTo>
                    <a:lnTo>
                      <a:pt x="79" y="44"/>
                    </a:lnTo>
                    <a:lnTo>
                      <a:pt x="76" y="46"/>
                    </a:lnTo>
                    <a:lnTo>
                      <a:pt x="76" y="46"/>
                    </a:lnTo>
                    <a:lnTo>
                      <a:pt x="74" y="46"/>
                    </a:lnTo>
                    <a:lnTo>
                      <a:pt x="74" y="46"/>
                    </a:lnTo>
                    <a:lnTo>
                      <a:pt x="74" y="46"/>
                    </a:lnTo>
                    <a:lnTo>
                      <a:pt x="74" y="46"/>
                    </a:lnTo>
                    <a:lnTo>
                      <a:pt x="73" y="46"/>
                    </a:lnTo>
                    <a:lnTo>
                      <a:pt x="73" y="46"/>
                    </a:lnTo>
                    <a:lnTo>
                      <a:pt x="69" y="46"/>
                    </a:lnTo>
                    <a:lnTo>
                      <a:pt x="69" y="46"/>
                    </a:lnTo>
                    <a:lnTo>
                      <a:pt x="69" y="46"/>
                    </a:lnTo>
                    <a:lnTo>
                      <a:pt x="69" y="46"/>
                    </a:lnTo>
                    <a:lnTo>
                      <a:pt x="67" y="46"/>
                    </a:lnTo>
                    <a:lnTo>
                      <a:pt x="67" y="46"/>
                    </a:lnTo>
                    <a:lnTo>
                      <a:pt x="64" y="46"/>
                    </a:lnTo>
                    <a:lnTo>
                      <a:pt x="64" y="46"/>
                    </a:lnTo>
                    <a:lnTo>
                      <a:pt x="62" y="46"/>
                    </a:lnTo>
                    <a:lnTo>
                      <a:pt x="62" y="46"/>
                    </a:lnTo>
                    <a:lnTo>
                      <a:pt x="62" y="46"/>
                    </a:lnTo>
                    <a:lnTo>
                      <a:pt x="62" y="46"/>
                    </a:lnTo>
                    <a:lnTo>
                      <a:pt x="61" y="44"/>
                    </a:lnTo>
                    <a:lnTo>
                      <a:pt x="61" y="44"/>
                    </a:lnTo>
                    <a:lnTo>
                      <a:pt x="59" y="44"/>
                    </a:lnTo>
                    <a:lnTo>
                      <a:pt x="59" y="44"/>
                    </a:lnTo>
                    <a:lnTo>
                      <a:pt x="50" y="46"/>
                    </a:lnTo>
                    <a:lnTo>
                      <a:pt x="40" y="51"/>
                    </a:lnTo>
                    <a:lnTo>
                      <a:pt x="40" y="51"/>
                    </a:lnTo>
                    <a:lnTo>
                      <a:pt x="37" y="53"/>
                    </a:lnTo>
                    <a:lnTo>
                      <a:pt x="34" y="56"/>
                    </a:lnTo>
                    <a:lnTo>
                      <a:pt x="34" y="56"/>
                    </a:lnTo>
                    <a:lnTo>
                      <a:pt x="30" y="59"/>
                    </a:lnTo>
                    <a:lnTo>
                      <a:pt x="28" y="64"/>
                    </a:lnTo>
                    <a:lnTo>
                      <a:pt x="28" y="64"/>
                    </a:lnTo>
                    <a:lnTo>
                      <a:pt x="25" y="66"/>
                    </a:lnTo>
                    <a:lnTo>
                      <a:pt x="22" y="66"/>
                    </a:lnTo>
                    <a:lnTo>
                      <a:pt x="18" y="68"/>
                    </a:lnTo>
                    <a:lnTo>
                      <a:pt x="15" y="69"/>
                    </a:lnTo>
                    <a:lnTo>
                      <a:pt x="15" y="69"/>
                    </a:lnTo>
                    <a:lnTo>
                      <a:pt x="13" y="75"/>
                    </a:lnTo>
                    <a:lnTo>
                      <a:pt x="13" y="80"/>
                    </a:lnTo>
                    <a:lnTo>
                      <a:pt x="13" y="80"/>
                    </a:lnTo>
                    <a:lnTo>
                      <a:pt x="10" y="83"/>
                    </a:lnTo>
                    <a:lnTo>
                      <a:pt x="6" y="85"/>
                    </a:lnTo>
                    <a:lnTo>
                      <a:pt x="6" y="85"/>
                    </a:lnTo>
                    <a:lnTo>
                      <a:pt x="6" y="86"/>
                    </a:lnTo>
                    <a:lnTo>
                      <a:pt x="5" y="88"/>
                    </a:lnTo>
                    <a:lnTo>
                      <a:pt x="5" y="88"/>
                    </a:lnTo>
                    <a:lnTo>
                      <a:pt x="3" y="76"/>
                    </a:lnTo>
                    <a:lnTo>
                      <a:pt x="3" y="76"/>
                    </a:lnTo>
                    <a:lnTo>
                      <a:pt x="1" y="61"/>
                    </a:lnTo>
                    <a:lnTo>
                      <a:pt x="1" y="61"/>
                    </a:lnTo>
                    <a:lnTo>
                      <a:pt x="0" y="47"/>
                    </a:lnTo>
                    <a:lnTo>
                      <a:pt x="0" y="47"/>
                    </a:lnTo>
                    <a:lnTo>
                      <a:pt x="0" y="41"/>
                    </a:lnTo>
                    <a:lnTo>
                      <a:pt x="213" y="3"/>
                    </a:lnTo>
                    <a:lnTo>
                      <a:pt x="230" y="0"/>
                    </a:lnTo>
                    <a:lnTo>
                      <a:pt x="247" y="81"/>
                    </a:lnTo>
                    <a:lnTo>
                      <a:pt x="290" y="69"/>
                    </a:lnTo>
                    <a:lnTo>
                      <a:pt x="290" y="69"/>
                    </a:lnTo>
                    <a:lnTo>
                      <a:pt x="297" y="85"/>
                    </a:lnTo>
                    <a:lnTo>
                      <a:pt x="300" y="93"/>
                    </a:lnTo>
                    <a:lnTo>
                      <a:pt x="300" y="97"/>
                    </a:lnTo>
                    <a:lnTo>
                      <a:pt x="298" y="100"/>
                    </a:lnTo>
                    <a:lnTo>
                      <a:pt x="298" y="100"/>
                    </a:lnTo>
                    <a:close/>
                  </a:path>
                </a:pathLst>
              </a:custGeom>
              <a:solidFill>
                <a:srgbClr val="00DE64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71" name="Freeform 72"/>
              <p:cNvSpPr>
                <a:spLocks/>
              </p:cNvSpPr>
              <p:nvPr/>
            </p:nvSpPr>
            <p:spPr bwMode="auto">
              <a:xfrm>
                <a:off x="8705850" y="1876426"/>
                <a:ext cx="1587" cy="0"/>
              </a:xfrm>
              <a:custGeom>
                <a:avLst/>
                <a:gdLst>
                  <a:gd name="T0" fmla="*/ 1 w 1"/>
                  <a:gd name="T1" fmla="*/ 1 w 1"/>
                  <a:gd name="T2" fmla="*/ 1 w 1"/>
                  <a:gd name="T3" fmla="*/ 0 w 1"/>
                  <a:gd name="T4" fmla="*/ 0 w 1"/>
                  <a:gd name="T5" fmla="*/ 1 w 1"/>
                  <a:gd name="T6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393C3F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72" name="Freeform 73"/>
              <p:cNvSpPr>
                <a:spLocks/>
              </p:cNvSpPr>
              <p:nvPr/>
            </p:nvSpPr>
            <p:spPr bwMode="auto">
              <a:xfrm>
                <a:off x="8758238" y="1884363"/>
                <a:ext cx="3175" cy="0"/>
              </a:xfrm>
              <a:custGeom>
                <a:avLst/>
                <a:gdLst>
                  <a:gd name="T0" fmla="*/ 2 w 2"/>
                  <a:gd name="T1" fmla="*/ 2 w 2"/>
                  <a:gd name="T2" fmla="*/ 0 w 2"/>
                  <a:gd name="T3" fmla="*/ 0 w 2"/>
                  <a:gd name="T4" fmla="*/ 0 w 2"/>
                  <a:gd name="T5" fmla="*/ 0 w 2"/>
                  <a:gd name="T6" fmla="*/ 0 w 2"/>
                  <a:gd name="T7" fmla="*/ 0 w 2"/>
                  <a:gd name="T8" fmla="*/ 2 w 2"/>
                  <a:gd name="T9" fmla="*/ 2 w 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</a:cxnLst>
                <a:rect l="0" t="0" r="r" b="b"/>
                <a:pathLst>
                  <a:path w="2">
                    <a:moveTo>
                      <a:pt x="2" y="0"/>
                    </a:move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393C3F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73" name="Freeform 74"/>
              <p:cNvSpPr>
                <a:spLocks/>
              </p:cNvSpPr>
              <p:nvPr/>
            </p:nvSpPr>
            <p:spPr bwMode="auto">
              <a:xfrm>
                <a:off x="8772525" y="1897063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93C3F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74" name="Freeform 75"/>
              <p:cNvSpPr>
                <a:spLocks/>
              </p:cNvSpPr>
              <p:nvPr/>
            </p:nvSpPr>
            <p:spPr bwMode="auto">
              <a:xfrm>
                <a:off x="8772525" y="1897063"/>
                <a:ext cx="3175" cy="0"/>
              </a:xfrm>
              <a:custGeom>
                <a:avLst/>
                <a:gdLst>
                  <a:gd name="T0" fmla="*/ 2 w 2"/>
                  <a:gd name="T1" fmla="*/ 2 w 2"/>
                  <a:gd name="T2" fmla="*/ 0 w 2"/>
                  <a:gd name="T3" fmla="*/ 0 w 2"/>
                  <a:gd name="T4" fmla="*/ 2 w 2"/>
                  <a:gd name="T5" fmla="*/ 2 w 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</a:cxnLst>
                <a:rect l="0" t="0" r="r" b="b"/>
                <a:pathLst>
                  <a:path w="2">
                    <a:moveTo>
                      <a:pt x="2" y="0"/>
                    </a:move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393C3F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75" name="Freeform 76"/>
              <p:cNvSpPr>
                <a:spLocks/>
              </p:cNvSpPr>
              <p:nvPr/>
            </p:nvSpPr>
            <p:spPr bwMode="auto">
              <a:xfrm>
                <a:off x="8775700" y="1895476"/>
                <a:ext cx="12700" cy="1588"/>
              </a:xfrm>
              <a:custGeom>
                <a:avLst/>
                <a:gdLst>
                  <a:gd name="T0" fmla="*/ 8 w 8"/>
                  <a:gd name="T1" fmla="*/ 1 h 1"/>
                  <a:gd name="T2" fmla="*/ 8 w 8"/>
                  <a:gd name="T3" fmla="*/ 1 h 1"/>
                  <a:gd name="T4" fmla="*/ 6 w 8"/>
                  <a:gd name="T5" fmla="*/ 1 h 1"/>
                  <a:gd name="T6" fmla="*/ 6 w 8"/>
                  <a:gd name="T7" fmla="*/ 1 h 1"/>
                  <a:gd name="T8" fmla="*/ 3 w 8"/>
                  <a:gd name="T9" fmla="*/ 0 h 1"/>
                  <a:gd name="T10" fmla="*/ 0 w 8"/>
                  <a:gd name="T11" fmla="*/ 1 h 1"/>
                  <a:gd name="T12" fmla="*/ 0 w 8"/>
                  <a:gd name="T13" fmla="*/ 1 h 1"/>
                  <a:gd name="T14" fmla="*/ 0 w 8"/>
                  <a:gd name="T15" fmla="*/ 1 h 1"/>
                  <a:gd name="T16" fmla="*/ 0 w 8"/>
                  <a:gd name="T17" fmla="*/ 1 h 1"/>
                  <a:gd name="T18" fmla="*/ 0 w 8"/>
                  <a:gd name="T19" fmla="*/ 1 h 1"/>
                  <a:gd name="T20" fmla="*/ 0 w 8"/>
                  <a:gd name="T21" fmla="*/ 1 h 1"/>
                  <a:gd name="T22" fmla="*/ 3 w 8"/>
                  <a:gd name="T23" fmla="*/ 0 h 1"/>
                  <a:gd name="T24" fmla="*/ 6 w 8"/>
                  <a:gd name="T25" fmla="*/ 1 h 1"/>
                  <a:gd name="T26" fmla="*/ 6 w 8"/>
                  <a:gd name="T27" fmla="*/ 1 h 1"/>
                  <a:gd name="T28" fmla="*/ 8 w 8"/>
                  <a:gd name="T29" fmla="*/ 1 h 1"/>
                  <a:gd name="T30" fmla="*/ 8 w 8"/>
                  <a:gd name="T31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" h="1">
                    <a:moveTo>
                      <a:pt x="8" y="1"/>
                    </a:moveTo>
                    <a:lnTo>
                      <a:pt x="8" y="1"/>
                    </a:lnTo>
                    <a:lnTo>
                      <a:pt x="6" y="1"/>
                    </a:lnTo>
                    <a:lnTo>
                      <a:pt x="6" y="1"/>
                    </a:lnTo>
                    <a:lnTo>
                      <a:pt x="3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3" y="0"/>
                    </a:lnTo>
                    <a:lnTo>
                      <a:pt x="6" y="1"/>
                    </a:lnTo>
                    <a:lnTo>
                      <a:pt x="6" y="1"/>
                    </a:lnTo>
                    <a:lnTo>
                      <a:pt x="8" y="1"/>
                    </a:lnTo>
                    <a:lnTo>
                      <a:pt x="8" y="1"/>
                    </a:lnTo>
                    <a:close/>
                  </a:path>
                </a:pathLst>
              </a:custGeom>
              <a:solidFill>
                <a:srgbClr val="393C3F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76" name="Freeform 77"/>
              <p:cNvSpPr>
                <a:spLocks/>
              </p:cNvSpPr>
              <p:nvPr/>
            </p:nvSpPr>
            <p:spPr bwMode="auto">
              <a:xfrm>
                <a:off x="8788400" y="1897063"/>
                <a:ext cx="3175" cy="0"/>
              </a:xfrm>
              <a:custGeom>
                <a:avLst/>
                <a:gdLst>
                  <a:gd name="T0" fmla="*/ 2 w 2"/>
                  <a:gd name="T1" fmla="*/ 2 w 2"/>
                  <a:gd name="T2" fmla="*/ 0 w 2"/>
                  <a:gd name="T3" fmla="*/ 0 w 2"/>
                  <a:gd name="T4" fmla="*/ 2 w 2"/>
                  <a:gd name="T5" fmla="*/ 2 w 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</a:cxnLst>
                <a:rect l="0" t="0" r="r" b="b"/>
                <a:pathLst>
                  <a:path w="2">
                    <a:moveTo>
                      <a:pt x="2" y="0"/>
                    </a:move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393C3F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77" name="Freeform 78"/>
              <p:cNvSpPr>
                <a:spLocks/>
              </p:cNvSpPr>
              <p:nvPr/>
            </p:nvSpPr>
            <p:spPr bwMode="auto">
              <a:xfrm>
                <a:off x="8791575" y="1900238"/>
                <a:ext cx="3175" cy="0"/>
              </a:xfrm>
              <a:custGeom>
                <a:avLst/>
                <a:gdLst>
                  <a:gd name="T0" fmla="*/ 2 w 2"/>
                  <a:gd name="T1" fmla="*/ 2 w 2"/>
                  <a:gd name="T2" fmla="*/ 0 w 2"/>
                  <a:gd name="T3" fmla="*/ 0 w 2"/>
                  <a:gd name="T4" fmla="*/ 2 w 2"/>
                  <a:gd name="T5" fmla="*/ 2 w 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</a:cxnLst>
                <a:rect l="0" t="0" r="r" b="b"/>
                <a:pathLst>
                  <a:path w="2">
                    <a:moveTo>
                      <a:pt x="2" y="0"/>
                    </a:move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393C3F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78" name="Freeform 79"/>
              <p:cNvSpPr>
                <a:spLocks/>
              </p:cNvSpPr>
              <p:nvPr/>
            </p:nvSpPr>
            <p:spPr bwMode="auto">
              <a:xfrm>
                <a:off x="8796338" y="1912938"/>
                <a:ext cx="0" cy="3175"/>
              </a:xfrm>
              <a:custGeom>
                <a:avLst/>
                <a:gdLst>
                  <a:gd name="T0" fmla="*/ 2 h 2"/>
                  <a:gd name="T1" fmla="*/ 2 h 2"/>
                  <a:gd name="T2" fmla="*/ 0 h 2"/>
                  <a:gd name="T3" fmla="*/ 0 h 2"/>
                  <a:gd name="T4" fmla="*/ 2 h 2"/>
                  <a:gd name="T5" fmla="*/ 2 h 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</a:cxnLst>
                <a:rect l="0" t="0" r="r" b="b"/>
                <a:pathLst>
                  <a:path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393C3F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79" name="Freeform 80"/>
              <p:cNvSpPr>
                <a:spLocks/>
              </p:cNvSpPr>
              <p:nvPr/>
            </p:nvSpPr>
            <p:spPr bwMode="auto">
              <a:xfrm>
                <a:off x="8796338" y="1916113"/>
                <a:ext cx="3175" cy="0"/>
              </a:xfrm>
              <a:custGeom>
                <a:avLst/>
                <a:gdLst>
                  <a:gd name="T0" fmla="*/ 2 w 2"/>
                  <a:gd name="T1" fmla="*/ 2 w 2"/>
                  <a:gd name="T2" fmla="*/ 0 w 2"/>
                  <a:gd name="T3" fmla="*/ 0 w 2"/>
                  <a:gd name="T4" fmla="*/ 2 w 2"/>
                  <a:gd name="T5" fmla="*/ 2 w 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</a:cxnLst>
                <a:rect l="0" t="0" r="r" b="b"/>
                <a:pathLst>
                  <a:path w="2">
                    <a:moveTo>
                      <a:pt x="2" y="0"/>
                    </a:moveTo>
                    <a:lnTo>
                      <a:pt x="2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393C3F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80" name="Freeform 81"/>
              <p:cNvSpPr>
                <a:spLocks/>
              </p:cNvSpPr>
              <p:nvPr/>
            </p:nvSpPr>
            <p:spPr bwMode="auto">
              <a:xfrm>
                <a:off x="8799513" y="1916113"/>
                <a:ext cx="3175" cy="6350"/>
              </a:xfrm>
              <a:custGeom>
                <a:avLst/>
                <a:gdLst>
                  <a:gd name="T0" fmla="*/ 2 w 2"/>
                  <a:gd name="T1" fmla="*/ 4 h 4"/>
                  <a:gd name="T2" fmla="*/ 2 w 2"/>
                  <a:gd name="T3" fmla="*/ 4 h 4"/>
                  <a:gd name="T4" fmla="*/ 0 w 2"/>
                  <a:gd name="T5" fmla="*/ 2 h 4"/>
                  <a:gd name="T6" fmla="*/ 0 w 2"/>
                  <a:gd name="T7" fmla="*/ 2 h 4"/>
                  <a:gd name="T8" fmla="*/ 0 w 2"/>
                  <a:gd name="T9" fmla="*/ 0 h 4"/>
                  <a:gd name="T10" fmla="*/ 0 w 2"/>
                  <a:gd name="T11" fmla="*/ 0 h 4"/>
                  <a:gd name="T12" fmla="*/ 0 w 2"/>
                  <a:gd name="T13" fmla="*/ 2 h 4"/>
                  <a:gd name="T14" fmla="*/ 0 w 2"/>
                  <a:gd name="T15" fmla="*/ 2 h 4"/>
                  <a:gd name="T16" fmla="*/ 2 w 2"/>
                  <a:gd name="T17" fmla="*/ 2 h 4"/>
                  <a:gd name="T18" fmla="*/ 2 w 2"/>
                  <a:gd name="T19" fmla="*/ 2 h 4"/>
                  <a:gd name="T20" fmla="*/ 2 w 2"/>
                  <a:gd name="T21" fmla="*/ 4 h 4"/>
                  <a:gd name="T22" fmla="*/ 2 w 2"/>
                  <a:gd name="T2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" h="4">
                    <a:moveTo>
                      <a:pt x="2" y="4"/>
                    </a:moveTo>
                    <a:lnTo>
                      <a:pt x="2" y="4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2" y="4"/>
                    </a:lnTo>
                    <a:lnTo>
                      <a:pt x="2" y="4"/>
                    </a:lnTo>
                    <a:close/>
                  </a:path>
                </a:pathLst>
              </a:custGeom>
              <a:solidFill>
                <a:srgbClr val="393C3F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81" name="Freeform 82"/>
              <p:cNvSpPr>
                <a:spLocks/>
              </p:cNvSpPr>
              <p:nvPr/>
            </p:nvSpPr>
            <p:spPr bwMode="auto">
              <a:xfrm>
                <a:off x="8831263" y="1997076"/>
                <a:ext cx="3175" cy="6350"/>
              </a:xfrm>
              <a:custGeom>
                <a:avLst/>
                <a:gdLst>
                  <a:gd name="T0" fmla="*/ 2 w 2"/>
                  <a:gd name="T1" fmla="*/ 4 h 4"/>
                  <a:gd name="T2" fmla="*/ 2 w 2"/>
                  <a:gd name="T3" fmla="*/ 4 h 4"/>
                  <a:gd name="T4" fmla="*/ 0 w 2"/>
                  <a:gd name="T5" fmla="*/ 2 h 4"/>
                  <a:gd name="T6" fmla="*/ 0 w 2"/>
                  <a:gd name="T7" fmla="*/ 2 h 4"/>
                  <a:gd name="T8" fmla="*/ 0 w 2"/>
                  <a:gd name="T9" fmla="*/ 0 h 4"/>
                  <a:gd name="T10" fmla="*/ 0 w 2"/>
                  <a:gd name="T11" fmla="*/ 0 h 4"/>
                  <a:gd name="T12" fmla="*/ 0 w 2"/>
                  <a:gd name="T13" fmla="*/ 2 h 4"/>
                  <a:gd name="T14" fmla="*/ 0 w 2"/>
                  <a:gd name="T15" fmla="*/ 2 h 4"/>
                  <a:gd name="T16" fmla="*/ 2 w 2"/>
                  <a:gd name="T17" fmla="*/ 4 h 4"/>
                  <a:gd name="T18" fmla="*/ 2 w 2"/>
                  <a:gd name="T19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" h="4">
                    <a:moveTo>
                      <a:pt x="2" y="4"/>
                    </a:moveTo>
                    <a:lnTo>
                      <a:pt x="2" y="4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2" y="4"/>
                    </a:lnTo>
                    <a:lnTo>
                      <a:pt x="2" y="4"/>
                    </a:lnTo>
                    <a:close/>
                  </a:path>
                </a:pathLst>
              </a:custGeom>
              <a:solidFill>
                <a:srgbClr val="393C3F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82" name="Freeform 83"/>
              <p:cNvSpPr>
                <a:spLocks/>
              </p:cNvSpPr>
              <p:nvPr/>
            </p:nvSpPr>
            <p:spPr bwMode="auto">
              <a:xfrm>
                <a:off x="8804275" y="1922463"/>
                <a:ext cx="34925" cy="17463"/>
              </a:xfrm>
              <a:custGeom>
                <a:avLst/>
                <a:gdLst>
                  <a:gd name="T0" fmla="*/ 22 w 22"/>
                  <a:gd name="T1" fmla="*/ 11 h 11"/>
                  <a:gd name="T2" fmla="*/ 22 w 22"/>
                  <a:gd name="T3" fmla="*/ 11 h 11"/>
                  <a:gd name="T4" fmla="*/ 21 w 22"/>
                  <a:gd name="T5" fmla="*/ 10 h 11"/>
                  <a:gd name="T6" fmla="*/ 21 w 22"/>
                  <a:gd name="T7" fmla="*/ 10 h 11"/>
                  <a:gd name="T8" fmla="*/ 14 w 22"/>
                  <a:gd name="T9" fmla="*/ 8 h 11"/>
                  <a:gd name="T10" fmla="*/ 14 w 22"/>
                  <a:gd name="T11" fmla="*/ 8 h 11"/>
                  <a:gd name="T12" fmla="*/ 9 w 22"/>
                  <a:gd name="T13" fmla="*/ 3 h 11"/>
                  <a:gd name="T14" fmla="*/ 7 w 22"/>
                  <a:gd name="T15" fmla="*/ 1 h 11"/>
                  <a:gd name="T16" fmla="*/ 4 w 22"/>
                  <a:gd name="T17" fmla="*/ 0 h 11"/>
                  <a:gd name="T18" fmla="*/ 4 w 22"/>
                  <a:gd name="T19" fmla="*/ 0 h 11"/>
                  <a:gd name="T20" fmla="*/ 0 w 22"/>
                  <a:gd name="T21" fmla="*/ 0 h 11"/>
                  <a:gd name="T22" fmla="*/ 0 w 22"/>
                  <a:gd name="T23" fmla="*/ 0 h 11"/>
                  <a:gd name="T24" fmla="*/ 0 w 22"/>
                  <a:gd name="T25" fmla="*/ 0 h 11"/>
                  <a:gd name="T26" fmla="*/ 0 w 22"/>
                  <a:gd name="T27" fmla="*/ 0 h 11"/>
                  <a:gd name="T28" fmla="*/ 0 w 22"/>
                  <a:gd name="T29" fmla="*/ 0 h 11"/>
                  <a:gd name="T30" fmla="*/ 0 w 22"/>
                  <a:gd name="T31" fmla="*/ 0 h 11"/>
                  <a:gd name="T32" fmla="*/ 4 w 22"/>
                  <a:gd name="T33" fmla="*/ 0 h 11"/>
                  <a:gd name="T34" fmla="*/ 4 w 22"/>
                  <a:gd name="T35" fmla="*/ 0 h 11"/>
                  <a:gd name="T36" fmla="*/ 7 w 22"/>
                  <a:gd name="T37" fmla="*/ 1 h 11"/>
                  <a:gd name="T38" fmla="*/ 9 w 22"/>
                  <a:gd name="T39" fmla="*/ 3 h 11"/>
                  <a:gd name="T40" fmla="*/ 14 w 22"/>
                  <a:gd name="T41" fmla="*/ 8 h 11"/>
                  <a:gd name="T42" fmla="*/ 14 w 22"/>
                  <a:gd name="T43" fmla="*/ 8 h 11"/>
                  <a:gd name="T44" fmla="*/ 21 w 22"/>
                  <a:gd name="T45" fmla="*/ 10 h 11"/>
                  <a:gd name="T46" fmla="*/ 21 w 22"/>
                  <a:gd name="T47" fmla="*/ 10 h 11"/>
                  <a:gd name="T48" fmla="*/ 22 w 22"/>
                  <a:gd name="T49" fmla="*/ 11 h 11"/>
                  <a:gd name="T50" fmla="*/ 22 w 22"/>
                  <a:gd name="T51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2" h="11">
                    <a:moveTo>
                      <a:pt x="22" y="11"/>
                    </a:moveTo>
                    <a:lnTo>
                      <a:pt x="22" y="11"/>
                    </a:lnTo>
                    <a:lnTo>
                      <a:pt x="21" y="10"/>
                    </a:lnTo>
                    <a:lnTo>
                      <a:pt x="21" y="10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9" y="3"/>
                    </a:lnTo>
                    <a:lnTo>
                      <a:pt x="7" y="1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7" y="1"/>
                    </a:lnTo>
                    <a:lnTo>
                      <a:pt x="9" y="3"/>
                    </a:lnTo>
                    <a:lnTo>
                      <a:pt x="14" y="8"/>
                    </a:lnTo>
                    <a:lnTo>
                      <a:pt x="14" y="8"/>
                    </a:lnTo>
                    <a:lnTo>
                      <a:pt x="21" y="10"/>
                    </a:lnTo>
                    <a:lnTo>
                      <a:pt x="21" y="10"/>
                    </a:lnTo>
                    <a:lnTo>
                      <a:pt x="22" y="11"/>
                    </a:lnTo>
                    <a:lnTo>
                      <a:pt x="22" y="11"/>
                    </a:lnTo>
                    <a:close/>
                  </a:path>
                </a:pathLst>
              </a:custGeom>
              <a:solidFill>
                <a:srgbClr val="393C3F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83" name="Freeform 84"/>
              <p:cNvSpPr>
                <a:spLocks/>
              </p:cNvSpPr>
              <p:nvPr/>
            </p:nvSpPr>
            <p:spPr bwMode="auto">
              <a:xfrm>
                <a:off x="8842375" y="1943101"/>
                <a:ext cx="3175" cy="6350"/>
              </a:xfrm>
              <a:custGeom>
                <a:avLst/>
                <a:gdLst>
                  <a:gd name="T0" fmla="*/ 2 w 2"/>
                  <a:gd name="T1" fmla="*/ 4 h 4"/>
                  <a:gd name="T2" fmla="*/ 2 w 2"/>
                  <a:gd name="T3" fmla="*/ 4 h 4"/>
                  <a:gd name="T4" fmla="*/ 2 w 2"/>
                  <a:gd name="T5" fmla="*/ 2 h 4"/>
                  <a:gd name="T6" fmla="*/ 2 w 2"/>
                  <a:gd name="T7" fmla="*/ 2 h 4"/>
                  <a:gd name="T8" fmla="*/ 0 w 2"/>
                  <a:gd name="T9" fmla="*/ 0 h 4"/>
                  <a:gd name="T10" fmla="*/ 0 w 2"/>
                  <a:gd name="T11" fmla="*/ 0 h 4"/>
                  <a:gd name="T12" fmla="*/ 2 w 2"/>
                  <a:gd name="T13" fmla="*/ 2 h 4"/>
                  <a:gd name="T14" fmla="*/ 2 w 2"/>
                  <a:gd name="T15" fmla="*/ 2 h 4"/>
                  <a:gd name="T16" fmla="*/ 2 w 2"/>
                  <a:gd name="T17" fmla="*/ 4 h 4"/>
                  <a:gd name="T18" fmla="*/ 2 w 2"/>
                  <a:gd name="T19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" h="4">
                    <a:moveTo>
                      <a:pt x="2" y="4"/>
                    </a:moveTo>
                    <a:lnTo>
                      <a:pt x="2" y="4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2" y="2"/>
                    </a:lnTo>
                    <a:lnTo>
                      <a:pt x="2" y="2"/>
                    </a:lnTo>
                    <a:lnTo>
                      <a:pt x="2" y="4"/>
                    </a:lnTo>
                    <a:lnTo>
                      <a:pt x="2" y="4"/>
                    </a:lnTo>
                    <a:close/>
                  </a:path>
                </a:pathLst>
              </a:custGeom>
              <a:solidFill>
                <a:srgbClr val="393C3F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84" name="Freeform 85"/>
              <p:cNvSpPr>
                <a:spLocks/>
              </p:cNvSpPr>
              <p:nvPr/>
            </p:nvSpPr>
            <p:spPr bwMode="auto">
              <a:xfrm>
                <a:off x="8845550" y="1962151"/>
                <a:ext cx="0" cy="15875"/>
              </a:xfrm>
              <a:custGeom>
                <a:avLst/>
                <a:gdLst>
                  <a:gd name="T0" fmla="*/ 10 h 10"/>
                  <a:gd name="T1" fmla="*/ 10 h 10"/>
                  <a:gd name="T2" fmla="*/ 9 h 10"/>
                  <a:gd name="T3" fmla="*/ 2 h 10"/>
                  <a:gd name="T4" fmla="*/ 2 h 10"/>
                  <a:gd name="T5" fmla="*/ 0 h 10"/>
                  <a:gd name="T6" fmla="*/ 0 h 10"/>
                  <a:gd name="T7" fmla="*/ 2 h 10"/>
                  <a:gd name="T8" fmla="*/ 9 h 10"/>
                  <a:gd name="T9" fmla="*/ 9 h 10"/>
                  <a:gd name="T10" fmla="*/ 10 h 10"/>
                  <a:gd name="T11" fmla="*/ 10 h 10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  <a:cxn ang="0">
                    <a:pos x="0" y="T9"/>
                  </a:cxn>
                  <a:cxn ang="0">
                    <a:pos x="0" y="T10"/>
                  </a:cxn>
                  <a:cxn ang="0">
                    <a:pos x="0" y="T11"/>
                  </a:cxn>
                </a:cxnLst>
                <a:rect l="0" t="0" r="r" b="b"/>
                <a:pathLst>
                  <a:path h="10">
                    <a:moveTo>
                      <a:pt x="0" y="10"/>
                    </a:moveTo>
                    <a:lnTo>
                      <a:pt x="0" y="10"/>
                    </a:lnTo>
                    <a:lnTo>
                      <a:pt x="0" y="9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0" y="1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393C3F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85" name="Freeform 86"/>
              <p:cNvSpPr>
                <a:spLocks/>
              </p:cNvSpPr>
              <p:nvPr/>
            </p:nvSpPr>
            <p:spPr bwMode="auto">
              <a:xfrm>
                <a:off x="8834438" y="2003426"/>
                <a:ext cx="12700" cy="1588"/>
              </a:xfrm>
              <a:custGeom>
                <a:avLst/>
                <a:gdLst>
                  <a:gd name="T0" fmla="*/ 8 w 8"/>
                  <a:gd name="T1" fmla="*/ 1 h 1"/>
                  <a:gd name="T2" fmla="*/ 8 w 8"/>
                  <a:gd name="T3" fmla="*/ 1 h 1"/>
                  <a:gd name="T4" fmla="*/ 5 w 8"/>
                  <a:gd name="T5" fmla="*/ 1 h 1"/>
                  <a:gd name="T6" fmla="*/ 5 w 8"/>
                  <a:gd name="T7" fmla="*/ 1 h 1"/>
                  <a:gd name="T8" fmla="*/ 0 w 8"/>
                  <a:gd name="T9" fmla="*/ 0 h 1"/>
                  <a:gd name="T10" fmla="*/ 0 w 8"/>
                  <a:gd name="T11" fmla="*/ 0 h 1"/>
                  <a:gd name="T12" fmla="*/ 5 w 8"/>
                  <a:gd name="T13" fmla="*/ 1 h 1"/>
                  <a:gd name="T14" fmla="*/ 5 w 8"/>
                  <a:gd name="T15" fmla="*/ 1 h 1"/>
                  <a:gd name="T16" fmla="*/ 8 w 8"/>
                  <a:gd name="T17" fmla="*/ 1 h 1"/>
                  <a:gd name="T18" fmla="*/ 8 w 8"/>
                  <a:gd name="T1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" h="1">
                    <a:moveTo>
                      <a:pt x="8" y="1"/>
                    </a:moveTo>
                    <a:lnTo>
                      <a:pt x="8" y="1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8" y="1"/>
                    </a:lnTo>
                    <a:lnTo>
                      <a:pt x="8" y="1"/>
                    </a:lnTo>
                    <a:close/>
                  </a:path>
                </a:pathLst>
              </a:custGeom>
              <a:solidFill>
                <a:srgbClr val="393C3F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86" name="Freeform 87"/>
              <p:cNvSpPr>
                <a:spLocks/>
              </p:cNvSpPr>
              <p:nvPr/>
            </p:nvSpPr>
            <p:spPr bwMode="auto">
              <a:xfrm>
                <a:off x="9290686" y="876546"/>
                <a:ext cx="180975" cy="366713"/>
              </a:xfrm>
              <a:custGeom>
                <a:avLst/>
                <a:gdLst>
                  <a:gd name="T0" fmla="*/ 93 w 114"/>
                  <a:gd name="T1" fmla="*/ 144 h 231"/>
                  <a:gd name="T2" fmla="*/ 92 w 114"/>
                  <a:gd name="T3" fmla="*/ 139 h 231"/>
                  <a:gd name="T4" fmla="*/ 83 w 114"/>
                  <a:gd name="T5" fmla="*/ 134 h 231"/>
                  <a:gd name="T6" fmla="*/ 80 w 114"/>
                  <a:gd name="T7" fmla="*/ 126 h 231"/>
                  <a:gd name="T8" fmla="*/ 78 w 114"/>
                  <a:gd name="T9" fmla="*/ 122 h 231"/>
                  <a:gd name="T10" fmla="*/ 44 w 114"/>
                  <a:gd name="T11" fmla="*/ 0 h 231"/>
                  <a:gd name="T12" fmla="*/ 39 w 114"/>
                  <a:gd name="T13" fmla="*/ 4 h 231"/>
                  <a:gd name="T14" fmla="*/ 34 w 114"/>
                  <a:gd name="T15" fmla="*/ 2 h 231"/>
                  <a:gd name="T16" fmla="*/ 32 w 114"/>
                  <a:gd name="T17" fmla="*/ 7 h 231"/>
                  <a:gd name="T18" fmla="*/ 25 w 114"/>
                  <a:gd name="T19" fmla="*/ 9 h 231"/>
                  <a:gd name="T20" fmla="*/ 24 w 114"/>
                  <a:gd name="T21" fmla="*/ 24 h 231"/>
                  <a:gd name="T22" fmla="*/ 15 w 114"/>
                  <a:gd name="T23" fmla="*/ 31 h 231"/>
                  <a:gd name="T24" fmla="*/ 15 w 114"/>
                  <a:gd name="T25" fmla="*/ 34 h 231"/>
                  <a:gd name="T26" fmla="*/ 20 w 114"/>
                  <a:gd name="T27" fmla="*/ 41 h 231"/>
                  <a:gd name="T28" fmla="*/ 20 w 114"/>
                  <a:gd name="T29" fmla="*/ 46 h 231"/>
                  <a:gd name="T30" fmla="*/ 17 w 114"/>
                  <a:gd name="T31" fmla="*/ 53 h 231"/>
                  <a:gd name="T32" fmla="*/ 19 w 114"/>
                  <a:gd name="T33" fmla="*/ 61 h 231"/>
                  <a:gd name="T34" fmla="*/ 19 w 114"/>
                  <a:gd name="T35" fmla="*/ 73 h 231"/>
                  <a:gd name="T36" fmla="*/ 8 w 114"/>
                  <a:gd name="T37" fmla="*/ 90 h 231"/>
                  <a:gd name="T38" fmla="*/ 2 w 114"/>
                  <a:gd name="T39" fmla="*/ 95 h 231"/>
                  <a:gd name="T40" fmla="*/ 2 w 114"/>
                  <a:gd name="T41" fmla="*/ 107 h 231"/>
                  <a:gd name="T42" fmla="*/ 5 w 114"/>
                  <a:gd name="T43" fmla="*/ 116 h 231"/>
                  <a:gd name="T44" fmla="*/ 2 w 114"/>
                  <a:gd name="T45" fmla="*/ 133 h 231"/>
                  <a:gd name="T46" fmla="*/ 3 w 114"/>
                  <a:gd name="T47" fmla="*/ 141 h 231"/>
                  <a:gd name="T48" fmla="*/ 2 w 114"/>
                  <a:gd name="T49" fmla="*/ 153 h 231"/>
                  <a:gd name="T50" fmla="*/ 2 w 114"/>
                  <a:gd name="T51" fmla="*/ 161 h 231"/>
                  <a:gd name="T52" fmla="*/ 5 w 114"/>
                  <a:gd name="T53" fmla="*/ 167 h 231"/>
                  <a:gd name="T54" fmla="*/ 3 w 114"/>
                  <a:gd name="T55" fmla="*/ 173 h 231"/>
                  <a:gd name="T56" fmla="*/ 3 w 114"/>
                  <a:gd name="T57" fmla="*/ 182 h 231"/>
                  <a:gd name="T58" fmla="*/ 5 w 114"/>
                  <a:gd name="T59" fmla="*/ 192 h 231"/>
                  <a:gd name="T60" fmla="*/ 3 w 114"/>
                  <a:gd name="T61" fmla="*/ 206 h 231"/>
                  <a:gd name="T62" fmla="*/ 10 w 114"/>
                  <a:gd name="T63" fmla="*/ 224 h 231"/>
                  <a:gd name="T64" fmla="*/ 10 w 114"/>
                  <a:gd name="T65" fmla="*/ 231 h 231"/>
                  <a:gd name="T66" fmla="*/ 76 w 114"/>
                  <a:gd name="T67" fmla="*/ 214 h 231"/>
                  <a:gd name="T68" fmla="*/ 83 w 114"/>
                  <a:gd name="T69" fmla="*/ 211 h 231"/>
                  <a:gd name="T70" fmla="*/ 98 w 114"/>
                  <a:gd name="T71" fmla="*/ 194 h 231"/>
                  <a:gd name="T72" fmla="*/ 112 w 114"/>
                  <a:gd name="T73" fmla="*/ 182 h 231"/>
                  <a:gd name="T74" fmla="*/ 114 w 114"/>
                  <a:gd name="T75" fmla="*/ 177 h 231"/>
                  <a:gd name="T76" fmla="*/ 114 w 114"/>
                  <a:gd name="T77" fmla="*/ 163 h 231"/>
                  <a:gd name="T78" fmla="*/ 114 w 114"/>
                  <a:gd name="T79" fmla="*/ 163 h 231"/>
                  <a:gd name="T80" fmla="*/ 102 w 114"/>
                  <a:gd name="T81" fmla="*/ 158 h 231"/>
                  <a:gd name="T82" fmla="*/ 95 w 114"/>
                  <a:gd name="T83" fmla="*/ 151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14" h="231">
                    <a:moveTo>
                      <a:pt x="95" y="150"/>
                    </a:moveTo>
                    <a:lnTo>
                      <a:pt x="95" y="150"/>
                    </a:lnTo>
                    <a:lnTo>
                      <a:pt x="93" y="144"/>
                    </a:lnTo>
                    <a:lnTo>
                      <a:pt x="92" y="141"/>
                    </a:lnTo>
                    <a:lnTo>
                      <a:pt x="92" y="139"/>
                    </a:lnTo>
                    <a:lnTo>
                      <a:pt x="92" y="139"/>
                    </a:lnTo>
                    <a:lnTo>
                      <a:pt x="86" y="138"/>
                    </a:lnTo>
                    <a:lnTo>
                      <a:pt x="83" y="134"/>
                    </a:lnTo>
                    <a:lnTo>
                      <a:pt x="83" y="134"/>
                    </a:lnTo>
                    <a:lnTo>
                      <a:pt x="81" y="131"/>
                    </a:lnTo>
                    <a:lnTo>
                      <a:pt x="81" y="131"/>
                    </a:lnTo>
                    <a:lnTo>
                      <a:pt x="80" y="126"/>
                    </a:lnTo>
                    <a:lnTo>
                      <a:pt x="80" y="126"/>
                    </a:lnTo>
                    <a:lnTo>
                      <a:pt x="78" y="122"/>
                    </a:lnTo>
                    <a:lnTo>
                      <a:pt x="78" y="122"/>
                    </a:lnTo>
                    <a:lnTo>
                      <a:pt x="76" y="117"/>
                    </a:lnTo>
                    <a:lnTo>
                      <a:pt x="44" y="0"/>
                    </a:lnTo>
                    <a:lnTo>
                      <a:pt x="44" y="0"/>
                    </a:lnTo>
                    <a:lnTo>
                      <a:pt x="42" y="2"/>
                    </a:lnTo>
                    <a:lnTo>
                      <a:pt x="39" y="4"/>
                    </a:lnTo>
                    <a:lnTo>
                      <a:pt x="39" y="4"/>
                    </a:lnTo>
                    <a:lnTo>
                      <a:pt x="37" y="2"/>
                    </a:lnTo>
                    <a:lnTo>
                      <a:pt x="34" y="2"/>
                    </a:lnTo>
                    <a:lnTo>
                      <a:pt x="34" y="2"/>
                    </a:lnTo>
                    <a:lnTo>
                      <a:pt x="34" y="4"/>
                    </a:lnTo>
                    <a:lnTo>
                      <a:pt x="32" y="7"/>
                    </a:lnTo>
                    <a:lnTo>
                      <a:pt x="32" y="7"/>
                    </a:lnTo>
                    <a:lnTo>
                      <a:pt x="29" y="7"/>
                    </a:lnTo>
                    <a:lnTo>
                      <a:pt x="27" y="7"/>
                    </a:lnTo>
                    <a:lnTo>
                      <a:pt x="25" y="9"/>
                    </a:lnTo>
                    <a:lnTo>
                      <a:pt x="25" y="9"/>
                    </a:lnTo>
                    <a:lnTo>
                      <a:pt x="25" y="17"/>
                    </a:lnTo>
                    <a:lnTo>
                      <a:pt x="24" y="24"/>
                    </a:lnTo>
                    <a:lnTo>
                      <a:pt x="24" y="24"/>
                    </a:lnTo>
                    <a:lnTo>
                      <a:pt x="20" y="27"/>
                    </a:lnTo>
                    <a:lnTo>
                      <a:pt x="15" y="31"/>
                    </a:lnTo>
                    <a:lnTo>
                      <a:pt x="15" y="31"/>
                    </a:lnTo>
                    <a:lnTo>
                      <a:pt x="15" y="34"/>
                    </a:lnTo>
                    <a:lnTo>
                      <a:pt x="15" y="34"/>
                    </a:lnTo>
                    <a:lnTo>
                      <a:pt x="19" y="38"/>
                    </a:lnTo>
                    <a:lnTo>
                      <a:pt x="20" y="41"/>
                    </a:lnTo>
                    <a:lnTo>
                      <a:pt x="20" y="41"/>
                    </a:lnTo>
                    <a:lnTo>
                      <a:pt x="20" y="44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19" y="49"/>
                    </a:lnTo>
                    <a:lnTo>
                      <a:pt x="19" y="49"/>
                    </a:lnTo>
                    <a:lnTo>
                      <a:pt x="17" y="53"/>
                    </a:lnTo>
                    <a:lnTo>
                      <a:pt x="19" y="58"/>
                    </a:lnTo>
                    <a:lnTo>
                      <a:pt x="19" y="58"/>
                    </a:lnTo>
                    <a:lnTo>
                      <a:pt x="19" y="61"/>
                    </a:lnTo>
                    <a:lnTo>
                      <a:pt x="19" y="66"/>
                    </a:lnTo>
                    <a:lnTo>
                      <a:pt x="19" y="66"/>
                    </a:lnTo>
                    <a:lnTo>
                      <a:pt x="19" y="73"/>
                    </a:lnTo>
                    <a:lnTo>
                      <a:pt x="15" y="78"/>
                    </a:lnTo>
                    <a:lnTo>
                      <a:pt x="8" y="90"/>
                    </a:lnTo>
                    <a:lnTo>
                      <a:pt x="8" y="90"/>
                    </a:lnTo>
                    <a:lnTo>
                      <a:pt x="5" y="92"/>
                    </a:lnTo>
                    <a:lnTo>
                      <a:pt x="2" y="95"/>
                    </a:lnTo>
                    <a:lnTo>
                      <a:pt x="2" y="95"/>
                    </a:lnTo>
                    <a:lnTo>
                      <a:pt x="0" y="99"/>
                    </a:lnTo>
                    <a:lnTo>
                      <a:pt x="0" y="100"/>
                    </a:lnTo>
                    <a:lnTo>
                      <a:pt x="2" y="107"/>
                    </a:lnTo>
                    <a:lnTo>
                      <a:pt x="2" y="107"/>
                    </a:lnTo>
                    <a:lnTo>
                      <a:pt x="5" y="116"/>
                    </a:lnTo>
                    <a:lnTo>
                      <a:pt x="5" y="116"/>
                    </a:lnTo>
                    <a:lnTo>
                      <a:pt x="5" y="119"/>
                    </a:lnTo>
                    <a:lnTo>
                      <a:pt x="3" y="124"/>
                    </a:lnTo>
                    <a:lnTo>
                      <a:pt x="2" y="133"/>
                    </a:lnTo>
                    <a:lnTo>
                      <a:pt x="2" y="133"/>
                    </a:lnTo>
                    <a:lnTo>
                      <a:pt x="2" y="138"/>
                    </a:lnTo>
                    <a:lnTo>
                      <a:pt x="3" y="141"/>
                    </a:lnTo>
                    <a:lnTo>
                      <a:pt x="3" y="141"/>
                    </a:lnTo>
                    <a:lnTo>
                      <a:pt x="3" y="146"/>
                    </a:lnTo>
                    <a:lnTo>
                      <a:pt x="2" y="153"/>
                    </a:lnTo>
                    <a:lnTo>
                      <a:pt x="2" y="153"/>
                    </a:lnTo>
                    <a:lnTo>
                      <a:pt x="2" y="156"/>
                    </a:lnTo>
                    <a:lnTo>
                      <a:pt x="2" y="161"/>
                    </a:lnTo>
                    <a:lnTo>
                      <a:pt x="2" y="161"/>
                    </a:lnTo>
                    <a:lnTo>
                      <a:pt x="3" y="165"/>
                    </a:lnTo>
                    <a:lnTo>
                      <a:pt x="5" y="167"/>
                    </a:lnTo>
                    <a:lnTo>
                      <a:pt x="5" y="168"/>
                    </a:lnTo>
                    <a:lnTo>
                      <a:pt x="5" y="168"/>
                    </a:lnTo>
                    <a:lnTo>
                      <a:pt x="3" y="173"/>
                    </a:lnTo>
                    <a:lnTo>
                      <a:pt x="3" y="177"/>
                    </a:lnTo>
                    <a:lnTo>
                      <a:pt x="3" y="177"/>
                    </a:lnTo>
                    <a:lnTo>
                      <a:pt x="3" y="182"/>
                    </a:lnTo>
                    <a:lnTo>
                      <a:pt x="5" y="187"/>
                    </a:lnTo>
                    <a:lnTo>
                      <a:pt x="5" y="187"/>
                    </a:lnTo>
                    <a:lnTo>
                      <a:pt x="5" y="192"/>
                    </a:lnTo>
                    <a:lnTo>
                      <a:pt x="5" y="197"/>
                    </a:lnTo>
                    <a:lnTo>
                      <a:pt x="3" y="201"/>
                    </a:lnTo>
                    <a:lnTo>
                      <a:pt x="3" y="206"/>
                    </a:lnTo>
                    <a:lnTo>
                      <a:pt x="3" y="206"/>
                    </a:lnTo>
                    <a:lnTo>
                      <a:pt x="7" y="216"/>
                    </a:lnTo>
                    <a:lnTo>
                      <a:pt x="10" y="224"/>
                    </a:lnTo>
                    <a:lnTo>
                      <a:pt x="10" y="224"/>
                    </a:lnTo>
                    <a:lnTo>
                      <a:pt x="10" y="231"/>
                    </a:lnTo>
                    <a:lnTo>
                      <a:pt x="10" y="231"/>
                    </a:lnTo>
                    <a:lnTo>
                      <a:pt x="49" y="223"/>
                    </a:lnTo>
                    <a:lnTo>
                      <a:pt x="76" y="214"/>
                    </a:lnTo>
                    <a:lnTo>
                      <a:pt x="76" y="214"/>
                    </a:lnTo>
                    <a:lnTo>
                      <a:pt x="80" y="212"/>
                    </a:lnTo>
                    <a:lnTo>
                      <a:pt x="83" y="211"/>
                    </a:lnTo>
                    <a:lnTo>
                      <a:pt x="83" y="211"/>
                    </a:lnTo>
                    <a:lnTo>
                      <a:pt x="93" y="199"/>
                    </a:lnTo>
                    <a:lnTo>
                      <a:pt x="93" y="199"/>
                    </a:lnTo>
                    <a:lnTo>
                      <a:pt x="98" y="194"/>
                    </a:lnTo>
                    <a:lnTo>
                      <a:pt x="103" y="189"/>
                    </a:lnTo>
                    <a:lnTo>
                      <a:pt x="103" y="189"/>
                    </a:lnTo>
                    <a:lnTo>
                      <a:pt x="112" y="182"/>
                    </a:lnTo>
                    <a:lnTo>
                      <a:pt x="112" y="182"/>
                    </a:lnTo>
                    <a:lnTo>
                      <a:pt x="112" y="182"/>
                    </a:lnTo>
                    <a:lnTo>
                      <a:pt x="114" y="177"/>
                    </a:lnTo>
                    <a:lnTo>
                      <a:pt x="114" y="177"/>
                    </a:lnTo>
                    <a:lnTo>
                      <a:pt x="114" y="170"/>
                    </a:lnTo>
                    <a:lnTo>
                      <a:pt x="114" y="163"/>
                    </a:lnTo>
                    <a:lnTo>
                      <a:pt x="114" y="163"/>
                    </a:lnTo>
                    <a:lnTo>
                      <a:pt x="114" y="163"/>
                    </a:lnTo>
                    <a:lnTo>
                      <a:pt x="114" y="163"/>
                    </a:lnTo>
                    <a:lnTo>
                      <a:pt x="114" y="163"/>
                    </a:lnTo>
                    <a:lnTo>
                      <a:pt x="109" y="160"/>
                    </a:lnTo>
                    <a:lnTo>
                      <a:pt x="102" y="158"/>
                    </a:lnTo>
                    <a:lnTo>
                      <a:pt x="102" y="158"/>
                    </a:lnTo>
                    <a:lnTo>
                      <a:pt x="97" y="155"/>
                    </a:lnTo>
                    <a:lnTo>
                      <a:pt x="95" y="151"/>
                    </a:lnTo>
                    <a:lnTo>
                      <a:pt x="95" y="150"/>
                    </a:lnTo>
                    <a:lnTo>
                      <a:pt x="95" y="15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87" name="Freeform 88"/>
              <p:cNvSpPr>
                <a:spLocks/>
              </p:cNvSpPr>
              <p:nvPr/>
            </p:nvSpPr>
            <p:spPr bwMode="auto">
              <a:xfrm>
                <a:off x="9231960" y="1305167"/>
                <a:ext cx="193675" cy="169863"/>
              </a:xfrm>
              <a:custGeom>
                <a:avLst/>
                <a:gdLst>
                  <a:gd name="T0" fmla="*/ 0 w 122"/>
                  <a:gd name="T1" fmla="*/ 24 h 107"/>
                  <a:gd name="T2" fmla="*/ 0 w 122"/>
                  <a:gd name="T3" fmla="*/ 24 h 107"/>
                  <a:gd name="T4" fmla="*/ 0 w 122"/>
                  <a:gd name="T5" fmla="*/ 26 h 107"/>
                  <a:gd name="T6" fmla="*/ 18 w 122"/>
                  <a:gd name="T7" fmla="*/ 107 h 107"/>
                  <a:gd name="T8" fmla="*/ 18 w 122"/>
                  <a:gd name="T9" fmla="*/ 107 h 107"/>
                  <a:gd name="T10" fmla="*/ 20 w 122"/>
                  <a:gd name="T11" fmla="*/ 105 h 107"/>
                  <a:gd name="T12" fmla="*/ 23 w 122"/>
                  <a:gd name="T13" fmla="*/ 105 h 107"/>
                  <a:gd name="T14" fmla="*/ 23 w 122"/>
                  <a:gd name="T15" fmla="*/ 105 h 107"/>
                  <a:gd name="T16" fmla="*/ 28 w 122"/>
                  <a:gd name="T17" fmla="*/ 104 h 107"/>
                  <a:gd name="T18" fmla="*/ 32 w 122"/>
                  <a:gd name="T19" fmla="*/ 100 h 107"/>
                  <a:gd name="T20" fmla="*/ 32 w 122"/>
                  <a:gd name="T21" fmla="*/ 100 h 107"/>
                  <a:gd name="T22" fmla="*/ 34 w 122"/>
                  <a:gd name="T23" fmla="*/ 97 h 107"/>
                  <a:gd name="T24" fmla="*/ 35 w 122"/>
                  <a:gd name="T25" fmla="*/ 93 h 107"/>
                  <a:gd name="T26" fmla="*/ 35 w 122"/>
                  <a:gd name="T27" fmla="*/ 93 h 107"/>
                  <a:gd name="T28" fmla="*/ 39 w 122"/>
                  <a:gd name="T29" fmla="*/ 92 h 107"/>
                  <a:gd name="T30" fmla="*/ 44 w 122"/>
                  <a:gd name="T31" fmla="*/ 88 h 107"/>
                  <a:gd name="T32" fmla="*/ 44 w 122"/>
                  <a:gd name="T33" fmla="*/ 88 h 107"/>
                  <a:gd name="T34" fmla="*/ 47 w 122"/>
                  <a:gd name="T35" fmla="*/ 87 h 107"/>
                  <a:gd name="T36" fmla="*/ 51 w 122"/>
                  <a:gd name="T37" fmla="*/ 83 h 107"/>
                  <a:gd name="T38" fmla="*/ 51 w 122"/>
                  <a:gd name="T39" fmla="*/ 83 h 107"/>
                  <a:gd name="T40" fmla="*/ 59 w 122"/>
                  <a:gd name="T41" fmla="*/ 80 h 107"/>
                  <a:gd name="T42" fmla="*/ 67 w 122"/>
                  <a:gd name="T43" fmla="*/ 76 h 107"/>
                  <a:gd name="T44" fmla="*/ 67 w 122"/>
                  <a:gd name="T45" fmla="*/ 76 h 107"/>
                  <a:gd name="T46" fmla="*/ 84 w 122"/>
                  <a:gd name="T47" fmla="*/ 73 h 107"/>
                  <a:gd name="T48" fmla="*/ 84 w 122"/>
                  <a:gd name="T49" fmla="*/ 73 h 107"/>
                  <a:gd name="T50" fmla="*/ 86 w 122"/>
                  <a:gd name="T51" fmla="*/ 73 h 107"/>
                  <a:gd name="T52" fmla="*/ 90 w 122"/>
                  <a:gd name="T53" fmla="*/ 71 h 107"/>
                  <a:gd name="T54" fmla="*/ 90 w 122"/>
                  <a:gd name="T55" fmla="*/ 71 h 107"/>
                  <a:gd name="T56" fmla="*/ 93 w 122"/>
                  <a:gd name="T57" fmla="*/ 68 h 107"/>
                  <a:gd name="T58" fmla="*/ 93 w 122"/>
                  <a:gd name="T59" fmla="*/ 68 h 107"/>
                  <a:gd name="T60" fmla="*/ 98 w 122"/>
                  <a:gd name="T61" fmla="*/ 65 h 107"/>
                  <a:gd name="T62" fmla="*/ 98 w 122"/>
                  <a:gd name="T63" fmla="*/ 65 h 107"/>
                  <a:gd name="T64" fmla="*/ 101 w 122"/>
                  <a:gd name="T65" fmla="*/ 63 h 107"/>
                  <a:gd name="T66" fmla="*/ 101 w 122"/>
                  <a:gd name="T67" fmla="*/ 63 h 107"/>
                  <a:gd name="T68" fmla="*/ 105 w 122"/>
                  <a:gd name="T69" fmla="*/ 60 h 107"/>
                  <a:gd name="T70" fmla="*/ 110 w 122"/>
                  <a:gd name="T71" fmla="*/ 60 h 107"/>
                  <a:gd name="T72" fmla="*/ 113 w 122"/>
                  <a:gd name="T73" fmla="*/ 60 h 107"/>
                  <a:gd name="T74" fmla="*/ 118 w 122"/>
                  <a:gd name="T75" fmla="*/ 61 h 107"/>
                  <a:gd name="T76" fmla="*/ 118 w 122"/>
                  <a:gd name="T77" fmla="*/ 61 h 107"/>
                  <a:gd name="T78" fmla="*/ 122 w 122"/>
                  <a:gd name="T79" fmla="*/ 65 h 107"/>
                  <a:gd name="T80" fmla="*/ 105 w 122"/>
                  <a:gd name="T81" fmla="*/ 0 h 107"/>
                  <a:gd name="T82" fmla="*/ 105 w 122"/>
                  <a:gd name="T83" fmla="*/ 0 h 107"/>
                  <a:gd name="T84" fmla="*/ 0 w 122"/>
                  <a:gd name="T85" fmla="*/ 24 h 107"/>
                  <a:gd name="T86" fmla="*/ 0 w 122"/>
                  <a:gd name="T87" fmla="*/ 24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2" h="107">
                    <a:moveTo>
                      <a:pt x="0" y="24"/>
                    </a:moveTo>
                    <a:lnTo>
                      <a:pt x="0" y="24"/>
                    </a:lnTo>
                    <a:lnTo>
                      <a:pt x="0" y="26"/>
                    </a:lnTo>
                    <a:lnTo>
                      <a:pt x="18" y="107"/>
                    </a:lnTo>
                    <a:lnTo>
                      <a:pt x="18" y="107"/>
                    </a:lnTo>
                    <a:lnTo>
                      <a:pt x="20" y="105"/>
                    </a:lnTo>
                    <a:lnTo>
                      <a:pt x="23" y="105"/>
                    </a:lnTo>
                    <a:lnTo>
                      <a:pt x="23" y="105"/>
                    </a:lnTo>
                    <a:lnTo>
                      <a:pt x="28" y="104"/>
                    </a:lnTo>
                    <a:lnTo>
                      <a:pt x="32" y="100"/>
                    </a:lnTo>
                    <a:lnTo>
                      <a:pt x="32" y="100"/>
                    </a:lnTo>
                    <a:lnTo>
                      <a:pt x="34" y="97"/>
                    </a:lnTo>
                    <a:lnTo>
                      <a:pt x="35" y="93"/>
                    </a:lnTo>
                    <a:lnTo>
                      <a:pt x="35" y="93"/>
                    </a:lnTo>
                    <a:lnTo>
                      <a:pt x="39" y="92"/>
                    </a:lnTo>
                    <a:lnTo>
                      <a:pt x="44" y="88"/>
                    </a:lnTo>
                    <a:lnTo>
                      <a:pt x="44" y="88"/>
                    </a:lnTo>
                    <a:lnTo>
                      <a:pt x="47" y="87"/>
                    </a:lnTo>
                    <a:lnTo>
                      <a:pt x="51" y="83"/>
                    </a:lnTo>
                    <a:lnTo>
                      <a:pt x="51" y="83"/>
                    </a:lnTo>
                    <a:lnTo>
                      <a:pt x="59" y="80"/>
                    </a:lnTo>
                    <a:lnTo>
                      <a:pt x="67" y="76"/>
                    </a:lnTo>
                    <a:lnTo>
                      <a:pt x="67" y="76"/>
                    </a:lnTo>
                    <a:lnTo>
                      <a:pt x="84" y="73"/>
                    </a:lnTo>
                    <a:lnTo>
                      <a:pt x="84" y="73"/>
                    </a:lnTo>
                    <a:lnTo>
                      <a:pt x="86" y="73"/>
                    </a:lnTo>
                    <a:lnTo>
                      <a:pt x="90" y="71"/>
                    </a:lnTo>
                    <a:lnTo>
                      <a:pt x="90" y="71"/>
                    </a:lnTo>
                    <a:lnTo>
                      <a:pt x="93" y="68"/>
                    </a:lnTo>
                    <a:lnTo>
                      <a:pt x="93" y="68"/>
                    </a:lnTo>
                    <a:lnTo>
                      <a:pt x="98" y="65"/>
                    </a:lnTo>
                    <a:lnTo>
                      <a:pt x="98" y="65"/>
                    </a:lnTo>
                    <a:lnTo>
                      <a:pt x="101" y="63"/>
                    </a:lnTo>
                    <a:lnTo>
                      <a:pt x="101" y="63"/>
                    </a:lnTo>
                    <a:lnTo>
                      <a:pt x="105" y="60"/>
                    </a:lnTo>
                    <a:lnTo>
                      <a:pt x="110" y="60"/>
                    </a:lnTo>
                    <a:lnTo>
                      <a:pt x="113" y="60"/>
                    </a:lnTo>
                    <a:lnTo>
                      <a:pt x="118" y="61"/>
                    </a:lnTo>
                    <a:lnTo>
                      <a:pt x="118" y="61"/>
                    </a:lnTo>
                    <a:lnTo>
                      <a:pt x="122" y="65"/>
                    </a:lnTo>
                    <a:lnTo>
                      <a:pt x="105" y="0"/>
                    </a:lnTo>
                    <a:lnTo>
                      <a:pt x="105" y="0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88" name="Freeform 89"/>
              <p:cNvSpPr>
                <a:spLocks/>
              </p:cNvSpPr>
              <p:nvPr/>
            </p:nvSpPr>
            <p:spPr bwMode="auto">
              <a:xfrm>
                <a:off x="7851775" y="1026884"/>
                <a:ext cx="395287" cy="541338"/>
              </a:xfrm>
              <a:custGeom>
                <a:avLst/>
                <a:gdLst>
                  <a:gd name="T0" fmla="*/ 239 w 249"/>
                  <a:gd name="T1" fmla="*/ 185 h 341"/>
                  <a:gd name="T2" fmla="*/ 237 w 249"/>
                  <a:gd name="T3" fmla="*/ 169 h 341"/>
                  <a:gd name="T4" fmla="*/ 227 w 249"/>
                  <a:gd name="T5" fmla="*/ 153 h 341"/>
                  <a:gd name="T6" fmla="*/ 224 w 249"/>
                  <a:gd name="T7" fmla="*/ 137 h 341"/>
                  <a:gd name="T8" fmla="*/ 210 w 249"/>
                  <a:gd name="T9" fmla="*/ 129 h 341"/>
                  <a:gd name="T10" fmla="*/ 198 w 249"/>
                  <a:gd name="T11" fmla="*/ 136 h 341"/>
                  <a:gd name="T12" fmla="*/ 186 w 249"/>
                  <a:gd name="T13" fmla="*/ 141 h 341"/>
                  <a:gd name="T14" fmla="*/ 181 w 249"/>
                  <a:gd name="T15" fmla="*/ 146 h 341"/>
                  <a:gd name="T16" fmla="*/ 176 w 249"/>
                  <a:gd name="T17" fmla="*/ 159 h 341"/>
                  <a:gd name="T18" fmla="*/ 168 w 249"/>
                  <a:gd name="T19" fmla="*/ 169 h 341"/>
                  <a:gd name="T20" fmla="*/ 154 w 249"/>
                  <a:gd name="T21" fmla="*/ 158 h 341"/>
                  <a:gd name="T22" fmla="*/ 159 w 249"/>
                  <a:gd name="T23" fmla="*/ 141 h 341"/>
                  <a:gd name="T24" fmla="*/ 168 w 249"/>
                  <a:gd name="T25" fmla="*/ 124 h 341"/>
                  <a:gd name="T26" fmla="*/ 178 w 249"/>
                  <a:gd name="T27" fmla="*/ 110 h 341"/>
                  <a:gd name="T28" fmla="*/ 174 w 249"/>
                  <a:gd name="T29" fmla="*/ 85 h 341"/>
                  <a:gd name="T30" fmla="*/ 173 w 249"/>
                  <a:gd name="T31" fmla="*/ 64 h 341"/>
                  <a:gd name="T32" fmla="*/ 163 w 249"/>
                  <a:gd name="T33" fmla="*/ 47 h 341"/>
                  <a:gd name="T34" fmla="*/ 173 w 249"/>
                  <a:gd name="T35" fmla="*/ 49 h 341"/>
                  <a:gd name="T36" fmla="*/ 159 w 249"/>
                  <a:gd name="T37" fmla="*/ 30 h 341"/>
                  <a:gd name="T38" fmla="*/ 141 w 249"/>
                  <a:gd name="T39" fmla="*/ 17 h 341"/>
                  <a:gd name="T40" fmla="*/ 120 w 249"/>
                  <a:gd name="T41" fmla="*/ 13 h 341"/>
                  <a:gd name="T42" fmla="*/ 103 w 249"/>
                  <a:gd name="T43" fmla="*/ 10 h 341"/>
                  <a:gd name="T44" fmla="*/ 90 w 249"/>
                  <a:gd name="T45" fmla="*/ 5 h 341"/>
                  <a:gd name="T46" fmla="*/ 78 w 249"/>
                  <a:gd name="T47" fmla="*/ 0 h 341"/>
                  <a:gd name="T48" fmla="*/ 66 w 249"/>
                  <a:gd name="T49" fmla="*/ 15 h 341"/>
                  <a:gd name="T50" fmla="*/ 76 w 249"/>
                  <a:gd name="T51" fmla="*/ 30 h 341"/>
                  <a:gd name="T52" fmla="*/ 68 w 249"/>
                  <a:gd name="T53" fmla="*/ 37 h 341"/>
                  <a:gd name="T54" fmla="*/ 56 w 249"/>
                  <a:gd name="T55" fmla="*/ 42 h 341"/>
                  <a:gd name="T56" fmla="*/ 56 w 249"/>
                  <a:gd name="T57" fmla="*/ 66 h 341"/>
                  <a:gd name="T58" fmla="*/ 54 w 249"/>
                  <a:gd name="T59" fmla="*/ 90 h 341"/>
                  <a:gd name="T60" fmla="*/ 49 w 249"/>
                  <a:gd name="T61" fmla="*/ 78 h 341"/>
                  <a:gd name="T62" fmla="*/ 42 w 249"/>
                  <a:gd name="T63" fmla="*/ 86 h 341"/>
                  <a:gd name="T64" fmla="*/ 39 w 249"/>
                  <a:gd name="T65" fmla="*/ 91 h 341"/>
                  <a:gd name="T66" fmla="*/ 44 w 249"/>
                  <a:gd name="T67" fmla="*/ 71 h 341"/>
                  <a:gd name="T68" fmla="*/ 42 w 249"/>
                  <a:gd name="T69" fmla="*/ 51 h 341"/>
                  <a:gd name="T70" fmla="*/ 35 w 249"/>
                  <a:gd name="T71" fmla="*/ 54 h 341"/>
                  <a:gd name="T72" fmla="*/ 30 w 249"/>
                  <a:gd name="T73" fmla="*/ 71 h 341"/>
                  <a:gd name="T74" fmla="*/ 23 w 249"/>
                  <a:gd name="T75" fmla="*/ 76 h 341"/>
                  <a:gd name="T76" fmla="*/ 18 w 249"/>
                  <a:gd name="T77" fmla="*/ 86 h 341"/>
                  <a:gd name="T78" fmla="*/ 10 w 249"/>
                  <a:gd name="T79" fmla="*/ 108 h 341"/>
                  <a:gd name="T80" fmla="*/ 8 w 249"/>
                  <a:gd name="T81" fmla="*/ 136 h 341"/>
                  <a:gd name="T82" fmla="*/ 1 w 249"/>
                  <a:gd name="T83" fmla="*/ 158 h 341"/>
                  <a:gd name="T84" fmla="*/ 5 w 249"/>
                  <a:gd name="T85" fmla="*/ 169 h 341"/>
                  <a:gd name="T86" fmla="*/ 1 w 249"/>
                  <a:gd name="T87" fmla="*/ 186 h 341"/>
                  <a:gd name="T88" fmla="*/ 5 w 249"/>
                  <a:gd name="T89" fmla="*/ 202 h 341"/>
                  <a:gd name="T90" fmla="*/ 12 w 249"/>
                  <a:gd name="T91" fmla="*/ 214 h 341"/>
                  <a:gd name="T92" fmla="*/ 18 w 249"/>
                  <a:gd name="T93" fmla="*/ 229 h 341"/>
                  <a:gd name="T94" fmla="*/ 27 w 249"/>
                  <a:gd name="T95" fmla="*/ 248 h 341"/>
                  <a:gd name="T96" fmla="*/ 25 w 249"/>
                  <a:gd name="T97" fmla="*/ 261 h 341"/>
                  <a:gd name="T98" fmla="*/ 23 w 249"/>
                  <a:gd name="T99" fmla="*/ 287 h 341"/>
                  <a:gd name="T100" fmla="*/ 12 w 249"/>
                  <a:gd name="T101" fmla="*/ 329 h 341"/>
                  <a:gd name="T102" fmla="*/ 120 w 249"/>
                  <a:gd name="T103" fmla="*/ 329 h 341"/>
                  <a:gd name="T104" fmla="*/ 120 w 249"/>
                  <a:gd name="T105" fmla="*/ 334 h 341"/>
                  <a:gd name="T106" fmla="*/ 198 w 249"/>
                  <a:gd name="T107" fmla="*/ 322 h 341"/>
                  <a:gd name="T108" fmla="*/ 203 w 249"/>
                  <a:gd name="T109" fmla="*/ 310 h 341"/>
                  <a:gd name="T110" fmla="*/ 210 w 249"/>
                  <a:gd name="T111" fmla="*/ 292 h 341"/>
                  <a:gd name="T112" fmla="*/ 213 w 249"/>
                  <a:gd name="T113" fmla="*/ 276 h 341"/>
                  <a:gd name="T114" fmla="*/ 230 w 249"/>
                  <a:gd name="T115" fmla="*/ 258 h 341"/>
                  <a:gd name="T116" fmla="*/ 239 w 249"/>
                  <a:gd name="T117" fmla="*/ 234 h 341"/>
                  <a:gd name="T118" fmla="*/ 242 w 249"/>
                  <a:gd name="T119" fmla="*/ 227 h 341"/>
                  <a:gd name="T120" fmla="*/ 249 w 249"/>
                  <a:gd name="T121" fmla="*/ 214 h 341"/>
                  <a:gd name="T122" fmla="*/ 246 w 249"/>
                  <a:gd name="T123" fmla="*/ 197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49" h="341">
                    <a:moveTo>
                      <a:pt x="244" y="193"/>
                    </a:moveTo>
                    <a:lnTo>
                      <a:pt x="244" y="193"/>
                    </a:lnTo>
                    <a:lnTo>
                      <a:pt x="239" y="186"/>
                    </a:lnTo>
                    <a:lnTo>
                      <a:pt x="239" y="185"/>
                    </a:lnTo>
                    <a:lnTo>
                      <a:pt x="237" y="180"/>
                    </a:lnTo>
                    <a:lnTo>
                      <a:pt x="237" y="180"/>
                    </a:lnTo>
                    <a:lnTo>
                      <a:pt x="237" y="173"/>
                    </a:lnTo>
                    <a:lnTo>
                      <a:pt x="237" y="169"/>
                    </a:lnTo>
                    <a:lnTo>
                      <a:pt x="236" y="164"/>
                    </a:lnTo>
                    <a:lnTo>
                      <a:pt x="236" y="164"/>
                    </a:lnTo>
                    <a:lnTo>
                      <a:pt x="232" y="159"/>
                    </a:lnTo>
                    <a:lnTo>
                      <a:pt x="227" y="153"/>
                    </a:lnTo>
                    <a:lnTo>
                      <a:pt x="227" y="153"/>
                    </a:lnTo>
                    <a:lnTo>
                      <a:pt x="225" y="144"/>
                    </a:lnTo>
                    <a:lnTo>
                      <a:pt x="224" y="137"/>
                    </a:lnTo>
                    <a:lnTo>
                      <a:pt x="224" y="137"/>
                    </a:lnTo>
                    <a:lnTo>
                      <a:pt x="220" y="132"/>
                    </a:lnTo>
                    <a:lnTo>
                      <a:pt x="213" y="129"/>
                    </a:lnTo>
                    <a:lnTo>
                      <a:pt x="213" y="129"/>
                    </a:lnTo>
                    <a:lnTo>
                      <a:pt x="210" y="129"/>
                    </a:lnTo>
                    <a:lnTo>
                      <a:pt x="207" y="130"/>
                    </a:lnTo>
                    <a:lnTo>
                      <a:pt x="202" y="134"/>
                    </a:lnTo>
                    <a:lnTo>
                      <a:pt x="202" y="134"/>
                    </a:lnTo>
                    <a:lnTo>
                      <a:pt x="198" y="136"/>
                    </a:lnTo>
                    <a:lnTo>
                      <a:pt x="195" y="136"/>
                    </a:lnTo>
                    <a:lnTo>
                      <a:pt x="188" y="136"/>
                    </a:lnTo>
                    <a:lnTo>
                      <a:pt x="188" y="136"/>
                    </a:lnTo>
                    <a:lnTo>
                      <a:pt x="186" y="141"/>
                    </a:lnTo>
                    <a:lnTo>
                      <a:pt x="186" y="142"/>
                    </a:lnTo>
                    <a:lnTo>
                      <a:pt x="185" y="144"/>
                    </a:lnTo>
                    <a:lnTo>
                      <a:pt x="185" y="144"/>
                    </a:lnTo>
                    <a:lnTo>
                      <a:pt x="181" y="146"/>
                    </a:lnTo>
                    <a:lnTo>
                      <a:pt x="181" y="146"/>
                    </a:lnTo>
                    <a:lnTo>
                      <a:pt x="180" y="149"/>
                    </a:lnTo>
                    <a:lnTo>
                      <a:pt x="180" y="149"/>
                    </a:lnTo>
                    <a:lnTo>
                      <a:pt x="176" y="159"/>
                    </a:lnTo>
                    <a:lnTo>
                      <a:pt x="174" y="166"/>
                    </a:lnTo>
                    <a:lnTo>
                      <a:pt x="171" y="169"/>
                    </a:lnTo>
                    <a:lnTo>
                      <a:pt x="171" y="169"/>
                    </a:lnTo>
                    <a:lnTo>
                      <a:pt x="168" y="169"/>
                    </a:lnTo>
                    <a:lnTo>
                      <a:pt x="166" y="169"/>
                    </a:lnTo>
                    <a:lnTo>
                      <a:pt x="161" y="166"/>
                    </a:lnTo>
                    <a:lnTo>
                      <a:pt x="154" y="158"/>
                    </a:lnTo>
                    <a:lnTo>
                      <a:pt x="154" y="158"/>
                    </a:lnTo>
                    <a:lnTo>
                      <a:pt x="152" y="154"/>
                    </a:lnTo>
                    <a:lnTo>
                      <a:pt x="152" y="149"/>
                    </a:lnTo>
                    <a:lnTo>
                      <a:pt x="156" y="146"/>
                    </a:lnTo>
                    <a:lnTo>
                      <a:pt x="159" y="141"/>
                    </a:lnTo>
                    <a:lnTo>
                      <a:pt x="159" y="141"/>
                    </a:lnTo>
                    <a:lnTo>
                      <a:pt x="164" y="134"/>
                    </a:lnTo>
                    <a:lnTo>
                      <a:pt x="168" y="124"/>
                    </a:lnTo>
                    <a:lnTo>
                      <a:pt x="168" y="124"/>
                    </a:lnTo>
                    <a:lnTo>
                      <a:pt x="173" y="117"/>
                    </a:lnTo>
                    <a:lnTo>
                      <a:pt x="176" y="113"/>
                    </a:lnTo>
                    <a:lnTo>
                      <a:pt x="178" y="110"/>
                    </a:lnTo>
                    <a:lnTo>
                      <a:pt x="178" y="110"/>
                    </a:lnTo>
                    <a:lnTo>
                      <a:pt x="180" y="103"/>
                    </a:lnTo>
                    <a:lnTo>
                      <a:pt x="178" y="97"/>
                    </a:lnTo>
                    <a:lnTo>
                      <a:pt x="174" y="85"/>
                    </a:lnTo>
                    <a:lnTo>
                      <a:pt x="174" y="85"/>
                    </a:lnTo>
                    <a:lnTo>
                      <a:pt x="174" y="74"/>
                    </a:lnTo>
                    <a:lnTo>
                      <a:pt x="174" y="69"/>
                    </a:lnTo>
                    <a:lnTo>
                      <a:pt x="173" y="64"/>
                    </a:lnTo>
                    <a:lnTo>
                      <a:pt x="173" y="64"/>
                    </a:lnTo>
                    <a:lnTo>
                      <a:pt x="166" y="54"/>
                    </a:lnTo>
                    <a:lnTo>
                      <a:pt x="161" y="47"/>
                    </a:lnTo>
                    <a:lnTo>
                      <a:pt x="161" y="47"/>
                    </a:lnTo>
                    <a:lnTo>
                      <a:pt x="163" y="47"/>
                    </a:lnTo>
                    <a:lnTo>
                      <a:pt x="166" y="47"/>
                    </a:lnTo>
                    <a:lnTo>
                      <a:pt x="169" y="49"/>
                    </a:lnTo>
                    <a:lnTo>
                      <a:pt x="173" y="49"/>
                    </a:lnTo>
                    <a:lnTo>
                      <a:pt x="173" y="49"/>
                    </a:lnTo>
                    <a:lnTo>
                      <a:pt x="173" y="47"/>
                    </a:lnTo>
                    <a:lnTo>
                      <a:pt x="173" y="44"/>
                    </a:lnTo>
                    <a:lnTo>
                      <a:pt x="169" y="39"/>
                    </a:lnTo>
                    <a:lnTo>
                      <a:pt x="159" y="30"/>
                    </a:lnTo>
                    <a:lnTo>
                      <a:pt x="159" y="30"/>
                    </a:lnTo>
                    <a:lnTo>
                      <a:pt x="151" y="22"/>
                    </a:lnTo>
                    <a:lnTo>
                      <a:pt x="146" y="20"/>
                    </a:lnTo>
                    <a:lnTo>
                      <a:pt x="141" y="17"/>
                    </a:lnTo>
                    <a:lnTo>
                      <a:pt x="141" y="17"/>
                    </a:lnTo>
                    <a:lnTo>
                      <a:pt x="130" y="17"/>
                    </a:lnTo>
                    <a:lnTo>
                      <a:pt x="125" y="15"/>
                    </a:lnTo>
                    <a:lnTo>
                      <a:pt x="120" y="13"/>
                    </a:lnTo>
                    <a:lnTo>
                      <a:pt x="120" y="13"/>
                    </a:lnTo>
                    <a:lnTo>
                      <a:pt x="112" y="10"/>
                    </a:lnTo>
                    <a:lnTo>
                      <a:pt x="108" y="10"/>
                    </a:lnTo>
                    <a:lnTo>
                      <a:pt x="103" y="10"/>
                    </a:lnTo>
                    <a:lnTo>
                      <a:pt x="103" y="10"/>
                    </a:lnTo>
                    <a:lnTo>
                      <a:pt x="98" y="12"/>
                    </a:lnTo>
                    <a:lnTo>
                      <a:pt x="95" y="12"/>
                    </a:lnTo>
                    <a:lnTo>
                      <a:pt x="90" y="5"/>
                    </a:lnTo>
                    <a:lnTo>
                      <a:pt x="90" y="5"/>
                    </a:lnTo>
                    <a:lnTo>
                      <a:pt x="86" y="1"/>
                    </a:lnTo>
                    <a:lnTo>
                      <a:pt x="81" y="0"/>
                    </a:lnTo>
                    <a:lnTo>
                      <a:pt x="78" y="0"/>
                    </a:lnTo>
                    <a:lnTo>
                      <a:pt x="73" y="3"/>
                    </a:lnTo>
                    <a:lnTo>
                      <a:pt x="73" y="3"/>
                    </a:lnTo>
                    <a:lnTo>
                      <a:pt x="68" y="10"/>
                    </a:lnTo>
                    <a:lnTo>
                      <a:pt x="66" y="15"/>
                    </a:lnTo>
                    <a:lnTo>
                      <a:pt x="68" y="18"/>
                    </a:lnTo>
                    <a:lnTo>
                      <a:pt x="68" y="18"/>
                    </a:lnTo>
                    <a:lnTo>
                      <a:pt x="73" y="25"/>
                    </a:lnTo>
                    <a:lnTo>
                      <a:pt x="76" y="30"/>
                    </a:lnTo>
                    <a:lnTo>
                      <a:pt x="76" y="34"/>
                    </a:lnTo>
                    <a:lnTo>
                      <a:pt x="76" y="34"/>
                    </a:lnTo>
                    <a:lnTo>
                      <a:pt x="74" y="35"/>
                    </a:lnTo>
                    <a:lnTo>
                      <a:pt x="68" y="37"/>
                    </a:lnTo>
                    <a:lnTo>
                      <a:pt x="62" y="37"/>
                    </a:lnTo>
                    <a:lnTo>
                      <a:pt x="59" y="39"/>
                    </a:lnTo>
                    <a:lnTo>
                      <a:pt x="59" y="39"/>
                    </a:lnTo>
                    <a:lnTo>
                      <a:pt x="56" y="42"/>
                    </a:lnTo>
                    <a:lnTo>
                      <a:pt x="54" y="47"/>
                    </a:lnTo>
                    <a:lnTo>
                      <a:pt x="56" y="56"/>
                    </a:lnTo>
                    <a:lnTo>
                      <a:pt x="56" y="56"/>
                    </a:lnTo>
                    <a:lnTo>
                      <a:pt x="56" y="66"/>
                    </a:lnTo>
                    <a:lnTo>
                      <a:pt x="56" y="74"/>
                    </a:lnTo>
                    <a:lnTo>
                      <a:pt x="56" y="74"/>
                    </a:lnTo>
                    <a:lnTo>
                      <a:pt x="56" y="83"/>
                    </a:lnTo>
                    <a:lnTo>
                      <a:pt x="54" y="90"/>
                    </a:lnTo>
                    <a:lnTo>
                      <a:pt x="54" y="90"/>
                    </a:lnTo>
                    <a:lnTo>
                      <a:pt x="51" y="83"/>
                    </a:lnTo>
                    <a:lnTo>
                      <a:pt x="51" y="83"/>
                    </a:lnTo>
                    <a:lnTo>
                      <a:pt x="49" y="78"/>
                    </a:lnTo>
                    <a:lnTo>
                      <a:pt x="47" y="78"/>
                    </a:lnTo>
                    <a:lnTo>
                      <a:pt x="45" y="80"/>
                    </a:lnTo>
                    <a:lnTo>
                      <a:pt x="45" y="80"/>
                    </a:lnTo>
                    <a:lnTo>
                      <a:pt x="42" y="86"/>
                    </a:lnTo>
                    <a:lnTo>
                      <a:pt x="42" y="90"/>
                    </a:lnTo>
                    <a:lnTo>
                      <a:pt x="40" y="91"/>
                    </a:lnTo>
                    <a:lnTo>
                      <a:pt x="40" y="91"/>
                    </a:lnTo>
                    <a:lnTo>
                      <a:pt x="39" y="91"/>
                    </a:lnTo>
                    <a:lnTo>
                      <a:pt x="39" y="88"/>
                    </a:lnTo>
                    <a:lnTo>
                      <a:pt x="40" y="81"/>
                    </a:lnTo>
                    <a:lnTo>
                      <a:pt x="40" y="81"/>
                    </a:lnTo>
                    <a:lnTo>
                      <a:pt x="44" y="71"/>
                    </a:lnTo>
                    <a:lnTo>
                      <a:pt x="44" y="71"/>
                    </a:lnTo>
                    <a:lnTo>
                      <a:pt x="44" y="59"/>
                    </a:lnTo>
                    <a:lnTo>
                      <a:pt x="44" y="52"/>
                    </a:lnTo>
                    <a:lnTo>
                      <a:pt x="42" y="51"/>
                    </a:lnTo>
                    <a:lnTo>
                      <a:pt x="40" y="51"/>
                    </a:lnTo>
                    <a:lnTo>
                      <a:pt x="40" y="51"/>
                    </a:lnTo>
                    <a:lnTo>
                      <a:pt x="37" y="51"/>
                    </a:lnTo>
                    <a:lnTo>
                      <a:pt x="35" y="54"/>
                    </a:lnTo>
                    <a:lnTo>
                      <a:pt x="34" y="59"/>
                    </a:lnTo>
                    <a:lnTo>
                      <a:pt x="34" y="59"/>
                    </a:lnTo>
                    <a:lnTo>
                      <a:pt x="32" y="66"/>
                    </a:lnTo>
                    <a:lnTo>
                      <a:pt x="30" y="71"/>
                    </a:lnTo>
                    <a:lnTo>
                      <a:pt x="30" y="71"/>
                    </a:lnTo>
                    <a:lnTo>
                      <a:pt x="27" y="74"/>
                    </a:lnTo>
                    <a:lnTo>
                      <a:pt x="23" y="76"/>
                    </a:lnTo>
                    <a:lnTo>
                      <a:pt x="23" y="76"/>
                    </a:lnTo>
                    <a:lnTo>
                      <a:pt x="20" y="78"/>
                    </a:lnTo>
                    <a:lnTo>
                      <a:pt x="20" y="81"/>
                    </a:lnTo>
                    <a:lnTo>
                      <a:pt x="18" y="86"/>
                    </a:lnTo>
                    <a:lnTo>
                      <a:pt x="18" y="86"/>
                    </a:lnTo>
                    <a:lnTo>
                      <a:pt x="17" y="93"/>
                    </a:lnTo>
                    <a:lnTo>
                      <a:pt x="13" y="98"/>
                    </a:lnTo>
                    <a:lnTo>
                      <a:pt x="12" y="103"/>
                    </a:lnTo>
                    <a:lnTo>
                      <a:pt x="10" y="108"/>
                    </a:lnTo>
                    <a:lnTo>
                      <a:pt x="10" y="108"/>
                    </a:lnTo>
                    <a:lnTo>
                      <a:pt x="10" y="122"/>
                    </a:lnTo>
                    <a:lnTo>
                      <a:pt x="8" y="136"/>
                    </a:lnTo>
                    <a:lnTo>
                      <a:pt x="8" y="136"/>
                    </a:lnTo>
                    <a:lnTo>
                      <a:pt x="6" y="142"/>
                    </a:lnTo>
                    <a:lnTo>
                      <a:pt x="3" y="147"/>
                    </a:lnTo>
                    <a:lnTo>
                      <a:pt x="1" y="153"/>
                    </a:lnTo>
                    <a:lnTo>
                      <a:pt x="1" y="158"/>
                    </a:lnTo>
                    <a:lnTo>
                      <a:pt x="1" y="158"/>
                    </a:lnTo>
                    <a:lnTo>
                      <a:pt x="3" y="163"/>
                    </a:lnTo>
                    <a:lnTo>
                      <a:pt x="5" y="169"/>
                    </a:lnTo>
                    <a:lnTo>
                      <a:pt x="5" y="169"/>
                    </a:lnTo>
                    <a:lnTo>
                      <a:pt x="5" y="175"/>
                    </a:lnTo>
                    <a:lnTo>
                      <a:pt x="3" y="180"/>
                    </a:lnTo>
                    <a:lnTo>
                      <a:pt x="3" y="180"/>
                    </a:lnTo>
                    <a:lnTo>
                      <a:pt x="1" y="186"/>
                    </a:lnTo>
                    <a:lnTo>
                      <a:pt x="0" y="192"/>
                    </a:lnTo>
                    <a:lnTo>
                      <a:pt x="1" y="197"/>
                    </a:lnTo>
                    <a:lnTo>
                      <a:pt x="5" y="202"/>
                    </a:lnTo>
                    <a:lnTo>
                      <a:pt x="5" y="202"/>
                    </a:lnTo>
                    <a:lnTo>
                      <a:pt x="6" y="209"/>
                    </a:lnTo>
                    <a:lnTo>
                      <a:pt x="8" y="212"/>
                    </a:lnTo>
                    <a:lnTo>
                      <a:pt x="12" y="214"/>
                    </a:lnTo>
                    <a:lnTo>
                      <a:pt x="12" y="214"/>
                    </a:lnTo>
                    <a:lnTo>
                      <a:pt x="15" y="217"/>
                    </a:lnTo>
                    <a:lnTo>
                      <a:pt x="17" y="220"/>
                    </a:lnTo>
                    <a:lnTo>
                      <a:pt x="18" y="229"/>
                    </a:lnTo>
                    <a:lnTo>
                      <a:pt x="18" y="229"/>
                    </a:lnTo>
                    <a:lnTo>
                      <a:pt x="20" y="236"/>
                    </a:lnTo>
                    <a:lnTo>
                      <a:pt x="23" y="241"/>
                    </a:lnTo>
                    <a:lnTo>
                      <a:pt x="23" y="241"/>
                    </a:lnTo>
                    <a:lnTo>
                      <a:pt x="27" y="248"/>
                    </a:lnTo>
                    <a:lnTo>
                      <a:pt x="27" y="249"/>
                    </a:lnTo>
                    <a:lnTo>
                      <a:pt x="27" y="254"/>
                    </a:lnTo>
                    <a:lnTo>
                      <a:pt x="27" y="254"/>
                    </a:lnTo>
                    <a:lnTo>
                      <a:pt x="25" y="261"/>
                    </a:lnTo>
                    <a:lnTo>
                      <a:pt x="25" y="270"/>
                    </a:lnTo>
                    <a:lnTo>
                      <a:pt x="25" y="278"/>
                    </a:lnTo>
                    <a:lnTo>
                      <a:pt x="23" y="287"/>
                    </a:lnTo>
                    <a:lnTo>
                      <a:pt x="23" y="287"/>
                    </a:lnTo>
                    <a:lnTo>
                      <a:pt x="18" y="302"/>
                    </a:lnTo>
                    <a:lnTo>
                      <a:pt x="15" y="317"/>
                    </a:lnTo>
                    <a:lnTo>
                      <a:pt x="15" y="317"/>
                    </a:lnTo>
                    <a:lnTo>
                      <a:pt x="12" y="329"/>
                    </a:lnTo>
                    <a:lnTo>
                      <a:pt x="5" y="341"/>
                    </a:lnTo>
                    <a:lnTo>
                      <a:pt x="5" y="341"/>
                    </a:lnTo>
                    <a:lnTo>
                      <a:pt x="68" y="334"/>
                    </a:lnTo>
                    <a:lnTo>
                      <a:pt x="120" y="329"/>
                    </a:lnTo>
                    <a:lnTo>
                      <a:pt x="120" y="334"/>
                    </a:lnTo>
                    <a:lnTo>
                      <a:pt x="120" y="334"/>
                    </a:lnTo>
                    <a:lnTo>
                      <a:pt x="120" y="334"/>
                    </a:lnTo>
                    <a:lnTo>
                      <a:pt x="120" y="334"/>
                    </a:lnTo>
                    <a:lnTo>
                      <a:pt x="156" y="331"/>
                    </a:lnTo>
                    <a:lnTo>
                      <a:pt x="200" y="324"/>
                    </a:lnTo>
                    <a:lnTo>
                      <a:pt x="200" y="324"/>
                    </a:lnTo>
                    <a:lnTo>
                      <a:pt x="198" y="322"/>
                    </a:lnTo>
                    <a:lnTo>
                      <a:pt x="198" y="322"/>
                    </a:lnTo>
                    <a:lnTo>
                      <a:pt x="198" y="319"/>
                    </a:lnTo>
                    <a:lnTo>
                      <a:pt x="200" y="315"/>
                    </a:lnTo>
                    <a:lnTo>
                      <a:pt x="203" y="310"/>
                    </a:lnTo>
                    <a:lnTo>
                      <a:pt x="208" y="305"/>
                    </a:lnTo>
                    <a:lnTo>
                      <a:pt x="210" y="298"/>
                    </a:lnTo>
                    <a:lnTo>
                      <a:pt x="210" y="298"/>
                    </a:lnTo>
                    <a:lnTo>
                      <a:pt x="210" y="292"/>
                    </a:lnTo>
                    <a:lnTo>
                      <a:pt x="208" y="285"/>
                    </a:lnTo>
                    <a:lnTo>
                      <a:pt x="208" y="285"/>
                    </a:lnTo>
                    <a:lnTo>
                      <a:pt x="210" y="280"/>
                    </a:lnTo>
                    <a:lnTo>
                      <a:pt x="213" y="276"/>
                    </a:lnTo>
                    <a:lnTo>
                      <a:pt x="213" y="276"/>
                    </a:lnTo>
                    <a:lnTo>
                      <a:pt x="222" y="266"/>
                    </a:lnTo>
                    <a:lnTo>
                      <a:pt x="230" y="258"/>
                    </a:lnTo>
                    <a:lnTo>
                      <a:pt x="230" y="258"/>
                    </a:lnTo>
                    <a:lnTo>
                      <a:pt x="234" y="251"/>
                    </a:lnTo>
                    <a:lnTo>
                      <a:pt x="237" y="242"/>
                    </a:lnTo>
                    <a:lnTo>
                      <a:pt x="237" y="242"/>
                    </a:lnTo>
                    <a:lnTo>
                      <a:pt x="239" y="234"/>
                    </a:lnTo>
                    <a:lnTo>
                      <a:pt x="239" y="234"/>
                    </a:lnTo>
                    <a:lnTo>
                      <a:pt x="241" y="231"/>
                    </a:lnTo>
                    <a:lnTo>
                      <a:pt x="242" y="227"/>
                    </a:lnTo>
                    <a:lnTo>
                      <a:pt x="242" y="227"/>
                    </a:lnTo>
                    <a:lnTo>
                      <a:pt x="247" y="222"/>
                    </a:lnTo>
                    <a:lnTo>
                      <a:pt x="247" y="222"/>
                    </a:lnTo>
                    <a:lnTo>
                      <a:pt x="249" y="219"/>
                    </a:lnTo>
                    <a:lnTo>
                      <a:pt x="249" y="214"/>
                    </a:lnTo>
                    <a:lnTo>
                      <a:pt x="247" y="207"/>
                    </a:lnTo>
                    <a:lnTo>
                      <a:pt x="247" y="207"/>
                    </a:lnTo>
                    <a:lnTo>
                      <a:pt x="246" y="200"/>
                    </a:lnTo>
                    <a:lnTo>
                      <a:pt x="246" y="197"/>
                    </a:lnTo>
                    <a:lnTo>
                      <a:pt x="244" y="193"/>
                    </a:lnTo>
                    <a:lnTo>
                      <a:pt x="244" y="193"/>
                    </a:lnTo>
                    <a:close/>
                  </a:path>
                </a:pathLst>
              </a:custGeom>
              <a:solidFill>
                <a:srgbClr val="00DE64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89" name="Freeform 90"/>
              <p:cNvSpPr>
                <a:spLocks/>
              </p:cNvSpPr>
              <p:nvPr/>
            </p:nvSpPr>
            <p:spPr bwMode="auto">
              <a:xfrm>
                <a:off x="8404832" y="2463947"/>
                <a:ext cx="865187" cy="396875"/>
              </a:xfrm>
              <a:custGeom>
                <a:avLst/>
                <a:gdLst>
                  <a:gd name="T0" fmla="*/ 531 w 545"/>
                  <a:gd name="T1" fmla="*/ 90 h 250"/>
                  <a:gd name="T2" fmla="*/ 516 w 545"/>
                  <a:gd name="T3" fmla="*/ 94 h 250"/>
                  <a:gd name="T4" fmla="*/ 511 w 545"/>
                  <a:gd name="T5" fmla="*/ 97 h 250"/>
                  <a:gd name="T6" fmla="*/ 501 w 545"/>
                  <a:gd name="T7" fmla="*/ 101 h 250"/>
                  <a:gd name="T8" fmla="*/ 501 w 545"/>
                  <a:gd name="T9" fmla="*/ 118 h 250"/>
                  <a:gd name="T10" fmla="*/ 521 w 545"/>
                  <a:gd name="T11" fmla="*/ 121 h 250"/>
                  <a:gd name="T12" fmla="*/ 531 w 545"/>
                  <a:gd name="T13" fmla="*/ 145 h 250"/>
                  <a:gd name="T14" fmla="*/ 492 w 545"/>
                  <a:gd name="T15" fmla="*/ 170 h 250"/>
                  <a:gd name="T16" fmla="*/ 468 w 545"/>
                  <a:gd name="T17" fmla="*/ 177 h 250"/>
                  <a:gd name="T18" fmla="*/ 436 w 545"/>
                  <a:gd name="T19" fmla="*/ 223 h 250"/>
                  <a:gd name="T20" fmla="*/ 422 w 545"/>
                  <a:gd name="T21" fmla="*/ 223 h 250"/>
                  <a:gd name="T22" fmla="*/ 402 w 545"/>
                  <a:gd name="T23" fmla="*/ 243 h 250"/>
                  <a:gd name="T24" fmla="*/ 221 w 545"/>
                  <a:gd name="T25" fmla="*/ 185 h 250"/>
                  <a:gd name="T26" fmla="*/ 149 w 545"/>
                  <a:gd name="T27" fmla="*/ 180 h 250"/>
                  <a:gd name="T28" fmla="*/ 122 w 545"/>
                  <a:gd name="T29" fmla="*/ 189 h 250"/>
                  <a:gd name="T30" fmla="*/ 105 w 545"/>
                  <a:gd name="T31" fmla="*/ 196 h 250"/>
                  <a:gd name="T32" fmla="*/ 86 w 545"/>
                  <a:gd name="T33" fmla="*/ 201 h 250"/>
                  <a:gd name="T34" fmla="*/ 0 w 545"/>
                  <a:gd name="T35" fmla="*/ 214 h 250"/>
                  <a:gd name="T36" fmla="*/ 0 w 545"/>
                  <a:gd name="T37" fmla="*/ 207 h 250"/>
                  <a:gd name="T38" fmla="*/ 2 w 545"/>
                  <a:gd name="T39" fmla="*/ 197 h 250"/>
                  <a:gd name="T40" fmla="*/ 12 w 545"/>
                  <a:gd name="T41" fmla="*/ 187 h 250"/>
                  <a:gd name="T42" fmla="*/ 19 w 545"/>
                  <a:gd name="T43" fmla="*/ 177 h 250"/>
                  <a:gd name="T44" fmla="*/ 30 w 545"/>
                  <a:gd name="T45" fmla="*/ 163 h 250"/>
                  <a:gd name="T46" fmla="*/ 41 w 545"/>
                  <a:gd name="T47" fmla="*/ 162 h 250"/>
                  <a:gd name="T48" fmla="*/ 53 w 545"/>
                  <a:gd name="T49" fmla="*/ 158 h 250"/>
                  <a:gd name="T50" fmla="*/ 56 w 545"/>
                  <a:gd name="T51" fmla="*/ 157 h 250"/>
                  <a:gd name="T52" fmla="*/ 58 w 545"/>
                  <a:gd name="T53" fmla="*/ 153 h 250"/>
                  <a:gd name="T54" fmla="*/ 66 w 545"/>
                  <a:gd name="T55" fmla="*/ 146 h 250"/>
                  <a:gd name="T56" fmla="*/ 78 w 545"/>
                  <a:gd name="T57" fmla="*/ 141 h 250"/>
                  <a:gd name="T58" fmla="*/ 81 w 545"/>
                  <a:gd name="T59" fmla="*/ 136 h 250"/>
                  <a:gd name="T60" fmla="*/ 88 w 545"/>
                  <a:gd name="T61" fmla="*/ 119 h 250"/>
                  <a:gd name="T62" fmla="*/ 93 w 545"/>
                  <a:gd name="T63" fmla="*/ 114 h 250"/>
                  <a:gd name="T64" fmla="*/ 97 w 545"/>
                  <a:gd name="T65" fmla="*/ 118 h 250"/>
                  <a:gd name="T66" fmla="*/ 97 w 545"/>
                  <a:gd name="T67" fmla="*/ 119 h 250"/>
                  <a:gd name="T68" fmla="*/ 97 w 545"/>
                  <a:gd name="T69" fmla="*/ 123 h 250"/>
                  <a:gd name="T70" fmla="*/ 97 w 545"/>
                  <a:gd name="T71" fmla="*/ 126 h 250"/>
                  <a:gd name="T72" fmla="*/ 102 w 545"/>
                  <a:gd name="T73" fmla="*/ 128 h 250"/>
                  <a:gd name="T74" fmla="*/ 105 w 545"/>
                  <a:gd name="T75" fmla="*/ 126 h 250"/>
                  <a:gd name="T76" fmla="*/ 114 w 545"/>
                  <a:gd name="T77" fmla="*/ 118 h 250"/>
                  <a:gd name="T78" fmla="*/ 129 w 545"/>
                  <a:gd name="T79" fmla="*/ 106 h 250"/>
                  <a:gd name="T80" fmla="*/ 129 w 545"/>
                  <a:gd name="T81" fmla="*/ 65 h 250"/>
                  <a:gd name="T82" fmla="*/ 205 w 545"/>
                  <a:gd name="T83" fmla="*/ 53 h 250"/>
                  <a:gd name="T84" fmla="*/ 389 w 545"/>
                  <a:gd name="T85" fmla="*/ 22 h 250"/>
                  <a:gd name="T86" fmla="*/ 519 w 545"/>
                  <a:gd name="T87" fmla="*/ 0 h 250"/>
                  <a:gd name="T88" fmla="*/ 521 w 545"/>
                  <a:gd name="T89" fmla="*/ 0 h 250"/>
                  <a:gd name="T90" fmla="*/ 524 w 545"/>
                  <a:gd name="T91" fmla="*/ 16 h 250"/>
                  <a:gd name="T92" fmla="*/ 534 w 545"/>
                  <a:gd name="T93" fmla="*/ 12 h 250"/>
                  <a:gd name="T94" fmla="*/ 524 w 545"/>
                  <a:gd name="T95" fmla="*/ 24 h 250"/>
                  <a:gd name="T96" fmla="*/ 514 w 545"/>
                  <a:gd name="T97" fmla="*/ 21 h 250"/>
                  <a:gd name="T98" fmla="*/ 504 w 545"/>
                  <a:gd name="T99" fmla="*/ 36 h 250"/>
                  <a:gd name="T100" fmla="*/ 490 w 545"/>
                  <a:gd name="T101" fmla="*/ 33 h 250"/>
                  <a:gd name="T102" fmla="*/ 482 w 545"/>
                  <a:gd name="T103" fmla="*/ 45 h 250"/>
                  <a:gd name="T104" fmla="*/ 470 w 545"/>
                  <a:gd name="T105" fmla="*/ 33 h 250"/>
                  <a:gd name="T106" fmla="*/ 468 w 545"/>
                  <a:gd name="T107" fmla="*/ 43 h 250"/>
                  <a:gd name="T108" fmla="*/ 473 w 545"/>
                  <a:gd name="T109" fmla="*/ 55 h 250"/>
                  <a:gd name="T110" fmla="*/ 506 w 545"/>
                  <a:gd name="T111" fmla="*/ 48 h 250"/>
                  <a:gd name="T112" fmla="*/ 543 w 545"/>
                  <a:gd name="T113" fmla="*/ 46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45" h="250">
                    <a:moveTo>
                      <a:pt x="545" y="63"/>
                    </a:moveTo>
                    <a:lnTo>
                      <a:pt x="545" y="63"/>
                    </a:lnTo>
                    <a:lnTo>
                      <a:pt x="545" y="70"/>
                    </a:lnTo>
                    <a:lnTo>
                      <a:pt x="538" y="77"/>
                    </a:lnTo>
                    <a:lnTo>
                      <a:pt x="538" y="77"/>
                    </a:lnTo>
                    <a:lnTo>
                      <a:pt x="534" y="82"/>
                    </a:lnTo>
                    <a:lnTo>
                      <a:pt x="531" y="90"/>
                    </a:lnTo>
                    <a:lnTo>
                      <a:pt x="526" y="97"/>
                    </a:lnTo>
                    <a:lnTo>
                      <a:pt x="523" y="99"/>
                    </a:lnTo>
                    <a:lnTo>
                      <a:pt x="519" y="99"/>
                    </a:lnTo>
                    <a:lnTo>
                      <a:pt x="519" y="99"/>
                    </a:lnTo>
                    <a:lnTo>
                      <a:pt x="517" y="95"/>
                    </a:lnTo>
                    <a:lnTo>
                      <a:pt x="517" y="94"/>
                    </a:lnTo>
                    <a:lnTo>
                      <a:pt x="516" y="94"/>
                    </a:lnTo>
                    <a:lnTo>
                      <a:pt x="516" y="94"/>
                    </a:lnTo>
                    <a:lnTo>
                      <a:pt x="514" y="94"/>
                    </a:lnTo>
                    <a:lnTo>
                      <a:pt x="514" y="97"/>
                    </a:lnTo>
                    <a:lnTo>
                      <a:pt x="514" y="101"/>
                    </a:lnTo>
                    <a:lnTo>
                      <a:pt x="514" y="101"/>
                    </a:lnTo>
                    <a:lnTo>
                      <a:pt x="512" y="99"/>
                    </a:lnTo>
                    <a:lnTo>
                      <a:pt x="511" y="97"/>
                    </a:lnTo>
                    <a:lnTo>
                      <a:pt x="509" y="94"/>
                    </a:lnTo>
                    <a:lnTo>
                      <a:pt x="506" y="92"/>
                    </a:lnTo>
                    <a:lnTo>
                      <a:pt x="506" y="92"/>
                    </a:lnTo>
                    <a:lnTo>
                      <a:pt x="504" y="94"/>
                    </a:lnTo>
                    <a:lnTo>
                      <a:pt x="502" y="95"/>
                    </a:lnTo>
                    <a:lnTo>
                      <a:pt x="502" y="99"/>
                    </a:lnTo>
                    <a:lnTo>
                      <a:pt x="501" y="101"/>
                    </a:lnTo>
                    <a:lnTo>
                      <a:pt x="501" y="101"/>
                    </a:lnTo>
                    <a:lnTo>
                      <a:pt x="504" y="106"/>
                    </a:lnTo>
                    <a:lnTo>
                      <a:pt x="506" y="109"/>
                    </a:lnTo>
                    <a:lnTo>
                      <a:pt x="506" y="112"/>
                    </a:lnTo>
                    <a:lnTo>
                      <a:pt x="506" y="112"/>
                    </a:lnTo>
                    <a:lnTo>
                      <a:pt x="504" y="114"/>
                    </a:lnTo>
                    <a:lnTo>
                      <a:pt x="501" y="118"/>
                    </a:lnTo>
                    <a:lnTo>
                      <a:pt x="501" y="121"/>
                    </a:lnTo>
                    <a:lnTo>
                      <a:pt x="502" y="123"/>
                    </a:lnTo>
                    <a:lnTo>
                      <a:pt x="502" y="123"/>
                    </a:lnTo>
                    <a:lnTo>
                      <a:pt x="506" y="124"/>
                    </a:lnTo>
                    <a:lnTo>
                      <a:pt x="511" y="123"/>
                    </a:lnTo>
                    <a:lnTo>
                      <a:pt x="521" y="121"/>
                    </a:lnTo>
                    <a:lnTo>
                      <a:pt x="521" y="121"/>
                    </a:lnTo>
                    <a:lnTo>
                      <a:pt x="528" y="121"/>
                    </a:lnTo>
                    <a:lnTo>
                      <a:pt x="531" y="123"/>
                    </a:lnTo>
                    <a:lnTo>
                      <a:pt x="534" y="126"/>
                    </a:lnTo>
                    <a:lnTo>
                      <a:pt x="536" y="131"/>
                    </a:lnTo>
                    <a:lnTo>
                      <a:pt x="536" y="131"/>
                    </a:lnTo>
                    <a:lnTo>
                      <a:pt x="534" y="138"/>
                    </a:lnTo>
                    <a:lnTo>
                      <a:pt x="531" y="145"/>
                    </a:lnTo>
                    <a:lnTo>
                      <a:pt x="523" y="157"/>
                    </a:lnTo>
                    <a:lnTo>
                      <a:pt x="523" y="157"/>
                    </a:lnTo>
                    <a:lnTo>
                      <a:pt x="519" y="162"/>
                    </a:lnTo>
                    <a:lnTo>
                      <a:pt x="514" y="165"/>
                    </a:lnTo>
                    <a:lnTo>
                      <a:pt x="502" y="167"/>
                    </a:lnTo>
                    <a:lnTo>
                      <a:pt x="502" y="167"/>
                    </a:lnTo>
                    <a:lnTo>
                      <a:pt x="492" y="170"/>
                    </a:lnTo>
                    <a:lnTo>
                      <a:pt x="485" y="170"/>
                    </a:lnTo>
                    <a:lnTo>
                      <a:pt x="480" y="170"/>
                    </a:lnTo>
                    <a:lnTo>
                      <a:pt x="480" y="170"/>
                    </a:lnTo>
                    <a:lnTo>
                      <a:pt x="480" y="170"/>
                    </a:lnTo>
                    <a:lnTo>
                      <a:pt x="480" y="170"/>
                    </a:lnTo>
                    <a:lnTo>
                      <a:pt x="468" y="177"/>
                    </a:lnTo>
                    <a:lnTo>
                      <a:pt x="468" y="177"/>
                    </a:lnTo>
                    <a:lnTo>
                      <a:pt x="461" y="180"/>
                    </a:lnTo>
                    <a:lnTo>
                      <a:pt x="455" y="187"/>
                    </a:lnTo>
                    <a:lnTo>
                      <a:pt x="455" y="187"/>
                    </a:lnTo>
                    <a:lnTo>
                      <a:pt x="448" y="196"/>
                    </a:lnTo>
                    <a:lnTo>
                      <a:pt x="445" y="204"/>
                    </a:lnTo>
                    <a:lnTo>
                      <a:pt x="436" y="223"/>
                    </a:lnTo>
                    <a:lnTo>
                      <a:pt x="436" y="223"/>
                    </a:lnTo>
                    <a:lnTo>
                      <a:pt x="431" y="231"/>
                    </a:lnTo>
                    <a:lnTo>
                      <a:pt x="424" y="240"/>
                    </a:lnTo>
                    <a:lnTo>
                      <a:pt x="424" y="240"/>
                    </a:lnTo>
                    <a:lnTo>
                      <a:pt x="424" y="231"/>
                    </a:lnTo>
                    <a:lnTo>
                      <a:pt x="426" y="221"/>
                    </a:lnTo>
                    <a:lnTo>
                      <a:pt x="426" y="221"/>
                    </a:lnTo>
                    <a:lnTo>
                      <a:pt x="422" y="223"/>
                    </a:lnTo>
                    <a:lnTo>
                      <a:pt x="421" y="224"/>
                    </a:lnTo>
                    <a:lnTo>
                      <a:pt x="419" y="231"/>
                    </a:lnTo>
                    <a:lnTo>
                      <a:pt x="419" y="231"/>
                    </a:lnTo>
                    <a:lnTo>
                      <a:pt x="417" y="235"/>
                    </a:lnTo>
                    <a:lnTo>
                      <a:pt x="412" y="238"/>
                    </a:lnTo>
                    <a:lnTo>
                      <a:pt x="412" y="238"/>
                    </a:lnTo>
                    <a:lnTo>
                      <a:pt x="402" y="243"/>
                    </a:lnTo>
                    <a:lnTo>
                      <a:pt x="394" y="250"/>
                    </a:lnTo>
                    <a:lnTo>
                      <a:pt x="394" y="250"/>
                    </a:lnTo>
                    <a:lnTo>
                      <a:pt x="305" y="187"/>
                    </a:lnTo>
                    <a:lnTo>
                      <a:pt x="305" y="187"/>
                    </a:lnTo>
                    <a:lnTo>
                      <a:pt x="305" y="189"/>
                    </a:lnTo>
                    <a:lnTo>
                      <a:pt x="232" y="201"/>
                    </a:lnTo>
                    <a:lnTo>
                      <a:pt x="221" y="185"/>
                    </a:lnTo>
                    <a:lnTo>
                      <a:pt x="221" y="185"/>
                    </a:lnTo>
                    <a:lnTo>
                      <a:pt x="212" y="185"/>
                    </a:lnTo>
                    <a:lnTo>
                      <a:pt x="212" y="185"/>
                    </a:lnTo>
                    <a:lnTo>
                      <a:pt x="210" y="184"/>
                    </a:lnTo>
                    <a:lnTo>
                      <a:pt x="210" y="182"/>
                    </a:lnTo>
                    <a:lnTo>
                      <a:pt x="209" y="177"/>
                    </a:lnTo>
                    <a:lnTo>
                      <a:pt x="149" y="180"/>
                    </a:lnTo>
                    <a:lnTo>
                      <a:pt x="149" y="180"/>
                    </a:lnTo>
                    <a:lnTo>
                      <a:pt x="144" y="184"/>
                    </a:lnTo>
                    <a:lnTo>
                      <a:pt x="139" y="185"/>
                    </a:lnTo>
                    <a:lnTo>
                      <a:pt x="139" y="185"/>
                    </a:lnTo>
                    <a:lnTo>
                      <a:pt x="127" y="185"/>
                    </a:lnTo>
                    <a:lnTo>
                      <a:pt x="127" y="185"/>
                    </a:lnTo>
                    <a:lnTo>
                      <a:pt x="122" y="189"/>
                    </a:lnTo>
                    <a:lnTo>
                      <a:pt x="119" y="192"/>
                    </a:lnTo>
                    <a:lnTo>
                      <a:pt x="119" y="192"/>
                    </a:lnTo>
                    <a:lnTo>
                      <a:pt x="115" y="192"/>
                    </a:lnTo>
                    <a:lnTo>
                      <a:pt x="112" y="192"/>
                    </a:lnTo>
                    <a:lnTo>
                      <a:pt x="107" y="194"/>
                    </a:lnTo>
                    <a:lnTo>
                      <a:pt x="107" y="194"/>
                    </a:lnTo>
                    <a:lnTo>
                      <a:pt x="105" y="196"/>
                    </a:lnTo>
                    <a:lnTo>
                      <a:pt x="102" y="196"/>
                    </a:lnTo>
                    <a:lnTo>
                      <a:pt x="102" y="196"/>
                    </a:lnTo>
                    <a:lnTo>
                      <a:pt x="97" y="197"/>
                    </a:lnTo>
                    <a:lnTo>
                      <a:pt x="97" y="197"/>
                    </a:lnTo>
                    <a:lnTo>
                      <a:pt x="92" y="199"/>
                    </a:lnTo>
                    <a:lnTo>
                      <a:pt x="86" y="201"/>
                    </a:lnTo>
                    <a:lnTo>
                      <a:pt x="86" y="201"/>
                    </a:lnTo>
                    <a:lnTo>
                      <a:pt x="83" y="204"/>
                    </a:lnTo>
                    <a:lnTo>
                      <a:pt x="83" y="204"/>
                    </a:lnTo>
                    <a:lnTo>
                      <a:pt x="46" y="213"/>
                    </a:lnTo>
                    <a:lnTo>
                      <a:pt x="0" y="219"/>
                    </a:lnTo>
                    <a:lnTo>
                      <a:pt x="0" y="219"/>
                    </a:lnTo>
                    <a:lnTo>
                      <a:pt x="0" y="214"/>
                    </a:lnTo>
                    <a:lnTo>
                      <a:pt x="0" y="214"/>
                    </a:lnTo>
                    <a:lnTo>
                      <a:pt x="0" y="209"/>
                    </a:lnTo>
                    <a:lnTo>
                      <a:pt x="0" y="209"/>
                    </a:lnTo>
                    <a:lnTo>
                      <a:pt x="0" y="207"/>
                    </a:lnTo>
                    <a:lnTo>
                      <a:pt x="0" y="207"/>
                    </a:lnTo>
                    <a:lnTo>
                      <a:pt x="0" y="207"/>
                    </a:lnTo>
                    <a:lnTo>
                      <a:pt x="0" y="207"/>
                    </a:lnTo>
                    <a:lnTo>
                      <a:pt x="0" y="207"/>
                    </a:lnTo>
                    <a:lnTo>
                      <a:pt x="2" y="206"/>
                    </a:lnTo>
                    <a:lnTo>
                      <a:pt x="2" y="206"/>
                    </a:lnTo>
                    <a:lnTo>
                      <a:pt x="2" y="204"/>
                    </a:lnTo>
                    <a:lnTo>
                      <a:pt x="3" y="202"/>
                    </a:lnTo>
                    <a:lnTo>
                      <a:pt x="3" y="202"/>
                    </a:lnTo>
                    <a:lnTo>
                      <a:pt x="2" y="197"/>
                    </a:lnTo>
                    <a:lnTo>
                      <a:pt x="2" y="197"/>
                    </a:lnTo>
                    <a:lnTo>
                      <a:pt x="2" y="196"/>
                    </a:lnTo>
                    <a:lnTo>
                      <a:pt x="2" y="196"/>
                    </a:lnTo>
                    <a:lnTo>
                      <a:pt x="3" y="196"/>
                    </a:lnTo>
                    <a:lnTo>
                      <a:pt x="3" y="196"/>
                    </a:lnTo>
                    <a:lnTo>
                      <a:pt x="5" y="192"/>
                    </a:lnTo>
                    <a:lnTo>
                      <a:pt x="7" y="190"/>
                    </a:lnTo>
                    <a:lnTo>
                      <a:pt x="12" y="187"/>
                    </a:lnTo>
                    <a:lnTo>
                      <a:pt x="12" y="187"/>
                    </a:lnTo>
                    <a:lnTo>
                      <a:pt x="12" y="187"/>
                    </a:lnTo>
                    <a:lnTo>
                      <a:pt x="12" y="187"/>
                    </a:lnTo>
                    <a:lnTo>
                      <a:pt x="14" y="185"/>
                    </a:lnTo>
                    <a:lnTo>
                      <a:pt x="14" y="185"/>
                    </a:lnTo>
                    <a:lnTo>
                      <a:pt x="19" y="177"/>
                    </a:lnTo>
                    <a:lnTo>
                      <a:pt x="19" y="177"/>
                    </a:lnTo>
                    <a:lnTo>
                      <a:pt x="20" y="175"/>
                    </a:lnTo>
                    <a:lnTo>
                      <a:pt x="20" y="175"/>
                    </a:lnTo>
                    <a:lnTo>
                      <a:pt x="22" y="170"/>
                    </a:lnTo>
                    <a:lnTo>
                      <a:pt x="22" y="170"/>
                    </a:lnTo>
                    <a:lnTo>
                      <a:pt x="27" y="165"/>
                    </a:lnTo>
                    <a:lnTo>
                      <a:pt x="27" y="165"/>
                    </a:lnTo>
                    <a:lnTo>
                      <a:pt x="30" y="163"/>
                    </a:lnTo>
                    <a:lnTo>
                      <a:pt x="34" y="163"/>
                    </a:lnTo>
                    <a:lnTo>
                      <a:pt x="34" y="163"/>
                    </a:lnTo>
                    <a:lnTo>
                      <a:pt x="37" y="162"/>
                    </a:lnTo>
                    <a:lnTo>
                      <a:pt x="37" y="162"/>
                    </a:lnTo>
                    <a:lnTo>
                      <a:pt x="39" y="162"/>
                    </a:lnTo>
                    <a:lnTo>
                      <a:pt x="39" y="162"/>
                    </a:lnTo>
                    <a:lnTo>
                      <a:pt x="41" y="162"/>
                    </a:lnTo>
                    <a:lnTo>
                      <a:pt x="41" y="162"/>
                    </a:lnTo>
                    <a:lnTo>
                      <a:pt x="41" y="162"/>
                    </a:lnTo>
                    <a:lnTo>
                      <a:pt x="46" y="160"/>
                    </a:lnTo>
                    <a:lnTo>
                      <a:pt x="46" y="160"/>
                    </a:lnTo>
                    <a:lnTo>
                      <a:pt x="49" y="160"/>
                    </a:lnTo>
                    <a:lnTo>
                      <a:pt x="53" y="158"/>
                    </a:lnTo>
                    <a:lnTo>
                      <a:pt x="53" y="158"/>
                    </a:lnTo>
                    <a:lnTo>
                      <a:pt x="53" y="158"/>
                    </a:lnTo>
                    <a:lnTo>
                      <a:pt x="53" y="158"/>
                    </a:lnTo>
                    <a:lnTo>
                      <a:pt x="54" y="158"/>
                    </a:lnTo>
                    <a:lnTo>
                      <a:pt x="54" y="158"/>
                    </a:lnTo>
                    <a:lnTo>
                      <a:pt x="54" y="157"/>
                    </a:lnTo>
                    <a:lnTo>
                      <a:pt x="54" y="157"/>
                    </a:lnTo>
                    <a:lnTo>
                      <a:pt x="56" y="157"/>
                    </a:lnTo>
                    <a:lnTo>
                      <a:pt x="56" y="157"/>
                    </a:lnTo>
                    <a:lnTo>
                      <a:pt x="56" y="157"/>
                    </a:lnTo>
                    <a:lnTo>
                      <a:pt x="56" y="157"/>
                    </a:lnTo>
                    <a:lnTo>
                      <a:pt x="58" y="153"/>
                    </a:lnTo>
                    <a:lnTo>
                      <a:pt x="58" y="153"/>
                    </a:lnTo>
                    <a:lnTo>
                      <a:pt x="58" y="153"/>
                    </a:lnTo>
                    <a:lnTo>
                      <a:pt x="58" y="153"/>
                    </a:lnTo>
                    <a:lnTo>
                      <a:pt x="63" y="148"/>
                    </a:lnTo>
                    <a:lnTo>
                      <a:pt x="63" y="148"/>
                    </a:lnTo>
                    <a:lnTo>
                      <a:pt x="63" y="148"/>
                    </a:lnTo>
                    <a:lnTo>
                      <a:pt x="63" y="148"/>
                    </a:lnTo>
                    <a:lnTo>
                      <a:pt x="64" y="148"/>
                    </a:lnTo>
                    <a:lnTo>
                      <a:pt x="64" y="148"/>
                    </a:lnTo>
                    <a:lnTo>
                      <a:pt x="66" y="146"/>
                    </a:lnTo>
                    <a:lnTo>
                      <a:pt x="66" y="146"/>
                    </a:lnTo>
                    <a:lnTo>
                      <a:pt x="66" y="146"/>
                    </a:lnTo>
                    <a:lnTo>
                      <a:pt x="68" y="146"/>
                    </a:lnTo>
                    <a:lnTo>
                      <a:pt x="68" y="146"/>
                    </a:lnTo>
                    <a:lnTo>
                      <a:pt x="73" y="145"/>
                    </a:lnTo>
                    <a:lnTo>
                      <a:pt x="73" y="145"/>
                    </a:lnTo>
                    <a:lnTo>
                      <a:pt x="78" y="141"/>
                    </a:lnTo>
                    <a:lnTo>
                      <a:pt x="78" y="141"/>
                    </a:lnTo>
                    <a:lnTo>
                      <a:pt x="80" y="140"/>
                    </a:lnTo>
                    <a:lnTo>
                      <a:pt x="80" y="140"/>
                    </a:lnTo>
                    <a:lnTo>
                      <a:pt x="80" y="138"/>
                    </a:lnTo>
                    <a:lnTo>
                      <a:pt x="80" y="138"/>
                    </a:lnTo>
                    <a:lnTo>
                      <a:pt x="81" y="136"/>
                    </a:lnTo>
                    <a:lnTo>
                      <a:pt x="81" y="136"/>
                    </a:lnTo>
                    <a:lnTo>
                      <a:pt x="81" y="134"/>
                    </a:lnTo>
                    <a:lnTo>
                      <a:pt x="81" y="134"/>
                    </a:lnTo>
                    <a:lnTo>
                      <a:pt x="85" y="124"/>
                    </a:lnTo>
                    <a:lnTo>
                      <a:pt x="85" y="124"/>
                    </a:lnTo>
                    <a:lnTo>
                      <a:pt x="86" y="123"/>
                    </a:lnTo>
                    <a:lnTo>
                      <a:pt x="86" y="123"/>
                    </a:lnTo>
                    <a:lnTo>
                      <a:pt x="88" y="119"/>
                    </a:lnTo>
                    <a:lnTo>
                      <a:pt x="88" y="119"/>
                    </a:lnTo>
                    <a:lnTo>
                      <a:pt x="88" y="119"/>
                    </a:lnTo>
                    <a:lnTo>
                      <a:pt x="88" y="119"/>
                    </a:lnTo>
                    <a:lnTo>
                      <a:pt x="90" y="118"/>
                    </a:lnTo>
                    <a:lnTo>
                      <a:pt x="90" y="118"/>
                    </a:lnTo>
                    <a:lnTo>
                      <a:pt x="93" y="114"/>
                    </a:lnTo>
                    <a:lnTo>
                      <a:pt x="93" y="114"/>
                    </a:lnTo>
                    <a:lnTo>
                      <a:pt x="97" y="114"/>
                    </a:lnTo>
                    <a:lnTo>
                      <a:pt x="97" y="114"/>
                    </a:lnTo>
                    <a:lnTo>
                      <a:pt x="97" y="114"/>
                    </a:lnTo>
                    <a:lnTo>
                      <a:pt x="97" y="114"/>
                    </a:lnTo>
                    <a:lnTo>
                      <a:pt x="97" y="118"/>
                    </a:lnTo>
                    <a:lnTo>
                      <a:pt x="97" y="118"/>
                    </a:lnTo>
                    <a:lnTo>
                      <a:pt x="97" y="118"/>
                    </a:lnTo>
                    <a:lnTo>
                      <a:pt x="97" y="118"/>
                    </a:lnTo>
                    <a:lnTo>
                      <a:pt x="97" y="118"/>
                    </a:lnTo>
                    <a:lnTo>
                      <a:pt x="97" y="118"/>
                    </a:lnTo>
                    <a:lnTo>
                      <a:pt x="97" y="119"/>
                    </a:lnTo>
                    <a:lnTo>
                      <a:pt x="97" y="119"/>
                    </a:lnTo>
                    <a:lnTo>
                      <a:pt x="97" y="119"/>
                    </a:lnTo>
                    <a:lnTo>
                      <a:pt x="97" y="119"/>
                    </a:lnTo>
                    <a:lnTo>
                      <a:pt x="97" y="121"/>
                    </a:lnTo>
                    <a:lnTo>
                      <a:pt x="97" y="121"/>
                    </a:lnTo>
                    <a:lnTo>
                      <a:pt x="97" y="121"/>
                    </a:lnTo>
                    <a:lnTo>
                      <a:pt x="97" y="121"/>
                    </a:lnTo>
                    <a:lnTo>
                      <a:pt x="97" y="121"/>
                    </a:lnTo>
                    <a:lnTo>
                      <a:pt x="97" y="121"/>
                    </a:lnTo>
                    <a:lnTo>
                      <a:pt x="97" y="123"/>
                    </a:lnTo>
                    <a:lnTo>
                      <a:pt x="97" y="123"/>
                    </a:lnTo>
                    <a:lnTo>
                      <a:pt x="97" y="123"/>
                    </a:lnTo>
                    <a:lnTo>
                      <a:pt x="97" y="123"/>
                    </a:lnTo>
                    <a:lnTo>
                      <a:pt x="97" y="124"/>
                    </a:lnTo>
                    <a:lnTo>
                      <a:pt x="97" y="124"/>
                    </a:lnTo>
                    <a:lnTo>
                      <a:pt x="97" y="126"/>
                    </a:lnTo>
                    <a:lnTo>
                      <a:pt x="97" y="126"/>
                    </a:lnTo>
                    <a:lnTo>
                      <a:pt x="97" y="128"/>
                    </a:lnTo>
                    <a:lnTo>
                      <a:pt x="97" y="128"/>
                    </a:lnTo>
                    <a:lnTo>
                      <a:pt x="97" y="128"/>
                    </a:lnTo>
                    <a:lnTo>
                      <a:pt x="97" y="128"/>
                    </a:lnTo>
                    <a:lnTo>
                      <a:pt x="98" y="128"/>
                    </a:lnTo>
                    <a:lnTo>
                      <a:pt x="102" y="128"/>
                    </a:lnTo>
                    <a:lnTo>
                      <a:pt x="102" y="128"/>
                    </a:lnTo>
                    <a:lnTo>
                      <a:pt x="102" y="128"/>
                    </a:lnTo>
                    <a:lnTo>
                      <a:pt x="102" y="128"/>
                    </a:lnTo>
                    <a:lnTo>
                      <a:pt x="102" y="128"/>
                    </a:lnTo>
                    <a:lnTo>
                      <a:pt x="102" y="128"/>
                    </a:lnTo>
                    <a:lnTo>
                      <a:pt x="103" y="128"/>
                    </a:lnTo>
                    <a:lnTo>
                      <a:pt x="103" y="128"/>
                    </a:lnTo>
                    <a:lnTo>
                      <a:pt x="105" y="126"/>
                    </a:lnTo>
                    <a:lnTo>
                      <a:pt x="105" y="126"/>
                    </a:lnTo>
                    <a:lnTo>
                      <a:pt x="107" y="126"/>
                    </a:lnTo>
                    <a:lnTo>
                      <a:pt x="107" y="126"/>
                    </a:lnTo>
                    <a:lnTo>
                      <a:pt x="109" y="124"/>
                    </a:lnTo>
                    <a:lnTo>
                      <a:pt x="109" y="124"/>
                    </a:lnTo>
                    <a:lnTo>
                      <a:pt x="114" y="118"/>
                    </a:lnTo>
                    <a:lnTo>
                      <a:pt x="114" y="118"/>
                    </a:lnTo>
                    <a:lnTo>
                      <a:pt x="117" y="114"/>
                    </a:lnTo>
                    <a:lnTo>
                      <a:pt x="120" y="112"/>
                    </a:lnTo>
                    <a:lnTo>
                      <a:pt x="120" y="112"/>
                    </a:lnTo>
                    <a:lnTo>
                      <a:pt x="124" y="111"/>
                    </a:lnTo>
                    <a:lnTo>
                      <a:pt x="127" y="109"/>
                    </a:lnTo>
                    <a:lnTo>
                      <a:pt x="127" y="109"/>
                    </a:lnTo>
                    <a:lnTo>
                      <a:pt x="129" y="106"/>
                    </a:lnTo>
                    <a:lnTo>
                      <a:pt x="129" y="104"/>
                    </a:lnTo>
                    <a:lnTo>
                      <a:pt x="131" y="102"/>
                    </a:lnTo>
                    <a:lnTo>
                      <a:pt x="126" y="65"/>
                    </a:lnTo>
                    <a:lnTo>
                      <a:pt x="126" y="65"/>
                    </a:lnTo>
                    <a:lnTo>
                      <a:pt x="127" y="65"/>
                    </a:lnTo>
                    <a:lnTo>
                      <a:pt x="127" y="65"/>
                    </a:lnTo>
                    <a:lnTo>
                      <a:pt x="129" y="65"/>
                    </a:lnTo>
                    <a:lnTo>
                      <a:pt x="129" y="65"/>
                    </a:lnTo>
                    <a:lnTo>
                      <a:pt x="163" y="60"/>
                    </a:lnTo>
                    <a:lnTo>
                      <a:pt x="163" y="60"/>
                    </a:lnTo>
                    <a:lnTo>
                      <a:pt x="200" y="53"/>
                    </a:lnTo>
                    <a:lnTo>
                      <a:pt x="200" y="53"/>
                    </a:lnTo>
                    <a:lnTo>
                      <a:pt x="205" y="53"/>
                    </a:lnTo>
                    <a:lnTo>
                      <a:pt x="205" y="53"/>
                    </a:lnTo>
                    <a:lnTo>
                      <a:pt x="288" y="39"/>
                    </a:lnTo>
                    <a:lnTo>
                      <a:pt x="288" y="39"/>
                    </a:lnTo>
                    <a:lnTo>
                      <a:pt x="292" y="39"/>
                    </a:lnTo>
                    <a:lnTo>
                      <a:pt x="292" y="39"/>
                    </a:lnTo>
                    <a:lnTo>
                      <a:pt x="292" y="39"/>
                    </a:lnTo>
                    <a:lnTo>
                      <a:pt x="292" y="39"/>
                    </a:lnTo>
                    <a:lnTo>
                      <a:pt x="389" y="22"/>
                    </a:lnTo>
                    <a:lnTo>
                      <a:pt x="389" y="22"/>
                    </a:lnTo>
                    <a:lnTo>
                      <a:pt x="390" y="22"/>
                    </a:lnTo>
                    <a:lnTo>
                      <a:pt x="390" y="22"/>
                    </a:lnTo>
                    <a:lnTo>
                      <a:pt x="519" y="0"/>
                    </a:lnTo>
                    <a:lnTo>
                      <a:pt x="519" y="0"/>
                    </a:lnTo>
                    <a:lnTo>
                      <a:pt x="519" y="0"/>
                    </a:lnTo>
                    <a:lnTo>
                      <a:pt x="519" y="0"/>
                    </a:lnTo>
                    <a:lnTo>
                      <a:pt x="521" y="0"/>
                    </a:lnTo>
                    <a:lnTo>
                      <a:pt x="521" y="0"/>
                    </a:lnTo>
                    <a:lnTo>
                      <a:pt x="521" y="0"/>
                    </a:lnTo>
                    <a:lnTo>
                      <a:pt x="521" y="0"/>
                    </a:lnTo>
                    <a:lnTo>
                      <a:pt x="521" y="0"/>
                    </a:lnTo>
                    <a:lnTo>
                      <a:pt x="521" y="0"/>
                    </a:lnTo>
                    <a:lnTo>
                      <a:pt x="521" y="0"/>
                    </a:lnTo>
                    <a:lnTo>
                      <a:pt x="521" y="4"/>
                    </a:lnTo>
                    <a:lnTo>
                      <a:pt x="521" y="4"/>
                    </a:lnTo>
                    <a:lnTo>
                      <a:pt x="523" y="4"/>
                    </a:lnTo>
                    <a:lnTo>
                      <a:pt x="523" y="4"/>
                    </a:lnTo>
                    <a:lnTo>
                      <a:pt x="523" y="7"/>
                    </a:lnTo>
                    <a:lnTo>
                      <a:pt x="523" y="12"/>
                    </a:lnTo>
                    <a:lnTo>
                      <a:pt x="524" y="16"/>
                    </a:lnTo>
                    <a:lnTo>
                      <a:pt x="528" y="17"/>
                    </a:lnTo>
                    <a:lnTo>
                      <a:pt x="528" y="17"/>
                    </a:lnTo>
                    <a:lnTo>
                      <a:pt x="529" y="12"/>
                    </a:lnTo>
                    <a:lnTo>
                      <a:pt x="529" y="7"/>
                    </a:lnTo>
                    <a:lnTo>
                      <a:pt x="529" y="7"/>
                    </a:lnTo>
                    <a:lnTo>
                      <a:pt x="533" y="9"/>
                    </a:lnTo>
                    <a:lnTo>
                      <a:pt x="534" y="12"/>
                    </a:lnTo>
                    <a:lnTo>
                      <a:pt x="534" y="19"/>
                    </a:lnTo>
                    <a:lnTo>
                      <a:pt x="534" y="19"/>
                    </a:lnTo>
                    <a:lnTo>
                      <a:pt x="540" y="28"/>
                    </a:lnTo>
                    <a:lnTo>
                      <a:pt x="540" y="28"/>
                    </a:lnTo>
                    <a:lnTo>
                      <a:pt x="534" y="28"/>
                    </a:lnTo>
                    <a:lnTo>
                      <a:pt x="529" y="26"/>
                    </a:lnTo>
                    <a:lnTo>
                      <a:pt x="524" y="24"/>
                    </a:lnTo>
                    <a:lnTo>
                      <a:pt x="523" y="24"/>
                    </a:lnTo>
                    <a:lnTo>
                      <a:pt x="523" y="26"/>
                    </a:lnTo>
                    <a:lnTo>
                      <a:pt x="523" y="26"/>
                    </a:lnTo>
                    <a:lnTo>
                      <a:pt x="521" y="26"/>
                    </a:lnTo>
                    <a:lnTo>
                      <a:pt x="517" y="24"/>
                    </a:lnTo>
                    <a:lnTo>
                      <a:pt x="514" y="21"/>
                    </a:lnTo>
                    <a:lnTo>
                      <a:pt x="514" y="21"/>
                    </a:lnTo>
                    <a:lnTo>
                      <a:pt x="512" y="21"/>
                    </a:lnTo>
                    <a:lnTo>
                      <a:pt x="511" y="22"/>
                    </a:lnTo>
                    <a:lnTo>
                      <a:pt x="511" y="28"/>
                    </a:lnTo>
                    <a:lnTo>
                      <a:pt x="509" y="36"/>
                    </a:lnTo>
                    <a:lnTo>
                      <a:pt x="509" y="36"/>
                    </a:lnTo>
                    <a:lnTo>
                      <a:pt x="506" y="36"/>
                    </a:lnTo>
                    <a:lnTo>
                      <a:pt x="504" y="36"/>
                    </a:lnTo>
                    <a:lnTo>
                      <a:pt x="501" y="33"/>
                    </a:lnTo>
                    <a:lnTo>
                      <a:pt x="501" y="33"/>
                    </a:lnTo>
                    <a:lnTo>
                      <a:pt x="495" y="29"/>
                    </a:lnTo>
                    <a:lnTo>
                      <a:pt x="489" y="28"/>
                    </a:lnTo>
                    <a:lnTo>
                      <a:pt x="489" y="28"/>
                    </a:lnTo>
                    <a:lnTo>
                      <a:pt x="489" y="31"/>
                    </a:lnTo>
                    <a:lnTo>
                      <a:pt x="490" y="33"/>
                    </a:lnTo>
                    <a:lnTo>
                      <a:pt x="494" y="38"/>
                    </a:lnTo>
                    <a:lnTo>
                      <a:pt x="495" y="39"/>
                    </a:lnTo>
                    <a:lnTo>
                      <a:pt x="495" y="41"/>
                    </a:lnTo>
                    <a:lnTo>
                      <a:pt x="494" y="43"/>
                    </a:lnTo>
                    <a:lnTo>
                      <a:pt x="489" y="45"/>
                    </a:lnTo>
                    <a:lnTo>
                      <a:pt x="489" y="45"/>
                    </a:lnTo>
                    <a:lnTo>
                      <a:pt x="482" y="45"/>
                    </a:lnTo>
                    <a:lnTo>
                      <a:pt x="480" y="45"/>
                    </a:lnTo>
                    <a:lnTo>
                      <a:pt x="477" y="43"/>
                    </a:lnTo>
                    <a:lnTo>
                      <a:pt x="477" y="43"/>
                    </a:lnTo>
                    <a:lnTo>
                      <a:pt x="475" y="39"/>
                    </a:lnTo>
                    <a:lnTo>
                      <a:pt x="475" y="36"/>
                    </a:lnTo>
                    <a:lnTo>
                      <a:pt x="473" y="34"/>
                    </a:lnTo>
                    <a:lnTo>
                      <a:pt x="470" y="33"/>
                    </a:lnTo>
                    <a:lnTo>
                      <a:pt x="470" y="33"/>
                    </a:lnTo>
                    <a:lnTo>
                      <a:pt x="470" y="36"/>
                    </a:lnTo>
                    <a:lnTo>
                      <a:pt x="472" y="39"/>
                    </a:lnTo>
                    <a:lnTo>
                      <a:pt x="472" y="39"/>
                    </a:lnTo>
                    <a:lnTo>
                      <a:pt x="468" y="39"/>
                    </a:lnTo>
                    <a:lnTo>
                      <a:pt x="468" y="39"/>
                    </a:lnTo>
                    <a:lnTo>
                      <a:pt x="468" y="43"/>
                    </a:lnTo>
                    <a:lnTo>
                      <a:pt x="467" y="48"/>
                    </a:lnTo>
                    <a:lnTo>
                      <a:pt x="467" y="51"/>
                    </a:lnTo>
                    <a:lnTo>
                      <a:pt x="467" y="55"/>
                    </a:lnTo>
                    <a:lnTo>
                      <a:pt x="467" y="55"/>
                    </a:lnTo>
                    <a:lnTo>
                      <a:pt x="468" y="56"/>
                    </a:lnTo>
                    <a:lnTo>
                      <a:pt x="470" y="56"/>
                    </a:lnTo>
                    <a:lnTo>
                      <a:pt x="473" y="55"/>
                    </a:lnTo>
                    <a:lnTo>
                      <a:pt x="480" y="50"/>
                    </a:lnTo>
                    <a:lnTo>
                      <a:pt x="480" y="50"/>
                    </a:lnTo>
                    <a:lnTo>
                      <a:pt x="485" y="50"/>
                    </a:lnTo>
                    <a:lnTo>
                      <a:pt x="489" y="50"/>
                    </a:lnTo>
                    <a:lnTo>
                      <a:pt x="497" y="50"/>
                    </a:lnTo>
                    <a:lnTo>
                      <a:pt x="497" y="50"/>
                    </a:lnTo>
                    <a:lnTo>
                      <a:pt x="506" y="48"/>
                    </a:lnTo>
                    <a:lnTo>
                      <a:pt x="514" y="45"/>
                    </a:lnTo>
                    <a:lnTo>
                      <a:pt x="514" y="45"/>
                    </a:lnTo>
                    <a:lnTo>
                      <a:pt x="521" y="43"/>
                    </a:lnTo>
                    <a:lnTo>
                      <a:pt x="529" y="41"/>
                    </a:lnTo>
                    <a:lnTo>
                      <a:pt x="536" y="43"/>
                    </a:lnTo>
                    <a:lnTo>
                      <a:pt x="540" y="45"/>
                    </a:lnTo>
                    <a:lnTo>
                      <a:pt x="543" y="46"/>
                    </a:lnTo>
                    <a:lnTo>
                      <a:pt x="543" y="46"/>
                    </a:lnTo>
                    <a:lnTo>
                      <a:pt x="545" y="50"/>
                    </a:lnTo>
                    <a:lnTo>
                      <a:pt x="545" y="55"/>
                    </a:lnTo>
                    <a:lnTo>
                      <a:pt x="545" y="63"/>
                    </a:lnTo>
                    <a:lnTo>
                      <a:pt x="545" y="63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90" name="Freeform 91"/>
              <p:cNvSpPr>
                <a:spLocks/>
              </p:cNvSpPr>
              <p:nvPr/>
            </p:nvSpPr>
            <p:spPr bwMode="auto">
              <a:xfrm>
                <a:off x="8408988" y="2309813"/>
                <a:ext cx="112712" cy="19050"/>
              </a:xfrm>
              <a:custGeom>
                <a:avLst/>
                <a:gdLst>
                  <a:gd name="T0" fmla="*/ 71 w 71"/>
                  <a:gd name="T1" fmla="*/ 0 h 12"/>
                  <a:gd name="T2" fmla="*/ 71 w 71"/>
                  <a:gd name="T3" fmla="*/ 0 h 12"/>
                  <a:gd name="T4" fmla="*/ 34 w 71"/>
                  <a:gd name="T5" fmla="*/ 7 h 12"/>
                  <a:gd name="T6" fmla="*/ 34 w 71"/>
                  <a:gd name="T7" fmla="*/ 7 h 12"/>
                  <a:gd name="T8" fmla="*/ 0 w 71"/>
                  <a:gd name="T9" fmla="*/ 12 h 12"/>
                  <a:gd name="T10" fmla="*/ 0 w 71"/>
                  <a:gd name="T11" fmla="*/ 12 h 12"/>
                  <a:gd name="T12" fmla="*/ 71 w 71"/>
                  <a:gd name="T13" fmla="*/ 0 h 12"/>
                  <a:gd name="T14" fmla="*/ 71 w 71"/>
                  <a:gd name="T15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1" h="12">
                    <a:moveTo>
                      <a:pt x="71" y="0"/>
                    </a:moveTo>
                    <a:lnTo>
                      <a:pt x="71" y="0"/>
                    </a:lnTo>
                    <a:lnTo>
                      <a:pt x="34" y="7"/>
                    </a:lnTo>
                    <a:lnTo>
                      <a:pt x="34" y="7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71" y="0"/>
                    </a:lnTo>
                    <a:lnTo>
                      <a:pt x="71" y="0"/>
                    </a:lnTo>
                    <a:close/>
                  </a:path>
                </a:pathLst>
              </a:custGeom>
              <a:solidFill>
                <a:srgbClr val="393C3F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91" name="Freeform 92"/>
              <p:cNvSpPr>
                <a:spLocks/>
              </p:cNvSpPr>
              <p:nvPr/>
            </p:nvSpPr>
            <p:spPr bwMode="auto">
              <a:xfrm>
                <a:off x="7466013" y="823683"/>
                <a:ext cx="568325" cy="304800"/>
              </a:xfrm>
              <a:custGeom>
                <a:avLst/>
                <a:gdLst>
                  <a:gd name="T0" fmla="*/ 344 w 358"/>
                  <a:gd name="T1" fmla="*/ 87 h 192"/>
                  <a:gd name="T2" fmla="*/ 326 w 358"/>
                  <a:gd name="T3" fmla="*/ 70 h 192"/>
                  <a:gd name="T4" fmla="*/ 307 w 358"/>
                  <a:gd name="T5" fmla="*/ 72 h 192"/>
                  <a:gd name="T6" fmla="*/ 299 w 358"/>
                  <a:gd name="T7" fmla="*/ 62 h 192"/>
                  <a:gd name="T8" fmla="*/ 288 w 358"/>
                  <a:gd name="T9" fmla="*/ 50 h 192"/>
                  <a:gd name="T10" fmla="*/ 268 w 358"/>
                  <a:gd name="T11" fmla="*/ 56 h 192"/>
                  <a:gd name="T12" fmla="*/ 244 w 358"/>
                  <a:gd name="T13" fmla="*/ 56 h 192"/>
                  <a:gd name="T14" fmla="*/ 227 w 358"/>
                  <a:gd name="T15" fmla="*/ 72 h 192"/>
                  <a:gd name="T16" fmla="*/ 216 w 358"/>
                  <a:gd name="T17" fmla="*/ 80 h 192"/>
                  <a:gd name="T18" fmla="*/ 204 w 358"/>
                  <a:gd name="T19" fmla="*/ 84 h 192"/>
                  <a:gd name="T20" fmla="*/ 199 w 358"/>
                  <a:gd name="T21" fmla="*/ 90 h 192"/>
                  <a:gd name="T22" fmla="*/ 190 w 358"/>
                  <a:gd name="T23" fmla="*/ 80 h 192"/>
                  <a:gd name="T24" fmla="*/ 178 w 358"/>
                  <a:gd name="T25" fmla="*/ 75 h 192"/>
                  <a:gd name="T26" fmla="*/ 165 w 358"/>
                  <a:gd name="T27" fmla="*/ 68 h 192"/>
                  <a:gd name="T28" fmla="*/ 154 w 358"/>
                  <a:gd name="T29" fmla="*/ 67 h 192"/>
                  <a:gd name="T30" fmla="*/ 149 w 358"/>
                  <a:gd name="T31" fmla="*/ 62 h 192"/>
                  <a:gd name="T32" fmla="*/ 143 w 358"/>
                  <a:gd name="T33" fmla="*/ 67 h 192"/>
                  <a:gd name="T34" fmla="*/ 139 w 358"/>
                  <a:gd name="T35" fmla="*/ 65 h 192"/>
                  <a:gd name="T36" fmla="*/ 132 w 358"/>
                  <a:gd name="T37" fmla="*/ 56 h 192"/>
                  <a:gd name="T38" fmla="*/ 126 w 358"/>
                  <a:gd name="T39" fmla="*/ 53 h 192"/>
                  <a:gd name="T40" fmla="*/ 119 w 358"/>
                  <a:gd name="T41" fmla="*/ 50 h 192"/>
                  <a:gd name="T42" fmla="*/ 109 w 358"/>
                  <a:gd name="T43" fmla="*/ 63 h 192"/>
                  <a:gd name="T44" fmla="*/ 104 w 358"/>
                  <a:gd name="T45" fmla="*/ 51 h 192"/>
                  <a:gd name="T46" fmla="*/ 117 w 358"/>
                  <a:gd name="T47" fmla="*/ 34 h 192"/>
                  <a:gd name="T48" fmla="*/ 134 w 358"/>
                  <a:gd name="T49" fmla="*/ 12 h 192"/>
                  <a:gd name="T50" fmla="*/ 146 w 358"/>
                  <a:gd name="T51" fmla="*/ 2 h 192"/>
                  <a:gd name="T52" fmla="*/ 122 w 358"/>
                  <a:gd name="T53" fmla="*/ 6 h 192"/>
                  <a:gd name="T54" fmla="*/ 83 w 358"/>
                  <a:gd name="T55" fmla="*/ 43 h 192"/>
                  <a:gd name="T56" fmla="*/ 58 w 358"/>
                  <a:gd name="T57" fmla="*/ 63 h 192"/>
                  <a:gd name="T58" fmla="*/ 27 w 358"/>
                  <a:gd name="T59" fmla="*/ 72 h 192"/>
                  <a:gd name="T60" fmla="*/ 0 w 358"/>
                  <a:gd name="T61" fmla="*/ 89 h 192"/>
                  <a:gd name="T62" fmla="*/ 5 w 358"/>
                  <a:gd name="T63" fmla="*/ 94 h 192"/>
                  <a:gd name="T64" fmla="*/ 17 w 358"/>
                  <a:gd name="T65" fmla="*/ 112 h 192"/>
                  <a:gd name="T66" fmla="*/ 36 w 358"/>
                  <a:gd name="T67" fmla="*/ 119 h 192"/>
                  <a:gd name="T68" fmla="*/ 64 w 358"/>
                  <a:gd name="T69" fmla="*/ 124 h 192"/>
                  <a:gd name="T70" fmla="*/ 90 w 358"/>
                  <a:gd name="T71" fmla="*/ 131 h 192"/>
                  <a:gd name="T72" fmla="*/ 104 w 358"/>
                  <a:gd name="T73" fmla="*/ 138 h 192"/>
                  <a:gd name="T74" fmla="*/ 122 w 358"/>
                  <a:gd name="T75" fmla="*/ 140 h 192"/>
                  <a:gd name="T76" fmla="*/ 131 w 358"/>
                  <a:gd name="T77" fmla="*/ 140 h 192"/>
                  <a:gd name="T78" fmla="*/ 134 w 358"/>
                  <a:gd name="T79" fmla="*/ 150 h 192"/>
                  <a:gd name="T80" fmla="*/ 149 w 358"/>
                  <a:gd name="T81" fmla="*/ 153 h 192"/>
                  <a:gd name="T82" fmla="*/ 156 w 358"/>
                  <a:gd name="T83" fmla="*/ 157 h 192"/>
                  <a:gd name="T84" fmla="*/ 151 w 358"/>
                  <a:gd name="T85" fmla="*/ 175 h 192"/>
                  <a:gd name="T86" fmla="*/ 153 w 358"/>
                  <a:gd name="T87" fmla="*/ 184 h 192"/>
                  <a:gd name="T88" fmla="*/ 163 w 358"/>
                  <a:gd name="T89" fmla="*/ 185 h 192"/>
                  <a:gd name="T90" fmla="*/ 178 w 358"/>
                  <a:gd name="T91" fmla="*/ 180 h 192"/>
                  <a:gd name="T92" fmla="*/ 183 w 358"/>
                  <a:gd name="T93" fmla="*/ 160 h 192"/>
                  <a:gd name="T94" fmla="*/ 192 w 358"/>
                  <a:gd name="T95" fmla="*/ 145 h 192"/>
                  <a:gd name="T96" fmla="*/ 199 w 358"/>
                  <a:gd name="T97" fmla="*/ 145 h 192"/>
                  <a:gd name="T98" fmla="*/ 212 w 358"/>
                  <a:gd name="T99" fmla="*/ 140 h 192"/>
                  <a:gd name="T100" fmla="*/ 222 w 358"/>
                  <a:gd name="T101" fmla="*/ 129 h 192"/>
                  <a:gd name="T102" fmla="*/ 219 w 358"/>
                  <a:gd name="T103" fmla="*/ 140 h 192"/>
                  <a:gd name="T104" fmla="*/ 221 w 358"/>
                  <a:gd name="T105" fmla="*/ 150 h 192"/>
                  <a:gd name="T106" fmla="*/ 231 w 358"/>
                  <a:gd name="T107" fmla="*/ 138 h 192"/>
                  <a:gd name="T108" fmla="*/ 256 w 358"/>
                  <a:gd name="T109" fmla="*/ 123 h 192"/>
                  <a:gd name="T110" fmla="*/ 273 w 358"/>
                  <a:gd name="T111" fmla="*/ 112 h 192"/>
                  <a:gd name="T112" fmla="*/ 285 w 358"/>
                  <a:gd name="T113" fmla="*/ 107 h 192"/>
                  <a:gd name="T114" fmla="*/ 300 w 358"/>
                  <a:gd name="T115" fmla="*/ 109 h 192"/>
                  <a:gd name="T116" fmla="*/ 321 w 358"/>
                  <a:gd name="T117" fmla="*/ 114 h 192"/>
                  <a:gd name="T118" fmla="*/ 328 w 358"/>
                  <a:gd name="T119" fmla="*/ 121 h 192"/>
                  <a:gd name="T120" fmla="*/ 333 w 358"/>
                  <a:gd name="T121" fmla="*/ 107 h 192"/>
                  <a:gd name="T122" fmla="*/ 341 w 358"/>
                  <a:gd name="T123" fmla="*/ 106 h 192"/>
                  <a:gd name="T124" fmla="*/ 356 w 358"/>
                  <a:gd name="T125" fmla="*/ 102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58" h="192">
                    <a:moveTo>
                      <a:pt x="353" y="92"/>
                    </a:moveTo>
                    <a:lnTo>
                      <a:pt x="353" y="92"/>
                    </a:lnTo>
                    <a:lnTo>
                      <a:pt x="348" y="90"/>
                    </a:lnTo>
                    <a:lnTo>
                      <a:pt x="344" y="87"/>
                    </a:lnTo>
                    <a:lnTo>
                      <a:pt x="344" y="87"/>
                    </a:lnTo>
                    <a:lnTo>
                      <a:pt x="343" y="79"/>
                    </a:lnTo>
                    <a:lnTo>
                      <a:pt x="343" y="79"/>
                    </a:lnTo>
                    <a:lnTo>
                      <a:pt x="341" y="75"/>
                    </a:lnTo>
                    <a:lnTo>
                      <a:pt x="336" y="72"/>
                    </a:lnTo>
                    <a:lnTo>
                      <a:pt x="326" y="70"/>
                    </a:lnTo>
                    <a:lnTo>
                      <a:pt x="316" y="72"/>
                    </a:lnTo>
                    <a:lnTo>
                      <a:pt x="307" y="72"/>
                    </a:lnTo>
                    <a:lnTo>
                      <a:pt x="307" y="72"/>
                    </a:lnTo>
                    <a:lnTo>
                      <a:pt x="307" y="72"/>
                    </a:lnTo>
                    <a:lnTo>
                      <a:pt x="307" y="72"/>
                    </a:lnTo>
                    <a:lnTo>
                      <a:pt x="302" y="70"/>
                    </a:lnTo>
                    <a:lnTo>
                      <a:pt x="299" y="67"/>
                    </a:lnTo>
                    <a:lnTo>
                      <a:pt x="299" y="67"/>
                    </a:lnTo>
                    <a:lnTo>
                      <a:pt x="299" y="63"/>
                    </a:lnTo>
                    <a:lnTo>
                      <a:pt x="299" y="62"/>
                    </a:lnTo>
                    <a:lnTo>
                      <a:pt x="299" y="56"/>
                    </a:lnTo>
                    <a:lnTo>
                      <a:pt x="299" y="56"/>
                    </a:lnTo>
                    <a:lnTo>
                      <a:pt x="297" y="51"/>
                    </a:lnTo>
                    <a:lnTo>
                      <a:pt x="294" y="50"/>
                    </a:lnTo>
                    <a:lnTo>
                      <a:pt x="288" y="50"/>
                    </a:lnTo>
                    <a:lnTo>
                      <a:pt x="285" y="50"/>
                    </a:lnTo>
                    <a:lnTo>
                      <a:pt x="285" y="50"/>
                    </a:lnTo>
                    <a:lnTo>
                      <a:pt x="277" y="53"/>
                    </a:lnTo>
                    <a:lnTo>
                      <a:pt x="272" y="55"/>
                    </a:lnTo>
                    <a:lnTo>
                      <a:pt x="268" y="56"/>
                    </a:lnTo>
                    <a:lnTo>
                      <a:pt x="268" y="56"/>
                    </a:lnTo>
                    <a:lnTo>
                      <a:pt x="258" y="55"/>
                    </a:lnTo>
                    <a:lnTo>
                      <a:pt x="249" y="55"/>
                    </a:lnTo>
                    <a:lnTo>
                      <a:pt x="249" y="55"/>
                    </a:lnTo>
                    <a:lnTo>
                      <a:pt x="244" y="56"/>
                    </a:lnTo>
                    <a:lnTo>
                      <a:pt x="241" y="60"/>
                    </a:lnTo>
                    <a:lnTo>
                      <a:pt x="234" y="67"/>
                    </a:lnTo>
                    <a:lnTo>
                      <a:pt x="234" y="67"/>
                    </a:lnTo>
                    <a:lnTo>
                      <a:pt x="231" y="68"/>
                    </a:lnTo>
                    <a:lnTo>
                      <a:pt x="227" y="72"/>
                    </a:lnTo>
                    <a:lnTo>
                      <a:pt x="227" y="72"/>
                    </a:lnTo>
                    <a:lnTo>
                      <a:pt x="224" y="73"/>
                    </a:lnTo>
                    <a:lnTo>
                      <a:pt x="219" y="77"/>
                    </a:lnTo>
                    <a:lnTo>
                      <a:pt x="219" y="77"/>
                    </a:lnTo>
                    <a:lnTo>
                      <a:pt x="216" y="80"/>
                    </a:lnTo>
                    <a:lnTo>
                      <a:pt x="210" y="82"/>
                    </a:lnTo>
                    <a:lnTo>
                      <a:pt x="210" y="82"/>
                    </a:lnTo>
                    <a:lnTo>
                      <a:pt x="207" y="82"/>
                    </a:lnTo>
                    <a:lnTo>
                      <a:pt x="205" y="82"/>
                    </a:lnTo>
                    <a:lnTo>
                      <a:pt x="204" y="84"/>
                    </a:lnTo>
                    <a:lnTo>
                      <a:pt x="204" y="84"/>
                    </a:lnTo>
                    <a:lnTo>
                      <a:pt x="202" y="89"/>
                    </a:lnTo>
                    <a:lnTo>
                      <a:pt x="200" y="90"/>
                    </a:lnTo>
                    <a:lnTo>
                      <a:pt x="199" y="90"/>
                    </a:lnTo>
                    <a:lnTo>
                      <a:pt x="199" y="90"/>
                    </a:lnTo>
                    <a:lnTo>
                      <a:pt x="197" y="89"/>
                    </a:lnTo>
                    <a:lnTo>
                      <a:pt x="195" y="87"/>
                    </a:lnTo>
                    <a:lnTo>
                      <a:pt x="193" y="82"/>
                    </a:lnTo>
                    <a:lnTo>
                      <a:pt x="193" y="82"/>
                    </a:lnTo>
                    <a:lnTo>
                      <a:pt x="190" y="80"/>
                    </a:lnTo>
                    <a:lnTo>
                      <a:pt x="185" y="80"/>
                    </a:lnTo>
                    <a:lnTo>
                      <a:pt x="180" y="79"/>
                    </a:lnTo>
                    <a:lnTo>
                      <a:pt x="178" y="77"/>
                    </a:lnTo>
                    <a:lnTo>
                      <a:pt x="178" y="75"/>
                    </a:lnTo>
                    <a:lnTo>
                      <a:pt x="178" y="75"/>
                    </a:lnTo>
                    <a:lnTo>
                      <a:pt x="175" y="75"/>
                    </a:lnTo>
                    <a:lnTo>
                      <a:pt x="173" y="73"/>
                    </a:lnTo>
                    <a:lnTo>
                      <a:pt x="170" y="72"/>
                    </a:lnTo>
                    <a:lnTo>
                      <a:pt x="170" y="72"/>
                    </a:lnTo>
                    <a:lnTo>
                      <a:pt x="165" y="68"/>
                    </a:lnTo>
                    <a:lnTo>
                      <a:pt x="161" y="67"/>
                    </a:lnTo>
                    <a:lnTo>
                      <a:pt x="161" y="67"/>
                    </a:lnTo>
                    <a:lnTo>
                      <a:pt x="158" y="67"/>
                    </a:lnTo>
                    <a:lnTo>
                      <a:pt x="156" y="67"/>
                    </a:lnTo>
                    <a:lnTo>
                      <a:pt x="154" y="67"/>
                    </a:lnTo>
                    <a:lnTo>
                      <a:pt x="153" y="65"/>
                    </a:lnTo>
                    <a:lnTo>
                      <a:pt x="153" y="65"/>
                    </a:lnTo>
                    <a:lnTo>
                      <a:pt x="151" y="63"/>
                    </a:lnTo>
                    <a:lnTo>
                      <a:pt x="149" y="62"/>
                    </a:lnTo>
                    <a:lnTo>
                      <a:pt x="149" y="62"/>
                    </a:lnTo>
                    <a:lnTo>
                      <a:pt x="148" y="63"/>
                    </a:lnTo>
                    <a:lnTo>
                      <a:pt x="146" y="65"/>
                    </a:lnTo>
                    <a:lnTo>
                      <a:pt x="146" y="65"/>
                    </a:lnTo>
                    <a:lnTo>
                      <a:pt x="144" y="67"/>
                    </a:lnTo>
                    <a:lnTo>
                      <a:pt x="143" y="67"/>
                    </a:lnTo>
                    <a:lnTo>
                      <a:pt x="137" y="67"/>
                    </a:lnTo>
                    <a:lnTo>
                      <a:pt x="137" y="67"/>
                    </a:lnTo>
                    <a:lnTo>
                      <a:pt x="137" y="67"/>
                    </a:lnTo>
                    <a:lnTo>
                      <a:pt x="137" y="67"/>
                    </a:lnTo>
                    <a:lnTo>
                      <a:pt x="139" y="65"/>
                    </a:lnTo>
                    <a:lnTo>
                      <a:pt x="139" y="62"/>
                    </a:lnTo>
                    <a:lnTo>
                      <a:pt x="139" y="62"/>
                    </a:lnTo>
                    <a:lnTo>
                      <a:pt x="136" y="56"/>
                    </a:lnTo>
                    <a:lnTo>
                      <a:pt x="136" y="56"/>
                    </a:lnTo>
                    <a:lnTo>
                      <a:pt x="132" y="56"/>
                    </a:lnTo>
                    <a:lnTo>
                      <a:pt x="131" y="58"/>
                    </a:lnTo>
                    <a:lnTo>
                      <a:pt x="129" y="60"/>
                    </a:lnTo>
                    <a:lnTo>
                      <a:pt x="126" y="60"/>
                    </a:lnTo>
                    <a:lnTo>
                      <a:pt x="126" y="60"/>
                    </a:lnTo>
                    <a:lnTo>
                      <a:pt x="126" y="53"/>
                    </a:lnTo>
                    <a:lnTo>
                      <a:pt x="126" y="50"/>
                    </a:lnTo>
                    <a:lnTo>
                      <a:pt x="122" y="48"/>
                    </a:lnTo>
                    <a:lnTo>
                      <a:pt x="122" y="48"/>
                    </a:lnTo>
                    <a:lnTo>
                      <a:pt x="120" y="48"/>
                    </a:lnTo>
                    <a:lnTo>
                      <a:pt x="119" y="50"/>
                    </a:lnTo>
                    <a:lnTo>
                      <a:pt x="115" y="55"/>
                    </a:lnTo>
                    <a:lnTo>
                      <a:pt x="115" y="55"/>
                    </a:lnTo>
                    <a:lnTo>
                      <a:pt x="110" y="62"/>
                    </a:lnTo>
                    <a:lnTo>
                      <a:pt x="110" y="62"/>
                    </a:lnTo>
                    <a:lnTo>
                      <a:pt x="109" y="63"/>
                    </a:lnTo>
                    <a:lnTo>
                      <a:pt x="107" y="63"/>
                    </a:lnTo>
                    <a:lnTo>
                      <a:pt x="105" y="62"/>
                    </a:lnTo>
                    <a:lnTo>
                      <a:pt x="104" y="60"/>
                    </a:lnTo>
                    <a:lnTo>
                      <a:pt x="104" y="60"/>
                    </a:lnTo>
                    <a:lnTo>
                      <a:pt x="104" y="51"/>
                    </a:lnTo>
                    <a:lnTo>
                      <a:pt x="107" y="43"/>
                    </a:lnTo>
                    <a:lnTo>
                      <a:pt x="107" y="43"/>
                    </a:lnTo>
                    <a:lnTo>
                      <a:pt x="112" y="39"/>
                    </a:lnTo>
                    <a:lnTo>
                      <a:pt x="117" y="34"/>
                    </a:lnTo>
                    <a:lnTo>
                      <a:pt x="117" y="34"/>
                    </a:lnTo>
                    <a:lnTo>
                      <a:pt x="122" y="31"/>
                    </a:lnTo>
                    <a:lnTo>
                      <a:pt x="126" y="26"/>
                    </a:lnTo>
                    <a:lnTo>
                      <a:pt x="126" y="26"/>
                    </a:lnTo>
                    <a:lnTo>
                      <a:pt x="129" y="19"/>
                    </a:lnTo>
                    <a:lnTo>
                      <a:pt x="134" y="12"/>
                    </a:lnTo>
                    <a:lnTo>
                      <a:pt x="134" y="12"/>
                    </a:lnTo>
                    <a:lnTo>
                      <a:pt x="139" y="9"/>
                    </a:lnTo>
                    <a:lnTo>
                      <a:pt x="146" y="4"/>
                    </a:lnTo>
                    <a:lnTo>
                      <a:pt x="146" y="4"/>
                    </a:lnTo>
                    <a:lnTo>
                      <a:pt x="146" y="2"/>
                    </a:lnTo>
                    <a:lnTo>
                      <a:pt x="146" y="0"/>
                    </a:lnTo>
                    <a:lnTo>
                      <a:pt x="139" y="0"/>
                    </a:lnTo>
                    <a:lnTo>
                      <a:pt x="129" y="2"/>
                    </a:lnTo>
                    <a:lnTo>
                      <a:pt x="129" y="2"/>
                    </a:lnTo>
                    <a:lnTo>
                      <a:pt x="122" y="6"/>
                    </a:lnTo>
                    <a:lnTo>
                      <a:pt x="117" y="9"/>
                    </a:lnTo>
                    <a:lnTo>
                      <a:pt x="107" y="19"/>
                    </a:lnTo>
                    <a:lnTo>
                      <a:pt x="107" y="19"/>
                    </a:lnTo>
                    <a:lnTo>
                      <a:pt x="95" y="31"/>
                    </a:lnTo>
                    <a:lnTo>
                      <a:pt x="83" y="43"/>
                    </a:lnTo>
                    <a:lnTo>
                      <a:pt x="83" y="43"/>
                    </a:lnTo>
                    <a:lnTo>
                      <a:pt x="73" y="51"/>
                    </a:lnTo>
                    <a:lnTo>
                      <a:pt x="63" y="60"/>
                    </a:lnTo>
                    <a:lnTo>
                      <a:pt x="63" y="60"/>
                    </a:lnTo>
                    <a:lnTo>
                      <a:pt x="58" y="63"/>
                    </a:lnTo>
                    <a:lnTo>
                      <a:pt x="51" y="67"/>
                    </a:lnTo>
                    <a:lnTo>
                      <a:pt x="39" y="67"/>
                    </a:lnTo>
                    <a:lnTo>
                      <a:pt x="39" y="67"/>
                    </a:lnTo>
                    <a:lnTo>
                      <a:pt x="32" y="70"/>
                    </a:lnTo>
                    <a:lnTo>
                      <a:pt x="27" y="72"/>
                    </a:lnTo>
                    <a:lnTo>
                      <a:pt x="17" y="80"/>
                    </a:lnTo>
                    <a:lnTo>
                      <a:pt x="17" y="80"/>
                    </a:lnTo>
                    <a:lnTo>
                      <a:pt x="9" y="85"/>
                    </a:lnTo>
                    <a:lnTo>
                      <a:pt x="0" y="89"/>
                    </a:lnTo>
                    <a:lnTo>
                      <a:pt x="0" y="89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5" y="94"/>
                    </a:lnTo>
                    <a:lnTo>
                      <a:pt x="5" y="94"/>
                    </a:lnTo>
                    <a:lnTo>
                      <a:pt x="10" y="102"/>
                    </a:lnTo>
                    <a:lnTo>
                      <a:pt x="10" y="102"/>
                    </a:lnTo>
                    <a:lnTo>
                      <a:pt x="14" y="107"/>
                    </a:lnTo>
                    <a:lnTo>
                      <a:pt x="17" y="112"/>
                    </a:lnTo>
                    <a:lnTo>
                      <a:pt x="20" y="116"/>
                    </a:lnTo>
                    <a:lnTo>
                      <a:pt x="27" y="118"/>
                    </a:lnTo>
                    <a:lnTo>
                      <a:pt x="27" y="118"/>
                    </a:lnTo>
                    <a:lnTo>
                      <a:pt x="36" y="119"/>
                    </a:lnTo>
                    <a:lnTo>
                      <a:pt x="36" y="119"/>
                    </a:lnTo>
                    <a:lnTo>
                      <a:pt x="48" y="121"/>
                    </a:lnTo>
                    <a:lnTo>
                      <a:pt x="48" y="121"/>
                    </a:lnTo>
                    <a:lnTo>
                      <a:pt x="59" y="124"/>
                    </a:lnTo>
                    <a:lnTo>
                      <a:pt x="59" y="124"/>
                    </a:lnTo>
                    <a:lnTo>
                      <a:pt x="64" y="124"/>
                    </a:lnTo>
                    <a:lnTo>
                      <a:pt x="64" y="124"/>
                    </a:lnTo>
                    <a:lnTo>
                      <a:pt x="71" y="126"/>
                    </a:lnTo>
                    <a:lnTo>
                      <a:pt x="71" y="126"/>
                    </a:lnTo>
                    <a:lnTo>
                      <a:pt x="85" y="129"/>
                    </a:lnTo>
                    <a:lnTo>
                      <a:pt x="90" y="131"/>
                    </a:lnTo>
                    <a:lnTo>
                      <a:pt x="97" y="135"/>
                    </a:lnTo>
                    <a:lnTo>
                      <a:pt x="97" y="135"/>
                    </a:lnTo>
                    <a:lnTo>
                      <a:pt x="100" y="138"/>
                    </a:lnTo>
                    <a:lnTo>
                      <a:pt x="104" y="138"/>
                    </a:lnTo>
                    <a:lnTo>
                      <a:pt x="104" y="138"/>
                    </a:lnTo>
                    <a:lnTo>
                      <a:pt x="109" y="138"/>
                    </a:lnTo>
                    <a:lnTo>
                      <a:pt x="114" y="136"/>
                    </a:lnTo>
                    <a:lnTo>
                      <a:pt x="114" y="136"/>
                    </a:lnTo>
                    <a:lnTo>
                      <a:pt x="117" y="138"/>
                    </a:lnTo>
                    <a:lnTo>
                      <a:pt x="122" y="140"/>
                    </a:lnTo>
                    <a:lnTo>
                      <a:pt x="122" y="140"/>
                    </a:lnTo>
                    <a:lnTo>
                      <a:pt x="127" y="138"/>
                    </a:lnTo>
                    <a:lnTo>
                      <a:pt x="129" y="138"/>
                    </a:lnTo>
                    <a:lnTo>
                      <a:pt x="131" y="140"/>
                    </a:lnTo>
                    <a:lnTo>
                      <a:pt x="131" y="140"/>
                    </a:lnTo>
                    <a:lnTo>
                      <a:pt x="132" y="141"/>
                    </a:lnTo>
                    <a:lnTo>
                      <a:pt x="132" y="145"/>
                    </a:lnTo>
                    <a:lnTo>
                      <a:pt x="132" y="148"/>
                    </a:lnTo>
                    <a:lnTo>
                      <a:pt x="132" y="148"/>
                    </a:lnTo>
                    <a:lnTo>
                      <a:pt x="134" y="150"/>
                    </a:lnTo>
                    <a:lnTo>
                      <a:pt x="136" y="150"/>
                    </a:lnTo>
                    <a:lnTo>
                      <a:pt x="141" y="150"/>
                    </a:lnTo>
                    <a:lnTo>
                      <a:pt x="141" y="150"/>
                    </a:lnTo>
                    <a:lnTo>
                      <a:pt x="146" y="152"/>
                    </a:lnTo>
                    <a:lnTo>
                      <a:pt x="149" y="153"/>
                    </a:lnTo>
                    <a:lnTo>
                      <a:pt x="149" y="153"/>
                    </a:lnTo>
                    <a:lnTo>
                      <a:pt x="153" y="153"/>
                    </a:lnTo>
                    <a:lnTo>
                      <a:pt x="154" y="155"/>
                    </a:lnTo>
                    <a:lnTo>
                      <a:pt x="156" y="157"/>
                    </a:lnTo>
                    <a:lnTo>
                      <a:pt x="156" y="157"/>
                    </a:lnTo>
                    <a:lnTo>
                      <a:pt x="154" y="160"/>
                    </a:lnTo>
                    <a:lnTo>
                      <a:pt x="153" y="165"/>
                    </a:lnTo>
                    <a:lnTo>
                      <a:pt x="153" y="165"/>
                    </a:lnTo>
                    <a:lnTo>
                      <a:pt x="151" y="175"/>
                    </a:lnTo>
                    <a:lnTo>
                      <a:pt x="151" y="175"/>
                    </a:lnTo>
                    <a:lnTo>
                      <a:pt x="151" y="179"/>
                    </a:lnTo>
                    <a:lnTo>
                      <a:pt x="151" y="182"/>
                    </a:lnTo>
                    <a:lnTo>
                      <a:pt x="151" y="184"/>
                    </a:lnTo>
                    <a:lnTo>
                      <a:pt x="151" y="184"/>
                    </a:lnTo>
                    <a:lnTo>
                      <a:pt x="153" y="184"/>
                    </a:lnTo>
                    <a:lnTo>
                      <a:pt x="154" y="182"/>
                    </a:lnTo>
                    <a:lnTo>
                      <a:pt x="158" y="182"/>
                    </a:lnTo>
                    <a:lnTo>
                      <a:pt x="160" y="182"/>
                    </a:lnTo>
                    <a:lnTo>
                      <a:pt x="160" y="182"/>
                    </a:lnTo>
                    <a:lnTo>
                      <a:pt x="163" y="185"/>
                    </a:lnTo>
                    <a:lnTo>
                      <a:pt x="166" y="189"/>
                    </a:lnTo>
                    <a:lnTo>
                      <a:pt x="166" y="189"/>
                    </a:lnTo>
                    <a:lnTo>
                      <a:pt x="173" y="192"/>
                    </a:lnTo>
                    <a:lnTo>
                      <a:pt x="173" y="192"/>
                    </a:lnTo>
                    <a:lnTo>
                      <a:pt x="178" y="180"/>
                    </a:lnTo>
                    <a:lnTo>
                      <a:pt x="182" y="174"/>
                    </a:lnTo>
                    <a:lnTo>
                      <a:pt x="182" y="168"/>
                    </a:lnTo>
                    <a:lnTo>
                      <a:pt x="182" y="168"/>
                    </a:lnTo>
                    <a:lnTo>
                      <a:pt x="182" y="163"/>
                    </a:lnTo>
                    <a:lnTo>
                      <a:pt x="183" y="160"/>
                    </a:lnTo>
                    <a:lnTo>
                      <a:pt x="183" y="160"/>
                    </a:lnTo>
                    <a:lnTo>
                      <a:pt x="187" y="157"/>
                    </a:lnTo>
                    <a:lnTo>
                      <a:pt x="190" y="153"/>
                    </a:lnTo>
                    <a:lnTo>
                      <a:pt x="190" y="153"/>
                    </a:lnTo>
                    <a:lnTo>
                      <a:pt x="192" y="145"/>
                    </a:lnTo>
                    <a:lnTo>
                      <a:pt x="193" y="141"/>
                    </a:lnTo>
                    <a:lnTo>
                      <a:pt x="195" y="141"/>
                    </a:lnTo>
                    <a:lnTo>
                      <a:pt x="197" y="141"/>
                    </a:lnTo>
                    <a:lnTo>
                      <a:pt x="197" y="141"/>
                    </a:lnTo>
                    <a:lnTo>
                      <a:pt x="199" y="145"/>
                    </a:lnTo>
                    <a:lnTo>
                      <a:pt x="200" y="146"/>
                    </a:lnTo>
                    <a:lnTo>
                      <a:pt x="207" y="145"/>
                    </a:lnTo>
                    <a:lnTo>
                      <a:pt x="207" y="145"/>
                    </a:lnTo>
                    <a:lnTo>
                      <a:pt x="210" y="143"/>
                    </a:lnTo>
                    <a:lnTo>
                      <a:pt x="212" y="140"/>
                    </a:lnTo>
                    <a:lnTo>
                      <a:pt x="216" y="131"/>
                    </a:lnTo>
                    <a:lnTo>
                      <a:pt x="216" y="131"/>
                    </a:lnTo>
                    <a:lnTo>
                      <a:pt x="219" y="128"/>
                    </a:lnTo>
                    <a:lnTo>
                      <a:pt x="221" y="128"/>
                    </a:lnTo>
                    <a:lnTo>
                      <a:pt x="222" y="129"/>
                    </a:lnTo>
                    <a:lnTo>
                      <a:pt x="222" y="129"/>
                    </a:lnTo>
                    <a:lnTo>
                      <a:pt x="222" y="131"/>
                    </a:lnTo>
                    <a:lnTo>
                      <a:pt x="221" y="135"/>
                    </a:lnTo>
                    <a:lnTo>
                      <a:pt x="219" y="140"/>
                    </a:lnTo>
                    <a:lnTo>
                      <a:pt x="219" y="140"/>
                    </a:lnTo>
                    <a:lnTo>
                      <a:pt x="217" y="145"/>
                    </a:lnTo>
                    <a:lnTo>
                      <a:pt x="217" y="148"/>
                    </a:lnTo>
                    <a:lnTo>
                      <a:pt x="219" y="150"/>
                    </a:lnTo>
                    <a:lnTo>
                      <a:pt x="219" y="150"/>
                    </a:lnTo>
                    <a:lnTo>
                      <a:pt x="221" y="150"/>
                    </a:lnTo>
                    <a:lnTo>
                      <a:pt x="222" y="148"/>
                    </a:lnTo>
                    <a:lnTo>
                      <a:pt x="226" y="145"/>
                    </a:lnTo>
                    <a:lnTo>
                      <a:pt x="226" y="145"/>
                    </a:lnTo>
                    <a:lnTo>
                      <a:pt x="231" y="138"/>
                    </a:lnTo>
                    <a:lnTo>
                      <a:pt x="231" y="138"/>
                    </a:lnTo>
                    <a:lnTo>
                      <a:pt x="238" y="129"/>
                    </a:lnTo>
                    <a:lnTo>
                      <a:pt x="238" y="129"/>
                    </a:lnTo>
                    <a:lnTo>
                      <a:pt x="241" y="126"/>
                    </a:lnTo>
                    <a:lnTo>
                      <a:pt x="246" y="124"/>
                    </a:lnTo>
                    <a:lnTo>
                      <a:pt x="256" y="123"/>
                    </a:lnTo>
                    <a:lnTo>
                      <a:pt x="256" y="123"/>
                    </a:lnTo>
                    <a:lnTo>
                      <a:pt x="261" y="121"/>
                    </a:lnTo>
                    <a:lnTo>
                      <a:pt x="266" y="119"/>
                    </a:lnTo>
                    <a:lnTo>
                      <a:pt x="266" y="119"/>
                    </a:lnTo>
                    <a:lnTo>
                      <a:pt x="273" y="112"/>
                    </a:lnTo>
                    <a:lnTo>
                      <a:pt x="273" y="112"/>
                    </a:lnTo>
                    <a:lnTo>
                      <a:pt x="277" y="111"/>
                    </a:lnTo>
                    <a:lnTo>
                      <a:pt x="280" y="107"/>
                    </a:lnTo>
                    <a:lnTo>
                      <a:pt x="280" y="107"/>
                    </a:lnTo>
                    <a:lnTo>
                      <a:pt x="285" y="107"/>
                    </a:lnTo>
                    <a:lnTo>
                      <a:pt x="292" y="107"/>
                    </a:lnTo>
                    <a:lnTo>
                      <a:pt x="292" y="107"/>
                    </a:lnTo>
                    <a:lnTo>
                      <a:pt x="295" y="107"/>
                    </a:lnTo>
                    <a:lnTo>
                      <a:pt x="300" y="109"/>
                    </a:lnTo>
                    <a:lnTo>
                      <a:pt x="300" y="109"/>
                    </a:lnTo>
                    <a:lnTo>
                      <a:pt x="305" y="111"/>
                    </a:lnTo>
                    <a:lnTo>
                      <a:pt x="311" y="111"/>
                    </a:lnTo>
                    <a:lnTo>
                      <a:pt x="311" y="111"/>
                    </a:lnTo>
                    <a:lnTo>
                      <a:pt x="316" y="112"/>
                    </a:lnTo>
                    <a:lnTo>
                      <a:pt x="321" y="114"/>
                    </a:lnTo>
                    <a:lnTo>
                      <a:pt x="321" y="114"/>
                    </a:lnTo>
                    <a:lnTo>
                      <a:pt x="324" y="119"/>
                    </a:lnTo>
                    <a:lnTo>
                      <a:pt x="326" y="121"/>
                    </a:lnTo>
                    <a:lnTo>
                      <a:pt x="328" y="121"/>
                    </a:lnTo>
                    <a:lnTo>
                      <a:pt x="328" y="121"/>
                    </a:lnTo>
                    <a:lnTo>
                      <a:pt x="331" y="121"/>
                    </a:lnTo>
                    <a:lnTo>
                      <a:pt x="333" y="121"/>
                    </a:lnTo>
                    <a:lnTo>
                      <a:pt x="333" y="116"/>
                    </a:lnTo>
                    <a:lnTo>
                      <a:pt x="331" y="109"/>
                    </a:lnTo>
                    <a:lnTo>
                      <a:pt x="333" y="107"/>
                    </a:lnTo>
                    <a:lnTo>
                      <a:pt x="334" y="107"/>
                    </a:lnTo>
                    <a:lnTo>
                      <a:pt x="334" y="107"/>
                    </a:lnTo>
                    <a:lnTo>
                      <a:pt x="336" y="107"/>
                    </a:lnTo>
                    <a:lnTo>
                      <a:pt x="338" y="107"/>
                    </a:lnTo>
                    <a:lnTo>
                      <a:pt x="341" y="106"/>
                    </a:lnTo>
                    <a:lnTo>
                      <a:pt x="341" y="106"/>
                    </a:lnTo>
                    <a:lnTo>
                      <a:pt x="346" y="104"/>
                    </a:lnTo>
                    <a:lnTo>
                      <a:pt x="351" y="104"/>
                    </a:lnTo>
                    <a:lnTo>
                      <a:pt x="351" y="104"/>
                    </a:lnTo>
                    <a:lnTo>
                      <a:pt x="356" y="102"/>
                    </a:lnTo>
                    <a:lnTo>
                      <a:pt x="358" y="99"/>
                    </a:lnTo>
                    <a:lnTo>
                      <a:pt x="356" y="96"/>
                    </a:lnTo>
                    <a:lnTo>
                      <a:pt x="353" y="92"/>
                    </a:lnTo>
                    <a:lnTo>
                      <a:pt x="353" y="92"/>
                    </a:lnTo>
                    <a:close/>
                  </a:path>
                </a:pathLst>
              </a:custGeom>
              <a:solidFill>
                <a:srgbClr val="00DE64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92" name="Freeform 93"/>
              <p:cNvSpPr>
                <a:spLocks/>
              </p:cNvSpPr>
              <p:nvPr/>
            </p:nvSpPr>
            <p:spPr bwMode="auto">
              <a:xfrm>
                <a:off x="4135408" y="825501"/>
                <a:ext cx="823912" cy="696913"/>
              </a:xfrm>
              <a:custGeom>
                <a:avLst/>
                <a:gdLst>
                  <a:gd name="T0" fmla="*/ 509 w 519"/>
                  <a:gd name="T1" fmla="*/ 129 h 439"/>
                  <a:gd name="T2" fmla="*/ 509 w 519"/>
                  <a:gd name="T3" fmla="*/ 124 h 439"/>
                  <a:gd name="T4" fmla="*/ 499 w 519"/>
                  <a:gd name="T5" fmla="*/ 107 h 439"/>
                  <a:gd name="T6" fmla="*/ 382 w 519"/>
                  <a:gd name="T7" fmla="*/ 81 h 439"/>
                  <a:gd name="T8" fmla="*/ 360 w 519"/>
                  <a:gd name="T9" fmla="*/ 86 h 439"/>
                  <a:gd name="T10" fmla="*/ 348 w 519"/>
                  <a:gd name="T11" fmla="*/ 83 h 439"/>
                  <a:gd name="T12" fmla="*/ 337 w 519"/>
                  <a:gd name="T13" fmla="*/ 80 h 439"/>
                  <a:gd name="T14" fmla="*/ 319 w 519"/>
                  <a:gd name="T15" fmla="*/ 80 h 439"/>
                  <a:gd name="T16" fmla="*/ 314 w 519"/>
                  <a:gd name="T17" fmla="*/ 81 h 439"/>
                  <a:gd name="T18" fmla="*/ 307 w 519"/>
                  <a:gd name="T19" fmla="*/ 83 h 439"/>
                  <a:gd name="T20" fmla="*/ 298 w 519"/>
                  <a:gd name="T21" fmla="*/ 85 h 439"/>
                  <a:gd name="T22" fmla="*/ 287 w 519"/>
                  <a:gd name="T23" fmla="*/ 81 h 439"/>
                  <a:gd name="T24" fmla="*/ 273 w 519"/>
                  <a:gd name="T25" fmla="*/ 81 h 439"/>
                  <a:gd name="T26" fmla="*/ 258 w 519"/>
                  <a:gd name="T27" fmla="*/ 78 h 439"/>
                  <a:gd name="T28" fmla="*/ 244 w 519"/>
                  <a:gd name="T29" fmla="*/ 71 h 439"/>
                  <a:gd name="T30" fmla="*/ 229 w 519"/>
                  <a:gd name="T31" fmla="*/ 71 h 439"/>
                  <a:gd name="T32" fmla="*/ 212 w 519"/>
                  <a:gd name="T33" fmla="*/ 69 h 439"/>
                  <a:gd name="T34" fmla="*/ 198 w 519"/>
                  <a:gd name="T35" fmla="*/ 69 h 439"/>
                  <a:gd name="T36" fmla="*/ 188 w 519"/>
                  <a:gd name="T37" fmla="*/ 64 h 439"/>
                  <a:gd name="T38" fmla="*/ 178 w 519"/>
                  <a:gd name="T39" fmla="*/ 63 h 439"/>
                  <a:gd name="T40" fmla="*/ 175 w 519"/>
                  <a:gd name="T41" fmla="*/ 56 h 439"/>
                  <a:gd name="T42" fmla="*/ 171 w 519"/>
                  <a:gd name="T43" fmla="*/ 46 h 439"/>
                  <a:gd name="T44" fmla="*/ 171 w 519"/>
                  <a:gd name="T45" fmla="*/ 35 h 439"/>
                  <a:gd name="T46" fmla="*/ 175 w 519"/>
                  <a:gd name="T47" fmla="*/ 27 h 439"/>
                  <a:gd name="T48" fmla="*/ 171 w 519"/>
                  <a:gd name="T49" fmla="*/ 18 h 439"/>
                  <a:gd name="T50" fmla="*/ 171 w 519"/>
                  <a:gd name="T51" fmla="*/ 8 h 439"/>
                  <a:gd name="T52" fmla="*/ 163 w 519"/>
                  <a:gd name="T53" fmla="*/ 5 h 439"/>
                  <a:gd name="T54" fmla="*/ 158 w 519"/>
                  <a:gd name="T55" fmla="*/ 10 h 439"/>
                  <a:gd name="T56" fmla="*/ 151 w 519"/>
                  <a:gd name="T57" fmla="*/ 7 h 439"/>
                  <a:gd name="T58" fmla="*/ 144 w 519"/>
                  <a:gd name="T59" fmla="*/ 3 h 439"/>
                  <a:gd name="T60" fmla="*/ 142 w 519"/>
                  <a:gd name="T61" fmla="*/ 5 h 439"/>
                  <a:gd name="T62" fmla="*/ 124 w 519"/>
                  <a:gd name="T63" fmla="*/ 3 h 439"/>
                  <a:gd name="T64" fmla="*/ 113 w 519"/>
                  <a:gd name="T65" fmla="*/ 3 h 439"/>
                  <a:gd name="T66" fmla="*/ 105 w 519"/>
                  <a:gd name="T67" fmla="*/ 18 h 439"/>
                  <a:gd name="T68" fmla="*/ 100 w 519"/>
                  <a:gd name="T69" fmla="*/ 47 h 439"/>
                  <a:gd name="T70" fmla="*/ 91 w 519"/>
                  <a:gd name="T71" fmla="*/ 71 h 439"/>
                  <a:gd name="T72" fmla="*/ 81 w 519"/>
                  <a:gd name="T73" fmla="*/ 98 h 439"/>
                  <a:gd name="T74" fmla="*/ 69 w 519"/>
                  <a:gd name="T75" fmla="*/ 134 h 439"/>
                  <a:gd name="T76" fmla="*/ 57 w 519"/>
                  <a:gd name="T77" fmla="*/ 158 h 439"/>
                  <a:gd name="T78" fmla="*/ 44 w 519"/>
                  <a:gd name="T79" fmla="*/ 192 h 439"/>
                  <a:gd name="T80" fmla="*/ 34 w 519"/>
                  <a:gd name="T81" fmla="*/ 210 h 439"/>
                  <a:gd name="T82" fmla="*/ 13 w 519"/>
                  <a:gd name="T83" fmla="*/ 244 h 439"/>
                  <a:gd name="T84" fmla="*/ 1 w 519"/>
                  <a:gd name="T85" fmla="*/ 261 h 439"/>
                  <a:gd name="T86" fmla="*/ 1 w 519"/>
                  <a:gd name="T87" fmla="*/ 283 h 439"/>
                  <a:gd name="T88" fmla="*/ 0 w 519"/>
                  <a:gd name="T89" fmla="*/ 309 h 439"/>
                  <a:gd name="T90" fmla="*/ 3 w 519"/>
                  <a:gd name="T91" fmla="*/ 331 h 439"/>
                  <a:gd name="T92" fmla="*/ 253 w 519"/>
                  <a:gd name="T93" fmla="*/ 400 h 439"/>
                  <a:gd name="T94" fmla="*/ 465 w 519"/>
                  <a:gd name="T95" fmla="*/ 275 h 439"/>
                  <a:gd name="T96" fmla="*/ 466 w 519"/>
                  <a:gd name="T97" fmla="*/ 265 h 439"/>
                  <a:gd name="T98" fmla="*/ 468 w 519"/>
                  <a:gd name="T99" fmla="*/ 254 h 439"/>
                  <a:gd name="T100" fmla="*/ 470 w 519"/>
                  <a:gd name="T101" fmla="*/ 248 h 439"/>
                  <a:gd name="T102" fmla="*/ 468 w 519"/>
                  <a:gd name="T103" fmla="*/ 231 h 439"/>
                  <a:gd name="T104" fmla="*/ 470 w 519"/>
                  <a:gd name="T105" fmla="*/ 220 h 439"/>
                  <a:gd name="T106" fmla="*/ 472 w 519"/>
                  <a:gd name="T107" fmla="*/ 215 h 439"/>
                  <a:gd name="T108" fmla="*/ 480 w 519"/>
                  <a:gd name="T109" fmla="*/ 209 h 439"/>
                  <a:gd name="T110" fmla="*/ 485 w 519"/>
                  <a:gd name="T111" fmla="*/ 203 h 439"/>
                  <a:gd name="T112" fmla="*/ 487 w 519"/>
                  <a:gd name="T113" fmla="*/ 192 h 439"/>
                  <a:gd name="T114" fmla="*/ 495 w 519"/>
                  <a:gd name="T115" fmla="*/ 183 h 439"/>
                  <a:gd name="T116" fmla="*/ 500 w 519"/>
                  <a:gd name="T117" fmla="*/ 173 h 439"/>
                  <a:gd name="T118" fmla="*/ 507 w 519"/>
                  <a:gd name="T119" fmla="*/ 159 h 439"/>
                  <a:gd name="T120" fmla="*/ 516 w 519"/>
                  <a:gd name="T121" fmla="*/ 154 h 439"/>
                  <a:gd name="T122" fmla="*/ 519 w 519"/>
                  <a:gd name="T123" fmla="*/ 146 h 439"/>
                  <a:gd name="T124" fmla="*/ 517 w 519"/>
                  <a:gd name="T125" fmla="*/ 136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519" h="439">
                    <a:moveTo>
                      <a:pt x="516" y="134"/>
                    </a:moveTo>
                    <a:lnTo>
                      <a:pt x="516" y="134"/>
                    </a:lnTo>
                    <a:lnTo>
                      <a:pt x="512" y="132"/>
                    </a:lnTo>
                    <a:lnTo>
                      <a:pt x="509" y="129"/>
                    </a:lnTo>
                    <a:lnTo>
                      <a:pt x="509" y="129"/>
                    </a:lnTo>
                    <a:lnTo>
                      <a:pt x="509" y="125"/>
                    </a:lnTo>
                    <a:lnTo>
                      <a:pt x="509" y="124"/>
                    </a:lnTo>
                    <a:lnTo>
                      <a:pt x="509" y="124"/>
                    </a:lnTo>
                    <a:lnTo>
                      <a:pt x="505" y="113"/>
                    </a:lnTo>
                    <a:lnTo>
                      <a:pt x="502" y="110"/>
                    </a:lnTo>
                    <a:lnTo>
                      <a:pt x="499" y="105"/>
                    </a:lnTo>
                    <a:lnTo>
                      <a:pt x="499" y="107"/>
                    </a:lnTo>
                    <a:lnTo>
                      <a:pt x="387" y="83"/>
                    </a:lnTo>
                    <a:lnTo>
                      <a:pt x="387" y="83"/>
                    </a:lnTo>
                    <a:lnTo>
                      <a:pt x="385" y="83"/>
                    </a:lnTo>
                    <a:lnTo>
                      <a:pt x="382" y="81"/>
                    </a:lnTo>
                    <a:lnTo>
                      <a:pt x="376" y="83"/>
                    </a:lnTo>
                    <a:lnTo>
                      <a:pt x="366" y="86"/>
                    </a:lnTo>
                    <a:lnTo>
                      <a:pt x="366" y="86"/>
                    </a:lnTo>
                    <a:lnTo>
                      <a:pt x="360" y="86"/>
                    </a:lnTo>
                    <a:lnTo>
                      <a:pt x="354" y="85"/>
                    </a:lnTo>
                    <a:lnTo>
                      <a:pt x="354" y="85"/>
                    </a:lnTo>
                    <a:lnTo>
                      <a:pt x="348" y="83"/>
                    </a:lnTo>
                    <a:lnTo>
                      <a:pt x="348" y="83"/>
                    </a:lnTo>
                    <a:lnTo>
                      <a:pt x="344" y="80"/>
                    </a:lnTo>
                    <a:lnTo>
                      <a:pt x="344" y="80"/>
                    </a:lnTo>
                    <a:lnTo>
                      <a:pt x="337" y="80"/>
                    </a:lnTo>
                    <a:lnTo>
                      <a:pt x="337" y="80"/>
                    </a:lnTo>
                    <a:lnTo>
                      <a:pt x="336" y="76"/>
                    </a:lnTo>
                    <a:lnTo>
                      <a:pt x="332" y="76"/>
                    </a:lnTo>
                    <a:lnTo>
                      <a:pt x="332" y="76"/>
                    </a:lnTo>
                    <a:lnTo>
                      <a:pt x="319" y="80"/>
                    </a:lnTo>
                    <a:lnTo>
                      <a:pt x="319" y="80"/>
                    </a:lnTo>
                    <a:lnTo>
                      <a:pt x="317" y="80"/>
                    </a:lnTo>
                    <a:lnTo>
                      <a:pt x="314" y="81"/>
                    </a:lnTo>
                    <a:lnTo>
                      <a:pt x="314" y="81"/>
                    </a:lnTo>
                    <a:lnTo>
                      <a:pt x="312" y="83"/>
                    </a:lnTo>
                    <a:lnTo>
                      <a:pt x="309" y="85"/>
                    </a:lnTo>
                    <a:lnTo>
                      <a:pt x="309" y="85"/>
                    </a:lnTo>
                    <a:lnTo>
                      <a:pt x="307" y="83"/>
                    </a:lnTo>
                    <a:lnTo>
                      <a:pt x="304" y="83"/>
                    </a:lnTo>
                    <a:lnTo>
                      <a:pt x="304" y="83"/>
                    </a:lnTo>
                    <a:lnTo>
                      <a:pt x="302" y="83"/>
                    </a:lnTo>
                    <a:lnTo>
                      <a:pt x="298" y="85"/>
                    </a:lnTo>
                    <a:lnTo>
                      <a:pt x="298" y="85"/>
                    </a:lnTo>
                    <a:lnTo>
                      <a:pt x="295" y="85"/>
                    </a:lnTo>
                    <a:lnTo>
                      <a:pt x="293" y="83"/>
                    </a:lnTo>
                    <a:lnTo>
                      <a:pt x="287" y="81"/>
                    </a:lnTo>
                    <a:lnTo>
                      <a:pt x="287" y="81"/>
                    </a:lnTo>
                    <a:lnTo>
                      <a:pt x="280" y="81"/>
                    </a:lnTo>
                    <a:lnTo>
                      <a:pt x="273" y="81"/>
                    </a:lnTo>
                    <a:lnTo>
                      <a:pt x="273" y="81"/>
                    </a:lnTo>
                    <a:lnTo>
                      <a:pt x="268" y="81"/>
                    </a:lnTo>
                    <a:lnTo>
                      <a:pt x="268" y="81"/>
                    </a:lnTo>
                    <a:lnTo>
                      <a:pt x="258" y="78"/>
                    </a:lnTo>
                    <a:lnTo>
                      <a:pt x="258" y="78"/>
                    </a:lnTo>
                    <a:lnTo>
                      <a:pt x="253" y="76"/>
                    </a:lnTo>
                    <a:lnTo>
                      <a:pt x="248" y="73"/>
                    </a:lnTo>
                    <a:lnTo>
                      <a:pt x="248" y="73"/>
                    </a:lnTo>
                    <a:lnTo>
                      <a:pt x="244" y="71"/>
                    </a:lnTo>
                    <a:lnTo>
                      <a:pt x="242" y="71"/>
                    </a:lnTo>
                    <a:lnTo>
                      <a:pt x="236" y="73"/>
                    </a:lnTo>
                    <a:lnTo>
                      <a:pt x="236" y="73"/>
                    </a:lnTo>
                    <a:lnTo>
                      <a:pt x="229" y="71"/>
                    </a:lnTo>
                    <a:lnTo>
                      <a:pt x="224" y="69"/>
                    </a:lnTo>
                    <a:lnTo>
                      <a:pt x="224" y="69"/>
                    </a:lnTo>
                    <a:lnTo>
                      <a:pt x="217" y="69"/>
                    </a:lnTo>
                    <a:lnTo>
                      <a:pt x="212" y="69"/>
                    </a:lnTo>
                    <a:lnTo>
                      <a:pt x="212" y="69"/>
                    </a:lnTo>
                    <a:lnTo>
                      <a:pt x="205" y="68"/>
                    </a:lnTo>
                    <a:lnTo>
                      <a:pt x="205" y="68"/>
                    </a:lnTo>
                    <a:lnTo>
                      <a:pt x="198" y="69"/>
                    </a:lnTo>
                    <a:lnTo>
                      <a:pt x="195" y="69"/>
                    </a:lnTo>
                    <a:lnTo>
                      <a:pt x="192" y="66"/>
                    </a:lnTo>
                    <a:lnTo>
                      <a:pt x="192" y="66"/>
                    </a:lnTo>
                    <a:lnTo>
                      <a:pt x="188" y="64"/>
                    </a:lnTo>
                    <a:lnTo>
                      <a:pt x="185" y="63"/>
                    </a:lnTo>
                    <a:lnTo>
                      <a:pt x="185" y="63"/>
                    </a:lnTo>
                    <a:lnTo>
                      <a:pt x="178" y="63"/>
                    </a:lnTo>
                    <a:lnTo>
                      <a:pt x="178" y="63"/>
                    </a:lnTo>
                    <a:lnTo>
                      <a:pt x="175" y="61"/>
                    </a:lnTo>
                    <a:lnTo>
                      <a:pt x="175" y="59"/>
                    </a:lnTo>
                    <a:lnTo>
                      <a:pt x="175" y="59"/>
                    </a:lnTo>
                    <a:lnTo>
                      <a:pt x="175" y="56"/>
                    </a:lnTo>
                    <a:lnTo>
                      <a:pt x="175" y="56"/>
                    </a:lnTo>
                    <a:lnTo>
                      <a:pt x="175" y="51"/>
                    </a:lnTo>
                    <a:lnTo>
                      <a:pt x="175" y="51"/>
                    </a:lnTo>
                    <a:lnTo>
                      <a:pt x="171" y="46"/>
                    </a:lnTo>
                    <a:lnTo>
                      <a:pt x="169" y="42"/>
                    </a:lnTo>
                    <a:lnTo>
                      <a:pt x="169" y="42"/>
                    </a:lnTo>
                    <a:lnTo>
                      <a:pt x="169" y="39"/>
                    </a:lnTo>
                    <a:lnTo>
                      <a:pt x="171" y="35"/>
                    </a:lnTo>
                    <a:lnTo>
                      <a:pt x="171" y="35"/>
                    </a:lnTo>
                    <a:lnTo>
                      <a:pt x="175" y="30"/>
                    </a:lnTo>
                    <a:lnTo>
                      <a:pt x="175" y="27"/>
                    </a:lnTo>
                    <a:lnTo>
                      <a:pt x="175" y="27"/>
                    </a:lnTo>
                    <a:lnTo>
                      <a:pt x="171" y="24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71" y="18"/>
                    </a:lnTo>
                    <a:lnTo>
                      <a:pt x="173" y="15"/>
                    </a:lnTo>
                    <a:lnTo>
                      <a:pt x="173" y="15"/>
                    </a:lnTo>
                    <a:lnTo>
                      <a:pt x="173" y="12"/>
                    </a:lnTo>
                    <a:lnTo>
                      <a:pt x="171" y="8"/>
                    </a:lnTo>
                    <a:lnTo>
                      <a:pt x="171" y="8"/>
                    </a:lnTo>
                    <a:lnTo>
                      <a:pt x="168" y="5"/>
                    </a:lnTo>
                    <a:lnTo>
                      <a:pt x="166" y="3"/>
                    </a:lnTo>
                    <a:lnTo>
                      <a:pt x="163" y="5"/>
                    </a:lnTo>
                    <a:lnTo>
                      <a:pt x="163" y="5"/>
                    </a:lnTo>
                    <a:lnTo>
                      <a:pt x="161" y="8"/>
                    </a:lnTo>
                    <a:lnTo>
                      <a:pt x="159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4" y="8"/>
                    </a:lnTo>
                    <a:lnTo>
                      <a:pt x="154" y="8"/>
                    </a:lnTo>
                    <a:lnTo>
                      <a:pt x="151" y="7"/>
                    </a:lnTo>
                    <a:lnTo>
                      <a:pt x="151" y="7"/>
                    </a:lnTo>
                    <a:lnTo>
                      <a:pt x="147" y="3"/>
                    </a:lnTo>
                    <a:lnTo>
                      <a:pt x="147" y="3"/>
                    </a:lnTo>
                    <a:lnTo>
                      <a:pt x="144" y="3"/>
                    </a:lnTo>
                    <a:lnTo>
                      <a:pt x="144" y="3"/>
                    </a:lnTo>
                    <a:lnTo>
                      <a:pt x="139" y="0"/>
                    </a:lnTo>
                    <a:lnTo>
                      <a:pt x="139" y="0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29" y="5"/>
                    </a:lnTo>
                    <a:lnTo>
                      <a:pt x="129" y="5"/>
                    </a:lnTo>
                    <a:lnTo>
                      <a:pt x="124" y="3"/>
                    </a:lnTo>
                    <a:lnTo>
                      <a:pt x="119" y="1"/>
                    </a:lnTo>
                    <a:lnTo>
                      <a:pt x="119" y="1"/>
                    </a:lnTo>
                    <a:lnTo>
                      <a:pt x="115" y="1"/>
                    </a:lnTo>
                    <a:lnTo>
                      <a:pt x="113" y="3"/>
                    </a:lnTo>
                    <a:lnTo>
                      <a:pt x="112" y="10"/>
                    </a:lnTo>
                    <a:lnTo>
                      <a:pt x="112" y="10"/>
                    </a:lnTo>
                    <a:lnTo>
                      <a:pt x="108" y="15"/>
                    </a:lnTo>
                    <a:lnTo>
                      <a:pt x="105" y="18"/>
                    </a:lnTo>
                    <a:lnTo>
                      <a:pt x="105" y="18"/>
                    </a:lnTo>
                    <a:lnTo>
                      <a:pt x="103" y="25"/>
                    </a:lnTo>
                    <a:lnTo>
                      <a:pt x="102" y="34"/>
                    </a:lnTo>
                    <a:lnTo>
                      <a:pt x="100" y="47"/>
                    </a:lnTo>
                    <a:lnTo>
                      <a:pt x="100" y="47"/>
                    </a:lnTo>
                    <a:lnTo>
                      <a:pt x="98" y="54"/>
                    </a:lnTo>
                    <a:lnTo>
                      <a:pt x="97" y="59"/>
                    </a:lnTo>
                    <a:lnTo>
                      <a:pt x="91" y="71"/>
                    </a:lnTo>
                    <a:lnTo>
                      <a:pt x="91" y="71"/>
                    </a:lnTo>
                    <a:lnTo>
                      <a:pt x="86" y="85"/>
                    </a:lnTo>
                    <a:lnTo>
                      <a:pt x="81" y="98"/>
                    </a:lnTo>
                    <a:lnTo>
                      <a:pt x="81" y="98"/>
                    </a:lnTo>
                    <a:lnTo>
                      <a:pt x="76" y="110"/>
                    </a:lnTo>
                    <a:lnTo>
                      <a:pt x="71" y="120"/>
                    </a:lnTo>
                    <a:lnTo>
                      <a:pt x="71" y="120"/>
                    </a:lnTo>
                    <a:lnTo>
                      <a:pt x="69" y="134"/>
                    </a:lnTo>
                    <a:lnTo>
                      <a:pt x="68" y="139"/>
                    </a:lnTo>
                    <a:lnTo>
                      <a:pt x="64" y="146"/>
                    </a:lnTo>
                    <a:lnTo>
                      <a:pt x="64" y="146"/>
                    </a:lnTo>
                    <a:lnTo>
                      <a:pt x="57" y="158"/>
                    </a:lnTo>
                    <a:lnTo>
                      <a:pt x="54" y="170"/>
                    </a:lnTo>
                    <a:lnTo>
                      <a:pt x="54" y="170"/>
                    </a:lnTo>
                    <a:lnTo>
                      <a:pt x="49" y="181"/>
                    </a:lnTo>
                    <a:lnTo>
                      <a:pt x="44" y="192"/>
                    </a:lnTo>
                    <a:lnTo>
                      <a:pt x="44" y="192"/>
                    </a:lnTo>
                    <a:lnTo>
                      <a:pt x="39" y="200"/>
                    </a:lnTo>
                    <a:lnTo>
                      <a:pt x="34" y="210"/>
                    </a:lnTo>
                    <a:lnTo>
                      <a:pt x="34" y="210"/>
                    </a:lnTo>
                    <a:lnTo>
                      <a:pt x="29" y="219"/>
                    </a:lnTo>
                    <a:lnTo>
                      <a:pt x="24" y="227"/>
                    </a:lnTo>
                    <a:lnTo>
                      <a:pt x="24" y="227"/>
                    </a:lnTo>
                    <a:lnTo>
                      <a:pt x="13" y="244"/>
                    </a:lnTo>
                    <a:lnTo>
                      <a:pt x="13" y="244"/>
                    </a:lnTo>
                    <a:lnTo>
                      <a:pt x="7" y="253"/>
                    </a:lnTo>
                    <a:lnTo>
                      <a:pt x="5" y="256"/>
                    </a:lnTo>
                    <a:lnTo>
                      <a:pt x="1" y="261"/>
                    </a:lnTo>
                    <a:lnTo>
                      <a:pt x="1" y="261"/>
                    </a:lnTo>
                    <a:lnTo>
                      <a:pt x="1" y="266"/>
                    </a:lnTo>
                    <a:lnTo>
                      <a:pt x="1" y="273"/>
                    </a:lnTo>
                    <a:lnTo>
                      <a:pt x="1" y="283"/>
                    </a:lnTo>
                    <a:lnTo>
                      <a:pt x="1" y="283"/>
                    </a:lnTo>
                    <a:lnTo>
                      <a:pt x="0" y="297"/>
                    </a:lnTo>
                    <a:lnTo>
                      <a:pt x="0" y="309"/>
                    </a:lnTo>
                    <a:lnTo>
                      <a:pt x="0" y="309"/>
                    </a:lnTo>
                    <a:lnTo>
                      <a:pt x="3" y="329"/>
                    </a:lnTo>
                    <a:lnTo>
                      <a:pt x="3" y="329"/>
                    </a:lnTo>
                    <a:lnTo>
                      <a:pt x="3" y="331"/>
                    </a:lnTo>
                    <a:lnTo>
                      <a:pt x="3" y="331"/>
                    </a:lnTo>
                    <a:lnTo>
                      <a:pt x="97" y="360"/>
                    </a:lnTo>
                    <a:lnTo>
                      <a:pt x="166" y="378"/>
                    </a:lnTo>
                    <a:lnTo>
                      <a:pt x="253" y="400"/>
                    </a:lnTo>
                    <a:lnTo>
                      <a:pt x="253" y="400"/>
                    </a:lnTo>
                    <a:lnTo>
                      <a:pt x="337" y="419"/>
                    </a:lnTo>
                    <a:lnTo>
                      <a:pt x="432" y="439"/>
                    </a:lnTo>
                    <a:lnTo>
                      <a:pt x="465" y="275"/>
                    </a:lnTo>
                    <a:lnTo>
                      <a:pt x="465" y="275"/>
                    </a:lnTo>
                    <a:lnTo>
                      <a:pt x="466" y="271"/>
                    </a:lnTo>
                    <a:lnTo>
                      <a:pt x="466" y="271"/>
                    </a:lnTo>
                    <a:lnTo>
                      <a:pt x="468" y="268"/>
                    </a:lnTo>
                    <a:lnTo>
                      <a:pt x="466" y="265"/>
                    </a:lnTo>
                    <a:lnTo>
                      <a:pt x="466" y="265"/>
                    </a:lnTo>
                    <a:lnTo>
                      <a:pt x="466" y="258"/>
                    </a:lnTo>
                    <a:lnTo>
                      <a:pt x="466" y="258"/>
                    </a:lnTo>
                    <a:lnTo>
                      <a:pt x="468" y="254"/>
                    </a:lnTo>
                    <a:lnTo>
                      <a:pt x="468" y="254"/>
                    </a:lnTo>
                    <a:lnTo>
                      <a:pt x="470" y="251"/>
                    </a:lnTo>
                    <a:lnTo>
                      <a:pt x="470" y="248"/>
                    </a:lnTo>
                    <a:lnTo>
                      <a:pt x="470" y="248"/>
                    </a:lnTo>
                    <a:lnTo>
                      <a:pt x="468" y="241"/>
                    </a:lnTo>
                    <a:lnTo>
                      <a:pt x="468" y="241"/>
                    </a:lnTo>
                    <a:lnTo>
                      <a:pt x="466" y="234"/>
                    </a:lnTo>
                    <a:lnTo>
                      <a:pt x="468" y="231"/>
                    </a:lnTo>
                    <a:lnTo>
                      <a:pt x="470" y="227"/>
                    </a:lnTo>
                    <a:lnTo>
                      <a:pt x="470" y="227"/>
                    </a:lnTo>
                    <a:lnTo>
                      <a:pt x="470" y="224"/>
                    </a:lnTo>
                    <a:lnTo>
                      <a:pt x="470" y="220"/>
                    </a:lnTo>
                    <a:lnTo>
                      <a:pt x="470" y="220"/>
                    </a:lnTo>
                    <a:lnTo>
                      <a:pt x="472" y="217"/>
                    </a:lnTo>
                    <a:lnTo>
                      <a:pt x="472" y="215"/>
                    </a:lnTo>
                    <a:lnTo>
                      <a:pt x="472" y="215"/>
                    </a:lnTo>
                    <a:lnTo>
                      <a:pt x="475" y="212"/>
                    </a:lnTo>
                    <a:lnTo>
                      <a:pt x="475" y="212"/>
                    </a:lnTo>
                    <a:lnTo>
                      <a:pt x="480" y="209"/>
                    </a:lnTo>
                    <a:lnTo>
                      <a:pt x="480" y="209"/>
                    </a:lnTo>
                    <a:lnTo>
                      <a:pt x="483" y="207"/>
                    </a:lnTo>
                    <a:lnTo>
                      <a:pt x="483" y="207"/>
                    </a:lnTo>
                    <a:lnTo>
                      <a:pt x="485" y="205"/>
                    </a:lnTo>
                    <a:lnTo>
                      <a:pt x="485" y="203"/>
                    </a:lnTo>
                    <a:lnTo>
                      <a:pt x="485" y="203"/>
                    </a:lnTo>
                    <a:lnTo>
                      <a:pt x="485" y="197"/>
                    </a:lnTo>
                    <a:lnTo>
                      <a:pt x="485" y="195"/>
                    </a:lnTo>
                    <a:lnTo>
                      <a:pt x="487" y="192"/>
                    </a:lnTo>
                    <a:lnTo>
                      <a:pt x="487" y="192"/>
                    </a:lnTo>
                    <a:lnTo>
                      <a:pt x="495" y="183"/>
                    </a:lnTo>
                    <a:lnTo>
                      <a:pt x="495" y="183"/>
                    </a:lnTo>
                    <a:lnTo>
                      <a:pt x="495" y="183"/>
                    </a:lnTo>
                    <a:lnTo>
                      <a:pt x="499" y="181"/>
                    </a:lnTo>
                    <a:lnTo>
                      <a:pt x="500" y="178"/>
                    </a:lnTo>
                    <a:lnTo>
                      <a:pt x="500" y="173"/>
                    </a:lnTo>
                    <a:lnTo>
                      <a:pt x="500" y="173"/>
                    </a:lnTo>
                    <a:lnTo>
                      <a:pt x="502" y="168"/>
                    </a:lnTo>
                    <a:lnTo>
                      <a:pt x="505" y="163"/>
                    </a:lnTo>
                    <a:lnTo>
                      <a:pt x="505" y="163"/>
                    </a:lnTo>
                    <a:lnTo>
                      <a:pt x="507" y="159"/>
                    </a:lnTo>
                    <a:lnTo>
                      <a:pt x="511" y="158"/>
                    </a:lnTo>
                    <a:lnTo>
                      <a:pt x="511" y="158"/>
                    </a:lnTo>
                    <a:lnTo>
                      <a:pt x="514" y="156"/>
                    </a:lnTo>
                    <a:lnTo>
                      <a:pt x="516" y="154"/>
                    </a:lnTo>
                    <a:lnTo>
                      <a:pt x="516" y="154"/>
                    </a:lnTo>
                    <a:lnTo>
                      <a:pt x="517" y="151"/>
                    </a:lnTo>
                    <a:lnTo>
                      <a:pt x="517" y="151"/>
                    </a:lnTo>
                    <a:lnTo>
                      <a:pt x="519" y="146"/>
                    </a:lnTo>
                    <a:lnTo>
                      <a:pt x="519" y="146"/>
                    </a:lnTo>
                    <a:lnTo>
                      <a:pt x="517" y="139"/>
                    </a:lnTo>
                    <a:lnTo>
                      <a:pt x="517" y="139"/>
                    </a:lnTo>
                    <a:lnTo>
                      <a:pt x="517" y="136"/>
                    </a:lnTo>
                    <a:lnTo>
                      <a:pt x="516" y="134"/>
                    </a:lnTo>
                    <a:lnTo>
                      <a:pt x="516" y="134"/>
                    </a:lnTo>
                    <a:close/>
                  </a:path>
                </a:pathLst>
              </a:custGeom>
              <a:solidFill>
                <a:srgbClr val="00DE64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93" name="Freeform 94"/>
              <p:cNvSpPr>
                <a:spLocks/>
              </p:cNvSpPr>
              <p:nvPr/>
            </p:nvSpPr>
            <p:spPr bwMode="auto">
              <a:xfrm>
                <a:off x="6175375" y="1436459"/>
                <a:ext cx="862012" cy="433388"/>
              </a:xfrm>
              <a:custGeom>
                <a:avLst/>
                <a:gdLst>
                  <a:gd name="T0" fmla="*/ 538 w 543"/>
                  <a:gd name="T1" fmla="*/ 256 h 273"/>
                  <a:gd name="T2" fmla="*/ 530 w 543"/>
                  <a:gd name="T3" fmla="*/ 249 h 273"/>
                  <a:gd name="T4" fmla="*/ 523 w 543"/>
                  <a:gd name="T5" fmla="*/ 242 h 273"/>
                  <a:gd name="T6" fmla="*/ 519 w 543"/>
                  <a:gd name="T7" fmla="*/ 231 h 273"/>
                  <a:gd name="T8" fmla="*/ 518 w 543"/>
                  <a:gd name="T9" fmla="*/ 220 h 273"/>
                  <a:gd name="T10" fmla="*/ 518 w 543"/>
                  <a:gd name="T11" fmla="*/ 219 h 273"/>
                  <a:gd name="T12" fmla="*/ 509 w 543"/>
                  <a:gd name="T13" fmla="*/ 205 h 273"/>
                  <a:gd name="T14" fmla="*/ 506 w 543"/>
                  <a:gd name="T15" fmla="*/ 202 h 273"/>
                  <a:gd name="T16" fmla="*/ 506 w 543"/>
                  <a:gd name="T17" fmla="*/ 190 h 273"/>
                  <a:gd name="T18" fmla="*/ 503 w 543"/>
                  <a:gd name="T19" fmla="*/ 183 h 273"/>
                  <a:gd name="T20" fmla="*/ 503 w 543"/>
                  <a:gd name="T21" fmla="*/ 178 h 273"/>
                  <a:gd name="T22" fmla="*/ 503 w 543"/>
                  <a:gd name="T23" fmla="*/ 169 h 273"/>
                  <a:gd name="T24" fmla="*/ 501 w 543"/>
                  <a:gd name="T25" fmla="*/ 164 h 273"/>
                  <a:gd name="T26" fmla="*/ 496 w 543"/>
                  <a:gd name="T27" fmla="*/ 156 h 273"/>
                  <a:gd name="T28" fmla="*/ 496 w 543"/>
                  <a:gd name="T29" fmla="*/ 153 h 273"/>
                  <a:gd name="T30" fmla="*/ 496 w 543"/>
                  <a:gd name="T31" fmla="*/ 147 h 273"/>
                  <a:gd name="T32" fmla="*/ 494 w 543"/>
                  <a:gd name="T33" fmla="*/ 139 h 273"/>
                  <a:gd name="T34" fmla="*/ 487 w 543"/>
                  <a:gd name="T35" fmla="*/ 134 h 273"/>
                  <a:gd name="T36" fmla="*/ 487 w 543"/>
                  <a:gd name="T37" fmla="*/ 119 h 273"/>
                  <a:gd name="T38" fmla="*/ 486 w 543"/>
                  <a:gd name="T39" fmla="*/ 112 h 273"/>
                  <a:gd name="T40" fmla="*/ 482 w 543"/>
                  <a:gd name="T41" fmla="*/ 107 h 273"/>
                  <a:gd name="T42" fmla="*/ 480 w 543"/>
                  <a:gd name="T43" fmla="*/ 100 h 273"/>
                  <a:gd name="T44" fmla="*/ 480 w 543"/>
                  <a:gd name="T45" fmla="*/ 96 h 273"/>
                  <a:gd name="T46" fmla="*/ 477 w 543"/>
                  <a:gd name="T47" fmla="*/ 95 h 273"/>
                  <a:gd name="T48" fmla="*/ 477 w 543"/>
                  <a:gd name="T49" fmla="*/ 88 h 273"/>
                  <a:gd name="T50" fmla="*/ 477 w 543"/>
                  <a:gd name="T51" fmla="*/ 83 h 273"/>
                  <a:gd name="T52" fmla="*/ 477 w 543"/>
                  <a:gd name="T53" fmla="*/ 80 h 273"/>
                  <a:gd name="T54" fmla="*/ 472 w 543"/>
                  <a:gd name="T55" fmla="*/ 71 h 273"/>
                  <a:gd name="T56" fmla="*/ 470 w 543"/>
                  <a:gd name="T57" fmla="*/ 61 h 273"/>
                  <a:gd name="T58" fmla="*/ 469 w 543"/>
                  <a:gd name="T59" fmla="*/ 56 h 273"/>
                  <a:gd name="T60" fmla="*/ 467 w 543"/>
                  <a:gd name="T61" fmla="*/ 52 h 273"/>
                  <a:gd name="T62" fmla="*/ 465 w 543"/>
                  <a:gd name="T63" fmla="*/ 49 h 273"/>
                  <a:gd name="T64" fmla="*/ 465 w 543"/>
                  <a:gd name="T65" fmla="*/ 49 h 273"/>
                  <a:gd name="T66" fmla="*/ 458 w 543"/>
                  <a:gd name="T67" fmla="*/ 47 h 273"/>
                  <a:gd name="T68" fmla="*/ 452 w 543"/>
                  <a:gd name="T69" fmla="*/ 44 h 273"/>
                  <a:gd name="T70" fmla="*/ 447 w 543"/>
                  <a:gd name="T71" fmla="*/ 42 h 273"/>
                  <a:gd name="T72" fmla="*/ 445 w 543"/>
                  <a:gd name="T73" fmla="*/ 39 h 273"/>
                  <a:gd name="T74" fmla="*/ 438 w 543"/>
                  <a:gd name="T75" fmla="*/ 34 h 273"/>
                  <a:gd name="T76" fmla="*/ 431 w 543"/>
                  <a:gd name="T77" fmla="*/ 34 h 273"/>
                  <a:gd name="T78" fmla="*/ 426 w 543"/>
                  <a:gd name="T79" fmla="*/ 34 h 273"/>
                  <a:gd name="T80" fmla="*/ 419 w 543"/>
                  <a:gd name="T81" fmla="*/ 32 h 273"/>
                  <a:gd name="T82" fmla="*/ 414 w 543"/>
                  <a:gd name="T83" fmla="*/ 29 h 273"/>
                  <a:gd name="T84" fmla="*/ 409 w 543"/>
                  <a:gd name="T85" fmla="*/ 29 h 273"/>
                  <a:gd name="T86" fmla="*/ 396 w 543"/>
                  <a:gd name="T87" fmla="*/ 29 h 273"/>
                  <a:gd name="T88" fmla="*/ 384 w 543"/>
                  <a:gd name="T89" fmla="*/ 30 h 273"/>
                  <a:gd name="T90" fmla="*/ 377 w 543"/>
                  <a:gd name="T91" fmla="*/ 29 h 273"/>
                  <a:gd name="T92" fmla="*/ 372 w 543"/>
                  <a:gd name="T93" fmla="*/ 27 h 273"/>
                  <a:gd name="T94" fmla="*/ 367 w 543"/>
                  <a:gd name="T95" fmla="*/ 22 h 273"/>
                  <a:gd name="T96" fmla="*/ 360 w 543"/>
                  <a:gd name="T97" fmla="*/ 18 h 273"/>
                  <a:gd name="T98" fmla="*/ 355 w 543"/>
                  <a:gd name="T99" fmla="*/ 17 h 273"/>
                  <a:gd name="T100" fmla="*/ 351 w 543"/>
                  <a:gd name="T101" fmla="*/ 17 h 273"/>
                  <a:gd name="T102" fmla="*/ 321 w 543"/>
                  <a:gd name="T103" fmla="*/ 17 h 273"/>
                  <a:gd name="T104" fmla="*/ 173 w 543"/>
                  <a:gd name="T105" fmla="*/ 12 h 273"/>
                  <a:gd name="T106" fmla="*/ 0 w 543"/>
                  <a:gd name="T107" fmla="*/ 169 h 273"/>
                  <a:gd name="T108" fmla="*/ 68 w 543"/>
                  <a:gd name="T109" fmla="*/ 173 h 273"/>
                  <a:gd name="T110" fmla="*/ 122 w 543"/>
                  <a:gd name="T111" fmla="*/ 173 h 273"/>
                  <a:gd name="T112" fmla="*/ 117 w 543"/>
                  <a:gd name="T113" fmla="*/ 259 h 273"/>
                  <a:gd name="T114" fmla="*/ 311 w 543"/>
                  <a:gd name="T115" fmla="*/ 270 h 273"/>
                  <a:gd name="T116" fmla="*/ 436 w 543"/>
                  <a:gd name="T117" fmla="*/ 273 h 273"/>
                  <a:gd name="T118" fmla="*/ 543 w 543"/>
                  <a:gd name="T119" fmla="*/ 271 h 273"/>
                  <a:gd name="T120" fmla="*/ 542 w 543"/>
                  <a:gd name="T121" fmla="*/ 268 h 273"/>
                  <a:gd name="T122" fmla="*/ 540 w 543"/>
                  <a:gd name="T123" fmla="*/ 261 h 273"/>
                  <a:gd name="T124" fmla="*/ 538 w 543"/>
                  <a:gd name="T125" fmla="*/ 256 h 2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543" h="273">
                    <a:moveTo>
                      <a:pt x="538" y="256"/>
                    </a:moveTo>
                    <a:lnTo>
                      <a:pt x="538" y="256"/>
                    </a:lnTo>
                    <a:lnTo>
                      <a:pt x="533" y="253"/>
                    </a:lnTo>
                    <a:lnTo>
                      <a:pt x="530" y="249"/>
                    </a:lnTo>
                    <a:lnTo>
                      <a:pt x="525" y="246"/>
                    </a:lnTo>
                    <a:lnTo>
                      <a:pt x="523" y="242"/>
                    </a:lnTo>
                    <a:lnTo>
                      <a:pt x="523" y="242"/>
                    </a:lnTo>
                    <a:lnTo>
                      <a:pt x="519" y="231"/>
                    </a:lnTo>
                    <a:lnTo>
                      <a:pt x="518" y="220"/>
                    </a:lnTo>
                    <a:lnTo>
                      <a:pt x="518" y="220"/>
                    </a:lnTo>
                    <a:lnTo>
                      <a:pt x="518" y="219"/>
                    </a:lnTo>
                    <a:lnTo>
                      <a:pt x="518" y="219"/>
                    </a:lnTo>
                    <a:lnTo>
                      <a:pt x="514" y="212"/>
                    </a:lnTo>
                    <a:lnTo>
                      <a:pt x="509" y="205"/>
                    </a:lnTo>
                    <a:lnTo>
                      <a:pt x="509" y="205"/>
                    </a:lnTo>
                    <a:lnTo>
                      <a:pt x="506" y="202"/>
                    </a:lnTo>
                    <a:lnTo>
                      <a:pt x="504" y="198"/>
                    </a:lnTo>
                    <a:lnTo>
                      <a:pt x="506" y="190"/>
                    </a:lnTo>
                    <a:lnTo>
                      <a:pt x="506" y="190"/>
                    </a:lnTo>
                    <a:lnTo>
                      <a:pt x="503" y="183"/>
                    </a:lnTo>
                    <a:lnTo>
                      <a:pt x="503" y="183"/>
                    </a:lnTo>
                    <a:lnTo>
                      <a:pt x="503" y="178"/>
                    </a:lnTo>
                    <a:lnTo>
                      <a:pt x="503" y="173"/>
                    </a:lnTo>
                    <a:lnTo>
                      <a:pt x="503" y="169"/>
                    </a:lnTo>
                    <a:lnTo>
                      <a:pt x="501" y="164"/>
                    </a:lnTo>
                    <a:lnTo>
                      <a:pt x="501" y="164"/>
                    </a:lnTo>
                    <a:lnTo>
                      <a:pt x="497" y="161"/>
                    </a:lnTo>
                    <a:lnTo>
                      <a:pt x="496" y="156"/>
                    </a:lnTo>
                    <a:lnTo>
                      <a:pt x="496" y="156"/>
                    </a:lnTo>
                    <a:lnTo>
                      <a:pt x="496" y="153"/>
                    </a:lnTo>
                    <a:lnTo>
                      <a:pt x="496" y="147"/>
                    </a:lnTo>
                    <a:lnTo>
                      <a:pt x="496" y="147"/>
                    </a:lnTo>
                    <a:lnTo>
                      <a:pt x="496" y="142"/>
                    </a:lnTo>
                    <a:lnTo>
                      <a:pt x="494" y="139"/>
                    </a:lnTo>
                    <a:lnTo>
                      <a:pt x="487" y="134"/>
                    </a:lnTo>
                    <a:lnTo>
                      <a:pt x="487" y="134"/>
                    </a:lnTo>
                    <a:lnTo>
                      <a:pt x="489" y="127"/>
                    </a:lnTo>
                    <a:lnTo>
                      <a:pt x="487" y="119"/>
                    </a:lnTo>
                    <a:lnTo>
                      <a:pt x="487" y="119"/>
                    </a:lnTo>
                    <a:lnTo>
                      <a:pt x="486" y="112"/>
                    </a:lnTo>
                    <a:lnTo>
                      <a:pt x="482" y="107"/>
                    </a:lnTo>
                    <a:lnTo>
                      <a:pt x="482" y="107"/>
                    </a:lnTo>
                    <a:lnTo>
                      <a:pt x="480" y="103"/>
                    </a:lnTo>
                    <a:lnTo>
                      <a:pt x="480" y="100"/>
                    </a:lnTo>
                    <a:lnTo>
                      <a:pt x="480" y="100"/>
                    </a:lnTo>
                    <a:lnTo>
                      <a:pt x="480" y="96"/>
                    </a:lnTo>
                    <a:lnTo>
                      <a:pt x="477" y="95"/>
                    </a:lnTo>
                    <a:lnTo>
                      <a:pt x="477" y="95"/>
                    </a:lnTo>
                    <a:lnTo>
                      <a:pt x="475" y="91"/>
                    </a:lnTo>
                    <a:lnTo>
                      <a:pt x="477" y="88"/>
                    </a:lnTo>
                    <a:lnTo>
                      <a:pt x="477" y="86"/>
                    </a:lnTo>
                    <a:lnTo>
                      <a:pt x="477" y="83"/>
                    </a:lnTo>
                    <a:lnTo>
                      <a:pt x="477" y="83"/>
                    </a:lnTo>
                    <a:lnTo>
                      <a:pt x="477" y="80"/>
                    </a:lnTo>
                    <a:lnTo>
                      <a:pt x="475" y="76"/>
                    </a:lnTo>
                    <a:lnTo>
                      <a:pt x="472" y="71"/>
                    </a:lnTo>
                    <a:lnTo>
                      <a:pt x="472" y="71"/>
                    </a:lnTo>
                    <a:lnTo>
                      <a:pt x="470" y="61"/>
                    </a:lnTo>
                    <a:lnTo>
                      <a:pt x="470" y="61"/>
                    </a:lnTo>
                    <a:lnTo>
                      <a:pt x="469" y="56"/>
                    </a:lnTo>
                    <a:lnTo>
                      <a:pt x="467" y="52"/>
                    </a:lnTo>
                    <a:lnTo>
                      <a:pt x="467" y="52"/>
                    </a:lnTo>
                    <a:lnTo>
                      <a:pt x="465" y="49"/>
                    </a:lnTo>
                    <a:lnTo>
                      <a:pt x="465" y="49"/>
                    </a:lnTo>
                    <a:lnTo>
                      <a:pt x="465" y="49"/>
                    </a:lnTo>
                    <a:lnTo>
                      <a:pt x="465" y="49"/>
                    </a:lnTo>
                    <a:lnTo>
                      <a:pt x="465" y="49"/>
                    </a:lnTo>
                    <a:lnTo>
                      <a:pt x="458" y="47"/>
                    </a:lnTo>
                    <a:lnTo>
                      <a:pt x="458" y="47"/>
                    </a:lnTo>
                    <a:lnTo>
                      <a:pt x="452" y="44"/>
                    </a:lnTo>
                    <a:lnTo>
                      <a:pt x="452" y="44"/>
                    </a:lnTo>
                    <a:lnTo>
                      <a:pt x="447" y="42"/>
                    </a:lnTo>
                    <a:lnTo>
                      <a:pt x="445" y="39"/>
                    </a:lnTo>
                    <a:lnTo>
                      <a:pt x="445" y="39"/>
                    </a:lnTo>
                    <a:lnTo>
                      <a:pt x="441" y="35"/>
                    </a:lnTo>
                    <a:lnTo>
                      <a:pt x="438" y="34"/>
                    </a:lnTo>
                    <a:lnTo>
                      <a:pt x="438" y="34"/>
                    </a:lnTo>
                    <a:lnTo>
                      <a:pt x="431" y="34"/>
                    </a:lnTo>
                    <a:lnTo>
                      <a:pt x="431" y="34"/>
                    </a:lnTo>
                    <a:lnTo>
                      <a:pt x="426" y="34"/>
                    </a:lnTo>
                    <a:lnTo>
                      <a:pt x="419" y="32"/>
                    </a:lnTo>
                    <a:lnTo>
                      <a:pt x="419" y="32"/>
                    </a:lnTo>
                    <a:lnTo>
                      <a:pt x="418" y="30"/>
                    </a:lnTo>
                    <a:lnTo>
                      <a:pt x="414" y="29"/>
                    </a:lnTo>
                    <a:lnTo>
                      <a:pt x="414" y="29"/>
                    </a:lnTo>
                    <a:lnTo>
                      <a:pt x="409" y="29"/>
                    </a:lnTo>
                    <a:lnTo>
                      <a:pt x="409" y="29"/>
                    </a:lnTo>
                    <a:lnTo>
                      <a:pt x="396" y="29"/>
                    </a:lnTo>
                    <a:lnTo>
                      <a:pt x="396" y="29"/>
                    </a:lnTo>
                    <a:lnTo>
                      <a:pt x="384" y="30"/>
                    </a:lnTo>
                    <a:lnTo>
                      <a:pt x="384" y="30"/>
                    </a:lnTo>
                    <a:lnTo>
                      <a:pt x="377" y="29"/>
                    </a:lnTo>
                    <a:lnTo>
                      <a:pt x="377" y="29"/>
                    </a:lnTo>
                    <a:lnTo>
                      <a:pt x="372" y="27"/>
                    </a:lnTo>
                    <a:lnTo>
                      <a:pt x="372" y="27"/>
                    </a:lnTo>
                    <a:lnTo>
                      <a:pt x="367" y="22"/>
                    </a:lnTo>
                    <a:lnTo>
                      <a:pt x="367" y="22"/>
                    </a:lnTo>
                    <a:lnTo>
                      <a:pt x="360" y="18"/>
                    </a:lnTo>
                    <a:lnTo>
                      <a:pt x="360" y="18"/>
                    </a:lnTo>
                    <a:lnTo>
                      <a:pt x="355" y="17"/>
                    </a:lnTo>
                    <a:lnTo>
                      <a:pt x="355" y="17"/>
                    </a:lnTo>
                    <a:lnTo>
                      <a:pt x="351" y="17"/>
                    </a:lnTo>
                    <a:lnTo>
                      <a:pt x="351" y="17"/>
                    </a:lnTo>
                    <a:lnTo>
                      <a:pt x="321" y="17"/>
                    </a:lnTo>
                    <a:lnTo>
                      <a:pt x="279" y="15"/>
                    </a:lnTo>
                    <a:lnTo>
                      <a:pt x="173" y="12"/>
                    </a:lnTo>
                    <a:lnTo>
                      <a:pt x="12" y="0"/>
                    </a:lnTo>
                    <a:lnTo>
                      <a:pt x="0" y="169"/>
                    </a:lnTo>
                    <a:lnTo>
                      <a:pt x="0" y="169"/>
                    </a:lnTo>
                    <a:lnTo>
                      <a:pt x="68" y="173"/>
                    </a:lnTo>
                    <a:lnTo>
                      <a:pt x="97" y="173"/>
                    </a:lnTo>
                    <a:lnTo>
                      <a:pt x="122" y="173"/>
                    </a:lnTo>
                    <a:lnTo>
                      <a:pt x="117" y="259"/>
                    </a:lnTo>
                    <a:lnTo>
                      <a:pt x="117" y="259"/>
                    </a:lnTo>
                    <a:lnTo>
                      <a:pt x="194" y="265"/>
                    </a:lnTo>
                    <a:lnTo>
                      <a:pt x="311" y="270"/>
                    </a:lnTo>
                    <a:lnTo>
                      <a:pt x="374" y="273"/>
                    </a:lnTo>
                    <a:lnTo>
                      <a:pt x="436" y="273"/>
                    </a:lnTo>
                    <a:lnTo>
                      <a:pt x="494" y="273"/>
                    </a:lnTo>
                    <a:lnTo>
                      <a:pt x="543" y="271"/>
                    </a:lnTo>
                    <a:lnTo>
                      <a:pt x="543" y="271"/>
                    </a:lnTo>
                    <a:lnTo>
                      <a:pt x="542" y="268"/>
                    </a:lnTo>
                    <a:lnTo>
                      <a:pt x="542" y="268"/>
                    </a:lnTo>
                    <a:lnTo>
                      <a:pt x="540" y="261"/>
                    </a:lnTo>
                    <a:lnTo>
                      <a:pt x="538" y="256"/>
                    </a:lnTo>
                    <a:lnTo>
                      <a:pt x="538" y="256"/>
                    </a:lnTo>
                    <a:close/>
                  </a:path>
                </a:pathLst>
              </a:custGeom>
              <a:solidFill>
                <a:srgbClr val="00DE64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94" name="Freeform 95"/>
              <p:cNvSpPr>
                <a:spLocks/>
              </p:cNvSpPr>
              <p:nvPr/>
            </p:nvSpPr>
            <p:spPr bwMode="auto">
              <a:xfrm>
                <a:off x="6157635" y="2593633"/>
                <a:ext cx="892175" cy="463550"/>
              </a:xfrm>
              <a:custGeom>
                <a:avLst/>
                <a:gdLst>
                  <a:gd name="T0" fmla="*/ 499 w 562"/>
                  <a:gd name="T1" fmla="*/ 16 h 292"/>
                  <a:gd name="T2" fmla="*/ 159 w 562"/>
                  <a:gd name="T3" fmla="*/ 7 h 292"/>
                  <a:gd name="T4" fmla="*/ 2 w 562"/>
                  <a:gd name="T5" fmla="*/ 0 h 292"/>
                  <a:gd name="T6" fmla="*/ 193 w 562"/>
                  <a:gd name="T7" fmla="*/ 51 h 292"/>
                  <a:gd name="T8" fmla="*/ 190 w 562"/>
                  <a:gd name="T9" fmla="*/ 209 h 292"/>
                  <a:gd name="T10" fmla="*/ 190 w 562"/>
                  <a:gd name="T11" fmla="*/ 209 h 292"/>
                  <a:gd name="T12" fmla="*/ 200 w 562"/>
                  <a:gd name="T13" fmla="*/ 216 h 292"/>
                  <a:gd name="T14" fmla="*/ 204 w 562"/>
                  <a:gd name="T15" fmla="*/ 219 h 292"/>
                  <a:gd name="T16" fmla="*/ 209 w 562"/>
                  <a:gd name="T17" fmla="*/ 224 h 292"/>
                  <a:gd name="T18" fmla="*/ 215 w 562"/>
                  <a:gd name="T19" fmla="*/ 224 h 292"/>
                  <a:gd name="T20" fmla="*/ 224 w 562"/>
                  <a:gd name="T21" fmla="*/ 228 h 292"/>
                  <a:gd name="T22" fmla="*/ 234 w 562"/>
                  <a:gd name="T23" fmla="*/ 228 h 292"/>
                  <a:gd name="T24" fmla="*/ 241 w 562"/>
                  <a:gd name="T25" fmla="*/ 229 h 292"/>
                  <a:gd name="T26" fmla="*/ 251 w 562"/>
                  <a:gd name="T27" fmla="*/ 243 h 292"/>
                  <a:gd name="T28" fmla="*/ 256 w 562"/>
                  <a:gd name="T29" fmla="*/ 248 h 292"/>
                  <a:gd name="T30" fmla="*/ 263 w 562"/>
                  <a:gd name="T31" fmla="*/ 248 h 292"/>
                  <a:gd name="T32" fmla="*/ 277 w 562"/>
                  <a:gd name="T33" fmla="*/ 250 h 292"/>
                  <a:gd name="T34" fmla="*/ 283 w 562"/>
                  <a:gd name="T35" fmla="*/ 251 h 292"/>
                  <a:gd name="T36" fmla="*/ 287 w 562"/>
                  <a:gd name="T37" fmla="*/ 250 h 292"/>
                  <a:gd name="T38" fmla="*/ 292 w 562"/>
                  <a:gd name="T39" fmla="*/ 253 h 292"/>
                  <a:gd name="T40" fmla="*/ 300 w 562"/>
                  <a:gd name="T41" fmla="*/ 257 h 292"/>
                  <a:gd name="T42" fmla="*/ 307 w 562"/>
                  <a:gd name="T43" fmla="*/ 258 h 292"/>
                  <a:gd name="T44" fmla="*/ 312 w 562"/>
                  <a:gd name="T45" fmla="*/ 258 h 292"/>
                  <a:gd name="T46" fmla="*/ 317 w 562"/>
                  <a:gd name="T47" fmla="*/ 258 h 292"/>
                  <a:gd name="T48" fmla="*/ 324 w 562"/>
                  <a:gd name="T49" fmla="*/ 265 h 292"/>
                  <a:gd name="T50" fmla="*/ 329 w 562"/>
                  <a:gd name="T51" fmla="*/ 274 h 292"/>
                  <a:gd name="T52" fmla="*/ 336 w 562"/>
                  <a:gd name="T53" fmla="*/ 277 h 292"/>
                  <a:gd name="T54" fmla="*/ 344 w 562"/>
                  <a:gd name="T55" fmla="*/ 270 h 292"/>
                  <a:gd name="T56" fmla="*/ 353 w 562"/>
                  <a:gd name="T57" fmla="*/ 272 h 292"/>
                  <a:gd name="T58" fmla="*/ 358 w 562"/>
                  <a:gd name="T59" fmla="*/ 277 h 292"/>
                  <a:gd name="T60" fmla="*/ 370 w 562"/>
                  <a:gd name="T61" fmla="*/ 279 h 292"/>
                  <a:gd name="T62" fmla="*/ 375 w 562"/>
                  <a:gd name="T63" fmla="*/ 275 h 292"/>
                  <a:gd name="T64" fmla="*/ 382 w 562"/>
                  <a:gd name="T65" fmla="*/ 272 h 292"/>
                  <a:gd name="T66" fmla="*/ 387 w 562"/>
                  <a:gd name="T67" fmla="*/ 274 h 292"/>
                  <a:gd name="T68" fmla="*/ 397 w 562"/>
                  <a:gd name="T69" fmla="*/ 274 h 292"/>
                  <a:gd name="T70" fmla="*/ 400 w 562"/>
                  <a:gd name="T71" fmla="*/ 277 h 292"/>
                  <a:gd name="T72" fmla="*/ 409 w 562"/>
                  <a:gd name="T73" fmla="*/ 275 h 292"/>
                  <a:gd name="T74" fmla="*/ 419 w 562"/>
                  <a:gd name="T75" fmla="*/ 274 h 292"/>
                  <a:gd name="T76" fmla="*/ 428 w 562"/>
                  <a:gd name="T77" fmla="*/ 279 h 292"/>
                  <a:gd name="T78" fmla="*/ 450 w 562"/>
                  <a:gd name="T79" fmla="*/ 277 h 292"/>
                  <a:gd name="T80" fmla="*/ 465 w 562"/>
                  <a:gd name="T81" fmla="*/ 275 h 292"/>
                  <a:gd name="T82" fmla="*/ 489 w 562"/>
                  <a:gd name="T83" fmla="*/ 272 h 292"/>
                  <a:gd name="T84" fmla="*/ 497 w 562"/>
                  <a:gd name="T85" fmla="*/ 275 h 292"/>
                  <a:gd name="T86" fmla="*/ 504 w 562"/>
                  <a:gd name="T87" fmla="*/ 274 h 292"/>
                  <a:gd name="T88" fmla="*/ 514 w 562"/>
                  <a:gd name="T89" fmla="*/ 270 h 292"/>
                  <a:gd name="T90" fmla="*/ 526 w 562"/>
                  <a:gd name="T91" fmla="*/ 275 h 292"/>
                  <a:gd name="T92" fmla="*/ 531 w 562"/>
                  <a:gd name="T93" fmla="*/ 279 h 292"/>
                  <a:gd name="T94" fmla="*/ 536 w 562"/>
                  <a:gd name="T95" fmla="*/ 279 h 292"/>
                  <a:gd name="T96" fmla="*/ 541 w 562"/>
                  <a:gd name="T97" fmla="*/ 282 h 292"/>
                  <a:gd name="T98" fmla="*/ 546 w 562"/>
                  <a:gd name="T99" fmla="*/ 284 h 292"/>
                  <a:gd name="T100" fmla="*/ 553 w 562"/>
                  <a:gd name="T101" fmla="*/ 285 h 292"/>
                  <a:gd name="T102" fmla="*/ 562 w 562"/>
                  <a:gd name="T103" fmla="*/ 292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562" h="292">
                    <a:moveTo>
                      <a:pt x="551" y="14"/>
                    </a:moveTo>
                    <a:lnTo>
                      <a:pt x="551" y="14"/>
                    </a:lnTo>
                    <a:lnTo>
                      <a:pt x="499" y="16"/>
                    </a:lnTo>
                    <a:lnTo>
                      <a:pt x="395" y="14"/>
                    </a:lnTo>
                    <a:lnTo>
                      <a:pt x="246" y="10"/>
                    </a:lnTo>
                    <a:lnTo>
                      <a:pt x="159" y="7"/>
                    </a:lnTo>
                    <a:lnTo>
                      <a:pt x="64" y="4"/>
                    </a:lnTo>
                    <a:lnTo>
                      <a:pt x="64" y="4"/>
                    </a:lnTo>
                    <a:lnTo>
                      <a:pt x="2" y="0"/>
                    </a:lnTo>
                    <a:lnTo>
                      <a:pt x="0" y="44"/>
                    </a:lnTo>
                    <a:lnTo>
                      <a:pt x="0" y="44"/>
                    </a:lnTo>
                    <a:lnTo>
                      <a:pt x="193" y="51"/>
                    </a:lnTo>
                    <a:lnTo>
                      <a:pt x="188" y="207"/>
                    </a:lnTo>
                    <a:lnTo>
                      <a:pt x="188" y="207"/>
                    </a:lnTo>
                    <a:lnTo>
                      <a:pt x="190" y="209"/>
                    </a:lnTo>
                    <a:lnTo>
                      <a:pt x="190" y="209"/>
                    </a:lnTo>
                    <a:lnTo>
                      <a:pt x="190" y="209"/>
                    </a:lnTo>
                    <a:lnTo>
                      <a:pt x="190" y="209"/>
                    </a:lnTo>
                    <a:lnTo>
                      <a:pt x="197" y="211"/>
                    </a:lnTo>
                    <a:lnTo>
                      <a:pt x="200" y="216"/>
                    </a:lnTo>
                    <a:lnTo>
                      <a:pt x="200" y="216"/>
                    </a:lnTo>
                    <a:lnTo>
                      <a:pt x="202" y="218"/>
                    </a:lnTo>
                    <a:lnTo>
                      <a:pt x="204" y="219"/>
                    </a:lnTo>
                    <a:lnTo>
                      <a:pt x="204" y="219"/>
                    </a:lnTo>
                    <a:lnTo>
                      <a:pt x="205" y="223"/>
                    </a:lnTo>
                    <a:lnTo>
                      <a:pt x="209" y="224"/>
                    </a:lnTo>
                    <a:lnTo>
                      <a:pt x="209" y="224"/>
                    </a:lnTo>
                    <a:lnTo>
                      <a:pt x="212" y="226"/>
                    </a:lnTo>
                    <a:lnTo>
                      <a:pt x="215" y="224"/>
                    </a:lnTo>
                    <a:lnTo>
                      <a:pt x="215" y="224"/>
                    </a:lnTo>
                    <a:lnTo>
                      <a:pt x="217" y="224"/>
                    </a:lnTo>
                    <a:lnTo>
                      <a:pt x="221" y="226"/>
                    </a:lnTo>
                    <a:lnTo>
                      <a:pt x="224" y="228"/>
                    </a:lnTo>
                    <a:lnTo>
                      <a:pt x="226" y="229"/>
                    </a:lnTo>
                    <a:lnTo>
                      <a:pt x="226" y="229"/>
                    </a:lnTo>
                    <a:lnTo>
                      <a:pt x="234" y="228"/>
                    </a:lnTo>
                    <a:lnTo>
                      <a:pt x="238" y="228"/>
                    </a:lnTo>
                    <a:lnTo>
                      <a:pt x="241" y="229"/>
                    </a:lnTo>
                    <a:lnTo>
                      <a:pt x="241" y="229"/>
                    </a:lnTo>
                    <a:lnTo>
                      <a:pt x="244" y="233"/>
                    </a:lnTo>
                    <a:lnTo>
                      <a:pt x="248" y="236"/>
                    </a:lnTo>
                    <a:lnTo>
                      <a:pt x="251" y="243"/>
                    </a:lnTo>
                    <a:lnTo>
                      <a:pt x="251" y="243"/>
                    </a:lnTo>
                    <a:lnTo>
                      <a:pt x="253" y="246"/>
                    </a:lnTo>
                    <a:lnTo>
                      <a:pt x="256" y="248"/>
                    </a:lnTo>
                    <a:lnTo>
                      <a:pt x="256" y="248"/>
                    </a:lnTo>
                    <a:lnTo>
                      <a:pt x="263" y="248"/>
                    </a:lnTo>
                    <a:lnTo>
                      <a:pt x="263" y="248"/>
                    </a:lnTo>
                    <a:lnTo>
                      <a:pt x="270" y="250"/>
                    </a:lnTo>
                    <a:lnTo>
                      <a:pt x="270" y="250"/>
                    </a:lnTo>
                    <a:lnTo>
                      <a:pt x="277" y="250"/>
                    </a:lnTo>
                    <a:lnTo>
                      <a:pt x="280" y="250"/>
                    </a:lnTo>
                    <a:lnTo>
                      <a:pt x="283" y="251"/>
                    </a:lnTo>
                    <a:lnTo>
                      <a:pt x="283" y="251"/>
                    </a:lnTo>
                    <a:lnTo>
                      <a:pt x="285" y="250"/>
                    </a:lnTo>
                    <a:lnTo>
                      <a:pt x="287" y="250"/>
                    </a:lnTo>
                    <a:lnTo>
                      <a:pt x="287" y="250"/>
                    </a:lnTo>
                    <a:lnTo>
                      <a:pt x="290" y="251"/>
                    </a:lnTo>
                    <a:lnTo>
                      <a:pt x="292" y="253"/>
                    </a:lnTo>
                    <a:lnTo>
                      <a:pt x="292" y="253"/>
                    </a:lnTo>
                    <a:lnTo>
                      <a:pt x="295" y="257"/>
                    </a:lnTo>
                    <a:lnTo>
                      <a:pt x="299" y="258"/>
                    </a:lnTo>
                    <a:lnTo>
                      <a:pt x="300" y="257"/>
                    </a:lnTo>
                    <a:lnTo>
                      <a:pt x="300" y="257"/>
                    </a:lnTo>
                    <a:lnTo>
                      <a:pt x="304" y="258"/>
                    </a:lnTo>
                    <a:lnTo>
                      <a:pt x="307" y="258"/>
                    </a:lnTo>
                    <a:lnTo>
                      <a:pt x="307" y="258"/>
                    </a:lnTo>
                    <a:lnTo>
                      <a:pt x="310" y="260"/>
                    </a:lnTo>
                    <a:lnTo>
                      <a:pt x="312" y="258"/>
                    </a:lnTo>
                    <a:lnTo>
                      <a:pt x="312" y="258"/>
                    </a:lnTo>
                    <a:lnTo>
                      <a:pt x="316" y="258"/>
                    </a:lnTo>
                    <a:lnTo>
                      <a:pt x="317" y="258"/>
                    </a:lnTo>
                    <a:lnTo>
                      <a:pt x="317" y="258"/>
                    </a:lnTo>
                    <a:lnTo>
                      <a:pt x="321" y="260"/>
                    </a:lnTo>
                    <a:lnTo>
                      <a:pt x="324" y="265"/>
                    </a:lnTo>
                    <a:lnTo>
                      <a:pt x="324" y="265"/>
                    </a:lnTo>
                    <a:lnTo>
                      <a:pt x="327" y="272"/>
                    </a:lnTo>
                    <a:lnTo>
                      <a:pt x="329" y="274"/>
                    </a:lnTo>
                    <a:lnTo>
                      <a:pt x="333" y="277"/>
                    </a:lnTo>
                    <a:lnTo>
                      <a:pt x="333" y="277"/>
                    </a:lnTo>
                    <a:lnTo>
                      <a:pt x="336" y="277"/>
                    </a:lnTo>
                    <a:lnTo>
                      <a:pt x="339" y="275"/>
                    </a:lnTo>
                    <a:lnTo>
                      <a:pt x="344" y="270"/>
                    </a:lnTo>
                    <a:lnTo>
                      <a:pt x="344" y="270"/>
                    </a:lnTo>
                    <a:lnTo>
                      <a:pt x="348" y="267"/>
                    </a:lnTo>
                    <a:lnTo>
                      <a:pt x="350" y="268"/>
                    </a:lnTo>
                    <a:lnTo>
                      <a:pt x="353" y="272"/>
                    </a:lnTo>
                    <a:lnTo>
                      <a:pt x="353" y="272"/>
                    </a:lnTo>
                    <a:lnTo>
                      <a:pt x="358" y="277"/>
                    </a:lnTo>
                    <a:lnTo>
                      <a:pt x="358" y="277"/>
                    </a:lnTo>
                    <a:lnTo>
                      <a:pt x="360" y="279"/>
                    </a:lnTo>
                    <a:lnTo>
                      <a:pt x="363" y="280"/>
                    </a:lnTo>
                    <a:lnTo>
                      <a:pt x="370" y="279"/>
                    </a:lnTo>
                    <a:lnTo>
                      <a:pt x="370" y="279"/>
                    </a:lnTo>
                    <a:lnTo>
                      <a:pt x="373" y="279"/>
                    </a:lnTo>
                    <a:lnTo>
                      <a:pt x="375" y="275"/>
                    </a:lnTo>
                    <a:lnTo>
                      <a:pt x="378" y="274"/>
                    </a:lnTo>
                    <a:lnTo>
                      <a:pt x="382" y="272"/>
                    </a:lnTo>
                    <a:lnTo>
                      <a:pt x="382" y="272"/>
                    </a:lnTo>
                    <a:lnTo>
                      <a:pt x="383" y="274"/>
                    </a:lnTo>
                    <a:lnTo>
                      <a:pt x="387" y="274"/>
                    </a:lnTo>
                    <a:lnTo>
                      <a:pt x="387" y="274"/>
                    </a:lnTo>
                    <a:lnTo>
                      <a:pt x="394" y="274"/>
                    </a:lnTo>
                    <a:lnTo>
                      <a:pt x="394" y="274"/>
                    </a:lnTo>
                    <a:lnTo>
                      <a:pt x="397" y="274"/>
                    </a:lnTo>
                    <a:lnTo>
                      <a:pt x="397" y="275"/>
                    </a:lnTo>
                    <a:lnTo>
                      <a:pt x="399" y="277"/>
                    </a:lnTo>
                    <a:lnTo>
                      <a:pt x="400" y="277"/>
                    </a:lnTo>
                    <a:lnTo>
                      <a:pt x="400" y="277"/>
                    </a:lnTo>
                    <a:lnTo>
                      <a:pt x="404" y="275"/>
                    </a:lnTo>
                    <a:lnTo>
                      <a:pt x="409" y="275"/>
                    </a:lnTo>
                    <a:lnTo>
                      <a:pt x="409" y="275"/>
                    </a:lnTo>
                    <a:lnTo>
                      <a:pt x="416" y="274"/>
                    </a:lnTo>
                    <a:lnTo>
                      <a:pt x="419" y="274"/>
                    </a:lnTo>
                    <a:lnTo>
                      <a:pt x="421" y="275"/>
                    </a:lnTo>
                    <a:lnTo>
                      <a:pt x="421" y="275"/>
                    </a:lnTo>
                    <a:lnTo>
                      <a:pt x="428" y="279"/>
                    </a:lnTo>
                    <a:lnTo>
                      <a:pt x="434" y="279"/>
                    </a:lnTo>
                    <a:lnTo>
                      <a:pt x="434" y="279"/>
                    </a:lnTo>
                    <a:lnTo>
                      <a:pt x="450" y="277"/>
                    </a:lnTo>
                    <a:lnTo>
                      <a:pt x="450" y="277"/>
                    </a:lnTo>
                    <a:lnTo>
                      <a:pt x="458" y="277"/>
                    </a:lnTo>
                    <a:lnTo>
                      <a:pt x="465" y="275"/>
                    </a:lnTo>
                    <a:lnTo>
                      <a:pt x="465" y="275"/>
                    </a:lnTo>
                    <a:lnTo>
                      <a:pt x="489" y="272"/>
                    </a:lnTo>
                    <a:lnTo>
                      <a:pt x="489" y="272"/>
                    </a:lnTo>
                    <a:lnTo>
                      <a:pt x="492" y="272"/>
                    </a:lnTo>
                    <a:lnTo>
                      <a:pt x="494" y="274"/>
                    </a:lnTo>
                    <a:lnTo>
                      <a:pt x="497" y="275"/>
                    </a:lnTo>
                    <a:lnTo>
                      <a:pt x="501" y="275"/>
                    </a:lnTo>
                    <a:lnTo>
                      <a:pt x="501" y="275"/>
                    </a:lnTo>
                    <a:lnTo>
                      <a:pt x="504" y="274"/>
                    </a:lnTo>
                    <a:lnTo>
                      <a:pt x="507" y="270"/>
                    </a:lnTo>
                    <a:lnTo>
                      <a:pt x="507" y="270"/>
                    </a:lnTo>
                    <a:lnTo>
                      <a:pt x="514" y="270"/>
                    </a:lnTo>
                    <a:lnTo>
                      <a:pt x="514" y="270"/>
                    </a:lnTo>
                    <a:lnTo>
                      <a:pt x="519" y="272"/>
                    </a:lnTo>
                    <a:lnTo>
                      <a:pt x="526" y="275"/>
                    </a:lnTo>
                    <a:lnTo>
                      <a:pt x="526" y="275"/>
                    </a:lnTo>
                    <a:lnTo>
                      <a:pt x="528" y="277"/>
                    </a:lnTo>
                    <a:lnTo>
                      <a:pt x="531" y="279"/>
                    </a:lnTo>
                    <a:lnTo>
                      <a:pt x="531" y="279"/>
                    </a:lnTo>
                    <a:lnTo>
                      <a:pt x="534" y="279"/>
                    </a:lnTo>
                    <a:lnTo>
                      <a:pt x="536" y="279"/>
                    </a:lnTo>
                    <a:lnTo>
                      <a:pt x="536" y="279"/>
                    </a:lnTo>
                    <a:lnTo>
                      <a:pt x="540" y="279"/>
                    </a:lnTo>
                    <a:lnTo>
                      <a:pt x="541" y="282"/>
                    </a:lnTo>
                    <a:lnTo>
                      <a:pt x="545" y="284"/>
                    </a:lnTo>
                    <a:lnTo>
                      <a:pt x="546" y="284"/>
                    </a:lnTo>
                    <a:lnTo>
                      <a:pt x="546" y="284"/>
                    </a:lnTo>
                    <a:lnTo>
                      <a:pt x="550" y="284"/>
                    </a:lnTo>
                    <a:lnTo>
                      <a:pt x="553" y="285"/>
                    </a:lnTo>
                    <a:lnTo>
                      <a:pt x="553" y="285"/>
                    </a:lnTo>
                    <a:lnTo>
                      <a:pt x="558" y="290"/>
                    </a:lnTo>
                    <a:lnTo>
                      <a:pt x="558" y="290"/>
                    </a:lnTo>
                    <a:lnTo>
                      <a:pt x="562" y="292"/>
                    </a:lnTo>
                    <a:lnTo>
                      <a:pt x="553" y="58"/>
                    </a:lnTo>
                    <a:lnTo>
                      <a:pt x="551" y="14"/>
                    </a:lnTo>
                    <a:close/>
                  </a:path>
                </a:pathLst>
              </a:custGeom>
              <a:solidFill>
                <a:srgbClr val="00DE64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95" name="Freeform 96"/>
              <p:cNvSpPr>
                <a:spLocks/>
              </p:cNvSpPr>
              <p:nvPr/>
            </p:nvSpPr>
            <p:spPr bwMode="auto">
              <a:xfrm>
                <a:off x="7841270" y="2280801"/>
                <a:ext cx="727075" cy="385763"/>
              </a:xfrm>
              <a:custGeom>
                <a:avLst/>
                <a:gdLst>
                  <a:gd name="T0" fmla="*/ 458 w 458"/>
                  <a:gd name="T1" fmla="*/ 114 h 243"/>
                  <a:gd name="T2" fmla="*/ 450 w 458"/>
                  <a:gd name="T3" fmla="*/ 124 h 243"/>
                  <a:gd name="T4" fmla="*/ 443 w 458"/>
                  <a:gd name="T5" fmla="*/ 128 h 243"/>
                  <a:gd name="T6" fmla="*/ 441 w 458"/>
                  <a:gd name="T7" fmla="*/ 129 h 243"/>
                  <a:gd name="T8" fmla="*/ 435 w 458"/>
                  <a:gd name="T9" fmla="*/ 136 h 243"/>
                  <a:gd name="T10" fmla="*/ 426 w 458"/>
                  <a:gd name="T11" fmla="*/ 150 h 243"/>
                  <a:gd name="T12" fmla="*/ 418 w 458"/>
                  <a:gd name="T13" fmla="*/ 163 h 243"/>
                  <a:gd name="T14" fmla="*/ 416 w 458"/>
                  <a:gd name="T15" fmla="*/ 165 h 243"/>
                  <a:gd name="T16" fmla="*/ 413 w 458"/>
                  <a:gd name="T17" fmla="*/ 167 h 243"/>
                  <a:gd name="T18" fmla="*/ 408 w 458"/>
                  <a:gd name="T19" fmla="*/ 168 h 243"/>
                  <a:gd name="T20" fmla="*/ 404 w 458"/>
                  <a:gd name="T21" fmla="*/ 168 h 243"/>
                  <a:gd name="T22" fmla="*/ 402 w 458"/>
                  <a:gd name="T23" fmla="*/ 170 h 243"/>
                  <a:gd name="T24" fmla="*/ 397 w 458"/>
                  <a:gd name="T25" fmla="*/ 173 h 243"/>
                  <a:gd name="T26" fmla="*/ 397 w 458"/>
                  <a:gd name="T27" fmla="*/ 175 h 243"/>
                  <a:gd name="T28" fmla="*/ 392 w 458"/>
                  <a:gd name="T29" fmla="*/ 177 h 243"/>
                  <a:gd name="T30" fmla="*/ 384 w 458"/>
                  <a:gd name="T31" fmla="*/ 182 h 243"/>
                  <a:gd name="T32" fmla="*/ 375 w 458"/>
                  <a:gd name="T33" fmla="*/ 185 h 243"/>
                  <a:gd name="T34" fmla="*/ 367 w 458"/>
                  <a:gd name="T35" fmla="*/ 189 h 243"/>
                  <a:gd name="T36" fmla="*/ 360 w 458"/>
                  <a:gd name="T37" fmla="*/ 194 h 243"/>
                  <a:gd name="T38" fmla="*/ 358 w 458"/>
                  <a:gd name="T39" fmla="*/ 195 h 243"/>
                  <a:gd name="T40" fmla="*/ 357 w 458"/>
                  <a:gd name="T41" fmla="*/ 197 h 243"/>
                  <a:gd name="T42" fmla="*/ 341 w 458"/>
                  <a:gd name="T43" fmla="*/ 201 h 243"/>
                  <a:gd name="T44" fmla="*/ 313 w 458"/>
                  <a:gd name="T45" fmla="*/ 204 h 243"/>
                  <a:gd name="T46" fmla="*/ 250 w 458"/>
                  <a:gd name="T47" fmla="*/ 211 h 243"/>
                  <a:gd name="T48" fmla="*/ 229 w 458"/>
                  <a:gd name="T49" fmla="*/ 212 h 243"/>
                  <a:gd name="T50" fmla="*/ 184 w 458"/>
                  <a:gd name="T51" fmla="*/ 216 h 243"/>
                  <a:gd name="T52" fmla="*/ 145 w 458"/>
                  <a:gd name="T53" fmla="*/ 219 h 243"/>
                  <a:gd name="T54" fmla="*/ 124 w 458"/>
                  <a:gd name="T55" fmla="*/ 219 h 243"/>
                  <a:gd name="T56" fmla="*/ 2 w 458"/>
                  <a:gd name="T57" fmla="*/ 240 h 243"/>
                  <a:gd name="T58" fmla="*/ 2 w 458"/>
                  <a:gd name="T59" fmla="*/ 238 h 243"/>
                  <a:gd name="T60" fmla="*/ 9 w 458"/>
                  <a:gd name="T61" fmla="*/ 235 h 243"/>
                  <a:gd name="T62" fmla="*/ 17 w 458"/>
                  <a:gd name="T63" fmla="*/ 216 h 243"/>
                  <a:gd name="T64" fmla="*/ 27 w 458"/>
                  <a:gd name="T65" fmla="*/ 187 h 243"/>
                  <a:gd name="T66" fmla="*/ 58 w 458"/>
                  <a:gd name="T67" fmla="*/ 185 h 243"/>
                  <a:gd name="T68" fmla="*/ 66 w 458"/>
                  <a:gd name="T69" fmla="*/ 170 h 243"/>
                  <a:gd name="T70" fmla="*/ 78 w 458"/>
                  <a:gd name="T71" fmla="*/ 160 h 243"/>
                  <a:gd name="T72" fmla="*/ 78 w 458"/>
                  <a:gd name="T73" fmla="*/ 141 h 243"/>
                  <a:gd name="T74" fmla="*/ 87 w 458"/>
                  <a:gd name="T75" fmla="*/ 126 h 243"/>
                  <a:gd name="T76" fmla="*/ 134 w 458"/>
                  <a:gd name="T77" fmla="*/ 114 h 243"/>
                  <a:gd name="T78" fmla="*/ 150 w 458"/>
                  <a:gd name="T79" fmla="*/ 112 h 243"/>
                  <a:gd name="T80" fmla="*/ 180 w 458"/>
                  <a:gd name="T81" fmla="*/ 102 h 243"/>
                  <a:gd name="T82" fmla="*/ 182 w 458"/>
                  <a:gd name="T83" fmla="*/ 87 h 243"/>
                  <a:gd name="T84" fmla="*/ 199 w 458"/>
                  <a:gd name="T85" fmla="*/ 95 h 243"/>
                  <a:gd name="T86" fmla="*/ 218 w 458"/>
                  <a:gd name="T87" fmla="*/ 97 h 243"/>
                  <a:gd name="T88" fmla="*/ 224 w 458"/>
                  <a:gd name="T89" fmla="*/ 75 h 243"/>
                  <a:gd name="T90" fmla="*/ 241 w 458"/>
                  <a:gd name="T91" fmla="*/ 48 h 243"/>
                  <a:gd name="T92" fmla="*/ 257 w 458"/>
                  <a:gd name="T93" fmla="*/ 34 h 243"/>
                  <a:gd name="T94" fmla="*/ 280 w 458"/>
                  <a:gd name="T95" fmla="*/ 24 h 243"/>
                  <a:gd name="T96" fmla="*/ 284 w 458"/>
                  <a:gd name="T97" fmla="*/ 5 h 243"/>
                  <a:gd name="T98" fmla="*/ 302 w 458"/>
                  <a:gd name="T99" fmla="*/ 4 h 243"/>
                  <a:gd name="T100" fmla="*/ 336 w 458"/>
                  <a:gd name="T101" fmla="*/ 17 h 243"/>
                  <a:gd name="T102" fmla="*/ 389 w 458"/>
                  <a:gd name="T103" fmla="*/ 17 h 243"/>
                  <a:gd name="T104" fmla="*/ 418 w 458"/>
                  <a:gd name="T105" fmla="*/ 34 h 243"/>
                  <a:gd name="T106" fmla="*/ 419 w 458"/>
                  <a:gd name="T107" fmla="*/ 43 h 243"/>
                  <a:gd name="T108" fmla="*/ 438 w 458"/>
                  <a:gd name="T109" fmla="*/ 80 h 243"/>
                  <a:gd name="T110" fmla="*/ 452 w 458"/>
                  <a:gd name="T111" fmla="*/ 99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58" h="243">
                    <a:moveTo>
                      <a:pt x="458" y="114"/>
                    </a:moveTo>
                    <a:lnTo>
                      <a:pt x="458" y="114"/>
                    </a:lnTo>
                    <a:lnTo>
                      <a:pt x="458" y="114"/>
                    </a:lnTo>
                    <a:lnTo>
                      <a:pt x="458" y="114"/>
                    </a:lnTo>
                    <a:lnTo>
                      <a:pt x="458" y="114"/>
                    </a:lnTo>
                    <a:lnTo>
                      <a:pt x="458" y="114"/>
                    </a:lnTo>
                    <a:lnTo>
                      <a:pt x="458" y="114"/>
                    </a:lnTo>
                    <a:lnTo>
                      <a:pt x="458" y="114"/>
                    </a:lnTo>
                    <a:lnTo>
                      <a:pt x="458" y="114"/>
                    </a:lnTo>
                    <a:lnTo>
                      <a:pt x="458" y="114"/>
                    </a:lnTo>
                    <a:lnTo>
                      <a:pt x="458" y="114"/>
                    </a:lnTo>
                    <a:lnTo>
                      <a:pt x="453" y="119"/>
                    </a:lnTo>
                    <a:lnTo>
                      <a:pt x="450" y="124"/>
                    </a:lnTo>
                    <a:lnTo>
                      <a:pt x="450" y="124"/>
                    </a:lnTo>
                    <a:lnTo>
                      <a:pt x="448" y="124"/>
                    </a:lnTo>
                    <a:lnTo>
                      <a:pt x="448" y="124"/>
                    </a:lnTo>
                    <a:lnTo>
                      <a:pt x="448" y="124"/>
                    </a:lnTo>
                    <a:lnTo>
                      <a:pt x="448" y="124"/>
                    </a:lnTo>
                    <a:lnTo>
                      <a:pt x="447" y="126"/>
                    </a:lnTo>
                    <a:lnTo>
                      <a:pt x="447" y="126"/>
                    </a:lnTo>
                    <a:lnTo>
                      <a:pt x="443" y="128"/>
                    </a:lnTo>
                    <a:lnTo>
                      <a:pt x="443" y="128"/>
                    </a:lnTo>
                    <a:lnTo>
                      <a:pt x="441" y="129"/>
                    </a:lnTo>
                    <a:lnTo>
                      <a:pt x="441" y="129"/>
                    </a:lnTo>
                    <a:lnTo>
                      <a:pt x="441" y="129"/>
                    </a:lnTo>
                    <a:lnTo>
                      <a:pt x="441" y="129"/>
                    </a:lnTo>
                    <a:lnTo>
                      <a:pt x="441" y="129"/>
                    </a:lnTo>
                    <a:lnTo>
                      <a:pt x="441" y="129"/>
                    </a:lnTo>
                    <a:lnTo>
                      <a:pt x="440" y="131"/>
                    </a:lnTo>
                    <a:lnTo>
                      <a:pt x="440" y="131"/>
                    </a:lnTo>
                    <a:lnTo>
                      <a:pt x="438" y="133"/>
                    </a:lnTo>
                    <a:lnTo>
                      <a:pt x="438" y="133"/>
                    </a:lnTo>
                    <a:lnTo>
                      <a:pt x="436" y="134"/>
                    </a:lnTo>
                    <a:lnTo>
                      <a:pt x="436" y="134"/>
                    </a:lnTo>
                    <a:lnTo>
                      <a:pt x="435" y="136"/>
                    </a:lnTo>
                    <a:lnTo>
                      <a:pt x="435" y="136"/>
                    </a:lnTo>
                    <a:lnTo>
                      <a:pt x="435" y="136"/>
                    </a:lnTo>
                    <a:lnTo>
                      <a:pt x="435" y="136"/>
                    </a:lnTo>
                    <a:lnTo>
                      <a:pt x="431" y="139"/>
                    </a:lnTo>
                    <a:lnTo>
                      <a:pt x="431" y="139"/>
                    </a:lnTo>
                    <a:lnTo>
                      <a:pt x="428" y="145"/>
                    </a:lnTo>
                    <a:lnTo>
                      <a:pt x="426" y="150"/>
                    </a:lnTo>
                    <a:lnTo>
                      <a:pt x="421" y="160"/>
                    </a:lnTo>
                    <a:lnTo>
                      <a:pt x="421" y="160"/>
                    </a:lnTo>
                    <a:lnTo>
                      <a:pt x="419" y="163"/>
                    </a:lnTo>
                    <a:lnTo>
                      <a:pt x="419" y="163"/>
                    </a:lnTo>
                    <a:lnTo>
                      <a:pt x="418" y="163"/>
                    </a:lnTo>
                    <a:lnTo>
                      <a:pt x="418" y="163"/>
                    </a:lnTo>
                    <a:lnTo>
                      <a:pt x="418" y="163"/>
                    </a:lnTo>
                    <a:lnTo>
                      <a:pt x="418" y="163"/>
                    </a:lnTo>
                    <a:lnTo>
                      <a:pt x="418" y="165"/>
                    </a:lnTo>
                    <a:lnTo>
                      <a:pt x="418" y="165"/>
                    </a:lnTo>
                    <a:lnTo>
                      <a:pt x="418" y="165"/>
                    </a:lnTo>
                    <a:lnTo>
                      <a:pt x="418" y="165"/>
                    </a:lnTo>
                    <a:lnTo>
                      <a:pt x="416" y="165"/>
                    </a:lnTo>
                    <a:lnTo>
                      <a:pt x="416" y="165"/>
                    </a:lnTo>
                    <a:lnTo>
                      <a:pt x="416" y="167"/>
                    </a:lnTo>
                    <a:lnTo>
                      <a:pt x="416" y="167"/>
                    </a:lnTo>
                    <a:lnTo>
                      <a:pt x="414" y="167"/>
                    </a:lnTo>
                    <a:lnTo>
                      <a:pt x="414" y="167"/>
                    </a:lnTo>
                    <a:lnTo>
                      <a:pt x="414" y="167"/>
                    </a:lnTo>
                    <a:lnTo>
                      <a:pt x="414" y="167"/>
                    </a:lnTo>
                    <a:lnTo>
                      <a:pt x="413" y="167"/>
                    </a:lnTo>
                    <a:lnTo>
                      <a:pt x="413" y="167"/>
                    </a:lnTo>
                    <a:lnTo>
                      <a:pt x="411" y="167"/>
                    </a:lnTo>
                    <a:lnTo>
                      <a:pt x="411" y="167"/>
                    </a:lnTo>
                    <a:lnTo>
                      <a:pt x="408" y="168"/>
                    </a:lnTo>
                    <a:lnTo>
                      <a:pt x="408" y="168"/>
                    </a:lnTo>
                    <a:lnTo>
                      <a:pt x="408" y="168"/>
                    </a:lnTo>
                    <a:lnTo>
                      <a:pt x="408" y="168"/>
                    </a:lnTo>
                    <a:lnTo>
                      <a:pt x="406" y="168"/>
                    </a:lnTo>
                    <a:lnTo>
                      <a:pt x="406" y="168"/>
                    </a:lnTo>
                    <a:lnTo>
                      <a:pt x="406" y="168"/>
                    </a:lnTo>
                    <a:lnTo>
                      <a:pt x="406" y="168"/>
                    </a:lnTo>
                    <a:lnTo>
                      <a:pt x="404" y="168"/>
                    </a:lnTo>
                    <a:lnTo>
                      <a:pt x="404" y="168"/>
                    </a:lnTo>
                    <a:lnTo>
                      <a:pt x="404" y="168"/>
                    </a:lnTo>
                    <a:lnTo>
                      <a:pt x="404" y="168"/>
                    </a:lnTo>
                    <a:lnTo>
                      <a:pt x="404" y="168"/>
                    </a:lnTo>
                    <a:lnTo>
                      <a:pt x="404" y="168"/>
                    </a:lnTo>
                    <a:lnTo>
                      <a:pt x="404" y="168"/>
                    </a:lnTo>
                    <a:lnTo>
                      <a:pt x="404" y="168"/>
                    </a:lnTo>
                    <a:lnTo>
                      <a:pt x="402" y="170"/>
                    </a:lnTo>
                    <a:lnTo>
                      <a:pt x="402" y="170"/>
                    </a:lnTo>
                    <a:lnTo>
                      <a:pt x="402" y="170"/>
                    </a:lnTo>
                    <a:lnTo>
                      <a:pt x="402" y="170"/>
                    </a:lnTo>
                    <a:lnTo>
                      <a:pt x="399" y="173"/>
                    </a:lnTo>
                    <a:lnTo>
                      <a:pt x="399" y="173"/>
                    </a:lnTo>
                    <a:lnTo>
                      <a:pt x="399" y="173"/>
                    </a:lnTo>
                    <a:lnTo>
                      <a:pt x="399" y="173"/>
                    </a:lnTo>
                    <a:lnTo>
                      <a:pt x="397" y="173"/>
                    </a:lnTo>
                    <a:lnTo>
                      <a:pt x="397" y="173"/>
                    </a:lnTo>
                    <a:lnTo>
                      <a:pt x="397" y="175"/>
                    </a:lnTo>
                    <a:lnTo>
                      <a:pt x="397" y="175"/>
                    </a:lnTo>
                    <a:lnTo>
                      <a:pt x="397" y="175"/>
                    </a:lnTo>
                    <a:lnTo>
                      <a:pt x="397" y="175"/>
                    </a:lnTo>
                    <a:lnTo>
                      <a:pt x="397" y="175"/>
                    </a:lnTo>
                    <a:lnTo>
                      <a:pt x="397" y="175"/>
                    </a:lnTo>
                    <a:lnTo>
                      <a:pt x="396" y="175"/>
                    </a:lnTo>
                    <a:lnTo>
                      <a:pt x="396" y="175"/>
                    </a:lnTo>
                    <a:lnTo>
                      <a:pt x="394" y="177"/>
                    </a:lnTo>
                    <a:lnTo>
                      <a:pt x="394" y="177"/>
                    </a:lnTo>
                    <a:lnTo>
                      <a:pt x="394" y="177"/>
                    </a:lnTo>
                    <a:lnTo>
                      <a:pt x="394" y="177"/>
                    </a:lnTo>
                    <a:lnTo>
                      <a:pt x="392" y="177"/>
                    </a:lnTo>
                    <a:lnTo>
                      <a:pt x="392" y="177"/>
                    </a:lnTo>
                    <a:lnTo>
                      <a:pt x="391" y="178"/>
                    </a:lnTo>
                    <a:lnTo>
                      <a:pt x="391" y="178"/>
                    </a:lnTo>
                    <a:lnTo>
                      <a:pt x="385" y="180"/>
                    </a:lnTo>
                    <a:lnTo>
                      <a:pt x="385" y="180"/>
                    </a:lnTo>
                    <a:lnTo>
                      <a:pt x="384" y="182"/>
                    </a:lnTo>
                    <a:lnTo>
                      <a:pt x="384" y="182"/>
                    </a:lnTo>
                    <a:lnTo>
                      <a:pt x="380" y="184"/>
                    </a:lnTo>
                    <a:lnTo>
                      <a:pt x="380" y="184"/>
                    </a:lnTo>
                    <a:lnTo>
                      <a:pt x="379" y="185"/>
                    </a:lnTo>
                    <a:lnTo>
                      <a:pt x="379" y="185"/>
                    </a:lnTo>
                    <a:lnTo>
                      <a:pt x="377" y="185"/>
                    </a:lnTo>
                    <a:lnTo>
                      <a:pt x="377" y="185"/>
                    </a:lnTo>
                    <a:lnTo>
                      <a:pt x="375" y="185"/>
                    </a:lnTo>
                    <a:lnTo>
                      <a:pt x="375" y="185"/>
                    </a:lnTo>
                    <a:lnTo>
                      <a:pt x="372" y="187"/>
                    </a:lnTo>
                    <a:lnTo>
                      <a:pt x="372" y="187"/>
                    </a:lnTo>
                    <a:lnTo>
                      <a:pt x="372" y="187"/>
                    </a:lnTo>
                    <a:lnTo>
                      <a:pt x="372" y="187"/>
                    </a:lnTo>
                    <a:lnTo>
                      <a:pt x="367" y="189"/>
                    </a:lnTo>
                    <a:lnTo>
                      <a:pt x="367" y="189"/>
                    </a:lnTo>
                    <a:lnTo>
                      <a:pt x="365" y="190"/>
                    </a:lnTo>
                    <a:lnTo>
                      <a:pt x="365" y="190"/>
                    </a:lnTo>
                    <a:lnTo>
                      <a:pt x="362" y="192"/>
                    </a:lnTo>
                    <a:lnTo>
                      <a:pt x="362" y="192"/>
                    </a:lnTo>
                    <a:lnTo>
                      <a:pt x="362" y="192"/>
                    </a:lnTo>
                    <a:lnTo>
                      <a:pt x="362" y="192"/>
                    </a:lnTo>
                    <a:lnTo>
                      <a:pt x="360" y="194"/>
                    </a:lnTo>
                    <a:lnTo>
                      <a:pt x="360" y="194"/>
                    </a:lnTo>
                    <a:lnTo>
                      <a:pt x="360" y="194"/>
                    </a:lnTo>
                    <a:lnTo>
                      <a:pt x="360" y="194"/>
                    </a:lnTo>
                    <a:lnTo>
                      <a:pt x="360" y="195"/>
                    </a:lnTo>
                    <a:lnTo>
                      <a:pt x="360" y="195"/>
                    </a:lnTo>
                    <a:lnTo>
                      <a:pt x="358" y="195"/>
                    </a:lnTo>
                    <a:lnTo>
                      <a:pt x="358" y="195"/>
                    </a:lnTo>
                    <a:lnTo>
                      <a:pt x="358" y="195"/>
                    </a:lnTo>
                    <a:lnTo>
                      <a:pt x="358" y="195"/>
                    </a:lnTo>
                    <a:lnTo>
                      <a:pt x="358" y="195"/>
                    </a:lnTo>
                    <a:lnTo>
                      <a:pt x="358" y="195"/>
                    </a:lnTo>
                    <a:lnTo>
                      <a:pt x="358" y="195"/>
                    </a:lnTo>
                    <a:lnTo>
                      <a:pt x="357" y="197"/>
                    </a:lnTo>
                    <a:lnTo>
                      <a:pt x="357" y="197"/>
                    </a:lnTo>
                    <a:lnTo>
                      <a:pt x="357" y="197"/>
                    </a:lnTo>
                    <a:lnTo>
                      <a:pt x="357" y="197"/>
                    </a:lnTo>
                    <a:lnTo>
                      <a:pt x="357" y="199"/>
                    </a:lnTo>
                    <a:lnTo>
                      <a:pt x="357" y="199"/>
                    </a:lnTo>
                    <a:lnTo>
                      <a:pt x="357" y="199"/>
                    </a:lnTo>
                    <a:lnTo>
                      <a:pt x="341" y="201"/>
                    </a:lnTo>
                    <a:lnTo>
                      <a:pt x="341" y="201"/>
                    </a:lnTo>
                    <a:lnTo>
                      <a:pt x="329" y="202"/>
                    </a:lnTo>
                    <a:lnTo>
                      <a:pt x="329" y="202"/>
                    </a:lnTo>
                    <a:lnTo>
                      <a:pt x="326" y="202"/>
                    </a:lnTo>
                    <a:lnTo>
                      <a:pt x="326" y="202"/>
                    </a:lnTo>
                    <a:lnTo>
                      <a:pt x="321" y="202"/>
                    </a:lnTo>
                    <a:lnTo>
                      <a:pt x="321" y="202"/>
                    </a:lnTo>
                    <a:lnTo>
                      <a:pt x="313" y="204"/>
                    </a:lnTo>
                    <a:lnTo>
                      <a:pt x="313" y="204"/>
                    </a:lnTo>
                    <a:lnTo>
                      <a:pt x="307" y="204"/>
                    </a:lnTo>
                    <a:lnTo>
                      <a:pt x="307" y="204"/>
                    </a:lnTo>
                    <a:lnTo>
                      <a:pt x="257" y="211"/>
                    </a:lnTo>
                    <a:lnTo>
                      <a:pt x="257" y="211"/>
                    </a:lnTo>
                    <a:lnTo>
                      <a:pt x="250" y="211"/>
                    </a:lnTo>
                    <a:lnTo>
                      <a:pt x="250" y="211"/>
                    </a:lnTo>
                    <a:lnTo>
                      <a:pt x="248" y="211"/>
                    </a:lnTo>
                    <a:lnTo>
                      <a:pt x="248" y="211"/>
                    </a:lnTo>
                    <a:lnTo>
                      <a:pt x="236" y="212"/>
                    </a:lnTo>
                    <a:lnTo>
                      <a:pt x="236" y="212"/>
                    </a:lnTo>
                    <a:lnTo>
                      <a:pt x="236" y="212"/>
                    </a:lnTo>
                    <a:lnTo>
                      <a:pt x="236" y="212"/>
                    </a:lnTo>
                    <a:lnTo>
                      <a:pt x="229" y="212"/>
                    </a:lnTo>
                    <a:lnTo>
                      <a:pt x="229" y="212"/>
                    </a:lnTo>
                    <a:lnTo>
                      <a:pt x="211" y="214"/>
                    </a:lnTo>
                    <a:lnTo>
                      <a:pt x="211" y="214"/>
                    </a:lnTo>
                    <a:lnTo>
                      <a:pt x="204" y="216"/>
                    </a:lnTo>
                    <a:lnTo>
                      <a:pt x="204" y="216"/>
                    </a:lnTo>
                    <a:lnTo>
                      <a:pt x="184" y="216"/>
                    </a:lnTo>
                    <a:lnTo>
                      <a:pt x="184" y="216"/>
                    </a:lnTo>
                    <a:lnTo>
                      <a:pt x="177" y="218"/>
                    </a:lnTo>
                    <a:lnTo>
                      <a:pt x="177" y="218"/>
                    </a:lnTo>
                    <a:lnTo>
                      <a:pt x="172" y="218"/>
                    </a:lnTo>
                    <a:lnTo>
                      <a:pt x="172" y="218"/>
                    </a:lnTo>
                    <a:lnTo>
                      <a:pt x="165" y="218"/>
                    </a:lnTo>
                    <a:lnTo>
                      <a:pt x="165" y="218"/>
                    </a:lnTo>
                    <a:lnTo>
                      <a:pt x="145" y="219"/>
                    </a:lnTo>
                    <a:lnTo>
                      <a:pt x="145" y="219"/>
                    </a:lnTo>
                    <a:lnTo>
                      <a:pt x="138" y="219"/>
                    </a:lnTo>
                    <a:lnTo>
                      <a:pt x="138" y="219"/>
                    </a:lnTo>
                    <a:lnTo>
                      <a:pt x="131" y="219"/>
                    </a:lnTo>
                    <a:lnTo>
                      <a:pt x="131" y="219"/>
                    </a:lnTo>
                    <a:lnTo>
                      <a:pt x="124" y="219"/>
                    </a:lnTo>
                    <a:lnTo>
                      <a:pt x="124" y="219"/>
                    </a:lnTo>
                    <a:lnTo>
                      <a:pt x="99" y="219"/>
                    </a:lnTo>
                    <a:lnTo>
                      <a:pt x="99" y="219"/>
                    </a:lnTo>
                    <a:lnTo>
                      <a:pt x="99" y="241"/>
                    </a:lnTo>
                    <a:lnTo>
                      <a:pt x="99" y="241"/>
                    </a:lnTo>
                    <a:lnTo>
                      <a:pt x="0" y="243"/>
                    </a:lnTo>
                    <a:lnTo>
                      <a:pt x="0" y="243"/>
                    </a:lnTo>
                    <a:lnTo>
                      <a:pt x="2" y="240"/>
                    </a:lnTo>
                    <a:lnTo>
                      <a:pt x="2" y="240"/>
                    </a:lnTo>
                    <a:lnTo>
                      <a:pt x="2" y="240"/>
                    </a:lnTo>
                    <a:lnTo>
                      <a:pt x="2" y="240"/>
                    </a:lnTo>
                    <a:lnTo>
                      <a:pt x="2" y="240"/>
                    </a:lnTo>
                    <a:lnTo>
                      <a:pt x="2" y="238"/>
                    </a:lnTo>
                    <a:lnTo>
                      <a:pt x="2" y="238"/>
                    </a:lnTo>
                    <a:lnTo>
                      <a:pt x="2" y="238"/>
                    </a:lnTo>
                    <a:lnTo>
                      <a:pt x="2" y="238"/>
                    </a:lnTo>
                    <a:lnTo>
                      <a:pt x="2" y="238"/>
                    </a:lnTo>
                    <a:lnTo>
                      <a:pt x="2" y="238"/>
                    </a:lnTo>
                    <a:lnTo>
                      <a:pt x="4" y="236"/>
                    </a:lnTo>
                    <a:lnTo>
                      <a:pt x="4" y="236"/>
                    </a:lnTo>
                    <a:lnTo>
                      <a:pt x="5" y="235"/>
                    </a:lnTo>
                    <a:lnTo>
                      <a:pt x="9" y="235"/>
                    </a:lnTo>
                    <a:lnTo>
                      <a:pt x="10" y="235"/>
                    </a:lnTo>
                    <a:lnTo>
                      <a:pt x="14" y="235"/>
                    </a:lnTo>
                    <a:lnTo>
                      <a:pt x="14" y="235"/>
                    </a:lnTo>
                    <a:lnTo>
                      <a:pt x="17" y="231"/>
                    </a:lnTo>
                    <a:lnTo>
                      <a:pt x="17" y="226"/>
                    </a:lnTo>
                    <a:lnTo>
                      <a:pt x="17" y="216"/>
                    </a:lnTo>
                    <a:lnTo>
                      <a:pt x="17" y="216"/>
                    </a:lnTo>
                    <a:lnTo>
                      <a:pt x="16" y="209"/>
                    </a:lnTo>
                    <a:lnTo>
                      <a:pt x="14" y="204"/>
                    </a:lnTo>
                    <a:lnTo>
                      <a:pt x="14" y="204"/>
                    </a:lnTo>
                    <a:lnTo>
                      <a:pt x="19" y="199"/>
                    </a:lnTo>
                    <a:lnTo>
                      <a:pt x="22" y="195"/>
                    </a:lnTo>
                    <a:lnTo>
                      <a:pt x="22" y="195"/>
                    </a:lnTo>
                    <a:lnTo>
                      <a:pt x="27" y="187"/>
                    </a:lnTo>
                    <a:lnTo>
                      <a:pt x="31" y="185"/>
                    </a:lnTo>
                    <a:lnTo>
                      <a:pt x="34" y="184"/>
                    </a:lnTo>
                    <a:lnTo>
                      <a:pt x="34" y="184"/>
                    </a:lnTo>
                    <a:lnTo>
                      <a:pt x="44" y="184"/>
                    </a:lnTo>
                    <a:lnTo>
                      <a:pt x="53" y="185"/>
                    </a:lnTo>
                    <a:lnTo>
                      <a:pt x="53" y="185"/>
                    </a:lnTo>
                    <a:lnTo>
                      <a:pt x="58" y="185"/>
                    </a:lnTo>
                    <a:lnTo>
                      <a:pt x="61" y="184"/>
                    </a:lnTo>
                    <a:lnTo>
                      <a:pt x="63" y="180"/>
                    </a:lnTo>
                    <a:lnTo>
                      <a:pt x="65" y="175"/>
                    </a:lnTo>
                    <a:lnTo>
                      <a:pt x="65" y="175"/>
                    </a:lnTo>
                    <a:lnTo>
                      <a:pt x="65" y="172"/>
                    </a:lnTo>
                    <a:lnTo>
                      <a:pt x="66" y="170"/>
                    </a:lnTo>
                    <a:lnTo>
                      <a:pt x="66" y="170"/>
                    </a:lnTo>
                    <a:lnTo>
                      <a:pt x="63" y="167"/>
                    </a:lnTo>
                    <a:lnTo>
                      <a:pt x="61" y="163"/>
                    </a:lnTo>
                    <a:lnTo>
                      <a:pt x="61" y="163"/>
                    </a:lnTo>
                    <a:lnTo>
                      <a:pt x="63" y="162"/>
                    </a:lnTo>
                    <a:lnTo>
                      <a:pt x="65" y="160"/>
                    </a:lnTo>
                    <a:lnTo>
                      <a:pt x="72" y="160"/>
                    </a:lnTo>
                    <a:lnTo>
                      <a:pt x="78" y="160"/>
                    </a:lnTo>
                    <a:lnTo>
                      <a:pt x="80" y="158"/>
                    </a:lnTo>
                    <a:lnTo>
                      <a:pt x="82" y="155"/>
                    </a:lnTo>
                    <a:lnTo>
                      <a:pt x="82" y="155"/>
                    </a:lnTo>
                    <a:lnTo>
                      <a:pt x="78" y="150"/>
                    </a:lnTo>
                    <a:lnTo>
                      <a:pt x="77" y="145"/>
                    </a:lnTo>
                    <a:lnTo>
                      <a:pt x="77" y="145"/>
                    </a:lnTo>
                    <a:lnTo>
                      <a:pt x="78" y="141"/>
                    </a:lnTo>
                    <a:lnTo>
                      <a:pt x="80" y="139"/>
                    </a:lnTo>
                    <a:lnTo>
                      <a:pt x="85" y="136"/>
                    </a:lnTo>
                    <a:lnTo>
                      <a:pt x="85" y="136"/>
                    </a:lnTo>
                    <a:lnTo>
                      <a:pt x="87" y="133"/>
                    </a:lnTo>
                    <a:lnTo>
                      <a:pt x="87" y="129"/>
                    </a:lnTo>
                    <a:lnTo>
                      <a:pt x="87" y="129"/>
                    </a:lnTo>
                    <a:lnTo>
                      <a:pt x="87" y="126"/>
                    </a:lnTo>
                    <a:lnTo>
                      <a:pt x="87" y="126"/>
                    </a:lnTo>
                    <a:lnTo>
                      <a:pt x="89" y="119"/>
                    </a:lnTo>
                    <a:lnTo>
                      <a:pt x="94" y="116"/>
                    </a:lnTo>
                    <a:lnTo>
                      <a:pt x="107" y="114"/>
                    </a:lnTo>
                    <a:lnTo>
                      <a:pt x="107" y="114"/>
                    </a:lnTo>
                    <a:lnTo>
                      <a:pt x="121" y="112"/>
                    </a:lnTo>
                    <a:lnTo>
                      <a:pt x="134" y="114"/>
                    </a:lnTo>
                    <a:lnTo>
                      <a:pt x="134" y="114"/>
                    </a:lnTo>
                    <a:lnTo>
                      <a:pt x="139" y="116"/>
                    </a:lnTo>
                    <a:lnTo>
                      <a:pt x="143" y="116"/>
                    </a:lnTo>
                    <a:lnTo>
                      <a:pt x="143" y="116"/>
                    </a:lnTo>
                    <a:lnTo>
                      <a:pt x="146" y="114"/>
                    </a:lnTo>
                    <a:lnTo>
                      <a:pt x="150" y="112"/>
                    </a:lnTo>
                    <a:lnTo>
                      <a:pt x="150" y="112"/>
                    </a:lnTo>
                    <a:lnTo>
                      <a:pt x="153" y="112"/>
                    </a:lnTo>
                    <a:lnTo>
                      <a:pt x="156" y="112"/>
                    </a:lnTo>
                    <a:lnTo>
                      <a:pt x="163" y="114"/>
                    </a:lnTo>
                    <a:lnTo>
                      <a:pt x="163" y="114"/>
                    </a:lnTo>
                    <a:lnTo>
                      <a:pt x="170" y="112"/>
                    </a:lnTo>
                    <a:lnTo>
                      <a:pt x="177" y="109"/>
                    </a:lnTo>
                    <a:lnTo>
                      <a:pt x="180" y="102"/>
                    </a:lnTo>
                    <a:lnTo>
                      <a:pt x="180" y="95"/>
                    </a:lnTo>
                    <a:lnTo>
                      <a:pt x="180" y="95"/>
                    </a:lnTo>
                    <a:lnTo>
                      <a:pt x="178" y="94"/>
                    </a:lnTo>
                    <a:lnTo>
                      <a:pt x="178" y="94"/>
                    </a:lnTo>
                    <a:lnTo>
                      <a:pt x="178" y="92"/>
                    </a:lnTo>
                    <a:lnTo>
                      <a:pt x="180" y="89"/>
                    </a:lnTo>
                    <a:lnTo>
                      <a:pt x="182" y="87"/>
                    </a:lnTo>
                    <a:lnTo>
                      <a:pt x="185" y="85"/>
                    </a:lnTo>
                    <a:lnTo>
                      <a:pt x="185" y="85"/>
                    </a:lnTo>
                    <a:lnTo>
                      <a:pt x="187" y="85"/>
                    </a:lnTo>
                    <a:lnTo>
                      <a:pt x="190" y="87"/>
                    </a:lnTo>
                    <a:lnTo>
                      <a:pt x="194" y="90"/>
                    </a:lnTo>
                    <a:lnTo>
                      <a:pt x="194" y="90"/>
                    </a:lnTo>
                    <a:lnTo>
                      <a:pt x="199" y="95"/>
                    </a:lnTo>
                    <a:lnTo>
                      <a:pt x="204" y="97"/>
                    </a:lnTo>
                    <a:lnTo>
                      <a:pt x="204" y="97"/>
                    </a:lnTo>
                    <a:lnTo>
                      <a:pt x="209" y="97"/>
                    </a:lnTo>
                    <a:lnTo>
                      <a:pt x="212" y="94"/>
                    </a:lnTo>
                    <a:lnTo>
                      <a:pt x="212" y="94"/>
                    </a:lnTo>
                    <a:lnTo>
                      <a:pt x="216" y="95"/>
                    </a:lnTo>
                    <a:lnTo>
                      <a:pt x="218" y="97"/>
                    </a:lnTo>
                    <a:lnTo>
                      <a:pt x="219" y="95"/>
                    </a:lnTo>
                    <a:lnTo>
                      <a:pt x="223" y="94"/>
                    </a:lnTo>
                    <a:lnTo>
                      <a:pt x="223" y="94"/>
                    </a:lnTo>
                    <a:lnTo>
                      <a:pt x="223" y="87"/>
                    </a:lnTo>
                    <a:lnTo>
                      <a:pt x="223" y="82"/>
                    </a:lnTo>
                    <a:lnTo>
                      <a:pt x="223" y="82"/>
                    </a:lnTo>
                    <a:lnTo>
                      <a:pt x="224" y="75"/>
                    </a:lnTo>
                    <a:lnTo>
                      <a:pt x="226" y="72"/>
                    </a:lnTo>
                    <a:lnTo>
                      <a:pt x="231" y="68"/>
                    </a:lnTo>
                    <a:lnTo>
                      <a:pt x="236" y="66"/>
                    </a:lnTo>
                    <a:lnTo>
                      <a:pt x="236" y="66"/>
                    </a:lnTo>
                    <a:lnTo>
                      <a:pt x="240" y="56"/>
                    </a:lnTo>
                    <a:lnTo>
                      <a:pt x="241" y="48"/>
                    </a:lnTo>
                    <a:lnTo>
                      <a:pt x="241" y="48"/>
                    </a:lnTo>
                    <a:lnTo>
                      <a:pt x="241" y="39"/>
                    </a:lnTo>
                    <a:lnTo>
                      <a:pt x="243" y="36"/>
                    </a:lnTo>
                    <a:lnTo>
                      <a:pt x="248" y="34"/>
                    </a:lnTo>
                    <a:lnTo>
                      <a:pt x="248" y="34"/>
                    </a:lnTo>
                    <a:lnTo>
                      <a:pt x="251" y="34"/>
                    </a:lnTo>
                    <a:lnTo>
                      <a:pt x="257" y="34"/>
                    </a:lnTo>
                    <a:lnTo>
                      <a:pt x="257" y="34"/>
                    </a:lnTo>
                    <a:lnTo>
                      <a:pt x="260" y="31"/>
                    </a:lnTo>
                    <a:lnTo>
                      <a:pt x="263" y="29"/>
                    </a:lnTo>
                    <a:lnTo>
                      <a:pt x="263" y="29"/>
                    </a:lnTo>
                    <a:lnTo>
                      <a:pt x="267" y="27"/>
                    </a:lnTo>
                    <a:lnTo>
                      <a:pt x="272" y="27"/>
                    </a:lnTo>
                    <a:lnTo>
                      <a:pt x="277" y="27"/>
                    </a:lnTo>
                    <a:lnTo>
                      <a:pt x="280" y="24"/>
                    </a:lnTo>
                    <a:lnTo>
                      <a:pt x="280" y="24"/>
                    </a:lnTo>
                    <a:lnTo>
                      <a:pt x="282" y="21"/>
                    </a:lnTo>
                    <a:lnTo>
                      <a:pt x="282" y="16"/>
                    </a:lnTo>
                    <a:lnTo>
                      <a:pt x="280" y="12"/>
                    </a:lnTo>
                    <a:lnTo>
                      <a:pt x="280" y="9"/>
                    </a:lnTo>
                    <a:lnTo>
                      <a:pt x="280" y="9"/>
                    </a:lnTo>
                    <a:lnTo>
                      <a:pt x="284" y="5"/>
                    </a:lnTo>
                    <a:lnTo>
                      <a:pt x="287" y="4"/>
                    </a:lnTo>
                    <a:lnTo>
                      <a:pt x="287" y="4"/>
                    </a:lnTo>
                    <a:lnTo>
                      <a:pt x="296" y="0"/>
                    </a:lnTo>
                    <a:lnTo>
                      <a:pt x="296" y="0"/>
                    </a:lnTo>
                    <a:lnTo>
                      <a:pt x="299" y="2"/>
                    </a:lnTo>
                    <a:lnTo>
                      <a:pt x="302" y="4"/>
                    </a:lnTo>
                    <a:lnTo>
                      <a:pt x="302" y="4"/>
                    </a:lnTo>
                    <a:lnTo>
                      <a:pt x="307" y="4"/>
                    </a:lnTo>
                    <a:lnTo>
                      <a:pt x="313" y="4"/>
                    </a:lnTo>
                    <a:lnTo>
                      <a:pt x="313" y="4"/>
                    </a:lnTo>
                    <a:lnTo>
                      <a:pt x="321" y="7"/>
                    </a:lnTo>
                    <a:lnTo>
                      <a:pt x="328" y="12"/>
                    </a:lnTo>
                    <a:lnTo>
                      <a:pt x="328" y="12"/>
                    </a:lnTo>
                    <a:lnTo>
                      <a:pt x="336" y="17"/>
                    </a:lnTo>
                    <a:lnTo>
                      <a:pt x="345" y="19"/>
                    </a:lnTo>
                    <a:lnTo>
                      <a:pt x="345" y="19"/>
                    </a:lnTo>
                    <a:lnTo>
                      <a:pt x="355" y="21"/>
                    </a:lnTo>
                    <a:lnTo>
                      <a:pt x="363" y="19"/>
                    </a:lnTo>
                    <a:lnTo>
                      <a:pt x="363" y="19"/>
                    </a:lnTo>
                    <a:lnTo>
                      <a:pt x="380" y="17"/>
                    </a:lnTo>
                    <a:lnTo>
                      <a:pt x="389" y="17"/>
                    </a:lnTo>
                    <a:lnTo>
                      <a:pt x="397" y="19"/>
                    </a:lnTo>
                    <a:lnTo>
                      <a:pt x="397" y="19"/>
                    </a:lnTo>
                    <a:lnTo>
                      <a:pt x="409" y="26"/>
                    </a:lnTo>
                    <a:lnTo>
                      <a:pt x="414" y="29"/>
                    </a:lnTo>
                    <a:lnTo>
                      <a:pt x="416" y="33"/>
                    </a:lnTo>
                    <a:lnTo>
                      <a:pt x="416" y="33"/>
                    </a:lnTo>
                    <a:lnTo>
                      <a:pt x="418" y="34"/>
                    </a:lnTo>
                    <a:lnTo>
                      <a:pt x="418" y="34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19" y="43"/>
                    </a:lnTo>
                    <a:lnTo>
                      <a:pt x="419" y="43"/>
                    </a:lnTo>
                    <a:lnTo>
                      <a:pt x="421" y="49"/>
                    </a:lnTo>
                    <a:lnTo>
                      <a:pt x="425" y="56"/>
                    </a:lnTo>
                    <a:lnTo>
                      <a:pt x="431" y="70"/>
                    </a:lnTo>
                    <a:lnTo>
                      <a:pt x="431" y="70"/>
                    </a:lnTo>
                    <a:lnTo>
                      <a:pt x="433" y="73"/>
                    </a:lnTo>
                    <a:lnTo>
                      <a:pt x="433" y="73"/>
                    </a:lnTo>
                    <a:lnTo>
                      <a:pt x="438" y="80"/>
                    </a:lnTo>
                    <a:lnTo>
                      <a:pt x="438" y="80"/>
                    </a:lnTo>
                    <a:lnTo>
                      <a:pt x="440" y="83"/>
                    </a:lnTo>
                    <a:lnTo>
                      <a:pt x="440" y="83"/>
                    </a:lnTo>
                    <a:lnTo>
                      <a:pt x="445" y="90"/>
                    </a:lnTo>
                    <a:lnTo>
                      <a:pt x="445" y="90"/>
                    </a:lnTo>
                    <a:lnTo>
                      <a:pt x="452" y="99"/>
                    </a:lnTo>
                    <a:lnTo>
                      <a:pt x="452" y="99"/>
                    </a:lnTo>
                    <a:lnTo>
                      <a:pt x="457" y="106"/>
                    </a:lnTo>
                    <a:lnTo>
                      <a:pt x="458" y="114"/>
                    </a:lnTo>
                    <a:lnTo>
                      <a:pt x="458" y="114"/>
                    </a:lnTo>
                    <a:close/>
                  </a:path>
                </a:pathLst>
              </a:custGeom>
              <a:solidFill>
                <a:srgbClr val="00DE64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96" name="Freeform 97"/>
              <p:cNvSpPr>
                <a:spLocks/>
              </p:cNvSpPr>
              <p:nvPr/>
            </p:nvSpPr>
            <p:spPr bwMode="auto">
              <a:xfrm>
                <a:off x="3371978" y="3208628"/>
                <a:ext cx="1554860" cy="1189037"/>
              </a:xfrm>
              <a:custGeom>
                <a:avLst/>
                <a:gdLst>
                  <a:gd name="T0" fmla="*/ 969 w 1107"/>
                  <a:gd name="T1" fmla="*/ 719 h 940"/>
                  <a:gd name="T2" fmla="*/ 903 w 1107"/>
                  <a:gd name="T3" fmla="*/ 660 h 940"/>
                  <a:gd name="T4" fmla="*/ 852 w 1107"/>
                  <a:gd name="T5" fmla="*/ 689 h 940"/>
                  <a:gd name="T6" fmla="*/ 786 w 1107"/>
                  <a:gd name="T7" fmla="*/ 641 h 940"/>
                  <a:gd name="T8" fmla="*/ 735 w 1107"/>
                  <a:gd name="T9" fmla="*/ 105 h 940"/>
                  <a:gd name="T10" fmla="*/ 630 w 1107"/>
                  <a:gd name="T11" fmla="*/ 91 h 940"/>
                  <a:gd name="T12" fmla="*/ 543 w 1107"/>
                  <a:gd name="T13" fmla="*/ 46 h 940"/>
                  <a:gd name="T14" fmla="*/ 506 w 1107"/>
                  <a:gd name="T15" fmla="*/ 24 h 940"/>
                  <a:gd name="T16" fmla="*/ 438 w 1107"/>
                  <a:gd name="T17" fmla="*/ 18 h 940"/>
                  <a:gd name="T18" fmla="*/ 362 w 1107"/>
                  <a:gd name="T19" fmla="*/ 32 h 940"/>
                  <a:gd name="T20" fmla="*/ 273 w 1107"/>
                  <a:gd name="T21" fmla="*/ 81 h 940"/>
                  <a:gd name="T22" fmla="*/ 272 w 1107"/>
                  <a:gd name="T23" fmla="*/ 168 h 940"/>
                  <a:gd name="T24" fmla="*/ 290 w 1107"/>
                  <a:gd name="T25" fmla="*/ 212 h 940"/>
                  <a:gd name="T26" fmla="*/ 270 w 1107"/>
                  <a:gd name="T27" fmla="*/ 244 h 940"/>
                  <a:gd name="T28" fmla="*/ 243 w 1107"/>
                  <a:gd name="T29" fmla="*/ 200 h 940"/>
                  <a:gd name="T30" fmla="*/ 190 w 1107"/>
                  <a:gd name="T31" fmla="*/ 209 h 940"/>
                  <a:gd name="T32" fmla="*/ 168 w 1107"/>
                  <a:gd name="T33" fmla="*/ 259 h 940"/>
                  <a:gd name="T34" fmla="*/ 214 w 1107"/>
                  <a:gd name="T35" fmla="*/ 314 h 940"/>
                  <a:gd name="T36" fmla="*/ 287 w 1107"/>
                  <a:gd name="T37" fmla="*/ 319 h 940"/>
                  <a:gd name="T38" fmla="*/ 273 w 1107"/>
                  <a:gd name="T39" fmla="*/ 380 h 940"/>
                  <a:gd name="T40" fmla="*/ 212 w 1107"/>
                  <a:gd name="T41" fmla="*/ 395 h 940"/>
                  <a:gd name="T42" fmla="*/ 150 w 1107"/>
                  <a:gd name="T43" fmla="*/ 407 h 940"/>
                  <a:gd name="T44" fmla="*/ 119 w 1107"/>
                  <a:gd name="T45" fmla="*/ 484 h 940"/>
                  <a:gd name="T46" fmla="*/ 119 w 1107"/>
                  <a:gd name="T47" fmla="*/ 540 h 940"/>
                  <a:gd name="T48" fmla="*/ 180 w 1107"/>
                  <a:gd name="T49" fmla="*/ 558 h 940"/>
                  <a:gd name="T50" fmla="*/ 184 w 1107"/>
                  <a:gd name="T51" fmla="*/ 602 h 940"/>
                  <a:gd name="T52" fmla="*/ 155 w 1107"/>
                  <a:gd name="T53" fmla="*/ 641 h 940"/>
                  <a:gd name="T54" fmla="*/ 206 w 1107"/>
                  <a:gd name="T55" fmla="*/ 640 h 940"/>
                  <a:gd name="T56" fmla="*/ 238 w 1107"/>
                  <a:gd name="T57" fmla="*/ 652 h 940"/>
                  <a:gd name="T58" fmla="*/ 251 w 1107"/>
                  <a:gd name="T59" fmla="*/ 669 h 940"/>
                  <a:gd name="T60" fmla="*/ 297 w 1107"/>
                  <a:gd name="T61" fmla="*/ 660 h 940"/>
                  <a:gd name="T62" fmla="*/ 257 w 1107"/>
                  <a:gd name="T63" fmla="*/ 733 h 940"/>
                  <a:gd name="T64" fmla="*/ 217 w 1107"/>
                  <a:gd name="T65" fmla="*/ 764 h 940"/>
                  <a:gd name="T66" fmla="*/ 143 w 1107"/>
                  <a:gd name="T67" fmla="*/ 787 h 940"/>
                  <a:gd name="T68" fmla="*/ 51 w 1107"/>
                  <a:gd name="T69" fmla="*/ 813 h 940"/>
                  <a:gd name="T70" fmla="*/ 19 w 1107"/>
                  <a:gd name="T71" fmla="*/ 833 h 940"/>
                  <a:gd name="T72" fmla="*/ 97 w 1107"/>
                  <a:gd name="T73" fmla="*/ 821 h 940"/>
                  <a:gd name="T74" fmla="*/ 165 w 1107"/>
                  <a:gd name="T75" fmla="*/ 811 h 940"/>
                  <a:gd name="T76" fmla="*/ 214 w 1107"/>
                  <a:gd name="T77" fmla="*/ 811 h 940"/>
                  <a:gd name="T78" fmla="*/ 243 w 1107"/>
                  <a:gd name="T79" fmla="*/ 774 h 940"/>
                  <a:gd name="T80" fmla="*/ 399 w 1107"/>
                  <a:gd name="T81" fmla="*/ 686 h 940"/>
                  <a:gd name="T82" fmla="*/ 433 w 1107"/>
                  <a:gd name="T83" fmla="*/ 635 h 940"/>
                  <a:gd name="T84" fmla="*/ 520 w 1107"/>
                  <a:gd name="T85" fmla="*/ 579 h 940"/>
                  <a:gd name="T86" fmla="*/ 474 w 1107"/>
                  <a:gd name="T87" fmla="*/ 609 h 940"/>
                  <a:gd name="T88" fmla="*/ 469 w 1107"/>
                  <a:gd name="T89" fmla="*/ 662 h 940"/>
                  <a:gd name="T90" fmla="*/ 492 w 1107"/>
                  <a:gd name="T91" fmla="*/ 674 h 940"/>
                  <a:gd name="T92" fmla="*/ 550 w 1107"/>
                  <a:gd name="T93" fmla="*/ 653 h 940"/>
                  <a:gd name="T94" fmla="*/ 584 w 1107"/>
                  <a:gd name="T95" fmla="*/ 602 h 940"/>
                  <a:gd name="T96" fmla="*/ 581 w 1107"/>
                  <a:gd name="T97" fmla="*/ 660 h 940"/>
                  <a:gd name="T98" fmla="*/ 664 w 1107"/>
                  <a:gd name="T99" fmla="*/ 648 h 940"/>
                  <a:gd name="T100" fmla="*/ 772 w 1107"/>
                  <a:gd name="T101" fmla="*/ 675 h 940"/>
                  <a:gd name="T102" fmla="*/ 784 w 1107"/>
                  <a:gd name="T103" fmla="*/ 687 h 940"/>
                  <a:gd name="T104" fmla="*/ 881 w 1107"/>
                  <a:gd name="T105" fmla="*/ 752 h 940"/>
                  <a:gd name="T106" fmla="*/ 896 w 1107"/>
                  <a:gd name="T107" fmla="*/ 784 h 940"/>
                  <a:gd name="T108" fmla="*/ 940 w 1107"/>
                  <a:gd name="T109" fmla="*/ 864 h 940"/>
                  <a:gd name="T110" fmla="*/ 964 w 1107"/>
                  <a:gd name="T111" fmla="*/ 867 h 940"/>
                  <a:gd name="T112" fmla="*/ 988 w 1107"/>
                  <a:gd name="T113" fmla="*/ 882 h 940"/>
                  <a:gd name="T114" fmla="*/ 1008 w 1107"/>
                  <a:gd name="T115" fmla="*/ 927 h 940"/>
                  <a:gd name="T116" fmla="*/ 1034 w 1107"/>
                  <a:gd name="T117" fmla="*/ 935 h 940"/>
                  <a:gd name="T118" fmla="*/ 1047 w 1107"/>
                  <a:gd name="T119" fmla="*/ 893 h 940"/>
                  <a:gd name="T120" fmla="*/ 1107 w 1107"/>
                  <a:gd name="T121" fmla="*/ 871 h 9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107" h="940">
                    <a:moveTo>
                      <a:pt x="1091" y="838"/>
                    </a:moveTo>
                    <a:lnTo>
                      <a:pt x="1091" y="838"/>
                    </a:lnTo>
                    <a:lnTo>
                      <a:pt x="1069" y="831"/>
                    </a:lnTo>
                    <a:lnTo>
                      <a:pt x="1061" y="826"/>
                    </a:lnTo>
                    <a:lnTo>
                      <a:pt x="1052" y="821"/>
                    </a:lnTo>
                    <a:lnTo>
                      <a:pt x="1044" y="815"/>
                    </a:lnTo>
                    <a:lnTo>
                      <a:pt x="1035" y="806"/>
                    </a:lnTo>
                    <a:lnTo>
                      <a:pt x="1027" y="796"/>
                    </a:lnTo>
                    <a:lnTo>
                      <a:pt x="1018" y="784"/>
                    </a:lnTo>
                    <a:lnTo>
                      <a:pt x="1018" y="784"/>
                    </a:lnTo>
                    <a:lnTo>
                      <a:pt x="1001" y="757"/>
                    </a:lnTo>
                    <a:lnTo>
                      <a:pt x="984" y="736"/>
                    </a:lnTo>
                    <a:lnTo>
                      <a:pt x="969" y="719"/>
                    </a:lnTo>
                    <a:lnTo>
                      <a:pt x="962" y="714"/>
                    </a:lnTo>
                    <a:lnTo>
                      <a:pt x="957" y="709"/>
                    </a:lnTo>
                    <a:lnTo>
                      <a:pt x="957" y="709"/>
                    </a:lnTo>
                    <a:lnTo>
                      <a:pt x="947" y="702"/>
                    </a:lnTo>
                    <a:lnTo>
                      <a:pt x="940" y="696"/>
                    </a:lnTo>
                    <a:lnTo>
                      <a:pt x="935" y="686"/>
                    </a:lnTo>
                    <a:lnTo>
                      <a:pt x="928" y="675"/>
                    </a:lnTo>
                    <a:lnTo>
                      <a:pt x="928" y="675"/>
                    </a:lnTo>
                    <a:lnTo>
                      <a:pt x="925" y="669"/>
                    </a:lnTo>
                    <a:lnTo>
                      <a:pt x="920" y="665"/>
                    </a:lnTo>
                    <a:lnTo>
                      <a:pt x="915" y="662"/>
                    </a:lnTo>
                    <a:lnTo>
                      <a:pt x="910" y="660"/>
                    </a:lnTo>
                    <a:lnTo>
                      <a:pt x="903" y="660"/>
                    </a:lnTo>
                    <a:lnTo>
                      <a:pt x="898" y="662"/>
                    </a:lnTo>
                    <a:lnTo>
                      <a:pt x="891" y="665"/>
                    </a:lnTo>
                    <a:lnTo>
                      <a:pt x="886" y="670"/>
                    </a:lnTo>
                    <a:lnTo>
                      <a:pt x="886" y="670"/>
                    </a:lnTo>
                    <a:lnTo>
                      <a:pt x="883" y="675"/>
                    </a:lnTo>
                    <a:lnTo>
                      <a:pt x="879" y="680"/>
                    </a:lnTo>
                    <a:lnTo>
                      <a:pt x="874" y="692"/>
                    </a:lnTo>
                    <a:lnTo>
                      <a:pt x="871" y="697"/>
                    </a:lnTo>
                    <a:lnTo>
                      <a:pt x="869" y="699"/>
                    </a:lnTo>
                    <a:lnTo>
                      <a:pt x="866" y="701"/>
                    </a:lnTo>
                    <a:lnTo>
                      <a:pt x="862" y="699"/>
                    </a:lnTo>
                    <a:lnTo>
                      <a:pt x="862" y="699"/>
                    </a:lnTo>
                    <a:lnTo>
                      <a:pt x="852" y="689"/>
                    </a:lnTo>
                    <a:lnTo>
                      <a:pt x="837" y="675"/>
                    </a:lnTo>
                    <a:lnTo>
                      <a:pt x="825" y="662"/>
                    </a:lnTo>
                    <a:lnTo>
                      <a:pt x="822" y="655"/>
                    </a:lnTo>
                    <a:lnTo>
                      <a:pt x="818" y="648"/>
                    </a:lnTo>
                    <a:lnTo>
                      <a:pt x="818" y="648"/>
                    </a:lnTo>
                    <a:lnTo>
                      <a:pt x="816" y="640"/>
                    </a:lnTo>
                    <a:lnTo>
                      <a:pt x="815" y="636"/>
                    </a:lnTo>
                    <a:lnTo>
                      <a:pt x="811" y="635"/>
                    </a:lnTo>
                    <a:lnTo>
                      <a:pt x="803" y="635"/>
                    </a:lnTo>
                    <a:lnTo>
                      <a:pt x="803" y="635"/>
                    </a:lnTo>
                    <a:lnTo>
                      <a:pt x="798" y="636"/>
                    </a:lnTo>
                    <a:lnTo>
                      <a:pt x="793" y="640"/>
                    </a:lnTo>
                    <a:lnTo>
                      <a:pt x="786" y="641"/>
                    </a:lnTo>
                    <a:lnTo>
                      <a:pt x="779" y="643"/>
                    </a:lnTo>
                    <a:lnTo>
                      <a:pt x="774" y="643"/>
                    </a:lnTo>
                    <a:lnTo>
                      <a:pt x="772" y="640"/>
                    </a:lnTo>
                    <a:lnTo>
                      <a:pt x="769" y="636"/>
                    </a:lnTo>
                    <a:lnTo>
                      <a:pt x="767" y="626"/>
                    </a:lnTo>
                    <a:lnTo>
                      <a:pt x="766" y="609"/>
                    </a:lnTo>
                    <a:lnTo>
                      <a:pt x="766" y="609"/>
                    </a:lnTo>
                    <a:lnTo>
                      <a:pt x="767" y="509"/>
                    </a:lnTo>
                    <a:lnTo>
                      <a:pt x="767" y="346"/>
                    </a:lnTo>
                    <a:lnTo>
                      <a:pt x="766" y="127"/>
                    </a:lnTo>
                    <a:lnTo>
                      <a:pt x="766" y="127"/>
                    </a:lnTo>
                    <a:lnTo>
                      <a:pt x="749" y="114"/>
                    </a:lnTo>
                    <a:lnTo>
                      <a:pt x="735" y="105"/>
                    </a:lnTo>
                    <a:lnTo>
                      <a:pt x="730" y="102"/>
                    </a:lnTo>
                    <a:lnTo>
                      <a:pt x="725" y="100"/>
                    </a:lnTo>
                    <a:lnTo>
                      <a:pt x="725" y="100"/>
                    </a:lnTo>
                    <a:lnTo>
                      <a:pt x="691" y="100"/>
                    </a:lnTo>
                    <a:lnTo>
                      <a:pt x="671" y="100"/>
                    </a:lnTo>
                    <a:lnTo>
                      <a:pt x="662" y="98"/>
                    </a:lnTo>
                    <a:lnTo>
                      <a:pt x="657" y="97"/>
                    </a:lnTo>
                    <a:lnTo>
                      <a:pt x="657" y="97"/>
                    </a:lnTo>
                    <a:lnTo>
                      <a:pt x="654" y="93"/>
                    </a:lnTo>
                    <a:lnTo>
                      <a:pt x="650" y="93"/>
                    </a:lnTo>
                    <a:lnTo>
                      <a:pt x="643" y="93"/>
                    </a:lnTo>
                    <a:lnTo>
                      <a:pt x="635" y="93"/>
                    </a:lnTo>
                    <a:lnTo>
                      <a:pt x="630" y="91"/>
                    </a:lnTo>
                    <a:lnTo>
                      <a:pt x="626" y="88"/>
                    </a:lnTo>
                    <a:lnTo>
                      <a:pt x="626" y="88"/>
                    </a:lnTo>
                    <a:lnTo>
                      <a:pt x="615" y="80"/>
                    </a:lnTo>
                    <a:lnTo>
                      <a:pt x="603" y="71"/>
                    </a:lnTo>
                    <a:lnTo>
                      <a:pt x="587" y="66"/>
                    </a:lnTo>
                    <a:lnTo>
                      <a:pt x="574" y="64"/>
                    </a:lnTo>
                    <a:lnTo>
                      <a:pt x="574" y="64"/>
                    </a:lnTo>
                    <a:lnTo>
                      <a:pt x="562" y="63"/>
                    </a:lnTo>
                    <a:lnTo>
                      <a:pt x="553" y="61"/>
                    </a:lnTo>
                    <a:lnTo>
                      <a:pt x="550" y="59"/>
                    </a:lnTo>
                    <a:lnTo>
                      <a:pt x="547" y="56"/>
                    </a:lnTo>
                    <a:lnTo>
                      <a:pt x="545" y="52"/>
                    </a:lnTo>
                    <a:lnTo>
                      <a:pt x="543" y="46"/>
                    </a:lnTo>
                    <a:lnTo>
                      <a:pt x="543" y="46"/>
                    </a:lnTo>
                    <a:lnTo>
                      <a:pt x="542" y="37"/>
                    </a:lnTo>
                    <a:lnTo>
                      <a:pt x="540" y="34"/>
                    </a:lnTo>
                    <a:lnTo>
                      <a:pt x="538" y="32"/>
                    </a:lnTo>
                    <a:lnTo>
                      <a:pt x="535" y="30"/>
                    </a:lnTo>
                    <a:lnTo>
                      <a:pt x="531" y="30"/>
                    </a:lnTo>
                    <a:lnTo>
                      <a:pt x="520" y="34"/>
                    </a:lnTo>
                    <a:lnTo>
                      <a:pt x="520" y="34"/>
                    </a:lnTo>
                    <a:lnTo>
                      <a:pt x="509" y="34"/>
                    </a:lnTo>
                    <a:lnTo>
                      <a:pt x="508" y="34"/>
                    </a:lnTo>
                    <a:lnTo>
                      <a:pt x="506" y="32"/>
                    </a:lnTo>
                    <a:lnTo>
                      <a:pt x="506" y="27"/>
                    </a:lnTo>
                    <a:lnTo>
                      <a:pt x="506" y="24"/>
                    </a:lnTo>
                    <a:lnTo>
                      <a:pt x="504" y="20"/>
                    </a:lnTo>
                    <a:lnTo>
                      <a:pt x="504" y="20"/>
                    </a:lnTo>
                    <a:lnTo>
                      <a:pt x="496" y="12"/>
                    </a:lnTo>
                    <a:lnTo>
                      <a:pt x="489" y="7"/>
                    </a:lnTo>
                    <a:lnTo>
                      <a:pt x="482" y="3"/>
                    </a:lnTo>
                    <a:lnTo>
                      <a:pt x="475" y="0"/>
                    </a:lnTo>
                    <a:lnTo>
                      <a:pt x="469" y="0"/>
                    </a:lnTo>
                    <a:lnTo>
                      <a:pt x="462" y="3"/>
                    </a:lnTo>
                    <a:lnTo>
                      <a:pt x="457" y="8"/>
                    </a:lnTo>
                    <a:lnTo>
                      <a:pt x="457" y="8"/>
                    </a:lnTo>
                    <a:lnTo>
                      <a:pt x="452" y="13"/>
                    </a:lnTo>
                    <a:lnTo>
                      <a:pt x="445" y="17"/>
                    </a:lnTo>
                    <a:lnTo>
                      <a:pt x="438" y="18"/>
                    </a:lnTo>
                    <a:lnTo>
                      <a:pt x="431" y="18"/>
                    </a:lnTo>
                    <a:lnTo>
                      <a:pt x="421" y="18"/>
                    </a:lnTo>
                    <a:lnTo>
                      <a:pt x="418" y="17"/>
                    </a:lnTo>
                    <a:lnTo>
                      <a:pt x="418" y="17"/>
                    </a:lnTo>
                    <a:lnTo>
                      <a:pt x="408" y="18"/>
                    </a:lnTo>
                    <a:lnTo>
                      <a:pt x="399" y="22"/>
                    </a:lnTo>
                    <a:lnTo>
                      <a:pt x="392" y="25"/>
                    </a:lnTo>
                    <a:lnTo>
                      <a:pt x="392" y="25"/>
                    </a:lnTo>
                    <a:lnTo>
                      <a:pt x="384" y="30"/>
                    </a:lnTo>
                    <a:lnTo>
                      <a:pt x="375" y="32"/>
                    </a:lnTo>
                    <a:lnTo>
                      <a:pt x="368" y="32"/>
                    </a:lnTo>
                    <a:lnTo>
                      <a:pt x="362" y="32"/>
                    </a:lnTo>
                    <a:lnTo>
                      <a:pt x="362" y="32"/>
                    </a:lnTo>
                    <a:lnTo>
                      <a:pt x="355" y="30"/>
                    </a:lnTo>
                    <a:lnTo>
                      <a:pt x="348" y="34"/>
                    </a:lnTo>
                    <a:lnTo>
                      <a:pt x="341" y="41"/>
                    </a:lnTo>
                    <a:lnTo>
                      <a:pt x="335" y="51"/>
                    </a:lnTo>
                    <a:lnTo>
                      <a:pt x="335" y="51"/>
                    </a:lnTo>
                    <a:lnTo>
                      <a:pt x="326" y="64"/>
                    </a:lnTo>
                    <a:lnTo>
                      <a:pt x="319" y="74"/>
                    </a:lnTo>
                    <a:lnTo>
                      <a:pt x="314" y="80"/>
                    </a:lnTo>
                    <a:lnTo>
                      <a:pt x="309" y="81"/>
                    </a:lnTo>
                    <a:lnTo>
                      <a:pt x="302" y="83"/>
                    </a:lnTo>
                    <a:lnTo>
                      <a:pt x="294" y="83"/>
                    </a:lnTo>
                    <a:lnTo>
                      <a:pt x="294" y="83"/>
                    </a:lnTo>
                    <a:lnTo>
                      <a:pt x="273" y="81"/>
                    </a:lnTo>
                    <a:lnTo>
                      <a:pt x="263" y="81"/>
                    </a:lnTo>
                    <a:lnTo>
                      <a:pt x="253" y="81"/>
                    </a:lnTo>
                    <a:lnTo>
                      <a:pt x="246" y="83"/>
                    </a:lnTo>
                    <a:lnTo>
                      <a:pt x="240" y="88"/>
                    </a:lnTo>
                    <a:lnTo>
                      <a:pt x="240" y="91"/>
                    </a:lnTo>
                    <a:lnTo>
                      <a:pt x="240" y="95"/>
                    </a:lnTo>
                    <a:lnTo>
                      <a:pt x="240" y="100"/>
                    </a:lnTo>
                    <a:lnTo>
                      <a:pt x="243" y="105"/>
                    </a:lnTo>
                    <a:lnTo>
                      <a:pt x="243" y="105"/>
                    </a:lnTo>
                    <a:lnTo>
                      <a:pt x="255" y="125"/>
                    </a:lnTo>
                    <a:lnTo>
                      <a:pt x="263" y="146"/>
                    </a:lnTo>
                    <a:lnTo>
                      <a:pt x="270" y="161"/>
                    </a:lnTo>
                    <a:lnTo>
                      <a:pt x="272" y="168"/>
                    </a:lnTo>
                    <a:lnTo>
                      <a:pt x="272" y="173"/>
                    </a:lnTo>
                    <a:lnTo>
                      <a:pt x="272" y="173"/>
                    </a:lnTo>
                    <a:lnTo>
                      <a:pt x="272" y="178"/>
                    </a:lnTo>
                    <a:lnTo>
                      <a:pt x="272" y="181"/>
                    </a:lnTo>
                    <a:lnTo>
                      <a:pt x="277" y="187"/>
                    </a:lnTo>
                    <a:lnTo>
                      <a:pt x="282" y="190"/>
                    </a:lnTo>
                    <a:lnTo>
                      <a:pt x="284" y="190"/>
                    </a:lnTo>
                    <a:lnTo>
                      <a:pt x="284" y="190"/>
                    </a:lnTo>
                    <a:lnTo>
                      <a:pt x="287" y="193"/>
                    </a:lnTo>
                    <a:lnTo>
                      <a:pt x="289" y="197"/>
                    </a:lnTo>
                    <a:lnTo>
                      <a:pt x="290" y="203"/>
                    </a:lnTo>
                    <a:lnTo>
                      <a:pt x="290" y="203"/>
                    </a:lnTo>
                    <a:lnTo>
                      <a:pt x="290" y="212"/>
                    </a:lnTo>
                    <a:lnTo>
                      <a:pt x="292" y="220"/>
                    </a:lnTo>
                    <a:lnTo>
                      <a:pt x="296" y="229"/>
                    </a:lnTo>
                    <a:lnTo>
                      <a:pt x="299" y="234"/>
                    </a:lnTo>
                    <a:lnTo>
                      <a:pt x="299" y="234"/>
                    </a:lnTo>
                    <a:lnTo>
                      <a:pt x="302" y="239"/>
                    </a:lnTo>
                    <a:lnTo>
                      <a:pt x="304" y="243"/>
                    </a:lnTo>
                    <a:lnTo>
                      <a:pt x="304" y="248"/>
                    </a:lnTo>
                    <a:lnTo>
                      <a:pt x="302" y="251"/>
                    </a:lnTo>
                    <a:lnTo>
                      <a:pt x="299" y="253"/>
                    </a:lnTo>
                    <a:lnTo>
                      <a:pt x="294" y="253"/>
                    </a:lnTo>
                    <a:lnTo>
                      <a:pt x="287" y="251"/>
                    </a:lnTo>
                    <a:lnTo>
                      <a:pt x="287" y="251"/>
                    </a:lnTo>
                    <a:lnTo>
                      <a:pt x="270" y="244"/>
                    </a:lnTo>
                    <a:lnTo>
                      <a:pt x="258" y="237"/>
                    </a:lnTo>
                    <a:lnTo>
                      <a:pt x="255" y="234"/>
                    </a:lnTo>
                    <a:lnTo>
                      <a:pt x="253" y="231"/>
                    </a:lnTo>
                    <a:lnTo>
                      <a:pt x="253" y="226"/>
                    </a:lnTo>
                    <a:lnTo>
                      <a:pt x="255" y="219"/>
                    </a:lnTo>
                    <a:lnTo>
                      <a:pt x="255" y="219"/>
                    </a:lnTo>
                    <a:lnTo>
                      <a:pt x="257" y="214"/>
                    </a:lnTo>
                    <a:lnTo>
                      <a:pt x="257" y="209"/>
                    </a:lnTo>
                    <a:lnTo>
                      <a:pt x="255" y="205"/>
                    </a:lnTo>
                    <a:lnTo>
                      <a:pt x="251" y="203"/>
                    </a:lnTo>
                    <a:lnTo>
                      <a:pt x="246" y="202"/>
                    </a:lnTo>
                    <a:lnTo>
                      <a:pt x="243" y="200"/>
                    </a:lnTo>
                    <a:lnTo>
                      <a:pt x="243" y="200"/>
                    </a:lnTo>
                    <a:lnTo>
                      <a:pt x="238" y="200"/>
                    </a:lnTo>
                    <a:lnTo>
                      <a:pt x="228" y="198"/>
                    </a:lnTo>
                    <a:lnTo>
                      <a:pt x="223" y="200"/>
                    </a:lnTo>
                    <a:lnTo>
                      <a:pt x="217" y="200"/>
                    </a:lnTo>
                    <a:lnTo>
                      <a:pt x="214" y="203"/>
                    </a:lnTo>
                    <a:lnTo>
                      <a:pt x="212" y="207"/>
                    </a:lnTo>
                    <a:lnTo>
                      <a:pt x="212" y="207"/>
                    </a:lnTo>
                    <a:lnTo>
                      <a:pt x="211" y="210"/>
                    </a:lnTo>
                    <a:lnTo>
                      <a:pt x="209" y="212"/>
                    </a:lnTo>
                    <a:lnTo>
                      <a:pt x="206" y="214"/>
                    </a:lnTo>
                    <a:lnTo>
                      <a:pt x="201" y="212"/>
                    </a:lnTo>
                    <a:lnTo>
                      <a:pt x="194" y="210"/>
                    </a:lnTo>
                    <a:lnTo>
                      <a:pt x="190" y="209"/>
                    </a:lnTo>
                    <a:lnTo>
                      <a:pt x="190" y="209"/>
                    </a:lnTo>
                    <a:lnTo>
                      <a:pt x="180" y="209"/>
                    </a:lnTo>
                    <a:lnTo>
                      <a:pt x="161" y="210"/>
                    </a:lnTo>
                    <a:lnTo>
                      <a:pt x="153" y="212"/>
                    </a:lnTo>
                    <a:lnTo>
                      <a:pt x="146" y="215"/>
                    </a:lnTo>
                    <a:lnTo>
                      <a:pt x="145" y="217"/>
                    </a:lnTo>
                    <a:lnTo>
                      <a:pt x="145" y="220"/>
                    </a:lnTo>
                    <a:lnTo>
                      <a:pt x="146" y="226"/>
                    </a:lnTo>
                    <a:lnTo>
                      <a:pt x="150" y="229"/>
                    </a:lnTo>
                    <a:lnTo>
                      <a:pt x="150" y="229"/>
                    </a:lnTo>
                    <a:lnTo>
                      <a:pt x="158" y="239"/>
                    </a:lnTo>
                    <a:lnTo>
                      <a:pt x="163" y="246"/>
                    </a:lnTo>
                    <a:lnTo>
                      <a:pt x="168" y="259"/>
                    </a:lnTo>
                    <a:lnTo>
                      <a:pt x="168" y="266"/>
                    </a:lnTo>
                    <a:lnTo>
                      <a:pt x="168" y="270"/>
                    </a:lnTo>
                    <a:lnTo>
                      <a:pt x="168" y="270"/>
                    </a:lnTo>
                    <a:lnTo>
                      <a:pt x="168" y="273"/>
                    </a:lnTo>
                    <a:lnTo>
                      <a:pt x="167" y="283"/>
                    </a:lnTo>
                    <a:lnTo>
                      <a:pt x="168" y="295"/>
                    </a:lnTo>
                    <a:lnTo>
                      <a:pt x="172" y="299"/>
                    </a:lnTo>
                    <a:lnTo>
                      <a:pt x="175" y="302"/>
                    </a:lnTo>
                    <a:lnTo>
                      <a:pt x="175" y="302"/>
                    </a:lnTo>
                    <a:lnTo>
                      <a:pt x="185" y="307"/>
                    </a:lnTo>
                    <a:lnTo>
                      <a:pt x="195" y="310"/>
                    </a:lnTo>
                    <a:lnTo>
                      <a:pt x="207" y="314"/>
                    </a:lnTo>
                    <a:lnTo>
                      <a:pt x="214" y="314"/>
                    </a:lnTo>
                    <a:lnTo>
                      <a:pt x="214" y="314"/>
                    </a:lnTo>
                    <a:lnTo>
                      <a:pt x="221" y="316"/>
                    </a:lnTo>
                    <a:lnTo>
                      <a:pt x="226" y="317"/>
                    </a:lnTo>
                    <a:lnTo>
                      <a:pt x="236" y="324"/>
                    </a:lnTo>
                    <a:lnTo>
                      <a:pt x="236" y="324"/>
                    </a:lnTo>
                    <a:lnTo>
                      <a:pt x="243" y="326"/>
                    </a:lnTo>
                    <a:lnTo>
                      <a:pt x="248" y="327"/>
                    </a:lnTo>
                    <a:lnTo>
                      <a:pt x="253" y="326"/>
                    </a:lnTo>
                    <a:lnTo>
                      <a:pt x="257" y="324"/>
                    </a:lnTo>
                    <a:lnTo>
                      <a:pt x="257" y="324"/>
                    </a:lnTo>
                    <a:lnTo>
                      <a:pt x="265" y="321"/>
                    </a:lnTo>
                    <a:lnTo>
                      <a:pt x="280" y="319"/>
                    </a:lnTo>
                    <a:lnTo>
                      <a:pt x="287" y="319"/>
                    </a:lnTo>
                    <a:lnTo>
                      <a:pt x="292" y="321"/>
                    </a:lnTo>
                    <a:lnTo>
                      <a:pt x="292" y="322"/>
                    </a:lnTo>
                    <a:lnTo>
                      <a:pt x="294" y="324"/>
                    </a:lnTo>
                    <a:lnTo>
                      <a:pt x="290" y="331"/>
                    </a:lnTo>
                    <a:lnTo>
                      <a:pt x="290" y="331"/>
                    </a:lnTo>
                    <a:lnTo>
                      <a:pt x="284" y="343"/>
                    </a:lnTo>
                    <a:lnTo>
                      <a:pt x="280" y="353"/>
                    </a:lnTo>
                    <a:lnTo>
                      <a:pt x="279" y="358"/>
                    </a:lnTo>
                    <a:lnTo>
                      <a:pt x="279" y="360"/>
                    </a:lnTo>
                    <a:lnTo>
                      <a:pt x="279" y="360"/>
                    </a:lnTo>
                    <a:lnTo>
                      <a:pt x="279" y="365"/>
                    </a:lnTo>
                    <a:lnTo>
                      <a:pt x="277" y="375"/>
                    </a:lnTo>
                    <a:lnTo>
                      <a:pt x="273" y="380"/>
                    </a:lnTo>
                    <a:lnTo>
                      <a:pt x="270" y="385"/>
                    </a:lnTo>
                    <a:lnTo>
                      <a:pt x="265" y="388"/>
                    </a:lnTo>
                    <a:lnTo>
                      <a:pt x="260" y="390"/>
                    </a:lnTo>
                    <a:lnTo>
                      <a:pt x="260" y="390"/>
                    </a:lnTo>
                    <a:lnTo>
                      <a:pt x="253" y="390"/>
                    </a:lnTo>
                    <a:lnTo>
                      <a:pt x="248" y="388"/>
                    </a:lnTo>
                    <a:lnTo>
                      <a:pt x="241" y="385"/>
                    </a:lnTo>
                    <a:lnTo>
                      <a:pt x="234" y="383"/>
                    </a:lnTo>
                    <a:lnTo>
                      <a:pt x="231" y="385"/>
                    </a:lnTo>
                    <a:lnTo>
                      <a:pt x="228" y="387"/>
                    </a:lnTo>
                    <a:lnTo>
                      <a:pt x="228" y="387"/>
                    </a:lnTo>
                    <a:lnTo>
                      <a:pt x="219" y="392"/>
                    </a:lnTo>
                    <a:lnTo>
                      <a:pt x="212" y="395"/>
                    </a:lnTo>
                    <a:lnTo>
                      <a:pt x="211" y="395"/>
                    </a:lnTo>
                    <a:lnTo>
                      <a:pt x="207" y="395"/>
                    </a:lnTo>
                    <a:lnTo>
                      <a:pt x="204" y="390"/>
                    </a:lnTo>
                    <a:lnTo>
                      <a:pt x="204" y="390"/>
                    </a:lnTo>
                    <a:lnTo>
                      <a:pt x="197" y="382"/>
                    </a:lnTo>
                    <a:lnTo>
                      <a:pt x="192" y="378"/>
                    </a:lnTo>
                    <a:lnTo>
                      <a:pt x="189" y="377"/>
                    </a:lnTo>
                    <a:lnTo>
                      <a:pt x="184" y="377"/>
                    </a:lnTo>
                    <a:lnTo>
                      <a:pt x="178" y="377"/>
                    </a:lnTo>
                    <a:lnTo>
                      <a:pt x="173" y="380"/>
                    </a:lnTo>
                    <a:lnTo>
                      <a:pt x="168" y="383"/>
                    </a:lnTo>
                    <a:lnTo>
                      <a:pt x="168" y="383"/>
                    </a:lnTo>
                    <a:lnTo>
                      <a:pt x="150" y="407"/>
                    </a:lnTo>
                    <a:lnTo>
                      <a:pt x="138" y="417"/>
                    </a:lnTo>
                    <a:lnTo>
                      <a:pt x="122" y="428"/>
                    </a:lnTo>
                    <a:lnTo>
                      <a:pt x="122" y="428"/>
                    </a:lnTo>
                    <a:lnTo>
                      <a:pt x="114" y="434"/>
                    </a:lnTo>
                    <a:lnTo>
                      <a:pt x="109" y="443"/>
                    </a:lnTo>
                    <a:lnTo>
                      <a:pt x="105" y="451"/>
                    </a:lnTo>
                    <a:lnTo>
                      <a:pt x="105" y="461"/>
                    </a:lnTo>
                    <a:lnTo>
                      <a:pt x="105" y="468"/>
                    </a:lnTo>
                    <a:lnTo>
                      <a:pt x="107" y="477"/>
                    </a:lnTo>
                    <a:lnTo>
                      <a:pt x="109" y="482"/>
                    </a:lnTo>
                    <a:lnTo>
                      <a:pt x="111" y="484"/>
                    </a:lnTo>
                    <a:lnTo>
                      <a:pt x="111" y="484"/>
                    </a:lnTo>
                    <a:lnTo>
                      <a:pt x="119" y="484"/>
                    </a:lnTo>
                    <a:lnTo>
                      <a:pt x="126" y="484"/>
                    </a:lnTo>
                    <a:lnTo>
                      <a:pt x="128" y="484"/>
                    </a:lnTo>
                    <a:lnTo>
                      <a:pt x="128" y="487"/>
                    </a:lnTo>
                    <a:lnTo>
                      <a:pt x="124" y="490"/>
                    </a:lnTo>
                    <a:lnTo>
                      <a:pt x="117" y="497"/>
                    </a:lnTo>
                    <a:lnTo>
                      <a:pt x="117" y="497"/>
                    </a:lnTo>
                    <a:lnTo>
                      <a:pt x="105" y="509"/>
                    </a:lnTo>
                    <a:lnTo>
                      <a:pt x="102" y="514"/>
                    </a:lnTo>
                    <a:lnTo>
                      <a:pt x="104" y="517"/>
                    </a:lnTo>
                    <a:lnTo>
                      <a:pt x="109" y="523"/>
                    </a:lnTo>
                    <a:lnTo>
                      <a:pt x="109" y="523"/>
                    </a:lnTo>
                    <a:lnTo>
                      <a:pt x="117" y="536"/>
                    </a:lnTo>
                    <a:lnTo>
                      <a:pt x="119" y="540"/>
                    </a:lnTo>
                    <a:lnTo>
                      <a:pt x="119" y="545"/>
                    </a:lnTo>
                    <a:lnTo>
                      <a:pt x="119" y="545"/>
                    </a:lnTo>
                    <a:lnTo>
                      <a:pt x="121" y="551"/>
                    </a:lnTo>
                    <a:lnTo>
                      <a:pt x="124" y="562"/>
                    </a:lnTo>
                    <a:lnTo>
                      <a:pt x="128" y="565"/>
                    </a:lnTo>
                    <a:lnTo>
                      <a:pt x="131" y="568"/>
                    </a:lnTo>
                    <a:lnTo>
                      <a:pt x="136" y="570"/>
                    </a:lnTo>
                    <a:lnTo>
                      <a:pt x="143" y="570"/>
                    </a:lnTo>
                    <a:lnTo>
                      <a:pt x="143" y="570"/>
                    </a:lnTo>
                    <a:lnTo>
                      <a:pt x="156" y="565"/>
                    </a:lnTo>
                    <a:lnTo>
                      <a:pt x="170" y="560"/>
                    </a:lnTo>
                    <a:lnTo>
                      <a:pt x="175" y="558"/>
                    </a:lnTo>
                    <a:lnTo>
                      <a:pt x="180" y="558"/>
                    </a:lnTo>
                    <a:lnTo>
                      <a:pt x="182" y="560"/>
                    </a:lnTo>
                    <a:lnTo>
                      <a:pt x="184" y="563"/>
                    </a:lnTo>
                    <a:lnTo>
                      <a:pt x="184" y="563"/>
                    </a:lnTo>
                    <a:lnTo>
                      <a:pt x="182" y="575"/>
                    </a:lnTo>
                    <a:lnTo>
                      <a:pt x="178" y="585"/>
                    </a:lnTo>
                    <a:lnTo>
                      <a:pt x="178" y="592"/>
                    </a:lnTo>
                    <a:lnTo>
                      <a:pt x="180" y="596"/>
                    </a:lnTo>
                    <a:lnTo>
                      <a:pt x="182" y="597"/>
                    </a:lnTo>
                    <a:lnTo>
                      <a:pt x="182" y="597"/>
                    </a:lnTo>
                    <a:lnTo>
                      <a:pt x="187" y="599"/>
                    </a:lnTo>
                    <a:lnTo>
                      <a:pt x="187" y="599"/>
                    </a:lnTo>
                    <a:lnTo>
                      <a:pt x="187" y="601"/>
                    </a:lnTo>
                    <a:lnTo>
                      <a:pt x="184" y="602"/>
                    </a:lnTo>
                    <a:lnTo>
                      <a:pt x="173" y="602"/>
                    </a:lnTo>
                    <a:lnTo>
                      <a:pt x="173" y="602"/>
                    </a:lnTo>
                    <a:lnTo>
                      <a:pt x="165" y="604"/>
                    </a:lnTo>
                    <a:lnTo>
                      <a:pt x="165" y="606"/>
                    </a:lnTo>
                    <a:lnTo>
                      <a:pt x="165" y="607"/>
                    </a:lnTo>
                    <a:lnTo>
                      <a:pt x="167" y="611"/>
                    </a:lnTo>
                    <a:lnTo>
                      <a:pt x="168" y="614"/>
                    </a:lnTo>
                    <a:lnTo>
                      <a:pt x="168" y="614"/>
                    </a:lnTo>
                    <a:lnTo>
                      <a:pt x="167" y="619"/>
                    </a:lnTo>
                    <a:lnTo>
                      <a:pt x="165" y="630"/>
                    </a:lnTo>
                    <a:lnTo>
                      <a:pt x="161" y="636"/>
                    </a:lnTo>
                    <a:lnTo>
                      <a:pt x="158" y="640"/>
                    </a:lnTo>
                    <a:lnTo>
                      <a:pt x="155" y="641"/>
                    </a:lnTo>
                    <a:lnTo>
                      <a:pt x="155" y="641"/>
                    </a:lnTo>
                    <a:lnTo>
                      <a:pt x="150" y="643"/>
                    </a:lnTo>
                    <a:lnTo>
                      <a:pt x="150" y="643"/>
                    </a:lnTo>
                    <a:lnTo>
                      <a:pt x="150" y="645"/>
                    </a:lnTo>
                    <a:lnTo>
                      <a:pt x="155" y="646"/>
                    </a:lnTo>
                    <a:lnTo>
                      <a:pt x="167" y="648"/>
                    </a:lnTo>
                    <a:lnTo>
                      <a:pt x="167" y="648"/>
                    </a:lnTo>
                    <a:lnTo>
                      <a:pt x="175" y="646"/>
                    </a:lnTo>
                    <a:lnTo>
                      <a:pt x="178" y="643"/>
                    </a:lnTo>
                    <a:lnTo>
                      <a:pt x="180" y="640"/>
                    </a:lnTo>
                    <a:lnTo>
                      <a:pt x="185" y="640"/>
                    </a:lnTo>
                    <a:lnTo>
                      <a:pt x="185" y="640"/>
                    </a:lnTo>
                    <a:lnTo>
                      <a:pt x="206" y="640"/>
                    </a:lnTo>
                    <a:lnTo>
                      <a:pt x="212" y="641"/>
                    </a:lnTo>
                    <a:lnTo>
                      <a:pt x="216" y="643"/>
                    </a:lnTo>
                    <a:lnTo>
                      <a:pt x="216" y="645"/>
                    </a:lnTo>
                    <a:lnTo>
                      <a:pt x="216" y="645"/>
                    </a:lnTo>
                    <a:lnTo>
                      <a:pt x="214" y="650"/>
                    </a:lnTo>
                    <a:lnTo>
                      <a:pt x="214" y="652"/>
                    </a:lnTo>
                    <a:lnTo>
                      <a:pt x="217" y="653"/>
                    </a:lnTo>
                    <a:lnTo>
                      <a:pt x="223" y="653"/>
                    </a:lnTo>
                    <a:lnTo>
                      <a:pt x="223" y="653"/>
                    </a:lnTo>
                    <a:lnTo>
                      <a:pt x="229" y="652"/>
                    </a:lnTo>
                    <a:lnTo>
                      <a:pt x="234" y="650"/>
                    </a:lnTo>
                    <a:lnTo>
                      <a:pt x="236" y="650"/>
                    </a:lnTo>
                    <a:lnTo>
                      <a:pt x="238" y="652"/>
                    </a:lnTo>
                    <a:lnTo>
                      <a:pt x="238" y="657"/>
                    </a:lnTo>
                    <a:lnTo>
                      <a:pt x="236" y="662"/>
                    </a:lnTo>
                    <a:lnTo>
                      <a:pt x="236" y="662"/>
                    </a:lnTo>
                    <a:lnTo>
                      <a:pt x="236" y="670"/>
                    </a:lnTo>
                    <a:lnTo>
                      <a:pt x="236" y="675"/>
                    </a:lnTo>
                    <a:lnTo>
                      <a:pt x="238" y="680"/>
                    </a:lnTo>
                    <a:lnTo>
                      <a:pt x="240" y="682"/>
                    </a:lnTo>
                    <a:lnTo>
                      <a:pt x="243" y="684"/>
                    </a:lnTo>
                    <a:lnTo>
                      <a:pt x="246" y="684"/>
                    </a:lnTo>
                    <a:lnTo>
                      <a:pt x="248" y="682"/>
                    </a:lnTo>
                    <a:lnTo>
                      <a:pt x="250" y="677"/>
                    </a:lnTo>
                    <a:lnTo>
                      <a:pt x="250" y="677"/>
                    </a:lnTo>
                    <a:lnTo>
                      <a:pt x="251" y="669"/>
                    </a:lnTo>
                    <a:lnTo>
                      <a:pt x="257" y="663"/>
                    </a:lnTo>
                    <a:lnTo>
                      <a:pt x="258" y="663"/>
                    </a:lnTo>
                    <a:lnTo>
                      <a:pt x="262" y="663"/>
                    </a:lnTo>
                    <a:lnTo>
                      <a:pt x="263" y="665"/>
                    </a:lnTo>
                    <a:lnTo>
                      <a:pt x="265" y="667"/>
                    </a:lnTo>
                    <a:lnTo>
                      <a:pt x="265" y="667"/>
                    </a:lnTo>
                    <a:lnTo>
                      <a:pt x="267" y="674"/>
                    </a:lnTo>
                    <a:lnTo>
                      <a:pt x="268" y="675"/>
                    </a:lnTo>
                    <a:lnTo>
                      <a:pt x="272" y="675"/>
                    </a:lnTo>
                    <a:lnTo>
                      <a:pt x="277" y="674"/>
                    </a:lnTo>
                    <a:lnTo>
                      <a:pt x="277" y="674"/>
                    </a:lnTo>
                    <a:lnTo>
                      <a:pt x="294" y="662"/>
                    </a:lnTo>
                    <a:lnTo>
                      <a:pt x="297" y="660"/>
                    </a:lnTo>
                    <a:lnTo>
                      <a:pt x="299" y="660"/>
                    </a:lnTo>
                    <a:lnTo>
                      <a:pt x="299" y="663"/>
                    </a:lnTo>
                    <a:lnTo>
                      <a:pt x="297" y="667"/>
                    </a:lnTo>
                    <a:lnTo>
                      <a:pt x="297" y="667"/>
                    </a:lnTo>
                    <a:lnTo>
                      <a:pt x="292" y="677"/>
                    </a:lnTo>
                    <a:lnTo>
                      <a:pt x="287" y="684"/>
                    </a:lnTo>
                    <a:lnTo>
                      <a:pt x="280" y="691"/>
                    </a:lnTo>
                    <a:lnTo>
                      <a:pt x="280" y="691"/>
                    </a:lnTo>
                    <a:lnTo>
                      <a:pt x="272" y="706"/>
                    </a:lnTo>
                    <a:lnTo>
                      <a:pt x="265" y="723"/>
                    </a:lnTo>
                    <a:lnTo>
                      <a:pt x="265" y="723"/>
                    </a:lnTo>
                    <a:lnTo>
                      <a:pt x="260" y="730"/>
                    </a:lnTo>
                    <a:lnTo>
                      <a:pt x="257" y="733"/>
                    </a:lnTo>
                    <a:lnTo>
                      <a:pt x="251" y="736"/>
                    </a:lnTo>
                    <a:lnTo>
                      <a:pt x="245" y="736"/>
                    </a:lnTo>
                    <a:lnTo>
                      <a:pt x="245" y="736"/>
                    </a:lnTo>
                    <a:lnTo>
                      <a:pt x="238" y="738"/>
                    </a:lnTo>
                    <a:lnTo>
                      <a:pt x="233" y="738"/>
                    </a:lnTo>
                    <a:lnTo>
                      <a:pt x="229" y="742"/>
                    </a:lnTo>
                    <a:lnTo>
                      <a:pt x="228" y="747"/>
                    </a:lnTo>
                    <a:lnTo>
                      <a:pt x="228" y="747"/>
                    </a:lnTo>
                    <a:lnTo>
                      <a:pt x="226" y="753"/>
                    </a:lnTo>
                    <a:lnTo>
                      <a:pt x="226" y="759"/>
                    </a:lnTo>
                    <a:lnTo>
                      <a:pt x="224" y="762"/>
                    </a:lnTo>
                    <a:lnTo>
                      <a:pt x="221" y="762"/>
                    </a:lnTo>
                    <a:lnTo>
                      <a:pt x="217" y="764"/>
                    </a:lnTo>
                    <a:lnTo>
                      <a:pt x="212" y="762"/>
                    </a:lnTo>
                    <a:lnTo>
                      <a:pt x="212" y="762"/>
                    </a:lnTo>
                    <a:lnTo>
                      <a:pt x="206" y="762"/>
                    </a:lnTo>
                    <a:lnTo>
                      <a:pt x="197" y="762"/>
                    </a:lnTo>
                    <a:lnTo>
                      <a:pt x="180" y="767"/>
                    </a:lnTo>
                    <a:lnTo>
                      <a:pt x="167" y="775"/>
                    </a:lnTo>
                    <a:lnTo>
                      <a:pt x="161" y="779"/>
                    </a:lnTo>
                    <a:lnTo>
                      <a:pt x="160" y="782"/>
                    </a:lnTo>
                    <a:lnTo>
                      <a:pt x="160" y="782"/>
                    </a:lnTo>
                    <a:lnTo>
                      <a:pt x="158" y="786"/>
                    </a:lnTo>
                    <a:lnTo>
                      <a:pt x="155" y="789"/>
                    </a:lnTo>
                    <a:lnTo>
                      <a:pt x="150" y="789"/>
                    </a:lnTo>
                    <a:lnTo>
                      <a:pt x="143" y="787"/>
                    </a:lnTo>
                    <a:lnTo>
                      <a:pt x="143" y="787"/>
                    </a:lnTo>
                    <a:lnTo>
                      <a:pt x="139" y="786"/>
                    </a:lnTo>
                    <a:lnTo>
                      <a:pt x="134" y="784"/>
                    </a:lnTo>
                    <a:lnTo>
                      <a:pt x="122" y="784"/>
                    </a:lnTo>
                    <a:lnTo>
                      <a:pt x="109" y="787"/>
                    </a:lnTo>
                    <a:lnTo>
                      <a:pt x="95" y="792"/>
                    </a:lnTo>
                    <a:lnTo>
                      <a:pt x="95" y="792"/>
                    </a:lnTo>
                    <a:lnTo>
                      <a:pt x="83" y="801"/>
                    </a:lnTo>
                    <a:lnTo>
                      <a:pt x="73" y="809"/>
                    </a:lnTo>
                    <a:lnTo>
                      <a:pt x="61" y="813"/>
                    </a:lnTo>
                    <a:lnTo>
                      <a:pt x="56" y="815"/>
                    </a:lnTo>
                    <a:lnTo>
                      <a:pt x="51" y="813"/>
                    </a:lnTo>
                    <a:lnTo>
                      <a:pt x="51" y="813"/>
                    </a:lnTo>
                    <a:lnTo>
                      <a:pt x="44" y="811"/>
                    </a:lnTo>
                    <a:lnTo>
                      <a:pt x="36" y="811"/>
                    </a:lnTo>
                    <a:lnTo>
                      <a:pt x="19" y="813"/>
                    </a:lnTo>
                    <a:lnTo>
                      <a:pt x="12" y="815"/>
                    </a:lnTo>
                    <a:lnTo>
                      <a:pt x="5" y="818"/>
                    </a:lnTo>
                    <a:lnTo>
                      <a:pt x="2" y="820"/>
                    </a:lnTo>
                    <a:lnTo>
                      <a:pt x="0" y="825"/>
                    </a:lnTo>
                    <a:lnTo>
                      <a:pt x="0" y="825"/>
                    </a:lnTo>
                    <a:lnTo>
                      <a:pt x="0" y="831"/>
                    </a:lnTo>
                    <a:lnTo>
                      <a:pt x="4" y="835"/>
                    </a:lnTo>
                    <a:lnTo>
                      <a:pt x="5" y="835"/>
                    </a:lnTo>
                    <a:lnTo>
                      <a:pt x="9" y="835"/>
                    </a:lnTo>
                    <a:lnTo>
                      <a:pt x="19" y="833"/>
                    </a:lnTo>
                    <a:lnTo>
                      <a:pt x="19" y="833"/>
                    </a:lnTo>
                    <a:lnTo>
                      <a:pt x="24" y="831"/>
                    </a:lnTo>
                    <a:lnTo>
                      <a:pt x="27" y="830"/>
                    </a:lnTo>
                    <a:lnTo>
                      <a:pt x="34" y="833"/>
                    </a:lnTo>
                    <a:lnTo>
                      <a:pt x="39" y="835"/>
                    </a:lnTo>
                    <a:lnTo>
                      <a:pt x="43" y="837"/>
                    </a:lnTo>
                    <a:lnTo>
                      <a:pt x="46" y="837"/>
                    </a:lnTo>
                    <a:lnTo>
                      <a:pt x="46" y="837"/>
                    </a:lnTo>
                    <a:lnTo>
                      <a:pt x="65" y="830"/>
                    </a:lnTo>
                    <a:lnTo>
                      <a:pt x="77" y="826"/>
                    </a:lnTo>
                    <a:lnTo>
                      <a:pt x="89" y="825"/>
                    </a:lnTo>
                    <a:lnTo>
                      <a:pt x="89" y="825"/>
                    </a:lnTo>
                    <a:lnTo>
                      <a:pt x="97" y="821"/>
                    </a:lnTo>
                    <a:lnTo>
                      <a:pt x="104" y="818"/>
                    </a:lnTo>
                    <a:lnTo>
                      <a:pt x="111" y="815"/>
                    </a:lnTo>
                    <a:lnTo>
                      <a:pt x="116" y="813"/>
                    </a:lnTo>
                    <a:lnTo>
                      <a:pt x="116" y="813"/>
                    </a:lnTo>
                    <a:lnTo>
                      <a:pt x="122" y="815"/>
                    </a:lnTo>
                    <a:lnTo>
                      <a:pt x="129" y="818"/>
                    </a:lnTo>
                    <a:lnTo>
                      <a:pt x="134" y="820"/>
                    </a:lnTo>
                    <a:lnTo>
                      <a:pt x="138" y="820"/>
                    </a:lnTo>
                    <a:lnTo>
                      <a:pt x="143" y="818"/>
                    </a:lnTo>
                    <a:lnTo>
                      <a:pt x="143" y="818"/>
                    </a:lnTo>
                    <a:lnTo>
                      <a:pt x="150" y="815"/>
                    </a:lnTo>
                    <a:lnTo>
                      <a:pt x="158" y="811"/>
                    </a:lnTo>
                    <a:lnTo>
                      <a:pt x="165" y="811"/>
                    </a:lnTo>
                    <a:lnTo>
                      <a:pt x="168" y="813"/>
                    </a:lnTo>
                    <a:lnTo>
                      <a:pt x="172" y="816"/>
                    </a:lnTo>
                    <a:lnTo>
                      <a:pt x="172" y="816"/>
                    </a:lnTo>
                    <a:lnTo>
                      <a:pt x="173" y="818"/>
                    </a:lnTo>
                    <a:lnTo>
                      <a:pt x="177" y="818"/>
                    </a:lnTo>
                    <a:lnTo>
                      <a:pt x="182" y="815"/>
                    </a:lnTo>
                    <a:lnTo>
                      <a:pt x="189" y="808"/>
                    </a:lnTo>
                    <a:lnTo>
                      <a:pt x="192" y="806"/>
                    </a:lnTo>
                    <a:lnTo>
                      <a:pt x="197" y="804"/>
                    </a:lnTo>
                    <a:lnTo>
                      <a:pt x="197" y="804"/>
                    </a:lnTo>
                    <a:lnTo>
                      <a:pt x="202" y="804"/>
                    </a:lnTo>
                    <a:lnTo>
                      <a:pt x="207" y="806"/>
                    </a:lnTo>
                    <a:lnTo>
                      <a:pt x="214" y="811"/>
                    </a:lnTo>
                    <a:lnTo>
                      <a:pt x="217" y="813"/>
                    </a:lnTo>
                    <a:lnTo>
                      <a:pt x="221" y="813"/>
                    </a:lnTo>
                    <a:lnTo>
                      <a:pt x="224" y="813"/>
                    </a:lnTo>
                    <a:lnTo>
                      <a:pt x="228" y="809"/>
                    </a:lnTo>
                    <a:lnTo>
                      <a:pt x="228" y="809"/>
                    </a:lnTo>
                    <a:lnTo>
                      <a:pt x="229" y="804"/>
                    </a:lnTo>
                    <a:lnTo>
                      <a:pt x="229" y="799"/>
                    </a:lnTo>
                    <a:lnTo>
                      <a:pt x="228" y="787"/>
                    </a:lnTo>
                    <a:lnTo>
                      <a:pt x="229" y="781"/>
                    </a:lnTo>
                    <a:lnTo>
                      <a:pt x="231" y="777"/>
                    </a:lnTo>
                    <a:lnTo>
                      <a:pt x="234" y="775"/>
                    </a:lnTo>
                    <a:lnTo>
                      <a:pt x="243" y="774"/>
                    </a:lnTo>
                    <a:lnTo>
                      <a:pt x="243" y="774"/>
                    </a:lnTo>
                    <a:lnTo>
                      <a:pt x="260" y="775"/>
                    </a:lnTo>
                    <a:lnTo>
                      <a:pt x="273" y="774"/>
                    </a:lnTo>
                    <a:lnTo>
                      <a:pt x="284" y="770"/>
                    </a:lnTo>
                    <a:lnTo>
                      <a:pt x="292" y="765"/>
                    </a:lnTo>
                    <a:lnTo>
                      <a:pt x="292" y="765"/>
                    </a:lnTo>
                    <a:lnTo>
                      <a:pt x="316" y="752"/>
                    </a:lnTo>
                    <a:lnTo>
                      <a:pt x="357" y="730"/>
                    </a:lnTo>
                    <a:lnTo>
                      <a:pt x="375" y="718"/>
                    </a:lnTo>
                    <a:lnTo>
                      <a:pt x="391" y="704"/>
                    </a:lnTo>
                    <a:lnTo>
                      <a:pt x="396" y="699"/>
                    </a:lnTo>
                    <a:lnTo>
                      <a:pt x="399" y="694"/>
                    </a:lnTo>
                    <a:lnTo>
                      <a:pt x="401" y="691"/>
                    </a:lnTo>
                    <a:lnTo>
                      <a:pt x="399" y="686"/>
                    </a:lnTo>
                    <a:lnTo>
                      <a:pt x="399" y="686"/>
                    </a:lnTo>
                    <a:lnTo>
                      <a:pt x="394" y="679"/>
                    </a:lnTo>
                    <a:lnTo>
                      <a:pt x="391" y="674"/>
                    </a:lnTo>
                    <a:lnTo>
                      <a:pt x="389" y="669"/>
                    </a:lnTo>
                    <a:lnTo>
                      <a:pt x="389" y="663"/>
                    </a:lnTo>
                    <a:lnTo>
                      <a:pt x="391" y="660"/>
                    </a:lnTo>
                    <a:lnTo>
                      <a:pt x="392" y="657"/>
                    </a:lnTo>
                    <a:lnTo>
                      <a:pt x="399" y="653"/>
                    </a:lnTo>
                    <a:lnTo>
                      <a:pt x="399" y="653"/>
                    </a:lnTo>
                    <a:lnTo>
                      <a:pt x="408" y="650"/>
                    </a:lnTo>
                    <a:lnTo>
                      <a:pt x="418" y="645"/>
                    </a:lnTo>
                    <a:lnTo>
                      <a:pt x="428" y="638"/>
                    </a:lnTo>
                    <a:lnTo>
                      <a:pt x="433" y="635"/>
                    </a:lnTo>
                    <a:lnTo>
                      <a:pt x="436" y="630"/>
                    </a:lnTo>
                    <a:lnTo>
                      <a:pt x="436" y="630"/>
                    </a:lnTo>
                    <a:lnTo>
                      <a:pt x="445" y="614"/>
                    </a:lnTo>
                    <a:lnTo>
                      <a:pt x="452" y="606"/>
                    </a:lnTo>
                    <a:lnTo>
                      <a:pt x="458" y="596"/>
                    </a:lnTo>
                    <a:lnTo>
                      <a:pt x="467" y="587"/>
                    </a:lnTo>
                    <a:lnTo>
                      <a:pt x="477" y="580"/>
                    </a:lnTo>
                    <a:lnTo>
                      <a:pt x="489" y="575"/>
                    </a:lnTo>
                    <a:lnTo>
                      <a:pt x="496" y="573"/>
                    </a:lnTo>
                    <a:lnTo>
                      <a:pt x="501" y="575"/>
                    </a:lnTo>
                    <a:lnTo>
                      <a:pt x="501" y="575"/>
                    </a:lnTo>
                    <a:lnTo>
                      <a:pt x="513" y="577"/>
                    </a:lnTo>
                    <a:lnTo>
                      <a:pt x="520" y="579"/>
                    </a:lnTo>
                    <a:lnTo>
                      <a:pt x="523" y="582"/>
                    </a:lnTo>
                    <a:lnTo>
                      <a:pt x="525" y="585"/>
                    </a:lnTo>
                    <a:lnTo>
                      <a:pt x="525" y="587"/>
                    </a:lnTo>
                    <a:lnTo>
                      <a:pt x="521" y="590"/>
                    </a:lnTo>
                    <a:lnTo>
                      <a:pt x="516" y="590"/>
                    </a:lnTo>
                    <a:lnTo>
                      <a:pt x="511" y="590"/>
                    </a:lnTo>
                    <a:lnTo>
                      <a:pt x="511" y="590"/>
                    </a:lnTo>
                    <a:lnTo>
                      <a:pt x="504" y="589"/>
                    </a:lnTo>
                    <a:lnTo>
                      <a:pt x="497" y="590"/>
                    </a:lnTo>
                    <a:lnTo>
                      <a:pt x="491" y="592"/>
                    </a:lnTo>
                    <a:lnTo>
                      <a:pt x="484" y="597"/>
                    </a:lnTo>
                    <a:lnTo>
                      <a:pt x="479" y="602"/>
                    </a:lnTo>
                    <a:lnTo>
                      <a:pt x="474" y="609"/>
                    </a:lnTo>
                    <a:lnTo>
                      <a:pt x="469" y="616"/>
                    </a:lnTo>
                    <a:lnTo>
                      <a:pt x="465" y="624"/>
                    </a:lnTo>
                    <a:lnTo>
                      <a:pt x="465" y="624"/>
                    </a:lnTo>
                    <a:lnTo>
                      <a:pt x="462" y="640"/>
                    </a:lnTo>
                    <a:lnTo>
                      <a:pt x="457" y="650"/>
                    </a:lnTo>
                    <a:lnTo>
                      <a:pt x="455" y="655"/>
                    </a:lnTo>
                    <a:lnTo>
                      <a:pt x="457" y="655"/>
                    </a:lnTo>
                    <a:lnTo>
                      <a:pt x="460" y="655"/>
                    </a:lnTo>
                    <a:lnTo>
                      <a:pt x="460" y="655"/>
                    </a:lnTo>
                    <a:lnTo>
                      <a:pt x="467" y="657"/>
                    </a:lnTo>
                    <a:lnTo>
                      <a:pt x="469" y="658"/>
                    </a:lnTo>
                    <a:lnTo>
                      <a:pt x="469" y="660"/>
                    </a:lnTo>
                    <a:lnTo>
                      <a:pt x="469" y="662"/>
                    </a:lnTo>
                    <a:lnTo>
                      <a:pt x="460" y="665"/>
                    </a:lnTo>
                    <a:lnTo>
                      <a:pt x="460" y="665"/>
                    </a:lnTo>
                    <a:lnTo>
                      <a:pt x="452" y="669"/>
                    </a:lnTo>
                    <a:lnTo>
                      <a:pt x="447" y="674"/>
                    </a:lnTo>
                    <a:lnTo>
                      <a:pt x="447" y="675"/>
                    </a:lnTo>
                    <a:lnTo>
                      <a:pt x="447" y="679"/>
                    </a:lnTo>
                    <a:lnTo>
                      <a:pt x="450" y="680"/>
                    </a:lnTo>
                    <a:lnTo>
                      <a:pt x="453" y="682"/>
                    </a:lnTo>
                    <a:lnTo>
                      <a:pt x="453" y="682"/>
                    </a:lnTo>
                    <a:lnTo>
                      <a:pt x="458" y="682"/>
                    </a:lnTo>
                    <a:lnTo>
                      <a:pt x="465" y="682"/>
                    </a:lnTo>
                    <a:lnTo>
                      <a:pt x="480" y="679"/>
                    </a:lnTo>
                    <a:lnTo>
                      <a:pt x="492" y="674"/>
                    </a:lnTo>
                    <a:lnTo>
                      <a:pt x="499" y="667"/>
                    </a:lnTo>
                    <a:lnTo>
                      <a:pt x="499" y="667"/>
                    </a:lnTo>
                    <a:lnTo>
                      <a:pt x="503" y="662"/>
                    </a:lnTo>
                    <a:lnTo>
                      <a:pt x="506" y="653"/>
                    </a:lnTo>
                    <a:lnTo>
                      <a:pt x="509" y="650"/>
                    </a:lnTo>
                    <a:lnTo>
                      <a:pt x="513" y="648"/>
                    </a:lnTo>
                    <a:lnTo>
                      <a:pt x="518" y="645"/>
                    </a:lnTo>
                    <a:lnTo>
                      <a:pt x="523" y="645"/>
                    </a:lnTo>
                    <a:lnTo>
                      <a:pt x="523" y="645"/>
                    </a:lnTo>
                    <a:lnTo>
                      <a:pt x="530" y="646"/>
                    </a:lnTo>
                    <a:lnTo>
                      <a:pt x="535" y="648"/>
                    </a:lnTo>
                    <a:lnTo>
                      <a:pt x="545" y="653"/>
                    </a:lnTo>
                    <a:lnTo>
                      <a:pt x="550" y="653"/>
                    </a:lnTo>
                    <a:lnTo>
                      <a:pt x="553" y="655"/>
                    </a:lnTo>
                    <a:lnTo>
                      <a:pt x="557" y="653"/>
                    </a:lnTo>
                    <a:lnTo>
                      <a:pt x="560" y="650"/>
                    </a:lnTo>
                    <a:lnTo>
                      <a:pt x="560" y="650"/>
                    </a:lnTo>
                    <a:lnTo>
                      <a:pt x="562" y="645"/>
                    </a:lnTo>
                    <a:lnTo>
                      <a:pt x="564" y="638"/>
                    </a:lnTo>
                    <a:lnTo>
                      <a:pt x="564" y="623"/>
                    </a:lnTo>
                    <a:lnTo>
                      <a:pt x="564" y="616"/>
                    </a:lnTo>
                    <a:lnTo>
                      <a:pt x="564" y="609"/>
                    </a:lnTo>
                    <a:lnTo>
                      <a:pt x="567" y="604"/>
                    </a:lnTo>
                    <a:lnTo>
                      <a:pt x="570" y="602"/>
                    </a:lnTo>
                    <a:lnTo>
                      <a:pt x="570" y="602"/>
                    </a:lnTo>
                    <a:lnTo>
                      <a:pt x="584" y="602"/>
                    </a:lnTo>
                    <a:lnTo>
                      <a:pt x="601" y="601"/>
                    </a:lnTo>
                    <a:lnTo>
                      <a:pt x="608" y="602"/>
                    </a:lnTo>
                    <a:lnTo>
                      <a:pt x="613" y="604"/>
                    </a:lnTo>
                    <a:lnTo>
                      <a:pt x="615" y="607"/>
                    </a:lnTo>
                    <a:lnTo>
                      <a:pt x="613" y="613"/>
                    </a:lnTo>
                    <a:lnTo>
                      <a:pt x="613" y="613"/>
                    </a:lnTo>
                    <a:lnTo>
                      <a:pt x="598" y="631"/>
                    </a:lnTo>
                    <a:lnTo>
                      <a:pt x="579" y="653"/>
                    </a:lnTo>
                    <a:lnTo>
                      <a:pt x="564" y="669"/>
                    </a:lnTo>
                    <a:lnTo>
                      <a:pt x="562" y="672"/>
                    </a:lnTo>
                    <a:lnTo>
                      <a:pt x="567" y="670"/>
                    </a:lnTo>
                    <a:lnTo>
                      <a:pt x="567" y="670"/>
                    </a:lnTo>
                    <a:lnTo>
                      <a:pt x="581" y="660"/>
                    </a:lnTo>
                    <a:lnTo>
                      <a:pt x="594" y="648"/>
                    </a:lnTo>
                    <a:lnTo>
                      <a:pt x="604" y="640"/>
                    </a:lnTo>
                    <a:lnTo>
                      <a:pt x="609" y="638"/>
                    </a:lnTo>
                    <a:lnTo>
                      <a:pt x="615" y="640"/>
                    </a:lnTo>
                    <a:lnTo>
                      <a:pt x="615" y="640"/>
                    </a:lnTo>
                    <a:lnTo>
                      <a:pt x="618" y="641"/>
                    </a:lnTo>
                    <a:lnTo>
                      <a:pt x="620" y="640"/>
                    </a:lnTo>
                    <a:lnTo>
                      <a:pt x="623" y="638"/>
                    </a:lnTo>
                    <a:lnTo>
                      <a:pt x="628" y="636"/>
                    </a:lnTo>
                    <a:lnTo>
                      <a:pt x="632" y="636"/>
                    </a:lnTo>
                    <a:lnTo>
                      <a:pt x="635" y="636"/>
                    </a:lnTo>
                    <a:lnTo>
                      <a:pt x="635" y="636"/>
                    </a:lnTo>
                    <a:lnTo>
                      <a:pt x="664" y="648"/>
                    </a:lnTo>
                    <a:lnTo>
                      <a:pt x="681" y="653"/>
                    </a:lnTo>
                    <a:lnTo>
                      <a:pt x="689" y="655"/>
                    </a:lnTo>
                    <a:lnTo>
                      <a:pt x="699" y="655"/>
                    </a:lnTo>
                    <a:lnTo>
                      <a:pt x="699" y="655"/>
                    </a:lnTo>
                    <a:lnTo>
                      <a:pt x="708" y="655"/>
                    </a:lnTo>
                    <a:lnTo>
                      <a:pt x="715" y="657"/>
                    </a:lnTo>
                    <a:lnTo>
                      <a:pt x="725" y="662"/>
                    </a:lnTo>
                    <a:lnTo>
                      <a:pt x="733" y="667"/>
                    </a:lnTo>
                    <a:lnTo>
                      <a:pt x="740" y="670"/>
                    </a:lnTo>
                    <a:lnTo>
                      <a:pt x="747" y="672"/>
                    </a:lnTo>
                    <a:lnTo>
                      <a:pt x="747" y="672"/>
                    </a:lnTo>
                    <a:lnTo>
                      <a:pt x="760" y="674"/>
                    </a:lnTo>
                    <a:lnTo>
                      <a:pt x="772" y="675"/>
                    </a:lnTo>
                    <a:lnTo>
                      <a:pt x="781" y="674"/>
                    </a:lnTo>
                    <a:lnTo>
                      <a:pt x="784" y="672"/>
                    </a:lnTo>
                    <a:lnTo>
                      <a:pt x="788" y="669"/>
                    </a:lnTo>
                    <a:lnTo>
                      <a:pt x="788" y="669"/>
                    </a:lnTo>
                    <a:lnTo>
                      <a:pt x="794" y="663"/>
                    </a:lnTo>
                    <a:lnTo>
                      <a:pt x="801" y="660"/>
                    </a:lnTo>
                    <a:lnTo>
                      <a:pt x="803" y="660"/>
                    </a:lnTo>
                    <a:lnTo>
                      <a:pt x="805" y="662"/>
                    </a:lnTo>
                    <a:lnTo>
                      <a:pt x="805" y="665"/>
                    </a:lnTo>
                    <a:lnTo>
                      <a:pt x="801" y="669"/>
                    </a:lnTo>
                    <a:lnTo>
                      <a:pt x="801" y="669"/>
                    </a:lnTo>
                    <a:lnTo>
                      <a:pt x="786" y="684"/>
                    </a:lnTo>
                    <a:lnTo>
                      <a:pt x="784" y="687"/>
                    </a:lnTo>
                    <a:lnTo>
                      <a:pt x="784" y="689"/>
                    </a:lnTo>
                    <a:lnTo>
                      <a:pt x="786" y="692"/>
                    </a:lnTo>
                    <a:lnTo>
                      <a:pt x="789" y="694"/>
                    </a:lnTo>
                    <a:lnTo>
                      <a:pt x="789" y="694"/>
                    </a:lnTo>
                    <a:lnTo>
                      <a:pt x="808" y="701"/>
                    </a:lnTo>
                    <a:lnTo>
                      <a:pt x="833" y="713"/>
                    </a:lnTo>
                    <a:lnTo>
                      <a:pt x="847" y="719"/>
                    </a:lnTo>
                    <a:lnTo>
                      <a:pt x="859" y="728"/>
                    </a:lnTo>
                    <a:lnTo>
                      <a:pt x="867" y="735"/>
                    </a:lnTo>
                    <a:lnTo>
                      <a:pt x="872" y="742"/>
                    </a:lnTo>
                    <a:lnTo>
                      <a:pt x="872" y="742"/>
                    </a:lnTo>
                    <a:lnTo>
                      <a:pt x="879" y="750"/>
                    </a:lnTo>
                    <a:lnTo>
                      <a:pt x="881" y="752"/>
                    </a:lnTo>
                    <a:lnTo>
                      <a:pt x="883" y="752"/>
                    </a:lnTo>
                    <a:lnTo>
                      <a:pt x="888" y="750"/>
                    </a:lnTo>
                    <a:lnTo>
                      <a:pt x="891" y="747"/>
                    </a:lnTo>
                    <a:lnTo>
                      <a:pt x="891" y="747"/>
                    </a:lnTo>
                    <a:lnTo>
                      <a:pt x="895" y="745"/>
                    </a:lnTo>
                    <a:lnTo>
                      <a:pt x="895" y="745"/>
                    </a:lnTo>
                    <a:lnTo>
                      <a:pt x="895" y="747"/>
                    </a:lnTo>
                    <a:lnTo>
                      <a:pt x="893" y="753"/>
                    </a:lnTo>
                    <a:lnTo>
                      <a:pt x="886" y="765"/>
                    </a:lnTo>
                    <a:lnTo>
                      <a:pt x="886" y="765"/>
                    </a:lnTo>
                    <a:lnTo>
                      <a:pt x="888" y="770"/>
                    </a:lnTo>
                    <a:lnTo>
                      <a:pt x="896" y="784"/>
                    </a:lnTo>
                    <a:lnTo>
                      <a:pt x="896" y="784"/>
                    </a:lnTo>
                    <a:lnTo>
                      <a:pt x="900" y="796"/>
                    </a:lnTo>
                    <a:lnTo>
                      <a:pt x="903" y="806"/>
                    </a:lnTo>
                    <a:lnTo>
                      <a:pt x="908" y="816"/>
                    </a:lnTo>
                    <a:lnTo>
                      <a:pt x="910" y="820"/>
                    </a:lnTo>
                    <a:lnTo>
                      <a:pt x="915" y="823"/>
                    </a:lnTo>
                    <a:lnTo>
                      <a:pt x="915" y="823"/>
                    </a:lnTo>
                    <a:lnTo>
                      <a:pt x="918" y="825"/>
                    </a:lnTo>
                    <a:lnTo>
                      <a:pt x="922" y="830"/>
                    </a:lnTo>
                    <a:lnTo>
                      <a:pt x="927" y="840"/>
                    </a:lnTo>
                    <a:lnTo>
                      <a:pt x="932" y="854"/>
                    </a:lnTo>
                    <a:lnTo>
                      <a:pt x="935" y="859"/>
                    </a:lnTo>
                    <a:lnTo>
                      <a:pt x="940" y="864"/>
                    </a:lnTo>
                    <a:lnTo>
                      <a:pt x="940" y="864"/>
                    </a:lnTo>
                    <a:lnTo>
                      <a:pt x="944" y="864"/>
                    </a:lnTo>
                    <a:lnTo>
                      <a:pt x="945" y="864"/>
                    </a:lnTo>
                    <a:lnTo>
                      <a:pt x="947" y="862"/>
                    </a:lnTo>
                    <a:lnTo>
                      <a:pt x="949" y="859"/>
                    </a:lnTo>
                    <a:lnTo>
                      <a:pt x="949" y="850"/>
                    </a:lnTo>
                    <a:lnTo>
                      <a:pt x="949" y="840"/>
                    </a:lnTo>
                    <a:lnTo>
                      <a:pt x="949" y="825"/>
                    </a:lnTo>
                    <a:lnTo>
                      <a:pt x="949" y="823"/>
                    </a:lnTo>
                    <a:lnTo>
                      <a:pt x="951" y="825"/>
                    </a:lnTo>
                    <a:lnTo>
                      <a:pt x="952" y="831"/>
                    </a:lnTo>
                    <a:lnTo>
                      <a:pt x="952" y="831"/>
                    </a:lnTo>
                    <a:lnTo>
                      <a:pt x="962" y="864"/>
                    </a:lnTo>
                    <a:lnTo>
                      <a:pt x="964" y="867"/>
                    </a:lnTo>
                    <a:lnTo>
                      <a:pt x="966" y="867"/>
                    </a:lnTo>
                    <a:lnTo>
                      <a:pt x="967" y="860"/>
                    </a:lnTo>
                    <a:lnTo>
                      <a:pt x="967" y="860"/>
                    </a:lnTo>
                    <a:lnTo>
                      <a:pt x="973" y="850"/>
                    </a:lnTo>
                    <a:lnTo>
                      <a:pt x="976" y="845"/>
                    </a:lnTo>
                    <a:lnTo>
                      <a:pt x="979" y="845"/>
                    </a:lnTo>
                    <a:lnTo>
                      <a:pt x="981" y="847"/>
                    </a:lnTo>
                    <a:lnTo>
                      <a:pt x="981" y="852"/>
                    </a:lnTo>
                    <a:lnTo>
                      <a:pt x="981" y="859"/>
                    </a:lnTo>
                    <a:lnTo>
                      <a:pt x="981" y="859"/>
                    </a:lnTo>
                    <a:lnTo>
                      <a:pt x="981" y="867"/>
                    </a:lnTo>
                    <a:lnTo>
                      <a:pt x="983" y="874"/>
                    </a:lnTo>
                    <a:lnTo>
                      <a:pt x="988" y="882"/>
                    </a:lnTo>
                    <a:lnTo>
                      <a:pt x="991" y="886"/>
                    </a:lnTo>
                    <a:lnTo>
                      <a:pt x="990" y="888"/>
                    </a:lnTo>
                    <a:lnTo>
                      <a:pt x="988" y="889"/>
                    </a:lnTo>
                    <a:lnTo>
                      <a:pt x="988" y="889"/>
                    </a:lnTo>
                    <a:lnTo>
                      <a:pt x="981" y="894"/>
                    </a:lnTo>
                    <a:lnTo>
                      <a:pt x="976" y="898"/>
                    </a:lnTo>
                    <a:lnTo>
                      <a:pt x="976" y="899"/>
                    </a:lnTo>
                    <a:lnTo>
                      <a:pt x="976" y="901"/>
                    </a:lnTo>
                    <a:lnTo>
                      <a:pt x="983" y="903"/>
                    </a:lnTo>
                    <a:lnTo>
                      <a:pt x="983" y="903"/>
                    </a:lnTo>
                    <a:lnTo>
                      <a:pt x="988" y="906"/>
                    </a:lnTo>
                    <a:lnTo>
                      <a:pt x="995" y="911"/>
                    </a:lnTo>
                    <a:lnTo>
                      <a:pt x="1008" y="927"/>
                    </a:lnTo>
                    <a:lnTo>
                      <a:pt x="1018" y="938"/>
                    </a:lnTo>
                    <a:lnTo>
                      <a:pt x="1022" y="940"/>
                    </a:lnTo>
                    <a:lnTo>
                      <a:pt x="1020" y="938"/>
                    </a:lnTo>
                    <a:lnTo>
                      <a:pt x="1020" y="938"/>
                    </a:lnTo>
                    <a:lnTo>
                      <a:pt x="1017" y="930"/>
                    </a:lnTo>
                    <a:lnTo>
                      <a:pt x="1015" y="923"/>
                    </a:lnTo>
                    <a:lnTo>
                      <a:pt x="1017" y="921"/>
                    </a:lnTo>
                    <a:lnTo>
                      <a:pt x="1018" y="921"/>
                    </a:lnTo>
                    <a:lnTo>
                      <a:pt x="1018" y="921"/>
                    </a:lnTo>
                    <a:lnTo>
                      <a:pt x="1022" y="925"/>
                    </a:lnTo>
                    <a:lnTo>
                      <a:pt x="1022" y="925"/>
                    </a:lnTo>
                    <a:lnTo>
                      <a:pt x="1027" y="930"/>
                    </a:lnTo>
                    <a:lnTo>
                      <a:pt x="1034" y="935"/>
                    </a:lnTo>
                    <a:lnTo>
                      <a:pt x="1037" y="935"/>
                    </a:lnTo>
                    <a:lnTo>
                      <a:pt x="1039" y="933"/>
                    </a:lnTo>
                    <a:lnTo>
                      <a:pt x="1040" y="930"/>
                    </a:lnTo>
                    <a:lnTo>
                      <a:pt x="1040" y="923"/>
                    </a:lnTo>
                    <a:lnTo>
                      <a:pt x="1040" y="923"/>
                    </a:lnTo>
                    <a:lnTo>
                      <a:pt x="1035" y="908"/>
                    </a:lnTo>
                    <a:lnTo>
                      <a:pt x="1032" y="894"/>
                    </a:lnTo>
                    <a:lnTo>
                      <a:pt x="1030" y="888"/>
                    </a:lnTo>
                    <a:lnTo>
                      <a:pt x="1032" y="884"/>
                    </a:lnTo>
                    <a:lnTo>
                      <a:pt x="1035" y="884"/>
                    </a:lnTo>
                    <a:lnTo>
                      <a:pt x="1040" y="888"/>
                    </a:lnTo>
                    <a:lnTo>
                      <a:pt x="1040" y="888"/>
                    </a:lnTo>
                    <a:lnTo>
                      <a:pt x="1047" y="893"/>
                    </a:lnTo>
                    <a:lnTo>
                      <a:pt x="1056" y="901"/>
                    </a:lnTo>
                    <a:lnTo>
                      <a:pt x="1069" y="920"/>
                    </a:lnTo>
                    <a:lnTo>
                      <a:pt x="1076" y="927"/>
                    </a:lnTo>
                    <a:lnTo>
                      <a:pt x="1081" y="932"/>
                    </a:lnTo>
                    <a:lnTo>
                      <a:pt x="1086" y="935"/>
                    </a:lnTo>
                    <a:lnTo>
                      <a:pt x="1088" y="933"/>
                    </a:lnTo>
                    <a:lnTo>
                      <a:pt x="1091" y="932"/>
                    </a:lnTo>
                    <a:lnTo>
                      <a:pt x="1091" y="932"/>
                    </a:lnTo>
                    <a:lnTo>
                      <a:pt x="1095" y="925"/>
                    </a:lnTo>
                    <a:lnTo>
                      <a:pt x="1100" y="915"/>
                    </a:lnTo>
                    <a:lnTo>
                      <a:pt x="1103" y="899"/>
                    </a:lnTo>
                    <a:lnTo>
                      <a:pt x="1105" y="884"/>
                    </a:lnTo>
                    <a:lnTo>
                      <a:pt x="1107" y="871"/>
                    </a:lnTo>
                    <a:lnTo>
                      <a:pt x="1105" y="857"/>
                    </a:lnTo>
                    <a:lnTo>
                      <a:pt x="1103" y="850"/>
                    </a:lnTo>
                    <a:lnTo>
                      <a:pt x="1100" y="845"/>
                    </a:lnTo>
                    <a:lnTo>
                      <a:pt x="1096" y="842"/>
                    </a:lnTo>
                    <a:lnTo>
                      <a:pt x="1091" y="838"/>
                    </a:lnTo>
                    <a:lnTo>
                      <a:pt x="1091" y="838"/>
                    </a:lnTo>
                    <a:close/>
                  </a:path>
                </a:pathLst>
              </a:custGeom>
              <a:solidFill>
                <a:srgbClr val="00DE64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97" name="Freeform 98"/>
              <p:cNvSpPr>
                <a:spLocks/>
              </p:cNvSpPr>
              <p:nvPr/>
            </p:nvSpPr>
            <p:spPr bwMode="auto">
              <a:xfrm>
                <a:off x="4141788" y="4202113"/>
                <a:ext cx="127000" cy="90488"/>
              </a:xfrm>
              <a:custGeom>
                <a:avLst/>
                <a:gdLst>
                  <a:gd name="T0" fmla="*/ 51 w 80"/>
                  <a:gd name="T1" fmla="*/ 3 h 57"/>
                  <a:gd name="T2" fmla="*/ 51 w 80"/>
                  <a:gd name="T3" fmla="*/ 3 h 57"/>
                  <a:gd name="T4" fmla="*/ 44 w 80"/>
                  <a:gd name="T5" fmla="*/ 1 h 57"/>
                  <a:gd name="T6" fmla="*/ 39 w 80"/>
                  <a:gd name="T7" fmla="*/ 0 h 57"/>
                  <a:gd name="T8" fmla="*/ 29 w 80"/>
                  <a:gd name="T9" fmla="*/ 1 h 57"/>
                  <a:gd name="T10" fmla="*/ 9 w 80"/>
                  <a:gd name="T11" fmla="*/ 10 h 57"/>
                  <a:gd name="T12" fmla="*/ 9 w 80"/>
                  <a:gd name="T13" fmla="*/ 10 h 57"/>
                  <a:gd name="T14" fmla="*/ 4 w 80"/>
                  <a:gd name="T15" fmla="*/ 13 h 57"/>
                  <a:gd name="T16" fmla="*/ 2 w 80"/>
                  <a:gd name="T17" fmla="*/ 17 h 57"/>
                  <a:gd name="T18" fmla="*/ 0 w 80"/>
                  <a:gd name="T19" fmla="*/ 22 h 57"/>
                  <a:gd name="T20" fmla="*/ 0 w 80"/>
                  <a:gd name="T21" fmla="*/ 27 h 57"/>
                  <a:gd name="T22" fmla="*/ 2 w 80"/>
                  <a:gd name="T23" fmla="*/ 35 h 57"/>
                  <a:gd name="T24" fmla="*/ 2 w 80"/>
                  <a:gd name="T25" fmla="*/ 39 h 57"/>
                  <a:gd name="T26" fmla="*/ 2 w 80"/>
                  <a:gd name="T27" fmla="*/ 39 h 57"/>
                  <a:gd name="T28" fmla="*/ 4 w 80"/>
                  <a:gd name="T29" fmla="*/ 42 h 57"/>
                  <a:gd name="T30" fmla="*/ 10 w 80"/>
                  <a:gd name="T31" fmla="*/ 54 h 57"/>
                  <a:gd name="T32" fmla="*/ 10 w 80"/>
                  <a:gd name="T33" fmla="*/ 54 h 57"/>
                  <a:gd name="T34" fmla="*/ 12 w 80"/>
                  <a:gd name="T35" fmla="*/ 56 h 57"/>
                  <a:gd name="T36" fmla="*/ 14 w 80"/>
                  <a:gd name="T37" fmla="*/ 57 h 57"/>
                  <a:gd name="T38" fmla="*/ 20 w 80"/>
                  <a:gd name="T39" fmla="*/ 57 h 57"/>
                  <a:gd name="T40" fmla="*/ 27 w 80"/>
                  <a:gd name="T41" fmla="*/ 54 h 57"/>
                  <a:gd name="T42" fmla="*/ 36 w 80"/>
                  <a:gd name="T43" fmla="*/ 49 h 57"/>
                  <a:gd name="T44" fmla="*/ 54 w 80"/>
                  <a:gd name="T45" fmla="*/ 39 h 57"/>
                  <a:gd name="T46" fmla="*/ 71 w 80"/>
                  <a:gd name="T47" fmla="*/ 30 h 57"/>
                  <a:gd name="T48" fmla="*/ 71 w 80"/>
                  <a:gd name="T49" fmla="*/ 30 h 57"/>
                  <a:gd name="T50" fmla="*/ 78 w 80"/>
                  <a:gd name="T51" fmla="*/ 27 h 57"/>
                  <a:gd name="T52" fmla="*/ 80 w 80"/>
                  <a:gd name="T53" fmla="*/ 23 h 57"/>
                  <a:gd name="T54" fmla="*/ 80 w 80"/>
                  <a:gd name="T55" fmla="*/ 20 h 57"/>
                  <a:gd name="T56" fmla="*/ 76 w 80"/>
                  <a:gd name="T57" fmla="*/ 17 h 57"/>
                  <a:gd name="T58" fmla="*/ 66 w 80"/>
                  <a:gd name="T59" fmla="*/ 8 h 57"/>
                  <a:gd name="T60" fmla="*/ 51 w 80"/>
                  <a:gd name="T61" fmla="*/ 3 h 57"/>
                  <a:gd name="T62" fmla="*/ 51 w 80"/>
                  <a:gd name="T63" fmla="*/ 3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80" h="57">
                    <a:moveTo>
                      <a:pt x="51" y="3"/>
                    </a:moveTo>
                    <a:lnTo>
                      <a:pt x="51" y="3"/>
                    </a:lnTo>
                    <a:lnTo>
                      <a:pt x="44" y="1"/>
                    </a:lnTo>
                    <a:lnTo>
                      <a:pt x="39" y="0"/>
                    </a:lnTo>
                    <a:lnTo>
                      <a:pt x="29" y="1"/>
                    </a:lnTo>
                    <a:lnTo>
                      <a:pt x="9" y="10"/>
                    </a:lnTo>
                    <a:lnTo>
                      <a:pt x="9" y="10"/>
                    </a:lnTo>
                    <a:lnTo>
                      <a:pt x="4" y="13"/>
                    </a:lnTo>
                    <a:lnTo>
                      <a:pt x="2" y="17"/>
                    </a:lnTo>
                    <a:lnTo>
                      <a:pt x="0" y="22"/>
                    </a:lnTo>
                    <a:lnTo>
                      <a:pt x="0" y="27"/>
                    </a:lnTo>
                    <a:lnTo>
                      <a:pt x="2" y="35"/>
                    </a:lnTo>
                    <a:lnTo>
                      <a:pt x="2" y="39"/>
                    </a:lnTo>
                    <a:lnTo>
                      <a:pt x="2" y="39"/>
                    </a:lnTo>
                    <a:lnTo>
                      <a:pt x="4" y="42"/>
                    </a:lnTo>
                    <a:lnTo>
                      <a:pt x="10" y="54"/>
                    </a:lnTo>
                    <a:lnTo>
                      <a:pt x="10" y="54"/>
                    </a:lnTo>
                    <a:lnTo>
                      <a:pt x="12" y="56"/>
                    </a:lnTo>
                    <a:lnTo>
                      <a:pt x="14" y="57"/>
                    </a:lnTo>
                    <a:lnTo>
                      <a:pt x="20" y="57"/>
                    </a:lnTo>
                    <a:lnTo>
                      <a:pt x="27" y="54"/>
                    </a:lnTo>
                    <a:lnTo>
                      <a:pt x="36" y="49"/>
                    </a:lnTo>
                    <a:lnTo>
                      <a:pt x="54" y="39"/>
                    </a:lnTo>
                    <a:lnTo>
                      <a:pt x="71" y="30"/>
                    </a:lnTo>
                    <a:lnTo>
                      <a:pt x="71" y="30"/>
                    </a:lnTo>
                    <a:lnTo>
                      <a:pt x="78" y="27"/>
                    </a:lnTo>
                    <a:lnTo>
                      <a:pt x="80" y="23"/>
                    </a:lnTo>
                    <a:lnTo>
                      <a:pt x="80" y="20"/>
                    </a:lnTo>
                    <a:lnTo>
                      <a:pt x="76" y="17"/>
                    </a:lnTo>
                    <a:lnTo>
                      <a:pt x="66" y="8"/>
                    </a:lnTo>
                    <a:lnTo>
                      <a:pt x="51" y="3"/>
                    </a:lnTo>
                    <a:lnTo>
                      <a:pt x="51" y="3"/>
                    </a:lnTo>
                    <a:close/>
                  </a:path>
                </a:pathLst>
              </a:custGeom>
              <a:solidFill>
                <a:srgbClr val="00DE64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99" name="Freeform 100"/>
              <p:cNvSpPr>
                <a:spLocks/>
              </p:cNvSpPr>
              <p:nvPr/>
            </p:nvSpPr>
            <p:spPr bwMode="auto">
              <a:xfrm>
                <a:off x="4222750" y="4138613"/>
                <a:ext cx="61912" cy="53975"/>
              </a:xfrm>
              <a:custGeom>
                <a:avLst/>
                <a:gdLst>
                  <a:gd name="T0" fmla="*/ 36 w 39"/>
                  <a:gd name="T1" fmla="*/ 17 h 34"/>
                  <a:gd name="T2" fmla="*/ 36 w 39"/>
                  <a:gd name="T3" fmla="*/ 17 h 34"/>
                  <a:gd name="T4" fmla="*/ 32 w 39"/>
                  <a:gd name="T5" fmla="*/ 16 h 34"/>
                  <a:gd name="T6" fmla="*/ 31 w 39"/>
                  <a:gd name="T7" fmla="*/ 14 h 34"/>
                  <a:gd name="T8" fmla="*/ 31 w 39"/>
                  <a:gd name="T9" fmla="*/ 11 h 34"/>
                  <a:gd name="T10" fmla="*/ 34 w 39"/>
                  <a:gd name="T11" fmla="*/ 4 h 34"/>
                  <a:gd name="T12" fmla="*/ 34 w 39"/>
                  <a:gd name="T13" fmla="*/ 4 h 34"/>
                  <a:gd name="T14" fmla="*/ 34 w 39"/>
                  <a:gd name="T15" fmla="*/ 0 h 34"/>
                  <a:gd name="T16" fmla="*/ 34 w 39"/>
                  <a:gd name="T17" fmla="*/ 0 h 34"/>
                  <a:gd name="T18" fmla="*/ 27 w 39"/>
                  <a:gd name="T19" fmla="*/ 4 h 34"/>
                  <a:gd name="T20" fmla="*/ 9 w 39"/>
                  <a:gd name="T21" fmla="*/ 19 h 34"/>
                  <a:gd name="T22" fmla="*/ 9 w 39"/>
                  <a:gd name="T23" fmla="*/ 19 h 34"/>
                  <a:gd name="T24" fmla="*/ 2 w 39"/>
                  <a:gd name="T25" fmla="*/ 23 h 34"/>
                  <a:gd name="T26" fmla="*/ 0 w 39"/>
                  <a:gd name="T27" fmla="*/ 26 h 34"/>
                  <a:gd name="T28" fmla="*/ 2 w 39"/>
                  <a:gd name="T29" fmla="*/ 28 h 34"/>
                  <a:gd name="T30" fmla="*/ 7 w 39"/>
                  <a:gd name="T31" fmla="*/ 31 h 34"/>
                  <a:gd name="T32" fmla="*/ 7 w 39"/>
                  <a:gd name="T33" fmla="*/ 31 h 34"/>
                  <a:gd name="T34" fmla="*/ 9 w 39"/>
                  <a:gd name="T35" fmla="*/ 33 h 34"/>
                  <a:gd name="T36" fmla="*/ 12 w 39"/>
                  <a:gd name="T37" fmla="*/ 34 h 34"/>
                  <a:gd name="T38" fmla="*/ 20 w 39"/>
                  <a:gd name="T39" fmla="*/ 34 h 34"/>
                  <a:gd name="T40" fmla="*/ 29 w 39"/>
                  <a:gd name="T41" fmla="*/ 31 h 34"/>
                  <a:gd name="T42" fmla="*/ 29 w 39"/>
                  <a:gd name="T43" fmla="*/ 31 h 34"/>
                  <a:gd name="T44" fmla="*/ 27 w 39"/>
                  <a:gd name="T45" fmla="*/ 33 h 34"/>
                  <a:gd name="T46" fmla="*/ 27 w 39"/>
                  <a:gd name="T47" fmla="*/ 31 h 34"/>
                  <a:gd name="T48" fmla="*/ 29 w 39"/>
                  <a:gd name="T49" fmla="*/ 29 h 34"/>
                  <a:gd name="T50" fmla="*/ 29 w 39"/>
                  <a:gd name="T51" fmla="*/ 29 h 34"/>
                  <a:gd name="T52" fmla="*/ 36 w 39"/>
                  <a:gd name="T53" fmla="*/ 26 h 34"/>
                  <a:gd name="T54" fmla="*/ 39 w 39"/>
                  <a:gd name="T55" fmla="*/ 23 h 34"/>
                  <a:gd name="T56" fmla="*/ 39 w 39"/>
                  <a:gd name="T57" fmla="*/ 19 h 34"/>
                  <a:gd name="T58" fmla="*/ 39 w 39"/>
                  <a:gd name="T59" fmla="*/ 17 h 34"/>
                  <a:gd name="T60" fmla="*/ 36 w 39"/>
                  <a:gd name="T61" fmla="*/ 17 h 34"/>
                  <a:gd name="T62" fmla="*/ 36 w 39"/>
                  <a:gd name="T63" fmla="*/ 17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9" h="34">
                    <a:moveTo>
                      <a:pt x="36" y="17"/>
                    </a:moveTo>
                    <a:lnTo>
                      <a:pt x="36" y="17"/>
                    </a:lnTo>
                    <a:lnTo>
                      <a:pt x="32" y="16"/>
                    </a:lnTo>
                    <a:lnTo>
                      <a:pt x="31" y="14"/>
                    </a:lnTo>
                    <a:lnTo>
                      <a:pt x="31" y="11"/>
                    </a:lnTo>
                    <a:lnTo>
                      <a:pt x="34" y="4"/>
                    </a:lnTo>
                    <a:lnTo>
                      <a:pt x="34" y="4"/>
                    </a:lnTo>
                    <a:lnTo>
                      <a:pt x="34" y="0"/>
                    </a:lnTo>
                    <a:lnTo>
                      <a:pt x="34" y="0"/>
                    </a:lnTo>
                    <a:lnTo>
                      <a:pt x="27" y="4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2" y="23"/>
                    </a:lnTo>
                    <a:lnTo>
                      <a:pt x="0" y="26"/>
                    </a:lnTo>
                    <a:lnTo>
                      <a:pt x="2" y="28"/>
                    </a:lnTo>
                    <a:lnTo>
                      <a:pt x="7" y="31"/>
                    </a:lnTo>
                    <a:lnTo>
                      <a:pt x="7" y="31"/>
                    </a:lnTo>
                    <a:lnTo>
                      <a:pt x="9" y="33"/>
                    </a:lnTo>
                    <a:lnTo>
                      <a:pt x="12" y="34"/>
                    </a:lnTo>
                    <a:lnTo>
                      <a:pt x="20" y="34"/>
                    </a:lnTo>
                    <a:lnTo>
                      <a:pt x="29" y="31"/>
                    </a:lnTo>
                    <a:lnTo>
                      <a:pt x="29" y="31"/>
                    </a:lnTo>
                    <a:lnTo>
                      <a:pt x="27" y="33"/>
                    </a:lnTo>
                    <a:lnTo>
                      <a:pt x="27" y="31"/>
                    </a:lnTo>
                    <a:lnTo>
                      <a:pt x="29" y="29"/>
                    </a:lnTo>
                    <a:lnTo>
                      <a:pt x="29" y="29"/>
                    </a:lnTo>
                    <a:lnTo>
                      <a:pt x="36" y="26"/>
                    </a:lnTo>
                    <a:lnTo>
                      <a:pt x="39" y="23"/>
                    </a:lnTo>
                    <a:lnTo>
                      <a:pt x="39" y="19"/>
                    </a:lnTo>
                    <a:lnTo>
                      <a:pt x="39" y="17"/>
                    </a:lnTo>
                    <a:lnTo>
                      <a:pt x="36" y="17"/>
                    </a:lnTo>
                    <a:lnTo>
                      <a:pt x="36" y="17"/>
                    </a:lnTo>
                    <a:close/>
                  </a:path>
                </a:pathLst>
              </a:custGeom>
              <a:solidFill>
                <a:srgbClr val="00DE64"/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04" name="Rectangle 105"/>
              <p:cNvSpPr>
                <a:spLocks noChangeArrowheads="1"/>
              </p:cNvSpPr>
              <p:nvPr/>
            </p:nvSpPr>
            <p:spPr bwMode="auto">
              <a:xfrm>
                <a:off x="3468688" y="3700463"/>
                <a:ext cx="1587" cy="1588"/>
              </a:xfrm>
              <a:prstGeom prst="rect">
                <a:avLst/>
              </a:prstGeom>
              <a:solidFill>
                <a:srgbClr val="393C3F"/>
              </a:solidFill>
              <a:ln w="25400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08" name="Freeform 109"/>
              <p:cNvSpPr>
                <a:spLocks/>
              </p:cNvSpPr>
              <p:nvPr/>
            </p:nvSpPr>
            <p:spPr bwMode="auto">
              <a:xfrm>
                <a:off x="5157788" y="3813176"/>
                <a:ext cx="38100" cy="38100"/>
              </a:xfrm>
              <a:custGeom>
                <a:avLst/>
                <a:gdLst>
                  <a:gd name="T0" fmla="*/ 2 w 24"/>
                  <a:gd name="T1" fmla="*/ 22 h 24"/>
                  <a:gd name="T2" fmla="*/ 2 w 24"/>
                  <a:gd name="T3" fmla="*/ 22 h 24"/>
                  <a:gd name="T4" fmla="*/ 3 w 24"/>
                  <a:gd name="T5" fmla="*/ 24 h 24"/>
                  <a:gd name="T6" fmla="*/ 7 w 24"/>
                  <a:gd name="T7" fmla="*/ 22 h 24"/>
                  <a:gd name="T8" fmla="*/ 13 w 24"/>
                  <a:gd name="T9" fmla="*/ 19 h 24"/>
                  <a:gd name="T10" fmla="*/ 20 w 24"/>
                  <a:gd name="T11" fmla="*/ 12 h 24"/>
                  <a:gd name="T12" fmla="*/ 20 w 24"/>
                  <a:gd name="T13" fmla="*/ 12 h 24"/>
                  <a:gd name="T14" fmla="*/ 24 w 24"/>
                  <a:gd name="T15" fmla="*/ 4 h 24"/>
                  <a:gd name="T16" fmla="*/ 24 w 24"/>
                  <a:gd name="T17" fmla="*/ 0 h 24"/>
                  <a:gd name="T18" fmla="*/ 24 w 24"/>
                  <a:gd name="T19" fmla="*/ 0 h 24"/>
                  <a:gd name="T20" fmla="*/ 20 w 24"/>
                  <a:gd name="T21" fmla="*/ 0 h 24"/>
                  <a:gd name="T22" fmla="*/ 15 w 24"/>
                  <a:gd name="T23" fmla="*/ 4 h 24"/>
                  <a:gd name="T24" fmla="*/ 3 w 24"/>
                  <a:gd name="T25" fmla="*/ 14 h 24"/>
                  <a:gd name="T26" fmla="*/ 2 w 24"/>
                  <a:gd name="T27" fmla="*/ 19 h 24"/>
                  <a:gd name="T28" fmla="*/ 0 w 24"/>
                  <a:gd name="T29" fmla="*/ 20 h 24"/>
                  <a:gd name="T30" fmla="*/ 2 w 24"/>
                  <a:gd name="T31" fmla="*/ 22 h 24"/>
                  <a:gd name="T32" fmla="*/ 2 w 24"/>
                  <a:gd name="T33" fmla="*/ 22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4" h="24">
                    <a:moveTo>
                      <a:pt x="2" y="22"/>
                    </a:moveTo>
                    <a:lnTo>
                      <a:pt x="2" y="22"/>
                    </a:lnTo>
                    <a:lnTo>
                      <a:pt x="3" y="24"/>
                    </a:lnTo>
                    <a:lnTo>
                      <a:pt x="7" y="22"/>
                    </a:lnTo>
                    <a:lnTo>
                      <a:pt x="13" y="19"/>
                    </a:lnTo>
                    <a:lnTo>
                      <a:pt x="20" y="12"/>
                    </a:lnTo>
                    <a:lnTo>
                      <a:pt x="20" y="12"/>
                    </a:lnTo>
                    <a:lnTo>
                      <a:pt x="24" y="4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20" y="0"/>
                    </a:lnTo>
                    <a:lnTo>
                      <a:pt x="15" y="4"/>
                    </a:lnTo>
                    <a:lnTo>
                      <a:pt x="3" y="14"/>
                    </a:lnTo>
                    <a:lnTo>
                      <a:pt x="2" y="19"/>
                    </a:lnTo>
                    <a:lnTo>
                      <a:pt x="0" y="20"/>
                    </a:lnTo>
                    <a:lnTo>
                      <a:pt x="2" y="22"/>
                    </a:lnTo>
                    <a:lnTo>
                      <a:pt x="2" y="22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09" name="Freeform 110"/>
              <p:cNvSpPr>
                <a:spLocks/>
              </p:cNvSpPr>
              <p:nvPr/>
            </p:nvSpPr>
            <p:spPr bwMode="auto">
              <a:xfrm>
                <a:off x="5120695" y="3769898"/>
                <a:ext cx="65742" cy="69747"/>
              </a:xfrm>
              <a:custGeom>
                <a:avLst/>
                <a:gdLst>
                  <a:gd name="T0" fmla="*/ 45 w 57"/>
                  <a:gd name="T1" fmla="*/ 0 h 46"/>
                  <a:gd name="T2" fmla="*/ 45 w 57"/>
                  <a:gd name="T3" fmla="*/ 0 h 46"/>
                  <a:gd name="T4" fmla="*/ 32 w 57"/>
                  <a:gd name="T5" fmla="*/ 2 h 46"/>
                  <a:gd name="T6" fmla="*/ 17 w 57"/>
                  <a:gd name="T7" fmla="*/ 5 h 46"/>
                  <a:gd name="T8" fmla="*/ 10 w 57"/>
                  <a:gd name="T9" fmla="*/ 9 h 46"/>
                  <a:gd name="T10" fmla="*/ 5 w 57"/>
                  <a:gd name="T11" fmla="*/ 12 h 46"/>
                  <a:gd name="T12" fmla="*/ 1 w 57"/>
                  <a:gd name="T13" fmla="*/ 17 h 46"/>
                  <a:gd name="T14" fmla="*/ 0 w 57"/>
                  <a:gd name="T15" fmla="*/ 22 h 46"/>
                  <a:gd name="T16" fmla="*/ 0 w 57"/>
                  <a:gd name="T17" fmla="*/ 22 h 46"/>
                  <a:gd name="T18" fmla="*/ 3 w 57"/>
                  <a:gd name="T19" fmla="*/ 32 h 46"/>
                  <a:gd name="T20" fmla="*/ 6 w 57"/>
                  <a:gd name="T21" fmla="*/ 36 h 46"/>
                  <a:gd name="T22" fmla="*/ 12 w 57"/>
                  <a:gd name="T23" fmla="*/ 38 h 46"/>
                  <a:gd name="T24" fmla="*/ 13 w 57"/>
                  <a:gd name="T25" fmla="*/ 38 h 46"/>
                  <a:gd name="T26" fmla="*/ 13 w 57"/>
                  <a:gd name="T27" fmla="*/ 38 h 46"/>
                  <a:gd name="T28" fmla="*/ 18 w 57"/>
                  <a:gd name="T29" fmla="*/ 41 h 46"/>
                  <a:gd name="T30" fmla="*/ 30 w 57"/>
                  <a:gd name="T31" fmla="*/ 44 h 46"/>
                  <a:gd name="T32" fmla="*/ 37 w 57"/>
                  <a:gd name="T33" fmla="*/ 46 h 46"/>
                  <a:gd name="T34" fmla="*/ 44 w 57"/>
                  <a:gd name="T35" fmla="*/ 44 h 46"/>
                  <a:gd name="T36" fmla="*/ 51 w 57"/>
                  <a:gd name="T37" fmla="*/ 43 h 46"/>
                  <a:gd name="T38" fmla="*/ 54 w 57"/>
                  <a:gd name="T39" fmla="*/ 38 h 46"/>
                  <a:gd name="T40" fmla="*/ 54 w 57"/>
                  <a:gd name="T41" fmla="*/ 38 h 46"/>
                  <a:gd name="T42" fmla="*/ 57 w 57"/>
                  <a:gd name="T43" fmla="*/ 24 h 46"/>
                  <a:gd name="T44" fmla="*/ 57 w 57"/>
                  <a:gd name="T45" fmla="*/ 12 h 46"/>
                  <a:gd name="T46" fmla="*/ 57 w 57"/>
                  <a:gd name="T47" fmla="*/ 7 h 46"/>
                  <a:gd name="T48" fmla="*/ 54 w 57"/>
                  <a:gd name="T49" fmla="*/ 4 h 46"/>
                  <a:gd name="T50" fmla="*/ 51 w 57"/>
                  <a:gd name="T51" fmla="*/ 0 h 46"/>
                  <a:gd name="T52" fmla="*/ 45 w 57"/>
                  <a:gd name="T53" fmla="*/ 0 h 46"/>
                  <a:gd name="T54" fmla="*/ 45 w 57"/>
                  <a:gd name="T55" fmla="*/ 0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57" h="46">
                    <a:moveTo>
                      <a:pt x="45" y="0"/>
                    </a:moveTo>
                    <a:lnTo>
                      <a:pt x="45" y="0"/>
                    </a:lnTo>
                    <a:lnTo>
                      <a:pt x="32" y="2"/>
                    </a:lnTo>
                    <a:lnTo>
                      <a:pt x="17" y="5"/>
                    </a:lnTo>
                    <a:lnTo>
                      <a:pt x="10" y="9"/>
                    </a:lnTo>
                    <a:lnTo>
                      <a:pt x="5" y="12"/>
                    </a:lnTo>
                    <a:lnTo>
                      <a:pt x="1" y="17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3" y="32"/>
                    </a:lnTo>
                    <a:lnTo>
                      <a:pt x="6" y="36"/>
                    </a:lnTo>
                    <a:lnTo>
                      <a:pt x="12" y="38"/>
                    </a:lnTo>
                    <a:lnTo>
                      <a:pt x="13" y="38"/>
                    </a:lnTo>
                    <a:lnTo>
                      <a:pt x="13" y="38"/>
                    </a:lnTo>
                    <a:lnTo>
                      <a:pt x="18" y="41"/>
                    </a:lnTo>
                    <a:lnTo>
                      <a:pt x="30" y="44"/>
                    </a:lnTo>
                    <a:lnTo>
                      <a:pt x="37" y="46"/>
                    </a:lnTo>
                    <a:lnTo>
                      <a:pt x="44" y="44"/>
                    </a:lnTo>
                    <a:lnTo>
                      <a:pt x="51" y="43"/>
                    </a:lnTo>
                    <a:lnTo>
                      <a:pt x="54" y="38"/>
                    </a:lnTo>
                    <a:lnTo>
                      <a:pt x="54" y="38"/>
                    </a:lnTo>
                    <a:lnTo>
                      <a:pt x="57" y="24"/>
                    </a:lnTo>
                    <a:lnTo>
                      <a:pt x="57" y="12"/>
                    </a:lnTo>
                    <a:lnTo>
                      <a:pt x="57" y="7"/>
                    </a:lnTo>
                    <a:lnTo>
                      <a:pt x="54" y="4"/>
                    </a:lnTo>
                    <a:lnTo>
                      <a:pt x="51" y="0"/>
                    </a:lnTo>
                    <a:lnTo>
                      <a:pt x="45" y="0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10" name="Freeform 111"/>
              <p:cNvSpPr>
                <a:spLocks/>
              </p:cNvSpPr>
              <p:nvPr/>
            </p:nvSpPr>
            <p:spPr bwMode="auto">
              <a:xfrm>
                <a:off x="5297177" y="3845064"/>
                <a:ext cx="81889" cy="92492"/>
              </a:xfrm>
              <a:custGeom>
                <a:avLst/>
                <a:gdLst>
                  <a:gd name="T0" fmla="*/ 30 w 71"/>
                  <a:gd name="T1" fmla="*/ 0 h 61"/>
                  <a:gd name="T2" fmla="*/ 30 w 71"/>
                  <a:gd name="T3" fmla="*/ 0 h 61"/>
                  <a:gd name="T4" fmla="*/ 10 w 71"/>
                  <a:gd name="T5" fmla="*/ 12 h 61"/>
                  <a:gd name="T6" fmla="*/ 1 w 71"/>
                  <a:gd name="T7" fmla="*/ 17 h 61"/>
                  <a:gd name="T8" fmla="*/ 0 w 71"/>
                  <a:gd name="T9" fmla="*/ 20 h 61"/>
                  <a:gd name="T10" fmla="*/ 1 w 71"/>
                  <a:gd name="T11" fmla="*/ 25 h 61"/>
                  <a:gd name="T12" fmla="*/ 1 w 71"/>
                  <a:gd name="T13" fmla="*/ 25 h 61"/>
                  <a:gd name="T14" fmla="*/ 10 w 71"/>
                  <a:gd name="T15" fmla="*/ 39 h 61"/>
                  <a:gd name="T16" fmla="*/ 17 w 71"/>
                  <a:gd name="T17" fmla="*/ 49 h 61"/>
                  <a:gd name="T18" fmla="*/ 20 w 71"/>
                  <a:gd name="T19" fmla="*/ 52 h 61"/>
                  <a:gd name="T20" fmla="*/ 25 w 71"/>
                  <a:gd name="T21" fmla="*/ 54 h 61"/>
                  <a:gd name="T22" fmla="*/ 25 w 71"/>
                  <a:gd name="T23" fmla="*/ 54 h 61"/>
                  <a:gd name="T24" fmla="*/ 32 w 71"/>
                  <a:gd name="T25" fmla="*/ 52 h 61"/>
                  <a:gd name="T26" fmla="*/ 40 w 71"/>
                  <a:gd name="T27" fmla="*/ 51 h 61"/>
                  <a:gd name="T28" fmla="*/ 44 w 71"/>
                  <a:gd name="T29" fmla="*/ 49 h 61"/>
                  <a:gd name="T30" fmla="*/ 47 w 71"/>
                  <a:gd name="T31" fmla="*/ 49 h 61"/>
                  <a:gd name="T32" fmla="*/ 49 w 71"/>
                  <a:gd name="T33" fmla="*/ 51 h 61"/>
                  <a:gd name="T34" fmla="*/ 52 w 71"/>
                  <a:gd name="T35" fmla="*/ 54 h 61"/>
                  <a:gd name="T36" fmla="*/ 52 w 71"/>
                  <a:gd name="T37" fmla="*/ 54 h 61"/>
                  <a:gd name="T38" fmla="*/ 56 w 71"/>
                  <a:gd name="T39" fmla="*/ 57 h 61"/>
                  <a:gd name="T40" fmla="*/ 59 w 71"/>
                  <a:gd name="T41" fmla="*/ 61 h 61"/>
                  <a:gd name="T42" fmla="*/ 64 w 71"/>
                  <a:gd name="T43" fmla="*/ 61 h 61"/>
                  <a:gd name="T44" fmla="*/ 67 w 71"/>
                  <a:gd name="T45" fmla="*/ 59 h 61"/>
                  <a:gd name="T46" fmla="*/ 71 w 71"/>
                  <a:gd name="T47" fmla="*/ 56 h 61"/>
                  <a:gd name="T48" fmla="*/ 71 w 71"/>
                  <a:gd name="T49" fmla="*/ 51 h 61"/>
                  <a:gd name="T50" fmla="*/ 69 w 71"/>
                  <a:gd name="T51" fmla="*/ 46 h 61"/>
                  <a:gd name="T52" fmla="*/ 64 w 71"/>
                  <a:gd name="T53" fmla="*/ 37 h 61"/>
                  <a:gd name="T54" fmla="*/ 64 w 71"/>
                  <a:gd name="T55" fmla="*/ 37 h 61"/>
                  <a:gd name="T56" fmla="*/ 52 w 71"/>
                  <a:gd name="T57" fmla="*/ 22 h 61"/>
                  <a:gd name="T58" fmla="*/ 44 w 71"/>
                  <a:gd name="T59" fmla="*/ 8 h 61"/>
                  <a:gd name="T60" fmla="*/ 40 w 71"/>
                  <a:gd name="T61" fmla="*/ 3 h 61"/>
                  <a:gd name="T62" fmla="*/ 37 w 71"/>
                  <a:gd name="T63" fmla="*/ 0 h 61"/>
                  <a:gd name="T64" fmla="*/ 34 w 71"/>
                  <a:gd name="T65" fmla="*/ 0 h 61"/>
                  <a:gd name="T66" fmla="*/ 30 w 71"/>
                  <a:gd name="T67" fmla="*/ 0 h 61"/>
                  <a:gd name="T68" fmla="*/ 30 w 71"/>
                  <a:gd name="T69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71" h="61">
                    <a:moveTo>
                      <a:pt x="30" y="0"/>
                    </a:moveTo>
                    <a:lnTo>
                      <a:pt x="30" y="0"/>
                    </a:lnTo>
                    <a:lnTo>
                      <a:pt x="10" y="12"/>
                    </a:lnTo>
                    <a:lnTo>
                      <a:pt x="1" y="17"/>
                    </a:lnTo>
                    <a:lnTo>
                      <a:pt x="0" y="20"/>
                    </a:lnTo>
                    <a:lnTo>
                      <a:pt x="1" y="25"/>
                    </a:lnTo>
                    <a:lnTo>
                      <a:pt x="1" y="25"/>
                    </a:lnTo>
                    <a:lnTo>
                      <a:pt x="10" y="39"/>
                    </a:lnTo>
                    <a:lnTo>
                      <a:pt x="17" y="49"/>
                    </a:lnTo>
                    <a:lnTo>
                      <a:pt x="20" y="52"/>
                    </a:lnTo>
                    <a:lnTo>
                      <a:pt x="25" y="54"/>
                    </a:lnTo>
                    <a:lnTo>
                      <a:pt x="25" y="54"/>
                    </a:lnTo>
                    <a:lnTo>
                      <a:pt x="32" y="52"/>
                    </a:lnTo>
                    <a:lnTo>
                      <a:pt x="40" y="51"/>
                    </a:lnTo>
                    <a:lnTo>
                      <a:pt x="44" y="49"/>
                    </a:lnTo>
                    <a:lnTo>
                      <a:pt x="47" y="49"/>
                    </a:lnTo>
                    <a:lnTo>
                      <a:pt x="49" y="51"/>
                    </a:lnTo>
                    <a:lnTo>
                      <a:pt x="52" y="54"/>
                    </a:lnTo>
                    <a:lnTo>
                      <a:pt x="52" y="54"/>
                    </a:lnTo>
                    <a:lnTo>
                      <a:pt x="56" y="57"/>
                    </a:lnTo>
                    <a:lnTo>
                      <a:pt x="59" y="61"/>
                    </a:lnTo>
                    <a:lnTo>
                      <a:pt x="64" y="61"/>
                    </a:lnTo>
                    <a:lnTo>
                      <a:pt x="67" y="59"/>
                    </a:lnTo>
                    <a:lnTo>
                      <a:pt x="71" y="56"/>
                    </a:lnTo>
                    <a:lnTo>
                      <a:pt x="71" y="51"/>
                    </a:lnTo>
                    <a:lnTo>
                      <a:pt x="69" y="46"/>
                    </a:lnTo>
                    <a:lnTo>
                      <a:pt x="64" y="37"/>
                    </a:lnTo>
                    <a:lnTo>
                      <a:pt x="64" y="37"/>
                    </a:lnTo>
                    <a:lnTo>
                      <a:pt x="52" y="22"/>
                    </a:lnTo>
                    <a:lnTo>
                      <a:pt x="44" y="8"/>
                    </a:lnTo>
                    <a:lnTo>
                      <a:pt x="40" y="3"/>
                    </a:lnTo>
                    <a:lnTo>
                      <a:pt x="37" y="0"/>
                    </a:lnTo>
                    <a:lnTo>
                      <a:pt x="34" y="0"/>
                    </a:lnTo>
                    <a:lnTo>
                      <a:pt x="30" y="0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11" name="Freeform 112"/>
              <p:cNvSpPr>
                <a:spLocks/>
              </p:cNvSpPr>
              <p:nvPr/>
            </p:nvSpPr>
            <p:spPr bwMode="auto">
              <a:xfrm>
                <a:off x="5490851" y="3968178"/>
                <a:ext cx="81889" cy="42781"/>
              </a:xfrm>
              <a:custGeom>
                <a:avLst/>
                <a:gdLst>
                  <a:gd name="T0" fmla="*/ 59 w 71"/>
                  <a:gd name="T1" fmla="*/ 0 h 21"/>
                  <a:gd name="T2" fmla="*/ 59 w 71"/>
                  <a:gd name="T3" fmla="*/ 0 h 21"/>
                  <a:gd name="T4" fmla="*/ 39 w 71"/>
                  <a:gd name="T5" fmla="*/ 4 h 21"/>
                  <a:gd name="T6" fmla="*/ 27 w 71"/>
                  <a:gd name="T7" fmla="*/ 4 h 21"/>
                  <a:gd name="T8" fmla="*/ 18 w 71"/>
                  <a:gd name="T9" fmla="*/ 2 h 21"/>
                  <a:gd name="T10" fmla="*/ 18 w 71"/>
                  <a:gd name="T11" fmla="*/ 2 h 21"/>
                  <a:gd name="T12" fmla="*/ 10 w 71"/>
                  <a:gd name="T13" fmla="*/ 0 h 21"/>
                  <a:gd name="T14" fmla="*/ 3 w 71"/>
                  <a:gd name="T15" fmla="*/ 0 h 21"/>
                  <a:gd name="T16" fmla="*/ 0 w 71"/>
                  <a:gd name="T17" fmla="*/ 2 h 21"/>
                  <a:gd name="T18" fmla="*/ 0 w 71"/>
                  <a:gd name="T19" fmla="*/ 5 h 21"/>
                  <a:gd name="T20" fmla="*/ 0 w 71"/>
                  <a:gd name="T21" fmla="*/ 5 h 21"/>
                  <a:gd name="T22" fmla="*/ 0 w 71"/>
                  <a:gd name="T23" fmla="*/ 7 h 21"/>
                  <a:gd name="T24" fmla="*/ 1 w 71"/>
                  <a:gd name="T25" fmla="*/ 11 h 21"/>
                  <a:gd name="T26" fmla="*/ 8 w 71"/>
                  <a:gd name="T27" fmla="*/ 12 h 21"/>
                  <a:gd name="T28" fmla="*/ 17 w 71"/>
                  <a:gd name="T29" fmla="*/ 14 h 21"/>
                  <a:gd name="T30" fmla="*/ 25 w 71"/>
                  <a:gd name="T31" fmla="*/ 17 h 21"/>
                  <a:gd name="T32" fmla="*/ 25 w 71"/>
                  <a:gd name="T33" fmla="*/ 17 h 21"/>
                  <a:gd name="T34" fmla="*/ 30 w 71"/>
                  <a:gd name="T35" fmla="*/ 21 h 21"/>
                  <a:gd name="T36" fmla="*/ 35 w 71"/>
                  <a:gd name="T37" fmla="*/ 21 h 21"/>
                  <a:gd name="T38" fmla="*/ 49 w 71"/>
                  <a:gd name="T39" fmla="*/ 21 h 21"/>
                  <a:gd name="T40" fmla="*/ 59 w 71"/>
                  <a:gd name="T41" fmla="*/ 17 h 21"/>
                  <a:gd name="T42" fmla="*/ 68 w 71"/>
                  <a:gd name="T43" fmla="*/ 14 h 21"/>
                  <a:gd name="T44" fmla="*/ 68 w 71"/>
                  <a:gd name="T45" fmla="*/ 14 h 21"/>
                  <a:gd name="T46" fmla="*/ 71 w 71"/>
                  <a:gd name="T47" fmla="*/ 9 h 21"/>
                  <a:gd name="T48" fmla="*/ 71 w 71"/>
                  <a:gd name="T49" fmla="*/ 4 h 21"/>
                  <a:gd name="T50" fmla="*/ 69 w 71"/>
                  <a:gd name="T51" fmla="*/ 2 h 21"/>
                  <a:gd name="T52" fmla="*/ 68 w 71"/>
                  <a:gd name="T53" fmla="*/ 0 h 21"/>
                  <a:gd name="T54" fmla="*/ 64 w 71"/>
                  <a:gd name="T55" fmla="*/ 0 h 21"/>
                  <a:gd name="T56" fmla="*/ 59 w 71"/>
                  <a:gd name="T57" fmla="*/ 0 h 21"/>
                  <a:gd name="T58" fmla="*/ 59 w 71"/>
                  <a:gd name="T59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71" h="21">
                    <a:moveTo>
                      <a:pt x="59" y="0"/>
                    </a:moveTo>
                    <a:lnTo>
                      <a:pt x="59" y="0"/>
                    </a:lnTo>
                    <a:lnTo>
                      <a:pt x="39" y="4"/>
                    </a:lnTo>
                    <a:lnTo>
                      <a:pt x="27" y="4"/>
                    </a:lnTo>
                    <a:lnTo>
                      <a:pt x="18" y="2"/>
                    </a:lnTo>
                    <a:lnTo>
                      <a:pt x="18" y="2"/>
                    </a:lnTo>
                    <a:lnTo>
                      <a:pt x="10" y="0"/>
                    </a:lnTo>
                    <a:lnTo>
                      <a:pt x="3" y="0"/>
                    </a:lnTo>
                    <a:lnTo>
                      <a:pt x="0" y="2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1" y="11"/>
                    </a:lnTo>
                    <a:lnTo>
                      <a:pt x="8" y="12"/>
                    </a:lnTo>
                    <a:lnTo>
                      <a:pt x="17" y="14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30" y="21"/>
                    </a:lnTo>
                    <a:lnTo>
                      <a:pt x="35" y="21"/>
                    </a:lnTo>
                    <a:lnTo>
                      <a:pt x="49" y="21"/>
                    </a:lnTo>
                    <a:lnTo>
                      <a:pt x="59" y="17"/>
                    </a:lnTo>
                    <a:lnTo>
                      <a:pt x="68" y="14"/>
                    </a:lnTo>
                    <a:lnTo>
                      <a:pt x="68" y="14"/>
                    </a:lnTo>
                    <a:lnTo>
                      <a:pt x="71" y="9"/>
                    </a:lnTo>
                    <a:lnTo>
                      <a:pt x="71" y="4"/>
                    </a:lnTo>
                    <a:lnTo>
                      <a:pt x="69" y="2"/>
                    </a:lnTo>
                    <a:lnTo>
                      <a:pt x="68" y="0"/>
                    </a:lnTo>
                    <a:lnTo>
                      <a:pt x="64" y="0"/>
                    </a:lnTo>
                    <a:lnTo>
                      <a:pt x="59" y="0"/>
                    </a:lnTo>
                    <a:lnTo>
                      <a:pt x="59" y="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12" name="Freeform 113"/>
              <p:cNvSpPr>
                <a:spLocks/>
              </p:cNvSpPr>
              <p:nvPr/>
            </p:nvSpPr>
            <p:spPr bwMode="auto">
              <a:xfrm>
                <a:off x="5530537" y="4016652"/>
                <a:ext cx="41521" cy="45487"/>
              </a:xfrm>
              <a:custGeom>
                <a:avLst/>
                <a:gdLst>
                  <a:gd name="T0" fmla="*/ 5 w 36"/>
                  <a:gd name="T1" fmla="*/ 0 h 30"/>
                  <a:gd name="T2" fmla="*/ 5 w 36"/>
                  <a:gd name="T3" fmla="*/ 0 h 30"/>
                  <a:gd name="T4" fmla="*/ 2 w 36"/>
                  <a:gd name="T5" fmla="*/ 0 h 30"/>
                  <a:gd name="T6" fmla="*/ 0 w 36"/>
                  <a:gd name="T7" fmla="*/ 2 h 30"/>
                  <a:gd name="T8" fmla="*/ 0 w 36"/>
                  <a:gd name="T9" fmla="*/ 7 h 30"/>
                  <a:gd name="T10" fmla="*/ 2 w 36"/>
                  <a:gd name="T11" fmla="*/ 12 h 30"/>
                  <a:gd name="T12" fmla="*/ 7 w 36"/>
                  <a:gd name="T13" fmla="*/ 22 h 30"/>
                  <a:gd name="T14" fmla="*/ 10 w 36"/>
                  <a:gd name="T15" fmla="*/ 25 h 30"/>
                  <a:gd name="T16" fmla="*/ 10 w 36"/>
                  <a:gd name="T17" fmla="*/ 25 h 30"/>
                  <a:gd name="T18" fmla="*/ 12 w 36"/>
                  <a:gd name="T19" fmla="*/ 29 h 30"/>
                  <a:gd name="T20" fmla="*/ 17 w 36"/>
                  <a:gd name="T21" fmla="*/ 30 h 30"/>
                  <a:gd name="T22" fmla="*/ 22 w 36"/>
                  <a:gd name="T23" fmla="*/ 30 h 30"/>
                  <a:gd name="T24" fmla="*/ 32 w 36"/>
                  <a:gd name="T25" fmla="*/ 25 h 30"/>
                  <a:gd name="T26" fmla="*/ 32 w 36"/>
                  <a:gd name="T27" fmla="*/ 25 h 30"/>
                  <a:gd name="T28" fmla="*/ 36 w 36"/>
                  <a:gd name="T29" fmla="*/ 22 h 30"/>
                  <a:gd name="T30" fmla="*/ 36 w 36"/>
                  <a:gd name="T31" fmla="*/ 19 h 30"/>
                  <a:gd name="T32" fmla="*/ 34 w 36"/>
                  <a:gd name="T33" fmla="*/ 15 h 30"/>
                  <a:gd name="T34" fmla="*/ 29 w 36"/>
                  <a:gd name="T35" fmla="*/ 12 h 30"/>
                  <a:gd name="T36" fmla="*/ 17 w 36"/>
                  <a:gd name="T37" fmla="*/ 5 h 30"/>
                  <a:gd name="T38" fmla="*/ 5 w 36"/>
                  <a:gd name="T39" fmla="*/ 0 h 30"/>
                  <a:gd name="T40" fmla="*/ 5 w 36"/>
                  <a:gd name="T4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6" h="30">
                    <a:moveTo>
                      <a:pt x="5" y="0"/>
                    </a:moveTo>
                    <a:lnTo>
                      <a:pt x="5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0" y="7"/>
                    </a:lnTo>
                    <a:lnTo>
                      <a:pt x="2" y="12"/>
                    </a:lnTo>
                    <a:lnTo>
                      <a:pt x="7" y="22"/>
                    </a:lnTo>
                    <a:lnTo>
                      <a:pt x="10" y="25"/>
                    </a:lnTo>
                    <a:lnTo>
                      <a:pt x="10" y="25"/>
                    </a:lnTo>
                    <a:lnTo>
                      <a:pt x="12" y="29"/>
                    </a:lnTo>
                    <a:lnTo>
                      <a:pt x="17" y="30"/>
                    </a:lnTo>
                    <a:lnTo>
                      <a:pt x="22" y="30"/>
                    </a:lnTo>
                    <a:lnTo>
                      <a:pt x="32" y="25"/>
                    </a:lnTo>
                    <a:lnTo>
                      <a:pt x="32" y="25"/>
                    </a:lnTo>
                    <a:lnTo>
                      <a:pt x="36" y="22"/>
                    </a:lnTo>
                    <a:lnTo>
                      <a:pt x="36" y="19"/>
                    </a:lnTo>
                    <a:lnTo>
                      <a:pt x="34" y="15"/>
                    </a:lnTo>
                    <a:lnTo>
                      <a:pt x="29" y="12"/>
                    </a:lnTo>
                    <a:lnTo>
                      <a:pt x="17" y="5"/>
                    </a:lnTo>
                    <a:lnTo>
                      <a:pt x="5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13" name="Freeform 114"/>
              <p:cNvSpPr>
                <a:spLocks/>
              </p:cNvSpPr>
              <p:nvPr/>
            </p:nvSpPr>
            <p:spPr bwMode="auto">
              <a:xfrm>
                <a:off x="5600387" y="3982004"/>
                <a:ext cx="108417" cy="90976"/>
              </a:xfrm>
              <a:custGeom>
                <a:avLst/>
                <a:gdLst>
                  <a:gd name="T0" fmla="*/ 82 w 94"/>
                  <a:gd name="T1" fmla="*/ 29 h 60"/>
                  <a:gd name="T2" fmla="*/ 82 w 94"/>
                  <a:gd name="T3" fmla="*/ 29 h 60"/>
                  <a:gd name="T4" fmla="*/ 61 w 94"/>
                  <a:gd name="T5" fmla="*/ 21 h 60"/>
                  <a:gd name="T6" fmla="*/ 46 w 94"/>
                  <a:gd name="T7" fmla="*/ 14 h 60"/>
                  <a:gd name="T8" fmla="*/ 34 w 94"/>
                  <a:gd name="T9" fmla="*/ 9 h 60"/>
                  <a:gd name="T10" fmla="*/ 29 w 94"/>
                  <a:gd name="T11" fmla="*/ 7 h 60"/>
                  <a:gd name="T12" fmla="*/ 27 w 94"/>
                  <a:gd name="T13" fmla="*/ 4 h 60"/>
                  <a:gd name="T14" fmla="*/ 27 w 94"/>
                  <a:gd name="T15" fmla="*/ 4 h 60"/>
                  <a:gd name="T16" fmla="*/ 22 w 94"/>
                  <a:gd name="T17" fmla="*/ 0 h 60"/>
                  <a:gd name="T18" fmla="*/ 16 w 94"/>
                  <a:gd name="T19" fmla="*/ 0 h 60"/>
                  <a:gd name="T20" fmla="*/ 10 w 94"/>
                  <a:gd name="T21" fmla="*/ 0 h 60"/>
                  <a:gd name="T22" fmla="*/ 5 w 94"/>
                  <a:gd name="T23" fmla="*/ 4 h 60"/>
                  <a:gd name="T24" fmla="*/ 5 w 94"/>
                  <a:gd name="T25" fmla="*/ 4 h 60"/>
                  <a:gd name="T26" fmla="*/ 0 w 94"/>
                  <a:gd name="T27" fmla="*/ 12 h 60"/>
                  <a:gd name="T28" fmla="*/ 0 w 94"/>
                  <a:gd name="T29" fmla="*/ 16 h 60"/>
                  <a:gd name="T30" fmla="*/ 2 w 94"/>
                  <a:gd name="T31" fmla="*/ 17 h 60"/>
                  <a:gd name="T32" fmla="*/ 2 w 94"/>
                  <a:gd name="T33" fmla="*/ 17 h 60"/>
                  <a:gd name="T34" fmla="*/ 12 w 94"/>
                  <a:gd name="T35" fmla="*/ 26 h 60"/>
                  <a:gd name="T36" fmla="*/ 21 w 94"/>
                  <a:gd name="T37" fmla="*/ 36 h 60"/>
                  <a:gd name="T38" fmla="*/ 27 w 94"/>
                  <a:gd name="T39" fmla="*/ 48 h 60"/>
                  <a:gd name="T40" fmla="*/ 27 w 94"/>
                  <a:gd name="T41" fmla="*/ 48 h 60"/>
                  <a:gd name="T42" fmla="*/ 31 w 94"/>
                  <a:gd name="T43" fmla="*/ 55 h 60"/>
                  <a:gd name="T44" fmla="*/ 36 w 94"/>
                  <a:gd name="T45" fmla="*/ 58 h 60"/>
                  <a:gd name="T46" fmla="*/ 41 w 94"/>
                  <a:gd name="T47" fmla="*/ 60 h 60"/>
                  <a:gd name="T48" fmla="*/ 48 w 94"/>
                  <a:gd name="T49" fmla="*/ 60 h 60"/>
                  <a:gd name="T50" fmla="*/ 60 w 94"/>
                  <a:gd name="T51" fmla="*/ 60 h 60"/>
                  <a:gd name="T52" fmla="*/ 68 w 94"/>
                  <a:gd name="T53" fmla="*/ 58 h 60"/>
                  <a:gd name="T54" fmla="*/ 68 w 94"/>
                  <a:gd name="T55" fmla="*/ 58 h 60"/>
                  <a:gd name="T56" fmla="*/ 78 w 94"/>
                  <a:gd name="T57" fmla="*/ 55 h 60"/>
                  <a:gd name="T58" fmla="*/ 83 w 94"/>
                  <a:gd name="T59" fmla="*/ 51 h 60"/>
                  <a:gd name="T60" fmla="*/ 89 w 94"/>
                  <a:gd name="T61" fmla="*/ 48 h 60"/>
                  <a:gd name="T62" fmla="*/ 92 w 94"/>
                  <a:gd name="T63" fmla="*/ 43 h 60"/>
                  <a:gd name="T64" fmla="*/ 94 w 94"/>
                  <a:gd name="T65" fmla="*/ 39 h 60"/>
                  <a:gd name="T66" fmla="*/ 90 w 94"/>
                  <a:gd name="T67" fmla="*/ 34 h 60"/>
                  <a:gd name="T68" fmla="*/ 82 w 94"/>
                  <a:gd name="T69" fmla="*/ 29 h 60"/>
                  <a:gd name="T70" fmla="*/ 82 w 94"/>
                  <a:gd name="T71" fmla="*/ 29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94" h="60">
                    <a:moveTo>
                      <a:pt x="82" y="29"/>
                    </a:moveTo>
                    <a:lnTo>
                      <a:pt x="82" y="29"/>
                    </a:lnTo>
                    <a:lnTo>
                      <a:pt x="61" y="21"/>
                    </a:lnTo>
                    <a:lnTo>
                      <a:pt x="46" y="14"/>
                    </a:lnTo>
                    <a:lnTo>
                      <a:pt x="34" y="9"/>
                    </a:lnTo>
                    <a:lnTo>
                      <a:pt x="29" y="7"/>
                    </a:lnTo>
                    <a:lnTo>
                      <a:pt x="27" y="4"/>
                    </a:lnTo>
                    <a:lnTo>
                      <a:pt x="27" y="4"/>
                    </a:lnTo>
                    <a:lnTo>
                      <a:pt x="22" y="0"/>
                    </a:lnTo>
                    <a:lnTo>
                      <a:pt x="16" y="0"/>
                    </a:lnTo>
                    <a:lnTo>
                      <a:pt x="10" y="0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0" y="12"/>
                    </a:lnTo>
                    <a:lnTo>
                      <a:pt x="0" y="16"/>
                    </a:lnTo>
                    <a:lnTo>
                      <a:pt x="2" y="17"/>
                    </a:lnTo>
                    <a:lnTo>
                      <a:pt x="2" y="17"/>
                    </a:lnTo>
                    <a:lnTo>
                      <a:pt x="12" y="26"/>
                    </a:lnTo>
                    <a:lnTo>
                      <a:pt x="21" y="36"/>
                    </a:lnTo>
                    <a:lnTo>
                      <a:pt x="27" y="48"/>
                    </a:lnTo>
                    <a:lnTo>
                      <a:pt x="27" y="48"/>
                    </a:lnTo>
                    <a:lnTo>
                      <a:pt x="31" y="55"/>
                    </a:lnTo>
                    <a:lnTo>
                      <a:pt x="36" y="58"/>
                    </a:lnTo>
                    <a:lnTo>
                      <a:pt x="41" y="60"/>
                    </a:lnTo>
                    <a:lnTo>
                      <a:pt x="48" y="60"/>
                    </a:lnTo>
                    <a:lnTo>
                      <a:pt x="60" y="60"/>
                    </a:lnTo>
                    <a:lnTo>
                      <a:pt x="68" y="58"/>
                    </a:lnTo>
                    <a:lnTo>
                      <a:pt x="68" y="58"/>
                    </a:lnTo>
                    <a:lnTo>
                      <a:pt x="78" y="55"/>
                    </a:lnTo>
                    <a:lnTo>
                      <a:pt x="83" y="51"/>
                    </a:lnTo>
                    <a:lnTo>
                      <a:pt x="89" y="48"/>
                    </a:lnTo>
                    <a:lnTo>
                      <a:pt x="92" y="43"/>
                    </a:lnTo>
                    <a:lnTo>
                      <a:pt x="94" y="39"/>
                    </a:lnTo>
                    <a:lnTo>
                      <a:pt x="90" y="34"/>
                    </a:lnTo>
                    <a:lnTo>
                      <a:pt x="82" y="29"/>
                    </a:lnTo>
                    <a:lnTo>
                      <a:pt x="82" y="29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14" name="Freeform 115"/>
              <p:cNvSpPr>
                <a:spLocks/>
              </p:cNvSpPr>
              <p:nvPr/>
            </p:nvSpPr>
            <p:spPr bwMode="auto">
              <a:xfrm>
                <a:off x="5735328" y="4093195"/>
                <a:ext cx="176466" cy="259280"/>
              </a:xfrm>
              <a:custGeom>
                <a:avLst/>
                <a:gdLst>
                  <a:gd name="T0" fmla="*/ 146 w 153"/>
                  <a:gd name="T1" fmla="*/ 86 h 171"/>
                  <a:gd name="T2" fmla="*/ 134 w 153"/>
                  <a:gd name="T3" fmla="*/ 80 h 171"/>
                  <a:gd name="T4" fmla="*/ 127 w 153"/>
                  <a:gd name="T5" fmla="*/ 64 h 171"/>
                  <a:gd name="T6" fmla="*/ 126 w 153"/>
                  <a:gd name="T7" fmla="*/ 57 h 171"/>
                  <a:gd name="T8" fmla="*/ 110 w 153"/>
                  <a:gd name="T9" fmla="*/ 41 h 171"/>
                  <a:gd name="T10" fmla="*/ 90 w 153"/>
                  <a:gd name="T11" fmla="*/ 27 h 171"/>
                  <a:gd name="T12" fmla="*/ 75 w 153"/>
                  <a:gd name="T13" fmla="*/ 18 h 171"/>
                  <a:gd name="T14" fmla="*/ 41 w 153"/>
                  <a:gd name="T15" fmla="*/ 1 h 171"/>
                  <a:gd name="T16" fmla="*/ 27 w 153"/>
                  <a:gd name="T17" fmla="*/ 0 h 171"/>
                  <a:gd name="T18" fmla="*/ 21 w 153"/>
                  <a:gd name="T19" fmla="*/ 1 h 171"/>
                  <a:gd name="T20" fmla="*/ 19 w 153"/>
                  <a:gd name="T21" fmla="*/ 8 h 171"/>
                  <a:gd name="T22" fmla="*/ 22 w 153"/>
                  <a:gd name="T23" fmla="*/ 10 h 171"/>
                  <a:gd name="T24" fmla="*/ 27 w 153"/>
                  <a:gd name="T25" fmla="*/ 24 h 171"/>
                  <a:gd name="T26" fmla="*/ 24 w 153"/>
                  <a:gd name="T27" fmla="*/ 35 h 171"/>
                  <a:gd name="T28" fmla="*/ 19 w 153"/>
                  <a:gd name="T29" fmla="*/ 41 h 171"/>
                  <a:gd name="T30" fmla="*/ 4 w 153"/>
                  <a:gd name="T31" fmla="*/ 56 h 171"/>
                  <a:gd name="T32" fmla="*/ 0 w 153"/>
                  <a:gd name="T33" fmla="*/ 64 h 171"/>
                  <a:gd name="T34" fmla="*/ 4 w 153"/>
                  <a:gd name="T35" fmla="*/ 73 h 171"/>
                  <a:gd name="T36" fmla="*/ 9 w 153"/>
                  <a:gd name="T37" fmla="*/ 78 h 171"/>
                  <a:gd name="T38" fmla="*/ 19 w 153"/>
                  <a:gd name="T39" fmla="*/ 100 h 171"/>
                  <a:gd name="T40" fmla="*/ 19 w 153"/>
                  <a:gd name="T41" fmla="*/ 117 h 171"/>
                  <a:gd name="T42" fmla="*/ 17 w 153"/>
                  <a:gd name="T43" fmla="*/ 129 h 171"/>
                  <a:gd name="T44" fmla="*/ 22 w 153"/>
                  <a:gd name="T45" fmla="*/ 159 h 171"/>
                  <a:gd name="T46" fmla="*/ 27 w 153"/>
                  <a:gd name="T47" fmla="*/ 168 h 171"/>
                  <a:gd name="T48" fmla="*/ 34 w 153"/>
                  <a:gd name="T49" fmla="*/ 170 h 171"/>
                  <a:gd name="T50" fmla="*/ 49 w 153"/>
                  <a:gd name="T51" fmla="*/ 170 h 171"/>
                  <a:gd name="T52" fmla="*/ 56 w 153"/>
                  <a:gd name="T53" fmla="*/ 164 h 171"/>
                  <a:gd name="T54" fmla="*/ 63 w 153"/>
                  <a:gd name="T55" fmla="*/ 154 h 171"/>
                  <a:gd name="T56" fmla="*/ 82 w 153"/>
                  <a:gd name="T57" fmla="*/ 136 h 171"/>
                  <a:gd name="T58" fmla="*/ 95 w 153"/>
                  <a:gd name="T59" fmla="*/ 129 h 171"/>
                  <a:gd name="T60" fmla="*/ 104 w 153"/>
                  <a:gd name="T61" fmla="*/ 127 h 171"/>
                  <a:gd name="T62" fmla="*/ 116 w 153"/>
                  <a:gd name="T63" fmla="*/ 129 h 171"/>
                  <a:gd name="T64" fmla="*/ 133 w 153"/>
                  <a:gd name="T65" fmla="*/ 120 h 171"/>
                  <a:gd name="T66" fmla="*/ 136 w 153"/>
                  <a:gd name="T67" fmla="*/ 117 h 171"/>
                  <a:gd name="T68" fmla="*/ 149 w 153"/>
                  <a:gd name="T69" fmla="*/ 105 h 171"/>
                  <a:gd name="T70" fmla="*/ 153 w 153"/>
                  <a:gd name="T71" fmla="*/ 95 h 171"/>
                  <a:gd name="T72" fmla="*/ 146 w 153"/>
                  <a:gd name="T73" fmla="*/ 86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53" h="171">
                    <a:moveTo>
                      <a:pt x="146" y="86"/>
                    </a:moveTo>
                    <a:lnTo>
                      <a:pt x="146" y="86"/>
                    </a:lnTo>
                    <a:lnTo>
                      <a:pt x="139" y="83"/>
                    </a:lnTo>
                    <a:lnTo>
                      <a:pt x="134" y="80"/>
                    </a:lnTo>
                    <a:lnTo>
                      <a:pt x="129" y="71"/>
                    </a:lnTo>
                    <a:lnTo>
                      <a:pt x="127" y="64"/>
                    </a:lnTo>
                    <a:lnTo>
                      <a:pt x="126" y="57"/>
                    </a:lnTo>
                    <a:lnTo>
                      <a:pt x="126" y="57"/>
                    </a:lnTo>
                    <a:lnTo>
                      <a:pt x="119" y="51"/>
                    </a:lnTo>
                    <a:lnTo>
                      <a:pt x="110" y="41"/>
                    </a:lnTo>
                    <a:lnTo>
                      <a:pt x="100" y="32"/>
                    </a:lnTo>
                    <a:lnTo>
                      <a:pt x="90" y="27"/>
                    </a:lnTo>
                    <a:lnTo>
                      <a:pt x="90" y="27"/>
                    </a:lnTo>
                    <a:lnTo>
                      <a:pt x="75" y="18"/>
                    </a:lnTo>
                    <a:lnTo>
                      <a:pt x="53" y="7"/>
                    </a:lnTo>
                    <a:lnTo>
                      <a:pt x="41" y="1"/>
                    </a:lnTo>
                    <a:lnTo>
                      <a:pt x="31" y="0"/>
                    </a:lnTo>
                    <a:lnTo>
                      <a:pt x="27" y="0"/>
                    </a:lnTo>
                    <a:lnTo>
                      <a:pt x="22" y="0"/>
                    </a:lnTo>
                    <a:lnTo>
                      <a:pt x="21" y="1"/>
                    </a:lnTo>
                    <a:lnTo>
                      <a:pt x="19" y="5"/>
                    </a:lnTo>
                    <a:lnTo>
                      <a:pt x="19" y="8"/>
                    </a:lnTo>
                    <a:lnTo>
                      <a:pt x="19" y="8"/>
                    </a:lnTo>
                    <a:lnTo>
                      <a:pt x="22" y="10"/>
                    </a:lnTo>
                    <a:lnTo>
                      <a:pt x="26" y="18"/>
                    </a:lnTo>
                    <a:lnTo>
                      <a:pt x="27" y="24"/>
                    </a:lnTo>
                    <a:lnTo>
                      <a:pt x="27" y="29"/>
                    </a:lnTo>
                    <a:lnTo>
                      <a:pt x="24" y="35"/>
                    </a:lnTo>
                    <a:lnTo>
                      <a:pt x="19" y="41"/>
                    </a:lnTo>
                    <a:lnTo>
                      <a:pt x="19" y="41"/>
                    </a:lnTo>
                    <a:lnTo>
                      <a:pt x="7" y="51"/>
                    </a:lnTo>
                    <a:lnTo>
                      <a:pt x="4" y="56"/>
                    </a:lnTo>
                    <a:lnTo>
                      <a:pt x="2" y="59"/>
                    </a:lnTo>
                    <a:lnTo>
                      <a:pt x="0" y="64"/>
                    </a:lnTo>
                    <a:lnTo>
                      <a:pt x="2" y="68"/>
                    </a:lnTo>
                    <a:lnTo>
                      <a:pt x="4" y="73"/>
                    </a:lnTo>
                    <a:lnTo>
                      <a:pt x="9" y="78"/>
                    </a:lnTo>
                    <a:lnTo>
                      <a:pt x="9" y="78"/>
                    </a:lnTo>
                    <a:lnTo>
                      <a:pt x="15" y="90"/>
                    </a:lnTo>
                    <a:lnTo>
                      <a:pt x="19" y="100"/>
                    </a:lnTo>
                    <a:lnTo>
                      <a:pt x="19" y="108"/>
                    </a:lnTo>
                    <a:lnTo>
                      <a:pt x="19" y="117"/>
                    </a:lnTo>
                    <a:lnTo>
                      <a:pt x="19" y="117"/>
                    </a:lnTo>
                    <a:lnTo>
                      <a:pt x="17" y="129"/>
                    </a:lnTo>
                    <a:lnTo>
                      <a:pt x="19" y="144"/>
                    </a:lnTo>
                    <a:lnTo>
                      <a:pt x="22" y="159"/>
                    </a:lnTo>
                    <a:lnTo>
                      <a:pt x="24" y="164"/>
                    </a:lnTo>
                    <a:lnTo>
                      <a:pt x="27" y="168"/>
                    </a:lnTo>
                    <a:lnTo>
                      <a:pt x="27" y="168"/>
                    </a:lnTo>
                    <a:lnTo>
                      <a:pt x="34" y="170"/>
                    </a:lnTo>
                    <a:lnTo>
                      <a:pt x="43" y="171"/>
                    </a:lnTo>
                    <a:lnTo>
                      <a:pt x="49" y="170"/>
                    </a:lnTo>
                    <a:lnTo>
                      <a:pt x="53" y="168"/>
                    </a:lnTo>
                    <a:lnTo>
                      <a:pt x="56" y="164"/>
                    </a:lnTo>
                    <a:lnTo>
                      <a:pt x="56" y="164"/>
                    </a:lnTo>
                    <a:lnTo>
                      <a:pt x="63" y="154"/>
                    </a:lnTo>
                    <a:lnTo>
                      <a:pt x="75" y="141"/>
                    </a:lnTo>
                    <a:lnTo>
                      <a:pt x="82" y="136"/>
                    </a:lnTo>
                    <a:lnTo>
                      <a:pt x="88" y="130"/>
                    </a:lnTo>
                    <a:lnTo>
                      <a:pt x="95" y="129"/>
                    </a:lnTo>
                    <a:lnTo>
                      <a:pt x="104" y="127"/>
                    </a:lnTo>
                    <a:lnTo>
                      <a:pt x="104" y="127"/>
                    </a:lnTo>
                    <a:lnTo>
                      <a:pt x="110" y="129"/>
                    </a:lnTo>
                    <a:lnTo>
                      <a:pt x="116" y="129"/>
                    </a:lnTo>
                    <a:lnTo>
                      <a:pt x="126" y="124"/>
                    </a:lnTo>
                    <a:lnTo>
                      <a:pt x="133" y="120"/>
                    </a:lnTo>
                    <a:lnTo>
                      <a:pt x="136" y="117"/>
                    </a:lnTo>
                    <a:lnTo>
                      <a:pt x="136" y="117"/>
                    </a:lnTo>
                    <a:lnTo>
                      <a:pt x="141" y="113"/>
                    </a:lnTo>
                    <a:lnTo>
                      <a:pt x="149" y="105"/>
                    </a:lnTo>
                    <a:lnTo>
                      <a:pt x="151" y="100"/>
                    </a:lnTo>
                    <a:lnTo>
                      <a:pt x="153" y="95"/>
                    </a:lnTo>
                    <a:lnTo>
                      <a:pt x="151" y="90"/>
                    </a:lnTo>
                    <a:lnTo>
                      <a:pt x="146" y="86"/>
                    </a:lnTo>
                    <a:lnTo>
                      <a:pt x="146" y="86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15" name="Freeform 116"/>
              <p:cNvSpPr>
                <a:spLocks/>
              </p:cNvSpPr>
              <p:nvPr/>
            </p:nvSpPr>
            <p:spPr bwMode="auto">
              <a:xfrm>
                <a:off x="8938260" y="1798880"/>
                <a:ext cx="47625" cy="36513"/>
              </a:xfrm>
              <a:custGeom>
                <a:avLst/>
                <a:gdLst>
                  <a:gd name="T0" fmla="*/ 30 w 30"/>
                  <a:gd name="T1" fmla="*/ 13 h 23"/>
                  <a:gd name="T2" fmla="*/ 23 w 30"/>
                  <a:gd name="T3" fmla="*/ 23 h 23"/>
                  <a:gd name="T4" fmla="*/ 23 w 30"/>
                  <a:gd name="T5" fmla="*/ 23 h 23"/>
                  <a:gd name="T6" fmla="*/ 22 w 30"/>
                  <a:gd name="T7" fmla="*/ 22 h 23"/>
                  <a:gd name="T8" fmla="*/ 22 w 30"/>
                  <a:gd name="T9" fmla="*/ 22 h 23"/>
                  <a:gd name="T10" fmla="*/ 15 w 30"/>
                  <a:gd name="T11" fmla="*/ 20 h 23"/>
                  <a:gd name="T12" fmla="*/ 15 w 30"/>
                  <a:gd name="T13" fmla="*/ 20 h 23"/>
                  <a:gd name="T14" fmla="*/ 10 w 30"/>
                  <a:gd name="T15" fmla="*/ 15 h 23"/>
                  <a:gd name="T16" fmla="*/ 8 w 30"/>
                  <a:gd name="T17" fmla="*/ 13 h 23"/>
                  <a:gd name="T18" fmla="*/ 5 w 30"/>
                  <a:gd name="T19" fmla="*/ 12 h 23"/>
                  <a:gd name="T20" fmla="*/ 5 w 30"/>
                  <a:gd name="T21" fmla="*/ 12 h 23"/>
                  <a:gd name="T22" fmla="*/ 1 w 30"/>
                  <a:gd name="T23" fmla="*/ 12 h 23"/>
                  <a:gd name="T24" fmla="*/ 1 w 30"/>
                  <a:gd name="T25" fmla="*/ 12 h 23"/>
                  <a:gd name="T26" fmla="*/ 0 w 30"/>
                  <a:gd name="T27" fmla="*/ 10 h 23"/>
                  <a:gd name="T28" fmla="*/ 6 w 30"/>
                  <a:gd name="T29" fmla="*/ 0 h 23"/>
                  <a:gd name="T30" fmla="*/ 30 w 30"/>
                  <a:gd name="T31" fmla="*/ 1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0" h="23">
                    <a:moveTo>
                      <a:pt x="30" y="13"/>
                    </a:moveTo>
                    <a:lnTo>
                      <a:pt x="23" y="23"/>
                    </a:lnTo>
                    <a:lnTo>
                      <a:pt x="23" y="23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15" y="20"/>
                    </a:lnTo>
                    <a:lnTo>
                      <a:pt x="15" y="20"/>
                    </a:lnTo>
                    <a:lnTo>
                      <a:pt x="10" y="15"/>
                    </a:lnTo>
                    <a:lnTo>
                      <a:pt x="8" y="13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0" y="10"/>
                    </a:lnTo>
                    <a:lnTo>
                      <a:pt x="6" y="0"/>
                    </a:lnTo>
                    <a:lnTo>
                      <a:pt x="30" y="13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2540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685800"/>
                <a:endParaRPr lang="en-US" sz="135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  <p:cxnSp>
          <p:nvCxnSpPr>
            <p:cNvPr id="563" name="Straight Connector 562"/>
            <p:cNvCxnSpPr/>
            <p:nvPr/>
          </p:nvCxnSpPr>
          <p:spPr>
            <a:xfrm flipV="1">
              <a:off x="3940345" y="3438327"/>
              <a:ext cx="36830" cy="38966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>
              <a:stCxn id="92" idx="2"/>
              <a:endCxn id="92" idx="2"/>
            </p:cNvCxnSpPr>
            <p:nvPr/>
          </p:nvCxnSpPr>
          <p:spPr>
            <a:xfrm>
              <a:off x="2258439" y="1654037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flipH="1">
              <a:off x="1565570" y="1649520"/>
              <a:ext cx="426209" cy="452932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flipH="1">
              <a:off x="1687058" y="1663928"/>
              <a:ext cx="423727" cy="456893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flipH="1">
              <a:off x="1809835" y="1694327"/>
              <a:ext cx="423727" cy="456893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flipH="1">
              <a:off x="1453410" y="1638035"/>
              <a:ext cx="436352" cy="443474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flipH="1">
              <a:off x="1946015" y="1942891"/>
              <a:ext cx="202401" cy="211838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flipH="1">
              <a:off x="1351752" y="1638684"/>
              <a:ext cx="406493" cy="405320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flipH="1">
              <a:off x="1239517" y="1617296"/>
              <a:ext cx="417574" cy="411945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flipH="1">
              <a:off x="1229096" y="1611296"/>
              <a:ext cx="333762" cy="329289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flipH="1">
              <a:off x="1380812" y="1568180"/>
              <a:ext cx="127584" cy="118846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flipH="1">
              <a:off x="1247213" y="2210202"/>
              <a:ext cx="417467" cy="427087"/>
            </a:xfrm>
            <a:prstGeom prst="line">
              <a:avLst/>
            </a:prstGeom>
            <a:ln w="25400" cap="rnd">
              <a:solidFill>
                <a:srgbClr val="FFFF99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Straight Connector 273"/>
            <p:cNvCxnSpPr/>
            <p:nvPr/>
          </p:nvCxnSpPr>
          <p:spPr>
            <a:xfrm flipH="1">
              <a:off x="1253869" y="2396433"/>
              <a:ext cx="373360" cy="379572"/>
            </a:xfrm>
            <a:prstGeom prst="line">
              <a:avLst/>
            </a:prstGeom>
            <a:ln w="25400" cap="rnd">
              <a:solidFill>
                <a:srgbClr val="FFFF99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Straight Connector 275"/>
            <p:cNvCxnSpPr/>
            <p:nvPr/>
          </p:nvCxnSpPr>
          <p:spPr>
            <a:xfrm flipH="1">
              <a:off x="1194818" y="2192448"/>
              <a:ext cx="338525" cy="335514"/>
            </a:xfrm>
            <a:prstGeom prst="line">
              <a:avLst/>
            </a:prstGeom>
            <a:ln w="25400" cap="rnd">
              <a:solidFill>
                <a:srgbClr val="FFFF99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Straight Connector 281"/>
            <p:cNvCxnSpPr/>
            <p:nvPr/>
          </p:nvCxnSpPr>
          <p:spPr>
            <a:xfrm flipH="1">
              <a:off x="1190712" y="2173260"/>
              <a:ext cx="231831" cy="221103"/>
            </a:xfrm>
            <a:prstGeom prst="line">
              <a:avLst/>
            </a:prstGeom>
            <a:ln w="25400" cap="rnd">
              <a:solidFill>
                <a:srgbClr val="FFFF99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Straight Connector 283"/>
            <p:cNvCxnSpPr/>
            <p:nvPr/>
          </p:nvCxnSpPr>
          <p:spPr>
            <a:xfrm flipH="1">
              <a:off x="1155215" y="2115051"/>
              <a:ext cx="186888" cy="174750"/>
            </a:xfrm>
            <a:prstGeom prst="line">
              <a:avLst/>
            </a:prstGeom>
            <a:ln w="25400" cap="rnd">
              <a:solidFill>
                <a:srgbClr val="FFFF99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Straight Connector 285"/>
            <p:cNvCxnSpPr/>
            <p:nvPr/>
          </p:nvCxnSpPr>
          <p:spPr>
            <a:xfrm flipH="1">
              <a:off x="1290605" y="2618355"/>
              <a:ext cx="290837" cy="290024"/>
            </a:xfrm>
            <a:prstGeom prst="line">
              <a:avLst/>
            </a:prstGeom>
            <a:ln w="25400" cap="rnd">
              <a:solidFill>
                <a:srgbClr val="FFFF99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Straight Connector 299"/>
            <p:cNvCxnSpPr/>
            <p:nvPr/>
          </p:nvCxnSpPr>
          <p:spPr>
            <a:xfrm flipH="1">
              <a:off x="1344336" y="2706033"/>
              <a:ext cx="314447" cy="306779"/>
            </a:xfrm>
            <a:prstGeom prst="line">
              <a:avLst/>
            </a:prstGeom>
            <a:ln w="25400" cap="rnd">
              <a:solidFill>
                <a:srgbClr val="FFFF99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flipH="1">
              <a:off x="1389181" y="2797700"/>
              <a:ext cx="342856" cy="342005"/>
            </a:xfrm>
            <a:prstGeom prst="line">
              <a:avLst/>
            </a:prstGeom>
            <a:ln w="25400" cap="rnd">
              <a:solidFill>
                <a:srgbClr val="FFFF99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Straight Connector 304"/>
            <p:cNvCxnSpPr/>
            <p:nvPr/>
          </p:nvCxnSpPr>
          <p:spPr>
            <a:xfrm flipH="1">
              <a:off x="1481020" y="2885773"/>
              <a:ext cx="311299" cy="310928"/>
            </a:xfrm>
            <a:prstGeom prst="line">
              <a:avLst/>
            </a:prstGeom>
            <a:ln w="25400" cap="rnd">
              <a:solidFill>
                <a:srgbClr val="FFFF99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flipH="1">
              <a:off x="1583426" y="2972549"/>
              <a:ext cx="283802" cy="304435"/>
            </a:xfrm>
            <a:prstGeom prst="line">
              <a:avLst/>
            </a:prstGeom>
            <a:ln w="25400" cap="rnd">
              <a:solidFill>
                <a:srgbClr val="FFFF99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Straight Connector 323"/>
            <p:cNvCxnSpPr/>
            <p:nvPr/>
          </p:nvCxnSpPr>
          <p:spPr>
            <a:xfrm flipH="1">
              <a:off x="1679369" y="3051089"/>
              <a:ext cx="272076" cy="294508"/>
            </a:xfrm>
            <a:prstGeom prst="line">
              <a:avLst/>
            </a:prstGeom>
            <a:ln w="25400" cap="rnd">
              <a:solidFill>
                <a:srgbClr val="FFFF99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Straight Connector 324"/>
            <p:cNvCxnSpPr/>
            <p:nvPr/>
          </p:nvCxnSpPr>
          <p:spPr>
            <a:xfrm flipH="1">
              <a:off x="1756682" y="3130302"/>
              <a:ext cx="277790" cy="301250"/>
            </a:xfrm>
            <a:prstGeom prst="line">
              <a:avLst/>
            </a:prstGeom>
            <a:ln w="25400" cap="rnd">
              <a:solidFill>
                <a:srgbClr val="FFFF99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Straight Connector 326"/>
            <p:cNvCxnSpPr/>
            <p:nvPr/>
          </p:nvCxnSpPr>
          <p:spPr>
            <a:xfrm flipH="1">
              <a:off x="1827589" y="3228315"/>
              <a:ext cx="279057" cy="307118"/>
            </a:xfrm>
            <a:prstGeom prst="line">
              <a:avLst/>
            </a:prstGeom>
            <a:ln w="25400" cap="rnd">
              <a:solidFill>
                <a:srgbClr val="FFFF99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Straight Connector 333"/>
            <p:cNvCxnSpPr/>
            <p:nvPr/>
          </p:nvCxnSpPr>
          <p:spPr>
            <a:xfrm flipH="1">
              <a:off x="1962307" y="3322299"/>
              <a:ext cx="201039" cy="225293"/>
            </a:xfrm>
            <a:prstGeom prst="line">
              <a:avLst/>
            </a:prstGeom>
            <a:ln w="25400" cap="rnd">
              <a:solidFill>
                <a:srgbClr val="FFFF99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0" name="Straight Connector 439"/>
            <p:cNvCxnSpPr/>
            <p:nvPr/>
          </p:nvCxnSpPr>
          <p:spPr>
            <a:xfrm flipH="1">
              <a:off x="6520724" y="3870962"/>
              <a:ext cx="274838" cy="359275"/>
            </a:xfrm>
            <a:prstGeom prst="line">
              <a:avLst/>
            </a:prstGeom>
            <a:ln w="25400" cap="rnd">
              <a:solidFill>
                <a:srgbClr val="FFFF99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1" name="Straight Connector 440"/>
            <p:cNvCxnSpPr/>
            <p:nvPr/>
          </p:nvCxnSpPr>
          <p:spPr>
            <a:xfrm flipH="1">
              <a:off x="6658802" y="3984779"/>
              <a:ext cx="170572" cy="227953"/>
            </a:xfrm>
            <a:prstGeom prst="line">
              <a:avLst/>
            </a:prstGeom>
            <a:ln w="25400" cap="rnd">
              <a:solidFill>
                <a:srgbClr val="FFFF99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2" name="Straight Connector 441"/>
            <p:cNvCxnSpPr/>
            <p:nvPr/>
          </p:nvCxnSpPr>
          <p:spPr>
            <a:xfrm flipH="1">
              <a:off x="6761076" y="4092519"/>
              <a:ext cx="93647" cy="130814"/>
            </a:xfrm>
            <a:prstGeom prst="line">
              <a:avLst/>
            </a:prstGeom>
            <a:ln w="25400" cap="rnd">
              <a:solidFill>
                <a:srgbClr val="FFFF99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3" name="Straight Connector 442"/>
            <p:cNvCxnSpPr/>
            <p:nvPr/>
          </p:nvCxnSpPr>
          <p:spPr>
            <a:xfrm flipH="1">
              <a:off x="6429757" y="3786041"/>
              <a:ext cx="319709" cy="415974"/>
            </a:xfrm>
            <a:prstGeom prst="line">
              <a:avLst/>
            </a:prstGeom>
            <a:ln w="25400" cap="rnd">
              <a:solidFill>
                <a:srgbClr val="FFFF99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4" name="Straight Connector 443"/>
            <p:cNvCxnSpPr/>
            <p:nvPr/>
          </p:nvCxnSpPr>
          <p:spPr>
            <a:xfrm flipH="1">
              <a:off x="6434454" y="3713661"/>
              <a:ext cx="257816" cy="334839"/>
            </a:xfrm>
            <a:prstGeom prst="line">
              <a:avLst/>
            </a:prstGeom>
            <a:ln w="25400" cap="rnd">
              <a:solidFill>
                <a:srgbClr val="FFFF99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5" name="Straight Connector 444"/>
            <p:cNvCxnSpPr/>
            <p:nvPr/>
          </p:nvCxnSpPr>
          <p:spPr>
            <a:xfrm flipH="1">
              <a:off x="6426868" y="3726020"/>
              <a:ext cx="120353" cy="155035"/>
            </a:xfrm>
            <a:prstGeom prst="line">
              <a:avLst/>
            </a:prstGeom>
            <a:ln w="25400" cap="rnd">
              <a:solidFill>
                <a:srgbClr val="FFFF99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3" name="Straight Connector 462"/>
            <p:cNvCxnSpPr/>
            <p:nvPr/>
          </p:nvCxnSpPr>
          <p:spPr>
            <a:xfrm flipH="1">
              <a:off x="5761525" y="2330659"/>
              <a:ext cx="282394" cy="363297"/>
            </a:xfrm>
            <a:prstGeom prst="line">
              <a:avLst/>
            </a:prstGeom>
            <a:ln w="25400" cap="rnd">
              <a:solidFill>
                <a:srgbClr val="FFFF99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4" name="Straight Connector 463"/>
            <p:cNvCxnSpPr/>
            <p:nvPr/>
          </p:nvCxnSpPr>
          <p:spPr>
            <a:xfrm flipH="1">
              <a:off x="5827828" y="2474402"/>
              <a:ext cx="250065" cy="332299"/>
            </a:xfrm>
            <a:prstGeom prst="line">
              <a:avLst/>
            </a:prstGeom>
            <a:ln w="25400" cap="rnd">
              <a:solidFill>
                <a:srgbClr val="FFFF99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5" name="Straight Connector 464"/>
            <p:cNvCxnSpPr/>
            <p:nvPr/>
          </p:nvCxnSpPr>
          <p:spPr>
            <a:xfrm flipH="1">
              <a:off x="5887485" y="2615483"/>
              <a:ext cx="207829" cy="265945"/>
            </a:xfrm>
            <a:prstGeom prst="line">
              <a:avLst/>
            </a:prstGeom>
            <a:ln w="25400" cap="rnd">
              <a:solidFill>
                <a:srgbClr val="FFFF99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6" name="Straight Connector 465"/>
            <p:cNvCxnSpPr/>
            <p:nvPr/>
          </p:nvCxnSpPr>
          <p:spPr>
            <a:xfrm flipH="1">
              <a:off x="5934702" y="2759012"/>
              <a:ext cx="164893" cy="209381"/>
            </a:xfrm>
            <a:prstGeom prst="line">
              <a:avLst/>
            </a:prstGeom>
            <a:ln w="25400" cap="rnd">
              <a:solidFill>
                <a:srgbClr val="FFFF99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7" name="Straight Connector 466"/>
            <p:cNvCxnSpPr/>
            <p:nvPr/>
          </p:nvCxnSpPr>
          <p:spPr>
            <a:xfrm flipH="1">
              <a:off x="5681094" y="2230039"/>
              <a:ext cx="321366" cy="416186"/>
            </a:xfrm>
            <a:prstGeom prst="line">
              <a:avLst/>
            </a:prstGeom>
            <a:ln w="25400" cap="rnd">
              <a:solidFill>
                <a:srgbClr val="FFFF99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8" name="Straight Connector 467"/>
            <p:cNvCxnSpPr/>
            <p:nvPr/>
          </p:nvCxnSpPr>
          <p:spPr>
            <a:xfrm flipH="1">
              <a:off x="5674111" y="2257562"/>
              <a:ext cx="195001" cy="238609"/>
            </a:xfrm>
            <a:prstGeom prst="line">
              <a:avLst/>
            </a:prstGeom>
            <a:ln w="25400" cap="rnd">
              <a:solidFill>
                <a:srgbClr val="FFFF99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9" name="Straight Connector 468"/>
            <p:cNvCxnSpPr/>
            <p:nvPr/>
          </p:nvCxnSpPr>
          <p:spPr>
            <a:xfrm flipH="1">
              <a:off x="2777783" y="1386809"/>
              <a:ext cx="521777" cy="526996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6" name="Straight Connector 475"/>
            <p:cNvCxnSpPr>
              <a:stCxn id="9" idx="0"/>
              <a:endCxn id="9" idx="0"/>
            </p:cNvCxnSpPr>
            <p:nvPr/>
          </p:nvCxnSpPr>
          <p:spPr>
            <a:xfrm>
              <a:off x="3838191" y="1843096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8" name="Straight Connector 477"/>
            <p:cNvCxnSpPr/>
            <p:nvPr/>
          </p:nvCxnSpPr>
          <p:spPr>
            <a:xfrm flipV="1">
              <a:off x="2978311" y="1404406"/>
              <a:ext cx="439717" cy="469223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9" name="Straight Connector 478"/>
            <p:cNvCxnSpPr/>
            <p:nvPr/>
          </p:nvCxnSpPr>
          <p:spPr>
            <a:xfrm flipV="1">
              <a:off x="3128646" y="1413033"/>
              <a:ext cx="439717" cy="469223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0" name="Straight Connector 479"/>
            <p:cNvCxnSpPr/>
            <p:nvPr/>
          </p:nvCxnSpPr>
          <p:spPr>
            <a:xfrm flipV="1">
              <a:off x="3269392" y="1421727"/>
              <a:ext cx="439717" cy="469223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1" name="Straight Connector 480"/>
            <p:cNvCxnSpPr/>
            <p:nvPr/>
          </p:nvCxnSpPr>
          <p:spPr>
            <a:xfrm flipV="1">
              <a:off x="3426692" y="1454265"/>
              <a:ext cx="394280" cy="434580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5" name="Straight Connector 484"/>
            <p:cNvCxnSpPr/>
            <p:nvPr/>
          </p:nvCxnSpPr>
          <p:spPr>
            <a:xfrm flipV="1">
              <a:off x="3580910" y="1667419"/>
              <a:ext cx="236933" cy="252351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7" name="Straight Connector 486"/>
            <p:cNvCxnSpPr/>
            <p:nvPr/>
          </p:nvCxnSpPr>
          <p:spPr>
            <a:xfrm flipV="1">
              <a:off x="2706818" y="1370137"/>
              <a:ext cx="450140" cy="466218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9" name="Straight Connector 488"/>
            <p:cNvCxnSpPr/>
            <p:nvPr/>
          </p:nvCxnSpPr>
          <p:spPr>
            <a:xfrm flipV="1">
              <a:off x="2652666" y="1359458"/>
              <a:ext cx="366522" cy="387738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5" name="Straight Connector 494"/>
            <p:cNvCxnSpPr/>
            <p:nvPr/>
          </p:nvCxnSpPr>
          <p:spPr>
            <a:xfrm flipV="1">
              <a:off x="2623531" y="1344728"/>
              <a:ext cx="263311" cy="286044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7" name="Straight Connector 496"/>
            <p:cNvCxnSpPr/>
            <p:nvPr/>
          </p:nvCxnSpPr>
          <p:spPr>
            <a:xfrm flipV="1">
              <a:off x="2551877" y="1315532"/>
              <a:ext cx="234595" cy="245222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9" name="Straight Connector 498"/>
            <p:cNvCxnSpPr/>
            <p:nvPr/>
          </p:nvCxnSpPr>
          <p:spPr>
            <a:xfrm flipV="1">
              <a:off x="2522148" y="1310521"/>
              <a:ext cx="136174" cy="144669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1" name="Straight Connector 500"/>
            <p:cNvCxnSpPr/>
            <p:nvPr/>
          </p:nvCxnSpPr>
          <p:spPr>
            <a:xfrm flipV="1">
              <a:off x="5276133" y="3570320"/>
              <a:ext cx="391229" cy="419345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4" name="Straight Connector 503"/>
            <p:cNvCxnSpPr/>
            <p:nvPr/>
          </p:nvCxnSpPr>
          <p:spPr>
            <a:xfrm flipV="1">
              <a:off x="5388829" y="3628428"/>
              <a:ext cx="330228" cy="352151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6" name="Straight Connector 505"/>
            <p:cNvCxnSpPr/>
            <p:nvPr/>
          </p:nvCxnSpPr>
          <p:spPr>
            <a:xfrm flipV="1">
              <a:off x="5219096" y="3529629"/>
              <a:ext cx="371144" cy="392699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8" name="Straight Connector 507"/>
            <p:cNvCxnSpPr/>
            <p:nvPr/>
          </p:nvCxnSpPr>
          <p:spPr>
            <a:xfrm flipV="1">
              <a:off x="5148603" y="3540747"/>
              <a:ext cx="285698" cy="286973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8" name="Straight Connector 517"/>
            <p:cNvCxnSpPr/>
            <p:nvPr/>
          </p:nvCxnSpPr>
          <p:spPr>
            <a:xfrm flipV="1">
              <a:off x="5142707" y="3553189"/>
              <a:ext cx="126314" cy="127874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0" name="Straight Connector 519"/>
            <p:cNvCxnSpPr/>
            <p:nvPr/>
          </p:nvCxnSpPr>
          <p:spPr>
            <a:xfrm flipV="1">
              <a:off x="4778558" y="3580523"/>
              <a:ext cx="292928" cy="291594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2" name="Straight Connector 521"/>
            <p:cNvCxnSpPr/>
            <p:nvPr/>
          </p:nvCxnSpPr>
          <p:spPr>
            <a:xfrm flipV="1">
              <a:off x="4918664" y="3719173"/>
              <a:ext cx="160985" cy="150781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7" name="Straight Connector 526"/>
            <p:cNvCxnSpPr/>
            <p:nvPr/>
          </p:nvCxnSpPr>
          <p:spPr>
            <a:xfrm flipV="1">
              <a:off x="4669523" y="3489301"/>
              <a:ext cx="362790" cy="361697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Straight Connector 531"/>
            <p:cNvCxnSpPr/>
            <p:nvPr/>
          </p:nvCxnSpPr>
          <p:spPr>
            <a:xfrm flipV="1">
              <a:off x="4572231" y="3473612"/>
              <a:ext cx="346404" cy="365325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8" name="Straight Connector 537"/>
            <p:cNvCxnSpPr/>
            <p:nvPr/>
          </p:nvCxnSpPr>
          <p:spPr>
            <a:xfrm flipV="1">
              <a:off x="4476069" y="3465048"/>
              <a:ext cx="337796" cy="362672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0" name="Straight Connector 539"/>
            <p:cNvCxnSpPr/>
            <p:nvPr/>
          </p:nvCxnSpPr>
          <p:spPr>
            <a:xfrm flipV="1">
              <a:off x="4398673" y="3463008"/>
              <a:ext cx="302934" cy="315293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2" name="Straight Connector 541"/>
            <p:cNvCxnSpPr/>
            <p:nvPr/>
          </p:nvCxnSpPr>
          <p:spPr>
            <a:xfrm flipV="1">
              <a:off x="4347779" y="3468326"/>
              <a:ext cx="214817" cy="223088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2" name="Straight Connector 551"/>
            <p:cNvCxnSpPr/>
            <p:nvPr/>
          </p:nvCxnSpPr>
          <p:spPr>
            <a:xfrm flipV="1">
              <a:off x="4357227" y="3456038"/>
              <a:ext cx="102996" cy="102554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4" name="Straight Connector 553"/>
            <p:cNvCxnSpPr/>
            <p:nvPr/>
          </p:nvCxnSpPr>
          <p:spPr>
            <a:xfrm flipV="1">
              <a:off x="4315792" y="3447064"/>
              <a:ext cx="39460" cy="41750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7" name="Straight Connector 556"/>
            <p:cNvCxnSpPr/>
            <p:nvPr/>
          </p:nvCxnSpPr>
          <p:spPr>
            <a:xfrm flipV="1">
              <a:off x="4229445" y="3447460"/>
              <a:ext cx="33541" cy="35488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9" name="Straight Connector 558"/>
            <p:cNvCxnSpPr/>
            <p:nvPr/>
          </p:nvCxnSpPr>
          <p:spPr>
            <a:xfrm flipV="1">
              <a:off x="4155867" y="3444182"/>
              <a:ext cx="35514" cy="37575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1" name="Straight Connector 560"/>
            <p:cNvCxnSpPr/>
            <p:nvPr/>
          </p:nvCxnSpPr>
          <p:spPr>
            <a:xfrm flipV="1">
              <a:off x="4081637" y="3444182"/>
              <a:ext cx="35514" cy="37575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2" name="Straight Connector 561"/>
            <p:cNvCxnSpPr/>
            <p:nvPr/>
          </p:nvCxnSpPr>
          <p:spPr>
            <a:xfrm flipV="1">
              <a:off x="4011606" y="3442135"/>
              <a:ext cx="35514" cy="37575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8" name="Straight Connector 567"/>
            <p:cNvCxnSpPr/>
            <p:nvPr/>
          </p:nvCxnSpPr>
          <p:spPr>
            <a:xfrm flipV="1">
              <a:off x="5236555" y="4042788"/>
              <a:ext cx="122275" cy="123087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9" name="Straight Connector 568"/>
            <p:cNvCxnSpPr/>
            <p:nvPr/>
          </p:nvCxnSpPr>
          <p:spPr>
            <a:xfrm flipV="1">
              <a:off x="5290813" y="4047772"/>
              <a:ext cx="177592" cy="187355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0" name="Straight Connector 569"/>
            <p:cNvCxnSpPr/>
            <p:nvPr/>
          </p:nvCxnSpPr>
          <p:spPr>
            <a:xfrm flipV="1">
              <a:off x="5228181" y="4050951"/>
              <a:ext cx="18297" cy="17851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6" name="Straight Connector 575"/>
            <p:cNvCxnSpPr/>
            <p:nvPr/>
          </p:nvCxnSpPr>
          <p:spPr>
            <a:xfrm flipV="1">
              <a:off x="5281199" y="4052193"/>
              <a:ext cx="304870" cy="329792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8" name="Straight Connector 577"/>
            <p:cNvCxnSpPr>
              <a:stCxn id="8" idx="17"/>
              <a:endCxn id="8" idx="41"/>
            </p:cNvCxnSpPr>
            <p:nvPr/>
          </p:nvCxnSpPr>
          <p:spPr>
            <a:xfrm flipV="1">
              <a:off x="5323424" y="4212956"/>
              <a:ext cx="222899" cy="234133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2" name="Straight Connector 591"/>
            <p:cNvCxnSpPr/>
            <p:nvPr/>
          </p:nvCxnSpPr>
          <p:spPr>
            <a:xfrm flipV="1">
              <a:off x="5422465" y="4328607"/>
              <a:ext cx="123486" cy="136956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4" name="Straight Connector 593"/>
            <p:cNvCxnSpPr/>
            <p:nvPr/>
          </p:nvCxnSpPr>
          <p:spPr>
            <a:xfrm flipV="1">
              <a:off x="5552624" y="4338013"/>
              <a:ext cx="108392" cy="124074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5" name="Straight Connector 604"/>
            <p:cNvCxnSpPr/>
            <p:nvPr/>
          </p:nvCxnSpPr>
          <p:spPr>
            <a:xfrm flipV="1">
              <a:off x="5639165" y="4348220"/>
              <a:ext cx="130712" cy="146652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6" name="Straight Connector 605"/>
            <p:cNvCxnSpPr/>
            <p:nvPr/>
          </p:nvCxnSpPr>
          <p:spPr>
            <a:xfrm flipH="1">
              <a:off x="5713746" y="4397445"/>
              <a:ext cx="115494" cy="128444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0" name="Straight Connector 609"/>
            <p:cNvCxnSpPr/>
            <p:nvPr/>
          </p:nvCxnSpPr>
          <p:spPr>
            <a:xfrm flipH="1">
              <a:off x="5011651" y="1466025"/>
              <a:ext cx="533930" cy="537427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2" name="Straight Connector 611"/>
            <p:cNvCxnSpPr/>
            <p:nvPr/>
          </p:nvCxnSpPr>
          <p:spPr>
            <a:xfrm flipV="1">
              <a:off x="4962710" y="1395148"/>
              <a:ext cx="399278" cy="391103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9" name="Straight Connector 618"/>
            <p:cNvCxnSpPr/>
            <p:nvPr/>
          </p:nvCxnSpPr>
          <p:spPr>
            <a:xfrm flipV="1">
              <a:off x="4996177" y="1435093"/>
              <a:ext cx="447382" cy="441195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4" name="Straight Connector 623"/>
            <p:cNvCxnSpPr/>
            <p:nvPr/>
          </p:nvCxnSpPr>
          <p:spPr>
            <a:xfrm flipV="1">
              <a:off x="4950730" y="1387395"/>
              <a:ext cx="301457" cy="299003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6" name="Straight Connector 625"/>
            <p:cNvCxnSpPr/>
            <p:nvPr/>
          </p:nvCxnSpPr>
          <p:spPr>
            <a:xfrm flipV="1">
              <a:off x="4924790" y="1350515"/>
              <a:ext cx="233858" cy="216504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2" name="Straight Connector 631"/>
            <p:cNvCxnSpPr/>
            <p:nvPr/>
          </p:nvCxnSpPr>
          <p:spPr>
            <a:xfrm flipV="1">
              <a:off x="4906778" y="1341223"/>
              <a:ext cx="164876" cy="147051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6" name="Straight Connector 635"/>
            <p:cNvCxnSpPr/>
            <p:nvPr/>
          </p:nvCxnSpPr>
          <p:spPr>
            <a:xfrm flipV="1">
              <a:off x="4895947" y="1319703"/>
              <a:ext cx="93268" cy="84704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1" name="Straight Connector 640"/>
            <p:cNvCxnSpPr/>
            <p:nvPr/>
          </p:nvCxnSpPr>
          <p:spPr>
            <a:xfrm flipV="1">
              <a:off x="5120261" y="1821819"/>
              <a:ext cx="233096" cy="232583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4" name="Straight Connector 643"/>
            <p:cNvCxnSpPr/>
            <p:nvPr/>
          </p:nvCxnSpPr>
          <p:spPr>
            <a:xfrm flipV="1">
              <a:off x="5246215" y="1941739"/>
              <a:ext cx="129410" cy="131075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6" name="Straight Connector 655"/>
            <p:cNvCxnSpPr/>
            <p:nvPr/>
          </p:nvCxnSpPr>
          <p:spPr>
            <a:xfrm flipV="1">
              <a:off x="5353125" y="1965616"/>
              <a:ext cx="106761" cy="109572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1" name="Straight Connector 660"/>
            <p:cNvCxnSpPr/>
            <p:nvPr/>
          </p:nvCxnSpPr>
          <p:spPr>
            <a:xfrm flipV="1">
              <a:off x="5466622" y="2000612"/>
              <a:ext cx="59567" cy="64516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2" name="Straight Connector 661"/>
            <p:cNvCxnSpPr/>
            <p:nvPr/>
          </p:nvCxnSpPr>
          <p:spPr>
            <a:xfrm flipH="1">
              <a:off x="4241132" y="2643674"/>
              <a:ext cx="331616" cy="357065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4" name="Straight Connector 673"/>
            <p:cNvCxnSpPr/>
            <p:nvPr/>
          </p:nvCxnSpPr>
          <p:spPr>
            <a:xfrm flipH="1">
              <a:off x="4370227" y="2653307"/>
              <a:ext cx="332980" cy="343990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5" name="Straight Connector 674"/>
            <p:cNvCxnSpPr/>
            <p:nvPr/>
          </p:nvCxnSpPr>
          <p:spPr>
            <a:xfrm flipH="1">
              <a:off x="4504852" y="2660567"/>
              <a:ext cx="332513" cy="348079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6" name="Straight Connector 675"/>
            <p:cNvCxnSpPr/>
            <p:nvPr/>
          </p:nvCxnSpPr>
          <p:spPr>
            <a:xfrm flipH="1">
              <a:off x="4649918" y="2664359"/>
              <a:ext cx="329225" cy="339700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7" name="Straight Connector 676"/>
            <p:cNvCxnSpPr/>
            <p:nvPr/>
          </p:nvCxnSpPr>
          <p:spPr>
            <a:xfrm flipH="1">
              <a:off x="4786599" y="2702873"/>
              <a:ext cx="286548" cy="311966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0" name="Straight Connector 679"/>
            <p:cNvCxnSpPr/>
            <p:nvPr/>
          </p:nvCxnSpPr>
          <p:spPr>
            <a:xfrm flipH="1">
              <a:off x="4931159" y="2768900"/>
              <a:ext cx="222138" cy="251365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6" name="Straight Connector 685"/>
            <p:cNvCxnSpPr/>
            <p:nvPr/>
          </p:nvCxnSpPr>
          <p:spPr>
            <a:xfrm flipH="1">
              <a:off x="5045488" y="2889678"/>
              <a:ext cx="123433" cy="135647"/>
            </a:xfrm>
            <a:prstGeom prst="line">
              <a:avLst/>
            </a:prstGeom>
            <a:ln w="25400" cap="rnd">
              <a:solidFill>
                <a:schemeClr val="accent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0" name="Straight Connector 689"/>
            <p:cNvCxnSpPr/>
            <p:nvPr/>
          </p:nvCxnSpPr>
          <p:spPr>
            <a:xfrm flipH="1">
              <a:off x="4201974" y="2632211"/>
              <a:ext cx="251657" cy="263900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3" name="Straight Connector 692"/>
            <p:cNvCxnSpPr/>
            <p:nvPr/>
          </p:nvCxnSpPr>
          <p:spPr>
            <a:xfrm flipH="1">
              <a:off x="4207769" y="2630117"/>
              <a:ext cx="123433" cy="135647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4" name="Straight Connector 693"/>
            <p:cNvCxnSpPr/>
            <p:nvPr/>
          </p:nvCxnSpPr>
          <p:spPr>
            <a:xfrm flipH="1">
              <a:off x="6161776" y="2343270"/>
              <a:ext cx="274572" cy="345311"/>
            </a:xfrm>
            <a:prstGeom prst="line">
              <a:avLst/>
            </a:prstGeom>
            <a:ln w="25400" cap="rnd">
              <a:solidFill>
                <a:srgbClr val="FFFF99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5" name="Straight Connector 694"/>
            <p:cNvCxnSpPr/>
            <p:nvPr/>
          </p:nvCxnSpPr>
          <p:spPr>
            <a:xfrm flipH="1">
              <a:off x="6153932" y="2326990"/>
              <a:ext cx="181765" cy="230441"/>
            </a:xfrm>
            <a:prstGeom prst="line">
              <a:avLst/>
            </a:prstGeom>
            <a:ln w="25400" cap="rnd">
              <a:solidFill>
                <a:srgbClr val="FFFF99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9" name="Straight Connector 698"/>
            <p:cNvCxnSpPr/>
            <p:nvPr/>
          </p:nvCxnSpPr>
          <p:spPr>
            <a:xfrm flipH="1">
              <a:off x="6177299" y="2456364"/>
              <a:ext cx="289284" cy="375359"/>
            </a:xfrm>
            <a:prstGeom prst="line">
              <a:avLst/>
            </a:prstGeom>
            <a:ln w="25400" cap="rnd">
              <a:solidFill>
                <a:srgbClr val="FFFF99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1" name="Straight Connector 700"/>
            <p:cNvCxnSpPr/>
            <p:nvPr/>
          </p:nvCxnSpPr>
          <p:spPr>
            <a:xfrm flipH="1">
              <a:off x="6331279" y="2592327"/>
              <a:ext cx="149797" cy="191535"/>
            </a:xfrm>
            <a:prstGeom prst="line">
              <a:avLst/>
            </a:prstGeom>
            <a:ln w="25400" cap="rnd">
              <a:solidFill>
                <a:srgbClr val="FFFF99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3" name="Straight Connector 702"/>
            <p:cNvCxnSpPr/>
            <p:nvPr/>
          </p:nvCxnSpPr>
          <p:spPr>
            <a:xfrm flipH="1">
              <a:off x="6129844" y="2312299"/>
              <a:ext cx="98194" cy="129075"/>
            </a:xfrm>
            <a:prstGeom prst="line">
              <a:avLst/>
            </a:prstGeom>
            <a:ln w="25400" cap="rnd">
              <a:solidFill>
                <a:srgbClr val="FFFF99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5" name="Straight Connector 704"/>
            <p:cNvCxnSpPr/>
            <p:nvPr/>
          </p:nvCxnSpPr>
          <p:spPr>
            <a:xfrm flipH="1">
              <a:off x="7300854" y="2193751"/>
              <a:ext cx="197664" cy="277749"/>
            </a:xfrm>
            <a:prstGeom prst="line">
              <a:avLst/>
            </a:prstGeom>
            <a:ln w="25400" cap="rnd">
              <a:solidFill>
                <a:srgbClr val="0070C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7" name="Straight Connector 706"/>
            <p:cNvCxnSpPr/>
            <p:nvPr/>
          </p:nvCxnSpPr>
          <p:spPr>
            <a:xfrm flipH="1">
              <a:off x="7436214" y="2165843"/>
              <a:ext cx="197664" cy="294936"/>
            </a:xfrm>
            <a:prstGeom prst="line">
              <a:avLst/>
            </a:prstGeom>
            <a:ln w="25400" cap="rnd">
              <a:solidFill>
                <a:srgbClr val="0070C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8" name="Straight Connector 707"/>
            <p:cNvCxnSpPr/>
            <p:nvPr/>
          </p:nvCxnSpPr>
          <p:spPr>
            <a:xfrm flipH="1">
              <a:off x="7570106" y="2146112"/>
              <a:ext cx="197664" cy="294936"/>
            </a:xfrm>
            <a:prstGeom prst="line">
              <a:avLst/>
            </a:prstGeom>
            <a:ln w="25400" cap="rnd">
              <a:solidFill>
                <a:srgbClr val="0070C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9" name="Straight Connector 708"/>
            <p:cNvCxnSpPr/>
            <p:nvPr/>
          </p:nvCxnSpPr>
          <p:spPr>
            <a:xfrm flipH="1">
              <a:off x="7701345" y="2160220"/>
              <a:ext cx="170610" cy="262627"/>
            </a:xfrm>
            <a:prstGeom prst="line">
              <a:avLst/>
            </a:prstGeom>
            <a:ln w="25400" cap="rnd">
              <a:solidFill>
                <a:srgbClr val="0070C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1" name="Straight Connector 710"/>
            <p:cNvCxnSpPr/>
            <p:nvPr/>
          </p:nvCxnSpPr>
          <p:spPr>
            <a:xfrm flipH="1">
              <a:off x="7815918" y="2279511"/>
              <a:ext cx="71721" cy="119702"/>
            </a:xfrm>
            <a:prstGeom prst="line">
              <a:avLst/>
            </a:prstGeom>
            <a:ln w="25400" cap="rnd">
              <a:solidFill>
                <a:srgbClr val="0070C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3" name="Straight Connector 712"/>
            <p:cNvCxnSpPr/>
            <p:nvPr/>
          </p:nvCxnSpPr>
          <p:spPr>
            <a:xfrm flipH="1">
              <a:off x="7250870" y="2201501"/>
              <a:ext cx="128524" cy="174136"/>
            </a:xfrm>
            <a:prstGeom prst="line">
              <a:avLst/>
            </a:prstGeom>
            <a:ln w="25400" cap="rnd">
              <a:solidFill>
                <a:srgbClr val="0070C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8" name="Straight Connector 717"/>
            <p:cNvCxnSpPr/>
            <p:nvPr/>
          </p:nvCxnSpPr>
          <p:spPr>
            <a:xfrm flipH="1">
              <a:off x="7239245" y="2222152"/>
              <a:ext cx="36758" cy="54773"/>
            </a:xfrm>
            <a:prstGeom prst="line">
              <a:avLst/>
            </a:prstGeom>
            <a:ln w="25400" cap="rnd">
              <a:solidFill>
                <a:srgbClr val="0070C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7" name="Straight Connector 826"/>
            <p:cNvCxnSpPr/>
            <p:nvPr/>
          </p:nvCxnSpPr>
          <p:spPr>
            <a:xfrm flipV="1">
              <a:off x="5507801" y="3930526"/>
              <a:ext cx="18297" cy="17851"/>
            </a:xfrm>
            <a:prstGeom prst="line">
              <a:avLst/>
            </a:prstGeom>
            <a:ln w="25400" cap="rnd"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6" name="object 165"/>
            <p:cNvSpPr/>
            <p:nvPr/>
          </p:nvSpPr>
          <p:spPr>
            <a:xfrm>
              <a:off x="1150202" y="2648079"/>
              <a:ext cx="647224" cy="170537"/>
            </a:xfrm>
            <a:custGeom>
              <a:avLst/>
              <a:gdLst/>
              <a:ahLst/>
              <a:cxnLst/>
              <a:rect l="l" t="t" r="r" b="b"/>
              <a:pathLst>
                <a:path w="862965" h="299085">
                  <a:moveTo>
                    <a:pt x="0" y="298716"/>
                  </a:moveTo>
                  <a:lnTo>
                    <a:pt x="0" y="0"/>
                  </a:lnTo>
                  <a:lnTo>
                    <a:pt x="862596" y="0"/>
                  </a:lnTo>
                  <a:lnTo>
                    <a:pt x="862596" y="298716"/>
                  </a:lnTo>
                  <a:lnTo>
                    <a:pt x="0" y="2987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07" name="object 166"/>
            <p:cNvSpPr/>
            <p:nvPr/>
          </p:nvSpPr>
          <p:spPr>
            <a:xfrm>
              <a:off x="1150202" y="2648079"/>
              <a:ext cx="647224" cy="170537"/>
            </a:xfrm>
            <a:custGeom>
              <a:avLst/>
              <a:gdLst/>
              <a:ahLst/>
              <a:cxnLst/>
              <a:rect l="l" t="t" r="r" b="b"/>
              <a:pathLst>
                <a:path w="862965" h="299085">
                  <a:moveTo>
                    <a:pt x="0" y="298716"/>
                  </a:moveTo>
                  <a:lnTo>
                    <a:pt x="0" y="0"/>
                  </a:lnTo>
                  <a:lnTo>
                    <a:pt x="862596" y="0"/>
                  </a:lnTo>
                  <a:lnTo>
                    <a:pt x="862596" y="298716"/>
                  </a:lnTo>
                  <a:lnTo>
                    <a:pt x="0" y="298716"/>
                  </a:lnTo>
                  <a:close/>
                </a:path>
              </a:pathLst>
            </a:custGeom>
            <a:ln w="12191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08" name="object 167"/>
            <p:cNvSpPr txBox="1"/>
            <p:nvPr/>
          </p:nvSpPr>
          <p:spPr>
            <a:xfrm>
              <a:off x="1154395" y="2647102"/>
              <a:ext cx="637223" cy="137858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algn="ctr" defTabSz="685800">
                <a:lnSpc>
                  <a:spcPts val="533"/>
                </a:lnSpc>
                <a:spcBef>
                  <a:spcPts val="75"/>
                </a:spcBef>
              </a:pPr>
              <a:r>
                <a:rPr sz="450" spc="-4" dirty="0">
                  <a:solidFill>
                    <a:prstClr val="black"/>
                  </a:solidFill>
                  <a:latin typeface="Arial Narrow"/>
                  <a:cs typeface="Arial Narrow"/>
                </a:rPr>
                <a:t>California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  <a:p>
              <a:pPr algn="ctr" defTabSz="685800">
                <a:lnSpc>
                  <a:spcPts val="533"/>
                </a:lnSpc>
              </a:pP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Inter 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: </a:t>
              </a:r>
              <a:r>
                <a:rPr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0 Intra 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:</a:t>
              </a:r>
              <a:r>
                <a:rPr sz="450" spc="-53" dirty="0">
                  <a:solidFill>
                    <a:srgbClr val="009B00"/>
                  </a:solidFill>
                  <a:latin typeface="Arial Narrow"/>
                  <a:cs typeface="Arial Narrow"/>
                </a:rPr>
                <a:t> </a:t>
              </a:r>
              <a:r>
                <a:rPr sz="450" spc="4" dirty="0">
                  <a:solidFill>
                    <a:srgbClr val="009B00"/>
                  </a:solidFill>
                  <a:latin typeface="Arial Narrow"/>
                  <a:cs typeface="Arial Narrow"/>
                </a:rPr>
                <a:t>14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909" name="object 6"/>
            <p:cNvSpPr/>
            <p:nvPr/>
          </p:nvSpPr>
          <p:spPr>
            <a:xfrm>
              <a:off x="1559511" y="2960974"/>
              <a:ext cx="98298" cy="7315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10" name="object 7"/>
            <p:cNvSpPr txBox="1"/>
            <p:nvPr/>
          </p:nvSpPr>
          <p:spPr>
            <a:xfrm>
              <a:off x="1554557" y="2940144"/>
              <a:ext cx="103823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sz="600" spc="-15" dirty="0">
                  <a:solidFill>
                    <a:srgbClr val="343434"/>
                  </a:solidFill>
                  <a:latin typeface="Arial Narrow"/>
                  <a:cs typeface="Arial Narrow"/>
                </a:rPr>
                <a:t>C</a:t>
              </a:r>
              <a:r>
                <a:rPr sz="600" spc="-4" dirty="0">
                  <a:solidFill>
                    <a:srgbClr val="343434"/>
                  </a:solidFill>
                  <a:latin typeface="Arial Narrow"/>
                  <a:cs typeface="Arial Narrow"/>
                </a:rPr>
                <a:t>A</a:t>
              </a:r>
              <a:endParaRPr sz="60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911" name="object 21"/>
            <p:cNvSpPr/>
            <p:nvPr/>
          </p:nvSpPr>
          <p:spPr>
            <a:xfrm>
              <a:off x="1833892" y="1941690"/>
              <a:ext cx="105155" cy="7315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12" name="object 22"/>
            <p:cNvSpPr txBox="1"/>
            <p:nvPr/>
          </p:nvSpPr>
          <p:spPr>
            <a:xfrm>
              <a:off x="1830082" y="1920860"/>
              <a:ext cx="111919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sz="600" spc="-11" dirty="0">
                  <a:solidFill>
                    <a:srgbClr val="343434"/>
                  </a:solidFill>
                  <a:latin typeface="Arial Narrow"/>
                  <a:cs typeface="Arial Narrow"/>
                </a:rPr>
                <a:t>O</a:t>
              </a:r>
              <a:r>
                <a:rPr sz="600" spc="-4" dirty="0">
                  <a:solidFill>
                    <a:srgbClr val="343434"/>
                  </a:solidFill>
                  <a:latin typeface="Arial Narrow"/>
                  <a:cs typeface="Arial Narrow"/>
                </a:rPr>
                <a:t>R</a:t>
              </a:r>
              <a:endParaRPr sz="60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913" name="object 13"/>
            <p:cNvSpPr/>
            <p:nvPr/>
          </p:nvSpPr>
          <p:spPr>
            <a:xfrm>
              <a:off x="2014282" y="2422367"/>
              <a:ext cx="98297" cy="7315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14" name="object 14"/>
            <p:cNvSpPr txBox="1"/>
            <p:nvPr/>
          </p:nvSpPr>
          <p:spPr>
            <a:xfrm>
              <a:off x="2009328" y="2401536"/>
              <a:ext cx="103823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sz="600" spc="-15" dirty="0">
                  <a:solidFill>
                    <a:srgbClr val="343434"/>
                  </a:solidFill>
                  <a:latin typeface="Arial Narrow"/>
                  <a:cs typeface="Arial Narrow"/>
                </a:rPr>
                <a:t>N</a:t>
              </a:r>
              <a:r>
                <a:rPr sz="600" spc="-4" dirty="0">
                  <a:solidFill>
                    <a:srgbClr val="343434"/>
                  </a:solidFill>
                  <a:latin typeface="Arial Narrow"/>
                  <a:cs typeface="Arial Narrow"/>
                </a:rPr>
                <a:t>V</a:t>
              </a:r>
              <a:endParaRPr sz="60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915" name="object 53"/>
            <p:cNvSpPr/>
            <p:nvPr/>
          </p:nvSpPr>
          <p:spPr>
            <a:xfrm>
              <a:off x="2025112" y="1469310"/>
              <a:ext cx="112013" cy="7086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16" name="object 54"/>
            <p:cNvSpPr txBox="1"/>
            <p:nvPr/>
          </p:nvSpPr>
          <p:spPr>
            <a:xfrm>
              <a:off x="2023379" y="1444860"/>
              <a:ext cx="115253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sz="600" spc="-38" dirty="0">
                  <a:solidFill>
                    <a:srgbClr val="343434"/>
                  </a:solidFill>
                  <a:latin typeface="Arial Narrow"/>
                  <a:cs typeface="Arial Narrow"/>
                </a:rPr>
                <a:t>W</a:t>
              </a:r>
              <a:r>
                <a:rPr sz="600" spc="-4" dirty="0">
                  <a:solidFill>
                    <a:srgbClr val="343434"/>
                  </a:solidFill>
                  <a:latin typeface="Arial Narrow"/>
                  <a:cs typeface="Arial Narrow"/>
                </a:rPr>
                <a:t>A</a:t>
              </a:r>
              <a:endParaRPr sz="60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917" name="object 146"/>
            <p:cNvSpPr/>
            <p:nvPr/>
          </p:nvSpPr>
          <p:spPr>
            <a:xfrm>
              <a:off x="1383984" y="1700314"/>
              <a:ext cx="619601" cy="157836"/>
            </a:xfrm>
            <a:custGeom>
              <a:avLst/>
              <a:gdLst/>
              <a:ahLst/>
              <a:cxnLst/>
              <a:rect l="l" t="t" r="r" b="b"/>
              <a:pathLst>
                <a:path w="826135" h="299085">
                  <a:moveTo>
                    <a:pt x="0" y="298716"/>
                  </a:moveTo>
                  <a:lnTo>
                    <a:pt x="0" y="0"/>
                  </a:lnTo>
                  <a:lnTo>
                    <a:pt x="826020" y="0"/>
                  </a:lnTo>
                  <a:lnTo>
                    <a:pt x="826020" y="298716"/>
                  </a:lnTo>
                  <a:lnTo>
                    <a:pt x="0" y="2987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18" name="object 147"/>
            <p:cNvSpPr/>
            <p:nvPr/>
          </p:nvSpPr>
          <p:spPr>
            <a:xfrm>
              <a:off x="1386170" y="1700218"/>
              <a:ext cx="613937" cy="157836"/>
            </a:xfrm>
            <a:custGeom>
              <a:avLst/>
              <a:gdLst/>
              <a:ahLst/>
              <a:cxnLst/>
              <a:rect l="l" t="t" r="r" b="b"/>
              <a:pathLst>
                <a:path w="826135" h="299085">
                  <a:moveTo>
                    <a:pt x="0" y="298716"/>
                  </a:moveTo>
                  <a:lnTo>
                    <a:pt x="0" y="0"/>
                  </a:lnTo>
                  <a:lnTo>
                    <a:pt x="826020" y="0"/>
                  </a:lnTo>
                  <a:lnTo>
                    <a:pt x="826020" y="298716"/>
                  </a:lnTo>
                  <a:lnTo>
                    <a:pt x="0" y="298716"/>
                  </a:lnTo>
                  <a:close/>
                </a:path>
              </a:pathLst>
            </a:custGeom>
            <a:ln w="12192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19" name="object 148"/>
            <p:cNvSpPr txBox="1"/>
            <p:nvPr/>
          </p:nvSpPr>
          <p:spPr>
            <a:xfrm>
              <a:off x="1389741" y="1699243"/>
              <a:ext cx="615318" cy="137858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algn="ctr" defTabSz="685800">
                <a:lnSpc>
                  <a:spcPts val="533"/>
                </a:lnSpc>
                <a:spcBef>
                  <a:spcPts val="75"/>
                </a:spcBef>
              </a:pPr>
              <a:r>
                <a:rPr sz="450" spc="-4" dirty="0">
                  <a:solidFill>
                    <a:prstClr val="black"/>
                  </a:solidFill>
                  <a:latin typeface="Arial Narrow"/>
                  <a:cs typeface="Arial Narrow"/>
                </a:rPr>
                <a:t>Oregon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  <a:p>
              <a:pPr algn="ctr" defTabSz="685800">
                <a:lnSpc>
                  <a:spcPts val="533"/>
                </a:lnSpc>
              </a:pP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Inter 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: </a:t>
              </a:r>
              <a:r>
                <a:rPr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0 Intra 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:</a:t>
              </a:r>
              <a:r>
                <a:rPr sz="450" spc="-53" dirty="0">
                  <a:solidFill>
                    <a:srgbClr val="009B00"/>
                  </a:solidFill>
                  <a:latin typeface="Arial Narrow"/>
                  <a:cs typeface="Arial Narrow"/>
                </a:rPr>
                <a:t> </a:t>
              </a:r>
              <a:r>
                <a:rPr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1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923" name="object 17"/>
            <p:cNvSpPr/>
            <p:nvPr/>
          </p:nvSpPr>
          <p:spPr>
            <a:xfrm>
              <a:off x="2392629" y="1855572"/>
              <a:ext cx="70866" cy="7315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24" name="object 18"/>
            <p:cNvSpPr txBox="1"/>
            <p:nvPr/>
          </p:nvSpPr>
          <p:spPr>
            <a:xfrm>
              <a:off x="2386533" y="1834741"/>
              <a:ext cx="80010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sz="600" spc="-15" dirty="0">
                  <a:solidFill>
                    <a:srgbClr val="343434"/>
                  </a:solidFill>
                  <a:latin typeface="Arial Narrow"/>
                  <a:cs typeface="Arial Narrow"/>
                </a:rPr>
                <a:t>I</a:t>
              </a:r>
              <a:r>
                <a:rPr sz="600" spc="-4" dirty="0">
                  <a:solidFill>
                    <a:srgbClr val="343434"/>
                  </a:solidFill>
                  <a:latin typeface="Arial Narrow"/>
                  <a:cs typeface="Arial Narrow"/>
                </a:rPr>
                <a:t>D</a:t>
              </a:r>
              <a:endParaRPr sz="60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925" name="object 8"/>
            <p:cNvSpPr/>
            <p:nvPr/>
          </p:nvSpPr>
          <p:spPr>
            <a:xfrm>
              <a:off x="2943996" y="1647265"/>
              <a:ext cx="41433" cy="55245"/>
            </a:xfrm>
            <a:custGeom>
              <a:avLst/>
              <a:gdLst/>
              <a:ahLst/>
              <a:cxnLst/>
              <a:rect l="l" t="t" r="r" b="b"/>
              <a:pathLst>
                <a:path w="55244" h="73660">
                  <a:moveTo>
                    <a:pt x="0" y="73151"/>
                  </a:moveTo>
                  <a:lnTo>
                    <a:pt x="6096" y="73151"/>
                  </a:lnTo>
                  <a:lnTo>
                    <a:pt x="6096" y="9143"/>
                  </a:lnTo>
                  <a:lnTo>
                    <a:pt x="24384" y="73151"/>
                  </a:lnTo>
                  <a:lnTo>
                    <a:pt x="30480" y="73151"/>
                  </a:lnTo>
                  <a:lnTo>
                    <a:pt x="48768" y="12191"/>
                  </a:lnTo>
                  <a:lnTo>
                    <a:pt x="48768" y="73151"/>
                  </a:lnTo>
                  <a:lnTo>
                    <a:pt x="54864" y="73151"/>
                  </a:lnTo>
                  <a:lnTo>
                    <a:pt x="54864" y="0"/>
                  </a:lnTo>
                  <a:lnTo>
                    <a:pt x="45720" y="0"/>
                  </a:lnTo>
                  <a:lnTo>
                    <a:pt x="30480" y="48767"/>
                  </a:lnTo>
                  <a:lnTo>
                    <a:pt x="27432" y="57911"/>
                  </a:lnTo>
                  <a:lnTo>
                    <a:pt x="27432" y="60959"/>
                  </a:lnTo>
                  <a:lnTo>
                    <a:pt x="24384" y="51815"/>
                  </a:lnTo>
                  <a:lnTo>
                    <a:pt x="9144" y="0"/>
                  </a:lnTo>
                  <a:lnTo>
                    <a:pt x="0" y="0"/>
                  </a:lnTo>
                  <a:lnTo>
                    <a:pt x="0" y="73151"/>
                  </a:lnTo>
                </a:path>
              </a:pathLst>
            </a:custGeom>
            <a:ln w="2438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26" name="object 9"/>
            <p:cNvSpPr/>
            <p:nvPr/>
          </p:nvSpPr>
          <p:spPr>
            <a:xfrm>
              <a:off x="2989716" y="1647265"/>
              <a:ext cx="34290" cy="55245"/>
            </a:xfrm>
            <a:custGeom>
              <a:avLst/>
              <a:gdLst/>
              <a:ahLst/>
              <a:cxnLst/>
              <a:rect l="l" t="t" r="r" b="b"/>
              <a:pathLst>
                <a:path w="45719" h="73660">
                  <a:moveTo>
                    <a:pt x="21335" y="73151"/>
                  </a:moveTo>
                  <a:lnTo>
                    <a:pt x="27431" y="73151"/>
                  </a:lnTo>
                  <a:lnTo>
                    <a:pt x="27431" y="9143"/>
                  </a:lnTo>
                  <a:lnTo>
                    <a:pt x="45719" y="9143"/>
                  </a:lnTo>
                  <a:lnTo>
                    <a:pt x="45719" y="0"/>
                  </a:lnTo>
                  <a:lnTo>
                    <a:pt x="0" y="0"/>
                  </a:lnTo>
                  <a:lnTo>
                    <a:pt x="0" y="9143"/>
                  </a:lnTo>
                  <a:lnTo>
                    <a:pt x="21335" y="9143"/>
                  </a:lnTo>
                  <a:lnTo>
                    <a:pt x="21335" y="73151"/>
                  </a:lnTo>
                </a:path>
              </a:pathLst>
            </a:custGeom>
            <a:ln w="2438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27" name="object 10"/>
            <p:cNvSpPr txBox="1"/>
            <p:nvPr/>
          </p:nvSpPr>
          <p:spPr>
            <a:xfrm>
              <a:off x="2928757" y="1617289"/>
              <a:ext cx="107156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sz="600" spc="-19" dirty="0">
                  <a:solidFill>
                    <a:srgbClr val="343434"/>
                  </a:solidFill>
                  <a:latin typeface="Arial Narrow"/>
                  <a:cs typeface="Arial Narrow"/>
                </a:rPr>
                <a:t>M</a:t>
              </a:r>
              <a:r>
                <a:rPr sz="600" spc="-4" dirty="0">
                  <a:solidFill>
                    <a:srgbClr val="343434"/>
                  </a:solidFill>
                  <a:latin typeface="Arial Narrow"/>
                  <a:cs typeface="Arial Narrow"/>
                </a:rPr>
                <a:t>T</a:t>
              </a:r>
              <a:endParaRPr sz="60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928" name="object 130"/>
            <p:cNvSpPr txBox="1"/>
            <p:nvPr/>
          </p:nvSpPr>
          <p:spPr>
            <a:xfrm>
              <a:off x="3076586" y="1489521"/>
              <a:ext cx="619601" cy="136897"/>
            </a:xfrm>
            <a:prstGeom prst="rect">
              <a:avLst/>
            </a:prstGeom>
            <a:solidFill>
              <a:srgbClr val="FFFFFF"/>
            </a:solidFill>
            <a:ln w="12191">
              <a:solidFill>
                <a:srgbClr val="6D6D6D"/>
              </a:solidFill>
            </a:ln>
          </p:spPr>
          <p:txBody>
            <a:bodyPr vert="horz" wrap="square" lIns="0" tIns="8573" rIns="0" bIns="0" rtlCol="0">
              <a:spAutoFit/>
            </a:bodyPr>
            <a:lstStyle/>
            <a:p>
              <a:pPr marL="476" algn="ctr" defTabSz="685800">
                <a:lnSpc>
                  <a:spcPts val="533"/>
                </a:lnSpc>
                <a:spcBef>
                  <a:spcPts val="68"/>
                </a:spcBef>
              </a:pPr>
              <a:r>
                <a:rPr sz="450" spc="-4" dirty="0">
                  <a:solidFill>
                    <a:prstClr val="black"/>
                  </a:solidFill>
                  <a:latin typeface="Arial Narrow"/>
                  <a:cs typeface="Arial Narrow"/>
                </a:rPr>
                <a:t>Montana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  <a:p>
              <a:pPr algn="ctr" defTabSz="685800">
                <a:lnSpc>
                  <a:spcPts val="533"/>
                </a:lnSpc>
              </a:pP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Inter 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: </a:t>
              </a:r>
              <a:r>
                <a:rPr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1 Intra 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:</a:t>
              </a:r>
              <a:r>
                <a:rPr sz="450" spc="-53" dirty="0">
                  <a:solidFill>
                    <a:srgbClr val="009B00"/>
                  </a:solidFill>
                  <a:latin typeface="Arial Narrow"/>
                  <a:cs typeface="Arial Narrow"/>
                </a:rPr>
                <a:t> </a:t>
              </a:r>
              <a:r>
                <a:rPr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3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929" name="object 26"/>
            <p:cNvSpPr/>
            <p:nvPr/>
          </p:nvSpPr>
          <p:spPr>
            <a:xfrm>
              <a:off x="3355905" y="2299248"/>
              <a:ext cx="114300" cy="7315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30" name="object 27"/>
            <p:cNvSpPr txBox="1"/>
            <p:nvPr/>
          </p:nvSpPr>
          <p:spPr>
            <a:xfrm>
              <a:off x="3355523" y="2278416"/>
              <a:ext cx="117634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sz="600" spc="-19" dirty="0">
                  <a:solidFill>
                    <a:srgbClr val="343434"/>
                  </a:solidFill>
                  <a:latin typeface="Arial Narrow"/>
                  <a:cs typeface="Arial Narrow"/>
                </a:rPr>
                <a:t>W</a:t>
              </a:r>
              <a:r>
                <a:rPr sz="600" spc="-4" dirty="0">
                  <a:solidFill>
                    <a:srgbClr val="343434"/>
                  </a:solidFill>
                  <a:latin typeface="Arial Narrow"/>
                  <a:cs typeface="Arial Narrow"/>
                </a:rPr>
                <a:t>Y</a:t>
              </a:r>
              <a:endParaRPr sz="60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931" name="object 23"/>
            <p:cNvSpPr/>
            <p:nvPr/>
          </p:nvSpPr>
          <p:spPr>
            <a:xfrm>
              <a:off x="2686278" y="2790558"/>
              <a:ext cx="34290" cy="55245"/>
            </a:xfrm>
            <a:custGeom>
              <a:avLst/>
              <a:gdLst/>
              <a:ahLst/>
              <a:cxnLst/>
              <a:rect l="l" t="t" r="r" b="b"/>
              <a:pathLst>
                <a:path w="45719" h="73660">
                  <a:moveTo>
                    <a:pt x="39624" y="0"/>
                  </a:moveTo>
                  <a:lnTo>
                    <a:pt x="39624" y="42672"/>
                  </a:lnTo>
                  <a:lnTo>
                    <a:pt x="39624" y="48768"/>
                  </a:lnTo>
                  <a:lnTo>
                    <a:pt x="36576" y="51816"/>
                  </a:lnTo>
                  <a:lnTo>
                    <a:pt x="36576" y="57912"/>
                  </a:lnTo>
                  <a:lnTo>
                    <a:pt x="36576" y="60960"/>
                  </a:lnTo>
                  <a:lnTo>
                    <a:pt x="30480" y="64008"/>
                  </a:lnTo>
                  <a:lnTo>
                    <a:pt x="24384" y="64008"/>
                  </a:lnTo>
                  <a:lnTo>
                    <a:pt x="18288" y="64008"/>
                  </a:lnTo>
                  <a:lnTo>
                    <a:pt x="15240" y="60960"/>
                  </a:lnTo>
                  <a:lnTo>
                    <a:pt x="12192" y="57912"/>
                  </a:lnTo>
                  <a:lnTo>
                    <a:pt x="9144" y="54864"/>
                  </a:lnTo>
                  <a:lnTo>
                    <a:pt x="9144" y="48768"/>
                  </a:lnTo>
                  <a:lnTo>
                    <a:pt x="9144" y="42672"/>
                  </a:lnTo>
                  <a:lnTo>
                    <a:pt x="9144" y="0"/>
                  </a:lnTo>
                  <a:lnTo>
                    <a:pt x="0" y="0"/>
                  </a:lnTo>
                  <a:lnTo>
                    <a:pt x="0" y="42672"/>
                  </a:lnTo>
                  <a:lnTo>
                    <a:pt x="0" y="48768"/>
                  </a:lnTo>
                  <a:lnTo>
                    <a:pt x="3048" y="54864"/>
                  </a:lnTo>
                  <a:lnTo>
                    <a:pt x="3048" y="60960"/>
                  </a:lnTo>
                  <a:lnTo>
                    <a:pt x="6096" y="67056"/>
                  </a:lnTo>
                  <a:lnTo>
                    <a:pt x="9144" y="70104"/>
                  </a:lnTo>
                  <a:lnTo>
                    <a:pt x="12192" y="70104"/>
                  </a:lnTo>
                  <a:lnTo>
                    <a:pt x="18288" y="73152"/>
                  </a:lnTo>
                  <a:lnTo>
                    <a:pt x="24384" y="73152"/>
                  </a:lnTo>
                  <a:lnTo>
                    <a:pt x="30480" y="70104"/>
                  </a:lnTo>
                  <a:lnTo>
                    <a:pt x="36576" y="70104"/>
                  </a:lnTo>
                  <a:lnTo>
                    <a:pt x="42672" y="64008"/>
                  </a:lnTo>
                  <a:lnTo>
                    <a:pt x="45720" y="57912"/>
                  </a:lnTo>
                  <a:lnTo>
                    <a:pt x="45720" y="51816"/>
                  </a:lnTo>
                  <a:lnTo>
                    <a:pt x="45720" y="42672"/>
                  </a:lnTo>
                  <a:lnTo>
                    <a:pt x="45720" y="0"/>
                  </a:lnTo>
                  <a:lnTo>
                    <a:pt x="39624" y="0"/>
                  </a:lnTo>
                </a:path>
              </a:pathLst>
            </a:custGeom>
            <a:ln w="2438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32" name="object 24"/>
            <p:cNvSpPr/>
            <p:nvPr/>
          </p:nvSpPr>
          <p:spPr>
            <a:xfrm>
              <a:off x="2727426" y="2790558"/>
              <a:ext cx="34290" cy="55245"/>
            </a:xfrm>
            <a:custGeom>
              <a:avLst/>
              <a:gdLst/>
              <a:ahLst/>
              <a:cxnLst/>
              <a:rect l="l" t="t" r="r" b="b"/>
              <a:pathLst>
                <a:path w="45719" h="73660">
                  <a:moveTo>
                    <a:pt x="18288" y="73152"/>
                  </a:moveTo>
                  <a:lnTo>
                    <a:pt x="27432" y="73152"/>
                  </a:lnTo>
                  <a:lnTo>
                    <a:pt x="27432" y="9144"/>
                  </a:lnTo>
                  <a:lnTo>
                    <a:pt x="45720" y="9144"/>
                  </a:lnTo>
                  <a:lnTo>
                    <a:pt x="45720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18288" y="9144"/>
                  </a:lnTo>
                  <a:lnTo>
                    <a:pt x="18288" y="73152"/>
                  </a:lnTo>
                </a:path>
              </a:pathLst>
            </a:custGeom>
            <a:ln w="2438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33" name="object 25"/>
            <p:cNvSpPr txBox="1"/>
            <p:nvPr/>
          </p:nvSpPr>
          <p:spPr>
            <a:xfrm>
              <a:off x="2672180" y="2760585"/>
              <a:ext cx="100489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sz="600" spc="-15" dirty="0">
                  <a:solidFill>
                    <a:srgbClr val="343434"/>
                  </a:solidFill>
                  <a:latin typeface="Arial Narrow"/>
                  <a:cs typeface="Arial Narrow"/>
                </a:rPr>
                <a:t>U</a:t>
              </a:r>
              <a:r>
                <a:rPr sz="600" spc="-4" dirty="0">
                  <a:solidFill>
                    <a:srgbClr val="343434"/>
                  </a:solidFill>
                  <a:latin typeface="Arial Narrow"/>
                  <a:cs typeface="Arial Narrow"/>
                </a:rPr>
                <a:t>T</a:t>
              </a:r>
              <a:endParaRPr sz="60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934" name="object 19"/>
            <p:cNvSpPr/>
            <p:nvPr/>
          </p:nvSpPr>
          <p:spPr>
            <a:xfrm>
              <a:off x="3545418" y="2918383"/>
              <a:ext cx="102870" cy="73152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35" name="object 20"/>
            <p:cNvSpPr txBox="1"/>
            <p:nvPr/>
          </p:nvSpPr>
          <p:spPr>
            <a:xfrm>
              <a:off x="3541608" y="2897552"/>
              <a:ext cx="110966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sz="600" spc="-15" dirty="0">
                  <a:solidFill>
                    <a:srgbClr val="343434"/>
                  </a:solidFill>
                  <a:latin typeface="Arial Narrow"/>
                  <a:cs typeface="Arial Narrow"/>
                </a:rPr>
                <a:t>C</a:t>
              </a:r>
              <a:r>
                <a:rPr sz="600" spc="-8" dirty="0">
                  <a:solidFill>
                    <a:srgbClr val="343434"/>
                  </a:solidFill>
                  <a:latin typeface="Arial Narrow"/>
                  <a:cs typeface="Arial Narrow"/>
                </a:rPr>
                <a:t>O</a:t>
              </a:r>
              <a:endParaRPr sz="60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936" name="object 11"/>
            <p:cNvSpPr/>
            <p:nvPr/>
          </p:nvSpPr>
          <p:spPr>
            <a:xfrm>
              <a:off x="2566509" y="3523851"/>
              <a:ext cx="96012" cy="73151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37" name="object 12"/>
            <p:cNvSpPr txBox="1"/>
            <p:nvPr/>
          </p:nvSpPr>
          <p:spPr>
            <a:xfrm>
              <a:off x="2566128" y="3503021"/>
              <a:ext cx="98108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sz="600" spc="-8" dirty="0">
                  <a:solidFill>
                    <a:srgbClr val="343434"/>
                  </a:solidFill>
                  <a:latin typeface="Arial Narrow"/>
                  <a:cs typeface="Arial Narrow"/>
                </a:rPr>
                <a:t>A</a:t>
              </a:r>
              <a:r>
                <a:rPr sz="600" spc="-4" dirty="0">
                  <a:solidFill>
                    <a:srgbClr val="343434"/>
                  </a:solidFill>
                  <a:latin typeface="Arial Narrow"/>
                  <a:cs typeface="Arial Narrow"/>
                </a:rPr>
                <a:t>Z</a:t>
              </a:r>
              <a:endParaRPr sz="60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938" name="object 15"/>
            <p:cNvSpPr/>
            <p:nvPr/>
          </p:nvSpPr>
          <p:spPr>
            <a:xfrm>
              <a:off x="3395057" y="3723464"/>
              <a:ext cx="105156" cy="73152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39" name="object 16"/>
            <p:cNvSpPr txBox="1"/>
            <p:nvPr/>
          </p:nvSpPr>
          <p:spPr>
            <a:xfrm>
              <a:off x="3390104" y="3702633"/>
              <a:ext cx="114300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sz="600" spc="-15" dirty="0">
                  <a:solidFill>
                    <a:srgbClr val="343434"/>
                  </a:solidFill>
                  <a:latin typeface="Arial Narrow"/>
                  <a:cs typeface="Arial Narrow"/>
                </a:rPr>
                <a:t>N</a:t>
              </a:r>
              <a:r>
                <a:rPr sz="600" spc="-8" dirty="0">
                  <a:solidFill>
                    <a:srgbClr val="343434"/>
                  </a:solidFill>
                  <a:latin typeface="Arial Narrow"/>
                  <a:cs typeface="Arial Narrow"/>
                </a:rPr>
                <a:t>M</a:t>
              </a:r>
              <a:endParaRPr sz="60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940" name="object 3"/>
            <p:cNvSpPr/>
            <p:nvPr/>
          </p:nvSpPr>
          <p:spPr>
            <a:xfrm>
              <a:off x="4581501" y="4399192"/>
              <a:ext cx="34290" cy="55245"/>
            </a:xfrm>
            <a:custGeom>
              <a:avLst/>
              <a:gdLst/>
              <a:ahLst/>
              <a:cxnLst/>
              <a:rect l="l" t="t" r="r" b="b"/>
              <a:pathLst>
                <a:path w="45720" h="73660">
                  <a:moveTo>
                    <a:pt x="18287" y="73151"/>
                  </a:moveTo>
                  <a:lnTo>
                    <a:pt x="24383" y="73151"/>
                  </a:lnTo>
                  <a:lnTo>
                    <a:pt x="24383" y="9143"/>
                  </a:lnTo>
                  <a:lnTo>
                    <a:pt x="45719" y="9143"/>
                  </a:lnTo>
                  <a:lnTo>
                    <a:pt x="45719" y="0"/>
                  </a:lnTo>
                  <a:lnTo>
                    <a:pt x="0" y="0"/>
                  </a:lnTo>
                  <a:lnTo>
                    <a:pt x="0" y="9143"/>
                  </a:lnTo>
                  <a:lnTo>
                    <a:pt x="18287" y="9143"/>
                  </a:lnTo>
                  <a:lnTo>
                    <a:pt x="18287" y="73151"/>
                  </a:lnTo>
                </a:path>
              </a:pathLst>
            </a:custGeom>
            <a:ln w="2438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41" name="object 4"/>
            <p:cNvSpPr/>
            <p:nvPr/>
          </p:nvSpPr>
          <p:spPr>
            <a:xfrm>
              <a:off x="4615791" y="4399192"/>
              <a:ext cx="41433" cy="55245"/>
            </a:xfrm>
            <a:custGeom>
              <a:avLst/>
              <a:gdLst/>
              <a:ahLst/>
              <a:cxnLst/>
              <a:rect l="l" t="t" r="r" b="b"/>
              <a:pathLst>
                <a:path w="55245" h="73660">
                  <a:moveTo>
                    <a:pt x="0" y="73151"/>
                  </a:moveTo>
                  <a:lnTo>
                    <a:pt x="9143" y="73151"/>
                  </a:lnTo>
                  <a:lnTo>
                    <a:pt x="24383" y="45719"/>
                  </a:lnTo>
                  <a:lnTo>
                    <a:pt x="27431" y="42671"/>
                  </a:lnTo>
                  <a:lnTo>
                    <a:pt x="30479" y="45719"/>
                  </a:lnTo>
                  <a:lnTo>
                    <a:pt x="45719" y="73151"/>
                  </a:lnTo>
                  <a:lnTo>
                    <a:pt x="54863" y="73151"/>
                  </a:lnTo>
                  <a:lnTo>
                    <a:pt x="30479" y="33527"/>
                  </a:lnTo>
                  <a:lnTo>
                    <a:pt x="51815" y="0"/>
                  </a:lnTo>
                  <a:lnTo>
                    <a:pt x="45719" y="0"/>
                  </a:lnTo>
                  <a:lnTo>
                    <a:pt x="33527" y="18287"/>
                  </a:lnTo>
                  <a:lnTo>
                    <a:pt x="27431" y="27431"/>
                  </a:lnTo>
                  <a:lnTo>
                    <a:pt x="24383" y="24383"/>
                  </a:lnTo>
                  <a:lnTo>
                    <a:pt x="21335" y="18287"/>
                  </a:lnTo>
                  <a:lnTo>
                    <a:pt x="12191" y="0"/>
                  </a:lnTo>
                  <a:lnTo>
                    <a:pt x="3047" y="0"/>
                  </a:lnTo>
                  <a:lnTo>
                    <a:pt x="24383" y="33527"/>
                  </a:lnTo>
                  <a:lnTo>
                    <a:pt x="0" y="73151"/>
                  </a:lnTo>
                </a:path>
              </a:pathLst>
            </a:custGeom>
            <a:ln w="2438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42" name="object 5"/>
            <p:cNvSpPr txBox="1"/>
            <p:nvPr/>
          </p:nvSpPr>
          <p:spPr>
            <a:xfrm>
              <a:off x="4569689" y="4369218"/>
              <a:ext cx="97154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sz="600" spc="-15" dirty="0">
                  <a:solidFill>
                    <a:srgbClr val="343434"/>
                  </a:solidFill>
                  <a:latin typeface="Arial Narrow"/>
                  <a:cs typeface="Arial Narrow"/>
                </a:rPr>
                <a:t>T</a:t>
              </a:r>
              <a:r>
                <a:rPr sz="600" spc="-4" dirty="0">
                  <a:solidFill>
                    <a:srgbClr val="343434"/>
                  </a:solidFill>
                  <a:latin typeface="Arial Narrow"/>
                  <a:cs typeface="Arial Narrow"/>
                </a:rPr>
                <a:t>X</a:t>
              </a:r>
              <a:endParaRPr sz="60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943" name="object 43"/>
            <p:cNvSpPr/>
            <p:nvPr/>
          </p:nvSpPr>
          <p:spPr>
            <a:xfrm>
              <a:off x="4634785" y="3758843"/>
              <a:ext cx="102869" cy="73152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44" name="object 44"/>
            <p:cNvSpPr txBox="1"/>
            <p:nvPr/>
          </p:nvSpPr>
          <p:spPr>
            <a:xfrm>
              <a:off x="4635088" y="3741609"/>
              <a:ext cx="108585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sz="600" spc="-11" dirty="0">
                  <a:solidFill>
                    <a:srgbClr val="343434"/>
                  </a:solidFill>
                  <a:latin typeface="Arial Narrow"/>
                  <a:cs typeface="Arial Narrow"/>
                </a:rPr>
                <a:t>O</a:t>
              </a:r>
              <a:r>
                <a:rPr sz="600" spc="-4" dirty="0">
                  <a:solidFill>
                    <a:srgbClr val="343434"/>
                  </a:solidFill>
                  <a:latin typeface="Arial Narrow"/>
                  <a:cs typeface="Arial Narrow"/>
                </a:rPr>
                <a:t>K</a:t>
              </a:r>
              <a:endParaRPr sz="60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945" name="object 162"/>
            <p:cNvSpPr/>
            <p:nvPr/>
          </p:nvSpPr>
          <p:spPr>
            <a:xfrm>
              <a:off x="4415387" y="3529427"/>
              <a:ext cx="621983" cy="173269"/>
            </a:xfrm>
            <a:custGeom>
              <a:avLst/>
              <a:gdLst/>
              <a:ahLst/>
              <a:cxnLst/>
              <a:rect l="l" t="t" r="r" b="b"/>
              <a:pathLst>
                <a:path w="829310" h="299085">
                  <a:moveTo>
                    <a:pt x="0" y="298716"/>
                  </a:moveTo>
                  <a:lnTo>
                    <a:pt x="0" y="0"/>
                  </a:lnTo>
                  <a:lnTo>
                    <a:pt x="829068" y="0"/>
                  </a:lnTo>
                  <a:lnTo>
                    <a:pt x="829068" y="298716"/>
                  </a:lnTo>
                  <a:lnTo>
                    <a:pt x="0" y="2987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46" name="object 163"/>
            <p:cNvSpPr/>
            <p:nvPr/>
          </p:nvSpPr>
          <p:spPr>
            <a:xfrm>
              <a:off x="4415387" y="3529427"/>
              <a:ext cx="621983" cy="170948"/>
            </a:xfrm>
            <a:custGeom>
              <a:avLst/>
              <a:gdLst/>
              <a:ahLst/>
              <a:cxnLst/>
              <a:rect l="l" t="t" r="r" b="b"/>
              <a:pathLst>
                <a:path w="829310" h="299085">
                  <a:moveTo>
                    <a:pt x="0" y="298716"/>
                  </a:moveTo>
                  <a:lnTo>
                    <a:pt x="0" y="0"/>
                  </a:lnTo>
                  <a:lnTo>
                    <a:pt x="829068" y="0"/>
                  </a:lnTo>
                  <a:lnTo>
                    <a:pt x="829068" y="298716"/>
                  </a:lnTo>
                  <a:lnTo>
                    <a:pt x="0" y="298716"/>
                  </a:lnTo>
                  <a:close/>
                </a:path>
              </a:pathLst>
            </a:custGeom>
            <a:ln w="12192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47" name="object 164"/>
            <p:cNvSpPr txBox="1"/>
            <p:nvPr/>
          </p:nvSpPr>
          <p:spPr>
            <a:xfrm>
              <a:off x="4419580" y="3528451"/>
              <a:ext cx="610076" cy="137858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marL="1905" algn="ctr" defTabSz="685800">
                <a:lnSpc>
                  <a:spcPts val="533"/>
                </a:lnSpc>
                <a:spcBef>
                  <a:spcPts val="75"/>
                </a:spcBef>
              </a:pPr>
              <a:r>
                <a:rPr sz="450" spc="-4" dirty="0">
                  <a:solidFill>
                    <a:prstClr val="black"/>
                  </a:solidFill>
                  <a:latin typeface="Arial Narrow"/>
                  <a:cs typeface="Arial Narrow"/>
                </a:rPr>
                <a:t>Oklahoma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  <a:p>
              <a:pPr algn="ctr" defTabSz="685800">
                <a:lnSpc>
                  <a:spcPts val="533"/>
                </a:lnSpc>
              </a:pP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Inter 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: </a:t>
              </a:r>
              <a:r>
                <a:rPr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5 Intra 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NGS:</a:t>
              </a:r>
              <a:r>
                <a:rPr sz="450" spc="-53" dirty="0">
                  <a:solidFill>
                    <a:srgbClr val="009B00"/>
                  </a:solidFill>
                  <a:latin typeface="Arial Narrow"/>
                  <a:cs typeface="Arial Narrow"/>
                </a:rPr>
                <a:t> </a:t>
              </a:r>
              <a:r>
                <a:rPr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8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948" name="object 58"/>
            <p:cNvSpPr/>
            <p:nvPr/>
          </p:nvSpPr>
          <p:spPr>
            <a:xfrm>
              <a:off x="5348959" y="3543948"/>
              <a:ext cx="102869" cy="73151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49" name="object 59"/>
            <p:cNvSpPr txBox="1"/>
            <p:nvPr/>
          </p:nvSpPr>
          <p:spPr>
            <a:xfrm>
              <a:off x="5348578" y="3523116"/>
              <a:ext cx="105251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sz="600" spc="-8" dirty="0">
                  <a:solidFill>
                    <a:srgbClr val="343434"/>
                  </a:solidFill>
                  <a:latin typeface="Arial Narrow"/>
                  <a:cs typeface="Arial Narrow"/>
                </a:rPr>
                <a:t>A</a:t>
              </a:r>
              <a:r>
                <a:rPr sz="600" spc="-4" dirty="0">
                  <a:solidFill>
                    <a:srgbClr val="343434"/>
                  </a:solidFill>
                  <a:latin typeface="Arial Narrow"/>
                  <a:cs typeface="Arial Narrow"/>
                </a:rPr>
                <a:t>R</a:t>
              </a:r>
              <a:endParaRPr sz="60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950" name="object 197"/>
            <p:cNvSpPr/>
            <p:nvPr/>
          </p:nvSpPr>
          <p:spPr>
            <a:xfrm>
              <a:off x="5142056" y="3678692"/>
              <a:ext cx="619601" cy="155454"/>
            </a:xfrm>
            <a:custGeom>
              <a:avLst/>
              <a:gdLst/>
              <a:ahLst/>
              <a:cxnLst/>
              <a:rect l="l" t="t" r="r" b="b"/>
              <a:pathLst>
                <a:path w="826135" h="299085">
                  <a:moveTo>
                    <a:pt x="0" y="298716"/>
                  </a:moveTo>
                  <a:lnTo>
                    <a:pt x="0" y="0"/>
                  </a:lnTo>
                  <a:lnTo>
                    <a:pt x="826020" y="0"/>
                  </a:lnTo>
                  <a:lnTo>
                    <a:pt x="826020" y="298716"/>
                  </a:lnTo>
                  <a:lnTo>
                    <a:pt x="0" y="2987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51" name="object 198"/>
            <p:cNvSpPr/>
            <p:nvPr/>
          </p:nvSpPr>
          <p:spPr>
            <a:xfrm>
              <a:off x="5145362" y="3677553"/>
              <a:ext cx="619601" cy="155454"/>
            </a:xfrm>
            <a:custGeom>
              <a:avLst/>
              <a:gdLst/>
              <a:ahLst/>
              <a:cxnLst/>
              <a:rect l="l" t="t" r="r" b="b"/>
              <a:pathLst>
                <a:path w="826135" h="299085">
                  <a:moveTo>
                    <a:pt x="0" y="298716"/>
                  </a:moveTo>
                  <a:lnTo>
                    <a:pt x="0" y="0"/>
                  </a:lnTo>
                  <a:lnTo>
                    <a:pt x="826020" y="0"/>
                  </a:lnTo>
                  <a:lnTo>
                    <a:pt x="826020" y="298716"/>
                  </a:lnTo>
                  <a:lnTo>
                    <a:pt x="0" y="298716"/>
                  </a:lnTo>
                  <a:close/>
                </a:path>
              </a:pathLst>
            </a:custGeom>
            <a:ln w="12192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52" name="object 199"/>
            <p:cNvSpPr txBox="1"/>
            <p:nvPr/>
          </p:nvSpPr>
          <p:spPr>
            <a:xfrm>
              <a:off x="5149875" y="3676579"/>
              <a:ext cx="609600" cy="137858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algn="ctr" defTabSz="685800">
                <a:lnSpc>
                  <a:spcPts val="533"/>
                </a:lnSpc>
                <a:spcBef>
                  <a:spcPts val="75"/>
                </a:spcBef>
              </a:pPr>
              <a:r>
                <a:rPr sz="450" dirty="0">
                  <a:solidFill>
                    <a:prstClr val="black"/>
                  </a:solidFill>
                  <a:latin typeface="Arial Narrow"/>
                  <a:cs typeface="Arial Narrow"/>
                </a:rPr>
                <a:t>Arkansas</a:t>
              </a:r>
              <a:endParaRPr lang="sv-SE"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  <a:p>
              <a:pPr algn="ctr" defTabSz="685800">
                <a:lnSpc>
                  <a:spcPts val="533"/>
                </a:lnSpc>
              </a:pP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Inter UNGS: </a:t>
              </a:r>
              <a:r>
                <a:rPr lang="en-US"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0 Intra 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UNGS:</a:t>
              </a:r>
              <a:r>
                <a:rPr lang="en-US" sz="450" spc="-53" dirty="0">
                  <a:solidFill>
                    <a:srgbClr val="009B00"/>
                  </a:solidFill>
                  <a:latin typeface="Arial Narrow"/>
                  <a:cs typeface="Arial Narrow"/>
                </a:rPr>
                <a:t> </a:t>
              </a:r>
              <a:r>
                <a:rPr lang="en-US"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2</a:t>
              </a:r>
              <a:endParaRPr lang="en-US"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954" name="object 220"/>
            <p:cNvSpPr/>
            <p:nvPr/>
          </p:nvSpPr>
          <p:spPr>
            <a:xfrm>
              <a:off x="5198870" y="4253053"/>
              <a:ext cx="644843" cy="185202"/>
            </a:xfrm>
            <a:custGeom>
              <a:avLst/>
              <a:gdLst/>
              <a:ahLst/>
              <a:cxnLst/>
              <a:rect l="l" t="t" r="r" b="b"/>
              <a:pathLst>
                <a:path w="859789" h="299085">
                  <a:moveTo>
                    <a:pt x="0" y="298716"/>
                  </a:moveTo>
                  <a:lnTo>
                    <a:pt x="0" y="0"/>
                  </a:lnTo>
                  <a:lnTo>
                    <a:pt x="859548" y="0"/>
                  </a:lnTo>
                  <a:lnTo>
                    <a:pt x="859548" y="298716"/>
                  </a:lnTo>
                  <a:lnTo>
                    <a:pt x="0" y="2987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55" name="object 221"/>
            <p:cNvSpPr/>
            <p:nvPr/>
          </p:nvSpPr>
          <p:spPr>
            <a:xfrm>
              <a:off x="5196152" y="4256977"/>
              <a:ext cx="644843" cy="185202"/>
            </a:xfrm>
            <a:custGeom>
              <a:avLst/>
              <a:gdLst/>
              <a:ahLst/>
              <a:cxnLst/>
              <a:rect l="l" t="t" r="r" b="b"/>
              <a:pathLst>
                <a:path w="859789" h="299085">
                  <a:moveTo>
                    <a:pt x="0" y="298716"/>
                  </a:moveTo>
                  <a:lnTo>
                    <a:pt x="0" y="0"/>
                  </a:lnTo>
                  <a:lnTo>
                    <a:pt x="859548" y="0"/>
                  </a:lnTo>
                  <a:lnTo>
                    <a:pt x="859548" y="298716"/>
                  </a:lnTo>
                  <a:lnTo>
                    <a:pt x="0" y="298716"/>
                  </a:lnTo>
                  <a:close/>
                </a:path>
              </a:pathLst>
            </a:custGeom>
            <a:ln w="12191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56" name="object 222"/>
            <p:cNvSpPr txBox="1"/>
            <p:nvPr/>
          </p:nvSpPr>
          <p:spPr>
            <a:xfrm>
              <a:off x="5203062" y="4252076"/>
              <a:ext cx="637223" cy="137858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algn="ctr" defTabSz="685800">
                <a:lnSpc>
                  <a:spcPts val="533"/>
                </a:lnSpc>
                <a:spcBef>
                  <a:spcPts val="75"/>
                </a:spcBef>
              </a:pPr>
              <a:r>
                <a:rPr sz="450" spc="-4" dirty="0">
                  <a:solidFill>
                    <a:prstClr val="black"/>
                  </a:solidFill>
                  <a:latin typeface="Arial Narrow"/>
                  <a:cs typeface="Arial Narrow"/>
                </a:rPr>
                <a:t>Louisiana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  <a:p>
              <a:pPr algn="ctr" defTabSz="685800">
                <a:lnSpc>
                  <a:spcPts val="533"/>
                </a:lnSpc>
              </a:pP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Inter 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: 13 Intra 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:</a:t>
              </a:r>
              <a:r>
                <a:rPr sz="450" spc="-15" dirty="0">
                  <a:solidFill>
                    <a:srgbClr val="009B00"/>
                  </a:solidFill>
                  <a:latin typeface="Arial Narrow"/>
                  <a:cs typeface="Arial Narrow"/>
                </a:rPr>
                <a:t> </a:t>
              </a:r>
              <a:r>
                <a:rPr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5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963" name="object 41"/>
            <p:cNvSpPr/>
            <p:nvPr/>
          </p:nvSpPr>
          <p:spPr>
            <a:xfrm>
              <a:off x="4603941" y="1556587"/>
              <a:ext cx="98297" cy="70865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64" name="object 42"/>
            <p:cNvSpPr txBox="1"/>
            <p:nvPr/>
          </p:nvSpPr>
          <p:spPr>
            <a:xfrm>
              <a:off x="4600131" y="1535756"/>
              <a:ext cx="107156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sz="600" spc="-15" dirty="0">
                  <a:solidFill>
                    <a:srgbClr val="343434"/>
                  </a:solidFill>
                  <a:latin typeface="Arial Narrow"/>
                  <a:cs typeface="Arial Narrow"/>
                </a:rPr>
                <a:t>N</a:t>
              </a:r>
              <a:r>
                <a:rPr sz="600" spc="-4" dirty="0">
                  <a:solidFill>
                    <a:srgbClr val="343434"/>
                  </a:solidFill>
                  <a:latin typeface="Arial Narrow"/>
                  <a:cs typeface="Arial Narrow"/>
                </a:rPr>
                <a:t>D</a:t>
              </a:r>
              <a:endParaRPr sz="60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965" name="object 35"/>
            <p:cNvSpPr/>
            <p:nvPr/>
          </p:nvSpPr>
          <p:spPr>
            <a:xfrm>
              <a:off x="4156751" y="1941690"/>
              <a:ext cx="96011" cy="73151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defTabSz="685800">
                <a:defRPr/>
              </a:pPr>
              <a:endParaRPr sz="1350" kern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66" name="object 36"/>
            <p:cNvSpPr txBox="1"/>
            <p:nvPr/>
          </p:nvSpPr>
          <p:spPr>
            <a:xfrm>
              <a:off x="4157735" y="1917891"/>
              <a:ext cx="105251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sz="600" spc="-8" dirty="0">
                  <a:solidFill>
                    <a:srgbClr val="343434"/>
                  </a:solidFill>
                  <a:latin typeface="Arial Narrow"/>
                  <a:cs typeface="Arial Narrow"/>
                </a:rPr>
                <a:t>S</a:t>
              </a:r>
              <a:r>
                <a:rPr sz="600" spc="-4" dirty="0">
                  <a:solidFill>
                    <a:srgbClr val="343434"/>
                  </a:solidFill>
                  <a:latin typeface="Arial Narrow"/>
                  <a:cs typeface="Arial Narrow"/>
                </a:rPr>
                <a:t>D</a:t>
              </a:r>
              <a:endParaRPr sz="60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967" name="object 35"/>
            <p:cNvSpPr/>
            <p:nvPr/>
          </p:nvSpPr>
          <p:spPr>
            <a:xfrm>
              <a:off x="5338929" y="4089520"/>
              <a:ext cx="81023" cy="84612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defTabSz="685800">
                <a:defRPr/>
              </a:pPr>
              <a:endParaRPr sz="1350" kern="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53" name="object 2"/>
            <p:cNvSpPr txBox="1"/>
            <p:nvPr/>
          </p:nvSpPr>
          <p:spPr>
            <a:xfrm>
              <a:off x="5333958" y="4074073"/>
              <a:ext cx="97176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sz="600" spc="-8" dirty="0">
                  <a:solidFill>
                    <a:srgbClr val="343434"/>
                  </a:solidFill>
                  <a:latin typeface="Arial Narrow"/>
                  <a:cs typeface="Arial Narrow"/>
                </a:rPr>
                <a:t>L</a:t>
              </a:r>
              <a:r>
                <a:rPr sz="600" spc="-4" dirty="0">
                  <a:solidFill>
                    <a:srgbClr val="343434"/>
                  </a:solidFill>
                  <a:latin typeface="Arial Narrow"/>
                  <a:cs typeface="Arial Narrow"/>
                </a:rPr>
                <a:t>A</a:t>
              </a:r>
              <a:endParaRPr sz="60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968" name="object 31"/>
            <p:cNvSpPr/>
            <p:nvPr/>
          </p:nvSpPr>
          <p:spPr>
            <a:xfrm>
              <a:off x="4191696" y="2271118"/>
              <a:ext cx="34290" cy="52864"/>
            </a:xfrm>
            <a:custGeom>
              <a:avLst/>
              <a:gdLst/>
              <a:ahLst/>
              <a:cxnLst/>
              <a:rect l="l" t="t" r="r" b="b"/>
              <a:pathLst>
                <a:path w="45720" h="70485">
                  <a:moveTo>
                    <a:pt x="0" y="70103"/>
                  </a:moveTo>
                  <a:lnTo>
                    <a:pt x="9144" y="70103"/>
                  </a:lnTo>
                  <a:lnTo>
                    <a:pt x="9144" y="15239"/>
                  </a:lnTo>
                  <a:lnTo>
                    <a:pt x="39624" y="70103"/>
                  </a:lnTo>
                  <a:lnTo>
                    <a:pt x="45720" y="70103"/>
                  </a:lnTo>
                  <a:lnTo>
                    <a:pt x="45720" y="0"/>
                  </a:lnTo>
                  <a:lnTo>
                    <a:pt x="39624" y="0"/>
                  </a:lnTo>
                  <a:lnTo>
                    <a:pt x="39624" y="57911"/>
                  </a:lnTo>
                  <a:lnTo>
                    <a:pt x="9144" y="0"/>
                  </a:lnTo>
                  <a:lnTo>
                    <a:pt x="0" y="0"/>
                  </a:lnTo>
                  <a:lnTo>
                    <a:pt x="0" y="70103"/>
                  </a:lnTo>
                </a:path>
              </a:pathLst>
            </a:custGeom>
            <a:ln w="2438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69" name="object 33"/>
            <p:cNvSpPr/>
            <p:nvPr/>
          </p:nvSpPr>
          <p:spPr>
            <a:xfrm>
              <a:off x="4235130" y="2271118"/>
              <a:ext cx="34290" cy="52864"/>
            </a:xfrm>
            <a:custGeom>
              <a:avLst/>
              <a:gdLst/>
              <a:ahLst/>
              <a:cxnLst/>
              <a:rect l="l" t="t" r="r" b="b"/>
              <a:pathLst>
                <a:path w="45720" h="70485">
                  <a:moveTo>
                    <a:pt x="0" y="70103"/>
                  </a:moveTo>
                  <a:lnTo>
                    <a:pt x="45719" y="70103"/>
                  </a:lnTo>
                  <a:lnTo>
                    <a:pt x="45719" y="64007"/>
                  </a:lnTo>
                  <a:lnTo>
                    <a:pt x="9143" y="64007"/>
                  </a:lnTo>
                  <a:lnTo>
                    <a:pt x="9143" y="39623"/>
                  </a:lnTo>
                  <a:lnTo>
                    <a:pt x="42671" y="39623"/>
                  </a:lnTo>
                  <a:lnTo>
                    <a:pt x="42671" y="30479"/>
                  </a:lnTo>
                  <a:lnTo>
                    <a:pt x="9143" y="30479"/>
                  </a:lnTo>
                  <a:lnTo>
                    <a:pt x="9143" y="9143"/>
                  </a:lnTo>
                  <a:lnTo>
                    <a:pt x="42671" y="9143"/>
                  </a:lnTo>
                  <a:lnTo>
                    <a:pt x="42671" y="0"/>
                  </a:lnTo>
                  <a:lnTo>
                    <a:pt x="0" y="0"/>
                  </a:lnTo>
                  <a:lnTo>
                    <a:pt x="0" y="70103"/>
                  </a:lnTo>
                </a:path>
              </a:pathLst>
            </a:custGeom>
            <a:ln w="2438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70" name="object 34"/>
            <p:cNvSpPr txBox="1"/>
            <p:nvPr/>
          </p:nvSpPr>
          <p:spPr>
            <a:xfrm>
              <a:off x="4177598" y="2241143"/>
              <a:ext cx="103823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sz="600" spc="-15" dirty="0">
                  <a:solidFill>
                    <a:srgbClr val="343434"/>
                  </a:solidFill>
                  <a:latin typeface="Arial Narrow"/>
                  <a:cs typeface="Arial Narrow"/>
                </a:rPr>
                <a:t>N</a:t>
              </a:r>
              <a:r>
                <a:rPr sz="600" spc="-4" dirty="0">
                  <a:solidFill>
                    <a:srgbClr val="343434"/>
                  </a:solidFill>
                  <a:latin typeface="Arial Narrow"/>
                  <a:cs typeface="Arial Narrow"/>
                </a:rPr>
                <a:t>E</a:t>
              </a:r>
              <a:endParaRPr sz="60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971" name="object 39"/>
            <p:cNvSpPr/>
            <p:nvPr/>
          </p:nvSpPr>
          <p:spPr>
            <a:xfrm>
              <a:off x="5252984" y="2356735"/>
              <a:ext cx="68579" cy="73151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72" name="object 40"/>
            <p:cNvSpPr txBox="1"/>
            <p:nvPr/>
          </p:nvSpPr>
          <p:spPr>
            <a:xfrm>
              <a:off x="5246888" y="2335904"/>
              <a:ext cx="76676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sz="600" spc="-15" dirty="0">
                  <a:solidFill>
                    <a:srgbClr val="343434"/>
                  </a:solidFill>
                  <a:latin typeface="Arial Narrow"/>
                  <a:cs typeface="Arial Narrow"/>
                </a:rPr>
                <a:t>I</a:t>
              </a:r>
              <a:r>
                <a:rPr sz="600" spc="-4" dirty="0">
                  <a:solidFill>
                    <a:srgbClr val="343434"/>
                  </a:solidFill>
                  <a:latin typeface="Arial Narrow"/>
                  <a:cs typeface="Arial Narrow"/>
                </a:rPr>
                <a:t>A</a:t>
              </a:r>
              <a:endParaRPr sz="60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973" name="object 51"/>
            <p:cNvSpPr/>
            <p:nvPr/>
          </p:nvSpPr>
          <p:spPr>
            <a:xfrm>
              <a:off x="5427848" y="2744820"/>
              <a:ext cx="109727" cy="73151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74" name="object 52"/>
            <p:cNvSpPr txBox="1"/>
            <p:nvPr/>
          </p:nvSpPr>
          <p:spPr>
            <a:xfrm>
              <a:off x="5420583" y="2727273"/>
              <a:ext cx="117634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sz="600" spc="-19" dirty="0">
                  <a:solidFill>
                    <a:srgbClr val="343434"/>
                  </a:solidFill>
                  <a:latin typeface="Arial Narrow"/>
                  <a:cs typeface="Arial Narrow"/>
                </a:rPr>
                <a:t>M</a:t>
              </a:r>
              <a:r>
                <a:rPr sz="600" spc="-8" dirty="0">
                  <a:solidFill>
                    <a:srgbClr val="343434"/>
                  </a:solidFill>
                  <a:latin typeface="Arial Narrow"/>
                  <a:cs typeface="Arial Narrow"/>
                </a:rPr>
                <a:t>O</a:t>
              </a:r>
              <a:endParaRPr sz="60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975" name="object 28"/>
            <p:cNvSpPr/>
            <p:nvPr/>
          </p:nvSpPr>
          <p:spPr>
            <a:xfrm>
              <a:off x="4386584" y="2788773"/>
              <a:ext cx="93725" cy="73151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76" name="object 29"/>
            <p:cNvSpPr txBox="1"/>
            <p:nvPr/>
          </p:nvSpPr>
          <p:spPr>
            <a:xfrm>
              <a:off x="4381630" y="2767943"/>
              <a:ext cx="101918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sz="600" spc="-8" dirty="0">
                  <a:solidFill>
                    <a:srgbClr val="343434"/>
                  </a:solidFill>
                  <a:latin typeface="Arial Narrow"/>
                  <a:cs typeface="Arial Narrow"/>
                </a:rPr>
                <a:t>K</a:t>
              </a:r>
              <a:r>
                <a:rPr sz="600" spc="-4" dirty="0">
                  <a:solidFill>
                    <a:srgbClr val="343434"/>
                  </a:solidFill>
                  <a:latin typeface="Arial Narrow"/>
                  <a:cs typeface="Arial Narrow"/>
                </a:rPr>
                <a:t>S</a:t>
              </a:r>
              <a:endParaRPr sz="60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977" name="object 152"/>
            <p:cNvSpPr/>
            <p:nvPr/>
          </p:nvSpPr>
          <p:spPr>
            <a:xfrm>
              <a:off x="4510029" y="2795629"/>
              <a:ext cx="642461" cy="163899"/>
            </a:xfrm>
            <a:custGeom>
              <a:avLst/>
              <a:gdLst/>
              <a:ahLst/>
              <a:cxnLst/>
              <a:rect l="l" t="t" r="r" b="b"/>
              <a:pathLst>
                <a:path w="856614" h="299085">
                  <a:moveTo>
                    <a:pt x="0" y="298716"/>
                  </a:moveTo>
                  <a:lnTo>
                    <a:pt x="0" y="0"/>
                  </a:lnTo>
                  <a:lnTo>
                    <a:pt x="856500" y="0"/>
                  </a:lnTo>
                  <a:lnTo>
                    <a:pt x="856500" y="298716"/>
                  </a:lnTo>
                  <a:lnTo>
                    <a:pt x="0" y="2987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78" name="object 153"/>
            <p:cNvSpPr/>
            <p:nvPr/>
          </p:nvSpPr>
          <p:spPr>
            <a:xfrm>
              <a:off x="4510029" y="2795629"/>
              <a:ext cx="642461" cy="163899"/>
            </a:xfrm>
            <a:custGeom>
              <a:avLst/>
              <a:gdLst/>
              <a:ahLst/>
              <a:cxnLst/>
              <a:rect l="l" t="t" r="r" b="b"/>
              <a:pathLst>
                <a:path w="856614" h="299085">
                  <a:moveTo>
                    <a:pt x="0" y="298716"/>
                  </a:moveTo>
                  <a:lnTo>
                    <a:pt x="0" y="0"/>
                  </a:lnTo>
                  <a:lnTo>
                    <a:pt x="856500" y="0"/>
                  </a:lnTo>
                  <a:lnTo>
                    <a:pt x="856500" y="298716"/>
                  </a:lnTo>
                  <a:lnTo>
                    <a:pt x="0" y="298716"/>
                  </a:lnTo>
                  <a:close/>
                </a:path>
              </a:pathLst>
            </a:custGeom>
            <a:ln w="12192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79" name="object 154"/>
            <p:cNvSpPr txBox="1"/>
            <p:nvPr/>
          </p:nvSpPr>
          <p:spPr>
            <a:xfrm>
              <a:off x="4514222" y="2796937"/>
              <a:ext cx="632936" cy="137858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algn="ctr" defTabSz="685800">
                <a:lnSpc>
                  <a:spcPts val="521"/>
                </a:lnSpc>
                <a:spcBef>
                  <a:spcPts val="75"/>
                </a:spcBef>
              </a:pPr>
              <a:r>
                <a:rPr sz="450" spc="-4" dirty="0">
                  <a:solidFill>
                    <a:prstClr val="black"/>
                  </a:solidFill>
                  <a:latin typeface="Arial Narrow"/>
                  <a:cs typeface="Arial Narrow"/>
                </a:rPr>
                <a:t>Kansas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  <a:p>
              <a:pPr algn="ctr" defTabSz="685800">
                <a:lnSpc>
                  <a:spcPts val="533"/>
                </a:lnSpc>
              </a:pP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Inter 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: </a:t>
              </a:r>
              <a:r>
                <a:rPr sz="450" spc="-15" dirty="0">
                  <a:solidFill>
                    <a:srgbClr val="009B00"/>
                  </a:solidFill>
                  <a:latin typeface="Arial Narrow"/>
                  <a:cs typeface="Arial Narrow"/>
                </a:rPr>
                <a:t>11 </a:t>
              </a:r>
              <a:r>
                <a:rPr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Intra 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:</a:t>
              </a:r>
              <a:r>
                <a:rPr sz="450" spc="-34" dirty="0">
                  <a:solidFill>
                    <a:srgbClr val="009B00"/>
                  </a:solidFill>
                  <a:latin typeface="Arial Narrow"/>
                  <a:cs typeface="Arial Narrow"/>
                </a:rPr>
                <a:t> </a:t>
              </a:r>
              <a:r>
                <a:rPr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6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980" name="object 37"/>
            <p:cNvSpPr/>
            <p:nvPr/>
          </p:nvSpPr>
          <p:spPr>
            <a:xfrm>
              <a:off x="5126253" y="1848909"/>
              <a:ext cx="102869" cy="70865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81" name="object 38"/>
            <p:cNvSpPr txBox="1"/>
            <p:nvPr/>
          </p:nvSpPr>
          <p:spPr>
            <a:xfrm>
              <a:off x="5121300" y="1828077"/>
              <a:ext cx="114300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sz="600" spc="-19" dirty="0">
                  <a:solidFill>
                    <a:srgbClr val="343434"/>
                  </a:solidFill>
                  <a:latin typeface="Arial Narrow"/>
                  <a:cs typeface="Arial Narrow"/>
                </a:rPr>
                <a:t>M</a:t>
              </a:r>
              <a:r>
                <a:rPr sz="600" spc="-4" dirty="0">
                  <a:solidFill>
                    <a:srgbClr val="343434"/>
                  </a:solidFill>
                  <a:latin typeface="Arial Narrow"/>
                  <a:cs typeface="Arial Narrow"/>
                </a:rPr>
                <a:t>N</a:t>
              </a:r>
              <a:endParaRPr sz="60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982" name="object 171"/>
            <p:cNvSpPr/>
            <p:nvPr/>
          </p:nvSpPr>
          <p:spPr>
            <a:xfrm>
              <a:off x="4879363" y="1528853"/>
              <a:ext cx="619601" cy="174314"/>
            </a:xfrm>
            <a:custGeom>
              <a:avLst/>
              <a:gdLst/>
              <a:ahLst/>
              <a:cxnLst/>
              <a:rect l="l" t="t" r="r" b="b"/>
              <a:pathLst>
                <a:path w="826135" h="299085">
                  <a:moveTo>
                    <a:pt x="0" y="298716"/>
                  </a:moveTo>
                  <a:lnTo>
                    <a:pt x="0" y="0"/>
                  </a:lnTo>
                  <a:lnTo>
                    <a:pt x="826020" y="0"/>
                  </a:lnTo>
                  <a:lnTo>
                    <a:pt x="826020" y="298716"/>
                  </a:lnTo>
                  <a:lnTo>
                    <a:pt x="0" y="2987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83" name="object 172"/>
            <p:cNvSpPr/>
            <p:nvPr/>
          </p:nvSpPr>
          <p:spPr>
            <a:xfrm>
              <a:off x="4879363" y="1528853"/>
              <a:ext cx="619601" cy="180605"/>
            </a:xfrm>
            <a:custGeom>
              <a:avLst/>
              <a:gdLst/>
              <a:ahLst/>
              <a:cxnLst/>
              <a:rect l="l" t="t" r="r" b="b"/>
              <a:pathLst>
                <a:path w="826135" h="299085">
                  <a:moveTo>
                    <a:pt x="0" y="298716"/>
                  </a:moveTo>
                  <a:lnTo>
                    <a:pt x="0" y="0"/>
                  </a:lnTo>
                  <a:lnTo>
                    <a:pt x="826020" y="0"/>
                  </a:lnTo>
                  <a:lnTo>
                    <a:pt x="826020" y="298716"/>
                  </a:lnTo>
                  <a:lnTo>
                    <a:pt x="0" y="298716"/>
                  </a:lnTo>
                  <a:close/>
                </a:path>
              </a:pathLst>
            </a:custGeom>
            <a:ln w="12192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84" name="object 173"/>
            <p:cNvSpPr txBox="1"/>
            <p:nvPr/>
          </p:nvSpPr>
          <p:spPr>
            <a:xfrm>
              <a:off x="4883556" y="1530162"/>
              <a:ext cx="610076" cy="137858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algn="ctr" defTabSz="685800">
                <a:lnSpc>
                  <a:spcPts val="521"/>
                </a:lnSpc>
                <a:spcBef>
                  <a:spcPts val="75"/>
                </a:spcBef>
              </a:pPr>
              <a:r>
                <a:rPr sz="450" spc="-4" dirty="0">
                  <a:solidFill>
                    <a:prstClr val="black"/>
                  </a:solidFill>
                  <a:latin typeface="Arial Narrow"/>
                  <a:cs typeface="Arial Narrow"/>
                </a:rPr>
                <a:t>Minnesota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  <a:p>
              <a:pPr algn="ctr" defTabSz="685800">
                <a:lnSpc>
                  <a:spcPts val="533"/>
                </a:lnSpc>
              </a:pP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Inter 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: </a:t>
              </a:r>
              <a:r>
                <a:rPr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0 Intra 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:</a:t>
              </a:r>
              <a:r>
                <a:rPr sz="450" spc="-53" dirty="0">
                  <a:solidFill>
                    <a:srgbClr val="009B00"/>
                  </a:solidFill>
                  <a:latin typeface="Arial Narrow"/>
                  <a:cs typeface="Arial Narrow"/>
                </a:rPr>
                <a:t> </a:t>
              </a:r>
              <a:r>
                <a:rPr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1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985" name="object 48"/>
            <p:cNvSpPr/>
            <p:nvPr/>
          </p:nvSpPr>
          <p:spPr>
            <a:xfrm>
              <a:off x="5809201" y="2044153"/>
              <a:ext cx="57150" cy="55245"/>
            </a:xfrm>
            <a:custGeom>
              <a:avLst/>
              <a:gdLst/>
              <a:ahLst/>
              <a:cxnLst/>
              <a:rect l="l" t="t" r="r" b="b"/>
              <a:pathLst>
                <a:path w="76200" h="73660">
                  <a:moveTo>
                    <a:pt x="15239" y="73151"/>
                  </a:moveTo>
                  <a:lnTo>
                    <a:pt x="24383" y="73151"/>
                  </a:lnTo>
                  <a:lnTo>
                    <a:pt x="36575" y="18287"/>
                  </a:lnTo>
                  <a:lnTo>
                    <a:pt x="36575" y="9143"/>
                  </a:lnTo>
                  <a:lnTo>
                    <a:pt x="39623" y="18287"/>
                  </a:lnTo>
                  <a:lnTo>
                    <a:pt x="51815" y="73151"/>
                  </a:lnTo>
                  <a:lnTo>
                    <a:pt x="60959" y="73151"/>
                  </a:lnTo>
                  <a:lnTo>
                    <a:pt x="76199" y="0"/>
                  </a:lnTo>
                  <a:lnTo>
                    <a:pt x="67055" y="0"/>
                  </a:lnTo>
                  <a:lnTo>
                    <a:pt x="57911" y="45719"/>
                  </a:lnTo>
                  <a:lnTo>
                    <a:pt x="57911" y="54863"/>
                  </a:lnTo>
                  <a:lnTo>
                    <a:pt x="54863" y="60959"/>
                  </a:lnTo>
                  <a:lnTo>
                    <a:pt x="54863" y="48767"/>
                  </a:lnTo>
                  <a:lnTo>
                    <a:pt x="51815" y="36575"/>
                  </a:lnTo>
                  <a:lnTo>
                    <a:pt x="42671" y="0"/>
                  </a:lnTo>
                  <a:lnTo>
                    <a:pt x="33527" y="0"/>
                  </a:lnTo>
                  <a:lnTo>
                    <a:pt x="21335" y="48767"/>
                  </a:lnTo>
                  <a:lnTo>
                    <a:pt x="18287" y="60959"/>
                  </a:lnTo>
                  <a:lnTo>
                    <a:pt x="15239" y="48767"/>
                  </a:lnTo>
                  <a:lnTo>
                    <a:pt x="6095" y="0"/>
                  </a:lnTo>
                  <a:lnTo>
                    <a:pt x="0" y="0"/>
                  </a:lnTo>
                  <a:lnTo>
                    <a:pt x="15239" y="73151"/>
                  </a:lnTo>
                </a:path>
              </a:pathLst>
            </a:custGeom>
            <a:ln w="2438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86" name="object 49"/>
            <p:cNvSpPr/>
            <p:nvPr/>
          </p:nvSpPr>
          <p:spPr>
            <a:xfrm>
              <a:off x="5874351" y="2035008"/>
              <a:ext cx="0" cy="73343"/>
            </a:xfrm>
            <a:custGeom>
              <a:avLst/>
              <a:gdLst/>
              <a:ahLst/>
              <a:cxnLst/>
              <a:rect l="l" t="t" r="r" b="b"/>
              <a:pathLst>
                <a:path h="97789">
                  <a:moveTo>
                    <a:pt x="0" y="0"/>
                  </a:moveTo>
                  <a:lnTo>
                    <a:pt x="0" y="97535"/>
                  </a:lnTo>
                </a:path>
              </a:pathLst>
            </a:custGeom>
            <a:ln w="3352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87" name="object 50"/>
            <p:cNvSpPr txBox="1"/>
            <p:nvPr/>
          </p:nvSpPr>
          <p:spPr>
            <a:xfrm>
              <a:off x="5798534" y="2014177"/>
              <a:ext cx="93821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sz="600" spc="-19" dirty="0">
                  <a:solidFill>
                    <a:srgbClr val="343434"/>
                  </a:solidFill>
                  <a:latin typeface="Arial Narrow"/>
                  <a:cs typeface="Arial Narrow"/>
                </a:rPr>
                <a:t>W</a:t>
              </a:r>
              <a:r>
                <a:rPr sz="600" spc="-4" dirty="0">
                  <a:solidFill>
                    <a:srgbClr val="343434"/>
                  </a:solidFill>
                  <a:latin typeface="Arial Narrow"/>
                  <a:cs typeface="Arial Narrow"/>
                </a:rPr>
                <a:t>I</a:t>
              </a:r>
              <a:endParaRPr sz="60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988" name="object 171"/>
            <p:cNvSpPr/>
            <p:nvPr/>
          </p:nvSpPr>
          <p:spPr>
            <a:xfrm>
              <a:off x="6125373" y="1781361"/>
              <a:ext cx="619601" cy="174314"/>
            </a:xfrm>
            <a:custGeom>
              <a:avLst/>
              <a:gdLst/>
              <a:ahLst/>
              <a:cxnLst/>
              <a:rect l="l" t="t" r="r" b="b"/>
              <a:pathLst>
                <a:path w="826135" h="299085">
                  <a:moveTo>
                    <a:pt x="0" y="298716"/>
                  </a:moveTo>
                  <a:lnTo>
                    <a:pt x="0" y="0"/>
                  </a:lnTo>
                  <a:lnTo>
                    <a:pt x="826020" y="0"/>
                  </a:lnTo>
                  <a:lnTo>
                    <a:pt x="826020" y="298716"/>
                  </a:lnTo>
                  <a:lnTo>
                    <a:pt x="0" y="2987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89" name="object 172"/>
            <p:cNvSpPr/>
            <p:nvPr/>
          </p:nvSpPr>
          <p:spPr>
            <a:xfrm>
              <a:off x="6125373" y="1781361"/>
              <a:ext cx="666864" cy="180605"/>
            </a:xfrm>
            <a:custGeom>
              <a:avLst/>
              <a:gdLst/>
              <a:ahLst/>
              <a:cxnLst/>
              <a:rect l="l" t="t" r="r" b="b"/>
              <a:pathLst>
                <a:path w="826135" h="299085">
                  <a:moveTo>
                    <a:pt x="0" y="298716"/>
                  </a:moveTo>
                  <a:lnTo>
                    <a:pt x="0" y="0"/>
                  </a:lnTo>
                  <a:lnTo>
                    <a:pt x="826020" y="0"/>
                  </a:lnTo>
                  <a:lnTo>
                    <a:pt x="826020" y="298716"/>
                  </a:lnTo>
                  <a:lnTo>
                    <a:pt x="0" y="298716"/>
                  </a:lnTo>
                  <a:close/>
                </a:path>
              </a:pathLst>
            </a:custGeom>
            <a:ln w="12192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90" name="object 173"/>
            <p:cNvSpPr txBox="1"/>
            <p:nvPr/>
          </p:nvSpPr>
          <p:spPr>
            <a:xfrm>
              <a:off x="6129566" y="1782670"/>
              <a:ext cx="650255" cy="137858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algn="ctr" defTabSz="685800">
                <a:lnSpc>
                  <a:spcPts val="521"/>
                </a:lnSpc>
                <a:spcBef>
                  <a:spcPts val="75"/>
                </a:spcBef>
              </a:pPr>
              <a:r>
                <a:rPr sz="450" spc="-4" dirty="0">
                  <a:solidFill>
                    <a:prstClr val="black"/>
                  </a:solidFill>
                  <a:latin typeface="Arial Narrow"/>
                  <a:cs typeface="Arial Narrow"/>
                </a:rPr>
                <a:t>Mi</a:t>
              </a:r>
              <a:r>
                <a:rPr lang="en-US" sz="450" spc="-4" dirty="0">
                  <a:solidFill>
                    <a:prstClr val="black"/>
                  </a:solidFill>
                  <a:latin typeface="Arial Narrow"/>
                  <a:cs typeface="Arial Narrow"/>
                </a:rPr>
                <a:t>chigan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  <a:p>
              <a:pPr algn="ctr" defTabSz="685800">
                <a:lnSpc>
                  <a:spcPts val="533"/>
                </a:lnSpc>
              </a:pP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Inter 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: </a:t>
              </a:r>
              <a:r>
                <a:rPr lang="en-US"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19</a:t>
              </a:r>
              <a:r>
                <a:rPr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 Intra 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:</a:t>
              </a:r>
              <a:r>
                <a:rPr sz="450" spc="-53" dirty="0">
                  <a:solidFill>
                    <a:srgbClr val="009B00"/>
                  </a:solidFill>
                  <a:latin typeface="Arial Narrow"/>
                  <a:cs typeface="Arial Narrow"/>
                </a:rPr>
                <a:t> </a:t>
              </a:r>
              <a:r>
                <a:rPr lang="en-US"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30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991" name="object 60"/>
            <p:cNvSpPr/>
            <p:nvPr/>
          </p:nvSpPr>
          <p:spPr>
            <a:xfrm>
              <a:off x="6443509" y="2076302"/>
              <a:ext cx="43814" cy="55245"/>
            </a:xfrm>
            <a:custGeom>
              <a:avLst/>
              <a:gdLst/>
              <a:ahLst/>
              <a:cxnLst/>
              <a:rect l="l" t="t" r="r" b="b"/>
              <a:pathLst>
                <a:path w="58420" h="73660">
                  <a:moveTo>
                    <a:pt x="0" y="73151"/>
                  </a:moveTo>
                  <a:lnTo>
                    <a:pt x="6096" y="73151"/>
                  </a:lnTo>
                  <a:lnTo>
                    <a:pt x="6096" y="9143"/>
                  </a:lnTo>
                  <a:lnTo>
                    <a:pt x="24384" y="73151"/>
                  </a:lnTo>
                  <a:lnTo>
                    <a:pt x="30480" y="73151"/>
                  </a:lnTo>
                  <a:lnTo>
                    <a:pt x="48768" y="12191"/>
                  </a:lnTo>
                  <a:lnTo>
                    <a:pt x="48768" y="73151"/>
                  </a:lnTo>
                  <a:lnTo>
                    <a:pt x="57912" y="73151"/>
                  </a:lnTo>
                  <a:lnTo>
                    <a:pt x="57912" y="0"/>
                  </a:lnTo>
                  <a:lnTo>
                    <a:pt x="45720" y="0"/>
                  </a:lnTo>
                  <a:lnTo>
                    <a:pt x="30480" y="48767"/>
                  </a:lnTo>
                  <a:lnTo>
                    <a:pt x="30480" y="57911"/>
                  </a:lnTo>
                  <a:lnTo>
                    <a:pt x="27432" y="60959"/>
                  </a:lnTo>
                  <a:lnTo>
                    <a:pt x="24384" y="51815"/>
                  </a:lnTo>
                  <a:lnTo>
                    <a:pt x="12192" y="0"/>
                  </a:lnTo>
                  <a:lnTo>
                    <a:pt x="0" y="0"/>
                  </a:lnTo>
                  <a:lnTo>
                    <a:pt x="0" y="73151"/>
                  </a:lnTo>
                </a:path>
              </a:pathLst>
            </a:custGeom>
            <a:ln w="2438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92" name="object 61"/>
            <p:cNvSpPr/>
            <p:nvPr/>
          </p:nvSpPr>
          <p:spPr>
            <a:xfrm>
              <a:off x="6497229" y="2067158"/>
              <a:ext cx="0" cy="73343"/>
            </a:xfrm>
            <a:custGeom>
              <a:avLst/>
              <a:gdLst/>
              <a:ahLst/>
              <a:cxnLst/>
              <a:rect l="l" t="t" r="r" b="b"/>
              <a:pathLst>
                <a:path h="97789">
                  <a:moveTo>
                    <a:pt x="0" y="0"/>
                  </a:moveTo>
                  <a:lnTo>
                    <a:pt x="0" y="97535"/>
                  </a:lnTo>
                </a:path>
              </a:pathLst>
            </a:custGeom>
            <a:ln w="3352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93" name="object 62"/>
            <p:cNvSpPr txBox="1"/>
            <p:nvPr/>
          </p:nvSpPr>
          <p:spPr>
            <a:xfrm>
              <a:off x="6429411" y="2046327"/>
              <a:ext cx="86678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sz="600" spc="-19" dirty="0">
                  <a:solidFill>
                    <a:srgbClr val="343434"/>
                  </a:solidFill>
                  <a:latin typeface="Arial Narrow"/>
                  <a:cs typeface="Arial Narrow"/>
                </a:rPr>
                <a:t>M</a:t>
              </a:r>
              <a:r>
                <a:rPr sz="600" spc="-4" dirty="0">
                  <a:solidFill>
                    <a:srgbClr val="343434"/>
                  </a:solidFill>
                  <a:latin typeface="Arial Narrow"/>
                  <a:cs typeface="Arial Narrow"/>
                </a:rPr>
                <a:t>I</a:t>
              </a:r>
              <a:endParaRPr sz="60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994" name="object 194"/>
            <p:cNvSpPr/>
            <p:nvPr/>
          </p:nvSpPr>
          <p:spPr>
            <a:xfrm>
              <a:off x="5553778" y="2389057"/>
              <a:ext cx="647224" cy="176398"/>
            </a:xfrm>
            <a:custGeom>
              <a:avLst/>
              <a:gdLst/>
              <a:ahLst/>
              <a:cxnLst/>
              <a:rect l="l" t="t" r="r" b="b"/>
              <a:pathLst>
                <a:path w="862964" h="299085">
                  <a:moveTo>
                    <a:pt x="0" y="298716"/>
                  </a:moveTo>
                  <a:lnTo>
                    <a:pt x="0" y="0"/>
                  </a:lnTo>
                  <a:lnTo>
                    <a:pt x="862596" y="0"/>
                  </a:lnTo>
                  <a:lnTo>
                    <a:pt x="862596" y="298716"/>
                  </a:lnTo>
                  <a:lnTo>
                    <a:pt x="0" y="2987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95" name="object 195"/>
            <p:cNvSpPr/>
            <p:nvPr/>
          </p:nvSpPr>
          <p:spPr>
            <a:xfrm>
              <a:off x="5553778" y="2389057"/>
              <a:ext cx="647224" cy="176398"/>
            </a:xfrm>
            <a:custGeom>
              <a:avLst/>
              <a:gdLst/>
              <a:ahLst/>
              <a:cxnLst/>
              <a:rect l="l" t="t" r="r" b="b"/>
              <a:pathLst>
                <a:path w="862964" h="299085">
                  <a:moveTo>
                    <a:pt x="0" y="298716"/>
                  </a:moveTo>
                  <a:lnTo>
                    <a:pt x="0" y="0"/>
                  </a:lnTo>
                  <a:lnTo>
                    <a:pt x="862596" y="0"/>
                  </a:lnTo>
                  <a:lnTo>
                    <a:pt x="862596" y="298716"/>
                  </a:lnTo>
                  <a:lnTo>
                    <a:pt x="0" y="298716"/>
                  </a:lnTo>
                  <a:close/>
                </a:path>
              </a:pathLst>
            </a:custGeom>
            <a:ln w="12191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96" name="object 196"/>
            <p:cNvSpPr txBox="1"/>
            <p:nvPr/>
          </p:nvSpPr>
          <p:spPr>
            <a:xfrm>
              <a:off x="5557971" y="2388079"/>
              <a:ext cx="637223" cy="137858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algn="ctr" defTabSz="685800">
                <a:lnSpc>
                  <a:spcPts val="533"/>
                </a:lnSpc>
                <a:spcBef>
                  <a:spcPts val="75"/>
                </a:spcBef>
              </a:pPr>
              <a:r>
                <a:rPr sz="450" spc="-4" dirty="0">
                  <a:solidFill>
                    <a:prstClr val="black"/>
                  </a:solidFill>
                  <a:latin typeface="Arial Narrow"/>
                  <a:cs typeface="Arial Narrow"/>
                </a:rPr>
                <a:t>Illinois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  <a:p>
              <a:pPr algn="ctr" defTabSz="685800">
                <a:lnSpc>
                  <a:spcPts val="533"/>
                </a:lnSpc>
              </a:pP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Inter 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: </a:t>
              </a:r>
              <a:r>
                <a:rPr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6 Intra 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:</a:t>
              </a:r>
              <a:r>
                <a:rPr sz="450" spc="-53" dirty="0">
                  <a:solidFill>
                    <a:srgbClr val="009B00"/>
                  </a:solidFill>
                  <a:latin typeface="Arial Narrow"/>
                  <a:cs typeface="Arial Narrow"/>
                </a:rPr>
                <a:t> </a:t>
              </a:r>
              <a:r>
                <a:rPr sz="450" spc="4" dirty="0">
                  <a:solidFill>
                    <a:srgbClr val="009B00"/>
                  </a:solidFill>
                  <a:latin typeface="Arial Narrow"/>
                  <a:cs typeface="Arial Narrow"/>
                </a:rPr>
                <a:t>22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998" name="object 30"/>
            <p:cNvSpPr/>
            <p:nvPr/>
          </p:nvSpPr>
          <p:spPr>
            <a:xfrm>
              <a:off x="5944365" y="2678792"/>
              <a:ext cx="0" cy="70961"/>
            </a:xfrm>
            <a:custGeom>
              <a:avLst/>
              <a:gdLst/>
              <a:ahLst/>
              <a:cxnLst/>
              <a:rect l="l" t="t" r="r" b="b"/>
              <a:pathLst>
                <a:path h="94614">
                  <a:moveTo>
                    <a:pt x="0" y="0"/>
                  </a:moveTo>
                  <a:lnTo>
                    <a:pt x="0" y="94487"/>
                  </a:lnTo>
                </a:path>
              </a:pathLst>
            </a:custGeom>
            <a:ln w="304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999" name="object 32"/>
            <p:cNvSpPr txBox="1"/>
            <p:nvPr/>
          </p:nvSpPr>
          <p:spPr>
            <a:xfrm>
              <a:off x="5916456" y="2652514"/>
              <a:ext cx="76200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sz="600" spc="-56" dirty="0">
                  <a:solidFill>
                    <a:srgbClr val="343434"/>
                  </a:solidFill>
                  <a:latin typeface="Arial Narrow"/>
                  <a:cs typeface="Arial Narrow"/>
                </a:rPr>
                <a:t>IL</a:t>
              </a:r>
              <a:r>
                <a:rPr sz="600" u="sng" spc="8" dirty="0">
                  <a:solidFill>
                    <a:srgbClr val="343434"/>
                  </a:solidFill>
                  <a:uFill>
                    <a:solidFill>
                      <a:srgbClr val="FFFFFF"/>
                    </a:solidFill>
                  </a:uFill>
                  <a:latin typeface="Arial Narrow"/>
                  <a:cs typeface="Arial Narrow"/>
                </a:rPr>
                <a:t> </a:t>
              </a:r>
              <a:endParaRPr sz="60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000" name="object 67"/>
            <p:cNvSpPr/>
            <p:nvPr/>
          </p:nvSpPr>
          <p:spPr>
            <a:xfrm>
              <a:off x="6334831" y="2460482"/>
              <a:ext cx="0" cy="73343"/>
            </a:xfrm>
            <a:custGeom>
              <a:avLst/>
              <a:gdLst/>
              <a:ahLst/>
              <a:cxnLst/>
              <a:rect l="l" t="t" r="r" b="b"/>
              <a:pathLst>
                <a:path h="97789">
                  <a:moveTo>
                    <a:pt x="0" y="0"/>
                  </a:moveTo>
                  <a:lnTo>
                    <a:pt x="0" y="97535"/>
                  </a:lnTo>
                </a:path>
              </a:pathLst>
            </a:custGeom>
            <a:ln w="3047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01" name="object 68"/>
            <p:cNvSpPr/>
            <p:nvPr/>
          </p:nvSpPr>
          <p:spPr>
            <a:xfrm>
              <a:off x="6346262" y="2469626"/>
              <a:ext cx="36671" cy="55245"/>
            </a:xfrm>
            <a:custGeom>
              <a:avLst/>
              <a:gdLst/>
              <a:ahLst/>
              <a:cxnLst/>
              <a:rect l="l" t="t" r="r" b="b"/>
              <a:pathLst>
                <a:path w="48895" h="73660">
                  <a:moveTo>
                    <a:pt x="0" y="73151"/>
                  </a:moveTo>
                  <a:lnTo>
                    <a:pt x="9144" y="73151"/>
                  </a:lnTo>
                  <a:lnTo>
                    <a:pt x="9144" y="15239"/>
                  </a:lnTo>
                  <a:lnTo>
                    <a:pt x="39624" y="73151"/>
                  </a:lnTo>
                  <a:lnTo>
                    <a:pt x="48768" y="73151"/>
                  </a:lnTo>
                  <a:lnTo>
                    <a:pt x="48768" y="0"/>
                  </a:lnTo>
                  <a:lnTo>
                    <a:pt x="39624" y="0"/>
                  </a:lnTo>
                  <a:lnTo>
                    <a:pt x="39624" y="57911"/>
                  </a:lnTo>
                  <a:lnTo>
                    <a:pt x="9144" y="0"/>
                  </a:lnTo>
                  <a:lnTo>
                    <a:pt x="0" y="0"/>
                  </a:lnTo>
                  <a:lnTo>
                    <a:pt x="0" y="73151"/>
                  </a:lnTo>
                </a:path>
              </a:pathLst>
            </a:custGeom>
            <a:ln w="2438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02" name="object 69"/>
            <p:cNvSpPr txBox="1"/>
            <p:nvPr/>
          </p:nvSpPr>
          <p:spPr>
            <a:xfrm>
              <a:off x="6317305" y="2439651"/>
              <a:ext cx="80010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sz="600" spc="-15" dirty="0">
                  <a:solidFill>
                    <a:srgbClr val="343434"/>
                  </a:solidFill>
                  <a:latin typeface="Arial Narrow"/>
                  <a:cs typeface="Arial Narrow"/>
                </a:rPr>
                <a:t>I</a:t>
              </a:r>
              <a:r>
                <a:rPr sz="600" spc="-4" dirty="0">
                  <a:solidFill>
                    <a:srgbClr val="343434"/>
                  </a:solidFill>
                  <a:latin typeface="Arial Narrow"/>
                  <a:cs typeface="Arial Narrow"/>
                </a:rPr>
                <a:t>N</a:t>
              </a:r>
              <a:endParaRPr sz="60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003" name="object 237"/>
            <p:cNvSpPr/>
            <p:nvPr/>
          </p:nvSpPr>
          <p:spPr>
            <a:xfrm>
              <a:off x="6127375" y="2654223"/>
              <a:ext cx="647224" cy="173270"/>
            </a:xfrm>
            <a:custGeom>
              <a:avLst/>
              <a:gdLst/>
              <a:ahLst/>
              <a:cxnLst/>
              <a:rect l="l" t="t" r="r" b="b"/>
              <a:pathLst>
                <a:path w="862965" h="295910">
                  <a:moveTo>
                    <a:pt x="0" y="295668"/>
                  </a:moveTo>
                  <a:lnTo>
                    <a:pt x="0" y="0"/>
                  </a:lnTo>
                  <a:lnTo>
                    <a:pt x="862596" y="0"/>
                  </a:lnTo>
                  <a:lnTo>
                    <a:pt x="862596" y="295668"/>
                  </a:lnTo>
                  <a:lnTo>
                    <a:pt x="0" y="29566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04" name="object 238"/>
            <p:cNvSpPr/>
            <p:nvPr/>
          </p:nvSpPr>
          <p:spPr>
            <a:xfrm>
              <a:off x="6127375" y="2654224"/>
              <a:ext cx="647224" cy="176057"/>
            </a:xfrm>
            <a:custGeom>
              <a:avLst/>
              <a:gdLst/>
              <a:ahLst/>
              <a:cxnLst/>
              <a:rect l="l" t="t" r="r" b="b"/>
              <a:pathLst>
                <a:path w="862965" h="295910">
                  <a:moveTo>
                    <a:pt x="0" y="295668"/>
                  </a:moveTo>
                  <a:lnTo>
                    <a:pt x="0" y="0"/>
                  </a:lnTo>
                  <a:lnTo>
                    <a:pt x="862596" y="0"/>
                  </a:lnTo>
                  <a:lnTo>
                    <a:pt x="862596" y="295668"/>
                  </a:lnTo>
                  <a:lnTo>
                    <a:pt x="0" y="295668"/>
                  </a:lnTo>
                  <a:close/>
                </a:path>
              </a:pathLst>
            </a:custGeom>
            <a:ln w="12192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05" name="object 239"/>
            <p:cNvSpPr txBox="1"/>
            <p:nvPr/>
          </p:nvSpPr>
          <p:spPr>
            <a:xfrm>
              <a:off x="6131568" y="2653247"/>
              <a:ext cx="637223" cy="137858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algn="ctr" defTabSz="685800">
                <a:lnSpc>
                  <a:spcPts val="533"/>
                </a:lnSpc>
                <a:spcBef>
                  <a:spcPts val="75"/>
                </a:spcBef>
              </a:pPr>
              <a:r>
                <a:rPr sz="450" spc="-4" dirty="0">
                  <a:solidFill>
                    <a:prstClr val="black"/>
                  </a:solidFill>
                  <a:latin typeface="Arial Narrow"/>
                  <a:cs typeface="Arial Narrow"/>
                </a:rPr>
                <a:t>Indiana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  <a:p>
              <a:pPr algn="ctr" defTabSz="685800">
                <a:lnSpc>
                  <a:spcPts val="521"/>
                </a:lnSpc>
              </a:pP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Inter 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: </a:t>
              </a:r>
              <a:r>
                <a:rPr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4 Intra 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UNGS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:</a:t>
              </a:r>
              <a:r>
                <a:rPr sz="450" spc="-53" dirty="0">
                  <a:solidFill>
                    <a:srgbClr val="009B00"/>
                  </a:solidFill>
                  <a:latin typeface="Arial Narrow"/>
                  <a:cs typeface="Arial Narrow"/>
                </a:rPr>
                <a:t> </a:t>
              </a:r>
              <a:r>
                <a:rPr sz="450" spc="4" dirty="0">
                  <a:solidFill>
                    <a:srgbClr val="009B00"/>
                  </a:solidFill>
                  <a:latin typeface="Arial Narrow"/>
                  <a:cs typeface="Arial Narrow"/>
                </a:rPr>
                <a:t>16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006" name="object 80"/>
            <p:cNvSpPr/>
            <p:nvPr/>
          </p:nvSpPr>
          <p:spPr>
            <a:xfrm>
              <a:off x="6900050" y="2467908"/>
              <a:ext cx="102870" cy="73151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07" name="object 81"/>
            <p:cNvSpPr txBox="1"/>
            <p:nvPr/>
          </p:nvSpPr>
          <p:spPr>
            <a:xfrm>
              <a:off x="6896240" y="2447078"/>
              <a:ext cx="111919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sz="600" spc="-11" dirty="0">
                  <a:solidFill>
                    <a:srgbClr val="343434"/>
                  </a:solidFill>
                  <a:latin typeface="Arial Narrow"/>
                  <a:cs typeface="Arial Narrow"/>
                </a:rPr>
                <a:t>O</a:t>
              </a:r>
              <a:r>
                <a:rPr sz="600" spc="-4" dirty="0">
                  <a:solidFill>
                    <a:srgbClr val="343434"/>
                  </a:solidFill>
                  <a:latin typeface="Arial Narrow"/>
                  <a:cs typeface="Arial Narrow"/>
                </a:rPr>
                <a:t>H</a:t>
              </a:r>
              <a:endParaRPr sz="60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008" name="object 237"/>
            <p:cNvSpPr/>
            <p:nvPr/>
          </p:nvSpPr>
          <p:spPr>
            <a:xfrm>
              <a:off x="6510280" y="2271318"/>
              <a:ext cx="647224" cy="173270"/>
            </a:xfrm>
            <a:custGeom>
              <a:avLst/>
              <a:gdLst/>
              <a:ahLst/>
              <a:cxnLst/>
              <a:rect l="l" t="t" r="r" b="b"/>
              <a:pathLst>
                <a:path w="862965" h="295910">
                  <a:moveTo>
                    <a:pt x="0" y="295668"/>
                  </a:moveTo>
                  <a:lnTo>
                    <a:pt x="0" y="0"/>
                  </a:lnTo>
                  <a:lnTo>
                    <a:pt x="862596" y="0"/>
                  </a:lnTo>
                  <a:lnTo>
                    <a:pt x="862596" y="295668"/>
                  </a:lnTo>
                  <a:lnTo>
                    <a:pt x="0" y="29566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09" name="object 238"/>
            <p:cNvSpPr/>
            <p:nvPr/>
          </p:nvSpPr>
          <p:spPr>
            <a:xfrm>
              <a:off x="6510280" y="2271319"/>
              <a:ext cx="647224" cy="176057"/>
            </a:xfrm>
            <a:custGeom>
              <a:avLst/>
              <a:gdLst/>
              <a:ahLst/>
              <a:cxnLst/>
              <a:rect l="l" t="t" r="r" b="b"/>
              <a:pathLst>
                <a:path w="862965" h="295910">
                  <a:moveTo>
                    <a:pt x="0" y="295668"/>
                  </a:moveTo>
                  <a:lnTo>
                    <a:pt x="0" y="0"/>
                  </a:lnTo>
                  <a:lnTo>
                    <a:pt x="862596" y="0"/>
                  </a:lnTo>
                  <a:lnTo>
                    <a:pt x="862596" y="295668"/>
                  </a:lnTo>
                  <a:lnTo>
                    <a:pt x="0" y="295668"/>
                  </a:lnTo>
                  <a:close/>
                </a:path>
              </a:pathLst>
            </a:custGeom>
            <a:ln w="12192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10" name="object 239"/>
            <p:cNvSpPr txBox="1"/>
            <p:nvPr/>
          </p:nvSpPr>
          <p:spPr>
            <a:xfrm>
              <a:off x="6514473" y="2270342"/>
              <a:ext cx="637223" cy="137858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algn="ctr" defTabSz="685800">
                <a:lnSpc>
                  <a:spcPts val="533"/>
                </a:lnSpc>
                <a:spcBef>
                  <a:spcPts val="75"/>
                </a:spcBef>
              </a:pPr>
              <a:r>
                <a:rPr lang="en-US" sz="450" spc="-4" dirty="0">
                  <a:solidFill>
                    <a:prstClr val="black"/>
                  </a:solidFill>
                  <a:latin typeface="Arial Narrow"/>
                  <a:cs typeface="Arial Narrow"/>
                </a:rPr>
                <a:t>Ohio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  <a:p>
              <a:pPr algn="ctr" defTabSz="685800">
                <a:lnSpc>
                  <a:spcPts val="521"/>
                </a:lnSpc>
              </a:pP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Inter 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: </a:t>
              </a:r>
              <a:r>
                <a:rPr lang="en-US"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17</a:t>
              </a:r>
              <a:r>
                <a:rPr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 Intra 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UNGS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:</a:t>
              </a:r>
              <a:r>
                <a:rPr sz="450" spc="-53" dirty="0">
                  <a:solidFill>
                    <a:srgbClr val="009B00"/>
                  </a:solidFill>
                  <a:latin typeface="Arial Narrow"/>
                  <a:cs typeface="Arial Narrow"/>
                </a:rPr>
                <a:t> </a:t>
              </a:r>
              <a:r>
                <a:rPr lang="en-US" sz="450" spc="4" dirty="0">
                  <a:solidFill>
                    <a:srgbClr val="009B00"/>
                  </a:solidFill>
                  <a:latin typeface="Arial Narrow"/>
                  <a:cs typeface="Arial Narrow"/>
                </a:rPr>
                <a:t>3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011" name="object 63"/>
            <p:cNvSpPr/>
            <p:nvPr/>
          </p:nvSpPr>
          <p:spPr>
            <a:xfrm>
              <a:off x="7516131" y="2351891"/>
              <a:ext cx="91440" cy="70865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12" name="object 64"/>
            <p:cNvSpPr txBox="1"/>
            <p:nvPr/>
          </p:nvSpPr>
          <p:spPr>
            <a:xfrm>
              <a:off x="7511179" y="2331060"/>
              <a:ext cx="97154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sz="600" spc="-41" dirty="0">
                  <a:solidFill>
                    <a:srgbClr val="343434"/>
                  </a:solidFill>
                  <a:latin typeface="Arial Narrow"/>
                  <a:cs typeface="Arial Narrow"/>
                </a:rPr>
                <a:t>P</a:t>
              </a:r>
              <a:r>
                <a:rPr sz="600" spc="-4" dirty="0">
                  <a:solidFill>
                    <a:srgbClr val="343434"/>
                  </a:solidFill>
                  <a:latin typeface="Arial Narrow"/>
                  <a:cs typeface="Arial Narrow"/>
                </a:rPr>
                <a:t>A</a:t>
              </a:r>
              <a:endParaRPr sz="60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013" name="object 214"/>
            <p:cNvSpPr/>
            <p:nvPr/>
          </p:nvSpPr>
          <p:spPr>
            <a:xfrm>
              <a:off x="7222378" y="2112991"/>
              <a:ext cx="647224" cy="171486"/>
            </a:xfrm>
            <a:custGeom>
              <a:avLst/>
              <a:gdLst/>
              <a:ahLst/>
              <a:cxnLst/>
              <a:rect l="l" t="t" r="r" b="b"/>
              <a:pathLst>
                <a:path w="862965" h="299085">
                  <a:moveTo>
                    <a:pt x="862596" y="0"/>
                  </a:moveTo>
                  <a:lnTo>
                    <a:pt x="0" y="0"/>
                  </a:lnTo>
                  <a:lnTo>
                    <a:pt x="0" y="298716"/>
                  </a:lnTo>
                  <a:lnTo>
                    <a:pt x="862596" y="298716"/>
                  </a:lnTo>
                  <a:lnTo>
                    <a:pt x="86259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14" name="object 215"/>
            <p:cNvSpPr/>
            <p:nvPr/>
          </p:nvSpPr>
          <p:spPr>
            <a:xfrm>
              <a:off x="7222378" y="2112990"/>
              <a:ext cx="647224" cy="171486"/>
            </a:xfrm>
            <a:custGeom>
              <a:avLst/>
              <a:gdLst/>
              <a:ahLst/>
              <a:cxnLst/>
              <a:rect l="l" t="t" r="r" b="b"/>
              <a:pathLst>
                <a:path w="862965" h="302260">
                  <a:moveTo>
                    <a:pt x="0" y="298716"/>
                  </a:moveTo>
                  <a:lnTo>
                    <a:pt x="0" y="0"/>
                  </a:lnTo>
                  <a:lnTo>
                    <a:pt x="862596" y="0"/>
                  </a:lnTo>
                  <a:lnTo>
                    <a:pt x="862596" y="298716"/>
                  </a:lnTo>
                  <a:lnTo>
                    <a:pt x="323088" y="298716"/>
                  </a:lnTo>
                  <a:lnTo>
                    <a:pt x="408431" y="301764"/>
                  </a:lnTo>
                  <a:lnTo>
                    <a:pt x="109728" y="298716"/>
                  </a:lnTo>
                  <a:lnTo>
                    <a:pt x="0" y="298716"/>
                  </a:lnTo>
                  <a:close/>
                </a:path>
              </a:pathLst>
            </a:custGeom>
            <a:ln w="12192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15" name="object 216"/>
            <p:cNvSpPr txBox="1"/>
            <p:nvPr/>
          </p:nvSpPr>
          <p:spPr>
            <a:xfrm>
              <a:off x="7226570" y="2114301"/>
              <a:ext cx="637223" cy="137858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marL="1905" algn="ctr" defTabSz="685800">
                <a:lnSpc>
                  <a:spcPts val="521"/>
                </a:lnSpc>
                <a:spcBef>
                  <a:spcPts val="75"/>
                </a:spcBef>
              </a:pPr>
              <a:r>
                <a:rPr sz="450" spc="-4" dirty="0">
                  <a:solidFill>
                    <a:prstClr val="black"/>
                  </a:solidFill>
                  <a:latin typeface="Arial Narrow"/>
                  <a:cs typeface="Arial Narrow"/>
                </a:rPr>
                <a:t>Pennsylvania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  <a:p>
              <a:pPr algn="ctr" defTabSz="685800">
                <a:lnSpc>
                  <a:spcPts val="533"/>
                </a:lnSpc>
              </a:pP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Inter 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: 42 Intra 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:</a:t>
              </a:r>
              <a:r>
                <a:rPr sz="450" spc="-15" dirty="0">
                  <a:solidFill>
                    <a:srgbClr val="009B00"/>
                  </a:solidFill>
                  <a:latin typeface="Arial Narrow"/>
                  <a:cs typeface="Arial Narrow"/>
                </a:rPr>
                <a:t> </a:t>
              </a:r>
              <a:r>
                <a:rPr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9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016" name="object 85"/>
            <p:cNvSpPr/>
            <p:nvPr/>
          </p:nvSpPr>
          <p:spPr>
            <a:xfrm>
              <a:off x="7124651" y="2798249"/>
              <a:ext cx="116586" cy="73151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17" name="object 86"/>
            <p:cNvSpPr txBox="1"/>
            <p:nvPr/>
          </p:nvSpPr>
          <p:spPr>
            <a:xfrm>
              <a:off x="7124271" y="2777418"/>
              <a:ext cx="117634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sz="600" spc="-19" dirty="0">
                  <a:solidFill>
                    <a:srgbClr val="343434"/>
                  </a:solidFill>
                  <a:latin typeface="Arial Narrow"/>
                  <a:cs typeface="Arial Narrow"/>
                </a:rPr>
                <a:t>W</a:t>
              </a:r>
              <a:r>
                <a:rPr sz="600" spc="-4" dirty="0">
                  <a:solidFill>
                    <a:srgbClr val="343434"/>
                  </a:solidFill>
                  <a:latin typeface="Arial Narrow"/>
                  <a:cs typeface="Arial Narrow"/>
                </a:rPr>
                <a:t>V</a:t>
              </a:r>
              <a:endParaRPr sz="60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cxnSp>
          <p:nvCxnSpPr>
            <p:cNvPr id="1018" name="Straight Connector 1017"/>
            <p:cNvCxnSpPr/>
            <p:nvPr/>
          </p:nvCxnSpPr>
          <p:spPr>
            <a:xfrm flipH="1">
              <a:off x="6910633" y="2613630"/>
              <a:ext cx="36758" cy="54773"/>
            </a:xfrm>
            <a:prstGeom prst="line">
              <a:avLst/>
            </a:prstGeom>
            <a:ln w="25400" cap="rnd">
              <a:solidFill>
                <a:srgbClr val="0070C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9" name="object 214"/>
            <p:cNvSpPr/>
            <p:nvPr/>
          </p:nvSpPr>
          <p:spPr>
            <a:xfrm>
              <a:off x="6893766" y="2613053"/>
              <a:ext cx="647224" cy="171486"/>
            </a:xfrm>
            <a:custGeom>
              <a:avLst/>
              <a:gdLst/>
              <a:ahLst/>
              <a:cxnLst/>
              <a:rect l="l" t="t" r="r" b="b"/>
              <a:pathLst>
                <a:path w="862965" h="299085">
                  <a:moveTo>
                    <a:pt x="862596" y="0"/>
                  </a:moveTo>
                  <a:lnTo>
                    <a:pt x="0" y="0"/>
                  </a:lnTo>
                  <a:lnTo>
                    <a:pt x="0" y="298716"/>
                  </a:lnTo>
                  <a:lnTo>
                    <a:pt x="862596" y="298716"/>
                  </a:lnTo>
                  <a:lnTo>
                    <a:pt x="86259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20" name="object 215"/>
            <p:cNvSpPr/>
            <p:nvPr/>
          </p:nvSpPr>
          <p:spPr>
            <a:xfrm>
              <a:off x="6893766" y="2613052"/>
              <a:ext cx="647224" cy="171486"/>
            </a:xfrm>
            <a:custGeom>
              <a:avLst/>
              <a:gdLst/>
              <a:ahLst/>
              <a:cxnLst/>
              <a:rect l="l" t="t" r="r" b="b"/>
              <a:pathLst>
                <a:path w="862965" h="302260">
                  <a:moveTo>
                    <a:pt x="0" y="298716"/>
                  </a:moveTo>
                  <a:lnTo>
                    <a:pt x="0" y="0"/>
                  </a:lnTo>
                  <a:lnTo>
                    <a:pt x="862596" y="0"/>
                  </a:lnTo>
                  <a:lnTo>
                    <a:pt x="862596" y="298716"/>
                  </a:lnTo>
                  <a:lnTo>
                    <a:pt x="323088" y="298716"/>
                  </a:lnTo>
                  <a:lnTo>
                    <a:pt x="408431" y="301764"/>
                  </a:lnTo>
                  <a:lnTo>
                    <a:pt x="109728" y="298716"/>
                  </a:lnTo>
                  <a:lnTo>
                    <a:pt x="0" y="298716"/>
                  </a:lnTo>
                  <a:close/>
                </a:path>
              </a:pathLst>
            </a:custGeom>
            <a:ln w="12192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21" name="object 216"/>
            <p:cNvSpPr txBox="1"/>
            <p:nvPr/>
          </p:nvSpPr>
          <p:spPr>
            <a:xfrm>
              <a:off x="6897958" y="2614363"/>
              <a:ext cx="637223" cy="137858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marL="1905" algn="ctr" defTabSz="685800">
                <a:lnSpc>
                  <a:spcPts val="521"/>
                </a:lnSpc>
                <a:spcBef>
                  <a:spcPts val="75"/>
                </a:spcBef>
              </a:pPr>
              <a:r>
                <a:rPr lang="en-US" sz="450" spc="-4" dirty="0">
                  <a:solidFill>
                    <a:prstClr val="black"/>
                  </a:solidFill>
                  <a:latin typeface="Arial Narrow"/>
                  <a:cs typeface="Arial Narrow"/>
                </a:rPr>
                <a:t>West Virginia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  <a:p>
              <a:pPr algn="ctr" defTabSz="685800">
                <a:lnSpc>
                  <a:spcPts val="533"/>
                </a:lnSpc>
              </a:pP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Inter 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: 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29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 Intra 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:</a:t>
              </a:r>
              <a:r>
                <a:rPr sz="450" spc="-15" dirty="0">
                  <a:solidFill>
                    <a:srgbClr val="009B00"/>
                  </a:solidFill>
                  <a:latin typeface="Arial Narrow"/>
                  <a:cs typeface="Arial Narrow"/>
                </a:rPr>
                <a:t> </a:t>
              </a:r>
              <a:r>
                <a:rPr lang="en-US"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3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022" name="object 76"/>
            <p:cNvSpPr/>
            <p:nvPr/>
          </p:nvSpPr>
          <p:spPr>
            <a:xfrm>
              <a:off x="7689869" y="2782247"/>
              <a:ext cx="96012" cy="73151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23" name="object 77"/>
            <p:cNvSpPr txBox="1"/>
            <p:nvPr/>
          </p:nvSpPr>
          <p:spPr>
            <a:xfrm>
              <a:off x="7689488" y="2761414"/>
              <a:ext cx="97154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sz="600" spc="-41" dirty="0">
                  <a:solidFill>
                    <a:srgbClr val="343434"/>
                  </a:solidFill>
                  <a:latin typeface="Arial Narrow"/>
                  <a:cs typeface="Arial Narrow"/>
                </a:rPr>
                <a:t>V</a:t>
              </a:r>
              <a:r>
                <a:rPr sz="600" spc="-4" dirty="0">
                  <a:solidFill>
                    <a:srgbClr val="343434"/>
                  </a:solidFill>
                  <a:latin typeface="Arial Narrow"/>
                  <a:cs typeface="Arial Narrow"/>
                </a:rPr>
                <a:t>A</a:t>
              </a:r>
              <a:endParaRPr sz="60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cxnSp>
          <p:nvCxnSpPr>
            <p:cNvPr id="1024" name="Straight Connector 1023"/>
            <p:cNvCxnSpPr/>
            <p:nvPr/>
          </p:nvCxnSpPr>
          <p:spPr>
            <a:xfrm flipH="1">
              <a:off x="7513565" y="2902237"/>
              <a:ext cx="36758" cy="54773"/>
            </a:xfrm>
            <a:prstGeom prst="line">
              <a:avLst/>
            </a:prstGeom>
            <a:ln w="25400" cap="rnd">
              <a:solidFill>
                <a:srgbClr val="0070C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5" name="object 214"/>
            <p:cNvSpPr/>
            <p:nvPr/>
          </p:nvSpPr>
          <p:spPr>
            <a:xfrm>
              <a:off x="7496698" y="2901661"/>
              <a:ext cx="647224" cy="171486"/>
            </a:xfrm>
            <a:custGeom>
              <a:avLst/>
              <a:gdLst/>
              <a:ahLst/>
              <a:cxnLst/>
              <a:rect l="l" t="t" r="r" b="b"/>
              <a:pathLst>
                <a:path w="862965" h="299085">
                  <a:moveTo>
                    <a:pt x="862596" y="0"/>
                  </a:moveTo>
                  <a:lnTo>
                    <a:pt x="0" y="0"/>
                  </a:lnTo>
                  <a:lnTo>
                    <a:pt x="0" y="298716"/>
                  </a:lnTo>
                  <a:lnTo>
                    <a:pt x="862596" y="298716"/>
                  </a:lnTo>
                  <a:lnTo>
                    <a:pt x="86259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26" name="object 215"/>
            <p:cNvSpPr/>
            <p:nvPr/>
          </p:nvSpPr>
          <p:spPr>
            <a:xfrm>
              <a:off x="7496698" y="2901660"/>
              <a:ext cx="647224" cy="171486"/>
            </a:xfrm>
            <a:custGeom>
              <a:avLst/>
              <a:gdLst/>
              <a:ahLst/>
              <a:cxnLst/>
              <a:rect l="l" t="t" r="r" b="b"/>
              <a:pathLst>
                <a:path w="862965" h="302260">
                  <a:moveTo>
                    <a:pt x="0" y="298716"/>
                  </a:moveTo>
                  <a:lnTo>
                    <a:pt x="0" y="0"/>
                  </a:lnTo>
                  <a:lnTo>
                    <a:pt x="862596" y="0"/>
                  </a:lnTo>
                  <a:lnTo>
                    <a:pt x="862596" y="298716"/>
                  </a:lnTo>
                  <a:lnTo>
                    <a:pt x="323088" y="298716"/>
                  </a:lnTo>
                  <a:lnTo>
                    <a:pt x="408431" y="301764"/>
                  </a:lnTo>
                  <a:lnTo>
                    <a:pt x="109728" y="298716"/>
                  </a:lnTo>
                  <a:lnTo>
                    <a:pt x="0" y="298716"/>
                  </a:lnTo>
                  <a:close/>
                </a:path>
              </a:pathLst>
            </a:custGeom>
            <a:ln w="12192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27" name="object 216"/>
            <p:cNvSpPr txBox="1"/>
            <p:nvPr/>
          </p:nvSpPr>
          <p:spPr>
            <a:xfrm>
              <a:off x="7500890" y="2902971"/>
              <a:ext cx="637223" cy="137858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marL="1905" algn="ctr" defTabSz="685800">
                <a:lnSpc>
                  <a:spcPts val="521"/>
                </a:lnSpc>
                <a:spcBef>
                  <a:spcPts val="75"/>
                </a:spcBef>
              </a:pPr>
              <a:r>
                <a:rPr lang="en-US" sz="450" spc="-4" dirty="0">
                  <a:solidFill>
                    <a:prstClr val="black"/>
                  </a:solidFill>
                  <a:latin typeface="Arial Narrow"/>
                  <a:cs typeface="Arial Narrow"/>
                </a:rPr>
                <a:t>Virginia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  <a:p>
              <a:pPr algn="ctr" defTabSz="685800">
                <a:lnSpc>
                  <a:spcPts val="533"/>
                </a:lnSpc>
              </a:pP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Inter 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: 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2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 Intra 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:</a:t>
              </a:r>
              <a:r>
                <a:rPr sz="450" spc="-15" dirty="0">
                  <a:solidFill>
                    <a:srgbClr val="009B00"/>
                  </a:solidFill>
                  <a:latin typeface="Arial Narrow"/>
                  <a:cs typeface="Arial Narrow"/>
                </a:rPr>
                <a:t> </a:t>
              </a:r>
              <a:r>
                <a:rPr lang="en-US"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0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028" name="object 70"/>
            <p:cNvSpPr/>
            <p:nvPr/>
          </p:nvSpPr>
          <p:spPr>
            <a:xfrm>
              <a:off x="7926471" y="1976400"/>
              <a:ext cx="96012" cy="70865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29" name="object 71"/>
            <p:cNvSpPr txBox="1"/>
            <p:nvPr/>
          </p:nvSpPr>
          <p:spPr>
            <a:xfrm>
              <a:off x="7921517" y="1955568"/>
              <a:ext cx="103823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sz="600" spc="-15" dirty="0">
                  <a:solidFill>
                    <a:srgbClr val="343434"/>
                  </a:solidFill>
                  <a:latin typeface="Arial Narrow"/>
                  <a:cs typeface="Arial Narrow"/>
                </a:rPr>
                <a:t>N</a:t>
              </a:r>
              <a:r>
                <a:rPr sz="600" spc="-4" dirty="0">
                  <a:solidFill>
                    <a:srgbClr val="343434"/>
                  </a:solidFill>
                  <a:latin typeface="Arial Narrow"/>
                  <a:cs typeface="Arial Narrow"/>
                </a:rPr>
                <a:t>Y</a:t>
              </a:r>
              <a:endParaRPr sz="60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030" name="object 87"/>
            <p:cNvSpPr/>
            <p:nvPr/>
          </p:nvSpPr>
          <p:spPr>
            <a:xfrm>
              <a:off x="8048456" y="1646039"/>
              <a:ext cx="41433" cy="55245"/>
            </a:xfrm>
            <a:custGeom>
              <a:avLst/>
              <a:gdLst/>
              <a:ahLst/>
              <a:cxnLst/>
              <a:rect l="l" t="t" r="r" b="b"/>
              <a:pathLst>
                <a:path w="55245" h="73660">
                  <a:moveTo>
                    <a:pt x="24383" y="73151"/>
                  </a:moveTo>
                  <a:lnTo>
                    <a:pt x="30479" y="73151"/>
                  </a:lnTo>
                  <a:lnTo>
                    <a:pt x="54863" y="0"/>
                  </a:lnTo>
                  <a:lnTo>
                    <a:pt x="45719" y="0"/>
                  </a:lnTo>
                  <a:lnTo>
                    <a:pt x="30479" y="51815"/>
                  </a:lnTo>
                  <a:lnTo>
                    <a:pt x="27431" y="64007"/>
                  </a:lnTo>
                  <a:lnTo>
                    <a:pt x="24383" y="51815"/>
                  </a:lnTo>
                  <a:lnTo>
                    <a:pt x="9143" y="0"/>
                  </a:lnTo>
                  <a:lnTo>
                    <a:pt x="0" y="0"/>
                  </a:lnTo>
                  <a:lnTo>
                    <a:pt x="24383" y="73151"/>
                  </a:lnTo>
                </a:path>
              </a:pathLst>
            </a:custGeom>
            <a:ln w="2438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31" name="object 88"/>
            <p:cNvSpPr/>
            <p:nvPr/>
          </p:nvSpPr>
          <p:spPr>
            <a:xfrm>
              <a:off x="8091890" y="1646039"/>
              <a:ext cx="34290" cy="55245"/>
            </a:xfrm>
            <a:custGeom>
              <a:avLst/>
              <a:gdLst/>
              <a:ahLst/>
              <a:cxnLst/>
              <a:rect l="l" t="t" r="r" b="b"/>
              <a:pathLst>
                <a:path w="45720" h="73660">
                  <a:moveTo>
                    <a:pt x="18288" y="73151"/>
                  </a:moveTo>
                  <a:lnTo>
                    <a:pt x="27432" y="73151"/>
                  </a:lnTo>
                  <a:lnTo>
                    <a:pt x="27432" y="9143"/>
                  </a:lnTo>
                  <a:lnTo>
                    <a:pt x="45720" y="9143"/>
                  </a:lnTo>
                  <a:lnTo>
                    <a:pt x="45720" y="0"/>
                  </a:lnTo>
                  <a:lnTo>
                    <a:pt x="0" y="0"/>
                  </a:lnTo>
                  <a:lnTo>
                    <a:pt x="0" y="9143"/>
                  </a:lnTo>
                  <a:lnTo>
                    <a:pt x="18288" y="9143"/>
                  </a:lnTo>
                  <a:lnTo>
                    <a:pt x="18288" y="73151"/>
                  </a:lnTo>
                </a:path>
              </a:pathLst>
            </a:custGeom>
            <a:ln w="2438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32" name="object 89"/>
            <p:cNvSpPr txBox="1"/>
            <p:nvPr/>
          </p:nvSpPr>
          <p:spPr>
            <a:xfrm>
              <a:off x="8038932" y="1616064"/>
              <a:ext cx="98108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sz="600" spc="-8" dirty="0">
                  <a:solidFill>
                    <a:srgbClr val="343434"/>
                  </a:solidFill>
                  <a:latin typeface="Arial Narrow"/>
                  <a:cs typeface="Arial Narrow"/>
                </a:rPr>
                <a:t>V</a:t>
              </a:r>
              <a:r>
                <a:rPr sz="600" spc="-4" dirty="0">
                  <a:solidFill>
                    <a:srgbClr val="343434"/>
                  </a:solidFill>
                  <a:latin typeface="Arial Narrow"/>
                  <a:cs typeface="Arial Narrow"/>
                </a:rPr>
                <a:t>T</a:t>
              </a:r>
              <a:endParaRPr sz="60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033" name="object 84"/>
            <p:cNvSpPr/>
            <p:nvPr/>
          </p:nvSpPr>
          <p:spPr>
            <a:xfrm>
              <a:off x="8385347" y="1296274"/>
              <a:ext cx="41433" cy="55245"/>
            </a:xfrm>
            <a:custGeom>
              <a:avLst/>
              <a:gdLst/>
              <a:ahLst/>
              <a:cxnLst/>
              <a:rect l="l" t="t" r="r" b="b"/>
              <a:pathLst>
                <a:path w="55245" h="73659">
                  <a:moveTo>
                    <a:pt x="0" y="73151"/>
                  </a:moveTo>
                  <a:lnTo>
                    <a:pt x="6096" y="73151"/>
                  </a:lnTo>
                  <a:lnTo>
                    <a:pt x="6096" y="9143"/>
                  </a:lnTo>
                  <a:lnTo>
                    <a:pt x="24384" y="73151"/>
                  </a:lnTo>
                  <a:lnTo>
                    <a:pt x="30480" y="73151"/>
                  </a:lnTo>
                  <a:lnTo>
                    <a:pt x="48768" y="12191"/>
                  </a:lnTo>
                  <a:lnTo>
                    <a:pt x="48768" y="73151"/>
                  </a:lnTo>
                  <a:lnTo>
                    <a:pt x="54864" y="73151"/>
                  </a:lnTo>
                  <a:lnTo>
                    <a:pt x="54864" y="0"/>
                  </a:lnTo>
                  <a:lnTo>
                    <a:pt x="45720" y="0"/>
                  </a:lnTo>
                  <a:lnTo>
                    <a:pt x="30480" y="48767"/>
                  </a:lnTo>
                  <a:lnTo>
                    <a:pt x="27432" y="57911"/>
                  </a:lnTo>
                  <a:lnTo>
                    <a:pt x="27432" y="60959"/>
                  </a:lnTo>
                  <a:lnTo>
                    <a:pt x="24384" y="51815"/>
                  </a:lnTo>
                  <a:lnTo>
                    <a:pt x="9144" y="0"/>
                  </a:lnTo>
                  <a:lnTo>
                    <a:pt x="0" y="0"/>
                  </a:lnTo>
                  <a:lnTo>
                    <a:pt x="0" y="73151"/>
                  </a:lnTo>
                </a:path>
              </a:pathLst>
            </a:custGeom>
            <a:ln w="2438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34" name="object 242"/>
            <p:cNvSpPr txBox="1"/>
            <p:nvPr/>
          </p:nvSpPr>
          <p:spPr>
            <a:xfrm>
              <a:off x="8363367" y="1202418"/>
              <a:ext cx="116205" cy="163506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marR="3810" algn="r" defTabSz="685800">
                <a:lnSpc>
                  <a:spcPts val="533"/>
                </a:lnSpc>
                <a:spcBef>
                  <a:spcPts val="75"/>
                </a:spcBef>
              </a:pPr>
              <a:r>
                <a:rPr sz="450" u="sng" dirty="0">
                  <a:solidFill>
                    <a:prstClr val="black"/>
                  </a:solidFill>
                  <a:uFill>
                    <a:solidFill>
                      <a:srgbClr val="FFFFFF"/>
                    </a:solidFill>
                  </a:uFill>
                  <a:latin typeface="Arial Narrow"/>
                  <a:cs typeface="Arial Narrow"/>
                </a:rPr>
                <a:t> </a:t>
              </a:r>
              <a:r>
                <a:rPr sz="450" u="sng" spc="-64" dirty="0">
                  <a:solidFill>
                    <a:prstClr val="black"/>
                  </a:solidFill>
                  <a:uFill>
                    <a:solidFill>
                      <a:srgbClr val="FFFFFF"/>
                    </a:solidFill>
                  </a:uFill>
                  <a:latin typeface="Arial Narrow"/>
                  <a:cs typeface="Arial Narrow"/>
                </a:rPr>
                <a:t> 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  <a:p>
              <a:pPr marL="9525" defTabSz="685800">
                <a:lnSpc>
                  <a:spcPts val="713"/>
                </a:lnSpc>
              </a:pPr>
              <a:r>
                <a:rPr sz="600" spc="-60" dirty="0">
                  <a:solidFill>
                    <a:srgbClr val="343434"/>
                  </a:solidFill>
                  <a:latin typeface="Arial Narrow"/>
                  <a:cs typeface="Arial Narrow"/>
                </a:rPr>
                <a:t>ME</a:t>
              </a:r>
              <a:r>
                <a:rPr sz="600" u="sng" spc="8" dirty="0">
                  <a:solidFill>
                    <a:srgbClr val="343434"/>
                  </a:solidFill>
                  <a:uFill>
                    <a:solidFill>
                      <a:srgbClr val="FFFFFF"/>
                    </a:solidFill>
                  </a:uFill>
                  <a:latin typeface="Arial Narrow"/>
                  <a:cs typeface="Arial Narrow"/>
                </a:rPr>
                <a:t> </a:t>
              </a:r>
              <a:endParaRPr sz="60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037" name="object 90"/>
            <p:cNvSpPr/>
            <p:nvPr/>
          </p:nvSpPr>
          <p:spPr>
            <a:xfrm>
              <a:off x="8206724" y="1783324"/>
              <a:ext cx="34290" cy="55245"/>
            </a:xfrm>
            <a:custGeom>
              <a:avLst/>
              <a:gdLst/>
              <a:ahLst/>
              <a:cxnLst/>
              <a:rect l="l" t="t" r="r" b="b"/>
              <a:pathLst>
                <a:path w="45720" h="73660">
                  <a:moveTo>
                    <a:pt x="0" y="73151"/>
                  </a:moveTo>
                  <a:lnTo>
                    <a:pt x="6096" y="73151"/>
                  </a:lnTo>
                  <a:lnTo>
                    <a:pt x="6096" y="15239"/>
                  </a:lnTo>
                  <a:lnTo>
                    <a:pt x="36576" y="73151"/>
                  </a:lnTo>
                  <a:lnTo>
                    <a:pt x="45720" y="73151"/>
                  </a:lnTo>
                  <a:lnTo>
                    <a:pt x="45720" y="0"/>
                  </a:lnTo>
                  <a:lnTo>
                    <a:pt x="36576" y="0"/>
                  </a:lnTo>
                  <a:lnTo>
                    <a:pt x="36576" y="57911"/>
                  </a:lnTo>
                  <a:lnTo>
                    <a:pt x="6096" y="0"/>
                  </a:lnTo>
                  <a:lnTo>
                    <a:pt x="0" y="0"/>
                  </a:lnTo>
                  <a:lnTo>
                    <a:pt x="0" y="73151"/>
                  </a:lnTo>
                </a:path>
              </a:pathLst>
            </a:custGeom>
            <a:ln w="2438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38" name="object 91"/>
            <p:cNvSpPr/>
            <p:nvPr/>
          </p:nvSpPr>
          <p:spPr>
            <a:xfrm>
              <a:off x="8250158" y="1783324"/>
              <a:ext cx="34290" cy="55245"/>
            </a:xfrm>
            <a:custGeom>
              <a:avLst/>
              <a:gdLst/>
              <a:ahLst/>
              <a:cxnLst/>
              <a:rect l="l" t="t" r="r" b="b"/>
              <a:pathLst>
                <a:path w="45720" h="73660">
                  <a:moveTo>
                    <a:pt x="0" y="73151"/>
                  </a:moveTo>
                  <a:lnTo>
                    <a:pt x="6096" y="73151"/>
                  </a:lnTo>
                  <a:lnTo>
                    <a:pt x="6096" y="39623"/>
                  </a:lnTo>
                  <a:lnTo>
                    <a:pt x="36576" y="39623"/>
                  </a:lnTo>
                  <a:lnTo>
                    <a:pt x="36576" y="73151"/>
                  </a:lnTo>
                  <a:lnTo>
                    <a:pt x="45720" y="73151"/>
                  </a:lnTo>
                  <a:lnTo>
                    <a:pt x="45720" y="0"/>
                  </a:lnTo>
                  <a:lnTo>
                    <a:pt x="36576" y="0"/>
                  </a:lnTo>
                  <a:lnTo>
                    <a:pt x="36576" y="30479"/>
                  </a:lnTo>
                  <a:lnTo>
                    <a:pt x="6096" y="30479"/>
                  </a:lnTo>
                  <a:lnTo>
                    <a:pt x="6096" y="0"/>
                  </a:lnTo>
                  <a:lnTo>
                    <a:pt x="0" y="0"/>
                  </a:lnTo>
                  <a:lnTo>
                    <a:pt x="0" y="73151"/>
                  </a:lnTo>
                </a:path>
              </a:pathLst>
            </a:custGeom>
            <a:ln w="2438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39" name="object 92"/>
            <p:cNvSpPr txBox="1"/>
            <p:nvPr/>
          </p:nvSpPr>
          <p:spPr>
            <a:xfrm>
              <a:off x="8191484" y="1753349"/>
              <a:ext cx="107156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sz="600" spc="-15" dirty="0">
                  <a:solidFill>
                    <a:srgbClr val="343434"/>
                  </a:solidFill>
                  <a:latin typeface="Arial Narrow"/>
                  <a:cs typeface="Arial Narrow"/>
                </a:rPr>
                <a:t>N</a:t>
              </a:r>
              <a:r>
                <a:rPr sz="600" spc="-4" dirty="0">
                  <a:solidFill>
                    <a:srgbClr val="343434"/>
                  </a:solidFill>
                  <a:latin typeface="Arial Narrow"/>
                  <a:cs typeface="Arial Narrow"/>
                </a:rPr>
                <a:t>H</a:t>
              </a:r>
              <a:endParaRPr sz="60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040" name="object 95"/>
            <p:cNvSpPr/>
            <p:nvPr/>
          </p:nvSpPr>
          <p:spPr>
            <a:xfrm>
              <a:off x="8293813" y="1903566"/>
              <a:ext cx="102870" cy="70865"/>
            </a:xfrm>
            <a:prstGeom prst="rect">
              <a:avLst/>
            </a:prstGeom>
            <a:blipFill>
              <a:blip r:embed="rId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41" name="object 96"/>
            <p:cNvSpPr txBox="1"/>
            <p:nvPr/>
          </p:nvSpPr>
          <p:spPr>
            <a:xfrm>
              <a:off x="8287718" y="1882735"/>
              <a:ext cx="110966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sz="600" spc="-19" dirty="0">
                  <a:solidFill>
                    <a:srgbClr val="343434"/>
                  </a:solidFill>
                  <a:latin typeface="Arial Narrow"/>
                  <a:cs typeface="Arial Narrow"/>
                </a:rPr>
                <a:t>M</a:t>
              </a:r>
              <a:r>
                <a:rPr sz="600" spc="-4" dirty="0">
                  <a:solidFill>
                    <a:srgbClr val="343434"/>
                  </a:solidFill>
                  <a:latin typeface="Arial Narrow"/>
                  <a:cs typeface="Arial Narrow"/>
                </a:rPr>
                <a:t>A</a:t>
              </a:r>
              <a:endParaRPr sz="60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042" name="object 105"/>
            <p:cNvSpPr/>
            <p:nvPr/>
          </p:nvSpPr>
          <p:spPr>
            <a:xfrm>
              <a:off x="8339025" y="2038508"/>
              <a:ext cx="68580" cy="73151"/>
            </a:xfrm>
            <a:prstGeom prst="rect">
              <a:avLst/>
            </a:prstGeom>
            <a:blipFill>
              <a:blip r:embed="rId2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43" name="object 106"/>
            <p:cNvSpPr txBox="1"/>
            <p:nvPr/>
          </p:nvSpPr>
          <p:spPr>
            <a:xfrm>
              <a:off x="8332929" y="2017676"/>
              <a:ext cx="80010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sz="600" spc="-15" dirty="0">
                  <a:solidFill>
                    <a:srgbClr val="343434"/>
                  </a:solidFill>
                  <a:latin typeface="Arial Narrow"/>
                  <a:cs typeface="Arial Narrow"/>
                </a:rPr>
                <a:t>R</a:t>
              </a:r>
              <a:r>
                <a:rPr sz="600" spc="-4" dirty="0">
                  <a:solidFill>
                    <a:srgbClr val="343434"/>
                  </a:solidFill>
                  <a:latin typeface="Arial Narrow"/>
                  <a:cs typeface="Arial Narrow"/>
                </a:rPr>
                <a:t>I</a:t>
              </a:r>
              <a:endParaRPr sz="60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044" name="object 100"/>
            <p:cNvSpPr/>
            <p:nvPr/>
          </p:nvSpPr>
          <p:spPr>
            <a:xfrm>
              <a:off x="8112532" y="2057565"/>
              <a:ext cx="39052" cy="55245"/>
            </a:xfrm>
            <a:custGeom>
              <a:avLst/>
              <a:gdLst/>
              <a:ahLst/>
              <a:cxnLst/>
              <a:rect l="l" t="t" r="r" b="b"/>
              <a:pathLst>
                <a:path w="52070" h="73660">
                  <a:moveTo>
                    <a:pt x="42672" y="45720"/>
                  </a:moveTo>
                  <a:lnTo>
                    <a:pt x="39624" y="54864"/>
                  </a:lnTo>
                  <a:lnTo>
                    <a:pt x="36576" y="60960"/>
                  </a:lnTo>
                  <a:lnTo>
                    <a:pt x="30480" y="64008"/>
                  </a:lnTo>
                  <a:lnTo>
                    <a:pt x="24384" y="64008"/>
                  </a:lnTo>
                  <a:lnTo>
                    <a:pt x="21336" y="64008"/>
                  </a:lnTo>
                  <a:lnTo>
                    <a:pt x="18288" y="64008"/>
                  </a:lnTo>
                  <a:lnTo>
                    <a:pt x="15240" y="60960"/>
                  </a:lnTo>
                  <a:lnTo>
                    <a:pt x="12192" y="57912"/>
                  </a:lnTo>
                  <a:lnTo>
                    <a:pt x="9144" y="51816"/>
                  </a:lnTo>
                  <a:lnTo>
                    <a:pt x="6096" y="48768"/>
                  </a:lnTo>
                  <a:lnTo>
                    <a:pt x="6096" y="42672"/>
                  </a:lnTo>
                  <a:lnTo>
                    <a:pt x="6096" y="36576"/>
                  </a:lnTo>
                  <a:lnTo>
                    <a:pt x="6096" y="27432"/>
                  </a:lnTo>
                  <a:lnTo>
                    <a:pt x="9144" y="21336"/>
                  </a:lnTo>
                  <a:lnTo>
                    <a:pt x="12192" y="15240"/>
                  </a:lnTo>
                  <a:lnTo>
                    <a:pt x="15240" y="12192"/>
                  </a:lnTo>
                  <a:lnTo>
                    <a:pt x="21336" y="9144"/>
                  </a:lnTo>
                  <a:lnTo>
                    <a:pt x="27432" y="9144"/>
                  </a:lnTo>
                  <a:lnTo>
                    <a:pt x="30480" y="9144"/>
                  </a:lnTo>
                  <a:lnTo>
                    <a:pt x="36576" y="12192"/>
                  </a:lnTo>
                  <a:lnTo>
                    <a:pt x="39624" y="15240"/>
                  </a:lnTo>
                  <a:lnTo>
                    <a:pt x="42672" y="21336"/>
                  </a:lnTo>
                  <a:lnTo>
                    <a:pt x="48768" y="21336"/>
                  </a:lnTo>
                  <a:lnTo>
                    <a:pt x="45720" y="12192"/>
                  </a:lnTo>
                  <a:lnTo>
                    <a:pt x="39624" y="6096"/>
                  </a:lnTo>
                  <a:lnTo>
                    <a:pt x="33528" y="0"/>
                  </a:lnTo>
                  <a:lnTo>
                    <a:pt x="27432" y="0"/>
                  </a:lnTo>
                  <a:lnTo>
                    <a:pt x="18288" y="0"/>
                  </a:lnTo>
                  <a:lnTo>
                    <a:pt x="12192" y="3048"/>
                  </a:lnTo>
                  <a:lnTo>
                    <a:pt x="6096" y="9144"/>
                  </a:lnTo>
                  <a:lnTo>
                    <a:pt x="3048" y="15240"/>
                  </a:lnTo>
                  <a:lnTo>
                    <a:pt x="0" y="24384"/>
                  </a:lnTo>
                  <a:lnTo>
                    <a:pt x="0" y="36576"/>
                  </a:lnTo>
                  <a:lnTo>
                    <a:pt x="0" y="45720"/>
                  </a:lnTo>
                  <a:lnTo>
                    <a:pt x="3048" y="54864"/>
                  </a:lnTo>
                  <a:lnTo>
                    <a:pt x="6096" y="64008"/>
                  </a:lnTo>
                  <a:lnTo>
                    <a:pt x="12192" y="70104"/>
                  </a:lnTo>
                  <a:lnTo>
                    <a:pt x="18288" y="73152"/>
                  </a:lnTo>
                  <a:lnTo>
                    <a:pt x="24384" y="73152"/>
                  </a:lnTo>
                  <a:lnTo>
                    <a:pt x="33528" y="70104"/>
                  </a:lnTo>
                  <a:lnTo>
                    <a:pt x="36576" y="70104"/>
                  </a:lnTo>
                  <a:lnTo>
                    <a:pt x="42672" y="67056"/>
                  </a:lnTo>
                  <a:lnTo>
                    <a:pt x="45720" y="64008"/>
                  </a:lnTo>
                  <a:lnTo>
                    <a:pt x="45720" y="57912"/>
                  </a:lnTo>
                  <a:lnTo>
                    <a:pt x="48768" y="54864"/>
                  </a:lnTo>
                  <a:lnTo>
                    <a:pt x="51816" y="48768"/>
                  </a:lnTo>
                  <a:lnTo>
                    <a:pt x="42672" y="45720"/>
                  </a:lnTo>
                </a:path>
              </a:pathLst>
            </a:custGeom>
            <a:ln w="2438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45" name="object 101"/>
            <p:cNvSpPr/>
            <p:nvPr/>
          </p:nvSpPr>
          <p:spPr>
            <a:xfrm>
              <a:off x="8153680" y="2057565"/>
              <a:ext cx="34290" cy="55245"/>
            </a:xfrm>
            <a:custGeom>
              <a:avLst/>
              <a:gdLst/>
              <a:ahLst/>
              <a:cxnLst/>
              <a:rect l="l" t="t" r="r" b="b"/>
              <a:pathLst>
                <a:path w="45720" h="73660">
                  <a:moveTo>
                    <a:pt x="18287" y="73152"/>
                  </a:moveTo>
                  <a:lnTo>
                    <a:pt x="27431" y="73152"/>
                  </a:lnTo>
                  <a:lnTo>
                    <a:pt x="27431" y="9144"/>
                  </a:lnTo>
                  <a:lnTo>
                    <a:pt x="45719" y="9144"/>
                  </a:lnTo>
                  <a:lnTo>
                    <a:pt x="45719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18287" y="9144"/>
                  </a:lnTo>
                  <a:lnTo>
                    <a:pt x="18287" y="73152"/>
                  </a:lnTo>
                </a:path>
              </a:pathLst>
            </a:custGeom>
            <a:ln w="2438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46" name="object 102"/>
            <p:cNvSpPr txBox="1"/>
            <p:nvPr/>
          </p:nvSpPr>
          <p:spPr>
            <a:xfrm>
              <a:off x="8098435" y="2027591"/>
              <a:ext cx="100489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sz="600" spc="-15" dirty="0">
                  <a:solidFill>
                    <a:srgbClr val="343434"/>
                  </a:solidFill>
                  <a:latin typeface="Arial Narrow"/>
                  <a:cs typeface="Arial Narrow"/>
                </a:rPr>
                <a:t>C</a:t>
              </a:r>
              <a:r>
                <a:rPr sz="600" spc="-4" dirty="0">
                  <a:solidFill>
                    <a:srgbClr val="343434"/>
                  </a:solidFill>
                  <a:latin typeface="Arial Narrow"/>
                  <a:cs typeface="Arial Narrow"/>
                </a:rPr>
                <a:t>T</a:t>
              </a:r>
              <a:endParaRPr sz="60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047" name="object 93"/>
            <p:cNvSpPr/>
            <p:nvPr/>
          </p:nvSpPr>
          <p:spPr>
            <a:xfrm>
              <a:off x="7967997" y="2229309"/>
              <a:ext cx="84582" cy="73151"/>
            </a:xfrm>
            <a:prstGeom prst="rect">
              <a:avLst/>
            </a:prstGeom>
            <a:blipFill>
              <a:blip r:embed="rId2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48" name="object 94"/>
            <p:cNvSpPr txBox="1"/>
            <p:nvPr/>
          </p:nvSpPr>
          <p:spPr>
            <a:xfrm>
              <a:off x="7964187" y="2208478"/>
              <a:ext cx="93821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sz="600" spc="-15" dirty="0">
                  <a:solidFill>
                    <a:srgbClr val="343434"/>
                  </a:solidFill>
                  <a:latin typeface="Arial Narrow"/>
                  <a:cs typeface="Arial Narrow"/>
                </a:rPr>
                <a:t>N</a:t>
              </a:r>
              <a:r>
                <a:rPr sz="600" spc="-4" dirty="0">
                  <a:solidFill>
                    <a:srgbClr val="343434"/>
                  </a:solidFill>
                  <a:latin typeface="Arial Narrow"/>
                  <a:cs typeface="Arial Narrow"/>
                </a:rPr>
                <a:t>J</a:t>
              </a:r>
              <a:endParaRPr sz="60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049" name="object 103"/>
            <p:cNvSpPr/>
            <p:nvPr/>
          </p:nvSpPr>
          <p:spPr>
            <a:xfrm>
              <a:off x="7932582" y="2495233"/>
              <a:ext cx="93726" cy="73151"/>
            </a:xfrm>
            <a:prstGeom prst="rect">
              <a:avLst/>
            </a:prstGeom>
            <a:blipFill>
              <a:blip r:embed="rId2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50" name="object 104"/>
            <p:cNvSpPr txBox="1"/>
            <p:nvPr/>
          </p:nvSpPr>
          <p:spPr>
            <a:xfrm>
              <a:off x="7927629" y="2474402"/>
              <a:ext cx="103823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sz="600" spc="-15" dirty="0">
                  <a:solidFill>
                    <a:srgbClr val="343434"/>
                  </a:solidFill>
                  <a:latin typeface="Arial Narrow"/>
                  <a:cs typeface="Arial Narrow"/>
                </a:rPr>
                <a:t>D</a:t>
              </a:r>
              <a:r>
                <a:rPr sz="600" spc="-4" dirty="0">
                  <a:solidFill>
                    <a:srgbClr val="343434"/>
                  </a:solidFill>
                  <a:latin typeface="Arial Narrow"/>
                  <a:cs typeface="Arial Narrow"/>
                </a:rPr>
                <a:t>E</a:t>
              </a:r>
              <a:endParaRPr sz="60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051" name="object 97"/>
            <p:cNvSpPr/>
            <p:nvPr/>
          </p:nvSpPr>
          <p:spPr>
            <a:xfrm>
              <a:off x="7730301" y="2475894"/>
              <a:ext cx="43814" cy="55245"/>
            </a:xfrm>
            <a:custGeom>
              <a:avLst/>
              <a:gdLst/>
              <a:ahLst/>
              <a:cxnLst/>
              <a:rect l="l" t="t" r="r" b="b"/>
              <a:pathLst>
                <a:path w="58420" h="73660">
                  <a:moveTo>
                    <a:pt x="0" y="73151"/>
                  </a:moveTo>
                  <a:lnTo>
                    <a:pt x="6096" y="73151"/>
                  </a:lnTo>
                  <a:lnTo>
                    <a:pt x="6096" y="9143"/>
                  </a:lnTo>
                  <a:lnTo>
                    <a:pt x="24384" y="73151"/>
                  </a:lnTo>
                  <a:lnTo>
                    <a:pt x="30480" y="73151"/>
                  </a:lnTo>
                  <a:lnTo>
                    <a:pt x="48768" y="12191"/>
                  </a:lnTo>
                  <a:lnTo>
                    <a:pt x="48768" y="73151"/>
                  </a:lnTo>
                  <a:lnTo>
                    <a:pt x="57912" y="73151"/>
                  </a:lnTo>
                  <a:lnTo>
                    <a:pt x="57912" y="0"/>
                  </a:lnTo>
                  <a:lnTo>
                    <a:pt x="45720" y="0"/>
                  </a:lnTo>
                  <a:lnTo>
                    <a:pt x="30480" y="48767"/>
                  </a:lnTo>
                  <a:lnTo>
                    <a:pt x="30480" y="57911"/>
                  </a:lnTo>
                  <a:lnTo>
                    <a:pt x="27432" y="60959"/>
                  </a:lnTo>
                  <a:lnTo>
                    <a:pt x="24384" y="51815"/>
                  </a:lnTo>
                  <a:lnTo>
                    <a:pt x="12192" y="0"/>
                  </a:lnTo>
                  <a:lnTo>
                    <a:pt x="0" y="0"/>
                  </a:lnTo>
                  <a:lnTo>
                    <a:pt x="0" y="73151"/>
                  </a:lnTo>
                </a:path>
              </a:pathLst>
            </a:custGeom>
            <a:ln w="2438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52" name="object 98"/>
            <p:cNvSpPr/>
            <p:nvPr/>
          </p:nvSpPr>
          <p:spPr>
            <a:xfrm>
              <a:off x="7780593" y="2475894"/>
              <a:ext cx="36671" cy="55245"/>
            </a:xfrm>
            <a:custGeom>
              <a:avLst/>
              <a:gdLst/>
              <a:ahLst/>
              <a:cxnLst/>
              <a:rect l="l" t="t" r="r" b="b"/>
              <a:pathLst>
                <a:path w="48895" h="73660">
                  <a:moveTo>
                    <a:pt x="0" y="73151"/>
                  </a:moveTo>
                  <a:lnTo>
                    <a:pt x="21336" y="73151"/>
                  </a:lnTo>
                  <a:lnTo>
                    <a:pt x="30480" y="70103"/>
                  </a:lnTo>
                  <a:lnTo>
                    <a:pt x="36576" y="67055"/>
                  </a:lnTo>
                  <a:lnTo>
                    <a:pt x="39624" y="64007"/>
                  </a:lnTo>
                  <a:lnTo>
                    <a:pt x="45720" y="57911"/>
                  </a:lnTo>
                  <a:lnTo>
                    <a:pt x="48768" y="45719"/>
                  </a:lnTo>
                  <a:lnTo>
                    <a:pt x="48768" y="36575"/>
                  </a:lnTo>
                  <a:lnTo>
                    <a:pt x="48768" y="27431"/>
                  </a:lnTo>
                  <a:lnTo>
                    <a:pt x="45720" y="18287"/>
                  </a:lnTo>
                  <a:lnTo>
                    <a:pt x="42672" y="12191"/>
                  </a:lnTo>
                  <a:lnTo>
                    <a:pt x="39624" y="9143"/>
                  </a:lnTo>
                  <a:lnTo>
                    <a:pt x="36576" y="3047"/>
                  </a:lnTo>
                  <a:lnTo>
                    <a:pt x="30480" y="3047"/>
                  </a:lnTo>
                  <a:lnTo>
                    <a:pt x="27432" y="0"/>
                  </a:lnTo>
                  <a:lnTo>
                    <a:pt x="21336" y="0"/>
                  </a:lnTo>
                  <a:lnTo>
                    <a:pt x="0" y="0"/>
                  </a:lnTo>
                  <a:lnTo>
                    <a:pt x="0" y="73151"/>
                  </a:lnTo>
                </a:path>
              </a:pathLst>
            </a:custGeom>
            <a:ln w="2438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53" name="object 99"/>
            <p:cNvSpPr/>
            <p:nvPr/>
          </p:nvSpPr>
          <p:spPr>
            <a:xfrm>
              <a:off x="7785165" y="2482752"/>
              <a:ext cx="25241" cy="41433"/>
            </a:xfrm>
            <a:custGeom>
              <a:avLst/>
              <a:gdLst/>
              <a:ahLst/>
              <a:cxnLst/>
              <a:rect l="l" t="t" r="r" b="b"/>
              <a:pathLst>
                <a:path w="33654" h="55244">
                  <a:moveTo>
                    <a:pt x="0" y="54864"/>
                  </a:moveTo>
                  <a:lnTo>
                    <a:pt x="0" y="0"/>
                  </a:lnTo>
                  <a:lnTo>
                    <a:pt x="15240" y="0"/>
                  </a:lnTo>
                  <a:lnTo>
                    <a:pt x="21336" y="0"/>
                  </a:lnTo>
                  <a:lnTo>
                    <a:pt x="24384" y="0"/>
                  </a:lnTo>
                  <a:lnTo>
                    <a:pt x="27432" y="3048"/>
                  </a:lnTo>
                  <a:lnTo>
                    <a:pt x="30480" y="9144"/>
                  </a:lnTo>
                  <a:lnTo>
                    <a:pt x="33528" y="18288"/>
                  </a:lnTo>
                  <a:lnTo>
                    <a:pt x="33528" y="27432"/>
                  </a:lnTo>
                  <a:lnTo>
                    <a:pt x="33528" y="36576"/>
                  </a:lnTo>
                  <a:lnTo>
                    <a:pt x="33528" y="42672"/>
                  </a:lnTo>
                  <a:lnTo>
                    <a:pt x="30480" y="48768"/>
                  </a:lnTo>
                  <a:lnTo>
                    <a:pt x="27432" y="51816"/>
                  </a:lnTo>
                  <a:lnTo>
                    <a:pt x="21336" y="54864"/>
                  </a:lnTo>
                  <a:lnTo>
                    <a:pt x="15240" y="54864"/>
                  </a:lnTo>
                  <a:lnTo>
                    <a:pt x="0" y="54864"/>
                  </a:lnTo>
                </a:path>
              </a:pathLst>
            </a:custGeom>
            <a:ln w="2438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54" name="object 107"/>
            <p:cNvSpPr/>
            <p:nvPr/>
          </p:nvSpPr>
          <p:spPr>
            <a:xfrm>
              <a:off x="7725729" y="2562765"/>
              <a:ext cx="36671" cy="55245"/>
            </a:xfrm>
            <a:custGeom>
              <a:avLst/>
              <a:gdLst/>
              <a:ahLst/>
              <a:cxnLst/>
              <a:rect l="l" t="t" r="r" b="b"/>
              <a:pathLst>
                <a:path w="48895" h="73660">
                  <a:moveTo>
                    <a:pt x="0" y="73151"/>
                  </a:moveTo>
                  <a:lnTo>
                    <a:pt x="21336" y="73151"/>
                  </a:lnTo>
                  <a:lnTo>
                    <a:pt x="30480" y="70103"/>
                  </a:lnTo>
                  <a:lnTo>
                    <a:pt x="36576" y="67055"/>
                  </a:lnTo>
                  <a:lnTo>
                    <a:pt x="42672" y="64007"/>
                  </a:lnTo>
                  <a:lnTo>
                    <a:pt x="45720" y="54863"/>
                  </a:lnTo>
                  <a:lnTo>
                    <a:pt x="48768" y="45719"/>
                  </a:lnTo>
                  <a:lnTo>
                    <a:pt x="48768" y="36575"/>
                  </a:lnTo>
                  <a:lnTo>
                    <a:pt x="48768" y="27431"/>
                  </a:lnTo>
                  <a:lnTo>
                    <a:pt x="48768" y="18287"/>
                  </a:lnTo>
                  <a:lnTo>
                    <a:pt x="45720" y="12191"/>
                  </a:lnTo>
                  <a:lnTo>
                    <a:pt x="42672" y="9143"/>
                  </a:lnTo>
                  <a:lnTo>
                    <a:pt x="36576" y="3047"/>
                  </a:lnTo>
                  <a:lnTo>
                    <a:pt x="33528" y="0"/>
                  </a:lnTo>
                  <a:lnTo>
                    <a:pt x="27432" y="0"/>
                  </a:lnTo>
                  <a:lnTo>
                    <a:pt x="21336" y="0"/>
                  </a:lnTo>
                  <a:lnTo>
                    <a:pt x="0" y="0"/>
                  </a:lnTo>
                  <a:lnTo>
                    <a:pt x="0" y="73151"/>
                  </a:lnTo>
                </a:path>
              </a:pathLst>
            </a:custGeom>
            <a:ln w="2438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55" name="object 108"/>
            <p:cNvSpPr/>
            <p:nvPr/>
          </p:nvSpPr>
          <p:spPr>
            <a:xfrm>
              <a:off x="7732587" y="2569623"/>
              <a:ext cx="25241" cy="41433"/>
            </a:xfrm>
            <a:custGeom>
              <a:avLst/>
              <a:gdLst/>
              <a:ahLst/>
              <a:cxnLst/>
              <a:rect l="l" t="t" r="r" b="b"/>
              <a:pathLst>
                <a:path w="33654" h="55244">
                  <a:moveTo>
                    <a:pt x="0" y="54864"/>
                  </a:moveTo>
                  <a:lnTo>
                    <a:pt x="0" y="0"/>
                  </a:lnTo>
                  <a:lnTo>
                    <a:pt x="12191" y="0"/>
                  </a:lnTo>
                  <a:lnTo>
                    <a:pt x="18287" y="0"/>
                  </a:lnTo>
                  <a:lnTo>
                    <a:pt x="21335" y="0"/>
                  </a:lnTo>
                  <a:lnTo>
                    <a:pt x="27431" y="3048"/>
                  </a:lnTo>
                  <a:lnTo>
                    <a:pt x="30479" y="9144"/>
                  </a:lnTo>
                  <a:lnTo>
                    <a:pt x="33527" y="15240"/>
                  </a:lnTo>
                  <a:lnTo>
                    <a:pt x="33527" y="27432"/>
                  </a:lnTo>
                  <a:lnTo>
                    <a:pt x="33527" y="36576"/>
                  </a:lnTo>
                  <a:lnTo>
                    <a:pt x="30479" y="42672"/>
                  </a:lnTo>
                  <a:lnTo>
                    <a:pt x="27431" y="48768"/>
                  </a:lnTo>
                  <a:lnTo>
                    <a:pt x="24383" y="51816"/>
                  </a:lnTo>
                  <a:lnTo>
                    <a:pt x="18287" y="54864"/>
                  </a:lnTo>
                  <a:lnTo>
                    <a:pt x="12191" y="54864"/>
                  </a:lnTo>
                  <a:lnTo>
                    <a:pt x="0" y="54864"/>
                  </a:lnTo>
                </a:path>
              </a:pathLst>
            </a:custGeom>
            <a:ln w="2438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56" name="object 109"/>
            <p:cNvSpPr/>
            <p:nvPr/>
          </p:nvSpPr>
          <p:spPr>
            <a:xfrm>
              <a:off x="7769163" y="2562765"/>
              <a:ext cx="39052" cy="55245"/>
            </a:xfrm>
            <a:custGeom>
              <a:avLst/>
              <a:gdLst/>
              <a:ahLst/>
              <a:cxnLst/>
              <a:rect l="l" t="t" r="r" b="b"/>
              <a:pathLst>
                <a:path w="52070" h="73660">
                  <a:moveTo>
                    <a:pt x="42672" y="45719"/>
                  </a:moveTo>
                  <a:lnTo>
                    <a:pt x="42672" y="54863"/>
                  </a:lnTo>
                  <a:lnTo>
                    <a:pt x="36576" y="60959"/>
                  </a:lnTo>
                  <a:lnTo>
                    <a:pt x="33528" y="64007"/>
                  </a:lnTo>
                  <a:lnTo>
                    <a:pt x="27432" y="64007"/>
                  </a:lnTo>
                  <a:lnTo>
                    <a:pt x="21336" y="64007"/>
                  </a:lnTo>
                  <a:lnTo>
                    <a:pt x="18288" y="60959"/>
                  </a:lnTo>
                  <a:lnTo>
                    <a:pt x="15240" y="60959"/>
                  </a:lnTo>
                  <a:lnTo>
                    <a:pt x="12192" y="57911"/>
                  </a:lnTo>
                  <a:lnTo>
                    <a:pt x="9144" y="51815"/>
                  </a:lnTo>
                  <a:lnTo>
                    <a:pt x="9144" y="48767"/>
                  </a:lnTo>
                  <a:lnTo>
                    <a:pt x="9144" y="42671"/>
                  </a:lnTo>
                  <a:lnTo>
                    <a:pt x="6096" y="36575"/>
                  </a:lnTo>
                  <a:lnTo>
                    <a:pt x="9144" y="27431"/>
                  </a:lnTo>
                  <a:lnTo>
                    <a:pt x="9144" y="21335"/>
                  </a:lnTo>
                  <a:lnTo>
                    <a:pt x="12192" y="15239"/>
                  </a:lnTo>
                  <a:lnTo>
                    <a:pt x="18288" y="12191"/>
                  </a:lnTo>
                  <a:lnTo>
                    <a:pt x="21336" y="9143"/>
                  </a:lnTo>
                  <a:lnTo>
                    <a:pt x="27432" y="9143"/>
                  </a:lnTo>
                  <a:lnTo>
                    <a:pt x="33528" y="9143"/>
                  </a:lnTo>
                  <a:lnTo>
                    <a:pt x="36576" y="12191"/>
                  </a:lnTo>
                  <a:lnTo>
                    <a:pt x="39624" y="15239"/>
                  </a:lnTo>
                  <a:lnTo>
                    <a:pt x="42672" y="21335"/>
                  </a:lnTo>
                  <a:lnTo>
                    <a:pt x="51816" y="21335"/>
                  </a:lnTo>
                  <a:lnTo>
                    <a:pt x="48768" y="12191"/>
                  </a:lnTo>
                  <a:lnTo>
                    <a:pt x="42672" y="6095"/>
                  </a:lnTo>
                  <a:lnTo>
                    <a:pt x="36576" y="0"/>
                  </a:lnTo>
                  <a:lnTo>
                    <a:pt x="27432" y="0"/>
                  </a:lnTo>
                  <a:lnTo>
                    <a:pt x="21336" y="0"/>
                  </a:lnTo>
                  <a:lnTo>
                    <a:pt x="12192" y="3047"/>
                  </a:lnTo>
                  <a:lnTo>
                    <a:pt x="9144" y="9143"/>
                  </a:lnTo>
                  <a:lnTo>
                    <a:pt x="3048" y="15239"/>
                  </a:lnTo>
                  <a:lnTo>
                    <a:pt x="0" y="24383"/>
                  </a:lnTo>
                  <a:lnTo>
                    <a:pt x="0" y="36575"/>
                  </a:lnTo>
                  <a:lnTo>
                    <a:pt x="0" y="45719"/>
                  </a:lnTo>
                  <a:lnTo>
                    <a:pt x="3048" y="54863"/>
                  </a:lnTo>
                  <a:lnTo>
                    <a:pt x="9144" y="64007"/>
                  </a:lnTo>
                  <a:lnTo>
                    <a:pt x="12192" y="67055"/>
                  </a:lnTo>
                  <a:lnTo>
                    <a:pt x="18288" y="70103"/>
                  </a:lnTo>
                  <a:lnTo>
                    <a:pt x="27432" y="73151"/>
                  </a:lnTo>
                  <a:lnTo>
                    <a:pt x="36576" y="70103"/>
                  </a:lnTo>
                  <a:lnTo>
                    <a:pt x="39624" y="70103"/>
                  </a:lnTo>
                  <a:lnTo>
                    <a:pt x="42672" y="67055"/>
                  </a:lnTo>
                  <a:lnTo>
                    <a:pt x="45720" y="64007"/>
                  </a:lnTo>
                  <a:lnTo>
                    <a:pt x="48768" y="57911"/>
                  </a:lnTo>
                  <a:lnTo>
                    <a:pt x="48768" y="54863"/>
                  </a:lnTo>
                  <a:lnTo>
                    <a:pt x="51816" y="48767"/>
                  </a:lnTo>
                  <a:lnTo>
                    <a:pt x="42672" y="45719"/>
                  </a:lnTo>
                </a:path>
              </a:pathLst>
            </a:custGeom>
            <a:ln w="2438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57" name="object 110"/>
            <p:cNvSpPr txBox="1"/>
            <p:nvPr/>
          </p:nvSpPr>
          <p:spPr>
            <a:xfrm>
              <a:off x="7712775" y="2445917"/>
              <a:ext cx="117634" cy="195406"/>
            </a:xfrm>
            <a:prstGeom prst="rect">
              <a:avLst/>
            </a:prstGeom>
          </p:spPr>
          <p:txBody>
            <a:bodyPr vert="horz" wrap="square" lIns="0" tIns="15716" rIns="0" bIns="0" rtlCol="0">
              <a:spAutoFit/>
            </a:bodyPr>
            <a:lstStyle/>
            <a:p>
              <a:pPr marL="9525" marR="3810" indent="3334" defTabSz="685800">
                <a:lnSpc>
                  <a:spcPts val="683"/>
                </a:lnSpc>
                <a:spcBef>
                  <a:spcPts val="124"/>
                </a:spcBef>
              </a:pPr>
              <a:r>
                <a:rPr sz="600" spc="-19" dirty="0">
                  <a:solidFill>
                    <a:srgbClr val="343434"/>
                  </a:solidFill>
                  <a:latin typeface="Arial Narrow"/>
                  <a:cs typeface="Arial Narrow"/>
                </a:rPr>
                <a:t>M</a:t>
              </a:r>
              <a:r>
                <a:rPr sz="600" spc="-4" dirty="0">
                  <a:solidFill>
                    <a:srgbClr val="343434"/>
                  </a:solidFill>
                  <a:latin typeface="Arial Narrow"/>
                  <a:cs typeface="Arial Narrow"/>
                </a:rPr>
                <a:t>D  </a:t>
              </a:r>
              <a:r>
                <a:rPr sz="600" spc="-15" dirty="0">
                  <a:solidFill>
                    <a:srgbClr val="343434"/>
                  </a:solidFill>
                  <a:latin typeface="Arial Narrow"/>
                  <a:cs typeface="Arial Narrow"/>
                </a:rPr>
                <a:t>D</a:t>
              </a:r>
              <a:r>
                <a:rPr sz="600" spc="-4" dirty="0">
                  <a:solidFill>
                    <a:srgbClr val="343434"/>
                  </a:solidFill>
                  <a:latin typeface="Arial Narrow"/>
                  <a:cs typeface="Arial Narrow"/>
                </a:rPr>
                <a:t>C</a:t>
              </a:r>
              <a:endParaRPr sz="60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059" name="object 267"/>
            <p:cNvSpPr/>
            <p:nvPr/>
          </p:nvSpPr>
          <p:spPr>
            <a:xfrm>
              <a:off x="7752713" y="2548255"/>
              <a:ext cx="1147922" cy="415883"/>
            </a:xfrm>
            <a:custGeom>
              <a:avLst/>
              <a:gdLst/>
              <a:ahLst/>
              <a:cxnLst/>
              <a:rect l="l" t="t" r="r" b="b"/>
              <a:pathLst>
                <a:path w="1490979" h="786764">
                  <a:moveTo>
                    <a:pt x="664469" y="786412"/>
                  </a:moveTo>
                  <a:lnTo>
                    <a:pt x="664469" y="600478"/>
                  </a:lnTo>
                  <a:lnTo>
                    <a:pt x="0" y="0"/>
                  </a:lnTo>
                  <a:lnTo>
                    <a:pt x="664469" y="524275"/>
                  </a:lnTo>
                  <a:lnTo>
                    <a:pt x="664469" y="487697"/>
                  </a:lnTo>
                  <a:lnTo>
                    <a:pt x="1490484" y="487697"/>
                  </a:lnTo>
                  <a:lnTo>
                    <a:pt x="1490484" y="786412"/>
                  </a:lnTo>
                  <a:lnTo>
                    <a:pt x="664469" y="786412"/>
                  </a:lnTo>
                  <a:close/>
                </a:path>
              </a:pathLst>
            </a:custGeom>
            <a:ln w="12192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6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61" name="Rectangle 1060"/>
            <p:cNvSpPr/>
            <p:nvPr/>
          </p:nvSpPr>
          <p:spPr>
            <a:xfrm>
              <a:off x="8209304" y="2779591"/>
              <a:ext cx="796108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85800"/>
              <a:r>
                <a:rPr lang="en-US" sz="450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Maryland</a:t>
              </a:r>
            </a:p>
            <a:p>
              <a:pPr defTabSz="685800"/>
              <a:r>
                <a:rPr lang="en-US" sz="450" dirty="0">
                  <a:solidFill>
                    <a:srgbClr val="00B050"/>
                  </a:solidFill>
                  <a:latin typeface="Arial Narrow" panose="020B0606020202030204" pitchFamily="34" charset="0"/>
                </a:rPr>
                <a:t>Inter UNGS: 1 Intra UNGS: 0</a:t>
              </a:r>
            </a:p>
          </p:txBody>
        </p:sp>
        <p:cxnSp>
          <p:nvCxnSpPr>
            <p:cNvPr id="1062" name="Straight Connector 1061"/>
            <p:cNvCxnSpPr/>
            <p:nvPr/>
          </p:nvCxnSpPr>
          <p:spPr>
            <a:xfrm flipH="1">
              <a:off x="7287823" y="1853535"/>
              <a:ext cx="36758" cy="54773"/>
            </a:xfrm>
            <a:prstGeom prst="line">
              <a:avLst/>
            </a:prstGeom>
            <a:ln w="25400" cap="rnd">
              <a:solidFill>
                <a:srgbClr val="0070C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3" name="object 214"/>
            <p:cNvSpPr/>
            <p:nvPr/>
          </p:nvSpPr>
          <p:spPr>
            <a:xfrm>
              <a:off x="7270956" y="1744373"/>
              <a:ext cx="647224" cy="171486"/>
            </a:xfrm>
            <a:custGeom>
              <a:avLst/>
              <a:gdLst/>
              <a:ahLst/>
              <a:cxnLst/>
              <a:rect l="l" t="t" r="r" b="b"/>
              <a:pathLst>
                <a:path w="862965" h="299085">
                  <a:moveTo>
                    <a:pt x="862596" y="0"/>
                  </a:moveTo>
                  <a:lnTo>
                    <a:pt x="0" y="0"/>
                  </a:lnTo>
                  <a:lnTo>
                    <a:pt x="0" y="298716"/>
                  </a:lnTo>
                  <a:lnTo>
                    <a:pt x="862596" y="298716"/>
                  </a:lnTo>
                  <a:lnTo>
                    <a:pt x="86259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64" name="object 215"/>
            <p:cNvSpPr/>
            <p:nvPr/>
          </p:nvSpPr>
          <p:spPr>
            <a:xfrm>
              <a:off x="7270956" y="1744372"/>
              <a:ext cx="647224" cy="171486"/>
            </a:xfrm>
            <a:custGeom>
              <a:avLst/>
              <a:gdLst/>
              <a:ahLst/>
              <a:cxnLst/>
              <a:rect l="l" t="t" r="r" b="b"/>
              <a:pathLst>
                <a:path w="862965" h="302260">
                  <a:moveTo>
                    <a:pt x="0" y="298716"/>
                  </a:moveTo>
                  <a:lnTo>
                    <a:pt x="0" y="0"/>
                  </a:lnTo>
                  <a:lnTo>
                    <a:pt x="862596" y="0"/>
                  </a:lnTo>
                  <a:lnTo>
                    <a:pt x="862596" y="298716"/>
                  </a:lnTo>
                  <a:lnTo>
                    <a:pt x="323088" y="298716"/>
                  </a:lnTo>
                  <a:lnTo>
                    <a:pt x="408431" y="301764"/>
                  </a:lnTo>
                  <a:lnTo>
                    <a:pt x="109728" y="298716"/>
                  </a:lnTo>
                  <a:lnTo>
                    <a:pt x="0" y="298716"/>
                  </a:lnTo>
                  <a:close/>
                </a:path>
              </a:pathLst>
            </a:custGeom>
            <a:ln w="12192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65" name="object 216"/>
            <p:cNvSpPr txBox="1"/>
            <p:nvPr/>
          </p:nvSpPr>
          <p:spPr>
            <a:xfrm>
              <a:off x="7275148" y="1745683"/>
              <a:ext cx="637223" cy="137858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marL="1905" algn="ctr" defTabSz="685800">
                <a:lnSpc>
                  <a:spcPts val="521"/>
                </a:lnSpc>
                <a:spcBef>
                  <a:spcPts val="75"/>
                </a:spcBef>
              </a:pPr>
              <a:r>
                <a:rPr lang="en-US" sz="450" spc="-4" dirty="0">
                  <a:solidFill>
                    <a:prstClr val="black"/>
                  </a:solidFill>
                  <a:latin typeface="Arial Narrow"/>
                  <a:cs typeface="Arial Narrow"/>
                </a:rPr>
                <a:t>New York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  <a:p>
              <a:pPr algn="ctr" defTabSz="685800">
                <a:lnSpc>
                  <a:spcPts val="533"/>
                </a:lnSpc>
              </a:pP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Inter 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: 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26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 Intra 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:</a:t>
              </a:r>
              <a:r>
                <a:rPr sz="450" spc="-15" dirty="0">
                  <a:solidFill>
                    <a:srgbClr val="009B00"/>
                  </a:solidFill>
                  <a:latin typeface="Arial Narrow"/>
                  <a:cs typeface="Arial Narrow"/>
                </a:rPr>
                <a:t> </a:t>
              </a:r>
              <a:r>
                <a:rPr lang="en-US"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0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070" name="object 230"/>
            <p:cNvSpPr/>
            <p:nvPr/>
          </p:nvSpPr>
          <p:spPr>
            <a:xfrm>
              <a:off x="6465133" y="3116009"/>
              <a:ext cx="647224" cy="157255"/>
            </a:xfrm>
            <a:custGeom>
              <a:avLst/>
              <a:gdLst/>
              <a:ahLst/>
              <a:cxnLst/>
              <a:rect l="l" t="t" r="r" b="b"/>
              <a:pathLst>
                <a:path w="862965" h="295910">
                  <a:moveTo>
                    <a:pt x="0" y="295666"/>
                  </a:moveTo>
                  <a:lnTo>
                    <a:pt x="0" y="0"/>
                  </a:lnTo>
                  <a:lnTo>
                    <a:pt x="862591" y="0"/>
                  </a:lnTo>
                  <a:lnTo>
                    <a:pt x="862591" y="295666"/>
                  </a:lnTo>
                  <a:lnTo>
                    <a:pt x="0" y="29566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71" name="object 231"/>
            <p:cNvSpPr/>
            <p:nvPr/>
          </p:nvSpPr>
          <p:spPr>
            <a:xfrm>
              <a:off x="6465133" y="3116009"/>
              <a:ext cx="647224" cy="157255"/>
            </a:xfrm>
            <a:custGeom>
              <a:avLst/>
              <a:gdLst/>
              <a:ahLst/>
              <a:cxnLst/>
              <a:rect l="l" t="t" r="r" b="b"/>
              <a:pathLst>
                <a:path w="862965" h="295910">
                  <a:moveTo>
                    <a:pt x="0" y="295666"/>
                  </a:moveTo>
                  <a:lnTo>
                    <a:pt x="0" y="0"/>
                  </a:lnTo>
                  <a:lnTo>
                    <a:pt x="862591" y="0"/>
                  </a:lnTo>
                  <a:lnTo>
                    <a:pt x="862591" y="295666"/>
                  </a:lnTo>
                  <a:lnTo>
                    <a:pt x="0" y="295666"/>
                  </a:lnTo>
                  <a:close/>
                </a:path>
              </a:pathLst>
            </a:custGeom>
            <a:ln w="12192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72" name="object 232"/>
            <p:cNvSpPr txBox="1"/>
            <p:nvPr/>
          </p:nvSpPr>
          <p:spPr>
            <a:xfrm>
              <a:off x="6469323" y="3115032"/>
              <a:ext cx="637223" cy="137858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algn="ctr" defTabSz="685800">
                <a:lnSpc>
                  <a:spcPts val="533"/>
                </a:lnSpc>
                <a:spcBef>
                  <a:spcPts val="75"/>
                </a:spcBef>
              </a:pPr>
              <a:r>
                <a:rPr sz="450" spc="-4" dirty="0">
                  <a:solidFill>
                    <a:prstClr val="black"/>
                  </a:solidFill>
                  <a:latin typeface="Arial Narrow"/>
                  <a:cs typeface="Arial Narrow"/>
                </a:rPr>
                <a:t>Kentucky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  <a:p>
              <a:pPr algn="ctr" defTabSz="685800">
                <a:lnSpc>
                  <a:spcPts val="521"/>
                </a:lnSpc>
              </a:pPr>
              <a:r>
                <a:rPr sz="450" spc="-4" dirty="0">
                  <a:solidFill>
                    <a:srgbClr val="009A00"/>
                  </a:solidFill>
                  <a:latin typeface="Arial Narrow"/>
                  <a:cs typeface="Arial Narrow"/>
                </a:rPr>
                <a:t>Inter UGSF: </a:t>
              </a:r>
              <a:r>
                <a:rPr sz="450" dirty="0">
                  <a:solidFill>
                    <a:srgbClr val="009A00"/>
                  </a:solidFill>
                  <a:latin typeface="Arial Narrow"/>
                  <a:cs typeface="Arial Narrow"/>
                </a:rPr>
                <a:t>6 Intra </a:t>
              </a:r>
              <a:r>
                <a:rPr sz="450" spc="-4" dirty="0">
                  <a:solidFill>
                    <a:srgbClr val="009A00"/>
                  </a:solidFill>
                  <a:latin typeface="Arial Narrow"/>
                  <a:cs typeface="Arial Narrow"/>
                </a:rPr>
                <a:t>UGSF:</a:t>
              </a:r>
              <a:r>
                <a:rPr sz="450" spc="-53" dirty="0">
                  <a:solidFill>
                    <a:srgbClr val="009A00"/>
                  </a:solidFill>
                  <a:latin typeface="Arial Narrow"/>
                  <a:cs typeface="Arial Narrow"/>
                </a:rPr>
                <a:t> </a:t>
              </a:r>
              <a:r>
                <a:rPr sz="450" spc="4" dirty="0">
                  <a:solidFill>
                    <a:srgbClr val="009A00"/>
                  </a:solidFill>
                  <a:latin typeface="Arial Narrow"/>
                  <a:cs typeface="Arial Narrow"/>
                </a:rPr>
                <a:t>14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074" name="object 78"/>
            <p:cNvSpPr/>
            <p:nvPr/>
          </p:nvSpPr>
          <p:spPr>
            <a:xfrm>
              <a:off x="6565960" y="3317052"/>
              <a:ext cx="93727" cy="73154"/>
            </a:xfrm>
            <a:prstGeom prst="rect">
              <a:avLst/>
            </a:prstGeom>
            <a:blipFill>
              <a:blip r:embed="rId2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75" name="object 79"/>
            <p:cNvSpPr txBox="1"/>
            <p:nvPr/>
          </p:nvSpPr>
          <p:spPr>
            <a:xfrm>
              <a:off x="6561007" y="3296224"/>
              <a:ext cx="101918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sz="600" spc="-8" dirty="0">
                  <a:solidFill>
                    <a:srgbClr val="333333"/>
                  </a:solidFill>
                  <a:latin typeface="Arial Narrow"/>
                  <a:cs typeface="Arial Narrow"/>
                </a:rPr>
                <a:t>K</a:t>
              </a:r>
              <a:r>
                <a:rPr sz="600" spc="-4" dirty="0">
                  <a:solidFill>
                    <a:srgbClr val="333333"/>
                  </a:solidFill>
                  <a:latin typeface="Arial Narrow"/>
                  <a:cs typeface="Arial Narrow"/>
                </a:rPr>
                <a:t>Y</a:t>
              </a:r>
              <a:endParaRPr sz="60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076" name="object 73"/>
            <p:cNvSpPr/>
            <p:nvPr/>
          </p:nvSpPr>
          <p:spPr>
            <a:xfrm>
              <a:off x="6905084" y="3486234"/>
              <a:ext cx="34290" cy="52864"/>
            </a:xfrm>
            <a:custGeom>
              <a:avLst/>
              <a:gdLst/>
              <a:ahLst/>
              <a:cxnLst/>
              <a:rect l="l" t="t" r="r" b="b"/>
              <a:pathLst>
                <a:path w="45720" h="70485">
                  <a:moveTo>
                    <a:pt x="18288" y="70106"/>
                  </a:moveTo>
                  <a:lnTo>
                    <a:pt x="24384" y="70106"/>
                  </a:lnTo>
                  <a:lnTo>
                    <a:pt x="24384" y="9144"/>
                  </a:lnTo>
                  <a:lnTo>
                    <a:pt x="45720" y="9144"/>
                  </a:lnTo>
                  <a:lnTo>
                    <a:pt x="45720" y="0"/>
                  </a:lnTo>
                  <a:lnTo>
                    <a:pt x="0" y="0"/>
                  </a:lnTo>
                  <a:lnTo>
                    <a:pt x="0" y="9144"/>
                  </a:lnTo>
                  <a:lnTo>
                    <a:pt x="18288" y="9144"/>
                  </a:lnTo>
                  <a:lnTo>
                    <a:pt x="18288" y="70106"/>
                  </a:lnTo>
                </a:path>
              </a:pathLst>
            </a:custGeom>
            <a:ln w="2438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77" name="object 74"/>
            <p:cNvSpPr/>
            <p:nvPr/>
          </p:nvSpPr>
          <p:spPr>
            <a:xfrm>
              <a:off x="6943946" y="3486234"/>
              <a:ext cx="34290" cy="52864"/>
            </a:xfrm>
            <a:custGeom>
              <a:avLst/>
              <a:gdLst/>
              <a:ahLst/>
              <a:cxnLst/>
              <a:rect l="l" t="t" r="r" b="b"/>
              <a:pathLst>
                <a:path w="45720" h="70485">
                  <a:moveTo>
                    <a:pt x="0" y="70106"/>
                  </a:moveTo>
                  <a:lnTo>
                    <a:pt x="9144" y="70106"/>
                  </a:lnTo>
                  <a:lnTo>
                    <a:pt x="9144" y="15240"/>
                  </a:lnTo>
                  <a:lnTo>
                    <a:pt x="39624" y="70106"/>
                  </a:lnTo>
                  <a:lnTo>
                    <a:pt x="45720" y="70106"/>
                  </a:lnTo>
                  <a:lnTo>
                    <a:pt x="45720" y="0"/>
                  </a:lnTo>
                  <a:lnTo>
                    <a:pt x="39624" y="0"/>
                  </a:lnTo>
                  <a:lnTo>
                    <a:pt x="39624" y="57914"/>
                  </a:lnTo>
                  <a:lnTo>
                    <a:pt x="9144" y="0"/>
                  </a:lnTo>
                  <a:lnTo>
                    <a:pt x="0" y="0"/>
                  </a:lnTo>
                  <a:lnTo>
                    <a:pt x="0" y="70106"/>
                  </a:lnTo>
                </a:path>
              </a:pathLst>
            </a:custGeom>
            <a:ln w="2438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78" name="object 75"/>
            <p:cNvSpPr txBox="1"/>
            <p:nvPr/>
          </p:nvSpPr>
          <p:spPr>
            <a:xfrm>
              <a:off x="6893273" y="3456261"/>
              <a:ext cx="100489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sz="600" spc="-15" dirty="0">
                  <a:solidFill>
                    <a:srgbClr val="333333"/>
                  </a:solidFill>
                  <a:latin typeface="Arial Narrow"/>
                  <a:cs typeface="Arial Narrow"/>
                </a:rPr>
                <a:t>T</a:t>
              </a:r>
              <a:r>
                <a:rPr sz="600" spc="-4" dirty="0">
                  <a:solidFill>
                    <a:srgbClr val="333333"/>
                  </a:solidFill>
                  <a:latin typeface="Arial Narrow"/>
                  <a:cs typeface="Arial Narrow"/>
                </a:rPr>
                <a:t>N</a:t>
              </a:r>
              <a:endParaRPr sz="60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079" name="object 230"/>
            <p:cNvSpPr/>
            <p:nvPr/>
          </p:nvSpPr>
          <p:spPr>
            <a:xfrm>
              <a:off x="6122233" y="3447479"/>
              <a:ext cx="647224" cy="157255"/>
            </a:xfrm>
            <a:custGeom>
              <a:avLst/>
              <a:gdLst/>
              <a:ahLst/>
              <a:cxnLst/>
              <a:rect l="l" t="t" r="r" b="b"/>
              <a:pathLst>
                <a:path w="862965" h="295910">
                  <a:moveTo>
                    <a:pt x="0" y="295666"/>
                  </a:moveTo>
                  <a:lnTo>
                    <a:pt x="0" y="0"/>
                  </a:lnTo>
                  <a:lnTo>
                    <a:pt x="862591" y="0"/>
                  </a:lnTo>
                  <a:lnTo>
                    <a:pt x="862591" y="295666"/>
                  </a:lnTo>
                  <a:lnTo>
                    <a:pt x="0" y="29566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80" name="object 231"/>
            <p:cNvSpPr/>
            <p:nvPr/>
          </p:nvSpPr>
          <p:spPr>
            <a:xfrm>
              <a:off x="6122233" y="3447479"/>
              <a:ext cx="647224" cy="157255"/>
            </a:xfrm>
            <a:custGeom>
              <a:avLst/>
              <a:gdLst/>
              <a:ahLst/>
              <a:cxnLst/>
              <a:rect l="l" t="t" r="r" b="b"/>
              <a:pathLst>
                <a:path w="862965" h="295910">
                  <a:moveTo>
                    <a:pt x="0" y="295666"/>
                  </a:moveTo>
                  <a:lnTo>
                    <a:pt x="0" y="0"/>
                  </a:lnTo>
                  <a:lnTo>
                    <a:pt x="862591" y="0"/>
                  </a:lnTo>
                  <a:lnTo>
                    <a:pt x="862591" y="295666"/>
                  </a:lnTo>
                  <a:lnTo>
                    <a:pt x="0" y="295666"/>
                  </a:lnTo>
                  <a:close/>
                </a:path>
              </a:pathLst>
            </a:custGeom>
            <a:ln w="12192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81" name="object 232"/>
            <p:cNvSpPr txBox="1"/>
            <p:nvPr/>
          </p:nvSpPr>
          <p:spPr>
            <a:xfrm>
              <a:off x="6126423" y="3446502"/>
              <a:ext cx="637223" cy="137858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algn="ctr" defTabSz="685800">
                <a:lnSpc>
                  <a:spcPts val="533"/>
                </a:lnSpc>
                <a:spcBef>
                  <a:spcPts val="75"/>
                </a:spcBef>
              </a:pPr>
              <a:r>
                <a:rPr lang="en-US" sz="450" spc="-4" dirty="0">
                  <a:solidFill>
                    <a:prstClr val="black"/>
                  </a:solidFill>
                  <a:latin typeface="Arial Narrow"/>
                  <a:cs typeface="Arial Narrow"/>
                </a:rPr>
                <a:t>Tennessee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  <a:p>
              <a:pPr algn="ctr" defTabSz="685800">
                <a:lnSpc>
                  <a:spcPts val="521"/>
                </a:lnSpc>
              </a:pPr>
              <a:r>
                <a:rPr sz="450" spc="-4" dirty="0">
                  <a:solidFill>
                    <a:srgbClr val="009A00"/>
                  </a:solidFill>
                  <a:latin typeface="Arial Narrow"/>
                  <a:cs typeface="Arial Narrow"/>
                </a:rPr>
                <a:t>Inter UGSF: </a:t>
              </a:r>
              <a:r>
                <a:rPr lang="en-US" sz="450" dirty="0">
                  <a:solidFill>
                    <a:srgbClr val="009A00"/>
                  </a:solidFill>
                  <a:latin typeface="Arial Narrow"/>
                  <a:cs typeface="Arial Narrow"/>
                </a:rPr>
                <a:t>0</a:t>
              </a:r>
              <a:r>
                <a:rPr sz="450" dirty="0">
                  <a:solidFill>
                    <a:srgbClr val="009A00"/>
                  </a:solidFill>
                  <a:latin typeface="Arial Narrow"/>
                  <a:cs typeface="Arial Narrow"/>
                </a:rPr>
                <a:t> Intra </a:t>
              </a:r>
              <a:r>
                <a:rPr sz="450" spc="-4" dirty="0">
                  <a:solidFill>
                    <a:srgbClr val="009A00"/>
                  </a:solidFill>
                  <a:latin typeface="Arial Narrow"/>
                  <a:cs typeface="Arial Narrow"/>
                </a:rPr>
                <a:t>UGSF:</a:t>
              </a:r>
              <a:r>
                <a:rPr sz="450" spc="-53" dirty="0">
                  <a:solidFill>
                    <a:srgbClr val="009A00"/>
                  </a:solidFill>
                  <a:latin typeface="Arial Narrow"/>
                  <a:cs typeface="Arial Narrow"/>
                </a:rPr>
                <a:t> </a:t>
              </a:r>
              <a:r>
                <a:rPr sz="450" spc="4" dirty="0">
                  <a:solidFill>
                    <a:srgbClr val="009A00"/>
                  </a:solidFill>
                  <a:latin typeface="Arial Narrow"/>
                  <a:cs typeface="Arial Narrow"/>
                </a:rPr>
                <a:t>1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082" name="object 72"/>
            <p:cNvSpPr/>
            <p:nvPr/>
          </p:nvSpPr>
          <p:spPr>
            <a:xfrm>
              <a:off x="6183202" y="3828066"/>
              <a:ext cx="100585" cy="73154"/>
            </a:xfrm>
            <a:prstGeom prst="rect">
              <a:avLst/>
            </a:prstGeom>
            <a:blipFill>
              <a:blip r:embed="rId2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86" name="Rectangle 1085"/>
            <p:cNvSpPr/>
            <p:nvPr/>
          </p:nvSpPr>
          <p:spPr>
            <a:xfrm>
              <a:off x="6108302" y="3782979"/>
              <a:ext cx="25828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lang="en-US" sz="600" spc="-19" dirty="0">
                  <a:solidFill>
                    <a:srgbClr val="343434"/>
                  </a:solidFill>
                  <a:latin typeface="Arial Narrow"/>
                  <a:cs typeface="Arial Narrow"/>
                </a:rPr>
                <a:t>M</a:t>
              </a:r>
              <a:r>
                <a:rPr lang="en-US" sz="600" spc="-8" dirty="0">
                  <a:solidFill>
                    <a:srgbClr val="343434"/>
                  </a:solidFill>
                  <a:latin typeface="Arial Narrow"/>
                  <a:cs typeface="Arial Narrow"/>
                </a:rPr>
                <a:t>S</a:t>
              </a:r>
              <a:endParaRPr lang="en-US" sz="60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087" name="object 230"/>
            <p:cNvSpPr/>
            <p:nvPr/>
          </p:nvSpPr>
          <p:spPr>
            <a:xfrm>
              <a:off x="5753615" y="3961829"/>
              <a:ext cx="647224" cy="157255"/>
            </a:xfrm>
            <a:custGeom>
              <a:avLst/>
              <a:gdLst/>
              <a:ahLst/>
              <a:cxnLst/>
              <a:rect l="l" t="t" r="r" b="b"/>
              <a:pathLst>
                <a:path w="862965" h="295910">
                  <a:moveTo>
                    <a:pt x="0" y="295666"/>
                  </a:moveTo>
                  <a:lnTo>
                    <a:pt x="0" y="0"/>
                  </a:lnTo>
                  <a:lnTo>
                    <a:pt x="862591" y="0"/>
                  </a:lnTo>
                  <a:lnTo>
                    <a:pt x="862591" y="295666"/>
                  </a:lnTo>
                  <a:lnTo>
                    <a:pt x="0" y="29566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88" name="object 231"/>
            <p:cNvSpPr/>
            <p:nvPr/>
          </p:nvSpPr>
          <p:spPr>
            <a:xfrm>
              <a:off x="5753615" y="3961829"/>
              <a:ext cx="647224" cy="157255"/>
            </a:xfrm>
            <a:custGeom>
              <a:avLst/>
              <a:gdLst/>
              <a:ahLst/>
              <a:cxnLst/>
              <a:rect l="l" t="t" r="r" b="b"/>
              <a:pathLst>
                <a:path w="862965" h="295910">
                  <a:moveTo>
                    <a:pt x="0" y="295666"/>
                  </a:moveTo>
                  <a:lnTo>
                    <a:pt x="0" y="0"/>
                  </a:lnTo>
                  <a:lnTo>
                    <a:pt x="862591" y="0"/>
                  </a:lnTo>
                  <a:lnTo>
                    <a:pt x="862591" y="295666"/>
                  </a:lnTo>
                  <a:lnTo>
                    <a:pt x="0" y="295666"/>
                  </a:lnTo>
                  <a:close/>
                </a:path>
              </a:pathLst>
            </a:custGeom>
            <a:ln w="12192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89" name="object 232"/>
            <p:cNvSpPr txBox="1"/>
            <p:nvPr/>
          </p:nvSpPr>
          <p:spPr>
            <a:xfrm>
              <a:off x="5757806" y="3960852"/>
              <a:ext cx="637223" cy="137858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algn="ctr" defTabSz="685800">
                <a:lnSpc>
                  <a:spcPts val="533"/>
                </a:lnSpc>
                <a:spcBef>
                  <a:spcPts val="75"/>
                </a:spcBef>
              </a:pPr>
              <a:r>
                <a:rPr lang="en-US" sz="450" spc="-4" dirty="0">
                  <a:solidFill>
                    <a:prstClr val="black"/>
                  </a:solidFill>
                  <a:latin typeface="Arial Narrow"/>
                  <a:cs typeface="Arial Narrow"/>
                </a:rPr>
                <a:t>Mississippi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  <a:p>
              <a:pPr algn="ctr" defTabSz="685800">
                <a:lnSpc>
                  <a:spcPts val="521"/>
                </a:lnSpc>
              </a:pPr>
              <a:r>
                <a:rPr sz="450" spc="-4" dirty="0">
                  <a:solidFill>
                    <a:srgbClr val="009A00"/>
                  </a:solidFill>
                  <a:latin typeface="Arial Narrow"/>
                  <a:cs typeface="Arial Narrow"/>
                </a:rPr>
                <a:t>Inter UGSF: </a:t>
              </a:r>
              <a:r>
                <a:rPr lang="en-US" sz="450" dirty="0">
                  <a:solidFill>
                    <a:srgbClr val="009A00"/>
                  </a:solidFill>
                  <a:latin typeface="Arial Narrow"/>
                  <a:cs typeface="Arial Narrow"/>
                </a:rPr>
                <a:t>9</a:t>
              </a:r>
              <a:r>
                <a:rPr sz="450" dirty="0">
                  <a:solidFill>
                    <a:srgbClr val="009A00"/>
                  </a:solidFill>
                  <a:latin typeface="Arial Narrow"/>
                  <a:cs typeface="Arial Narrow"/>
                </a:rPr>
                <a:t> Intra </a:t>
              </a:r>
              <a:r>
                <a:rPr sz="450" spc="-4" dirty="0">
                  <a:solidFill>
                    <a:srgbClr val="009A00"/>
                  </a:solidFill>
                  <a:latin typeface="Arial Narrow"/>
                  <a:cs typeface="Arial Narrow"/>
                </a:rPr>
                <a:t>UGSF:</a:t>
              </a:r>
              <a:r>
                <a:rPr sz="450" spc="-53" dirty="0">
                  <a:solidFill>
                    <a:srgbClr val="009A00"/>
                  </a:solidFill>
                  <a:latin typeface="Arial Narrow"/>
                  <a:cs typeface="Arial Narrow"/>
                </a:rPr>
                <a:t> </a:t>
              </a:r>
              <a:r>
                <a:rPr lang="en-US" sz="450" spc="4" dirty="0">
                  <a:solidFill>
                    <a:srgbClr val="009A00"/>
                  </a:solidFill>
                  <a:latin typeface="Arial Narrow"/>
                  <a:cs typeface="Arial Narrow"/>
                </a:rPr>
                <a:t>2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090" name="object 56"/>
            <p:cNvSpPr/>
            <p:nvPr/>
          </p:nvSpPr>
          <p:spPr>
            <a:xfrm>
              <a:off x="6653634" y="4057001"/>
              <a:ext cx="93727" cy="73154"/>
            </a:xfrm>
            <a:prstGeom prst="rect">
              <a:avLst/>
            </a:prstGeom>
            <a:blipFill>
              <a:blip r:embed="rId3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91" name="object 57"/>
            <p:cNvSpPr txBox="1"/>
            <p:nvPr/>
          </p:nvSpPr>
          <p:spPr>
            <a:xfrm>
              <a:off x="6654396" y="4036172"/>
              <a:ext cx="94773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sz="600" spc="-8" dirty="0">
                  <a:solidFill>
                    <a:srgbClr val="333333"/>
                  </a:solidFill>
                  <a:latin typeface="Arial Narrow"/>
                  <a:cs typeface="Arial Narrow"/>
                </a:rPr>
                <a:t>A</a:t>
              </a:r>
              <a:r>
                <a:rPr sz="600" spc="-4" dirty="0">
                  <a:solidFill>
                    <a:srgbClr val="333333"/>
                  </a:solidFill>
                  <a:latin typeface="Arial Narrow"/>
                  <a:cs typeface="Arial Narrow"/>
                </a:rPr>
                <a:t>L</a:t>
              </a:r>
              <a:endParaRPr sz="60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092" name="object 230"/>
            <p:cNvSpPr/>
            <p:nvPr/>
          </p:nvSpPr>
          <p:spPr>
            <a:xfrm>
              <a:off x="6436343" y="3786998"/>
              <a:ext cx="647224" cy="157255"/>
            </a:xfrm>
            <a:custGeom>
              <a:avLst/>
              <a:gdLst/>
              <a:ahLst/>
              <a:cxnLst/>
              <a:rect l="l" t="t" r="r" b="b"/>
              <a:pathLst>
                <a:path w="862965" h="295910">
                  <a:moveTo>
                    <a:pt x="0" y="295666"/>
                  </a:moveTo>
                  <a:lnTo>
                    <a:pt x="0" y="0"/>
                  </a:lnTo>
                  <a:lnTo>
                    <a:pt x="862591" y="0"/>
                  </a:lnTo>
                  <a:lnTo>
                    <a:pt x="862591" y="295666"/>
                  </a:lnTo>
                  <a:lnTo>
                    <a:pt x="0" y="29566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93" name="object 231"/>
            <p:cNvSpPr/>
            <p:nvPr/>
          </p:nvSpPr>
          <p:spPr>
            <a:xfrm>
              <a:off x="6436343" y="3786998"/>
              <a:ext cx="647224" cy="157255"/>
            </a:xfrm>
            <a:custGeom>
              <a:avLst/>
              <a:gdLst/>
              <a:ahLst/>
              <a:cxnLst/>
              <a:rect l="l" t="t" r="r" b="b"/>
              <a:pathLst>
                <a:path w="862965" h="295910">
                  <a:moveTo>
                    <a:pt x="0" y="295666"/>
                  </a:moveTo>
                  <a:lnTo>
                    <a:pt x="0" y="0"/>
                  </a:lnTo>
                  <a:lnTo>
                    <a:pt x="862591" y="0"/>
                  </a:lnTo>
                  <a:lnTo>
                    <a:pt x="862591" y="295666"/>
                  </a:lnTo>
                  <a:lnTo>
                    <a:pt x="0" y="295666"/>
                  </a:lnTo>
                  <a:close/>
                </a:path>
              </a:pathLst>
            </a:custGeom>
            <a:ln w="12192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94" name="object 232"/>
            <p:cNvSpPr txBox="1"/>
            <p:nvPr/>
          </p:nvSpPr>
          <p:spPr>
            <a:xfrm>
              <a:off x="6440534" y="3786020"/>
              <a:ext cx="637223" cy="137858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algn="ctr" defTabSz="685800">
                <a:lnSpc>
                  <a:spcPts val="533"/>
                </a:lnSpc>
                <a:spcBef>
                  <a:spcPts val="75"/>
                </a:spcBef>
              </a:pPr>
              <a:r>
                <a:rPr lang="en-US" sz="450" spc="-4" dirty="0">
                  <a:solidFill>
                    <a:prstClr val="black"/>
                  </a:solidFill>
                  <a:latin typeface="Arial Narrow"/>
                  <a:cs typeface="Arial Narrow"/>
                </a:rPr>
                <a:t>Alabama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  <a:p>
              <a:pPr algn="ctr" defTabSz="685800">
                <a:lnSpc>
                  <a:spcPts val="521"/>
                </a:lnSpc>
              </a:pPr>
              <a:r>
                <a:rPr sz="450" spc="-4" dirty="0">
                  <a:solidFill>
                    <a:srgbClr val="009A00"/>
                  </a:solidFill>
                  <a:latin typeface="Arial Narrow"/>
                  <a:cs typeface="Arial Narrow"/>
                </a:rPr>
                <a:t>Inter UGSF: </a:t>
              </a:r>
              <a:r>
                <a:rPr lang="en-US" sz="450" dirty="0">
                  <a:solidFill>
                    <a:srgbClr val="009A00"/>
                  </a:solidFill>
                  <a:latin typeface="Arial Narrow"/>
                  <a:cs typeface="Arial Narrow"/>
                </a:rPr>
                <a:t>1</a:t>
              </a:r>
              <a:r>
                <a:rPr sz="450" dirty="0">
                  <a:solidFill>
                    <a:srgbClr val="009A00"/>
                  </a:solidFill>
                  <a:latin typeface="Arial Narrow"/>
                  <a:cs typeface="Arial Narrow"/>
                </a:rPr>
                <a:t> Intra </a:t>
              </a:r>
              <a:r>
                <a:rPr sz="450" spc="-4" dirty="0">
                  <a:solidFill>
                    <a:srgbClr val="009A00"/>
                  </a:solidFill>
                  <a:latin typeface="Arial Narrow"/>
                  <a:cs typeface="Arial Narrow"/>
                </a:rPr>
                <a:t>UGSF:</a:t>
              </a:r>
              <a:r>
                <a:rPr sz="450" spc="-53" dirty="0">
                  <a:solidFill>
                    <a:srgbClr val="009A00"/>
                  </a:solidFill>
                  <a:latin typeface="Arial Narrow"/>
                  <a:cs typeface="Arial Narrow"/>
                </a:rPr>
                <a:t> </a:t>
              </a:r>
              <a:r>
                <a:rPr lang="en-US" sz="450" spc="4" dirty="0">
                  <a:solidFill>
                    <a:srgbClr val="009A00"/>
                  </a:solidFill>
                  <a:latin typeface="Arial Narrow"/>
                  <a:cs typeface="Arial Narrow"/>
                </a:rPr>
                <a:t>1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095" name="object 162"/>
            <p:cNvSpPr/>
            <p:nvPr/>
          </p:nvSpPr>
          <p:spPr>
            <a:xfrm>
              <a:off x="4248048" y="4175282"/>
              <a:ext cx="636669" cy="173269"/>
            </a:xfrm>
            <a:custGeom>
              <a:avLst/>
              <a:gdLst/>
              <a:ahLst/>
              <a:cxnLst/>
              <a:rect l="l" t="t" r="r" b="b"/>
              <a:pathLst>
                <a:path w="829310" h="299085">
                  <a:moveTo>
                    <a:pt x="0" y="298716"/>
                  </a:moveTo>
                  <a:lnTo>
                    <a:pt x="0" y="0"/>
                  </a:lnTo>
                  <a:lnTo>
                    <a:pt x="829068" y="0"/>
                  </a:lnTo>
                  <a:lnTo>
                    <a:pt x="829068" y="298716"/>
                  </a:lnTo>
                  <a:lnTo>
                    <a:pt x="0" y="2987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96" name="object 163"/>
            <p:cNvSpPr/>
            <p:nvPr/>
          </p:nvSpPr>
          <p:spPr>
            <a:xfrm>
              <a:off x="4247283" y="4175454"/>
              <a:ext cx="641792" cy="170948"/>
            </a:xfrm>
            <a:custGeom>
              <a:avLst/>
              <a:gdLst/>
              <a:ahLst/>
              <a:cxnLst/>
              <a:rect l="l" t="t" r="r" b="b"/>
              <a:pathLst>
                <a:path w="829310" h="299085">
                  <a:moveTo>
                    <a:pt x="0" y="298716"/>
                  </a:moveTo>
                  <a:lnTo>
                    <a:pt x="0" y="0"/>
                  </a:lnTo>
                  <a:lnTo>
                    <a:pt x="829068" y="0"/>
                  </a:lnTo>
                  <a:lnTo>
                    <a:pt x="829068" y="298716"/>
                  </a:lnTo>
                  <a:lnTo>
                    <a:pt x="0" y="298716"/>
                  </a:lnTo>
                  <a:close/>
                </a:path>
              </a:pathLst>
            </a:custGeom>
            <a:ln w="12192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97" name="object 164"/>
            <p:cNvSpPr txBox="1"/>
            <p:nvPr/>
          </p:nvSpPr>
          <p:spPr>
            <a:xfrm>
              <a:off x="4251476" y="4174478"/>
              <a:ext cx="636115" cy="137858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marL="1905" algn="ctr" defTabSz="685800">
                <a:lnSpc>
                  <a:spcPts val="533"/>
                </a:lnSpc>
                <a:spcBef>
                  <a:spcPts val="75"/>
                </a:spcBef>
              </a:pPr>
              <a:r>
                <a:rPr lang="en-US" sz="450" spc="-4" dirty="0">
                  <a:solidFill>
                    <a:prstClr val="black"/>
                  </a:solidFill>
                  <a:latin typeface="Arial Narrow"/>
                  <a:cs typeface="Arial Narrow"/>
                </a:rPr>
                <a:t>Texas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  <a:p>
              <a:pPr algn="ctr" defTabSz="685800">
                <a:lnSpc>
                  <a:spcPts val="533"/>
                </a:lnSpc>
              </a:pP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Inter 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: </a:t>
              </a:r>
              <a:r>
                <a:rPr lang="en-US"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3</a:t>
              </a:r>
              <a:r>
                <a:rPr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 Intra 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NGS:</a:t>
              </a:r>
              <a:r>
                <a:rPr sz="450" spc="-53" dirty="0">
                  <a:solidFill>
                    <a:srgbClr val="009B00"/>
                  </a:solidFill>
                  <a:latin typeface="Arial Narrow"/>
                  <a:cs typeface="Arial Narrow"/>
                </a:rPr>
                <a:t> </a:t>
              </a:r>
              <a:r>
                <a:rPr lang="en-US"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29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098" name="object 162"/>
            <p:cNvSpPr/>
            <p:nvPr/>
          </p:nvSpPr>
          <p:spPr>
            <a:xfrm>
              <a:off x="3116036" y="3460963"/>
              <a:ext cx="621983" cy="173269"/>
            </a:xfrm>
            <a:custGeom>
              <a:avLst/>
              <a:gdLst/>
              <a:ahLst/>
              <a:cxnLst/>
              <a:rect l="l" t="t" r="r" b="b"/>
              <a:pathLst>
                <a:path w="829310" h="299085">
                  <a:moveTo>
                    <a:pt x="0" y="298716"/>
                  </a:moveTo>
                  <a:lnTo>
                    <a:pt x="0" y="0"/>
                  </a:lnTo>
                  <a:lnTo>
                    <a:pt x="829068" y="0"/>
                  </a:lnTo>
                  <a:lnTo>
                    <a:pt x="829068" y="298716"/>
                  </a:lnTo>
                  <a:lnTo>
                    <a:pt x="0" y="2987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099" name="object 163"/>
            <p:cNvSpPr/>
            <p:nvPr/>
          </p:nvSpPr>
          <p:spPr>
            <a:xfrm>
              <a:off x="3116036" y="3460962"/>
              <a:ext cx="621983" cy="170948"/>
            </a:xfrm>
            <a:custGeom>
              <a:avLst/>
              <a:gdLst/>
              <a:ahLst/>
              <a:cxnLst/>
              <a:rect l="l" t="t" r="r" b="b"/>
              <a:pathLst>
                <a:path w="829310" h="299085">
                  <a:moveTo>
                    <a:pt x="0" y="298716"/>
                  </a:moveTo>
                  <a:lnTo>
                    <a:pt x="0" y="0"/>
                  </a:lnTo>
                  <a:lnTo>
                    <a:pt x="829068" y="0"/>
                  </a:lnTo>
                  <a:lnTo>
                    <a:pt x="829068" y="298716"/>
                  </a:lnTo>
                  <a:lnTo>
                    <a:pt x="0" y="298716"/>
                  </a:lnTo>
                  <a:close/>
                </a:path>
              </a:pathLst>
            </a:custGeom>
            <a:ln w="12192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00" name="object 164"/>
            <p:cNvSpPr txBox="1"/>
            <p:nvPr/>
          </p:nvSpPr>
          <p:spPr>
            <a:xfrm>
              <a:off x="3120229" y="3459986"/>
              <a:ext cx="610076" cy="137858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marL="1905" algn="ctr" defTabSz="685800">
                <a:lnSpc>
                  <a:spcPts val="533"/>
                </a:lnSpc>
                <a:spcBef>
                  <a:spcPts val="75"/>
                </a:spcBef>
              </a:pPr>
              <a:r>
                <a:rPr lang="en-US" sz="450" spc="-4" dirty="0">
                  <a:solidFill>
                    <a:prstClr val="black"/>
                  </a:solidFill>
                  <a:latin typeface="Arial Narrow"/>
                  <a:cs typeface="Arial Narrow"/>
                </a:rPr>
                <a:t>New Mexico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  <a:p>
              <a:pPr algn="ctr" defTabSz="685800">
                <a:lnSpc>
                  <a:spcPts val="533"/>
                </a:lnSpc>
              </a:pP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Inter 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: </a:t>
              </a:r>
              <a:r>
                <a:rPr lang="en-US"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1</a:t>
              </a:r>
              <a:r>
                <a:rPr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 Intra 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NGS:</a:t>
              </a:r>
              <a:r>
                <a:rPr sz="450" spc="-53" dirty="0">
                  <a:solidFill>
                    <a:srgbClr val="009B00"/>
                  </a:solidFill>
                  <a:latin typeface="Arial Narrow"/>
                  <a:cs typeface="Arial Narrow"/>
                </a:rPr>
                <a:t> </a:t>
              </a:r>
              <a:r>
                <a:rPr lang="en-US"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1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101" name="object 162"/>
            <p:cNvSpPr/>
            <p:nvPr/>
          </p:nvSpPr>
          <p:spPr>
            <a:xfrm>
              <a:off x="4301762" y="2329211"/>
              <a:ext cx="621983" cy="173269"/>
            </a:xfrm>
            <a:custGeom>
              <a:avLst/>
              <a:gdLst/>
              <a:ahLst/>
              <a:cxnLst/>
              <a:rect l="l" t="t" r="r" b="b"/>
              <a:pathLst>
                <a:path w="829310" h="299085">
                  <a:moveTo>
                    <a:pt x="0" y="298716"/>
                  </a:moveTo>
                  <a:lnTo>
                    <a:pt x="0" y="0"/>
                  </a:lnTo>
                  <a:lnTo>
                    <a:pt x="829068" y="0"/>
                  </a:lnTo>
                  <a:lnTo>
                    <a:pt x="829068" y="298716"/>
                  </a:lnTo>
                  <a:lnTo>
                    <a:pt x="0" y="2987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02" name="object 163"/>
            <p:cNvSpPr/>
            <p:nvPr/>
          </p:nvSpPr>
          <p:spPr>
            <a:xfrm>
              <a:off x="4301762" y="2329211"/>
              <a:ext cx="621983" cy="170948"/>
            </a:xfrm>
            <a:custGeom>
              <a:avLst/>
              <a:gdLst/>
              <a:ahLst/>
              <a:cxnLst/>
              <a:rect l="l" t="t" r="r" b="b"/>
              <a:pathLst>
                <a:path w="829310" h="299085">
                  <a:moveTo>
                    <a:pt x="0" y="298716"/>
                  </a:moveTo>
                  <a:lnTo>
                    <a:pt x="0" y="0"/>
                  </a:lnTo>
                  <a:lnTo>
                    <a:pt x="829068" y="0"/>
                  </a:lnTo>
                  <a:lnTo>
                    <a:pt x="829068" y="298716"/>
                  </a:lnTo>
                  <a:lnTo>
                    <a:pt x="0" y="298716"/>
                  </a:lnTo>
                  <a:close/>
                </a:path>
              </a:pathLst>
            </a:custGeom>
            <a:ln w="12192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03" name="object 164"/>
            <p:cNvSpPr txBox="1"/>
            <p:nvPr/>
          </p:nvSpPr>
          <p:spPr>
            <a:xfrm>
              <a:off x="4305955" y="2328235"/>
              <a:ext cx="610076" cy="137858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marL="1905" algn="ctr" defTabSz="685800">
                <a:lnSpc>
                  <a:spcPts val="533"/>
                </a:lnSpc>
                <a:spcBef>
                  <a:spcPts val="75"/>
                </a:spcBef>
              </a:pPr>
              <a:r>
                <a:rPr lang="en-US" sz="450" spc="-4" dirty="0">
                  <a:solidFill>
                    <a:prstClr val="black"/>
                  </a:solidFill>
                  <a:latin typeface="Arial Narrow"/>
                  <a:cs typeface="Arial Narrow"/>
                </a:rPr>
                <a:t>Nebraska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  <a:p>
              <a:pPr algn="ctr" defTabSz="685800">
                <a:lnSpc>
                  <a:spcPts val="533"/>
                </a:lnSpc>
              </a:pP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Inter 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: </a:t>
              </a:r>
              <a:r>
                <a:rPr lang="en-US"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1</a:t>
              </a:r>
              <a:r>
                <a:rPr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 Intra 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NGS:</a:t>
              </a:r>
              <a:r>
                <a:rPr sz="450" spc="-53" dirty="0">
                  <a:solidFill>
                    <a:srgbClr val="009B00"/>
                  </a:solidFill>
                  <a:latin typeface="Arial Narrow"/>
                  <a:cs typeface="Arial Narrow"/>
                </a:rPr>
                <a:t> </a:t>
              </a:r>
              <a:r>
                <a:rPr lang="en-US"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0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104" name="object 162"/>
            <p:cNvSpPr/>
            <p:nvPr/>
          </p:nvSpPr>
          <p:spPr>
            <a:xfrm>
              <a:off x="3235715" y="2641245"/>
              <a:ext cx="621983" cy="173269"/>
            </a:xfrm>
            <a:custGeom>
              <a:avLst/>
              <a:gdLst/>
              <a:ahLst/>
              <a:cxnLst/>
              <a:rect l="l" t="t" r="r" b="b"/>
              <a:pathLst>
                <a:path w="829310" h="299085">
                  <a:moveTo>
                    <a:pt x="0" y="298716"/>
                  </a:moveTo>
                  <a:lnTo>
                    <a:pt x="0" y="0"/>
                  </a:lnTo>
                  <a:lnTo>
                    <a:pt x="829068" y="0"/>
                  </a:lnTo>
                  <a:lnTo>
                    <a:pt x="829068" y="298716"/>
                  </a:lnTo>
                  <a:lnTo>
                    <a:pt x="0" y="2987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05" name="object 163"/>
            <p:cNvSpPr/>
            <p:nvPr/>
          </p:nvSpPr>
          <p:spPr>
            <a:xfrm>
              <a:off x="3235715" y="2641245"/>
              <a:ext cx="621983" cy="170948"/>
            </a:xfrm>
            <a:custGeom>
              <a:avLst/>
              <a:gdLst/>
              <a:ahLst/>
              <a:cxnLst/>
              <a:rect l="l" t="t" r="r" b="b"/>
              <a:pathLst>
                <a:path w="829310" h="299085">
                  <a:moveTo>
                    <a:pt x="0" y="298716"/>
                  </a:moveTo>
                  <a:lnTo>
                    <a:pt x="0" y="0"/>
                  </a:lnTo>
                  <a:lnTo>
                    <a:pt x="829068" y="0"/>
                  </a:lnTo>
                  <a:lnTo>
                    <a:pt x="829068" y="298716"/>
                  </a:lnTo>
                  <a:lnTo>
                    <a:pt x="0" y="298716"/>
                  </a:lnTo>
                  <a:close/>
                </a:path>
              </a:pathLst>
            </a:custGeom>
            <a:ln w="12192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06" name="object 164"/>
            <p:cNvSpPr txBox="1"/>
            <p:nvPr/>
          </p:nvSpPr>
          <p:spPr>
            <a:xfrm>
              <a:off x="3239909" y="2640268"/>
              <a:ext cx="610076" cy="137858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marL="1905" algn="ctr" defTabSz="685800">
                <a:lnSpc>
                  <a:spcPts val="533"/>
                </a:lnSpc>
                <a:spcBef>
                  <a:spcPts val="75"/>
                </a:spcBef>
              </a:pPr>
              <a:r>
                <a:rPr lang="en-US" sz="450" spc="-4" dirty="0">
                  <a:solidFill>
                    <a:prstClr val="black"/>
                  </a:solidFill>
                  <a:latin typeface="Arial Narrow"/>
                  <a:cs typeface="Arial Narrow"/>
                </a:rPr>
                <a:t>Colorado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  <a:p>
              <a:pPr algn="ctr" defTabSz="685800">
                <a:lnSpc>
                  <a:spcPts val="533"/>
                </a:lnSpc>
              </a:pP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Inter 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: </a:t>
              </a:r>
              <a:r>
                <a:rPr lang="en-US"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6</a:t>
              </a:r>
              <a:r>
                <a:rPr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 Intra 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NGS:</a:t>
              </a:r>
              <a:r>
                <a:rPr sz="450" spc="-53" dirty="0">
                  <a:solidFill>
                    <a:srgbClr val="009B00"/>
                  </a:solidFill>
                  <a:latin typeface="Arial Narrow"/>
                  <a:cs typeface="Arial Narrow"/>
                </a:rPr>
                <a:t> </a:t>
              </a:r>
              <a:r>
                <a:rPr lang="en-US"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4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107" name="object 162"/>
            <p:cNvSpPr/>
            <p:nvPr/>
          </p:nvSpPr>
          <p:spPr>
            <a:xfrm>
              <a:off x="3061983" y="2032321"/>
              <a:ext cx="621983" cy="173269"/>
            </a:xfrm>
            <a:custGeom>
              <a:avLst/>
              <a:gdLst/>
              <a:ahLst/>
              <a:cxnLst/>
              <a:rect l="l" t="t" r="r" b="b"/>
              <a:pathLst>
                <a:path w="829310" h="299085">
                  <a:moveTo>
                    <a:pt x="0" y="298716"/>
                  </a:moveTo>
                  <a:lnTo>
                    <a:pt x="0" y="0"/>
                  </a:lnTo>
                  <a:lnTo>
                    <a:pt x="829068" y="0"/>
                  </a:lnTo>
                  <a:lnTo>
                    <a:pt x="829068" y="298716"/>
                  </a:lnTo>
                  <a:lnTo>
                    <a:pt x="0" y="2987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08" name="object 163"/>
            <p:cNvSpPr/>
            <p:nvPr/>
          </p:nvSpPr>
          <p:spPr>
            <a:xfrm>
              <a:off x="3061983" y="2032320"/>
              <a:ext cx="621983" cy="170948"/>
            </a:xfrm>
            <a:custGeom>
              <a:avLst/>
              <a:gdLst/>
              <a:ahLst/>
              <a:cxnLst/>
              <a:rect l="l" t="t" r="r" b="b"/>
              <a:pathLst>
                <a:path w="829310" h="299085">
                  <a:moveTo>
                    <a:pt x="0" y="298716"/>
                  </a:moveTo>
                  <a:lnTo>
                    <a:pt x="0" y="0"/>
                  </a:lnTo>
                  <a:lnTo>
                    <a:pt x="829068" y="0"/>
                  </a:lnTo>
                  <a:lnTo>
                    <a:pt x="829068" y="298716"/>
                  </a:lnTo>
                  <a:lnTo>
                    <a:pt x="0" y="298716"/>
                  </a:lnTo>
                  <a:close/>
                </a:path>
              </a:pathLst>
            </a:custGeom>
            <a:ln w="12192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09" name="object 164"/>
            <p:cNvSpPr txBox="1"/>
            <p:nvPr/>
          </p:nvSpPr>
          <p:spPr>
            <a:xfrm>
              <a:off x="3066176" y="2031344"/>
              <a:ext cx="610076" cy="137858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marL="1905" algn="ctr" defTabSz="685800">
                <a:lnSpc>
                  <a:spcPts val="533"/>
                </a:lnSpc>
                <a:spcBef>
                  <a:spcPts val="75"/>
                </a:spcBef>
              </a:pPr>
              <a:r>
                <a:rPr lang="en-US" sz="450" spc="-4" dirty="0">
                  <a:solidFill>
                    <a:prstClr val="black"/>
                  </a:solidFill>
                  <a:latin typeface="Arial Narrow"/>
                  <a:cs typeface="Arial Narrow"/>
                </a:rPr>
                <a:t>Wyoming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  <a:p>
              <a:pPr algn="ctr" defTabSz="685800">
                <a:lnSpc>
                  <a:spcPts val="533"/>
                </a:lnSpc>
              </a:pP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Inter 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: </a:t>
              </a:r>
              <a:r>
                <a:rPr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5 Intra 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NGS:</a:t>
              </a:r>
              <a:r>
                <a:rPr sz="450" spc="-53" dirty="0">
                  <a:solidFill>
                    <a:srgbClr val="009B00"/>
                  </a:solidFill>
                  <a:latin typeface="Arial Narrow"/>
                  <a:cs typeface="Arial Narrow"/>
                </a:rPr>
                <a:t> </a:t>
              </a:r>
              <a:r>
                <a:rPr lang="en-US"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4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110" name="object 162"/>
            <p:cNvSpPr/>
            <p:nvPr/>
          </p:nvSpPr>
          <p:spPr>
            <a:xfrm>
              <a:off x="2422841" y="2557317"/>
              <a:ext cx="621983" cy="173269"/>
            </a:xfrm>
            <a:custGeom>
              <a:avLst/>
              <a:gdLst/>
              <a:ahLst/>
              <a:cxnLst/>
              <a:rect l="l" t="t" r="r" b="b"/>
              <a:pathLst>
                <a:path w="829310" h="299085">
                  <a:moveTo>
                    <a:pt x="0" y="298716"/>
                  </a:moveTo>
                  <a:lnTo>
                    <a:pt x="0" y="0"/>
                  </a:lnTo>
                  <a:lnTo>
                    <a:pt x="829068" y="0"/>
                  </a:lnTo>
                  <a:lnTo>
                    <a:pt x="829068" y="298716"/>
                  </a:lnTo>
                  <a:lnTo>
                    <a:pt x="0" y="2987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11" name="object 163"/>
            <p:cNvSpPr/>
            <p:nvPr/>
          </p:nvSpPr>
          <p:spPr>
            <a:xfrm>
              <a:off x="2422841" y="2557317"/>
              <a:ext cx="621983" cy="170948"/>
            </a:xfrm>
            <a:custGeom>
              <a:avLst/>
              <a:gdLst/>
              <a:ahLst/>
              <a:cxnLst/>
              <a:rect l="l" t="t" r="r" b="b"/>
              <a:pathLst>
                <a:path w="829310" h="299085">
                  <a:moveTo>
                    <a:pt x="0" y="298716"/>
                  </a:moveTo>
                  <a:lnTo>
                    <a:pt x="0" y="0"/>
                  </a:lnTo>
                  <a:lnTo>
                    <a:pt x="829068" y="0"/>
                  </a:lnTo>
                  <a:lnTo>
                    <a:pt x="829068" y="298716"/>
                  </a:lnTo>
                  <a:lnTo>
                    <a:pt x="0" y="298716"/>
                  </a:lnTo>
                  <a:close/>
                </a:path>
              </a:pathLst>
            </a:custGeom>
            <a:ln w="12192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12" name="object 164"/>
            <p:cNvSpPr txBox="1"/>
            <p:nvPr/>
          </p:nvSpPr>
          <p:spPr>
            <a:xfrm>
              <a:off x="2427034" y="2556340"/>
              <a:ext cx="610076" cy="137858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marL="1905" algn="ctr" defTabSz="685800">
                <a:lnSpc>
                  <a:spcPts val="533"/>
                </a:lnSpc>
                <a:spcBef>
                  <a:spcPts val="75"/>
                </a:spcBef>
              </a:pPr>
              <a:r>
                <a:rPr lang="en-US" sz="450" spc="-4" dirty="0">
                  <a:solidFill>
                    <a:prstClr val="black"/>
                  </a:solidFill>
                  <a:latin typeface="Arial Narrow"/>
                  <a:cs typeface="Arial Narrow"/>
                </a:rPr>
                <a:t>Utah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  <a:p>
              <a:pPr algn="ctr" defTabSz="685800">
                <a:lnSpc>
                  <a:spcPts val="533"/>
                </a:lnSpc>
              </a:pP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Inter 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: </a:t>
              </a:r>
              <a:r>
                <a:rPr lang="en-US"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3</a:t>
              </a:r>
              <a:r>
                <a:rPr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 Intra 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NGS:</a:t>
              </a:r>
              <a:r>
                <a:rPr sz="450" spc="-53" dirty="0">
                  <a:solidFill>
                    <a:srgbClr val="009B00"/>
                  </a:solidFill>
                  <a:latin typeface="Arial Narrow"/>
                  <a:cs typeface="Arial Narrow"/>
                </a:rPr>
                <a:t> </a:t>
              </a:r>
              <a:r>
                <a:rPr lang="en-US"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0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113" name="object 162"/>
            <p:cNvSpPr/>
            <p:nvPr/>
          </p:nvSpPr>
          <p:spPr>
            <a:xfrm>
              <a:off x="1631438" y="1268552"/>
              <a:ext cx="621983" cy="173269"/>
            </a:xfrm>
            <a:custGeom>
              <a:avLst/>
              <a:gdLst/>
              <a:ahLst/>
              <a:cxnLst/>
              <a:rect l="l" t="t" r="r" b="b"/>
              <a:pathLst>
                <a:path w="829310" h="299085">
                  <a:moveTo>
                    <a:pt x="0" y="298716"/>
                  </a:moveTo>
                  <a:lnTo>
                    <a:pt x="0" y="0"/>
                  </a:lnTo>
                  <a:lnTo>
                    <a:pt x="829068" y="0"/>
                  </a:lnTo>
                  <a:lnTo>
                    <a:pt x="829068" y="298716"/>
                  </a:lnTo>
                  <a:lnTo>
                    <a:pt x="0" y="2987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14" name="object 163"/>
            <p:cNvSpPr/>
            <p:nvPr/>
          </p:nvSpPr>
          <p:spPr>
            <a:xfrm>
              <a:off x="1631438" y="1268552"/>
              <a:ext cx="621983" cy="170948"/>
            </a:xfrm>
            <a:custGeom>
              <a:avLst/>
              <a:gdLst/>
              <a:ahLst/>
              <a:cxnLst/>
              <a:rect l="l" t="t" r="r" b="b"/>
              <a:pathLst>
                <a:path w="829310" h="299085">
                  <a:moveTo>
                    <a:pt x="0" y="298716"/>
                  </a:moveTo>
                  <a:lnTo>
                    <a:pt x="0" y="0"/>
                  </a:lnTo>
                  <a:lnTo>
                    <a:pt x="829068" y="0"/>
                  </a:lnTo>
                  <a:lnTo>
                    <a:pt x="829068" y="298716"/>
                  </a:lnTo>
                  <a:lnTo>
                    <a:pt x="0" y="298716"/>
                  </a:lnTo>
                  <a:close/>
                </a:path>
              </a:pathLst>
            </a:custGeom>
            <a:ln w="12192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15" name="object 164"/>
            <p:cNvSpPr txBox="1"/>
            <p:nvPr/>
          </p:nvSpPr>
          <p:spPr>
            <a:xfrm>
              <a:off x="1635631" y="1267576"/>
              <a:ext cx="610076" cy="137858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marL="1905" algn="ctr" defTabSz="685800">
                <a:lnSpc>
                  <a:spcPts val="533"/>
                </a:lnSpc>
                <a:spcBef>
                  <a:spcPts val="75"/>
                </a:spcBef>
              </a:pPr>
              <a:r>
                <a:rPr lang="en-US" sz="450" spc="-4" dirty="0">
                  <a:solidFill>
                    <a:prstClr val="black"/>
                  </a:solidFill>
                  <a:latin typeface="Arial Narrow"/>
                  <a:cs typeface="Arial Narrow"/>
                </a:rPr>
                <a:t>Washington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  <a:p>
              <a:pPr algn="ctr" defTabSz="685800">
                <a:lnSpc>
                  <a:spcPts val="533"/>
                </a:lnSpc>
              </a:pP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Inter 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: </a:t>
              </a:r>
              <a:r>
                <a:rPr lang="en-US"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1</a:t>
              </a:r>
              <a:r>
                <a:rPr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 Intra 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NGS:</a:t>
              </a:r>
              <a:r>
                <a:rPr sz="450" spc="-53" dirty="0">
                  <a:solidFill>
                    <a:srgbClr val="009B00"/>
                  </a:solidFill>
                  <a:latin typeface="Arial Narrow"/>
                  <a:cs typeface="Arial Narrow"/>
                </a:rPr>
                <a:t> </a:t>
              </a:r>
              <a:r>
                <a:rPr lang="en-US"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0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116" name="object 162"/>
            <p:cNvSpPr/>
            <p:nvPr/>
          </p:nvSpPr>
          <p:spPr>
            <a:xfrm>
              <a:off x="4982465" y="2139767"/>
              <a:ext cx="621983" cy="173269"/>
            </a:xfrm>
            <a:custGeom>
              <a:avLst/>
              <a:gdLst/>
              <a:ahLst/>
              <a:cxnLst/>
              <a:rect l="l" t="t" r="r" b="b"/>
              <a:pathLst>
                <a:path w="829310" h="299085">
                  <a:moveTo>
                    <a:pt x="0" y="298716"/>
                  </a:moveTo>
                  <a:lnTo>
                    <a:pt x="0" y="0"/>
                  </a:lnTo>
                  <a:lnTo>
                    <a:pt x="829068" y="0"/>
                  </a:lnTo>
                  <a:lnTo>
                    <a:pt x="829068" y="298716"/>
                  </a:lnTo>
                  <a:lnTo>
                    <a:pt x="0" y="2987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17" name="object 163"/>
            <p:cNvSpPr/>
            <p:nvPr/>
          </p:nvSpPr>
          <p:spPr>
            <a:xfrm>
              <a:off x="4982465" y="2139766"/>
              <a:ext cx="621983" cy="170948"/>
            </a:xfrm>
            <a:custGeom>
              <a:avLst/>
              <a:gdLst/>
              <a:ahLst/>
              <a:cxnLst/>
              <a:rect l="l" t="t" r="r" b="b"/>
              <a:pathLst>
                <a:path w="829310" h="299085">
                  <a:moveTo>
                    <a:pt x="0" y="298716"/>
                  </a:moveTo>
                  <a:lnTo>
                    <a:pt x="0" y="0"/>
                  </a:lnTo>
                  <a:lnTo>
                    <a:pt x="829068" y="0"/>
                  </a:lnTo>
                  <a:lnTo>
                    <a:pt x="829068" y="298716"/>
                  </a:lnTo>
                  <a:lnTo>
                    <a:pt x="0" y="298716"/>
                  </a:lnTo>
                  <a:close/>
                </a:path>
              </a:pathLst>
            </a:custGeom>
            <a:ln w="12192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18" name="object 164"/>
            <p:cNvSpPr txBox="1"/>
            <p:nvPr/>
          </p:nvSpPr>
          <p:spPr>
            <a:xfrm>
              <a:off x="4986658" y="2138790"/>
              <a:ext cx="610076" cy="137858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marL="1905" algn="ctr" defTabSz="685800">
                <a:lnSpc>
                  <a:spcPts val="533"/>
                </a:lnSpc>
                <a:spcBef>
                  <a:spcPts val="75"/>
                </a:spcBef>
              </a:pPr>
              <a:r>
                <a:rPr lang="en-US" sz="450" spc="-4" dirty="0">
                  <a:solidFill>
                    <a:prstClr val="black"/>
                  </a:solidFill>
                  <a:latin typeface="Arial Narrow"/>
                  <a:cs typeface="Arial Narrow"/>
                </a:rPr>
                <a:t>Iowa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  <a:p>
              <a:pPr algn="ctr" defTabSz="685800">
                <a:lnSpc>
                  <a:spcPts val="533"/>
                </a:lnSpc>
              </a:pP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Inter 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: </a:t>
              </a:r>
              <a:r>
                <a:rPr lang="en-US"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8</a:t>
              </a:r>
              <a:r>
                <a:rPr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 Intra 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NGS:</a:t>
              </a:r>
              <a:r>
                <a:rPr sz="450" spc="-53" dirty="0">
                  <a:solidFill>
                    <a:srgbClr val="009B00"/>
                  </a:solidFill>
                  <a:latin typeface="Arial Narrow"/>
                  <a:cs typeface="Arial Narrow"/>
                </a:rPr>
                <a:t> </a:t>
              </a:r>
              <a:r>
                <a:rPr lang="en-US"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0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119" name="object 162"/>
            <p:cNvSpPr/>
            <p:nvPr/>
          </p:nvSpPr>
          <p:spPr>
            <a:xfrm>
              <a:off x="5249716" y="2904021"/>
              <a:ext cx="621983" cy="173269"/>
            </a:xfrm>
            <a:custGeom>
              <a:avLst/>
              <a:gdLst/>
              <a:ahLst/>
              <a:cxnLst/>
              <a:rect l="l" t="t" r="r" b="b"/>
              <a:pathLst>
                <a:path w="829310" h="299085">
                  <a:moveTo>
                    <a:pt x="0" y="298716"/>
                  </a:moveTo>
                  <a:lnTo>
                    <a:pt x="0" y="0"/>
                  </a:lnTo>
                  <a:lnTo>
                    <a:pt x="829068" y="0"/>
                  </a:lnTo>
                  <a:lnTo>
                    <a:pt x="829068" y="298716"/>
                  </a:lnTo>
                  <a:lnTo>
                    <a:pt x="0" y="2987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20" name="object 163"/>
            <p:cNvSpPr/>
            <p:nvPr/>
          </p:nvSpPr>
          <p:spPr>
            <a:xfrm>
              <a:off x="5249716" y="2904021"/>
              <a:ext cx="621983" cy="170948"/>
            </a:xfrm>
            <a:custGeom>
              <a:avLst/>
              <a:gdLst/>
              <a:ahLst/>
              <a:cxnLst/>
              <a:rect l="l" t="t" r="r" b="b"/>
              <a:pathLst>
                <a:path w="829310" h="299085">
                  <a:moveTo>
                    <a:pt x="0" y="298716"/>
                  </a:moveTo>
                  <a:lnTo>
                    <a:pt x="0" y="0"/>
                  </a:lnTo>
                  <a:lnTo>
                    <a:pt x="829068" y="0"/>
                  </a:lnTo>
                  <a:lnTo>
                    <a:pt x="829068" y="298716"/>
                  </a:lnTo>
                  <a:lnTo>
                    <a:pt x="0" y="298716"/>
                  </a:lnTo>
                  <a:close/>
                </a:path>
              </a:pathLst>
            </a:custGeom>
            <a:ln w="12192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21" name="object 164"/>
            <p:cNvSpPr txBox="1"/>
            <p:nvPr/>
          </p:nvSpPr>
          <p:spPr>
            <a:xfrm>
              <a:off x="5253909" y="2903044"/>
              <a:ext cx="610076" cy="137858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marL="1905" algn="ctr" defTabSz="685800">
                <a:lnSpc>
                  <a:spcPts val="533"/>
                </a:lnSpc>
                <a:spcBef>
                  <a:spcPts val="75"/>
                </a:spcBef>
              </a:pPr>
              <a:r>
                <a:rPr lang="en-US" sz="450" spc="-4" dirty="0">
                  <a:solidFill>
                    <a:prstClr val="black"/>
                  </a:solidFill>
                  <a:latin typeface="Arial Narrow"/>
                  <a:cs typeface="Arial Narrow"/>
                </a:rPr>
                <a:t>Missouri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  <a:p>
              <a:pPr algn="ctr" defTabSz="685800">
                <a:lnSpc>
                  <a:spcPts val="533"/>
                </a:lnSpc>
              </a:pP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Inter 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: </a:t>
              </a:r>
              <a:r>
                <a:rPr lang="en-US"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0</a:t>
              </a:r>
              <a:r>
                <a:rPr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 Intra 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NGS:</a:t>
              </a:r>
              <a:r>
                <a:rPr sz="450" spc="-53" dirty="0">
                  <a:solidFill>
                    <a:srgbClr val="009B00"/>
                  </a:solidFill>
                  <a:latin typeface="Arial Narrow"/>
                  <a:cs typeface="Arial Narrow"/>
                </a:rPr>
                <a:t> </a:t>
              </a:r>
              <a:r>
                <a:rPr lang="en-US"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1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122" name="object 45"/>
            <p:cNvSpPr/>
            <p:nvPr/>
          </p:nvSpPr>
          <p:spPr>
            <a:xfrm>
              <a:off x="7502875" y="4581670"/>
              <a:ext cx="30004" cy="55245"/>
            </a:xfrm>
            <a:custGeom>
              <a:avLst/>
              <a:gdLst/>
              <a:ahLst/>
              <a:cxnLst/>
              <a:rect l="l" t="t" r="r" b="b"/>
              <a:pathLst>
                <a:path w="40004" h="73660">
                  <a:moveTo>
                    <a:pt x="0" y="73154"/>
                  </a:moveTo>
                  <a:lnTo>
                    <a:pt x="6096" y="73154"/>
                  </a:lnTo>
                  <a:lnTo>
                    <a:pt x="6096" y="39625"/>
                  </a:lnTo>
                  <a:lnTo>
                    <a:pt x="33528" y="39625"/>
                  </a:lnTo>
                  <a:lnTo>
                    <a:pt x="33528" y="30481"/>
                  </a:lnTo>
                  <a:lnTo>
                    <a:pt x="6096" y="30481"/>
                  </a:lnTo>
                  <a:lnTo>
                    <a:pt x="6096" y="9144"/>
                  </a:lnTo>
                  <a:lnTo>
                    <a:pt x="39624" y="9144"/>
                  </a:lnTo>
                  <a:lnTo>
                    <a:pt x="39624" y="0"/>
                  </a:lnTo>
                  <a:lnTo>
                    <a:pt x="0" y="0"/>
                  </a:lnTo>
                  <a:lnTo>
                    <a:pt x="0" y="73154"/>
                  </a:lnTo>
                </a:path>
              </a:pathLst>
            </a:custGeom>
            <a:ln w="2438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23" name="object 46"/>
            <p:cNvSpPr/>
            <p:nvPr/>
          </p:nvSpPr>
          <p:spPr>
            <a:xfrm>
              <a:off x="7539451" y="4581670"/>
              <a:ext cx="27623" cy="55245"/>
            </a:xfrm>
            <a:custGeom>
              <a:avLst/>
              <a:gdLst/>
              <a:ahLst/>
              <a:cxnLst/>
              <a:rect l="l" t="t" r="r" b="b"/>
              <a:pathLst>
                <a:path w="36829" h="73660">
                  <a:moveTo>
                    <a:pt x="0" y="73154"/>
                  </a:moveTo>
                  <a:lnTo>
                    <a:pt x="36576" y="73154"/>
                  </a:lnTo>
                  <a:lnTo>
                    <a:pt x="36576" y="64010"/>
                  </a:lnTo>
                  <a:lnTo>
                    <a:pt x="6096" y="64010"/>
                  </a:lnTo>
                  <a:lnTo>
                    <a:pt x="6096" y="0"/>
                  </a:lnTo>
                  <a:lnTo>
                    <a:pt x="0" y="0"/>
                  </a:lnTo>
                  <a:lnTo>
                    <a:pt x="0" y="73154"/>
                  </a:lnTo>
                </a:path>
              </a:pathLst>
            </a:custGeom>
            <a:ln w="2438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24" name="object 47"/>
            <p:cNvSpPr txBox="1"/>
            <p:nvPr/>
          </p:nvSpPr>
          <p:spPr>
            <a:xfrm>
              <a:off x="7487635" y="4551696"/>
              <a:ext cx="90488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sz="600" spc="-15" dirty="0">
                  <a:solidFill>
                    <a:srgbClr val="333333"/>
                  </a:solidFill>
                  <a:latin typeface="Arial Narrow"/>
                  <a:cs typeface="Arial Narrow"/>
                </a:rPr>
                <a:t>F</a:t>
              </a:r>
              <a:r>
                <a:rPr sz="600" spc="-4" dirty="0">
                  <a:solidFill>
                    <a:srgbClr val="333333"/>
                  </a:solidFill>
                  <a:latin typeface="Arial Narrow"/>
                  <a:cs typeface="Arial Narrow"/>
                </a:rPr>
                <a:t>L</a:t>
              </a:r>
              <a:endParaRPr sz="60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127" name="object 82"/>
            <p:cNvSpPr/>
            <p:nvPr/>
          </p:nvSpPr>
          <p:spPr>
            <a:xfrm>
              <a:off x="7458740" y="3735556"/>
              <a:ext cx="98299" cy="73154"/>
            </a:xfrm>
            <a:prstGeom prst="rect">
              <a:avLst/>
            </a:prstGeom>
            <a:blipFill>
              <a:blip r:embed="rId3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28" name="object 83"/>
            <p:cNvSpPr txBox="1"/>
            <p:nvPr/>
          </p:nvSpPr>
          <p:spPr>
            <a:xfrm>
              <a:off x="7453787" y="3714727"/>
              <a:ext cx="105251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sz="600" spc="-8" dirty="0">
                  <a:solidFill>
                    <a:srgbClr val="333333"/>
                  </a:solidFill>
                  <a:latin typeface="Arial Narrow"/>
                  <a:cs typeface="Arial Narrow"/>
                </a:rPr>
                <a:t>S</a:t>
              </a:r>
              <a:r>
                <a:rPr sz="600" spc="-4" dirty="0">
                  <a:solidFill>
                    <a:srgbClr val="333333"/>
                  </a:solidFill>
                  <a:latin typeface="Arial Narrow"/>
                  <a:cs typeface="Arial Narrow"/>
                </a:rPr>
                <a:t>C</a:t>
              </a:r>
              <a:endParaRPr sz="60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129" name="object 65"/>
            <p:cNvSpPr/>
            <p:nvPr/>
          </p:nvSpPr>
          <p:spPr>
            <a:xfrm>
              <a:off x="7655961" y="3427067"/>
              <a:ext cx="98299" cy="73154"/>
            </a:xfrm>
            <a:prstGeom prst="rect">
              <a:avLst/>
            </a:prstGeom>
            <a:blipFill>
              <a:blip r:embed="rId3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30" name="object 66"/>
            <p:cNvSpPr txBox="1"/>
            <p:nvPr/>
          </p:nvSpPr>
          <p:spPr>
            <a:xfrm>
              <a:off x="7649865" y="3406238"/>
              <a:ext cx="107156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sz="600" spc="-15" dirty="0">
                  <a:solidFill>
                    <a:srgbClr val="333333"/>
                  </a:solidFill>
                  <a:latin typeface="Arial Narrow"/>
                  <a:cs typeface="Arial Narrow"/>
                </a:rPr>
                <a:t>N</a:t>
              </a:r>
              <a:r>
                <a:rPr sz="600" spc="-4" dirty="0">
                  <a:solidFill>
                    <a:srgbClr val="333333"/>
                  </a:solidFill>
                  <a:latin typeface="Arial Narrow"/>
                  <a:cs typeface="Arial Narrow"/>
                </a:rPr>
                <a:t>C</a:t>
              </a:r>
              <a:endParaRPr sz="60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131" name="object 6"/>
            <p:cNvSpPr/>
            <p:nvPr/>
          </p:nvSpPr>
          <p:spPr>
            <a:xfrm>
              <a:off x="7129604" y="3965490"/>
              <a:ext cx="98299" cy="73154"/>
            </a:xfrm>
            <a:prstGeom prst="rect">
              <a:avLst/>
            </a:prstGeom>
            <a:blipFill>
              <a:blip r:embed="rId3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32" name="object 7"/>
            <p:cNvSpPr txBox="1"/>
            <p:nvPr/>
          </p:nvSpPr>
          <p:spPr>
            <a:xfrm>
              <a:off x="7124651" y="3944660"/>
              <a:ext cx="103823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9525" defTabSz="685800">
                <a:spcBef>
                  <a:spcPts val="68"/>
                </a:spcBef>
              </a:pPr>
              <a:r>
                <a:rPr lang="en-US" sz="600" spc="-15" dirty="0">
                  <a:solidFill>
                    <a:srgbClr val="333333"/>
                  </a:solidFill>
                  <a:latin typeface="Arial Narrow"/>
                  <a:cs typeface="Arial Narrow"/>
                </a:rPr>
                <a:t>G</a:t>
              </a:r>
              <a:r>
                <a:rPr sz="600" spc="-4" dirty="0">
                  <a:solidFill>
                    <a:srgbClr val="333333"/>
                  </a:solidFill>
                  <a:latin typeface="Arial Narrow"/>
                  <a:cs typeface="Arial Narrow"/>
                </a:rPr>
                <a:t>A</a:t>
              </a:r>
              <a:endParaRPr sz="60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133" name="object 275"/>
            <p:cNvSpPr/>
            <p:nvPr/>
          </p:nvSpPr>
          <p:spPr>
            <a:xfrm>
              <a:off x="28575" y="945355"/>
              <a:ext cx="8976837" cy="4557711"/>
            </a:xfrm>
            <a:custGeom>
              <a:avLst/>
              <a:gdLst/>
              <a:ahLst/>
              <a:cxnLst/>
              <a:rect l="l" t="t" r="r" b="b"/>
              <a:pathLst>
                <a:path w="9693275" h="6858634">
                  <a:moveTo>
                    <a:pt x="0" y="3429126"/>
                  </a:moveTo>
                  <a:lnTo>
                    <a:pt x="0" y="0"/>
                  </a:lnTo>
                  <a:lnTo>
                    <a:pt x="9692721" y="0"/>
                  </a:lnTo>
                  <a:lnTo>
                    <a:pt x="9692721" y="6858252"/>
                  </a:lnTo>
                  <a:lnTo>
                    <a:pt x="0" y="6858252"/>
                  </a:lnTo>
                  <a:lnTo>
                    <a:pt x="0" y="3429126"/>
                  </a:lnTo>
                </a:path>
              </a:pathLst>
            </a:custGeom>
            <a:ln w="18288">
              <a:solidFill>
                <a:srgbClr val="005BE5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34" name="object 1325"/>
            <p:cNvSpPr/>
            <p:nvPr/>
          </p:nvSpPr>
          <p:spPr>
            <a:xfrm>
              <a:off x="28576" y="533400"/>
              <a:ext cx="8976836" cy="411956"/>
            </a:xfrm>
            <a:custGeom>
              <a:avLst/>
              <a:gdLst/>
              <a:ahLst/>
              <a:cxnLst/>
              <a:rect l="l" t="t" r="r" b="b"/>
              <a:pathLst>
                <a:path w="9693275" h="549275">
                  <a:moveTo>
                    <a:pt x="0" y="548660"/>
                  </a:moveTo>
                  <a:lnTo>
                    <a:pt x="0" y="0"/>
                  </a:lnTo>
                  <a:lnTo>
                    <a:pt x="9692721" y="0"/>
                  </a:lnTo>
                  <a:lnTo>
                    <a:pt x="9692721" y="548660"/>
                  </a:lnTo>
                  <a:lnTo>
                    <a:pt x="0" y="548660"/>
                  </a:lnTo>
                  <a:close/>
                </a:path>
              </a:pathLst>
            </a:custGeom>
            <a:ln w="18288">
              <a:solidFill>
                <a:srgbClr val="005BE5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35" name="object 1326"/>
            <p:cNvSpPr/>
            <p:nvPr/>
          </p:nvSpPr>
          <p:spPr>
            <a:xfrm>
              <a:off x="155736" y="589167"/>
              <a:ext cx="685805" cy="297191"/>
            </a:xfrm>
            <a:prstGeom prst="rect">
              <a:avLst/>
            </a:prstGeom>
            <a:blipFill>
              <a:blip r:embed="rId3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defTabSz="685800"/>
              <a:endParaRPr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36" name="object 1328"/>
            <p:cNvSpPr txBox="1"/>
            <p:nvPr/>
          </p:nvSpPr>
          <p:spPr>
            <a:xfrm>
              <a:off x="2661383" y="575886"/>
              <a:ext cx="3427571" cy="318357"/>
            </a:xfrm>
            <a:prstGeom prst="rect">
              <a:avLst/>
            </a:prstGeom>
          </p:spPr>
          <p:txBody>
            <a:bodyPr vert="horz" wrap="square" lIns="0" tIns="10478" rIns="0" bIns="0" rtlCol="0">
              <a:spAutoFit/>
            </a:bodyPr>
            <a:lstStyle/>
            <a:p>
              <a:pPr marL="50483" algn="ctr" defTabSz="685800">
                <a:lnSpc>
                  <a:spcPts val="1339"/>
                </a:lnSpc>
                <a:spcBef>
                  <a:spcPts val="83"/>
                </a:spcBef>
              </a:pPr>
              <a:r>
                <a:rPr sz="1163" b="1" spc="4" dirty="0">
                  <a:solidFill>
                    <a:prstClr val="black"/>
                  </a:solidFill>
                  <a:latin typeface="Garamond"/>
                  <a:cs typeface="Garamond"/>
                </a:rPr>
                <a:t>U</a:t>
              </a:r>
              <a:r>
                <a:rPr lang="en-US" sz="1163" b="1" spc="4" dirty="0">
                  <a:solidFill>
                    <a:prstClr val="black"/>
                  </a:solidFill>
                  <a:latin typeface="Garamond"/>
                  <a:cs typeface="Garamond"/>
                </a:rPr>
                <a:t>nderground </a:t>
              </a:r>
              <a:r>
                <a:rPr sz="1163" b="1" spc="4" dirty="0">
                  <a:solidFill>
                    <a:prstClr val="black"/>
                  </a:solidFill>
                  <a:latin typeface="Garamond"/>
                  <a:cs typeface="Garamond"/>
                </a:rPr>
                <a:t>N</a:t>
              </a:r>
              <a:r>
                <a:rPr lang="en-US" sz="1163" b="1" spc="4" dirty="0">
                  <a:solidFill>
                    <a:prstClr val="black"/>
                  </a:solidFill>
                  <a:latin typeface="Garamond"/>
                  <a:cs typeface="Garamond"/>
                </a:rPr>
                <a:t>atural </a:t>
              </a:r>
              <a:r>
                <a:rPr sz="1163" b="1" spc="4" dirty="0">
                  <a:solidFill>
                    <a:prstClr val="black"/>
                  </a:solidFill>
                  <a:latin typeface="Garamond"/>
                  <a:cs typeface="Garamond"/>
                </a:rPr>
                <a:t>G</a:t>
              </a:r>
              <a:r>
                <a:rPr lang="en-US" sz="1163" b="1" spc="4" dirty="0">
                  <a:solidFill>
                    <a:prstClr val="black"/>
                  </a:solidFill>
                  <a:latin typeface="Garamond"/>
                  <a:cs typeface="Garamond"/>
                </a:rPr>
                <a:t>as </a:t>
              </a:r>
              <a:r>
                <a:rPr sz="1163" b="1" spc="4" dirty="0">
                  <a:solidFill>
                    <a:prstClr val="black"/>
                  </a:solidFill>
                  <a:latin typeface="Garamond"/>
                  <a:cs typeface="Garamond"/>
                </a:rPr>
                <a:t>S</a:t>
              </a:r>
              <a:r>
                <a:rPr lang="en-US" sz="1163" b="1" spc="4" dirty="0">
                  <a:solidFill>
                    <a:prstClr val="black"/>
                  </a:solidFill>
                  <a:latin typeface="Garamond"/>
                  <a:cs typeface="Garamond"/>
                </a:rPr>
                <a:t>torage</a:t>
              </a:r>
              <a:endParaRPr sz="1163" dirty="0">
                <a:solidFill>
                  <a:prstClr val="black"/>
                </a:solidFill>
                <a:latin typeface="Garamond"/>
                <a:cs typeface="Garamond"/>
              </a:endParaRPr>
            </a:p>
            <a:p>
              <a:pPr marL="9525" algn="ctr" defTabSz="685800">
                <a:lnSpc>
                  <a:spcPts val="1114"/>
                </a:lnSpc>
              </a:pPr>
              <a:r>
                <a:rPr sz="975" b="1" spc="-4" dirty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975" b="1" spc="-4" dirty="0">
                  <a:solidFill>
                    <a:prstClr val="black"/>
                  </a:solidFill>
                  <a:latin typeface="Garamond"/>
                  <a:cs typeface="Garamond"/>
                </a:rPr>
                <a:t>HMSA </a:t>
              </a:r>
              <a:r>
                <a:rPr sz="975" b="1" spc="-4" dirty="0">
                  <a:solidFill>
                    <a:prstClr val="black"/>
                  </a:solidFill>
                  <a:latin typeface="Garamond"/>
                  <a:cs typeface="Garamond"/>
                </a:rPr>
                <a:t>State Partners</a:t>
              </a:r>
              <a:r>
                <a:rPr lang="en-US" sz="975" b="1" spc="-4" dirty="0">
                  <a:solidFill>
                    <a:prstClr val="black"/>
                  </a:solidFill>
                  <a:latin typeface="Garamond"/>
                  <a:cs typeface="Garamond"/>
                </a:rPr>
                <a:t> (CY2020)</a:t>
              </a:r>
              <a:endParaRPr sz="975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sp>
          <p:nvSpPr>
            <p:cNvPr id="1137" name="object 1249"/>
            <p:cNvSpPr/>
            <p:nvPr/>
          </p:nvSpPr>
          <p:spPr>
            <a:xfrm>
              <a:off x="141036" y="4062364"/>
              <a:ext cx="2198267" cy="1356930"/>
            </a:xfrm>
            <a:custGeom>
              <a:avLst/>
              <a:gdLst/>
              <a:ahLst/>
              <a:cxnLst/>
              <a:rect l="l" t="t" r="r" b="b"/>
              <a:pathLst>
                <a:path w="2286635" h="1555115">
                  <a:moveTo>
                    <a:pt x="0" y="777268"/>
                  </a:moveTo>
                  <a:lnTo>
                    <a:pt x="0" y="0"/>
                  </a:lnTo>
                  <a:lnTo>
                    <a:pt x="2286019" y="0"/>
                  </a:lnTo>
                  <a:lnTo>
                    <a:pt x="2286019" y="1554537"/>
                  </a:lnTo>
                  <a:lnTo>
                    <a:pt x="0" y="1554537"/>
                  </a:lnTo>
                  <a:lnTo>
                    <a:pt x="0" y="777268"/>
                  </a:lnTo>
                </a:path>
              </a:pathLst>
            </a:custGeom>
            <a:ln w="18288">
              <a:solidFill>
                <a:srgbClr val="005BE5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38" name="object 162"/>
            <p:cNvSpPr/>
            <p:nvPr/>
          </p:nvSpPr>
          <p:spPr>
            <a:xfrm>
              <a:off x="716141" y="4643080"/>
              <a:ext cx="662429" cy="173269"/>
            </a:xfrm>
            <a:custGeom>
              <a:avLst/>
              <a:gdLst/>
              <a:ahLst/>
              <a:cxnLst/>
              <a:rect l="l" t="t" r="r" b="b"/>
              <a:pathLst>
                <a:path w="829310" h="299085">
                  <a:moveTo>
                    <a:pt x="0" y="298716"/>
                  </a:moveTo>
                  <a:lnTo>
                    <a:pt x="0" y="0"/>
                  </a:lnTo>
                  <a:lnTo>
                    <a:pt x="829068" y="0"/>
                  </a:lnTo>
                  <a:lnTo>
                    <a:pt x="829068" y="298716"/>
                  </a:lnTo>
                  <a:lnTo>
                    <a:pt x="0" y="2987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39" name="object 163"/>
            <p:cNvSpPr/>
            <p:nvPr/>
          </p:nvSpPr>
          <p:spPr>
            <a:xfrm>
              <a:off x="712041" y="4640289"/>
              <a:ext cx="666529" cy="170948"/>
            </a:xfrm>
            <a:custGeom>
              <a:avLst/>
              <a:gdLst/>
              <a:ahLst/>
              <a:cxnLst/>
              <a:rect l="l" t="t" r="r" b="b"/>
              <a:pathLst>
                <a:path w="829310" h="299085">
                  <a:moveTo>
                    <a:pt x="0" y="298716"/>
                  </a:moveTo>
                  <a:lnTo>
                    <a:pt x="0" y="0"/>
                  </a:lnTo>
                  <a:lnTo>
                    <a:pt x="829068" y="0"/>
                  </a:lnTo>
                  <a:lnTo>
                    <a:pt x="829068" y="298716"/>
                  </a:lnTo>
                  <a:lnTo>
                    <a:pt x="0" y="298716"/>
                  </a:lnTo>
                  <a:close/>
                </a:path>
              </a:pathLst>
            </a:custGeom>
            <a:ln w="12192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40" name="object 164"/>
            <p:cNvSpPr txBox="1"/>
            <p:nvPr/>
          </p:nvSpPr>
          <p:spPr>
            <a:xfrm>
              <a:off x="743411" y="4629597"/>
              <a:ext cx="635159" cy="137858"/>
            </a:xfrm>
            <a:prstGeom prst="rect">
              <a:avLst/>
            </a:prstGeom>
          </p:spPr>
          <p:txBody>
            <a:bodyPr vert="horz" wrap="square" lIns="0" tIns="9525" rIns="0" bIns="0" rtlCol="0">
              <a:spAutoFit/>
            </a:bodyPr>
            <a:lstStyle/>
            <a:p>
              <a:pPr marL="1905" algn="ctr" defTabSz="685800">
                <a:lnSpc>
                  <a:spcPts val="533"/>
                </a:lnSpc>
                <a:spcBef>
                  <a:spcPts val="75"/>
                </a:spcBef>
              </a:pPr>
              <a:r>
                <a:rPr lang="en-US" sz="450" spc="-4" dirty="0">
                  <a:solidFill>
                    <a:prstClr val="black"/>
                  </a:solidFill>
                  <a:latin typeface="Arial Narrow"/>
                  <a:cs typeface="Arial Narrow"/>
                </a:rPr>
                <a:t>Alaska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  <a:p>
              <a:pPr algn="ctr" defTabSz="685800">
                <a:lnSpc>
                  <a:spcPts val="533"/>
                </a:lnSpc>
              </a:pP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Inter 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: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0</a:t>
              </a:r>
              <a:r>
                <a:rPr sz="450" dirty="0">
                  <a:solidFill>
                    <a:srgbClr val="009B00"/>
                  </a:solidFill>
                  <a:latin typeface="Arial Narrow"/>
                  <a:cs typeface="Arial Narrow"/>
                </a:rPr>
                <a:t> Intra </a:t>
              </a:r>
              <a:r>
                <a:rPr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U</a:t>
              </a:r>
              <a:r>
                <a:rPr lang="en-US" sz="450" spc="-4" dirty="0">
                  <a:solidFill>
                    <a:srgbClr val="009B00"/>
                  </a:solidFill>
                  <a:latin typeface="Arial Narrow"/>
                  <a:cs typeface="Arial Narrow"/>
                </a:rPr>
                <a:t>NGS:</a:t>
              </a:r>
              <a:r>
                <a:rPr sz="450" spc="-53" dirty="0">
                  <a:solidFill>
                    <a:srgbClr val="009B00"/>
                  </a:solidFill>
                  <a:latin typeface="Arial Narrow"/>
                  <a:cs typeface="Arial Narrow"/>
                </a:rPr>
                <a:t> </a:t>
              </a:r>
              <a:r>
                <a:rPr lang="en-US" sz="450" spc="-53" dirty="0">
                  <a:solidFill>
                    <a:srgbClr val="009B00"/>
                  </a:solidFill>
                  <a:latin typeface="Arial Narrow"/>
                  <a:cs typeface="Arial Narrow"/>
                </a:rPr>
                <a:t>4</a:t>
              </a:r>
              <a:endParaRPr sz="450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146" name="object 1244"/>
            <p:cNvSpPr/>
            <p:nvPr/>
          </p:nvSpPr>
          <p:spPr>
            <a:xfrm>
              <a:off x="981652" y="4470766"/>
              <a:ext cx="100585" cy="73154"/>
            </a:xfrm>
            <a:prstGeom prst="rect">
              <a:avLst/>
            </a:prstGeom>
            <a:blipFill>
              <a:blip r:embed="rId3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44" name="object 1245"/>
            <p:cNvSpPr txBox="1"/>
            <p:nvPr/>
          </p:nvSpPr>
          <p:spPr>
            <a:xfrm>
              <a:off x="988152" y="4445278"/>
              <a:ext cx="93345" cy="92333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9525" defTabSz="685800">
                <a:spcBef>
                  <a:spcPts val="90"/>
                </a:spcBef>
              </a:pPr>
              <a:r>
                <a:rPr sz="525" dirty="0">
                  <a:solidFill>
                    <a:srgbClr val="333333"/>
                  </a:solidFill>
                  <a:latin typeface="Arial Narrow"/>
                  <a:cs typeface="Arial Narrow"/>
                </a:rPr>
                <a:t>A</a:t>
              </a:r>
              <a:r>
                <a:rPr sz="525" spc="8" dirty="0">
                  <a:solidFill>
                    <a:srgbClr val="333333"/>
                  </a:solidFill>
                  <a:latin typeface="Arial Narrow"/>
                  <a:cs typeface="Arial Narrow"/>
                </a:rPr>
                <a:t>K</a:t>
              </a:r>
              <a:endParaRPr sz="525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147" name="object 1268"/>
            <p:cNvSpPr/>
            <p:nvPr/>
          </p:nvSpPr>
          <p:spPr>
            <a:xfrm>
              <a:off x="2464478" y="4643080"/>
              <a:ext cx="1212056" cy="754856"/>
            </a:xfrm>
            <a:custGeom>
              <a:avLst/>
              <a:gdLst/>
              <a:ahLst/>
              <a:cxnLst/>
              <a:rect l="l" t="t" r="r" b="b"/>
              <a:pathLst>
                <a:path w="1616075" h="1006475">
                  <a:moveTo>
                    <a:pt x="0" y="502938"/>
                  </a:moveTo>
                  <a:lnTo>
                    <a:pt x="0" y="0"/>
                  </a:lnTo>
                  <a:lnTo>
                    <a:pt x="1615453" y="0"/>
                  </a:lnTo>
                  <a:lnTo>
                    <a:pt x="1615453" y="1005877"/>
                  </a:lnTo>
                  <a:lnTo>
                    <a:pt x="0" y="1005877"/>
                  </a:lnTo>
                  <a:lnTo>
                    <a:pt x="0" y="502938"/>
                  </a:lnTo>
                </a:path>
              </a:pathLst>
            </a:custGeom>
            <a:ln w="18288">
              <a:solidFill>
                <a:srgbClr val="005BE5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48" name="object 1262"/>
            <p:cNvSpPr/>
            <p:nvPr/>
          </p:nvSpPr>
          <p:spPr>
            <a:xfrm>
              <a:off x="3426692" y="5172640"/>
              <a:ext cx="30004" cy="45720"/>
            </a:xfrm>
            <a:custGeom>
              <a:avLst/>
              <a:gdLst/>
              <a:ahLst/>
              <a:cxnLst/>
              <a:rect l="l" t="t" r="r" b="b"/>
              <a:pathLst>
                <a:path w="40004" h="60959">
                  <a:moveTo>
                    <a:pt x="0" y="60962"/>
                  </a:moveTo>
                  <a:lnTo>
                    <a:pt x="9144" y="60962"/>
                  </a:lnTo>
                  <a:lnTo>
                    <a:pt x="9144" y="30481"/>
                  </a:lnTo>
                  <a:lnTo>
                    <a:pt x="33528" y="30481"/>
                  </a:lnTo>
                  <a:lnTo>
                    <a:pt x="33528" y="60962"/>
                  </a:lnTo>
                  <a:lnTo>
                    <a:pt x="39624" y="60962"/>
                  </a:lnTo>
                  <a:lnTo>
                    <a:pt x="39624" y="0"/>
                  </a:lnTo>
                  <a:lnTo>
                    <a:pt x="33528" y="0"/>
                  </a:lnTo>
                  <a:lnTo>
                    <a:pt x="33528" y="24384"/>
                  </a:lnTo>
                  <a:lnTo>
                    <a:pt x="9144" y="24384"/>
                  </a:lnTo>
                  <a:lnTo>
                    <a:pt x="9144" y="0"/>
                  </a:lnTo>
                  <a:lnTo>
                    <a:pt x="0" y="0"/>
                  </a:lnTo>
                  <a:lnTo>
                    <a:pt x="0" y="60962"/>
                  </a:lnTo>
                </a:path>
              </a:pathLst>
            </a:custGeom>
            <a:ln w="3048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49" name="object 1263"/>
            <p:cNvSpPr/>
            <p:nvPr/>
          </p:nvSpPr>
          <p:spPr>
            <a:xfrm>
              <a:off x="3470127" y="5161210"/>
              <a:ext cx="0" cy="68580"/>
            </a:xfrm>
            <a:custGeom>
              <a:avLst/>
              <a:gdLst/>
              <a:ahLst/>
              <a:cxnLst/>
              <a:rect l="l" t="t" r="r" b="b"/>
              <a:pathLst>
                <a:path h="91440">
                  <a:moveTo>
                    <a:pt x="0" y="0"/>
                  </a:moveTo>
                  <a:lnTo>
                    <a:pt x="0" y="91442"/>
                  </a:lnTo>
                </a:path>
              </a:pathLst>
            </a:custGeom>
            <a:ln w="3657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50" name="object 1264"/>
            <p:cNvSpPr txBox="1"/>
            <p:nvPr/>
          </p:nvSpPr>
          <p:spPr>
            <a:xfrm>
              <a:off x="3415314" y="5149870"/>
              <a:ext cx="72866" cy="86627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9525" defTabSz="685800">
                <a:spcBef>
                  <a:spcPts val="90"/>
                </a:spcBef>
              </a:pPr>
              <a:r>
                <a:rPr sz="488" spc="15" dirty="0">
                  <a:solidFill>
                    <a:srgbClr val="333333"/>
                  </a:solidFill>
                  <a:latin typeface="Arial Narrow"/>
                  <a:cs typeface="Arial Narrow"/>
                </a:rPr>
                <a:t>H</a:t>
              </a:r>
              <a:r>
                <a:rPr sz="488" spc="4" dirty="0">
                  <a:solidFill>
                    <a:srgbClr val="333333"/>
                  </a:solidFill>
                  <a:latin typeface="Arial Narrow"/>
                  <a:cs typeface="Arial Narrow"/>
                </a:rPr>
                <a:t>I</a:t>
              </a:r>
              <a:endParaRPr sz="488" dirty="0">
                <a:solidFill>
                  <a:prstClr val="black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152" name="object 1270"/>
            <p:cNvSpPr/>
            <p:nvPr/>
          </p:nvSpPr>
          <p:spPr>
            <a:xfrm>
              <a:off x="8663989" y="4522725"/>
              <a:ext cx="2381" cy="0"/>
            </a:xfrm>
            <a:custGeom>
              <a:avLst/>
              <a:gdLst/>
              <a:ahLst/>
              <a:cxnLst/>
              <a:rect l="l" t="t" r="r" b="b"/>
              <a:pathLst>
                <a:path w="3175">
                  <a:moveTo>
                    <a:pt x="3048" y="0"/>
                  </a:moveTo>
                  <a:lnTo>
                    <a:pt x="0" y="0"/>
                  </a:lnTo>
                  <a:lnTo>
                    <a:pt x="3048" y="0"/>
                  </a:lnTo>
                </a:path>
              </a:pathLst>
            </a:custGeom>
            <a:ln w="6096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53" name="object 1271"/>
            <p:cNvSpPr/>
            <p:nvPr/>
          </p:nvSpPr>
          <p:spPr>
            <a:xfrm>
              <a:off x="8666275" y="4522725"/>
              <a:ext cx="2381" cy="0"/>
            </a:xfrm>
            <a:custGeom>
              <a:avLst/>
              <a:gdLst/>
              <a:ahLst/>
              <a:cxnLst/>
              <a:rect l="l" t="t" r="r" b="b"/>
              <a:pathLst>
                <a:path w="3175">
                  <a:moveTo>
                    <a:pt x="3047" y="0"/>
                  </a:moveTo>
                  <a:lnTo>
                    <a:pt x="0" y="0"/>
                  </a:lnTo>
                  <a:lnTo>
                    <a:pt x="3047" y="0"/>
                  </a:lnTo>
                </a:path>
              </a:pathLst>
            </a:custGeom>
            <a:ln w="6096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54" name="object 1272"/>
            <p:cNvSpPr/>
            <p:nvPr/>
          </p:nvSpPr>
          <p:spPr>
            <a:xfrm>
              <a:off x="8602265" y="4545586"/>
              <a:ext cx="4763" cy="7144"/>
            </a:xfrm>
            <a:custGeom>
              <a:avLst/>
              <a:gdLst/>
              <a:ahLst/>
              <a:cxnLst/>
              <a:rect l="l" t="t" r="r" b="b"/>
              <a:pathLst>
                <a:path w="6350" h="9525">
                  <a:moveTo>
                    <a:pt x="0" y="9144"/>
                  </a:moveTo>
                  <a:lnTo>
                    <a:pt x="0" y="6096"/>
                  </a:lnTo>
                  <a:lnTo>
                    <a:pt x="0" y="3048"/>
                  </a:lnTo>
                  <a:lnTo>
                    <a:pt x="3048" y="3048"/>
                  </a:lnTo>
                  <a:lnTo>
                    <a:pt x="3048" y="0"/>
                  </a:lnTo>
                  <a:lnTo>
                    <a:pt x="6096" y="0"/>
                  </a:lnTo>
                  <a:lnTo>
                    <a:pt x="6096" y="3048"/>
                  </a:lnTo>
                  <a:lnTo>
                    <a:pt x="3048" y="3048"/>
                  </a:lnTo>
                  <a:lnTo>
                    <a:pt x="3048" y="6096"/>
                  </a:lnTo>
                  <a:lnTo>
                    <a:pt x="0" y="6096"/>
                  </a:lnTo>
                  <a:lnTo>
                    <a:pt x="0" y="9144"/>
                  </a:lnTo>
                </a:path>
              </a:pathLst>
            </a:custGeom>
            <a:ln w="6096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55" name="object 1273"/>
            <p:cNvSpPr/>
            <p:nvPr/>
          </p:nvSpPr>
          <p:spPr>
            <a:xfrm>
              <a:off x="8652558" y="4392419"/>
              <a:ext cx="9525" cy="2381"/>
            </a:xfrm>
            <a:custGeom>
              <a:avLst/>
              <a:gdLst/>
              <a:ahLst/>
              <a:cxnLst/>
              <a:rect l="l" t="t" r="r" b="b"/>
              <a:pathLst>
                <a:path w="12700" h="3175">
                  <a:moveTo>
                    <a:pt x="0" y="0"/>
                  </a:moveTo>
                  <a:lnTo>
                    <a:pt x="3048" y="0"/>
                  </a:lnTo>
                  <a:lnTo>
                    <a:pt x="6096" y="0"/>
                  </a:lnTo>
                  <a:lnTo>
                    <a:pt x="9144" y="0"/>
                  </a:lnTo>
                  <a:lnTo>
                    <a:pt x="12192" y="0"/>
                  </a:lnTo>
                  <a:lnTo>
                    <a:pt x="9144" y="0"/>
                  </a:lnTo>
                  <a:lnTo>
                    <a:pt x="9144" y="3048"/>
                  </a:lnTo>
                  <a:lnTo>
                    <a:pt x="6096" y="3048"/>
                  </a:lnTo>
                  <a:lnTo>
                    <a:pt x="6096" y="0"/>
                  </a:lnTo>
                  <a:lnTo>
                    <a:pt x="6096" y="3048"/>
                  </a:lnTo>
                  <a:lnTo>
                    <a:pt x="6096" y="0"/>
                  </a:lnTo>
                  <a:lnTo>
                    <a:pt x="6096" y="3048"/>
                  </a:lnTo>
                  <a:lnTo>
                    <a:pt x="6096" y="0"/>
                  </a:lnTo>
                  <a:lnTo>
                    <a:pt x="6096" y="3048"/>
                  </a:lnTo>
                  <a:lnTo>
                    <a:pt x="3048" y="3048"/>
                  </a:lnTo>
                  <a:lnTo>
                    <a:pt x="6096" y="3048"/>
                  </a:lnTo>
                  <a:lnTo>
                    <a:pt x="3048" y="3048"/>
                  </a:lnTo>
                  <a:lnTo>
                    <a:pt x="0" y="3048"/>
                  </a:lnTo>
                  <a:lnTo>
                    <a:pt x="0" y="0"/>
                  </a:lnTo>
                </a:path>
              </a:pathLst>
            </a:custGeom>
            <a:ln w="6096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57" name="object 1275"/>
            <p:cNvSpPr/>
            <p:nvPr/>
          </p:nvSpPr>
          <p:spPr>
            <a:xfrm>
              <a:off x="8350803" y="4506723"/>
              <a:ext cx="4763" cy="4763"/>
            </a:xfrm>
            <a:custGeom>
              <a:avLst/>
              <a:gdLst/>
              <a:ahLst/>
              <a:cxnLst/>
              <a:rect l="l" t="t" r="r" b="b"/>
              <a:pathLst>
                <a:path w="6350" h="6350">
                  <a:moveTo>
                    <a:pt x="3048" y="6096"/>
                  </a:moveTo>
                  <a:lnTo>
                    <a:pt x="0" y="6096"/>
                  </a:lnTo>
                  <a:lnTo>
                    <a:pt x="0" y="3048"/>
                  </a:lnTo>
                  <a:lnTo>
                    <a:pt x="3048" y="0"/>
                  </a:lnTo>
                  <a:lnTo>
                    <a:pt x="3048" y="3048"/>
                  </a:lnTo>
                  <a:lnTo>
                    <a:pt x="6096" y="3048"/>
                  </a:lnTo>
                  <a:lnTo>
                    <a:pt x="3048" y="3048"/>
                  </a:lnTo>
                  <a:lnTo>
                    <a:pt x="3048" y="6096"/>
                  </a:lnTo>
                </a:path>
              </a:pathLst>
            </a:custGeom>
            <a:ln w="6096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58" name="object 1276"/>
            <p:cNvSpPr/>
            <p:nvPr/>
          </p:nvSpPr>
          <p:spPr>
            <a:xfrm>
              <a:off x="8778290" y="4371844"/>
              <a:ext cx="2381" cy="2381"/>
            </a:xfrm>
            <a:custGeom>
              <a:avLst/>
              <a:gdLst/>
              <a:ahLst/>
              <a:cxnLst/>
              <a:rect l="l" t="t" r="r" b="b"/>
              <a:pathLst>
                <a:path w="3175" h="3175">
                  <a:moveTo>
                    <a:pt x="3048" y="3048"/>
                  </a:moveTo>
                  <a:lnTo>
                    <a:pt x="0" y="3048"/>
                  </a:lnTo>
                  <a:lnTo>
                    <a:pt x="0" y="0"/>
                  </a:lnTo>
                  <a:lnTo>
                    <a:pt x="0" y="3048"/>
                  </a:lnTo>
                  <a:lnTo>
                    <a:pt x="0" y="0"/>
                  </a:lnTo>
                  <a:lnTo>
                    <a:pt x="3048" y="0"/>
                  </a:lnTo>
                  <a:lnTo>
                    <a:pt x="3048" y="3048"/>
                  </a:lnTo>
                </a:path>
              </a:pathLst>
            </a:custGeom>
            <a:ln w="6096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59" name="object 1277"/>
            <p:cNvSpPr/>
            <p:nvPr/>
          </p:nvSpPr>
          <p:spPr>
            <a:xfrm>
              <a:off x="8782862" y="4371844"/>
              <a:ext cx="2381" cy="2381"/>
            </a:xfrm>
            <a:custGeom>
              <a:avLst/>
              <a:gdLst/>
              <a:ahLst/>
              <a:cxnLst/>
              <a:rect l="l" t="t" r="r" b="b"/>
              <a:pathLst>
                <a:path w="3175" h="3175">
                  <a:moveTo>
                    <a:pt x="0" y="3048"/>
                  </a:moveTo>
                  <a:lnTo>
                    <a:pt x="0" y="0"/>
                  </a:lnTo>
                  <a:lnTo>
                    <a:pt x="3048" y="0"/>
                  </a:lnTo>
                  <a:lnTo>
                    <a:pt x="3048" y="3048"/>
                  </a:lnTo>
                  <a:lnTo>
                    <a:pt x="0" y="3048"/>
                  </a:lnTo>
                </a:path>
              </a:pathLst>
            </a:custGeom>
            <a:ln w="6096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60" name="object 1278"/>
            <p:cNvSpPr/>
            <p:nvPr/>
          </p:nvSpPr>
          <p:spPr>
            <a:xfrm>
              <a:off x="8794291" y="4371844"/>
              <a:ext cx="0" cy="2381"/>
            </a:xfrm>
            <a:custGeom>
              <a:avLst/>
              <a:gdLst/>
              <a:ahLst/>
              <a:cxnLst/>
              <a:rect l="l" t="t" r="r" b="b"/>
              <a:pathLst>
                <a:path h="3175">
                  <a:moveTo>
                    <a:pt x="-3048" y="1524"/>
                  </a:moveTo>
                  <a:lnTo>
                    <a:pt x="3048" y="1524"/>
                  </a:lnTo>
                </a:path>
              </a:pathLst>
            </a:custGeom>
            <a:ln w="3175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61" name="object 1279"/>
            <p:cNvSpPr/>
            <p:nvPr/>
          </p:nvSpPr>
          <p:spPr>
            <a:xfrm>
              <a:off x="8785148" y="4378702"/>
              <a:ext cx="2381" cy="2381"/>
            </a:xfrm>
            <a:custGeom>
              <a:avLst/>
              <a:gdLst/>
              <a:ahLst/>
              <a:cxnLst/>
              <a:rect l="l" t="t" r="r" b="b"/>
              <a:pathLst>
                <a:path w="3175" h="3175">
                  <a:moveTo>
                    <a:pt x="3048" y="3047"/>
                  </a:moveTo>
                  <a:lnTo>
                    <a:pt x="3048" y="0"/>
                  </a:lnTo>
                  <a:lnTo>
                    <a:pt x="0" y="0"/>
                  </a:lnTo>
                  <a:lnTo>
                    <a:pt x="3048" y="0"/>
                  </a:lnTo>
                  <a:lnTo>
                    <a:pt x="3048" y="3047"/>
                  </a:lnTo>
                </a:path>
              </a:pathLst>
            </a:custGeom>
            <a:ln w="6096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62" name="object 1280"/>
            <p:cNvSpPr/>
            <p:nvPr/>
          </p:nvSpPr>
          <p:spPr>
            <a:xfrm>
              <a:off x="8837726" y="4360413"/>
              <a:ext cx="25241" cy="9525"/>
            </a:xfrm>
            <a:custGeom>
              <a:avLst/>
              <a:gdLst/>
              <a:ahLst/>
              <a:cxnLst/>
              <a:rect l="l" t="t" r="r" b="b"/>
              <a:pathLst>
                <a:path w="33654" h="12700">
                  <a:moveTo>
                    <a:pt x="6096" y="9144"/>
                  </a:moveTo>
                  <a:lnTo>
                    <a:pt x="6096" y="6096"/>
                  </a:lnTo>
                  <a:lnTo>
                    <a:pt x="3048" y="6096"/>
                  </a:lnTo>
                  <a:lnTo>
                    <a:pt x="3048" y="3048"/>
                  </a:lnTo>
                  <a:lnTo>
                    <a:pt x="0" y="3048"/>
                  </a:lnTo>
                  <a:lnTo>
                    <a:pt x="0" y="0"/>
                  </a:lnTo>
                  <a:lnTo>
                    <a:pt x="0" y="3048"/>
                  </a:lnTo>
                  <a:lnTo>
                    <a:pt x="3048" y="3048"/>
                  </a:lnTo>
                  <a:lnTo>
                    <a:pt x="6096" y="3048"/>
                  </a:lnTo>
                  <a:lnTo>
                    <a:pt x="6096" y="6096"/>
                  </a:lnTo>
                  <a:lnTo>
                    <a:pt x="9144" y="6096"/>
                  </a:lnTo>
                  <a:lnTo>
                    <a:pt x="9144" y="3048"/>
                  </a:lnTo>
                  <a:lnTo>
                    <a:pt x="12192" y="3048"/>
                  </a:lnTo>
                  <a:lnTo>
                    <a:pt x="15240" y="3048"/>
                  </a:lnTo>
                  <a:lnTo>
                    <a:pt x="15240" y="0"/>
                  </a:lnTo>
                  <a:lnTo>
                    <a:pt x="15240" y="3048"/>
                  </a:lnTo>
                  <a:lnTo>
                    <a:pt x="18288" y="3048"/>
                  </a:lnTo>
                  <a:lnTo>
                    <a:pt x="18288" y="0"/>
                  </a:lnTo>
                  <a:lnTo>
                    <a:pt x="21336" y="0"/>
                  </a:lnTo>
                  <a:lnTo>
                    <a:pt x="24384" y="0"/>
                  </a:lnTo>
                  <a:lnTo>
                    <a:pt x="27432" y="0"/>
                  </a:lnTo>
                  <a:lnTo>
                    <a:pt x="27432" y="3048"/>
                  </a:lnTo>
                  <a:lnTo>
                    <a:pt x="30480" y="3048"/>
                  </a:lnTo>
                  <a:lnTo>
                    <a:pt x="33528" y="3048"/>
                  </a:lnTo>
                  <a:lnTo>
                    <a:pt x="33528" y="6096"/>
                  </a:lnTo>
                  <a:lnTo>
                    <a:pt x="30480" y="6096"/>
                  </a:lnTo>
                  <a:lnTo>
                    <a:pt x="27432" y="6096"/>
                  </a:lnTo>
                  <a:lnTo>
                    <a:pt x="30480" y="6096"/>
                  </a:lnTo>
                  <a:lnTo>
                    <a:pt x="27432" y="6096"/>
                  </a:lnTo>
                  <a:lnTo>
                    <a:pt x="30480" y="6096"/>
                  </a:lnTo>
                  <a:lnTo>
                    <a:pt x="30480" y="9144"/>
                  </a:lnTo>
                  <a:lnTo>
                    <a:pt x="30480" y="12192"/>
                  </a:lnTo>
                  <a:lnTo>
                    <a:pt x="27432" y="12192"/>
                  </a:lnTo>
                  <a:lnTo>
                    <a:pt x="27432" y="9144"/>
                  </a:lnTo>
                  <a:lnTo>
                    <a:pt x="24384" y="9144"/>
                  </a:lnTo>
                  <a:lnTo>
                    <a:pt x="24384" y="12192"/>
                  </a:lnTo>
                  <a:lnTo>
                    <a:pt x="24384" y="9144"/>
                  </a:lnTo>
                  <a:lnTo>
                    <a:pt x="21336" y="9144"/>
                  </a:lnTo>
                  <a:lnTo>
                    <a:pt x="24384" y="9144"/>
                  </a:lnTo>
                  <a:lnTo>
                    <a:pt x="21336" y="9144"/>
                  </a:lnTo>
                  <a:lnTo>
                    <a:pt x="24384" y="9144"/>
                  </a:lnTo>
                  <a:lnTo>
                    <a:pt x="21336" y="9144"/>
                  </a:lnTo>
                  <a:lnTo>
                    <a:pt x="18288" y="9144"/>
                  </a:lnTo>
                  <a:lnTo>
                    <a:pt x="15240" y="9144"/>
                  </a:lnTo>
                  <a:lnTo>
                    <a:pt x="15240" y="12192"/>
                  </a:lnTo>
                  <a:lnTo>
                    <a:pt x="12192" y="12192"/>
                  </a:lnTo>
                  <a:lnTo>
                    <a:pt x="12192" y="9144"/>
                  </a:lnTo>
                  <a:lnTo>
                    <a:pt x="9144" y="9144"/>
                  </a:lnTo>
                  <a:lnTo>
                    <a:pt x="6096" y="9144"/>
                  </a:lnTo>
                </a:path>
              </a:pathLst>
            </a:custGeom>
            <a:ln w="6096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63" name="object 1281"/>
            <p:cNvSpPr/>
            <p:nvPr/>
          </p:nvSpPr>
          <p:spPr>
            <a:xfrm>
              <a:off x="8853728" y="4358128"/>
              <a:ext cx="7144" cy="0"/>
            </a:xfrm>
            <a:custGeom>
              <a:avLst/>
              <a:gdLst/>
              <a:ahLst/>
              <a:cxnLst/>
              <a:rect l="l" t="t" r="r" b="b"/>
              <a:pathLst>
                <a:path w="9525">
                  <a:moveTo>
                    <a:pt x="6096" y="0"/>
                  </a:moveTo>
                  <a:lnTo>
                    <a:pt x="3048" y="0"/>
                  </a:lnTo>
                  <a:lnTo>
                    <a:pt x="0" y="0"/>
                  </a:lnTo>
                  <a:lnTo>
                    <a:pt x="3048" y="0"/>
                  </a:lnTo>
                  <a:lnTo>
                    <a:pt x="6096" y="0"/>
                  </a:lnTo>
                  <a:lnTo>
                    <a:pt x="9144" y="0"/>
                  </a:lnTo>
                  <a:lnTo>
                    <a:pt x="6096" y="0"/>
                  </a:lnTo>
                </a:path>
              </a:pathLst>
            </a:custGeom>
            <a:ln w="6096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64" name="object 1282"/>
            <p:cNvSpPr/>
            <p:nvPr/>
          </p:nvSpPr>
          <p:spPr>
            <a:xfrm>
              <a:off x="8776003" y="4383274"/>
              <a:ext cx="0" cy="2381"/>
            </a:xfrm>
            <a:custGeom>
              <a:avLst/>
              <a:gdLst/>
              <a:ahLst/>
              <a:cxnLst/>
              <a:rect l="l" t="t" r="r" b="b"/>
              <a:pathLst>
                <a:path h="3175">
                  <a:moveTo>
                    <a:pt x="-3048" y="1524"/>
                  </a:moveTo>
                  <a:lnTo>
                    <a:pt x="3048" y="1524"/>
                  </a:lnTo>
                </a:path>
              </a:pathLst>
            </a:custGeom>
            <a:ln w="3175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65" name="object 1283"/>
            <p:cNvSpPr/>
            <p:nvPr/>
          </p:nvSpPr>
          <p:spPr>
            <a:xfrm>
              <a:off x="8862872" y="4358127"/>
              <a:ext cx="4763" cy="4763"/>
            </a:xfrm>
            <a:custGeom>
              <a:avLst/>
              <a:gdLst/>
              <a:ahLst/>
              <a:cxnLst/>
              <a:rect l="l" t="t" r="r" b="b"/>
              <a:pathLst>
                <a:path w="6350" h="6350">
                  <a:moveTo>
                    <a:pt x="6095" y="3048"/>
                  </a:moveTo>
                  <a:lnTo>
                    <a:pt x="3048" y="3048"/>
                  </a:lnTo>
                  <a:lnTo>
                    <a:pt x="3048" y="6096"/>
                  </a:lnTo>
                  <a:lnTo>
                    <a:pt x="3048" y="3048"/>
                  </a:lnTo>
                  <a:lnTo>
                    <a:pt x="0" y="3048"/>
                  </a:lnTo>
                  <a:lnTo>
                    <a:pt x="3048" y="3048"/>
                  </a:lnTo>
                  <a:lnTo>
                    <a:pt x="3048" y="0"/>
                  </a:lnTo>
                  <a:lnTo>
                    <a:pt x="6095" y="0"/>
                  </a:lnTo>
                  <a:lnTo>
                    <a:pt x="3048" y="0"/>
                  </a:lnTo>
                  <a:lnTo>
                    <a:pt x="3048" y="3048"/>
                  </a:lnTo>
                  <a:lnTo>
                    <a:pt x="6095" y="3048"/>
                  </a:lnTo>
                </a:path>
              </a:pathLst>
            </a:custGeom>
            <a:ln w="6096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66" name="object 1284"/>
            <p:cNvSpPr/>
            <p:nvPr/>
          </p:nvSpPr>
          <p:spPr>
            <a:xfrm>
              <a:off x="8840012" y="4367271"/>
              <a:ext cx="4763" cy="4763"/>
            </a:xfrm>
            <a:custGeom>
              <a:avLst/>
              <a:gdLst/>
              <a:ahLst/>
              <a:cxnLst/>
              <a:rect l="l" t="t" r="r" b="b"/>
              <a:pathLst>
                <a:path w="6350" h="6350">
                  <a:moveTo>
                    <a:pt x="6096" y="6096"/>
                  </a:moveTo>
                  <a:lnTo>
                    <a:pt x="3048" y="6096"/>
                  </a:lnTo>
                  <a:lnTo>
                    <a:pt x="3048" y="3048"/>
                  </a:lnTo>
                  <a:lnTo>
                    <a:pt x="0" y="3048"/>
                  </a:lnTo>
                  <a:lnTo>
                    <a:pt x="3048" y="3048"/>
                  </a:lnTo>
                  <a:lnTo>
                    <a:pt x="3048" y="0"/>
                  </a:lnTo>
                  <a:lnTo>
                    <a:pt x="3048" y="3048"/>
                  </a:lnTo>
                  <a:lnTo>
                    <a:pt x="6096" y="3048"/>
                  </a:lnTo>
                  <a:lnTo>
                    <a:pt x="6096" y="6096"/>
                  </a:lnTo>
                </a:path>
              </a:pathLst>
            </a:custGeom>
            <a:ln w="6096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67" name="object 1285"/>
            <p:cNvSpPr/>
            <p:nvPr/>
          </p:nvSpPr>
          <p:spPr>
            <a:xfrm>
              <a:off x="8778290" y="4390132"/>
              <a:ext cx="2381" cy="0"/>
            </a:xfrm>
            <a:custGeom>
              <a:avLst/>
              <a:gdLst/>
              <a:ahLst/>
              <a:cxnLst/>
              <a:rect l="l" t="t" r="r" b="b"/>
              <a:pathLst>
                <a:path w="3175">
                  <a:moveTo>
                    <a:pt x="3048" y="0"/>
                  </a:moveTo>
                  <a:lnTo>
                    <a:pt x="0" y="0"/>
                  </a:lnTo>
                  <a:lnTo>
                    <a:pt x="3048" y="0"/>
                  </a:lnTo>
                </a:path>
              </a:pathLst>
            </a:custGeom>
            <a:ln w="6096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68" name="object 1286"/>
            <p:cNvSpPr/>
            <p:nvPr/>
          </p:nvSpPr>
          <p:spPr>
            <a:xfrm>
              <a:off x="8849156" y="4369557"/>
              <a:ext cx="7144" cy="4763"/>
            </a:xfrm>
            <a:custGeom>
              <a:avLst/>
              <a:gdLst/>
              <a:ahLst/>
              <a:cxnLst/>
              <a:rect l="l" t="t" r="r" b="b"/>
              <a:pathLst>
                <a:path w="9525" h="6350">
                  <a:moveTo>
                    <a:pt x="9144" y="6096"/>
                  </a:moveTo>
                  <a:lnTo>
                    <a:pt x="6096" y="6096"/>
                  </a:lnTo>
                  <a:lnTo>
                    <a:pt x="6096" y="3048"/>
                  </a:lnTo>
                  <a:lnTo>
                    <a:pt x="3048" y="3048"/>
                  </a:lnTo>
                  <a:lnTo>
                    <a:pt x="3048" y="0"/>
                  </a:lnTo>
                  <a:lnTo>
                    <a:pt x="3048" y="3048"/>
                  </a:lnTo>
                  <a:lnTo>
                    <a:pt x="3048" y="0"/>
                  </a:lnTo>
                  <a:lnTo>
                    <a:pt x="0" y="0"/>
                  </a:lnTo>
                  <a:lnTo>
                    <a:pt x="3048" y="0"/>
                  </a:lnTo>
                  <a:lnTo>
                    <a:pt x="6096" y="0"/>
                  </a:lnTo>
                  <a:lnTo>
                    <a:pt x="9144" y="0"/>
                  </a:lnTo>
                  <a:lnTo>
                    <a:pt x="9144" y="3048"/>
                  </a:lnTo>
                  <a:lnTo>
                    <a:pt x="6096" y="3048"/>
                  </a:lnTo>
                  <a:lnTo>
                    <a:pt x="9144" y="3048"/>
                  </a:lnTo>
                  <a:lnTo>
                    <a:pt x="9144" y="6096"/>
                  </a:lnTo>
                </a:path>
              </a:pathLst>
            </a:custGeom>
            <a:ln w="6096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69" name="object 1287"/>
            <p:cNvSpPr/>
            <p:nvPr/>
          </p:nvSpPr>
          <p:spPr>
            <a:xfrm>
              <a:off x="8782862" y="4401563"/>
              <a:ext cx="2381" cy="2381"/>
            </a:xfrm>
            <a:custGeom>
              <a:avLst/>
              <a:gdLst/>
              <a:ahLst/>
              <a:cxnLst/>
              <a:rect l="l" t="t" r="r" b="b"/>
              <a:pathLst>
                <a:path w="3175" h="3175">
                  <a:moveTo>
                    <a:pt x="0" y="3048"/>
                  </a:moveTo>
                  <a:lnTo>
                    <a:pt x="0" y="0"/>
                  </a:lnTo>
                  <a:lnTo>
                    <a:pt x="3048" y="0"/>
                  </a:lnTo>
                  <a:lnTo>
                    <a:pt x="0" y="0"/>
                  </a:lnTo>
                  <a:lnTo>
                    <a:pt x="0" y="3048"/>
                  </a:lnTo>
                  <a:lnTo>
                    <a:pt x="3048" y="3048"/>
                  </a:lnTo>
                  <a:lnTo>
                    <a:pt x="0" y="3048"/>
                  </a:lnTo>
                </a:path>
              </a:pathLst>
            </a:custGeom>
            <a:ln w="6096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70" name="object 1288"/>
            <p:cNvSpPr/>
            <p:nvPr/>
          </p:nvSpPr>
          <p:spPr>
            <a:xfrm>
              <a:off x="8785147" y="4399277"/>
              <a:ext cx="4763" cy="4763"/>
            </a:xfrm>
            <a:custGeom>
              <a:avLst/>
              <a:gdLst/>
              <a:ahLst/>
              <a:cxnLst/>
              <a:rect l="l" t="t" r="r" b="b"/>
              <a:pathLst>
                <a:path w="6350" h="6350">
                  <a:moveTo>
                    <a:pt x="6096" y="3047"/>
                  </a:moveTo>
                  <a:lnTo>
                    <a:pt x="3048" y="3047"/>
                  </a:lnTo>
                  <a:lnTo>
                    <a:pt x="3048" y="6096"/>
                  </a:lnTo>
                  <a:lnTo>
                    <a:pt x="3048" y="3047"/>
                  </a:lnTo>
                  <a:lnTo>
                    <a:pt x="3048" y="6096"/>
                  </a:lnTo>
                  <a:lnTo>
                    <a:pt x="3048" y="3047"/>
                  </a:lnTo>
                  <a:lnTo>
                    <a:pt x="0" y="3047"/>
                  </a:lnTo>
                  <a:lnTo>
                    <a:pt x="3048" y="3047"/>
                  </a:lnTo>
                  <a:lnTo>
                    <a:pt x="6096" y="3047"/>
                  </a:lnTo>
                  <a:lnTo>
                    <a:pt x="6096" y="0"/>
                  </a:lnTo>
                  <a:lnTo>
                    <a:pt x="6096" y="3047"/>
                  </a:lnTo>
                </a:path>
              </a:pathLst>
            </a:custGeom>
            <a:ln w="6096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71" name="object 1289"/>
            <p:cNvSpPr/>
            <p:nvPr/>
          </p:nvSpPr>
          <p:spPr>
            <a:xfrm>
              <a:off x="8780576" y="4403850"/>
              <a:ext cx="2381" cy="2381"/>
            </a:xfrm>
            <a:custGeom>
              <a:avLst/>
              <a:gdLst/>
              <a:ahLst/>
              <a:cxnLst/>
              <a:rect l="l" t="t" r="r" b="b"/>
              <a:pathLst>
                <a:path w="3175" h="3175">
                  <a:moveTo>
                    <a:pt x="3048" y="3048"/>
                  </a:moveTo>
                  <a:lnTo>
                    <a:pt x="3048" y="0"/>
                  </a:lnTo>
                  <a:lnTo>
                    <a:pt x="0" y="0"/>
                  </a:lnTo>
                  <a:lnTo>
                    <a:pt x="3048" y="0"/>
                  </a:lnTo>
                  <a:lnTo>
                    <a:pt x="3048" y="3048"/>
                  </a:lnTo>
                </a:path>
              </a:pathLst>
            </a:custGeom>
            <a:ln w="6096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72" name="object 1290"/>
            <p:cNvSpPr/>
            <p:nvPr/>
          </p:nvSpPr>
          <p:spPr>
            <a:xfrm>
              <a:off x="8787434" y="4410707"/>
              <a:ext cx="2381" cy="0"/>
            </a:xfrm>
            <a:custGeom>
              <a:avLst/>
              <a:gdLst/>
              <a:ahLst/>
              <a:cxnLst/>
              <a:rect l="l" t="t" r="r" b="b"/>
              <a:pathLst>
                <a:path w="3175">
                  <a:moveTo>
                    <a:pt x="0" y="0"/>
                  </a:moveTo>
                  <a:lnTo>
                    <a:pt x="3048" y="0"/>
                  </a:lnTo>
                  <a:lnTo>
                    <a:pt x="0" y="0"/>
                  </a:lnTo>
                </a:path>
              </a:pathLst>
            </a:custGeom>
            <a:ln w="6096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73" name="object 1291"/>
            <p:cNvSpPr/>
            <p:nvPr/>
          </p:nvSpPr>
          <p:spPr>
            <a:xfrm>
              <a:off x="8801149" y="4401562"/>
              <a:ext cx="68580" cy="34290"/>
            </a:xfrm>
            <a:custGeom>
              <a:avLst/>
              <a:gdLst/>
              <a:ahLst/>
              <a:cxnLst/>
              <a:rect l="l" t="t" r="r" b="b"/>
              <a:pathLst>
                <a:path w="91440" h="45720">
                  <a:moveTo>
                    <a:pt x="42672" y="9144"/>
                  </a:moveTo>
                  <a:lnTo>
                    <a:pt x="45720" y="9144"/>
                  </a:lnTo>
                  <a:lnTo>
                    <a:pt x="48768" y="9144"/>
                  </a:lnTo>
                  <a:lnTo>
                    <a:pt x="48768" y="6096"/>
                  </a:lnTo>
                  <a:lnTo>
                    <a:pt x="73152" y="6096"/>
                  </a:lnTo>
                  <a:lnTo>
                    <a:pt x="73152" y="3048"/>
                  </a:lnTo>
                  <a:lnTo>
                    <a:pt x="70104" y="3048"/>
                  </a:lnTo>
                  <a:lnTo>
                    <a:pt x="73152" y="3048"/>
                  </a:lnTo>
                  <a:lnTo>
                    <a:pt x="76200" y="3048"/>
                  </a:lnTo>
                  <a:lnTo>
                    <a:pt x="79248" y="3048"/>
                  </a:lnTo>
                  <a:lnTo>
                    <a:pt x="82296" y="3048"/>
                  </a:lnTo>
                  <a:lnTo>
                    <a:pt x="82296" y="0"/>
                  </a:lnTo>
                  <a:lnTo>
                    <a:pt x="85344" y="0"/>
                  </a:lnTo>
                  <a:lnTo>
                    <a:pt x="85344" y="3048"/>
                  </a:lnTo>
                  <a:lnTo>
                    <a:pt x="88392" y="3048"/>
                  </a:lnTo>
                  <a:lnTo>
                    <a:pt x="91440" y="3048"/>
                  </a:lnTo>
                  <a:lnTo>
                    <a:pt x="88392" y="3048"/>
                  </a:lnTo>
                  <a:lnTo>
                    <a:pt x="85344" y="3048"/>
                  </a:lnTo>
                  <a:lnTo>
                    <a:pt x="85344" y="6096"/>
                  </a:lnTo>
                  <a:lnTo>
                    <a:pt x="82296" y="6096"/>
                  </a:lnTo>
                  <a:lnTo>
                    <a:pt x="79248" y="6096"/>
                  </a:lnTo>
                  <a:lnTo>
                    <a:pt x="79248" y="9144"/>
                  </a:lnTo>
                  <a:lnTo>
                    <a:pt x="76200" y="9144"/>
                  </a:lnTo>
                  <a:lnTo>
                    <a:pt x="76200" y="12192"/>
                  </a:lnTo>
                  <a:lnTo>
                    <a:pt x="73152" y="12192"/>
                  </a:lnTo>
                  <a:lnTo>
                    <a:pt x="76200" y="12192"/>
                  </a:lnTo>
                  <a:lnTo>
                    <a:pt x="73152" y="12192"/>
                  </a:lnTo>
                  <a:lnTo>
                    <a:pt x="73152" y="15240"/>
                  </a:lnTo>
                  <a:lnTo>
                    <a:pt x="73152" y="12192"/>
                  </a:lnTo>
                  <a:lnTo>
                    <a:pt x="70104" y="12192"/>
                  </a:lnTo>
                  <a:lnTo>
                    <a:pt x="70104" y="15240"/>
                  </a:lnTo>
                  <a:lnTo>
                    <a:pt x="73152" y="15240"/>
                  </a:lnTo>
                  <a:lnTo>
                    <a:pt x="70104" y="15240"/>
                  </a:lnTo>
                  <a:lnTo>
                    <a:pt x="70104" y="18288"/>
                  </a:lnTo>
                  <a:lnTo>
                    <a:pt x="70104" y="15240"/>
                  </a:lnTo>
                  <a:lnTo>
                    <a:pt x="70104" y="18288"/>
                  </a:lnTo>
                  <a:lnTo>
                    <a:pt x="67056" y="18288"/>
                  </a:lnTo>
                  <a:lnTo>
                    <a:pt x="67056" y="15240"/>
                  </a:lnTo>
                  <a:lnTo>
                    <a:pt x="67056" y="18288"/>
                  </a:lnTo>
                  <a:lnTo>
                    <a:pt x="67056" y="15240"/>
                  </a:lnTo>
                  <a:lnTo>
                    <a:pt x="70104" y="15240"/>
                  </a:lnTo>
                  <a:lnTo>
                    <a:pt x="70104" y="12192"/>
                  </a:lnTo>
                  <a:lnTo>
                    <a:pt x="73152" y="12192"/>
                  </a:lnTo>
                  <a:lnTo>
                    <a:pt x="70104" y="12192"/>
                  </a:lnTo>
                  <a:lnTo>
                    <a:pt x="70104" y="15240"/>
                  </a:lnTo>
                  <a:lnTo>
                    <a:pt x="70104" y="12192"/>
                  </a:lnTo>
                  <a:lnTo>
                    <a:pt x="70104" y="15240"/>
                  </a:lnTo>
                  <a:lnTo>
                    <a:pt x="70104" y="12192"/>
                  </a:lnTo>
                  <a:lnTo>
                    <a:pt x="67056" y="12192"/>
                  </a:lnTo>
                  <a:lnTo>
                    <a:pt x="67056" y="15240"/>
                  </a:lnTo>
                  <a:lnTo>
                    <a:pt x="67056" y="12192"/>
                  </a:lnTo>
                  <a:lnTo>
                    <a:pt x="64008" y="12192"/>
                  </a:lnTo>
                  <a:lnTo>
                    <a:pt x="64008" y="15240"/>
                  </a:lnTo>
                  <a:lnTo>
                    <a:pt x="60960" y="15240"/>
                  </a:lnTo>
                  <a:lnTo>
                    <a:pt x="60960" y="18288"/>
                  </a:lnTo>
                  <a:lnTo>
                    <a:pt x="60960" y="21336"/>
                  </a:lnTo>
                  <a:lnTo>
                    <a:pt x="57912" y="21336"/>
                  </a:lnTo>
                  <a:lnTo>
                    <a:pt x="54864" y="21336"/>
                  </a:lnTo>
                  <a:lnTo>
                    <a:pt x="57912" y="21336"/>
                  </a:lnTo>
                  <a:lnTo>
                    <a:pt x="54864" y="21336"/>
                  </a:lnTo>
                  <a:lnTo>
                    <a:pt x="57912" y="21336"/>
                  </a:lnTo>
                  <a:lnTo>
                    <a:pt x="54864" y="21336"/>
                  </a:lnTo>
                  <a:lnTo>
                    <a:pt x="54864" y="24384"/>
                  </a:lnTo>
                  <a:lnTo>
                    <a:pt x="54864" y="21336"/>
                  </a:lnTo>
                  <a:lnTo>
                    <a:pt x="51816" y="21336"/>
                  </a:lnTo>
                  <a:lnTo>
                    <a:pt x="54864" y="21336"/>
                  </a:lnTo>
                  <a:lnTo>
                    <a:pt x="51816" y="21336"/>
                  </a:lnTo>
                  <a:lnTo>
                    <a:pt x="51816" y="24384"/>
                  </a:lnTo>
                  <a:lnTo>
                    <a:pt x="51816" y="21336"/>
                  </a:lnTo>
                  <a:lnTo>
                    <a:pt x="51816" y="24384"/>
                  </a:lnTo>
                  <a:lnTo>
                    <a:pt x="48768" y="24384"/>
                  </a:lnTo>
                  <a:lnTo>
                    <a:pt x="48768" y="27433"/>
                  </a:lnTo>
                  <a:lnTo>
                    <a:pt x="45720" y="27433"/>
                  </a:lnTo>
                  <a:lnTo>
                    <a:pt x="45720" y="24384"/>
                  </a:lnTo>
                  <a:lnTo>
                    <a:pt x="45720" y="27433"/>
                  </a:lnTo>
                  <a:lnTo>
                    <a:pt x="48768" y="27433"/>
                  </a:lnTo>
                  <a:lnTo>
                    <a:pt x="45720" y="27433"/>
                  </a:lnTo>
                  <a:lnTo>
                    <a:pt x="45720" y="24384"/>
                  </a:lnTo>
                  <a:lnTo>
                    <a:pt x="45720" y="27433"/>
                  </a:lnTo>
                  <a:lnTo>
                    <a:pt x="42672" y="27433"/>
                  </a:lnTo>
                  <a:lnTo>
                    <a:pt x="45720" y="27433"/>
                  </a:lnTo>
                  <a:lnTo>
                    <a:pt x="42672" y="27433"/>
                  </a:lnTo>
                  <a:lnTo>
                    <a:pt x="45720" y="27433"/>
                  </a:lnTo>
                  <a:lnTo>
                    <a:pt x="48768" y="27433"/>
                  </a:lnTo>
                  <a:lnTo>
                    <a:pt x="48768" y="30481"/>
                  </a:lnTo>
                  <a:lnTo>
                    <a:pt x="45720" y="30481"/>
                  </a:lnTo>
                  <a:lnTo>
                    <a:pt x="48768" y="30481"/>
                  </a:lnTo>
                  <a:lnTo>
                    <a:pt x="45720" y="30481"/>
                  </a:lnTo>
                  <a:lnTo>
                    <a:pt x="48768" y="30481"/>
                  </a:lnTo>
                  <a:lnTo>
                    <a:pt x="45720" y="30481"/>
                  </a:lnTo>
                  <a:lnTo>
                    <a:pt x="42672" y="30481"/>
                  </a:lnTo>
                  <a:lnTo>
                    <a:pt x="42672" y="27433"/>
                  </a:lnTo>
                  <a:lnTo>
                    <a:pt x="39624" y="27433"/>
                  </a:lnTo>
                  <a:lnTo>
                    <a:pt x="39624" y="30481"/>
                  </a:lnTo>
                  <a:lnTo>
                    <a:pt x="42672" y="30481"/>
                  </a:lnTo>
                  <a:lnTo>
                    <a:pt x="42672" y="33529"/>
                  </a:lnTo>
                  <a:lnTo>
                    <a:pt x="39624" y="33529"/>
                  </a:lnTo>
                  <a:lnTo>
                    <a:pt x="36576" y="33529"/>
                  </a:lnTo>
                  <a:lnTo>
                    <a:pt x="33528" y="33529"/>
                  </a:lnTo>
                  <a:lnTo>
                    <a:pt x="30480" y="33529"/>
                  </a:lnTo>
                  <a:lnTo>
                    <a:pt x="30480" y="36577"/>
                  </a:lnTo>
                  <a:lnTo>
                    <a:pt x="27432" y="36577"/>
                  </a:lnTo>
                  <a:lnTo>
                    <a:pt x="24384" y="36577"/>
                  </a:lnTo>
                  <a:lnTo>
                    <a:pt x="24384" y="39625"/>
                  </a:lnTo>
                  <a:lnTo>
                    <a:pt x="21336" y="39625"/>
                  </a:lnTo>
                  <a:lnTo>
                    <a:pt x="21336" y="42673"/>
                  </a:lnTo>
                  <a:lnTo>
                    <a:pt x="21336" y="39625"/>
                  </a:lnTo>
                  <a:lnTo>
                    <a:pt x="21336" y="42673"/>
                  </a:lnTo>
                  <a:lnTo>
                    <a:pt x="18288" y="42673"/>
                  </a:lnTo>
                  <a:lnTo>
                    <a:pt x="18288" y="45721"/>
                  </a:lnTo>
                  <a:lnTo>
                    <a:pt x="3048" y="45721"/>
                  </a:lnTo>
                  <a:lnTo>
                    <a:pt x="3048" y="42673"/>
                  </a:lnTo>
                  <a:lnTo>
                    <a:pt x="0" y="42673"/>
                  </a:lnTo>
                  <a:lnTo>
                    <a:pt x="3048" y="42673"/>
                  </a:lnTo>
                  <a:lnTo>
                    <a:pt x="3048" y="39625"/>
                  </a:lnTo>
                  <a:lnTo>
                    <a:pt x="3048" y="42673"/>
                  </a:lnTo>
                  <a:lnTo>
                    <a:pt x="0" y="42673"/>
                  </a:lnTo>
                  <a:lnTo>
                    <a:pt x="3048" y="42673"/>
                  </a:lnTo>
                  <a:lnTo>
                    <a:pt x="0" y="42673"/>
                  </a:lnTo>
                  <a:lnTo>
                    <a:pt x="0" y="39625"/>
                  </a:lnTo>
                  <a:lnTo>
                    <a:pt x="0" y="36577"/>
                  </a:lnTo>
                  <a:lnTo>
                    <a:pt x="3048" y="36577"/>
                  </a:lnTo>
                  <a:lnTo>
                    <a:pt x="6096" y="36577"/>
                  </a:lnTo>
                  <a:lnTo>
                    <a:pt x="3048" y="36577"/>
                  </a:lnTo>
                  <a:lnTo>
                    <a:pt x="6096" y="36577"/>
                  </a:lnTo>
                  <a:lnTo>
                    <a:pt x="3048" y="36577"/>
                  </a:lnTo>
                  <a:lnTo>
                    <a:pt x="3048" y="39625"/>
                  </a:lnTo>
                  <a:lnTo>
                    <a:pt x="6096" y="39625"/>
                  </a:lnTo>
                  <a:lnTo>
                    <a:pt x="6096" y="36577"/>
                  </a:lnTo>
                  <a:lnTo>
                    <a:pt x="3048" y="36577"/>
                  </a:lnTo>
                  <a:lnTo>
                    <a:pt x="6096" y="36577"/>
                  </a:lnTo>
                  <a:lnTo>
                    <a:pt x="6096" y="33529"/>
                  </a:lnTo>
                  <a:lnTo>
                    <a:pt x="9144" y="33529"/>
                  </a:lnTo>
                  <a:lnTo>
                    <a:pt x="12192" y="33529"/>
                  </a:lnTo>
                  <a:lnTo>
                    <a:pt x="12192" y="30481"/>
                  </a:lnTo>
                  <a:lnTo>
                    <a:pt x="15240" y="30481"/>
                  </a:lnTo>
                  <a:lnTo>
                    <a:pt x="18288" y="30481"/>
                  </a:lnTo>
                  <a:lnTo>
                    <a:pt x="18288" y="27433"/>
                  </a:lnTo>
                  <a:lnTo>
                    <a:pt x="18288" y="24384"/>
                  </a:lnTo>
                  <a:lnTo>
                    <a:pt x="15240" y="24384"/>
                  </a:lnTo>
                  <a:lnTo>
                    <a:pt x="15240" y="21336"/>
                  </a:lnTo>
                  <a:lnTo>
                    <a:pt x="18288" y="24384"/>
                  </a:lnTo>
                  <a:lnTo>
                    <a:pt x="18288" y="27433"/>
                  </a:lnTo>
                  <a:lnTo>
                    <a:pt x="21336" y="27433"/>
                  </a:lnTo>
                  <a:lnTo>
                    <a:pt x="21336" y="24384"/>
                  </a:lnTo>
                  <a:lnTo>
                    <a:pt x="24384" y="24384"/>
                  </a:lnTo>
                  <a:lnTo>
                    <a:pt x="24384" y="21336"/>
                  </a:lnTo>
                  <a:lnTo>
                    <a:pt x="27432" y="21336"/>
                  </a:lnTo>
                  <a:lnTo>
                    <a:pt x="30480" y="21336"/>
                  </a:lnTo>
                  <a:lnTo>
                    <a:pt x="30480" y="18288"/>
                  </a:lnTo>
                  <a:lnTo>
                    <a:pt x="33528" y="18288"/>
                  </a:lnTo>
                  <a:lnTo>
                    <a:pt x="36576" y="18288"/>
                  </a:lnTo>
                  <a:lnTo>
                    <a:pt x="36576" y="15240"/>
                  </a:lnTo>
                  <a:lnTo>
                    <a:pt x="36576" y="12192"/>
                  </a:lnTo>
                  <a:lnTo>
                    <a:pt x="39624" y="12192"/>
                  </a:lnTo>
                  <a:lnTo>
                    <a:pt x="42672" y="12192"/>
                  </a:lnTo>
                  <a:lnTo>
                    <a:pt x="42672" y="9144"/>
                  </a:lnTo>
                </a:path>
              </a:pathLst>
            </a:custGeom>
            <a:ln w="6096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74" name="object 1292"/>
            <p:cNvSpPr/>
            <p:nvPr/>
          </p:nvSpPr>
          <p:spPr>
            <a:xfrm>
              <a:off x="8762288" y="4433568"/>
              <a:ext cx="2381" cy="0"/>
            </a:xfrm>
            <a:custGeom>
              <a:avLst/>
              <a:gdLst/>
              <a:ahLst/>
              <a:cxnLst/>
              <a:rect l="l" t="t" r="r" b="b"/>
              <a:pathLst>
                <a:path w="3175">
                  <a:moveTo>
                    <a:pt x="0" y="0"/>
                  </a:moveTo>
                  <a:lnTo>
                    <a:pt x="3048" y="0"/>
                  </a:lnTo>
                  <a:lnTo>
                    <a:pt x="0" y="0"/>
                  </a:lnTo>
                  <a:lnTo>
                    <a:pt x="3048" y="0"/>
                  </a:lnTo>
                  <a:lnTo>
                    <a:pt x="0" y="0"/>
                  </a:lnTo>
                </a:path>
              </a:pathLst>
            </a:custGeom>
            <a:ln w="6096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75" name="object 1293"/>
            <p:cNvSpPr/>
            <p:nvPr/>
          </p:nvSpPr>
          <p:spPr>
            <a:xfrm>
              <a:off x="8261649" y="4591308"/>
              <a:ext cx="0" cy="2381"/>
            </a:xfrm>
            <a:custGeom>
              <a:avLst/>
              <a:gdLst/>
              <a:ahLst/>
              <a:cxnLst/>
              <a:rect l="l" t="t" r="r" b="b"/>
              <a:pathLst>
                <a:path h="3175">
                  <a:moveTo>
                    <a:pt x="-3048" y="1524"/>
                  </a:moveTo>
                  <a:lnTo>
                    <a:pt x="3048" y="1524"/>
                  </a:lnTo>
                </a:path>
              </a:pathLst>
            </a:custGeom>
            <a:ln w="3175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76" name="object 1294"/>
            <p:cNvSpPr/>
            <p:nvPr/>
          </p:nvSpPr>
          <p:spPr>
            <a:xfrm>
              <a:off x="8268507" y="4593594"/>
              <a:ext cx="22860" cy="18574"/>
            </a:xfrm>
            <a:custGeom>
              <a:avLst/>
              <a:gdLst/>
              <a:ahLst/>
              <a:cxnLst/>
              <a:rect l="l" t="t" r="r" b="b"/>
              <a:pathLst>
                <a:path w="30479" h="24764">
                  <a:moveTo>
                    <a:pt x="3048" y="6096"/>
                  </a:moveTo>
                  <a:lnTo>
                    <a:pt x="6096" y="6096"/>
                  </a:lnTo>
                  <a:lnTo>
                    <a:pt x="9144" y="6096"/>
                  </a:lnTo>
                  <a:lnTo>
                    <a:pt x="12192" y="6096"/>
                  </a:lnTo>
                  <a:lnTo>
                    <a:pt x="15240" y="6096"/>
                  </a:lnTo>
                  <a:lnTo>
                    <a:pt x="15240" y="3048"/>
                  </a:lnTo>
                  <a:lnTo>
                    <a:pt x="18288" y="3048"/>
                  </a:lnTo>
                  <a:lnTo>
                    <a:pt x="18288" y="0"/>
                  </a:lnTo>
                  <a:lnTo>
                    <a:pt x="21336" y="0"/>
                  </a:lnTo>
                  <a:lnTo>
                    <a:pt x="24384" y="0"/>
                  </a:lnTo>
                  <a:lnTo>
                    <a:pt x="24384" y="3048"/>
                  </a:lnTo>
                  <a:lnTo>
                    <a:pt x="27432" y="3048"/>
                  </a:lnTo>
                  <a:lnTo>
                    <a:pt x="27432" y="6096"/>
                  </a:lnTo>
                  <a:lnTo>
                    <a:pt x="30480" y="6096"/>
                  </a:lnTo>
                  <a:lnTo>
                    <a:pt x="30480" y="9144"/>
                  </a:lnTo>
                  <a:lnTo>
                    <a:pt x="27432" y="9144"/>
                  </a:lnTo>
                  <a:lnTo>
                    <a:pt x="27432" y="12192"/>
                  </a:lnTo>
                  <a:lnTo>
                    <a:pt x="27432" y="15240"/>
                  </a:lnTo>
                  <a:lnTo>
                    <a:pt x="24384" y="15240"/>
                  </a:lnTo>
                  <a:lnTo>
                    <a:pt x="24384" y="18288"/>
                  </a:lnTo>
                  <a:lnTo>
                    <a:pt x="24384" y="21336"/>
                  </a:lnTo>
                  <a:lnTo>
                    <a:pt x="21336" y="21336"/>
                  </a:lnTo>
                  <a:lnTo>
                    <a:pt x="18288" y="21336"/>
                  </a:lnTo>
                  <a:lnTo>
                    <a:pt x="18288" y="24384"/>
                  </a:lnTo>
                  <a:lnTo>
                    <a:pt x="15240" y="24384"/>
                  </a:lnTo>
                  <a:lnTo>
                    <a:pt x="15240" y="21336"/>
                  </a:lnTo>
                  <a:lnTo>
                    <a:pt x="12192" y="21336"/>
                  </a:lnTo>
                  <a:lnTo>
                    <a:pt x="9144" y="21336"/>
                  </a:lnTo>
                  <a:lnTo>
                    <a:pt x="6096" y="21336"/>
                  </a:lnTo>
                  <a:lnTo>
                    <a:pt x="3048" y="21336"/>
                  </a:lnTo>
                  <a:lnTo>
                    <a:pt x="3048" y="18288"/>
                  </a:lnTo>
                  <a:lnTo>
                    <a:pt x="0" y="18288"/>
                  </a:lnTo>
                  <a:lnTo>
                    <a:pt x="0" y="21336"/>
                  </a:lnTo>
                  <a:lnTo>
                    <a:pt x="0" y="18288"/>
                  </a:lnTo>
                  <a:lnTo>
                    <a:pt x="0" y="15240"/>
                  </a:lnTo>
                  <a:lnTo>
                    <a:pt x="0" y="12192"/>
                  </a:lnTo>
                  <a:lnTo>
                    <a:pt x="0" y="9144"/>
                  </a:lnTo>
                  <a:lnTo>
                    <a:pt x="3048" y="9144"/>
                  </a:lnTo>
                  <a:lnTo>
                    <a:pt x="3048" y="6096"/>
                  </a:lnTo>
                </a:path>
              </a:pathLst>
            </a:custGeom>
            <a:ln w="6095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77" name="object 1295"/>
            <p:cNvSpPr/>
            <p:nvPr/>
          </p:nvSpPr>
          <p:spPr>
            <a:xfrm>
              <a:off x="8471963" y="4570734"/>
              <a:ext cx="2381" cy="2381"/>
            </a:xfrm>
            <a:custGeom>
              <a:avLst/>
              <a:gdLst/>
              <a:ahLst/>
              <a:cxnLst/>
              <a:rect l="l" t="t" r="r" b="b"/>
              <a:pathLst>
                <a:path w="3175" h="3175">
                  <a:moveTo>
                    <a:pt x="0" y="3048"/>
                  </a:moveTo>
                  <a:lnTo>
                    <a:pt x="0" y="0"/>
                  </a:lnTo>
                  <a:lnTo>
                    <a:pt x="3047" y="0"/>
                  </a:lnTo>
                  <a:lnTo>
                    <a:pt x="0" y="0"/>
                  </a:lnTo>
                  <a:lnTo>
                    <a:pt x="3047" y="0"/>
                  </a:lnTo>
                  <a:lnTo>
                    <a:pt x="3047" y="3048"/>
                  </a:lnTo>
                  <a:lnTo>
                    <a:pt x="0" y="3048"/>
                  </a:lnTo>
                </a:path>
              </a:pathLst>
            </a:custGeom>
            <a:ln w="6095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78" name="object 1296"/>
            <p:cNvSpPr/>
            <p:nvPr/>
          </p:nvSpPr>
          <p:spPr>
            <a:xfrm>
              <a:off x="8545115" y="4547873"/>
              <a:ext cx="2381" cy="2381"/>
            </a:xfrm>
            <a:custGeom>
              <a:avLst/>
              <a:gdLst/>
              <a:ahLst/>
              <a:cxnLst/>
              <a:rect l="l" t="t" r="r" b="b"/>
              <a:pathLst>
                <a:path w="3175" h="3175">
                  <a:moveTo>
                    <a:pt x="3048" y="3048"/>
                  </a:moveTo>
                  <a:lnTo>
                    <a:pt x="0" y="3048"/>
                  </a:lnTo>
                  <a:lnTo>
                    <a:pt x="3048" y="3048"/>
                  </a:lnTo>
                  <a:lnTo>
                    <a:pt x="3048" y="0"/>
                  </a:lnTo>
                  <a:lnTo>
                    <a:pt x="3048" y="3048"/>
                  </a:lnTo>
                </a:path>
              </a:pathLst>
            </a:custGeom>
            <a:ln w="6096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79" name="object 1297"/>
            <p:cNvSpPr/>
            <p:nvPr/>
          </p:nvSpPr>
          <p:spPr>
            <a:xfrm>
              <a:off x="8583978" y="4536442"/>
              <a:ext cx="2381" cy="2381"/>
            </a:xfrm>
            <a:custGeom>
              <a:avLst/>
              <a:gdLst/>
              <a:ahLst/>
              <a:cxnLst/>
              <a:rect l="l" t="t" r="r" b="b"/>
              <a:pathLst>
                <a:path w="3175" h="3175">
                  <a:moveTo>
                    <a:pt x="0" y="3047"/>
                  </a:moveTo>
                  <a:lnTo>
                    <a:pt x="0" y="0"/>
                  </a:lnTo>
                  <a:lnTo>
                    <a:pt x="3048" y="0"/>
                  </a:lnTo>
                  <a:lnTo>
                    <a:pt x="3048" y="3047"/>
                  </a:lnTo>
                  <a:lnTo>
                    <a:pt x="0" y="3047"/>
                  </a:lnTo>
                </a:path>
              </a:pathLst>
            </a:custGeom>
            <a:ln w="6096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80" name="object 1298"/>
            <p:cNvSpPr/>
            <p:nvPr/>
          </p:nvSpPr>
          <p:spPr>
            <a:xfrm>
              <a:off x="8469677" y="4575306"/>
              <a:ext cx="2381" cy="2381"/>
            </a:xfrm>
            <a:custGeom>
              <a:avLst/>
              <a:gdLst/>
              <a:ahLst/>
              <a:cxnLst/>
              <a:rect l="l" t="t" r="r" b="b"/>
              <a:pathLst>
                <a:path w="3175" h="3175">
                  <a:moveTo>
                    <a:pt x="0" y="3047"/>
                  </a:moveTo>
                  <a:lnTo>
                    <a:pt x="0" y="0"/>
                  </a:lnTo>
                  <a:lnTo>
                    <a:pt x="3048" y="0"/>
                  </a:lnTo>
                  <a:lnTo>
                    <a:pt x="0" y="0"/>
                  </a:lnTo>
                  <a:lnTo>
                    <a:pt x="3048" y="0"/>
                  </a:lnTo>
                  <a:lnTo>
                    <a:pt x="3048" y="3047"/>
                  </a:lnTo>
                  <a:lnTo>
                    <a:pt x="0" y="3047"/>
                  </a:lnTo>
                </a:path>
              </a:pathLst>
            </a:custGeom>
            <a:ln w="6096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81" name="object 1299"/>
            <p:cNvSpPr/>
            <p:nvPr/>
          </p:nvSpPr>
          <p:spPr>
            <a:xfrm>
              <a:off x="8572547" y="4543300"/>
              <a:ext cx="2381" cy="0"/>
            </a:xfrm>
            <a:custGeom>
              <a:avLst/>
              <a:gdLst/>
              <a:ahLst/>
              <a:cxnLst/>
              <a:rect l="l" t="t" r="r" b="b"/>
              <a:pathLst>
                <a:path w="3175">
                  <a:moveTo>
                    <a:pt x="0" y="0"/>
                  </a:moveTo>
                  <a:lnTo>
                    <a:pt x="3048" y="0"/>
                  </a:lnTo>
                  <a:lnTo>
                    <a:pt x="0" y="0"/>
                  </a:lnTo>
                </a:path>
              </a:pathLst>
            </a:custGeom>
            <a:ln w="6096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82" name="object 1300"/>
            <p:cNvSpPr/>
            <p:nvPr/>
          </p:nvSpPr>
          <p:spPr>
            <a:xfrm>
              <a:off x="8650273" y="4518153"/>
              <a:ext cx="2381" cy="2381"/>
            </a:xfrm>
            <a:custGeom>
              <a:avLst/>
              <a:gdLst/>
              <a:ahLst/>
              <a:cxnLst/>
              <a:rect l="l" t="t" r="r" b="b"/>
              <a:pathLst>
                <a:path w="3175" h="3175">
                  <a:moveTo>
                    <a:pt x="0" y="3048"/>
                  </a:moveTo>
                  <a:lnTo>
                    <a:pt x="0" y="0"/>
                  </a:lnTo>
                  <a:lnTo>
                    <a:pt x="3048" y="0"/>
                  </a:lnTo>
                  <a:lnTo>
                    <a:pt x="3048" y="3048"/>
                  </a:lnTo>
                  <a:lnTo>
                    <a:pt x="0" y="3048"/>
                  </a:lnTo>
                  <a:lnTo>
                    <a:pt x="0" y="0"/>
                  </a:lnTo>
                  <a:lnTo>
                    <a:pt x="0" y="3048"/>
                  </a:lnTo>
                </a:path>
              </a:pathLst>
            </a:custGeom>
            <a:ln w="6096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83" name="object 1301"/>
            <p:cNvSpPr/>
            <p:nvPr/>
          </p:nvSpPr>
          <p:spPr>
            <a:xfrm>
              <a:off x="8663989" y="4518153"/>
              <a:ext cx="2381" cy="0"/>
            </a:xfrm>
            <a:custGeom>
              <a:avLst/>
              <a:gdLst/>
              <a:ahLst/>
              <a:cxnLst/>
              <a:rect l="l" t="t" r="r" b="b"/>
              <a:pathLst>
                <a:path w="3175">
                  <a:moveTo>
                    <a:pt x="0" y="0"/>
                  </a:moveTo>
                  <a:lnTo>
                    <a:pt x="3048" y="0"/>
                  </a:lnTo>
                  <a:lnTo>
                    <a:pt x="0" y="0"/>
                  </a:lnTo>
                </a:path>
              </a:pathLst>
            </a:custGeom>
            <a:ln w="6096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84" name="object 1302"/>
            <p:cNvSpPr/>
            <p:nvPr/>
          </p:nvSpPr>
          <p:spPr>
            <a:xfrm>
              <a:off x="8650273" y="4522725"/>
              <a:ext cx="2381" cy="0"/>
            </a:xfrm>
            <a:custGeom>
              <a:avLst/>
              <a:gdLst/>
              <a:ahLst/>
              <a:cxnLst/>
              <a:rect l="l" t="t" r="r" b="b"/>
              <a:pathLst>
                <a:path w="3175">
                  <a:moveTo>
                    <a:pt x="3048" y="0"/>
                  </a:moveTo>
                  <a:lnTo>
                    <a:pt x="0" y="0"/>
                  </a:lnTo>
                  <a:lnTo>
                    <a:pt x="3048" y="0"/>
                  </a:lnTo>
                </a:path>
              </a:pathLst>
            </a:custGeom>
            <a:ln w="6096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85" name="object 1303"/>
            <p:cNvSpPr/>
            <p:nvPr/>
          </p:nvSpPr>
          <p:spPr>
            <a:xfrm>
              <a:off x="8652558" y="4522725"/>
              <a:ext cx="2381" cy="0"/>
            </a:xfrm>
            <a:custGeom>
              <a:avLst/>
              <a:gdLst/>
              <a:ahLst/>
              <a:cxnLst/>
              <a:rect l="l" t="t" r="r" b="b"/>
              <a:pathLst>
                <a:path w="3175">
                  <a:moveTo>
                    <a:pt x="3048" y="0"/>
                  </a:moveTo>
                  <a:lnTo>
                    <a:pt x="0" y="0"/>
                  </a:lnTo>
                  <a:lnTo>
                    <a:pt x="3048" y="0"/>
                  </a:lnTo>
                </a:path>
              </a:pathLst>
            </a:custGeom>
            <a:ln w="6096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86" name="object 1304"/>
            <p:cNvSpPr/>
            <p:nvPr/>
          </p:nvSpPr>
          <p:spPr>
            <a:xfrm>
              <a:off x="8663989" y="4518153"/>
              <a:ext cx="2381" cy="2381"/>
            </a:xfrm>
            <a:custGeom>
              <a:avLst/>
              <a:gdLst/>
              <a:ahLst/>
              <a:cxnLst/>
              <a:rect l="l" t="t" r="r" b="b"/>
              <a:pathLst>
                <a:path w="3175" h="3175">
                  <a:moveTo>
                    <a:pt x="3048" y="3048"/>
                  </a:moveTo>
                  <a:lnTo>
                    <a:pt x="0" y="3048"/>
                  </a:lnTo>
                  <a:lnTo>
                    <a:pt x="3048" y="3048"/>
                  </a:lnTo>
                  <a:lnTo>
                    <a:pt x="0" y="0"/>
                  </a:lnTo>
                  <a:lnTo>
                    <a:pt x="3048" y="0"/>
                  </a:lnTo>
                  <a:lnTo>
                    <a:pt x="3048" y="3048"/>
                  </a:lnTo>
                </a:path>
              </a:pathLst>
            </a:custGeom>
            <a:ln w="6096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87" name="object 1305"/>
            <p:cNvSpPr/>
            <p:nvPr/>
          </p:nvSpPr>
          <p:spPr>
            <a:xfrm>
              <a:off x="8670847" y="4518153"/>
              <a:ext cx="2381" cy="0"/>
            </a:xfrm>
            <a:custGeom>
              <a:avLst/>
              <a:gdLst/>
              <a:ahLst/>
              <a:cxnLst/>
              <a:rect l="l" t="t" r="r" b="b"/>
              <a:pathLst>
                <a:path w="3175">
                  <a:moveTo>
                    <a:pt x="3048" y="0"/>
                  </a:moveTo>
                  <a:lnTo>
                    <a:pt x="0" y="0"/>
                  </a:lnTo>
                  <a:lnTo>
                    <a:pt x="3048" y="0"/>
                  </a:lnTo>
                </a:path>
              </a:pathLst>
            </a:custGeom>
            <a:ln w="6096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88" name="object 1306"/>
            <p:cNvSpPr/>
            <p:nvPr/>
          </p:nvSpPr>
          <p:spPr>
            <a:xfrm>
              <a:off x="8645701" y="4525012"/>
              <a:ext cx="2381" cy="2381"/>
            </a:xfrm>
            <a:custGeom>
              <a:avLst/>
              <a:gdLst/>
              <a:ahLst/>
              <a:cxnLst/>
              <a:rect l="l" t="t" r="r" b="b"/>
              <a:pathLst>
                <a:path w="3175" h="3175">
                  <a:moveTo>
                    <a:pt x="3048" y="3048"/>
                  </a:moveTo>
                  <a:lnTo>
                    <a:pt x="3048" y="0"/>
                  </a:lnTo>
                  <a:lnTo>
                    <a:pt x="0" y="0"/>
                  </a:lnTo>
                  <a:lnTo>
                    <a:pt x="3048" y="0"/>
                  </a:lnTo>
                  <a:lnTo>
                    <a:pt x="3048" y="3048"/>
                  </a:lnTo>
                </a:path>
              </a:pathLst>
            </a:custGeom>
            <a:ln w="6096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89" name="object 1307"/>
            <p:cNvSpPr/>
            <p:nvPr/>
          </p:nvSpPr>
          <p:spPr>
            <a:xfrm>
              <a:off x="8638842" y="4527298"/>
              <a:ext cx="0" cy="2381"/>
            </a:xfrm>
            <a:custGeom>
              <a:avLst/>
              <a:gdLst/>
              <a:ahLst/>
              <a:cxnLst/>
              <a:rect l="l" t="t" r="r" b="b"/>
              <a:pathLst>
                <a:path h="3175">
                  <a:moveTo>
                    <a:pt x="-3048" y="1524"/>
                  </a:moveTo>
                  <a:lnTo>
                    <a:pt x="3048" y="1524"/>
                  </a:lnTo>
                </a:path>
              </a:pathLst>
            </a:custGeom>
            <a:ln w="3175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90" name="object 1308"/>
            <p:cNvSpPr/>
            <p:nvPr/>
          </p:nvSpPr>
          <p:spPr>
            <a:xfrm>
              <a:off x="8670847" y="4518153"/>
              <a:ext cx="2381" cy="0"/>
            </a:xfrm>
            <a:custGeom>
              <a:avLst/>
              <a:gdLst/>
              <a:ahLst/>
              <a:cxnLst/>
              <a:rect l="l" t="t" r="r" b="b"/>
              <a:pathLst>
                <a:path w="3175">
                  <a:moveTo>
                    <a:pt x="0" y="0"/>
                  </a:moveTo>
                  <a:lnTo>
                    <a:pt x="3048" y="0"/>
                  </a:lnTo>
                  <a:lnTo>
                    <a:pt x="0" y="0"/>
                  </a:lnTo>
                </a:path>
              </a:pathLst>
            </a:custGeom>
            <a:ln w="6096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91" name="object 1309"/>
            <p:cNvSpPr/>
            <p:nvPr/>
          </p:nvSpPr>
          <p:spPr>
            <a:xfrm>
              <a:off x="8645701" y="4527298"/>
              <a:ext cx="2381" cy="0"/>
            </a:xfrm>
            <a:custGeom>
              <a:avLst/>
              <a:gdLst/>
              <a:ahLst/>
              <a:cxnLst/>
              <a:rect l="l" t="t" r="r" b="b"/>
              <a:pathLst>
                <a:path w="3175">
                  <a:moveTo>
                    <a:pt x="0" y="0"/>
                  </a:moveTo>
                  <a:lnTo>
                    <a:pt x="3048" y="0"/>
                  </a:lnTo>
                  <a:lnTo>
                    <a:pt x="0" y="0"/>
                  </a:lnTo>
                </a:path>
              </a:pathLst>
            </a:custGeom>
            <a:ln w="6096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92" name="object 1310"/>
            <p:cNvSpPr/>
            <p:nvPr/>
          </p:nvSpPr>
          <p:spPr>
            <a:xfrm>
              <a:off x="8670847" y="4518153"/>
              <a:ext cx="2381" cy="0"/>
            </a:xfrm>
            <a:custGeom>
              <a:avLst/>
              <a:gdLst/>
              <a:ahLst/>
              <a:cxnLst/>
              <a:rect l="l" t="t" r="r" b="b"/>
              <a:pathLst>
                <a:path w="3175">
                  <a:moveTo>
                    <a:pt x="3048" y="0"/>
                  </a:moveTo>
                  <a:lnTo>
                    <a:pt x="0" y="0"/>
                  </a:lnTo>
                  <a:lnTo>
                    <a:pt x="3048" y="0"/>
                  </a:lnTo>
                </a:path>
              </a:pathLst>
            </a:custGeom>
            <a:ln w="6096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93" name="object 1311"/>
            <p:cNvSpPr/>
            <p:nvPr/>
          </p:nvSpPr>
          <p:spPr>
            <a:xfrm>
              <a:off x="8670847" y="4518153"/>
              <a:ext cx="2381" cy="2381"/>
            </a:xfrm>
            <a:custGeom>
              <a:avLst/>
              <a:gdLst/>
              <a:ahLst/>
              <a:cxnLst/>
              <a:rect l="l" t="t" r="r" b="b"/>
              <a:pathLst>
                <a:path w="3175" h="3175">
                  <a:moveTo>
                    <a:pt x="3048" y="3048"/>
                  </a:moveTo>
                  <a:lnTo>
                    <a:pt x="0" y="3048"/>
                  </a:lnTo>
                  <a:lnTo>
                    <a:pt x="0" y="0"/>
                  </a:lnTo>
                  <a:lnTo>
                    <a:pt x="0" y="3048"/>
                  </a:lnTo>
                  <a:lnTo>
                    <a:pt x="3048" y="3048"/>
                  </a:lnTo>
                </a:path>
              </a:pathLst>
            </a:custGeom>
            <a:ln w="6096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94" name="object 1312"/>
            <p:cNvSpPr/>
            <p:nvPr/>
          </p:nvSpPr>
          <p:spPr>
            <a:xfrm>
              <a:off x="8659417" y="4522725"/>
              <a:ext cx="2381" cy="0"/>
            </a:xfrm>
            <a:custGeom>
              <a:avLst/>
              <a:gdLst/>
              <a:ahLst/>
              <a:cxnLst/>
              <a:rect l="l" t="t" r="r" b="b"/>
              <a:pathLst>
                <a:path w="3175">
                  <a:moveTo>
                    <a:pt x="3048" y="0"/>
                  </a:moveTo>
                  <a:lnTo>
                    <a:pt x="0" y="0"/>
                  </a:lnTo>
                  <a:lnTo>
                    <a:pt x="3048" y="0"/>
                  </a:lnTo>
                </a:path>
              </a:pathLst>
            </a:custGeom>
            <a:ln w="6096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95" name="object 1313"/>
            <p:cNvSpPr/>
            <p:nvPr/>
          </p:nvSpPr>
          <p:spPr>
            <a:xfrm>
              <a:off x="8631984" y="4531870"/>
              <a:ext cx="2381" cy="0"/>
            </a:xfrm>
            <a:custGeom>
              <a:avLst/>
              <a:gdLst/>
              <a:ahLst/>
              <a:cxnLst/>
              <a:rect l="l" t="t" r="r" b="b"/>
              <a:pathLst>
                <a:path w="3175">
                  <a:moveTo>
                    <a:pt x="3048" y="0"/>
                  </a:moveTo>
                  <a:lnTo>
                    <a:pt x="0" y="0"/>
                  </a:lnTo>
                  <a:lnTo>
                    <a:pt x="3048" y="0"/>
                  </a:lnTo>
                </a:path>
              </a:pathLst>
            </a:custGeom>
            <a:ln w="6096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96" name="object 1314"/>
            <p:cNvSpPr/>
            <p:nvPr/>
          </p:nvSpPr>
          <p:spPr>
            <a:xfrm>
              <a:off x="8631984" y="4531870"/>
              <a:ext cx="0" cy="2381"/>
            </a:xfrm>
            <a:custGeom>
              <a:avLst/>
              <a:gdLst/>
              <a:ahLst/>
              <a:cxnLst/>
              <a:rect l="l" t="t" r="r" b="b"/>
              <a:pathLst>
                <a:path h="3175">
                  <a:moveTo>
                    <a:pt x="-3048" y="1524"/>
                  </a:moveTo>
                  <a:lnTo>
                    <a:pt x="3048" y="1524"/>
                  </a:lnTo>
                </a:path>
              </a:pathLst>
            </a:custGeom>
            <a:ln w="3175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97" name="object 1315"/>
            <p:cNvSpPr/>
            <p:nvPr/>
          </p:nvSpPr>
          <p:spPr>
            <a:xfrm>
              <a:off x="8605695" y="4427853"/>
              <a:ext cx="96013" cy="70868"/>
            </a:xfrm>
            <a:prstGeom prst="rect">
              <a:avLst/>
            </a:prstGeom>
            <a:blipFill>
              <a:blip r:embed="rId3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198" name="object 1316"/>
            <p:cNvSpPr/>
            <p:nvPr/>
          </p:nvSpPr>
          <p:spPr>
            <a:xfrm>
              <a:off x="8174690" y="4565336"/>
              <a:ext cx="619601" cy="221933"/>
            </a:xfrm>
            <a:custGeom>
              <a:avLst/>
              <a:gdLst/>
              <a:ahLst/>
              <a:cxnLst/>
              <a:rect l="l" t="t" r="r" b="b"/>
              <a:pathLst>
                <a:path w="826134" h="295910">
                  <a:moveTo>
                    <a:pt x="0" y="295666"/>
                  </a:moveTo>
                  <a:lnTo>
                    <a:pt x="0" y="0"/>
                  </a:lnTo>
                  <a:lnTo>
                    <a:pt x="826014" y="0"/>
                  </a:lnTo>
                  <a:lnTo>
                    <a:pt x="826014" y="295666"/>
                  </a:lnTo>
                  <a:lnTo>
                    <a:pt x="0" y="29566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02" name="object 1320"/>
            <p:cNvSpPr/>
            <p:nvPr/>
          </p:nvSpPr>
          <p:spPr>
            <a:xfrm>
              <a:off x="8235851" y="4252077"/>
              <a:ext cx="709595" cy="437801"/>
            </a:xfrm>
            <a:custGeom>
              <a:avLst/>
              <a:gdLst/>
              <a:ahLst/>
              <a:cxnLst/>
              <a:rect l="l" t="t" r="r" b="b"/>
              <a:pathLst>
                <a:path w="1365884" h="634364">
                  <a:moveTo>
                    <a:pt x="0" y="317003"/>
                  </a:moveTo>
                  <a:lnTo>
                    <a:pt x="0" y="0"/>
                  </a:lnTo>
                  <a:lnTo>
                    <a:pt x="1365515" y="0"/>
                  </a:lnTo>
                  <a:lnTo>
                    <a:pt x="1365515" y="634007"/>
                  </a:lnTo>
                  <a:lnTo>
                    <a:pt x="0" y="634007"/>
                  </a:lnTo>
                  <a:lnTo>
                    <a:pt x="0" y="317003"/>
                  </a:lnTo>
                </a:path>
              </a:pathLst>
            </a:custGeom>
            <a:ln w="18288">
              <a:solidFill>
                <a:srgbClr val="005BE5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03" name="object 1274"/>
            <p:cNvSpPr/>
            <p:nvPr/>
          </p:nvSpPr>
          <p:spPr>
            <a:xfrm>
              <a:off x="8417194" y="4371598"/>
              <a:ext cx="388619" cy="215265"/>
            </a:xfrm>
            <a:custGeom>
              <a:avLst/>
              <a:gdLst/>
              <a:ahLst/>
              <a:cxnLst/>
              <a:rect l="l" t="t" r="r" b="b"/>
              <a:pathLst>
                <a:path w="518159" h="287020">
                  <a:moveTo>
                    <a:pt x="27432" y="112780"/>
                  </a:moveTo>
                  <a:lnTo>
                    <a:pt x="27432" y="109732"/>
                  </a:lnTo>
                  <a:lnTo>
                    <a:pt x="30480" y="109732"/>
                  </a:lnTo>
                  <a:lnTo>
                    <a:pt x="33528" y="109732"/>
                  </a:lnTo>
                  <a:lnTo>
                    <a:pt x="33528" y="106683"/>
                  </a:lnTo>
                  <a:lnTo>
                    <a:pt x="33528" y="109732"/>
                  </a:lnTo>
                  <a:lnTo>
                    <a:pt x="36576" y="106683"/>
                  </a:lnTo>
                  <a:lnTo>
                    <a:pt x="39624" y="106683"/>
                  </a:lnTo>
                  <a:lnTo>
                    <a:pt x="39624" y="103635"/>
                  </a:lnTo>
                  <a:lnTo>
                    <a:pt x="42672" y="103635"/>
                  </a:lnTo>
                  <a:lnTo>
                    <a:pt x="45720" y="103635"/>
                  </a:lnTo>
                  <a:lnTo>
                    <a:pt x="48768" y="103635"/>
                  </a:lnTo>
                  <a:lnTo>
                    <a:pt x="51816" y="103635"/>
                  </a:lnTo>
                  <a:lnTo>
                    <a:pt x="51816" y="100587"/>
                  </a:lnTo>
                  <a:lnTo>
                    <a:pt x="64008" y="100587"/>
                  </a:lnTo>
                  <a:lnTo>
                    <a:pt x="60960" y="100587"/>
                  </a:lnTo>
                  <a:lnTo>
                    <a:pt x="85344" y="100587"/>
                  </a:lnTo>
                  <a:lnTo>
                    <a:pt x="85344" y="97539"/>
                  </a:lnTo>
                  <a:lnTo>
                    <a:pt x="100584" y="97539"/>
                  </a:lnTo>
                  <a:lnTo>
                    <a:pt x="100584" y="94491"/>
                  </a:lnTo>
                  <a:lnTo>
                    <a:pt x="103632" y="94491"/>
                  </a:lnTo>
                  <a:lnTo>
                    <a:pt x="106680" y="94491"/>
                  </a:lnTo>
                  <a:lnTo>
                    <a:pt x="106680" y="91443"/>
                  </a:lnTo>
                  <a:lnTo>
                    <a:pt x="109728" y="91443"/>
                  </a:lnTo>
                  <a:lnTo>
                    <a:pt x="112776" y="91443"/>
                  </a:lnTo>
                  <a:lnTo>
                    <a:pt x="115824" y="91443"/>
                  </a:lnTo>
                  <a:lnTo>
                    <a:pt x="115824" y="88395"/>
                  </a:lnTo>
                  <a:lnTo>
                    <a:pt x="118873" y="88395"/>
                  </a:lnTo>
                  <a:lnTo>
                    <a:pt x="121921" y="88395"/>
                  </a:lnTo>
                  <a:lnTo>
                    <a:pt x="124969" y="88395"/>
                  </a:lnTo>
                  <a:lnTo>
                    <a:pt x="124969" y="85347"/>
                  </a:lnTo>
                  <a:lnTo>
                    <a:pt x="128017" y="85347"/>
                  </a:lnTo>
                  <a:lnTo>
                    <a:pt x="131065" y="85347"/>
                  </a:lnTo>
                  <a:lnTo>
                    <a:pt x="131065" y="82299"/>
                  </a:lnTo>
                  <a:lnTo>
                    <a:pt x="131065" y="85347"/>
                  </a:lnTo>
                  <a:lnTo>
                    <a:pt x="131065" y="82299"/>
                  </a:lnTo>
                  <a:lnTo>
                    <a:pt x="134113" y="82299"/>
                  </a:lnTo>
                  <a:lnTo>
                    <a:pt x="137161" y="82299"/>
                  </a:lnTo>
                  <a:lnTo>
                    <a:pt x="140209" y="82299"/>
                  </a:lnTo>
                  <a:lnTo>
                    <a:pt x="143257" y="82299"/>
                  </a:lnTo>
                  <a:lnTo>
                    <a:pt x="143257" y="85347"/>
                  </a:lnTo>
                  <a:lnTo>
                    <a:pt x="143257" y="82299"/>
                  </a:lnTo>
                  <a:lnTo>
                    <a:pt x="143257" y="85347"/>
                  </a:lnTo>
                  <a:lnTo>
                    <a:pt x="143257" y="82299"/>
                  </a:lnTo>
                  <a:lnTo>
                    <a:pt x="146305" y="85347"/>
                  </a:lnTo>
                  <a:lnTo>
                    <a:pt x="149353" y="85347"/>
                  </a:lnTo>
                  <a:lnTo>
                    <a:pt x="149353" y="82299"/>
                  </a:lnTo>
                  <a:lnTo>
                    <a:pt x="152401" y="82299"/>
                  </a:lnTo>
                  <a:lnTo>
                    <a:pt x="152401" y="85347"/>
                  </a:lnTo>
                  <a:lnTo>
                    <a:pt x="152401" y="82299"/>
                  </a:lnTo>
                  <a:lnTo>
                    <a:pt x="155449" y="82299"/>
                  </a:lnTo>
                  <a:lnTo>
                    <a:pt x="158497" y="82299"/>
                  </a:lnTo>
                  <a:lnTo>
                    <a:pt x="161545" y="82299"/>
                  </a:lnTo>
                  <a:lnTo>
                    <a:pt x="161545" y="79250"/>
                  </a:lnTo>
                  <a:lnTo>
                    <a:pt x="161545" y="76202"/>
                  </a:lnTo>
                  <a:lnTo>
                    <a:pt x="164593" y="76202"/>
                  </a:lnTo>
                  <a:lnTo>
                    <a:pt x="167641" y="76202"/>
                  </a:lnTo>
                  <a:lnTo>
                    <a:pt x="167641" y="73154"/>
                  </a:lnTo>
                  <a:lnTo>
                    <a:pt x="170689" y="73154"/>
                  </a:lnTo>
                  <a:lnTo>
                    <a:pt x="173737" y="73154"/>
                  </a:lnTo>
                  <a:lnTo>
                    <a:pt x="173737" y="70106"/>
                  </a:lnTo>
                  <a:lnTo>
                    <a:pt x="176785" y="70106"/>
                  </a:lnTo>
                  <a:lnTo>
                    <a:pt x="179833" y="70106"/>
                  </a:lnTo>
                  <a:lnTo>
                    <a:pt x="179833" y="67058"/>
                  </a:lnTo>
                  <a:lnTo>
                    <a:pt x="182881" y="67058"/>
                  </a:lnTo>
                  <a:lnTo>
                    <a:pt x="185929" y="67058"/>
                  </a:lnTo>
                  <a:lnTo>
                    <a:pt x="188977" y="67058"/>
                  </a:lnTo>
                  <a:lnTo>
                    <a:pt x="192025" y="67058"/>
                  </a:lnTo>
                  <a:lnTo>
                    <a:pt x="195073" y="67058"/>
                  </a:lnTo>
                  <a:lnTo>
                    <a:pt x="198121" y="67058"/>
                  </a:lnTo>
                  <a:lnTo>
                    <a:pt x="198121" y="64010"/>
                  </a:lnTo>
                  <a:lnTo>
                    <a:pt x="201169" y="64010"/>
                  </a:lnTo>
                  <a:lnTo>
                    <a:pt x="204217" y="64010"/>
                  </a:lnTo>
                  <a:lnTo>
                    <a:pt x="204217" y="60962"/>
                  </a:lnTo>
                  <a:lnTo>
                    <a:pt x="201169" y="64010"/>
                  </a:lnTo>
                  <a:lnTo>
                    <a:pt x="201169" y="60962"/>
                  </a:lnTo>
                  <a:lnTo>
                    <a:pt x="204217" y="60962"/>
                  </a:lnTo>
                  <a:lnTo>
                    <a:pt x="207265" y="60962"/>
                  </a:lnTo>
                  <a:lnTo>
                    <a:pt x="204217" y="60962"/>
                  </a:lnTo>
                  <a:lnTo>
                    <a:pt x="207265" y="60962"/>
                  </a:lnTo>
                  <a:lnTo>
                    <a:pt x="210313" y="60962"/>
                  </a:lnTo>
                  <a:lnTo>
                    <a:pt x="231649" y="60962"/>
                  </a:lnTo>
                  <a:lnTo>
                    <a:pt x="231649" y="57914"/>
                  </a:lnTo>
                  <a:lnTo>
                    <a:pt x="234697" y="57914"/>
                  </a:lnTo>
                  <a:lnTo>
                    <a:pt x="237745" y="57914"/>
                  </a:lnTo>
                  <a:lnTo>
                    <a:pt x="237745" y="54866"/>
                  </a:lnTo>
                  <a:lnTo>
                    <a:pt x="240794" y="54866"/>
                  </a:lnTo>
                  <a:lnTo>
                    <a:pt x="237745" y="54866"/>
                  </a:lnTo>
                  <a:lnTo>
                    <a:pt x="237745" y="51817"/>
                  </a:lnTo>
                  <a:lnTo>
                    <a:pt x="240794" y="51817"/>
                  </a:lnTo>
                  <a:lnTo>
                    <a:pt x="240794" y="48769"/>
                  </a:lnTo>
                  <a:lnTo>
                    <a:pt x="243842" y="48769"/>
                  </a:lnTo>
                  <a:lnTo>
                    <a:pt x="246890" y="48769"/>
                  </a:lnTo>
                  <a:lnTo>
                    <a:pt x="249938" y="48769"/>
                  </a:lnTo>
                  <a:lnTo>
                    <a:pt x="249938" y="45721"/>
                  </a:lnTo>
                  <a:lnTo>
                    <a:pt x="252986" y="45721"/>
                  </a:lnTo>
                  <a:lnTo>
                    <a:pt x="249938" y="45721"/>
                  </a:lnTo>
                  <a:lnTo>
                    <a:pt x="252986" y="45721"/>
                  </a:lnTo>
                  <a:lnTo>
                    <a:pt x="259082" y="45721"/>
                  </a:lnTo>
                  <a:lnTo>
                    <a:pt x="256034" y="45721"/>
                  </a:lnTo>
                  <a:lnTo>
                    <a:pt x="262130" y="45721"/>
                  </a:lnTo>
                  <a:lnTo>
                    <a:pt x="262130" y="42673"/>
                  </a:lnTo>
                  <a:lnTo>
                    <a:pt x="271274" y="42673"/>
                  </a:lnTo>
                  <a:lnTo>
                    <a:pt x="268226" y="42673"/>
                  </a:lnTo>
                  <a:lnTo>
                    <a:pt x="280418" y="42673"/>
                  </a:lnTo>
                  <a:lnTo>
                    <a:pt x="280418" y="39625"/>
                  </a:lnTo>
                  <a:lnTo>
                    <a:pt x="283466" y="39625"/>
                  </a:lnTo>
                  <a:lnTo>
                    <a:pt x="283466" y="42673"/>
                  </a:lnTo>
                  <a:lnTo>
                    <a:pt x="286514" y="42673"/>
                  </a:lnTo>
                  <a:lnTo>
                    <a:pt x="286514" y="39625"/>
                  </a:lnTo>
                  <a:lnTo>
                    <a:pt x="289562" y="39625"/>
                  </a:lnTo>
                  <a:lnTo>
                    <a:pt x="289562" y="36577"/>
                  </a:lnTo>
                  <a:lnTo>
                    <a:pt x="292610" y="36577"/>
                  </a:lnTo>
                  <a:lnTo>
                    <a:pt x="295658" y="36577"/>
                  </a:lnTo>
                  <a:lnTo>
                    <a:pt x="295658" y="39625"/>
                  </a:lnTo>
                  <a:lnTo>
                    <a:pt x="295658" y="36577"/>
                  </a:lnTo>
                  <a:lnTo>
                    <a:pt x="298706" y="36577"/>
                  </a:lnTo>
                  <a:lnTo>
                    <a:pt x="301754" y="36577"/>
                  </a:lnTo>
                  <a:lnTo>
                    <a:pt x="304802" y="36577"/>
                  </a:lnTo>
                  <a:lnTo>
                    <a:pt x="307850" y="36577"/>
                  </a:lnTo>
                  <a:lnTo>
                    <a:pt x="310898" y="36577"/>
                  </a:lnTo>
                  <a:lnTo>
                    <a:pt x="310898" y="33529"/>
                  </a:lnTo>
                  <a:lnTo>
                    <a:pt x="313946" y="33529"/>
                  </a:lnTo>
                  <a:lnTo>
                    <a:pt x="316994" y="33529"/>
                  </a:lnTo>
                  <a:lnTo>
                    <a:pt x="316994" y="30481"/>
                  </a:lnTo>
                  <a:lnTo>
                    <a:pt x="320042" y="30481"/>
                  </a:lnTo>
                  <a:lnTo>
                    <a:pt x="316994" y="30481"/>
                  </a:lnTo>
                  <a:lnTo>
                    <a:pt x="316994" y="33529"/>
                  </a:lnTo>
                  <a:lnTo>
                    <a:pt x="320042" y="33529"/>
                  </a:lnTo>
                  <a:lnTo>
                    <a:pt x="320042" y="36577"/>
                  </a:lnTo>
                  <a:lnTo>
                    <a:pt x="323090" y="36577"/>
                  </a:lnTo>
                  <a:lnTo>
                    <a:pt x="326138" y="36577"/>
                  </a:lnTo>
                  <a:lnTo>
                    <a:pt x="326138" y="33529"/>
                  </a:lnTo>
                  <a:lnTo>
                    <a:pt x="326138" y="36577"/>
                  </a:lnTo>
                  <a:lnTo>
                    <a:pt x="326138" y="33529"/>
                  </a:lnTo>
                  <a:lnTo>
                    <a:pt x="329186" y="33529"/>
                  </a:lnTo>
                  <a:lnTo>
                    <a:pt x="329186" y="30481"/>
                  </a:lnTo>
                  <a:lnTo>
                    <a:pt x="329186" y="33529"/>
                  </a:lnTo>
                  <a:lnTo>
                    <a:pt x="329186" y="30481"/>
                  </a:lnTo>
                  <a:lnTo>
                    <a:pt x="332234" y="30481"/>
                  </a:lnTo>
                  <a:lnTo>
                    <a:pt x="332234" y="27433"/>
                  </a:lnTo>
                  <a:lnTo>
                    <a:pt x="329186" y="27433"/>
                  </a:lnTo>
                  <a:lnTo>
                    <a:pt x="329186" y="24384"/>
                  </a:lnTo>
                  <a:lnTo>
                    <a:pt x="332234" y="24384"/>
                  </a:lnTo>
                  <a:lnTo>
                    <a:pt x="332234" y="27433"/>
                  </a:lnTo>
                  <a:lnTo>
                    <a:pt x="332234" y="30481"/>
                  </a:lnTo>
                  <a:lnTo>
                    <a:pt x="335282" y="30481"/>
                  </a:lnTo>
                  <a:lnTo>
                    <a:pt x="335282" y="33529"/>
                  </a:lnTo>
                  <a:lnTo>
                    <a:pt x="335282" y="30481"/>
                  </a:lnTo>
                  <a:lnTo>
                    <a:pt x="332234" y="30481"/>
                  </a:lnTo>
                  <a:lnTo>
                    <a:pt x="332234" y="33529"/>
                  </a:lnTo>
                  <a:lnTo>
                    <a:pt x="335282" y="33529"/>
                  </a:lnTo>
                  <a:lnTo>
                    <a:pt x="338330" y="33529"/>
                  </a:lnTo>
                  <a:lnTo>
                    <a:pt x="341378" y="33529"/>
                  </a:lnTo>
                  <a:lnTo>
                    <a:pt x="344426" y="36577"/>
                  </a:lnTo>
                  <a:lnTo>
                    <a:pt x="347474" y="33529"/>
                  </a:lnTo>
                  <a:lnTo>
                    <a:pt x="350522" y="30481"/>
                  </a:lnTo>
                  <a:lnTo>
                    <a:pt x="350522" y="27433"/>
                  </a:lnTo>
                  <a:lnTo>
                    <a:pt x="350522" y="30481"/>
                  </a:lnTo>
                  <a:lnTo>
                    <a:pt x="350522" y="27433"/>
                  </a:lnTo>
                  <a:lnTo>
                    <a:pt x="347474" y="27433"/>
                  </a:lnTo>
                  <a:lnTo>
                    <a:pt x="347474" y="30481"/>
                  </a:lnTo>
                  <a:lnTo>
                    <a:pt x="347474" y="27433"/>
                  </a:lnTo>
                  <a:lnTo>
                    <a:pt x="347474" y="30481"/>
                  </a:lnTo>
                  <a:lnTo>
                    <a:pt x="344426" y="30481"/>
                  </a:lnTo>
                  <a:lnTo>
                    <a:pt x="344426" y="27433"/>
                  </a:lnTo>
                  <a:lnTo>
                    <a:pt x="344426" y="30481"/>
                  </a:lnTo>
                  <a:lnTo>
                    <a:pt x="344426" y="27433"/>
                  </a:lnTo>
                  <a:lnTo>
                    <a:pt x="344426" y="30481"/>
                  </a:lnTo>
                  <a:lnTo>
                    <a:pt x="344426" y="27433"/>
                  </a:lnTo>
                  <a:lnTo>
                    <a:pt x="341378" y="27433"/>
                  </a:lnTo>
                  <a:lnTo>
                    <a:pt x="344426" y="27433"/>
                  </a:lnTo>
                  <a:lnTo>
                    <a:pt x="347474" y="24384"/>
                  </a:lnTo>
                  <a:lnTo>
                    <a:pt x="350522" y="24384"/>
                  </a:lnTo>
                  <a:lnTo>
                    <a:pt x="347474" y="24384"/>
                  </a:lnTo>
                  <a:lnTo>
                    <a:pt x="350522" y="24384"/>
                  </a:lnTo>
                  <a:lnTo>
                    <a:pt x="353570" y="24384"/>
                  </a:lnTo>
                  <a:lnTo>
                    <a:pt x="356618" y="24384"/>
                  </a:lnTo>
                  <a:lnTo>
                    <a:pt x="359667" y="24384"/>
                  </a:lnTo>
                  <a:lnTo>
                    <a:pt x="362715" y="24384"/>
                  </a:lnTo>
                  <a:lnTo>
                    <a:pt x="362715" y="21336"/>
                  </a:lnTo>
                  <a:lnTo>
                    <a:pt x="362715" y="24384"/>
                  </a:lnTo>
                  <a:lnTo>
                    <a:pt x="365763" y="24384"/>
                  </a:lnTo>
                  <a:lnTo>
                    <a:pt x="368811" y="24384"/>
                  </a:lnTo>
                  <a:lnTo>
                    <a:pt x="368811" y="21336"/>
                  </a:lnTo>
                  <a:lnTo>
                    <a:pt x="371859" y="21336"/>
                  </a:lnTo>
                  <a:lnTo>
                    <a:pt x="374907" y="21336"/>
                  </a:lnTo>
                  <a:lnTo>
                    <a:pt x="374907" y="18288"/>
                  </a:lnTo>
                  <a:lnTo>
                    <a:pt x="374907" y="15240"/>
                  </a:lnTo>
                  <a:lnTo>
                    <a:pt x="377955" y="15240"/>
                  </a:lnTo>
                  <a:lnTo>
                    <a:pt x="381003" y="15240"/>
                  </a:lnTo>
                  <a:lnTo>
                    <a:pt x="377955" y="15240"/>
                  </a:lnTo>
                  <a:lnTo>
                    <a:pt x="381003" y="15240"/>
                  </a:lnTo>
                  <a:lnTo>
                    <a:pt x="396243" y="15240"/>
                  </a:lnTo>
                  <a:lnTo>
                    <a:pt x="396243" y="12192"/>
                  </a:lnTo>
                  <a:lnTo>
                    <a:pt x="396243" y="15240"/>
                  </a:lnTo>
                  <a:lnTo>
                    <a:pt x="396243" y="12192"/>
                  </a:lnTo>
                  <a:lnTo>
                    <a:pt x="399291" y="12192"/>
                  </a:lnTo>
                  <a:lnTo>
                    <a:pt x="402339" y="12192"/>
                  </a:lnTo>
                  <a:lnTo>
                    <a:pt x="402339" y="9144"/>
                  </a:lnTo>
                  <a:lnTo>
                    <a:pt x="405387" y="9144"/>
                  </a:lnTo>
                  <a:lnTo>
                    <a:pt x="408435" y="9144"/>
                  </a:lnTo>
                  <a:lnTo>
                    <a:pt x="411483" y="12192"/>
                  </a:lnTo>
                  <a:lnTo>
                    <a:pt x="414531" y="12192"/>
                  </a:lnTo>
                  <a:lnTo>
                    <a:pt x="414531" y="9144"/>
                  </a:lnTo>
                  <a:lnTo>
                    <a:pt x="417579" y="9144"/>
                  </a:lnTo>
                  <a:lnTo>
                    <a:pt x="420627" y="9144"/>
                  </a:lnTo>
                  <a:lnTo>
                    <a:pt x="423675" y="9144"/>
                  </a:lnTo>
                  <a:lnTo>
                    <a:pt x="426723" y="9144"/>
                  </a:lnTo>
                  <a:lnTo>
                    <a:pt x="429771" y="9144"/>
                  </a:lnTo>
                  <a:lnTo>
                    <a:pt x="429771" y="12192"/>
                  </a:lnTo>
                  <a:lnTo>
                    <a:pt x="432819" y="12192"/>
                  </a:lnTo>
                  <a:lnTo>
                    <a:pt x="435867" y="12192"/>
                  </a:lnTo>
                  <a:lnTo>
                    <a:pt x="438915" y="12192"/>
                  </a:lnTo>
                  <a:lnTo>
                    <a:pt x="438915" y="9144"/>
                  </a:lnTo>
                  <a:lnTo>
                    <a:pt x="438915" y="6096"/>
                  </a:lnTo>
                  <a:lnTo>
                    <a:pt x="441963" y="6096"/>
                  </a:lnTo>
                  <a:lnTo>
                    <a:pt x="441963" y="9144"/>
                  </a:lnTo>
                  <a:lnTo>
                    <a:pt x="438915" y="9144"/>
                  </a:lnTo>
                  <a:lnTo>
                    <a:pt x="438915" y="12192"/>
                  </a:lnTo>
                  <a:lnTo>
                    <a:pt x="441963" y="12192"/>
                  </a:lnTo>
                  <a:lnTo>
                    <a:pt x="438915" y="12192"/>
                  </a:lnTo>
                  <a:lnTo>
                    <a:pt x="441963" y="12192"/>
                  </a:lnTo>
                  <a:lnTo>
                    <a:pt x="441963" y="9144"/>
                  </a:lnTo>
                  <a:lnTo>
                    <a:pt x="445011" y="9144"/>
                  </a:lnTo>
                  <a:lnTo>
                    <a:pt x="448059" y="9144"/>
                  </a:lnTo>
                  <a:lnTo>
                    <a:pt x="448059" y="12192"/>
                  </a:lnTo>
                  <a:lnTo>
                    <a:pt x="451107" y="12192"/>
                  </a:lnTo>
                  <a:lnTo>
                    <a:pt x="454155" y="12192"/>
                  </a:lnTo>
                  <a:lnTo>
                    <a:pt x="457203" y="12192"/>
                  </a:lnTo>
                  <a:lnTo>
                    <a:pt x="457203" y="15240"/>
                  </a:lnTo>
                  <a:lnTo>
                    <a:pt x="454155" y="15240"/>
                  </a:lnTo>
                  <a:lnTo>
                    <a:pt x="457203" y="15240"/>
                  </a:lnTo>
                  <a:lnTo>
                    <a:pt x="460251" y="15240"/>
                  </a:lnTo>
                  <a:lnTo>
                    <a:pt x="460251" y="12192"/>
                  </a:lnTo>
                  <a:lnTo>
                    <a:pt x="463299" y="12192"/>
                  </a:lnTo>
                  <a:lnTo>
                    <a:pt x="463299" y="9144"/>
                  </a:lnTo>
                  <a:lnTo>
                    <a:pt x="463299" y="12192"/>
                  </a:lnTo>
                  <a:lnTo>
                    <a:pt x="466347" y="12192"/>
                  </a:lnTo>
                  <a:lnTo>
                    <a:pt x="469395" y="12192"/>
                  </a:lnTo>
                  <a:lnTo>
                    <a:pt x="469395" y="15240"/>
                  </a:lnTo>
                  <a:lnTo>
                    <a:pt x="469395" y="12192"/>
                  </a:lnTo>
                  <a:lnTo>
                    <a:pt x="469395" y="15240"/>
                  </a:lnTo>
                  <a:lnTo>
                    <a:pt x="469395" y="12192"/>
                  </a:lnTo>
                  <a:lnTo>
                    <a:pt x="469395" y="15240"/>
                  </a:lnTo>
                  <a:lnTo>
                    <a:pt x="469395" y="12192"/>
                  </a:lnTo>
                  <a:lnTo>
                    <a:pt x="472443" y="12192"/>
                  </a:lnTo>
                  <a:lnTo>
                    <a:pt x="472443" y="15240"/>
                  </a:lnTo>
                  <a:lnTo>
                    <a:pt x="472443" y="12192"/>
                  </a:lnTo>
                  <a:lnTo>
                    <a:pt x="475491" y="12192"/>
                  </a:lnTo>
                  <a:lnTo>
                    <a:pt x="478539" y="12192"/>
                  </a:lnTo>
                  <a:lnTo>
                    <a:pt x="481588" y="12192"/>
                  </a:lnTo>
                  <a:lnTo>
                    <a:pt x="484636" y="12192"/>
                  </a:lnTo>
                  <a:lnTo>
                    <a:pt x="484636" y="9144"/>
                  </a:lnTo>
                  <a:lnTo>
                    <a:pt x="487684" y="9144"/>
                  </a:lnTo>
                  <a:lnTo>
                    <a:pt x="487684" y="6096"/>
                  </a:lnTo>
                  <a:lnTo>
                    <a:pt x="487684" y="9144"/>
                  </a:lnTo>
                  <a:lnTo>
                    <a:pt x="490732" y="9144"/>
                  </a:lnTo>
                  <a:lnTo>
                    <a:pt x="490732" y="6096"/>
                  </a:lnTo>
                  <a:lnTo>
                    <a:pt x="487684" y="6096"/>
                  </a:lnTo>
                  <a:lnTo>
                    <a:pt x="487684" y="3048"/>
                  </a:lnTo>
                  <a:lnTo>
                    <a:pt x="487684" y="6096"/>
                  </a:lnTo>
                  <a:lnTo>
                    <a:pt x="490732" y="6096"/>
                  </a:lnTo>
                  <a:lnTo>
                    <a:pt x="493780" y="6096"/>
                  </a:lnTo>
                  <a:lnTo>
                    <a:pt x="493780" y="3048"/>
                  </a:lnTo>
                  <a:lnTo>
                    <a:pt x="493780" y="0"/>
                  </a:lnTo>
                  <a:lnTo>
                    <a:pt x="496828" y="0"/>
                  </a:lnTo>
                  <a:lnTo>
                    <a:pt x="496828" y="3048"/>
                  </a:lnTo>
                  <a:lnTo>
                    <a:pt x="496828" y="6096"/>
                  </a:lnTo>
                  <a:lnTo>
                    <a:pt x="493780" y="6096"/>
                  </a:lnTo>
                  <a:lnTo>
                    <a:pt x="493780" y="9144"/>
                  </a:lnTo>
                  <a:lnTo>
                    <a:pt x="496828" y="9144"/>
                  </a:lnTo>
                  <a:lnTo>
                    <a:pt x="496828" y="12192"/>
                  </a:lnTo>
                  <a:lnTo>
                    <a:pt x="493780" y="12192"/>
                  </a:lnTo>
                  <a:lnTo>
                    <a:pt x="493780" y="15240"/>
                  </a:lnTo>
                  <a:lnTo>
                    <a:pt x="496828" y="15240"/>
                  </a:lnTo>
                  <a:lnTo>
                    <a:pt x="493780" y="15240"/>
                  </a:lnTo>
                  <a:lnTo>
                    <a:pt x="496828" y="15240"/>
                  </a:lnTo>
                  <a:lnTo>
                    <a:pt x="496828" y="18288"/>
                  </a:lnTo>
                  <a:lnTo>
                    <a:pt x="496828" y="15240"/>
                  </a:lnTo>
                  <a:lnTo>
                    <a:pt x="496828" y="18288"/>
                  </a:lnTo>
                  <a:lnTo>
                    <a:pt x="496828" y="21336"/>
                  </a:lnTo>
                  <a:lnTo>
                    <a:pt x="499876" y="21336"/>
                  </a:lnTo>
                  <a:lnTo>
                    <a:pt x="499876" y="30481"/>
                  </a:lnTo>
                  <a:lnTo>
                    <a:pt x="499876" y="27433"/>
                  </a:lnTo>
                  <a:lnTo>
                    <a:pt x="499876" y="33529"/>
                  </a:lnTo>
                  <a:lnTo>
                    <a:pt x="502924" y="33529"/>
                  </a:lnTo>
                  <a:lnTo>
                    <a:pt x="502924" y="30481"/>
                  </a:lnTo>
                  <a:lnTo>
                    <a:pt x="502924" y="33529"/>
                  </a:lnTo>
                  <a:lnTo>
                    <a:pt x="502924" y="36577"/>
                  </a:lnTo>
                  <a:lnTo>
                    <a:pt x="502924" y="39625"/>
                  </a:lnTo>
                  <a:lnTo>
                    <a:pt x="505972" y="39625"/>
                  </a:lnTo>
                  <a:lnTo>
                    <a:pt x="509020" y="39625"/>
                  </a:lnTo>
                  <a:lnTo>
                    <a:pt x="505972" y="39625"/>
                  </a:lnTo>
                  <a:lnTo>
                    <a:pt x="505972" y="42673"/>
                  </a:lnTo>
                  <a:lnTo>
                    <a:pt x="509020" y="42673"/>
                  </a:lnTo>
                  <a:lnTo>
                    <a:pt x="505972" y="42673"/>
                  </a:lnTo>
                  <a:lnTo>
                    <a:pt x="509020" y="42673"/>
                  </a:lnTo>
                  <a:lnTo>
                    <a:pt x="512068" y="42673"/>
                  </a:lnTo>
                  <a:lnTo>
                    <a:pt x="509020" y="42673"/>
                  </a:lnTo>
                  <a:lnTo>
                    <a:pt x="509020" y="39625"/>
                  </a:lnTo>
                  <a:lnTo>
                    <a:pt x="512068" y="39625"/>
                  </a:lnTo>
                  <a:lnTo>
                    <a:pt x="509020" y="39625"/>
                  </a:lnTo>
                  <a:lnTo>
                    <a:pt x="512068" y="39625"/>
                  </a:lnTo>
                  <a:lnTo>
                    <a:pt x="512068" y="42673"/>
                  </a:lnTo>
                  <a:lnTo>
                    <a:pt x="515116" y="42673"/>
                  </a:lnTo>
                  <a:lnTo>
                    <a:pt x="518164" y="42673"/>
                  </a:lnTo>
                  <a:lnTo>
                    <a:pt x="518164" y="45721"/>
                  </a:lnTo>
                  <a:lnTo>
                    <a:pt x="515116" y="45721"/>
                  </a:lnTo>
                  <a:lnTo>
                    <a:pt x="512068" y="45721"/>
                  </a:lnTo>
                  <a:lnTo>
                    <a:pt x="515116" y="45721"/>
                  </a:lnTo>
                  <a:lnTo>
                    <a:pt x="515116" y="48769"/>
                  </a:lnTo>
                  <a:lnTo>
                    <a:pt x="515116" y="51817"/>
                  </a:lnTo>
                  <a:lnTo>
                    <a:pt x="515116" y="48769"/>
                  </a:lnTo>
                  <a:lnTo>
                    <a:pt x="512068" y="48769"/>
                  </a:lnTo>
                  <a:lnTo>
                    <a:pt x="512068" y="45721"/>
                  </a:lnTo>
                  <a:lnTo>
                    <a:pt x="509020" y="45721"/>
                  </a:lnTo>
                  <a:lnTo>
                    <a:pt x="505972" y="45721"/>
                  </a:lnTo>
                  <a:lnTo>
                    <a:pt x="505972" y="48769"/>
                  </a:lnTo>
                  <a:lnTo>
                    <a:pt x="502924" y="48769"/>
                  </a:lnTo>
                  <a:lnTo>
                    <a:pt x="505972" y="48769"/>
                  </a:lnTo>
                  <a:lnTo>
                    <a:pt x="502924" y="48769"/>
                  </a:lnTo>
                  <a:lnTo>
                    <a:pt x="505972" y="48769"/>
                  </a:lnTo>
                  <a:lnTo>
                    <a:pt x="505972" y="51817"/>
                  </a:lnTo>
                  <a:lnTo>
                    <a:pt x="502924" y="51817"/>
                  </a:lnTo>
                  <a:lnTo>
                    <a:pt x="505972" y="51817"/>
                  </a:lnTo>
                  <a:lnTo>
                    <a:pt x="502924" y="51817"/>
                  </a:lnTo>
                  <a:lnTo>
                    <a:pt x="505972" y="51817"/>
                  </a:lnTo>
                  <a:lnTo>
                    <a:pt x="509020" y="51817"/>
                  </a:lnTo>
                  <a:lnTo>
                    <a:pt x="505972" y="51817"/>
                  </a:lnTo>
                  <a:lnTo>
                    <a:pt x="505972" y="54866"/>
                  </a:lnTo>
                  <a:lnTo>
                    <a:pt x="509020" y="54866"/>
                  </a:lnTo>
                  <a:lnTo>
                    <a:pt x="509020" y="51817"/>
                  </a:lnTo>
                  <a:lnTo>
                    <a:pt x="509020" y="54866"/>
                  </a:lnTo>
                  <a:lnTo>
                    <a:pt x="509020" y="51817"/>
                  </a:lnTo>
                  <a:lnTo>
                    <a:pt x="509020" y="54866"/>
                  </a:lnTo>
                  <a:lnTo>
                    <a:pt x="509020" y="57914"/>
                  </a:lnTo>
                  <a:lnTo>
                    <a:pt x="509020" y="54866"/>
                  </a:lnTo>
                  <a:lnTo>
                    <a:pt x="505972" y="54866"/>
                  </a:lnTo>
                  <a:lnTo>
                    <a:pt x="505972" y="57914"/>
                  </a:lnTo>
                  <a:lnTo>
                    <a:pt x="502924" y="57914"/>
                  </a:lnTo>
                  <a:lnTo>
                    <a:pt x="499876" y="57914"/>
                  </a:lnTo>
                  <a:lnTo>
                    <a:pt x="499876" y="54866"/>
                  </a:lnTo>
                  <a:lnTo>
                    <a:pt x="496828" y="54866"/>
                  </a:lnTo>
                  <a:lnTo>
                    <a:pt x="499876" y="54866"/>
                  </a:lnTo>
                  <a:lnTo>
                    <a:pt x="499876" y="57914"/>
                  </a:lnTo>
                  <a:lnTo>
                    <a:pt x="496828" y="57914"/>
                  </a:lnTo>
                  <a:lnTo>
                    <a:pt x="496828" y="60962"/>
                  </a:lnTo>
                  <a:lnTo>
                    <a:pt x="493780" y="60962"/>
                  </a:lnTo>
                  <a:lnTo>
                    <a:pt x="496828" y="60962"/>
                  </a:lnTo>
                  <a:lnTo>
                    <a:pt x="496828" y="64010"/>
                  </a:lnTo>
                  <a:lnTo>
                    <a:pt x="496828" y="60962"/>
                  </a:lnTo>
                  <a:lnTo>
                    <a:pt x="493780" y="60962"/>
                  </a:lnTo>
                  <a:lnTo>
                    <a:pt x="496828" y="60962"/>
                  </a:lnTo>
                  <a:lnTo>
                    <a:pt x="493780" y="60962"/>
                  </a:lnTo>
                  <a:lnTo>
                    <a:pt x="493780" y="64010"/>
                  </a:lnTo>
                  <a:lnTo>
                    <a:pt x="490732" y="64010"/>
                  </a:lnTo>
                  <a:lnTo>
                    <a:pt x="490732" y="67058"/>
                  </a:lnTo>
                  <a:lnTo>
                    <a:pt x="493780" y="67058"/>
                  </a:lnTo>
                  <a:lnTo>
                    <a:pt x="493780" y="70106"/>
                  </a:lnTo>
                  <a:lnTo>
                    <a:pt x="493780" y="67058"/>
                  </a:lnTo>
                  <a:lnTo>
                    <a:pt x="490732" y="67058"/>
                  </a:lnTo>
                  <a:lnTo>
                    <a:pt x="487684" y="67058"/>
                  </a:lnTo>
                  <a:lnTo>
                    <a:pt x="487684" y="70106"/>
                  </a:lnTo>
                  <a:lnTo>
                    <a:pt x="487684" y="67058"/>
                  </a:lnTo>
                  <a:lnTo>
                    <a:pt x="484636" y="67058"/>
                  </a:lnTo>
                  <a:lnTo>
                    <a:pt x="481588" y="67058"/>
                  </a:lnTo>
                  <a:lnTo>
                    <a:pt x="481588" y="70106"/>
                  </a:lnTo>
                  <a:lnTo>
                    <a:pt x="481588" y="67058"/>
                  </a:lnTo>
                  <a:lnTo>
                    <a:pt x="481588" y="70106"/>
                  </a:lnTo>
                  <a:lnTo>
                    <a:pt x="481588" y="67058"/>
                  </a:lnTo>
                  <a:lnTo>
                    <a:pt x="481588" y="70106"/>
                  </a:lnTo>
                  <a:lnTo>
                    <a:pt x="481588" y="73154"/>
                  </a:lnTo>
                  <a:lnTo>
                    <a:pt x="478539" y="73154"/>
                  </a:lnTo>
                  <a:lnTo>
                    <a:pt x="478539" y="76202"/>
                  </a:lnTo>
                  <a:lnTo>
                    <a:pt x="478539" y="79250"/>
                  </a:lnTo>
                  <a:lnTo>
                    <a:pt x="478539" y="76202"/>
                  </a:lnTo>
                  <a:lnTo>
                    <a:pt x="478539" y="79250"/>
                  </a:lnTo>
                  <a:lnTo>
                    <a:pt x="475491" y="79250"/>
                  </a:lnTo>
                  <a:lnTo>
                    <a:pt x="475491" y="82299"/>
                  </a:lnTo>
                  <a:lnTo>
                    <a:pt x="472443" y="82299"/>
                  </a:lnTo>
                  <a:lnTo>
                    <a:pt x="472443" y="85347"/>
                  </a:lnTo>
                  <a:lnTo>
                    <a:pt x="472443" y="97539"/>
                  </a:lnTo>
                  <a:lnTo>
                    <a:pt x="472443" y="94491"/>
                  </a:lnTo>
                  <a:lnTo>
                    <a:pt x="472443" y="103635"/>
                  </a:lnTo>
                  <a:lnTo>
                    <a:pt x="469395" y="106683"/>
                  </a:lnTo>
                  <a:lnTo>
                    <a:pt x="472443" y="106683"/>
                  </a:lnTo>
                  <a:lnTo>
                    <a:pt x="469395" y="106683"/>
                  </a:lnTo>
                  <a:lnTo>
                    <a:pt x="469395" y="109732"/>
                  </a:lnTo>
                  <a:lnTo>
                    <a:pt x="469395" y="106683"/>
                  </a:lnTo>
                  <a:lnTo>
                    <a:pt x="469395" y="109732"/>
                  </a:lnTo>
                  <a:lnTo>
                    <a:pt x="472443" y="109732"/>
                  </a:lnTo>
                  <a:lnTo>
                    <a:pt x="472443" y="112780"/>
                  </a:lnTo>
                  <a:lnTo>
                    <a:pt x="472443" y="115828"/>
                  </a:lnTo>
                  <a:lnTo>
                    <a:pt x="469395" y="115828"/>
                  </a:lnTo>
                  <a:lnTo>
                    <a:pt x="466347" y="115828"/>
                  </a:lnTo>
                  <a:lnTo>
                    <a:pt x="466347" y="112780"/>
                  </a:lnTo>
                  <a:lnTo>
                    <a:pt x="466347" y="115828"/>
                  </a:lnTo>
                  <a:lnTo>
                    <a:pt x="463299" y="115828"/>
                  </a:lnTo>
                  <a:lnTo>
                    <a:pt x="460251" y="115828"/>
                  </a:lnTo>
                  <a:lnTo>
                    <a:pt x="463299" y="115828"/>
                  </a:lnTo>
                  <a:lnTo>
                    <a:pt x="463299" y="118876"/>
                  </a:lnTo>
                  <a:lnTo>
                    <a:pt x="460251" y="118876"/>
                  </a:lnTo>
                  <a:lnTo>
                    <a:pt x="463299" y="118876"/>
                  </a:lnTo>
                  <a:lnTo>
                    <a:pt x="463299" y="121924"/>
                  </a:lnTo>
                  <a:lnTo>
                    <a:pt x="463299" y="118876"/>
                  </a:lnTo>
                  <a:lnTo>
                    <a:pt x="463299" y="121924"/>
                  </a:lnTo>
                  <a:lnTo>
                    <a:pt x="463299" y="124972"/>
                  </a:lnTo>
                  <a:lnTo>
                    <a:pt x="466347" y="124972"/>
                  </a:lnTo>
                  <a:lnTo>
                    <a:pt x="466347" y="128020"/>
                  </a:lnTo>
                  <a:lnTo>
                    <a:pt x="466347" y="131068"/>
                  </a:lnTo>
                  <a:lnTo>
                    <a:pt x="463299" y="131068"/>
                  </a:lnTo>
                  <a:lnTo>
                    <a:pt x="460251" y="131068"/>
                  </a:lnTo>
                  <a:lnTo>
                    <a:pt x="460251" y="134116"/>
                  </a:lnTo>
                  <a:lnTo>
                    <a:pt x="457203" y="134116"/>
                  </a:lnTo>
                  <a:lnTo>
                    <a:pt x="457203" y="137165"/>
                  </a:lnTo>
                  <a:lnTo>
                    <a:pt x="457203" y="134116"/>
                  </a:lnTo>
                  <a:lnTo>
                    <a:pt x="457203" y="137165"/>
                  </a:lnTo>
                  <a:lnTo>
                    <a:pt x="454155" y="137165"/>
                  </a:lnTo>
                  <a:lnTo>
                    <a:pt x="454155" y="140213"/>
                  </a:lnTo>
                  <a:lnTo>
                    <a:pt x="454155" y="143261"/>
                  </a:lnTo>
                  <a:lnTo>
                    <a:pt x="451107" y="143261"/>
                  </a:lnTo>
                  <a:lnTo>
                    <a:pt x="448059" y="143261"/>
                  </a:lnTo>
                  <a:lnTo>
                    <a:pt x="448059" y="140213"/>
                  </a:lnTo>
                  <a:lnTo>
                    <a:pt x="448059" y="143261"/>
                  </a:lnTo>
                  <a:lnTo>
                    <a:pt x="451107" y="143261"/>
                  </a:lnTo>
                  <a:lnTo>
                    <a:pt x="448059" y="143261"/>
                  </a:lnTo>
                  <a:lnTo>
                    <a:pt x="448059" y="146309"/>
                  </a:lnTo>
                  <a:lnTo>
                    <a:pt x="445011" y="146309"/>
                  </a:lnTo>
                  <a:lnTo>
                    <a:pt x="445011" y="149357"/>
                  </a:lnTo>
                  <a:lnTo>
                    <a:pt x="441963" y="149357"/>
                  </a:lnTo>
                  <a:lnTo>
                    <a:pt x="438915" y="149357"/>
                  </a:lnTo>
                  <a:lnTo>
                    <a:pt x="438915" y="152405"/>
                  </a:lnTo>
                  <a:lnTo>
                    <a:pt x="435867" y="152405"/>
                  </a:lnTo>
                  <a:lnTo>
                    <a:pt x="435867" y="155453"/>
                  </a:lnTo>
                  <a:lnTo>
                    <a:pt x="432819" y="155453"/>
                  </a:lnTo>
                  <a:lnTo>
                    <a:pt x="429771" y="155453"/>
                  </a:lnTo>
                  <a:lnTo>
                    <a:pt x="426723" y="155453"/>
                  </a:lnTo>
                  <a:lnTo>
                    <a:pt x="426723" y="158501"/>
                  </a:lnTo>
                  <a:lnTo>
                    <a:pt x="423675" y="158501"/>
                  </a:lnTo>
                  <a:lnTo>
                    <a:pt x="423675" y="155453"/>
                  </a:lnTo>
                  <a:lnTo>
                    <a:pt x="423675" y="158501"/>
                  </a:lnTo>
                  <a:lnTo>
                    <a:pt x="423675" y="155453"/>
                  </a:lnTo>
                  <a:lnTo>
                    <a:pt x="420627" y="155453"/>
                  </a:lnTo>
                  <a:lnTo>
                    <a:pt x="417579" y="155453"/>
                  </a:lnTo>
                  <a:lnTo>
                    <a:pt x="417579" y="158501"/>
                  </a:lnTo>
                  <a:lnTo>
                    <a:pt x="417579" y="155453"/>
                  </a:lnTo>
                  <a:lnTo>
                    <a:pt x="417579" y="158501"/>
                  </a:lnTo>
                  <a:lnTo>
                    <a:pt x="414531" y="158501"/>
                  </a:lnTo>
                  <a:lnTo>
                    <a:pt x="411483" y="158501"/>
                  </a:lnTo>
                  <a:lnTo>
                    <a:pt x="411483" y="161549"/>
                  </a:lnTo>
                  <a:lnTo>
                    <a:pt x="411483" y="164598"/>
                  </a:lnTo>
                  <a:lnTo>
                    <a:pt x="408435" y="164598"/>
                  </a:lnTo>
                  <a:lnTo>
                    <a:pt x="408435" y="167646"/>
                  </a:lnTo>
                  <a:lnTo>
                    <a:pt x="408435" y="170694"/>
                  </a:lnTo>
                  <a:lnTo>
                    <a:pt x="408435" y="167646"/>
                  </a:lnTo>
                  <a:lnTo>
                    <a:pt x="405387" y="167646"/>
                  </a:lnTo>
                  <a:lnTo>
                    <a:pt x="402339" y="167646"/>
                  </a:lnTo>
                  <a:lnTo>
                    <a:pt x="399291" y="167646"/>
                  </a:lnTo>
                  <a:lnTo>
                    <a:pt x="396243" y="167646"/>
                  </a:lnTo>
                  <a:lnTo>
                    <a:pt x="396243" y="170694"/>
                  </a:lnTo>
                  <a:lnTo>
                    <a:pt x="393195" y="170694"/>
                  </a:lnTo>
                  <a:lnTo>
                    <a:pt x="393195" y="173742"/>
                  </a:lnTo>
                  <a:lnTo>
                    <a:pt x="390147" y="173742"/>
                  </a:lnTo>
                  <a:lnTo>
                    <a:pt x="390147" y="176790"/>
                  </a:lnTo>
                  <a:lnTo>
                    <a:pt x="387099" y="176790"/>
                  </a:lnTo>
                  <a:lnTo>
                    <a:pt x="384051" y="176790"/>
                  </a:lnTo>
                  <a:lnTo>
                    <a:pt x="384051" y="179838"/>
                  </a:lnTo>
                  <a:lnTo>
                    <a:pt x="381003" y="179838"/>
                  </a:lnTo>
                  <a:lnTo>
                    <a:pt x="381003" y="182886"/>
                  </a:lnTo>
                  <a:lnTo>
                    <a:pt x="377955" y="182886"/>
                  </a:lnTo>
                  <a:lnTo>
                    <a:pt x="377955" y="185934"/>
                  </a:lnTo>
                  <a:lnTo>
                    <a:pt x="374907" y="185934"/>
                  </a:lnTo>
                  <a:lnTo>
                    <a:pt x="377955" y="185934"/>
                  </a:lnTo>
                  <a:lnTo>
                    <a:pt x="377955" y="182886"/>
                  </a:lnTo>
                  <a:lnTo>
                    <a:pt x="374907" y="182886"/>
                  </a:lnTo>
                  <a:lnTo>
                    <a:pt x="374907" y="185934"/>
                  </a:lnTo>
                  <a:lnTo>
                    <a:pt x="374907" y="182886"/>
                  </a:lnTo>
                  <a:lnTo>
                    <a:pt x="374907" y="185934"/>
                  </a:lnTo>
                  <a:lnTo>
                    <a:pt x="374907" y="182886"/>
                  </a:lnTo>
                  <a:lnTo>
                    <a:pt x="374907" y="185934"/>
                  </a:lnTo>
                  <a:lnTo>
                    <a:pt x="371859" y="185934"/>
                  </a:lnTo>
                  <a:lnTo>
                    <a:pt x="368811" y="185934"/>
                  </a:lnTo>
                  <a:lnTo>
                    <a:pt x="368811" y="188982"/>
                  </a:lnTo>
                  <a:lnTo>
                    <a:pt x="365763" y="188982"/>
                  </a:lnTo>
                  <a:lnTo>
                    <a:pt x="365763" y="185934"/>
                  </a:lnTo>
                  <a:lnTo>
                    <a:pt x="365763" y="188982"/>
                  </a:lnTo>
                  <a:lnTo>
                    <a:pt x="362715" y="188982"/>
                  </a:lnTo>
                  <a:lnTo>
                    <a:pt x="362715" y="192030"/>
                  </a:lnTo>
                  <a:lnTo>
                    <a:pt x="359667" y="192030"/>
                  </a:lnTo>
                  <a:lnTo>
                    <a:pt x="359667" y="188982"/>
                  </a:lnTo>
                  <a:lnTo>
                    <a:pt x="362715" y="188982"/>
                  </a:lnTo>
                  <a:lnTo>
                    <a:pt x="359667" y="188982"/>
                  </a:lnTo>
                  <a:lnTo>
                    <a:pt x="362715" y="188982"/>
                  </a:lnTo>
                  <a:lnTo>
                    <a:pt x="359667" y="188982"/>
                  </a:lnTo>
                  <a:lnTo>
                    <a:pt x="359667" y="185934"/>
                  </a:lnTo>
                  <a:lnTo>
                    <a:pt x="362715" y="185934"/>
                  </a:lnTo>
                  <a:lnTo>
                    <a:pt x="362715" y="188982"/>
                  </a:lnTo>
                  <a:lnTo>
                    <a:pt x="362715" y="185934"/>
                  </a:lnTo>
                  <a:lnTo>
                    <a:pt x="365763" y="185934"/>
                  </a:lnTo>
                  <a:lnTo>
                    <a:pt x="368811" y="185934"/>
                  </a:lnTo>
                  <a:lnTo>
                    <a:pt x="368811" y="182886"/>
                  </a:lnTo>
                  <a:lnTo>
                    <a:pt x="371859" y="182886"/>
                  </a:lnTo>
                  <a:lnTo>
                    <a:pt x="371859" y="185934"/>
                  </a:lnTo>
                  <a:lnTo>
                    <a:pt x="371859" y="182886"/>
                  </a:lnTo>
                  <a:lnTo>
                    <a:pt x="356618" y="182886"/>
                  </a:lnTo>
                  <a:lnTo>
                    <a:pt x="356618" y="185934"/>
                  </a:lnTo>
                  <a:lnTo>
                    <a:pt x="356618" y="182886"/>
                  </a:lnTo>
                  <a:lnTo>
                    <a:pt x="356618" y="185934"/>
                  </a:lnTo>
                  <a:lnTo>
                    <a:pt x="353570" y="185934"/>
                  </a:lnTo>
                  <a:lnTo>
                    <a:pt x="356618" y="185934"/>
                  </a:lnTo>
                  <a:lnTo>
                    <a:pt x="353570" y="185934"/>
                  </a:lnTo>
                  <a:lnTo>
                    <a:pt x="353570" y="188982"/>
                  </a:lnTo>
                  <a:lnTo>
                    <a:pt x="350522" y="188982"/>
                  </a:lnTo>
                  <a:lnTo>
                    <a:pt x="350522" y="192030"/>
                  </a:lnTo>
                  <a:lnTo>
                    <a:pt x="350522" y="188982"/>
                  </a:lnTo>
                  <a:lnTo>
                    <a:pt x="353570" y="188982"/>
                  </a:lnTo>
                  <a:lnTo>
                    <a:pt x="353570" y="192030"/>
                  </a:lnTo>
                  <a:lnTo>
                    <a:pt x="350522" y="192030"/>
                  </a:lnTo>
                  <a:lnTo>
                    <a:pt x="353570" y="192030"/>
                  </a:lnTo>
                  <a:lnTo>
                    <a:pt x="350522" y="192030"/>
                  </a:lnTo>
                  <a:lnTo>
                    <a:pt x="353570" y="192030"/>
                  </a:lnTo>
                  <a:lnTo>
                    <a:pt x="350522" y="192030"/>
                  </a:lnTo>
                  <a:lnTo>
                    <a:pt x="350522" y="188982"/>
                  </a:lnTo>
                  <a:lnTo>
                    <a:pt x="350522" y="192030"/>
                  </a:lnTo>
                  <a:lnTo>
                    <a:pt x="347474" y="192030"/>
                  </a:lnTo>
                  <a:lnTo>
                    <a:pt x="350522" y="192030"/>
                  </a:lnTo>
                  <a:lnTo>
                    <a:pt x="347474" y="192030"/>
                  </a:lnTo>
                  <a:lnTo>
                    <a:pt x="347474" y="195079"/>
                  </a:lnTo>
                  <a:lnTo>
                    <a:pt x="347474" y="192030"/>
                  </a:lnTo>
                  <a:lnTo>
                    <a:pt x="344426" y="192030"/>
                  </a:lnTo>
                  <a:lnTo>
                    <a:pt x="347474" y="192030"/>
                  </a:lnTo>
                  <a:lnTo>
                    <a:pt x="344426" y="192030"/>
                  </a:lnTo>
                  <a:lnTo>
                    <a:pt x="344426" y="195079"/>
                  </a:lnTo>
                  <a:lnTo>
                    <a:pt x="347474" y="195079"/>
                  </a:lnTo>
                  <a:lnTo>
                    <a:pt x="347474" y="192030"/>
                  </a:lnTo>
                  <a:lnTo>
                    <a:pt x="347474" y="195079"/>
                  </a:lnTo>
                  <a:lnTo>
                    <a:pt x="347474" y="192030"/>
                  </a:lnTo>
                  <a:lnTo>
                    <a:pt x="350522" y="192030"/>
                  </a:lnTo>
                  <a:lnTo>
                    <a:pt x="350522" y="195079"/>
                  </a:lnTo>
                  <a:lnTo>
                    <a:pt x="347474" y="195079"/>
                  </a:lnTo>
                  <a:lnTo>
                    <a:pt x="350522" y="195079"/>
                  </a:lnTo>
                  <a:lnTo>
                    <a:pt x="347474" y="195079"/>
                  </a:lnTo>
                  <a:lnTo>
                    <a:pt x="344426" y="195079"/>
                  </a:lnTo>
                  <a:lnTo>
                    <a:pt x="344426" y="192030"/>
                  </a:lnTo>
                  <a:lnTo>
                    <a:pt x="341378" y="192030"/>
                  </a:lnTo>
                  <a:lnTo>
                    <a:pt x="338330" y="192030"/>
                  </a:lnTo>
                  <a:lnTo>
                    <a:pt x="338330" y="195079"/>
                  </a:lnTo>
                  <a:lnTo>
                    <a:pt x="335282" y="195079"/>
                  </a:lnTo>
                  <a:lnTo>
                    <a:pt x="335282" y="192030"/>
                  </a:lnTo>
                  <a:lnTo>
                    <a:pt x="332234" y="192030"/>
                  </a:lnTo>
                  <a:lnTo>
                    <a:pt x="332234" y="188982"/>
                  </a:lnTo>
                  <a:lnTo>
                    <a:pt x="332234" y="192030"/>
                  </a:lnTo>
                  <a:lnTo>
                    <a:pt x="329186" y="192030"/>
                  </a:lnTo>
                  <a:lnTo>
                    <a:pt x="326138" y="192030"/>
                  </a:lnTo>
                  <a:lnTo>
                    <a:pt x="326138" y="188982"/>
                  </a:lnTo>
                  <a:lnTo>
                    <a:pt x="323090" y="188982"/>
                  </a:lnTo>
                  <a:lnTo>
                    <a:pt x="320042" y="188982"/>
                  </a:lnTo>
                  <a:lnTo>
                    <a:pt x="316994" y="188982"/>
                  </a:lnTo>
                  <a:lnTo>
                    <a:pt x="316994" y="192030"/>
                  </a:lnTo>
                  <a:lnTo>
                    <a:pt x="313946" y="192030"/>
                  </a:lnTo>
                  <a:lnTo>
                    <a:pt x="313946" y="195079"/>
                  </a:lnTo>
                  <a:lnTo>
                    <a:pt x="310898" y="195079"/>
                  </a:lnTo>
                  <a:lnTo>
                    <a:pt x="310898" y="198127"/>
                  </a:lnTo>
                  <a:lnTo>
                    <a:pt x="313946" y="198127"/>
                  </a:lnTo>
                  <a:lnTo>
                    <a:pt x="310898" y="198127"/>
                  </a:lnTo>
                  <a:lnTo>
                    <a:pt x="310898" y="201175"/>
                  </a:lnTo>
                  <a:lnTo>
                    <a:pt x="307850" y="201175"/>
                  </a:lnTo>
                  <a:lnTo>
                    <a:pt x="307850" y="204223"/>
                  </a:lnTo>
                  <a:lnTo>
                    <a:pt x="307850" y="201175"/>
                  </a:lnTo>
                  <a:lnTo>
                    <a:pt x="307850" y="204223"/>
                  </a:lnTo>
                  <a:lnTo>
                    <a:pt x="307850" y="207271"/>
                  </a:lnTo>
                  <a:lnTo>
                    <a:pt x="307850" y="204223"/>
                  </a:lnTo>
                  <a:lnTo>
                    <a:pt x="304802" y="204223"/>
                  </a:lnTo>
                  <a:lnTo>
                    <a:pt x="304802" y="207271"/>
                  </a:lnTo>
                  <a:lnTo>
                    <a:pt x="304802" y="204223"/>
                  </a:lnTo>
                  <a:lnTo>
                    <a:pt x="301754" y="204223"/>
                  </a:lnTo>
                  <a:lnTo>
                    <a:pt x="298706" y="204223"/>
                  </a:lnTo>
                  <a:lnTo>
                    <a:pt x="295658" y="204223"/>
                  </a:lnTo>
                  <a:lnTo>
                    <a:pt x="292610" y="204223"/>
                  </a:lnTo>
                  <a:lnTo>
                    <a:pt x="292610" y="201175"/>
                  </a:lnTo>
                  <a:lnTo>
                    <a:pt x="292610" y="204223"/>
                  </a:lnTo>
                  <a:lnTo>
                    <a:pt x="289562" y="204223"/>
                  </a:lnTo>
                  <a:lnTo>
                    <a:pt x="289562" y="201175"/>
                  </a:lnTo>
                  <a:lnTo>
                    <a:pt x="286514" y="201175"/>
                  </a:lnTo>
                  <a:lnTo>
                    <a:pt x="283466" y="201175"/>
                  </a:lnTo>
                  <a:lnTo>
                    <a:pt x="283466" y="198127"/>
                  </a:lnTo>
                  <a:lnTo>
                    <a:pt x="283466" y="201175"/>
                  </a:lnTo>
                  <a:lnTo>
                    <a:pt x="283466" y="198127"/>
                  </a:lnTo>
                  <a:lnTo>
                    <a:pt x="280418" y="198127"/>
                  </a:lnTo>
                  <a:lnTo>
                    <a:pt x="277370" y="198127"/>
                  </a:lnTo>
                  <a:lnTo>
                    <a:pt x="277370" y="201175"/>
                  </a:lnTo>
                  <a:lnTo>
                    <a:pt x="274322" y="201175"/>
                  </a:lnTo>
                  <a:lnTo>
                    <a:pt x="271274" y="201175"/>
                  </a:lnTo>
                  <a:lnTo>
                    <a:pt x="268226" y="201175"/>
                  </a:lnTo>
                  <a:lnTo>
                    <a:pt x="268226" y="204223"/>
                  </a:lnTo>
                  <a:lnTo>
                    <a:pt x="265178" y="204223"/>
                  </a:lnTo>
                  <a:lnTo>
                    <a:pt x="262130" y="204223"/>
                  </a:lnTo>
                  <a:lnTo>
                    <a:pt x="262130" y="207271"/>
                  </a:lnTo>
                  <a:lnTo>
                    <a:pt x="259082" y="207271"/>
                  </a:lnTo>
                  <a:lnTo>
                    <a:pt x="262130" y="207271"/>
                  </a:lnTo>
                  <a:lnTo>
                    <a:pt x="259082" y="207271"/>
                  </a:lnTo>
                  <a:lnTo>
                    <a:pt x="259082" y="210319"/>
                  </a:lnTo>
                  <a:lnTo>
                    <a:pt x="256034" y="210319"/>
                  </a:lnTo>
                  <a:lnTo>
                    <a:pt x="259082" y="210319"/>
                  </a:lnTo>
                  <a:lnTo>
                    <a:pt x="256034" y="210319"/>
                  </a:lnTo>
                  <a:lnTo>
                    <a:pt x="259082" y="210319"/>
                  </a:lnTo>
                  <a:lnTo>
                    <a:pt x="256034" y="210319"/>
                  </a:lnTo>
                  <a:lnTo>
                    <a:pt x="252986" y="213367"/>
                  </a:lnTo>
                  <a:lnTo>
                    <a:pt x="252986" y="210319"/>
                  </a:lnTo>
                  <a:lnTo>
                    <a:pt x="252986" y="213367"/>
                  </a:lnTo>
                  <a:lnTo>
                    <a:pt x="249938" y="213367"/>
                  </a:lnTo>
                  <a:lnTo>
                    <a:pt x="249938" y="216416"/>
                  </a:lnTo>
                  <a:lnTo>
                    <a:pt x="249938" y="213367"/>
                  </a:lnTo>
                  <a:lnTo>
                    <a:pt x="249938" y="216416"/>
                  </a:lnTo>
                  <a:lnTo>
                    <a:pt x="246890" y="216416"/>
                  </a:lnTo>
                  <a:lnTo>
                    <a:pt x="246890" y="219464"/>
                  </a:lnTo>
                  <a:lnTo>
                    <a:pt x="246890" y="216416"/>
                  </a:lnTo>
                  <a:lnTo>
                    <a:pt x="243842" y="216416"/>
                  </a:lnTo>
                  <a:lnTo>
                    <a:pt x="243842" y="219464"/>
                  </a:lnTo>
                  <a:lnTo>
                    <a:pt x="243842" y="216416"/>
                  </a:lnTo>
                  <a:lnTo>
                    <a:pt x="240794" y="216416"/>
                  </a:lnTo>
                  <a:lnTo>
                    <a:pt x="240794" y="219464"/>
                  </a:lnTo>
                  <a:lnTo>
                    <a:pt x="237745" y="219464"/>
                  </a:lnTo>
                  <a:lnTo>
                    <a:pt x="234697" y="222512"/>
                  </a:lnTo>
                  <a:lnTo>
                    <a:pt x="234697" y="219464"/>
                  </a:lnTo>
                  <a:lnTo>
                    <a:pt x="231649" y="219464"/>
                  </a:lnTo>
                  <a:lnTo>
                    <a:pt x="234697" y="219464"/>
                  </a:lnTo>
                  <a:lnTo>
                    <a:pt x="231649" y="219464"/>
                  </a:lnTo>
                  <a:lnTo>
                    <a:pt x="234697" y="219464"/>
                  </a:lnTo>
                  <a:lnTo>
                    <a:pt x="231649" y="219464"/>
                  </a:lnTo>
                  <a:lnTo>
                    <a:pt x="234697" y="219464"/>
                  </a:lnTo>
                  <a:lnTo>
                    <a:pt x="234697" y="216416"/>
                  </a:lnTo>
                  <a:lnTo>
                    <a:pt x="231649" y="216416"/>
                  </a:lnTo>
                  <a:lnTo>
                    <a:pt x="228601" y="216416"/>
                  </a:lnTo>
                  <a:lnTo>
                    <a:pt x="228601" y="219464"/>
                  </a:lnTo>
                  <a:lnTo>
                    <a:pt x="225553" y="219464"/>
                  </a:lnTo>
                  <a:lnTo>
                    <a:pt x="222505" y="219464"/>
                  </a:lnTo>
                  <a:lnTo>
                    <a:pt x="222505" y="222512"/>
                  </a:lnTo>
                  <a:lnTo>
                    <a:pt x="219457" y="222512"/>
                  </a:lnTo>
                  <a:lnTo>
                    <a:pt x="219457" y="225560"/>
                  </a:lnTo>
                  <a:lnTo>
                    <a:pt x="216409" y="225560"/>
                  </a:lnTo>
                  <a:lnTo>
                    <a:pt x="213361" y="225560"/>
                  </a:lnTo>
                  <a:lnTo>
                    <a:pt x="210313" y="225560"/>
                  </a:lnTo>
                  <a:lnTo>
                    <a:pt x="207265" y="225560"/>
                  </a:lnTo>
                  <a:lnTo>
                    <a:pt x="204217" y="225560"/>
                  </a:lnTo>
                  <a:lnTo>
                    <a:pt x="204217" y="222512"/>
                  </a:lnTo>
                  <a:lnTo>
                    <a:pt x="201169" y="222512"/>
                  </a:lnTo>
                  <a:lnTo>
                    <a:pt x="198121" y="222512"/>
                  </a:lnTo>
                  <a:lnTo>
                    <a:pt x="198121" y="225560"/>
                  </a:lnTo>
                  <a:lnTo>
                    <a:pt x="195073" y="225560"/>
                  </a:lnTo>
                  <a:lnTo>
                    <a:pt x="195073" y="222512"/>
                  </a:lnTo>
                  <a:lnTo>
                    <a:pt x="198121" y="222512"/>
                  </a:lnTo>
                  <a:lnTo>
                    <a:pt x="195073" y="222512"/>
                  </a:lnTo>
                  <a:lnTo>
                    <a:pt x="195073" y="225560"/>
                  </a:lnTo>
                  <a:lnTo>
                    <a:pt x="195073" y="222512"/>
                  </a:lnTo>
                  <a:lnTo>
                    <a:pt x="195073" y="225560"/>
                  </a:lnTo>
                  <a:lnTo>
                    <a:pt x="192025" y="225560"/>
                  </a:lnTo>
                  <a:lnTo>
                    <a:pt x="192025" y="228608"/>
                  </a:lnTo>
                  <a:lnTo>
                    <a:pt x="192025" y="231656"/>
                  </a:lnTo>
                  <a:lnTo>
                    <a:pt x="188977" y="231656"/>
                  </a:lnTo>
                  <a:lnTo>
                    <a:pt x="188977" y="228608"/>
                  </a:lnTo>
                  <a:lnTo>
                    <a:pt x="192025" y="228608"/>
                  </a:lnTo>
                  <a:lnTo>
                    <a:pt x="188977" y="228608"/>
                  </a:lnTo>
                  <a:lnTo>
                    <a:pt x="192025" y="228608"/>
                  </a:lnTo>
                  <a:lnTo>
                    <a:pt x="192025" y="225560"/>
                  </a:lnTo>
                  <a:lnTo>
                    <a:pt x="188977" y="225560"/>
                  </a:lnTo>
                  <a:lnTo>
                    <a:pt x="188977" y="228608"/>
                  </a:lnTo>
                  <a:lnTo>
                    <a:pt x="188977" y="225560"/>
                  </a:lnTo>
                  <a:lnTo>
                    <a:pt x="192025" y="225560"/>
                  </a:lnTo>
                  <a:lnTo>
                    <a:pt x="188977" y="225560"/>
                  </a:lnTo>
                  <a:lnTo>
                    <a:pt x="188977" y="222512"/>
                  </a:lnTo>
                  <a:lnTo>
                    <a:pt x="188977" y="225560"/>
                  </a:lnTo>
                  <a:lnTo>
                    <a:pt x="185929" y="225560"/>
                  </a:lnTo>
                  <a:lnTo>
                    <a:pt x="188977" y="225560"/>
                  </a:lnTo>
                  <a:lnTo>
                    <a:pt x="188977" y="222512"/>
                  </a:lnTo>
                  <a:lnTo>
                    <a:pt x="185929" y="222512"/>
                  </a:lnTo>
                  <a:lnTo>
                    <a:pt x="182881" y="222512"/>
                  </a:lnTo>
                  <a:lnTo>
                    <a:pt x="182881" y="225560"/>
                  </a:lnTo>
                  <a:lnTo>
                    <a:pt x="182881" y="228608"/>
                  </a:lnTo>
                  <a:lnTo>
                    <a:pt x="179833" y="228608"/>
                  </a:lnTo>
                  <a:lnTo>
                    <a:pt x="176785" y="228608"/>
                  </a:lnTo>
                  <a:lnTo>
                    <a:pt x="176785" y="231656"/>
                  </a:lnTo>
                  <a:lnTo>
                    <a:pt x="179833" y="231656"/>
                  </a:lnTo>
                  <a:lnTo>
                    <a:pt x="179833" y="234704"/>
                  </a:lnTo>
                  <a:lnTo>
                    <a:pt x="176785" y="234704"/>
                  </a:lnTo>
                  <a:lnTo>
                    <a:pt x="179833" y="234704"/>
                  </a:lnTo>
                  <a:lnTo>
                    <a:pt x="179833" y="231656"/>
                  </a:lnTo>
                  <a:lnTo>
                    <a:pt x="182881" y="231656"/>
                  </a:lnTo>
                  <a:lnTo>
                    <a:pt x="182881" y="234704"/>
                  </a:lnTo>
                  <a:lnTo>
                    <a:pt x="179833" y="237752"/>
                  </a:lnTo>
                  <a:lnTo>
                    <a:pt x="176785" y="237752"/>
                  </a:lnTo>
                  <a:lnTo>
                    <a:pt x="176785" y="240800"/>
                  </a:lnTo>
                  <a:lnTo>
                    <a:pt x="173737" y="240800"/>
                  </a:lnTo>
                  <a:lnTo>
                    <a:pt x="173737" y="243849"/>
                  </a:lnTo>
                  <a:lnTo>
                    <a:pt x="170689" y="243849"/>
                  </a:lnTo>
                  <a:lnTo>
                    <a:pt x="170689" y="246897"/>
                  </a:lnTo>
                  <a:lnTo>
                    <a:pt x="167641" y="246897"/>
                  </a:lnTo>
                  <a:lnTo>
                    <a:pt x="164593" y="246897"/>
                  </a:lnTo>
                  <a:lnTo>
                    <a:pt x="161545" y="246897"/>
                  </a:lnTo>
                  <a:lnTo>
                    <a:pt x="161545" y="249945"/>
                  </a:lnTo>
                  <a:lnTo>
                    <a:pt x="158497" y="249945"/>
                  </a:lnTo>
                  <a:lnTo>
                    <a:pt x="155449" y="249945"/>
                  </a:lnTo>
                  <a:lnTo>
                    <a:pt x="158497" y="249945"/>
                  </a:lnTo>
                  <a:lnTo>
                    <a:pt x="155449" y="249945"/>
                  </a:lnTo>
                  <a:lnTo>
                    <a:pt x="152401" y="249945"/>
                  </a:lnTo>
                  <a:lnTo>
                    <a:pt x="152401" y="252993"/>
                  </a:lnTo>
                  <a:lnTo>
                    <a:pt x="149353" y="252993"/>
                  </a:lnTo>
                  <a:lnTo>
                    <a:pt x="149353" y="249945"/>
                  </a:lnTo>
                  <a:lnTo>
                    <a:pt x="146305" y="249945"/>
                  </a:lnTo>
                  <a:lnTo>
                    <a:pt x="143257" y="249945"/>
                  </a:lnTo>
                  <a:lnTo>
                    <a:pt x="140209" y="249945"/>
                  </a:lnTo>
                  <a:lnTo>
                    <a:pt x="140209" y="246897"/>
                  </a:lnTo>
                  <a:lnTo>
                    <a:pt x="140209" y="249945"/>
                  </a:lnTo>
                  <a:lnTo>
                    <a:pt x="143257" y="249945"/>
                  </a:lnTo>
                  <a:lnTo>
                    <a:pt x="140209" y="249945"/>
                  </a:lnTo>
                  <a:lnTo>
                    <a:pt x="140209" y="252993"/>
                  </a:lnTo>
                  <a:lnTo>
                    <a:pt x="143257" y="252993"/>
                  </a:lnTo>
                  <a:lnTo>
                    <a:pt x="143257" y="249945"/>
                  </a:lnTo>
                  <a:lnTo>
                    <a:pt x="146305" y="249945"/>
                  </a:lnTo>
                  <a:lnTo>
                    <a:pt x="146305" y="252993"/>
                  </a:lnTo>
                  <a:lnTo>
                    <a:pt x="146305" y="256041"/>
                  </a:lnTo>
                  <a:lnTo>
                    <a:pt x="143257" y="256041"/>
                  </a:lnTo>
                  <a:lnTo>
                    <a:pt x="143257" y="259089"/>
                  </a:lnTo>
                  <a:lnTo>
                    <a:pt x="140209" y="259089"/>
                  </a:lnTo>
                  <a:lnTo>
                    <a:pt x="143257" y="259089"/>
                  </a:lnTo>
                  <a:lnTo>
                    <a:pt x="146305" y="259089"/>
                  </a:lnTo>
                  <a:lnTo>
                    <a:pt x="146305" y="262137"/>
                  </a:lnTo>
                  <a:lnTo>
                    <a:pt x="143257" y="262137"/>
                  </a:lnTo>
                  <a:lnTo>
                    <a:pt x="140209" y="262137"/>
                  </a:lnTo>
                  <a:lnTo>
                    <a:pt x="137161" y="262137"/>
                  </a:lnTo>
                  <a:lnTo>
                    <a:pt x="134113" y="262137"/>
                  </a:lnTo>
                  <a:lnTo>
                    <a:pt x="131065" y="262137"/>
                  </a:lnTo>
                  <a:lnTo>
                    <a:pt x="131065" y="259089"/>
                  </a:lnTo>
                  <a:lnTo>
                    <a:pt x="128017" y="259089"/>
                  </a:lnTo>
                  <a:lnTo>
                    <a:pt x="124969" y="259089"/>
                  </a:lnTo>
                  <a:lnTo>
                    <a:pt x="124969" y="256041"/>
                  </a:lnTo>
                  <a:lnTo>
                    <a:pt x="121921" y="256041"/>
                  </a:lnTo>
                  <a:lnTo>
                    <a:pt x="118873" y="256041"/>
                  </a:lnTo>
                  <a:lnTo>
                    <a:pt x="115824" y="256041"/>
                  </a:lnTo>
                  <a:lnTo>
                    <a:pt x="118873" y="256041"/>
                  </a:lnTo>
                  <a:lnTo>
                    <a:pt x="115824" y="256041"/>
                  </a:lnTo>
                  <a:lnTo>
                    <a:pt x="118873" y="256041"/>
                  </a:lnTo>
                  <a:lnTo>
                    <a:pt x="118873" y="259089"/>
                  </a:lnTo>
                  <a:lnTo>
                    <a:pt x="115824" y="259089"/>
                  </a:lnTo>
                  <a:lnTo>
                    <a:pt x="112776" y="259089"/>
                  </a:lnTo>
                  <a:lnTo>
                    <a:pt x="112776" y="256041"/>
                  </a:lnTo>
                  <a:lnTo>
                    <a:pt x="115824" y="256041"/>
                  </a:lnTo>
                  <a:lnTo>
                    <a:pt x="112776" y="256041"/>
                  </a:lnTo>
                  <a:lnTo>
                    <a:pt x="112776" y="259089"/>
                  </a:lnTo>
                  <a:lnTo>
                    <a:pt x="109728" y="259089"/>
                  </a:lnTo>
                  <a:lnTo>
                    <a:pt x="106680" y="259089"/>
                  </a:lnTo>
                  <a:lnTo>
                    <a:pt x="103632" y="259089"/>
                  </a:lnTo>
                  <a:lnTo>
                    <a:pt x="100584" y="259089"/>
                  </a:lnTo>
                  <a:lnTo>
                    <a:pt x="100584" y="262137"/>
                  </a:lnTo>
                  <a:lnTo>
                    <a:pt x="100584" y="259089"/>
                  </a:lnTo>
                  <a:lnTo>
                    <a:pt x="100584" y="262137"/>
                  </a:lnTo>
                  <a:lnTo>
                    <a:pt x="97536" y="262137"/>
                  </a:lnTo>
                  <a:lnTo>
                    <a:pt x="94488" y="262137"/>
                  </a:lnTo>
                  <a:lnTo>
                    <a:pt x="97536" y="262137"/>
                  </a:lnTo>
                  <a:lnTo>
                    <a:pt x="94488" y="262137"/>
                  </a:lnTo>
                  <a:lnTo>
                    <a:pt x="94488" y="265185"/>
                  </a:lnTo>
                  <a:lnTo>
                    <a:pt x="97536" y="265185"/>
                  </a:lnTo>
                  <a:lnTo>
                    <a:pt x="97536" y="268233"/>
                  </a:lnTo>
                  <a:lnTo>
                    <a:pt x="94488" y="268233"/>
                  </a:lnTo>
                  <a:lnTo>
                    <a:pt x="94488" y="265185"/>
                  </a:lnTo>
                  <a:lnTo>
                    <a:pt x="94488" y="268233"/>
                  </a:lnTo>
                  <a:lnTo>
                    <a:pt x="94488" y="265185"/>
                  </a:lnTo>
                  <a:lnTo>
                    <a:pt x="91440" y="265185"/>
                  </a:lnTo>
                  <a:lnTo>
                    <a:pt x="91440" y="268233"/>
                  </a:lnTo>
                  <a:lnTo>
                    <a:pt x="91440" y="271281"/>
                  </a:lnTo>
                  <a:lnTo>
                    <a:pt x="88392" y="271281"/>
                  </a:lnTo>
                  <a:lnTo>
                    <a:pt x="88392" y="274330"/>
                  </a:lnTo>
                  <a:lnTo>
                    <a:pt x="85344" y="274330"/>
                  </a:lnTo>
                  <a:lnTo>
                    <a:pt x="85344" y="271281"/>
                  </a:lnTo>
                  <a:lnTo>
                    <a:pt x="85344" y="274330"/>
                  </a:lnTo>
                  <a:lnTo>
                    <a:pt x="85344" y="271281"/>
                  </a:lnTo>
                  <a:lnTo>
                    <a:pt x="88392" y="271281"/>
                  </a:lnTo>
                  <a:lnTo>
                    <a:pt x="85344" y="271281"/>
                  </a:lnTo>
                  <a:lnTo>
                    <a:pt x="85344" y="274330"/>
                  </a:lnTo>
                  <a:lnTo>
                    <a:pt x="82296" y="274330"/>
                  </a:lnTo>
                  <a:lnTo>
                    <a:pt x="85344" y="274330"/>
                  </a:lnTo>
                  <a:lnTo>
                    <a:pt x="82296" y="274330"/>
                  </a:lnTo>
                  <a:lnTo>
                    <a:pt x="85344" y="274330"/>
                  </a:lnTo>
                  <a:lnTo>
                    <a:pt x="82296" y="274330"/>
                  </a:lnTo>
                  <a:lnTo>
                    <a:pt x="79248" y="274330"/>
                  </a:lnTo>
                  <a:lnTo>
                    <a:pt x="76200" y="274330"/>
                  </a:lnTo>
                  <a:lnTo>
                    <a:pt x="73152" y="274330"/>
                  </a:lnTo>
                  <a:lnTo>
                    <a:pt x="73152" y="277378"/>
                  </a:lnTo>
                  <a:lnTo>
                    <a:pt x="73152" y="274330"/>
                  </a:lnTo>
                  <a:lnTo>
                    <a:pt x="70104" y="274330"/>
                  </a:lnTo>
                  <a:lnTo>
                    <a:pt x="67056" y="274330"/>
                  </a:lnTo>
                  <a:lnTo>
                    <a:pt x="64008" y="274330"/>
                  </a:lnTo>
                  <a:lnTo>
                    <a:pt x="67056" y="274330"/>
                  </a:lnTo>
                  <a:lnTo>
                    <a:pt x="64008" y="274330"/>
                  </a:lnTo>
                  <a:lnTo>
                    <a:pt x="64008" y="277378"/>
                  </a:lnTo>
                  <a:lnTo>
                    <a:pt x="60960" y="277378"/>
                  </a:lnTo>
                  <a:lnTo>
                    <a:pt x="60960" y="280426"/>
                  </a:lnTo>
                  <a:lnTo>
                    <a:pt x="64008" y="280426"/>
                  </a:lnTo>
                  <a:lnTo>
                    <a:pt x="64008" y="283474"/>
                  </a:lnTo>
                  <a:lnTo>
                    <a:pt x="67056" y="283474"/>
                  </a:lnTo>
                  <a:lnTo>
                    <a:pt x="67056" y="286522"/>
                  </a:lnTo>
                  <a:lnTo>
                    <a:pt x="64008" y="286522"/>
                  </a:lnTo>
                  <a:lnTo>
                    <a:pt x="64008" y="283474"/>
                  </a:lnTo>
                  <a:lnTo>
                    <a:pt x="64008" y="286522"/>
                  </a:lnTo>
                  <a:lnTo>
                    <a:pt x="60960" y="286522"/>
                  </a:lnTo>
                  <a:lnTo>
                    <a:pt x="60960" y="283474"/>
                  </a:lnTo>
                  <a:lnTo>
                    <a:pt x="64008" y="283474"/>
                  </a:lnTo>
                  <a:lnTo>
                    <a:pt x="60960" y="283474"/>
                  </a:lnTo>
                  <a:lnTo>
                    <a:pt x="60960" y="280426"/>
                  </a:lnTo>
                  <a:lnTo>
                    <a:pt x="57912" y="280426"/>
                  </a:lnTo>
                  <a:lnTo>
                    <a:pt x="54864" y="280426"/>
                  </a:lnTo>
                  <a:lnTo>
                    <a:pt x="54864" y="277378"/>
                  </a:lnTo>
                  <a:lnTo>
                    <a:pt x="54864" y="274330"/>
                  </a:lnTo>
                  <a:lnTo>
                    <a:pt x="51816" y="274330"/>
                  </a:lnTo>
                  <a:lnTo>
                    <a:pt x="51816" y="271281"/>
                  </a:lnTo>
                  <a:lnTo>
                    <a:pt x="51816" y="268233"/>
                  </a:lnTo>
                  <a:lnTo>
                    <a:pt x="54864" y="268233"/>
                  </a:lnTo>
                  <a:lnTo>
                    <a:pt x="54864" y="265185"/>
                  </a:lnTo>
                  <a:lnTo>
                    <a:pt x="57912" y="265185"/>
                  </a:lnTo>
                  <a:lnTo>
                    <a:pt x="57912" y="262137"/>
                  </a:lnTo>
                  <a:lnTo>
                    <a:pt x="60960" y="262137"/>
                  </a:lnTo>
                  <a:lnTo>
                    <a:pt x="64008" y="262137"/>
                  </a:lnTo>
                  <a:lnTo>
                    <a:pt x="64008" y="259089"/>
                  </a:lnTo>
                  <a:lnTo>
                    <a:pt x="64008" y="262137"/>
                  </a:lnTo>
                  <a:lnTo>
                    <a:pt x="60960" y="262137"/>
                  </a:lnTo>
                  <a:lnTo>
                    <a:pt x="60960" y="259089"/>
                  </a:lnTo>
                  <a:lnTo>
                    <a:pt x="60960" y="256041"/>
                  </a:lnTo>
                  <a:lnTo>
                    <a:pt x="54864" y="256041"/>
                  </a:lnTo>
                  <a:lnTo>
                    <a:pt x="57912" y="256041"/>
                  </a:lnTo>
                  <a:lnTo>
                    <a:pt x="48768" y="256041"/>
                  </a:lnTo>
                  <a:lnTo>
                    <a:pt x="48768" y="252993"/>
                  </a:lnTo>
                  <a:lnTo>
                    <a:pt x="51816" y="252993"/>
                  </a:lnTo>
                  <a:lnTo>
                    <a:pt x="51816" y="249945"/>
                  </a:lnTo>
                  <a:lnTo>
                    <a:pt x="48768" y="249945"/>
                  </a:lnTo>
                  <a:lnTo>
                    <a:pt x="48768" y="246897"/>
                  </a:lnTo>
                  <a:lnTo>
                    <a:pt x="51816" y="246897"/>
                  </a:lnTo>
                  <a:lnTo>
                    <a:pt x="54864" y="243849"/>
                  </a:lnTo>
                  <a:lnTo>
                    <a:pt x="51816" y="243849"/>
                  </a:lnTo>
                  <a:lnTo>
                    <a:pt x="48768" y="243849"/>
                  </a:lnTo>
                  <a:lnTo>
                    <a:pt x="51816" y="243849"/>
                  </a:lnTo>
                  <a:lnTo>
                    <a:pt x="48768" y="243849"/>
                  </a:lnTo>
                  <a:lnTo>
                    <a:pt x="48768" y="240800"/>
                  </a:lnTo>
                  <a:lnTo>
                    <a:pt x="45720" y="240800"/>
                  </a:lnTo>
                  <a:lnTo>
                    <a:pt x="48768" y="240800"/>
                  </a:lnTo>
                  <a:lnTo>
                    <a:pt x="48768" y="237752"/>
                  </a:lnTo>
                  <a:lnTo>
                    <a:pt x="48768" y="234704"/>
                  </a:lnTo>
                  <a:lnTo>
                    <a:pt x="51816" y="234704"/>
                  </a:lnTo>
                  <a:lnTo>
                    <a:pt x="51816" y="231656"/>
                  </a:lnTo>
                  <a:lnTo>
                    <a:pt x="48768" y="231656"/>
                  </a:lnTo>
                  <a:lnTo>
                    <a:pt x="48768" y="228608"/>
                  </a:lnTo>
                  <a:lnTo>
                    <a:pt x="48768" y="225560"/>
                  </a:lnTo>
                  <a:lnTo>
                    <a:pt x="45720" y="225560"/>
                  </a:lnTo>
                  <a:lnTo>
                    <a:pt x="48768" y="225560"/>
                  </a:lnTo>
                  <a:lnTo>
                    <a:pt x="48768" y="222512"/>
                  </a:lnTo>
                  <a:lnTo>
                    <a:pt x="48768" y="219464"/>
                  </a:lnTo>
                  <a:lnTo>
                    <a:pt x="45720" y="216416"/>
                  </a:lnTo>
                  <a:lnTo>
                    <a:pt x="48768" y="216416"/>
                  </a:lnTo>
                  <a:lnTo>
                    <a:pt x="51816" y="216416"/>
                  </a:lnTo>
                  <a:lnTo>
                    <a:pt x="48768" y="216416"/>
                  </a:lnTo>
                  <a:lnTo>
                    <a:pt x="45720" y="216416"/>
                  </a:lnTo>
                  <a:lnTo>
                    <a:pt x="45720" y="213367"/>
                  </a:lnTo>
                  <a:lnTo>
                    <a:pt x="45720" y="210319"/>
                  </a:lnTo>
                  <a:lnTo>
                    <a:pt x="48768" y="210319"/>
                  </a:lnTo>
                  <a:lnTo>
                    <a:pt x="48768" y="213367"/>
                  </a:lnTo>
                  <a:lnTo>
                    <a:pt x="48768" y="210319"/>
                  </a:lnTo>
                  <a:lnTo>
                    <a:pt x="48768" y="207271"/>
                  </a:lnTo>
                  <a:lnTo>
                    <a:pt x="51816" y="207271"/>
                  </a:lnTo>
                  <a:lnTo>
                    <a:pt x="51816" y="204223"/>
                  </a:lnTo>
                  <a:lnTo>
                    <a:pt x="51816" y="201175"/>
                  </a:lnTo>
                  <a:lnTo>
                    <a:pt x="48768" y="201175"/>
                  </a:lnTo>
                  <a:lnTo>
                    <a:pt x="45720" y="198127"/>
                  </a:lnTo>
                  <a:lnTo>
                    <a:pt x="42672" y="198127"/>
                  </a:lnTo>
                  <a:lnTo>
                    <a:pt x="42672" y="195079"/>
                  </a:lnTo>
                  <a:lnTo>
                    <a:pt x="39624" y="195079"/>
                  </a:lnTo>
                  <a:lnTo>
                    <a:pt x="39624" y="192030"/>
                  </a:lnTo>
                  <a:lnTo>
                    <a:pt x="39624" y="188982"/>
                  </a:lnTo>
                  <a:lnTo>
                    <a:pt x="36576" y="188982"/>
                  </a:lnTo>
                  <a:lnTo>
                    <a:pt x="33528" y="188982"/>
                  </a:lnTo>
                  <a:lnTo>
                    <a:pt x="33528" y="185934"/>
                  </a:lnTo>
                  <a:lnTo>
                    <a:pt x="33528" y="182886"/>
                  </a:lnTo>
                  <a:lnTo>
                    <a:pt x="30480" y="182886"/>
                  </a:lnTo>
                  <a:lnTo>
                    <a:pt x="30480" y="179838"/>
                  </a:lnTo>
                  <a:lnTo>
                    <a:pt x="27432" y="179838"/>
                  </a:lnTo>
                  <a:lnTo>
                    <a:pt x="24384" y="179838"/>
                  </a:lnTo>
                  <a:lnTo>
                    <a:pt x="24384" y="182886"/>
                  </a:lnTo>
                  <a:lnTo>
                    <a:pt x="21336" y="182886"/>
                  </a:lnTo>
                  <a:lnTo>
                    <a:pt x="18288" y="182886"/>
                  </a:lnTo>
                  <a:lnTo>
                    <a:pt x="15240" y="182886"/>
                  </a:lnTo>
                  <a:lnTo>
                    <a:pt x="15240" y="179838"/>
                  </a:lnTo>
                  <a:lnTo>
                    <a:pt x="12192" y="179838"/>
                  </a:lnTo>
                  <a:lnTo>
                    <a:pt x="12192" y="176790"/>
                  </a:lnTo>
                  <a:lnTo>
                    <a:pt x="9143" y="176790"/>
                  </a:lnTo>
                  <a:lnTo>
                    <a:pt x="9143" y="173742"/>
                  </a:lnTo>
                  <a:lnTo>
                    <a:pt x="6096" y="173742"/>
                  </a:lnTo>
                  <a:lnTo>
                    <a:pt x="6096" y="170694"/>
                  </a:lnTo>
                  <a:lnTo>
                    <a:pt x="3048" y="170694"/>
                  </a:lnTo>
                  <a:lnTo>
                    <a:pt x="3048" y="167646"/>
                  </a:lnTo>
                  <a:lnTo>
                    <a:pt x="0" y="167646"/>
                  </a:lnTo>
                  <a:lnTo>
                    <a:pt x="0" y="164598"/>
                  </a:lnTo>
                  <a:lnTo>
                    <a:pt x="3048" y="164598"/>
                  </a:lnTo>
                  <a:lnTo>
                    <a:pt x="6096" y="161549"/>
                  </a:lnTo>
                  <a:lnTo>
                    <a:pt x="9143" y="161549"/>
                  </a:lnTo>
                  <a:lnTo>
                    <a:pt x="9143" y="158501"/>
                  </a:lnTo>
                  <a:lnTo>
                    <a:pt x="12192" y="158501"/>
                  </a:lnTo>
                  <a:lnTo>
                    <a:pt x="15240" y="158501"/>
                  </a:lnTo>
                  <a:lnTo>
                    <a:pt x="15240" y="155453"/>
                  </a:lnTo>
                  <a:lnTo>
                    <a:pt x="18288" y="155453"/>
                  </a:lnTo>
                  <a:lnTo>
                    <a:pt x="18288" y="152405"/>
                  </a:lnTo>
                  <a:lnTo>
                    <a:pt x="21336" y="152405"/>
                  </a:lnTo>
                  <a:lnTo>
                    <a:pt x="21336" y="149357"/>
                  </a:lnTo>
                  <a:lnTo>
                    <a:pt x="21336" y="146309"/>
                  </a:lnTo>
                  <a:lnTo>
                    <a:pt x="24384" y="146309"/>
                  </a:lnTo>
                  <a:lnTo>
                    <a:pt x="27432" y="146309"/>
                  </a:lnTo>
                  <a:lnTo>
                    <a:pt x="24384" y="146309"/>
                  </a:lnTo>
                  <a:lnTo>
                    <a:pt x="27432" y="143261"/>
                  </a:lnTo>
                  <a:lnTo>
                    <a:pt x="27432" y="140213"/>
                  </a:lnTo>
                  <a:lnTo>
                    <a:pt x="30480" y="140213"/>
                  </a:lnTo>
                  <a:lnTo>
                    <a:pt x="30480" y="137165"/>
                  </a:lnTo>
                  <a:lnTo>
                    <a:pt x="30480" y="134116"/>
                  </a:lnTo>
                  <a:lnTo>
                    <a:pt x="27432" y="134116"/>
                  </a:lnTo>
                  <a:lnTo>
                    <a:pt x="27432" y="131068"/>
                  </a:lnTo>
                  <a:lnTo>
                    <a:pt x="24384" y="131068"/>
                  </a:lnTo>
                  <a:lnTo>
                    <a:pt x="24384" y="128020"/>
                  </a:lnTo>
                  <a:lnTo>
                    <a:pt x="21336" y="128020"/>
                  </a:lnTo>
                  <a:lnTo>
                    <a:pt x="21336" y="124972"/>
                  </a:lnTo>
                  <a:lnTo>
                    <a:pt x="21336" y="121924"/>
                  </a:lnTo>
                  <a:lnTo>
                    <a:pt x="21336" y="118876"/>
                  </a:lnTo>
                  <a:lnTo>
                    <a:pt x="24384" y="118876"/>
                  </a:lnTo>
                  <a:lnTo>
                    <a:pt x="24384" y="115828"/>
                  </a:lnTo>
                  <a:lnTo>
                    <a:pt x="24384" y="112780"/>
                  </a:lnTo>
                  <a:lnTo>
                    <a:pt x="27432" y="112780"/>
                  </a:lnTo>
                </a:path>
              </a:pathLst>
            </a:custGeom>
            <a:solidFill>
              <a:schemeClr val="bg2">
                <a:lumMod val="75000"/>
              </a:schemeClr>
            </a:solidFill>
            <a:ln w="6096">
              <a:solidFill>
                <a:srgbClr val="6D6D6D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05" name="object 1315"/>
            <p:cNvSpPr/>
            <p:nvPr/>
          </p:nvSpPr>
          <p:spPr>
            <a:xfrm>
              <a:off x="8587455" y="4421456"/>
              <a:ext cx="96013" cy="70868"/>
            </a:xfrm>
            <a:prstGeom prst="rect">
              <a:avLst/>
            </a:prstGeom>
            <a:blipFill>
              <a:blip r:embed="rId3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06" name="TextBox 1205"/>
            <p:cNvSpPr txBox="1"/>
            <p:nvPr/>
          </p:nvSpPr>
          <p:spPr>
            <a:xfrm>
              <a:off x="8520401" y="4377440"/>
              <a:ext cx="31142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/>
              <a:r>
                <a:rPr lang="en-US" sz="600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PR</a:t>
              </a:r>
            </a:p>
          </p:txBody>
        </p:sp>
        <p:sp>
          <p:nvSpPr>
            <p:cNvPr id="1207" name="object 1329"/>
            <p:cNvSpPr/>
            <p:nvPr/>
          </p:nvSpPr>
          <p:spPr>
            <a:xfrm>
              <a:off x="5132412" y="4649901"/>
              <a:ext cx="1783556" cy="617696"/>
            </a:xfrm>
            <a:custGeom>
              <a:avLst/>
              <a:gdLst/>
              <a:ahLst/>
              <a:cxnLst/>
              <a:rect l="l" t="t" r="r" b="b"/>
              <a:pathLst>
                <a:path w="2378075" h="823595">
                  <a:moveTo>
                    <a:pt x="0" y="822990"/>
                  </a:moveTo>
                  <a:lnTo>
                    <a:pt x="0" y="0"/>
                  </a:lnTo>
                  <a:lnTo>
                    <a:pt x="2377460" y="0"/>
                  </a:lnTo>
                  <a:lnTo>
                    <a:pt x="2377460" y="822990"/>
                  </a:lnTo>
                  <a:lnTo>
                    <a:pt x="0" y="8229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08" name="object 1330"/>
            <p:cNvSpPr/>
            <p:nvPr/>
          </p:nvSpPr>
          <p:spPr>
            <a:xfrm>
              <a:off x="5132411" y="4649900"/>
              <a:ext cx="1819228" cy="791268"/>
            </a:xfrm>
            <a:custGeom>
              <a:avLst/>
              <a:gdLst/>
              <a:ahLst/>
              <a:cxnLst/>
              <a:rect l="l" t="t" r="r" b="b"/>
              <a:pathLst>
                <a:path w="2378075" h="823595">
                  <a:moveTo>
                    <a:pt x="0" y="411495"/>
                  </a:moveTo>
                  <a:lnTo>
                    <a:pt x="0" y="0"/>
                  </a:lnTo>
                  <a:lnTo>
                    <a:pt x="2377460" y="0"/>
                  </a:lnTo>
                  <a:lnTo>
                    <a:pt x="2377460" y="822990"/>
                  </a:lnTo>
                  <a:lnTo>
                    <a:pt x="0" y="822990"/>
                  </a:lnTo>
                  <a:lnTo>
                    <a:pt x="0" y="411495"/>
                  </a:lnTo>
                </a:path>
              </a:pathLst>
            </a:custGeom>
            <a:ln w="18288">
              <a:solidFill>
                <a:srgbClr val="005BE5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10" name="object 1332"/>
            <p:cNvSpPr/>
            <p:nvPr/>
          </p:nvSpPr>
          <p:spPr>
            <a:xfrm>
              <a:off x="5210136" y="4857274"/>
              <a:ext cx="285750" cy="144304"/>
            </a:xfrm>
            <a:custGeom>
              <a:avLst/>
              <a:gdLst/>
              <a:ahLst/>
              <a:cxnLst/>
              <a:rect l="l" t="t" r="r" b="b"/>
              <a:pathLst>
                <a:path w="381000" h="192404">
                  <a:moveTo>
                    <a:pt x="0" y="192030"/>
                  </a:moveTo>
                  <a:lnTo>
                    <a:pt x="0" y="0"/>
                  </a:lnTo>
                  <a:lnTo>
                    <a:pt x="381003" y="0"/>
                  </a:lnTo>
                  <a:lnTo>
                    <a:pt x="381003" y="192030"/>
                  </a:lnTo>
                  <a:lnTo>
                    <a:pt x="0" y="192030"/>
                  </a:lnTo>
                </a:path>
              </a:pathLst>
            </a:custGeom>
            <a:solidFill>
              <a:srgbClr val="00DE64"/>
            </a:solidFill>
            <a:ln w="6096">
              <a:solidFill>
                <a:srgbClr val="676767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15" name="object 1337"/>
            <p:cNvSpPr/>
            <p:nvPr/>
          </p:nvSpPr>
          <p:spPr>
            <a:xfrm>
              <a:off x="5210136" y="5063021"/>
              <a:ext cx="285750" cy="141923"/>
            </a:xfrm>
            <a:custGeom>
              <a:avLst/>
              <a:gdLst/>
              <a:ahLst/>
              <a:cxnLst/>
              <a:rect l="l" t="t" r="r" b="b"/>
              <a:pathLst>
                <a:path w="381000" h="189229">
                  <a:moveTo>
                    <a:pt x="0" y="188982"/>
                  </a:moveTo>
                  <a:lnTo>
                    <a:pt x="0" y="0"/>
                  </a:lnTo>
                  <a:lnTo>
                    <a:pt x="381003" y="0"/>
                  </a:lnTo>
                  <a:lnTo>
                    <a:pt x="381003" y="188982"/>
                  </a:lnTo>
                  <a:lnTo>
                    <a:pt x="0" y="188982"/>
                  </a:lnTo>
                </a:path>
              </a:pathLst>
            </a:custGeom>
            <a:solidFill>
              <a:srgbClr val="00DE64"/>
            </a:solidFill>
            <a:ln w="6096">
              <a:solidFill>
                <a:srgbClr val="6B7E92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16" name="object 1338"/>
            <p:cNvSpPr txBox="1"/>
            <p:nvPr/>
          </p:nvSpPr>
          <p:spPr>
            <a:xfrm>
              <a:off x="5525226" y="4864773"/>
              <a:ext cx="1352550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11430" defTabSz="685800">
                <a:spcBef>
                  <a:spcPts val="68"/>
                </a:spcBef>
              </a:pPr>
              <a:r>
                <a:rPr lang="en-US" sz="600" spc="-8" dirty="0">
                  <a:solidFill>
                    <a:prstClr val="black"/>
                  </a:solidFill>
                  <a:latin typeface="Arial"/>
                  <a:cs typeface="Arial"/>
                </a:rPr>
                <a:t>UNGS</a:t>
              </a:r>
              <a:r>
                <a:rPr sz="600" spc="-8" dirty="0">
                  <a:solidFill>
                    <a:prstClr val="black"/>
                  </a:solidFill>
                  <a:latin typeface="Arial"/>
                  <a:cs typeface="Arial"/>
                </a:rPr>
                <a:t> </a:t>
              </a:r>
              <a:r>
                <a:rPr sz="600" dirty="0">
                  <a:solidFill>
                    <a:prstClr val="black"/>
                  </a:solidFill>
                  <a:latin typeface="Arial"/>
                  <a:cs typeface="Arial"/>
                </a:rPr>
                <a:t>Intrastate 60105</a:t>
              </a:r>
              <a:r>
                <a:rPr sz="600" spc="30" dirty="0">
                  <a:solidFill>
                    <a:prstClr val="black"/>
                  </a:solidFill>
                  <a:latin typeface="Arial"/>
                  <a:cs typeface="Arial"/>
                </a:rPr>
                <a:t> </a:t>
              </a:r>
              <a:r>
                <a:rPr sz="600" dirty="0">
                  <a:solidFill>
                    <a:prstClr val="black"/>
                  </a:solidFill>
                  <a:latin typeface="Arial"/>
                  <a:cs typeface="Arial"/>
                </a:rPr>
                <a:t>Certification</a:t>
              </a:r>
              <a:endParaRPr lang="en-US" sz="600" spc="-4" dirty="0">
                <a:solidFill>
                  <a:prstClr val="black"/>
                </a:solidFill>
                <a:latin typeface="Arial"/>
                <a:cs typeface="Arial"/>
              </a:endParaRPr>
            </a:p>
          </p:txBody>
        </p:sp>
        <p:sp>
          <p:nvSpPr>
            <p:cNvPr id="1218" name="object 1333"/>
            <p:cNvSpPr/>
            <p:nvPr/>
          </p:nvSpPr>
          <p:spPr>
            <a:xfrm>
              <a:off x="5221064" y="4873912"/>
              <a:ext cx="64037" cy="63651"/>
            </a:xfrm>
            <a:custGeom>
              <a:avLst/>
              <a:gdLst/>
              <a:ahLst/>
              <a:cxnLst/>
              <a:rect l="l" t="t" r="r" b="b"/>
              <a:pathLst>
                <a:path w="105409" h="104775">
                  <a:moveTo>
                    <a:pt x="0" y="104329"/>
                  </a:moveTo>
                  <a:lnTo>
                    <a:pt x="105181" y="0"/>
                  </a:lnTo>
                </a:path>
              </a:pathLst>
            </a:custGeom>
            <a:ln w="30480" cap="rnd">
              <a:solidFill>
                <a:schemeClr val="accent1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19" name="object 1334"/>
            <p:cNvSpPr/>
            <p:nvPr/>
          </p:nvSpPr>
          <p:spPr>
            <a:xfrm>
              <a:off x="5259385" y="4876379"/>
              <a:ext cx="108571" cy="108571"/>
            </a:xfrm>
            <a:custGeom>
              <a:avLst/>
              <a:gdLst/>
              <a:ahLst/>
              <a:cxnLst/>
              <a:rect l="l" t="t" r="r" b="b"/>
              <a:pathLst>
                <a:path w="189229" h="189229">
                  <a:moveTo>
                    <a:pt x="0" y="188982"/>
                  </a:moveTo>
                  <a:lnTo>
                    <a:pt x="188977" y="0"/>
                  </a:lnTo>
                </a:path>
              </a:pathLst>
            </a:custGeom>
            <a:ln w="30480" cap="rnd">
              <a:solidFill>
                <a:schemeClr val="accent1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20" name="object 1335"/>
            <p:cNvSpPr/>
            <p:nvPr/>
          </p:nvSpPr>
          <p:spPr>
            <a:xfrm>
              <a:off x="5352027" y="4880589"/>
              <a:ext cx="108571" cy="108571"/>
            </a:xfrm>
            <a:custGeom>
              <a:avLst/>
              <a:gdLst/>
              <a:ahLst/>
              <a:cxnLst/>
              <a:rect l="l" t="t" r="r" b="b"/>
              <a:pathLst>
                <a:path w="177165" h="177165">
                  <a:moveTo>
                    <a:pt x="0" y="176790"/>
                  </a:moveTo>
                  <a:lnTo>
                    <a:pt x="176785" y="0"/>
                  </a:lnTo>
                </a:path>
              </a:pathLst>
            </a:custGeom>
            <a:ln w="30480" cap="rnd">
              <a:solidFill>
                <a:schemeClr val="accent1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21" name="object 1336"/>
            <p:cNvSpPr/>
            <p:nvPr/>
          </p:nvSpPr>
          <p:spPr>
            <a:xfrm>
              <a:off x="5452070" y="4948567"/>
              <a:ext cx="25241" cy="25241"/>
            </a:xfrm>
            <a:custGeom>
              <a:avLst/>
              <a:gdLst/>
              <a:ahLst/>
              <a:cxnLst/>
              <a:rect l="l" t="t" r="r" b="b"/>
              <a:pathLst>
                <a:path w="33654" h="33654">
                  <a:moveTo>
                    <a:pt x="0" y="33529"/>
                  </a:moveTo>
                  <a:lnTo>
                    <a:pt x="33528" y="0"/>
                  </a:lnTo>
                </a:path>
              </a:pathLst>
            </a:custGeom>
            <a:ln w="30480" cap="rnd">
              <a:solidFill>
                <a:schemeClr val="accent1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22" name="object 1333"/>
            <p:cNvSpPr/>
            <p:nvPr/>
          </p:nvSpPr>
          <p:spPr>
            <a:xfrm>
              <a:off x="5225375" y="5076328"/>
              <a:ext cx="64037" cy="63651"/>
            </a:xfrm>
            <a:custGeom>
              <a:avLst/>
              <a:gdLst/>
              <a:ahLst/>
              <a:cxnLst/>
              <a:rect l="l" t="t" r="r" b="b"/>
              <a:pathLst>
                <a:path w="105409" h="104775">
                  <a:moveTo>
                    <a:pt x="0" y="104329"/>
                  </a:moveTo>
                  <a:lnTo>
                    <a:pt x="105181" y="0"/>
                  </a:lnTo>
                </a:path>
              </a:pathLst>
            </a:custGeom>
            <a:ln w="30480" cap="rnd">
              <a:solidFill>
                <a:srgbClr val="FFFF99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23" name="object 1334"/>
            <p:cNvSpPr/>
            <p:nvPr/>
          </p:nvSpPr>
          <p:spPr>
            <a:xfrm>
              <a:off x="5263696" y="5078795"/>
              <a:ext cx="108571" cy="108571"/>
            </a:xfrm>
            <a:custGeom>
              <a:avLst/>
              <a:gdLst/>
              <a:ahLst/>
              <a:cxnLst/>
              <a:rect l="l" t="t" r="r" b="b"/>
              <a:pathLst>
                <a:path w="189229" h="189229">
                  <a:moveTo>
                    <a:pt x="0" y="188982"/>
                  </a:moveTo>
                  <a:lnTo>
                    <a:pt x="188977" y="0"/>
                  </a:lnTo>
                </a:path>
              </a:pathLst>
            </a:custGeom>
            <a:ln w="30480" cap="rnd">
              <a:solidFill>
                <a:srgbClr val="FFFF99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24" name="object 1335"/>
            <p:cNvSpPr/>
            <p:nvPr/>
          </p:nvSpPr>
          <p:spPr>
            <a:xfrm>
              <a:off x="5356337" y="5083005"/>
              <a:ext cx="108571" cy="108571"/>
            </a:xfrm>
            <a:custGeom>
              <a:avLst/>
              <a:gdLst/>
              <a:ahLst/>
              <a:cxnLst/>
              <a:rect l="l" t="t" r="r" b="b"/>
              <a:pathLst>
                <a:path w="177165" h="177165">
                  <a:moveTo>
                    <a:pt x="0" y="176790"/>
                  </a:moveTo>
                  <a:lnTo>
                    <a:pt x="176785" y="0"/>
                  </a:lnTo>
                </a:path>
              </a:pathLst>
            </a:custGeom>
            <a:ln w="30480" cap="rnd">
              <a:solidFill>
                <a:srgbClr val="FFFF99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25" name="object 1336"/>
            <p:cNvSpPr/>
            <p:nvPr/>
          </p:nvSpPr>
          <p:spPr>
            <a:xfrm>
              <a:off x="5456380" y="5150983"/>
              <a:ext cx="25241" cy="25241"/>
            </a:xfrm>
            <a:custGeom>
              <a:avLst/>
              <a:gdLst/>
              <a:ahLst/>
              <a:cxnLst/>
              <a:rect l="l" t="t" r="r" b="b"/>
              <a:pathLst>
                <a:path w="33654" h="33654">
                  <a:moveTo>
                    <a:pt x="0" y="33529"/>
                  </a:moveTo>
                  <a:lnTo>
                    <a:pt x="33528" y="0"/>
                  </a:lnTo>
                </a:path>
              </a:pathLst>
            </a:custGeom>
            <a:ln w="30480" cap="rnd">
              <a:solidFill>
                <a:srgbClr val="FFFF99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30" name="object 1338"/>
            <p:cNvSpPr txBox="1"/>
            <p:nvPr/>
          </p:nvSpPr>
          <p:spPr>
            <a:xfrm>
              <a:off x="5521785" y="5071349"/>
              <a:ext cx="1352550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11430" defTabSz="685800">
                <a:spcBef>
                  <a:spcPts val="68"/>
                </a:spcBef>
              </a:pPr>
              <a:r>
                <a:rPr lang="en-US" sz="600" spc="-8" dirty="0">
                  <a:solidFill>
                    <a:prstClr val="black"/>
                  </a:solidFill>
                  <a:latin typeface="Arial"/>
                  <a:cs typeface="Arial"/>
                </a:rPr>
                <a:t>UNGS</a:t>
              </a:r>
              <a:r>
                <a:rPr sz="600" spc="-8" dirty="0">
                  <a:solidFill>
                    <a:prstClr val="black"/>
                  </a:solidFill>
                  <a:latin typeface="Arial"/>
                  <a:cs typeface="Arial"/>
                </a:rPr>
                <a:t> </a:t>
              </a:r>
              <a:r>
                <a:rPr sz="600" dirty="0">
                  <a:solidFill>
                    <a:prstClr val="black"/>
                  </a:solidFill>
                  <a:latin typeface="Arial"/>
                  <a:cs typeface="Arial"/>
                </a:rPr>
                <a:t>Intrastate 6010</a:t>
              </a:r>
              <a:r>
                <a:rPr lang="en-US" sz="600" dirty="0">
                  <a:solidFill>
                    <a:prstClr val="black"/>
                  </a:solidFill>
                  <a:latin typeface="Arial"/>
                  <a:cs typeface="Arial"/>
                </a:rPr>
                <a:t>6</a:t>
              </a:r>
              <a:r>
                <a:rPr sz="600" spc="30" dirty="0">
                  <a:solidFill>
                    <a:prstClr val="black"/>
                  </a:solidFill>
                  <a:latin typeface="Arial"/>
                  <a:cs typeface="Arial"/>
                </a:rPr>
                <a:t> </a:t>
              </a:r>
              <a:r>
                <a:rPr lang="en-US" sz="600" dirty="0">
                  <a:solidFill>
                    <a:prstClr val="black"/>
                  </a:solidFill>
                  <a:latin typeface="Arial"/>
                  <a:cs typeface="Arial"/>
                </a:rPr>
                <a:t>Agreement</a:t>
              </a:r>
              <a:endParaRPr lang="en-US" sz="600" spc="-4" dirty="0">
                <a:solidFill>
                  <a:prstClr val="black"/>
                </a:solidFill>
                <a:latin typeface="Arial"/>
                <a:cs typeface="Arial"/>
              </a:endParaRPr>
            </a:p>
          </p:txBody>
        </p:sp>
        <p:sp>
          <p:nvSpPr>
            <p:cNvPr id="1231" name="object 1337"/>
            <p:cNvSpPr/>
            <p:nvPr/>
          </p:nvSpPr>
          <p:spPr>
            <a:xfrm>
              <a:off x="5208411" y="5272495"/>
              <a:ext cx="285750" cy="141923"/>
            </a:xfrm>
            <a:custGeom>
              <a:avLst/>
              <a:gdLst/>
              <a:ahLst/>
              <a:cxnLst/>
              <a:rect l="l" t="t" r="r" b="b"/>
              <a:pathLst>
                <a:path w="381000" h="189229">
                  <a:moveTo>
                    <a:pt x="0" y="188982"/>
                  </a:moveTo>
                  <a:lnTo>
                    <a:pt x="0" y="0"/>
                  </a:lnTo>
                  <a:lnTo>
                    <a:pt x="381003" y="0"/>
                  </a:lnTo>
                  <a:lnTo>
                    <a:pt x="381003" y="188982"/>
                  </a:lnTo>
                  <a:lnTo>
                    <a:pt x="0" y="188982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6096">
              <a:solidFill>
                <a:srgbClr val="6B7E92"/>
              </a:solidFill>
            </a:ln>
          </p:spPr>
          <p:txBody>
            <a:bodyPr wrap="square" lIns="0" tIns="0" rIns="0" bIns="0" rtlCol="0"/>
            <a:lstStyle/>
            <a:p>
              <a:pPr defTabSz="685800"/>
              <a:endParaRPr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232" name="object 1338"/>
            <p:cNvSpPr txBox="1"/>
            <p:nvPr/>
          </p:nvSpPr>
          <p:spPr>
            <a:xfrm>
              <a:off x="5521425" y="5293269"/>
              <a:ext cx="1352550" cy="100990"/>
            </a:xfrm>
            <a:prstGeom prst="rect">
              <a:avLst/>
            </a:prstGeom>
          </p:spPr>
          <p:txBody>
            <a:bodyPr vert="horz" wrap="square" lIns="0" tIns="8573" rIns="0" bIns="0" rtlCol="0">
              <a:spAutoFit/>
            </a:bodyPr>
            <a:lstStyle/>
            <a:p>
              <a:pPr marL="11430" defTabSz="685800">
                <a:spcBef>
                  <a:spcPts val="68"/>
                </a:spcBef>
              </a:pPr>
              <a:r>
                <a:rPr lang="en-US" sz="600" spc="-8" dirty="0">
                  <a:solidFill>
                    <a:prstClr val="black"/>
                  </a:solidFill>
                  <a:latin typeface="Arial"/>
                  <a:cs typeface="Arial"/>
                </a:rPr>
                <a:t>States with no UNGS facilities</a:t>
              </a:r>
              <a:endParaRPr lang="en-US" sz="600" spc="-4" dirty="0">
                <a:solidFill>
                  <a:prstClr val="black"/>
                </a:solidFill>
                <a:latin typeface="Arial"/>
                <a:cs typeface="Arial"/>
              </a:endParaRPr>
            </a:p>
          </p:txBody>
        </p:sp>
        <p:sp>
          <p:nvSpPr>
            <p:cNvPr id="1233" name="object 1323"/>
            <p:cNvSpPr txBox="1"/>
            <p:nvPr/>
          </p:nvSpPr>
          <p:spPr>
            <a:xfrm>
              <a:off x="7263688" y="5054381"/>
              <a:ext cx="1690211" cy="337913"/>
            </a:xfrm>
            <a:prstGeom prst="rect">
              <a:avLst/>
            </a:prstGeom>
          </p:spPr>
          <p:txBody>
            <a:bodyPr vert="horz" wrap="square" lIns="0" tIns="17145" rIns="0" bIns="0" rtlCol="0">
              <a:spAutoFit/>
            </a:bodyPr>
            <a:lstStyle/>
            <a:p>
              <a:pPr marL="112395" marR="124778" algn="ctr" defTabSz="685800">
                <a:lnSpc>
                  <a:spcPts val="645"/>
                </a:lnSpc>
                <a:spcBef>
                  <a:spcPts val="135"/>
                </a:spcBef>
              </a:pPr>
              <a:r>
                <a:rPr sz="563" dirty="0">
                  <a:solidFill>
                    <a:prstClr val="black"/>
                  </a:solidFill>
                  <a:latin typeface="Garamond"/>
                  <a:cs typeface="Garamond"/>
                </a:rPr>
                <a:t>In </a:t>
              </a:r>
              <a:r>
                <a:rPr sz="563" spc="4" dirty="0">
                  <a:solidFill>
                    <a:prstClr val="black"/>
                  </a:solidFill>
                  <a:latin typeface="Garamond"/>
                  <a:cs typeface="Garamond"/>
                </a:rPr>
                <a:t>Service</a:t>
              </a:r>
              <a:r>
                <a:rPr lang="en-US" sz="563" spc="4" dirty="0">
                  <a:solidFill>
                    <a:prstClr val="black"/>
                  </a:solidFill>
                  <a:latin typeface="Garamond"/>
                  <a:cs typeface="Garamond"/>
                </a:rPr>
                <a:t> </a:t>
              </a:r>
              <a:r>
                <a:rPr sz="563" spc="4" dirty="0">
                  <a:solidFill>
                    <a:prstClr val="black"/>
                  </a:solidFill>
                  <a:latin typeface="Garamond"/>
                  <a:cs typeface="Garamond"/>
                </a:rPr>
                <a:t>Underground Natural Gas Storage (UNGS) counts </a:t>
              </a:r>
              <a:r>
                <a:rPr sz="563" dirty="0">
                  <a:solidFill>
                    <a:prstClr val="black"/>
                  </a:solidFill>
                  <a:latin typeface="Garamond"/>
                  <a:cs typeface="Garamond"/>
                </a:rPr>
                <a:t>as </a:t>
              </a:r>
              <a:r>
                <a:rPr sz="563" spc="4" dirty="0">
                  <a:solidFill>
                    <a:prstClr val="black"/>
                  </a:solidFill>
                  <a:latin typeface="Garamond"/>
                  <a:cs typeface="Garamond"/>
                </a:rPr>
                <a:t>reported </a:t>
              </a:r>
              <a:r>
                <a:rPr sz="563" dirty="0">
                  <a:solidFill>
                    <a:prstClr val="black"/>
                  </a:solidFill>
                  <a:latin typeface="Garamond"/>
                  <a:cs typeface="Garamond"/>
                </a:rPr>
                <a:t>by</a:t>
              </a:r>
              <a:r>
                <a:rPr sz="563" spc="19" dirty="0">
                  <a:solidFill>
                    <a:prstClr val="black"/>
                  </a:solidFill>
                  <a:latin typeface="Garamond"/>
                  <a:cs typeface="Garamond"/>
                </a:rPr>
                <a:t> </a:t>
              </a:r>
              <a:r>
                <a:rPr sz="563" spc="4" dirty="0">
                  <a:solidFill>
                    <a:prstClr val="black"/>
                  </a:solidFill>
                  <a:latin typeface="Garamond"/>
                  <a:cs typeface="Garamond"/>
                </a:rPr>
                <a:t>operators</a:t>
              </a:r>
              <a:endParaRPr sz="563" dirty="0">
                <a:solidFill>
                  <a:prstClr val="black"/>
                </a:solidFill>
                <a:latin typeface="Garamond"/>
                <a:cs typeface="Garamond"/>
              </a:endParaRPr>
            </a:p>
            <a:p>
              <a:pPr marR="11906" algn="ctr" defTabSz="685800">
                <a:lnSpc>
                  <a:spcPts val="641"/>
                </a:lnSpc>
              </a:pPr>
              <a:r>
                <a:rPr sz="563" dirty="0">
                  <a:solidFill>
                    <a:prstClr val="black"/>
                  </a:solidFill>
                  <a:latin typeface="Garamond"/>
                  <a:cs typeface="Garamond"/>
                </a:rPr>
                <a:t>to </a:t>
              </a:r>
              <a:r>
                <a:rPr sz="563" spc="8" dirty="0">
                  <a:solidFill>
                    <a:prstClr val="black"/>
                  </a:solidFill>
                  <a:latin typeface="Garamond"/>
                  <a:cs typeface="Garamond"/>
                </a:rPr>
                <a:t>PHMSA </a:t>
              </a:r>
              <a:r>
                <a:rPr sz="563" spc="11" dirty="0">
                  <a:solidFill>
                    <a:prstClr val="black"/>
                  </a:solidFill>
                  <a:latin typeface="Garamond"/>
                  <a:cs typeface="Garamond"/>
                </a:rPr>
                <a:t>on </a:t>
              </a:r>
              <a:r>
                <a:rPr sz="563" spc="8" dirty="0">
                  <a:solidFill>
                    <a:prstClr val="black"/>
                  </a:solidFill>
                  <a:latin typeface="Garamond"/>
                  <a:cs typeface="Garamond"/>
                </a:rPr>
                <a:t>Annual </a:t>
              </a:r>
              <a:r>
                <a:rPr sz="563" spc="4" dirty="0">
                  <a:solidFill>
                    <a:prstClr val="black"/>
                  </a:solidFill>
                  <a:latin typeface="Garamond"/>
                  <a:cs typeface="Garamond"/>
                </a:rPr>
                <a:t>Reports </a:t>
              </a:r>
              <a:r>
                <a:rPr sz="563" dirty="0">
                  <a:solidFill>
                    <a:prstClr val="black"/>
                  </a:solidFill>
                  <a:latin typeface="Garamond"/>
                  <a:cs typeface="Garamond"/>
                </a:rPr>
                <a:t>as </a:t>
              </a:r>
              <a:r>
                <a:rPr sz="563" spc="11" dirty="0">
                  <a:solidFill>
                    <a:prstClr val="black"/>
                  </a:solidFill>
                  <a:latin typeface="Garamond"/>
                  <a:cs typeface="Garamond"/>
                </a:rPr>
                <a:t>of </a:t>
              </a:r>
              <a:r>
                <a:rPr sz="563" spc="4" dirty="0">
                  <a:solidFill>
                    <a:prstClr val="black"/>
                  </a:solidFill>
                  <a:latin typeface="Garamond"/>
                  <a:cs typeface="Garamond"/>
                </a:rPr>
                <a:t>July</a:t>
              </a:r>
              <a:r>
                <a:rPr sz="563" spc="-15" dirty="0">
                  <a:solidFill>
                    <a:prstClr val="black"/>
                  </a:solidFill>
                  <a:latin typeface="Garamond"/>
                  <a:cs typeface="Garamond"/>
                </a:rPr>
                <a:t> </a:t>
              </a:r>
              <a:r>
                <a:rPr sz="563" spc="4" dirty="0">
                  <a:solidFill>
                    <a:prstClr val="black"/>
                  </a:solidFill>
                  <a:latin typeface="Garamond"/>
                  <a:cs typeface="Garamond"/>
                </a:rPr>
                <a:t>2019.</a:t>
              </a:r>
              <a:endParaRPr sz="563" dirty="0">
                <a:solidFill>
                  <a:prstClr val="black"/>
                </a:solidFill>
                <a:latin typeface="Garamond"/>
                <a:cs typeface="Garamond"/>
              </a:endParaRPr>
            </a:p>
            <a:p>
              <a:pPr algn="ctr" defTabSz="685800">
                <a:lnSpc>
                  <a:spcPts val="660"/>
                </a:lnSpc>
              </a:pPr>
              <a:r>
                <a:rPr sz="563" spc="4" dirty="0">
                  <a:solidFill>
                    <a:prstClr val="black"/>
                  </a:solidFill>
                  <a:latin typeface="Garamond"/>
                  <a:cs typeface="Garamond"/>
                </a:rPr>
                <a:t>Inspection agreement information </a:t>
              </a:r>
              <a:r>
                <a:rPr sz="563" spc="8" dirty="0">
                  <a:solidFill>
                    <a:prstClr val="black"/>
                  </a:solidFill>
                  <a:latin typeface="Garamond"/>
                  <a:cs typeface="Garamond"/>
                </a:rPr>
                <a:t>updated </a:t>
              </a:r>
              <a:r>
                <a:rPr lang="en-US" sz="563" spc="4" dirty="0">
                  <a:solidFill>
                    <a:prstClr val="black"/>
                  </a:solidFill>
                  <a:latin typeface="Garamond"/>
                  <a:cs typeface="Garamond"/>
                </a:rPr>
                <a:t>April</a:t>
              </a:r>
              <a:r>
                <a:rPr sz="563" spc="11" dirty="0">
                  <a:solidFill>
                    <a:prstClr val="black"/>
                  </a:solidFill>
                  <a:latin typeface="Garamond"/>
                  <a:cs typeface="Garamond"/>
                </a:rPr>
                <a:t> </a:t>
              </a:r>
              <a:r>
                <a:rPr sz="563" spc="4" dirty="0">
                  <a:solidFill>
                    <a:prstClr val="black"/>
                  </a:solidFill>
                  <a:latin typeface="Garamond"/>
                  <a:cs typeface="Garamond"/>
                </a:rPr>
                <a:t>2020.</a:t>
              </a:r>
              <a:endParaRPr sz="563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sp>
          <p:nvSpPr>
            <p:cNvPr id="1237" name="object 1322"/>
            <p:cNvSpPr txBox="1"/>
            <p:nvPr/>
          </p:nvSpPr>
          <p:spPr>
            <a:xfrm>
              <a:off x="5245886" y="4663186"/>
              <a:ext cx="1571993" cy="119905"/>
            </a:xfrm>
            <a:prstGeom prst="rect">
              <a:avLst/>
            </a:prstGeom>
          </p:spPr>
          <p:txBody>
            <a:bodyPr vert="horz" wrap="square" lIns="0" tIns="17145" rIns="0" bIns="0" rtlCol="0">
              <a:spAutoFit/>
            </a:bodyPr>
            <a:lstStyle/>
            <a:p>
              <a:pPr marL="9525" marR="3810" indent="98108" defTabSz="685800">
                <a:lnSpc>
                  <a:spcPts val="825"/>
                </a:lnSpc>
                <a:spcBef>
                  <a:spcPts val="135"/>
                </a:spcBef>
              </a:pPr>
              <a:r>
                <a:rPr sz="713" spc="8" dirty="0">
                  <a:solidFill>
                    <a:srgbClr val="009B00"/>
                  </a:solidFill>
                  <a:latin typeface="Garamond"/>
                  <a:cs typeface="Garamond"/>
                </a:rPr>
                <a:t>Number </a:t>
              </a:r>
              <a:r>
                <a:rPr sz="713" spc="4" dirty="0">
                  <a:solidFill>
                    <a:srgbClr val="009B00"/>
                  </a:solidFill>
                  <a:latin typeface="Garamond"/>
                  <a:cs typeface="Garamond"/>
                </a:rPr>
                <a:t>of </a:t>
              </a:r>
              <a:r>
                <a:rPr sz="713" spc="11" dirty="0">
                  <a:solidFill>
                    <a:srgbClr val="009B00"/>
                  </a:solidFill>
                  <a:latin typeface="Garamond"/>
                  <a:cs typeface="Garamond"/>
                </a:rPr>
                <a:t>UNGS </a:t>
              </a:r>
              <a:r>
                <a:rPr sz="713" spc="8" dirty="0">
                  <a:solidFill>
                    <a:srgbClr val="009B00"/>
                  </a:solidFill>
                  <a:latin typeface="Garamond"/>
                  <a:cs typeface="Garamond"/>
                </a:rPr>
                <a:t>Facilities </a:t>
              </a:r>
              <a:r>
                <a:rPr sz="713" spc="4" dirty="0">
                  <a:solidFill>
                    <a:srgbClr val="009B00"/>
                  </a:solidFill>
                  <a:latin typeface="Garamond"/>
                  <a:cs typeface="Garamond"/>
                </a:rPr>
                <a:t>(green text)</a:t>
              </a:r>
              <a:endParaRPr sz="713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204140" y="5610350"/>
            <a:ext cx="70451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Underground Natural Gas Storage Facilities in 31 States</a:t>
            </a:r>
          </a:p>
        </p:txBody>
      </p:sp>
    </p:spTree>
    <p:extLst>
      <p:ext uri="{BB962C8B-B14F-4D97-AF65-F5344CB8AC3E}">
        <p14:creationId xmlns:p14="http://schemas.microsoft.com/office/powerpoint/2010/main" val="13038048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0"/>
            <a:ext cx="6477000" cy="868362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Contact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905000"/>
            <a:ext cx="7010400" cy="3505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Byron Coy PE</a:t>
            </a:r>
          </a:p>
          <a:p>
            <a:pPr marL="0" indent="0">
              <a:buNone/>
            </a:pP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Sr. Technical Advisor</a:t>
            </a:r>
          </a:p>
          <a:p>
            <a:pPr marL="0" indent="0">
              <a:buNone/>
            </a:pPr>
            <a:endParaRPr lang="en-US" sz="3600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USDOT / PHMSA</a:t>
            </a:r>
          </a:p>
          <a:p>
            <a:pPr marL="0" indent="0">
              <a:buNone/>
            </a:pP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byron.coy@dot.gov</a:t>
            </a:r>
          </a:p>
          <a:p>
            <a:pPr marL="0" indent="0">
              <a:buNone/>
            </a:pP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609-771-7810</a:t>
            </a:r>
          </a:p>
          <a:p>
            <a:endParaRPr lang="en-US" i="1" dirty="0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04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4B80E-0B5F-49FD-9251-08B56E590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5715000" cy="800100"/>
          </a:xfrm>
        </p:spPr>
        <p:txBody>
          <a:bodyPr/>
          <a:lstStyle/>
          <a:p>
            <a:pPr algn="l"/>
            <a:r>
              <a:rPr lang="en-US" sz="4000" dirty="0"/>
              <a:t>Facilities &amp; Their Wells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008A2E-F33B-4723-9594-A5D4B1315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F28EF-447D-42BE-84AD-4173871F8768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2CBAF1F-E25D-4278-A8FE-A52BFD7E15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963428"/>
              </p:ext>
            </p:extLst>
          </p:nvPr>
        </p:nvGraphicFramePr>
        <p:xfrm>
          <a:off x="914400" y="1828800"/>
          <a:ext cx="7086600" cy="3365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5406">
                  <a:extLst>
                    <a:ext uri="{9D8B030D-6E8A-4147-A177-3AD203B41FA5}">
                      <a16:colId xmlns:a16="http://schemas.microsoft.com/office/drawing/2014/main" val="2930627033"/>
                    </a:ext>
                  </a:extLst>
                </a:gridCol>
                <a:gridCol w="1318794">
                  <a:extLst>
                    <a:ext uri="{9D8B030D-6E8A-4147-A177-3AD203B41FA5}">
                      <a16:colId xmlns:a16="http://schemas.microsoft.com/office/drawing/2014/main" val="236531262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1917083347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167084002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20801280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79178094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Number of</a:t>
                      </a:r>
                    </a:p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Facilities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% of</a:t>
                      </a:r>
                    </a:p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Facilities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Number of</a:t>
                      </a:r>
                    </a:p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Wells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%</a:t>
                      </a:r>
                      <a:r>
                        <a:rPr lang="en-US" sz="1800" b="0" baseline="0" dirty="0">
                          <a:solidFill>
                            <a:schemeClr val="tx1"/>
                          </a:solidFill>
                        </a:rPr>
                        <a:t> of</a:t>
                      </a:r>
                    </a:p>
                    <a:p>
                      <a:pPr algn="ctr"/>
                      <a:r>
                        <a:rPr lang="en-US" sz="1800" b="0" baseline="0" dirty="0">
                          <a:solidFill>
                            <a:schemeClr val="tx1"/>
                          </a:solidFill>
                        </a:rPr>
                        <a:t>Wells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3967373"/>
                  </a:ext>
                </a:extLst>
              </a:tr>
              <a:tr h="85090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Facilities to be</a:t>
                      </a: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Inspected by PHMSA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302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   </a:t>
                      </a:r>
                    </a:p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   </a:t>
                      </a:r>
                    </a:p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14,590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6354719"/>
                  </a:ext>
                </a:extLst>
              </a:tr>
              <a:tr h="85090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Facilities to be Inspected by States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   </a:t>
                      </a:r>
                    </a:p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   </a:t>
                      </a:r>
                    </a:p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2,592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5117086"/>
                  </a:ext>
                </a:extLst>
              </a:tr>
              <a:tr h="85090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   </a:t>
                      </a: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Totals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381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  </a:t>
                      </a:r>
                    </a:p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17,182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1582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1369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741621E-AD95-4217-8D35-70D8AFF6B08A}"/>
              </a:ext>
            </a:extLst>
          </p:cNvPr>
          <p:cNvSpPr/>
          <p:nvPr/>
        </p:nvSpPr>
        <p:spPr>
          <a:xfrm>
            <a:off x="838200" y="457200"/>
            <a:ext cx="478207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Cambria" panose="02040503050406030204" pitchFamily="18" charset="0"/>
                <a:ea typeface="Cambria" panose="02040503050406030204" pitchFamily="18" charset="0"/>
              </a:rPr>
              <a:t>Federal Inspection of</a:t>
            </a:r>
          </a:p>
          <a:p>
            <a:r>
              <a:rPr lang="en-US" sz="4000" dirty="0">
                <a:latin typeface="Cambria" panose="02040503050406030204" pitchFamily="18" charset="0"/>
                <a:ea typeface="Cambria" panose="02040503050406030204" pitchFamily="18" charset="0"/>
              </a:rPr>
              <a:t>Facilities and Wells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EB847BA-8FFD-4060-B92B-0E17DFB811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704986"/>
              </p:ext>
            </p:extLst>
          </p:nvPr>
        </p:nvGraphicFramePr>
        <p:xfrm>
          <a:off x="990600" y="2133600"/>
          <a:ext cx="6096000" cy="2895600"/>
        </p:xfrm>
        <a:graphic>
          <a:graphicData uri="http://schemas.openxmlformats.org/drawingml/2006/table">
            <a:tbl>
              <a:tblPr firstRow="1" bandRow="1"/>
              <a:tblGrid>
                <a:gridCol w="3429000">
                  <a:extLst>
                    <a:ext uri="{9D8B030D-6E8A-4147-A177-3AD203B41FA5}">
                      <a16:colId xmlns:a16="http://schemas.microsoft.com/office/drawing/2014/main" val="384194314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415929008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765485893"/>
                    </a:ext>
                  </a:extLst>
                </a:gridCol>
              </a:tblGrid>
              <a:tr h="58476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>
                          <a:effectLst/>
                          <a:latin typeface="+mn-lt"/>
                        </a:rPr>
                        <a:t>CY’s </a:t>
                      </a:r>
                      <a:r>
                        <a:rPr lang="en-US" sz="2400" b="1" i="0" u="none" strike="noStrike" baseline="0" dirty="0">
                          <a:effectLst/>
                          <a:latin typeface="+mn-lt"/>
                        </a:rPr>
                        <a:t> 2018 - 2020</a:t>
                      </a:r>
                      <a:endParaRPr lang="en-US" sz="2400" b="1" i="0" u="none" strike="noStrike" dirty="0">
                        <a:effectLst/>
                        <a:latin typeface="+mn-lt"/>
                      </a:endParaRP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>
                          <a:effectLst/>
                          <a:latin typeface="+mn-lt"/>
                        </a:rPr>
                        <a:t>Facilities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dirty="0">
                          <a:effectLst/>
                          <a:latin typeface="+mn-lt"/>
                        </a:rPr>
                        <a:t>Wells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1227799"/>
                  </a:ext>
                </a:extLst>
              </a:tr>
              <a:tr h="565098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effectLst/>
                          <a:latin typeface="+mn-lt"/>
                        </a:rPr>
                        <a:t>2018</a:t>
                      </a:r>
                      <a:r>
                        <a:rPr lang="en-US" sz="2400" b="0" i="0" u="none" strike="noStrike" baseline="0" dirty="0">
                          <a:effectLst/>
                          <a:latin typeface="+mn-lt"/>
                        </a:rPr>
                        <a:t> Inspections</a:t>
                      </a:r>
                      <a:endParaRPr lang="en-US" sz="2400" b="0" i="0" u="none" strike="noStrike" dirty="0">
                        <a:effectLst/>
                        <a:latin typeface="+mn-lt"/>
                      </a:endParaRP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effectLst/>
                          <a:latin typeface="+mn-lt"/>
                        </a:rPr>
                        <a:t>2100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3924404"/>
                  </a:ext>
                </a:extLst>
              </a:tr>
              <a:tr h="601978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effectLst/>
                          <a:latin typeface="+mn-lt"/>
                        </a:rPr>
                        <a:t>2019</a:t>
                      </a:r>
                      <a:r>
                        <a:rPr lang="en-US" sz="2400" b="0" i="0" u="none" strike="noStrike" baseline="0" dirty="0">
                          <a:effectLst/>
                          <a:latin typeface="+mn-lt"/>
                        </a:rPr>
                        <a:t> Inspections</a:t>
                      </a:r>
                      <a:endParaRPr lang="en-US" sz="2400" b="0" i="0" u="none" strike="noStrike" dirty="0">
                        <a:effectLst/>
                        <a:latin typeface="+mn-lt"/>
                      </a:endParaRP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effectLst/>
                          <a:latin typeface="+mn-lt"/>
                        </a:rPr>
                        <a:t>5500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8543158"/>
                  </a:ext>
                </a:extLst>
              </a:tr>
              <a:tr h="607519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effectLst/>
                          <a:latin typeface="+mn-lt"/>
                        </a:rPr>
                        <a:t>2020</a:t>
                      </a:r>
                      <a:r>
                        <a:rPr lang="en-US" sz="2400" b="0" i="0" u="none" strike="noStrike" baseline="0" dirty="0">
                          <a:effectLst/>
                          <a:latin typeface="+mn-lt"/>
                        </a:rPr>
                        <a:t> Inspections Planned</a:t>
                      </a:r>
                      <a:endParaRPr lang="en-US" sz="2400" b="0" i="0" u="none" strike="noStrike" dirty="0">
                        <a:effectLst/>
                        <a:latin typeface="+mn-lt"/>
                      </a:endParaRP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effectLst/>
                          <a:latin typeface="+mn-lt"/>
                        </a:rPr>
                        <a:t>2600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7965605"/>
                  </a:ext>
                </a:extLst>
              </a:tr>
              <a:tr h="536241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effectLst/>
                          <a:latin typeface="+mn-lt"/>
                        </a:rPr>
                        <a:t>Totals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effectLst/>
                          <a:latin typeface="+mn-lt"/>
                        </a:rPr>
                        <a:t>163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effectLst/>
                          <a:latin typeface="+mn-lt"/>
                        </a:rPr>
                        <a:t>10200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3465848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947CB1-16A3-4A9F-9F35-400178DD5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02118" y="5624512"/>
            <a:ext cx="2057400" cy="273844"/>
          </a:xfrm>
        </p:spPr>
        <p:txBody>
          <a:bodyPr/>
          <a:lstStyle/>
          <a:p>
            <a:fld id="{79F6CBF9-543F-47A0-979B-DCC091A07B2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924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A45C28F4-DB8D-4D2A-922D-FBCF72F8CC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6804089"/>
              </p:ext>
            </p:extLst>
          </p:nvPr>
        </p:nvGraphicFramePr>
        <p:xfrm>
          <a:off x="628650" y="1673678"/>
          <a:ext cx="7886700" cy="33571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68422D5D-F312-492F-B2B1-E1AAE23E0840}"/>
              </a:ext>
            </a:extLst>
          </p:cNvPr>
          <p:cNvSpPr/>
          <p:nvPr/>
        </p:nvSpPr>
        <p:spPr>
          <a:xfrm>
            <a:off x="762000" y="457200"/>
            <a:ext cx="740142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latin typeface="Cambria" panose="02040503050406030204" pitchFamily="18" charset="0"/>
                <a:ea typeface="Cambria" panose="02040503050406030204" pitchFamily="18" charset="0"/>
              </a:rPr>
              <a:t>Federal Inspections in CY-2020</a:t>
            </a:r>
          </a:p>
        </p:txBody>
      </p:sp>
    </p:spTree>
    <p:extLst>
      <p:ext uri="{BB962C8B-B14F-4D97-AF65-F5344CB8AC3E}">
        <p14:creationId xmlns:p14="http://schemas.microsoft.com/office/powerpoint/2010/main" val="1522291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4379E34-DCBA-4DAF-91F2-EDD1975CDB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771272"/>
              </p:ext>
            </p:extLst>
          </p:nvPr>
        </p:nvGraphicFramePr>
        <p:xfrm>
          <a:off x="1066800" y="2133600"/>
          <a:ext cx="6650135" cy="2470111"/>
        </p:xfrm>
        <a:graphic>
          <a:graphicData uri="http://schemas.openxmlformats.org/drawingml/2006/table">
            <a:tbl>
              <a:tblPr firstRow="1" bandRow="1"/>
              <a:tblGrid>
                <a:gridCol w="1388161">
                  <a:extLst>
                    <a:ext uri="{9D8B030D-6E8A-4147-A177-3AD203B41FA5}">
                      <a16:colId xmlns:a16="http://schemas.microsoft.com/office/drawing/2014/main" val="3754756626"/>
                    </a:ext>
                  </a:extLst>
                </a:gridCol>
                <a:gridCol w="1437297">
                  <a:extLst>
                    <a:ext uri="{9D8B030D-6E8A-4147-A177-3AD203B41FA5}">
                      <a16:colId xmlns:a16="http://schemas.microsoft.com/office/drawing/2014/main" val="2568218040"/>
                    </a:ext>
                  </a:extLst>
                </a:gridCol>
                <a:gridCol w="1751705">
                  <a:extLst>
                    <a:ext uri="{9D8B030D-6E8A-4147-A177-3AD203B41FA5}">
                      <a16:colId xmlns:a16="http://schemas.microsoft.com/office/drawing/2014/main" val="4145702161"/>
                    </a:ext>
                  </a:extLst>
                </a:gridCol>
                <a:gridCol w="2072972">
                  <a:extLst>
                    <a:ext uri="{9D8B030D-6E8A-4147-A177-3AD203B41FA5}">
                      <a16:colId xmlns:a16="http://schemas.microsoft.com/office/drawing/2014/main" val="1889438474"/>
                    </a:ext>
                  </a:extLst>
                </a:gridCol>
              </a:tblGrid>
              <a:tr h="1191952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431" marR="21431" marT="21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Total Inspection Count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431" marR="21431" marT="21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Planned Questions</a:t>
                      </a:r>
                    </a:p>
                  </a:txBody>
                  <a:tcPr marL="21431" marR="21431" marT="21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Completed</a:t>
                      </a:r>
                    </a:p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Questions </a:t>
                      </a:r>
                    </a:p>
                  </a:txBody>
                  <a:tcPr marL="21431" marR="21431" marT="21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4926246"/>
                  </a:ext>
                </a:extLst>
              </a:tr>
              <a:tr h="42605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2018</a:t>
                      </a:r>
                      <a:endParaRPr lang="en-US" sz="2100" b="0" i="0" u="none" strike="noStrike" dirty="0">
                        <a:effectLst/>
                        <a:latin typeface="+mn-lt"/>
                      </a:endParaRP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  <a:endParaRPr lang="en-US" sz="2100" b="0" i="0" u="none" strike="noStrike" dirty="0">
                        <a:effectLst/>
                        <a:latin typeface="+mn-lt"/>
                      </a:endParaRP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4,797</a:t>
                      </a:r>
                      <a:endParaRPr lang="en-US" sz="2100" b="0" i="0" u="none" strike="noStrike" dirty="0">
                        <a:effectLst/>
                        <a:latin typeface="+mn-lt"/>
                      </a:endParaRP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4,702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9409996"/>
                  </a:ext>
                </a:extLst>
              </a:tr>
              <a:tr h="42605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  <a:endParaRPr lang="en-US" sz="2100" b="0" i="0" u="none" strike="noStrike" dirty="0">
                        <a:effectLst/>
                        <a:latin typeface="+mn-lt"/>
                      </a:endParaRP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</a:t>
                      </a:r>
                      <a:endParaRPr lang="en-US" sz="2100" b="0" i="0" u="none" strike="noStrike" dirty="0">
                        <a:effectLst/>
                        <a:latin typeface="+mn-lt"/>
                      </a:endParaRP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5,610</a:t>
                      </a:r>
                      <a:endParaRPr lang="en-US" sz="2100" b="0" i="0" u="none" strike="noStrike" dirty="0">
                        <a:effectLst/>
                        <a:latin typeface="+mn-lt"/>
                      </a:endParaRP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5,604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5388527"/>
                  </a:ext>
                </a:extLst>
              </a:tr>
              <a:tr h="42605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94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10,407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effectLst/>
                          <a:latin typeface="+mn-lt"/>
                        </a:rPr>
                        <a:t>10,306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6052032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E741621E-AD95-4217-8D35-70D8AFF6B08A}"/>
              </a:ext>
            </a:extLst>
          </p:cNvPr>
          <p:cNvSpPr/>
          <p:nvPr/>
        </p:nvSpPr>
        <p:spPr>
          <a:xfrm>
            <a:off x="925167" y="942713"/>
            <a:ext cx="71056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  <a:t>Inspections &amp; Question Sets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318076-229B-47FC-87E4-0B59764DA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6CBF9-543F-47A0-979B-DCC091A07B2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587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4379E34-DCBA-4DAF-91F2-EDD1975CDB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981335"/>
              </p:ext>
            </p:extLst>
          </p:nvPr>
        </p:nvGraphicFramePr>
        <p:xfrm>
          <a:off x="1219200" y="2438400"/>
          <a:ext cx="6183677" cy="2032539"/>
        </p:xfrm>
        <a:graphic>
          <a:graphicData uri="http://schemas.openxmlformats.org/drawingml/2006/table">
            <a:tbl>
              <a:tblPr firstRow="1" bandRow="1"/>
              <a:tblGrid>
                <a:gridCol w="2446139">
                  <a:extLst>
                    <a:ext uri="{9D8B030D-6E8A-4147-A177-3AD203B41FA5}">
                      <a16:colId xmlns:a16="http://schemas.microsoft.com/office/drawing/2014/main" val="3754756626"/>
                    </a:ext>
                  </a:extLst>
                </a:gridCol>
                <a:gridCol w="3737538">
                  <a:extLst>
                    <a:ext uri="{9D8B030D-6E8A-4147-A177-3AD203B41FA5}">
                      <a16:colId xmlns:a16="http://schemas.microsoft.com/office/drawing/2014/main" val="1889438474"/>
                    </a:ext>
                  </a:extLst>
                </a:gridCol>
              </a:tblGrid>
              <a:tr h="118043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431" marR="21431" marT="21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Average SAT Percent </a:t>
                      </a:r>
                    </a:p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per Inspection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431" marR="21431" marT="21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4926246"/>
                  </a:ext>
                </a:extLst>
              </a:tr>
              <a:tr h="42605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2018</a:t>
                      </a:r>
                      <a:endParaRPr lang="en-US" sz="2400" b="0" i="0" u="none" strike="noStrike" dirty="0">
                        <a:effectLst/>
                        <a:latin typeface="+mn-lt"/>
                      </a:endParaRP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effectLst/>
                          <a:latin typeface="+mn-lt"/>
                        </a:rPr>
                        <a:t>81.9 %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9409996"/>
                  </a:ext>
                </a:extLst>
              </a:tr>
              <a:tr h="42605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  <a:endParaRPr lang="en-US" sz="2400" b="0" i="0" u="none" strike="noStrike" dirty="0">
                        <a:effectLst/>
                        <a:latin typeface="+mn-lt"/>
                      </a:endParaRP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effectLst/>
                          <a:latin typeface="+mn-lt"/>
                        </a:rPr>
                        <a:t>82.9 %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5388527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E741621E-AD95-4217-8D35-70D8AFF6B08A}"/>
              </a:ext>
            </a:extLst>
          </p:cNvPr>
          <p:cNvSpPr/>
          <p:nvPr/>
        </p:nvSpPr>
        <p:spPr>
          <a:xfrm>
            <a:off x="1066800" y="762000"/>
            <a:ext cx="479201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Cambria" panose="02040503050406030204" pitchFamily="18" charset="0"/>
                <a:ea typeface="Cambria" panose="02040503050406030204" pitchFamily="18" charset="0"/>
              </a:rPr>
              <a:t>Inspection Outcomes</a:t>
            </a:r>
          </a:p>
          <a:p>
            <a:r>
              <a:rPr lang="en-US" sz="4000" dirty="0">
                <a:latin typeface="Cambria" panose="02040503050406030204" pitchFamily="18" charset="0"/>
                <a:ea typeface="Cambria" panose="02040503050406030204" pitchFamily="18" charset="0"/>
              </a:rPr>
              <a:t>Satisfactory Results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912D3CF-3EAA-447B-8F64-403F6BB53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6CBF9-543F-47A0-979B-DCC091A07B2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305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4379E34-DCBA-4DAF-91F2-EDD1975CDB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323771"/>
              </p:ext>
            </p:extLst>
          </p:nvPr>
        </p:nvGraphicFramePr>
        <p:xfrm>
          <a:off x="1510810" y="2271368"/>
          <a:ext cx="6183677" cy="2032539"/>
        </p:xfrm>
        <a:graphic>
          <a:graphicData uri="http://schemas.openxmlformats.org/drawingml/2006/table">
            <a:tbl>
              <a:tblPr firstRow="1" bandRow="1"/>
              <a:tblGrid>
                <a:gridCol w="2446139">
                  <a:extLst>
                    <a:ext uri="{9D8B030D-6E8A-4147-A177-3AD203B41FA5}">
                      <a16:colId xmlns:a16="http://schemas.microsoft.com/office/drawing/2014/main" val="3754756626"/>
                    </a:ext>
                  </a:extLst>
                </a:gridCol>
                <a:gridCol w="3737538">
                  <a:extLst>
                    <a:ext uri="{9D8B030D-6E8A-4147-A177-3AD203B41FA5}">
                      <a16:colId xmlns:a16="http://schemas.microsoft.com/office/drawing/2014/main" val="1889438474"/>
                    </a:ext>
                  </a:extLst>
                </a:gridCol>
              </a:tblGrid>
              <a:tr h="118043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Inspection Year</a:t>
                      </a:r>
                      <a:endParaRPr lang="en-US" sz="2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431" marR="21431" marT="21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Average CONCERN Percent </a:t>
                      </a:r>
                    </a:p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per Inspection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431" marR="21431" marT="214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4926246"/>
                  </a:ext>
                </a:extLst>
              </a:tr>
              <a:tr h="42605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2018</a:t>
                      </a:r>
                      <a:endParaRPr lang="en-US" sz="2400" b="0" i="0" u="none" strike="noStrike" dirty="0">
                        <a:effectLst/>
                        <a:latin typeface="+mn-lt"/>
                      </a:endParaRP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effectLst/>
                          <a:latin typeface="+mn-lt"/>
                        </a:rPr>
                        <a:t>15.0 %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9409996"/>
                  </a:ext>
                </a:extLst>
              </a:tr>
              <a:tr h="42605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u="none" strike="noStrike" dirty="0">
                          <a:effectLst/>
                          <a:latin typeface="+mn-lt"/>
                        </a:rPr>
                        <a:t>15.0 %</a:t>
                      </a:r>
                    </a:p>
                  </a:txBody>
                  <a:tcPr marL="21431" marR="21431" marT="214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5388527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E741621E-AD95-4217-8D35-70D8AFF6B08A}"/>
              </a:ext>
            </a:extLst>
          </p:cNvPr>
          <p:cNvSpPr/>
          <p:nvPr/>
        </p:nvSpPr>
        <p:spPr>
          <a:xfrm>
            <a:off x="990600" y="947929"/>
            <a:ext cx="479201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Cambria" panose="02040503050406030204" pitchFamily="18" charset="0"/>
                <a:ea typeface="Cambria" panose="02040503050406030204" pitchFamily="18" charset="0"/>
              </a:rPr>
              <a:t>Inspection Outcomes</a:t>
            </a:r>
          </a:p>
          <a:p>
            <a:r>
              <a:rPr lang="en-US" sz="4000" dirty="0">
                <a:latin typeface="Cambria" panose="02040503050406030204" pitchFamily="18" charset="0"/>
                <a:ea typeface="Cambria" panose="02040503050406030204" pitchFamily="18" charset="0"/>
              </a:rPr>
              <a:t>Concern Results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912D3CF-3EAA-447B-8F64-403F6BB53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6CBF9-543F-47A0-979B-DCC091A07B2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855722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F4841F4AEFDD4FB82652D8FA3FC297" ma:contentTypeVersion="0" ma:contentTypeDescription="Create a new document." ma:contentTypeScope="" ma:versionID="6b9e6e9b831588bb89a7afeedf4ccd2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6C6A2AC-9363-4976-99DC-4FBEC6458AE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6A5CEF2-8A8D-4459-8C77-0481BD36A747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70BACF5-DFA3-4956-A741-0D3BD3F544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19277</TotalTime>
  <Words>1596</Words>
  <Application>Microsoft Office PowerPoint</Application>
  <PresentationFormat>On-screen Show (4:3)</PresentationFormat>
  <Paragraphs>509</Paragraphs>
  <Slides>30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30</vt:i4>
      </vt:variant>
    </vt:vector>
  </HeadingPairs>
  <TitlesOfParts>
    <vt:vector size="42" baseType="lpstr">
      <vt:lpstr>Arial</vt:lpstr>
      <vt:lpstr>Arial Narrow</vt:lpstr>
      <vt:lpstr>Calibri</vt:lpstr>
      <vt:lpstr>Calibri Light</vt:lpstr>
      <vt:lpstr>Cambria</vt:lpstr>
      <vt:lpstr>Garamond</vt:lpstr>
      <vt:lpstr>Georgia</vt:lpstr>
      <vt:lpstr>Times New Roman</vt:lpstr>
      <vt:lpstr>Custom Design</vt:lpstr>
      <vt:lpstr>Adjacency</vt:lpstr>
      <vt:lpstr>1_Custom Design</vt:lpstr>
      <vt:lpstr>Office Theme</vt:lpstr>
      <vt:lpstr>Underground Natural Gas Storage</vt:lpstr>
      <vt:lpstr>Summary Timeline</vt:lpstr>
      <vt:lpstr>PowerPoint Presentation</vt:lpstr>
      <vt:lpstr>Facilities &amp; Their Wells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Common Findings</vt:lpstr>
      <vt:lpstr>Common Findings</vt:lpstr>
      <vt:lpstr>Highest Percentage of Concern’s  Top 5 Content Areas</vt:lpstr>
      <vt:lpstr>Highest Percentage of Unsat’s  Top 5 Content Areas</vt:lpstr>
      <vt:lpstr>Compliance Actions in 2018/2019 Proposed Notice of Amendments</vt:lpstr>
      <vt:lpstr>Compliance Actions in 2018/2019 Proposed Warning Letters</vt:lpstr>
      <vt:lpstr>PowerPoint Presentation</vt:lpstr>
      <vt:lpstr>Construction Notifications Regulation 191.22(c)(1)</vt:lpstr>
      <vt:lpstr>PowerPoint Presentation</vt:lpstr>
      <vt:lpstr>PowerPoint Presentation</vt:lpstr>
      <vt:lpstr>PowerPoint Presentation</vt:lpstr>
      <vt:lpstr>Final Rule</vt:lpstr>
      <vt:lpstr>Final Rule</vt:lpstr>
      <vt:lpstr>191.3, Incident</vt:lpstr>
      <vt:lpstr>191.23(b)(5) Safety-Related Condition</vt:lpstr>
      <vt:lpstr>After the Final Rule</vt:lpstr>
      <vt:lpstr>Changes prompted by Final Rule</vt:lpstr>
      <vt:lpstr>PHMSA : Web Links</vt:lpstr>
      <vt:lpstr>Contact Information</vt:lpstr>
    </vt:vector>
  </TitlesOfParts>
  <Company>DOT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USDOT_User</dc:creator>
  <cp:lastModifiedBy>Coy, Byron (PHMSA)</cp:lastModifiedBy>
  <cp:revision>549</cp:revision>
  <cp:lastPrinted>2015-02-10T14:17:10Z</cp:lastPrinted>
  <dcterms:created xsi:type="dcterms:W3CDTF">2014-09-23T12:58:53Z</dcterms:created>
  <dcterms:modified xsi:type="dcterms:W3CDTF">2020-06-04T20:03:46Z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0x01010084F4841F4AEFDD4FB82652D8FA3FC297</vt:lpwstr>
  </property>
</Properties>
</file>

<file path=userCustomization/customUI.xml><?xml version="1.0" encoding="utf-8"?>
<mso:customUI xmlns:mso="http://schemas.microsoft.com/office/2006/01/customui">
  <mso:ribbon>
    <mso:qat>
      <mso:documentControls>
        <mso:control idQ="mso:SlidesFromOutline" visible="true"/>
        <mso:control idQ="mso:SlideThemesGallery" visible="true"/>
      </mso:documentControls>
    </mso:qat>
  </mso:ribbon>
</mso:customUI>
</file>