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80" r:id="rId4"/>
    <p:sldId id="258" r:id="rId5"/>
    <p:sldId id="259" r:id="rId6"/>
    <p:sldId id="261" r:id="rId7"/>
    <p:sldId id="262" r:id="rId8"/>
    <p:sldId id="278" r:id="rId9"/>
    <p:sldId id="279" r:id="rId10"/>
    <p:sldId id="264" r:id="rId11"/>
    <p:sldId id="28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>
        <p:scale>
          <a:sx n="77" d="100"/>
          <a:sy n="77" d="100"/>
        </p:scale>
        <p:origin x="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9T15:09:48.338"/>
    </inkml:context>
    <inkml:brush xml:id="br0">
      <inkml:brushProperty name="width" value="0.13333" units="cm"/>
      <inkml:brushProperty name="height" value="0.26667" units="cm"/>
      <inkml:brushProperty name="color" value="#00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11626 5715,'-4'0,"-5"0,-6 0,-3 0,-2 0,-8 0,-4 0,-2 0,0 0,4 0,1 0,3 0,1 0,2 0,-4 0,-5 0,-1 0,2 0,1 0,2 0,3 0,-15 0,-8 0,-1 0,6 0,5 0,5 0,5 0,2 0,3 0,0 0,1 0,-4 0,-1 0,-4 0,-1 0,2 0,0 0,4 0,0 0,-2 0,-4 0,-1 0,1 0,3 0,1 0,2 0,2 0,1 0,-8 0,-2 0,0 0,3 0,-3 0,-10 0,-2 0,2 0,5 0,5 0,4 0,3 0,-2 0,0 0,1 4,-3 1,0 1,0-2,3-2,-3 0,0 3,-3 1,1-1,1-1,2-1,3-1,-3-2,0 1,-3 2,0 2,1 0,3-1,1-2,2 0,-2 2,-2 2,1-1,1-1,2-1,0-1,1-2,1 0,0 0,0 0,0 0,1 0,-2 0,2 0,-2 0,-2 0,-2 0,-1 0,2 0,1 0,1 0,5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9T15:26:43.271"/>
    </inkml:context>
    <inkml:brush xml:id="br0">
      <inkml:brushProperty name="width" value="0.23333" units="cm"/>
      <inkml:brushProperty name="height" value="0.23333" units="cm"/>
      <inkml:brushProperty name="ignorePressure" value="1"/>
    </inkml:brush>
  </inkml:definitions>
  <inkml:traceGroup>
    <inkml:annotationXML>
      <emma:emma xmlns:emma="http://www.w3.org/2003/04/emma" version="1.0">
        <emma:interpretation id="{2C7A014E-658B-426A-A332-08A0B9F89717}" emma:medium="tactile" emma:mode="ink">
          <msink:context xmlns:msink="http://schemas.microsoft.com/ink/2010/main" type="writingRegion" rotatedBoundingBox="26945,17920 4133,17881 4134,17188 26946,17228"/>
        </emma:interpretation>
      </emma:emma>
    </inkml:annotationXML>
    <inkml:traceGroup>
      <inkml:annotationXML>
        <emma:emma xmlns:emma="http://www.w3.org/2003/04/emma" version="1.0">
          <emma:interpretation id="{121B0F20-9EDC-48C3-9468-ABE95A1C490D}" emma:medium="tactile" emma:mode="ink">
            <msink:context xmlns:msink="http://schemas.microsoft.com/ink/2010/main" type="paragraph" rotatedBoundingBox="26945,17920 4133,17881 4134,17188 26946,17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3D5EE0-83EA-4D4B-80C6-FA780F345960}" emma:medium="tactile" emma:mode="ink">
              <msink:context xmlns:msink="http://schemas.microsoft.com/ink/2010/main" type="line" rotatedBoundingBox="26945,17920 4133,17881 4134,17188 26946,17228"/>
            </emma:interpretation>
          </emma:emma>
        </inkml:annotationXML>
        <inkml:traceGroup>
          <inkml:annotationXML>
            <emma:emma xmlns:emma="http://www.w3.org/2003/04/emma" version="1.0">
              <emma:interpretation id="{F6E1971B-F1B0-4858-BE0C-7711E56CD5B2}" emma:medium="tactile" emma:mode="ink">
                <msink:context xmlns:msink="http://schemas.microsoft.com/ink/2010/main" type="inkWord" rotatedBoundingBox="4134,17188 26946,17228 26945,17920 4133,17881"/>
              </emma:interpretation>
              <emma:one-of disjunction-type="recognition" id="oneOf0">
                <emma:interpretation id="interp0" emma:lang="en-US" emma:confidence="0.5">
                  <emma:literal>-barotropy</emma:literal>
                </emma:interpretation>
                <emma:interpretation id="interp1" emma:lang="en-US" emma:confidence="0">
                  <emma:literal>-ophiophagy</emma:literal>
                </emma:interpretation>
                <emma:interpretation id="interp2" emma:lang="en-US" emma:confidence="0">
                  <emma:literal>-proposes</emma:literal>
                </emma:interpretation>
                <emma:interpretation id="interp3" emma:lang="en-US" emma:confidence="0">
                  <emma:literal>-omophagy</emma:literal>
                </emma:interpretation>
                <emma:interpretation id="interp4" emma:lang="en-US" emma:confidence="0">
                  <emma:literal>-prophases</emma:literal>
                </emma:interpretation>
              </emma:one-of>
            </emma:emma>
          </inkml:annotationXML>
          <inkml:trace contextRef="#ctx0" brushRef="#br0">25111 9148,'-6'0,"-8"0,-7 0,-6 0,-5 0,-8 0,-4 0,0 0,2 0,2 0,7 0</inkml:trace>
          <inkml:trace contextRef="#ctx0" brushRef="#br0" timeOffset="-5673">24879 9356,'-3'0,"-6"0,-5 0,-4 0,-4 0,0 0,-6 0,-1 0,0 0,1 0,2 0,0 0,2 0,0 0,1 0,0 0,0 0,0 0,1 0,-1 0,0 0,0 0,-4 0,6 0,16 0,11 0,9-4,2-5,3-1,-4-4,1 2,-3-1,0 1,-3-1,2 1,-2-1,-3-1,-3-4,2 2,3 4,9 3,0 0,1 1,2 3,0 1,1 2,0 1,-4-7,-9-2,-10 0,-9 3,-7 2,-4 1,-4 2,0 2,-2 0,2 0,-1 1,-3-1,-1 1,1-1,0 0,2 0,2 0,0 0,0 0,-3 0,-1 0,1 0,-1 0,3 0,0 0,1 0,-3 0,-6 0,0 0,2 0,1 0,2 0,2 0,-2 0,0 0,0 0,1 0,2 0,0 0,5-4,2-2,0 2,-5 0,-2 0,-1 2,0 2,1-1,0 1,1 1,0-1,1 0,-1 0,2 0,-2 0,2 0,-2 0,2 0,-2 0,2 0,-6 0,0 0,0 0,1 0,1 0,1 0,1 0,1 0,-4 0,3 4,1 2,1-1,0-1,1 7,-2 1,0-2,1-1,3 0,-3 0,-1-3,-1 3,0-1,-1-2,1 2,1 4,-1 0,-3-3,-2-2,5 1,2 0,9-1,10-3,11-2,6 0,6-2,4 0,0 0,1-1,4 1,1-1,-1 1,-1 0,-2 0,3 0,1 0,2 0,0 0,-1 0,-2 0,-3 0,3 0,0 0,3 0,0 0,-1 0,-2 0,-3 0,3 0,0 0,3 0,0 0,-2 0,-1 0,-2 0,-2 0,-2 0,1 0,2 0,2 0,0 0,-1 0,-2 0,0 0,-1 0,0 0,-1 0,0 0,0 0,-1 0,2 0,-2 0,2 0,-2 0,6 0,0 0,0 0,-1 0,-1 0,-1 0,-1 0,0 0,2 0,2 0,0 0,-1 0,-1 0,-5 4,-3 2,1-2,0 1,-3 2,0-1,-3 4,0 0,-1 2,0-2,2 3,0 2,-4 3,-7-2,-8-4,-7-4,-5-2,-4-4,-3-1,0-2,-4 1,-2-1,0 0,2 1,2 0,1 3,1 2,-3 1,2 2,2 0,2-1,-1-2,0-2,0-1,3 3,2 0,-1 0,-5-2,-2 0,-2-2,1 8,0 1,2 0,4 2,1-1,0-3,-3-2,-4-3,0-1,0-2,0 0,2 0,0-1,0 1,1-1,0 1,-1 0,2 0,-2 0,2 0,-1 0,0 0,-1 0,-2 0,-3 0,1 0,1 0,1 0,1 0,1 0,1 0,0 0,0-8,0-2,0 0,0 2,0 2,0 3,0 1,-4 1,-2 1,1 0,1-3,2-2,0 1,0 0,2-3,0 0,-3 1,-3 2,5-2,3-2,3-1,3-1,-2 3,0 1,-2 2,-2 2,3-2,1-2,-1 2,2-4,1 1,-2 0,3-1,-1 0,-2 1,3-2,-1 1,-2-6,-5-1,-4 2,0 3,0 4,0 3,0 1,6-2,2-1,-1 1,-4 0,-2 2,-2 0,1 2,1-1,-4 2,0-1,-4 0,1 0,1 0,2 0,3 0,0 0,2 0,1 0,0 0,1 0,-1 0,0 0,1 0,6 0,12-4,9-5,12-1,7 1,4-2,0 1,0 2,-2 3,-4-2,-2-4,-2 0,6 3,2 1,0 3,0-3,-1 1,0 1,-1 2,0 0,2 2,3 0,-1 1,-1 0,-1 1,2-5,2-1,2 0,0 1,-1 2,-2 0,-3 2,-1-1,-1 1,-1 0,-7 4,-8 9,-8 3,-13 1,-8 0,1-1,-2-2,0-4,4 0,0-1,0-2,-1-3,-2 2,-4 5,-2-1,-1 3,1-1,0 1,3-1,-1-4,2-2,-1-2,2-2,-2-2,2 0,6 0,12-1,9 0,12 1,11 0,9 0,2 0,5-4,0-2,1 1,-4-3,-5 1,-6 0,-2 2,1 2,0 1,-2 1,0 1,-3 0,0 1,0-1,3 1,5-1,5 0,0 0,-2 0,-3 0,-4 0,-2 0,2 0,1 0,-2 0,0 0,-2 0,0 0,-2 0,5 0,0 0,0 0,-5 4,-2 0,-2 2,1-3,1 0,0-1,1-1,4-1,3 0,-1 0,-2-1,1 1,-2 0,-1 0,-1 0,0 0,1 0,-2 0,1 0,0 0,0 0,0 0,0 0,4 0,1 0,0 0,0 0,-2 0,-2 0,0 0,0 0,3 0,1 0,0 0,-1 0,-1 0,-2 0,0 0,-8 4,-12 2,-9-2,-12 0,-7 0,-4-3,0 0,0-1,-3 0,0 0,1 0,2 0,2 0,1 0,1 0,1 0,0 0,0 0,1 0,-1 0,0 0,0 0,0 0,0 0,0 0,-4 0,-2 0,1 0,2 0,0 0,0 0,2 0,1 0,0 0,0 0,0 0,1 0,-2 0,2 0,-2 4,2 1,-6 0,0-1,0-1,1-1,0-1,3-1,0 0,0 0,2 0,-6 0,0 0,0-1,2 1,0 0,1 4,1 1,-3 0,-1-2,0 1,0-3,3 0,0-1,1 0,1 0,-4 0,-1 0,0 0,1 0,1 0,1 0,1 0,1 0,-4 0,-1 0,0 0,1 0,2 0,0 0,1 0,-3 7,-2 4,1-1,1-2,1-3,2-2,0-1,0-1,-3-1,-1 0,1-1,-1 1,3 0,0 0,1-1,1 1,-4 0,-1 0,0 0,1 0,1 0,1 0,1 0,-3 0,2-3,3-3,0-2,0-2,0 2,4-1,1 0,0 2,-3 2,-4 3,-2 0,-1 2,0 0,1 0,0 0,2 0,0 1,1-1,0 0,0 0,0 0,1 0,-2 0,2 0,-2 0,-2 0,-2 0,-1 0,2 0,1 0,1 0,1 0,1 0,-4 0,-2 0,1 0,2 0,0 0,5-4,2-1,1 0,-1 1,-5 1,-2 1,-1 1,0 0,2 1,-1 1,2-1,0 0,-2 1,-3-1,1-4,1-2,1 1,2 1,0 1,0 1,-2 2,-3-1,1 1,1 0,1 1,2-1,0 0,0 0,-2 0,-3 0,2 0,-1 0,2 0,2 0,0 0,0 0,-2 0,-2 0,0 0,1 0,1 0,1 0,1 0,1 0,0 0,0 0,0 0,0 0,0 0,1 0,-2 0,1 0,-4 0,-1 0,0 0,0 0,2 0,2 0,0 0,0 0,-2 0,-3 0,1 0,1 0,1 0,2 0,0 0,-4 0,0 0,0 0,2 0,0 0,1 0,1 0,1 0,-4 0,-2 0,2 0,-4 0,0 0,-2 0,-9 0,0 0,0 0,2 0,4 0,5 0,-1 0,-3-4,1-1,-1 0,0 1,-1 2,-2 0,2 1,-2 1,2 0,4 0,2 0,0 1,0-1,1 0,2 0,2 0,1 0,1 0,-1-4,-6-2,-4 2,2-1,-3 2,1 1,3 2,-3-1,3 1,1 1,2-1,2 0,2 0,0 0,1 0,0 0,1 0,-1 0,0-4,0-1,1-1,-2 2,2 2,-10 0,-1 1,0 0,-2-3,1 0,2-1,3 2,-1 0,-4-7,-4-1,0 1,0 1,2 4,2 1,4 2,4 2,0 0,3 0,0 1,1-1,0 1,-1-1,-4 0,-1 0,-4 0,0 0,1 0,-2 0,-3 0,1 0,2 0,3 0,2 0,3 0,0 0,3 0,-5 0,-1 0,1 0,0 0,2 0,0 0,1 0,-3 0,-2 0,1 0,1 0,1 0,2 0,0 0,0 0,-6 0,-4 0,-2 0,-1 0,4 0,2 0,0 0,-1 0,4 0,0 0,3 0,1 0,0 0,1 0,-3 0,-2 0,0 0,-3 0,0 0,-3 0,-6 0,-6 0,2 0,4 4,5 1,5 0,-1-1,-2 0,0-3,1 0,3-1,-2 0,-3 0,0 0,-2 0,1 0,3 0,3 0,-6 0,-1 0,3 0,-3 4,3 1,2 0,-5-1,-1-1,2-1,0-1,1-1,3 0,-1 0,-4 0,-2 0,0-1,3 1,4 0,3 0,3 0,-3 0,-1 0,2 0,0 0,2 0,1 0,0 0,0 0,2 0,-2 0,2 0,-1 0,0 0,0 0,0 0,0 0,0 0,-4 0,-2 0,1 0,1 0,1 0,1 0,-3 0,-8 0,-7 0,1 0,3 0,5 0,4 0,-1 0,1 0,2 0,-3 4,1 1,1 0,2-2,-3 0,0-1,2-1,0-1,3 0,0 0,1 0,1 0,-4 0,-1 0,0 0,2-1,0 1,1 0,1 0,-3 0,-1 1,0-1,1 0,1 0,1 0,1 0,1 0,-4 0,-1 0,0 0,1 0,1 0,-3 0,0 0,-7 0,-5 0,0 0,3 0,5 0,3 0,-1 0,2 0,0 0,2 0,3 0,-1 0,2 0,-4 0,-1 0,1 0,-1 0,3 0,0 0,9 0,15 0,23-4,12-2,8-6,1-3,-3 2,-5 3,-4 4,1 2,-2 2,-1 1,2 1,-1 1,3-1,4 1,-1 0,-3-1,-3 0,-2 0,-3 0,-5 4,-6 6,-5 4,-5 4,-2 3,-3 2,-3 1,-6-4,-6-1,-2-4,0 4,-4-3,-2-2,3-1,0-2,2-4,-2-2,0-2,-1-2,0-1,-5 0,-1-1,0 0,0 1,2 0,1-1,1 1,1 0,-5 0,0 0,0 0,2 0,0 0,1 0,1 0,-3 0,-1 0,0 0,1 0,1 0,1 0,1 0,1 0,-4 0,-1 0,0 0,1 0,2 0,0 0,1 0,1 0,-1 0,1 0,0 0,1 0,-2 0,2 0,-2 0,2 0,-2 0,-2 0,-2 0,-1 0,2 0,1 0,1 0,1 0,1 0,-5 0,4-7,6-7,5-6,6-2,3-2,2 0,3 0,4 3,5 5,5 6,4 5,3 3,0-3,2 1,1-4,2 0,3 2,-2-4,0-2,-2 0,-1 2,-1 3,-1-2,1 2,-2 1,1 2,-4-3,-1 1,-4 9,-12 3,-6 5,-7 1,-5-2,0 1,-1 0,-2-4,2 2,1 0,6-2,10-3,8-1,3 6,3 6,3 1,0 0,0 2,-3 2,0-2,2-4,2-5,2-4,1-3,-2-5,-1-2,-4-5,0-1,-2-1,-8 0,-8 3,-7 3,-6 2,-3 2,-4 2,0 0,0 0,-1 0,0 1,1 0,-3-1,-2 0,1 0,1 0,1 0,1 0,1 0,1 0,-4 0,-1 0,0 0,1 0,1 0,1 0,1 0,1 0,-4 0,-1 0,0 0,2 0,0 4,1 0,1 2,-7 1,-3 2,1-3,2-1,3-2,1-1,2-1,1-1,-2 0,-2 0,0-1,2 1,0 0,1 0,2 0,-1 0,-3 0,-2 0,2 0,0 0,1 0,1 0,1 0,1 0,-4 4,-1 1,0 4,1 0,1-2,2-1,0-2,0-2,-3-1,-1-1,0 0,1 0,1-1,2 1,0 0,-4 0,0 0,0 0,2 0,4 4,2 1,1 0,0-1,-1-1,-5-1,-2-1,-1-1,1 0,1 0,1 0,1 0,-8-1,-2 1,2 0,-3 0,1 0,3 0,1 0,0 0,0 0,1 0,2 0,2 0,8 0,12 0,10 0,5-4,4-5,0-5,5 0,-1-2,1 2,-3-1,0 3,1 3,-2-1,-5-2,2 0,-3-2,2-2,-1-2,2 1,-2 1,2 2,-2 0,6 2,4 4,-1-2,-4-2,-1 0,2 4,1-7,6 1,3 2,2 3,-2 3,-4-1,-2 0,0 2,0 2,0 0,6-2,1-1,0-2,0-2,-1-1,-1 0,-1 3,0 2,-1 2,0 2,0-2,0-2,0 2,0 0,0 1,0 2,4 0,1 1,0 0,-1 0,-1 1,-1-1,-4 4,-7 5,-2 2,-2 2,1 3,2 7,7 3,4-3,-1-1,-2-5,0 0,0-4,-3-1,-1-1,-4 1,1-2,2-3,1-1,2-4,2 0,1-2,1 0,1 0,-1-1,0 0,5 1,0 0,1 0,-2 0,-5-4,-2-1,-2 0,2 1,-8 2,-9 0,-13 1,-17 1,-11 3,-16 11,-6 5,-12 8,-2 4,4 0,6-2,2-1,7-5,10-8,8-1,7-4,4-2,3 0,1-2,0 0,-3-3,-2 0,0-3,1 1,0-1,1-1,1 1,-3 0,-2 4,1 1,2 0,0-1,1-2,1 0,1 0,-4-2,-2 0,2 0,0 0,1-1,1 1,2 0,-1 0,1 0,8 0,11 0,9 0,8 0,6 0,4 0,1 0,5 0,1 0,0 0,-1 0,-3 0,0 0,-2 0,7 0,6 0,1 0,2 0,-2 0,-4 0,0 0,0 0,-4 0,-3 0,3 0,-1 0,3 0,4 0,0 0,-2 0,-4 0,-2 0,-2 0,-2 0,-1 0,3-4,2-5,0-1,-1-3,-2-3,0 1,-1-1,-5-1,2 2,3 3,0 0,0 3,-8 2,-10 2,-11 3,-8 1,-5 1,-5 0,-2 0,1 1,-6-1,0 1,1-1,1 0,2 0,1 0,1 0,0 0,-3 0,-1 0,0 0,1 0,2 0,0 0,1 0,1 0,-4 0,-1 0,0 0,1 0,1 0,1 0,1 0,1 0,0 0,0 0,0 0,0 0,0 0,0 0,0 0,0 0,-4 0,-1 0,0 0,1 0,1 0,1 0,1 0,0 0,-2 0,-3 0,2 0,-1 0,3 0,0 0,5-4,10-2,10 2,9-1,4-2,3-4,6-4,4 0,1 3,0 4,-1 3,0-2,-1 1,-1 0,-5-1,3 0,1-3,1 0,-8 6,-10 4,-15 1,-8 2,-7-1,2 3,0 2,0-2,0 0,0-3,-1 0,-4-1,-1 3,0 1,1 0,1-1,1-1,1-1,1 2,-1 2,2-1,-2 2,2 5,-2 0,2-2,-2-3,2-2,-5-2,-2-3,1 0,1 0,1 4,1 0,1 1,1-1,-4-1,-1-1,0-2,1 1,2-1,-1-1,2 1,1 0,0 0,0 0,0 0,1 0,-2 4,2 0,-2 2,2-3,-6 0,0-1,0-2,1 1,1-1,1 0,1-1,8 1,15 0,12 0,7 0,6 0,5 0,2 0,1 0,1-4,0-1,-2 0,-2 1,-3 2,-1 0,-2 1,5 1,0-4,3-5,1-1,-1 0,-3 3,-5-5,-3-1,3 2,-3-1,-8 0,-10 4,-10 3,-6 2,-10 1,-4 2,-2 0,1 0,1 1,1-1,3 1,-1-1,2 0,-1 0,2 0,-1 0,0 0,1 0,2 8,6 6,5 6,4 2,3 2,2 1,0-1,6-3,4-6,5-5,4-4,2-4,2-2,1 0,0-2,0 2,0-2,0 2,-1 0,4-1,1 1,-7 0,-12 0,-12 0,-8 0,-7 0,-8 0,-4 0,0 0,0 0,2 0,2 0,2 0,0 0,-4 0,0 0,0 0,2 0,0 0,1 0,1 0,-3 0,-1 0,0 0,1 0,1 0,1 0,1 0,1 0,-4 0,-1 0,0 0,5 4,10 1,15 0,12-1,7 3,4-1,1 0,1-1,-1-2,0-1,2-2,5 0,1 0,-2 0,2 0,-1 0,-2-1,-3 1,-2 0,-1 0,-2 0,1 0,-2 0,0 0,5 0,1 0,0 0,-1 0,-1 0,-1 0,-1 0,-1 0,4 0,2 0,-2-4,0-5,-1-1,3-7,0-4,3-3,0 3,-1 5,-2 5,-3 1,0 1,-10 3,-12 2,-9 2,-12 1,-8 1,-3 1,0-1,0 0,1 1,1-1,2 0,-4 1,-1-1,1 0,1 0,1 0,2 0,0 0,0 0,-2 0,-3 0,2 0,-1 0,3 0,0 0,1 0,-3 0,-2 0,1 0,2 0,0 0,1 0,2 0,-1 0,-3 0,-2 0,2 0,0 0,1 0,2 0,0 8,0 3,1-1,0-2,0-2,0-3,1-1,-2-1,2-1,-2 3,2 2,-6-1,0 4,0 0,1-2,1-1,1-2,1-1,0-1,-2-1,-3 0,2 0,-1-1,3 1,0 0,1 0,0 0,-2 4,-2 1,0 0,1-1,1-1,1-1,1-1,1-1,-4 0,-1 0,0 0,1 0,1 0,5 3,3 2,-1 0,0-2,-5 1,-2-3,-1 0,0-1,1 0,2 0,-1 0,-2 0,-1 0,-1 0,2 0,1 4,2 1,0 0,0-1,-2-1,2 2,1 1,1 0,0-2,0-2,0 0,-1 2,1 2,-1-1,0-2,-1 0,2-1,2 3,2 0,0 0,-1-1,-1-1,-5-2,-3 0,0 0,2-1,-1-1,2 1,1 0,0-1,-3 1,-1 0,0 0,1 0,1 0,2 0,0 0,0 0,1 0,0 0,1 0,-2 0,2 0,-1 0,0 0,0 0,-4 0,-1 0,-1 0,2 0,1 0,1 0,1 0,1 0,-4 0,-1 0,0 0,1 0,1 0,2 0,0 0,-4 0,0 0,0 0,1 0,1 0,1 0,2 0,-1 0,1 0,-4 0,-1 0,0 0,1 0,1 0,2 0,12 0,12 0,10 0,7 0,5 0,3 0,0-8,8-2,3-4,3 0,-2 4,-3 2,-3 4,-3 1,1 2,1 1,-2 1,-2 0,0-1,-2 0,0 1,-1-1,0 0,-1 0,1 0,0 0,0-4,0-1,0-1,0 2,4 2,2 0,-1 1,-2 0,0 1,0 0,-3 1,-3-5,-3-1,5 1,2-4,6-4,0 0,0 2,2-2,8 3,5-2,-2 0,-3 3,-2-5,-2-1,-1 2,-1 0,-3 1,-3 3,-2 2,-2 3,0 2,3 0,0 1,1 1,-2-1,0 1,-1-1,-5-3,-2-3,0 1,5 1,2 1,1 1,0 2,0-1,-1 1,-1 0,-1 1,4-1,2 0,-5-4,-2-1,-1 0,-1 1,2-2,-1-1,5-3,2 1,-1 1,1 2,-2 3,-2 1,1 1,-2 1,1 0,2 1,3-1,-2 1,1-1,-3 0,-4-4,-2-2,-1 2,1 0,1 0,2 3,0-4,0-1,5-7,2-1,-1 1,2 4,2 2,-2 3,-2-2,-2 1,0 0,-2 1,-1 2,0 1,3 0,2 1,0 0,-1 0,-9 1,-12-1,-14 4,-10 6,-6 4,-3 0,0-2,0-3,1 0,0 0,2-3,0-2,1 2,0 9,0 1,0-3,-4 2,-1-3,0-3,1-3,1-3,2-2,0 0,0-2,0 1,2-1,-1 1,-4-1,-1 1,0 0,1 0,1 0,1 0,1 0,1 0,0 0,-1 0,2 0,-1 0,0 0,0 0,0 0,0 0,0 0,-4 0,-2 0,1 0,1 0,2 0,-1 0,2 0,1 0,-4 0,-1 0,0 0,1 0,2 0,-1 0,2 0,1 0,0 0,1 0,-2 0,2 0,-1 0,0 0,0 0,0 0,-5 0,0 0,0 0,9 0,11 0,11 0,10 0,1-4,3-1,3 0,2 1,0-2,1-1,1 1,-1 1,1 2,-4-2,1-1,3 1,0-2,0-1,1 1,-5-2,-2 1,0-6,2-2,4 3,-2 0,0 1,0 0,0 1,0 3,0 3,1 1,0 3,0 1,0 0,-7 1,-12 7,-9 2,-8 1,-6 1,-7-1,-4-2,0-3,1-3,1-1,2 2,2 2,-4-2,-1-1,1 0,1-2,2 0,0-1,1 0,1 4,-8 0,-2 2,-4-2,-3 2,1 2,4-2,3-2,3-1,4-2,1 0,0-1,2 0,0 0,-1-1,-3 1,-3 0,2 0,0 4,1 0,1 2,1-3,1 0,-5-1,0-1,0-1,2 0,0 0,1 0,1-1,-3 1,-1 0,0 0,1 0,1 0,1 0,1 0,1 0,-4 4,-1 2,0-2,2 0,4 4,2-2,1 0,0-2,-2-1,-4-2,-2 8,0 2,-1-1,2-2,2-2,0-3,0-2,0 0,2-1,-2 0,2-1,-1 1,0 0,-1-1,2 1,-6 0,0 0,0 0,1 0,1 0,1 0,1 0,1 0,0 0,0 0,0 0,0 0,0 0,1 0,-2 0,1 0,4 4,1 1,-4 0,-2-2,-2 0,1-1,0-1,1 3,0 2,0-1,5 3,-3 0,-1 2,-5 12,-2 22,1 10,5 1,7-6,1-10,2-12,-3-11,-2-8,-1-6,-1-2,-6-2,-1 0,0-1,0 2,2-5,1-4,5-4,5-4,3 0,2 1,3-2,-5 3,-1-4,3-2,2-2,2 0,3 0,2 0,5-4,5 3,2 2,3 0,2 5,3 1,6 0,3 3,0 3,-4 0,-3 2,-1 2,-3 11,-5 8,-9 6,-8 0,-8-3,-5-4,-3-4,-7-3,-2-3,0 0,2-2,0 1,3-1,-4 0,1 1,0-1,0 1,3 0,0 0,1 0,1 0,0 0,1 0,-2 0,2 0,-1 0,0 0,-1 0,2 0,-6 0,0 0,0 0,1 0,1 0,1 0,1 0,-3 0,-2 0,1 0,6 4,1 1,1 0,5 2,3 6,5 3,7-1,7-3,7-3,6-4,1-2,7-2,1-1,1-1,-2 1,0-1,-3 1,-1-1,4 1,0 0,0 0,-1 0,-1 0,-2-4,0-1,0 0,2 1,3 2,-2 0,1 1,-3 1,0 0,-1 0,0-4,2-1,-1-4,-2-4,-1 0,-1 2,1 4,0 1,1 4,3 0,2-2,4 0,4-1,4 2,4 0,-3 2,-4 0,-5 0,-2 1,-4 1,-2-1,-2 0,1 1,-1-1,0 0,1 0,3-8,6-2,2 0,-2-2,-2 0,-2 4,-3 2,0 2,-2 2,0-2,0-1,0-3,-1-1,-3-2,-2 0,1 2,-2 0,-1-1,-3 0,1-4,6-7,7-4,4 2,0 6,-1 5,-1 4,-2 4,-1 3,-5 6,-6 5,-5 5,-5 4,-2 3,-2 2,0 4,-6-3,0-1,1-1,-4-5,-3-4,-4-6,-4-4,-1-2,-2-2,-1 4,1 0,-1 3,1 2,-1-2,0-2,5 3,1-1,4 3,4 3,3 8,9 0,6-4,14-4,7-4,3-5,-1-2,-1-2,-2-4,2-6,8-1,6-3,-2 1,0 3,2 3,4-1,-2 1,0 1,-6 2,-4 2,-4 1,-1 1,-1 0,-2 0,-1 0,-3 0,0 1,0-1,-2 0,2 0,2 0,2 0,0 0,-5-4,-2-1,-2 0,1 0,1-1,0-2,1 2,1 2,-8 1,-14 2,-15 4,-22 2,-10 0,-8 0,-1-2,0-1,7-1,6-1,7 0,6 0,3 0,2 4,2 1,-3 0,-2-1,0-1,0-1,2-1,0-1,1 0,1 0,-4 0,-1 0,0-1,1 5,1 1,1 4,1 0,-7 7,-2 0,-1-2,4-4,2-3,1-4,2-1,1-2,-2 0,-2 3,0 2,1 4,1-1,2 0,0-2,5 2,-3-2,-1 0,-1-2,0-1,-1-2,2 0,-1-1,1 4,-1 1,1-1,0 0,0-1,0-1,0-1,0-1,-4 0,-1 0,0 0,1 0,1-1,0 1,3 0,-1 0,1 0,0 0,0 0,1 0,-2 0,2 0,-2 0,2 0,-6 0,0 0,0 0,1 0,1 0,1 0,1 0,1 0,-4 0,-1 0,0 0,1 0,1 0,1 0,1 0,-3 0,-1 0,0 0,1 0,1 0,1 0,2 0,-1 0,1 0,-4 0,-1 0,0 0,2 0,0 0,5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9T15:38:48.257"/>
    </inkml:context>
    <inkml:brush xml:id="br0">
      <inkml:brushProperty name="width" value="0.13333" units="cm"/>
      <inkml:brushProperty name="height" value="0.26667" units="cm"/>
      <inkml:brushProperty name="color" value="#00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6162 2852,'-4'0,"-5"0,-5 0,-5 0,-1 0,-3 0,-1 0,-4 0,-1 0,0 0,1 0,2 0,1 0,1 0,0 4,1 1,0 1,0-2,0-2,1 0,-1-1,0-1,0 0,-4 4,-1 1,-1 0,2-2,1 0,1-1,1-2,1 0,0 0,-4 0,-5 0,-1 0,-3 0,-3 0,-7 0,-3 0,3 0,1 0,4 0,2 0,3 0,4 0,3 0,3 0,2 0,1 0,1 0,-4 0,-2 0,0 0,2 0,0 0,1 0,1 0,1 0,-1 0,2 0,-2 0,2 0,-1 0,0 0,0 0,0 0,-4 0,-6 0,0 0,1 0,2 0,-1 0,-5 0,2 0,1 0,4 0,1 0,3 0,1 0,1 0,-4 0,-1 0,1 0,-4 0,0 0,2 0,1 0,-2 0,-1 0,3 0,0 0,2 0,2 0,0 0,-7-4,-2-1,-4 0,1 1,-1 2,1 0,-1 1,2 1,3 0,4 0,1 0,3 0,0 0,1 0,1 1,-1-1,1 0,-1 0,0 0,0 0,0 0,0 0,-4 0,-1 0,0 0,1 0,1 0,1 0,0 0,2 0,0 0,-4 0,-5 0,-1 0,1 0,2 0,-1 0,-4 0,0 0,3 0,2 0,3 0,1 0,2 0,-3 0,-1 0,1 0,0 0,2 0,0 0,1 0,1 0,0 0,-4 0,-1 0,0 0,1 0,1 0,1 0,1 0,1 0,0 0,0 0,0 0,0 0,0 0,0 0,0 0,0 0,-4 0,-1 0,0 0,5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9T16:45:53.673"/>
    </inkml:context>
    <inkml:brush xml:id="br0">
      <inkml:brushProperty name="width" value="0.13333" units="cm"/>
      <inkml:brushProperty name="height" value="0.26667" units="cm"/>
      <inkml:brushProperty name="color" value="#00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11614 6051,'-4'0,"0"4,-6 1,2 4,0 4,-2 0,0 2,0-2,-4-3,-4-3,3 1,-2-1,0-1,-2-3,-3 0,0-3,0 1,-1-1,0-1,-1 1,-3 0,-2 0,1 0,1-1,1 1,1 0,1 0,0 0,-2 0,-3 0,2 0,0 0,1 0,1 0,1 0,1 0,-4 0,-1 0,0 0,0 0,3 0,0 0,1 0,1 0,-4 0,-1 0,0 0,1 0,1 0,1 0,1 0,1 0,-5 0,0 4,1 1,0 1,1-2,1-2,1 0,-3 0,-1-2,0 0,1 8,1 2,1-1,1-1,1-2,0-2,-4-3,-1 0,0-1,1 0,1-1,2 1,0-1,0 1,1 0,0 0,1 0,-2 4,2 1,-2 0,2-1,-2 0,-3-3,-1 0,0-1,1 0,1 0,1 0,5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9T15:09:53.789"/>
    </inkml:context>
    <inkml:brush xml:id="br0">
      <inkml:brushProperty name="width" value="0.13333" units="cm"/>
      <inkml:brushProperty name="height" value="0.26667" units="cm"/>
      <inkml:brushProperty name="color" value="#00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8035 5681,'-4'0,"-5"0,-5 0,-4 0,-3 0,-2 0,0 0,-5 0,-2 0,2 0,0 0,2 0,0 0,2 0,1 0,-4 0,-1 0,-4 0,0 0,1 0,2 0,3 0,-4 0,1 0,1 0,1 0,1 0,2 0,0 0,-3 0,-1 0,0 0,1 0,1 0,2 0,0 0,0 0,-3 0,-1 0,1 0,-1 0,3 0,0 0,1 0,1 0,-4 4,-1 1,0-1,1 0,1-1,1-1,1-1,-3-1,-1 0,0 4,0 1,3 0,0-1,1-1,-7-2,-2 1,0-2,2 0,2 0,2 0,3-1,0 1,1 0,-4 0,3 3,2 2,0 0,0-1,0-1,0-1,0-2,-5 1,-1-1,0-1,5 5,2 2,1-2,0 0,-1-1,0-1,-5-1,-1-1,-1 0,0 0,2 0,1 0,1 0,1 0,-1 0,2-1,-1 1,0 0,0 0,0 0,0 1,0-1,4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9T15:29:32.751"/>
    </inkml:context>
    <inkml:brush xml:id="br0">
      <inkml:brushProperty name="width" value="0.23333" units="cm"/>
      <inkml:brushProperty name="height" value="0.23333" units="cm"/>
      <inkml:brushProperty name="ignorePressure" value="1"/>
    </inkml:brush>
  </inkml:definitions>
  <inkml:traceGroup>
    <inkml:annotationXML>
      <emma:emma xmlns:emma="http://www.w3.org/2003/04/emma" version="1.0">
        <emma:interpretation id="{230415A6-3463-403E-932F-2B079D3ADC95}" emma:medium="tactile" emma:mode="ink">
          <msink:context xmlns:msink="http://schemas.microsoft.com/ink/2010/main" type="writingRegion" rotatedBoundingBox="24229,17464 27934,17349 27949,17812 24243,17926"/>
        </emma:interpretation>
      </emma:emma>
    </inkml:annotationXML>
    <inkml:traceGroup>
      <inkml:annotationXML>
        <emma:emma xmlns:emma="http://www.w3.org/2003/04/emma" version="1.0">
          <emma:interpretation id="{0BDC0C75-7448-494F-BE07-A6534A9C01B8}" emma:medium="tactile" emma:mode="ink">
            <msink:context xmlns:msink="http://schemas.microsoft.com/ink/2010/main" type="paragraph" rotatedBoundingBox="24229,17464 27934,17349 27949,17812 24243,17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308A32-CD3A-4075-B7B1-C2A0543FA07A}" emma:medium="tactile" emma:mode="ink">
              <msink:context xmlns:msink="http://schemas.microsoft.com/ink/2010/main" type="line" rotatedBoundingBox="24229,17464 27934,17349 27949,17812 24243,17926"/>
            </emma:interpretation>
          </emma:emma>
        </inkml:annotationXML>
        <inkml:traceGroup>
          <inkml:annotationXML>
            <emma:emma xmlns:emma="http://www.w3.org/2003/04/emma" version="1.0">
              <emma:interpretation id="{DE48F29C-BA0F-4E1F-91BB-5C271187CE3A}" emma:medium="tactile" emma:mode="ink">
                <msink:context xmlns:msink="http://schemas.microsoft.com/ink/2010/main" type="inkWord" rotatedBoundingBox="24229,17464 27934,17349 27949,17812 24243,17926"/>
              </emma:interpretation>
              <emma:one-of disjunction-type="recognition" id="oneOf0">
                <emma:interpretation id="interp0" emma:lang="en-US" emma:confidence="0">
                  <emma:literal>so</emma:literal>
                </emma:interpretation>
                <emma:interpretation id="interp1" emma:lang="en-US" emma:confidence="0">
                  <emma:literal>d.</emma:literal>
                </emma:interpretation>
                <emma:interpretation id="interp2" emma:lang="en-US" emma:confidence="0">
                  <emma:literal>D.</emma:literal>
                </emma:interpretation>
                <emma:interpretation id="interp3" emma:lang="en-US" emma:confidence="0">
                  <emma:literal>t.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12636 9423,'0'-4,"0"-6,0-4,-4 0,-1-2,-4 2,-4 4,-5-2,-2 3,-2 2,-4 3,-3 2,0 0,1 2,2 0,0 1,6-4,9-3,11 2,13 0,13 1,9 1,2 1,1 1,-5 0,-2 0,-3 0,-3 0,-1 0,-1 1,-1-1,1 0,4 0,0 0,1 0,-1 0,-1 0,10 0,4 0,-2 0,-2 0,-5 0,-2 0,-4 0,-1 0,-1 0,-1 0,1 0,0 0,-1 0,1 0,0 0,3 0,2 0,1 0,-2 0,-1 0,-1 0,-1 0,-1 0,1 0,2 0,6 0,2 0,-2 0,-3 0,-1 0,-3 0,4 0,0 0,-1 0,-2 0,0 0,-2 0,0 0,3 0,1 0,0 0,-1 0,-1 0,-2 0,0 0,0 0,3 4,5 1,1 0,-2-1,-1-1,-2-1,-2-1,2 0,0-1,0-1,-1 1,-2 0,0-1,-1 1,-1 0,8 0,2 0,0 0,-6 4,1 1,-2 0,0-1,3-2,0 0,0-1,-2 0,-1-1,-1 0,-1-1,-1 1,0 0,0 0,-1-1,2 1,-2 0,1 0,0 0,1 0,2 0,3 0,-1 0,-1 0,-1 0,-1 0,-1 0,-1 0,4 0,-3 4,-5 6,-10 0,-10 0,-10-4,-6-1,-8-2,-8-1,-2-2,1 0,2-1,3 1,2-1,-2 1,1 0,-1 0,2 0,2 0,1 0,0 0,1 0,-4 0,-1 0,0 0,1 0,1 0,2 0,0 0,0 0,1 0,0 0,1 0,-2 0,2 0,-1 0,0 0,-1 0,-2 0,-3 0,1 0,1-4,1-2,1 1,1 1,1 1,-4 1,-2 2,6-5,1 0,1 0,1 1,-1 1,-1 2,0 0,0 1,-2 0,2 0,-2 0,1 0,0 0,8 0,10 0,10 0,8 0,6 0,4 0,1 0,1 0,0 0,0 0,-1 0,0 0,-1 4,4 2,1-1,0-1,-4 3,-4 0,0 3,0-1,1-1,0-2,5-3,2-1,0-1,-2-1,4 0,1-1,-2 1,-1-1,-2 1,-2 0,0 0,-1 0,0 0,0 0,0 0,3 0,3 0,-1 0,-1 0,-1 0,-2 0,0 0,0 0,3 0,2 0,-2 0,0 0,-1 0,-2 0,0 0,4 0,0 0,0 0,-9 4,-12 1,-10 0,-10-1,-5 0,-8-3,-4 0,-4 3,-1 2,2-1,3-1,2-1,-2-2,1 4,1 0,1 0,2-1,0-2,1 0,-2-2,-3 0,2 0,0 0,1 0,-3 0,0 0,1 0,1 0,1-1,2 1,0 0,0 0,-3 1,-1-1,1 0,-1 0,3 0,0 0,1 0,1 0,-4 0,3-4,1-2,1 2,0 0,0 1,0-2,0-2,3-2,-2-1,-3 2,4-1,1 0,0 3,-1 1,3-2,0 0,0 2,-2 1,-5-3,-2 0,-2 1,1 2,1 2,1 0,5-2,1-2,1 2,-5 0,1-2,2-1,-2 1,1 2,-1 1,0 1,-1 2,0 0,-4 0,-1 0,0 0,0 0,2 0,2 1,0-1,0 0,-3 0,-1 0,0 0,1 0,1 0,2 0,0 0,0 0,1 0,0 0,1 0,-2 0,2 0,-2 0,2 0,-2 0,2 0,-6 0,0 0,0 0,4-4,8-5,9-5,22-4,16-7,7-3,1 3,-2 6,-4 6,-3 6,0 3,0-1,-1 0,-2 1,-2 1,-1 1,0 1,-1 1,-1 0,2 0,-2 0,1 0,-4 4,-5 6,-5 4,-4 4,-3 4,-6-4,-6-4,0 0,-4-2,-4 4,3 3,-1-1,-1-4,-7 0,-2-3,0-4,-2-1,2-4,2-1,-1 0,2-2,-5 0,0 1,0-1,1 1,9-1,11 1,16 0,9 0,10 0,4 0,0 0,-1 0,-2 0,2 0,3-3,12-2,2 0,-3 1,-6 1,-4 1,-6 2,-3 0,2 0,0 0,-1 0,-1 0,-1 0,-1 0,0 0,2-4,3-5,-1-9,-1-1,-1-2,-2 3,0 4,0 6,2 2,3 4,-2 2,-3-4,-4 0,0 0,0 0,0-2,2-1,4 1,-2-2,-2 0,0 2,0 1,0 2,1 2,0 0,3-3,2-1,0 0,-1 1,-1 1,-1-2,-1-1,-1 1,5 1,0-3,0 0,-2 2,0 0,-1 3,-1 0,-1 2,5 0,0 0,-1 0,0 0,-1 1,-1-1,-1 0,3 0,1-8,0-2,0 0,-3 2,0 3,-1 1,-1 2,4 1,1 1,0 1,-1-1,-2 0,1 1,-2-1,-1 0,4 0,1 0,0 0,-1 0,-2 0,0 0,-1 0,-8 0,-15 0,-16 0,-8 0,-13 0,-4 0,1 0,3 0,4 0,3 0,3 0,-2 0,-1 0,2 0,0 0,2 0,1 0,0 0,1 0,-4 0,-1 0,0 0,5 4,10 5,16 1,14-1,9-2,4-3,0-1,0-2,-2 4,2 0,0-1,0 0,-3-2,-1-1,-2 0,-4 3,2 6,1 0,1-1,0-2,0 1,-1 0,5-2,5-2,0-2,-1 0,-2-2,-3 0,-1 0,-1 0,-2-1,4 1,1 0,-1 0,1-1,-7 5,-2 2,1-1,-1-1,-3 3,-4 8,-5 6,-2 2,-7-2,-7-4,-1-3,-4-2,-3-3,-2-4,-3-3,8 0,8-2,11-1,8 0,9 1,5-1,2 0,0 1,-1 0,-1 0,2 0,-4-4,3-5,-1-1,-4-7,-3 0,0 2,-4 0,0 3,-8 3,-12 4,-10-3,-6-2,-4-1,-1-2,-1 2,0-2,1 2,4-2,-2 2,4-2,0 3,-1 1,0 4,0 1,-2 3,-12 0,-8 2,-6-1,-1 1,-5 3,-1 2,1-2,2 0,6 0,3-3,4 0,6-1,4 0,3 0,2 0,-2 0,-6 0,0 0,1-1,2 1,1 0,3 0,0 0,2 0,0 0,0 0,0 0,1 0,-1 0,0 0,0 0,0 0,-4 0,-1 0,0 0,1 0,1 0,1 0,0 0,2 0,-4 0,-1 0,0 0,2 0,0 0,1 0,1 0,-3 0,-2 0,1 0,2 0,0 0,6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9T15:29:49.138"/>
    </inkml:context>
    <inkml:brush xml:id="br0">
      <inkml:brushProperty name="width" value="0.23333" units="cm"/>
      <inkml:brushProperty name="height" value="0.23333" units="cm"/>
      <inkml:brushProperty name="ignorePressure" value="1"/>
    </inkml:brush>
  </inkml:definitions>
  <inkml:traceGroup>
    <inkml:annotationXML>
      <emma:emma xmlns:emma="http://www.w3.org/2003/04/emma" version="1.0">
        <emma:interpretation id="{662DE2FC-CEF9-4608-8B5F-3990F652EB62}" emma:medium="tactile" emma:mode="ink">
          <msink:context xmlns:msink="http://schemas.microsoft.com/ink/2010/main" type="writingRegion" rotatedBoundingBox="13842,17742 10392,17725 10393,17489 13843,17505"/>
        </emma:interpretation>
      </emma:emma>
    </inkml:annotationXML>
    <inkml:traceGroup>
      <inkml:annotationXML>
        <emma:emma xmlns:emma="http://www.w3.org/2003/04/emma" version="1.0">
          <emma:interpretation id="{9FE559A3-E2D2-49AA-BBDB-D2AAADF7EB00}" emma:medium="tactile" emma:mode="ink">
            <msink:context xmlns:msink="http://schemas.microsoft.com/ink/2010/main" type="paragraph" rotatedBoundingBox="13842,17742 10392,17725 10393,17489 13843,17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321661-5A44-439E-A970-BF1F71618DC6}" emma:medium="tactile" emma:mode="ink">
              <msink:context xmlns:msink="http://schemas.microsoft.com/ink/2010/main" type="line" rotatedBoundingBox="13842,17742 10392,17725 10393,17489 13843,17505"/>
            </emma:interpretation>
          </emma:emma>
        </inkml:annotationXML>
        <inkml:traceGroup>
          <inkml:annotationXML>
            <emma:emma xmlns:emma="http://www.w3.org/2003/04/emma" version="1.0">
              <emma:interpretation id="{5E2D669B-F9F4-422D-8C94-648B870C6E2E}" emma:medium="tactile" emma:mode="ink">
                <msink:context xmlns:msink="http://schemas.microsoft.com/ink/2010/main" type="inkWord" rotatedBoundingBox="13842,17742 10392,17725 10393,17489 13843,17505"/>
              </emma:interpretation>
              <emma:one-of disjunction-type="recognition" id="oneOf0">
                <emma:interpretation id="interp0" emma:lang="en-US" emma:confidence="0">
                  <emma:literal>was</emma:literal>
                </emma:interpretation>
                <emma:interpretation id="interp1" emma:lang="en-US" emma:confidence="0">
                  <emma:literal>tears</emma:literal>
                </emma:interpretation>
                <emma:interpretation id="interp2" emma:lang="en-US" emma:confidence="0">
                  <emma:literal>-was</emma:literal>
                </emma:interpretation>
                <emma:interpretation id="interp3" emma:lang="en-US" emma:confidence="0">
                  <emma:literal>scars</emma:literal>
                </emma:interpretation>
                <emma:interpretation id="interp4" emma:lang="en-US" emma:confidence="0">
                  <emma:literal>-cars</emma:literal>
                </emma:interpretation>
              </emma:one-of>
            </emma:emma>
          </inkml:annotationXML>
          <inkml:trace contextRef="#ctx0" brushRef="#br0">8266 9296,'-4'0,"-6"0,-4 0,-4 0,-2 0,-4 0,1 0,-5 0,-1 0,-1 0,3 0,0 0,3 0,0 0,8 0,11 0,14 0,10 0,5 0,3 0,0 0,0 0,-5-4,-2-1,-4-5,-2 2,-2-4,0 1,2 1,-1 1,0 0,-1-6,2 0,-4-2,3 2,2 5,-1-2,-8 2,-8 3,-8 3,-6 1,-4 2,-2 0,-2 2,-2-1,2 0,-4 1,-2-1,2 1,4-5,3-2,1 1,0 1,7 1,11 1,4 6,6 0,3 6,2-1,0 7,-3 5,1-2,2-3,0-2,1-2,2-4,2 1,2-1,-2 2,0 0,0-3,1-2,2-2,-3-5,-1-3,5 1,-2-5,-3-3,-2 0,-2-7,-9 1,-8 3,-7 5,-6 3,-4 3,-2 3,-2 0,0 2,1-1,0 1,0 0,-4-1,3-3,2-2,1 0,0 2,0-1,0 3,0 0,-5-3,-1-2,0 1,1 1,1 2,5-4,2 0,1 0,-2 2,-4 2,-2 0,-1 1,0 1,2 0,0 0,1 1,0-1,0 0,2 0,-2-4,2-1,-2 0,2 1,-1 2,0 0,0 1,-4 1,-2 0,1 0,1 0,1 1,1-1,1 0,1 0,-4 0,-1 0,0 0,1 0,2 0,0 0,1 0,-3 0,-2 0,1 0,9 0,12 0,10 0,10 0,1 4,3 0,3 2,1-3,-2 4,-1 0,4-1,3 6,1 2,-4 2,-2-2,-1-4,-2 2,-2-2,2-3,1-2,1 1,2 0,2 0,-4 2,-1-1,0-1,2-1,0-2,2-1,-8-2,-10 0,-12 0,-11 0,-4 0,-4 0,0-1,1 1,0 0,0 0,-1 0,-3 0,2 0,1 0,2 0,4-4,2-1,1-1,-6 2,-1 1,-1 1,1 2,-1-5,2 0,-1 1,2 0,-1-2,-3-2,-1 3,0 0,1 3,1 0,9 1,15 1,12 4,9 2,3-1,8 3,2 0,-1-1,2-2,1-2,-4-1,-1 3,-2 0,-3 0,0-1,-1-1,4 2,1 0,0 1,-2-2,0-2,-2 0,0-2,-1 4,5 2,0-2,0 0,-1-1,-2-1,0-1,-1-1,-1 0,5 0,0 0,0-1,-2 1,-8 0,-15 0,-12 0,-9 0,-6 0,-1-8,-5-7,-5 1,-5 0,-3 4,-2 0,2 1,5 3,6 2,-2 1,4 2,0 1,4 0,0 0,3 1,0-1,-1 1,-2-1,-2 0,0-4,2-2,0 2,1-4,1-1,1 2,-4 2,-2 2,1 1,2 1,0 1,1 0,1 1,1-1,0 0,0 0,0 1,0-1,0 0,0 0,0 0,0-4,-4-1,-2 0,1 1,2 1,0 2,1 0,1 1,0 0,-3 0,-1 0,0 0,1 0,2 0,8 0,15 0,12 0,8 4,5 1,3 0,4-1,1-1,0-2,-2 1,-2-2,-1 0,-2 0,-1-1,0 1,0 4,4 1,0 8,1 2,-1 1,-1-1,-1-3,-1-4,-5 1,-1-2,-4 3,4-1,2-2,-6-2,-9-2,-9-1,-9-2,-1-4,-2-1,-8 0,-2 0,0 2,-2 1,2 0,1 2,4-8,3-2,-1 0,-4 3,-2 1,-1 2,0 3,1-4,0 1,0-1,2 2,0 0,-1 2,2 0,-2 1,2 0,-1 0,0 1,4-1</inkml:trace>
          <inkml:trace contextRef="#ctx0" brushRef="#br0" timeOffset="5980">5657 9203,'4'0,"6"0,4 0,4 0,-2 4,2 2,1 2,1 2,5-3,3-1,-1-2,0-2,0-2,-2 1,-1-2,0 1,3 0,1 0,0-1,-1 1,-1 0,-2 0,0 0,4 0,0 0,0 0,-1 0,-2 0,0 0,-1 0,-1 0,1 0,2 0,-5 0,-12 0,-10 0,-10 0,-6 0,-4 0,-3 0,-2 0,-2 0,-2 0,0 0,2 0,2 0,0 0,2 0,0 0,-2-4,-2-1,0 0,1 1,2 1,0 1,1-3,0 0,1 0,0 1,0 2,1 0,-2 2,1 0,0 0,-3 0,-3 0,1 0,1 0,1 0,1 0,1 0,1 0,-5 0,0 0,1 0,-4 0,-4-4,0-1,-2 1,-2 0,1 0,-1 2,-1-2,-6-2,1 1,5 1,4 1,5 1,4 2,2 0,2 0,8 0,15 0,12 0,7 0,4 0,2 1,2-1,-1 0,-1 0,1 0,-2 0,-1 0,0 0,1 0,-2 0,2 0,-2 0,9 0,3 0,-1 0,-2 0,-2 0,-3 0,-1 0,3 0,0 0,0 0,-1 0,-2 0,0 0,-1 0,-1 0,-8 0,-10 0,-14 0,-10 0,-5 0,-3 0,0 0,0 0,1 0,-3 0,-1-4,1-1,2 0,2 1,-1 2,3 0,0 1,-5 1,0 0,1 0,0 0,1 1,2-1,0 0,4-4,2-2,-4 2,-2 0,-1 0,0 2,0 2,0-1,9 1,11 1,10-1,12 0,8 0,2 0,1 4,0 2,-1-1,-1-1,6 3,7-1,0 0,1-2,-3-1,-2-2,-5 0,-2-1,-4 0,0 0,-1 0,-5 3,-1 2,1 0,-4 3,2 1,-4 1,4 0,4 2,-2 3,-7-2,-10-2,-9-4,-7-2,-5-3,-7-1,-3-1,0 0,2-1,0 0,2 1,2 0,0-1,-4 1,0 0,0 0,2 0,0 0,2 0,0 0,-4 0,0 0,0 0,1 0,5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9T15:30:11.926"/>
    </inkml:context>
    <inkml:brush xml:id="br0">
      <inkml:brushProperty name="width" value="0.23333" units="cm"/>
      <inkml:brushProperty name="height" value="0.23333" units="cm"/>
      <inkml:brushProperty name="ignorePressure" value="1"/>
    </inkml:brush>
  </inkml:definitions>
  <inkml:traceGroup>
    <inkml:annotationXML>
      <emma:emma xmlns:emma="http://www.w3.org/2003/04/emma" version="1.0">
        <emma:interpretation id="{2B333285-A972-427D-B8AA-4FF475716780}" emma:medium="tactile" emma:mode="ink">
          <msink:context xmlns:msink="http://schemas.microsoft.com/ink/2010/main" type="inkDrawing" rotatedBoundingBox="3848,17497 12006,17444 12008,17776 3851,17829" shapeName="Other"/>
        </emma:interpretation>
      </emma:emma>
    </inkml:annotationXML>
    <inkml:trace contextRef="#ctx0" brushRef="#br0">9388 9274,'0'-4,"-4"-2,-5-2,-5-2,-4-2,-3 2,-2 1,-4 2,-3 4,1 1,2 2,0 0,2 0,0 0,2 1,-1-1,-2 0,-2 0,0 0,1 0,2 0,-4 0,0 0,0 0,2 0,-2 0,-1 0,1 0,2 0,1 0,-3 0,0 0,1 0,1 0,1 0,1 0,2 0,0 0,-1 0,-2 0,-2 0,0 0,1 0,1 0,1 0,1 0,1 0,0 0,0 0,0 0,0 0,0 0,1 0,-2 0,1 0,-4 0,-1 0,0 0,1 0,1 0,1 0,1 0,0 0,-2 0,-2 0,0 0,0 0,2 0,2 0,0 0,-4 0,0 0,0 0,2 0,0 0,1 0,1 0,1 0,-4 0,-5 0,-5 0,0 0,2 0,-5 0,2 0,1 0,5 0,3 0,3 0,1 0,2 0,-3 0,-2 0,0 0,2 0,0 0,2 0,0 0,0 0,2 0,-2 0,2 0,-1 0,0 0,0 0,0 0,-1 0,-2 0,-3 0,1 0,1 0,1 0,1-3,1-3,1 1,-4 1,-1 1,0 1,-3 2,0-1,-3 1,-6 0,-6 1,-2-1,-1 0,0-4,-3-1,-1 0,1 1,1 2,-2 0,4 1,5 1,8 0,6 0,3 0,3 1,-7-1,-1 0,0 0,-2 0,1 0,2 0,3 0,1 0,-2 0,0 0,1 0,1 0,2 0,0 0,2 0,-4 0,-1 0,0 0,1 0,1 0,1 0,1 0,1 0,-4 0,-1 0,0 0,2 0,0 0,1 0,1 0,-7 0,-3 0,1 0,2 0,3 0,1 0,2 0,-2 0,-6 0,1 0,0 0,2 0,3 0,1 0,-2 0,-1 0,1 0,2 0,0 0,2 0,0 0,1 0,-4 0,-5 0,-1 0,1 0,2 0,3 0,1 0,-2 0,-1 0,1 0,1 0,2 0,0 0,1 0,-3 0,-1 0,0 0,1 0,1 0,2 0,0 0,1 0,-4 0,-5 0,-5 0,0 0,-2 0,-2 0,-2 0,3 0,4 0,0 0,2 0,0 0,1 0,2 0,3 0,2 0,2 0,0 0,2 0,-5 0,-1 0,1 0,-1 0,3 0,0 0,1 0,1 0,-4 0,-1 0,0 0,1 0,1 0,1 0,1 0,1 0,0 0,0 0,0 0,0 0,0 0,0 0,-4 0,-1 0,0 0,0 0,6 4,7 4,5 7,5 3,3 2,1 3,6-3,2-1,3-4,0 0,6-3,5-4,2-2,2-3,-1-2,1-1,0 0,-1-1,3 0,2 1,-1 0,-1-1,-1 1,-1 0,-1 0,3 0,1 0,0 0,-1 0,-1 0,-6-4,-1-1,0-1,-1 2,2 2,-2-4,2 0,4 0,0 2,0 1,-4-2,-1-1,0 1,4 1,7 2,5-3,2-1,-2 0,-4 2,-2 2,-3 0,3 1,-1 1,0 0,-1 0,2 1,0-1,4-4,0-1,-3 0,-1 2,-3 0,0 1,-3 1,0 1,4 0,1 0,0 0,-1 1,-5-5,-3-2,0 2,0 0,2 0,3 2,4-2,-1-2,0 1,-1 1,-1-2,0-1,2 2,2 1,-1 1,-2 1,0 1,-1 1,2-4,6 0,0-1,-1 1,-2 1,-2 1,-3 2,0-1,-2 1,4 1,-3 3,-6 5,-5 5,-6 5,-7-2,-8-3,-6-1,-6-2,-2-3,-2-3,0-2,-1-2,-3 3,-1 1,0-1,2 0,0-2,2 0,1-2,-3 0,-1 0,0 0,9 0,12 0,10 0,9 0,7 0,8 0,2 0,5 0,1 0,-2 0,-3 0,-2 0,1 0,1 0,-2 0,3 0,4 0,-1 0,3 0,-2 0,-3 0,-2 0,-3 0,-2 0,-1 0,2 0,2 0,0 0,-2 0,0 0,-1 0,-2 0,1 0,3 0,1 0,0 0,-1 0,-1 0,-2 0,0 0,0 0,-1 0,0 0,3 0,2 0,0 0,0 0,-3 0,0 0,3 0,1 0,-1 0,-1 0,-1 4,-2 0,0 1,0-1,2-1,2-1,4-2,0 1,-1-1,-2 0,-3-1,4 1,-1 0,-1 0,-1 0,-1 0,-2 0,0 0,-1 0,4 0,1 0,0 0,-1 0,-2 0,0 0,-1 0,0 0,3 0,1 0,-1 0,0 0,-1 0,-1 0,-1 0,3 0,1 0,0 0,-1 0,-1 0,-2 0,0 0,0 0,3 0,1 0,0 0,-1 0,-1-4,-2-1,0 0,0-3,7-4,2-3,-4-4,0 1,0 1,3 2,3 5,0 3,-2 3,-3 2,2 2,-2 1,0 0,-3-1,-2 1,0 0,-2-1,1 0,2 0,2 0,0 0,-2 0,0 0,-1 0,-1 0,3 0,2 0,-1 0,-1 0,-2 0,0 0,-1 0,-1 0,4 0,1 0,0 0,-1 0,-1 0,-1 0,-1 0,0 0,2 0,2 0,0 0,-1 0,-1 0,-1 0,-1 0,3 0,1 0,0 0,-1 0,-1 0,-2 0,0 0,0 0,-1 0,4 0,1 0,0 0,-2 0,0 0,-1 0,-1 0,-1 0,1-4,-2-2,2 2,-2-1,2-2,-2 0,2 1,-2 2,6 1,0 1,0 2,-1-4,-1-6,-1 1,3-4,0 1,4 3,1 2,-3 3,-2 2,-1 1,-2 1,-1 0,0 1,-2-1,1 1,0-1,0 0,0 1,-1-1,5 0,2 0,-1 0,-1 0,-2-1,1 1,-2 0,-1 0,4 0,1 0,0 0,-1 0,-1 0,-1 0,-1 0,-1 0,4 0,-3 8,-5 7,-6 4,-5 3,-5 2,-2 1,3-5,4-4,5-6,4-5,3-2,2-3,6-1,1 5,0 0,-1 0,-2 0,0-2,-2 0,0-2,3 0,1 1,-1-2,-3 5,-4 1,0 0,0-1,0-2,-2 4,-5 4,-4 4,-5 4,-10 0,-8-5,-6-4,-2-3,-3-2,-1-4,1 0,0 0,-3-1,3 4,2 1,0 1,1-2,0 0,0-1,0-1,-5-1,3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9T15:30:19.701"/>
    </inkml:context>
    <inkml:brush xml:id="br0">
      <inkml:brushProperty name="width" value="0.23333" units="cm"/>
      <inkml:brushProperty name="height" value="0.23333" units="cm"/>
      <inkml:brushProperty name="ignorePressure" value="1"/>
    </inkml:brush>
  </inkml:definitions>
  <inkml:traceGroup>
    <inkml:annotationXML>
      <emma:emma xmlns:emma="http://www.w3.org/2003/04/emma" version="1.0">
        <emma:interpretation id="{5FECD83D-0AB6-4807-804E-8762FE3DF1E2}" emma:medium="tactile" emma:mode="ink">
          <msink:context xmlns:msink="http://schemas.microsoft.com/ink/2010/main" type="inkDrawing" rotatedBoundingBox="6603,17417 11573,17593 11558,18026 6587,17850" shapeName="Other"/>
        </emma:interpretation>
      </emma:emma>
    </inkml:annotationXML>
    <inkml:trace contextRef="#ctx0" brushRef="#br0">8503 9351,'-4'0,"-5"0,-4 0,-5 0,-4 4,0 2,-2 3,-4 0,-1 7,0 0,1 2,2-2,0-4,2-4,1-4,-4-2,-1-2,0 0,1 0,1-1,1 0,1 1,1 0,0-1,0 1,0 0,1 0,-2 0,6-8,0-3,-4 1,-2 2,2-2,2 2,0 1,0 2,-2 3,0 0,0 2,0 0,-6 0,0 1,0-1,0 1,2-1,2-4,0-2,-4 2,0 0,0 0,1 2,1 2,1-1,2 1,-1 1,-3-1,-1 0,0 0,1 0,2-4,0-1,1-4,1 0,-1 1,6-1,0-1,0 3,-1 2,-2 2,1 2,-3 0,1 1,-1 0,-5 1,0-1,0 0,0 1,2-1,1 0,1 0,1 0,-5 0,0 0,1 0,0 0,1 0,2 0,0 0,-4 0,0 0,0 0,1 0,1 0,1 0,1 0,1 0,4-4,-3-1,-1-1,0 2,-2 2,1-4,1 0,-1 0,0 3,-3 1,3-4,1 0,1 1,0 1,0 1,0 1,-1 2,-4 0,-1 0,0 0,2 0,0 0,0 0,2 1,1-1,-4 0,-1 0,0 0,1 0,1 0,1 0,1 0,1 0,0 0,0 0,0 0,0 0,0 0,1 0,-2 0,1 0,-4 0,-1 0,0 0,1 0,9 0,11 4,11 1,9 0,2 3,3 0,1 2,2 0,2-1,0 0,0 1,1 0,-1 0,-3 2,2-2,2-1,-4 1,-1-1,0-3,-3 3,0-2,0 4,3-2,0-1,7-2,1-3,1-1,-1-1,-1-1,0-1,-2 1,-4-5,-2 0,-4-4,0-1,0-6,4 0,1 2,2 4,1 3,1 4,-4-3,-1 0,5 2,2 1,0 1,0 1,-3-3,-3-2,0 1,1 1,-4-3,-4-3,-8-5,-8-3,-8 1,-10 0,-12-2,-10 3,-3 0,-3-1,-8-1,1 1,4 4,6 5,7 0,2 0,1 3,2 1,3 2,4 1,1 1,3 0,1-4,-1 0,2-1,0 1,-1 1,0 1,1 2,-2-1,1 1,0 1,-4-1,-1 0,0 0,1 0,1 0,1 0,1 0,0 0,-3 0,-1 0,0 0,2 0,0 0,1 0,1 0,1 0,-1 0,2 0,-1 0,0 0,0 0,0 0,0 0,0 0,-4 0,-1 0,-1 0,3 0,0 0,0 0,2 0,1 0,0 0,0 0,0 0,0 0,0 0,1 0,-2 0,2 0,-2 0,-3 0,-1 0,0 0,1 0,1 4,5 5,2 2,1 1,-2 0,-4 2,-2 2,-1 2,0-1,2-4,0-5,1 1,0-1,1 2,0-1,0-2,0 2,0-1,0-2,4 3,1-1,0-2,3 2,8 0,5 3,7-1,6-2,6 1,3-1,-1 3,4-1,1-2,-2 1,-2 0,0-2,0-2,2-2,-1-2,2 4,3-1,2 1,0-2,0-1,-2 0,-2-1,1-1,-2 4,4 1,2 0,-2-1,0-1,-1-1,-1-2,-2 0,1 0,-1 0,0 0,0 0,0 0,0 0,0 0,-1 0,2 0,-1 0,4 0,1 0,0 0,0 0,-2 0,-2 0,0 0,8 4,1 1,0 0,-2-1,-2-1,-3-1,3-1,4-1,0 0,-2 0,-1 0,-3 0,-1 0,-2-1,3 1,1 0,0 0,-1 0,-2 0,0 0,-2 0,1 0,3 0,1 0,0 0,-1 0,-1 0,-1 0,-2 0,1 0,3 0,-3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9T15:27:47.807"/>
    </inkml:context>
    <inkml:brush xml:id="br0">
      <inkml:brushProperty name="width" value="0.23333" units="cm"/>
      <inkml:brushProperty name="height" value="0.23333" units="cm"/>
      <inkml:brushProperty name="ignorePressure" value="1"/>
    </inkml:brush>
  </inkml:definitions>
  <inkml:traceGroup>
    <inkml:annotationXML>
      <emma:emma xmlns:emma="http://www.w3.org/2003/04/emma" version="1.0">
        <emma:interpretation id="{111EE77B-0FA0-48E6-8CD3-D8169A1EE6BA}" emma:medium="tactile" emma:mode="ink">
          <msink:context xmlns:msink="http://schemas.microsoft.com/ink/2010/main" type="writingRegion" rotatedBoundingBox="3884,17474 6365,17475 6364,17797 3883,17796"/>
        </emma:interpretation>
      </emma:emma>
    </inkml:annotationXML>
    <inkml:traceGroup>
      <inkml:annotationXML>
        <emma:emma xmlns:emma="http://www.w3.org/2003/04/emma" version="1.0">
          <emma:interpretation id="{C01AA231-D01C-484F-9FE3-08D69C9B848C}" emma:medium="tactile" emma:mode="ink">
            <msink:context xmlns:msink="http://schemas.microsoft.com/ink/2010/main" type="paragraph" rotatedBoundingBox="3884,17474 6365,17475 6364,17797 3883,17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BE6958-D8D9-4B96-8C0D-573E3D23D3F1}" emma:medium="tactile" emma:mode="ink">
              <msink:context xmlns:msink="http://schemas.microsoft.com/ink/2010/main" type="line" rotatedBoundingBox="3884,17474 6365,17475 6364,17797 3883,17796"/>
            </emma:interpretation>
          </emma:emma>
        </inkml:annotationXML>
        <inkml:traceGroup>
          <inkml:annotationXML>
            <emma:emma xmlns:emma="http://www.w3.org/2003/04/emma" version="1.0">
              <emma:interpretation id="{5223ABE6-1AD2-4ED0-B94A-32FA0CF777C8}" emma:medium="tactile" emma:mode="ink">
                <msink:context xmlns:msink="http://schemas.microsoft.com/ink/2010/main" type="inkWord" rotatedBoundingBox="3884,17474 6365,17475 6364,17797 3883,17796"/>
              </emma:interpretation>
              <emma:one-of disjunction-type="recognition" id="oneOf0">
                <emma:interpretation id="interp0" emma:lang="en-US" emma:confidence="0">
                  <emma:literal>sets</emma:literal>
                </emma:interpretation>
                <emma:interpretation id="interp1" emma:lang="en-US" emma:confidence="0">
                  <emma:literal>Jobs</emma:literal>
                </emma:interpretation>
                <emma:interpretation id="interp2" emma:lang="en-US" emma:confidence="0">
                  <emma:literal>sobs</emma:literal>
                </emma:interpretation>
                <emma:interpretation id="interp3" emma:lang="en-US" emma:confidence="0">
                  <emma:literal>pots</emma:literal>
                </emma:interpretation>
                <emma:interpretation id="interp4" emma:lang="en-US" emma:confidence="0">
                  <emma:literal>roes</emma:literal>
                </emma:interpretation>
              </emma:one-of>
            </emma:emma>
          </inkml:annotationXML>
          <inkml:trace contextRef="#ctx0" brushRef="#br0">2377 9308,'-4'0,"-1"-4,-4-1,-4 0,-5 1,-2 1,2-3,4-4,4-4,1 0,-7 3,-4 2,-3 4,7 2,9 2,10 1,9 0,6 1,4 0,2-1,1 0,0 0,0 0,0 0,-1 0,-8 0,-12 0,-8 0,-10 0,-5 0,0-8,1-3,-6 1,-3 2,4-2,1 2,5-3,6-3,3-3,4-3,7 3,6 4,6 3,4 4,3 4,2 1,0 1,1 1,-1 0,0 0,0-1,-1 0,1 1,-2-1,6 0,0 0,0 0,-1 0,-1 0,-1 0,-1 0,-1 0,0 0,0 0,4 0,1 0,0 0,3 0,0 0,-1 0,2 0,-1 0,-1 0,-2 0,-2 0,-1 0,-1 0,-2 0,6 0,-1 0,1 0,-1 0,-1 4,-2 1,-4 4,-6 4,-4 4,-2 0,-1-1,6-2,5-4,-2 2,-6-4,-9 0,-9-4,-7-2,-5 0,-2-2,-6 0,-2-1,0 0,2 1,0 0,11 0,14 0,13 0,8 0,6 0,1 0,2 0,-1 0,-4-4,-7-6,-5-8,-5-5,-2-3,-3 7,-1 11,0 10,0 10,0 5,0 5,9-2,-2-4,-5-5,-7-4,-6-4,-5-1,-9-2,-2-1,0 0,-1 0,2 0,13 1,13 0,6 4,7 1,0 4,4 0,2-1,1-2,3-2,0-2,1-2,1 0,0 0,-1 0,1 0,-1-1,0 1,-8 0,-13 0,-13 0,-7 0,-5 0,-3 0,0 0,0 0,1 0,-4 0,0 0,0 0,2 0,1 0,1 0,1 0,9 0,10 0,11 0,7-4,6-1,8 0,2 1,1-3,0 0,-3 1,-1 2,-1-3,-1 0,3 1,2 2,-2 1,0 2,-1 0,-2 1,0 0,4 0,0 1,0-1,-1 0,-2 0,0 0,-1 0,-1 0,1 0,-2 0,1 0,0 0,4 0,1 0,0 0,-1 0,-1 0,-1 0,-1 0,-1 0,1 0,-2 0,2 0,-2 0,1 0,0 0,0 0,0 0,1 0,-2 0,2 0,-2 0,2 0,-1 0,0 0,0 0,-4-4,-1-1,4 0,2 1,2 2,-1 0,0 1,-5-3,-1-1,-4-5,-5-2,-12-1,-9 2,-7 3,-4 4,-3 1,0 2,0 1,-1 0,-2 1,-1 0,0-1,1 0,2 0,2 0,0 0,0 0,2 0,3 4,1 1,4 4,5 4,3 0,6-2,8-3,6-3,5-2,3-2,1-1,2 0,-1 0,1-1,-1 0,0 1,-9 0,-10 0,-10 0,-8 0,-6 0,-4 0,-1 0,-1 0,0 0,0 0,1 0,-4 0,-1 0,1 0,0 0,3 0,0 0,1 0,9 0,10 0,14 0,10 0,5 0,-2 4,0 4,-4 7,-4 3,-6 11,0 12,-1 7,-2-1,6-32,2-22,-3-14,-2-7,-2-4,-3 2,-2 0,0 1,3 7,5 6,4 7,5 4,3 3,1 2,2 1,4 0,1 1,0-2,-5 5,-7 4,-6 6,-1 3,-2 4,-3 0,-6-6,-7-6,-9-6,-2-6,-3-3,0-1,-1 0,0 2,3 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9T15:28:38.146"/>
    </inkml:context>
    <inkml:brush xml:id="br0">
      <inkml:brushProperty name="width" value="0.23333" units="cm"/>
      <inkml:brushProperty name="height" value="0.23333" units="cm"/>
      <inkml:brushProperty name="ignorePressure" value="1"/>
    </inkml:brush>
  </inkml:definitions>
  <inkml:traceGroup>
    <inkml:annotationXML>
      <emma:emma xmlns:emma="http://www.w3.org/2003/04/emma" version="1.0">
        <emma:interpretation id="{186B9892-6742-4E5D-98AD-385F8DEE4EEC}" emma:medium="tactile" emma:mode="ink">
          <msink:context xmlns:msink="http://schemas.microsoft.com/ink/2010/main" type="inkDrawing" rotatedBoundingBox="6048,17321 14873,17301 14874,17795 6049,17816" shapeName="Other"/>
        </emma:interpretation>
      </emma:emma>
    </inkml:annotationXML>
    <inkml:trace contextRef="#ctx0" brushRef="#br0">4296 9249,'-4'0,"-5"0,-5 0,-5 0,-1 0,-8 0,0 0,-2 0,2 0,2 0,0 0,2 0,0 0,-3 0,-1 0,0 0,1 0,1 0,2 0,0 0,0 0,2 0,-2 0,2 0,-1 0,0 0,0 0,0 0,0 0,0 0,-5 0,0 0,0 0,1 0,1 0,1 0,1 0,1 0,-4 0,3 4,5 5,6 5,5 4,8-1,8-3,7-4,4-4,3-4,2 0,1-2,0-1,3 0,1 1,0-1,-9 0,-13 1,-10 0,-9 0,-7 0,-4 0,-5 0,-2 0,-1 0,2 0,2 0,1 0,1 0,2 0,8 0,10 0,14 0,10 0,5 0,3 0,0 0,0 0,-1 0,0 0,2 0,0 0,1 0,-2 0,-1 0,-2 0,0 0,0 0,2 0,-2-4,-1-1,-1 0,0 1,0-3,0 0,-3-3,-2 1,1-3,5 1,3 3,-4-2,-1 1,0 2,0 3,0 1,1 2,0 0,-3-2,2-3,3 1,0 2,0 0,1 1,-1 2,-1-1,1 1,0 1,-2-1,2 0,-2 0,2 0,-2 0,6 0,0 0,0 0,-1 0,-1 0,-1 0,-1 0,-1 0,4 0,1 0,0 0,-1 0,-1 0,-1 0,-1 0,-1 0,0 0,0 0,0 0,0 0,0 0,0 0,0 4,0 2,4-1,-3 3,0 0,-2-2,0-1,-1 2,2 1,-1-3,0 0,6-3,0 0,-4 2,-2 2,-1-2,0 0,0-1,1-2,0 0,1 0,-1-1,1-1,0 1,1 0,-1 0,4-1,1 1,4 0,1 0,-2 0,-3 0,0 0,-4 0,0 0,0 0,3 0,1 0,-1 0,1 0,-3 0,0 0,-1 0,3 0,1 0,0 0,-1 0,-1 0,-2 0,0 0,0 0,-1 0,4 0,1 0,0 0,-2 0,0 0,-1 0,-1 0,-1 0,1 0,-2 0,2 0,2 0,2 0,0 0,0 0,1 0,1 0,-1 0,-1 0,-2 0,6 0,3 0,-2 0,-2 0,-3 0,-1 0,-3 0,0 0,3 0,1 0,-1 0,0 0,-2 0,0 0,-1 0,-1 0,1-4,2-1,2 0,0 1,0 1,1 1,1 1,-1 1,-1 0,-2 0,-2 0,0 0,3 1,2-1,-2 0,0 0,-1 0,-2 0,0 0,0 0,3 0,1 0,0 0,3 0,-1 0,4 0,3 0,4 0,-2 0,-4 0,-3 0,-3 0,-4 0,3 0,1 0,-2 0,-1 0,0 0,2 0,1 0,3 0,1 0,-3 0,-1 0,-2 0,-3 0,0 0,0 0,-1 0,0 0,-1 0,1 0,0 0,-1 0,2 0,-2 0,2 0,3 0,1 0,0 0,-1 0,-1 0,-1 0,-1 0,-1 0,5 0,0 0,0 0,-2 0,0 0,-1 0,3 4,9 1,5 4,4 0,-2-1,-5-2,-4-2,-1-2,-3-2,-2 0,-2 0,-2 0,-1 0,-1-1,0 1,3 0,-2 4,-1 1,-1 0,-1-1,1-1,0-1,1-1,4 0,1-1,0-1,-1 1,-1 0,-1-1,-1 1,8 0,1 0,0 0,-2 0,-2 0,-3 0,-1 0,-2 0,5 0,0 0,-1 0,0 0,-2 0,0 0,-1 0,-1 0,0 0,0 0,0 0,0 0,0 0,0 0,0 0,0 0,4 0,1 0,0 0,0 0,-2 0,-2 0,0 0,0 0,7 0,2 0,0 0,-2 0,-3 0,-1 0,-2 0,3 0,0 0,0 0,-2 0,0 0,-2 0,0 0,3 0,2 0,-1 0,-2 0,0 0,3 0,0 0,3 0,1 0,-2 0,-3 0,-1 0,-2 0,-1 0,-1 0,4 0,1 0,-1 0,0 0,-1 0,-2 0,0 0,4 0,0 0,0 0,-1 0,-2 0,0 0,-1 0,-4-4,-6-5,-5-5,-5-4,-2-3,-6 2,-2 0,0 1,-3 1,-4 5,-3 4,-4 3,-5 3,-3 2,-1 0,1 1,2 0,0 0,2-1,-4 0,0 1,0-1,1 0,1 0,1 0,1 0,1 0,-4 0,-1 0,0 0,2 0,0 0,1 0,1 0,1 0,-1 0,2 0,-2 0,2-4,-1-1,0 0,-1 1,2 1,-6 2,0 0,0 1,1 0,1 0,1 0,1 0,1 0,-4 0,-1 0,4-8,2-2,2 0,-2 2,2 2,-2 2,0 2,-1 1,4-2,1-2,0 0,-1 2,-2 0,0 2,-1-4,-1 0,-4 0,-1 1,-1 1,2 2,1 0,1 0,1 1,0-3,-3-2,-1 1,1 0,-1 1,3 2,0-1,1 2,1 0,0 0,-1 0,2 1,-1-1,0 0,0 0,4-4,1-1,0 0,-5 1,-2 1,-2 1,1 1,1 0,-1 1,2 1,-3-1,-2 0,1 1,5 3,2 1,2 0,-1-1,-1-1,0-1,-1-1,-1-1,1 0,-1 0,0 0,-1 0,1 0,0-1,0 1,-4 0,-2 0,1 0,5 4,6 5,6 9,9 1,12-2,10-5,4-3,2-4,-3 1,-2 0,0-1,0-2,1-1,0-1,0 0,0-1,2 0,-2-1,2 5,-1 1,0-1,0 0,4-2,2 0,-1-1,-1 0,-1-1,-2 0,0-1,8 1,2 0,-2 0,0 0,-4-1,-2 1,-1 0,-1 0,3 0,1 1,0-1,-2 0,0 0,-2 0,4 4,5 1,0 0,-1-1,-2-1,-3-1,-1-1,-2-1,-1 0,1 0,-2 0,1-1,0 1,-1 0,1 0,-4 4,-1 2,0-1,5-1,3-1,0-1,0-1,0-1,-1 0,-1 0,0 0,3 0,1 0,0-1,-1 1,-1 0,-2 0,0 0,4 0,0 0,0 0,-1 0,-2 0,0 0,-1 0,-1 0,5 0,0 0,0 0,-2 0,0 0,-1 0,-1 0,-1 0,4 0,2 0,-1 0,-2 0,-4-4,-2-1,-1 0,-4-4,1 1,4 1,2 2,3 2,0 1,-4-2,-6-6,-5-4,-4-4,-7 2,-8 3,-9 4,-7 3,-2 3,0 2,0 1,0 0,6-3,1-2,-2 1,2 4,4 7,8 1,6 4,8 0,6-3,5-1,4-4,2-2,1-1,5-1,0 0,0 3,-1 2,-2 0,0 3,-2-1,-1 0,4-3,-3 4,-1-2,-1 4,-5 4,-4 3,-5 3,-4 2,-10-4,-8-4,-5-4,-5-4,0-4,-2-1,1 3,0 0,-3 0,-1-1,4 7,3 2,2-1,-1-3,0-2,-1-3,0-1,0-2,-2 0,2 0,-2 0,1-1,0 0,0 1,4 4,1 2,-4-2,-2 0,-2 0,1-2,0-2,0 1,1-1,1-1,-5 1,0 0,0 0,1 0,1 0,1 0,1 0,1 0,0 0,0 0,0 0,0 0,0 0,1 0,-2 0,2 0,-6 0,0 0,0 0,1 0,1 0,1 0,1 0,0 0,-2 0,-2 0,0 0,0 0,3 0,0 0,1 0,-4 0,0 0,0 0,2 0,0 0,1 0,1 0,1 0,-4 0,-1 0,0 0,1 0,1 0,2 0,0 0,0 0,-3 0,-1 0,0 0,1 0,1 0,2 0,0 0,-4 0,0 0,0 0,2 0,0 0,1 0,1 0,1 0,-5 0,0 0,1 0,0-8,1-3,1 1,2 2,-1 2,1 2,0 2,0 1,0-2,0-2,0 1,0 0,-4 2,-5 0,-2 2,2 0,2 0,3 0,1 0,1 0,2 0,-4 0,-1 0,1 0,0 0,1 0,2 0,0 0,0 0,-2 0,-3 0,2 0,-1 0,3 0,0 0,1 0,0 0,-2 0,-3 0,2 0,-1 0,2 0,2 0,0 0,0 0,-2 0,-2 0,0 0,1 0,1 0,1 0,1 0,-3 0,-2 0,2 0,8 0,11 0,12 0,8 0,11 0,4 0,3 0,-1 0,-1 8,-1 2,-1 0,-6 2,-2-1,4-2,2-3,1-2,0-2,0 2,0 1,-1-1,-1-1,0 0,1-2,-2 0,2-1,-1 0,0 0,-4 3,-2 3,1-2,2 0,4 0,2-3,2 0,-2-1,0 0,-1 0,0 0,-2 0,-12 0,-11-4,-6-6,-6 0,-1-2,-2-1,1 0,0-3,-3-2,-2 1,-1 0,-2 4,4-1,0 2,0 3,-2 0,0 0,-2 3,0 2,2-3,3 1,2-3,1 0,-5 1,-4 2,-1 3,-1 1,4-3,1 0,1 0,-1 1,-1 2,-4 0,-2 2,-1 0,1 0,1 0,1 0,1 0,0 0,1 0,0 1,0-1,0 0,0 0,0 0,1 0,2-8,10-3,10 1,10-1,6 0,4 2,8 3,1 3,2 1,-3 1,0 1,-2 1,-2-1,4 0,0 1,0-1,-1 0,-1 1,-1-1,-2 0,0 0,5 0,0 0,0-1,-2 1,0 0,-1 0,-1 0,-8 0,-11 0,-11 0,-7 0,-2-3,-7-3,-2 2,-2 0,-1 1,-3 2,-1-1,2 2,-2 0,-1 0,2 0,2 0,2 1,1-1,2 0,-1 0,-2 0,-2 0,0 0,1 0,2-4,0-1,1-1,-3 2,-2 2,1 0,1 1,1 0,2 1,0 0,0 1,-2-1,-3 0,2 1,-1-1,3 0,0 0,1 0,1 0,0 0,0 0,0 0,0 0,0 0,0 0,0 0,0 0,-4 0,-1 0,-1 0,2 0,1 0,2 0,0 0,0 0,-3 0,-1 0,0 0,1 0,5 4,6 4,6 11,5 4,3 3,6-3,2-2,4 0,9-3,4-6,2-4,2-4,-5 2,-1-1,3 0,1-3,8 0,3 0,0 2,-4 2,-2-2,-4 0,0-1,2-2,0 0,0 0,-2-1,-1 0,0-1,-5 5,-6 5,-5 5,-8-1,-9-1,-6-3,-5-4,-3-2,-6 2,-1 1,-1-1,1-2,2-1,2-1,0 0,1-1,6 4,-4 1,-2 0,1-1,-1-1,0-1,0-2,1 1,-1-1,1-1,0 1,-1 0,2 0,-2 0,1 0,0 0,0 0,0 0,0 0,0 0,0 0,0 0,0 0,-4 0,-1 0,0 0,0 0,2 0,2 0,0 0,0 0,1 0,-4 0,-1 0,0 0,1 0,1 0,1 0,1 0,-3 0,-1 0,0 0,1 0,1 0,2 0,0 0,0 0,-3 0,-1 0,1 0,-1 0,3 0,0 0,1 0,0 0,1 0,0 0,1 0,-1 0,0 0,0 0,0 0,0 0,0 0,-5 0,0 0,0 0,5-4,2-2,1-3,0 0,0 1,-2-2,-3 1,1-2,1 1,1 2,0 2,0 3,0 1,-1 1,-4 2,-1-1,0 1,1-1,1 0,1 0,1 1,0-1,-3 0,-1 0,0 0,1 0,2-4,0-1,1 0,0 1,-2 1,-2 2,0 0,0 1,3 0,0 0,1 0,1 0,0 0,0 0,0 0,0 0,0 0,0 0,-4-4,-1-1,0 0,0 1,2 1,2 1,0 1,0 1,-3 0,-1 0,0-4,1-1,1 0,2 1,0 2,0 0,-2 1,-2 0,0 1,0 0,3 1,8-1,11 0,11 0,8 1,6-1,4 0,5 0,3 0,-1 4,-1 1,2 4,-4 4,1 0,4-2,0-4,-1-1,-2-4,-2-1,-2 0,-1-2,-1 0,0 1,0 0,0-1,-1 1,1 0,0 0,0 0,4 0,1 0,0 0,0 0,-2 0,-2 0,4 0,1 0,-1 0,-1 0,-1 0,-2 0,0 0,0 0,-2 0,6 0,-4 4,-2 1,0 0,0-1,-4 3,-1 0,0-2,3 0,0-2,4-2,4 0,0-1,-1 0,-1 0,-1-1,-1 1,0 0,0-1,-2 1,2 0,-2 0,5 0,1 0,0 0,11-3,7-6,2-5,-2-4,-4-3,-7-2,-1 3,-2 6,-3 4,-2 4,-2 0,3-5,-4-3,6-3,10-7,-2-3,-4 3,-3 1,-3 2,-3 3,-1 6,-1 4,-1-1,1 2,-1 2,-4 10,-4 7,-5 6,-4 4,-3 2,-6-3,-6-5,-4-5,-6-5,-2-3,-1-2,-1-2,0 0,0 0,0 0,-4 1,-1-1,1 1,1 0,1-1,1 2,-3-1,-4 0,-2 0,3 0,-3 0,1 0,3 0,1 0,3 0,-3 0,1 0,0 0,1 0,2 0,0 0,1 0,-3 0,-1 0,0 0,2 0,0 0,1 0,1 0,1 0,-5 0,0 0,0 0,2 0,0 0,1 0,1 0,1 0,-4 0,-1 0,0 0,1 0,1 0,1 0,1 0,-3 0,-1 0,0 0,1 0,1 0,1 0,1 0,1 0,-4 0,-1 0,0 0,2 0,0 0,1 0,1 0,1 0,-1 0,2 0,-2 0,2 0,-2 0,2 0,-6 0,0 0,0 0,1 0,2 0,-1 0,2 0,1 0,-4 0,-1 0,0 0,1 0,2 0,-1 0,3 0,-1 0,1 0,0 0,0 0,1 0,-2 0,2 0,-2 0,2 0,-2 0,-2 0,-3 0,5 4,6 5,6 5,5 4,4 3,10-1,5-2,2-3,1 0,1-3,1-3,3-3,1-3,1-1,1-2,0-1,0 0,1 1,-5 3,0 2,-1-1,1 0,1-2,1 0,1-1,5 8,2 1,-1 0,-1 2,-1-2,-1-2,-1-2,0-2,3-2,1-2,0 0,-1 0,-1 0,-2-1,0 0,0 1,-1 0,0 0,-1 0,2 0,-2 0,2 0,2 0,2 0,0 0,0 0,-2 0,-2 0,0 0,0 0,3 0,1 0,0 0,-1 0,-1 0,-2 0,0 0,0 0,-1 0,0 0,0 0,0 0,-1 0,2 0,-2 0,2 0,2 0,3 0,-1 0,-1 0,-1 0,-1 0,-1 0,-1 0,5 0,0 0,0 0,-2 0,0 0,-1 0,-1 0,3 0,2 0,-2 0,1 0,-3 0,0 0,-5-8,-6-6,-9-1,-10 2,-11 3,-7 4,-4 2,-1 2,1 2,0 0,1 1,2 0,0-1,0 0,1 0,0 1,1-1,-2 0,2 0,-9 0,-6 0,-6 0,2 0,3 0,4 0,5 0,2 0,3 0,1 0,0 0,1 0,0 0,0 0,-2 0,-2 0,-2 0,0 0,1 0,1 0,1 0,1 0,0 0,-3 0,-1 0,0 0,1 0,2 0,0 0,1 0,4 7,3 4,-1-1,-1-2,-1 1,-2 0,0-2,0-2,-5 2,-6 0,0-2,1 3,-2 0,1-2,-3-2,3-1,2-1,2-1,2-1,3-1,0 5,1 1,0 0,-3-2,-2 1,0-3,2 0,0-1,1 0,1 0,9 0,14 0,15-4,13-10,11-5,5 0,1-1,-5 3,0 5,-3 0,0-1,2 1,-1-2,-4 2,-3 4,-3 2,-5-2,-4 2,0 0,0 2,-2-2,0 0,0-4,6-3,8-4,2 2,-1 2,-2 4,-1 4,-5-2,-4 1,0 1,0 1,1 2,1 1,1 1,0 0,1 0,0 0,-4-4,3-1,2 0,0 1,0 2,-4-4,3-4,1-8,1-2,3 0,2 2,-2 5,0 4,-2 4,-1 2,-1 3,-4-4,-2 0,3 0,3 2,2-1,-1 2,0 0,-1 1,0 0,0 0,-1 1,0-1,0 0,0 0,0 0,0 0,0 0,0 0,4 0,-6 0,-11 0,-12 0,-8 0,-7 0,-4 0,-4 0,0 0,0 0,0 0,-3 0,-2 0,2 0,0 0,2 0,2 0,0 0,0 0,-3 0,-1 0,0 0,1 0,1 0,2 0,0 0,-4 0,0 0,0 0,2 0,0 0,1 0,1 0,1 0,-4 0,-1 0,0 0,1 0,1 0,1 0,1 0,1 0,-4 0,-1 0,0 0,1 0,1 0,2 0,0 4,4 9,2 6,0 4,3 2,0-3,3-2,3 0,4 0,1 1,3 1,1 1,5-4,0-2,5-2,-1-1,-1 1,2-2,4-3,-2 2,2-3,2-2,3-3,-2 7,-1 0,6-1,2-2,2-2,0 0,-1 2,0-3,-1-1,0-2,3-1,2 0,-1-1,-1 0,-2-1,4 1,0 0,4 0,-1 0,-1 0,-3 0,-1 0,-2 0,-1 0,3 0,2 0,-2 0,0 0,-2 0,0 0,-1 0,-1 0,4 0,1 0,0 0,-1 0,-1 0,-1 0,-1 0,-1 0,0 0,0 0,0 0,0 0,0 0,4 0,1 0,0 0,11 0,6 0,0 0,1 0,-6 0,1 0,-4 0,-5 0,-3 0,-2 0,-3 0,-1-8,0-7,-1 0,0 2,0 4,1 2,0 4,0 1,-4 2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9T15:28:56.756"/>
    </inkml:context>
    <inkml:brush xml:id="br0">
      <inkml:brushProperty name="width" value="0.23333" units="cm"/>
      <inkml:brushProperty name="height" value="0.23333" units="cm"/>
      <inkml:brushProperty name="ignorePressure" value="1"/>
    </inkml:brush>
  </inkml:definitions>
  <inkml:traceGroup>
    <inkml:annotationXML>
      <emma:emma xmlns:emma="http://www.w3.org/2003/04/emma" version="1.0">
        <emma:interpretation id="{740BAA2A-6AB4-425B-81CB-ED0241A8CFD6}" emma:medium="tactile" emma:mode="ink">
          <msink:context xmlns:msink="http://schemas.microsoft.com/ink/2010/main" type="writingRegion" rotatedBoundingBox="25901,17452 29898,17281 29918,17745 25921,17916"/>
        </emma:interpretation>
      </emma:emma>
    </inkml:annotationXML>
    <inkml:traceGroup>
      <inkml:annotationXML>
        <emma:emma xmlns:emma="http://www.w3.org/2003/04/emma" version="1.0">
          <emma:interpretation id="{FDF60B90-5181-4762-8160-CC24CB9033B5}" emma:medium="tactile" emma:mode="ink">
            <msink:context xmlns:msink="http://schemas.microsoft.com/ink/2010/main" type="paragraph" rotatedBoundingBox="25901,17452 29898,17281 29918,17745 25921,17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63BC82-D217-49A0-856C-750D6297DA9F}" emma:medium="tactile" emma:mode="ink">
              <msink:context xmlns:msink="http://schemas.microsoft.com/ink/2010/main" type="line" rotatedBoundingBox="25901,17452 29898,17281 29918,17745 25921,17916"/>
            </emma:interpretation>
          </emma:emma>
        </inkml:annotationXML>
        <inkml:traceGroup>
          <inkml:annotationXML>
            <emma:emma xmlns:emma="http://www.w3.org/2003/04/emma" version="1.0">
              <emma:interpretation id="{91899710-0C53-46A2-92B0-975FEE0E29EC}" emma:medium="tactile" emma:mode="ink">
                <msink:context xmlns:msink="http://schemas.microsoft.com/ink/2010/main" type="inkWord" rotatedBoundingBox="25901,17452 29898,17281 29918,17745 25921,17916"/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+</emma:literal>
                </emma:interpretation>
              </emma:one-of>
            </emma:emma>
          </inkml:annotationXML>
          <inkml:trace contextRef="#ctx0" brushRef="#br0">13186 9209,'4'0,"5"0,5 0,4 0,3 0,2 0,1 0,0 0,0 0,0 0,0 0,-1 0,0 0,1 0,-2 0,10 0,5 0,5 0,3 0,14-4,0-1,3-4,-6-1,3 2,-4 3,-8 1,-8 1,-6 2,-5 1,-8 4,-11 2,-6 4,-8 0,-8-2,-4-2,-1 2,0-1,-2-2,-4-1,-3-1,4 2,1 2,1-3,0 0,-1-1,0-2,0 0,-4 0,5-1,15-1,13 1,8-1,6 1,3 0,2 0,0 0,0 0,2 0,2 0,-1 0,2 0,5 0,6 0,6 0,1 0,-3 0,-6 0,-5 0,-6 0,-2 0,-4 0,0 0,-1 0,0 0,0 0,0 0,1-4,12-1,7-4,5-4,2-1,-3 4,-2 2,-4 3,-5 2,-4 2,-5 1,-2 1,0-1,-2 0,0 1,0-1,1 1,0-1,-1 0,1 0,0 0,0 0,0 0,0-4,0-2,4-2,1-2,0 2,0 3,-2-3,-2 1,0 1,-4-2,-2 0,4 1,2-2,5-3,2 1,2-2,9 1,0 2,-3 4,-3 2,-6 2,-2 2,-3 0,-2 0,4 1,1 0,-1-1,-1 0,0 0,-2 0,0 1,-1-1,4-1,1 1,0 0,0 0,-3 0,0 0,-1 0,3 0,1 0,0 0,-1 0,-1 0,-1 0,-1-4,-1-1,8 0,6 1,1 1,-2 1,-3 1,-4 1,2 0,-1 0,-2 0,-1 0,-2 1,0-1,-2 0,0 0,4 0,1 0,-1 0,1 0,-2 0,-2 0,0 0,-4 4,-7 5,-4 5,-5 4,-2 3,-2 2,-4-3,-6-5,-5-5,-4-4,-3-3,-4-3,-4 0,1-1,1 0,1 0,1 0,2 1,4 4,2 0,-4 1,2 3,1 0,-1-1,3 2,1 0,6-3,10 0,12-4,8 0,5-1,2-1,-1-1,1 1,-1 0,-1 0,-5 3,2 2,2 0,-4 2,-2 2,2-2,0-2,0-2,2-1,-4 3,-8 0,-10 0,-14-1,-6-2,-6 0,-1-1,-1-1,1 0,2-1,0 1,1 0,0 0,1 0,0 0,0 0,0 0,0 0,0 0,-4 0,-1 0,0 0,1 0,1 0,1 0,1 0,1 0,-5 0,0 0,0 0,2 0,0 0,1 0,1 0,-3 0,-1 0,0 0,1 0,1 0,1 0,5-4,2-2,0 2,-5 0,-2 0,-1 2,0 2,0-1,2-3,0-1,0 0,-3 1,-2 1,1 2,1 0,2 0,-1 1,2 0,-2 1,-3-1,1 0,1 0,1 1,2-1,0 0,0 0,-2 0,-2 0,0 0,1 0,1 0,-3-4,-8-2,-2 2,2 0,4 1,-2 2,2-1,4 2,1 0,-2 0,1 0,8 1,13-1,11 0,8 0,8 0,4 0,1 0,1 0,1 0,-2 0,1 0,-1 0,3 0,5 0,2 0,-2 0,-2 0,-2 0,-3 0,4 0,-1 0,0 0,-1 0,-2 0,0 0,-2 0,9 0,1 0,0 0,-3 0,-1 0,-2 0,-3 0,0 0,0 0,-2 0,1 0,0 0,-1 0,2 4,-2 1,1 0,4-2,1 1,0-3,0 0,-2-1,-2 4,0 2,0-1,3-1,2-2,-6 4,-5 4,-6 8,-5 6,-5 2,-1 0,-6-4,-5-5,-6-6,-3-5,-2-4,-3-2,0 0,0-1,0 0,0 0,0 0,1 1,0-1,-5 1,0 0,0 0,1 0,2 0,-1 0,2 0,1 0,-4 0,-1 0,0 0,1 0,1 0,1 0,1 0,1 0,0 0,0 0,0 0,1 0,-2 0,2 0,-2 0,-6 0,-4 0,1 0,2 0,2 0,2 0,3 0,0 0,-4 0,0 0,1 0,0 0,2 0,1 0,0 0,0 0,-3 0,-1 0,0 0,1 0,1 0,2 0,0 0,0 0,-3 0,-1 0,1 0,-1 0,2 0,2 0,0 0,0 0,-2 0,-2 0,0 0,1 0,5 4,3 1,-1 1,1-2,2 3,2 0,-6-1,1 2,0 0,0-2,-1-1,-1-2,-1-1,1-2,-2 0,-3 0,-1 0,-1 0,2-1,2 1,-1 0,2-1,1 1,0 0,0 0,0 0,0 1,0-1,0 0,0 0,0 0,-4 0,-1 0,0 0,1 0,1 0,1 0,1 0,0 0,-2 0,-3 0,6-4,13-5,12-5,11 0,10 2,21-9,27-12,8-5,8 1,0 2,-7 4,-9 6,-12 8,-9 7,-2 0,-4 4,-6 1,-5-2,-1 1,11-4,4 1,4-2,-1 0,1-1,2-3,-3 1,-6 3,-8 4,-5 2,-4 3,-3 1,-2 1,0 0,0 1,0 0,0-5,1 0,0-1,3 2,3 0,-1 1,-1 1,-1 1,-1 0,-1 0,-1 0,0 0,5 0,0 0,-1 0,0 0,-1 0,-1 0,-2 0,5 0,0 0,0 0,-1 0,-1-4,-1-1,-1-4,-1 0,-4 1</inkml:trace>
          <inkml:trace contextRef="#ctx0" brushRef="#br0" timeOffset="140">15819 8978,'5'0,"3"0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E3F9-B78D-4664-AA09-92B36EDED0BF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AB074-1F7A-48F0-AA26-85DB779B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5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E3F9-B78D-4664-AA09-92B36EDED0BF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AB074-1F7A-48F0-AA26-85DB779B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9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E3F9-B78D-4664-AA09-92B36EDED0BF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AB074-1F7A-48F0-AA26-85DB779B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4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E3F9-B78D-4664-AA09-92B36EDED0BF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AB074-1F7A-48F0-AA26-85DB779B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6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E3F9-B78D-4664-AA09-92B36EDED0BF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AB074-1F7A-48F0-AA26-85DB779B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3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E3F9-B78D-4664-AA09-92B36EDED0BF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AB074-1F7A-48F0-AA26-85DB779B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4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E3F9-B78D-4664-AA09-92B36EDED0BF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AB074-1F7A-48F0-AA26-85DB779B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8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E3F9-B78D-4664-AA09-92B36EDED0BF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AB074-1F7A-48F0-AA26-85DB779B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E3F9-B78D-4664-AA09-92B36EDED0BF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AB074-1F7A-48F0-AA26-85DB779B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5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E3F9-B78D-4664-AA09-92B36EDED0BF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AB074-1F7A-48F0-AA26-85DB779B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E3F9-B78D-4664-AA09-92B36EDED0BF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AB074-1F7A-48F0-AA26-85DB779B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9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7E3F9-B78D-4664-AA09-92B36EDED0BF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AB074-1F7A-48F0-AA26-85DB779B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8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phmsa.dot.gov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prstClr val="black"/>
                </a:solidFill>
                <a:latin typeface="Calibri"/>
              </a:rPr>
              <a:t>SUBMITTING APLICATIONS IN THE COMPETENT AUTHORITY PORTAL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Select hyperlink: </a:t>
            </a:r>
            <a:r>
              <a:rPr lang="en-US" sz="3200" dirty="0">
                <a:solidFill>
                  <a:prstClr val="black"/>
                </a:solidFill>
                <a:hlinkClick r:id="rId2"/>
              </a:rPr>
              <a:t>https://portal.phmsa.dot.gov/</a:t>
            </a:r>
            <a:r>
              <a:rPr lang="en-US" sz="3200" dirty="0">
                <a:solidFill>
                  <a:prstClr val="black"/>
                </a:solidFill>
              </a:rPr>
              <a:t> and go through the screens.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Next, select your Request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3" y="1833379"/>
            <a:ext cx="9801210" cy="47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4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Selecting Request Type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288" y="1238596"/>
            <a:ext cx="8420792" cy="52287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488305" y="6190996"/>
              <a:ext cx="8171520" cy="247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6396" y="6148896"/>
                <a:ext cx="8254621" cy="3306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48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Next, enter your company name in “Get Applicant Company Info” if you have an approval. </a:t>
            </a:r>
            <a:br>
              <a:rPr lang="en-US" sz="2400" b="1" dirty="0">
                <a:solidFill>
                  <a:prstClr val="black"/>
                </a:solidFill>
                <a:latin typeface="Calibri"/>
              </a:rPr>
            </a:br>
            <a:br>
              <a:rPr lang="en-US" sz="2400" b="1" dirty="0">
                <a:solidFill>
                  <a:prstClr val="black"/>
                </a:solidFill>
                <a:latin typeface="Calibri"/>
              </a:rPr>
            </a:br>
            <a:r>
              <a:rPr lang="en-US" sz="2400" b="1" dirty="0">
                <a:solidFill>
                  <a:prstClr val="black"/>
                </a:solidFill>
                <a:latin typeface="Calibri"/>
              </a:rPr>
              <a:t>If you are a new applicant, select “Enter a New Applicant Company”.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01467"/>
            <a:ext cx="10310191" cy="47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3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Complete the Company Information section.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" y="1345721"/>
            <a:ext cx="10768049" cy="55122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000145" y="1828756"/>
              <a:ext cx="1635120" cy="17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6025" y="1780536"/>
                <a:ext cx="1682640" cy="1134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564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b="1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- select the green “+” if your company is located outside of the United States.</a:t>
            </a:r>
            <a:br>
              <a:rPr lang="en-US" sz="2400" b="1" dirty="0">
                <a:solidFill>
                  <a:prstClr val="black"/>
                </a:solidFill>
                <a:latin typeface="Calibri"/>
              </a:rPr>
            </a:br>
            <a:r>
              <a:rPr lang="en-US" sz="2400" b="1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b="1" baseline="30000" dirty="0">
                <a:solidFill>
                  <a:prstClr val="black"/>
                </a:solidFill>
                <a:latin typeface="Calibri"/>
              </a:rPr>
              <a:t>nd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– complete the Contact Information section by clicking the green “+”.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9" y="1825625"/>
            <a:ext cx="10628811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34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Enter your information for Point of Contact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.</a:t>
            </a:r>
            <a:br>
              <a:rPr lang="en-US" sz="2800" b="1" dirty="0">
                <a:solidFill>
                  <a:prstClr val="black"/>
                </a:solidFill>
                <a:latin typeface="Calibri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02" y="1207699"/>
            <a:ext cx="10379298" cy="51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76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This page is asking for your submittal date and information relating to manufacturing cylinders.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34" y="1925138"/>
            <a:ext cx="10717274" cy="43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75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This section is for adding your documents.  Select the green “+”.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599" cy="44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8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After selecting the green “+”, the Portal want you to select a title for your uploaded documents.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358223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23932"/>
            <a:ext cx="9496245" cy="52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96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24" y="258972"/>
            <a:ext cx="10515600" cy="10045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Click the Browse tab to upload your documents from the location you have saved them to previously.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4" y="1190445"/>
            <a:ext cx="10746776" cy="52276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667505" y="4131316"/>
              <a:ext cx="764160" cy="75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3389" y="4083436"/>
                <a:ext cx="811673" cy="1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364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018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Login to the Portal using your Username and Password.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4" y="2515008"/>
            <a:ext cx="8281358" cy="33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96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The Portal is asking if you are finish and ready to submit your application.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358886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79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If yes was selected, you will see your specific Tracking Number for your application.  Press “ok” – you have completed the process.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endParaRPr lang="en-US" sz="32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39" y="2895600"/>
            <a:ext cx="7262579" cy="359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36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+mn-lt"/>
              </a:rPr>
              <a:t>If “No” was selected, your application will go to Edit App until it is finalize.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  <a:latin typeface="Calibri"/>
              </a:rPr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5502"/>
            <a:ext cx="10515600" cy="4351338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endParaRPr lang="en-US" sz="32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31" y="2750003"/>
            <a:ext cx="9150631" cy="8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03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				Submitting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US" sz="2200" dirty="0">
                <a:solidFill>
                  <a:prstClr val="black"/>
                </a:solidFill>
              </a:rPr>
              <a:t>‘</a:t>
            </a:r>
            <a:r>
              <a:rPr lang="en-US" sz="2200" b="1" dirty="0">
                <a:solidFill>
                  <a:prstClr val="black"/>
                </a:solidFill>
              </a:rPr>
              <a:t>Must have</a:t>
            </a:r>
            <a:r>
              <a:rPr lang="en-US" sz="2200" dirty="0">
                <a:solidFill>
                  <a:prstClr val="black"/>
                </a:solidFill>
              </a:rPr>
              <a:t>’ in any application.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200" dirty="0">
                <a:solidFill>
                  <a:prstClr val="black"/>
                </a:solidFill>
              </a:rPr>
              <a:t>Completed IIA application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200" dirty="0">
                <a:solidFill>
                  <a:prstClr val="black"/>
                </a:solidFill>
              </a:rPr>
              <a:t>	(information required §§107.705, 107.803 of 49 CFR).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200" dirty="0">
                <a:solidFill>
                  <a:prstClr val="black"/>
                </a:solidFill>
              </a:rPr>
              <a:t>Modification / manufacturer: clearly state what is being sought, Letter of recommendation from IIA, comparison tables, review drawings for completeness and stamped with IIA stamp.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6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Read the Disclaimer.  If you agree, click “Okay”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80160"/>
            <a:ext cx="10515600" cy="45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5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30" y="192597"/>
            <a:ext cx="10515600" cy="1308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Left side of the page select: Hazmat Home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0" y="1825625"/>
            <a:ext cx="1016910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7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Under Hazmat Home select:  Competent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0" y="1827344"/>
            <a:ext cx="10825690" cy="462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4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146" y="365125"/>
            <a:ext cx="10456653" cy="1325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To the slight right side under “My Worklist” </a:t>
            </a:r>
            <a:br>
              <a:rPr lang="en-US" sz="2400" b="1" dirty="0">
                <a:solidFill>
                  <a:prstClr val="black"/>
                </a:solidFill>
                <a:latin typeface="Calibri"/>
              </a:rPr>
            </a:br>
            <a:r>
              <a:rPr lang="en-US" sz="2400" b="1" dirty="0">
                <a:solidFill>
                  <a:prstClr val="black"/>
                </a:solidFill>
                <a:latin typeface="Calibri"/>
              </a:rPr>
              <a:t>Click: Actions and a dropdown list will appear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9" y="1825625"/>
            <a:ext cx="104083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3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Select: Create New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7140"/>
            <a:ext cx="8633604" cy="37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7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The Portal want you to identify your Application Type.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Click the dropdown list and select your Application Type.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473" y="1690688"/>
            <a:ext cx="8894617" cy="47932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043985" y="3890116"/>
              <a:ext cx="1080240" cy="34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9868" y="3842404"/>
                <a:ext cx="1127755" cy="129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774785" y="3865636"/>
              <a:ext cx="921840" cy="33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0668" y="3817584"/>
                <a:ext cx="969354" cy="129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8725025" y="6258916"/>
              <a:ext cx="1334640" cy="1672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82901" y="6216826"/>
                <a:ext cx="1418168" cy="250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3741665" y="6300676"/>
              <a:ext cx="1242480" cy="842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99541" y="6258556"/>
                <a:ext cx="1326008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1386065" y="6283156"/>
              <a:ext cx="2937360" cy="1178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43943" y="6240993"/>
                <a:ext cx="3020883" cy="201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/>
              <p14:cNvContentPartPr/>
              <p14:nvPr/>
            </p14:nvContentPartPr>
            <p14:xfrm>
              <a:off x="2373185" y="6292276"/>
              <a:ext cx="1791360" cy="1516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1065" y="6250123"/>
                <a:ext cx="1874880" cy="2352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46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After selecting your Application Type, click Continue</a:t>
            </a:r>
            <a:r>
              <a:rPr lang="en-US" sz="2400" b="1" dirty="0"/>
              <a:t>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222" y="1338349"/>
            <a:ext cx="9676014" cy="51455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398545" y="6291316"/>
              <a:ext cx="893520" cy="116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6425" y="6249239"/>
                <a:ext cx="977040" cy="199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177825" y="6234436"/>
              <a:ext cx="3177360" cy="175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5705" y="6192345"/>
                <a:ext cx="3260880" cy="258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9326705" y="6242596"/>
              <a:ext cx="1439760" cy="1836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84581" y="6200476"/>
                <a:ext cx="1523287" cy="2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871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291</Words>
  <Application>Microsoft Office PowerPoint</Application>
  <PresentationFormat>Widescreen</PresentationFormat>
  <Paragraphs>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SUBMITTING APLICATIONS IN THE COMPETENT AUTHORITY PORTAL</vt:lpstr>
      <vt:lpstr>Login to the Portal using your Username and Password.</vt:lpstr>
      <vt:lpstr>Read the Disclaimer.  If you agree, click “Okay”</vt:lpstr>
      <vt:lpstr>Left side of the page select: Hazmat Home</vt:lpstr>
      <vt:lpstr>Under Hazmat Home select:  Competent Authority</vt:lpstr>
      <vt:lpstr>To the slight right side under “My Worklist”  Click: Actions and a dropdown list will appear</vt:lpstr>
      <vt:lpstr>Select: Create New Application</vt:lpstr>
      <vt:lpstr>The Portal want you to identify your Application Type. Click the dropdown list and select your Application Type.</vt:lpstr>
      <vt:lpstr>After selecting your Application Type, click Continue. </vt:lpstr>
      <vt:lpstr>Next, select your Request Type</vt:lpstr>
      <vt:lpstr>Selecting Request Type</vt:lpstr>
      <vt:lpstr>Next, enter your company name in “Get Applicant Company Info” if you have an approval.   If you are a new applicant, select “Enter a New Applicant Company”.</vt:lpstr>
      <vt:lpstr>Complete the Company Information section.</vt:lpstr>
      <vt:lpstr>1st- select the green “+” if your company is located outside of the United States. 2nd – complete the Contact Information section by clicking the green “+”.</vt:lpstr>
      <vt:lpstr>Enter your information for Point of Contact. </vt:lpstr>
      <vt:lpstr>This page is asking for your submittal date and information relating to manufacturing cylinders.</vt:lpstr>
      <vt:lpstr>This section is for adding your documents.  Select the green “+”.</vt:lpstr>
      <vt:lpstr>After selecting the green “+”, the Portal want you to select a title for your uploaded documents.</vt:lpstr>
      <vt:lpstr>Click the Browse tab to upload your documents from the location you have saved them to previously.</vt:lpstr>
      <vt:lpstr>The Portal is asking if you are finish and ready to submit your application.</vt:lpstr>
      <vt:lpstr>If yes was selected, you will see your specific Tracking Number for your application.  Press “ok” – you have completed the process.</vt:lpstr>
      <vt:lpstr>If “No” was selected, your application will go to Edit App until it is finalize.   </vt:lpstr>
      <vt:lpstr>    Submitting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SUBMITTING APLICATIONS IN THE COMPETENT AUTHORITY PORTAL</dc:title>
  <dc:creator>Jones, Diane (PHMSA)</dc:creator>
  <cp:lastModifiedBy>Jones, Diane (PHMSA)</cp:lastModifiedBy>
  <cp:revision>22</cp:revision>
  <dcterms:created xsi:type="dcterms:W3CDTF">2020-08-19T11:35:04Z</dcterms:created>
  <dcterms:modified xsi:type="dcterms:W3CDTF">2020-08-19T18:26:20Z</dcterms:modified>
</cp:coreProperties>
</file>