
<file path=[Content_Types].xml><?xml version="1.0" encoding="utf-8"?>
<Types xmlns="http://schemas.openxmlformats.org/package/2006/content-types">
  <Default Extension="png" ContentType="image/png"/>
  <Default Extension="jfif" ContentType="image/jpe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75" r:id="rId2"/>
    <p:sldMasterId id="2147483687" r:id="rId3"/>
    <p:sldMasterId id="2147483699" r:id="rId4"/>
    <p:sldMasterId id="2147483712" r:id="rId5"/>
    <p:sldMasterId id="2147483724" r:id="rId6"/>
  </p:sldMasterIdLst>
  <p:notesMasterIdLst>
    <p:notesMasterId r:id="rId27"/>
  </p:notesMasterIdLst>
  <p:sldIdLst>
    <p:sldId id="273" r:id="rId7"/>
    <p:sldId id="257" r:id="rId8"/>
    <p:sldId id="262" r:id="rId9"/>
    <p:sldId id="263" r:id="rId10"/>
    <p:sldId id="274" r:id="rId11"/>
    <p:sldId id="264" r:id="rId12"/>
    <p:sldId id="275" r:id="rId13"/>
    <p:sldId id="265" r:id="rId14"/>
    <p:sldId id="266" r:id="rId15"/>
    <p:sldId id="278" r:id="rId16"/>
    <p:sldId id="279" r:id="rId17"/>
    <p:sldId id="276" r:id="rId18"/>
    <p:sldId id="271" r:id="rId19"/>
    <p:sldId id="272" r:id="rId20"/>
    <p:sldId id="270" r:id="rId21"/>
    <p:sldId id="280" r:id="rId22"/>
    <p:sldId id="267" r:id="rId23"/>
    <p:sldId id="268" r:id="rId24"/>
    <p:sldId id="269" r:id="rId25"/>
    <p:sldId id="281"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706"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83485-2C35-4587-823D-86BE6434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52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83485-2C35-4587-823D-86BE6434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25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Norfolk Southern</a:t>
            </a:r>
            <a:r>
              <a:rPr lang="en-US" baseline="0" dirty="0"/>
              <a:t> Safety Train, Highway Cargo Tank Safety Training at the Joint Emergency Services Training Center in Zachary, Louisiana, Chlorine Institute Rail Safety and Hazmat Emergency Response Training Event (Buffalo, NY), Ammonia Safety Training in partnership with Anheuser-Busch in Williamsburg, VA Virginia Department of Emergency management, and Tanner Industries  </a:t>
            </a:r>
          </a:p>
          <a:p>
            <a:endParaRPr lang="en-US" dirty="0"/>
          </a:p>
          <a:p>
            <a:r>
              <a:rPr lang="en-US" dirty="0"/>
              <a:t>Bottom Row: </a:t>
            </a:r>
            <a:r>
              <a:rPr lang="en-US" baseline="0" dirty="0"/>
              <a:t>Railroad Emergency Response Training, BNSF, CN and CP in Minneapolis, MN, </a:t>
            </a:r>
            <a:r>
              <a:rPr lang="en-US" dirty="0"/>
              <a:t>Minnesota</a:t>
            </a:r>
            <a:r>
              <a:rPr lang="en-US" baseline="0" dirty="0"/>
              <a:t> Railroad Summit (BNSF/CP/UP/CN/CI/Emergency Response Contractors) Duluth, MN Nighttime rail car scenario , Ethanol &amp; Steel Drum in Orange, VA, Dow Safety Train in New Jersey</a:t>
            </a:r>
          </a:p>
          <a:p>
            <a:endParaRPr lang="en-US" baseline="0" dirty="0"/>
          </a:p>
          <a:p>
            <a:r>
              <a:rPr lang="en-US" baseline="0" dirty="0"/>
              <a:t>Challenges: Avoiding duplication of trainings events (Best Practice: encourage partnerships between all sponsors), scheduling training events (Best Practice: Fire Chief/Training Officer – select best days and number of sessions), Low attendance rate even though training is free (still working on best practices for attendance – TRANSCAER is exploring CEUs and credit hours – available in some states not all),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83485-2C35-4587-823D-86BE6434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937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83485-2C35-4587-823D-86BE6434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83485-2C35-4587-823D-86BE643462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22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8DC32-8B69-4351-B641-87D142E323D5}"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314654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8DC32-8B69-4351-B641-87D142E323D5}"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3696980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8DC32-8B69-4351-B641-87D142E323D5}"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732418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DA2EF-C076-4254-9AF5-854A141ED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83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341340"/>
            <a:ext cx="6270922" cy="1573670"/>
          </a:xfrm>
        </p:spPr>
        <p:txBody>
          <a:bodyPr anchor="b">
            <a:noAutofit/>
          </a:bodyPr>
          <a:lstStyle>
            <a:lvl1pPr algn="ctr">
              <a:defRPr sz="54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2967210"/>
            <a:ext cx="5123755" cy="814678"/>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4840039"/>
            <a:ext cx="1205958" cy="303461"/>
          </a:xfrm>
        </p:spPr>
        <p:txBody>
          <a:bodyPr/>
          <a:lstStyle>
            <a:lvl1pPr>
              <a:defRPr baseline="0">
                <a:solidFill>
                  <a:schemeClr val="tx2"/>
                </a:solidFill>
              </a:defRPr>
            </a:lvl1pPr>
          </a:lstStyle>
          <a:p>
            <a:fld id="{87DE6118-2437-4B30-8E3C-4D2BE6020583}" type="datetimeFigureOut">
              <a:rPr lang="en-US" dirty="0"/>
              <a:pPr/>
              <a:t>3/11/2020</a:t>
            </a:fld>
            <a:endParaRPr lang="en-US" dirty="0"/>
          </a:p>
        </p:txBody>
      </p:sp>
      <p:sp>
        <p:nvSpPr>
          <p:cNvPr id="5" name="Footer Placeholder 4"/>
          <p:cNvSpPr>
            <a:spLocks noGrp="1"/>
          </p:cNvSpPr>
          <p:nvPr>
            <p:ph type="ftr" sz="quarter" idx="11"/>
          </p:nvPr>
        </p:nvSpPr>
        <p:spPr>
          <a:xfrm>
            <a:off x="1938041" y="4840039"/>
            <a:ext cx="5267533" cy="303461"/>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4840039"/>
            <a:ext cx="1197219" cy="303461"/>
          </a:xfrm>
        </p:spPr>
        <p:txBody>
          <a:bodyPr/>
          <a:lstStyle>
            <a:lvl1pPr>
              <a:defRPr baseline="0">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grpSp>
        <p:nvGrpSpPr>
          <p:cNvPr id="7" name="Group 6"/>
          <p:cNvGrpSpPr/>
          <p:nvPr/>
        </p:nvGrpSpPr>
        <p:grpSpPr>
          <a:xfrm>
            <a:off x="564644" y="558352"/>
            <a:ext cx="8005588" cy="4012253"/>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2462073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1721644"/>
            <a:ext cx="7200900" cy="26789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8210760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468117"/>
            <a:ext cx="1174325" cy="393243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468117"/>
            <a:ext cx="6134731" cy="39324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4142082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8823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527722" cy="5359343"/>
          </a:xfrm>
          <a:prstGeom prst="rect">
            <a:avLst/>
          </a:prstGeom>
        </p:spPr>
      </p:pic>
    </p:spTree>
    <p:extLst>
      <p:ext uri="{BB962C8B-B14F-4D97-AF65-F5344CB8AC3E}">
        <p14:creationId xmlns:p14="http://schemas.microsoft.com/office/powerpoint/2010/main" val="2207891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1580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814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825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366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0726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745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2133533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5885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4272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7190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9335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2566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1792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17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861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3856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723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976020"/>
            <a:ext cx="7209728" cy="2139553"/>
          </a:xfrm>
        </p:spPr>
        <p:txBody>
          <a:bodyPr anchor="b">
            <a:normAutofit/>
          </a:bodyPr>
          <a:lstStyle>
            <a:lvl1pPr algn="r">
              <a:defRPr sz="54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3162246"/>
            <a:ext cx="7209728" cy="857493"/>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4840039"/>
            <a:ext cx="1216807" cy="303461"/>
          </a:xfrm>
        </p:spPr>
        <p:txBody>
          <a:bodyPr/>
          <a:lstStyle>
            <a:lvl1pPr>
              <a:defRPr>
                <a:solidFill>
                  <a:schemeClr val="tx2"/>
                </a:solidFill>
              </a:defRPr>
            </a:lvl1pPr>
          </a:lstStyle>
          <a:p>
            <a:fld id="{87DE6118-2437-4B30-8E3C-4D2BE6020583}" type="datetimeFigureOut">
              <a:rPr lang="en-US" dirty="0"/>
              <a:pPr/>
              <a:t>3/11/2020</a:t>
            </a:fld>
            <a:endParaRPr lang="en-US" dirty="0"/>
          </a:p>
        </p:txBody>
      </p:sp>
      <p:sp>
        <p:nvSpPr>
          <p:cNvPr id="5" name="Footer Placeholder 4"/>
          <p:cNvSpPr>
            <a:spLocks noGrp="1"/>
          </p:cNvSpPr>
          <p:nvPr>
            <p:ph type="ftr" sz="quarter" idx="11"/>
          </p:nvPr>
        </p:nvSpPr>
        <p:spPr>
          <a:xfrm>
            <a:off x="1938234" y="4840039"/>
            <a:ext cx="5267533" cy="303461"/>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4840039"/>
            <a:ext cx="1197219" cy="303461"/>
          </a:xfrm>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7" name="Freeform 6" title="Crop Mark"/>
          <p:cNvSpPr/>
          <p:nvPr/>
        </p:nvSpPr>
        <p:spPr bwMode="auto">
          <a:xfrm>
            <a:off x="6113972" y="1264239"/>
            <a:ext cx="2456260" cy="3306366"/>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71066173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628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0980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7286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1706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5830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1923" y="1615247"/>
            <a:ext cx="8446169" cy="1703033"/>
          </a:xfrm>
          <a:prstGeom prst="rect">
            <a:avLst/>
          </a:prstGeom>
        </p:spPr>
        <p:txBody>
          <a:bodyPr anchor="b"/>
          <a:lstStyle>
            <a:lvl1pPr algn="ctr">
              <a:defRPr sz="3000">
                <a:solidFill>
                  <a:schemeClr val="tx1"/>
                </a:solidFill>
                <a:latin typeface="Arial" panose="020B0604020202020204" pitchFamily="34" charset="0"/>
                <a:cs typeface="Arial" panose="020B0604020202020204" pitchFamily="34" charset="0"/>
              </a:defRPr>
            </a:lvl1pPr>
          </a:lstStyle>
          <a:p>
            <a:r>
              <a:rPr lang="en-US" dirty="0"/>
              <a:t>Click to edit Master title style </a:t>
            </a:r>
          </a:p>
        </p:txBody>
      </p:sp>
      <p:sp>
        <p:nvSpPr>
          <p:cNvPr id="3" name="Subtitle 2"/>
          <p:cNvSpPr>
            <a:spLocks noGrp="1"/>
          </p:cNvSpPr>
          <p:nvPr>
            <p:ph type="subTitle" idx="1"/>
          </p:nvPr>
        </p:nvSpPr>
        <p:spPr>
          <a:xfrm>
            <a:off x="1143000" y="3387336"/>
            <a:ext cx="6858000" cy="1241822"/>
          </a:xfrm>
        </p:spPr>
        <p:txBody>
          <a:bodyPr/>
          <a:lstStyle>
            <a:lvl1pPr marL="0" indent="0" algn="ctr">
              <a:buNone/>
              <a:defRPr sz="2100">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Tree>
    <p:extLst>
      <p:ext uri="{BB962C8B-B14F-4D97-AF65-F5344CB8AC3E}">
        <p14:creationId xmlns:p14="http://schemas.microsoft.com/office/powerpoint/2010/main" val="2800713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944" y="822960"/>
            <a:ext cx="8446172" cy="3502250"/>
          </a:xfrm>
        </p:spPr>
        <p:txBody>
          <a:bodyPr/>
          <a:lstStyle>
            <a:lvl1pPr marL="0" indent="0">
              <a:lnSpc>
                <a:spcPct val="100000"/>
              </a:lnSpc>
              <a:buNone/>
              <a:defRPr sz="2400" b="0">
                <a:solidFill>
                  <a:schemeClr val="tx1"/>
                </a:solidFill>
                <a:effectLst/>
                <a:latin typeface="Arial" panose="020B0604020202020204" pitchFamily="34" charset="0"/>
                <a:cs typeface="Arial" panose="020B0604020202020204" pitchFamily="34" charset="0"/>
              </a:defRPr>
            </a:lvl1pPr>
            <a:lvl2pPr marL="514350" marR="0" indent="-257175" algn="l" defTabSz="514350" rtl="0" eaLnBrk="0" fontAlgn="base" latinLnBrk="0" hangingPunct="0">
              <a:lnSpc>
                <a:spcPct val="100000"/>
              </a:lnSpc>
              <a:spcBef>
                <a:spcPts val="281"/>
              </a:spcBef>
              <a:spcAft>
                <a:spcPct val="0"/>
              </a:spcAft>
              <a:buClrTx/>
              <a:buSzTx/>
              <a:buFont typeface="Arial" panose="020B0604020202020204" pitchFamily="34" charset="0"/>
              <a:buChar char="•"/>
              <a:tabLst/>
              <a:defRPr sz="2100" baseline="0">
                <a:solidFill>
                  <a:schemeClr val="tx1"/>
                </a:solidFill>
                <a:effectLst/>
                <a:latin typeface="Arial" panose="020B0604020202020204" pitchFamily="34" charset="0"/>
                <a:cs typeface="Arial" panose="020B0604020202020204" pitchFamily="34" charset="0"/>
              </a:defRPr>
            </a:lvl2pPr>
            <a:lvl3pPr marL="942975" indent="-344091">
              <a:defRPr sz="1800">
                <a:solidFill>
                  <a:schemeClr val="tx1"/>
                </a:solidFill>
                <a:effectLst/>
                <a:latin typeface="Arial" panose="020B0604020202020204" pitchFamily="34" charset="0"/>
                <a:cs typeface="Arial" panose="020B0604020202020204" pitchFamily="34" charset="0"/>
              </a:defRPr>
            </a:lvl3pPr>
            <a:lvl4pPr marL="942975" indent="0">
              <a:buNone/>
              <a:defRPr sz="1500">
                <a:solidFill>
                  <a:schemeClr val="tx1"/>
                </a:solidFill>
                <a:effectLst/>
                <a:latin typeface="Arial" panose="020B0604020202020204" pitchFamily="34" charset="0"/>
                <a:cs typeface="Arial" panose="020B0604020202020204" pitchFamily="34" charset="0"/>
              </a:defRPr>
            </a:lvl4pPr>
            <a:lvl5pPr>
              <a:defRPr sz="1200">
                <a:solidFill>
                  <a:schemeClr val="tx1"/>
                </a:solidFill>
                <a:effectLst/>
                <a:latin typeface="Arial" panose="020B0604020202020204" pitchFamily="34" charset="0"/>
                <a:cs typeface="Arial" panose="020B06040202020202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 name="Title Placeholder 1"/>
          <p:cNvSpPr>
            <a:spLocks noGrp="1"/>
          </p:cNvSpPr>
          <p:nvPr>
            <p:ph type="title" hasCustomPrompt="1"/>
          </p:nvPr>
        </p:nvSpPr>
        <p:spPr bwMode="auto">
          <a:xfrm>
            <a:off x="0" y="34290"/>
            <a:ext cx="9144000"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35957715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474" y="822960"/>
            <a:ext cx="8446172" cy="3710178"/>
          </a:xfrm>
        </p:spPr>
        <p:txBody>
          <a:bodyPr/>
          <a:lstStyle>
            <a:lvl1pPr>
              <a:lnSpc>
                <a:spcPct val="100000"/>
              </a:lnSpc>
              <a:defRPr lang="en-US" altLang="en-US" sz="2400" b="0" kern="1200" dirty="0" smtClean="0">
                <a:solidFill>
                  <a:schemeClr val="tx1"/>
                </a:solidFill>
                <a:effectLst/>
                <a:latin typeface="Arial" panose="020B0604020202020204" pitchFamily="34" charset="0"/>
                <a:ea typeface="+mn-ea"/>
                <a:cs typeface="Arial" panose="020B0604020202020204" pitchFamily="34" charset="0"/>
              </a:defRPr>
            </a:lvl1pPr>
            <a:lvl2pPr marL="600075" indent="-257175">
              <a:lnSpc>
                <a:spcPct val="100000"/>
              </a:lnSpc>
              <a:defRPr sz="2100">
                <a:effectLst/>
                <a:latin typeface="Arial" panose="020B0604020202020204" pitchFamily="34" charset="0"/>
                <a:cs typeface="Arial" panose="020B0604020202020204" pitchFamily="34" charset="0"/>
              </a:defRPr>
            </a:lvl2pPr>
            <a:lvl3pPr>
              <a:lnSpc>
                <a:spcPct val="100000"/>
              </a:lnSpc>
              <a:defRPr sz="1800">
                <a:effectLst/>
                <a:latin typeface="Arial" panose="020B0604020202020204" pitchFamily="34" charset="0"/>
                <a:cs typeface="Arial" panose="020B0604020202020204" pitchFamily="34" charset="0"/>
              </a:defRPr>
            </a:lvl3pPr>
            <a:lvl4pPr marL="1284685" indent="-251222">
              <a:lnSpc>
                <a:spcPct val="100000"/>
              </a:lnSpc>
              <a:defRPr sz="1500">
                <a:effectLst/>
                <a:latin typeface="Arial" panose="020B0604020202020204" pitchFamily="34" charset="0"/>
                <a:cs typeface="Arial" panose="020B0604020202020204" pitchFamily="34" charset="0"/>
              </a:defRPr>
            </a:lvl4pPr>
            <a:lvl5pPr marL="1028700" indent="0">
              <a:buNone/>
              <a:defRPr sz="1200">
                <a:effectLst/>
                <a:latin typeface="Arial" panose="020B0604020202020204" pitchFamily="34" charset="0"/>
                <a:cs typeface="Arial" panose="020B06040202020202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9" name="Title Placeholder 1"/>
          <p:cNvSpPr>
            <a:spLocks noGrp="1"/>
          </p:cNvSpPr>
          <p:nvPr>
            <p:ph type="title" hasCustomPrompt="1"/>
          </p:nvPr>
        </p:nvSpPr>
        <p:spPr bwMode="auto">
          <a:xfrm>
            <a:off x="0" y="34290"/>
            <a:ext cx="9144000"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altLang="en-US" dirty="0"/>
              <a:t>Click to Edit Master Title Style</a:t>
            </a:r>
          </a:p>
        </p:txBody>
      </p:sp>
      <p:sp>
        <p:nvSpPr>
          <p:cNvPr id="4" name="Footer Placeholder 3"/>
          <p:cNvSpPr>
            <a:spLocks noGrp="1"/>
          </p:cNvSpPr>
          <p:nvPr>
            <p:ph type="ftr" sz="quarter" idx="11"/>
          </p:nvPr>
        </p:nvSpPr>
        <p:spPr>
          <a:xfrm>
            <a:off x="754380" y="4732019"/>
            <a:ext cx="4800600" cy="253746"/>
          </a:xfrm>
          <a:prstGeom prst="rect">
            <a:avLst/>
          </a:prstGeom>
        </p:spPr>
        <p:txBody>
          <a:bodyPr anchor="t" anchorCtr="0"/>
          <a:lstStyle>
            <a:lvl1pPr>
              <a:defRPr sz="1200" b="1">
                <a:solidFill>
                  <a:srgbClr val="7B5229"/>
                </a:solidFill>
              </a:defRPr>
            </a:lvl1pPr>
          </a:lstStyle>
          <a:p>
            <a:endParaRPr lang="en-US" dirty="0"/>
          </a:p>
        </p:txBody>
      </p:sp>
    </p:spTree>
    <p:extLst>
      <p:ext uri="{BB962C8B-B14F-4D97-AF65-F5344CB8AC3E}">
        <p14:creationId xmlns:p14="http://schemas.microsoft.com/office/powerpoint/2010/main" val="72254416"/>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3474" y="822960"/>
            <a:ext cx="4153903" cy="3712307"/>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sz="15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38675" y="822960"/>
            <a:ext cx="4232108" cy="3649141"/>
          </a:xfr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sz="15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Placeholder 1"/>
          <p:cNvSpPr>
            <a:spLocks noGrp="1"/>
          </p:cNvSpPr>
          <p:nvPr>
            <p:ph type="title" hasCustomPrompt="1"/>
          </p:nvPr>
        </p:nvSpPr>
        <p:spPr bwMode="auto">
          <a:xfrm>
            <a:off x="0" y="34290"/>
            <a:ext cx="9144000"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 name="Footer Placeholder 4"/>
          <p:cNvSpPr>
            <a:spLocks noGrp="1"/>
          </p:cNvSpPr>
          <p:nvPr>
            <p:ph type="ftr" sz="quarter" idx="11"/>
          </p:nvPr>
        </p:nvSpPr>
        <p:spPr>
          <a:xfrm>
            <a:off x="754380" y="4732019"/>
            <a:ext cx="4800600" cy="253746"/>
          </a:xfrm>
          <a:prstGeom prst="rect">
            <a:avLst/>
          </a:prstGeom>
        </p:spPr>
        <p:txBody>
          <a:bodyPr anchor="t" anchorCtr="0"/>
          <a:lstStyle>
            <a:lvl1pPr>
              <a:defRPr sz="1200" b="1">
                <a:solidFill>
                  <a:srgbClr val="7B5229"/>
                </a:solidFill>
              </a:defRPr>
            </a:lvl1pPr>
          </a:lstStyle>
          <a:p>
            <a:endParaRPr lang="en-US" dirty="0"/>
          </a:p>
        </p:txBody>
      </p:sp>
    </p:spTree>
    <p:extLst>
      <p:ext uri="{BB962C8B-B14F-4D97-AF65-F5344CB8AC3E}">
        <p14:creationId xmlns:p14="http://schemas.microsoft.com/office/powerpoint/2010/main" val="4260608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75158" y="822960"/>
            <a:ext cx="2968792" cy="3557309"/>
          </a:xfrm>
        </p:spPr>
        <p:txBody>
          <a:bodyPr rtlCol="0">
            <a:normAutofit/>
          </a:bodyPr>
          <a:lstStyle>
            <a:lvl1pPr marL="0" indent="0">
              <a:lnSpc>
                <a:spcPct val="100000"/>
              </a:lnSpc>
              <a:buNone/>
              <a:defRPr sz="1800">
                <a:latin typeface="Arial" panose="020B0604020202020204" pitchFamily="34" charset="0"/>
                <a:cs typeface="Arial" panose="020B060402020202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59121" y="822961"/>
            <a:ext cx="5082161" cy="3563513"/>
          </a:xfrm>
        </p:spPr>
        <p:txBody>
          <a:bodyPr/>
          <a:lstStyle>
            <a:lvl1pPr marL="260747" indent="-260747">
              <a:lnSpc>
                <a:spcPct val="100000"/>
              </a:lnSpc>
              <a:buFont typeface="Arial" panose="020B0604020202020204" pitchFamily="34" charset="0"/>
              <a:buChar char="•"/>
              <a:defRPr sz="2400">
                <a:latin typeface="Arial" panose="020B0604020202020204" pitchFamily="34" charset="0"/>
                <a:cs typeface="Arial" panose="020B0604020202020204" pitchFamily="34" charset="0"/>
              </a:defRPr>
            </a:lvl1pPr>
            <a:lvl2pPr marL="598885" indent="-251222">
              <a:buFont typeface="Arial" panose="020B0604020202020204" pitchFamily="34" charset="0"/>
              <a:buChar char="•"/>
              <a:defRPr sz="2100"/>
            </a:lvl2pPr>
            <a:lvl3pPr marL="946547" indent="-260747">
              <a:buFont typeface="Arial" panose="020B0604020202020204" pitchFamily="34" charset="0"/>
              <a:buChar char="•"/>
              <a:defRPr sz="1800"/>
            </a:lvl3pPr>
            <a:lvl4pPr marL="1197769" indent="-251222">
              <a:buFont typeface="Arial" panose="020B0604020202020204" pitchFamily="34" charset="0"/>
              <a:buChar char="•"/>
              <a:defRPr sz="1500"/>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Placeholder 1"/>
          <p:cNvSpPr>
            <a:spLocks noGrp="1"/>
          </p:cNvSpPr>
          <p:nvPr>
            <p:ph type="title" hasCustomPrompt="1"/>
          </p:nvPr>
        </p:nvSpPr>
        <p:spPr bwMode="auto">
          <a:xfrm>
            <a:off x="0" y="34290"/>
            <a:ext cx="9144000"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 name="Footer Placeholder 4"/>
          <p:cNvSpPr>
            <a:spLocks noGrp="1"/>
          </p:cNvSpPr>
          <p:nvPr>
            <p:ph type="ftr" sz="quarter" idx="11"/>
          </p:nvPr>
        </p:nvSpPr>
        <p:spPr>
          <a:xfrm>
            <a:off x="754380" y="4732020"/>
            <a:ext cx="4800600" cy="253746"/>
          </a:xfrm>
          <a:prstGeom prst="rect">
            <a:avLst/>
          </a:prstGeom>
        </p:spPr>
        <p:txBody>
          <a:bodyPr anchor="t" anchorCtr="0"/>
          <a:lstStyle>
            <a:lvl1pPr>
              <a:defRPr sz="1200" b="1">
                <a:solidFill>
                  <a:srgbClr val="7B5229"/>
                </a:solidFill>
              </a:defRPr>
            </a:lvl1pPr>
          </a:lstStyle>
          <a:p>
            <a:endParaRPr lang="en-US" dirty="0"/>
          </a:p>
        </p:txBody>
      </p:sp>
    </p:spTree>
    <p:extLst>
      <p:ext uri="{BB962C8B-B14F-4D97-AF65-F5344CB8AC3E}">
        <p14:creationId xmlns:p14="http://schemas.microsoft.com/office/powerpoint/2010/main" val="122142508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1714500"/>
            <a:ext cx="3335840" cy="268605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1714500"/>
            <a:ext cx="3335840" cy="26860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7086938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Two Pictur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775158" y="905313"/>
            <a:ext cx="2968792" cy="1614519"/>
          </a:xfrm>
        </p:spPr>
        <p:txBody>
          <a:bodyPr rtlCol="0">
            <a:normAutofit/>
          </a:bodyPr>
          <a:lstStyle>
            <a:lvl1pPr marL="0" indent="0">
              <a:lnSpc>
                <a:spcPct val="100000"/>
              </a:lnSpc>
              <a:buNone/>
              <a:defRPr sz="1800">
                <a:latin typeface="Arial" panose="020B0604020202020204" pitchFamily="34" charset="0"/>
                <a:cs typeface="Arial" panose="020B060402020202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359121" y="822960"/>
            <a:ext cx="5082161" cy="3777977"/>
          </a:xfrm>
        </p:spPr>
        <p:txBody>
          <a:bodyPr/>
          <a:lstStyle>
            <a:lvl1pPr marL="0" marR="0" indent="0" algn="l" defTabSz="514350" rtl="0" eaLnBrk="0" fontAlgn="base" latinLnBrk="0" hangingPunct="0">
              <a:lnSpc>
                <a:spcPct val="100000"/>
              </a:lnSpc>
              <a:spcBef>
                <a:spcPts val="563"/>
              </a:spcBef>
              <a:spcAft>
                <a:spcPct val="0"/>
              </a:spcAft>
              <a:buClrTx/>
              <a:buSzTx/>
              <a:buFont typeface="Arial" panose="020B0604020202020204" pitchFamily="34" charset="0"/>
              <a:buNone/>
              <a:tabLst/>
              <a:defRPr sz="2400" b="0">
                <a:latin typeface="Arial" panose="020B0604020202020204" pitchFamily="34" charset="0"/>
                <a:cs typeface="Arial" panose="020B0604020202020204" pitchFamily="34" charset="0"/>
              </a:defRPr>
            </a:lvl1pPr>
            <a:lvl2pPr marL="514350" marR="0" indent="-257175" algn="l" defTabSz="514350" rtl="0" eaLnBrk="0" fontAlgn="base" latinLnBrk="0" hangingPunct="0">
              <a:lnSpc>
                <a:spcPct val="100000"/>
              </a:lnSpc>
              <a:spcBef>
                <a:spcPts val="281"/>
              </a:spcBef>
              <a:spcAft>
                <a:spcPct val="0"/>
              </a:spcAft>
              <a:buClrTx/>
              <a:buSzTx/>
              <a:buFont typeface="Arial" panose="020B0604020202020204" pitchFamily="34" charset="0"/>
              <a:buChar char="•"/>
              <a:tabLst/>
              <a:defRPr sz="788"/>
            </a:lvl2pPr>
            <a:lvl3pPr marL="942975" marR="0" indent="-257175" algn="l" defTabSz="514350" rtl="0" eaLnBrk="0" fontAlgn="base" latinLnBrk="0" hangingPunct="0">
              <a:lnSpc>
                <a:spcPct val="100000"/>
              </a:lnSpc>
              <a:spcBef>
                <a:spcPts val="281"/>
              </a:spcBef>
              <a:spcAft>
                <a:spcPct val="0"/>
              </a:spcAft>
              <a:buClrTx/>
              <a:buSzTx/>
              <a:buFont typeface="Arial" panose="020B0604020202020204" pitchFamily="34" charset="0"/>
              <a:buChar char="•"/>
              <a:tabLst/>
              <a:defRPr sz="675"/>
            </a:lvl3pPr>
            <a:lvl4pPr marL="1200150" marR="0" indent="-257175" algn="l" defTabSz="514350" rtl="0" eaLnBrk="0" fontAlgn="base" latinLnBrk="0" hangingPunct="0">
              <a:lnSpc>
                <a:spcPct val="100000"/>
              </a:lnSpc>
              <a:spcBef>
                <a:spcPts val="281"/>
              </a:spcBef>
              <a:spcAft>
                <a:spcPct val="0"/>
              </a:spcAft>
              <a:buClrTx/>
              <a:buSzTx/>
              <a:buFont typeface="Arial" panose="020B0604020202020204" pitchFamily="34" charset="0"/>
              <a:buChar char="•"/>
              <a:tabLst/>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marL="0" marR="0" lvl="0" indent="0" algn="l" defTabSz="514350" rtl="0" eaLnBrk="0" fontAlgn="base" latinLnBrk="0" hangingPunct="0">
              <a:lnSpc>
                <a:spcPct val="100000"/>
              </a:lnSpc>
              <a:spcBef>
                <a:spcPts val="563"/>
              </a:spcBef>
              <a:spcAft>
                <a:spcPct val="0"/>
              </a:spcAft>
              <a:buClrTx/>
              <a:buSzTx/>
              <a:buFont typeface="Arial" panose="020B0604020202020204" pitchFamily="34" charset="0"/>
              <a:buNone/>
              <a:tabLst/>
              <a:defRPr/>
            </a:pPr>
            <a:r>
              <a:rPr lang="en-US" altLang="en-US"/>
              <a:t>Click to edit Master text styles</a:t>
            </a:r>
          </a:p>
          <a:p>
            <a:pPr marL="0" marR="0" lvl="1" indent="0" algn="l" defTabSz="514350" rtl="0" eaLnBrk="0" fontAlgn="base" latinLnBrk="0" hangingPunct="0">
              <a:lnSpc>
                <a:spcPct val="100000"/>
              </a:lnSpc>
              <a:spcBef>
                <a:spcPts val="563"/>
              </a:spcBef>
              <a:spcAft>
                <a:spcPct val="0"/>
              </a:spcAft>
              <a:buClrTx/>
              <a:buSzTx/>
              <a:buFont typeface="Arial" panose="020B0604020202020204" pitchFamily="34" charset="0"/>
              <a:buNone/>
              <a:tabLst/>
              <a:defRPr/>
            </a:pPr>
            <a:r>
              <a:rPr lang="en-US" altLang="en-US"/>
              <a:t>Second level</a:t>
            </a:r>
          </a:p>
          <a:p>
            <a:pPr marL="0" marR="0" lvl="2" indent="0" algn="l" defTabSz="514350" rtl="0" eaLnBrk="0" fontAlgn="base" latinLnBrk="0" hangingPunct="0">
              <a:lnSpc>
                <a:spcPct val="100000"/>
              </a:lnSpc>
              <a:spcBef>
                <a:spcPts val="563"/>
              </a:spcBef>
              <a:spcAft>
                <a:spcPct val="0"/>
              </a:spcAft>
              <a:buClrTx/>
              <a:buSzTx/>
              <a:buFont typeface="Arial" panose="020B0604020202020204" pitchFamily="34" charset="0"/>
              <a:buNone/>
              <a:tabLst/>
              <a:defRPr/>
            </a:pPr>
            <a:r>
              <a:rPr lang="en-US" altLang="en-US"/>
              <a:t>Third level</a:t>
            </a:r>
          </a:p>
          <a:p>
            <a:pPr marL="0" marR="0" lvl="3" indent="0" algn="l" defTabSz="514350" rtl="0" eaLnBrk="0" fontAlgn="base" latinLnBrk="0" hangingPunct="0">
              <a:lnSpc>
                <a:spcPct val="100000"/>
              </a:lnSpc>
              <a:spcBef>
                <a:spcPts val="563"/>
              </a:spcBef>
              <a:spcAft>
                <a:spcPct val="0"/>
              </a:spcAft>
              <a:buClrTx/>
              <a:buSzTx/>
              <a:buFont typeface="Arial" panose="020B0604020202020204" pitchFamily="34" charset="0"/>
              <a:buNone/>
              <a:tabLst/>
              <a:defRPr/>
            </a:pPr>
            <a:r>
              <a:rPr lang="en-US" altLang="en-US"/>
              <a:t>Fourth level</a:t>
            </a:r>
          </a:p>
        </p:txBody>
      </p:sp>
      <p:sp>
        <p:nvSpPr>
          <p:cNvPr id="9" name="Picture Placeholder 2"/>
          <p:cNvSpPr>
            <a:spLocks noGrp="1"/>
          </p:cNvSpPr>
          <p:nvPr>
            <p:ph type="pic" idx="13"/>
          </p:nvPr>
        </p:nvSpPr>
        <p:spPr>
          <a:xfrm>
            <a:off x="5775158" y="2665982"/>
            <a:ext cx="2968792" cy="1614519"/>
          </a:xfrm>
        </p:spPr>
        <p:txBody>
          <a:bodyPr rtlCol="0">
            <a:normAutofit/>
          </a:bodyPr>
          <a:lstStyle>
            <a:lvl1pPr marL="0" indent="0">
              <a:lnSpc>
                <a:spcPct val="100000"/>
              </a:lnSpc>
              <a:buNone/>
              <a:defRPr sz="1800">
                <a:latin typeface="Arial" panose="020B0604020202020204" pitchFamily="34" charset="0"/>
                <a:cs typeface="Arial" panose="020B060402020202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16" name="Title Placeholder 1"/>
          <p:cNvSpPr>
            <a:spLocks noGrp="1"/>
          </p:cNvSpPr>
          <p:nvPr>
            <p:ph type="title" hasCustomPrompt="1"/>
          </p:nvPr>
        </p:nvSpPr>
        <p:spPr bwMode="auto">
          <a:xfrm>
            <a:off x="0" y="34290"/>
            <a:ext cx="9144000"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 name="Footer Placeholder 4"/>
          <p:cNvSpPr>
            <a:spLocks noGrp="1"/>
          </p:cNvSpPr>
          <p:nvPr>
            <p:ph type="ftr" sz="quarter" idx="15"/>
          </p:nvPr>
        </p:nvSpPr>
        <p:spPr>
          <a:xfrm>
            <a:off x="754380" y="4732020"/>
            <a:ext cx="4800600" cy="253746"/>
          </a:xfrm>
          <a:prstGeom prst="rect">
            <a:avLst/>
          </a:prstGeom>
        </p:spPr>
        <p:txBody>
          <a:bodyPr anchor="t" anchorCtr="0"/>
          <a:lstStyle>
            <a:lvl1pPr>
              <a:defRPr sz="1200" b="1">
                <a:solidFill>
                  <a:srgbClr val="7B5229"/>
                </a:solidFill>
              </a:defRPr>
            </a:lvl1pPr>
          </a:lstStyle>
          <a:p>
            <a:endParaRPr lang="en-US" dirty="0"/>
          </a:p>
        </p:txBody>
      </p:sp>
    </p:spTree>
    <p:extLst>
      <p:ext uri="{BB962C8B-B14F-4D97-AF65-F5344CB8AC3E}">
        <p14:creationId xmlns:p14="http://schemas.microsoft.com/office/powerpoint/2010/main" val="42514323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Pictures with Conten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9121" y="906238"/>
            <a:ext cx="2968792" cy="1614519"/>
          </a:xfrm>
        </p:spPr>
        <p:txBody>
          <a:bodyPr rtlCol="0">
            <a:normAutofit/>
          </a:bodyPr>
          <a:lstStyle>
            <a:lvl1pPr marL="0" indent="0">
              <a:buNone/>
              <a:defRPr sz="1800">
                <a:latin typeface="Arial" panose="020B0604020202020204" pitchFamily="34" charset="0"/>
                <a:cs typeface="Arial" panose="020B060402020202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3653482" y="822960"/>
            <a:ext cx="5082161" cy="3606591"/>
          </a:xfrm>
        </p:spPr>
        <p:txBody>
          <a:bodyPr/>
          <a:lstStyle>
            <a:lvl1pPr marL="0" indent="0">
              <a:lnSpc>
                <a:spcPct val="100000"/>
              </a:lnSpc>
              <a:buNone/>
              <a:defRPr sz="2400" b="0" baseline="0">
                <a:latin typeface="Arial" panose="020B0604020202020204" pitchFamily="34" charset="0"/>
                <a:cs typeface="Arial" panose="020B0604020202020204" pitchFamily="34" charset="0"/>
              </a:defRPr>
            </a:lvl1pPr>
            <a:lvl2pPr marL="425054" indent="-251222">
              <a:buFont typeface="Arial" panose="020B0604020202020204" pitchFamily="34" charset="0"/>
              <a:buChar char="•"/>
              <a:defRPr sz="2100"/>
            </a:lvl2pPr>
            <a:lvl3pPr marL="772716" indent="-260747">
              <a:buFont typeface="Arial" panose="020B0604020202020204" pitchFamily="34" charset="0"/>
              <a:buChar char="•"/>
              <a:defRPr sz="1800"/>
            </a:lvl3pPr>
            <a:lvl4pPr marL="1110854" indent="-251222">
              <a:buFont typeface="Arial" panose="020B0604020202020204" pitchFamily="34" charset="0"/>
              <a:buChar char="•"/>
              <a:defRPr sz="1500"/>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2"/>
          <p:cNvSpPr>
            <a:spLocks noGrp="1"/>
          </p:cNvSpPr>
          <p:nvPr>
            <p:ph type="pic" idx="13"/>
          </p:nvPr>
        </p:nvSpPr>
        <p:spPr>
          <a:xfrm>
            <a:off x="359121" y="2678939"/>
            <a:ext cx="2968792" cy="1614519"/>
          </a:xfrm>
        </p:spPr>
        <p:txBody>
          <a:bodyPr rtlCol="0">
            <a:normAutofit/>
          </a:bodyPr>
          <a:lstStyle>
            <a:lvl1pPr marL="0" indent="0">
              <a:buNone/>
              <a:defRPr sz="1800">
                <a:latin typeface="Arial" panose="020B0604020202020204" pitchFamily="34" charset="0"/>
                <a:cs typeface="Arial" panose="020B0604020202020204" pitchFamily="34" charset="0"/>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endParaRPr lang="en-US" noProof="0" dirty="0"/>
          </a:p>
        </p:txBody>
      </p:sp>
      <p:sp>
        <p:nvSpPr>
          <p:cNvPr id="17" name="Title Placeholder 1"/>
          <p:cNvSpPr>
            <a:spLocks noGrp="1"/>
          </p:cNvSpPr>
          <p:nvPr>
            <p:ph type="title" hasCustomPrompt="1"/>
          </p:nvPr>
        </p:nvSpPr>
        <p:spPr bwMode="auto">
          <a:xfrm>
            <a:off x="0" y="34290"/>
            <a:ext cx="9144000"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 name="Footer Placeholder 4"/>
          <p:cNvSpPr>
            <a:spLocks noGrp="1"/>
          </p:cNvSpPr>
          <p:nvPr>
            <p:ph type="ftr" sz="quarter" idx="15"/>
          </p:nvPr>
        </p:nvSpPr>
        <p:spPr>
          <a:xfrm>
            <a:off x="754380" y="4732020"/>
            <a:ext cx="4800600" cy="253746"/>
          </a:xfrm>
          <a:prstGeom prst="rect">
            <a:avLst/>
          </a:prstGeom>
        </p:spPr>
        <p:txBody>
          <a:bodyPr anchor="t" anchorCtr="0"/>
          <a:lstStyle>
            <a:lvl1pPr>
              <a:defRPr sz="1200" b="1">
                <a:solidFill>
                  <a:srgbClr val="7B5229"/>
                </a:solidFill>
              </a:defRPr>
            </a:lvl1pPr>
          </a:lstStyle>
          <a:p>
            <a:endParaRPr lang="en-US" dirty="0"/>
          </a:p>
        </p:txBody>
      </p:sp>
    </p:spTree>
    <p:extLst>
      <p:ext uri="{BB962C8B-B14F-4D97-AF65-F5344CB8AC3E}">
        <p14:creationId xmlns:p14="http://schemas.microsoft.com/office/powerpoint/2010/main" val="4016089760"/>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edia with Content">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bwMode="auto">
          <a:xfrm>
            <a:off x="0" y="34290"/>
            <a:ext cx="9144000"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5" name="Content Placeholder 2"/>
          <p:cNvSpPr>
            <a:spLocks noGrp="1"/>
          </p:cNvSpPr>
          <p:nvPr>
            <p:ph idx="1" hasCustomPrompt="1"/>
          </p:nvPr>
        </p:nvSpPr>
        <p:spPr>
          <a:xfrm>
            <a:off x="360944" y="822960"/>
            <a:ext cx="5073370" cy="3502250"/>
          </a:xfrm>
        </p:spPr>
        <p:txBody>
          <a:bodyPr/>
          <a:lstStyle>
            <a:lvl1pPr marL="0" indent="0">
              <a:lnSpc>
                <a:spcPct val="100000"/>
              </a:lnSpc>
              <a:buNone/>
              <a:defRPr sz="1350" baseline="0">
                <a:effectLst/>
                <a:latin typeface="Arial" panose="020B0604020202020204" pitchFamily="34" charset="0"/>
                <a:cs typeface="Arial" panose="020B0604020202020204" pitchFamily="34" charset="0"/>
              </a:defRPr>
            </a:lvl1pPr>
            <a:lvl2pPr>
              <a:defRPr sz="2100">
                <a:effectLst/>
                <a:latin typeface="Arial" panose="020B0604020202020204" pitchFamily="34" charset="0"/>
                <a:cs typeface="Arial" panose="020B0604020202020204" pitchFamily="34" charset="0"/>
              </a:defRPr>
            </a:lvl2pPr>
            <a:lvl3pPr>
              <a:defRPr sz="1800">
                <a:effectLst/>
                <a:latin typeface="Arial" panose="020B0604020202020204" pitchFamily="34" charset="0"/>
                <a:cs typeface="Arial" panose="020B0604020202020204" pitchFamily="34" charset="0"/>
              </a:defRPr>
            </a:lvl3pPr>
            <a:lvl4pPr>
              <a:defRPr sz="1500">
                <a:effectLst/>
                <a:latin typeface="Arial" panose="020B0604020202020204" pitchFamily="34" charset="0"/>
                <a:cs typeface="Arial" panose="020B0604020202020204" pitchFamily="34" charset="0"/>
              </a:defRPr>
            </a:lvl4pPr>
            <a:lvl5pPr>
              <a:defRPr sz="1200">
                <a:effectLst/>
                <a:latin typeface="Arial" panose="020B0604020202020204" pitchFamily="34" charset="0"/>
                <a:cs typeface="Arial" panose="020B0604020202020204" pitchFamily="34" charset="0"/>
              </a:defRPr>
            </a:lvl5pPr>
          </a:lstStyle>
          <a:p>
            <a:pPr lvl="0"/>
            <a:r>
              <a:rPr lang="en-US" altLang="en-US" dirty="0"/>
              <a:t>Click an icon to insert your media item</a:t>
            </a:r>
          </a:p>
        </p:txBody>
      </p:sp>
      <p:sp>
        <p:nvSpPr>
          <p:cNvPr id="2" name="Date Placeholder 1"/>
          <p:cNvSpPr>
            <a:spLocks noGrp="1"/>
          </p:cNvSpPr>
          <p:nvPr>
            <p:ph type="dt" sz="half" idx="10"/>
          </p:nvPr>
        </p:nvSpPr>
        <p:spPr>
          <a:xfrm>
            <a:off x="110012" y="5247087"/>
            <a:ext cx="886449" cy="205739"/>
          </a:xfrm>
          <a:prstGeom prst="rect">
            <a:avLst/>
          </a:prstGeom>
        </p:spPr>
        <p:txBody>
          <a:bodyPr/>
          <a:lstStyle/>
          <a:p>
            <a:fld id="{75A0FC90-60EC-4C0D-95DC-CDBFF5EA60FC}" type="datetime1">
              <a:rPr lang="en-US" smtClean="0"/>
              <a:t>3/11/2020</a:t>
            </a:fld>
            <a:endParaRPr lang="en-US" dirty="0"/>
          </a:p>
        </p:txBody>
      </p:sp>
      <p:sp>
        <p:nvSpPr>
          <p:cNvPr id="3" name="Footer Placeholder 2"/>
          <p:cNvSpPr>
            <a:spLocks noGrp="1"/>
          </p:cNvSpPr>
          <p:nvPr>
            <p:ph type="ftr" sz="quarter" idx="11"/>
          </p:nvPr>
        </p:nvSpPr>
        <p:spPr>
          <a:xfrm>
            <a:off x="754380" y="4732020"/>
            <a:ext cx="4800600" cy="253746"/>
          </a:xfrm>
          <a:prstGeom prst="rect">
            <a:avLst/>
          </a:prstGeom>
        </p:spPr>
        <p:txBody>
          <a:bodyPr anchor="t" anchorCtr="0"/>
          <a:lstStyle>
            <a:lvl1pPr>
              <a:defRPr sz="1200" b="1">
                <a:solidFill>
                  <a:srgbClr val="7B5229"/>
                </a:solidFill>
              </a:defRPr>
            </a:lvl1pPr>
          </a:lstStyle>
          <a:p>
            <a:endParaRPr lang="en-US" dirty="0"/>
          </a:p>
        </p:txBody>
      </p:sp>
      <p:sp>
        <p:nvSpPr>
          <p:cNvPr id="5" name="Text Placeholder 4"/>
          <p:cNvSpPr>
            <a:spLocks noGrp="1"/>
          </p:cNvSpPr>
          <p:nvPr>
            <p:ph type="body" sz="quarter" idx="12"/>
          </p:nvPr>
        </p:nvSpPr>
        <p:spPr>
          <a:xfrm>
            <a:off x="5616616" y="822960"/>
            <a:ext cx="3298784" cy="363908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44103547"/>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754380" y="4733376"/>
            <a:ext cx="4800600" cy="253746"/>
          </a:xfrm>
          <a:prstGeom prst="rect">
            <a:avLst/>
          </a:prstGeom>
        </p:spPr>
        <p:txBody>
          <a:bodyPr/>
          <a:lstStyle/>
          <a:p>
            <a:endParaRPr lang="en-US" dirty="0"/>
          </a:p>
        </p:txBody>
      </p:sp>
      <p:sp>
        <p:nvSpPr>
          <p:cNvPr id="6" name="Media Placeholder 5"/>
          <p:cNvSpPr>
            <a:spLocks noGrp="1"/>
          </p:cNvSpPr>
          <p:nvPr>
            <p:ph type="media" sz="quarter" idx="12"/>
          </p:nvPr>
        </p:nvSpPr>
        <p:spPr>
          <a:xfrm>
            <a:off x="363475" y="822960"/>
            <a:ext cx="4197095" cy="3503544"/>
          </a:xfrm>
        </p:spPr>
        <p:txBody>
          <a:bodyPr/>
          <a:lstStyle/>
          <a:p>
            <a:r>
              <a:rPr lang="en-US"/>
              <a:t>Click icon to add media</a:t>
            </a:r>
          </a:p>
        </p:txBody>
      </p:sp>
      <p:sp>
        <p:nvSpPr>
          <p:cNvPr id="8" name="Media Placeholder 7"/>
          <p:cNvSpPr>
            <a:spLocks noGrp="1"/>
          </p:cNvSpPr>
          <p:nvPr>
            <p:ph type="media" sz="quarter" idx="13"/>
          </p:nvPr>
        </p:nvSpPr>
        <p:spPr>
          <a:xfrm>
            <a:off x="4882896" y="822960"/>
            <a:ext cx="3976898" cy="3503544"/>
          </a:xfrm>
        </p:spPr>
        <p:txBody>
          <a:bodyPr/>
          <a:lstStyle/>
          <a:p>
            <a:r>
              <a:rPr lang="en-US"/>
              <a:t>Click icon to add media</a:t>
            </a:r>
          </a:p>
        </p:txBody>
      </p:sp>
    </p:spTree>
    <p:extLst>
      <p:ext uri="{BB962C8B-B14F-4D97-AF65-F5344CB8AC3E}">
        <p14:creationId xmlns:p14="http://schemas.microsoft.com/office/powerpoint/2010/main" val="18646542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754380" y="4732020"/>
            <a:ext cx="4800600" cy="253746"/>
          </a:xfrm>
          <a:prstGeom prst="rect">
            <a:avLst/>
          </a:prstGeom>
        </p:spPr>
        <p:txBody>
          <a:bodyPr anchor="t" anchorCtr="0"/>
          <a:lstStyle>
            <a:lvl1pPr>
              <a:defRPr sz="1200" b="1">
                <a:solidFill>
                  <a:srgbClr val="7B5229"/>
                </a:solidFill>
              </a:defRPr>
            </a:lvl1pPr>
          </a:lstStyle>
          <a:p>
            <a:endParaRPr lang="en-US" dirty="0"/>
          </a:p>
        </p:txBody>
      </p:sp>
    </p:spTree>
    <p:extLst>
      <p:ext uri="{BB962C8B-B14F-4D97-AF65-F5344CB8AC3E}">
        <p14:creationId xmlns:p14="http://schemas.microsoft.com/office/powerpoint/2010/main" val="1507459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00150" y="137161"/>
            <a:ext cx="7886700" cy="994172"/>
          </a:xfrm>
        </p:spPr>
        <p:txBody>
          <a:bodyPr/>
          <a:lstStyle/>
          <a:p>
            <a:r>
              <a:rPr lang="en-US"/>
              <a:t>Click to edit Master title style</a:t>
            </a:r>
          </a:p>
        </p:txBody>
      </p:sp>
      <p:sp>
        <p:nvSpPr>
          <p:cNvPr id="3" name="Text Placeholder 2"/>
          <p:cNvSpPr>
            <a:spLocks noGrp="1"/>
          </p:cNvSpPr>
          <p:nvPr>
            <p:ph type="body" idx="1"/>
          </p:nvPr>
        </p:nvSpPr>
        <p:spPr>
          <a:xfrm>
            <a:off x="124028" y="1508761"/>
            <a:ext cx="4374154" cy="42695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124028" y="1988820"/>
            <a:ext cx="4374154"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508761"/>
            <a:ext cx="4390823" cy="42695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88820"/>
            <a:ext cx="439082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37160" y="4763109"/>
            <a:ext cx="2057400" cy="273844"/>
          </a:xfrm>
          <a:prstGeom prst="rect">
            <a:avLst/>
          </a:prstGeom>
        </p:spPr>
        <p:txBody>
          <a:bodyPr/>
          <a:lstStyle/>
          <a:p>
            <a:fld id="{89718708-A06F-40DA-9143-3069AC9E1FB5}" type="datetime1">
              <a:rPr lang="en-US" smtClean="0"/>
              <a:t>3/11/2020</a:t>
            </a:fld>
            <a:endParaRPr lang="en-US" dirty="0"/>
          </a:p>
        </p:txBody>
      </p:sp>
      <p:sp>
        <p:nvSpPr>
          <p:cNvPr id="8" name="Footer Placeholder 7"/>
          <p:cNvSpPr>
            <a:spLocks noGrp="1"/>
          </p:cNvSpPr>
          <p:nvPr>
            <p:ph type="ftr" sz="quarter" idx="11"/>
          </p:nvPr>
        </p:nvSpPr>
        <p:spPr>
          <a:xfrm>
            <a:off x="754380" y="4733376"/>
            <a:ext cx="4800600" cy="253746"/>
          </a:xfrm>
          <a:prstGeom prst="rect">
            <a:avLst/>
          </a:prstGeom>
        </p:spPr>
        <p:txBody>
          <a:bodyPr/>
          <a:lstStyle/>
          <a:p>
            <a:endParaRPr lang="en-US" dirty="0"/>
          </a:p>
        </p:txBody>
      </p:sp>
      <p:sp>
        <p:nvSpPr>
          <p:cNvPr id="9" name="Slide Number Placeholder 8"/>
          <p:cNvSpPr>
            <a:spLocks noGrp="1"/>
          </p:cNvSpPr>
          <p:nvPr>
            <p:ph type="sldNum" sz="quarter" idx="12"/>
          </p:nvPr>
        </p:nvSpPr>
        <p:spPr>
          <a:xfrm>
            <a:off x="6995160" y="4763108"/>
            <a:ext cx="2057400" cy="273844"/>
          </a:xfrm>
          <a:prstGeom prst="rect">
            <a:avLst/>
          </a:prstGeom>
        </p:spPr>
        <p:txBody>
          <a:bodyPr/>
          <a:lstStyle/>
          <a:p>
            <a:fld id="{62982E72-FA9A-4CA3-BDC5-727A239FABE7}" type="slidenum">
              <a:rPr lang="en-US" smtClean="0"/>
              <a:t>‹#›</a:t>
            </a:fld>
            <a:endParaRPr lang="en-US" dirty="0"/>
          </a:p>
        </p:txBody>
      </p:sp>
    </p:spTree>
    <p:extLst>
      <p:ext uri="{BB962C8B-B14F-4D97-AF65-F5344CB8AC3E}">
        <p14:creationId xmlns:p14="http://schemas.microsoft.com/office/powerpoint/2010/main" val="335814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1220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1855692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18038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396832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514350"/>
            <a:ext cx="7200900" cy="1114425"/>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2478906"/>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1" y="2478906"/>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4472463"/>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934200" y="4926807"/>
            <a:ext cx="2133600" cy="273844"/>
          </a:xfrm>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4074785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1363760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3810820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237930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1424176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3608922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3894175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BFAA5D6-25D4-0042-89B7-9A8E3E7344FD}" type="slidenum">
              <a:rPr lang="en-US" smtClean="0"/>
              <a:pPr/>
              <a:t>‹#›</a:t>
            </a:fld>
            <a:endParaRPr lang="en-US"/>
          </a:p>
        </p:txBody>
      </p:sp>
    </p:spTree>
    <p:extLst>
      <p:ext uri="{BB962C8B-B14F-4D97-AF65-F5344CB8AC3E}">
        <p14:creationId xmlns:p14="http://schemas.microsoft.com/office/powerpoint/2010/main" val="1483091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341340"/>
            <a:ext cx="6270922" cy="1573670"/>
          </a:xfrm>
        </p:spPr>
        <p:txBody>
          <a:bodyPr anchor="b">
            <a:noAutofit/>
          </a:bodyPr>
          <a:lstStyle>
            <a:lvl1pPr algn="ctr">
              <a:defRPr sz="54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1" y="2967210"/>
            <a:ext cx="5123755" cy="814678"/>
          </a:xfrm>
        </p:spPr>
        <p:txBody>
          <a:bodyPr>
            <a:normAutofit/>
          </a:bodyPr>
          <a:lstStyle>
            <a:lvl1pPr marL="0" indent="0" algn="ctr">
              <a:lnSpc>
                <a:spcPct val="112000"/>
              </a:lnSpc>
              <a:spcBef>
                <a:spcPts val="0"/>
              </a:spcBef>
              <a:spcAft>
                <a:spcPts val="0"/>
              </a:spcAft>
              <a:buNone/>
              <a:defRPr sz="1725"/>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4840040"/>
            <a:ext cx="1205958" cy="303461"/>
          </a:xfrm>
        </p:spPr>
        <p:txBody>
          <a:bodyPr/>
          <a:lstStyle>
            <a:lvl1pPr>
              <a:defRPr baseline="0">
                <a:solidFill>
                  <a:schemeClr val="tx2"/>
                </a:solidFill>
              </a:defRPr>
            </a:lvl1pPr>
          </a:lstStyle>
          <a:p>
            <a:fld id="{87DE6118-2437-4B30-8E3C-4D2BE6020583}" type="datetimeFigureOut">
              <a:rPr lang="en-US" dirty="0"/>
              <a:pPr/>
              <a:t>3/11/2020</a:t>
            </a:fld>
            <a:endParaRPr lang="en-US" dirty="0"/>
          </a:p>
        </p:txBody>
      </p:sp>
      <p:sp>
        <p:nvSpPr>
          <p:cNvPr id="5" name="Footer Placeholder 4"/>
          <p:cNvSpPr>
            <a:spLocks noGrp="1"/>
          </p:cNvSpPr>
          <p:nvPr>
            <p:ph type="ftr" sz="quarter" idx="11"/>
          </p:nvPr>
        </p:nvSpPr>
        <p:spPr>
          <a:xfrm>
            <a:off x="1938042" y="4840040"/>
            <a:ext cx="5267533" cy="303461"/>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4840040"/>
            <a:ext cx="1197219" cy="303461"/>
          </a:xfrm>
        </p:spPr>
        <p:txBody>
          <a:bodyPr/>
          <a:lstStyle>
            <a:lvl1pPr>
              <a:defRPr baseline="0">
                <a:solidFill>
                  <a:schemeClr val="tx2"/>
                </a:solidFill>
              </a:defRPr>
            </a:lvl1pPr>
          </a:lstStyle>
          <a:p>
            <a:fld id="{00000000-1234-1234-1234-123412341234}" type="slidenum">
              <a:rPr lang="en" smtClean="0"/>
              <a:pPr/>
              <a:t>‹#›</a:t>
            </a:fld>
            <a:endParaRPr lang="en"/>
          </a:p>
        </p:txBody>
      </p:sp>
      <p:grpSp>
        <p:nvGrpSpPr>
          <p:cNvPr id="7" name="Group 6"/>
          <p:cNvGrpSpPr/>
          <p:nvPr/>
        </p:nvGrpSpPr>
        <p:grpSpPr>
          <a:xfrm>
            <a:off x="564645" y="558353"/>
            <a:ext cx="8005588" cy="4012253"/>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35850564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4043293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11926595"/>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976021"/>
            <a:ext cx="7209728" cy="2139553"/>
          </a:xfrm>
        </p:spPr>
        <p:txBody>
          <a:bodyPr anchor="b">
            <a:normAutofit/>
          </a:bodyPr>
          <a:lstStyle>
            <a:lvl1pPr algn="r">
              <a:defRPr sz="54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3162247"/>
            <a:ext cx="7209728" cy="857493"/>
          </a:xfrm>
        </p:spPr>
        <p:txBody>
          <a:bodyPr/>
          <a:lstStyle>
            <a:lvl1pPr marL="0" indent="0" algn="r">
              <a:lnSpc>
                <a:spcPct val="112000"/>
              </a:lnSpc>
              <a:spcBef>
                <a:spcPts val="0"/>
              </a:spcBef>
              <a:spcAft>
                <a:spcPts val="0"/>
              </a:spcAft>
              <a:buNone/>
              <a:defRPr sz="1800">
                <a:solidFill>
                  <a:schemeClr val="tx2"/>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2" y="4840040"/>
            <a:ext cx="1216807" cy="303461"/>
          </a:xfrm>
        </p:spPr>
        <p:txBody>
          <a:bodyPr/>
          <a:lstStyle>
            <a:lvl1pPr>
              <a:defRPr>
                <a:solidFill>
                  <a:schemeClr val="tx2"/>
                </a:solidFill>
              </a:defRPr>
            </a:lvl1pPr>
          </a:lstStyle>
          <a:p>
            <a:fld id="{87DE6118-2437-4B30-8E3C-4D2BE6020583}" type="datetimeFigureOut">
              <a:rPr lang="en-US" dirty="0"/>
              <a:pPr/>
              <a:t>3/11/2020</a:t>
            </a:fld>
            <a:endParaRPr lang="en-US" dirty="0"/>
          </a:p>
        </p:txBody>
      </p:sp>
      <p:sp>
        <p:nvSpPr>
          <p:cNvPr id="5" name="Footer Placeholder 4"/>
          <p:cNvSpPr>
            <a:spLocks noGrp="1"/>
          </p:cNvSpPr>
          <p:nvPr>
            <p:ph type="ftr" sz="quarter" idx="11"/>
          </p:nvPr>
        </p:nvSpPr>
        <p:spPr>
          <a:xfrm>
            <a:off x="1938235" y="4840040"/>
            <a:ext cx="5267533" cy="303461"/>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4840040"/>
            <a:ext cx="1197219" cy="303461"/>
          </a:xfrm>
        </p:spPr>
        <p:txBody>
          <a:bodyPr/>
          <a:lstStyle>
            <a:lvl1pPr>
              <a:defRPr>
                <a:solidFill>
                  <a:schemeClr val="tx2"/>
                </a:solidFill>
              </a:defRPr>
            </a:lvl1pPr>
          </a:lstStyle>
          <a:p>
            <a:fld id="{00000000-1234-1234-1234-123412341234}" type="slidenum">
              <a:rPr lang="en" smtClean="0"/>
              <a:pPr/>
              <a:t>‹#›</a:t>
            </a:fld>
            <a:endParaRPr lang="en"/>
          </a:p>
        </p:txBody>
      </p:sp>
      <p:sp>
        <p:nvSpPr>
          <p:cNvPr id="7" name="Freeform 6" title="Crop Mark"/>
          <p:cNvSpPr/>
          <p:nvPr/>
        </p:nvSpPr>
        <p:spPr bwMode="auto">
          <a:xfrm>
            <a:off x="6113972" y="1264239"/>
            <a:ext cx="2456260" cy="3306366"/>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45204358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1" y="1714501"/>
            <a:ext cx="3335840" cy="268605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3" y="1714501"/>
            <a:ext cx="3335840" cy="26860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874502232"/>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514351"/>
            <a:ext cx="7200900" cy="1114425"/>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1028700" y="2478907"/>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893761" y="2478907"/>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62121117"/>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0060082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4823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282"/>
            <a:ext cx="3977640"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14351"/>
            <a:ext cx="2891790" cy="1618413"/>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514351"/>
            <a:ext cx="3909060" cy="3881438"/>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142258"/>
            <a:ext cx="2891790" cy="2258292"/>
          </a:xfrm>
        </p:spPr>
        <p:txBody>
          <a:bodyPr/>
          <a:lstStyle>
            <a:lvl1pPr marL="0" indent="0">
              <a:lnSpc>
                <a:spcPct val="113000"/>
              </a:lnSpc>
              <a:spcBef>
                <a:spcPts val="0"/>
              </a:spcBef>
              <a:spcAft>
                <a:spcPts val="1125"/>
              </a:spcAft>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542926" y="4840040"/>
            <a:ext cx="903429" cy="303461"/>
          </a:xfrm>
        </p:spPr>
        <p:txBody>
          <a:bodyPr/>
          <a:lstStyle>
            <a:lvl1pPr>
              <a:defRPr>
                <a:solidFill>
                  <a:schemeClr val="tx2"/>
                </a:solidFill>
              </a:defRPr>
            </a:lvl1pPr>
          </a:lstStyle>
          <a:p>
            <a:fld id="{87DE6118-2437-4B30-8E3C-4D2BE6020583}" type="datetimeFigureOut">
              <a:rPr lang="en-US" dirty="0"/>
              <a:pPr/>
              <a:t>3/11/2020</a:t>
            </a:fld>
            <a:endParaRPr lang="en-US" dirty="0"/>
          </a:p>
        </p:txBody>
      </p:sp>
      <p:sp>
        <p:nvSpPr>
          <p:cNvPr id="6" name="Footer Placeholder 5"/>
          <p:cNvSpPr>
            <a:spLocks noGrp="1"/>
          </p:cNvSpPr>
          <p:nvPr>
            <p:ph type="ftr" sz="quarter" idx="11"/>
          </p:nvPr>
        </p:nvSpPr>
        <p:spPr>
          <a:xfrm>
            <a:off x="1654459" y="4840040"/>
            <a:ext cx="1780256" cy="303461"/>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6" y="4840040"/>
            <a:ext cx="1197219" cy="303461"/>
          </a:xfrm>
        </p:spPr>
        <p:txBody>
          <a:bodyPr/>
          <a:lstStyle>
            <a:lvl1pPr>
              <a:defRPr>
                <a:solidFill>
                  <a:schemeClr val="tx2"/>
                </a:solidFill>
              </a:defRPr>
            </a:lvl1pPr>
          </a:lstStyle>
          <a:p>
            <a:fld id="{00000000-1234-1234-1234-123412341234}" type="slidenum">
              <a:rPr lang="en" smtClean="0"/>
              <a:pPr/>
              <a:t>‹#›</a:t>
            </a:fld>
            <a:endParaRPr lang="en"/>
          </a:p>
        </p:txBody>
      </p:sp>
      <p:sp>
        <p:nvSpPr>
          <p:cNvPr id="9" name="Rectangle 8" title="Divider Bar"/>
          <p:cNvSpPr/>
          <p:nvPr/>
        </p:nvSpPr>
        <p:spPr>
          <a:xfrm>
            <a:off x="3977640"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2385166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282"/>
            <a:ext cx="3977640"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14351"/>
            <a:ext cx="2891790" cy="1618413"/>
          </a:xfrm>
        </p:spPr>
        <p:txBody>
          <a:bodyPr anchor="t">
            <a:normAutofit/>
          </a:bodyPr>
          <a:lstStyle>
            <a:lvl1pPr>
              <a:lnSpc>
                <a:spcPct val="84000"/>
              </a:lnSpc>
              <a:defRPr sz="36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2"/>
            <a:ext cx="4994910" cy="5143499"/>
          </a:xfrm>
        </p:spPr>
        <p:txBody>
          <a:bodyPr anchor="t">
            <a:normAutofit/>
          </a:bodyPr>
          <a:lstStyle>
            <a:lvl1pPr marL="0" indent="0">
              <a:buNone/>
              <a:defRPr sz="1500"/>
            </a:lvl1pPr>
            <a:lvl2pPr marL="342892" indent="0">
              <a:buNone/>
              <a:defRPr sz="1500"/>
            </a:lvl2pPr>
            <a:lvl3pPr marL="685783" indent="0">
              <a:buNone/>
              <a:defRPr sz="15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141976"/>
            <a:ext cx="2891790" cy="2258574"/>
          </a:xfrm>
        </p:spPr>
        <p:txBody>
          <a:bodyPr/>
          <a:lstStyle>
            <a:lvl1pPr marL="0" indent="0">
              <a:lnSpc>
                <a:spcPct val="113000"/>
              </a:lnSpc>
              <a:spcBef>
                <a:spcPts val="0"/>
              </a:spcBef>
              <a:spcAft>
                <a:spcPts val="1125"/>
              </a:spcAft>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a:xfrm>
            <a:off x="542926" y="4840040"/>
            <a:ext cx="903429" cy="303461"/>
          </a:xfrm>
        </p:spPr>
        <p:txBody>
          <a:bodyPr/>
          <a:lstStyle>
            <a:lvl1pPr>
              <a:defRPr>
                <a:solidFill>
                  <a:schemeClr val="tx2"/>
                </a:solidFill>
              </a:defRPr>
            </a:lvl1pPr>
          </a:lstStyle>
          <a:p>
            <a:fld id="{87DE6118-2437-4B30-8E3C-4D2BE6020583}" type="datetimeFigureOut">
              <a:rPr lang="en-US" dirty="0"/>
              <a:pPr/>
              <a:t>3/11/2020</a:t>
            </a:fld>
            <a:endParaRPr lang="en-US" dirty="0"/>
          </a:p>
        </p:txBody>
      </p:sp>
      <p:sp>
        <p:nvSpPr>
          <p:cNvPr id="6" name="Footer Placeholder 5"/>
          <p:cNvSpPr>
            <a:spLocks noGrp="1"/>
          </p:cNvSpPr>
          <p:nvPr>
            <p:ph type="ftr" sz="quarter" idx="11"/>
          </p:nvPr>
        </p:nvSpPr>
        <p:spPr>
          <a:xfrm>
            <a:off x="1654459" y="4840040"/>
            <a:ext cx="1780256" cy="303461"/>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6" y="4840040"/>
            <a:ext cx="1197219" cy="303461"/>
          </a:xfrm>
        </p:spPr>
        <p:txBody>
          <a:bodyPr/>
          <a:lstStyle>
            <a:lvl1pPr>
              <a:defRPr>
                <a:solidFill>
                  <a:schemeClr val="tx2"/>
                </a:solidFill>
              </a:defRPr>
            </a:lvl1pPr>
          </a:lstStyle>
          <a:p>
            <a:fld id="{00000000-1234-1234-1234-123412341234}" type="slidenum">
              <a:rPr lang="en" smtClean="0"/>
              <a:pPr/>
              <a:t>‹#›</a:t>
            </a:fld>
            <a:endParaRPr lang="en"/>
          </a:p>
        </p:txBody>
      </p:sp>
      <p:sp>
        <p:nvSpPr>
          <p:cNvPr id="9" name="Rectangle 8" title="Divider Bar"/>
          <p:cNvSpPr/>
          <p:nvPr/>
        </p:nvSpPr>
        <p:spPr>
          <a:xfrm>
            <a:off x="3977640"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9098128"/>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1721644"/>
            <a:ext cx="7200900" cy="26789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57097598"/>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2" y="468118"/>
            <a:ext cx="1174325" cy="393243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1" y="468118"/>
            <a:ext cx="6134731" cy="39324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123614109"/>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2383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1799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282"/>
            <a:ext cx="3977640"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14350"/>
            <a:ext cx="2891790" cy="1618413"/>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514351"/>
            <a:ext cx="3909060" cy="3881438"/>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142258"/>
            <a:ext cx="2891790" cy="225829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4840039"/>
            <a:ext cx="903429" cy="303461"/>
          </a:xfrm>
        </p:spPr>
        <p:txBody>
          <a:bodyPr/>
          <a:lstStyle>
            <a:lvl1pPr>
              <a:defRPr>
                <a:solidFill>
                  <a:schemeClr val="tx2"/>
                </a:solidFill>
              </a:defRPr>
            </a:lvl1pPr>
          </a:lstStyle>
          <a:p>
            <a:fld id="{87DE6118-2437-4B30-8E3C-4D2BE6020583}" type="datetimeFigureOut">
              <a:rPr lang="en-US" dirty="0"/>
              <a:pPr/>
              <a:t>3/11/2020</a:t>
            </a:fld>
            <a:endParaRPr lang="en-US" dirty="0"/>
          </a:p>
        </p:txBody>
      </p:sp>
      <p:sp>
        <p:nvSpPr>
          <p:cNvPr id="6" name="Footer Placeholder 5"/>
          <p:cNvSpPr>
            <a:spLocks noGrp="1"/>
          </p:cNvSpPr>
          <p:nvPr>
            <p:ph type="ftr" sz="quarter" idx="11"/>
          </p:nvPr>
        </p:nvSpPr>
        <p:spPr>
          <a:xfrm>
            <a:off x="1654459" y="4840039"/>
            <a:ext cx="1780256" cy="303461"/>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4840039"/>
            <a:ext cx="1197219" cy="303461"/>
          </a:xfrm>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9" name="Rectangle 8" title="Divider Bar"/>
          <p:cNvSpPr/>
          <p:nvPr/>
        </p:nvSpPr>
        <p:spPr>
          <a:xfrm>
            <a:off x="3977640"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9806684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282"/>
            <a:ext cx="3977640"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14350"/>
            <a:ext cx="2891790" cy="1618413"/>
          </a:xfrm>
        </p:spPr>
        <p:txBody>
          <a:bodyPr anchor="t">
            <a:normAutofit/>
          </a:bodyPr>
          <a:lstStyle>
            <a:lvl1pPr>
              <a:lnSpc>
                <a:spcPct val="84000"/>
              </a:lnSpc>
              <a:defRPr sz="36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51434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141976"/>
            <a:ext cx="2891790" cy="2258574"/>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4840039"/>
            <a:ext cx="903429" cy="303461"/>
          </a:xfrm>
        </p:spPr>
        <p:txBody>
          <a:bodyPr/>
          <a:lstStyle>
            <a:lvl1pPr>
              <a:defRPr>
                <a:solidFill>
                  <a:schemeClr val="tx2"/>
                </a:solidFill>
              </a:defRPr>
            </a:lvl1pPr>
          </a:lstStyle>
          <a:p>
            <a:fld id="{87DE6118-2437-4B30-8E3C-4D2BE6020583}" type="datetimeFigureOut">
              <a:rPr lang="en-US" dirty="0"/>
              <a:pPr/>
              <a:t>3/11/2020</a:t>
            </a:fld>
            <a:endParaRPr lang="en-US" dirty="0"/>
          </a:p>
        </p:txBody>
      </p:sp>
      <p:sp>
        <p:nvSpPr>
          <p:cNvPr id="6" name="Footer Placeholder 5"/>
          <p:cNvSpPr>
            <a:spLocks noGrp="1"/>
          </p:cNvSpPr>
          <p:nvPr>
            <p:ph type="ftr" sz="quarter" idx="11"/>
          </p:nvPr>
        </p:nvSpPr>
        <p:spPr>
          <a:xfrm>
            <a:off x="1654459" y="4840039"/>
            <a:ext cx="1780256" cy="303461"/>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4840039"/>
            <a:ext cx="1197219" cy="303461"/>
          </a:xfrm>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9" name="Rectangle 8" title="Divider Bar"/>
          <p:cNvSpPr/>
          <p:nvPr/>
        </p:nvSpPr>
        <p:spPr>
          <a:xfrm>
            <a:off x="3977640"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016325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pd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514350"/>
            <a:ext cx="7200900" cy="111442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1714500"/>
            <a:ext cx="7200900" cy="26860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4840039"/>
            <a:ext cx="903429" cy="303461"/>
          </a:xfrm>
          <a:prstGeom prst="rect">
            <a:avLst/>
          </a:prstGeom>
        </p:spPr>
        <p:txBody>
          <a:bodyPr vert="horz" lIns="91440" tIns="45720" rIns="91440" bIns="45720" rtlCol="0" anchor="ctr"/>
          <a:lstStyle>
            <a:lvl1pPr algn="l">
              <a:defRPr sz="900" baseline="0">
                <a:solidFill>
                  <a:schemeClr val="tx2"/>
                </a:solidFill>
              </a:defRPr>
            </a:lvl1pPr>
          </a:lstStyle>
          <a:p>
            <a:fld id="{87DE6118-2437-4B30-8E3C-4D2BE6020583}" type="datetimeFigureOut">
              <a:rPr lang="en-US" dirty="0"/>
              <a:pPr/>
              <a:t>3/11/2020</a:t>
            </a:fld>
            <a:endParaRPr lang="en-US" dirty="0"/>
          </a:p>
        </p:txBody>
      </p:sp>
      <p:sp>
        <p:nvSpPr>
          <p:cNvPr id="5" name="Footer Placeholder 4"/>
          <p:cNvSpPr>
            <a:spLocks noGrp="1"/>
          </p:cNvSpPr>
          <p:nvPr>
            <p:ph type="ftr" sz="quarter" idx="3"/>
          </p:nvPr>
        </p:nvSpPr>
        <p:spPr>
          <a:xfrm>
            <a:off x="2170173" y="4840039"/>
            <a:ext cx="4710623" cy="303461"/>
          </a:xfrm>
          <a:prstGeom prst="rect">
            <a:avLst/>
          </a:prstGeom>
        </p:spPr>
        <p:txBody>
          <a:bodyPr vert="horz" lIns="91440" tIns="45720" rIns="91440" bIns="45720" rtlCol="0" anchor="ctr"/>
          <a:lstStyle>
            <a:lvl1pPr algn="l">
              <a:defRPr sz="9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4840039"/>
            <a:ext cx="1197219" cy="303461"/>
          </a:xfrm>
          <a:prstGeom prst="rect">
            <a:avLst/>
          </a:prstGeom>
        </p:spPr>
        <p:txBody>
          <a:bodyPr vert="horz" lIns="91440" tIns="45720" rIns="91440" bIns="45720" rtlCol="0" anchor="ctr"/>
          <a:lstStyle>
            <a:lvl1pPr algn="r">
              <a:defRPr sz="900" baseline="0">
                <a:solidFill>
                  <a:schemeClr val="tx2"/>
                </a:solidFill>
              </a:defRPr>
            </a:lvl1pPr>
          </a:lstStyle>
          <a:p>
            <a:pPr marL="0" lvl="0" indent="0" algn="r" rtl="0">
              <a:spcBef>
                <a:spcPts val="0"/>
              </a:spcBef>
              <a:spcAft>
                <a:spcPts val="0"/>
              </a:spcAft>
              <a:buNone/>
            </a:pPr>
            <a:fld id="{00000000-1234-1234-1234-123412341234}" type="slidenum">
              <a:rPr lang="en" smtClean="0"/>
              <a:t>‹#›</a:t>
            </a:fld>
            <a:endParaRPr lang="en"/>
          </a:p>
        </p:txBody>
      </p:sp>
      <p:sp>
        <p:nvSpPr>
          <p:cNvPr id="9" name="Rectangle 8" title="Side bar"/>
          <p:cNvSpPr/>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135544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hf sldNum="0" hdr="0" ftr="0" dt="0"/>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74B0F4-9CEC-4DD8-82FC-CE1D30CE56A0}"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6DB4A03-6899-4672-B143-236A5FC4E118}"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9270547" cy="5214683"/>
          </a:xfrm>
          <a:prstGeom prst="rect">
            <a:avLst/>
          </a:prstGeom>
        </p:spPr>
      </p:pic>
    </p:spTree>
    <p:extLst>
      <p:ext uri="{BB962C8B-B14F-4D97-AF65-F5344CB8AC3E}">
        <p14:creationId xmlns:p14="http://schemas.microsoft.com/office/powerpoint/2010/main" val="7701581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4A80B7-A12F-4DF9-8AA9-6250DDE4A03C}" type="datetimeFigureOut">
              <a:rPr lang="en-US" smtClean="0">
                <a:solidFill>
                  <a:prstClr val="black">
                    <a:tint val="75000"/>
                  </a:prstClr>
                </a:solidFill>
              </a:rPr>
              <a:pPr/>
              <a:t>3/11/2020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6938692-5917-44F6-8B02-79046067054E}"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05755"/>
            <a:ext cx="9144000" cy="1371600"/>
          </a:xfrm>
          <a:prstGeom prst="rect">
            <a:avLst/>
          </a:prstGeom>
        </p:spPr>
      </p:pic>
    </p:spTree>
    <p:extLst>
      <p:ext uri="{BB962C8B-B14F-4D97-AF65-F5344CB8AC3E}">
        <p14:creationId xmlns:p14="http://schemas.microsoft.com/office/powerpoint/2010/main" val="17858938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363955" y="822961"/>
            <a:ext cx="8455192" cy="369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 </a:t>
            </a:r>
          </a:p>
          <a:p>
            <a:pPr lvl="2"/>
            <a:r>
              <a:rPr lang="en-US" altLang="en-US" dirty="0"/>
              <a:t>Third level </a:t>
            </a:r>
          </a:p>
          <a:p>
            <a:pPr lvl="3"/>
            <a:r>
              <a:rPr lang="en-US" altLang="en-US" dirty="0"/>
              <a:t>Fourth level </a:t>
            </a:r>
          </a:p>
          <a:p>
            <a:pPr marL="257175" marR="0" lvl="0" indent="-257175" algn="l" defTabSz="514350" rtl="0" eaLnBrk="0" fontAlgn="base" latinLnBrk="0" hangingPunct="0">
              <a:lnSpc>
                <a:spcPct val="90000"/>
              </a:lnSpc>
              <a:spcBef>
                <a:spcPts val="563"/>
              </a:spcBef>
              <a:spcAft>
                <a:spcPct val="0"/>
              </a:spcAft>
              <a:buClrTx/>
              <a:buSzTx/>
              <a:buFont typeface="Arial" panose="020B0604020202020204" pitchFamily="34" charset="0"/>
              <a:buChar char="•"/>
              <a:tabLst/>
              <a:defRPr/>
            </a:pPr>
            <a:r>
              <a:rPr lang="en-US" altLang="en-US" dirty="0"/>
              <a:t>Click to edit Master text </a:t>
            </a:r>
            <a:r>
              <a:rPr lang="en-US" altLang="en-US"/>
              <a:t>styles </a:t>
            </a:r>
            <a:endParaRPr lang="en-US" altLang="en-US" dirty="0"/>
          </a:p>
          <a:p>
            <a:pPr lvl="0"/>
            <a:endParaRPr lang="en-US" altLang="en-US" dirty="0"/>
          </a:p>
          <a:p>
            <a:pPr lvl="3"/>
            <a:endParaRPr lang="en-US" altLang="en-US" dirty="0"/>
          </a:p>
          <a:p>
            <a:pPr lvl="3"/>
            <a:endParaRPr lang="en-US" altLang="en-US" dirty="0"/>
          </a:p>
        </p:txBody>
      </p:sp>
      <p:sp>
        <p:nvSpPr>
          <p:cNvPr id="12" name="Title Placeholder 1"/>
          <p:cNvSpPr>
            <a:spLocks noGrp="1"/>
          </p:cNvSpPr>
          <p:nvPr>
            <p:ph type="title"/>
          </p:nvPr>
        </p:nvSpPr>
        <p:spPr bwMode="auto">
          <a:xfrm>
            <a:off x="0" y="36095"/>
            <a:ext cx="9144000" cy="57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Instructor Development Conference</a:t>
            </a:r>
          </a:p>
        </p:txBody>
      </p:sp>
      <p:sp>
        <p:nvSpPr>
          <p:cNvPr id="7" name="Date Placeholder 3"/>
          <p:cNvSpPr txBox="1">
            <a:spLocks/>
          </p:cNvSpPr>
          <p:nvPr/>
        </p:nvSpPr>
        <p:spPr>
          <a:xfrm>
            <a:off x="110013" y="4732020"/>
            <a:ext cx="565849" cy="253746"/>
          </a:xfrm>
          <a:prstGeom prst="rect">
            <a:avLst/>
          </a:prstGeom>
        </p:spPr>
        <p:txBody>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9EDCE50D-B1AF-4B98-A62C-0CB4BC927C9E}" type="slidenum">
              <a:rPr lang="en-US" sz="1200" b="1" baseline="0" smtClean="0">
                <a:solidFill>
                  <a:srgbClr val="7B5229"/>
                </a:solidFill>
              </a:rPr>
              <a:t>‹#›</a:t>
            </a:fld>
            <a:endParaRPr lang="en-US" sz="1200" b="1" dirty="0">
              <a:solidFill>
                <a:srgbClr val="7B5229"/>
              </a:solidFill>
            </a:endParaRPr>
          </a:p>
        </p:txBody>
      </p:sp>
      <p:sp>
        <p:nvSpPr>
          <p:cNvPr id="2" name="TextBox 1"/>
          <p:cNvSpPr txBox="1"/>
          <p:nvPr/>
        </p:nvSpPr>
        <p:spPr>
          <a:xfrm>
            <a:off x="2302329" y="4888774"/>
            <a:ext cx="184731" cy="300082"/>
          </a:xfrm>
          <a:prstGeom prst="rect">
            <a:avLst/>
          </a:prstGeom>
          <a:noFill/>
        </p:spPr>
        <p:txBody>
          <a:bodyPr wrap="none" rtlCol="0">
            <a:spAutoFit/>
          </a:bodyPr>
          <a:lstStyle/>
          <a:p>
            <a:endParaRPr lang="en-US" sz="1350" dirty="0"/>
          </a:p>
        </p:txBody>
      </p:sp>
      <p:sp>
        <p:nvSpPr>
          <p:cNvPr id="4" name="Rectangle 3">
            <a:extLst>
              <a:ext uri="{FF2B5EF4-FFF2-40B4-BE49-F238E27FC236}">
                <a16:creationId xmlns:a16="http://schemas.microsoft.com/office/drawing/2014/main" id="{C8452E8D-E3B5-446C-B5AB-C2BCE10428EE}"/>
              </a:ext>
            </a:extLst>
          </p:cNvPr>
          <p:cNvSpPr/>
          <p:nvPr userDrawn="1"/>
        </p:nvSpPr>
        <p:spPr>
          <a:xfrm>
            <a:off x="968542" y="4758490"/>
            <a:ext cx="4211053" cy="203213"/>
          </a:xfrm>
          <a:prstGeom prst="rect">
            <a:avLst/>
          </a:prstGeom>
          <a:solidFill>
            <a:srgbClr val="FFD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810994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ctr" defTabSz="514350" rtl="0" eaLnBrk="1" fontAlgn="base" hangingPunct="1">
        <a:lnSpc>
          <a:spcPct val="90000"/>
        </a:lnSpc>
        <a:spcBef>
          <a:spcPct val="0"/>
        </a:spcBef>
        <a:spcAft>
          <a:spcPct val="0"/>
        </a:spcAft>
        <a:defRPr sz="3000" b="1" kern="1200" baseline="0">
          <a:solidFill>
            <a:srgbClr val="FFC82E"/>
          </a:solidFill>
          <a:latin typeface="Arial" panose="020B0604020202020204" pitchFamily="34" charset="0"/>
          <a:ea typeface="+mj-ea"/>
          <a:cs typeface="Arial" panose="020B0604020202020204" pitchFamily="34" charset="0"/>
        </a:defRPr>
      </a:lvl1pPr>
      <a:lvl2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eaLnBrk="1" fontAlgn="base" hangingPunct="1">
        <a:lnSpc>
          <a:spcPct val="90000"/>
        </a:lnSpc>
        <a:spcBef>
          <a:spcPct val="0"/>
        </a:spcBef>
        <a:spcAft>
          <a:spcPct val="0"/>
        </a:spcAft>
        <a:defRPr sz="2475">
          <a:solidFill>
            <a:schemeClr val="tx1"/>
          </a:solidFill>
          <a:latin typeface="Calibri Light" panose="020F0302020204030204" pitchFamily="34" charset="0"/>
        </a:defRPr>
      </a:lvl9pPr>
    </p:titleStyle>
    <p:bodyStyle>
      <a:lvl1pPr marL="257175" marR="0" indent="-257175" algn="l" defTabSz="514350" rtl="0" eaLnBrk="1" fontAlgn="base" latinLnBrk="0" hangingPunct="1">
        <a:lnSpc>
          <a:spcPct val="100000"/>
        </a:lnSpc>
        <a:spcBef>
          <a:spcPts val="563"/>
        </a:spcBef>
        <a:spcAft>
          <a:spcPct val="0"/>
        </a:spcAft>
        <a:buClrTx/>
        <a:buSzTx/>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600075" indent="-257175" algn="l" defTabSz="514350" rtl="0" eaLnBrk="1" fontAlgn="base" hangingPunct="1">
        <a:lnSpc>
          <a:spcPct val="100000"/>
        </a:lnSpc>
        <a:spcBef>
          <a:spcPts val="281"/>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942975" indent="-257175" algn="l" defTabSz="514350" rtl="0" eaLnBrk="1" fontAlgn="base" hangingPunct="1">
        <a:lnSpc>
          <a:spcPct val="100000"/>
        </a:lnSpc>
        <a:spcBef>
          <a:spcPts val="281"/>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41822" indent="-252413" algn="l" defTabSz="514350" rtl="0" eaLnBrk="1" fontAlgn="base" hangingPunct="1">
        <a:lnSpc>
          <a:spcPct val="100000"/>
        </a:lnSpc>
        <a:spcBef>
          <a:spcPts val="281"/>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fontAlgn="base" hangingPunct="1">
        <a:lnSpc>
          <a:spcPct val="90000"/>
        </a:lnSpc>
        <a:spcBef>
          <a:spcPts val="281"/>
        </a:spcBef>
        <a:spcAft>
          <a:spcPct val="0"/>
        </a:spcAft>
        <a:buFont typeface="Arial" panose="020B0604020202020204" pitchFamily="34" charset="0"/>
        <a:buChar char="•"/>
        <a:defRPr sz="975"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ppt bkgd 10.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4"/>
              <a:stretch>
                <a:fillRect/>
              </a:stretch>
            </p:blipFill>
          </mc:Choice>
          <mc:Fallback>
            <p:blipFill>
              <a:blip r:embed="rId15"/>
              <a:stretch>
                <a:fillRect/>
              </a:stretch>
            </p:blipFill>
          </mc:Fallback>
        </mc:AlternateContent>
        <p:spPr>
          <a:xfrm>
            <a:off x="-129849" y="-89170"/>
            <a:ext cx="9400849" cy="5315220"/>
          </a:xfrm>
          <a:prstGeom prst="rect">
            <a:avLst/>
          </a:prstGeom>
        </p:spPr>
      </p:pic>
      <p:sp>
        <p:nvSpPr>
          <p:cNvPr id="2" name="Title Placeholder 1"/>
          <p:cNvSpPr>
            <a:spLocks noGrp="1"/>
          </p:cNvSpPr>
          <p:nvPr>
            <p:ph type="title"/>
          </p:nvPr>
        </p:nvSpPr>
        <p:spPr>
          <a:xfrm>
            <a:off x="369000" y="161524"/>
            <a:ext cx="5425654" cy="31655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34200" y="4914900"/>
            <a:ext cx="2133600" cy="273844"/>
          </a:xfrm>
          <a:prstGeom prst="rect">
            <a:avLst/>
          </a:prstGeom>
        </p:spPr>
        <p:txBody>
          <a:bodyPr vert="horz" lIns="91440" tIns="45720" rIns="91440" bIns="45720" rtlCol="0" anchor="ctr"/>
          <a:lstStyle>
            <a:lvl1pPr algn="r">
              <a:defRPr sz="900">
                <a:solidFill>
                  <a:srgbClr val="7F7F7F"/>
                </a:solidFill>
                <a:latin typeface="Arial"/>
                <a:cs typeface="Arial"/>
              </a:defRPr>
            </a:lvl1pPr>
          </a:lstStyle>
          <a:p>
            <a:fld id="{FBFAA5D6-25D4-0042-89B7-9A8E3E7344FD}" type="slidenum">
              <a:rPr lang="en-US" smtClean="0"/>
              <a:pPr/>
              <a:t>‹#›</a:t>
            </a:fld>
            <a:endParaRPr lang="en-US" dirty="0"/>
          </a:p>
        </p:txBody>
      </p:sp>
    </p:spTree>
    <p:extLst>
      <p:ext uri="{BB962C8B-B14F-4D97-AF65-F5344CB8AC3E}">
        <p14:creationId xmlns:p14="http://schemas.microsoft.com/office/powerpoint/2010/main" val="207261884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defTabSz="342900" rtl="0" eaLnBrk="1" latinLnBrk="0" hangingPunct="1">
        <a:spcBef>
          <a:spcPct val="0"/>
        </a:spcBef>
        <a:buNone/>
        <a:defRPr sz="2100" b="0" i="0" kern="1200">
          <a:solidFill>
            <a:schemeClr val="bg1"/>
          </a:solidFill>
          <a:latin typeface="Arial"/>
          <a:ea typeface="+mj-ea"/>
          <a:cs typeface="Arial"/>
        </a:defRPr>
      </a:lvl1pPr>
    </p:titleStyle>
    <p:bodyStyle>
      <a:lvl1pPr marL="257175" indent="-257175" algn="l" defTabSz="342900" rtl="0" eaLnBrk="1" latinLnBrk="0" hangingPunct="1">
        <a:spcBef>
          <a:spcPct val="20000"/>
        </a:spcBef>
        <a:buFontTx/>
        <a:buNone/>
        <a:defRPr sz="2100" b="1" i="0" kern="1200">
          <a:solidFill>
            <a:schemeClr val="tx1"/>
          </a:solidFill>
          <a:latin typeface="Arial"/>
          <a:ea typeface="+mn-ea"/>
          <a:cs typeface="Arial"/>
        </a:defRPr>
      </a:lvl1pPr>
      <a:lvl2pPr marL="171450" indent="-171450" algn="l" defTabSz="342900" rtl="0" eaLnBrk="1" latinLnBrk="0" hangingPunct="1">
        <a:spcBef>
          <a:spcPct val="20000"/>
        </a:spcBef>
        <a:buFontTx/>
        <a:buNone/>
        <a:defRPr sz="1800" b="1" i="0" kern="1200">
          <a:solidFill>
            <a:schemeClr val="tx1"/>
          </a:solidFill>
          <a:latin typeface="Arial"/>
          <a:ea typeface="+mn-ea"/>
          <a:cs typeface="Arial"/>
        </a:defRPr>
      </a:lvl2pPr>
      <a:lvl3pPr marL="383381" indent="-125016" algn="l" defTabSz="342900" rtl="0" eaLnBrk="1" latinLnBrk="0" hangingPunct="1">
        <a:spcBef>
          <a:spcPct val="20000"/>
        </a:spcBef>
        <a:buFont typeface="Arial"/>
        <a:buChar char="•"/>
        <a:defRPr sz="1350" b="0" i="0" kern="1200">
          <a:solidFill>
            <a:schemeClr val="tx1"/>
          </a:solidFill>
          <a:latin typeface="Arial"/>
          <a:ea typeface="+mn-ea"/>
          <a:cs typeface="Arial"/>
        </a:defRPr>
      </a:lvl3pPr>
      <a:lvl4pPr marL="556022" indent="-172641" algn="l" defTabSz="342900" rtl="0" eaLnBrk="1" latinLnBrk="0" hangingPunct="1">
        <a:spcBef>
          <a:spcPct val="20000"/>
        </a:spcBef>
        <a:buFontTx/>
        <a:buNone/>
        <a:defRPr sz="1050" b="0" i="0" kern="1200">
          <a:solidFill>
            <a:schemeClr val="tx1"/>
          </a:solidFill>
          <a:latin typeface="Arial"/>
          <a:ea typeface="+mn-ea"/>
          <a:cs typeface="Arial"/>
        </a:defRPr>
      </a:lvl4pPr>
      <a:lvl5pPr marL="515541" indent="-132160" algn="l" defTabSz="342900" rtl="0" eaLnBrk="1" latinLnBrk="0" hangingPunct="1">
        <a:spcBef>
          <a:spcPct val="20000"/>
        </a:spcBef>
        <a:buFontTx/>
        <a:buNone/>
        <a:defRPr sz="788"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514351"/>
            <a:ext cx="7200900" cy="111442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1714500"/>
            <a:ext cx="7200900" cy="26860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4840040"/>
            <a:ext cx="903429" cy="303461"/>
          </a:xfrm>
          <a:prstGeom prst="rect">
            <a:avLst/>
          </a:prstGeom>
        </p:spPr>
        <p:txBody>
          <a:bodyPr vert="horz" lIns="91440" tIns="45720" rIns="91440" bIns="45720" rtlCol="0" anchor="ctr"/>
          <a:lstStyle>
            <a:lvl1pPr algn="l">
              <a:defRPr sz="900" baseline="0">
                <a:solidFill>
                  <a:schemeClr val="tx2"/>
                </a:solidFill>
              </a:defRPr>
            </a:lvl1pPr>
          </a:lstStyle>
          <a:p>
            <a:fld id="{87DE6118-2437-4B30-8E3C-4D2BE6020583}" type="datetimeFigureOut">
              <a:rPr lang="en-US" dirty="0"/>
              <a:pPr/>
              <a:t>3/11/2020</a:t>
            </a:fld>
            <a:endParaRPr lang="en-US" dirty="0"/>
          </a:p>
        </p:txBody>
      </p:sp>
      <p:sp>
        <p:nvSpPr>
          <p:cNvPr id="5" name="Footer Placeholder 4"/>
          <p:cNvSpPr>
            <a:spLocks noGrp="1"/>
          </p:cNvSpPr>
          <p:nvPr>
            <p:ph type="ftr" sz="quarter" idx="3"/>
          </p:nvPr>
        </p:nvSpPr>
        <p:spPr>
          <a:xfrm>
            <a:off x="2170174" y="4840040"/>
            <a:ext cx="4710623" cy="303461"/>
          </a:xfrm>
          <a:prstGeom prst="rect">
            <a:avLst/>
          </a:prstGeom>
        </p:spPr>
        <p:txBody>
          <a:bodyPr vert="horz" lIns="91440" tIns="45720" rIns="91440" bIns="45720" rtlCol="0" anchor="ctr"/>
          <a:lstStyle>
            <a:lvl1pPr algn="l">
              <a:defRPr sz="9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3" y="4840040"/>
            <a:ext cx="1197219" cy="303461"/>
          </a:xfrm>
          <a:prstGeom prst="rect">
            <a:avLst/>
          </a:prstGeom>
        </p:spPr>
        <p:txBody>
          <a:bodyPr vert="horz" lIns="91440" tIns="45720" rIns="91440" bIns="45720" rtlCol="0" anchor="ctr"/>
          <a:lstStyle>
            <a:lvl1pPr algn="r">
              <a:defRPr sz="900" baseline="0">
                <a:solidFill>
                  <a:schemeClr val="tx2"/>
                </a:solidFill>
              </a:defRPr>
            </a:lvl1pPr>
          </a:lstStyle>
          <a:p>
            <a:fld id="{00000000-1234-1234-1234-123412341234}" type="slidenum">
              <a:rPr lang="en" smtClean="0"/>
              <a:pPr/>
              <a:t>‹#›</a:t>
            </a:fld>
            <a:endParaRPr lang="en"/>
          </a:p>
        </p:txBody>
      </p:sp>
      <p:sp>
        <p:nvSpPr>
          <p:cNvPr id="9" name="Rectangle 8" title="Side bar"/>
          <p:cNvSpPr/>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258623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lvl1pPr algn="l" defTabSz="685783"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29" indent="-288029" algn="l" defTabSz="685783"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783" indent="-288029" algn="l" defTabSz="685783"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675" indent="-288029" algn="l" defTabSz="685783"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566" indent="-288029" algn="l" defTabSz="685783"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457" indent="-288029" algn="l" defTabSz="685783"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348" indent="-288029" algn="l" defTabSz="685783"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240" indent="-288029" algn="l" defTabSz="685783"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132" indent="-288029" algn="l" defTabSz="685783"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023" indent="-288029" algn="l" defTabSz="685783"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2.jp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jpg"/><Relationship Id="rId2" Type="http://schemas.openxmlformats.org/officeDocument/2006/relationships/image" Target="../media/image35.jpg"/><Relationship Id="rId1" Type="http://schemas.openxmlformats.org/officeDocument/2006/relationships/slideLayout" Target="../slideLayouts/slideLayout48.xml"/><Relationship Id="rId6" Type="http://schemas.openxmlformats.org/officeDocument/2006/relationships/image" Target="../media/image38.jpg"/><Relationship Id="rId5" Type="http://schemas.openxmlformats.org/officeDocument/2006/relationships/image" Target="../media/image37.jp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8.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40.jp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41.jfi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9.xml"/><Relationship Id="rId5" Type="http://schemas.openxmlformats.org/officeDocument/2006/relationships/image" Target="../media/image10.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emf"/><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0E880B70-9045-4B1E-A61A-E849BE8C8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8E2B8A2D-F46F-4DA5-8AFF-BC57461C28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Franklin Gothic Book" panose="020B0503020102020204"/>
            </a:endParaRPr>
          </a:p>
        </p:txBody>
      </p:sp>
      <p:sp>
        <p:nvSpPr>
          <p:cNvPr id="2" name="Title 1">
            <a:extLst>
              <a:ext uri="{FF2B5EF4-FFF2-40B4-BE49-F238E27FC236}">
                <a16:creationId xmlns:a16="http://schemas.microsoft.com/office/drawing/2014/main" id="{31D6A34D-A307-4F0C-9155-C24AA2AD417E}"/>
              </a:ext>
            </a:extLst>
          </p:cNvPr>
          <p:cNvSpPr>
            <a:spLocks noGrp="1"/>
          </p:cNvSpPr>
          <p:nvPr>
            <p:ph type="title"/>
          </p:nvPr>
        </p:nvSpPr>
        <p:spPr>
          <a:xfrm>
            <a:off x="358572" y="1362076"/>
            <a:ext cx="5179174" cy="2834216"/>
          </a:xfrm>
        </p:spPr>
        <p:txBody>
          <a:bodyPr spcFirstLastPara="1" vert="horz" wrap="square" lIns="91440" tIns="45720" rIns="91440" bIns="45720" rtlCol="0" anchor="t" anchorCtr="0">
            <a:normAutofit/>
          </a:bodyPr>
          <a:lstStyle/>
          <a:p>
            <a:pPr algn="ctr" defTabSz="914378">
              <a:lnSpc>
                <a:spcPct val="100000"/>
              </a:lnSpc>
              <a:spcBef>
                <a:spcPts val="450"/>
              </a:spcBef>
              <a:spcAft>
                <a:spcPts val="450"/>
              </a:spcAft>
            </a:pPr>
            <a:r>
              <a:rPr lang="en-US" sz="3700" b="1" dirty="0">
                <a:solidFill>
                  <a:schemeClr val="accent5"/>
                </a:solidFill>
                <a:latin typeface="Arial Black" panose="020B0A04020102020204" pitchFamily="34" charset="0"/>
              </a:rPr>
              <a:t>International Association </a:t>
            </a:r>
            <a:br>
              <a:rPr lang="en-US" sz="3700" b="1" dirty="0">
                <a:solidFill>
                  <a:schemeClr val="accent5"/>
                </a:solidFill>
                <a:latin typeface="Arial Black" panose="020B0A04020102020204" pitchFamily="34" charset="0"/>
              </a:rPr>
            </a:br>
            <a:r>
              <a:rPr lang="en-US" sz="3700" b="1" dirty="0">
                <a:solidFill>
                  <a:schemeClr val="accent5"/>
                </a:solidFill>
                <a:latin typeface="Arial Black" panose="020B0A04020102020204" pitchFamily="34" charset="0"/>
              </a:rPr>
              <a:t>of Fire Chiefs </a:t>
            </a:r>
            <a:endParaRPr lang="en-US" sz="3700" dirty="0">
              <a:solidFill>
                <a:schemeClr val="accent5"/>
              </a:solidFill>
              <a:latin typeface="Arial Black" panose="020B0A04020102020204" pitchFamily="34" charset="0"/>
            </a:endParaRPr>
          </a:p>
        </p:txBody>
      </p:sp>
      <p:sp>
        <p:nvSpPr>
          <p:cNvPr id="64" name="Rectangle 63">
            <a:extLst>
              <a:ext uri="{FF2B5EF4-FFF2-40B4-BE49-F238E27FC236}">
                <a16:creationId xmlns:a16="http://schemas.microsoft.com/office/drawing/2014/main" id="{292BAD85-00E4-4D0A-993C-8372E78E1A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sign&#10;&#10;Description automatically generated">
            <a:extLst>
              <a:ext uri="{FF2B5EF4-FFF2-40B4-BE49-F238E27FC236}">
                <a16:creationId xmlns:a16="http://schemas.microsoft.com/office/drawing/2014/main" id="{48AC469E-B196-40B7-911D-D0559E7D057C}"/>
              </a:ext>
            </a:extLst>
          </p:cNvPr>
          <p:cNvPicPr>
            <a:picLocks noChangeAspect="1"/>
          </p:cNvPicPr>
          <p:nvPr/>
        </p:nvPicPr>
        <p:blipFill>
          <a:blip r:embed="rId2"/>
          <a:stretch>
            <a:fillRect/>
          </a:stretch>
        </p:blipFill>
        <p:spPr>
          <a:xfrm>
            <a:off x="6726000" y="1794934"/>
            <a:ext cx="1312333" cy="1312333"/>
          </a:xfrm>
          <a:prstGeom prst="rect">
            <a:avLst/>
          </a:prstGeom>
          <a:ln>
            <a:noFill/>
          </a:ln>
          <a:effectLst/>
        </p:spPr>
      </p:pic>
      <p:pic>
        <p:nvPicPr>
          <p:cNvPr id="8" name="Picture 7" descr="A close up of a sign&#10;&#10;Description automatically generated">
            <a:extLst>
              <a:ext uri="{FF2B5EF4-FFF2-40B4-BE49-F238E27FC236}">
                <a16:creationId xmlns:a16="http://schemas.microsoft.com/office/drawing/2014/main" id="{BB5BDBC2-4E7C-4FC3-A89D-BB00178EC066}"/>
              </a:ext>
            </a:extLst>
          </p:cNvPr>
          <p:cNvPicPr>
            <a:picLocks noChangeAspect="1"/>
          </p:cNvPicPr>
          <p:nvPr/>
        </p:nvPicPr>
        <p:blipFill>
          <a:blip r:embed="rId3"/>
          <a:stretch>
            <a:fillRect/>
          </a:stretch>
        </p:blipFill>
        <p:spPr>
          <a:xfrm>
            <a:off x="6763936" y="241300"/>
            <a:ext cx="1204064" cy="1312332"/>
          </a:xfrm>
          <a:prstGeom prst="rect">
            <a:avLst/>
          </a:prstGeom>
          <a:ln>
            <a:noFill/>
          </a:ln>
          <a:effectLst/>
        </p:spPr>
      </p:pic>
      <p:pic>
        <p:nvPicPr>
          <p:cNvPr id="7" name="Picture 6" descr="A picture containing clock&#10;&#10;Description automatically generated">
            <a:extLst>
              <a:ext uri="{FF2B5EF4-FFF2-40B4-BE49-F238E27FC236}">
                <a16:creationId xmlns:a16="http://schemas.microsoft.com/office/drawing/2014/main" id="{382E9FE9-224A-4B5D-9B18-F4780E3B8D70}"/>
              </a:ext>
            </a:extLst>
          </p:cNvPr>
          <p:cNvPicPr>
            <a:picLocks noChangeAspect="1"/>
          </p:cNvPicPr>
          <p:nvPr/>
        </p:nvPicPr>
        <p:blipFill>
          <a:blip r:embed="rId4"/>
          <a:stretch>
            <a:fillRect/>
          </a:stretch>
        </p:blipFill>
        <p:spPr>
          <a:xfrm>
            <a:off x="6726000" y="3348567"/>
            <a:ext cx="1312332" cy="1312332"/>
          </a:xfrm>
          <a:prstGeom prst="rect">
            <a:avLst/>
          </a:prstGeom>
        </p:spPr>
      </p:pic>
    </p:spTree>
    <p:extLst>
      <p:ext uri="{BB962C8B-B14F-4D97-AF65-F5344CB8AC3E}">
        <p14:creationId xmlns:p14="http://schemas.microsoft.com/office/powerpoint/2010/main" val="144812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23" y="4635290"/>
            <a:ext cx="9279467" cy="621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2" y="4801455"/>
            <a:ext cx="956951" cy="186496"/>
          </a:xfrm>
          <a:prstGeom prst="rect">
            <a:avLst/>
          </a:prstGeom>
        </p:spPr>
      </p:pic>
      <p:pic>
        <p:nvPicPr>
          <p:cNvPr id="46" name="Picture 45"/>
          <p:cNvPicPr>
            <a:picLocks noChangeAspect="1"/>
          </p:cNvPicPr>
          <p:nvPr/>
        </p:nvPicPr>
        <p:blipFill>
          <a:blip r:embed="rId4"/>
          <a:stretch>
            <a:fillRect/>
          </a:stretch>
        </p:blipFill>
        <p:spPr>
          <a:xfrm>
            <a:off x="1113479" y="4769455"/>
            <a:ext cx="1091601" cy="235228"/>
          </a:xfrm>
          <a:prstGeom prst="rect">
            <a:avLst/>
          </a:prstGeom>
        </p:spPr>
      </p:pic>
      <p:pic>
        <p:nvPicPr>
          <p:cNvPr id="47" name="Picture 46"/>
          <p:cNvPicPr>
            <a:picLocks noChangeAspect="1"/>
          </p:cNvPicPr>
          <p:nvPr/>
        </p:nvPicPr>
        <p:blipFill>
          <a:blip r:embed="rId5"/>
          <a:stretch>
            <a:fillRect/>
          </a:stretch>
        </p:blipFill>
        <p:spPr>
          <a:xfrm>
            <a:off x="2247799" y="4716745"/>
            <a:ext cx="654140" cy="375169"/>
          </a:xfrm>
          <a:prstGeom prst="rect">
            <a:avLst/>
          </a:prstGeom>
        </p:spPr>
      </p:pic>
      <p:pic>
        <p:nvPicPr>
          <p:cNvPr id="48" name="Picture 47"/>
          <p:cNvPicPr>
            <a:picLocks noChangeAspect="1"/>
          </p:cNvPicPr>
          <p:nvPr/>
        </p:nvPicPr>
        <p:blipFill>
          <a:blip r:embed="rId6"/>
          <a:stretch>
            <a:fillRect/>
          </a:stretch>
        </p:blipFill>
        <p:spPr>
          <a:xfrm>
            <a:off x="3798203" y="4722767"/>
            <a:ext cx="936369" cy="359381"/>
          </a:xfrm>
          <a:prstGeom prst="rect">
            <a:avLst/>
          </a:prstGeom>
        </p:spPr>
      </p:pic>
      <p:pic>
        <p:nvPicPr>
          <p:cNvPr id="49" name="Picture 48"/>
          <p:cNvPicPr>
            <a:picLocks noChangeAspect="1"/>
          </p:cNvPicPr>
          <p:nvPr/>
        </p:nvPicPr>
        <p:blipFill>
          <a:blip r:embed="rId7"/>
          <a:stretch>
            <a:fillRect/>
          </a:stretch>
        </p:blipFill>
        <p:spPr>
          <a:xfrm>
            <a:off x="2951405" y="4716745"/>
            <a:ext cx="860823" cy="351216"/>
          </a:xfrm>
          <a:prstGeom prst="rect">
            <a:avLst/>
          </a:prstGeom>
        </p:spPr>
      </p:pic>
      <p:pic>
        <p:nvPicPr>
          <p:cNvPr id="50" name="Picture 49"/>
          <p:cNvPicPr>
            <a:picLocks noChangeAspect="1"/>
          </p:cNvPicPr>
          <p:nvPr/>
        </p:nvPicPr>
        <p:blipFill>
          <a:blip r:embed="rId8"/>
          <a:stretch>
            <a:fillRect/>
          </a:stretch>
        </p:blipFill>
        <p:spPr>
          <a:xfrm>
            <a:off x="4652041" y="4734867"/>
            <a:ext cx="844854" cy="371073"/>
          </a:xfrm>
          <a:prstGeom prst="rect">
            <a:avLst/>
          </a:prstGeom>
        </p:spPr>
      </p:pic>
      <p:pic>
        <p:nvPicPr>
          <p:cNvPr id="51" name="Picture 50"/>
          <p:cNvPicPr>
            <a:picLocks noChangeAspect="1"/>
          </p:cNvPicPr>
          <p:nvPr/>
        </p:nvPicPr>
        <p:blipFill>
          <a:blip r:embed="rId9"/>
          <a:stretch>
            <a:fillRect/>
          </a:stretch>
        </p:blipFill>
        <p:spPr>
          <a:xfrm>
            <a:off x="6267085" y="4738870"/>
            <a:ext cx="1268909" cy="311726"/>
          </a:xfrm>
          <a:prstGeom prst="rect">
            <a:avLst/>
          </a:prstGeom>
        </p:spPr>
      </p:pic>
      <p:pic>
        <p:nvPicPr>
          <p:cNvPr id="52" name="Picture 51"/>
          <p:cNvPicPr>
            <a:picLocks noChangeAspect="1"/>
          </p:cNvPicPr>
          <p:nvPr/>
        </p:nvPicPr>
        <p:blipFill>
          <a:blip r:embed="rId10"/>
          <a:stretch>
            <a:fillRect/>
          </a:stretch>
        </p:blipFill>
        <p:spPr>
          <a:xfrm>
            <a:off x="5550890" y="4724614"/>
            <a:ext cx="687160" cy="349943"/>
          </a:xfrm>
          <a:prstGeom prst="rect">
            <a:avLst/>
          </a:prstGeom>
        </p:spPr>
      </p:pic>
      <p:pic>
        <p:nvPicPr>
          <p:cNvPr id="53" name="Picture 52"/>
          <p:cNvPicPr>
            <a:picLocks noChangeAspect="1"/>
          </p:cNvPicPr>
          <p:nvPr/>
        </p:nvPicPr>
        <p:blipFill>
          <a:blip r:embed="rId11"/>
          <a:stretch>
            <a:fillRect/>
          </a:stretch>
        </p:blipFill>
        <p:spPr>
          <a:xfrm>
            <a:off x="7593610" y="4715625"/>
            <a:ext cx="762359" cy="367921"/>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3553" y="4721725"/>
            <a:ext cx="706338" cy="374011"/>
          </a:xfrm>
          <a:prstGeom prst="rect">
            <a:avLst/>
          </a:prstGeom>
        </p:spPr>
      </p:pic>
      <p:pic>
        <p:nvPicPr>
          <p:cNvPr id="6" name="Picture 5" descr="301 Moved Permanently"/>
          <p:cNvPicPr>
            <a:picLocks noChangeAspect="1"/>
          </p:cNvPicPr>
          <p:nvPr/>
        </p:nvPicPr>
        <p:blipFill>
          <a:blip r:embed="rId13"/>
          <a:stretch>
            <a:fillRect/>
          </a:stretch>
        </p:blipFill>
        <p:spPr>
          <a:xfrm>
            <a:off x="2495297" y="1159809"/>
            <a:ext cx="4238625" cy="3200400"/>
          </a:xfrm>
          <a:prstGeom prst="rect">
            <a:avLst/>
          </a:prstGeom>
        </p:spPr>
      </p:pic>
      <p:sp>
        <p:nvSpPr>
          <p:cNvPr id="9" name="TextBox 8"/>
          <p:cNvSpPr txBox="1"/>
          <p:nvPr/>
        </p:nvSpPr>
        <p:spPr>
          <a:xfrm>
            <a:off x="752222" y="199564"/>
            <a:ext cx="7667412" cy="584775"/>
          </a:xfrm>
          <a:prstGeom prst="rect">
            <a:avLst/>
          </a:prstGeom>
          <a:noFill/>
        </p:spPr>
        <p:txBody>
          <a:bodyPr wrap="square" rtlCol="0">
            <a:spAutoFit/>
          </a:bodyPr>
          <a:lstStyle/>
          <a:p>
            <a:pPr algn="ctr"/>
            <a:r>
              <a:rPr lang="en-US" sz="3200" b="1" dirty="0">
                <a:latin typeface="Arial Black" panose="020B0A04020102020204" pitchFamily="34" charset="0"/>
              </a:rPr>
              <a:t>Questions</a:t>
            </a:r>
          </a:p>
        </p:txBody>
      </p:sp>
    </p:spTree>
    <p:extLst>
      <p:ext uri="{BB962C8B-B14F-4D97-AF65-F5344CB8AC3E}">
        <p14:creationId xmlns:p14="http://schemas.microsoft.com/office/powerpoint/2010/main" val="416983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600" y="81213"/>
            <a:ext cx="1828800" cy="6045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8" name="Picture 7"/>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800527" y="4067813"/>
            <a:ext cx="2114945" cy="98315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69125"/>
          <a:stretch/>
        </p:blipFill>
        <p:spPr>
          <a:xfrm>
            <a:off x="6337102" y="81213"/>
            <a:ext cx="1435298" cy="1042266"/>
          </a:xfrm>
          <a:prstGeom prst="rect">
            <a:avLst/>
          </a:prstGeom>
        </p:spPr>
      </p:pic>
      <p:sp>
        <p:nvSpPr>
          <p:cNvPr id="3" name="TextBox 2"/>
          <p:cNvSpPr txBox="1"/>
          <p:nvPr/>
        </p:nvSpPr>
        <p:spPr>
          <a:xfrm>
            <a:off x="394447" y="1837765"/>
            <a:ext cx="8319247" cy="1569660"/>
          </a:xfrm>
          <a:prstGeom prst="rect">
            <a:avLst/>
          </a:prstGeom>
          <a:noFill/>
        </p:spPr>
        <p:txBody>
          <a:bodyPr wrap="square" rtlCol="0">
            <a:spAutoFit/>
          </a:bodyPr>
          <a:lstStyle/>
          <a:p>
            <a:pPr algn="ctr"/>
            <a:endParaRPr lang="en-US" sz="3200" dirty="0">
              <a:solidFill>
                <a:schemeClr val="accent3">
                  <a:lumMod val="75000"/>
                </a:schemeClr>
              </a:solidFill>
              <a:latin typeface="Arial Black" panose="020B0A04020102020204" pitchFamily="34" charset="0"/>
            </a:endParaRPr>
          </a:p>
          <a:p>
            <a:pPr algn="ctr"/>
            <a:r>
              <a:rPr lang="en-US" sz="3200" dirty="0">
                <a:solidFill>
                  <a:schemeClr val="accent3">
                    <a:lumMod val="75000"/>
                  </a:schemeClr>
                </a:solidFill>
                <a:latin typeface="Arial Black" panose="020B0A04020102020204" pitchFamily="34" charset="0"/>
              </a:rPr>
              <a:t>The Center for Rural Development</a:t>
            </a:r>
          </a:p>
          <a:p>
            <a:pPr algn="ctr"/>
            <a:endParaRPr lang="en-US" sz="3200" dirty="0">
              <a:solidFill>
                <a:schemeClr val="accent3">
                  <a:lumMod val="75000"/>
                </a:schemeClr>
              </a:solidFill>
              <a:latin typeface="Arial Black" panose="020B0A04020102020204" pitchFamily="34" charset="0"/>
            </a:endParaRPr>
          </a:p>
        </p:txBody>
      </p:sp>
    </p:spTree>
    <p:extLst>
      <p:ext uri="{BB962C8B-B14F-4D97-AF65-F5344CB8AC3E}">
        <p14:creationId xmlns:p14="http://schemas.microsoft.com/office/powerpoint/2010/main" val="3551589206"/>
      </p:ext>
    </p:extLst>
  </p:cSld>
  <p:clrMapOvr>
    <a:masterClrMapping/>
  </p:clrMapOvr>
  <p:transition spd="med">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317833" y="80428"/>
            <a:ext cx="4520045" cy="453839"/>
          </a:xfrm>
        </p:spPr>
        <p:txBody>
          <a:bodyPr/>
          <a:lstStyle/>
          <a:p>
            <a:pPr eaLnBrk="1" hangingPunct="1"/>
            <a:r>
              <a:rPr lang="en-US" sz="3000" dirty="0"/>
              <a:t>DOT ALERT Alliance</a:t>
            </a:r>
          </a:p>
        </p:txBody>
      </p:sp>
      <p:sp>
        <p:nvSpPr>
          <p:cNvPr id="18" name="Rectangle 3"/>
          <p:cNvSpPr txBox="1">
            <a:spLocks noChangeArrowheads="1"/>
          </p:cNvSpPr>
          <p:nvPr/>
        </p:nvSpPr>
        <p:spPr>
          <a:xfrm>
            <a:off x="1317832" y="628650"/>
            <a:ext cx="6568868" cy="3086100"/>
          </a:xfrm>
          <a:prstGeom prst="rect">
            <a:avLst/>
          </a:prstGeom>
        </p:spPr>
        <p:txBody>
          <a:bodyPr vert="horz" lIns="68580" tIns="34290" rIns="68580" bIns="34290" rtlCol="0">
            <a:noAutofit/>
          </a:bodyPr>
          <a:lstStyle/>
          <a:p>
            <a:pPr marL="171450" indent="-171450" defTabSz="342900">
              <a:lnSpc>
                <a:spcPct val="90000"/>
              </a:lnSpc>
              <a:spcBef>
                <a:spcPct val="0"/>
              </a:spcBef>
              <a:spcAft>
                <a:spcPts val="450"/>
              </a:spcAft>
              <a:buFont typeface="Arial" charset="0"/>
              <a:buChar char="•"/>
              <a:defRPr/>
            </a:pPr>
            <a:r>
              <a:rPr lang="en-US" dirty="0">
                <a:solidFill>
                  <a:prstClr val="black"/>
                </a:solidFill>
                <a:latin typeface="Arial"/>
              </a:rPr>
              <a:t>The Center for Rural Development (CRD)</a:t>
            </a:r>
          </a:p>
          <a:p>
            <a:pPr marL="641747" lvl="3" indent="-127397" defTabSz="342900">
              <a:buFont typeface="Symbol" panose="05050102010706020507" pitchFamily="18" charset="2"/>
              <a:buChar char="-"/>
            </a:pPr>
            <a:r>
              <a:rPr lang="en-US" sz="1500" dirty="0">
                <a:solidFill>
                  <a:prstClr val="black"/>
                </a:solidFill>
                <a:latin typeface="Arial"/>
              </a:rPr>
              <a:t>Principal Investigator</a:t>
            </a:r>
          </a:p>
          <a:p>
            <a:pPr marL="641747" lvl="3" indent="-127397" defTabSz="342900">
              <a:buFont typeface="Symbol" panose="05050102010706020507" pitchFamily="18" charset="2"/>
              <a:buChar char="-"/>
            </a:pPr>
            <a:r>
              <a:rPr lang="en-US" sz="1500" dirty="0">
                <a:solidFill>
                  <a:prstClr val="black"/>
                </a:solidFill>
                <a:latin typeface="Arial"/>
              </a:rPr>
              <a:t>501c(3) nonprofit organization established in 1996</a:t>
            </a:r>
          </a:p>
          <a:p>
            <a:pPr marL="641747" lvl="3" indent="-127397" defTabSz="342900">
              <a:buFont typeface="Symbol" panose="05050102010706020507" pitchFamily="18" charset="2"/>
              <a:buChar char="-"/>
            </a:pPr>
            <a:r>
              <a:rPr lang="en-US" sz="1500" dirty="0">
                <a:solidFill>
                  <a:prstClr val="black"/>
                </a:solidFill>
                <a:latin typeface="Arial"/>
              </a:rPr>
              <a:t>Mission: To provide leadership that stimulates innovative and sustainable economic development solutions  </a:t>
            </a:r>
          </a:p>
          <a:p>
            <a:pPr marL="641747" lvl="3" indent="-127397" defTabSz="342900">
              <a:buFont typeface="Symbol" panose="05050102010706020507" pitchFamily="18" charset="2"/>
              <a:buChar char="-"/>
            </a:pPr>
            <a:r>
              <a:rPr lang="en-US" sz="1500" dirty="0">
                <a:solidFill>
                  <a:prstClr val="black"/>
                </a:solidFill>
                <a:latin typeface="Arial"/>
              </a:rPr>
              <a:t>ALERT awardee in both FY15 and FY17 for training Nationwide</a:t>
            </a:r>
          </a:p>
          <a:p>
            <a:pPr marL="514350" lvl="1" indent="-171450" defTabSz="342900">
              <a:lnSpc>
                <a:spcPct val="90000"/>
              </a:lnSpc>
              <a:spcBef>
                <a:spcPts val="900"/>
              </a:spcBef>
              <a:spcAft>
                <a:spcPts val="450"/>
              </a:spcAft>
              <a:buFont typeface="Arial" charset="0"/>
              <a:buChar char="•"/>
              <a:defRPr/>
            </a:pPr>
            <a:r>
              <a:rPr lang="en-US" sz="1500" dirty="0">
                <a:solidFill>
                  <a:prstClr val="black"/>
                </a:solidFill>
                <a:latin typeface="Arial"/>
              </a:rPr>
              <a:t>University of Findlay’s All Hazards Training Center (AHTC)</a:t>
            </a:r>
          </a:p>
          <a:p>
            <a:pPr marL="984647" lvl="4" indent="-127397" defTabSz="342900">
              <a:buFont typeface="Symbol" panose="05050102010706020507" pitchFamily="18" charset="2"/>
              <a:buChar char="-"/>
            </a:pPr>
            <a:r>
              <a:rPr lang="en-US" sz="1350" dirty="0">
                <a:solidFill>
                  <a:prstClr val="black"/>
                </a:solidFill>
                <a:latin typeface="Arial"/>
              </a:rPr>
              <a:t>Provides customized education, training, and information-transfer programs that focus on environmental, safety, health, security management, and emergency/disaster preparedness.</a:t>
            </a:r>
          </a:p>
          <a:p>
            <a:pPr marL="984647" lvl="4" indent="-127397" defTabSz="342900">
              <a:spcBef>
                <a:spcPts val="450"/>
              </a:spcBef>
              <a:buFont typeface="Symbol" panose="05050102010706020507" pitchFamily="18" charset="2"/>
              <a:buChar char="-"/>
            </a:pPr>
            <a:r>
              <a:rPr lang="en-US" sz="1350" dirty="0">
                <a:solidFill>
                  <a:prstClr val="black"/>
                </a:solidFill>
                <a:latin typeface="Arial"/>
              </a:rPr>
              <a:t>A University of Findlay (Ohio) training center since 1989</a:t>
            </a:r>
          </a:p>
          <a:p>
            <a:pPr marL="984647" lvl="4" indent="-127397" defTabSz="342900">
              <a:spcBef>
                <a:spcPts val="450"/>
              </a:spcBef>
              <a:buFont typeface="Symbol" panose="05050102010706020507" pitchFamily="18" charset="2"/>
              <a:buChar char="-"/>
            </a:pPr>
            <a:r>
              <a:rPr lang="en-US" sz="1350" dirty="0">
                <a:solidFill>
                  <a:prstClr val="black"/>
                </a:solidFill>
                <a:latin typeface="Arial"/>
              </a:rPr>
              <a:t>FY15 and FY17 ALERT awardee for 800 mile radius of Findlay, Ohio</a:t>
            </a:r>
          </a:p>
          <a:p>
            <a:pPr marL="984647" lvl="4" indent="-127397" defTabSz="342900">
              <a:spcBef>
                <a:spcPts val="450"/>
              </a:spcBef>
              <a:buFont typeface="Symbol" panose="05050102010706020507" pitchFamily="18" charset="2"/>
              <a:buChar char="-"/>
            </a:pPr>
            <a:r>
              <a:rPr lang="en-US" sz="1350" dirty="0">
                <a:solidFill>
                  <a:prstClr val="black"/>
                </a:solidFill>
                <a:latin typeface="Arial"/>
              </a:rPr>
              <a:t>FY19 nationwide partnership – hubs in Ohio, Texas, and Utah</a:t>
            </a:r>
            <a:endParaRPr lang="en-US" sz="1200" dirty="0">
              <a:solidFill>
                <a:prstClr val="black"/>
              </a:solidFill>
              <a:latin typeface="Arial"/>
            </a:endParaRPr>
          </a:p>
          <a:p>
            <a:pPr defTabSz="342900">
              <a:lnSpc>
                <a:spcPct val="90000"/>
              </a:lnSpc>
              <a:spcBef>
                <a:spcPct val="0"/>
              </a:spcBef>
              <a:spcAft>
                <a:spcPts val="900"/>
              </a:spcAft>
              <a:buFont typeface="Arial" charset="0"/>
              <a:buChar char="•"/>
              <a:defRPr/>
            </a:pPr>
            <a:endParaRPr lang="en-US" sz="1350" dirty="0">
              <a:solidFill>
                <a:prstClr val="black"/>
              </a:solidFill>
              <a:latin typeface="Arial"/>
            </a:endParaRPr>
          </a:p>
          <a:p>
            <a:pPr defTabSz="342900">
              <a:lnSpc>
                <a:spcPct val="90000"/>
              </a:lnSpc>
              <a:spcBef>
                <a:spcPct val="0"/>
              </a:spcBef>
              <a:spcAft>
                <a:spcPts val="900"/>
              </a:spcAft>
              <a:buFont typeface="Arial" charset="0"/>
              <a:buChar char="•"/>
              <a:defRPr/>
            </a:pPr>
            <a:endParaRPr lang="en-US" sz="1350" dirty="0">
              <a:solidFill>
                <a:prstClr val="black"/>
              </a:solidFill>
              <a:latin typeface="Arial"/>
            </a:endParaRPr>
          </a:p>
          <a:p>
            <a:pPr defTabSz="342900">
              <a:lnSpc>
                <a:spcPct val="90000"/>
              </a:lnSpc>
              <a:spcBef>
                <a:spcPct val="0"/>
              </a:spcBef>
              <a:spcAft>
                <a:spcPts val="900"/>
              </a:spcAft>
              <a:defRPr/>
            </a:pPr>
            <a:endParaRPr lang="en-US" sz="1350" dirty="0">
              <a:solidFill>
                <a:prstClr val="black"/>
              </a:solidFill>
              <a:latin typeface="Arial"/>
            </a:endParaRPr>
          </a:p>
          <a:p>
            <a:pPr defTabSz="342900">
              <a:lnSpc>
                <a:spcPct val="90000"/>
              </a:lnSpc>
              <a:spcBef>
                <a:spcPct val="0"/>
              </a:spcBef>
              <a:spcAft>
                <a:spcPts val="900"/>
              </a:spcAft>
              <a:defRPr/>
            </a:pPr>
            <a:r>
              <a:rPr lang="en-US" sz="1350" dirty="0">
                <a:solidFill>
                  <a:prstClr val="black"/>
                </a:solidFill>
                <a:latin typeface="Arial"/>
              </a:rPr>
              <a:t> </a:t>
            </a:r>
          </a:p>
          <a:p>
            <a:pPr defTabSz="342900">
              <a:lnSpc>
                <a:spcPct val="90000"/>
              </a:lnSpc>
              <a:spcBef>
                <a:spcPct val="0"/>
              </a:spcBef>
              <a:spcAft>
                <a:spcPts val="900"/>
              </a:spcAft>
              <a:defRPr/>
            </a:pPr>
            <a:endParaRPr lang="en-US" sz="1350" dirty="0">
              <a:solidFill>
                <a:prstClr val="black"/>
              </a:solidFill>
              <a:latin typeface="Arial"/>
            </a:endParaRPr>
          </a:p>
        </p:txBody>
      </p:sp>
      <p:sp>
        <p:nvSpPr>
          <p:cNvPr id="4" name="Rectangle 3"/>
          <p:cNvSpPr/>
          <p:nvPr/>
        </p:nvSpPr>
        <p:spPr>
          <a:xfrm>
            <a:off x="5943600" y="81213"/>
            <a:ext cx="1828800" cy="6045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8" name="Picture 7"/>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897376" y="4171951"/>
            <a:ext cx="2114945" cy="98315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69125"/>
          <a:stretch/>
        </p:blipFill>
        <p:spPr>
          <a:xfrm>
            <a:off x="6237199" y="108137"/>
            <a:ext cx="1435298" cy="1042266"/>
          </a:xfrm>
          <a:prstGeom prst="rect">
            <a:avLst/>
          </a:prstGeom>
        </p:spPr>
      </p:pic>
    </p:spTree>
    <p:extLst>
      <p:ext uri="{BB962C8B-B14F-4D97-AF65-F5344CB8AC3E}">
        <p14:creationId xmlns:p14="http://schemas.microsoft.com/office/powerpoint/2010/main" val="3188113385"/>
      </p:ext>
    </p:extLst>
  </p:cSld>
  <p:clrMapOvr>
    <a:masterClrMapping/>
  </p:clrMapOvr>
  <p:transition spd="med">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750" y="81214"/>
            <a:ext cx="4069241" cy="396869"/>
          </a:xfrm>
        </p:spPr>
        <p:txBody>
          <a:bodyPr/>
          <a:lstStyle/>
          <a:p>
            <a:r>
              <a:rPr lang="en-US" dirty="0"/>
              <a:t>DOT PHMSA ALERT FY19 TRAINING PROGRAM</a:t>
            </a:r>
            <a:endParaRPr lang="en-US" sz="1500" dirty="0"/>
          </a:p>
        </p:txBody>
      </p:sp>
      <p:sp>
        <p:nvSpPr>
          <p:cNvPr id="3" name="Content Placeholder 2"/>
          <p:cNvSpPr>
            <a:spLocks noGrp="1"/>
          </p:cNvSpPr>
          <p:nvPr>
            <p:ph idx="1"/>
          </p:nvPr>
        </p:nvSpPr>
        <p:spPr>
          <a:xfrm>
            <a:off x="1257300" y="695999"/>
            <a:ext cx="6515100" cy="3394472"/>
          </a:xfrm>
        </p:spPr>
        <p:txBody>
          <a:bodyPr>
            <a:noAutofit/>
          </a:bodyPr>
          <a:lstStyle/>
          <a:p>
            <a:pPr marL="342900" lvl="2" indent="-216694">
              <a:spcBef>
                <a:spcPts val="900"/>
              </a:spcBef>
              <a:buFont typeface="Arial" panose="020B0604020202020204" pitchFamily="34" charset="0"/>
              <a:buChar char="•"/>
            </a:pPr>
            <a:r>
              <a:rPr lang="en-US" sz="1575" dirty="0"/>
              <a:t>Training for volunteer and remote responders related to rail transportation of crude oil, ethanol, and other flammable liquids </a:t>
            </a:r>
          </a:p>
          <a:p>
            <a:pPr marL="342900" lvl="2" indent="-216694">
              <a:spcBef>
                <a:spcPts val="1350"/>
              </a:spcBef>
              <a:buFont typeface="Arial" panose="020B0604020202020204" pitchFamily="34" charset="0"/>
              <a:buChar char="•"/>
            </a:pPr>
            <a:r>
              <a:rPr lang="en-US" sz="1575" dirty="0"/>
              <a:t>8hr. scenario-based training </a:t>
            </a:r>
          </a:p>
          <a:p>
            <a:pPr marL="342900" lvl="2" indent="-216694">
              <a:spcBef>
                <a:spcPts val="1350"/>
              </a:spcBef>
              <a:buFont typeface="Arial" panose="020B0604020202020204" pitchFamily="34" charset="0"/>
              <a:buChar char="•"/>
            </a:pPr>
            <a:r>
              <a:rPr lang="en-US" sz="1575" dirty="0"/>
              <a:t>Modules of Instruction</a:t>
            </a:r>
          </a:p>
          <a:p>
            <a:pPr marL="641747" lvl="3" indent="-127397">
              <a:spcBef>
                <a:spcPts val="450"/>
              </a:spcBef>
              <a:buFont typeface="Symbol" panose="05050102010706020507" pitchFamily="18" charset="2"/>
              <a:buChar char="-"/>
            </a:pPr>
            <a:r>
              <a:rPr lang="en-US" sz="1500" dirty="0"/>
              <a:t>Introduction and Overview</a:t>
            </a:r>
          </a:p>
          <a:p>
            <a:pPr marL="641747" lvl="3" indent="-127397">
              <a:spcBef>
                <a:spcPts val="450"/>
              </a:spcBef>
              <a:buFont typeface="Symbol" panose="05050102010706020507" pitchFamily="18" charset="2"/>
              <a:buChar char="-"/>
            </a:pPr>
            <a:r>
              <a:rPr lang="en-US" sz="1500" dirty="0"/>
              <a:t>Introduction to Rail Car Emergency Response</a:t>
            </a:r>
          </a:p>
          <a:p>
            <a:pPr marL="641747" lvl="3" indent="-127397">
              <a:spcBef>
                <a:spcPts val="450"/>
              </a:spcBef>
              <a:buFont typeface="Symbol" panose="05050102010706020507" pitchFamily="18" charset="2"/>
              <a:buChar char="-"/>
            </a:pPr>
            <a:r>
              <a:rPr lang="en-US" sz="1500" dirty="0"/>
              <a:t>Train Composition and Rail Car Design</a:t>
            </a:r>
          </a:p>
          <a:p>
            <a:pPr marL="641747" lvl="3" indent="-127397">
              <a:spcBef>
                <a:spcPts val="450"/>
              </a:spcBef>
              <a:buFont typeface="Symbol" panose="05050102010706020507" pitchFamily="18" charset="2"/>
              <a:buChar char="-"/>
            </a:pPr>
            <a:r>
              <a:rPr lang="en-US" sz="1500" dirty="0"/>
              <a:t>Hazardous Materials Recognition and Identification</a:t>
            </a:r>
          </a:p>
          <a:p>
            <a:pPr marL="641747" lvl="3" indent="-127397">
              <a:spcBef>
                <a:spcPts val="450"/>
              </a:spcBef>
              <a:buFont typeface="Symbol" panose="05050102010706020507" pitchFamily="18" charset="2"/>
              <a:buChar char="-"/>
            </a:pPr>
            <a:r>
              <a:rPr lang="en-US" sz="1500" dirty="0"/>
              <a:t>Characteristics of Chemicals and Toxicology</a:t>
            </a:r>
          </a:p>
          <a:p>
            <a:pPr marL="641747" lvl="3" indent="-127397">
              <a:spcBef>
                <a:spcPts val="450"/>
              </a:spcBef>
              <a:buFont typeface="Symbol" panose="05050102010706020507" pitchFamily="18" charset="2"/>
              <a:buChar char="-"/>
            </a:pPr>
            <a:r>
              <a:rPr lang="en-US" sz="1500" dirty="0"/>
              <a:t>Rail Tank Car Response</a:t>
            </a:r>
          </a:p>
          <a:p>
            <a:pPr marL="641747" lvl="3" indent="-127397">
              <a:spcBef>
                <a:spcPts val="450"/>
              </a:spcBef>
              <a:buFont typeface="Symbol" panose="05050102010706020507" pitchFamily="18" charset="2"/>
              <a:buChar char="-"/>
            </a:pPr>
            <a:r>
              <a:rPr lang="en-US" sz="1500" dirty="0"/>
              <a:t>Post Test and Course Evaluation</a:t>
            </a:r>
          </a:p>
          <a:p>
            <a:pPr marL="342900" lvl="2" indent="-216694">
              <a:spcBef>
                <a:spcPts val="1350"/>
              </a:spcBef>
              <a:buFont typeface="Arial" panose="020B0604020202020204" pitchFamily="34" charset="0"/>
              <a:buChar char="•"/>
            </a:pPr>
            <a:r>
              <a:rPr lang="en-US" sz="1575" dirty="0"/>
              <a:t>FY19 ALERT Grant</a:t>
            </a:r>
          </a:p>
          <a:p>
            <a:pPr marL="641747" lvl="3" indent="-127397">
              <a:spcBef>
                <a:spcPts val="450"/>
              </a:spcBef>
              <a:buFont typeface="Symbol" panose="05050102010706020507" pitchFamily="18" charset="2"/>
              <a:buChar char="-"/>
            </a:pPr>
            <a:r>
              <a:rPr lang="en-US" sz="1500" dirty="0"/>
              <a:t>Awarded October 1, 2019</a:t>
            </a:r>
          </a:p>
          <a:p>
            <a:pPr marL="641747" lvl="3" indent="-127397">
              <a:spcBef>
                <a:spcPts val="450"/>
              </a:spcBef>
              <a:buFont typeface="Symbol" panose="05050102010706020507" pitchFamily="18" charset="2"/>
              <a:buChar char="-"/>
            </a:pPr>
            <a:r>
              <a:rPr lang="en-US" sz="1500" dirty="0"/>
              <a:t>Training deliveries started January, 2020</a:t>
            </a:r>
            <a:endParaRPr lang="en-US" sz="1650" dirty="0"/>
          </a:p>
          <a:p>
            <a:pPr marL="514350" lvl="3" indent="0">
              <a:spcBef>
                <a:spcPts val="900"/>
              </a:spcBef>
            </a:pPr>
            <a:endParaRPr lang="en-US" sz="1650" dirty="0"/>
          </a:p>
          <a:p>
            <a:pPr marL="342900" indent="-342900">
              <a:buFont typeface="Arial" panose="020B0604020202020204" pitchFamily="34" charset="0"/>
              <a:buChar char="•"/>
            </a:pPr>
            <a:endParaRPr lang="en-US" dirty="0"/>
          </a:p>
        </p:txBody>
      </p:sp>
      <p:pic>
        <p:nvPicPr>
          <p:cNvPr id="9" name="Picture 8"/>
          <p:cNvPicPr/>
          <p:nvPr/>
        </p:nvPicPr>
        <p:blipFill>
          <a:blip r:embed="rId2"/>
          <a:srcRect/>
          <a:stretch/>
        </p:blipFill>
        <p:spPr bwMode="auto">
          <a:xfrm>
            <a:off x="5194455" y="1240422"/>
            <a:ext cx="1317904" cy="988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425686" y="2514600"/>
            <a:ext cx="1448330" cy="1012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5943600" y="81213"/>
            <a:ext cx="1828800" cy="6045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8" name="Picture 7"/>
          <p:cNvPicPr>
            <a:picLocks noChangeAspect="1"/>
          </p:cNvPicPr>
          <p:nvPr/>
        </p:nvPicPr>
        <p:blipFill>
          <a:blip r:embed="rId5"/>
          <a:srcRect/>
          <a:stretch/>
        </p:blipFill>
        <p:spPr>
          <a:xfrm>
            <a:off x="6571927" y="1543050"/>
            <a:ext cx="1267433" cy="950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srcRect/>
          <a:stretch/>
        </p:blipFill>
        <p:spPr>
          <a:xfrm>
            <a:off x="5943600" y="3543300"/>
            <a:ext cx="1604512" cy="106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02416" y="4566613"/>
            <a:ext cx="1371600" cy="637602"/>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r="69125"/>
          <a:stretch/>
        </p:blipFill>
        <p:spPr>
          <a:xfrm>
            <a:off x="6298638" y="-57150"/>
            <a:ext cx="1097819" cy="797201"/>
          </a:xfrm>
          <a:prstGeom prst="rect">
            <a:avLst/>
          </a:prstGeom>
        </p:spPr>
      </p:pic>
    </p:spTree>
    <p:extLst>
      <p:ext uri="{BB962C8B-B14F-4D97-AF65-F5344CB8AC3E}">
        <p14:creationId xmlns:p14="http://schemas.microsoft.com/office/powerpoint/2010/main" val="177127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DOT PHMSA ALERT</a:t>
            </a:r>
            <a:br>
              <a:rPr lang="en-US" dirty="0"/>
            </a:br>
            <a:r>
              <a:rPr lang="en-US" dirty="0"/>
              <a:t> Nationwide Delivery Statistics</a:t>
            </a:r>
          </a:p>
        </p:txBody>
      </p:sp>
      <p:sp>
        <p:nvSpPr>
          <p:cNvPr id="9" name="Rectangle 8"/>
          <p:cNvSpPr/>
          <p:nvPr/>
        </p:nvSpPr>
        <p:spPr>
          <a:xfrm>
            <a:off x="5943600" y="81213"/>
            <a:ext cx="1828800" cy="6045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14" name="Picture 13"/>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400800" y="4467701"/>
            <a:ext cx="1371600" cy="63760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69125"/>
          <a:stretch/>
        </p:blipFill>
        <p:spPr>
          <a:xfrm>
            <a:off x="6107067" y="9721"/>
            <a:ext cx="1436733" cy="1043309"/>
          </a:xfrm>
          <a:prstGeom prst="rect">
            <a:avLst/>
          </a:prstGeom>
        </p:spPr>
      </p:pic>
      <p:sp>
        <p:nvSpPr>
          <p:cNvPr id="16" name="Content Placeholder 2"/>
          <p:cNvSpPr>
            <a:spLocks noGrp="1"/>
          </p:cNvSpPr>
          <p:nvPr>
            <p:ph idx="1"/>
          </p:nvPr>
        </p:nvSpPr>
        <p:spPr>
          <a:xfrm>
            <a:off x="1155851" y="1063228"/>
            <a:ext cx="6515100" cy="3394472"/>
          </a:xfrm>
        </p:spPr>
        <p:txBody>
          <a:bodyPr>
            <a:noAutofit/>
          </a:bodyPr>
          <a:lstStyle/>
          <a:p>
            <a:pPr marL="342900" lvl="2" indent="-216694">
              <a:spcBef>
                <a:spcPts val="900"/>
              </a:spcBef>
              <a:buFont typeface="Arial" panose="020B0604020202020204" pitchFamily="34" charset="0"/>
              <a:buChar char="•"/>
            </a:pPr>
            <a:r>
              <a:rPr lang="en-US" dirty="0"/>
              <a:t>90 Deliveries to Complete</a:t>
            </a:r>
          </a:p>
          <a:p>
            <a:pPr marL="470297" lvl="3" indent="-127397">
              <a:spcBef>
                <a:spcPts val="0"/>
              </a:spcBef>
              <a:buFont typeface="Symbol" panose="05050102010706020507" pitchFamily="18" charset="2"/>
              <a:buChar char="-"/>
            </a:pPr>
            <a:r>
              <a:rPr lang="en-US" sz="1200" dirty="0"/>
              <a:t>15 completed as of 3/2/20</a:t>
            </a:r>
          </a:p>
          <a:p>
            <a:pPr marL="470297" lvl="3" indent="-127397">
              <a:spcBef>
                <a:spcPts val="450"/>
              </a:spcBef>
              <a:buFont typeface="Symbol" panose="05050102010706020507" pitchFamily="18" charset="2"/>
              <a:buChar char="-"/>
            </a:pPr>
            <a:r>
              <a:rPr lang="en-US" sz="1200" dirty="0"/>
              <a:t>59 scheduled from 3/3/20 - 9/26/20</a:t>
            </a:r>
          </a:p>
          <a:p>
            <a:pPr marL="470297" lvl="3" indent="-127397">
              <a:spcBef>
                <a:spcPts val="450"/>
              </a:spcBef>
              <a:buFont typeface="Symbol" panose="05050102010706020507" pitchFamily="18" charset="2"/>
              <a:buChar char="-"/>
            </a:pPr>
            <a:r>
              <a:rPr lang="en-US" sz="1200" dirty="0"/>
              <a:t>39 pending to be scheduled</a:t>
            </a:r>
          </a:p>
          <a:p>
            <a:pPr marL="470297" lvl="3" indent="-127397">
              <a:spcBef>
                <a:spcPts val="450"/>
              </a:spcBef>
              <a:buFont typeface="Symbol" panose="05050102010706020507" pitchFamily="18" charset="2"/>
              <a:buChar char="-"/>
            </a:pPr>
            <a:r>
              <a:rPr lang="en-US" sz="1200" dirty="0"/>
              <a:t>113 total requests to date</a:t>
            </a:r>
          </a:p>
          <a:p>
            <a:pPr marL="342900" lvl="2" indent="-216694">
              <a:spcBef>
                <a:spcPts val="900"/>
              </a:spcBef>
              <a:buFont typeface="Arial" panose="020B0604020202020204" pitchFamily="34" charset="0"/>
              <a:buChar char="•"/>
            </a:pPr>
            <a:endParaRPr lang="en-US" sz="1500" dirty="0"/>
          </a:p>
          <a:p>
            <a:pPr marL="342900" lvl="2" indent="-216694">
              <a:spcBef>
                <a:spcPts val="900"/>
              </a:spcBef>
              <a:buFont typeface="Arial" panose="020B0604020202020204" pitchFamily="34" charset="0"/>
              <a:buChar char="•"/>
            </a:pPr>
            <a:endParaRPr lang="en-US" sz="1500" dirty="0"/>
          </a:p>
          <a:p>
            <a:pPr marL="514350" lvl="3" indent="0">
              <a:spcBef>
                <a:spcPts val="900"/>
              </a:spcBef>
            </a:pPr>
            <a:endParaRPr lang="en-US" sz="1500" dirty="0"/>
          </a:p>
          <a:p>
            <a:pPr marL="342900" indent="-342900">
              <a:buFont typeface="Arial" panose="020B0604020202020204" pitchFamily="34" charset="0"/>
              <a:buChar char="•"/>
            </a:pPr>
            <a:endParaRPr lang="en-US" sz="1800" dirty="0"/>
          </a:p>
        </p:txBody>
      </p:sp>
      <p:sp>
        <p:nvSpPr>
          <p:cNvPr id="17" name="Content Placeholder 2"/>
          <p:cNvSpPr txBox="1">
            <a:spLocks/>
          </p:cNvSpPr>
          <p:nvPr/>
        </p:nvSpPr>
        <p:spPr>
          <a:xfrm>
            <a:off x="1143000" y="2263378"/>
            <a:ext cx="6515100" cy="3394472"/>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Tx/>
              <a:buNone/>
              <a:defRPr sz="2800" b="1" i="0" kern="1200">
                <a:solidFill>
                  <a:schemeClr val="tx1"/>
                </a:solidFill>
                <a:latin typeface="Arial"/>
                <a:ea typeface="+mn-ea"/>
                <a:cs typeface="Arial"/>
              </a:defRPr>
            </a:lvl1pPr>
            <a:lvl2pPr marL="228600" indent="-228600" algn="l" defTabSz="457200" rtl="0" eaLnBrk="1" latinLnBrk="0" hangingPunct="1">
              <a:spcBef>
                <a:spcPct val="20000"/>
              </a:spcBef>
              <a:buFontTx/>
              <a:buNone/>
              <a:defRPr sz="2400" b="1" i="0" kern="1200">
                <a:solidFill>
                  <a:schemeClr val="tx1"/>
                </a:solidFill>
                <a:latin typeface="Arial"/>
                <a:ea typeface="+mn-ea"/>
                <a:cs typeface="Arial"/>
              </a:defRPr>
            </a:lvl2pPr>
            <a:lvl3pPr marL="511175" indent="-166688"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741363" indent="-230188" algn="l" defTabSz="457200" rtl="0" eaLnBrk="1" latinLnBrk="0" hangingPunct="1">
              <a:spcBef>
                <a:spcPct val="20000"/>
              </a:spcBef>
              <a:buFontTx/>
              <a:buNone/>
              <a:defRPr sz="1400" b="0" i="0" kern="1200">
                <a:solidFill>
                  <a:schemeClr val="tx1"/>
                </a:solidFill>
                <a:latin typeface="Arial"/>
                <a:ea typeface="+mn-ea"/>
                <a:cs typeface="Arial"/>
              </a:defRPr>
            </a:lvl4pPr>
            <a:lvl5pPr marL="687388" indent="-176213" algn="l" defTabSz="457200" rtl="0" eaLnBrk="1" latinLnBrk="0" hangingPunct="1">
              <a:spcBef>
                <a:spcPct val="20000"/>
              </a:spcBef>
              <a:buFontTx/>
              <a:buNone/>
              <a:defRPr sz="105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2" indent="-216694" defTabSz="342900">
              <a:spcBef>
                <a:spcPts val="900"/>
              </a:spcBef>
              <a:buFont typeface="Arial" panose="020B0604020202020204" pitchFamily="34" charset="0"/>
              <a:buChar char="•"/>
            </a:pPr>
            <a:r>
              <a:rPr lang="en-US" sz="1350" dirty="0">
                <a:solidFill>
                  <a:prstClr val="black"/>
                </a:solidFill>
              </a:rPr>
              <a:t>Performance</a:t>
            </a:r>
          </a:p>
          <a:p>
            <a:pPr marL="469106" lvl="3" indent="-126206" defTabSz="342900">
              <a:spcBef>
                <a:spcPts val="225"/>
              </a:spcBef>
              <a:buFont typeface="Symbol" panose="05050102010706020507" pitchFamily="18" charset="2"/>
              <a:buChar char="-"/>
            </a:pPr>
            <a:r>
              <a:rPr lang="en-US" sz="1200" dirty="0">
                <a:solidFill>
                  <a:prstClr val="black"/>
                </a:solidFill>
              </a:rPr>
              <a:t>303 trained as of 3/2/20</a:t>
            </a:r>
          </a:p>
          <a:p>
            <a:pPr marL="469106" lvl="3" indent="-126206" defTabSz="342900">
              <a:spcBef>
                <a:spcPts val="225"/>
              </a:spcBef>
              <a:buFont typeface="Symbol" panose="05050102010706020507" pitchFamily="18" charset="2"/>
              <a:buChar char="-"/>
            </a:pPr>
            <a:r>
              <a:rPr lang="en-US" sz="1200" dirty="0">
                <a:solidFill>
                  <a:prstClr val="black"/>
                </a:solidFill>
              </a:rPr>
              <a:t>20 per delivery</a:t>
            </a:r>
          </a:p>
          <a:p>
            <a:pPr marL="469106" lvl="3" indent="-126206" defTabSz="342900">
              <a:spcBef>
                <a:spcPts val="225"/>
              </a:spcBef>
              <a:buFont typeface="Symbol" panose="05050102010706020507" pitchFamily="18" charset="2"/>
              <a:buChar char="-"/>
            </a:pPr>
            <a:r>
              <a:rPr lang="en-US" sz="1200" dirty="0">
                <a:solidFill>
                  <a:prstClr val="black"/>
                </a:solidFill>
              </a:rPr>
              <a:t>Pre Test Average: 72%</a:t>
            </a:r>
          </a:p>
          <a:p>
            <a:pPr marL="469106" lvl="3" indent="-126206" defTabSz="342900">
              <a:spcBef>
                <a:spcPts val="225"/>
              </a:spcBef>
              <a:buFont typeface="Symbol" panose="05050102010706020507" pitchFamily="18" charset="2"/>
              <a:buChar char="-"/>
            </a:pPr>
            <a:r>
              <a:rPr lang="en-US" sz="1200" dirty="0">
                <a:solidFill>
                  <a:prstClr val="black"/>
                </a:solidFill>
              </a:rPr>
              <a:t>Post Test Average: 97%</a:t>
            </a:r>
          </a:p>
          <a:p>
            <a:pPr marL="469106" lvl="3" indent="-126206" defTabSz="342900">
              <a:spcBef>
                <a:spcPts val="225"/>
              </a:spcBef>
              <a:buFont typeface="Symbol" panose="05050102010706020507" pitchFamily="18" charset="2"/>
              <a:buChar char="-"/>
            </a:pPr>
            <a:r>
              <a:rPr lang="en-US" sz="1200" dirty="0">
                <a:solidFill>
                  <a:prstClr val="black"/>
                </a:solidFill>
              </a:rPr>
              <a:t>% Improvement: 34%</a:t>
            </a:r>
          </a:p>
          <a:p>
            <a:pPr marL="514350" lvl="3" indent="0" defTabSz="342900">
              <a:spcBef>
                <a:spcPts val="225"/>
              </a:spcBef>
            </a:pPr>
            <a:endParaRPr lang="en-US" sz="1200" dirty="0">
              <a:solidFill>
                <a:prstClr val="black"/>
              </a:solidFill>
            </a:endParaRPr>
          </a:p>
          <a:p>
            <a:pPr marL="342900" lvl="2" indent="-216694" defTabSz="342900">
              <a:spcBef>
                <a:spcPts val="900"/>
              </a:spcBef>
              <a:buFont typeface="Arial" panose="020B0604020202020204" pitchFamily="34" charset="0"/>
              <a:buChar char="•"/>
            </a:pPr>
            <a:endParaRPr lang="en-US" sz="1500" dirty="0">
              <a:solidFill>
                <a:prstClr val="black"/>
              </a:solidFill>
            </a:endParaRPr>
          </a:p>
          <a:p>
            <a:pPr marL="342900" lvl="2" indent="-216694" defTabSz="342900">
              <a:spcBef>
                <a:spcPts val="900"/>
              </a:spcBef>
              <a:buFont typeface="Arial" panose="020B0604020202020204" pitchFamily="34" charset="0"/>
              <a:buChar char="•"/>
            </a:pPr>
            <a:endParaRPr lang="en-US" sz="1500" dirty="0">
              <a:solidFill>
                <a:prstClr val="black"/>
              </a:solidFill>
            </a:endParaRPr>
          </a:p>
          <a:p>
            <a:pPr marL="514350" lvl="3" indent="0" defTabSz="342900">
              <a:spcBef>
                <a:spcPts val="900"/>
              </a:spcBef>
            </a:pPr>
            <a:endParaRPr lang="en-US" sz="1500" dirty="0">
              <a:solidFill>
                <a:prstClr val="black"/>
              </a:solidFill>
            </a:endParaRPr>
          </a:p>
          <a:p>
            <a:pPr defTabSz="342900">
              <a:buFont typeface="Arial" panose="020B0604020202020204" pitchFamily="34" charset="0"/>
              <a:buChar char="•"/>
            </a:pPr>
            <a:endParaRPr lang="en-US" sz="1800" dirty="0">
              <a:solidFill>
                <a:prstClr val="black"/>
              </a:solidFill>
            </a:endParaRPr>
          </a:p>
        </p:txBody>
      </p:sp>
      <p:pic>
        <p:nvPicPr>
          <p:cNvPr id="3" name="Picture 2"/>
          <p:cNvPicPr>
            <a:picLocks noChangeAspect="1"/>
          </p:cNvPicPr>
          <p:nvPr/>
        </p:nvPicPr>
        <p:blipFill>
          <a:blip r:embed="rId4"/>
          <a:srcRect/>
          <a:stretch/>
        </p:blipFill>
        <p:spPr>
          <a:xfrm>
            <a:off x="4265382" y="1430259"/>
            <a:ext cx="3582434" cy="2333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033759" y="1103144"/>
            <a:ext cx="2525628" cy="300082"/>
          </a:xfrm>
          <a:prstGeom prst="rect">
            <a:avLst/>
          </a:prstGeom>
          <a:noFill/>
        </p:spPr>
        <p:txBody>
          <a:bodyPr wrap="square" rtlCol="0">
            <a:spAutoFit/>
          </a:bodyPr>
          <a:lstStyle/>
          <a:p>
            <a:pPr defTabSz="342900"/>
            <a:r>
              <a:rPr lang="en-US" sz="1350" b="1" dirty="0">
                <a:solidFill>
                  <a:prstClr val="black"/>
                </a:solidFill>
                <a:latin typeface="Arial"/>
              </a:rPr>
              <a:t>FY 17 Completed Training </a:t>
            </a:r>
          </a:p>
        </p:txBody>
      </p:sp>
      <p:sp>
        <p:nvSpPr>
          <p:cNvPr id="18" name="Content Placeholder 2"/>
          <p:cNvSpPr txBox="1">
            <a:spLocks/>
          </p:cNvSpPr>
          <p:nvPr/>
        </p:nvSpPr>
        <p:spPr>
          <a:xfrm>
            <a:off x="1130149" y="3600451"/>
            <a:ext cx="6515100" cy="3394472"/>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Tx/>
              <a:buNone/>
              <a:defRPr sz="2800" b="1" i="0" kern="1200">
                <a:solidFill>
                  <a:schemeClr val="tx1"/>
                </a:solidFill>
                <a:latin typeface="Arial"/>
                <a:ea typeface="+mn-ea"/>
                <a:cs typeface="Arial"/>
              </a:defRPr>
            </a:lvl1pPr>
            <a:lvl2pPr marL="228600" indent="-228600" algn="l" defTabSz="457200" rtl="0" eaLnBrk="1" latinLnBrk="0" hangingPunct="1">
              <a:spcBef>
                <a:spcPct val="20000"/>
              </a:spcBef>
              <a:buFontTx/>
              <a:buNone/>
              <a:defRPr sz="2400" b="1" i="0" kern="1200">
                <a:solidFill>
                  <a:schemeClr val="tx1"/>
                </a:solidFill>
                <a:latin typeface="Arial"/>
                <a:ea typeface="+mn-ea"/>
                <a:cs typeface="Arial"/>
              </a:defRPr>
            </a:lvl2pPr>
            <a:lvl3pPr marL="511175" indent="-166688"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741363" indent="-230188" algn="l" defTabSz="457200" rtl="0" eaLnBrk="1" latinLnBrk="0" hangingPunct="1">
              <a:spcBef>
                <a:spcPct val="20000"/>
              </a:spcBef>
              <a:buFontTx/>
              <a:buNone/>
              <a:defRPr sz="1400" b="0" i="0" kern="1200">
                <a:solidFill>
                  <a:schemeClr val="tx1"/>
                </a:solidFill>
                <a:latin typeface="Arial"/>
                <a:ea typeface="+mn-ea"/>
                <a:cs typeface="Arial"/>
              </a:defRPr>
            </a:lvl4pPr>
            <a:lvl5pPr marL="687388" indent="-176213" algn="l" defTabSz="457200" rtl="0" eaLnBrk="1" latinLnBrk="0" hangingPunct="1">
              <a:spcBef>
                <a:spcPct val="20000"/>
              </a:spcBef>
              <a:buFontTx/>
              <a:buNone/>
              <a:defRPr sz="105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2" indent="-216694" defTabSz="342900">
              <a:spcBef>
                <a:spcPts val="900"/>
              </a:spcBef>
              <a:buFont typeface="Arial" panose="020B0604020202020204" pitchFamily="34" charset="0"/>
              <a:buChar char="•"/>
            </a:pPr>
            <a:r>
              <a:rPr lang="en-US" sz="1350" dirty="0">
                <a:solidFill>
                  <a:prstClr val="black"/>
                </a:solidFill>
              </a:rPr>
              <a:t>Evaluation Results To Date</a:t>
            </a:r>
          </a:p>
          <a:p>
            <a:pPr marL="514350" lvl="3" indent="-127397" defTabSz="342900">
              <a:spcBef>
                <a:spcPts val="225"/>
              </a:spcBef>
              <a:buFont typeface="Symbol" panose="05050102010706020507" pitchFamily="18" charset="2"/>
              <a:buChar char="-"/>
            </a:pPr>
            <a:r>
              <a:rPr lang="en-US" sz="1200" dirty="0">
                <a:solidFill>
                  <a:prstClr val="black"/>
                </a:solidFill>
              </a:rPr>
              <a:t>Average overall rating of course – 3.8/4.0</a:t>
            </a:r>
          </a:p>
          <a:p>
            <a:pPr marL="514350" lvl="3" indent="-127397" defTabSz="342900">
              <a:spcBef>
                <a:spcPts val="225"/>
              </a:spcBef>
              <a:buFont typeface="Symbol" panose="05050102010706020507" pitchFamily="18" charset="2"/>
              <a:buChar char="-"/>
            </a:pPr>
            <a:r>
              <a:rPr lang="en-US" sz="1200" dirty="0">
                <a:solidFill>
                  <a:prstClr val="black"/>
                </a:solidFill>
              </a:rPr>
              <a:t>Average overall rating of instructor – 3.9/4.0</a:t>
            </a:r>
          </a:p>
          <a:p>
            <a:pPr marL="514350" lvl="3" indent="-127397" defTabSz="342900">
              <a:spcBef>
                <a:spcPts val="225"/>
              </a:spcBef>
              <a:buFont typeface="Symbol" panose="05050102010706020507" pitchFamily="18" charset="2"/>
              <a:buChar char="-"/>
            </a:pPr>
            <a:r>
              <a:rPr lang="en-US" sz="1200" dirty="0">
                <a:solidFill>
                  <a:prstClr val="black"/>
                </a:solidFill>
              </a:rPr>
              <a:t>Objectives of course met – 3.8/4.0</a:t>
            </a:r>
          </a:p>
          <a:p>
            <a:pPr marL="514350" lvl="3" indent="-127397" defTabSz="342900">
              <a:spcBef>
                <a:spcPts val="225"/>
              </a:spcBef>
              <a:buFont typeface="Symbol" panose="05050102010706020507" pitchFamily="18" charset="2"/>
              <a:buChar char="-"/>
            </a:pPr>
            <a:r>
              <a:rPr lang="en-US" sz="1200" dirty="0">
                <a:solidFill>
                  <a:prstClr val="black"/>
                </a:solidFill>
              </a:rPr>
              <a:t>Course was relevant to my needs – 3.8/4.0</a:t>
            </a:r>
          </a:p>
          <a:p>
            <a:pPr marL="514350" lvl="3" indent="-127397" defTabSz="342900">
              <a:spcBef>
                <a:spcPts val="225"/>
              </a:spcBef>
              <a:buFont typeface="Symbol" panose="05050102010706020507" pitchFamily="18" charset="2"/>
              <a:buChar char="-"/>
            </a:pPr>
            <a:r>
              <a:rPr lang="en-US" sz="1200" dirty="0">
                <a:solidFill>
                  <a:prstClr val="black"/>
                </a:solidFill>
              </a:rPr>
              <a:t>Course materials – 3.9/4.0</a:t>
            </a:r>
          </a:p>
          <a:p>
            <a:pPr marL="514350" lvl="3" indent="0" defTabSz="342900">
              <a:spcBef>
                <a:spcPts val="225"/>
              </a:spcBef>
            </a:pPr>
            <a:endParaRPr lang="en-US" sz="1200" dirty="0">
              <a:solidFill>
                <a:prstClr val="black"/>
              </a:solidFill>
            </a:endParaRPr>
          </a:p>
          <a:p>
            <a:pPr marL="342900" lvl="2" indent="-216694" defTabSz="342900">
              <a:spcBef>
                <a:spcPts val="900"/>
              </a:spcBef>
              <a:buFont typeface="Arial" panose="020B0604020202020204" pitchFamily="34" charset="0"/>
              <a:buChar char="•"/>
            </a:pPr>
            <a:endParaRPr lang="en-US" sz="1500" dirty="0">
              <a:solidFill>
                <a:prstClr val="black"/>
              </a:solidFill>
            </a:endParaRPr>
          </a:p>
          <a:p>
            <a:pPr marL="342900" lvl="2" indent="-216694" defTabSz="342900">
              <a:spcBef>
                <a:spcPts val="900"/>
              </a:spcBef>
              <a:buFont typeface="Arial" panose="020B0604020202020204" pitchFamily="34" charset="0"/>
              <a:buChar char="•"/>
            </a:pPr>
            <a:endParaRPr lang="en-US" sz="1500" dirty="0">
              <a:solidFill>
                <a:prstClr val="black"/>
              </a:solidFill>
            </a:endParaRPr>
          </a:p>
          <a:p>
            <a:pPr marL="514350" lvl="3" indent="0" defTabSz="342900">
              <a:spcBef>
                <a:spcPts val="900"/>
              </a:spcBef>
            </a:pPr>
            <a:endParaRPr lang="en-US" sz="1500" dirty="0">
              <a:solidFill>
                <a:prstClr val="black"/>
              </a:solidFill>
            </a:endParaRPr>
          </a:p>
          <a:p>
            <a:pPr defTabSz="342900">
              <a:buFont typeface="Arial" panose="020B0604020202020204" pitchFamily="34" charset="0"/>
              <a:buChar char="•"/>
            </a:pPr>
            <a:endParaRPr lang="en-US" sz="1800" dirty="0">
              <a:solidFill>
                <a:prstClr val="black"/>
              </a:solidFill>
            </a:endParaRPr>
          </a:p>
        </p:txBody>
      </p:sp>
      <p:sp>
        <p:nvSpPr>
          <p:cNvPr id="5" name="TextBox 4">
            <a:extLst>
              <a:ext uri="{FF2B5EF4-FFF2-40B4-BE49-F238E27FC236}">
                <a16:creationId xmlns:a16="http://schemas.microsoft.com/office/drawing/2014/main" id="{FD3ABA1F-93E8-465D-B22A-3401CA1341DB}"/>
              </a:ext>
            </a:extLst>
          </p:cNvPr>
          <p:cNvSpPr txBox="1"/>
          <p:nvPr/>
        </p:nvSpPr>
        <p:spPr>
          <a:xfrm>
            <a:off x="1314451" y="690995"/>
            <a:ext cx="2591415" cy="369332"/>
          </a:xfrm>
          <a:prstGeom prst="rect">
            <a:avLst/>
          </a:prstGeom>
          <a:noFill/>
        </p:spPr>
        <p:txBody>
          <a:bodyPr wrap="none" rtlCol="0">
            <a:spAutoFit/>
          </a:bodyPr>
          <a:lstStyle/>
          <a:p>
            <a:pPr defTabSz="342900"/>
            <a:r>
              <a:rPr lang="en-US" dirty="0">
                <a:solidFill>
                  <a:prstClr val="black"/>
                </a:solidFill>
                <a:latin typeface="Arial"/>
              </a:rPr>
              <a:t>FY 19 Statistics to Date</a:t>
            </a:r>
          </a:p>
        </p:txBody>
      </p:sp>
    </p:spTree>
    <p:extLst>
      <p:ext uri="{BB962C8B-B14F-4D97-AF65-F5344CB8AC3E}">
        <p14:creationId xmlns:p14="http://schemas.microsoft.com/office/powerpoint/2010/main" val="3328006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600" y="81213"/>
            <a:ext cx="1828800" cy="6045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8" name="Picture 7"/>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728809" y="4238064"/>
            <a:ext cx="2114945" cy="98315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69125"/>
          <a:stretch/>
        </p:blipFill>
        <p:spPr>
          <a:xfrm>
            <a:off x="6337102" y="81213"/>
            <a:ext cx="1435298" cy="1042266"/>
          </a:xfrm>
          <a:prstGeom prst="rect">
            <a:avLst/>
          </a:prstGeom>
        </p:spPr>
      </p:pic>
      <p:pic>
        <p:nvPicPr>
          <p:cNvPr id="6" name="Picture 5" descr="Question Mark Response · Free image on Pixabay"/>
          <p:cNvPicPr>
            <a:picLocks noChangeAspect="1"/>
          </p:cNvPicPr>
          <p:nvPr/>
        </p:nvPicPr>
        <p:blipFill>
          <a:blip r:embed="rId5"/>
          <a:stretch>
            <a:fillRect/>
          </a:stretch>
        </p:blipFill>
        <p:spPr>
          <a:xfrm>
            <a:off x="2560595" y="1069850"/>
            <a:ext cx="3168214" cy="3168214"/>
          </a:xfrm>
          <a:prstGeom prst="rect">
            <a:avLst/>
          </a:prstGeom>
        </p:spPr>
      </p:pic>
    </p:spTree>
    <p:extLst>
      <p:ext uri="{BB962C8B-B14F-4D97-AF65-F5344CB8AC3E}">
        <p14:creationId xmlns:p14="http://schemas.microsoft.com/office/powerpoint/2010/main" val="1120633594"/>
      </p:ext>
    </p:extLst>
  </p:cSld>
  <p:clrMapOvr>
    <a:masterClrMapping/>
  </p:clrMapOvr>
  <p:transition spd="med">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8E742-AAF4-4E51-B534-E4DB774D6ADC}"/>
              </a:ext>
            </a:extLst>
          </p:cNvPr>
          <p:cNvSpPr>
            <a:spLocks noGrp="1"/>
          </p:cNvSpPr>
          <p:nvPr>
            <p:ph type="title"/>
          </p:nvPr>
        </p:nvSpPr>
        <p:spPr/>
        <p:txBody>
          <a:bodyPr/>
          <a:lstStyle/>
          <a:p>
            <a:r>
              <a:rPr lang="en-US" dirty="0"/>
              <a:t>International Association of Fire Fighters (IAFF)</a:t>
            </a:r>
          </a:p>
        </p:txBody>
      </p:sp>
      <p:pic>
        <p:nvPicPr>
          <p:cNvPr id="6" name="Content Placeholder 5"/>
          <p:cNvPicPr>
            <a:picLocks noGrp="1" noChangeAspect="1"/>
          </p:cNvPicPr>
          <p:nvPr>
            <p:ph idx="1"/>
          </p:nvPr>
        </p:nvPicPr>
        <p:blipFill>
          <a:blip r:embed="rId2"/>
          <a:stretch>
            <a:fillRect/>
          </a:stretch>
        </p:blipFill>
        <p:spPr>
          <a:xfrm>
            <a:off x="2909677" y="1190626"/>
            <a:ext cx="3324645" cy="3324645"/>
          </a:xfrm>
        </p:spPr>
      </p:pic>
    </p:spTree>
    <p:extLst>
      <p:ext uri="{BB962C8B-B14F-4D97-AF65-F5344CB8AC3E}">
        <p14:creationId xmlns:p14="http://schemas.microsoft.com/office/powerpoint/2010/main" val="307325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61CAB-DA98-48EC-B3EF-5BD0282398FD}"/>
              </a:ext>
            </a:extLst>
          </p:cNvPr>
          <p:cNvSpPr>
            <a:spLocks noGrp="1"/>
          </p:cNvSpPr>
          <p:nvPr>
            <p:ph idx="1"/>
          </p:nvPr>
        </p:nvSpPr>
        <p:spPr/>
        <p:txBody>
          <a:bodyPr/>
          <a:lstStyle/>
          <a:p>
            <a:pPr marL="342900" indent="-342900">
              <a:buFont typeface="Arial" panose="020B0604020202020204" pitchFamily="34" charset="0"/>
              <a:buChar char="•"/>
            </a:pPr>
            <a:r>
              <a:rPr lang="en-US" sz="2100" dirty="0"/>
              <a:t>The IAFF is the driving force behind nearly every advance in the fire and emergency services in the 21st century. </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t>Headquartered in Washington, DC, and Ottawa, Ontario, the IAFF represents more than 320,000 full-time professional fire fighters and paramedics in more than 3,500 affiliates. </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t>IAFF members protect more than 85 percent of the population in communities throughout the United States and Canada.</a:t>
            </a:r>
          </a:p>
        </p:txBody>
      </p:sp>
      <p:sp>
        <p:nvSpPr>
          <p:cNvPr id="3" name="Title 2">
            <a:extLst>
              <a:ext uri="{FF2B5EF4-FFF2-40B4-BE49-F238E27FC236}">
                <a16:creationId xmlns:a16="http://schemas.microsoft.com/office/drawing/2014/main" id="{04E8E742-AAF4-4E51-B534-E4DB774D6ADC}"/>
              </a:ext>
            </a:extLst>
          </p:cNvPr>
          <p:cNvSpPr>
            <a:spLocks noGrp="1"/>
          </p:cNvSpPr>
          <p:nvPr>
            <p:ph type="title"/>
          </p:nvPr>
        </p:nvSpPr>
        <p:spPr/>
        <p:txBody>
          <a:bodyPr/>
          <a:lstStyle/>
          <a:p>
            <a:r>
              <a:rPr lang="en-US" dirty="0"/>
              <a:t>International Association of Fire Fighters (IAFF)</a:t>
            </a:r>
          </a:p>
        </p:txBody>
      </p:sp>
    </p:spTree>
    <p:extLst>
      <p:ext uri="{BB962C8B-B14F-4D97-AF65-F5344CB8AC3E}">
        <p14:creationId xmlns:p14="http://schemas.microsoft.com/office/powerpoint/2010/main" val="2437124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777B79-7B32-4011-B5FE-3F5D474AEB55}"/>
              </a:ext>
            </a:extLst>
          </p:cNvPr>
          <p:cNvSpPr>
            <a:spLocks noGrp="1"/>
          </p:cNvSpPr>
          <p:nvPr>
            <p:ph idx="1"/>
          </p:nvPr>
        </p:nvSpPr>
        <p:spPr/>
        <p:txBody>
          <a:bodyPr/>
          <a:lstStyle/>
          <a:p>
            <a:r>
              <a:rPr lang="en-US" sz="2100" dirty="0"/>
              <a:t>Training Deliveries</a:t>
            </a:r>
          </a:p>
          <a:p>
            <a:pPr lvl="1"/>
            <a:r>
              <a:rPr lang="en-US" sz="1800" dirty="0"/>
              <a:t>Train-the-Trainer</a:t>
            </a:r>
          </a:p>
          <a:p>
            <a:pPr lvl="1"/>
            <a:r>
              <a:rPr lang="en-US" sz="1800" dirty="0"/>
              <a:t>Supportive Teaching Sessions</a:t>
            </a:r>
          </a:p>
          <a:p>
            <a:pPr lvl="1"/>
            <a:r>
              <a:rPr lang="en-US" sz="1800" dirty="0"/>
              <a:t>Director Deliveries</a:t>
            </a:r>
          </a:p>
          <a:p>
            <a:r>
              <a:rPr lang="en-US" sz="2100" dirty="0"/>
              <a:t>Training Programs</a:t>
            </a:r>
          </a:p>
          <a:p>
            <a:pPr lvl="1"/>
            <a:r>
              <a:rPr lang="en-US" sz="1800" dirty="0"/>
              <a:t>Maintain/Update Curricula as needed (NFPA 472 – NFPA 1072)</a:t>
            </a:r>
          </a:p>
          <a:p>
            <a:r>
              <a:rPr lang="en-US" sz="2100" dirty="0"/>
              <a:t>Evaluation</a:t>
            </a:r>
          </a:p>
          <a:p>
            <a:pPr lvl="1"/>
            <a:r>
              <a:rPr lang="en-US" sz="1800" dirty="0"/>
              <a:t>Instructors</a:t>
            </a:r>
          </a:p>
          <a:p>
            <a:pPr lvl="1"/>
            <a:r>
              <a:rPr lang="en-US" sz="1800" dirty="0"/>
              <a:t>Program Compliance</a:t>
            </a:r>
          </a:p>
        </p:txBody>
      </p:sp>
      <p:sp>
        <p:nvSpPr>
          <p:cNvPr id="3" name="Title 2">
            <a:extLst>
              <a:ext uri="{FF2B5EF4-FFF2-40B4-BE49-F238E27FC236}">
                <a16:creationId xmlns:a16="http://schemas.microsoft.com/office/drawing/2014/main" id="{473FAB4A-3458-4980-AF90-79E8A391AEC2}"/>
              </a:ext>
            </a:extLst>
          </p:cNvPr>
          <p:cNvSpPr>
            <a:spLocks noGrp="1"/>
          </p:cNvSpPr>
          <p:nvPr>
            <p:ph type="title"/>
          </p:nvPr>
        </p:nvSpPr>
        <p:spPr/>
        <p:txBody>
          <a:bodyPr/>
          <a:lstStyle/>
          <a:p>
            <a:r>
              <a:rPr lang="en-US" sz="2700" dirty="0"/>
              <a:t>IAFF Training</a:t>
            </a:r>
          </a:p>
        </p:txBody>
      </p:sp>
    </p:spTree>
    <p:extLst>
      <p:ext uri="{BB962C8B-B14F-4D97-AF65-F5344CB8AC3E}">
        <p14:creationId xmlns:p14="http://schemas.microsoft.com/office/powerpoint/2010/main" val="172969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B9877E-BED1-42B5-A916-38F92788A325}"/>
              </a:ext>
            </a:extLst>
          </p:cNvPr>
          <p:cNvSpPr>
            <a:spLocks noGrp="1"/>
          </p:cNvSpPr>
          <p:nvPr>
            <p:ph idx="1"/>
          </p:nvPr>
        </p:nvSpPr>
        <p:spPr>
          <a:xfrm>
            <a:off x="289794" y="731944"/>
            <a:ext cx="8446172" cy="3840275"/>
          </a:xfrm>
        </p:spPr>
        <p:txBody>
          <a:bodyPr/>
          <a:lstStyle/>
          <a:p>
            <a:pPr lvl="0"/>
            <a:r>
              <a:rPr lang="en-US" sz="2100" dirty="0">
                <a:solidFill>
                  <a:prstClr val="black"/>
                </a:solidFill>
              </a:rPr>
              <a:t>In 2018-2019….. </a:t>
            </a:r>
          </a:p>
          <a:p>
            <a:pPr lvl="0"/>
            <a:r>
              <a:rPr lang="en-US" sz="2100" dirty="0">
                <a:solidFill>
                  <a:prstClr val="black"/>
                </a:solidFill>
              </a:rPr>
              <a:t>Students Trained – 936</a:t>
            </a:r>
          </a:p>
          <a:p>
            <a:pPr lvl="0"/>
            <a:r>
              <a:rPr lang="en-US" sz="2100" dirty="0">
                <a:solidFill>
                  <a:prstClr val="black"/>
                </a:solidFill>
              </a:rPr>
              <a:t>Student Contact Hours – 30,104</a:t>
            </a:r>
          </a:p>
          <a:p>
            <a:pPr lvl="0"/>
            <a:endParaRPr lang="en-US" sz="2100" dirty="0">
              <a:solidFill>
                <a:prstClr val="black"/>
              </a:solidFill>
            </a:endParaRPr>
          </a:p>
          <a:p>
            <a:pPr lvl="0"/>
            <a:r>
              <a:rPr lang="en-US" sz="2100" dirty="0">
                <a:solidFill>
                  <a:prstClr val="black"/>
                </a:solidFill>
              </a:rPr>
              <a:t>Total Classes = 44</a:t>
            </a:r>
          </a:p>
          <a:p>
            <a:pPr marL="342900" indent="-342900">
              <a:buFont typeface="Arial" panose="020B0604020202020204" pitchFamily="34" charset="0"/>
              <a:buChar char="•"/>
            </a:pPr>
            <a:r>
              <a:rPr lang="en-US" sz="1800" dirty="0">
                <a:solidFill>
                  <a:prstClr val="black"/>
                </a:solidFill>
              </a:rPr>
              <a:t>Train-the-Trainer – 2</a:t>
            </a:r>
          </a:p>
          <a:p>
            <a:pPr marL="342900" indent="-342900">
              <a:buFont typeface="Arial" panose="020B0604020202020204" pitchFamily="34" charset="0"/>
              <a:buChar char="•"/>
            </a:pPr>
            <a:r>
              <a:rPr lang="en-US" sz="1800" dirty="0">
                <a:solidFill>
                  <a:prstClr val="black"/>
                </a:solidFill>
              </a:rPr>
              <a:t>Haz Mat Operations – 25</a:t>
            </a:r>
          </a:p>
          <a:p>
            <a:pPr marL="342900" indent="-342900">
              <a:buFont typeface="Arial" panose="020B0604020202020204" pitchFamily="34" charset="0"/>
              <a:buChar char="•"/>
            </a:pPr>
            <a:r>
              <a:rPr lang="en-US" sz="1800" dirty="0">
                <a:solidFill>
                  <a:prstClr val="black"/>
                </a:solidFill>
              </a:rPr>
              <a:t>Haz Mat Technician – 12</a:t>
            </a:r>
          </a:p>
          <a:p>
            <a:pPr marL="342900" indent="-342900">
              <a:buFont typeface="Arial" panose="020B0604020202020204" pitchFamily="34" charset="0"/>
              <a:buChar char="•"/>
            </a:pPr>
            <a:r>
              <a:rPr lang="en-US" sz="1800" dirty="0">
                <a:solidFill>
                  <a:prstClr val="black"/>
                </a:solidFill>
              </a:rPr>
              <a:t>Confined Space Operations – 2</a:t>
            </a:r>
          </a:p>
          <a:p>
            <a:pPr marL="342900" indent="-342900">
              <a:buFont typeface="Arial" panose="020B0604020202020204" pitchFamily="34" charset="0"/>
              <a:buChar char="•"/>
            </a:pPr>
            <a:r>
              <a:rPr lang="en-US" sz="1800" dirty="0">
                <a:solidFill>
                  <a:prstClr val="black"/>
                </a:solidFill>
              </a:rPr>
              <a:t>Emergency Response to Terrorism – 3 </a:t>
            </a:r>
          </a:p>
          <a:p>
            <a:pPr lvl="0"/>
            <a:endParaRPr lang="en-US" sz="1800" dirty="0">
              <a:solidFill>
                <a:prstClr val="black"/>
              </a:solidFill>
            </a:endParaRPr>
          </a:p>
          <a:p>
            <a:pPr lvl="0"/>
            <a:endParaRPr lang="en-US" sz="2100" dirty="0">
              <a:solidFill>
                <a:prstClr val="black"/>
              </a:solidFill>
            </a:endParaRPr>
          </a:p>
          <a:p>
            <a:endParaRPr lang="en-US" sz="1800" dirty="0"/>
          </a:p>
        </p:txBody>
      </p:sp>
      <p:sp>
        <p:nvSpPr>
          <p:cNvPr id="3" name="Title 2">
            <a:extLst>
              <a:ext uri="{FF2B5EF4-FFF2-40B4-BE49-F238E27FC236}">
                <a16:creationId xmlns:a16="http://schemas.microsoft.com/office/drawing/2014/main" id="{E35D1C3D-3D31-4FA0-8306-EF9E45682FE9}"/>
              </a:ext>
            </a:extLst>
          </p:cNvPr>
          <p:cNvSpPr>
            <a:spLocks noGrp="1"/>
          </p:cNvSpPr>
          <p:nvPr>
            <p:ph type="title"/>
          </p:nvPr>
        </p:nvSpPr>
        <p:spPr/>
        <p:txBody>
          <a:bodyPr/>
          <a:lstStyle/>
          <a:p>
            <a:r>
              <a:rPr lang="en-US" sz="2400" dirty="0"/>
              <a:t>Supplemental Public Sector Training Grant (SPST)</a:t>
            </a:r>
          </a:p>
        </p:txBody>
      </p:sp>
    </p:spTree>
    <p:extLst>
      <p:ext uri="{BB962C8B-B14F-4D97-AF65-F5344CB8AC3E}">
        <p14:creationId xmlns:p14="http://schemas.microsoft.com/office/powerpoint/2010/main" val="215837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0E880B70-9045-4B1E-A61A-E849BE8C8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1D6A34D-A307-4F0C-9155-C24AA2AD417E}"/>
              </a:ext>
            </a:extLst>
          </p:cNvPr>
          <p:cNvSpPr>
            <a:spLocks noGrp="1"/>
          </p:cNvSpPr>
          <p:nvPr>
            <p:ph type="title"/>
          </p:nvPr>
        </p:nvSpPr>
        <p:spPr>
          <a:xfrm>
            <a:off x="665616" y="420007"/>
            <a:ext cx="8119813" cy="1114425"/>
          </a:xfrm>
        </p:spPr>
        <p:txBody>
          <a:bodyPr vert="horz" lIns="91440" tIns="45720" rIns="91440" bIns="45720" rtlCol="0" anchor="t">
            <a:noAutofit/>
          </a:bodyPr>
          <a:lstStyle/>
          <a:p>
            <a:pPr defTabSz="914400">
              <a:spcBef>
                <a:spcPct val="0"/>
              </a:spcBef>
            </a:pPr>
            <a:r>
              <a:rPr lang="en-US" sz="3600" b="1" dirty="0">
                <a:solidFill>
                  <a:srgbClr val="003C71"/>
                </a:solidFill>
                <a:latin typeface="Arial Black" panose="020B0A04020102020204" pitchFamily="34" charset="0"/>
              </a:rPr>
              <a:t>IAFC – ALERT Grant</a:t>
            </a:r>
            <a:endParaRPr lang="en-US" sz="3600" dirty="0">
              <a:solidFill>
                <a:srgbClr val="003C71"/>
              </a:solidFill>
              <a:latin typeface="Arial Black" panose="020B0A04020102020204" pitchFamily="34" charset="0"/>
            </a:endParaRPr>
          </a:p>
        </p:txBody>
      </p:sp>
      <p:sp>
        <p:nvSpPr>
          <p:cNvPr id="3" name="Text Placeholder 2">
            <a:extLst>
              <a:ext uri="{FF2B5EF4-FFF2-40B4-BE49-F238E27FC236}">
                <a16:creationId xmlns:a16="http://schemas.microsoft.com/office/drawing/2014/main" id="{E9F4368A-4188-47FB-AF83-80226EE0877F}"/>
              </a:ext>
            </a:extLst>
          </p:cNvPr>
          <p:cNvSpPr>
            <a:spLocks noGrp="1"/>
          </p:cNvSpPr>
          <p:nvPr>
            <p:ph type="body" idx="1"/>
          </p:nvPr>
        </p:nvSpPr>
        <p:spPr>
          <a:xfrm>
            <a:off x="836293" y="1087407"/>
            <a:ext cx="4536283" cy="3678268"/>
          </a:xfrm>
        </p:spPr>
        <p:txBody>
          <a:bodyPr vert="horz" lIns="91440" tIns="45720" rIns="91440" bIns="45720" rtlCol="0">
            <a:normAutofit/>
          </a:bodyPr>
          <a:lstStyle/>
          <a:p>
            <a:pPr marL="0" indent="0" defTabSz="914400">
              <a:spcAft>
                <a:spcPts val="200"/>
              </a:spcAft>
              <a:buNone/>
            </a:pPr>
            <a:r>
              <a:rPr lang="en-US" dirty="0">
                <a:solidFill>
                  <a:srgbClr val="003C71"/>
                </a:solidFill>
                <a:latin typeface="Arial" panose="020B0604020202020204" pitchFamily="34" charset="0"/>
                <a:cs typeface="Arial" panose="020B0604020202020204" pitchFamily="34" charset="0"/>
              </a:rPr>
              <a:t>The </a:t>
            </a:r>
            <a:r>
              <a:rPr lang="en-US" b="1" dirty="0">
                <a:solidFill>
                  <a:srgbClr val="003C71"/>
                </a:solidFill>
                <a:latin typeface="Arial" panose="020B0604020202020204" pitchFamily="34" charset="0"/>
                <a:cs typeface="Arial" panose="020B0604020202020204" pitchFamily="34" charset="0"/>
              </a:rPr>
              <a:t>IAFC</a:t>
            </a:r>
            <a:r>
              <a:rPr lang="en-US" dirty="0">
                <a:solidFill>
                  <a:srgbClr val="003C71"/>
                </a:solidFill>
                <a:latin typeface="Arial" panose="020B0604020202020204" pitchFamily="34" charset="0"/>
                <a:cs typeface="Arial" panose="020B0604020202020204" pitchFamily="34" charset="0"/>
              </a:rPr>
              <a:t> represents the leadership of </a:t>
            </a:r>
          </a:p>
          <a:p>
            <a:pPr marL="0" indent="0" defTabSz="914400">
              <a:spcAft>
                <a:spcPts val="200"/>
              </a:spcAft>
              <a:buNone/>
            </a:pPr>
            <a:r>
              <a:rPr lang="en-US" dirty="0">
                <a:solidFill>
                  <a:srgbClr val="003C71"/>
                </a:solidFill>
                <a:latin typeface="Arial" panose="020B0604020202020204" pitchFamily="34" charset="0"/>
                <a:cs typeface="Arial" panose="020B0604020202020204" pitchFamily="34" charset="0"/>
              </a:rPr>
              <a:t>firefighters and emergency responders worldwide. IAFC members are the world's leading experts in   </a:t>
            </a:r>
          </a:p>
          <a:p>
            <a:pPr marL="0" indent="0" defTabSz="914400">
              <a:spcAft>
                <a:spcPts val="200"/>
              </a:spcAft>
              <a:buNone/>
            </a:pPr>
            <a:r>
              <a:rPr lang="en-US" dirty="0">
                <a:solidFill>
                  <a:srgbClr val="003C71"/>
                </a:solidFill>
                <a:latin typeface="Arial" panose="020B0604020202020204" pitchFamily="34" charset="0"/>
                <a:cs typeface="Arial" panose="020B0604020202020204" pitchFamily="34" charset="0"/>
              </a:rPr>
              <a:t>firefighting, emergency medical services, terrorism response, hazardous response, natural disasters, search and rescue, and public safety legislation. </a:t>
            </a:r>
          </a:p>
          <a:p>
            <a:pPr marL="0" indent="0" defTabSz="914400">
              <a:spcAft>
                <a:spcPts val="200"/>
              </a:spcAft>
              <a:buNone/>
            </a:pPr>
            <a:endParaRPr lang="en-US" dirty="0">
              <a:solidFill>
                <a:srgbClr val="003C71"/>
              </a:solidFill>
              <a:latin typeface="Arial" panose="020B0604020202020204" pitchFamily="34" charset="0"/>
              <a:cs typeface="Arial" panose="020B0604020202020204" pitchFamily="34" charset="0"/>
            </a:endParaRPr>
          </a:p>
          <a:p>
            <a:pPr marL="0" indent="0" defTabSz="914400">
              <a:spcAft>
                <a:spcPts val="200"/>
              </a:spcAft>
              <a:buNone/>
            </a:pPr>
            <a:r>
              <a:rPr lang="en-US" b="1" dirty="0">
                <a:solidFill>
                  <a:srgbClr val="003C71"/>
                </a:solidFill>
                <a:latin typeface="Arial" panose="020B0604020202020204" pitchFamily="34" charset="0"/>
                <a:cs typeface="Arial" panose="020B0604020202020204" pitchFamily="34" charset="0"/>
              </a:rPr>
              <a:t>The Assistance for Local Emergency Response Training (ALERT) </a:t>
            </a:r>
            <a:r>
              <a:rPr lang="en-US" dirty="0">
                <a:solidFill>
                  <a:srgbClr val="003C71"/>
                </a:solidFill>
                <a:latin typeface="Arial" panose="020B0604020202020204" pitchFamily="34" charset="0"/>
                <a:cs typeface="Arial" panose="020B0604020202020204" pitchFamily="34" charset="0"/>
              </a:rPr>
              <a:t>grant provides hazmat training for volunteer or remote emergency responders. The ALERT grant program focuses on emergency response activities involving the transportation of crude oil, ethanol and other flammable liquids by rail. </a:t>
            </a:r>
          </a:p>
        </p:txBody>
      </p:sp>
      <p:pic>
        <p:nvPicPr>
          <p:cNvPr id="5" name="Picture 4" descr="A close up of a sign&#10;&#10;Description automatically generated">
            <a:extLst>
              <a:ext uri="{FF2B5EF4-FFF2-40B4-BE49-F238E27FC236}">
                <a16:creationId xmlns:a16="http://schemas.microsoft.com/office/drawing/2014/main" id="{728A135E-67DB-4FFB-B006-A48428FDFED7}"/>
              </a:ext>
            </a:extLst>
          </p:cNvPr>
          <p:cNvPicPr>
            <a:picLocks noChangeAspect="1"/>
          </p:cNvPicPr>
          <p:nvPr/>
        </p:nvPicPr>
        <p:blipFill>
          <a:blip r:embed="rId2"/>
          <a:stretch>
            <a:fillRect/>
          </a:stretch>
        </p:blipFill>
        <p:spPr>
          <a:xfrm>
            <a:off x="6523510" y="2712880"/>
            <a:ext cx="2322084" cy="2322084"/>
          </a:xfrm>
          <a:prstGeom prst="rect">
            <a:avLst/>
          </a:prstGeom>
        </p:spPr>
      </p:pic>
      <p:pic>
        <p:nvPicPr>
          <p:cNvPr id="8" name="Picture 7" descr="A close up of a sign&#10;&#10;Description automatically generated">
            <a:extLst>
              <a:ext uri="{FF2B5EF4-FFF2-40B4-BE49-F238E27FC236}">
                <a16:creationId xmlns:a16="http://schemas.microsoft.com/office/drawing/2014/main" id="{90397CB8-98B4-487C-882F-B0AE2B0C6FEF}"/>
              </a:ext>
            </a:extLst>
          </p:cNvPr>
          <p:cNvPicPr>
            <a:picLocks noChangeAspect="1"/>
          </p:cNvPicPr>
          <p:nvPr/>
        </p:nvPicPr>
        <p:blipFill>
          <a:blip r:embed="rId3"/>
          <a:stretch>
            <a:fillRect/>
          </a:stretch>
        </p:blipFill>
        <p:spPr>
          <a:xfrm>
            <a:off x="6523510" y="108536"/>
            <a:ext cx="2261919" cy="2463214"/>
          </a:xfrm>
          <a:prstGeom prst="rect">
            <a:avLst/>
          </a:prstGeom>
        </p:spPr>
      </p:pic>
    </p:spTree>
    <p:extLst>
      <p:ext uri="{BB962C8B-B14F-4D97-AF65-F5344CB8AC3E}">
        <p14:creationId xmlns:p14="http://schemas.microsoft.com/office/powerpoint/2010/main" val="188064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8E742-AAF4-4E51-B534-E4DB774D6ADC}"/>
              </a:ext>
            </a:extLst>
          </p:cNvPr>
          <p:cNvSpPr>
            <a:spLocks noGrp="1"/>
          </p:cNvSpPr>
          <p:nvPr>
            <p:ph type="title"/>
          </p:nvPr>
        </p:nvSpPr>
        <p:spPr/>
        <p:txBody>
          <a:bodyPr/>
          <a:lstStyle/>
          <a:p>
            <a:r>
              <a:rPr lang="en-US" dirty="0"/>
              <a:t>International Association of Fire Fighters (IAFF)</a:t>
            </a:r>
          </a:p>
        </p:txBody>
      </p:sp>
      <p:pic>
        <p:nvPicPr>
          <p:cNvPr id="5" name="Content Placeholder 4" descr="The Purpose of Research &lt;strong&gt;Questions&lt;/strong&gt; – Choosing &amp; Using ..."/>
          <p:cNvPicPr>
            <a:picLocks noGrp="1" noChangeAspect="1"/>
          </p:cNvPicPr>
          <p:nvPr>
            <p:ph idx="1"/>
          </p:nvPr>
        </p:nvPicPr>
        <p:blipFill>
          <a:blip r:embed="rId2"/>
          <a:stretch>
            <a:fillRect/>
          </a:stretch>
        </p:blipFill>
        <p:spPr>
          <a:xfrm>
            <a:off x="2955697" y="1632277"/>
            <a:ext cx="3232605" cy="2586084"/>
          </a:xfrm>
        </p:spPr>
      </p:pic>
    </p:spTree>
    <p:extLst>
      <p:ext uri="{BB962C8B-B14F-4D97-AF65-F5344CB8AC3E}">
        <p14:creationId xmlns:p14="http://schemas.microsoft.com/office/powerpoint/2010/main" val="71537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59">
            <a:extLst>
              <a:ext uri="{FF2B5EF4-FFF2-40B4-BE49-F238E27FC236}">
                <a16:creationId xmlns:a16="http://schemas.microsoft.com/office/drawing/2014/main" id="{2793B903-AB42-42A0-AE97-93D366679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A93D97C6-63EF-4CA6-B01D-25E2772DC9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6A34D-A307-4F0C-9155-C24AA2AD417E}"/>
              </a:ext>
            </a:extLst>
          </p:cNvPr>
          <p:cNvSpPr>
            <a:spLocks noGrp="1"/>
          </p:cNvSpPr>
          <p:nvPr>
            <p:ph type="title"/>
          </p:nvPr>
        </p:nvSpPr>
        <p:spPr>
          <a:xfrm>
            <a:off x="3570195" y="85725"/>
            <a:ext cx="5215233" cy="1114425"/>
          </a:xfrm>
        </p:spPr>
        <p:txBody>
          <a:bodyPr vert="horz" lIns="91440" tIns="45720" rIns="91440" bIns="45720" rtlCol="0" anchor="t">
            <a:normAutofit/>
          </a:bodyPr>
          <a:lstStyle/>
          <a:p>
            <a:pPr defTabSz="914400">
              <a:spcBef>
                <a:spcPct val="0"/>
              </a:spcBef>
            </a:pPr>
            <a:r>
              <a:rPr lang="en-US" sz="3400" b="1" dirty="0">
                <a:solidFill>
                  <a:srgbClr val="003C71"/>
                </a:solidFill>
              </a:rPr>
              <a:t>ALERT – Program Activities</a:t>
            </a:r>
            <a:endParaRPr lang="en-US" sz="3400" dirty="0">
              <a:solidFill>
                <a:srgbClr val="003C71"/>
              </a:solidFill>
            </a:endParaRPr>
          </a:p>
        </p:txBody>
      </p:sp>
      <p:sp>
        <p:nvSpPr>
          <p:cNvPr id="68" name="Rectangle 63">
            <a:extLst>
              <a:ext uri="{FF2B5EF4-FFF2-40B4-BE49-F238E27FC236}">
                <a16:creationId xmlns:a16="http://schemas.microsoft.com/office/drawing/2014/main" id="{5DA4A40B-EDCE-42FC-B189-AEFB4F82E8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a:extLst>
              <a:ext uri="{FF2B5EF4-FFF2-40B4-BE49-F238E27FC236}">
                <a16:creationId xmlns:a16="http://schemas.microsoft.com/office/drawing/2014/main" id="{E9F4368A-4188-47FB-AF83-80226EE0877F}"/>
              </a:ext>
            </a:extLst>
          </p:cNvPr>
          <p:cNvSpPr>
            <a:spLocks noGrp="1"/>
          </p:cNvSpPr>
          <p:nvPr>
            <p:ph type="body" idx="1"/>
          </p:nvPr>
        </p:nvSpPr>
        <p:spPr>
          <a:xfrm>
            <a:off x="3451608" y="642937"/>
            <a:ext cx="5626024" cy="4257676"/>
          </a:xfrm>
        </p:spPr>
        <p:txBody>
          <a:bodyPr vert="horz" lIns="91440" tIns="45720" rIns="91440" bIns="45720" rtlCol="0">
            <a:normAutofit/>
          </a:bodyPr>
          <a:lstStyle/>
          <a:p>
            <a:pPr marL="0" indent="0" defTabSz="914400">
              <a:spcAft>
                <a:spcPts val="200"/>
              </a:spcAft>
              <a:buNone/>
            </a:pPr>
            <a:r>
              <a:rPr lang="en-US" sz="1600" b="1" dirty="0">
                <a:solidFill>
                  <a:srgbClr val="003C71"/>
                </a:solidFill>
              </a:rPr>
              <a:t>Task I – Online Learning : Regional Rail Response</a:t>
            </a:r>
          </a:p>
          <a:p>
            <a:pPr marL="285750" indent="-285750" defTabSz="914400">
              <a:spcAft>
                <a:spcPts val="200"/>
              </a:spcAft>
              <a:buFont typeface="Arial" panose="020B0604020202020204" pitchFamily="34" charset="0"/>
              <a:buChar char="•"/>
            </a:pPr>
            <a:r>
              <a:rPr lang="en-US" sz="1400" i="1" dirty="0">
                <a:solidFill>
                  <a:srgbClr val="003C71"/>
                </a:solidFill>
              </a:rPr>
              <a:t>SLSI provided feedback on the curriculum for the short line areas. </a:t>
            </a:r>
          </a:p>
          <a:p>
            <a:pPr marL="285750" indent="-285750" defTabSz="914400">
              <a:spcAft>
                <a:spcPts val="200"/>
              </a:spcAft>
              <a:buFont typeface="Arial" panose="020B0604020202020204" pitchFamily="34" charset="0"/>
              <a:buChar char="•"/>
            </a:pPr>
            <a:r>
              <a:rPr lang="en-US" sz="1400" i="1" dirty="0">
                <a:solidFill>
                  <a:srgbClr val="003C71"/>
                </a:solidFill>
              </a:rPr>
              <a:t>The IAFC anticipates 1,000 new enrollments </a:t>
            </a:r>
          </a:p>
          <a:p>
            <a:pPr marL="0" indent="0" defTabSz="914400">
              <a:spcAft>
                <a:spcPts val="200"/>
              </a:spcAft>
              <a:buNone/>
            </a:pPr>
            <a:r>
              <a:rPr lang="en-US" dirty="0">
                <a:solidFill>
                  <a:srgbClr val="003C71"/>
                </a:solidFill>
              </a:rPr>
              <a:t>      </a:t>
            </a:r>
          </a:p>
          <a:p>
            <a:pPr marL="384048" indent="-384048" defTabSz="914400">
              <a:spcAft>
                <a:spcPts val="200"/>
              </a:spcAft>
              <a:buFont typeface="Franklin Gothic Book" panose="020B0503020102020204" pitchFamily="34" charset="0"/>
              <a:buNone/>
            </a:pPr>
            <a:r>
              <a:rPr lang="en-US" sz="1600" b="1" dirty="0">
                <a:solidFill>
                  <a:srgbClr val="003C71"/>
                </a:solidFill>
              </a:rPr>
              <a:t>Task II (A)– Instructor Led Trainings: Regional Rail Response</a:t>
            </a:r>
          </a:p>
          <a:p>
            <a:pPr marL="285750" indent="-285750" defTabSz="914400">
              <a:spcAft>
                <a:spcPts val="200"/>
              </a:spcAft>
              <a:buFont typeface="Arial" panose="020B0604020202020204" pitchFamily="34" charset="0"/>
              <a:buChar char="•"/>
            </a:pPr>
            <a:r>
              <a:rPr lang="en-US" sz="1400" i="1" dirty="0">
                <a:solidFill>
                  <a:srgbClr val="003C71"/>
                </a:solidFill>
              </a:rPr>
              <a:t>SLSI provided feedback on the curriculum for the short line areas. </a:t>
            </a:r>
          </a:p>
          <a:p>
            <a:pPr marL="285750" indent="-285750" defTabSz="914400">
              <a:spcAft>
                <a:spcPts val="200"/>
              </a:spcAft>
              <a:buFont typeface="Arial" panose="020B0604020202020204" pitchFamily="34" charset="0"/>
              <a:buChar char="•"/>
            </a:pPr>
            <a:r>
              <a:rPr lang="en-US" sz="1400" i="1" dirty="0">
                <a:solidFill>
                  <a:srgbClr val="003C71"/>
                </a:solidFill>
              </a:rPr>
              <a:t>Nine of the ten trainings scheduled from April – September. </a:t>
            </a:r>
          </a:p>
          <a:p>
            <a:pPr marL="285750" indent="-285750" defTabSz="914400">
              <a:spcAft>
                <a:spcPts val="200"/>
              </a:spcAft>
              <a:buFont typeface="Arial" panose="020B0604020202020204" pitchFamily="34" charset="0"/>
              <a:buChar char="•"/>
            </a:pPr>
            <a:r>
              <a:rPr lang="en-US" sz="1400" i="1" dirty="0">
                <a:solidFill>
                  <a:srgbClr val="003C71"/>
                </a:solidFill>
              </a:rPr>
              <a:t>The IAFC anticipates training 400 responders with 3,200 contact hours in 10 classes.</a:t>
            </a:r>
          </a:p>
          <a:p>
            <a:pPr marL="0" indent="0" defTabSz="914400">
              <a:spcAft>
                <a:spcPts val="200"/>
              </a:spcAft>
              <a:buNone/>
            </a:pPr>
            <a:r>
              <a:rPr lang="en-US" sz="1400" i="1" dirty="0">
                <a:solidFill>
                  <a:srgbClr val="003C71"/>
                </a:solidFill>
              </a:rPr>
              <a:t>       </a:t>
            </a:r>
            <a:endParaRPr lang="en-US" dirty="0">
              <a:solidFill>
                <a:srgbClr val="003C71"/>
              </a:solidFill>
            </a:endParaRPr>
          </a:p>
          <a:p>
            <a:pPr marL="384048" indent="-384048" defTabSz="914400">
              <a:spcAft>
                <a:spcPts val="200"/>
              </a:spcAft>
              <a:buFont typeface="Franklin Gothic Book" panose="020B0503020102020204" pitchFamily="34" charset="0"/>
              <a:buNone/>
            </a:pPr>
            <a:r>
              <a:rPr lang="en-US" sz="1600" b="1" dirty="0">
                <a:solidFill>
                  <a:srgbClr val="003C71"/>
                </a:solidFill>
              </a:rPr>
              <a:t>Task II (B) – HazMat Tabletop with Rail Scenario </a:t>
            </a:r>
          </a:p>
          <a:p>
            <a:pPr marL="285750" indent="-285750" defTabSz="914400">
              <a:spcAft>
                <a:spcPts val="200"/>
              </a:spcAft>
              <a:buFont typeface="Arial" panose="020B0604020202020204" pitchFamily="34" charset="0"/>
              <a:buChar char="•"/>
            </a:pPr>
            <a:r>
              <a:rPr lang="en-US" sz="1400" i="1" dirty="0">
                <a:solidFill>
                  <a:srgbClr val="003C71"/>
                </a:solidFill>
              </a:rPr>
              <a:t>Conducted with five (5) ILT- RRR.</a:t>
            </a:r>
          </a:p>
          <a:p>
            <a:pPr marL="285750" indent="-285750" defTabSz="914400">
              <a:spcAft>
                <a:spcPts val="200"/>
              </a:spcAft>
              <a:buFont typeface="Arial" panose="020B0604020202020204" pitchFamily="34" charset="0"/>
              <a:buChar char="•"/>
            </a:pPr>
            <a:r>
              <a:rPr lang="en-US" sz="1400" i="1" dirty="0">
                <a:solidFill>
                  <a:srgbClr val="003C71"/>
                </a:solidFill>
              </a:rPr>
              <a:t>The IAFC anticipates training 200 responders with 1,600 contact hours in 5 classes.</a:t>
            </a:r>
          </a:p>
          <a:p>
            <a:pPr marL="0" indent="0" defTabSz="914400">
              <a:spcAft>
                <a:spcPts val="200"/>
              </a:spcAft>
              <a:buNone/>
            </a:pPr>
            <a:endParaRPr lang="en-US" dirty="0">
              <a:solidFill>
                <a:srgbClr val="003C71"/>
              </a:solidFill>
            </a:endParaRPr>
          </a:p>
          <a:p>
            <a:pPr marL="0" indent="0" defTabSz="914400">
              <a:spcAft>
                <a:spcPts val="200"/>
              </a:spcAft>
              <a:buNone/>
            </a:pPr>
            <a:r>
              <a:rPr lang="en-US" sz="1600" b="1" dirty="0">
                <a:solidFill>
                  <a:srgbClr val="003C71"/>
                </a:solidFill>
              </a:rPr>
              <a:t>Task II (C) -  Safety Train</a:t>
            </a:r>
          </a:p>
          <a:p>
            <a:pPr marL="285750" indent="-285750" defTabSz="914400">
              <a:spcAft>
                <a:spcPts val="200"/>
              </a:spcAft>
              <a:buFont typeface="Arial" panose="020B0604020202020204" pitchFamily="34" charset="0"/>
              <a:buChar char="•"/>
            </a:pPr>
            <a:r>
              <a:rPr lang="en-US" sz="1400" i="1" dirty="0">
                <a:solidFill>
                  <a:srgbClr val="003C71"/>
                </a:solidFill>
              </a:rPr>
              <a:t>Partnership with SLSI to provide three safety trains as part of the trainings. </a:t>
            </a:r>
          </a:p>
        </p:txBody>
      </p:sp>
      <p:pic>
        <p:nvPicPr>
          <p:cNvPr id="5" name="Picture 4" descr="A group of people sitting at a table&#10;&#10;Description automatically generated">
            <a:extLst>
              <a:ext uri="{FF2B5EF4-FFF2-40B4-BE49-F238E27FC236}">
                <a16:creationId xmlns:a16="http://schemas.microsoft.com/office/drawing/2014/main" id="{41389947-5430-4D4C-AF2E-C0E85FE5C1DE}"/>
              </a:ext>
            </a:extLst>
          </p:cNvPr>
          <p:cNvPicPr>
            <a:picLocks noChangeAspect="1"/>
          </p:cNvPicPr>
          <p:nvPr/>
        </p:nvPicPr>
        <p:blipFill>
          <a:blip r:embed="rId2"/>
          <a:stretch>
            <a:fillRect/>
          </a:stretch>
        </p:blipFill>
        <p:spPr>
          <a:xfrm>
            <a:off x="300442" y="1085850"/>
            <a:ext cx="2756796" cy="1340504"/>
          </a:xfrm>
          <a:prstGeom prst="rect">
            <a:avLst/>
          </a:prstGeom>
          <a:ln w="38100" cap="sq">
            <a:solidFill>
              <a:srgbClr val="003C71"/>
            </a:solidFill>
            <a:prstDash val="solid"/>
            <a:miter lim="800000"/>
          </a:ln>
          <a:effectLst>
            <a:outerShdw blurRad="50800" dist="38100" dir="2700000" algn="tl" rotWithShape="0">
              <a:srgbClr val="000000">
                <a:alpha val="43000"/>
              </a:srgbClr>
            </a:outerShdw>
          </a:effectLst>
        </p:spPr>
      </p:pic>
      <p:sp>
        <p:nvSpPr>
          <p:cNvPr id="13" name="Text Box 2">
            <a:extLst>
              <a:ext uri="{FF2B5EF4-FFF2-40B4-BE49-F238E27FC236}">
                <a16:creationId xmlns:a16="http://schemas.microsoft.com/office/drawing/2014/main" id="{6B3F7979-307E-4AEC-87B7-1A2877D49BEB}"/>
              </a:ext>
            </a:extLst>
          </p:cNvPr>
          <p:cNvSpPr txBox="1">
            <a:spLocks noChangeArrowheads="1"/>
          </p:cNvSpPr>
          <p:nvPr/>
        </p:nvSpPr>
        <p:spPr bwMode="auto">
          <a:xfrm>
            <a:off x="205836" y="2571750"/>
            <a:ext cx="2955736" cy="1226820"/>
          </a:xfrm>
          <a:prstGeom prst="rect">
            <a:avLst/>
          </a:prstGeom>
          <a:noFill/>
          <a:ln w="9525">
            <a:noFill/>
            <a:miter lim="800000"/>
            <a:headEnd/>
            <a:tailEnd/>
          </a:ln>
        </p:spPr>
        <p:txBody>
          <a:bodyPr rot="0" vert="horz" wrap="square" lIns="91440" tIns="45720" rIns="91440" bIns="45720" anchor="t" anchorCtr="0">
            <a:noAutofit/>
          </a:bodyPr>
          <a:lstStyle/>
          <a:p>
            <a:pPr marL="0" marR="0" algn="just">
              <a:lnSpc>
                <a:spcPct val="107000"/>
              </a:lnSpc>
              <a:spcBef>
                <a:spcPts val="0"/>
              </a:spcBef>
              <a:spcAft>
                <a:spcPts val="0"/>
              </a:spcAft>
            </a:pPr>
            <a:r>
              <a:rPr lang="en-US" sz="1100" i="1" dirty="0">
                <a:solidFill>
                  <a:srgbClr val="003C71"/>
                </a:solidFill>
                <a:effectLst/>
                <a:latin typeface="Calibri" panose="020F0502020204030204" pitchFamily="34" charset="0"/>
                <a:ea typeface="Calibri" panose="020F0502020204030204" pitchFamily="34" charset="0"/>
                <a:cs typeface="Times New Roman" panose="02020603050405020304" pitchFamily="18" charset="0"/>
              </a:rPr>
              <a:t>“I'm a new volunteer firefighter, so my scope of knowledge is very limited. I learned a lot about how to stage for events like this. I especially liked the group exercises/table talk was an effective learning tool.”  </a:t>
            </a:r>
            <a:r>
              <a:rPr lang="en-US" sz="1100" b="1" i="1" dirty="0">
                <a:solidFill>
                  <a:srgbClr val="003C71"/>
                </a:solidFill>
                <a:effectLst/>
                <a:latin typeface="Calibri" panose="020F0502020204030204" pitchFamily="34" charset="0"/>
                <a:ea typeface="Calibri" panose="020F0502020204030204" pitchFamily="34" charset="0"/>
                <a:cs typeface="Times New Roman" panose="02020603050405020304" pitchFamily="18" charset="0"/>
              </a:rPr>
              <a:t>Girdwood, AK Participant</a:t>
            </a:r>
            <a:endParaRPr lang="en-US" sz="1100" dirty="0">
              <a:solidFill>
                <a:srgbClr val="003C7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554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59">
            <a:extLst>
              <a:ext uri="{FF2B5EF4-FFF2-40B4-BE49-F238E27FC236}">
                <a16:creationId xmlns:a16="http://schemas.microsoft.com/office/drawing/2014/main" id="{2793B903-AB42-42A0-AE97-93D366679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A93D97C6-63EF-4CA6-B01D-25E2772DC9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D6A34D-A307-4F0C-9155-C24AA2AD417E}"/>
              </a:ext>
            </a:extLst>
          </p:cNvPr>
          <p:cNvSpPr>
            <a:spLocks noGrp="1"/>
          </p:cNvSpPr>
          <p:nvPr>
            <p:ph type="title"/>
          </p:nvPr>
        </p:nvSpPr>
        <p:spPr>
          <a:xfrm>
            <a:off x="3570195" y="85725"/>
            <a:ext cx="5412027" cy="1114425"/>
          </a:xfrm>
        </p:spPr>
        <p:txBody>
          <a:bodyPr vert="horz" lIns="91440" tIns="45720" rIns="91440" bIns="45720" rtlCol="0" anchor="t">
            <a:normAutofit fontScale="90000"/>
          </a:bodyPr>
          <a:lstStyle/>
          <a:p>
            <a:pPr defTabSz="914400">
              <a:spcBef>
                <a:spcPct val="0"/>
              </a:spcBef>
            </a:pPr>
            <a:r>
              <a:rPr lang="en-US" sz="4000" b="1" dirty="0">
                <a:solidFill>
                  <a:srgbClr val="003C71"/>
                </a:solidFill>
              </a:rPr>
              <a:t>ALERT – Program Activities</a:t>
            </a:r>
            <a:endParaRPr lang="en-US" sz="3700" dirty="0">
              <a:solidFill>
                <a:srgbClr val="003C71"/>
              </a:solidFill>
            </a:endParaRPr>
          </a:p>
        </p:txBody>
      </p:sp>
      <p:sp>
        <p:nvSpPr>
          <p:cNvPr id="68" name="Rectangle 63">
            <a:extLst>
              <a:ext uri="{FF2B5EF4-FFF2-40B4-BE49-F238E27FC236}">
                <a16:creationId xmlns:a16="http://schemas.microsoft.com/office/drawing/2014/main" id="{5DA4A40B-EDCE-42FC-B189-AEFB4F82E8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0158"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a:extLst>
              <a:ext uri="{FF2B5EF4-FFF2-40B4-BE49-F238E27FC236}">
                <a16:creationId xmlns:a16="http://schemas.microsoft.com/office/drawing/2014/main" id="{E9F4368A-4188-47FB-AF83-80226EE0877F}"/>
              </a:ext>
            </a:extLst>
          </p:cNvPr>
          <p:cNvSpPr>
            <a:spLocks noGrp="1"/>
          </p:cNvSpPr>
          <p:nvPr>
            <p:ph type="body" idx="1"/>
          </p:nvPr>
        </p:nvSpPr>
        <p:spPr>
          <a:xfrm>
            <a:off x="3451608" y="992982"/>
            <a:ext cx="5692392" cy="4064793"/>
          </a:xfrm>
        </p:spPr>
        <p:txBody>
          <a:bodyPr vert="horz" lIns="91440" tIns="45720" rIns="91440" bIns="45720" rtlCol="0">
            <a:normAutofit/>
          </a:bodyPr>
          <a:lstStyle/>
          <a:p>
            <a:pPr marL="0" indent="0" defTabSz="914400">
              <a:spcAft>
                <a:spcPts val="200"/>
              </a:spcAft>
              <a:buNone/>
            </a:pPr>
            <a:r>
              <a:rPr lang="en-US" b="1" dirty="0">
                <a:solidFill>
                  <a:srgbClr val="003C71"/>
                </a:solidFill>
              </a:rPr>
              <a:t>Task III - Outreach with Promotion and Marketing of the </a:t>
            </a:r>
            <a:r>
              <a:rPr lang="en-US" b="1" dirty="0" err="1">
                <a:solidFill>
                  <a:srgbClr val="003C71"/>
                </a:solidFill>
              </a:rPr>
              <a:t>AskRail</a:t>
            </a:r>
            <a:r>
              <a:rPr lang="en-US" b="1" dirty="0">
                <a:solidFill>
                  <a:srgbClr val="003C71"/>
                </a:solidFill>
              </a:rPr>
              <a:t>   Mobile </a:t>
            </a:r>
            <a:r>
              <a:rPr lang="en-US" b="1" i="1" dirty="0">
                <a:solidFill>
                  <a:srgbClr val="003C71"/>
                </a:solidFill>
              </a:rPr>
              <a:t>Application</a:t>
            </a:r>
          </a:p>
          <a:p>
            <a:pPr marL="285750" indent="-285750" defTabSz="914400">
              <a:spcAft>
                <a:spcPts val="200"/>
              </a:spcAft>
              <a:buFont typeface="Arial" panose="020B0604020202020204" pitchFamily="34" charset="0"/>
              <a:buChar char="•"/>
            </a:pPr>
            <a:r>
              <a:rPr lang="en-US" sz="1300" i="1" dirty="0">
                <a:solidFill>
                  <a:srgbClr val="003C71"/>
                </a:solidFill>
              </a:rPr>
              <a:t>Shared on Hazmat FC social media sites, webpage and marketing materials for conferences and meetings</a:t>
            </a:r>
            <a:r>
              <a:rPr lang="en-US" sz="1600" i="1" dirty="0">
                <a:solidFill>
                  <a:srgbClr val="003C71"/>
                </a:solidFill>
              </a:rPr>
              <a:t>. </a:t>
            </a:r>
            <a:endParaRPr lang="en-US" sz="1600" i="1" dirty="0"/>
          </a:p>
          <a:p>
            <a:pPr marL="0" indent="0" defTabSz="914400">
              <a:spcAft>
                <a:spcPts val="200"/>
              </a:spcAft>
              <a:buNone/>
            </a:pPr>
            <a:endParaRPr lang="en-US" b="1" dirty="0">
              <a:solidFill>
                <a:srgbClr val="003C71"/>
              </a:solidFill>
            </a:endParaRPr>
          </a:p>
          <a:p>
            <a:pPr marL="0" indent="0" defTabSz="914400">
              <a:spcAft>
                <a:spcPts val="200"/>
              </a:spcAft>
              <a:buNone/>
            </a:pPr>
            <a:r>
              <a:rPr lang="en-US" b="1" dirty="0">
                <a:solidFill>
                  <a:srgbClr val="003C71"/>
                </a:solidFill>
              </a:rPr>
              <a:t>Evaluations/Monitoring</a:t>
            </a:r>
          </a:p>
          <a:p>
            <a:pPr marL="285750" indent="-285750" defTabSz="914400">
              <a:spcAft>
                <a:spcPts val="200"/>
              </a:spcAft>
              <a:buFont typeface="Arial" panose="020B0604020202020204" pitchFamily="34" charset="0"/>
              <a:buChar char="•"/>
            </a:pPr>
            <a:r>
              <a:rPr lang="en-US" sz="1400" i="1" dirty="0">
                <a:solidFill>
                  <a:srgbClr val="003C71"/>
                </a:solidFill>
              </a:rPr>
              <a:t>Online analytics of RRR Online Participants</a:t>
            </a:r>
          </a:p>
          <a:p>
            <a:pPr marL="285750" indent="-285750" defTabSz="914400">
              <a:spcAft>
                <a:spcPts val="200"/>
              </a:spcAft>
              <a:buFont typeface="Arial" panose="020B0604020202020204" pitchFamily="34" charset="0"/>
              <a:buChar char="•"/>
            </a:pPr>
            <a:r>
              <a:rPr lang="en-US" sz="1400" i="1" dirty="0">
                <a:solidFill>
                  <a:srgbClr val="003C71"/>
                </a:solidFill>
              </a:rPr>
              <a:t>Online surveys of RRR Online Participants </a:t>
            </a:r>
          </a:p>
          <a:p>
            <a:pPr marL="285750" indent="-285750" defTabSz="914400">
              <a:spcAft>
                <a:spcPts val="200"/>
              </a:spcAft>
              <a:buFont typeface="Arial" panose="020B0604020202020204" pitchFamily="34" charset="0"/>
              <a:buChar char="•"/>
            </a:pPr>
            <a:r>
              <a:rPr lang="en-US" sz="1400" i="1" dirty="0">
                <a:solidFill>
                  <a:srgbClr val="003C71"/>
                </a:solidFill>
              </a:rPr>
              <a:t>Post surveys from RRR Instructor Led Participants</a:t>
            </a:r>
          </a:p>
          <a:p>
            <a:pPr marL="285750" indent="-285750" defTabSz="914400">
              <a:spcAft>
                <a:spcPts val="200"/>
              </a:spcAft>
              <a:buFont typeface="Arial" panose="020B0604020202020204" pitchFamily="34" charset="0"/>
              <a:buChar char="•"/>
            </a:pPr>
            <a:r>
              <a:rPr lang="en-US" sz="1400" i="1" dirty="0">
                <a:solidFill>
                  <a:srgbClr val="003C71"/>
                </a:solidFill>
              </a:rPr>
              <a:t>Web-based analytics of </a:t>
            </a:r>
            <a:r>
              <a:rPr lang="en-US" sz="1400" i="1" dirty="0" err="1">
                <a:solidFill>
                  <a:srgbClr val="003C71"/>
                </a:solidFill>
              </a:rPr>
              <a:t>AskRail</a:t>
            </a:r>
            <a:r>
              <a:rPr lang="en-US" sz="1400" i="1" dirty="0">
                <a:solidFill>
                  <a:srgbClr val="003C71"/>
                </a:solidFill>
              </a:rPr>
              <a:t> promotions and outreach</a:t>
            </a:r>
          </a:p>
          <a:p>
            <a:pPr marL="285750" indent="-285750" defTabSz="914400">
              <a:spcAft>
                <a:spcPts val="200"/>
              </a:spcAft>
              <a:buFont typeface="Arial" panose="020B0604020202020204" pitchFamily="34" charset="0"/>
              <a:buChar char="•"/>
            </a:pPr>
            <a:endParaRPr lang="en-US" dirty="0">
              <a:solidFill>
                <a:srgbClr val="003C71"/>
              </a:solidFill>
            </a:endParaRPr>
          </a:p>
          <a:p>
            <a:pPr marL="384048" indent="-384048" defTabSz="914400">
              <a:spcAft>
                <a:spcPts val="200"/>
              </a:spcAft>
              <a:buFont typeface="Franklin Gothic Book" panose="020B0503020102020204" pitchFamily="34" charset="0"/>
              <a:buNone/>
            </a:pPr>
            <a:endParaRPr lang="en-US" dirty="0"/>
          </a:p>
        </p:txBody>
      </p:sp>
      <p:pic>
        <p:nvPicPr>
          <p:cNvPr id="5" name="Picture 4" descr="A group of people sitting at a table&#10;&#10;Description automatically generated">
            <a:extLst>
              <a:ext uri="{FF2B5EF4-FFF2-40B4-BE49-F238E27FC236}">
                <a16:creationId xmlns:a16="http://schemas.microsoft.com/office/drawing/2014/main" id="{AFF99543-8DF3-48BD-83A4-751DAE558ACB}"/>
              </a:ext>
            </a:extLst>
          </p:cNvPr>
          <p:cNvPicPr>
            <a:picLocks noChangeAspect="1"/>
          </p:cNvPicPr>
          <p:nvPr/>
        </p:nvPicPr>
        <p:blipFill>
          <a:blip r:embed="rId2"/>
          <a:stretch>
            <a:fillRect/>
          </a:stretch>
        </p:blipFill>
        <p:spPr>
          <a:xfrm>
            <a:off x="279558" y="992981"/>
            <a:ext cx="2813478" cy="1368066"/>
          </a:xfrm>
          <a:prstGeom prst="rect">
            <a:avLst/>
          </a:prstGeom>
          <a:ln w="38100" cap="sq">
            <a:solidFill>
              <a:srgbClr val="003C71"/>
            </a:solidFill>
            <a:prstDash val="solid"/>
            <a:miter lim="800000"/>
          </a:ln>
          <a:effectLst>
            <a:outerShdw blurRad="50800" dist="38100" dir="2700000" algn="tl" rotWithShape="0">
              <a:srgbClr val="000000">
                <a:alpha val="43000"/>
              </a:srgbClr>
            </a:outerShdw>
          </a:effectLst>
        </p:spPr>
      </p:pic>
      <p:sp>
        <p:nvSpPr>
          <p:cNvPr id="16" name="Text Box 2">
            <a:extLst>
              <a:ext uri="{FF2B5EF4-FFF2-40B4-BE49-F238E27FC236}">
                <a16:creationId xmlns:a16="http://schemas.microsoft.com/office/drawing/2014/main" id="{5EEE45F7-546D-4736-983A-4621A09F9599}"/>
              </a:ext>
            </a:extLst>
          </p:cNvPr>
          <p:cNvSpPr txBox="1">
            <a:spLocks noChangeArrowheads="1"/>
          </p:cNvSpPr>
          <p:nvPr/>
        </p:nvSpPr>
        <p:spPr bwMode="auto">
          <a:xfrm>
            <a:off x="155011" y="2471338"/>
            <a:ext cx="2952520" cy="1368067"/>
          </a:xfrm>
          <a:prstGeom prst="rect">
            <a:avLst/>
          </a:prstGeom>
          <a:noFill/>
          <a:ln w="9525">
            <a:noFill/>
            <a:miter lim="800000"/>
            <a:headEnd/>
            <a:tailEnd/>
          </a:ln>
        </p:spPr>
        <p:txBody>
          <a:bodyPr rot="0" vert="horz" wrap="square" lIns="91440" tIns="45720" rIns="91440" bIns="45720" anchor="t" anchorCtr="0">
            <a:spAutoFit/>
          </a:bodyPr>
          <a:lstStyle/>
          <a:p>
            <a:pPr marL="0" marR="0" algn="just">
              <a:lnSpc>
                <a:spcPct val="107000"/>
              </a:lnSpc>
              <a:spcBef>
                <a:spcPts val="0"/>
              </a:spcBef>
              <a:spcAft>
                <a:spcPts val="0"/>
              </a:spcAft>
            </a:pPr>
            <a:r>
              <a:rPr lang="en-US" sz="1100" i="1" dirty="0">
                <a:solidFill>
                  <a:srgbClr val="003C71"/>
                </a:solidFill>
                <a:effectLst/>
                <a:latin typeface="Calibri" panose="020F0502020204030204" pitchFamily="34" charset="0"/>
                <a:ea typeface="Calibri" panose="020F0502020204030204" pitchFamily="34" charset="0"/>
                <a:cs typeface="Times New Roman" panose="02020603050405020304" pitchFamily="18" charset="0"/>
              </a:rPr>
              <a:t>“Very open format. No questions were pushed off until the end. Instructors answered them at once.  The tabletop at the end was a nice finish to tie everything in and give the opportunity to put information learned into practical application.”  </a:t>
            </a:r>
            <a:r>
              <a:rPr lang="en-US" sz="1100" b="1" i="1" dirty="0">
                <a:solidFill>
                  <a:srgbClr val="003C71"/>
                </a:solidFill>
                <a:effectLst/>
                <a:latin typeface="Calibri" panose="020F0502020204030204" pitchFamily="34" charset="0"/>
                <a:ea typeface="Calibri" panose="020F0502020204030204" pitchFamily="34" charset="0"/>
                <a:cs typeface="Times New Roman" panose="02020603050405020304" pitchFamily="18" charset="0"/>
              </a:rPr>
              <a:t>Pomona, NY Participant</a:t>
            </a:r>
            <a:endParaRPr lang="en-US" sz="1100" dirty="0">
              <a:solidFill>
                <a:srgbClr val="003C7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0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0E880B70-9045-4B1E-A61A-E849BE8C8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8E2B8A2D-F46F-4DA5-8AFF-BC57461C28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latin typeface="Franklin Gothic Book" panose="020B0503020102020204"/>
            </a:endParaRPr>
          </a:p>
        </p:txBody>
      </p:sp>
      <p:sp>
        <p:nvSpPr>
          <p:cNvPr id="64" name="Rectangle 63">
            <a:extLst>
              <a:ext uri="{FF2B5EF4-FFF2-40B4-BE49-F238E27FC236}">
                <a16:creationId xmlns:a16="http://schemas.microsoft.com/office/drawing/2014/main" id="{292BAD85-00E4-4D0A-993C-8372E78E1A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 sign&#10;&#10;Description automatically generated">
            <a:extLst>
              <a:ext uri="{FF2B5EF4-FFF2-40B4-BE49-F238E27FC236}">
                <a16:creationId xmlns:a16="http://schemas.microsoft.com/office/drawing/2014/main" id="{48AC469E-B196-40B7-911D-D0559E7D057C}"/>
              </a:ext>
            </a:extLst>
          </p:cNvPr>
          <p:cNvPicPr>
            <a:picLocks noChangeAspect="1"/>
          </p:cNvPicPr>
          <p:nvPr/>
        </p:nvPicPr>
        <p:blipFill>
          <a:blip r:embed="rId2"/>
          <a:stretch>
            <a:fillRect/>
          </a:stretch>
        </p:blipFill>
        <p:spPr>
          <a:xfrm>
            <a:off x="6726000" y="1794934"/>
            <a:ext cx="1312333" cy="1312333"/>
          </a:xfrm>
          <a:prstGeom prst="rect">
            <a:avLst/>
          </a:prstGeom>
          <a:ln>
            <a:noFill/>
          </a:ln>
          <a:effectLst/>
        </p:spPr>
      </p:pic>
      <p:pic>
        <p:nvPicPr>
          <p:cNvPr id="8" name="Picture 7" descr="A close up of a sign&#10;&#10;Description automatically generated">
            <a:extLst>
              <a:ext uri="{FF2B5EF4-FFF2-40B4-BE49-F238E27FC236}">
                <a16:creationId xmlns:a16="http://schemas.microsoft.com/office/drawing/2014/main" id="{BB5BDBC2-4E7C-4FC3-A89D-BB00178EC066}"/>
              </a:ext>
            </a:extLst>
          </p:cNvPr>
          <p:cNvPicPr>
            <a:picLocks noChangeAspect="1"/>
          </p:cNvPicPr>
          <p:nvPr/>
        </p:nvPicPr>
        <p:blipFill>
          <a:blip r:embed="rId3"/>
          <a:stretch>
            <a:fillRect/>
          </a:stretch>
        </p:blipFill>
        <p:spPr>
          <a:xfrm>
            <a:off x="6763936" y="241300"/>
            <a:ext cx="1204064" cy="1312332"/>
          </a:xfrm>
          <a:prstGeom prst="rect">
            <a:avLst/>
          </a:prstGeom>
          <a:ln>
            <a:noFill/>
          </a:ln>
          <a:effectLst/>
        </p:spPr>
      </p:pic>
      <p:pic>
        <p:nvPicPr>
          <p:cNvPr id="7" name="Picture 6" descr="A picture containing clock&#10;&#10;Description automatically generated">
            <a:extLst>
              <a:ext uri="{FF2B5EF4-FFF2-40B4-BE49-F238E27FC236}">
                <a16:creationId xmlns:a16="http://schemas.microsoft.com/office/drawing/2014/main" id="{382E9FE9-224A-4B5D-9B18-F4780E3B8D70}"/>
              </a:ext>
            </a:extLst>
          </p:cNvPr>
          <p:cNvPicPr>
            <a:picLocks noChangeAspect="1"/>
          </p:cNvPicPr>
          <p:nvPr/>
        </p:nvPicPr>
        <p:blipFill>
          <a:blip r:embed="rId4"/>
          <a:stretch>
            <a:fillRect/>
          </a:stretch>
        </p:blipFill>
        <p:spPr>
          <a:xfrm>
            <a:off x="6726000" y="3348567"/>
            <a:ext cx="1312332" cy="1312332"/>
          </a:xfrm>
          <a:prstGeom prst="rect">
            <a:avLst/>
          </a:prstGeom>
        </p:spPr>
      </p:pic>
      <p:pic>
        <p:nvPicPr>
          <p:cNvPr id="6" name="Picture 5" descr="Principal's Point of View: The Three &lt;strong&gt;Questions&lt;/strong&g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0565" y="1553632"/>
            <a:ext cx="3030810" cy="2576189"/>
          </a:xfrm>
          <a:prstGeom prst="rect">
            <a:avLst/>
          </a:prstGeom>
        </p:spPr>
      </p:pic>
      <p:sp>
        <p:nvSpPr>
          <p:cNvPr id="9" name="TextBox 8"/>
          <p:cNvSpPr txBox="1"/>
          <p:nvPr/>
        </p:nvSpPr>
        <p:spPr>
          <a:xfrm>
            <a:off x="278085" y="333376"/>
            <a:ext cx="4981575" cy="507831"/>
          </a:xfrm>
          <a:prstGeom prst="rect">
            <a:avLst/>
          </a:prstGeom>
          <a:noFill/>
        </p:spPr>
        <p:txBody>
          <a:bodyPr wrap="square" rtlCol="0">
            <a:spAutoFit/>
          </a:bodyPr>
          <a:lstStyle/>
          <a:p>
            <a:pPr algn="ctr" defTabSz="342900"/>
            <a:r>
              <a:rPr lang="en-US" sz="2700" b="1" dirty="0">
                <a:solidFill>
                  <a:srgbClr val="003C71"/>
                </a:solidFill>
                <a:latin typeface="Arial Black" panose="020B0A04020102020204" pitchFamily="34" charset="0"/>
              </a:rPr>
              <a:t>Questions</a:t>
            </a:r>
          </a:p>
        </p:txBody>
      </p:sp>
    </p:spTree>
    <p:extLst>
      <p:ext uri="{BB962C8B-B14F-4D97-AF65-F5344CB8AC3E}">
        <p14:creationId xmlns:p14="http://schemas.microsoft.com/office/powerpoint/2010/main" val="968334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9"/>
          <p:cNvPicPr>
            <a:picLocks noGrp="1" noChangeAspect="1"/>
          </p:cNvPicPr>
          <p:nvPr>
            <p:ph idx="1"/>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800"/>
          <a:stretch/>
        </p:blipFill>
        <p:spPr>
          <a:xfrm>
            <a:off x="-25123" y="-992131"/>
            <a:ext cx="9279467" cy="6249084"/>
          </a:xfrm>
        </p:spPr>
      </p:pic>
      <p:sp>
        <p:nvSpPr>
          <p:cNvPr id="7" name="Rectangle 6"/>
          <p:cNvSpPr/>
          <p:nvPr/>
        </p:nvSpPr>
        <p:spPr>
          <a:xfrm>
            <a:off x="-25123" y="4635290"/>
            <a:ext cx="9279467" cy="621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32" y="4801455"/>
            <a:ext cx="956951" cy="186496"/>
          </a:xfrm>
          <a:prstGeom prst="rect">
            <a:avLst/>
          </a:prstGeom>
        </p:spPr>
      </p:pic>
      <p:pic>
        <p:nvPicPr>
          <p:cNvPr id="46" name="Picture 45"/>
          <p:cNvPicPr>
            <a:picLocks noChangeAspect="1"/>
          </p:cNvPicPr>
          <p:nvPr/>
        </p:nvPicPr>
        <p:blipFill>
          <a:blip r:embed="rId6"/>
          <a:stretch>
            <a:fillRect/>
          </a:stretch>
        </p:blipFill>
        <p:spPr>
          <a:xfrm>
            <a:off x="1113479" y="4769455"/>
            <a:ext cx="1091601" cy="235228"/>
          </a:xfrm>
          <a:prstGeom prst="rect">
            <a:avLst/>
          </a:prstGeom>
        </p:spPr>
      </p:pic>
      <p:pic>
        <p:nvPicPr>
          <p:cNvPr id="47" name="Picture 46"/>
          <p:cNvPicPr>
            <a:picLocks noChangeAspect="1"/>
          </p:cNvPicPr>
          <p:nvPr/>
        </p:nvPicPr>
        <p:blipFill>
          <a:blip r:embed="rId7"/>
          <a:stretch>
            <a:fillRect/>
          </a:stretch>
        </p:blipFill>
        <p:spPr>
          <a:xfrm>
            <a:off x="2247799" y="4716745"/>
            <a:ext cx="654140" cy="375169"/>
          </a:xfrm>
          <a:prstGeom prst="rect">
            <a:avLst/>
          </a:prstGeom>
        </p:spPr>
      </p:pic>
      <p:pic>
        <p:nvPicPr>
          <p:cNvPr id="48" name="Picture 47"/>
          <p:cNvPicPr>
            <a:picLocks noChangeAspect="1"/>
          </p:cNvPicPr>
          <p:nvPr/>
        </p:nvPicPr>
        <p:blipFill>
          <a:blip r:embed="rId8"/>
          <a:stretch>
            <a:fillRect/>
          </a:stretch>
        </p:blipFill>
        <p:spPr>
          <a:xfrm>
            <a:off x="3798203" y="4722767"/>
            <a:ext cx="936369" cy="359381"/>
          </a:xfrm>
          <a:prstGeom prst="rect">
            <a:avLst/>
          </a:prstGeom>
        </p:spPr>
      </p:pic>
      <p:pic>
        <p:nvPicPr>
          <p:cNvPr id="49" name="Picture 48"/>
          <p:cNvPicPr>
            <a:picLocks noChangeAspect="1"/>
          </p:cNvPicPr>
          <p:nvPr/>
        </p:nvPicPr>
        <p:blipFill>
          <a:blip r:embed="rId9"/>
          <a:stretch>
            <a:fillRect/>
          </a:stretch>
        </p:blipFill>
        <p:spPr>
          <a:xfrm>
            <a:off x="2951405" y="4716745"/>
            <a:ext cx="860823" cy="351216"/>
          </a:xfrm>
          <a:prstGeom prst="rect">
            <a:avLst/>
          </a:prstGeom>
        </p:spPr>
      </p:pic>
      <p:pic>
        <p:nvPicPr>
          <p:cNvPr id="50" name="Picture 49"/>
          <p:cNvPicPr>
            <a:picLocks noChangeAspect="1"/>
          </p:cNvPicPr>
          <p:nvPr/>
        </p:nvPicPr>
        <p:blipFill>
          <a:blip r:embed="rId10"/>
          <a:stretch>
            <a:fillRect/>
          </a:stretch>
        </p:blipFill>
        <p:spPr>
          <a:xfrm>
            <a:off x="4652041" y="4734867"/>
            <a:ext cx="844854" cy="371073"/>
          </a:xfrm>
          <a:prstGeom prst="rect">
            <a:avLst/>
          </a:prstGeom>
        </p:spPr>
      </p:pic>
      <p:pic>
        <p:nvPicPr>
          <p:cNvPr id="51" name="Picture 50"/>
          <p:cNvPicPr>
            <a:picLocks noChangeAspect="1"/>
          </p:cNvPicPr>
          <p:nvPr/>
        </p:nvPicPr>
        <p:blipFill>
          <a:blip r:embed="rId11"/>
          <a:stretch>
            <a:fillRect/>
          </a:stretch>
        </p:blipFill>
        <p:spPr>
          <a:xfrm>
            <a:off x="6267085" y="4738870"/>
            <a:ext cx="1268909" cy="311726"/>
          </a:xfrm>
          <a:prstGeom prst="rect">
            <a:avLst/>
          </a:prstGeom>
        </p:spPr>
      </p:pic>
      <p:pic>
        <p:nvPicPr>
          <p:cNvPr id="52" name="Picture 51"/>
          <p:cNvPicPr>
            <a:picLocks noChangeAspect="1"/>
          </p:cNvPicPr>
          <p:nvPr/>
        </p:nvPicPr>
        <p:blipFill>
          <a:blip r:embed="rId12"/>
          <a:stretch>
            <a:fillRect/>
          </a:stretch>
        </p:blipFill>
        <p:spPr>
          <a:xfrm>
            <a:off x="5550890" y="4724614"/>
            <a:ext cx="687160" cy="349943"/>
          </a:xfrm>
          <a:prstGeom prst="rect">
            <a:avLst/>
          </a:prstGeom>
        </p:spPr>
      </p:pic>
      <p:pic>
        <p:nvPicPr>
          <p:cNvPr id="53" name="Picture 52"/>
          <p:cNvPicPr>
            <a:picLocks noChangeAspect="1"/>
          </p:cNvPicPr>
          <p:nvPr/>
        </p:nvPicPr>
        <p:blipFill>
          <a:blip r:embed="rId13"/>
          <a:stretch>
            <a:fillRect/>
          </a:stretch>
        </p:blipFill>
        <p:spPr>
          <a:xfrm>
            <a:off x="7593610" y="4715625"/>
            <a:ext cx="762359" cy="367921"/>
          </a:xfrm>
          <a:prstGeom prst="rect">
            <a:avLst/>
          </a:prstGeom>
        </p:spPr>
      </p:pic>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93553" y="4721725"/>
            <a:ext cx="706338" cy="374011"/>
          </a:xfrm>
          <a:prstGeom prst="rect">
            <a:avLst/>
          </a:prstGeom>
        </p:spPr>
      </p:pic>
      <p:pic>
        <p:nvPicPr>
          <p:cNvPr id="55" name="Picture 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28488" y="104460"/>
            <a:ext cx="6612167" cy="3854574"/>
          </a:xfrm>
          <a:prstGeom prst="rect">
            <a:avLst/>
          </a:prstGeom>
        </p:spPr>
      </p:pic>
    </p:spTree>
    <p:extLst>
      <p:ext uri="{BB962C8B-B14F-4D97-AF65-F5344CB8AC3E}">
        <p14:creationId xmlns:p14="http://schemas.microsoft.com/office/powerpoint/2010/main" val="415783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9"/>
          <p:cNvPicPr>
            <a:picLocks noGrp="1" noChangeAspect="1"/>
          </p:cNvPicPr>
          <p:nvPr>
            <p:ph idx="1"/>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800"/>
          <a:stretch/>
        </p:blipFill>
        <p:spPr>
          <a:xfrm>
            <a:off x="-25123" y="-992131"/>
            <a:ext cx="9279467" cy="6249084"/>
          </a:xfrm>
        </p:spPr>
      </p:pic>
      <p:sp>
        <p:nvSpPr>
          <p:cNvPr id="6" name="TextBox 5"/>
          <p:cNvSpPr txBox="1"/>
          <p:nvPr/>
        </p:nvSpPr>
        <p:spPr>
          <a:xfrm>
            <a:off x="4682989" y="753009"/>
            <a:ext cx="1627812" cy="4062651"/>
          </a:xfrm>
          <a:prstGeom prst="rect">
            <a:avLst/>
          </a:prstGeom>
          <a:noFill/>
        </p:spPr>
        <p:txBody>
          <a:bodyPr wrap="square" rtlCol="0">
            <a:spAutoFit/>
          </a:bodyPr>
          <a:lstStyle/>
          <a:p>
            <a:pPr algn="r" defTabSz="685800">
              <a:spcAft>
                <a:spcPts val="900"/>
              </a:spcAft>
            </a:pPr>
            <a:r>
              <a:rPr lang="en-US" sz="2100" b="1" dirty="0">
                <a:solidFill>
                  <a:prstClr val="white"/>
                </a:solidFill>
                <a:effectLst>
                  <a:outerShdw blurRad="292100" sx="102000" sy="102000" algn="ctr" rotWithShape="0">
                    <a:prstClr val="black">
                      <a:alpha val="40000"/>
                    </a:prstClr>
                  </a:outerShdw>
                </a:effectLst>
                <a:latin typeface="Arial Narrow"/>
                <a:cs typeface="Arial Narrow"/>
              </a:rPr>
              <a:t>40,626</a:t>
            </a:r>
            <a:r>
              <a:rPr lang="en-US" sz="2400" dirty="0">
                <a:solidFill>
                  <a:prstClr val="white"/>
                </a:solidFill>
                <a:effectLst>
                  <a:outerShdw blurRad="292100" sx="102000" sy="102000" algn="ctr" rotWithShape="0">
                    <a:prstClr val="black">
                      <a:alpha val="40000"/>
                    </a:prstClr>
                  </a:outerShdw>
                </a:effectLst>
                <a:latin typeface="Arial Narrow"/>
                <a:cs typeface="Arial Narrow"/>
              </a:rPr>
              <a:t> </a:t>
            </a:r>
            <a:br>
              <a:rPr lang="en-US" sz="1500" dirty="0">
                <a:solidFill>
                  <a:prstClr val="white"/>
                </a:solidFill>
                <a:effectLst>
                  <a:outerShdw blurRad="292100" sx="102000" sy="102000" algn="ctr" rotWithShape="0">
                    <a:prstClr val="black">
                      <a:alpha val="40000"/>
                    </a:prstClr>
                  </a:outerShdw>
                </a:effectLst>
                <a:latin typeface="Arial Narrow"/>
                <a:cs typeface="Arial Narrow"/>
              </a:rPr>
            </a:br>
            <a:r>
              <a:rPr lang="en-US" sz="1350" b="1" dirty="0">
                <a:solidFill>
                  <a:srgbClr val="000000"/>
                </a:solidFill>
                <a:effectLst>
                  <a:outerShdw blurRad="292100" sx="102000" sy="102000" algn="ctr" rotWithShape="0">
                    <a:prstClr val="black">
                      <a:alpha val="40000"/>
                    </a:prstClr>
                  </a:outerShdw>
                </a:effectLst>
                <a:latin typeface="Arial Narrow"/>
                <a:cs typeface="Arial Narrow"/>
              </a:rPr>
              <a:t>trained in 2018</a:t>
            </a:r>
          </a:p>
          <a:p>
            <a:pPr algn="r" defTabSz="685800"/>
            <a:r>
              <a:rPr lang="en-US" sz="2100" b="1" dirty="0">
                <a:solidFill>
                  <a:prstClr val="white"/>
                </a:solidFill>
                <a:effectLst>
                  <a:outerShdw blurRad="292100" sx="102000" sy="102000" algn="ctr" rotWithShape="0">
                    <a:prstClr val="black">
                      <a:alpha val="40000"/>
                    </a:prstClr>
                  </a:outerShdw>
                </a:effectLst>
                <a:latin typeface="Arial Narrow"/>
                <a:cs typeface="Arial Narrow"/>
              </a:rPr>
              <a:t>Thousands</a:t>
            </a:r>
            <a:br>
              <a:rPr lang="en-US" sz="2100" dirty="0">
                <a:solidFill>
                  <a:srgbClr val="000000"/>
                </a:solidFill>
                <a:effectLst>
                  <a:outerShdw blurRad="292100" sx="102000" sy="102000" algn="ctr" rotWithShape="0">
                    <a:prstClr val="black">
                      <a:alpha val="40000"/>
                    </a:prstClr>
                  </a:outerShdw>
                </a:effectLst>
                <a:latin typeface="Arial Narrow"/>
                <a:cs typeface="Arial Narrow"/>
              </a:rPr>
            </a:br>
            <a:r>
              <a:rPr lang="en-US" sz="1350" b="1" dirty="0">
                <a:solidFill>
                  <a:srgbClr val="000000"/>
                </a:solidFill>
                <a:effectLst>
                  <a:outerShdw blurRad="292100" sx="102000" sy="102000" algn="ctr" rotWithShape="0">
                    <a:prstClr val="black">
                      <a:alpha val="40000"/>
                    </a:prstClr>
                  </a:outerShdw>
                </a:effectLst>
                <a:latin typeface="Arial Narrow"/>
                <a:cs typeface="Arial Narrow"/>
              </a:rPr>
              <a:t>trained each year  </a:t>
            </a:r>
          </a:p>
          <a:p>
            <a:pPr algn="r" defTabSz="685800"/>
            <a:r>
              <a:rPr lang="en-US" sz="1350" b="1" dirty="0">
                <a:solidFill>
                  <a:srgbClr val="000000"/>
                </a:solidFill>
                <a:effectLst>
                  <a:outerShdw blurRad="292100" sx="102000" sy="102000" algn="ctr" rotWithShape="0">
                    <a:prstClr val="black">
                      <a:alpha val="40000"/>
                    </a:prstClr>
                  </a:outerShdw>
                </a:effectLst>
                <a:latin typeface="Arial Narrow"/>
                <a:cs typeface="Arial Narrow"/>
              </a:rPr>
              <a:t>since 1986</a:t>
            </a:r>
          </a:p>
          <a:p>
            <a:pPr algn="r" defTabSz="685800"/>
            <a:endParaRPr lang="en-US" sz="1350" b="1" dirty="0">
              <a:solidFill>
                <a:srgbClr val="000000"/>
              </a:solidFill>
              <a:effectLst>
                <a:outerShdw blurRad="292100" sx="102000" sy="102000" algn="ctr" rotWithShape="0">
                  <a:prstClr val="black">
                    <a:alpha val="40000"/>
                  </a:prstClr>
                </a:outerShdw>
              </a:effectLst>
              <a:latin typeface="Arial Narrow"/>
              <a:cs typeface="Arial Narrow"/>
            </a:endParaRPr>
          </a:p>
          <a:p>
            <a:pPr algn="r" defTabSz="685800">
              <a:spcAft>
                <a:spcPts val="900"/>
              </a:spcAft>
            </a:pPr>
            <a:r>
              <a:rPr lang="en-US" sz="2100" b="1" dirty="0">
                <a:solidFill>
                  <a:prstClr val="white"/>
                </a:solidFill>
                <a:effectLst>
                  <a:outerShdw blurRad="292100" sx="102000" sy="102000" algn="ctr" rotWithShape="0">
                    <a:prstClr val="black">
                      <a:alpha val="40000"/>
                    </a:prstClr>
                  </a:outerShdw>
                </a:effectLst>
                <a:latin typeface="Arial Narrow"/>
                <a:cs typeface="Arial Narrow"/>
              </a:rPr>
              <a:t>100s</a:t>
            </a:r>
            <a:r>
              <a:rPr lang="en-US" sz="2100" dirty="0">
                <a:solidFill>
                  <a:prstClr val="white"/>
                </a:solidFill>
                <a:effectLst>
                  <a:outerShdw blurRad="292100" sx="102000" sy="102000" algn="ctr" rotWithShape="0">
                    <a:prstClr val="black">
                      <a:alpha val="40000"/>
                    </a:prstClr>
                  </a:outerShdw>
                </a:effectLst>
                <a:latin typeface="Arial Narrow"/>
                <a:cs typeface="Arial Narrow"/>
              </a:rPr>
              <a:t> </a:t>
            </a:r>
            <a:br>
              <a:rPr lang="en-US" sz="2100" dirty="0">
                <a:solidFill>
                  <a:prstClr val="white"/>
                </a:solidFill>
                <a:effectLst>
                  <a:outerShdw blurRad="292100" sx="102000" sy="102000" algn="ctr" rotWithShape="0">
                    <a:prstClr val="black">
                      <a:alpha val="40000"/>
                    </a:prstClr>
                  </a:outerShdw>
                </a:effectLst>
                <a:latin typeface="Arial Narrow"/>
                <a:cs typeface="Arial Narrow"/>
              </a:rPr>
            </a:br>
            <a:r>
              <a:rPr lang="en-US" sz="1350" b="1" dirty="0">
                <a:solidFill>
                  <a:srgbClr val="000000"/>
                </a:solidFill>
                <a:effectLst>
                  <a:outerShdw blurRad="292100" sx="102000" sy="102000" algn="ctr" rotWithShape="0">
                    <a:prstClr val="black">
                      <a:alpha val="40000"/>
                    </a:prstClr>
                  </a:outerShdw>
                </a:effectLst>
                <a:latin typeface="Arial Narrow"/>
                <a:cs typeface="Arial Narrow"/>
              </a:rPr>
              <a:t>of FREE training </a:t>
            </a:r>
            <a:br>
              <a:rPr lang="en-US" sz="1350" b="1" dirty="0">
                <a:solidFill>
                  <a:srgbClr val="000000"/>
                </a:solidFill>
                <a:effectLst>
                  <a:outerShdw blurRad="292100" sx="102000" sy="102000" algn="ctr" rotWithShape="0">
                    <a:prstClr val="black">
                      <a:alpha val="40000"/>
                    </a:prstClr>
                  </a:outerShdw>
                </a:effectLst>
                <a:latin typeface="Arial Narrow"/>
                <a:cs typeface="Arial Narrow"/>
              </a:rPr>
            </a:br>
            <a:r>
              <a:rPr lang="en-US" sz="1350" b="1" dirty="0">
                <a:solidFill>
                  <a:srgbClr val="000000"/>
                </a:solidFill>
                <a:effectLst>
                  <a:outerShdw blurRad="292100" sx="102000" sy="102000" algn="ctr" rotWithShape="0">
                    <a:prstClr val="black">
                      <a:alpha val="40000"/>
                    </a:prstClr>
                  </a:outerShdw>
                </a:effectLst>
                <a:latin typeface="Arial Narrow"/>
                <a:cs typeface="Arial Narrow"/>
              </a:rPr>
              <a:t>events offered </a:t>
            </a:r>
            <a:br>
              <a:rPr lang="en-US" sz="1350" b="1" dirty="0">
                <a:solidFill>
                  <a:srgbClr val="000000"/>
                </a:solidFill>
                <a:effectLst>
                  <a:outerShdw blurRad="292100" sx="102000" sy="102000" algn="ctr" rotWithShape="0">
                    <a:prstClr val="black">
                      <a:alpha val="40000"/>
                    </a:prstClr>
                  </a:outerShdw>
                </a:effectLst>
                <a:latin typeface="Arial Narrow"/>
                <a:cs typeface="Arial Narrow"/>
              </a:rPr>
            </a:br>
            <a:r>
              <a:rPr lang="en-US" sz="1350" b="1" dirty="0">
                <a:solidFill>
                  <a:srgbClr val="000000"/>
                </a:solidFill>
                <a:effectLst>
                  <a:outerShdw blurRad="292100" sx="102000" sy="102000" algn="ctr" rotWithShape="0">
                    <a:prstClr val="black">
                      <a:alpha val="40000"/>
                    </a:prstClr>
                  </a:outerShdw>
                </a:effectLst>
                <a:latin typeface="Arial Narrow"/>
                <a:cs typeface="Arial Narrow"/>
              </a:rPr>
              <a:t>yearly</a:t>
            </a:r>
          </a:p>
          <a:p>
            <a:pPr algn="r" defTabSz="685800">
              <a:spcAft>
                <a:spcPts val="900"/>
              </a:spcAft>
            </a:pPr>
            <a:r>
              <a:rPr lang="en-US" sz="2100" b="1" dirty="0">
                <a:solidFill>
                  <a:prstClr val="white"/>
                </a:solidFill>
                <a:effectLst>
                  <a:outerShdw blurRad="292100" sx="102000" sy="102000" algn="ctr" rotWithShape="0">
                    <a:prstClr val="black">
                      <a:alpha val="40000"/>
                    </a:prstClr>
                  </a:outerShdw>
                </a:effectLst>
                <a:latin typeface="Arial Narrow"/>
                <a:cs typeface="Arial Narrow"/>
              </a:rPr>
              <a:t>In Touch</a:t>
            </a:r>
            <a:r>
              <a:rPr lang="en-US" sz="2100" dirty="0">
                <a:solidFill>
                  <a:prstClr val="white"/>
                </a:solidFill>
                <a:effectLst>
                  <a:outerShdw blurRad="292100" sx="102000" sy="102000" algn="ctr" rotWithShape="0">
                    <a:prstClr val="black">
                      <a:alpha val="40000"/>
                    </a:prstClr>
                  </a:outerShdw>
                </a:effectLst>
                <a:latin typeface="Arial Narrow"/>
                <a:cs typeface="Arial Narrow"/>
              </a:rPr>
              <a:t> </a:t>
            </a:r>
            <a:br>
              <a:rPr lang="en-US" sz="2100" dirty="0">
                <a:solidFill>
                  <a:prstClr val="white"/>
                </a:solidFill>
                <a:effectLst>
                  <a:outerShdw blurRad="292100" sx="102000" sy="102000" algn="ctr" rotWithShape="0">
                    <a:prstClr val="black">
                      <a:alpha val="40000"/>
                    </a:prstClr>
                  </a:outerShdw>
                </a:effectLst>
                <a:latin typeface="Arial Narrow"/>
                <a:cs typeface="Arial Narrow"/>
              </a:rPr>
            </a:br>
            <a:r>
              <a:rPr lang="en-US" sz="1350" b="1" i="1" dirty="0">
                <a:solidFill>
                  <a:srgbClr val="000000"/>
                </a:solidFill>
                <a:effectLst>
                  <a:outerShdw blurRad="292100" sx="102000" sy="102000" algn="ctr" rotWithShape="0">
                    <a:prstClr val="black">
                      <a:alpha val="40000"/>
                    </a:prstClr>
                  </a:outerShdw>
                </a:effectLst>
                <a:latin typeface="Arial Narrow"/>
                <a:cs typeface="Arial Narrow"/>
              </a:rPr>
              <a:t>TRANSCAER</a:t>
            </a:r>
            <a:r>
              <a:rPr lang="en-US" sz="1350" b="1" i="1" baseline="30000" dirty="0">
                <a:solidFill>
                  <a:srgbClr val="000000"/>
                </a:solidFill>
                <a:effectLst>
                  <a:outerShdw blurRad="292100" sx="102000" sy="102000" algn="ctr" rotWithShape="0">
                    <a:prstClr val="black">
                      <a:alpha val="40000"/>
                    </a:prstClr>
                  </a:outerShdw>
                </a:effectLst>
                <a:latin typeface="Arial Narrow"/>
                <a:cs typeface="Arial Narrow"/>
              </a:rPr>
              <a:t>®</a:t>
            </a:r>
            <a:r>
              <a:rPr lang="en-US" sz="1350" b="1" i="1" dirty="0">
                <a:solidFill>
                  <a:srgbClr val="000000"/>
                </a:solidFill>
                <a:effectLst>
                  <a:outerShdw blurRad="292100" sx="102000" sy="102000" algn="ctr" rotWithShape="0">
                    <a:prstClr val="black">
                      <a:alpha val="40000"/>
                    </a:prstClr>
                  </a:outerShdw>
                </a:effectLst>
                <a:latin typeface="Arial Narrow"/>
                <a:cs typeface="Arial Narrow"/>
              </a:rPr>
              <a:t> today </a:t>
            </a:r>
            <a:r>
              <a:rPr lang="en-US" sz="1350" b="1" dirty="0">
                <a:solidFill>
                  <a:srgbClr val="000000"/>
                </a:solidFill>
                <a:effectLst>
                  <a:outerShdw blurRad="292100" sx="102000" sy="102000" algn="ctr" rotWithShape="0">
                    <a:prstClr val="black">
                      <a:alpha val="40000"/>
                    </a:prstClr>
                  </a:outerShdw>
                </a:effectLst>
                <a:latin typeface="Arial Narrow"/>
                <a:cs typeface="Arial Narrow"/>
              </a:rPr>
              <a:t>magazine &amp; monthly eNewsletter </a:t>
            </a:r>
          </a:p>
          <a:p>
            <a:pPr algn="r" defTabSz="685800">
              <a:spcAft>
                <a:spcPts val="900"/>
              </a:spcAft>
            </a:pPr>
            <a:endParaRPr lang="en-US" sz="1350" b="1" dirty="0">
              <a:solidFill>
                <a:srgbClr val="000000"/>
              </a:solidFill>
              <a:effectLst>
                <a:outerShdw blurRad="292100" sx="102000" sy="102000" algn="ctr" rotWithShape="0">
                  <a:prstClr val="black">
                    <a:alpha val="40000"/>
                  </a:prstClr>
                </a:outerShdw>
              </a:effectLst>
              <a:latin typeface="Arial Narrow"/>
              <a:cs typeface="Arial Narrow"/>
            </a:endParaRPr>
          </a:p>
        </p:txBody>
      </p:sp>
      <p:cxnSp>
        <p:nvCxnSpPr>
          <p:cNvPr id="10" name="Straight Connector 9"/>
          <p:cNvCxnSpPr/>
          <p:nvPr/>
        </p:nvCxnSpPr>
        <p:spPr>
          <a:xfrm flipH="1">
            <a:off x="6326912" y="776732"/>
            <a:ext cx="21795" cy="3806498"/>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469380" y="2023110"/>
            <a:ext cx="148590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69380" y="2623335"/>
            <a:ext cx="148590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123653" y="2338854"/>
            <a:ext cx="114300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123653" y="1460333"/>
            <a:ext cx="114300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469380" y="3360526"/>
            <a:ext cx="148590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400801" y="847729"/>
            <a:ext cx="1832888" cy="5632311"/>
          </a:xfrm>
          <a:prstGeom prst="rect">
            <a:avLst/>
          </a:prstGeom>
          <a:noFill/>
        </p:spPr>
        <p:txBody>
          <a:bodyPr wrap="square" rtlCol="0">
            <a:spAutoFit/>
          </a:bodyPr>
          <a:lstStyle/>
          <a:p>
            <a:pPr defTabSz="685800">
              <a:spcAft>
                <a:spcPts val="900"/>
              </a:spcAft>
            </a:pPr>
            <a:r>
              <a:rPr lang="en-US" sz="1350" b="1" dirty="0">
                <a:solidFill>
                  <a:srgbClr val="000000"/>
                </a:solidFill>
                <a:effectLst>
                  <a:outerShdw blurRad="292100" sx="102000" sy="102000" algn="ctr" rotWithShape="0">
                    <a:prstClr val="black">
                      <a:alpha val="40000"/>
                    </a:prstClr>
                  </a:outerShdw>
                </a:effectLst>
                <a:latin typeface="Arial Narrow"/>
                <a:cs typeface="Arial Narrow"/>
              </a:rPr>
              <a:t>Training on anhydrous ammonia, chlorine, crude by rail, ethanol, steel drums, and highway &amp; rail safety </a:t>
            </a:r>
          </a:p>
          <a:p>
            <a:pPr defTabSz="685800">
              <a:spcAft>
                <a:spcPts val="900"/>
              </a:spcAft>
            </a:pPr>
            <a:r>
              <a:rPr lang="en-US" sz="1350" b="1" dirty="0">
                <a:solidFill>
                  <a:srgbClr val="000000"/>
                </a:solidFill>
                <a:effectLst>
                  <a:outerShdw blurRad="292100" sx="102000" sy="102000" algn="ctr" rotWithShape="0">
                    <a:prstClr val="black">
                      <a:alpha val="40000"/>
                    </a:prstClr>
                  </a:outerShdw>
                </a:effectLst>
                <a:latin typeface="Arial Narrow"/>
                <a:cs typeface="Arial Narrow"/>
              </a:rPr>
              <a:t>Sponsored by </a:t>
            </a:r>
            <a:r>
              <a:rPr lang="en-US" sz="2100" b="1" dirty="0">
                <a:solidFill>
                  <a:prstClr val="white"/>
                </a:solidFill>
                <a:effectLst>
                  <a:outerShdw blurRad="292100" sx="102000" sy="102000" algn="ctr" rotWithShape="0">
                    <a:prstClr val="black">
                      <a:alpha val="40000"/>
                    </a:prstClr>
                  </a:outerShdw>
                </a:effectLst>
                <a:latin typeface="Arial Narrow"/>
                <a:cs typeface="Arial Narrow"/>
              </a:rPr>
              <a:t>10</a:t>
            </a:r>
            <a:r>
              <a:rPr lang="en-US" sz="2100" b="1" dirty="0">
                <a:solidFill>
                  <a:srgbClr val="000000"/>
                </a:solidFill>
                <a:effectLst>
                  <a:outerShdw blurRad="292100" sx="102000" sy="102000" algn="ctr" rotWithShape="0">
                    <a:prstClr val="black">
                      <a:alpha val="40000"/>
                    </a:prstClr>
                  </a:outerShdw>
                </a:effectLst>
                <a:latin typeface="Arial Narrow"/>
                <a:cs typeface="Arial Narrow"/>
              </a:rPr>
              <a:t> </a:t>
            </a:r>
            <a:br>
              <a:rPr lang="en-US" sz="1350" b="1" dirty="0">
                <a:solidFill>
                  <a:srgbClr val="000000"/>
                </a:solidFill>
                <a:effectLst>
                  <a:outerShdw blurRad="292100" sx="102000" sy="102000" algn="ctr" rotWithShape="0">
                    <a:prstClr val="black">
                      <a:alpha val="40000"/>
                    </a:prstClr>
                  </a:outerShdw>
                </a:effectLst>
                <a:latin typeface="Arial Narrow"/>
                <a:cs typeface="Arial Narrow"/>
              </a:rPr>
            </a:br>
            <a:r>
              <a:rPr lang="en-US" sz="1350" b="1" dirty="0">
                <a:solidFill>
                  <a:srgbClr val="000000"/>
                </a:solidFill>
                <a:effectLst>
                  <a:outerShdw blurRad="292100" sx="102000" sy="102000" algn="ctr" rotWithShape="0">
                    <a:prstClr val="black">
                      <a:alpha val="40000"/>
                    </a:prstClr>
                  </a:outerShdw>
                </a:effectLst>
                <a:latin typeface="Arial Narrow"/>
                <a:cs typeface="Arial Narrow"/>
              </a:rPr>
              <a:t>organizations</a:t>
            </a:r>
          </a:p>
          <a:p>
            <a:pPr defTabSz="685800">
              <a:spcAft>
                <a:spcPts val="900"/>
              </a:spcAft>
            </a:pPr>
            <a:r>
              <a:rPr lang="en-US" sz="1350" b="1" dirty="0">
                <a:solidFill>
                  <a:srgbClr val="000000"/>
                </a:solidFill>
                <a:effectLst>
                  <a:outerShdw blurRad="292100" sx="102000" sy="102000" algn="ctr" rotWithShape="0">
                    <a:prstClr val="black">
                      <a:alpha val="40000"/>
                    </a:prstClr>
                  </a:outerShdw>
                </a:effectLst>
                <a:latin typeface="Arial Narrow"/>
                <a:cs typeface="Arial Narrow"/>
              </a:rPr>
              <a:t>Partnerships with PHMSA, FRA, NVFC, IAFC</a:t>
            </a:r>
          </a:p>
          <a:p>
            <a:pPr defTabSz="685800">
              <a:spcAft>
                <a:spcPts val="900"/>
              </a:spcAft>
            </a:pPr>
            <a:r>
              <a:rPr lang="en-US" sz="2100" b="1" dirty="0">
                <a:solidFill>
                  <a:prstClr val="white"/>
                </a:solidFill>
                <a:effectLst>
                  <a:outerShdw blurRad="292100" sx="102000" sy="102000" algn="ctr" rotWithShape="0">
                    <a:prstClr val="black">
                      <a:alpha val="40000"/>
                    </a:prstClr>
                  </a:outerShdw>
                </a:effectLst>
                <a:latin typeface="Arial Narrow"/>
                <a:cs typeface="Arial Narrow"/>
              </a:rPr>
              <a:t>30 </a:t>
            </a:r>
            <a:r>
              <a:rPr lang="en-US" sz="1350" b="1" dirty="0">
                <a:solidFill>
                  <a:srgbClr val="000000"/>
                </a:solidFill>
                <a:effectLst>
                  <a:outerShdw blurRad="292100" sx="102000" sy="102000" algn="ctr" rotWithShape="0">
                    <a:prstClr val="black">
                      <a:alpha val="40000"/>
                    </a:prstClr>
                  </a:outerShdw>
                </a:effectLst>
                <a:latin typeface="Arial Narrow"/>
                <a:cs typeface="Arial Narrow"/>
              </a:rPr>
              <a:t>“Seconds Count - Are You Prepared?” videos with </a:t>
            </a:r>
            <a:r>
              <a:rPr lang="en-US" sz="2100" b="1" dirty="0">
                <a:solidFill>
                  <a:prstClr val="white"/>
                </a:solidFill>
                <a:effectLst>
                  <a:outerShdw blurRad="292100" sx="102000" sy="102000" algn="ctr" rotWithShape="0">
                    <a:prstClr val="black">
                      <a:alpha val="40000"/>
                    </a:prstClr>
                  </a:outerShdw>
                </a:effectLst>
                <a:latin typeface="Arial Narrow"/>
                <a:cs typeface="Arial Narrow"/>
              </a:rPr>
              <a:t>7</a:t>
            </a:r>
            <a:r>
              <a:rPr lang="en-US" sz="1350" b="1" dirty="0">
                <a:solidFill>
                  <a:srgbClr val="000000"/>
                </a:solidFill>
                <a:effectLst>
                  <a:outerShdw blurRad="292100" sx="102000" sy="102000" algn="ctr" rotWithShape="0">
                    <a:prstClr val="black">
                      <a:alpha val="40000"/>
                    </a:prstClr>
                  </a:outerShdw>
                </a:effectLst>
                <a:latin typeface="Arial Narrow"/>
                <a:cs typeface="Arial Narrow"/>
              </a:rPr>
              <a:t> more currently in development </a:t>
            </a:r>
          </a:p>
          <a:p>
            <a:pPr defTabSz="685800">
              <a:spcAft>
                <a:spcPts val="900"/>
              </a:spcAft>
            </a:pPr>
            <a:endParaRPr lang="en-US" sz="2100" b="1" dirty="0">
              <a:solidFill>
                <a:prstClr val="white"/>
              </a:solidFill>
              <a:effectLst>
                <a:outerShdw blurRad="292100" sx="102000" sy="102000" algn="ctr" rotWithShape="0">
                  <a:prstClr val="black">
                    <a:alpha val="40000"/>
                  </a:prstClr>
                </a:outerShdw>
              </a:effectLst>
              <a:latin typeface="Arial Narrow"/>
              <a:cs typeface="Arial Narrow"/>
            </a:endParaRPr>
          </a:p>
          <a:p>
            <a:pPr defTabSz="685800">
              <a:spcAft>
                <a:spcPts val="900"/>
              </a:spcAft>
            </a:pPr>
            <a:endParaRPr lang="en-US" sz="1350" b="1" dirty="0">
              <a:solidFill>
                <a:srgbClr val="000000"/>
              </a:solidFill>
              <a:effectLst>
                <a:outerShdw blurRad="292100" sx="102000" sy="102000" algn="ctr" rotWithShape="0">
                  <a:prstClr val="black">
                    <a:alpha val="40000"/>
                  </a:prstClr>
                </a:outerShdw>
              </a:effectLst>
              <a:latin typeface="Arial Narrow"/>
              <a:cs typeface="Arial Narrow"/>
            </a:endParaRPr>
          </a:p>
          <a:p>
            <a:pPr defTabSz="685800">
              <a:spcAft>
                <a:spcPts val="900"/>
              </a:spcAft>
            </a:pPr>
            <a:endParaRPr lang="en-US" sz="1350" b="1" dirty="0">
              <a:solidFill>
                <a:srgbClr val="000000"/>
              </a:solidFill>
              <a:effectLst>
                <a:outerShdw blurRad="292100" sx="102000" sy="102000" algn="ctr" rotWithShape="0">
                  <a:prstClr val="black">
                    <a:alpha val="40000"/>
                  </a:prstClr>
                </a:outerShdw>
              </a:effectLst>
              <a:latin typeface="Arial Narrow"/>
              <a:cs typeface="Arial Narrow"/>
            </a:endParaRPr>
          </a:p>
          <a:p>
            <a:pPr defTabSz="685800">
              <a:spcAft>
                <a:spcPts val="900"/>
              </a:spcAft>
            </a:pPr>
            <a:endParaRPr lang="en-US" sz="1350" b="1" dirty="0">
              <a:solidFill>
                <a:srgbClr val="000000"/>
              </a:solidFill>
              <a:effectLst>
                <a:outerShdw blurRad="292100" sx="102000" sy="102000" algn="ctr" rotWithShape="0">
                  <a:prstClr val="black">
                    <a:alpha val="40000"/>
                  </a:prstClr>
                </a:outerShdw>
              </a:effectLst>
              <a:latin typeface="Arial Narrow"/>
              <a:cs typeface="Arial Narrow"/>
            </a:endParaRPr>
          </a:p>
          <a:p>
            <a:pPr defTabSz="685800">
              <a:spcAft>
                <a:spcPts val="900"/>
              </a:spcAft>
            </a:pPr>
            <a:endParaRPr lang="en-US" sz="1350" dirty="0">
              <a:solidFill>
                <a:srgbClr val="000000"/>
              </a:solidFill>
              <a:effectLst>
                <a:outerShdw blurRad="292100" sx="102000" sy="102000" algn="ctr" rotWithShape="0">
                  <a:prstClr val="black">
                    <a:alpha val="40000"/>
                  </a:prstClr>
                </a:outerShdw>
              </a:effectLst>
              <a:latin typeface="Calibri" panose="020F0502020204030204"/>
            </a:endParaRPr>
          </a:p>
        </p:txBody>
      </p:sp>
      <p:sp>
        <p:nvSpPr>
          <p:cNvPr id="21" name="Title 4"/>
          <p:cNvSpPr txBox="1">
            <a:spLocks/>
          </p:cNvSpPr>
          <p:nvPr/>
        </p:nvSpPr>
        <p:spPr>
          <a:xfrm>
            <a:off x="4991595" y="6878"/>
            <a:ext cx="6572250" cy="857250"/>
          </a:xfrm>
          <a:prstGeom prst="rect">
            <a:avLst/>
          </a:prstGeom>
        </p:spPr>
        <p:txBody>
          <a:bodyPr vert="horz" lIns="68580" tIns="34290" rIns="68580" bIns="34290" rtlCol="0" anchor="ctr">
            <a:noAutofit/>
          </a:bodyPr>
          <a:lstStyle>
            <a:lvl1pPr algn="l" defTabSz="457200" rtl="0" eaLnBrk="1" latinLnBrk="0" hangingPunct="1">
              <a:spcBef>
                <a:spcPct val="0"/>
              </a:spcBef>
              <a:buNone/>
              <a:defRPr sz="4400" b="1" i="0" kern="1200">
                <a:solidFill>
                  <a:srgbClr val="3273BC"/>
                </a:solidFill>
                <a:latin typeface="Arial Narrow"/>
                <a:ea typeface="+mj-ea"/>
                <a:cs typeface="Arial Narrow"/>
              </a:defRPr>
            </a:lvl1pPr>
          </a:lstStyle>
          <a:p>
            <a:pPr defTabSz="342900">
              <a:defRPr/>
            </a:pPr>
            <a:r>
              <a:rPr lang="en-US" sz="3600" dirty="0">
                <a:solidFill>
                  <a:prstClr val="white"/>
                </a:solidFill>
              </a:rPr>
              <a:t>OUR SUCCESSES</a:t>
            </a:r>
          </a:p>
        </p:txBody>
      </p:sp>
      <p:cxnSp>
        <p:nvCxnSpPr>
          <p:cNvPr id="42" name="Straight Connector 41"/>
          <p:cNvCxnSpPr/>
          <p:nvPr/>
        </p:nvCxnSpPr>
        <p:spPr>
          <a:xfrm>
            <a:off x="5123653" y="3446251"/>
            <a:ext cx="1143000"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5123" y="4635290"/>
            <a:ext cx="9279467" cy="621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32" y="4801455"/>
            <a:ext cx="956951" cy="186496"/>
          </a:xfrm>
          <a:prstGeom prst="rect">
            <a:avLst/>
          </a:prstGeom>
        </p:spPr>
      </p:pic>
      <p:pic>
        <p:nvPicPr>
          <p:cNvPr id="46" name="Picture 45"/>
          <p:cNvPicPr>
            <a:picLocks noChangeAspect="1"/>
          </p:cNvPicPr>
          <p:nvPr/>
        </p:nvPicPr>
        <p:blipFill>
          <a:blip r:embed="rId6"/>
          <a:stretch>
            <a:fillRect/>
          </a:stretch>
        </p:blipFill>
        <p:spPr>
          <a:xfrm>
            <a:off x="1113479" y="4769455"/>
            <a:ext cx="1091601" cy="235228"/>
          </a:xfrm>
          <a:prstGeom prst="rect">
            <a:avLst/>
          </a:prstGeom>
        </p:spPr>
      </p:pic>
      <p:pic>
        <p:nvPicPr>
          <p:cNvPr id="47" name="Picture 46"/>
          <p:cNvPicPr>
            <a:picLocks noChangeAspect="1"/>
          </p:cNvPicPr>
          <p:nvPr/>
        </p:nvPicPr>
        <p:blipFill>
          <a:blip r:embed="rId7"/>
          <a:stretch>
            <a:fillRect/>
          </a:stretch>
        </p:blipFill>
        <p:spPr>
          <a:xfrm>
            <a:off x="2247799" y="4716745"/>
            <a:ext cx="654140" cy="375169"/>
          </a:xfrm>
          <a:prstGeom prst="rect">
            <a:avLst/>
          </a:prstGeom>
        </p:spPr>
      </p:pic>
      <p:pic>
        <p:nvPicPr>
          <p:cNvPr id="48" name="Picture 47"/>
          <p:cNvPicPr>
            <a:picLocks noChangeAspect="1"/>
          </p:cNvPicPr>
          <p:nvPr/>
        </p:nvPicPr>
        <p:blipFill>
          <a:blip r:embed="rId8"/>
          <a:stretch>
            <a:fillRect/>
          </a:stretch>
        </p:blipFill>
        <p:spPr>
          <a:xfrm>
            <a:off x="3798203" y="4722767"/>
            <a:ext cx="936369" cy="359381"/>
          </a:xfrm>
          <a:prstGeom prst="rect">
            <a:avLst/>
          </a:prstGeom>
        </p:spPr>
      </p:pic>
      <p:pic>
        <p:nvPicPr>
          <p:cNvPr id="49" name="Picture 48"/>
          <p:cNvPicPr>
            <a:picLocks noChangeAspect="1"/>
          </p:cNvPicPr>
          <p:nvPr/>
        </p:nvPicPr>
        <p:blipFill>
          <a:blip r:embed="rId9"/>
          <a:stretch>
            <a:fillRect/>
          </a:stretch>
        </p:blipFill>
        <p:spPr>
          <a:xfrm>
            <a:off x="2951405" y="4716745"/>
            <a:ext cx="860823" cy="351216"/>
          </a:xfrm>
          <a:prstGeom prst="rect">
            <a:avLst/>
          </a:prstGeom>
        </p:spPr>
      </p:pic>
      <p:pic>
        <p:nvPicPr>
          <p:cNvPr id="50" name="Picture 49"/>
          <p:cNvPicPr>
            <a:picLocks noChangeAspect="1"/>
          </p:cNvPicPr>
          <p:nvPr/>
        </p:nvPicPr>
        <p:blipFill>
          <a:blip r:embed="rId10"/>
          <a:stretch>
            <a:fillRect/>
          </a:stretch>
        </p:blipFill>
        <p:spPr>
          <a:xfrm>
            <a:off x="4652041" y="4734867"/>
            <a:ext cx="844854" cy="371073"/>
          </a:xfrm>
          <a:prstGeom prst="rect">
            <a:avLst/>
          </a:prstGeom>
        </p:spPr>
      </p:pic>
      <p:pic>
        <p:nvPicPr>
          <p:cNvPr id="51" name="Picture 50"/>
          <p:cNvPicPr>
            <a:picLocks noChangeAspect="1"/>
          </p:cNvPicPr>
          <p:nvPr/>
        </p:nvPicPr>
        <p:blipFill>
          <a:blip r:embed="rId11"/>
          <a:stretch>
            <a:fillRect/>
          </a:stretch>
        </p:blipFill>
        <p:spPr>
          <a:xfrm>
            <a:off x="6267085" y="4738870"/>
            <a:ext cx="1268909" cy="311726"/>
          </a:xfrm>
          <a:prstGeom prst="rect">
            <a:avLst/>
          </a:prstGeom>
        </p:spPr>
      </p:pic>
      <p:pic>
        <p:nvPicPr>
          <p:cNvPr id="52" name="Picture 51"/>
          <p:cNvPicPr>
            <a:picLocks noChangeAspect="1"/>
          </p:cNvPicPr>
          <p:nvPr/>
        </p:nvPicPr>
        <p:blipFill>
          <a:blip r:embed="rId12"/>
          <a:stretch>
            <a:fillRect/>
          </a:stretch>
        </p:blipFill>
        <p:spPr>
          <a:xfrm>
            <a:off x="5550890" y="4724614"/>
            <a:ext cx="687160" cy="349943"/>
          </a:xfrm>
          <a:prstGeom prst="rect">
            <a:avLst/>
          </a:prstGeom>
        </p:spPr>
      </p:pic>
      <p:pic>
        <p:nvPicPr>
          <p:cNvPr id="53" name="Picture 52"/>
          <p:cNvPicPr>
            <a:picLocks noChangeAspect="1"/>
          </p:cNvPicPr>
          <p:nvPr/>
        </p:nvPicPr>
        <p:blipFill>
          <a:blip r:embed="rId13"/>
          <a:stretch>
            <a:fillRect/>
          </a:stretch>
        </p:blipFill>
        <p:spPr>
          <a:xfrm>
            <a:off x="7593610" y="4715625"/>
            <a:ext cx="762359" cy="367921"/>
          </a:xfrm>
          <a:prstGeom prst="rect">
            <a:avLst/>
          </a:prstGeom>
        </p:spPr>
      </p:pic>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93553" y="4721725"/>
            <a:ext cx="706338" cy="374011"/>
          </a:xfrm>
          <a:prstGeom prst="rect">
            <a:avLst/>
          </a:prstGeom>
        </p:spPr>
      </p:pic>
      <p:pic>
        <p:nvPicPr>
          <p:cNvPr id="55" name="Picture 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4156" y="435503"/>
            <a:ext cx="4988271" cy="3854574"/>
          </a:xfrm>
          <a:prstGeom prst="rect">
            <a:avLst/>
          </a:prstGeom>
        </p:spPr>
      </p:pic>
    </p:spTree>
    <p:extLst>
      <p:ext uri="{BB962C8B-B14F-4D97-AF65-F5344CB8AC3E}">
        <p14:creationId xmlns:p14="http://schemas.microsoft.com/office/powerpoint/2010/main" val="2648632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t="21959" r="63818" b="45119"/>
          <a:stretch/>
        </p:blipFill>
        <p:spPr>
          <a:xfrm>
            <a:off x="5104755" y="3462866"/>
            <a:ext cx="2481379" cy="1693334"/>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766" t="15886" r="4627" b="8445"/>
          <a:stretch/>
        </p:blipFill>
        <p:spPr>
          <a:xfrm>
            <a:off x="7569200" y="3458633"/>
            <a:ext cx="1574978" cy="169756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879568" y="161588"/>
            <a:ext cx="3937861" cy="923330"/>
          </a:xfrm>
          <a:prstGeom prst="rect">
            <a:avLst/>
          </a:prstGeom>
          <a:noFill/>
        </p:spPr>
        <p:txBody>
          <a:bodyPr wrap="square" rtlCol="0">
            <a:spAutoFit/>
          </a:bodyPr>
          <a:lstStyle/>
          <a:p>
            <a:pPr defTabSz="685800"/>
            <a:r>
              <a:rPr lang="en-US" sz="1350" dirty="0">
                <a:solidFill>
                  <a:prstClr val="black"/>
                </a:solidFill>
                <a:latin typeface="Arial Narrow"/>
                <a:cs typeface="Arial Narrow"/>
              </a:rPr>
              <a:t>TRANSCAER</a:t>
            </a:r>
            <a:r>
              <a:rPr lang="en-US" sz="1350" baseline="30000" dirty="0">
                <a:solidFill>
                  <a:prstClr val="black"/>
                </a:solidFill>
                <a:latin typeface="Arial Narrow"/>
                <a:cs typeface="Arial Narrow"/>
              </a:rPr>
              <a:t>®</a:t>
            </a:r>
            <a:r>
              <a:rPr lang="en-US" sz="1350" dirty="0">
                <a:solidFill>
                  <a:prstClr val="black"/>
                </a:solidFill>
                <a:latin typeface="Arial Narrow"/>
                <a:cs typeface="Arial Narrow"/>
              </a:rPr>
              <a:t> aims to reach out to a broad spectrum of stakeholders from responders, to government, to industry -- here are some of our OUTREACH &amp; TRAINING efforts we made across North America throughout 2019. </a:t>
            </a:r>
          </a:p>
        </p:txBody>
      </p:sp>
      <p:cxnSp>
        <p:nvCxnSpPr>
          <p:cNvPr id="5" name="Straight Connector 4"/>
          <p:cNvCxnSpPr/>
          <p:nvPr/>
        </p:nvCxnSpPr>
        <p:spPr>
          <a:xfrm flipH="1">
            <a:off x="4714104" y="82225"/>
            <a:ext cx="472" cy="11116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59791CE-8620-D847-99D2-38EDDC6C1ABF}"/>
              </a:ext>
            </a:extLst>
          </p:cNvPr>
          <p:cNvPicPr>
            <a:picLocks noChangeAspect="1"/>
          </p:cNvPicPr>
          <p:nvPr/>
        </p:nvPicPr>
        <p:blipFill>
          <a:blip r:embed="rId5"/>
          <a:stretch>
            <a:fillRect/>
          </a:stretch>
        </p:blipFill>
        <p:spPr>
          <a:xfrm>
            <a:off x="603720" y="81478"/>
            <a:ext cx="3602963" cy="897935"/>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9156" t="-3236" r="4473" b="1"/>
          <a:stretch/>
        </p:blipFill>
        <p:spPr>
          <a:xfrm>
            <a:off x="7569201" y="1253068"/>
            <a:ext cx="1569263" cy="220556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6708"/>
          <a:stretch/>
        </p:blipFill>
        <p:spPr>
          <a:xfrm>
            <a:off x="-1057" y="2955169"/>
            <a:ext cx="2581588" cy="218833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t="22698" r="42775" b="27301"/>
          <a:stretch/>
        </p:blipFill>
        <p:spPr>
          <a:xfrm>
            <a:off x="10372" y="1267064"/>
            <a:ext cx="2576069" cy="168810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l="15468" t="23485" r="48548" b="33263"/>
          <a:stretch/>
        </p:blipFill>
        <p:spPr>
          <a:xfrm>
            <a:off x="5119007" y="1267064"/>
            <a:ext cx="2450193" cy="2201333"/>
          </a:xfrm>
          <a:prstGeom prst="rect">
            <a:avLst/>
          </a:prstGeom>
        </p:spPr>
      </p:pic>
      <p:pic>
        <p:nvPicPr>
          <p:cNvPr id="31" name="Picture 30"/>
          <p:cNvPicPr>
            <a:picLocks noChangeAspect="1"/>
          </p:cNvPicPr>
          <p:nvPr/>
        </p:nvPicPr>
        <p:blipFill rotWithShape="1">
          <a:blip r:embed="rId10" cstate="print">
            <a:extLst>
              <a:ext uri="{28A0092B-C50C-407E-A947-70E740481C1C}">
                <a14:useLocalDpi xmlns:a14="http://schemas.microsoft.com/office/drawing/2010/main" val="0"/>
              </a:ext>
            </a:extLst>
          </a:blip>
          <a:srcRect l="35541" t="22738" r="27299" b="44326"/>
          <a:stretch/>
        </p:blipFill>
        <p:spPr>
          <a:xfrm>
            <a:off x="2577164" y="3445828"/>
            <a:ext cx="2548408" cy="1710372"/>
          </a:xfrm>
          <a:prstGeom prst="rect">
            <a:avLst/>
          </a:prstGeom>
        </p:spPr>
      </p:pic>
      <p:pic>
        <p:nvPicPr>
          <p:cNvPr id="32" name="Picture 31"/>
          <p:cNvPicPr>
            <a:picLocks noChangeAspect="1"/>
          </p:cNvPicPr>
          <p:nvPr/>
        </p:nvPicPr>
        <p:blipFill rotWithShape="1">
          <a:blip r:embed="rId11" cstate="print">
            <a:extLst>
              <a:ext uri="{28A0092B-C50C-407E-A947-70E740481C1C}">
                <a14:useLocalDpi xmlns:a14="http://schemas.microsoft.com/office/drawing/2010/main" val="0"/>
              </a:ext>
            </a:extLst>
          </a:blip>
          <a:srcRect l="32598" t="40813" r="28244" b="16423"/>
          <a:stretch/>
        </p:blipFill>
        <p:spPr>
          <a:xfrm>
            <a:off x="2575932" y="1271239"/>
            <a:ext cx="2548985" cy="2199587"/>
          </a:xfrm>
          <a:prstGeom prst="rect">
            <a:avLst/>
          </a:prstGeom>
        </p:spPr>
      </p:pic>
    </p:spTree>
    <p:extLst>
      <p:ext uri="{BB962C8B-B14F-4D97-AF65-F5344CB8AC3E}">
        <p14:creationId xmlns:p14="http://schemas.microsoft.com/office/powerpoint/2010/main" val="301015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738" y="91998"/>
            <a:ext cx="7886700" cy="994172"/>
          </a:xfrm>
        </p:spPr>
        <p:txBody>
          <a:bodyPr>
            <a:normAutofit/>
          </a:bodyPr>
          <a:lstStyle/>
          <a:p>
            <a:pPr algn="ctr"/>
            <a:r>
              <a:rPr lang="en-US" sz="3600" b="1" dirty="0">
                <a:solidFill>
                  <a:srgbClr val="0070C0"/>
                </a:solidFill>
                <a:latin typeface="Arial Narrow" panose="020B0606020202030204" pitchFamily="34" charset="0"/>
              </a:rPr>
              <a:t>TRANSCAER Training &amp; Resources</a:t>
            </a:r>
          </a:p>
        </p:txBody>
      </p:sp>
      <p:graphicFrame>
        <p:nvGraphicFramePr>
          <p:cNvPr id="4" name="Table 3"/>
          <p:cNvGraphicFramePr>
            <a:graphicFrameLocks noGrp="1"/>
          </p:cNvGraphicFramePr>
          <p:nvPr>
            <p:extLst/>
          </p:nvPr>
        </p:nvGraphicFramePr>
        <p:xfrm>
          <a:off x="0" y="1246152"/>
          <a:ext cx="9144000" cy="3980196"/>
        </p:xfrm>
        <a:graphic>
          <a:graphicData uri="http://schemas.openxmlformats.org/drawingml/2006/table">
            <a:tbl>
              <a:tblPr firstRow="1" bandRow="1">
                <a:tableStyleId>{5C22544A-7EE6-4342-B048-85BDC9FD1C3A}</a:tableStyleId>
              </a:tblPr>
              <a:tblGrid>
                <a:gridCol w="3763537">
                  <a:extLst>
                    <a:ext uri="{9D8B030D-6E8A-4147-A177-3AD203B41FA5}">
                      <a16:colId xmlns:a16="http://schemas.microsoft.com/office/drawing/2014/main" val="20000"/>
                    </a:ext>
                  </a:extLst>
                </a:gridCol>
                <a:gridCol w="5380463">
                  <a:extLst>
                    <a:ext uri="{9D8B030D-6E8A-4147-A177-3AD203B41FA5}">
                      <a16:colId xmlns:a16="http://schemas.microsoft.com/office/drawing/2014/main" val="20001"/>
                    </a:ext>
                  </a:extLst>
                </a:gridCol>
              </a:tblGrid>
              <a:tr h="342900">
                <a:tc>
                  <a:txBody>
                    <a:bodyPr/>
                    <a:lstStyle/>
                    <a:p>
                      <a:pPr algn="ctr"/>
                      <a:r>
                        <a:rPr lang="en-US" sz="1800" dirty="0">
                          <a:latin typeface="Arial Narrow" panose="020B0606020202030204" pitchFamily="34" charset="0"/>
                        </a:rPr>
                        <a:t>Challenges </a:t>
                      </a:r>
                    </a:p>
                  </a:txBody>
                  <a:tcPr marL="68580" marR="68580" marT="34290" marB="34290"/>
                </a:tc>
                <a:tc>
                  <a:txBody>
                    <a:bodyPr/>
                    <a:lstStyle/>
                    <a:p>
                      <a:pPr algn="ctr"/>
                      <a:r>
                        <a:rPr lang="en-US" sz="1800" dirty="0">
                          <a:latin typeface="Arial Narrow" panose="020B0606020202030204" pitchFamily="34" charset="0"/>
                        </a:rPr>
                        <a:t>Best Practices </a:t>
                      </a:r>
                    </a:p>
                  </a:txBody>
                  <a:tcPr marL="68580" marR="68580" marT="34290" marB="34290"/>
                </a:tc>
                <a:extLst>
                  <a:ext uri="{0D108BD9-81ED-4DB2-BD59-A6C34878D82A}">
                    <a16:rowId xmlns:a16="http://schemas.microsoft.com/office/drawing/2014/main" val="10000"/>
                  </a:ext>
                </a:extLst>
              </a:tr>
              <a:tr h="455545">
                <a:tc>
                  <a:txBody>
                    <a:bodyPr/>
                    <a:lstStyle/>
                    <a:p>
                      <a:r>
                        <a:rPr lang="en-US" sz="1700" dirty="0">
                          <a:latin typeface="Arial Narrow" panose="020B0606020202030204" pitchFamily="34" charset="0"/>
                        </a:rPr>
                        <a:t>Avoiding duplication of training events </a:t>
                      </a:r>
                      <a:endParaRPr lang="en-US" sz="1700" dirty="0"/>
                    </a:p>
                  </a:txBody>
                  <a:tcPr marL="68580" marR="68580" marT="34290" marB="34290"/>
                </a:tc>
                <a:tc>
                  <a:txBody>
                    <a:bodyPr/>
                    <a:lstStyle/>
                    <a:p>
                      <a:r>
                        <a:rPr lang="en-US" sz="1700" dirty="0">
                          <a:latin typeface="Arial Narrow" panose="020B0606020202030204" pitchFamily="34" charset="0"/>
                        </a:rPr>
                        <a:t>Encourage partnerships between all sponsors</a:t>
                      </a:r>
                    </a:p>
                  </a:txBody>
                  <a:tcPr marL="68580" marR="68580" marT="34290" marB="34290"/>
                </a:tc>
                <a:extLst>
                  <a:ext uri="{0D108BD9-81ED-4DB2-BD59-A6C34878D82A}">
                    <a16:rowId xmlns:a16="http://schemas.microsoft.com/office/drawing/2014/main" val="10001"/>
                  </a:ext>
                </a:extLst>
              </a:tr>
              <a:tr h="688516">
                <a:tc>
                  <a:txBody>
                    <a:bodyPr/>
                    <a:lstStyle/>
                    <a:p>
                      <a:r>
                        <a:rPr lang="en-US" sz="1700" dirty="0">
                          <a:latin typeface="Arial Narrow" panose="020B0606020202030204" pitchFamily="34" charset="0"/>
                        </a:rPr>
                        <a:t>Scheduling training events </a:t>
                      </a:r>
                      <a:endParaRPr lang="en-US" sz="1700" dirty="0"/>
                    </a:p>
                  </a:txBody>
                  <a:tcPr marL="68580" marR="68580" marT="34290" marB="34290"/>
                </a:tc>
                <a:tc>
                  <a:txBody>
                    <a:bodyPr/>
                    <a:lstStyle/>
                    <a:p>
                      <a:r>
                        <a:rPr lang="en-US" sz="1700" dirty="0">
                          <a:latin typeface="Arial Narrow" panose="020B0606020202030204" pitchFamily="34" charset="0"/>
                        </a:rPr>
                        <a:t>Fire Chief/Training Officer – selects best days and number of sessions based</a:t>
                      </a:r>
                      <a:r>
                        <a:rPr lang="en-US" sz="1700" baseline="0" dirty="0">
                          <a:latin typeface="Arial Narrow" panose="020B0606020202030204" pitchFamily="34" charset="0"/>
                        </a:rPr>
                        <a:t> on their training/rotation schedules </a:t>
                      </a:r>
                      <a:endParaRPr lang="en-US" sz="1700" dirty="0"/>
                    </a:p>
                  </a:txBody>
                  <a:tcPr marL="68580" marR="68580" marT="34290" marB="34290"/>
                </a:tc>
                <a:extLst>
                  <a:ext uri="{0D108BD9-81ED-4DB2-BD59-A6C34878D82A}">
                    <a16:rowId xmlns:a16="http://schemas.microsoft.com/office/drawing/2014/main" val="10002"/>
                  </a:ext>
                </a:extLst>
              </a:tr>
              <a:tr h="1577340">
                <a:tc>
                  <a:txBody>
                    <a:bodyPr/>
                    <a:lstStyle/>
                    <a:p>
                      <a:r>
                        <a:rPr lang="en-US" sz="1700" dirty="0">
                          <a:latin typeface="Arial Narrow" panose="020B0606020202030204" pitchFamily="34" charset="0"/>
                        </a:rPr>
                        <a:t>High no-show rates or low attendance for free training events </a:t>
                      </a:r>
                      <a:endParaRPr lang="en-US" sz="17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i="0" dirty="0">
                          <a:latin typeface="Arial Narrow" panose="020B0606020202030204" pitchFamily="34" charset="0"/>
                        </a:rPr>
                        <a:t>Still identifying best practices for attendance/no-show rates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dirty="0">
                          <a:latin typeface="Arial Narrow" panose="020B0606020202030204" pitchFamily="34" charset="0"/>
                        </a:rPr>
                        <a:t>TRANSCAER is currently exploring CEUs/Refresher</a:t>
                      </a:r>
                      <a:r>
                        <a:rPr lang="en-US" sz="1700" baseline="0" dirty="0">
                          <a:latin typeface="Arial Narrow" panose="020B0606020202030204" pitchFamily="34" charset="0"/>
                        </a:rPr>
                        <a:t> Hours </a:t>
                      </a:r>
                      <a:r>
                        <a:rPr lang="en-US" sz="1700" i="1" kern="1200" dirty="0">
                          <a:solidFill>
                            <a:schemeClr val="dk1"/>
                          </a:solidFill>
                          <a:latin typeface="Arial Narrow" panose="020B0606020202030204" pitchFamily="34" charset="0"/>
                          <a:ea typeface="+mn-ea"/>
                          <a:cs typeface="+mn-cs"/>
                        </a:rPr>
                        <a:t>(Available in some states &amp; not a uniform application process) </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aseline="0" dirty="0">
                          <a:latin typeface="Arial Narrow" panose="020B0606020202030204" pitchFamily="34" charset="0"/>
                        </a:rPr>
                        <a:t>Issue certificates for all training events</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aseline="0" dirty="0">
                          <a:latin typeface="Arial Narrow" panose="020B0606020202030204" pitchFamily="34" charset="0"/>
                        </a:rPr>
                        <a:t>Some training Sponsors (ISDI &amp; CI) present challenge coins for course completion </a:t>
                      </a:r>
                      <a:endParaRPr lang="en-US" sz="1700" dirty="0">
                        <a:latin typeface="Arial Narrow" panose="020B0606020202030204" pitchFamily="34" charset="0"/>
                      </a:endParaRPr>
                    </a:p>
                  </a:txBody>
                  <a:tcPr marL="68580" marR="68580" marT="34290" marB="34290"/>
                </a:tc>
                <a:extLst>
                  <a:ext uri="{0D108BD9-81ED-4DB2-BD59-A6C34878D82A}">
                    <a16:rowId xmlns:a16="http://schemas.microsoft.com/office/drawing/2014/main" val="10003"/>
                  </a:ext>
                </a:extLst>
              </a:tr>
              <a:tr h="870175">
                <a:tc>
                  <a:txBody>
                    <a:bodyPr/>
                    <a:lstStyle/>
                    <a:p>
                      <a:pPr marL="0" algn="l" defTabSz="914400" rtl="0" eaLnBrk="1" latinLnBrk="0" hangingPunct="1"/>
                      <a:r>
                        <a:rPr lang="en-US" sz="1700" kern="1200" dirty="0">
                          <a:solidFill>
                            <a:schemeClr val="dk1"/>
                          </a:solidFill>
                          <a:latin typeface="Arial Narrow" panose="020B0606020202030204" pitchFamily="34" charset="0"/>
                          <a:ea typeface="+mn-ea"/>
                          <a:cs typeface="+mn-cs"/>
                        </a:rPr>
                        <a:t>Distribution of training materials </a:t>
                      </a:r>
                    </a:p>
                  </a:txBody>
                  <a:tcPr marL="68580" marR="68580" marT="34290" marB="34290"/>
                </a:tc>
                <a:tc>
                  <a:txBody>
                    <a:bodyPr/>
                    <a:lstStyle/>
                    <a:p>
                      <a:pPr marL="0" algn="l" defTabSz="914400" rtl="0" eaLnBrk="1" latinLnBrk="0" hangingPunct="1"/>
                      <a:r>
                        <a:rPr lang="en-US" sz="1700" kern="1200" dirty="0">
                          <a:solidFill>
                            <a:schemeClr val="dk1"/>
                          </a:solidFill>
                          <a:latin typeface="Arial Narrow" panose="020B0606020202030204" pitchFamily="34" charset="0"/>
                          <a:ea typeface="+mn-ea"/>
                          <a:cs typeface="+mn-cs"/>
                        </a:rPr>
                        <a:t>Phasing out DVDs, purchasing USBs in 2020 </a:t>
                      </a:r>
                      <a:r>
                        <a:rPr lang="en-US" sz="1700" i="1" kern="1200" dirty="0">
                          <a:solidFill>
                            <a:schemeClr val="dk1"/>
                          </a:solidFill>
                          <a:latin typeface="Arial Narrow" panose="020B0606020202030204" pitchFamily="34" charset="0"/>
                          <a:ea typeface="+mn-ea"/>
                          <a:cs typeface="+mn-cs"/>
                        </a:rPr>
                        <a:t>(through ALERT Grant Funding)</a:t>
                      </a:r>
                      <a:r>
                        <a:rPr lang="en-US" sz="1700" kern="1200" dirty="0">
                          <a:solidFill>
                            <a:schemeClr val="dk1"/>
                          </a:solidFill>
                          <a:latin typeface="Arial Narrow" panose="020B0606020202030204" pitchFamily="34" charset="0"/>
                          <a:ea typeface="+mn-ea"/>
                          <a:cs typeface="+mn-cs"/>
                        </a:rPr>
                        <a:t>,</a:t>
                      </a:r>
                      <a:r>
                        <a:rPr lang="en-US" sz="1700" kern="1200" baseline="0" dirty="0">
                          <a:solidFill>
                            <a:schemeClr val="dk1"/>
                          </a:solidFill>
                          <a:latin typeface="Arial Narrow" panose="020B0606020202030204" pitchFamily="34" charset="0"/>
                          <a:ea typeface="+mn-ea"/>
                          <a:cs typeface="+mn-cs"/>
                        </a:rPr>
                        <a:t> online options for 24/7 access </a:t>
                      </a:r>
                      <a:endParaRPr lang="en-US" sz="1700" kern="1200" dirty="0">
                        <a:solidFill>
                          <a:schemeClr val="dk1"/>
                        </a:solidFill>
                        <a:latin typeface="Arial Narrow" panose="020B0606020202030204" pitchFamily="34" charset="0"/>
                        <a:ea typeface="+mn-ea"/>
                        <a:cs typeface="+mn-cs"/>
                      </a:endParaRPr>
                    </a:p>
                  </a:txBody>
                  <a:tcPr marL="68580" marR="68580" marT="34290" marB="3429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40109362"/>
      </p:ext>
    </p:extLst>
  </p:cSld>
  <p:clrMapOvr>
    <a:masterClrMapping/>
  </p:clrMapOvr>
</p:sld>
</file>

<file path=ppt/theme/theme1.xml><?xml version="1.0" encoding="utf-8"?>
<a:theme xmlns:a="http://schemas.openxmlformats.org/drawingml/2006/main" name="Crop">
  <a:themeElements>
    <a:clrScheme name="Custom 2">
      <a:dk1>
        <a:sysClr val="windowText" lastClr="000000"/>
      </a:dk1>
      <a:lt1>
        <a:sysClr val="window" lastClr="FFFFFF"/>
      </a:lt1>
      <a:dk2>
        <a:srgbClr val="97999B"/>
      </a:dk2>
      <a:lt2>
        <a:srgbClr val="EFEDE3"/>
      </a:lt2>
      <a:accent1>
        <a:srgbClr val="003C71"/>
      </a:accent1>
      <a:accent2>
        <a:srgbClr val="A6192E"/>
      </a:accent2>
      <a:accent3>
        <a:srgbClr val="97999B"/>
      </a:accent3>
      <a:accent4>
        <a:srgbClr val="FBE122"/>
      </a:accent4>
      <a:accent5>
        <a:srgbClr val="003C71"/>
      </a:accent5>
      <a:accent6>
        <a:srgbClr val="97999B"/>
      </a:accent6>
      <a:hlink>
        <a:srgbClr val="A6192E"/>
      </a:hlink>
      <a:folHlink>
        <a:srgbClr val="97999B"/>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S2018_PPT_Template_4x3.potx" id="{89504AF7-F1BF-4D7B-AB87-BB68FE08A508}" vid="{55531C3C-6383-4CAB-A9C7-934731D42B8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rop">
  <a:themeElements>
    <a:clrScheme name="Custom 2">
      <a:dk1>
        <a:sysClr val="windowText" lastClr="000000"/>
      </a:dk1>
      <a:lt1>
        <a:sysClr val="window" lastClr="FFFFFF"/>
      </a:lt1>
      <a:dk2>
        <a:srgbClr val="97999B"/>
      </a:dk2>
      <a:lt2>
        <a:srgbClr val="EFEDE3"/>
      </a:lt2>
      <a:accent1>
        <a:srgbClr val="003C71"/>
      </a:accent1>
      <a:accent2>
        <a:srgbClr val="A6192E"/>
      </a:accent2>
      <a:accent3>
        <a:srgbClr val="97999B"/>
      </a:accent3>
      <a:accent4>
        <a:srgbClr val="FBE122"/>
      </a:accent4>
      <a:accent5>
        <a:srgbClr val="003C71"/>
      </a:accent5>
      <a:accent6>
        <a:srgbClr val="97999B"/>
      </a:accent6>
      <a:hlink>
        <a:srgbClr val="A6192E"/>
      </a:hlink>
      <a:folHlink>
        <a:srgbClr val="97999B"/>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1250</Words>
  <Application>Microsoft Office PowerPoint</Application>
  <PresentationFormat>On-screen Show (16:9)</PresentationFormat>
  <Paragraphs>170</Paragraphs>
  <Slides>20</Slides>
  <Notes>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20</vt:i4>
      </vt:variant>
    </vt:vector>
  </HeadingPairs>
  <TitlesOfParts>
    <vt:vector size="35" baseType="lpstr">
      <vt:lpstr>ＭＳ Ｐゴシック</vt:lpstr>
      <vt:lpstr>Arial</vt:lpstr>
      <vt:lpstr>Arial Black</vt:lpstr>
      <vt:lpstr>Arial Narrow</vt:lpstr>
      <vt:lpstr>Calibri</vt:lpstr>
      <vt:lpstr>Calibri Light</vt:lpstr>
      <vt:lpstr>Franklin Gothic Book</vt:lpstr>
      <vt:lpstr>Symbol</vt:lpstr>
      <vt:lpstr>Times New Roman</vt:lpstr>
      <vt:lpstr>Crop</vt:lpstr>
      <vt:lpstr>1_Office Theme</vt:lpstr>
      <vt:lpstr>Custom Design</vt:lpstr>
      <vt:lpstr>Slide Master</vt:lpstr>
      <vt:lpstr>Office Theme</vt:lpstr>
      <vt:lpstr>1_Crop</vt:lpstr>
      <vt:lpstr>International Association  of Fire Chiefs </vt:lpstr>
      <vt:lpstr>IAFC – ALERT Grant</vt:lpstr>
      <vt:lpstr>ALERT – Program Activities</vt:lpstr>
      <vt:lpstr>ALERT – Program Activities</vt:lpstr>
      <vt:lpstr>PowerPoint Presentation</vt:lpstr>
      <vt:lpstr>PowerPoint Presentation</vt:lpstr>
      <vt:lpstr>PowerPoint Presentation</vt:lpstr>
      <vt:lpstr>PowerPoint Presentation</vt:lpstr>
      <vt:lpstr>TRANSCAER Training &amp; Resources</vt:lpstr>
      <vt:lpstr>PowerPoint Presentation</vt:lpstr>
      <vt:lpstr>PowerPoint Presentation</vt:lpstr>
      <vt:lpstr>DOT ALERT Alliance</vt:lpstr>
      <vt:lpstr>DOT PHMSA ALERT FY19 TRAINING PROGRAM</vt:lpstr>
      <vt:lpstr>DOT PHMSA ALERT  Nationwide Delivery Statistics</vt:lpstr>
      <vt:lpstr>PowerPoint Presentation</vt:lpstr>
      <vt:lpstr>International Association of Fire Fighters (IAFF)</vt:lpstr>
      <vt:lpstr>International Association of Fire Fighters (IAFF)</vt:lpstr>
      <vt:lpstr>IAFF Training</vt:lpstr>
      <vt:lpstr>Supplemental Public Sector Training Grant (SPST)</vt:lpstr>
      <vt:lpstr>International Association of Fire Fighters (IAFF)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IAFC Hazmat Center</dc:title>
  <dc:creator>Ashley Moore</dc:creator>
  <cp:lastModifiedBy>Mack, Shakira (PHMSA)</cp:lastModifiedBy>
  <cp:revision>19</cp:revision>
  <dcterms:created xsi:type="dcterms:W3CDTF">2020-03-02T15:33:46Z</dcterms:created>
  <dcterms:modified xsi:type="dcterms:W3CDTF">2020-03-11T19:24:09Z</dcterms:modified>
</cp:coreProperties>
</file>